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slides/slide58.xml" ContentType="application/vnd.openxmlformats-officedocument.presentationml.slide+xml"/>
  <Override PartName="/ppt/slides/slide76.xml" ContentType="application/vnd.openxmlformats-officedocument.presentationml.slide+xml"/>
  <Override PartName="/ppt/notesSlides/notesSlide2.xml" ContentType="application/vnd.openxmlformats-officedocument.presentationml.notesSlide+xml"/>
  <Override PartName="/ppt/notesSlides/notesSlide78.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notesSlides/notesSlide67.xml" ContentType="application/vnd.openxmlformats-officedocument.presentationml.notesSlide+xml"/>
  <Override PartName="/ppt/slides/slide25.xml" ContentType="application/vnd.openxmlformats-officedocument.presentationml.slide+xml"/>
  <Override PartName="/ppt/slides/slide43.xml" ContentType="application/vnd.openxmlformats-officedocument.presentationml.slide+xml"/>
  <Override PartName="/ppt/slides/slide7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notesSlides/notesSlide27.xml" ContentType="application/vnd.openxmlformats-officedocument.presentationml.notesSlid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notesSlides/notesSlide74.xml" ContentType="application/vnd.openxmlformats-officedocument.presentationml.notesSlide+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notesSlides/notesSlide16.xml" ContentType="application/vnd.openxmlformats-officedocument.presentationml.notesSlide+xml"/>
  <Override PartName="/ppt/notesSlides/notesSlide34.xml" ContentType="application/vnd.openxmlformats-officedocument.presentationml.notesSlide+xml"/>
  <Override PartName="/ppt/notesSlides/notesSlide63.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notesSlides/notesSlide23.xml" ContentType="application/vnd.openxmlformats-officedocument.presentationml.notesSlide+xml"/>
  <Override PartName="/ppt/notesSlides/notesSlide41.xml" ContentType="application/vnd.openxmlformats-officedocument.presentationml.notesSlide+xml"/>
  <Override PartName="/ppt/notesSlides/notesSlide52.xml" ContentType="application/vnd.openxmlformats-officedocument.presentationml.notesSlide+xml"/>
  <Override PartName="/ppt/notesSlides/notesSlide70.xml" ContentType="application/vnd.openxmlformats-officedocument.presentationml.notesSlide+xml"/>
  <Override PartName="/docProps/custom.xml" ContentType="application/vnd.openxmlformats-officedocument.custom-properties+xml"/>
  <Override PartName="/ppt/notesSlides/notesSlide1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slides/slide77.xml" ContentType="application/vnd.openxmlformats-officedocument.presentationml.slide+xml"/>
  <Override PartName="/ppt/viewProps.xml" ContentType="application/vnd.openxmlformats-officedocument.presentationml.viewProp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s/slide66.xml" ContentType="application/vnd.openxmlformats-officedocument.presentationml.slide+xml"/>
  <Default Extension="png" ContentType="image/png"/>
  <Override PartName="/ppt/notesSlides/notesSlide3.xml" ContentType="application/vnd.openxmlformats-officedocument.presentationml.notesSlide+xml"/>
  <Override PartName="/ppt/notesSlides/notesSlide68.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55.xml" ContentType="application/vnd.openxmlformats-officedocument.presentationml.slide+xml"/>
  <Override PartName="/ppt/slides/slide73.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notesSlides/notesSlide39.xml" ContentType="application/vnd.openxmlformats-officedocument.presentationml.notesSlide+xml"/>
  <Override PartName="/ppt/notesSlides/notesSlide57.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46.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notesSlides/notesSlide53.xml" ContentType="application/vnd.openxmlformats-officedocument.presentationml.notesSlide+xml"/>
  <Override PartName="/ppt/notesSlides/notesSlide71.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notesSlides/notesSlide60.xml" ContentType="application/vnd.openxmlformats-officedocument.presentationml.notesSlide+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49.xml" ContentType="application/vnd.openxmlformats-officedocument.presentationml.slide+xml"/>
  <Override PartName="/ppt/slides/slide69.xml" ContentType="application/vnd.openxmlformats-officedocument.presentationml.slide+xml"/>
  <Override PartName="/ppt/slides/slide78.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notesSlides/notesSlide69.xml" ContentType="application/vnd.openxmlformats-officedocument.presentationml.notesSlide+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76.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notesSlides/notesSlide65.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notesSlides/notesSlide72.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61.xml" ContentType="application/vnd.openxmlformats-officedocument.presentationml.notes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notesSlides/notesSlide5.xml" ContentType="application/vnd.openxmlformats-officedocument.presentationml.notesSlide+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slides/slide20.xml" ContentType="application/vnd.openxmlformats-officedocument.presentationml.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notesSlides/notesSlide11.xml" ContentType="application/vnd.openxmlformats-officedocument.presentationml.notesSlide+xml"/>
  <Override PartName="/ppt/notesSlides/notesSlide40.xml" ContentType="application/vnd.openxmlformats-officedocument.presentationml.notesSlid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80"/>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Lst>
  <p:sldSz cx="10693400" cy="7562850"/>
  <p:notesSz cx="10693400" cy="756285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880">
          <p15:clr>
            <a:srgbClr val="A4A3A4"/>
          </p15:clr>
        </p15:guide>
        <p15:guide id="2" pos="216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289C1"/>
    <a:srgbClr val="F8B683"/>
    <a:srgbClr val="F49B58"/>
    <a:srgbClr val="5BC5F2"/>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5620"/>
    <p:restoredTop sz="94660"/>
  </p:normalViewPr>
  <p:slideViewPr>
    <p:cSldViewPr>
      <p:cViewPr>
        <p:scale>
          <a:sx n="55" d="100"/>
          <a:sy n="55" d="100"/>
        </p:scale>
        <p:origin x="-1680" y="-306"/>
      </p:cViewPr>
      <p:guideLst>
        <p:guide orient="horz" pos="2880"/>
        <p:guide pos="216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10904273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fontScale="25000" lnSpcReduction="20000"/>
          </a:bodyPr>
          <a:lstStyle/>
          <a:p>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802005" y="2344483"/>
            <a:ext cx="9089390" cy="1588198"/>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1604010" y="4235196"/>
            <a:ext cx="7485379" cy="189071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2000" b="1" i="0">
                <a:solidFill>
                  <a:srgbClr val="5284C4"/>
                </a:solidFill>
                <a:latin typeface="Segoe UI"/>
                <a:cs typeface="Segoe UI"/>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17" name="bk object 17"/>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18" name="bk object 18"/>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9" name="bk object 19"/>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20" name="bk object 20"/>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21" name="bk object 21"/>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22" name="bk object 22"/>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23" name="bk object 23"/>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24" name="bk object 24"/>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5" name="bk object 25"/>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6" name="bk object 26"/>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7" name="bk object 27"/>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8" name="bk object 28"/>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9" name="bk object 29"/>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30" name="bk object 30"/>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31" name="bk object 31"/>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32" name="bk object 32"/>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33" name="bk object 33"/>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34" name="bk object 34"/>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35" name="bk object 35"/>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2000" b="1" i="0">
                <a:solidFill>
                  <a:srgbClr val="5284C4"/>
                </a:solidFill>
                <a:latin typeface="Segoe UI"/>
                <a:cs typeface="Segoe UI"/>
              </a:defRPr>
            </a:lvl1pPr>
          </a:lstStyle>
          <a:p>
            <a:endParaRPr/>
          </a:p>
        </p:txBody>
      </p:sp>
      <p:sp>
        <p:nvSpPr>
          <p:cNvPr id="3" name="Holder 3"/>
          <p:cNvSpPr>
            <a:spLocks noGrp="1"/>
          </p:cNvSpPr>
          <p:nvPr>
            <p:ph sz="half" idx="2"/>
          </p:nvPr>
        </p:nvSpPr>
        <p:spPr>
          <a:xfrm>
            <a:off x="872924" y="2315202"/>
            <a:ext cx="4261485" cy="3963035"/>
          </a:xfrm>
          <a:prstGeom prst="rect">
            <a:avLst/>
          </a:prstGeom>
        </p:spPr>
        <p:txBody>
          <a:bodyPr wrap="square" lIns="0" tIns="0" rIns="0" bIns="0">
            <a:spAutoFit/>
          </a:bodyPr>
          <a:lstStyle>
            <a:lvl1pPr>
              <a:defRPr sz="1100" b="0" i="0">
                <a:solidFill>
                  <a:srgbClr val="575756"/>
                </a:solidFill>
                <a:latin typeface="Segoe UI"/>
                <a:cs typeface="Segoe UI"/>
              </a:defRPr>
            </a:lvl1pPr>
          </a:lstStyle>
          <a:p>
            <a:endParaRPr/>
          </a:p>
        </p:txBody>
      </p:sp>
      <p:sp>
        <p:nvSpPr>
          <p:cNvPr id="4" name="Holder 4"/>
          <p:cNvSpPr>
            <a:spLocks noGrp="1"/>
          </p:cNvSpPr>
          <p:nvPr>
            <p:ph sz="half" idx="3"/>
          </p:nvPr>
        </p:nvSpPr>
        <p:spPr>
          <a:xfrm>
            <a:off x="5570923" y="2315201"/>
            <a:ext cx="4280534" cy="4293234"/>
          </a:xfrm>
          <a:prstGeom prst="rect">
            <a:avLst/>
          </a:prstGeom>
        </p:spPr>
        <p:txBody>
          <a:bodyPr wrap="square" lIns="0" tIns="0" rIns="0" bIns="0">
            <a:spAutoFit/>
          </a:bodyPr>
          <a:lstStyle>
            <a:lvl1pPr>
              <a:defRPr sz="1100" b="0" i="0">
                <a:solidFill>
                  <a:srgbClr val="575756"/>
                </a:solidFill>
                <a:latin typeface="Segoe UI"/>
                <a:cs typeface="Segoe UI"/>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rgbClr val="5284C4"/>
                </a:solidFill>
                <a:latin typeface="Segoe UI"/>
                <a:cs typeface="Segoe UI"/>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491390" y="469603"/>
            <a:ext cx="9710618" cy="927735"/>
          </a:xfrm>
          <a:prstGeom prst="rect">
            <a:avLst/>
          </a:prstGeom>
        </p:spPr>
        <p:txBody>
          <a:bodyPr wrap="square" lIns="0" tIns="0" rIns="0" bIns="0">
            <a:spAutoFit/>
          </a:bodyPr>
          <a:lstStyle>
            <a:lvl1pPr>
              <a:defRPr sz="2000" b="1" i="0">
                <a:solidFill>
                  <a:srgbClr val="5284C4"/>
                </a:solidFill>
                <a:latin typeface="Segoe UI"/>
                <a:cs typeface="Segoe UI"/>
              </a:defRPr>
            </a:lvl1pPr>
          </a:lstStyle>
          <a:p>
            <a:endParaRPr/>
          </a:p>
        </p:txBody>
      </p:sp>
      <p:sp>
        <p:nvSpPr>
          <p:cNvPr id="3" name="Holder 3"/>
          <p:cNvSpPr>
            <a:spLocks noGrp="1"/>
          </p:cNvSpPr>
          <p:nvPr>
            <p:ph type="body" idx="1"/>
          </p:nvPr>
        </p:nvSpPr>
        <p:spPr>
          <a:xfrm>
            <a:off x="512900" y="2575704"/>
            <a:ext cx="9667598" cy="3844290"/>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3635756" y="7033450"/>
            <a:ext cx="3421887" cy="378142"/>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534670" y="7033450"/>
            <a:ext cx="2459482" cy="378142"/>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pPr/>
              <a:t>9/14/2022</a:t>
            </a:fld>
            <a:endParaRPr lang="en-US"/>
          </a:p>
        </p:txBody>
      </p:sp>
      <p:sp>
        <p:nvSpPr>
          <p:cNvPr id="6" name="Holder 6"/>
          <p:cNvSpPr>
            <a:spLocks noGrp="1"/>
          </p:cNvSpPr>
          <p:nvPr>
            <p:ph type="sldNum" sz="quarter" idx="7"/>
          </p:nvPr>
        </p:nvSpPr>
        <p:spPr>
          <a:xfrm>
            <a:off x="7699248" y="7033450"/>
            <a:ext cx="2459482" cy="378142"/>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rPr/>
              <a:pPr/>
              <a:t>‹#›</a:t>
            </a:fld>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5.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xml"/><Relationship Id="rId1" Type="http://schemas.openxmlformats.org/officeDocument/2006/relationships/slideLayout" Target="../slideLayouts/slideLayout3.xml"/><Relationship Id="rId5" Type="http://schemas.openxmlformats.org/officeDocument/2006/relationships/image" Target="../media/image5.png"/><Relationship Id="rId4" Type="http://schemas.openxmlformats.org/officeDocument/2006/relationships/image" Target="../media/image4.jpeg"/></Relationships>
</file>

<file path=ppt/slides/_rels/slide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18" Type="http://schemas.openxmlformats.org/officeDocument/2006/relationships/image" Target="../media/image24.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17" Type="http://schemas.openxmlformats.org/officeDocument/2006/relationships/image" Target="../media/image23.png"/><Relationship Id="rId2" Type="http://schemas.openxmlformats.org/officeDocument/2006/relationships/notesSlide" Target="../notesSlides/notesSlide6.xml"/><Relationship Id="rId16" Type="http://schemas.openxmlformats.org/officeDocument/2006/relationships/image" Target="../media/image22.png"/><Relationship Id="rId1" Type="http://schemas.openxmlformats.org/officeDocument/2006/relationships/slideLayout" Target="../slideLayouts/slideLayout5.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5" Type="http://schemas.openxmlformats.org/officeDocument/2006/relationships/image" Target="../media/image21.pn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png"/><Relationship Id="rId14" Type="http://schemas.openxmlformats.org/officeDocument/2006/relationships/image" Target="../media/image20.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12" Type="http://schemas.openxmlformats.org/officeDocument/2006/relationships/image" Target="../media/image34.pn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28.pn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9.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44.jpeg"/><Relationship Id="rId3" Type="http://schemas.openxmlformats.org/officeDocument/2006/relationships/image" Target="../media/image25.png"/><Relationship Id="rId7" Type="http://schemas.openxmlformats.org/officeDocument/2006/relationships/image" Target="../media/image38.png"/><Relationship Id="rId12" Type="http://schemas.openxmlformats.org/officeDocument/2006/relationships/image" Target="../media/image43.jpeg"/><Relationship Id="rId2" Type="http://schemas.openxmlformats.org/officeDocument/2006/relationships/notesSlide" Target="../notesSlides/notesSlide9.xml"/><Relationship Id="rId1" Type="http://schemas.openxmlformats.org/officeDocument/2006/relationships/slideLayout" Target="../slideLayouts/slideLayout5.xml"/><Relationship Id="rId6" Type="http://schemas.openxmlformats.org/officeDocument/2006/relationships/image" Target="../media/image37.jpeg"/><Relationship Id="rId11" Type="http://schemas.openxmlformats.org/officeDocument/2006/relationships/image" Target="../media/image42.png"/><Relationship Id="rId5" Type="http://schemas.openxmlformats.org/officeDocument/2006/relationships/image" Target="../media/image36.jpeg"/><Relationship Id="rId10" Type="http://schemas.openxmlformats.org/officeDocument/2006/relationships/image" Target="../media/image41.jpeg"/><Relationship Id="rId4" Type="http://schemas.openxmlformats.org/officeDocument/2006/relationships/image" Target="../media/image35.png"/><Relationship Id="rId9" Type="http://schemas.openxmlformats.org/officeDocument/2006/relationships/image" Target="../media/image40.png"/><Relationship Id="rId14" Type="http://schemas.openxmlformats.org/officeDocument/2006/relationships/image" Target="../media/image45.jpeg"/></Relationships>
</file>

<file path=ppt/slides/_rels/slide10.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33.png"/><Relationship Id="rId18" Type="http://schemas.openxmlformats.org/officeDocument/2006/relationships/image" Target="../media/image55.png"/><Relationship Id="rId3" Type="http://schemas.openxmlformats.org/officeDocument/2006/relationships/image" Target="../media/image46.jpeg"/><Relationship Id="rId21" Type="http://schemas.openxmlformats.org/officeDocument/2006/relationships/image" Target="../media/image58.png"/><Relationship Id="rId7" Type="http://schemas.openxmlformats.org/officeDocument/2006/relationships/image" Target="../media/image49.png"/><Relationship Id="rId12" Type="http://schemas.openxmlformats.org/officeDocument/2006/relationships/image" Target="../media/image32.png"/><Relationship Id="rId17" Type="http://schemas.openxmlformats.org/officeDocument/2006/relationships/image" Target="../media/image54.png"/><Relationship Id="rId25" Type="http://schemas.openxmlformats.org/officeDocument/2006/relationships/image" Target="../media/image62.png"/><Relationship Id="rId2" Type="http://schemas.openxmlformats.org/officeDocument/2006/relationships/notesSlide" Target="../notesSlides/notesSlide10.xml"/><Relationship Id="rId16" Type="http://schemas.openxmlformats.org/officeDocument/2006/relationships/image" Target="../media/image28.png"/><Relationship Id="rId20" Type="http://schemas.openxmlformats.org/officeDocument/2006/relationships/image" Target="../media/image57.png"/><Relationship Id="rId1" Type="http://schemas.openxmlformats.org/officeDocument/2006/relationships/slideLayout" Target="../slideLayouts/slideLayout5.xml"/><Relationship Id="rId6" Type="http://schemas.openxmlformats.org/officeDocument/2006/relationships/image" Target="../media/image48.png"/><Relationship Id="rId11" Type="http://schemas.openxmlformats.org/officeDocument/2006/relationships/image" Target="../media/image52.png"/><Relationship Id="rId24" Type="http://schemas.openxmlformats.org/officeDocument/2006/relationships/image" Target="../media/image61.png"/><Relationship Id="rId5" Type="http://schemas.openxmlformats.org/officeDocument/2006/relationships/image" Target="../media/image25.png"/><Relationship Id="rId15" Type="http://schemas.openxmlformats.org/officeDocument/2006/relationships/image" Target="../media/image53.png"/><Relationship Id="rId23" Type="http://schemas.openxmlformats.org/officeDocument/2006/relationships/image" Target="../media/image60.png"/><Relationship Id="rId10" Type="http://schemas.openxmlformats.org/officeDocument/2006/relationships/image" Target="../media/image51.png"/><Relationship Id="rId19" Type="http://schemas.openxmlformats.org/officeDocument/2006/relationships/image" Target="../media/image56.png"/><Relationship Id="rId4" Type="http://schemas.openxmlformats.org/officeDocument/2006/relationships/image" Target="../media/image47.png"/><Relationship Id="rId9" Type="http://schemas.openxmlformats.org/officeDocument/2006/relationships/image" Target="../media/image50.png"/><Relationship Id="rId14" Type="http://schemas.openxmlformats.org/officeDocument/2006/relationships/image" Target="../media/image34.png"/><Relationship Id="rId22" Type="http://schemas.openxmlformats.org/officeDocument/2006/relationships/image" Target="../media/image59.png"/></Relationships>
</file>

<file path=ppt/slides/_rels/slide11.xml.rels><?xml version="1.0" encoding="UTF-8" standalone="yes"?>
<Relationships xmlns="http://schemas.openxmlformats.org/package/2006/relationships"><Relationship Id="rId8" Type="http://schemas.openxmlformats.org/officeDocument/2006/relationships/image" Target="../media/image53.png"/><Relationship Id="rId13" Type="http://schemas.openxmlformats.org/officeDocument/2006/relationships/image" Target="../media/image68.jpeg"/><Relationship Id="rId18" Type="http://schemas.openxmlformats.org/officeDocument/2006/relationships/image" Target="../media/image73.png"/><Relationship Id="rId3" Type="http://schemas.openxmlformats.org/officeDocument/2006/relationships/image" Target="../media/image63.png"/><Relationship Id="rId21" Type="http://schemas.openxmlformats.org/officeDocument/2006/relationships/image" Target="../media/image76.jpeg"/><Relationship Id="rId7" Type="http://schemas.openxmlformats.org/officeDocument/2006/relationships/image" Target="../media/image34.png"/><Relationship Id="rId12" Type="http://schemas.openxmlformats.org/officeDocument/2006/relationships/image" Target="../media/image67.png"/><Relationship Id="rId17" Type="http://schemas.openxmlformats.org/officeDocument/2006/relationships/image" Target="../media/image72.png"/><Relationship Id="rId2" Type="http://schemas.openxmlformats.org/officeDocument/2006/relationships/notesSlide" Target="../notesSlides/notesSlide11.xml"/><Relationship Id="rId16" Type="http://schemas.openxmlformats.org/officeDocument/2006/relationships/image" Target="../media/image71.png"/><Relationship Id="rId20" Type="http://schemas.openxmlformats.org/officeDocument/2006/relationships/image" Target="../media/image75.png"/><Relationship Id="rId1" Type="http://schemas.openxmlformats.org/officeDocument/2006/relationships/slideLayout" Target="../slideLayouts/slideLayout5.xml"/><Relationship Id="rId6" Type="http://schemas.openxmlformats.org/officeDocument/2006/relationships/image" Target="../media/image33.png"/><Relationship Id="rId11" Type="http://schemas.openxmlformats.org/officeDocument/2006/relationships/image" Target="../media/image66.png"/><Relationship Id="rId5" Type="http://schemas.openxmlformats.org/officeDocument/2006/relationships/image" Target="../media/image32.png"/><Relationship Id="rId15" Type="http://schemas.openxmlformats.org/officeDocument/2006/relationships/image" Target="../media/image70.png"/><Relationship Id="rId23" Type="http://schemas.openxmlformats.org/officeDocument/2006/relationships/image" Target="../media/image77.png"/><Relationship Id="rId10" Type="http://schemas.openxmlformats.org/officeDocument/2006/relationships/image" Target="../media/image65.png"/><Relationship Id="rId19" Type="http://schemas.openxmlformats.org/officeDocument/2006/relationships/image" Target="../media/image74.png"/><Relationship Id="rId4" Type="http://schemas.openxmlformats.org/officeDocument/2006/relationships/image" Target="../media/image64.png"/><Relationship Id="rId9" Type="http://schemas.openxmlformats.org/officeDocument/2006/relationships/image" Target="../media/image28.png"/><Relationship Id="rId14" Type="http://schemas.openxmlformats.org/officeDocument/2006/relationships/image" Target="../media/image69.png"/><Relationship Id="rId22" Type="http://schemas.openxmlformats.org/officeDocument/2006/relationships/image" Target="../media/image25.png"/></Relationships>
</file>

<file path=ppt/slides/_rels/slide12.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82.png"/><Relationship Id="rId3" Type="http://schemas.openxmlformats.org/officeDocument/2006/relationships/image" Target="../media/image52.png"/><Relationship Id="rId7" Type="http://schemas.openxmlformats.org/officeDocument/2006/relationships/image" Target="../media/image53.png"/><Relationship Id="rId12" Type="http://schemas.openxmlformats.org/officeDocument/2006/relationships/image" Target="../media/image81.png"/><Relationship Id="rId2" Type="http://schemas.openxmlformats.org/officeDocument/2006/relationships/notesSlide" Target="../notesSlides/notesSlide12.xml"/><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80.png"/><Relationship Id="rId5" Type="http://schemas.openxmlformats.org/officeDocument/2006/relationships/image" Target="../media/image33.png"/><Relationship Id="rId15" Type="http://schemas.openxmlformats.org/officeDocument/2006/relationships/image" Target="../media/image83.png"/><Relationship Id="rId10" Type="http://schemas.openxmlformats.org/officeDocument/2006/relationships/image" Target="../media/image79.png"/><Relationship Id="rId4" Type="http://schemas.openxmlformats.org/officeDocument/2006/relationships/image" Target="../media/image32.png"/><Relationship Id="rId9" Type="http://schemas.openxmlformats.org/officeDocument/2006/relationships/image" Target="../media/image78.jpeg"/><Relationship Id="rId14" Type="http://schemas.openxmlformats.org/officeDocument/2006/relationships/image" Target="../media/image25.png"/></Relationships>
</file>

<file path=ppt/slides/_rels/slide13.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89.jpeg"/><Relationship Id="rId18" Type="http://schemas.openxmlformats.org/officeDocument/2006/relationships/image" Target="../media/image94.jpeg"/><Relationship Id="rId3" Type="http://schemas.openxmlformats.org/officeDocument/2006/relationships/image" Target="../media/image84.png"/><Relationship Id="rId21" Type="http://schemas.openxmlformats.org/officeDocument/2006/relationships/image" Target="../media/image97.jpeg"/><Relationship Id="rId7" Type="http://schemas.openxmlformats.org/officeDocument/2006/relationships/image" Target="../media/image53.png"/><Relationship Id="rId12" Type="http://schemas.openxmlformats.org/officeDocument/2006/relationships/image" Target="../media/image88.png"/><Relationship Id="rId17" Type="http://schemas.openxmlformats.org/officeDocument/2006/relationships/image" Target="../media/image93.jpeg"/><Relationship Id="rId2" Type="http://schemas.openxmlformats.org/officeDocument/2006/relationships/notesSlide" Target="../notesSlides/notesSlide13.xml"/><Relationship Id="rId16" Type="http://schemas.openxmlformats.org/officeDocument/2006/relationships/image" Target="../media/image92.jpeg"/><Relationship Id="rId20" Type="http://schemas.openxmlformats.org/officeDocument/2006/relationships/image" Target="../media/image96.jpe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87.png"/><Relationship Id="rId5" Type="http://schemas.openxmlformats.org/officeDocument/2006/relationships/image" Target="../media/image33.png"/><Relationship Id="rId15" Type="http://schemas.openxmlformats.org/officeDocument/2006/relationships/image" Target="../media/image91.jpeg"/><Relationship Id="rId23" Type="http://schemas.openxmlformats.org/officeDocument/2006/relationships/image" Target="../media/image99.png"/><Relationship Id="rId10" Type="http://schemas.openxmlformats.org/officeDocument/2006/relationships/image" Target="../media/image86.jpeg"/><Relationship Id="rId19" Type="http://schemas.openxmlformats.org/officeDocument/2006/relationships/image" Target="../media/image95.jpeg"/><Relationship Id="rId4" Type="http://schemas.openxmlformats.org/officeDocument/2006/relationships/image" Target="../media/image32.png"/><Relationship Id="rId9" Type="http://schemas.openxmlformats.org/officeDocument/2006/relationships/image" Target="../media/image85.png"/><Relationship Id="rId14" Type="http://schemas.openxmlformats.org/officeDocument/2006/relationships/image" Target="../media/image90.jpeg"/><Relationship Id="rId22" Type="http://schemas.openxmlformats.org/officeDocument/2006/relationships/image" Target="../media/image98.jpeg"/></Relationships>
</file>

<file path=ppt/slides/_rels/slide14.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05.jpeg"/><Relationship Id="rId3" Type="http://schemas.openxmlformats.org/officeDocument/2006/relationships/image" Target="../media/image100.png"/><Relationship Id="rId7" Type="http://schemas.openxmlformats.org/officeDocument/2006/relationships/image" Target="../media/image53.png"/><Relationship Id="rId12" Type="http://schemas.openxmlformats.org/officeDocument/2006/relationships/image" Target="../media/image104.jpeg"/><Relationship Id="rId2" Type="http://schemas.openxmlformats.org/officeDocument/2006/relationships/notesSlide" Target="../notesSlides/notesSlide14.xml"/><Relationship Id="rId16" Type="http://schemas.openxmlformats.org/officeDocument/2006/relationships/image" Target="../media/image107.pn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03.png"/><Relationship Id="rId5" Type="http://schemas.openxmlformats.org/officeDocument/2006/relationships/image" Target="../media/image33.png"/><Relationship Id="rId15" Type="http://schemas.openxmlformats.org/officeDocument/2006/relationships/image" Target="../media/image25.png"/><Relationship Id="rId10" Type="http://schemas.openxmlformats.org/officeDocument/2006/relationships/image" Target="../media/image102.jpeg"/><Relationship Id="rId4" Type="http://schemas.openxmlformats.org/officeDocument/2006/relationships/image" Target="../media/image32.png"/><Relationship Id="rId9" Type="http://schemas.openxmlformats.org/officeDocument/2006/relationships/image" Target="../media/image101.jpeg"/><Relationship Id="rId14" Type="http://schemas.openxmlformats.org/officeDocument/2006/relationships/image" Target="../media/image106.jpeg"/></Relationships>
</file>

<file path=ppt/slides/_rels/slide15.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13.png"/><Relationship Id="rId3" Type="http://schemas.openxmlformats.org/officeDocument/2006/relationships/image" Target="../media/image108.png"/><Relationship Id="rId7" Type="http://schemas.openxmlformats.org/officeDocument/2006/relationships/image" Target="../media/image53.png"/><Relationship Id="rId12" Type="http://schemas.openxmlformats.org/officeDocument/2006/relationships/image" Target="../media/image112.png"/><Relationship Id="rId2" Type="http://schemas.openxmlformats.org/officeDocument/2006/relationships/notesSlide" Target="../notesSlides/notesSlide15.xml"/><Relationship Id="rId16" Type="http://schemas.openxmlformats.org/officeDocument/2006/relationships/image" Target="../media/image25.pn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11.png"/><Relationship Id="rId5" Type="http://schemas.openxmlformats.org/officeDocument/2006/relationships/image" Target="../media/image33.png"/><Relationship Id="rId15" Type="http://schemas.openxmlformats.org/officeDocument/2006/relationships/image" Target="../media/image115.jpeg"/><Relationship Id="rId10" Type="http://schemas.openxmlformats.org/officeDocument/2006/relationships/image" Target="../media/image110.png"/><Relationship Id="rId4" Type="http://schemas.openxmlformats.org/officeDocument/2006/relationships/image" Target="../media/image32.png"/><Relationship Id="rId9" Type="http://schemas.openxmlformats.org/officeDocument/2006/relationships/image" Target="../media/image109.jpeg"/><Relationship Id="rId14" Type="http://schemas.openxmlformats.org/officeDocument/2006/relationships/image" Target="../media/image114.png"/></Relationships>
</file>

<file path=ppt/slides/_rels/slide16.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20.png"/><Relationship Id="rId3" Type="http://schemas.openxmlformats.org/officeDocument/2006/relationships/image" Target="../media/image100.png"/><Relationship Id="rId7" Type="http://schemas.openxmlformats.org/officeDocument/2006/relationships/image" Target="../media/image53.png"/><Relationship Id="rId12" Type="http://schemas.openxmlformats.org/officeDocument/2006/relationships/image" Target="../media/image119.jpeg"/><Relationship Id="rId2" Type="http://schemas.openxmlformats.org/officeDocument/2006/relationships/notesSlide" Target="../notesSlides/notesSlide16.xml"/><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18.jpeg"/><Relationship Id="rId5" Type="http://schemas.openxmlformats.org/officeDocument/2006/relationships/image" Target="../media/image33.png"/><Relationship Id="rId15" Type="http://schemas.openxmlformats.org/officeDocument/2006/relationships/image" Target="../media/image122.png"/><Relationship Id="rId10" Type="http://schemas.openxmlformats.org/officeDocument/2006/relationships/image" Target="../media/image117.jpeg"/><Relationship Id="rId4" Type="http://schemas.openxmlformats.org/officeDocument/2006/relationships/image" Target="../media/image32.png"/><Relationship Id="rId9" Type="http://schemas.openxmlformats.org/officeDocument/2006/relationships/image" Target="../media/image116.png"/><Relationship Id="rId14" Type="http://schemas.openxmlformats.org/officeDocument/2006/relationships/image" Target="../media/image121.png"/></Relationships>
</file>

<file path=ppt/slides/_rels/slide17.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image" Target="../media/image128.jpeg"/><Relationship Id="rId3" Type="http://schemas.openxmlformats.org/officeDocument/2006/relationships/image" Target="../media/image123.jpeg"/><Relationship Id="rId7" Type="http://schemas.openxmlformats.org/officeDocument/2006/relationships/image" Target="../media/image28.png"/><Relationship Id="rId12" Type="http://schemas.openxmlformats.org/officeDocument/2006/relationships/image" Target="../media/image127.jpeg"/><Relationship Id="rId17" Type="http://schemas.openxmlformats.org/officeDocument/2006/relationships/image" Target="../media/image132.jpeg"/><Relationship Id="rId2" Type="http://schemas.openxmlformats.org/officeDocument/2006/relationships/notesSlide" Target="../notesSlides/notesSlide17.xml"/><Relationship Id="rId16" Type="http://schemas.openxmlformats.org/officeDocument/2006/relationships/image" Target="../media/image131.pn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26.png"/><Relationship Id="rId5" Type="http://schemas.openxmlformats.org/officeDocument/2006/relationships/image" Target="../media/image33.png"/><Relationship Id="rId15" Type="http://schemas.openxmlformats.org/officeDocument/2006/relationships/image" Target="../media/image130.png"/><Relationship Id="rId10" Type="http://schemas.openxmlformats.org/officeDocument/2006/relationships/image" Target="../media/image125.png"/><Relationship Id="rId4" Type="http://schemas.openxmlformats.org/officeDocument/2006/relationships/image" Target="../media/image32.png"/><Relationship Id="rId9" Type="http://schemas.openxmlformats.org/officeDocument/2006/relationships/image" Target="../media/image124.jpeg"/><Relationship Id="rId14" Type="http://schemas.openxmlformats.org/officeDocument/2006/relationships/image" Target="../media/image129.jpeg"/></Relationships>
</file>

<file path=ppt/slides/_rels/slide18.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39.png"/><Relationship Id="rId18" Type="http://schemas.openxmlformats.org/officeDocument/2006/relationships/image" Target="../media/image144.png"/><Relationship Id="rId3" Type="http://schemas.openxmlformats.org/officeDocument/2006/relationships/image" Target="../media/image133.png"/><Relationship Id="rId7" Type="http://schemas.openxmlformats.org/officeDocument/2006/relationships/image" Target="../media/image134.png"/><Relationship Id="rId12" Type="http://schemas.openxmlformats.org/officeDocument/2006/relationships/image" Target="../media/image138.png"/><Relationship Id="rId17" Type="http://schemas.openxmlformats.org/officeDocument/2006/relationships/image" Target="../media/image143.jpeg"/><Relationship Id="rId2" Type="http://schemas.openxmlformats.org/officeDocument/2006/relationships/notesSlide" Target="../notesSlides/notesSlide18.xml"/><Relationship Id="rId16" Type="http://schemas.openxmlformats.org/officeDocument/2006/relationships/image" Target="../media/image142.jpe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37.png"/><Relationship Id="rId5" Type="http://schemas.openxmlformats.org/officeDocument/2006/relationships/image" Target="../media/image33.png"/><Relationship Id="rId15" Type="http://schemas.openxmlformats.org/officeDocument/2006/relationships/image" Target="../media/image141.png"/><Relationship Id="rId10" Type="http://schemas.openxmlformats.org/officeDocument/2006/relationships/image" Target="../media/image136.png"/><Relationship Id="rId19" Type="http://schemas.openxmlformats.org/officeDocument/2006/relationships/image" Target="../media/image25.png"/><Relationship Id="rId4" Type="http://schemas.openxmlformats.org/officeDocument/2006/relationships/image" Target="../media/image32.png"/><Relationship Id="rId9" Type="http://schemas.openxmlformats.org/officeDocument/2006/relationships/image" Target="../media/image135.jpeg"/><Relationship Id="rId14" Type="http://schemas.openxmlformats.org/officeDocument/2006/relationships/image" Target="../media/image140.png"/></Relationships>
</file>

<file path=ppt/slides/_rels/slide19.xml.rels><?xml version="1.0" encoding="UTF-8" standalone="yes"?>
<Relationships xmlns="http://schemas.openxmlformats.org/package/2006/relationships"><Relationship Id="rId8" Type="http://schemas.openxmlformats.org/officeDocument/2006/relationships/image" Target="../media/image136.png"/><Relationship Id="rId13" Type="http://schemas.openxmlformats.org/officeDocument/2006/relationships/image" Target="../media/image134.png"/><Relationship Id="rId3" Type="http://schemas.openxmlformats.org/officeDocument/2006/relationships/image" Target="../media/image145.png"/><Relationship Id="rId7" Type="http://schemas.openxmlformats.org/officeDocument/2006/relationships/image" Target="../media/image135.jpeg"/><Relationship Id="rId12" Type="http://schemas.openxmlformats.org/officeDocument/2006/relationships/image" Target="../media/image146.png"/><Relationship Id="rId17" Type="http://schemas.openxmlformats.org/officeDocument/2006/relationships/image" Target="../media/image148.jpeg"/><Relationship Id="rId2" Type="http://schemas.openxmlformats.org/officeDocument/2006/relationships/notesSlide" Target="../notesSlides/notesSlide19.xml"/><Relationship Id="rId16" Type="http://schemas.openxmlformats.org/officeDocument/2006/relationships/image" Target="../media/image25.pn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39.png"/><Relationship Id="rId5" Type="http://schemas.openxmlformats.org/officeDocument/2006/relationships/image" Target="../media/image33.png"/><Relationship Id="rId15" Type="http://schemas.openxmlformats.org/officeDocument/2006/relationships/image" Target="../media/image147.png"/><Relationship Id="rId10" Type="http://schemas.openxmlformats.org/officeDocument/2006/relationships/image" Target="../media/image138.png"/><Relationship Id="rId4" Type="http://schemas.openxmlformats.org/officeDocument/2006/relationships/image" Target="../media/image32.png"/><Relationship Id="rId9" Type="http://schemas.openxmlformats.org/officeDocument/2006/relationships/image" Target="../media/image137.png"/><Relationship Id="rId14" Type="http://schemas.openxmlformats.org/officeDocument/2006/relationships/image" Target="../media/image28.png"/></Relationships>
</file>

<file path=ppt/slides/_rels/slide20.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149.jpeg"/><Relationship Id="rId7" Type="http://schemas.openxmlformats.org/officeDocument/2006/relationships/image" Target="../media/image32.png"/><Relationship Id="rId12"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5.xml"/><Relationship Id="rId6" Type="http://schemas.openxmlformats.org/officeDocument/2006/relationships/image" Target="../media/image28.png"/><Relationship Id="rId11" Type="http://schemas.openxmlformats.org/officeDocument/2006/relationships/image" Target="../media/image152.jpeg"/><Relationship Id="rId5" Type="http://schemas.openxmlformats.org/officeDocument/2006/relationships/image" Target="../media/image134.png"/><Relationship Id="rId10" Type="http://schemas.openxmlformats.org/officeDocument/2006/relationships/image" Target="../media/image151.jpeg"/><Relationship Id="rId4" Type="http://schemas.openxmlformats.org/officeDocument/2006/relationships/image" Target="../media/image150.png"/><Relationship Id="rId9" Type="http://schemas.openxmlformats.org/officeDocument/2006/relationships/image" Target="../media/image34.png"/></Relationships>
</file>

<file path=ppt/slides/_rels/slide21.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158.png"/><Relationship Id="rId18" Type="http://schemas.openxmlformats.org/officeDocument/2006/relationships/image" Target="../media/image138.png"/><Relationship Id="rId3" Type="http://schemas.openxmlformats.org/officeDocument/2006/relationships/image" Target="../media/image153.png"/><Relationship Id="rId7" Type="http://schemas.openxmlformats.org/officeDocument/2006/relationships/image" Target="../media/image33.png"/><Relationship Id="rId12" Type="http://schemas.openxmlformats.org/officeDocument/2006/relationships/image" Target="../media/image157.png"/><Relationship Id="rId17" Type="http://schemas.openxmlformats.org/officeDocument/2006/relationships/image" Target="../media/image162.png"/><Relationship Id="rId2" Type="http://schemas.openxmlformats.org/officeDocument/2006/relationships/notesSlide" Target="../notesSlides/notesSlide21.xml"/><Relationship Id="rId16" Type="http://schemas.openxmlformats.org/officeDocument/2006/relationships/image" Target="../media/image161.png"/><Relationship Id="rId1" Type="http://schemas.openxmlformats.org/officeDocument/2006/relationships/slideLayout" Target="../slideLayouts/slideLayout5.xml"/><Relationship Id="rId6" Type="http://schemas.openxmlformats.org/officeDocument/2006/relationships/image" Target="../media/image32.png"/><Relationship Id="rId11" Type="http://schemas.openxmlformats.org/officeDocument/2006/relationships/image" Target="../media/image156.png"/><Relationship Id="rId5" Type="http://schemas.openxmlformats.org/officeDocument/2006/relationships/image" Target="../media/image28.png"/><Relationship Id="rId15" Type="http://schemas.openxmlformats.org/officeDocument/2006/relationships/image" Target="../media/image160.png"/><Relationship Id="rId10" Type="http://schemas.openxmlformats.org/officeDocument/2006/relationships/image" Target="../media/image155.png"/><Relationship Id="rId4" Type="http://schemas.openxmlformats.org/officeDocument/2006/relationships/image" Target="../media/image154.png"/><Relationship Id="rId9" Type="http://schemas.openxmlformats.org/officeDocument/2006/relationships/image" Target="../media/image25.png"/><Relationship Id="rId14" Type="http://schemas.openxmlformats.org/officeDocument/2006/relationships/image" Target="../media/image159.png"/></Relationships>
</file>

<file path=ppt/slides/_rels/slide22.xml.rels><?xml version="1.0" encoding="UTF-8" standalone="yes"?>
<Relationships xmlns="http://schemas.openxmlformats.org/package/2006/relationships"><Relationship Id="rId8" Type="http://schemas.openxmlformats.org/officeDocument/2006/relationships/image" Target="../media/image168.jpeg"/><Relationship Id="rId13" Type="http://schemas.openxmlformats.org/officeDocument/2006/relationships/image" Target="../media/image33.png"/><Relationship Id="rId18" Type="http://schemas.openxmlformats.org/officeDocument/2006/relationships/image" Target="../media/image174.png"/><Relationship Id="rId3" Type="http://schemas.openxmlformats.org/officeDocument/2006/relationships/image" Target="../media/image163.jpeg"/><Relationship Id="rId7" Type="http://schemas.openxmlformats.org/officeDocument/2006/relationships/image" Target="../media/image167.jpeg"/><Relationship Id="rId12" Type="http://schemas.openxmlformats.org/officeDocument/2006/relationships/image" Target="../media/image32.png"/><Relationship Id="rId17" Type="http://schemas.openxmlformats.org/officeDocument/2006/relationships/image" Target="../media/image173.png"/><Relationship Id="rId2" Type="http://schemas.openxmlformats.org/officeDocument/2006/relationships/notesSlide" Target="../notesSlides/notesSlide22.xml"/><Relationship Id="rId16" Type="http://schemas.openxmlformats.org/officeDocument/2006/relationships/image" Target="../media/image172.jpeg"/><Relationship Id="rId20" Type="http://schemas.openxmlformats.org/officeDocument/2006/relationships/image" Target="../media/image25.png"/><Relationship Id="rId1" Type="http://schemas.openxmlformats.org/officeDocument/2006/relationships/slideLayout" Target="../slideLayouts/slideLayout5.xml"/><Relationship Id="rId6" Type="http://schemas.openxmlformats.org/officeDocument/2006/relationships/image" Target="../media/image166.jpeg"/><Relationship Id="rId11" Type="http://schemas.openxmlformats.org/officeDocument/2006/relationships/image" Target="../media/image28.png"/><Relationship Id="rId5" Type="http://schemas.openxmlformats.org/officeDocument/2006/relationships/image" Target="../media/image165.jpeg"/><Relationship Id="rId15" Type="http://schemas.openxmlformats.org/officeDocument/2006/relationships/image" Target="../media/image171.png"/><Relationship Id="rId10" Type="http://schemas.openxmlformats.org/officeDocument/2006/relationships/image" Target="../media/image170.png"/><Relationship Id="rId19" Type="http://schemas.openxmlformats.org/officeDocument/2006/relationships/image" Target="../media/image175.jpeg"/><Relationship Id="rId4" Type="http://schemas.openxmlformats.org/officeDocument/2006/relationships/image" Target="../media/image164.png"/><Relationship Id="rId9" Type="http://schemas.openxmlformats.org/officeDocument/2006/relationships/image" Target="../media/image169.png"/><Relationship Id="rId14" Type="http://schemas.openxmlformats.org/officeDocument/2006/relationships/image" Target="../media/image34.png"/></Relationships>
</file>

<file path=ppt/slides/_rels/slide23.xml.rels><?xml version="1.0" encoding="UTF-8" standalone="yes"?>
<Relationships xmlns="http://schemas.openxmlformats.org/package/2006/relationships"><Relationship Id="rId8" Type="http://schemas.openxmlformats.org/officeDocument/2006/relationships/image" Target="../media/image164.png"/><Relationship Id="rId13" Type="http://schemas.openxmlformats.org/officeDocument/2006/relationships/image" Target="../media/image183.png"/><Relationship Id="rId3" Type="http://schemas.openxmlformats.org/officeDocument/2006/relationships/image" Target="../media/image176.png"/><Relationship Id="rId7" Type="http://schemas.openxmlformats.org/officeDocument/2006/relationships/image" Target="../media/image180.png"/><Relationship Id="rId12" Type="http://schemas.openxmlformats.org/officeDocument/2006/relationships/image" Target="../media/image182.png"/><Relationship Id="rId2" Type="http://schemas.openxmlformats.org/officeDocument/2006/relationships/notesSlide" Target="../notesSlides/notesSlide23.xml"/><Relationship Id="rId1" Type="http://schemas.openxmlformats.org/officeDocument/2006/relationships/slideLayout" Target="../slideLayouts/slideLayout5.xml"/><Relationship Id="rId6" Type="http://schemas.openxmlformats.org/officeDocument/2006/relationships/image" Target="../media/image179.png"/><Relationship Id="rId11" Type="http://schemas.openxmlformats.org/officeDocument/2006/relationships/image" Target="../media/image181.png"/><Relationship Id="rId5" Type="http://schemas.openxmlformats.org/officeDocument/2006/relationships/image" Target="../media/image178.png"/><Relationship Id="rId10" Type="http://schemas.openxmlformats.org/officeDocument/2006/relationships/image" Target="../media/image28.png"/><Relationship Id="rId4" Type="http://schemas.openxmlformats.org/officeDocument/2006/relationships/image" Target="../media/image177.png"/><Relationship Id="rId9" Type="http://schemas.openxmlformats.org/officeDocument/2006/relationships/image" Target="../media/image170.png"/></Relationships>
</file>

<file path=ppt/slides/_rels/slide24.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image" Target="../media/image184.png"/><Relationship Id="rId7" Type="http://schemas.openxmlformats.org/officeDocument/2006/relationships/image" Target="../media/image188.png"/><Relationship Id="rId2" Type="http://schemas.openxmlformats.org/officeDocument/2006/relationships/notesSlide" Target="../notesSlides/notesSlide24.xml"/><Relationship Id="rId1" Type="http://schemas.openxmlformats.org/officeDocument/2006/relationships/slideLayout" Target="../slideLayouts/slideLayout5.xml"/><Relationship Id="rId6" Type="http://schemas.openxmlformats.org/officeDocument/2006/relationships/image" Target="../media/image187.png"/><Relationship Id="rId5" Type="http://schemas.openxmlformats.org/officeDocument/2006/relationships/image" Target="../media/image186.png"/><Relationship Id="rId4" Type="http://schemas.openxmlformats.org/officeDocument/2006/relationships/image" Target="../media/image185.png"/></Relationships>
</file>

<file path=ppt/slides/_rels/slide25.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194.png"/><Relationship Id="rId18" Type="http://schemas.openxmlformats.org/officeDocument/2006/relationships/image" Target="../media/image199.png"/><Relationship Id="rId26" Type="http://schemas.openxmlformats.org/officeDocument/2006/relationships/image" Target="../media/image25.png"/><Relationship Id="rId3" Type="http://schemas.openxmlformats.org/officeDocument/2006/relationships/image" Target="../media/image150.png"/><Relationship Id="rId21" Type="http://schemas.openxmlformats.org/officeDocument/2006/relationships/image" Target="../media/image202.png"/><Relationship Id="rId7" Type="http://schemas.openxmlformats.org/officeDocument/2006/relationships/image" Target="../media/image170.png"/><Relationship Id="rId12" Type="http://schemas.openxmlformats.org/officeDocument/2006/relationships/image" Target="../media/image193.png"/><Relationship Id="rId17" Type="http://schemas.openxmlformats.org/officeDocument/2006/relationships/image" Target="../media/image198.png"/><Relationship Id="rId25" Type="http://schemas.openxmlformats.org/officeDocument/2006/relationships/image" Target="../media/image206.jpeg"/><Relationship Id="rId2" Type="http://schemas.openxmlformats.org/officeDocument/2006/relationships/notesSlide" Target="../notesSlides/notesSlide25.xml"/><Relationship Id="rId16" Type="http://schemas.openxmlformats.org/officeDocument/2006/relationships/image" Target="../media/image197.png"/><Relationship Id="rId20" Type="http://schemas.openxmlformats.org/officeDocument/2006/relationships/image" Target="../media/image201.png"/><Relationship Id="rId1" Type="http://schemas.openxmlformats.org/officeDocument/2006/relationships/slideLayout" Target="../slideLayouts/slideLayout5.xml"/><Relationship Id="rId6" Type="http://schemas.openxmlformats.org/officeDocument/2006/relationships/image" Target="../media/image34.png"/><Relationship Id="rId11" Type="http://schemas.openxmlformats.org/officeDocument/2006/relationships/image" Target="../media/image192.png"/><Relationship Id="rId24" Type="http://schemas.openxmlformats.org/officeDocument/2006/relationships/image" Target="../media/image205.png"/><Relationship Id="rId5" Type="http://schemas.openxmlformats.org/officeDocument/2006/relationships/image" Target="../media/image33.png"/><Relationship Id="rId15" Type="http://schemas.openxmlformats.org/officeDocument/2006/relationships/image" Target="../media/image196.png"/><Relationship Id="rId23" Type="http://schemas.openxmlformats.org/officeDocument/2006/relationships/image" Target="../media/image204.png"/><Relationship Id="rId10" Type="http://schemas.openxmlformats.org/officeDocument/2006/relationships/image" Target="../media/image191.png"/><Relationship Id="rId19" Type="http://schemas.openxmlformats.org/officeDocument/2006/relationships/image" Target="../media/image200.png"/><Relationship Id="rId4" Type="http://schemas.openxmlformats.org/officeDocument/2006/relationships/image" Target="../media/image32.png"/><Relationship Id="rId9" Type="http://schemas.openxmlformats.org/officeDocument/2006/relationships/image" Target="../media/image190.png"/><Relationship Id="rId14" Type="http://schemas.openxmlformats.org/officeDocument/2006/relationships/image" Target="../media/image195.png"/><Relationship Id="rId22" Type="http://schemas.openxmlformats.org/officeDocument/2006/relationships/image" Target="../media/image203.png"/></Relationships>
</file>

<file path=ppt/slides/_rels/slide26.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211.png"/><Relationship Id="rId18" Type="http://schemas.openxmlformats.org/officeDocument/2006/relationships/image" Target="../media/image216.png"/><Relationship Id="rId3" Type="http://schemas.openxmlformats.org/officeDocument/2006/relationships/image" Target="../media/image150.png"/><Relationship Id="rId7" Type="http://schemas.openxmlformats.org/officeDocument/2006/relationships/image" Target="../media/image33.png"/><Relationship Id="rId12" Type="http://schemas.openxmlformats.org/officeDocument/2006/relationships/image" Target="../media/image210.png"/><Relationship Id="rId17" Type="http://schemas.openxmlformats.org/officeDocument/2006/relationships/image" Target="../media/image215.png"/><Relationship Id="rId2" Type="http://schemas.openxmlformats.org/officeDocument/2006/relationships/notesSlide" Target="../notesSlides/notesSlide26.xml"/><Relationship Id="rId16" Type="http://schemas.openxmlformats.org/officeDocument/2006/relationships/image" Target="../media/image214.jpeg"/><Relationship Id="rId1" Type="http://schemas.openxmlformats.org/officeDocument/2006/relationships/slideLayout" Target="../slideLayouts/slideLayout5.xml"/><Relationship Id="rId6" Type="http://schemas.openxmlformats.org/officeDocument/2006/relationships/image" Target="../media/image32.png"/><Relationship Id="rId11" Type="http://schemas.openxmlformats.org/officeDocument/2006/relationships/image" Target="../media/image209.png"/><Relationship Id="rId5" Type="http://schemas.openxmlformats.org/officeDocument/2006/relationships/image" Target="../media/image28.png"/><Relationship Id="rId15" Type="http://schemas.openxmlformats.org/officeDocument/2006/relationships/image" Target="../media/image213.jpeg"/><Relationship Id="rId10" Type="http://schemas.openxmlformats.org/officeDocument/2006/relationships/image" Target="../media/image208.png"/><Relationship Id="rId4" Type="http://schemas.openxmlformats.org/officeDocument/2006/relationships/image" Target="../media/image170.png"/><Relationship Id="rId9" Type="http://schemas.openxmlformats.org/officeDocument/2006/relationships/image" Target="../media/image207.png"/><Relationship Id="rId14" Type="http://schemas.openxmlformats.org/officeDocument/2006/relationships/image" Target="../media/image212.png"/></Relationships>
</file>

<file path=ppt/slides/_rels/slide27.xml.rels><?xml version="1.0" encoding="UTF-8" standalone="yes"?>
<Relationships xmlns="http://schemas.openxmlformats.org/package/2006/relationships"><Relationship Id="rId8" Type="http://schemas.openxmlformats.org/officeDocument/2006/relationships/image" Target="../media/image222.png"/><Relationship Id="rId3" Type="http://schemas.openxmlformats.org/officeDocument/2006/relationships/image" Target="../media/image217.png"/><Relationship Id="rId7" Type="http://schemas.openxmlformats.org/officeDocument/2006/relationships/image" Target="../media/image221.png"/><Relationship Id="rId2" Type="http://schemas.openxmlformats.org/officeDocument/2006/relationships/notesSlide" Target="../notesSlides/notesSlide27.xml"/><Relationship Id="rId1" Type="http://schemas.openxmlformats.org/officeDocument/2006/relationships/slideLayout" Target="../slideLayouts/slideLayout5.xml"/><Relationship Id="rId6" Type="http://schemas.openxmlformats.org/officeDocument/2006/relationships/image" Target="../media/image220.png"/><Relationship Id="rId11" Type="http://schemas.openxmlformats.org/officeDocument/2006/relationships/image" Target="../media/image225.png"/><Relationship Id="rId5" Type="http://schemas.openxmlformats.org/officeDocument/2006/relationships/image" Target="../media/image219.png"/><Relationship Id="rId10" Type="http://schemas.openxmlformats.org/officeDocument/2006/relationships/image" Target="../media/image224.png"/><Relationship Id="rId4" Type="http://schemas.openxmlformats.org/officeDocument/2006/relationships/image" Target="../media/image218.png"/><Relationship Id="rId9" Type="http://schemas.openxmlformats.org/officeDocument/2006/relationships/image" Target="../media/image223.png"/></Relationships>
</file>

<file path=ppt/slides/_rels/slide28.xml.rels><?xml version="1.0" encoding="UTF-8" standalone="yes"?>
<Relationships xmlns="http://schemas.openxmlformats.org/package/2006/relationships"><Relationship Id="rId8" Type="http://schemas.openxmlformats.org/officeDocument/2006/relationships/image" Target="../media/image229.png"/><Relationship Id="rId13" Type="http://schemas.openxmlformats.org/officeDocument/2006/relationships/image" Target="../media/image34.png"/><Relationship Id="rId3" Type="http://schemas.openxmlformats.org/officeDocument/2006/relationships/image" Target="../media/image25.png"/><Relationship Id="rId7" Type="http://schemas.openxmlformats.org/officeDocument/2006/relationships/image" Target="../media/image228.png"/><Relationship Id="rId12" Type="http://schemas.openxmlformats.org/officeDocument/2006/relationships/image" Target="../media/image33.png"/><Relationship Id="rId17" Type="http://schemas.openxmlformats.org/officeDocument/2006/relationships/image" Target="../media/image233.jpeg"/><Relationship Id="rId2" Type="http://schemas.openxmlformats.org/officeDocument/2006/relationships/notesSlide" Target="../notesSlides/notesSlide28.xml"/><Relationship Id="rId16" Type="http://schemas.openxmlformats.org/officeDocument/2006/relationships/image" Target="../media/image232.jpeg"/><Relationship Id="rId1" Type="http://schemas.openxmlformats.org/officeDocument/2006/relationships/slideLayout" Target="../slideLayouts/slideLayout5.xml"/><Relationship Id="rId6" Type="http://schemas.openxmlformats.org/officeDocument/2006/relationships/image" Target="../media/image227.png"/><Relationship Id="rId11" Type="http://schemas.openxmlformats.org/officeDocument/2006/relationships/image" Target="../media/image32.png"/><Relationship Id="rId5" Type="http://schemas.openxmlformats.org/officeDocument/2006/relationships/image" Target="../media/image226.png"/><Relationship Id="rId15" Type="http://schemas.openxmlformats.org/officeDocument/2006/relationships/image" Target="../media/image28.png"/><Relationship Id="rId10" Type="http://schemas.openxmlformats.org/officeDocument/2006/relationships/image" Target="../media/image231.png"/><Relationship Id="rId4" Type="http://schemas.openxmlformats.org/officeDocument/2006/relationships/image" Target="../media/image109.jpeg"/><Relationship Id="rId9" Type="http://schemas.openxmlformats.org/officeDocument/2006/relationships/image" Target="../media/image230.png"/><Relationship Id="rId14" Type="http://schemas.openxmlformats.org/officeDocument/2006/relationships/image" Target="../media/image170.png"/></Relationships>
</file>

<file path=ppt/slides/_rels/slide29.xml.rels><?xml version="1.0" encoding="UTF-8" standalone="yes"?>
<Relationships xmlns="http://schemas.openxmlformats.org/package/2006/relationships"><Relationship Id="rId8" Type="http://schemas.openxmlformats.org/officeDocument/2006/relationships/image" Target="../media/image237.png"/><Relationship Id="rId13" Type="http://schemas.openxmlformats.org/officeDocument/2006/relationships/image" Target="../media/image32.png"/><Relationship Id="rId18" Type="http://schemas.openxmlformats.org/officeDocument/2006/relationships/image" Target="../media/image241.jpeg"/><Relationship Id="rId3" Type="http://schemas.openxmlformats.org/officeDocument/2006/relationships/image" Target="../media/image109.jpeg"/><Relationship Id="rId7" Type="http://schemas.openxmlformats.org/officeDocument/2006/relationships/image" Target="../media/image236.png"/><Relationship Id="rId12" Type="http://schemas.openxmlformats.org/officeDocument/2006/relationships/image" Target="../media/image216.png"/><Relationship Id="rId17" Type="http://schemas.openxmlformats.org/officeDocument/2006/relationships/image" Target="../media/image28.png"/><Relationship Id="rId2" Type="http://schemas.openxmlformats.org/officeDocument/2006/relationships/notesSlide" Target="../notesSlides/notesSlide29.xml"/><Relationship Id="rId16" Type="http://schemas.openxmlformats.org/officeDocument/2006/relationships/image" Target="../media/image170.png"/><Relationship Id="rId1" Type="http://schemas.openxmlformats.org/officeDocument/2006/relationships/slideLayout" Target="../slideLayouts/slideLayout5.xml"/><Relationship Id="rId6" Type="http://schemas.openxmlformats.org/officeDocument/2006/relationships/image" Target="../media/image235.png"/><Relationship Id="rId11" Type="http://schemas.openxmlformats.org/officeDocument/2006/relationships/image" Target="../media/image240.png"/><Relationship Id="rId5" Type="http://schemas.openxmlformats.org/officeDocument/2006/relationships/image" Target="../media/image234.jpeg"/><Relationship Id="rId15" Type="http://schemas.openxmlformats.org/officeDocument/2006/relationships/image" Target="../media/image34.png"/><Relationship Id="rId10" Type="http://schemas.openxmlformats.org/officeDocument/2006/relationships/image" Target="../media/image239.jpeg"/><Relationship Id="rId19" Type="http://schemas.openxmlformats.org/officeDocument/2006/relationships/image" Target="../media/image242.jpeg"/><Relationship Id="rId4" Type="http://schemas.openxmlformats.org/officeDocument/2006/relationships/image" Target="../media/image226.png"/><Relationship Id="rId9" Type="http://schemas.openxmlformats.org/officeDocument/2006/relationships/image" Target="../media/image238.jpeg"/><Relationship Id="rId14" Type="http://schemas.openxmlformats.org/officeDocument/2006/relationships/image" Target="../media/image33.png"/></Relationships>
</file>

<file path=ppt/slides/_rels/slide30.xml.rels><?xml version="1.0" encoding="UTF-8" standalone="yes"?>
<Relationships xmlns="http://schemas.openxmlformats.org/package/2006/relationships"><Relationship Id="rId8" Type="http://schemas.openxmlformats.org/officeDocument/2006/relationships/image" Target="../media/image33.png"/><Relationship Id="rId13" Type="http://schemas.openxmlformats.org/officeDocument/2006/relationships/image" Target="../media/image247.png"/><Relationship Id="rId3" Type="http://schemas.openxmlformats.org/officeDocument/2006/relationships/image" Target="../media/image25.png"/><Relationship Id="rId7" Type="http://schemas.openxmlformats.org/officeDocument/2006/relationships/image" Target="../media/image32.png"/><Relationship Id="rId12" Type="http://schemas.openxmlformats.org/officeDocument/2006/relationships/image" Target="../media/image246.jpeg"/><Relationship Id="rId2" Type="http://schemas.openxmlformats.org/officeDocument/2006/relationships/notesSlide" Target="../notesSlides/notesSlide30.xml"/><Relationship Id="rId1" Type="http://schemas.openxmlformats.org/officeDocument/2006/relationships/slideLayout" Target="../slideLayouts/slideLayout5.xml"/><Relationship Id="rId6" Type="http://schemas.openxmlformats.org/officeDocument/2006/relationships/image" Target="../media/image245.png"/><Relationship Id="rId11" Type="http://schemas.openxmlformats.org/officeDocument/2006/relationships/image" Target="../media/image28.png"/><Relationship Id="rId5" Type="http://schemas.openxmlformats.org/officeDocument/2006/relationships/image" Target="../media/image244.jpeg"/><Relationship Id="rId10" Type="http://schemas.openxmlformats.org/officeDocument/2006/relationships/image" Target="../media/image170.png"/><Relationship Id="rId4" Type="http://schemas.openxmlformats.org/officeDocument/2006/relationships/image" Target="../media/image243.png"/><Relationship Id="rId9" Type="http://schemas.openxmlformats.org/officeDocument/2006/relationships/image" Target="../media/image34.png"/></Relationships>
</file>

<file path=ppt/slides/_rels/slide31.xml.rels><?xml version="1.0" encoding="UTF-8" standalone="yes"?>
<Relationships xmlns="http://schemas.openxmlformats.org/package/2006/relationships"><Relationship Id="rId8" Type="http://schemas.openxmlformats.org/officeDocument/2006/relationships/image" Target="../media/image249.png"/><Relationship Id="rId3" Type="http://schemas.openxmlformats.org/officeDocument/2006/relationships/image" Target="../media/image25.png"/><Relationship Id="rId7" Type="http://schemas.openxmlformats.org/officeDocument/2006/relationships/image" Target="../media/image34.png"/><Relationship Id="rId2" Type="http://schemas.openxmlformats.org/officeDocument/2006/relationships/notesSlide" Target="../notesSlides/notesSlide31.xml"/><Relationship Id="rId1" Type="http://schemas.openxmlformats.org/officeDocument/2006/relationships/slideLayout" Target="../slideLayouts/slideLayout5.xml"/><Relationship Id="rId6" Type="http://schemas.openxmlformats.org/officeDocument/2006/relationships/image" Target="../media/image33.png"/><Relationship Id="rId5" Type="http://schemas.openxmlformats.org/officeDocument/2006/relationships/image" Target="../media/image32.png"/><Relationship Id="rId10" Type="http://schemas.openxmlformats.org/officeDocument/2006/relationships/image" Target="../media/image28.png"/><Relationship Id="rId4" Type="http://schemas.openxmlformats.org/officeDocument/2006/relationships/image" Target="../media/image248.png"/><Relationship Id="rId9" Type="http://schemas.openxmlformats.org/officeDocument/2006/relationships/image" Target="../media/image170.png"/></Relationships>
</file>

<file path=ppt/slides/_rels/slide32.xml.rels><?xml version="1.0" encoding="UTF-8" standalone="yes"?>
<Relationships xmlns="http://schemas.openxmlformats.org/package/2006/relationships"><Relationship Id="rId8" Type="http://schemas.openxmlformats.org/officeDocument/2006/relationships/image" Target="../media/image253.png"/><Relationship Id="rId13" Type="http://schemas.openxmlformats.org/officeDocument/2006/relationships/image" Target="../media/image32.png"/><Relationship Id="rId18" Type="http://schemas.openxmlformats.org/officeDocument/2006/relationships/image" Target="../media/image170.png"/><Relationship Id="rId3" Type="http://schemas.openxmlformats.org/officeDocument/2006/relationships/image" Target="../media/image25.png"/><Relationship Id="rId7" Type="http://schemas.openxmlformats.org/officeDocument/2006/relationships/image" Target="../media/image252.png"/><Relationship Id="rId12" Type="http://schemas.openxmlformats.org/officeDocument/2006/relationships/image" Target="../media/image257.png"/><Relationship Id="rId17" Type="http://schemas.openxmlformats.org/officeDocument/2006/relationships/image" Target="../media/image259.jpeg"/><Relationship Id="rId2" Type="http://schemas.openxmlformats.org/officeDocument/2006/relationships/notesSlide" Target="../notesSlides/notesSlide32.xml"/><Relationship Id="rId16" Type="http://schemas.openxmlformats.org/officeDocument/2006/relationships/image" Target="../media/image258.jpeg"/><Relationship Id="rId1" Type="http://schemas.openxmlformats.org/officeDocument/2006/relationships/slideLayout" Target="../slideLayouts/slideLayout5.xml"/><Relationship Id="rId6" Type="http://schemas.openxmlformats.org/officeDocument/2006/relationships/image" Target="../media/image251.png"/><Relationship Id="rId11" Type="http://schemas.openxmlformats.org/officeDocument/2006/relationships/image" Target="../media/image256.jpeg"/><Relationship Id="rId5" Type="http://schemas.openxmlformats.org/officeDocument/2006/relationships/image" Target="../media/image250.jpeg"/><Relationship Id="rId15" Type="http://schemas.openxmlformats.org/officeDocument/2006/relationships/image" Target="../media/image34.png"/><Relationship Id="rId10" Type="http://schemas.openxmlformats.org/officeDocument/2006/relationships/image" Target="../media/image255.png"/><Relationship Id="rId19" Type="http://schemas.openxmlformats.org/officeDocument/2006/relationships/image" Target="../media/image28.png"/><Relationship Id="rId4" Type="http://schemas.openxmlformats.org/officeDocument/2006/relationships/image" Target="../media/image84.png"/><Relationship Id="rId9" Type="http://schemas.openxmlformats.org/officeDocument/2006/relationships/image" Target="../media/image254.png"/><Relationship Id="rId14" Type="http://schemas.openxmlformats.org/officeDocument/2006/relationships/image" Target="../media/image33.png"/></Relationships>
</file>

<file path=ppt/slides/_rels/slide33.xml.rels><?xml version="1.0" encoding="UTF-8" standalone="yes"?>
<Relationships xmlns="http://schemas.openxmlformats.org/package/2006/relationships"><Relationship Id="rId8" Type="http://schemas.openxmlformats.org/officeDocument/2006/relationships/image" Target="../media/image261.png"/><Relationship Id="rId13" Type="http://schemas.openxmlformats.org/officeDocument/2006/relationships/image" Target="../media/image266.png"/><Relationship Id="rId3" Type="http://schemas.openxmlformats.org/officeDocument/2006/relationships/image" Target="../media/image260.png"/><Relationship Id="rId7" Type="http://schemas.openxmlformats.org/officeDocument/2006/relationships/image" Target="../media/image34.png"/><Relationship Id="rId12" Type="http://schemas.openxmlformats.org/officeDocument/2006/relationships/image" Target="../media/image265.jpeg"/><Relationship Id="rId17" Type="http://schemas.openxmlformats.org/officeDocument/2006/relationships/image" Target="../media/image270.png"/><Relationship Id="rId2" Type="http://schemas.openxmlformats.org/officeDocument/2006/relationships/notesSlide" Target="../notesSlides/notesSlide33.xml"/><Relationship Id="rId16" Type="http://schemas.openxmlformats.org/officeDocument/2006/relationships/image" Target="../media/image269.jpeg"/><Relationship Id="rId1" Type="http://schemas.openxmlformats.org/officeDocument/2006/relationships/slideLayout" Target="../slideLayouts/slideLayout5.xml"/><Relationship Id="rId6" Type="http://schemas.openxmlformats.org/officeDocument/2006/relationships/image" Target="../media/image32.png"/><Relationship Id="rId11" Type="http://schemas.openxmlformats.org/officeDocument/2006/relationships/image" Target="../media/image264.png"/><Relationship Id="rId5" Type="http://schemas.openxmlformats.org/officeDocument/2006/relationships/image" Target="../media/image28.png"/><Relationship Id="rId15" Type="http://schemas.openxmlformats.org/officeDocument/2006/relationships/image" Target="../media/image268.jpeg"/><Relationship Id="rId10" Type="http://schemas.openxmlformats.org/officeDocument/2006/relationships/image" Target="../media/image263.png"/><Relationship Id="rId4" Type="http://schemas.openxmlformats.org/officeDocument/2006/relationships/image" Target="../media/image84.png"/><Relationship Id="rId9" Type="http://schemas.openxmlformats.org/officeDocument/2006/relationships/image" Target="../media/image262.png"/><Relationship Id="rId14" Type="http://schemas.openxmlformats.org/officeDocument/2006/relationships/image" Target="../media/image267.png"/></Relationships>
</file>

<file path=ppt/slides/_rels/slide34.xml.rels><?xml version="1.0" encoding="UTF-8" standalone="yes"?>
<Relationships xmlns="http://schemas.openxmlformats.org/package/2006/relationships"><Relationship Id="rId8" Type="http://schemas.openxmlformats.org/officeDocument/2006/relationships/image" Target="../media/image276.png"/><Relationship Id="rId13" Type="http://schemas.openxmlformats.org/officeDocument/2006/relationships/image" Target="../media/image280.png"/><Relationship Id="rId18" Type="http://schemas.openxmlformats.org/officeDocument/2006/relationships/image" Target="../media/image33.png"/><Relationship Id="rId3" Type="http://schemas.openxmlformats.org/officeDocument/2006/relationships/image" Target="../media/image271.png"/><Relationship Id="rId21" Type="http://schemas.openxmlformats.org/officeDocument/2006/relationships/image" Target="../media/image284.jpeg"/><Relationship Id="rId7" Type="http://schemas.openxmlformats.org/officeDocument/2006/relationships/image" Target="../media/image275.jpeg"/><Relationship Id="rId12" Type="http://schemas.openxmlformats.org/officeDocument/2006/relationships/image" Target="../media/image279.png"/><Relationship Id="rId17" Type="http://schemas.openxmlformats.org/officeDocument/2006/relationships/image" Target="../media/image32.png"/><Relationship Id="rId2" Type="http://schemas.openxmlformats.org/officeDocument/2006/relationships/notesSlide" Target="../notesSlides/notesSlide34.xml"/><Relationship Id="rId16" Type="http://schemas.openxmlformats.org/officeDocument/2006/relationships/image" Target="../media/image28.png"/><Relationship Id="rId20" Type="http://schemas.openxmlformats.org/officeDocument/2006/relationships/image" Target="../media/image283.png"/><Relationship Id="rId1" Type="http://schemas.openxmlformats.org/officeDocument/2006/relationships/slideLayout" Target="../slideLayouts/slideLayout5.xml"/><Relationship Id="rId6" Type="http://schemas.openxmlformats.org/officeDocument/2006/relationships/image" Target="../media/image274.png"/><Relationship Id="rId11" Type="http://schemas.openxmlformats.org/officeDocument/2006/relationships/image" Target="../media/image278.png"/><Relationship Id="rId5" Type="http://schemas.openxmlformats.org/officeDocument/2006/relationships/image" Target="../media/image273.jpeg"/><Relationship Id="rId15" Type="http://schemas.openxmlformats.org/officeDocument/2006/relationships/image" Target="../media/image282.png"/><Relationship Id="rId23" Type="http://schemas.openxmlformats.org/officeDocument/2006/relationships/image" Target="../media/image286.jpeg"/><Relationship Id="rId10" Type="http://schemas.openxmlformats.org/officeDocument/2006/relationships/image" Target="../media/image25.png"/><Relationship Id="rId19" Type="http://schemas.openxmlformats.org/officeDocument/2006/relationships/image" Target="../media/image34.png"/><Relationship Id="rId4" Type="http://schemas.openxmlformats.org/officeDocument/2006/relationships/image" Target="../media/image272.png"/><Relationship Id="rId9" Type="http://schemas.openxmlformats.org/officeDocument/2006/relationships/image" Target="../media/image277.png"/><Relationship Id="rId14" Type="http://schemas.openxmlformats.org/officeDocument/2006/relationships/image" Target="../media/image281.png"/><Relationship Id="rId22" Type="http://schemas.openxmlformats.org/officeDocument/2006/relationships/image" Target="../media/image285.jpeg"/></Relationships>
</file>

<file path=ppt/slides/_rels/slide35.xml.rels><?xml version="1.0" encoding="UTF-8" standalone="yes"?>
<Relationships xmlns="http://schemas.openxmlformats.org/package/2006/relationships"><Relationship Id="rId8" Type="http://schemas.openxmlformats.org/officeDocument/2006/relationships/image" Target="../media/image291.jpeg"/><Relationship Id="rId13" Type="http://schemas.openxmlformats.org/officeDocument/2006/relationships/image" Target="../media/image282.png"/><Relationship Id="rId3" Type="http://schemas.openxmlformats.org/officeDocument/2006/relationships/image" Target="../media/image287.png"/><Relationship Id="rId7" Type="http://schemas.openxmlformats.org/officeDocument/2006/relationships/image" Target="../media/image290.png"/><Relationship Id="rId12" Type="http://schemas.openxmlformats.org/officeDocument/2006/relationships/image" Target="../media/image34.png"/><Relationship Id="rId2" Type="http://schemas.openxmlformats.org/officeDocument/2006/relationships/notesSlide" Target="../notesSlides/notesSlide35.xml"/><Relationship Id="rId1" Type="http://schemas.openxmlformats.org/officeDocument/2006/relationships/slideLayout" Target="../slideLayouts/slideLayout5.xml"/><Relationship Id="rId6" Type="http://schemas.openxmlformats.org/officeDocument/2006/relationships/image" Target="../media/image289.png"/><Relationship Id="rId11" Type="http://schemas.openxmlformats.org/officeDocument/2006/relationships/image" Target="../media/image33.png"/><Relationship Id="rId5" Type="http://schemas.openxmlformats.org/officeDocument/2006/relationships/image" Target="../media/image288.png"/><Relationship Id="rId10" Type="http://schemas.openxmlformats.org/officeDocument/2006/relationships/image" Target="../media/image32.png"/><Relationship Id="rId4" Type="http://schemas.openxmlformats.org/officeDocument/2006/relationships/image" Target="../media/image25.png"/><Relationship Id="rId9" Type="http://schemas.openxmlformats.org/officeDocument/2006/relationships/image" Target="../media/image292.png"/><Relationship Id="rId14" Type="http://schemas.openxmlformats.org/officeDocument/2006/relationships/image" Target="../media/image28.png"/></Relationships>
</file>

<file path=ppt/slides/_rels/slide36.xml.rels><?xml version="1.0" encoding="UTF-8" standalone="yes"?>
<Relationships xmlns="http://schemas.openxmlformats.org/package/2006/relationships"><Relationship Id="rId8" Type="http://schemas.openxmlformats.org/officeDocument/2006/relationships/image" Target="../media/image297.png"/><Relationship Id="rId13" Type="http://schemas.openxmlformats.org/officeDocument/2006/relationships/image" Target="../media/image32.png"/><Relationship Id="rId3" Type="http://schemas.openxmlformats.org/officeDocument/2006/relationships/image" Target="../media/image25.png"/><Relationship Id="rId7" Type="http://schemas.openxmlformats.org/officeDocument/2006/relationships/image" Target="../media/image296.png"/><Relationship Id="rId12" Type="http://schemas.openxmlformats.org/officeDocument/2006/relationships/image" Target="../media/image23.png"/><Relationship Id="rId2" Type="http://schemas.openxmlformats.org/officeDocument/2006/relationships/notesSlide" Target="../notesSlides/notesSlide36.xml"/><Relationship Id="rId16" Type="http://schemas.openxmlformats.org/officeDocument/2006/relationships/image" Target="../media/image300.png"/><Relationship Id="rId1" Type="http://schemas.openxmlformats.org/officeDocument/2006/relationships/slideLayout" Target="../slideLayouts/slideLayout5.xml"/><Relationship Id="rId6" Type="http://schemas.openxmlformats.org/officeDocument/2006/relationships/image" Target="../media/image295.jpeg"/><Relationship Id="rId11" Type="http://schemas.openxmlformats.org/officeDocument/2006/relationships/image" Target="../media/image28.png"/><Relationship Id="rId5" Type="http://schemas.openxmlformats.org/officeDocument/2006/relationships/image" Target="../media/image294.jpeg"/><Relationship Id="rId15" Type="http://schemas.openxmlformats.org/officeDocument/2006/relationships/image" Target="../media/image34.png"/><Relationship Id="rId10" Type="http://schemas.openxmlformats.org/officeDocument/2006/relationships/image" Target="../media/image299.png"/><Relationship Id="rId4" Type="http://schemas.openxmlformats.org/officeDocument/2006/relationships/image" Target="../media/image293.png"/><Relationship Id="rId9" Type="http://schemas.openxmlformats.org/officeDocument/2006/relationships/image" Target="../media/image298.png"/><Relationship Id="rId14" Type="http://schemas.openxmlformats.org/officeDocument/2006/relationships/image" Target="../media/image33.png"/></Relationships>
</file>

<file path=ppt/slides/_rels/slide37.xml.rels><?xml version="1.0" encoding="UTF-8" standalone="yes"?>
<Relationships xmlns="http://schemas.openxmlformats.org/package/2006/relationships"><Relationship Id="rId8" Type="http://schemas.openxmlformats.org/officeDocument/2006/relationships/image" Target="../media/image306.jpeg"/><Relationship Id="rId13" Type="http://schemas.openxmlformats.org/officeDocument/2006/relationships/image" Target="../media/image310.jpeg"/><Relationship Id="rId3" Type="http://schemas.openxmlformats.org/officeDocument/2006/relationships/image" Target="../media/image301.png"/><Relationship Id="rId7" Type="http://schemas.openxmlformats.org/officeDocument/2006/relationships/image" Target="../media/image305.png"/><Relationship Id="rId12" Type="http://schemas.openxmlformats.org/officeDocument/2006/relationships/image" Target="../media/image309.jpeg"/><Relationship Id="rId2" Type="http://schemas.openxmlformats.org/officeDocument/2006/relationships/notesSlide" Target="../notesSlides/notesSlide37.xml"/><Relationship Id="rId1" Type="http://schemas.openxmlformats.org/officeDocument/2006/relationships/slideLayout" Target="../slideLayouts/slideLayout5.xml"/><Relationship Id="rId6" Type="http://schemas.openxmlformats.org/officeDocument/2006/relationships/image" Target="../media/image304.png"/><Relationship Id="rId11" Type="http://schemas.openxmlformats.org/officeDocument/2006/relationships/image" Target="../media/image308.jpeg"/><Relationship Id="rId5" Type="http://schemas.openxmlformats.org/officeDocument/2006/relationships/image" Target="../media/image303.png"/><Relationship Id="rId10" Type="http://schemas.openxmlformats.org/officeDocument/2006/relationships/image" Target="../media/image28.png"/><Relationship Id="rId4" Type="http://schemas.openxmlformats.org/officeDocument/2006/relationships/image" Target="../media/image302.png"/><Relationship Id="rId9" Type="http://schemas.openxmlformats.org/officeDocument/2006/relationships/image" Target="../media/image307.jpeg"/><Relationship Id="rId14" Type="http://schemas.openxmlformats.org/officeDocument/2006/relationships/image" Target="../media/image311.jpeg"/></Relationships>
</file>

<file path=ppt/slides/_rels/slide38.xml.rels><?xml version="1.0" encoding="UTF-8" standalone="yes"?>
<Relationships xmlns="http://schemas.openxmlformats.org/package/2006/relationships"><Relationship Id="rId3" Type="http://schemas.openxmlformats.org/officeDocument/2006/relationships/image" Target="../media/image312.jpeg"/><Relationship Id="rId2" Type="http://schemas.openxmlformats.org/officeDocument/2006/relationships/notesSlide" Target="../notesSlides/notesSlide38.xml"/><Relationship Id="rId1" Type="http://schemas.openxmlformats.org/officeDocument/2006/relationships/slideLayout" Target="../slideLayouts/slideLayout5.xml"/><Relationship Id="rId4" Type="http://schemas.openxmlformats.org/officeDocument/2006/relationships/image" Target="../media/image313.png"/></Relationships>
</file>

<file path=ppt/slides/_rels/slide39.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image" Target="../media/image315.png"/><Relationship Id="rId7" Type="http://schemas.openxmlformats.org/officeDocument/2006/relationships/image" Target="../media/image319.png"/><Relationship Id="rId2" Type="http://schemas.openxmlformats.org/officeDocument/2006/relationships/notesSlide" Target="../notesSlides/notesSlide40.xml"/><Relationship Id="rId1" Type="http://schemas.openxmlformats.org/officeDocument/2006/relationships/slideLayout" Target="../slideLayouts/slideLayout5.xml"/><Relationship Id="rId6" Type="http://schemas.openxmlformats.org/officeDocument/2006/relationships/image" Target="../media/image318.png"/><Relationship Id="rId5" Type="http://schemas.openxmlformats.org/officeDocument/2006/relationships/image" Target="../media/image317.png"/><Relationship Id="rId4" Type="http://schemas.openxmlformats.org/officeDocument/2006/relationships/image" Target="../media/image316.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8" Type="http://schemas.openxmlformats.org/officeDocument/2006/relationships/image" Target="../media/image325.png"/><Relationship Id="rId3" Type="http://schemas.openxmlformats.org/officeDocument/2006/relationships/image" Target="../media/image320.png"/><Relationship Id="rId7" Type="http://schemas.openxmlformats.org/officeDocument/2006/relationships/image" Target="../media/image324.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image" Target="../media/image323.png"/><Relationship Id="rId5" Type="http://schemas.openxmlformats.org/officeDocument/2006/relationships/image" Target="../media/image322.png"/><Relationship Id="rId4" Type="http://schemas.openxmlformats.org/officeDocument/2006/relationships/image" Target="../media/image321.png"/><Relationship Id="rId9" Type="http://schemas.openxmlformats.org/officeDocument/2006/relationships/image" Target="../media/image326.png"/></Relationships>
</file>

<file path=ppt/slides/_rels/slide45.xml.rels><?xml version="1.0" encoding="UTF-8" standalone="yes"?>
<Relationships xmlns="http://schemas.openxmlformats.org/package/2006/relationships"><Relationship Id="rId8" Type="http://schemas.openxmlformats.org/officeDocument/2006/relationships/image" Target="../media/image332.png"/><Relationship Id="rId13" Type="http://schemas.openxmlformats.org/officeDocument/2006/relationships/image" Target="../media/image337.jpeg"/><Relationship Id="rId3" Type="http://schemas.openxmlformats.org/officeDocument/2006/relationships/image" Target="../media/image327.png"/><Relationship Id="rId7" Type="http://schemas.openxmlformats.org/officeDocument/2006/relationships/image" Target="../media/image331.png"/><Relationship Id="rId12" Type="http://schemas.openxmlformats.org/officeDocument/2006/relationships/image" Target="../media/image336.png"/><Relationship Id="rId2" Type="http://schemas.openxmlformats.org/officeDocument/2006/relationships/notesSlide" Target="../notesSlides/notesSlide45.xml"/><Relationship Id="rId1" Type="http://schemas.openxmlformats.org/officeDocument/2006/relationships/slideLayout" Target="../slideLayouts/slideLayout5.xml"/><Relationship Id="rId6" Type="http://schemas.openxmlformats.org/officeDocument/2006/relationships/image" Target="../media/image330.png"/><Relationship Id="rId11" Type="http://schemas.openxmlformats.org/officeDocument/2006/relationships/image" Target="../media/image335.png"/><Relationship Id="rId5" Type="http://schemas.openxmlformats.org/officeDocument/2006/relationships/image" Target="../media/image329.png"/><Relationship Id="rId15" Type="http://schemas.openxmlformats.org/officeDocument/2006/relationships/image" Target="../media/image339.png"/><Relationship Id="rId10" Type="http://schemas.openxmlformats.org/officeDocument/2006/relationships/image" Target="../media/image334.png"/><Relationship Id="rId4" Type="http://schemas.openxmlformats.org/officeDocument/2006/relationships/image" Target="../media/image328.png"/><Relationship Id="rId9" Type="http://schemas.openxmlformats.org/officeDocument/2006/relationships/image" Target="../media/image333.png"/><Relationship Id="rId14" Type="http://schemas.openxmlformats.org/officeDocument/2006/relationships/image" Target="../media/image338.png"/></Relationships>
</file>

<file path=ppt/slides/_rels/slide46.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notesSlide" Target="../notesSlides/notesSlide46.xml"/><Relationship Id="rId1" Type="http://schemas.openxmlformats.org/officeDocument/2006/relationships/slideLayout" Target="../slideLayouts/slideLayout5.xml"/><Relationship Id="rId5" Type="http://schemas.openxmlformats.org/officeDocument/2006/relationships/image" Target="../media/image342.png"/><Relationship Id="rId4" Type="http://schemas.openxmlformats.org/officeDocument/2006/relationships/image" Target="../media/image341.png"/></Relationships>
</file>

<file path=ppt/slides/_rels/slide47.xml.rels><?xml version="1.0" encoding="UTF-8" standalone="yes"?>
<Relationships xmlns="http://schemas.openxmlformats.org/package/2006/relationships"><Relationship Id="rId8" Type="http://schemas.openxmlformats.org/officeDocument/2006/relationships/image" Target="../media/image348.png"/><Relationship Id="rId13" Type="http://schemas.openxmlformats.org/officeDocument/2006/relationships/image" Target="../media/image353.jpeg"/><Relationship Id="rId18" Type="http://schemas.openxmlformats.org/officeDocument/2006/relationships/image" Target="../media/image358.png"/><Relationship Id="rId3" Type="http://schemas.openxmlformats.org/officeDocument/2006/relationships/image" Target="../media/image343.png"/><Relationship Id="rId7" Type="http://schemas.openxmlformats.org/officeDocument/2006/relationships/image" Target="../media/image347.jpeg"/><Relationship Id="rId12" Type="http://schemas.openxmlformats.org/officeDocument/2006/relationships/image" Target="../media/image352.png"/><Relationship Id="rId17" Type="http://schemas.openxmlformats.org/officeDocument/2006/relationships/image" Target="../media/image357.jpeg"/><Relationship Id="rId2" Type="http://schemas.openxmlformats.org/officeDocument/2006/relationships/notesSlide" Target="../notesSlides/notesSlide47.xml"/><Relationship Id="rId16" Type="http://schemas.openxmlformats.org/officeDocument/2006/relationships/image" Target="../media/image356.jpeg"/><Relationship Id="rId1" Type="http://schemas.openxmlformats.org/officeDocument/2006/relationships/slideLayout" Target="../slideLayouts/slideLayout5.xml"/><Relationship Id="rId6" Type="http://schemas.openxmlformats.org/officeDocument/2006/relationships/image" Target="../media/image346.png"/><Relationship Id="rId11" Type="http://schemas.openxmlformats.org/officeDocument/2006/relationships/image" Target="../media/image351.jpeg"/><Relationship Id="rId5" Type="http://schemas.openxmlformats.org/officeDocument/2006/relationships/image" Target="../media/image345.jpeg"/><Relationship Id="rId15" Type="http://schemas.openxmlformats.org/officeDocument/2006/relationships/image" Target="../media/image355.jpeg"/><Relationship Id="rId10" Type="http://schemas.openxmlformats.org/officeDocument/2006/relationships/image" Target="../media/image350.png"/><Relationship Id="rId4" Type="http://schemas.openxmlformats.org/officeDocument/2006/relationships/image" Target="../media/image344.png"/><Relationship Id="rId9" Type="http://schemas.openxmlformats.org/officeDocument/2006/relationships/image" Target="../media/image349.png"/><Relationship Id="rId14" Type="http://schemas.openxmlformats.org/officeDocument/2006/relationships/image" Target="../media/image354.png"/></Relationships>
</file>

<file path=ppt/slides/_rels/slide48.xml.rels><?xml version="1.0" encoding="UTF-8" standalone="yes"?>
<Relationships xmlns="http://schemas.openxmlformats.org/package/2006/relationships"><Relationship Id="rId3" Type="http://schemas.openxmlformats.org/officeDocument/2006/relationships/image" Target="../media/image359.jpeg"/><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image" Target="../media/image362.png"/><Relationship Id="rId5" Type="http://schemas.openxmlformats.org/officeDocument/2006/relationships/image" Target="../media/image361.jpeg"/><Relationship Id="rId4" Type="http://schemas.openxmlformats.org/officeDocument/2006/relationships/image" Target="../media/image360.png"/></Relationships>
</file>

<file path=ppt/slides/_rels/slide49.xml.rels><?xml version="1.0" encoding="UTF-8" standalone="yes"?>
<Relationships xmlns="http://schemas.openxmlformats.org/package/2006/relationships"><Relationship Id="rId3" Type="http://schemas.openxmlformats.org/officeDocument/2006/relationships/image" Target="../media/image363.png"/><Relationship Id="rId2" Type="http://schemas.openxmlformats.org/officeDocument/2006/relationships/notesSlide" Target="../notesSlides/notesSlide49.xml"/><Relationship Id="rId1" Type="http://schemas.openxmlformats.org/officeDocument/2006/relationships/slideLayout" Target="../slideLayouts/slideLayout5.xml"/><Relationship Id="rId6" Type="http://schemas.openxmlformats.org/officeDocument/2006/relationships/image" Target="../media/image366.png"/><Relationship Id="rId5" Type="http://schemas.openxmlformats.org/officeDocument/2006/relationships/image" Target="../media/image365.png"/><Relationship Id="rId4" Type="http://schemas.openxmlformats.org/officeDocument/2006/relationships/image" Target="../media/image364.png"/></Relationships>
</file>

<file path=ppt/slides/_rels/slide50.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notesSlide" Target="../notesSlides/notesSlide50.xml"/><Relationship Id="rId1" Type="http://schemas.openxmlformats.org/officeDocument/2006/relationships/slideLayout" Target="../slideLayouts/slideLayout5.xml"/><Relationship Id="rId6" Type="http://schemas.openxmlformats.org/officeDocument/2006/relationships/image" Target="../media/image370.png"/><Relationship Id="rId5" Type="http://schemas.openxmlformats.org/officeDocument/2006/relationships/image" Target="../media/image369.png"/><Relationship Id="rId4" Type="http://schemas.openxmlformats.org/officeDocument/2006/relationships/image" Target="../media/image368.png"/></Relationships>
</file>

<file path=ppt/slides/_rels/slide51.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notesSlide" Target="../notesSlides/notesSlide51.xml"/><Relationship Id="rId1" Type="http://schemas.openxmlformats.org/officeDocument/2006/relationships/slideLayout" Target="../slideLayouts/slideLayout5.xml"/><Relationship Id="rId5" Type="http://schemas.openxmlformats.org/officeDocument/2006/relationships/image" Target="../media/image370.png"/><Relationship Id="rId4" Type="http://schemas.openxmlformats.org/officeDocument/2006/relationships/image" Target="../media/image368.png"/></Relationships>
</file>

<file path=ppt/slides/_rels/slide52.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notesSlide" Target="../notesSlides/notesSlide52.xml"/><Relationship Id="rId1" Type="http://schemas.openxmlformats.org/officeDocument/2006/relationships/slideLayout" Target="../slideLayouts/slideLayout5.xml"/><Relationship Id="rId5" Type="http://schemas.openxmlformats.org/officeDocument/2006/relationships/image" Target="../media/image370.png"/><Relationship Id="rId4" Type="http://schemas.openxmlformats.org/officeDocument/2006/relationships/image" Target="../media/image371.pn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372.png"/><Relationship Id="rId7" Type="http://schemas.openxmlformats.org/officeDocument/2006/relationships/image" Target="../media/image376.jpe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375.jpeg"/><Relationship Id="rId5" Type="http://schemas.openxmlformats.org/officeDocument/2006/relationships/image" Target="../media/image374.jpeg"/><Relationship Id="rId4" Type="http://schemas.openxmlformats.org/officeDocument/2006/relationships/image" Target="../media/image373.png"/></Relationships>
</file>

<file path=ppt/slides/_rels/slide55.xml.rels><?xml version="1.0" encoding="UTF-8" standalone="yes"?>
<Relationships xmlns="http://schemas.openxmlformats.org/package/2006/relationships"><Relationship Id="rId3" Type="http://schemas.openxmlformats.org/officeDocument/2006/relationships/image" Target="../media/image377.png"/><Relationship Id="rId2" Type="http://schemas.openxmlformats.org/officeDocument/2006/relationships/notesSlide" Target="../notesSlides/notesSlide55.xml"/><Relationship Id="rId1" Type="http://schemas.openxmlformats.org/officeDocument/2006/relationships/slideLayout" Target="../slideLayouts/slideLayout3.xml"/><Relationship Id="rId4" Type="http://schemas.openxmlformats.org/officeDocument/2006/relationships/image" Target="../media/image378.png"/></Relationships>
</file>

<file path=ppt/slides/_rels/slide56.xml.rels><?xml version="1.0" encoding="UTF-8" standalone="yes"?>
<Relationships xmlns="http://schemas.openxmlformats.org/package/2006/relationships"><Relationship Id="rId3" Type="http://schemas.openxmlformats.org/officeDocument/2006/relationships/image" Target="../media/image379.png"/><Relationship Id="rId2" Type="http://schemas.openxmlformats.org/officeDocument/2006/relationships/notesSlide" Target="../notesSlides/notesSlide56.xml"/><Relationship Id="rId1" Type="http://schemas.openxmlformats.org/officeDocument/2006/relationships/slideLayout" Target="../slideLayouts/slideLayout5.xml"/><Relationship Id="rId4" Type="http://schemas.openxmlformats.org/officeDocument/2006/relationships/image" Target="../media/image380.png"/></Relationships>
</file>

<file path=ppt/slides/_rels/slide57.xml.rels><?xml version="1.0" encoding="UTF-8" standalone="yes"?>
<Relationships xmlns="http://schemas.openxmlformats.org/package/2006/relationships"><Relationship Id="rId3" Type="http://schemas.openxmlformats.org/officeDocument/2006/relationships/image" Target="../media/image381.png"/><Relationship Id="rId7" Type="http://schemas.openxmlformats.org/officeDocument/2006/relationships/image" Target="../media/image385.png"/><Relationship Id="rId2" Type="http://schemas.openxmlformats.org/officeDocument/2006/relationships/notesSlide" Target="../notesSlides/notesSlide57.xml"/><Relationship Id="rId1" Type="http://schemas.openxmlformats.org/officeDocument/2006/relationships/slideLayout" Target="../slideLayouts/slideLayout5.xml"/><Relationship Id="rId6" Type="http://schemas.openxmlformats.org/officeDocument/2006/relationships/image" Target="../media/image384.png"/><Relationship Id="rId5" Type="http://schemas.openxmlformats.org/officeDocument/2006/relationships/image" Target="../media/image383.png"/><Relationship Id="rId4" Type="http://schemas.openxmlformats.org/officeDocument/2006/relationships/image" Target="../media/image382.png"/></Relationships>
</file>

<file path=ppt/slides/_rels/slide58.xml.rels><?xml version="1.0" encoding="UTF-8" standalone="yes"?>
<Relationships xmlns="http://schemas.openxmlformats.org/package/2006/relationships"><Relationship Id="rId3" Type="http://schemas.openxmlformats.org/officeDocument/2006/relationships/image" Target="../media/image386.png"/><Relationship Id="rId2" Type="http://schemas.openxmlformats.org/officeDocument/2006/relationships/notesSlide" Target="../notesSlides/notesSlide58.xml"/><Relationship Id="rId1" Type="http://schemas.openxmlformats.org/officeDocument/2006/relationships/slideLayout" Target="../slideLayouts/slideLayout5.xml"/><Relationship Id="rId6" Type="http://schemas.openxmlformats.org/officeDocument/2006/relationships/image" Target="../media/image389.png"/><Relationship Id="rId5" Type="http://schemas.openxmlformats.org/officeDocument/2006/relationships/image" Target="../media/image388.png"/><Relationship Id="rId4" Type="http://schemas.openxmlformats.org/officeDocument/2006/relationships/image" Target="../media/image387.png"/></Relationships>
</file>

<file path=ppt/slides/_rels/slide59.xml.rels><?xml version="1.0" encoding="UTF-8" standalone="yes"?>
<Relationships xmlns="http://schemas.openxmlformats.org/package/2006/relationships"><Relationship Id="rId3" Type="http://schemas.openxmlformats.org/officeDocument/2006/relationships/image" Target="../media/image390.jpeg"/><Relationship Id="rId7" Type="http://schemas.openxmlformats.org/officeDocument/2006/relationships/image" Target="../media/image394.png"/><Relationship Id="rId2" Type="http://schemas.openxmlformats.org/officeDocument/2006/relationships/notesSlide" Target="../notesSlides/notesSlide59.xml"/><Relationship Id="rId1" Type="http://schemas.openxmlformats.org/officeDocument/2006/relationships/slideLayout" Target="../slideLayouts/slideLayout5.xml"/><Relationship Id="rId6" Type="http://schemas.openxmlformats.org/officeDocument/2006/relationships/image" Target="../media/image393.png"/><Relationship Id="rId5" Type="http://schemas.openxmlformats.org/officeDocument/2006/relationships/image" Target="../media/image392.png"/><Relationship Id="rId4" Type="http://schemas.openxmlformats.org/officeDocument/2006/relationships/image" Target="../media/image391.pn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8" Type="http://schemas.openxmlformats.org/officeDocument/2006/relationships/image" Target="../media/image400.jpeg"/><Relationship Id="rId3" Type="http://schemas.openxmlformats.org/officeDocument/2006/relationships/image" Target="../media/image395.png"/><Relationship Id="rId7" Type="http://schemas.openxmlformats.org/officeDocument/2006/relationships/image" Target="../media/image399.png"/><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image" Target="../media/image398.png"/><Relationship Id="rId5" Type="http://schemas.openxmlformats.org/officeDocument/2006/relationships/image" Target="../media/image397.png"/><Relationship Id="rId4" Type="http://schemas.openxmlformats.org/officeDocument/2006/relationships/image" Target="../media/image396.jpeg"/><Relationship Id="rId9" Type="http://schemas.openxmlformats.org/officeDocument/2006/relationships/image" Target="../media/image401.jpeg"/></Relationships>
</file>

<file path=ppt/slides/_rels/slide62.xml.rels><?xml version="1.0" encoding="UTF-8" standalone="yes"?>
<Relationships xmlns="http://schemas.openxmlformats.org/package/2006/relationships"><Relationship Id="rId8" Type="http://schemas.openxmlformats.org/officeDocument/2006/relationships/image" Target="../media/image407.png"/><Relationship Id="rId3" Type="http://schemas.openxmlformats.org/officeDocument/2006/relationships/image" Target="../media/image402.jpeg"/><Relationship Id="rId7" Type="http://schemas.openxmlformats.org/officeDocument/2006/relationships/image" Target="../media/image406.jpeg"/><Relationship Id="rId2" Type="http://schemas.openxmlformats.org/officeDocument/2006/relationships/notesSlide" Target="../notesSlides/notesSlide62.xml"/><Relationship Id="rId1" Type="http://schemas.openxmlformats.org/officeDocument/2006/relationships/slideLayout" Target="../slideLayouts/slideLayout5.xml"/><Relationship Id="rId6" Type="http://schemas.openxmlformats.org/officeDocument/2006/relationships/image" Target="../media/image405.jpeg"/><Relationship Id="rId11" Type="http://schemas.openxmlformats.org/officeDocument/2006/relationships/image" Target="../media/image410.png"/><Relationship Id="rId5" Type="http://schemas.openxmlformats.org/officeDocument/2006/relationships/image" Target="../media/image404.jpeg"/><Relationship Id="rId10" Type="http://schemas.openxmlformats.org/officeDocument/2006/relationships/image" Target="../media/image409.png"/><Relationship Id="rId4" Type="http://schemas.openxmlformats.org/officeDocument/2006/relationships/image" Target="../media/image403.jpeg"/><Relationship Id="rId9" Type="http://schemas.openxmlformats.org/officeDocument/2006/relationships/image" Target="../media/image408.png"/></Relationships>
</file>

<file path=ppt/slides/_rels/slide63.xml.rels><?xml version="1.0" encoding="UTF-8" standalone="yes"?>
<Relationships xmlns="http://schemas.openxmlformats.org/package/2006/relationships"><Relationship Id="rId3" Type="http://schemas.openxmlformats.org/officeDocument/2006/relationships/image" Target="../media/image411.png"/><Relationship Id="rId2" Type="http://schemas.openxmlformats.org/officeDocument/2006/relationships/notesSlide" Target="../notesSlides/notesSlide63.xml"/><Relationship Id="rId1" Type="http://schemas.openxmlformats.org/officeDocument/2006/relationships/slideLayout" Target="../slideLayouts/slideLayout5.xml"/><Relationship Id="rId4" Type="http://schemas.openxmlformats.org/officeDocument/2006/relationships/image" Target="../media/image412.png"/></Relationships>
</file>

<file path=ppt/slides/_rels/slide64.xml.rels><?xml version="1.0" encoding="UTF-8" standalone="yes"?>
<Relationships xmlns="http://schemas.openxmlformats.org/package/2006/relationships"><Relationship Id="rId3" Type="http://schemas.openxmlformats.org/officeDocument/2006/relationships/image" Target="../media/image413.png"/><Relationship Id="rId2" Type="http://schemas.openxmlformats.org/officeDocument/2006/relationships/notesSlide" Target="../notesSlides/notesSlide64.xml"/><Relationship Id="rId1" Type="http://schemas.openxmlformats.org/officeDocument/2006/relationships/slideLayout" Target="../slideLayouts/slideLayout5.xml"/><Relationship Id="rId6" Type="http://schemas.openxmlformats.org/officeDocument/2006/relationships/image" Target="../media/image416.png"/><Relationship Id="rId5" Type="http://schemas.openxmlformats.org/officeDocument/2006/relationships/image" Target="../media/image415.png"/><Relationship Id="rId4" Type="http://schemas.openxmlformats.org/officeDocument/2006/relationships/image" Target="../media/image414.png"/></Relationships>
</file>

<file path=ppt/slides/_rels/slide65.xml.rels><?xml version="1.0" encoding="UTF-8" standalone="yes"?>
<Relationships xmlns="http://schemas.openxmlformats.org/package/2006/relationships"><Relationship Id="rId8" Type="http://schemas.openxmlformats.org/officeDocument/2006/relationships/image" Target="../media/image422.png"/><Relationship Id="rId13" Type="http://schemas.openxmlformats.org/officeDocument/2006/relationships/image" Target="../media/image427.png"/><Relationship Id="rId3" Type="http://schemas.openxmlformats.org/officeDocument/2006/relationships/image" Target="../media/image417.png"/><Relationship Id="rId7" Type="http://schemas.openxmlformats.org/officeDocument/2006/relationships/image" Target="../media/image421.png"/><Relationship Id="rId12" Type="http://schemas.openxmlformats.org/officeDocument/2006/relationships/image" Target="../media/image426.jpeg"/><Relationship Id="rId2" Type="http://schemas.openxmlformats.org/officeDocument/2006/relationships/notesSlide" Target="../notesSlides/notesSlide65.xml"/><Relationship Id="rId1" Type="http://schemas.openxmlformats.org/officeDocument/2006/relationships/slideLayout" Target="../slideLayouts/slideLayout5.xml"/><Relationship Id="rId6" Type="http://schemas.openxmlformats.org/officeDocument/2006/relationships/image" Target="../media/image420.png"/><Relationship Id="rId11" Type="http://schemas.openxmlformats.org/officeDocument/2006/relationships/image" Target="../media/image425.png"/><Relationship Id="rId5" Type="http://schemas.openxmlformats.org/officeDocument/2006/relationships/image" Target="../media/image419.png"/><Relationship Id="rId15" Type="http://schemas.openxmlformats.org/officeDocument/2006/relationships/image" Target="../media/image429.png"/><Relationship Id="rId10" Type="http://schemas.openxmlformats.org/officeDocument/2006/relationships/image" Target="../media/image424.png"/><Relationship Id="rId4" Type="http://schemas.openxmlformats.org/officeDocument/2006/relationships/image" Target="../media/image418.jpeg"/><Relationship Id="rId9" Type="http://schemas.openxmlformats.org/officeDocument/2006/relationships/image" Target="../media/image423.png"/><Relationship Id="rId14" Type="http://schemas.openxmlformats.org/officeDocument/2006/relationships/image" Target="../media/image428.png"/></Relationships>
</file>

<file path=ppt/slides/_rels/slide66.xml.rels><?xml version="1.0" encoding="UTF-8" standalone="yes"?>
<Relationships xmlns="http://schemas.openxmlformats.org/package/2006/relationships"><Relationship Id="rId8" Type="http://schemas.openxmlformats.org/officeDocument/2006/relationships/hyperlink" Target="http://www.instagram.com/patriot_152/" TargetMode="External"/><Relationship Id="rId3" Type="http://schemas.openxmlformats.org/officeDocument/2006/relationships/image" Target="../media/image430.png"/><Relationship Id="rId7" Type="http://schemas.openxmlformats.org/officeDocument/2006/relationships/image" Target="../media/image434.png"/><Relationship Id="rId2" Type="http://schemas.openxmlformats.org/officeDocument/2006/relationships/notesSlide" Target="../notesSlides/notesSlide66.xml"/><Relationship Id="rId1" Type="http://schemas.openxmlformats.org/officeDocument/2006/relationships/slideLayout" Target="../slideLayouts/slideLayout5.xml"/><Relationship Id="rId6" Type="http://schemas.openxmlformats.org/officeDocument/2006/relationships/image" Target="../media/image433.png"/><Relationship Id="rId5" Type="http://schemas.openxmlformats.org/officeDocument/2006/relationships/image" Target="../media/image432.jpeg"/><Relationship Id="rId4" Type="http://schemas.openxmlformats.org/officeDocument/2006/relationships/image" Target="../media/image431.png"/></Relationships>
</file>

<file path=ppt/slides/_rels/slide67.xml.rels><?xml version="1.0" encoding="UTF-8" standalone="yes"?>
<Relationships xmlns="http://schemas.openxmlformats.org/package/2006/relationships"><Relationship Id="rId8" Type="http://schemas.openxmlformats.org/officeDocument/2006/relationships/image" Target="../media/image440.png"/><Relationship Id="rId13" Type="http://schemas.openxmlformats.org/officeDocument/2006/relationships/image" Target="../media/image445.png"/><Relationship Id="rId18" Type="http://schemas.openxmlformats.org/officeDocument/2006/relationships/image" Target="../media/image450.png"/><Relationship Id="rId26" Type="http://schemas.openxmlformats.org/officeDocument/2006/relationships/image" Target="../media/image458.png"/><Relationship Id="rId39" Type="http://schemas.openxmlformats.org/officeDocument/2006/relationships/image" Target="../media/image471.png"/><Relationship Id="rId3" Type="http://schemas.openxmlformats.org/officeDocument/2006/relationships/image" Target="../media/image435.png"/><Relationship Id="rId21" Type="http://schemas.openxmlformats.org/officeDocument/2006/relationships/image" Target="../media/image453.png"/><Relationship Id="rId34" Type="http://schemas.openxmlformats.org/officeDocument/2006/relationships/image" Target="../media/image466.png"/><Relationship Id="rId42" Type="http://schemas.openxmlformats.org/officeDocument/2006/relationships/image" Target="../media/image474.png"/><Relationship Id="rId7" Type="http://schemas.openxmlformats.org/officeDocument/2006/relationships/image" Target="../media/image439.png"/><Relationship Id="rId12" Type="http://schemas.openxmlformats.org/officeDocument/2006/relationships/image" Target="../media/image444.png"/><Relationship Id="rId17" Type="http://schemas.openxmlformats.org/officeDocument/2006/relationships/image" Target="../media/image449.png"/><Relationship Id="rId25" Type="http://schemas.openxmlformats.org/officeDocument/2006/relationships/image" Target="../media/image457.png"/><Relationship Id="rId33" Type="http://schemas.openxmlformats.org/officeDocument/2006/relationships/image" Target="../media/image465.png"/><Relationship Id="rId38" Type="http://schemas.openxmlformats.org/officeDocument/2006/relationships/image" Target="../media/image470.png"/><Relationship Id="rId2" Type="http://schemas.openxmlformats.org/officeDocument/2006/relationships/notesSlide" Target="../notesSlides/notesSlide67.xml"/><Relationship Id="rId16" Type="http://schemas.openxmlformats.org/officeDocument/2006/relationships/image" Target="../media/image448.png"/><Relationship Id="rId20" Type="http://schemas.openxmlformats.org/officeDocument/2006/relationships/image" Target="../media/image452.png"/><Relationship Id="rId29" Type="http://schemas.openxmlformats.org/officeDocument/2006/relationships/image" Target="../media/image461.png"/><Relationship Id="rId41" Type="http://schemas.openxmlformats.org/officeDocument/2006/relationships/image" Target="../media/image473.png"/><Relationship Id="rId1" Type="http://schemas.openxmlformats.org/officeDocument/2006/relationships/slideLayout" Target="../slideLayouts/slideLayout3.xml"/><Relationship Id="rId6" Type="http://schemas.openxmlformats.org/officeDocument/2006/relationships/image" Target="../media/image438.png"/><Relationship Id="rId11" Type="http://schemas.openxmlformats.org/officeDocument/2006/relationships/image" Target="../media/image443.png"/><Relationship Id="rId24" Type="http://schemas.openxmlformats.org/officeDocument/2006/relationships/image" Target="../media/image456.png"/><Relationship Id="rId32" Type="http://schemas.openxmlformats.org/officeDocument/2006/relationships/image" Target="../media/image464.png"/><Relationship Id="rId37" Type="http://schemas.openxmlformats.org/officeDocument/2006/relationships/image" Target="../media/image469.png"/><Relationship Id="rId40" Type="http://schemas.openxmlformats.org/officeDocument/2006/relationships/image" Target="../media/image472.png"/><Relationship Id="rId5" Type="http://schemas.openxmlformats.org/officeDocument/2006/relationships/image" Target="../media/image437.png"/><Relationship Id="rId15" Type="http://schemas.openxmlformats.org/officeDocument/2006/relationships/image" Target="../media/image447.png"/><Relationship Id="rId23" Type="http://schemas.openxmlformats.org/officeDocument/2006/relationships/image" Target="../media/image455.png"/><Relationship Id="rId28" Type="http://schemas.openxmlformats.org/officeDocument/2006/relationships/image" Target="../media/image460.png"/><Relationship Id="rId36" Type="http://schemas.openxmlformats.org/officeDocument/2006/relationships/image" Target="../media/image468.png"/><Relationship Id="rId10" Type="http://schemas.openxmlformats.org/officeDocument/2006/relationships/image" Target="../media/image442.png"/><Relationship Id="rId19" Type="http://schemas.openxmlformats.org/officeDocument/2006/relationships/image" Target="../media/image451.png"/><Relationship Id="rId31" Type="http://schemas.openxmlformats.org/officeDocument/2006/relationships/image" Target="../media/image463.png"/><Relationship Id="rId4" Type="http://schemas.openxmlformats.org/officeDocument/2006/relationships/image" Target="../media/image436.png"/><Relationship Id="rId9" Type="http://schemas.openxmlformats.org/officeDocument/2006/relationships/image" Target="../media/image441.png"/><Relationship Id="rId14" Type="http://schemas.openxmlformats.org/officeDocument/2006/relationships/image" Target="../media/image446.png"/><Relationship Id="rId22" Type="http://schemas.openxmlformats.org/officeDocument/2006/relationships/image" Target="../media/image454.png"/><Relationship Id="rId27" Type="http://schemas.openxmlformats.org/officeDocument/2006/relationships/image" Target="../media/image459.png"/><Relationship Id="rId30" Type="http://schemas.openxmlformats.org/officeDocument/2006/relationships/image" Target="../media/image462.png"/><Relationship Id="rId35" Type="http://schemas.openxmlformats.org/officeDocument/2006/relationships/image" Target="../media/image467.png"/><Relationship Id="rId43" Type="http://schemas.openxmlformats.org/officeDocument/2006/relationships/image" Target="../media/image475.png"/></Relationships>
</file>

<file path=ppt/slides/_rels/slide68.xml.rels><?xml version="1.0" encoding="UTF-8" standalone="yes"?>
<Relationships xmlns="http://schemas.openxmlformats.org/package/2006/relationships"><Relationship Id="rId8" Type="http://schemas.openxmlformats.org/officeDocument/2006/relationships/image" Target="../media/image481.png"/><Relationship Id="rId13" Type="http://schemas.openxmlformats.org/officeDocument/2006/relationships/image" Target="../media/image486.png"/><Relationship Id="rId18" Type="http://schemas.openxmlformats.org/officeDocument/2006/relationships/image" Target="../media/image491.png"/><Relationship Id="rId26" Type="http://schemas.openxmlformats.org/officeDocument/2006/relationships/image" Target="../media/image499.jpeg"/><Relationship Id="rId3" Type="http://schemas.openxmlformats.org/officeDocument/2006/relationships/image" Target="../media/image476.png"/><Relationship Id="rId21" Type="http://schemas.openxmlformats.org/officeDocument/2006/relationships/image" Target="../media/image494.png"/><Relationship Id="rId7" Type="http://schemas.openxmlformats.org/officeDocument/2006/relationships/image" Target="../media/image480.png"/><Relationship Id="rId12" Type="http://schemas.openxmlformats.org/officeDocument/2006/relationships/image" Target="../media/image485.png"/><Relationship Id="rId17" Type="http://schemas.openxmlformats.org/officeDocument/2006/relationships/image" Target="../media/image490.png"/><Relationship Id="rId25" Type="http://schemas.openxmlformats.org/officeDocument/2006/relationships/image" Target="../media/image498.png"/><Relationship Id="rId2" Type="http://schemas.openxmlformats.org/officeDocument/2006/relationships/notesSlide" Target="../notesSlides/notesSlide68.xml"/><Relationship Id="rId16" Type="http://schemas.openxmlformats.org/officeDocument/2006/relationships/image" Target="../media/image489.png"/><Relationship Id="rId20" Type="http://schemas.openxmlformats.org/officeDocument/2006/relationships/image" Target="../media/image493.png"/><Relationship Id="rId1" Type="http://schemas.openxmlformats.org/officeDocument/2006/relationships/slideLayout" Target="../slideLayouts/slideLayout5.xml"/><Relationship Id="rId6" Type="http://schemas.openxmlformats.org/officeDocument/2006/relationships/image" Target="../media/image479.png"/><Relationship Id="rId11" Type="http://schemas.openxmlformats.org/officeDocument/2006/relationships/image" Target="../media/image484.png"/><Relationship Id="rId24" Type="http://schemas.openxmlformats.org/officeDocument/2006/relationships/image" Target="../media/image497.png"/><Relationship Id="rId5" Type="http://schemas.openxmlformats.org/officeDocument/2006/relationships/image" Target="../media/image478.png"/><Relationship Id="rId15" Type="http://schemas.openxmlformats.org/officeDocument/2006/relationships/image" Target="../media/image488.png"/><Relationship Id="rId23" Type="http://schemas.openxmlformats.org/officeDocument/2006/relationships/image" Target="../media/image496.png"/><Relationship Id="rId10" Type="http://schemas.openxmlformats.org/officeDocument/2006/relationships/image" Target="../media/image483.png"/><Relationship Id="rId19" Type="http://schemas.openxmlformats.org/officeDocument/2006/relationships/image" Target="../media/image492.png"/><Relationship Id="rId4" Type="http://schemas.openxmlformats.org/officeDocument/2006/relationships/image" Target="../media/image477.png"/><Relationship Id="rId9" Type="http://schemas.openxmlformats.org/officeDocument/2006/relationships/image" Target="../media/image482.png"/><Relationship Id="rId14" Type="http://schemas.openxmlformats.org/officeDocument/2006/relationships/image" Target="../media/image487.png"/><Relationship Id="rId22" Type="http://schemas.openxmlformats.org/officeDocument/2006/relationships/image" Target="../media/image495.png"/></Relationships>
</file>

<file path=ppt/slides/_rels/slide69.xml.rels><?xml version="1.0" encoding="UTF-8" standalone="yes"?>
<Relationships xmlns="http://schemas.openxmlformats.org/package/2006/relationships"><Relationship Id="rId8" Type="http://schemas.openxmlformats.org/officeDocument/2006/relationships/image" Target="../media/image505.png"/><Relationship Id="rId13" Type="http://schemas.openxmlformats.org/officeDocument/2006/relationships/image" Target="../media/image510.png"/><Relationship Id="rId18" Type="http://schemas.openxmlformats.org/officeDocument/2006/relationships/image" Target="../media/image515.png"/><Relationship Id="rId26" Type="http://schemas.openxmlformats.org/officeDocument/2006/relationships/image" Target="../media/image523.png"/><Relationship Id="rId3" Type="http://schemas.openxmlformats.org/officeDocument/2006/relationships/image" Target="../media/image500.png"/><Relationship Id="rId21" Type="http://schemas.openxmlformats.org/officeDocument/2006/relationships/image" Target="../media/image518.png"/><Relationship Id="rId7" Type="http://schemas.openxmlformats.org/officeDocument/2006/relationships/image" Target="../media/image504.png"/><Relationship Id="rId12" Type="http://schemas.openxmlformats.org/officeDocument/2006/relationships/image" Target="../media/image509.png"/><Relationship Id="rId17" Type="http://schemas.openxmlformats.org/officeDocument/2006/relationships/image" Target="../media/image514.png"/><Relationship Id="rId25" Type="http://schemas.openxmlformats.org/officeDocument/2006/relationships/image" Target="../media/image522.png"/><Relationship Id="rId33" Type="http://schemas.openxmlformats.org/officeDocument/2006/relationships/image" Target="../media/image530.png"/><Relationship Id="rId2" Type="http://schemas.openxmlformats.org/officeDocument/2006/relationships/notesSlide" Target="../notesSlides/notesSlide69.xml"/><Relationship Id="rId16" Type="http://schemas.openxmlformats.org/officeDocument/2006/relationships/image" Target="../media/image513.png"/><Relationship Id="rId20" Type="http://schemas.openxmlformats.org/officeDocument/2006/relationships/image" Target="../media/image517.png"/><Relationship Id="rId29" Type="http://schemas.openxmlformats.org/officeDocument/2006/relationships/image" Target="../media/image526.png"/><Relationship Id="rId1" Type="http://schemas.openxmlformats.org/officeDocument/2006/relationships/slideLayout" Target="../slideLayouts/slideLayout5.xml"/><Relationship Id="rId6" Type="http://schemas.openxmlformats.org/officeDocument/2006/relationships/image" Target="../media/image503.png"/><Relationship Id="rId11" Type="http://schemas.openxmlformats.org/officeDocument/2006/relationships/image" Target="../media/image508.png"/><Relationship Id="rId24" Type="http://schemas.openxmlformats.org/officeDocument/2006/relationships/image" Target="../media/image521.png"/><Relationship Id="rId32" Type="http://schemas.openxmlformats.org/officeDocument/2006/relationships/image" Target="../media/image529.png"/><Relationship Id="rId5" Type="http://schemas.openxmlformats.org/officeDocument/2006/relationships/image" Target="../media/image502.png"/><Relationship Id="rId15" Type="http://schemas.openxmlformats.org/officeDocument/2006/relationships/image" Target="../media/image512.png"/><Relationship Id="rId23" Type="http://schemas.openxmlformats.org/officeDocument/2006/relationships/image" Target="../media/image520.png"/><Relationship Id="rId28" Type="http://schemas.openxmlformats.org/officeDocument/2006/relationships/image" Target="../media/image525.png"/><Relationship Id="rId10" Type="http://schemas.openxmlformats.org/officeDocument/2006/relationships/image" Target="../media/image507.png"/><Relationship Id="rId19" Type="http://schemas.openxmlformats.org/officeDocument/2006/relationships/image" Target="../media/image516.png"/><Relationship Id="rId31" Type="http://schemas.openxmlformats.org/officeDocument/2006/relationships/image" Target="../media/image528.png"/><Relationship Id="rId4" Type="http://schemas.openxmlformats.org/officeDocument/2006/relationships/image" Target="../media/image501.png"/><Relationship Id="rId9" Type="http://schemas.openxmlformats.org/officeDocument/2006/relationships/image" Target="../media/image506.png"/><Relationship Id="rId14" Type="http://schemas.openxmlformats.org/officeDocument/2006/relationships/image" Target="../media/image511.png"/><Relationship Id="rId22" Type="http://schemas.openxmlformats.org/officeDocument/2006/relationships/image" Target="../media/image519.png"/><Relationship Id="rId27" Type="http://schemas.openxmlformats.org/officeDocument/2006/relationships/image" Target="../media/image524.png"/><Relationship Id="rId30" Type="http://schemas.openxmlformats.org/officeDocument/2006/relationships/image" Target="../media/image527.png"/></Relationships>
</file>

<file path=ppt/slides/_rels/slide70.xml.rels><?xml version="1.0" encoding="UTF-8" standalone="yes"?>
<Relationships xmlns="http://schemas.openxmlformats.org/package/2006/relationships"><Relationship Id="rId3" Type="http://schemas.openxmlformats.org/officeDocument/2006/relationships/image" Target="../media/image531.png"/><Relationship Id="rId2" Type="http://schemas.openxmlformats.org/officeDocument/2006/relationships/notesSlide" Target="../notesSlides/notesSlide70.xml"/><Relationship Id="rId1" Type="http://schemas.openxmlformats.org/officeDocument/2006/relationships/slideLayout" Target="../slideLayouts/slideLayout2.xml"/><Relationship Id="rId5" Type="http://schemas.openxmlformats.org/officeDocument/2006/relationships/image" Target="../media/image533.png"/><Relationship Id="rId4" Type="http://schemas.openxmlformats.org/officeDocument/2006/relationships/image" Target="../media/image532.png"/></Relationships>
</file>

<file path=ppt/slides/_rels/slide71.xml.rels><?xml version="1.0" encoding="UTF-8" standalone="yes"?>
<Relationships xmlns="http://schemas.openxmlformats.org/package/2006/relationships"><Relationship Id="rId8" Type="http://schemas.openxmlformats.org/officeDocument/2006/relationships/image" Target="../media/image539.png"/><Relationship Id="rId3" Type="http://schemas.openxmlformats.org/officeDocument/2006/relationships/image" Target="../media/image534.png"/><Relationship Id="rId7" Type="http://schemas.openxmlformats.org/officeDocument/2006/relationships/image" Target="../media/image538.png"/><Relationship Id="rId12" Type="http://schemas.openxmlformats.org/officeDocument/2006/relationships/image" Target="../media/image543.png"/><Relationship Id="rId2" Type="http://schemas.openxmlformats.org/officeDocument/2006/relationships/notesSlide" Target="../notesSlides/notesSlide71.xml"/><Relationship Id="rId1" Type="http://schemas.openxmlformats.org/officeDocument/2006/relationships/slideLayout" Target="../slideLayouts/slideLayout3.xml"/><Relationship Id="rId6" Type="http://schemas.openxmlformats.org/officeDocument/2006/relationships/image" Target="../media/image537.png"/><Relationship Id="rId11" Type="http://schemas.openxmlformats.org/officeDocument/2006/relationships/image" Target="../media/image542.png"/><Relationship Id="rId5" Type="http://schemas.openxmlformats.org/officeDocument/2006/relationships/image" Target="../media/image536.png"/><Relationship Id="rId10" Type="http://schemas.openxmlformats.org/officeDocument/2006/relationships/image" Target="../media/image541.png"/><Relationship Id="rId4" Type="http://schemas.openxmlformats.org/officeDocument/2006/relationships/image" Target="../media/image535.png"/><Relationship Id="rId9" Type="http://schemas.openxmlformats.org/officeDocument/2006/relationships/image" Target="../media/image540.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8" Type="http://schemas.openxmlformats.org/officeDocument/2006/relationships/image" Target="../media/image547.png"/><Relationship Id="rId3" Type="http://schemas.openxmlformats.org/officeDocument/2006/relationships/image" Target="../media/image393.png"/><Relationship Id="rId7" Type="http://schemas.openxmlformats.org/officeDocument/2006/relationships/image" Target="../media/image394.png"/><Relationship Id="rId2" Type="http://schemas.openxmlformats.org/officeDocument/2006/relationships/notesSlide" Target="../notesSlides/notesSlide74.xml"/><Relationship Id="rId1" Type="http://schemas.openxmlformats.org/officeDocument/2006/relationships/slideLayout" Target="../slideLayouts/slideLayout5.xml"/><Relationship Id="rId6" Type="http://schemas.openxmlformats.org/officeDocument/2006/relationships/image" Target="../media/image546.png"/><Relationship Id="rId5" Type="http://schemas.openxmlformats.org/officeDocument/2006/relationships/image" Target="../media/image545.png"/><Relationship Id="rId10" Type="http://schemas.openxmlformats.org/officeDocument/2006/relationships/image" Target="../media/image549.png"/><Relationship Id="rId4" Type="http://schemas.openxmlformats.org/officeDocument/2006/relationships/image" Target="../media/image544.png"/><Relationship Id="rId9" Type="http://schemas.openxmlformats.org/officeDocument/2006/relationships/image" Target="../media/image548.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3" Type="http://schemas.openxmlformats.org/officeDocument/2006/relationships/image" Target="../media/image550.jpeg"/><Relationship Id="rId2" Type="http://schemas.openxmlformats.org/officeDocument/2006/relationships/notesSlide" Target="../notesSlides/notesSlide77.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551.jpeg"/></Relationships>
</file>

<file path=ppt/slides/_rels/slide78.xml.rels><?xml version="1.0" encoding="UTF-8" standalone="yes"?>
<Relationships xmlns="http://schemas.openxmlformats.org/package/2006/relationships"><Relationship Id="rId3" Type="http://schemas.openxmlformats.org/officeDocument/2006/relationships/image" Target="../media/image552.png"/><Relationship Id="rId2" Type="http://schemas.openxmlformats.org/officeDocument/2006/relationships/notesSlide" Target="../notesSlides/notesSlide78.xml"/><Relationship Id="rId1" Type="http://schemas.openxmlformats.org/officeDocument/2006/relationships/slideLayout" Target="../slideLayouts/slideLayout5.xml"/><Relationship Id="rId4" Type="http://schemas.openxmlformats.org/officeDocument/2006/relationships/image" Target="../media/image553.png"/></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01000" y="76720"/>
            <a:ext cx="8991003" cy="7483284"/>
          </a:xfrm>
          <a:prstGeom prst="rect">
            <a:avLst/>
          </a:prstGeom>
          <a:blipFill>
            <a:blip r:embed="rId3" cstate="print"/>
            <a:stretch>
              <a:fillRect/>
            </a:stretch>
          </a:blipFill>
        </p:spPr>
        <p:txBody>
          <a:bodyPr wrap="square" lIns="0" tIns="0" rIns="0" bIns="0" rtlCol="0"/>
          <a:lstStyle/>
          <a:p>
            <a:endParaRPr/>
          </a:p>
        </p:txBody>
      </p:sp>
      <p:sp>
        <p:nvSpPr>
          <p:cNvPr id="3" name="object 3"/>
          <p:cNvSpPr/>
          <p:nvPr/>
        </p:nvSpPr>
        <p:spPr>
          <a:xfrm>
            <a:off x="0" y="603520"/>
            <a:ext cx="10241915" cy="4766945"/>
          </a:xfrm>
          <a:custGeom>
            <a:avLst/>
            <a:gdLst/>
            <a:ahLst/>
            <a:cxnLst/>
            <a:rect l="l" t="t" r="r" b="b"/>
            <a:pathLst>
              <a:path w="10241915" h="4766945">
                <a:moveTo>
                  <a:pt x="10241500" y="0"/>
                </a:moveTo>
                <a:lnTo>
                  <a:pt x="0" y="0"/>
                </a:lnTo>
                <a:lnTo>
                  <a:pt x="0" y="4766947"/>
                </a:lnTo>
                <a:lnTo>
                  <a:pt x="10241500" y="0"/>
                </a:lnTo>
              </a:path>
            </a:pathLst>
          </a:custGeom>
          <a:solidFill>
            <a:srgbClr val="776DB0"/>
          </a:solidFill>
        </p:spPr>
        <p:txBody>
          <a:bodyPr wrap="square" lIns="0" tIns="0" rIns="0" bIns="0" rtlCol="0"/>
          <a:lstStyle/>
          <a:p>
            <a:endParaRPr/>
          </a:p>
        </p:txBody>
      </p:sp>
      <p:sp>
        <p:nvSpPr>
          <p:cNvPr id="4" name="object 4"/>
          <p:cNvSpPr/>
          <p:nvPr/>
        </p:nvSpPr>
        <p:spPr>
          <a:xfrm>
            <a:off x="0" y="603520"/>
            <a:ext cx="10241915" cy="4766945"/>
          </a:xfrm>
          <a:custGeom>
            <a:avLst/>
            <a:gdLst/>
            <a:ahLst/>
            <a:cxnLst/>
            <a:rect l="l" t="t" r="r" b="b"/>
            <a:pathLst>
              <a:path w="10241915" h="4766945">
                <a:moveTo>
                  <a:pt x="0" y="0"/>
                </a:moveTo>
                <a:lnTo>
                  <a:pt x="10241500" y="0"/>
                </a:lnTo>
                <a:lnTo>
                  <a:pt x="0" y="4766947"/>
                </a:lnTo>
              </a:path>
            </a:pathLst>
          </a:custGeom>
          <a:ln w="12699">
            <a:solidFill>
              <a:srgbClr val="FFFFFF"/>
            </a:solidFill>
          </a:ln>
        </p:spPr>
        <p:txBody>
          <a:bodyPr wrap="square" lIns="0" tIns="0" rIns="0" bIns="0" rtlCol="0"/>
          <a:lstStyle/>
          <a:p>
            <a:endParaRPr/>
          </a:p>
        </p:txBody>
      </p:sp>
      <p:sp>
        <p:nvSpPr>
          <p:cNvPr id="5" name="object 5"/>
          <p:cNvSpPr txBox="1"/>
          <p:nvPr/>
        </p:nvSpPr>
        <p:spPr>
          <a:xfrm>
            <a:off x="707299" y="2476517"/>
            <a:ext cx="3926840" cy="863600"/>
          </a:xfrm>
          <a:prstGeom prst="rect">
            <a:avLst/>
          </a:prstGeom>
        </p:spPr>
        <p:txBody>
          <a:bodyPr vert="horz" wrap="square" lIns="0" tIns="0" rIns="0" bIns="0" rtlCol="0">
            <a:spAutoFit/>
          </a:bodyPr>
          <a:lstStyle/>
          <a:p>
            <a:pPr marL="12700" marR="5080">
              <a:lnSpc>
                <a:spcPct val="100000"/>
              </a:lnSpc>
            </a:pPr>
            <a:r>
              <a:rPr sz="3000" dirty="0">
                <a:solidFill>
                  <a:srgbClr val="FFFFFF"/>
                </a:solidFill>
                <a:latin typeface="Segoe UI"/>
                <a:cs typeface="Segoe UI"/>
              </a:rPr>
              <a:t>ИНФОРМАЦИОННЫЙ СБОРНИК</a:t>
            </a:r>
            <a:endParaRPr sz="3000">
              <a:latin typeface="Segoe UI"/>
              <a:cs typeface="Segoe UI"/>
            </a:endParaRPr>
          </a:p>
        </p:txBody>
      </p:sp>
      <p:sp>
        <p:nvSpPr>
          <p:cNvPr id="6" name="object 6"/>
          <p:cNvSpPr/>
          <p:nvPr/>
        </p:nvSpPr>
        <p:spPr>
          <a:xfrm>
            <a:off x="0" y="3127125"/>
            <a:ext cx="5200015" cy="4432935"/>
          </a:xfrm>
          <a:custGeom>
            <a:avLst/>
            <a:gdLst/>
            <a:ahLst/>
            <a:cxnLst/>
            <a:rect l="l" t="t" r="r" b="b"/>
            <a:pathLst>
              <a:path w="5200015" h="4432934">
                <a:moveTo>
                  <a:pt x="0" y="4432879"/>
                </a:moveTo>
                <a:lnTo>
                  <a:pt x="5199506" y="4432879"/>
                </a:lnTo>
                <a:lnTo>
                  <a:pt x="0" y="0"/>
                </a:lnTo>
                <a:lnTo>
                  <a:pt x="0" y="4432879"/>
                </a:lnTo>
              </a:path>
            </a:pathLst>
          </a:custGeom>
          <a:solidFill>
            <a:srgbClr val="2C2D84"/>
          </a:solidFill>
        </p:spPr>
        <p:txBody>
          <a:bodyPr wrap="square" lIns="0" tIns="0" rIns="0" bIns="0" rtlCol="0"/>
          <a:lstStyle/>
          <a:p>
            <a:endParaRPr/>
          </a:p>
        </p:txBody>
      </p:sp>
      <p:sp>
        <p:nvSpPr>
          <p:cNvPr id="7" name="object 7"/>
          <p:cNvSpPr/>
          <p:nvPr/>
        </p:nvSpPr>
        <p:spPr>
          <a:xfrm>
            <a:off x="0" y="3127125"/>
            <a:ext cx="5200015" cy="4432935"/>
          </a:xfrm>
          <a:custGeom>
            <a:avLst/>
            <a:gdLst/>
            <a:ahLst/>
            <a:cxnLst/>
            <a:rect l="l" t="t" r="r" b="b"/>
            <a:pathLst>
              <a:path w="5200015" h="4432934">
                <a:moveTo>
                  <a:pt x="0" y="0"/>
                </a:moveTo>
                <a:lnTo>
                  <a:pt x="5199506" y="4432879"/>
                </a:lnTo>
              </a:path>
            </a:pathLst>
          </a:custGeom>
          <a:ln w="12699">
            <a:solidFill>
              <a:srgbClr val="FFFFFF"/>
            </a:solidFill>
          </a:ln>
        </p:spPr>
        <p:txBody>
          <a:bodyPr wrap="square" lIns="0" tIns="0" rIns="0" bIns="0" rtlCol="0"/>
          <a:lstStyle/>
          <a:p>
            <a:endParaRPr/>
          </a:p>
        </p:txBody>
      </p:sp>
      <p:sp>
        <p:nvSpPr>
          <p:cNvPr id="8" name="object 8"/>
          <p:cNvSpPr/>
          <p:nvPr/>
        </p:nvSpPr>
        <p:spPr>
          <a:xfrm>
            <a:off x="0" y="2740052"/>
            <a:ext cx="5655945" cy="4820285"/>
          </a:xfrm>
          <a:custGeom>
            <a:avLst/>
            <a:gdLst/>
            <a:ahLst/>
            <a:cxnLst/>
            <a:rect l="l" t="t" r="r" b="b"/>
            <a:pathLst>
              <a:path w="5655945" h="4820284">
                <a:moveTo>
                  <a:pt x="0" y="0"/>
                </a:moveTo>
                <a:lnTo>
                  <a:pt x="5655416" y="4819952"/>
                </a:lnTo>
              </a:path>
            </a:pathLst>
          </a:custGeom>
          <a:ln w="12700">
            <a:solidFill>
              <a:srgbClr val="FFFFFF"/>
            </a:solidFill>
          </a:ln>
        </p:spPr>
        <p:txBody>
          <a:bodyPr wrap="square" lIns="0" tIns="0" rIns="0" bIns="0" rtlCol="0"/>
          <a:lstStyle/>
          <a:p>
            <a:endParaRPr/>
          </a:p>
        </p:txBody>
      </p:sp>
      <p:sp>
        <p:nvSpPr>
          <p:cNvPr id="9" name="object 9"/>
          <p:cNvSpPr/>
          <p:nvPr/>
        </p:nvSpPr>
        <p:spPr>
          <a:xfrm>
            <a:off x="1948458" y="727477"/>
            <a:ext cx="8719185" cy="4072254"/>
          </a:xfrm>
          <a:custGeom>
            <a:avLst/>
            <a:gdLst/>
            <a:ahLst/>
            <a:cxnLst/>
            <a:rect l="l" t="t" r="r" b="b"/>
            <a:pathLst>
              <a:path w="8719185" h="4072254">
                <a:moveTo>
                  <a:pt x="0" y="4071912"/>
                </a:moveTo>
                <a:lnTo>
                  <a:pt x="8718664" y="0"/>
                </a:lnTo>
              </a:path>
            </a:pathLst>
          </a:custGeom>
          <a:ln w="12699">
            <a:solidFill>
              <a:srgbClr val="FFFFFF"/>
            </a:solidFill>
          </a:ln>
        </p:spPr>
        <p:txBody>
          <a:bodyPr wrap="square" lIns="0" tIns="0" rIns="0" bIns="0" rtlCol="0"/>
          <a:lstStyle/>
          <a:p>
            <a:endParaRPr/>
          </a:p>
        </p:txBody>
      </p:sp>
      <p:sp>
        <p:nvSpPr>
          <p:cNvPr id="10" name="object 10"/>
          <p:cNvSpPr txBox="1"/>
          <p:nvPr/>
        </p:nvSpPr>
        <p:spPr>
          <a:xfrm>
            <a:off x="5125897" y="4740403"/>
            <a:ext cx="4427855" cy="2413635"/>
          </a:xfrm>
          <a:prstGeom prst="rect">
            <a:avLst/>
          </a:prstGeom>
        </p:spPr>
        <p:txBody>
          <a:bodyPr vert="horz" wrap="square" lIns="0" tIns="0" rIns="0" bIns="0" rtlCol="0">
            <a:spAutoFit/>
          </a:bodyPr>
          <a:lstStyle/>
          <a:p>
            <a:pPr marL="12700" marR="5080" indent="2151380" algn="r">
              <a:lnSpc>
                <a:spcPts val="4800"/>
              </a:lnSpc>
            </a:pPr>
            <a:r>
              <a:rPr sz="4400" b="1" dirty="0">
                <a:solidFill>
                  <a:srgbClr val="FFFFFF"/>
                </a:solidFill>
                <a:latin typeface="Segoe UI"/>
                <a:cs typeface="Segoe UI"/>
              </a:rPr>
              <a:t>Сис</a:t>
            </a:r>
            <a:r>
              <a:rPr sz="4400" b="1" spc="-65" dirty="0">
                <a:solidFill>
                  <a:srgbClr val="FFFFFF"/>
                </a:solidFill>
                <a:latin typeface="Segoe UI"/>
                <a:cs typeface="Segoe UI"/>
              </a:rPr>
              <a:t>т</a:t>
            </a:r>
            <a:r>
              <a:rPr sz="4400" b="1" dirty="0">
                <a:solidFill>
                  <a:srgbClr val="FFFFFF"/>
                </a:solidFill>
                <a:latin typeface="Segoe UI"/>
                <a:cs typeface="Segoe UI"/>
              </a:rPr>
              <a:t>ема об</a:t>
            </a:r>
            <a:r>
              <a:rPr sz="4400" b="1" spc="-45" dirty="0">
                <a:solidFill>
                  <a:srgbClr val="FFFFFF"/>
                </a:solidFill>
                <a:latin typeface="Segoe UI"/>
                <a:cs typeface="Segoe UI"/>
              </a:rPr>
              <a:t>р</a:t>
            </a:r>
            <a:r>
              <a:rPr sz="4400" b="1" dirty="0">
                <a:solidFill>
                  <a:srgbClr val="FFFFFF"/>
                </a:solidFill>
                <a:latin typeface="Segoe UI"/>
                <a:cs typeface="Segoe UI"/>
              </a:rPr>
              <a:t>азования Ни</a:t>
            </a:r>
            <a:r>
              <a:rPr sz="4400" b="1" spc="-70" dirty="0">
                <a:solidFill>
                  <a:srgbClr val="FFFFFF"/>
                </a:solidFill>
                <a:latin typeface="Segoe UI"/>
                <a:cs typeface="Segoe UI"/>
              </a:rPr>
              <a:t>ж</a:t>
            </a:r>
            <a:r>
              <a:rPr sz="4400" b="1" dirty="0">
                <a:solidFill>
                  <a:srgbClr val="FFFFFF"/>
                </a:solidFill>
                <a:latin typeface="Segoe UI"/>
                <a:cs typeface="Segoe UI"/>
              </a:rPr>
              <a:t>е</a:t>
            </a:r>
            <a:r>
              <a:rPr sz="4400" b="1" spc="-65" dirty="0">
                <a:solidFill>
                  <a:srgbClr val="FFFFFF"/>
                </a:solidFill>
                <a:latin typeface="Segoe UI"/>
                <a:cs typeface="Segoe UI"/>
              </a:rPr>
              <a:t>г</a:t>
            </a:r>
            <a:r>
              <a:rPr sz="4400" b="1" dirty="0">
                <a:solidFill>
                  <a:srgbClr val="FFFFFF"/>
                </a:solidFill>
                <a:latin typeface="Segoe UI"/>
                <a:cs typeface="Segoe UI"/>
              </a:rPr>
              <a:t>ор</a:t>
            </a:r>
            <a:r>
              <a:rPr sz="4400" b="1" spc="-40" dirty="0">
                <a:solidFill>
                  <a:srgbClr val="FFFFFF"/>
                </a:solidFill>
                <a:latin typeface="Segoe UI"/>
                <a:cs typeface="Segoe UI"/>
              </a:rPr>
              <a:t>о</a:t>
            </a:r>
            <a:r>
              <a:rPr sz="4400" b="1" dirty="0">
                <a:solidFill>
                  <a:srgbClr val="FFFFFF"/>
                </a:solidFill>
                <a:latin typeface="Segoe UI"/>
                <a:cs typeface="Segoe UI"/>
              </a:rPr>
              <a:t>дс</a:t>
            </a:r>
            <a:r>
              <a:rPr sz="4400" b="1" spc="-75" dirty="0">
                <a:solidFill>
                  <a:srgbClr val="FFFFFF"/>
                </a:solidFill>
                <a:latin typeface="Segoe UI"/>
                <a:cs typeface="Segoe UI"/>
              </a:rPr>
              <a:t>к</a:t>
            </a:r>
            <a:r>
              <a:rPr sz="4400" b="1" dirty="0">
                <a:solidFill>
                  <a:srgbClr val="FFFFFF"/>
                </a:solidFill>
                <a:latin typeface="Segoe UI"/>
                <a:cs typeface="Segoe UI"/>
              </a:rPr>
              <a:t>ой</a:t>
            </a:r>
            <a:endParaRPr sz="4400">
              <a:latin typeface="Segoe UI"/>
              <a:cs typeface="Segoe UI"/>
            </a:endParaRPr>
          </a:p>
          <a:p>
            <a:pPr marR="5080" algn="r">
              <a:lnSpc>
                <a:spcPts val="4720"/>
              </a:lnSpc>
            </a:pPr>
            <a:r>
              <a:rPr sz="4400" b="1" dirty="0">
                <a:solidFill>
                  <a:srgbClr val="FFFFFF"/>
                </a:solidFill>
                <a:latin typeface="Segoe UI"/>
                <a:cs typeface="Segoe UI"/>
              </a:rPr>
              <a:t>области</a:t>
            </a:r>
            <a:endParaRPr sz="4400">
              <a:latin typeface="Segoe UI"/>
              <a:cs typeface="Segoe UI"/>
            </a:endParaRPr>
          </a:p>
        </p:txBody>
      </p:sp>
      <p:sp>
        <p:nvSpPr>
          <p:cNvPr id="11" name="object 11"/>
          <p:cNvSpPr txBox="1"/>
          <p:nvPr/>
        </p:nvSpPr>
        <p:spPr>
          <a:xfrm>
            <a:off x="539927" y="6167307"/>
            <a:ext cx="1894839" cy="1082040"/>
          </a:xfrm>
          <a:prstGeom prst="rect">
            <a:avLst/>
          </a:prstGeom>
        </p:spPr>
        <p:txBody>
          <a:bodyPr vert="horz" wrap="square" lIns="0" tIns="0" rIns="0" bIns="0" rtlCol="0">
            <a:spAutoFit/>
          </a:bodyPr>
          <a:lstStyle/>
          <a:p>
            <a:pPr marL="12700">
              <a:lnSpc>
                <a:spcPct val="100000"/>
              </a:lnSpc>
            </a:pPr>
            <a:r>
              <a:rPr sz="8300" b="1" spc="-1105" dirty="0">
                <a:solidFill>
                  <a:srgbClr val="FFFFFF"/>
                </a:solidFill>
                <a:latin typeface="Segoe UI"/>
                <a:cs typeface="Segoe UI"/>
              </a:rPr>
              <a:t>2021</a:t>
            </a:r>
            <a:endParaRPr sz="8300" dirty="0">
              <a:latin typeface="Segoe UI"/>
              <a:cs typeface="Segoe UI"/>
            </a:endParaRPr>
          </a:p>
        </p:txBody>
      </p:sp>
      <p:sp>
        <p:nvSpPr>
          <p:cNvPr id="12" name="object 12"/>
          <p:cNvSpPr/>
          <p:nvPr/>
        </p:nvSpPr>
        <p:spPr>
          <a:xfrm>
            <a:off x="0" y="1269009"/>
            <a:ext cx="10669905" cy="371475"/>
          </a:xfrm>
          <a:custGeom>
            <a:avLst/>
            <a:gdLst/>
            <a:ahLst/>
            <a:cxnLst/>
            <a:rect l="l" t="t" r="r" b="b"/>
            <a:pathLst>
              <a:path w="10669905" h="371475">
                <a:moveTo>
                  <a:pt x="0" y="371220"/>
                </a:moveTo>
                <a:lnTo>
                  <a:pt x="10669803" y="371220"/>
                </a:lnTo>
                <a:lnTo>
                  <a:pt x="10669803" y="0"/>
                </a:lnTo>
                <a:lnTo>
                  <a:pt x="0" y="0"/>
                </a:lnTo>
                <a:lnTo>
                  <a:pt x="0" y="371220"/>
                </a:lnTo>
                <a:close/>
              </a:path>
            </a:pathLst>
          </a:custGeom>
          <a:solidFill>
            <a:srgbClr val="EB5B25"/>
          </a:solidFill>
        </p:spPr>
        <p:txBody>
          <a:bodyPr wrap="square" lIns="0" tIns="0" rIns="0" bIns="0" rtlCol="0"/>
          <a:lstStyle/>
          <a:p>
            <a:endParaRPr/>
          </a:p>
        </p:txBody>
      </p:sp>
      <p:sp>
        <p:nvSpPr>
          <p:cNvPr id="13" name="object 13"/>
          <p:cNvSpPr/>
          <p:nvPr/>
        </p:nvSpPr>
        <p:spPr>
          <a:xfrm>
            <a:off x="4259538" y="1304603"/>
            <a:ext cx="229235" cy="246379"/>
          </a:xfrm>
          <a:custGeom>
            <a:avLst/>
            <a:gdLst/>
            <a:ahLst/>
            <a:cxnLst/>
            <a:rect l="l" t="t" r="r" b="b"/>
            <a:pathLst>
              <a:path w="229235" h="246380">
                <a:moveTo>
                  <a:pt x="74358" y="0"/>
                </a:moveTo>
                <a:lnTo>
                  <a:pt x="71716" y="685"/>
                </a:lnTo>
                <a:lnTo>
                  <a:pt x="70386" y="5007"/>
                </a:lnTo>
                <a:lnTo>
                  <a:pt x="70217" y="43269"/>
                </a:lnTo>
                <a:lnTo>
                  <a:pt x="70447" y="56156"/>
                </a:lnTo>
                <a:lnTo>
                  <a:pt x="65802" y="66001"/>
                </a:lnTo>
                <a:lnTo>
                  <a:pt x="53108" y="75784"/>
                </a:lnTo>
                <a:lnTo>
                  <a:pt x="42531" y="82535"/>
                </a:lnTo>
                <a:lnTo>
                  <a:pt x="31995" y="89442"/>
                </a:lnTo>
                <a:lnTo>
                  <a:pt x="0" y="110756"/>
                </a:lnTo>
                <a:lnTo>
                  <a:pt x="2781" y="112750"/>
                </a:lnTo>
                <a:lnTo>
                  <a:pt x="4546" y="114528"/>
                </a:lnTo>
                <a:lnTo>
                  <a:pt x="8644" y="116383"/>
                </a:lnTo>
                <a:lnTo>
                  <a:pt x="17247" y="125243"/>
                </a:lnTo>
                <a:lnTo>
                  <a:pt x="19008" y="139063"/>
                </a:lnTo>
                <a:lnTo>
                  <a:pt x="18632" y="151429"/>
                </a:lnTo>
                <a:lnTo>
                  <a:pt x="18668" y="169368"/>
                </a:lnTo>
                <a:lnTo>
                  <a:pt x="18745" y="176727"/>
                </a:lnTo>
                <a:lnTo>
                  <a:pt x="18834" y="189877"/>
                </a:lnTo>
                <a:lnTo>
                  <a:pt x="97726" y="189877"/>
                </a:lnTo>
                <a:lnTo>
                  <a:pt x="89061" y="220002"/>
                </a:lnTo>
                <a:lnTo>
                  <a:pt x="77340" y="222501"/>
                </a:lnTo>
                <a:lnTo>
                  <a:pt x="63180" y="225948"/>
                </a:lnTo>
                <a:lnTo>
                  <a:pt x="54493" y="231819"/>
                </a:lnTo>
                <a:lnTo>
                  <a:pt x="55778" y="246087"/>
                </a:lnTo>
                <a:lnTo>
                  <a:pt x="196837" y="238999"/>
                </a:lnTo>
                <a:lnTo>
                  <a:pt x="194408" y="228839"/>
                </a:lnTo>
                <a:lnTo>
                  <a:pt x="179750" y="223907"/>
                </a:lnTo>
                <a:lnTo>
                  <a:pt x="167352" y="221205"/>
                </a:lnTo>
                <a:lnTo>
                  <a:pt x="154901" y="218630"/>
                </a:lnTo>
                <a:lnTo>
                  <a:pt x="154901" y="189522"/>
                </a:lnTo>
                <a:lnTo>
                  <a:pt x="228935" y="182071"/>
                </a:lnTo>
                <a:lnTo>
                  <a:pt x="228057" y="171119"/>
                </a:lnTo>
                <a:lnTo>
                  <a:pt x="36652" y="171119"/>
                </a:lnTo>
                <a:lnTo>
                  <a:pt x="36669" y="131456"/>
                </a:lnTo>
                <a:lnTo>
                  <a:pt x="36906" y="120319"/>
                </a:lnTo>
                <a:lnTo>
                  <a:pt x="37007" y="117221"/>
                </a:lnTo>
                <a:lnTo>
                  <a:pt x="39751" y="113461"/>
                </a:lnTo>
                <a:lnTo>
                  <a:pt x="48607" y="105926"/>
                </a:lnTo>
                <a:lnTo>
                  <a:pt x="58068" y="97226"/>
                </a:lnTo>
                <a:lnTo>
                  <a:pt x="83094" y="68482"/>
                </a:lnTo>
                <a:lnTo>
                  <a:pt x="97231" y="44424"/>
                </a:lnTo>
                <a:lnTo>
                  <a:pt x="100139" y="41795"/>
                </a:lnTo>
                <a:lnTo>
                  <a:pt x="213141" y="41795"/>
                </a:lnTo>
                <a:lnTo>
                  <a:pt x="211155" y="30751"/>
                </a:lnTo>
                <a:lnTo>
                  <a:pt x="105829" y="23863"/>
                </a:lnTo>
                <a:lnTo>
                  <a:pt x="94416" y="15585"/>
                </a:lnTo>
                <a:lnTo>
                  <a:pt x="84350" y="7843"/>
                </a:lnTo>
                <a:lnTo>
                  <a:pt x="74358" y="0"/>
                </a:lnTo>
                <a:close/>
              </a:path>
              <a:path w="229235" h="246380">
                <a:moveTo>
                  <a:pt x="213141" y="41795"/>
                </a:moveTo>
                <a:lnTo>
                  <a:pt x="100139" y="41795"/>
                </a:lnTo>
                <a:lnTo>
                  <a:pt x="112974" y="42472"/>
                </a:lnTo>
                <a:lnTo>
                  <a:pt x="125339" y="43269"/>
                </a:lnTo>
                <a:lnTo>
                  <a:pt x="175362" y="50069"/>
                </a:lnTo>
                <a:lnTo>
                  <a:pt x="210058" y="171119"/>
                </a:lnTo>
                <a:lnTo>
                  <a:pt x="228057" y="171119"/>
                </a:lnTo>
                <a:lnTo>
                  <a:pt x="224640" y="131456"/>
                </a:lnTo>
                <a:lnTo>
                  <a:pt x="219093" y="81141"/>
                </a:lnTo>
                <a:lnTo>
                  <a:pt x="215494" y="55979"/>
                </a:lnTo>
                <a:lnTo>
                  <a:pt x="213141" y="41795"/>
                </a:lnTo>
                <a:close/>
              </a:path>
            </a:pathLst>
          </a:custGeom>
          <a:solidFill>
            <a:srgbClr val="FFFFFF"/>
          </a:solidFill>
        </p:spPr>
        <p:txBody>
          <a:bodyPr wrap="square" lIns="0" tIns="0" rIns="0" bIns="0" rtlCol="0"/>
          <a:lstStyle/>
          <a:p>
            <a:endParaRPr/>
          </a:p>
        </p:txBody>
      </p:sp>
      <p:sp>
        <p:nvSpPr>
          <p:cNvPr id="14" name="object 14"/>
          <p:cNvSpPr/>
          <p:nvPr/>
        </p:nvSpPr>
        <p:spPr>
          <a:xfrm>
            <a:off x="4215762" y="1258724"/>
            <a:ext cx="108585" cy="201295"/>
          </a:xfrm>
          <a:custGeom>
            <a:avLst/>
            <a:gdLst/>
            <a:ahLst/>
            <a:cxnLst/>
            <a:rect l="l" t="t" r="r" b="b"/>
            <a:pathLst>
              <a:path w="108585" h="201294">
                <a:moveTo>
                  <a:pt x="39363" y="157429"/>
                </a:moveTo>
                <a:lnTo>
                  <a:pt x="26339" y="157429"/>
                </a:lnTo>
                <a:lnTo>
                  <a:pt x="32552" y="163899"/>
                </a:lnTo>
                <a:lnTo>
                  <a:pt x="28168" y="200850"/>
                </a:lnTo>
                <a:lnTo>
                  <a:pt x="44086" y="195754"/>
                </a:lnTo>
                <a:lnTo>
                  <a:pt x="39363" y="157429"/>
                </a:lnTo>
                <a:close/>
              </a:path>
              <a:path w="108585" h="201294">
                <a:moveTo>
                  <a:pt x="102057" y="0"/>
                </a:moveTo>
                <a:lnTo>
                  <a:pt x="19176" y="53035"/>
                </a:lnTo>
                <a:lnTo>
                  <a:pt x="9907" y="98906"/>
                </a:lnTo>
                <a:lnTo>
                  <a:pt x="0" y="162178"/>
                </a:lnTo>
                <a:lnTo>
                  <a:pt x="6413" y="162547"/>
                </a:lnTo>
                <a:lnTo>
                  <a:pt x="12128" y="164109"/>
                </a:lnTo>
                <a:lnTo>
                  <a:pt x="22085" y="161531"/>
                </a:lnTo>
                <a:lnTo>
                  <a:pt x="26339" y="157429"/>
                </a:lnTo>
                <a:lnTo>
                  <a:pt x="39363" y="157429"/>
                </a:lnTo>
                <a:lnTo>
                  <a:pt x="39319" y="157073"/>
                </a:lnTo>
                <a:lnTo>
                  <a:pt x="39496" y="155511"/>
                </a:lnTo>
                <a:lnTo>
                  <a:pt x="38806" y="155069"/>
                </a:lnTo>
                <a:lnTo>
                  <a:pt x="32479" y="146712"/>
                </a:lnTo>
                <a:lnTo>
                  <a:pt x="33284" y="136226"/>
                </a:lnTo>
                <a:lnTo>
                  <a:pt x="36458" y="123069"/>
                </a:lnTo>
                <a:lnTo>
                  <a:pt x="39939" y="111681"/>
                </a:lnTo>
                <a:lnTo>
                  <a:pt x="42195" y="100055"/>
                </a:lnTo>
                <a:lnTo>
                  <a:pt x="40297" y="87642"/>
                </a:lnTo>
                <a:lnTo>
                  <a:pt x="37439" y="80136"/>
                </a:lnTo>
                <a:lnTo>
                  <a:pt x="44399" y="72008"/>
                </a:lnTo>
                <a:lnTo>
                  <a:pt x="105912" y="72008"/>
                </a:lnTo>
                <a:lnTo>
                  <a:pt x="106880" y="47398"/>
                </a:lnTo>
                <a:lnTo>
                  <a:pt x="107330" y="34706"/>
                </a:lnTo>
                <a:lnTo>
                  <a:pt x="107747" y="22014"/>
                </a:lnTo>
                <a:lnTo>
                  <a:pt x="108203" y="6502"/>
                </a:lnTo>
                <a:lnTo>
                  <a:pt x="106514" y="2209"/>
                </a:lnTo>
                <a:lnTo>
                  <a:pt x="102057" y="0"/>
                </a:lnTo>
                <a:close/>
              </a:path>
              <a:path w="108585" h="201294">
                <a:moveTo>
                  <a:pt x="105912" y="72008"/>
                </a:moveTo>
                <a:lnTo>
                  <a:pt x="44399" y="72008"/>
                </a:lnTo>
                <a:lnTo>
                  <a:pt x="56184" y="72402"/>
                </a:lnTo>
                <a:lnTo>
                  <a:pt x="61607" y="80644"/>
                </a:lnTo>
                <a:lnTo>
                  <a:pt x="59880" y="91592"/>
                </a:lnTo>
                <a:lnTo>
                  <a:pt x="58750" y="95605"/>
                </a:lnTo>
                <a:lnTo>
                  <a:pt x="55049" y="98906"/>
                </a:lnTo>
                <a:lnTo>
                  <a:pt x="47449" y="109451"/>
                </a:lnTo>
                <a:lnTo>
                  <a:pt x="43513" y="121121"/>
                </a:lnTo>
                <a:lnTo>
                  <a:pt x="41209" y="133289"/>
                </a:lnTo>
                <a:lnTo>
                  <a:pt x="38506" y="145326"/>
                </a:lnTo>
                <a:lnTo>
                  <a:pt x="90522" y="114763"/>
                </a:lnTo>
                <a:lnTo>
                  <a:pt x="104597" y="101777"/>
                </a:lnTo>
                <a:lnTo>
                  <a:pt x="105912" y="72008"/>
                </a:lnTo>
                <a:close/>
              </a:path>
            </a:pathLst>
          </a:custGeom>
          <a:solidFill>
            <a:srgbClr val="FFFFFF"/>
          </a:solidFill>
        </p:spPr>
        <p:txBody>
          <a:bodyPr wrap="square" lIns="0" tIns="0" rIns="0" bIns="0" rtlCol="0"/>
          <a:lstStyle/>
          <a:p>
            <a:endParaRPr/>
          </a:p>
        </p:txBody>
      </p:sp>
      <p:sp>
        <p:nvSpPr>
          <p:cNvPr id="15" name="object 15"/>
          <p:cNvSpPr/>
          <p:nvPr/>
        </p:nvSpPr>
        <p:spPr>
          <a:xfrm>
            <a:off x="4315021" y="1402856"/>
            <a:ext cx="54610" cy="55880"/>
          </a:xfrm>
          <a:custGeom>
            <a:avLst/>
            <a:gdLst/>
            <a:ahLst/>
            <a:cxnLst/>
            <a:rect l="l" t="t" r="r" b="b"/>
            <a:pathLst>
              <a:path w="54610" h="55880">
                <a:moveTo>
                  <a:pt x="26212" y="0"/>
                </a:moveTo>
                <a:lnTo>
                  <a:pt x="14424" y="1193"/>
                </a:lnTo>
                <a:lnTo>
                  <a:pt x="4546" y="8672"/>
                </a:lnTo>
                <a:lnTo>
                  <a:pt x="0" y="15936"/>
                </a:lnTo>
                <a:lnTo>
                  <a:pt x="2133" y="23569"/>
                </a:lnTo>
                <a:lnTo>
                  <a:pt x="16624" y="29868"/>
                </a:lnTo>
                <a:lnTo>
                  <a:pt x="23355" y="29932"/>
                </a:lnTo>
                <a:lnTo>
                  <a:pt x="32423" y="33412"/>
                </a:lnTo>
                <a:lnTo>
                  <a:pt x="36791" y="36688"/>
                </a:lnTo>
                <a:lnTo>
                  <a:pt x="37299" y="42340"/>
                </a:lnTo>
                <a:lnTo>
                  <a:pt x="34137" y="47242"/>
                </a:lnTo>
                <a:lnTo>
                  <a:pt x="25920" y="50734"/>
                </a:lnTo>
                <a:lnTo>
                  <a:pt x="19684" y="50887"/>
                </a:lnTo>
                <a:lnTo>
                  <a:pt x="17465" y="53703"/>
                </a:lnTo>
                <a:lnTo>
                  <a:pt x="27695" y="55495"/>
                </a:lnTo>
                <a:lnTo>
                  <a:pt x="37067" y="50819"/>
                </a:lnTo>
                <a:lnTo>
                  <a:pt x="45796" y="39482"/>
                </a:lnTo>
                <a:lnTo>
                  <a:pt x="52597" y="39482"/>
                </a:lnTo>
                <a:lnTo>
                  <a:pt x="52793" y="38047"/>
                </a:lnTo>
                <a:lnTo>
                  <a:pt x="54190" y="30656"/>
                </a:lnTo>
                <a:lnTo>
                  <a:pt x="54269" y="28992"/>
                </a:lnTo>
                <a:lnTo>
                  <a:pt x="43726" y="28992"/>
                </a:lnTo>
                <a:lnTo>
                  <a:pt x="39585" y="27341"/>
                </a:lnTo>
                <a:lnTo>
                  <a:pt x="35852" y="25512"/>
                </a:lnTo>
                <a:lnTo>
                  <a:pt x="27546" y="23074"/>
                </a:lnTo>
                <a:lnTo>
                  <a:pt x="22821" y="22833"/>
                </a:lnTo>
                <a:lnTo>
                  <a:pt x="16294" y="20458"/>
                </a:lnTo>
                <a:lnTo>
                  <a:pt x="14706" y="17829"/>
                </a:lnTo>
                <a:lnTo>
                  <a:pt x="12814" y="16013"/>
                </a:lnTo>
                <a:lnTo>
                  <a:pt x="15112" y="14222"/>
                </a:lnTo>
                <a:lnTo>
                  <a:pt x="17183" y="11885"/>
                </a:lnTo>
                <a:lnTo>
                  <a:pt x="21894" y="9980"/>
                </a:lnTo>
                <a:lnTo>
                  <a:pt x="28766" y="9980"/>
                </a:lnTo>
                <a:lnTo>
                  <a:pt x="30746" y="8050"/>
                </a:lnTo>
                <a:lnTo>
                  <a:pt x="31330" y="4862"/>
                </a:lnTo>
                <a:lnTo>
                  <a:pt x="30162" y="2297"/>
                </a:lnTo>
                <a:lnTo>
                  <a:pt x="26212" y="0"/>
                </a:lnTo>
                <a:close/>
              </a:path>
              <a:path w="54610" h="55880">
                <a:moveTo>
                  <a:pt x="52597" y="39482"/>
                </a:moveTo>
                <a:lnTo>
                  <a:pt x="45796" y="39482"/>
                </a:lnTo>
                <a:lnTo>
                  <a:pt x="51485" y="47585"/>
                </a:lnTo>
                <a:lnTo>
                  <a:pt x="52597" y="39482"/>
                </a:lnTo>
                <a:close/>
              </a:path>
              <a:path w="54610" h="55880">
                <a:moveTo>
                  <a:pt x="48374" y="17613"/>
                </a:moveTo>
                <a:lnTo>
                  <a:pt x="45389" y="20280"/>
                </a:lnTo>
                <a:lnTo>
                  <a:pt x="43510" y="24026"/>
                </a:lnTo>
                <a:lnTo>
                  <a:pt x="43744" y="25512"/>
                </a:lnTo>
                <a:lnTo>
                  <a:pt x="43857" y="27341"/>
                </a:lnTo>
                <a:lnTo>
                  <a:pt x="43726" y="28992"/>
                </a:lnTo>
                <a:lnTo>
                  <a:pt x="54269" y="28992"/>
                </a:lnTo>
                <a:lnTo>
                  <a:pt x="54622" y="21461"/>
                </a:lnTo>
                <a:lnTo>
                  <a:pt x="51511" y="18883"/>
                </a:lnTo>
                <a:lnTo>
                  <a:pt x="48374" y="17613"/>
                </a:lnTo>
                <a:close/>
              </a:path>
              <a:path w="54610" h="55880">
                <a:moveTo>
                  <a:pt x="28766" y="9980"/>
                </a:moveTo>
                <a:lnTo>
                  <a:pt x="21894" y="9980"/>
                </a:lnTo>
                <a:lnTo>
                  <a:pt x="24815" y="11225"/>
                </a:lnTo>
                <a:lnTo>
                  <a:pt x="28727" y="10018"/>
                </a:lnTo>
                <a:close/>
              </a:path>
            </a:pathLst>
          </a:custGeom>
          <a:solidFill>
            <a:srgbClr val="FFFFFF"/>
          </a:solidFill>
        </p:spPr>
        <p:txBody>
          <a:bodyPr wrap="square" lIns="0" tIns="0" rIns="0" bIns="0" rtlCol="0"/>
          <a:lstStyle/>
          <a:p>
            <a:endParaRPr/>
          </a:p>
        </p:txBody>
      </p:sp>
      <p:sp>
        <p:nvSpPr>
          <p:cNvPr id="16" name="object 16"/>
          <p:cNvSpPr/>
          <p:nvPr/>
        </p:nvSpPr>
        <p:spPr>
          <a:xfrm>
            <a:off x="4410492" y="1380510"/>
            <a:ext cx="43180" cy="62865"/>
          </a:xfrm>
          <a:custGeom>
            <a:avLst/>
            <a:gdLst/>
            <a:ahLst/>
            <a:cxnLst/>
            <a:rect l="l" t="t" r="r" b="b"/>
            <a:pathLst>
              <a:path w="43179" h="62865">
                <a:moveTo>
                  <a:pt x="8832" y="33304"/>
                </a:moveTo>
                <a:lnTo>
                  <a:pt x="499" y="42743"/>
                </a:lnTo>
                <a:lnTo>
                  <a:pt x="0" y="52466"/>
                </a:lnTo>
                <a:lnTo>
                  <a:pt x="9413" y="62681"/>
                </a:lnTo>
                <a:lnTo>
                  <a:pt x="18979" y="60512"/>
                </a:lnTo>
                <a:lnTo>
                  <a:pt x="26527" y="53492"/>
                </a:lnTo>
                <a:lnTo>
                  <a:pt x="8331" y="53492"/>
                </a:lnTo>
                <a:lnTo>
                  <a:pt x="8699" y="39141"/>
                </a:lnTo>
                <a:lnTo>
                  <a:pt x="14490" y="38366"/>
                </a:lnTo>
                <a:lnTo>
                  <a:pt x="22200" y="38366"/>
                </a:lnTo>
                <a:lnTo>
                  <a:pt x="18000" y="34985"/>
                </a:lnTo>
                <a:lnTo>
                  <a:pt x="8832" y="33304"/>
                </a:lnTo>
                <a:close/>
              </a:path>
              <a:path w="43179" h="62865">
                <a:moveTo>
                  <a:pt x="22200" y="38366"/>
                </a:moveTo>
                <a:lnTo>
                  <a:pt x="14490" y="38366"/>
                </a:lnTo>
                <a:lnTo>
                  <a:pt x="15481" y="41909"/>
                </a:lnTo>
                <a:lnTo>
                  <a:pt x="17894" y="45834"/>
                </a:lnTo>
                <a:lnTo>
                  <a:pt x="16395" y="51028"/>
                </a:lnTo>
                <a:lnTo>
                  <a:pt x="11392" y="51993"/>
                </a:lnTo>
                <a:lnTo>
                  <a:pt x="8331" y="53492"/>
                </a:lnTo>
                <a:lnTo>
                  <a:pt x="26527" y="53492"/>
                </a:lnTo>
                <a:lnTo>
                  <a:pt x="26746" y="53289"/>
                </a:lnTo>
                <a:lnTo>
                  <a:pt x="42837" y="53289"/>
                </a:lnTo>
                <a:lnTo>
                  <a:pt x="31102" y="52641"/>
                </a:lnTo>
                <a:lnTo>
                  <a:pt x="30124" y="50774"/>
                </a:lnTo>
                <a:lnTo>
                  <a:pt x="31390" y="38785"/>
                </a:lnTo>
                <a:lnTo>
                  <a:pt x="22720" y="38785"/>
                </a:lnTo>
                <a:lnTo>
                  <a:pt x="22200" y="38366"/>
                </a:lnTo>
                <a:close/>
              </a:path>
              <a:path w="43179" h="62865">
                <a:moveTo>
                  <a:pt x="25438" y="0"/>
                </a:moveTo>
                <a:lnTo>
                  <a:pt x="24015" y="2997"/>
                </a:lnTo>
                <a:lnTo>
                  <a:pt x="21450" y="5956"/>
                </a:lnTo>
                <a:lnTo>
                  <a:pt x="21393" y="12923"/>
                </a:lnTo>
                <a:lnTo>
                  <a:pt x="21891" y="24790"/>
                </a:lnTo>
                <a:lnTo>
                  <a:pt x="22720" y="38785"/>
                </a:lnTo>
                <a:lnTo>
                  <a:pt x="31390" y="38785"/>
                </a:lnTo>
                <a:lnTo>
                  <a:pt x="31978" y="33214"/>
                </a:lnTo>
                <a:lnTo>
                  <a:pt x="32249" y="20525"/>
                </a:lnTo>
                <a:lnTo>
                  <a:pt x="31712" y="7835"/>
                </a:lnTo>
                <a:lnTo>
                  <a:pt x="31534" y="5105"/>
                </a:lnTo>
                <a:lnTo>
                  <a:pt x="27622" y="2603"/>
                </a:lnTo>
                <a:lnTo>
                  <a:pt x="25438" y="0"/>
                </a:lnTo>
                <a:close/>
              </a:path>
            </a:pathLst>
          </a:custGeom>
          <a:solidFill>
            <a:srgbClr val="FFFFFF"/>
          </a:solidFill>
        </p:spPr>
        <p:txBody>
          <a:bodyPr wrap="square" lIns="0" tIns="0" rIns="0" bIns="0" rtlCol="0"/>
          <a:lstStyle/>
          <a:p>
            <a:endParaRPr/>
          </a:p>
        </p:txBody>
      </p:sp>
      <p:sp>
        <p:nvSpPr>
          <p:cNvPr id="17" name="object 17"/>
          <p:cNvSpPr/>
          <p:nvPr/>
        </p:nvSpPr>
        <p:spPr>
          <a:xfrm>
            <a:off x="4371723" y="1417460"/>
            <a:ext cx="27940" cy="34925"/>
          </a:xfrm>
          <a:custGeom>
            <a:avLst/>
            <a:gdLst/>
            <a:ahLst/>
            <a:cxnLst/>
            <a:rect l="l" t="t" r="r" b="b"/>
            <a:pathLst>
              <a:path w="27939" h="34925">
                <a:moveTo>
                  <a:pt x="5357" y="0"/>
                </a:moveTo>
                <a:lnTo>
                  <a:pt x="0" y="9531"/>
                </a:lnTo>
                <a:lnTo>
                  <a:pt x="2396" y="23790"/>
                </a:lnTo>
                <a:lnTo>
                  <a:pt x="8633" y="34823"/>
                </a:lnTo>
                <a:lnTo>
                  <a:pt x="12291" y="16814"/>
                </a:lnTo>
                <a:lnTo>
                  <a:pt x="20492" y="16814"/>
                </a:lnTo>
                <a:lnTo>
                  <a:pt x="17904" y="12319"/>
                </a:lnTo>
                <a:lnTo>
                  <a:pt x="18095" y="6794"/>
                </a:lnTo>
                <a:lnTo>
                  <a:pt x="12050" y="2044"/>
                </a:lnTo>
                <a:lnTo>
                  <a:pt x="5357" y="0"/>
                </a:lnTo>
                <a:close/>
              </a:path>
              <a:path w="27939" h="34925">
                <a:moveTo>
                  <a:pt x="20492" y="16814"/>
                </a:moveTo>
                <a:lnTo>
                  <a:pt x="12291" y="16814"/>
                </a:lnTo>
                <a:lnTo>
                  <a:pt x="21689" y="27546"/>
                </a:lnTo>
                <a:lnTo>
                  <a:pt x="23556" y="28092"/>
                </a:lnTo>
                <a:lnTo>
                  <a:pt x="27340" y="23533"/>
                </a:lnTo>
                <a:lnTo>
                  <a:pt x="24584" y="20751"/>
                </a:lnTo>
                <a:lnTo>
                  <a:pt x="21575" y="18694"/>
                </a:lnTo>
                <a:lnTo>
                  <a:pt x="20492" y="16814"/>
                </a:lnTo>
                <a:close/>
              </a:path>
            </a:pathLst>
          </a:custGeom>
          <a:solidFill>
            <a:srgbClr val="FFFFFF"/>
          </a:solidFill>
        </p:spPr>
        <p:txBody>
          <a:bodyPr wrap="square" lIns="0" tIns="0" rIns="0" bIns="0" rtlCol="0"/>
          <a:lstStyle/>
          <a:p>
            <a:endParaRPr/>
          </a:p>
        </p:txBody>
      </p:sp>
      <p:sp>
        <p:nvSpPr>
          <p:cNvPr id="18" name="object 18"/>
          <p:cNvSpPr/>
          <p:nvPr/>
        </p:nvSpPr>
        <p:spPr>
          <a:xfrm>
            <a:off x="4384789" y="1387461"/>
            <a:ext cx="27940" cy="25400"/>
          </a:xfrm>
          <a:custGeom>
            <a:avLst/>
            <a:gdLst/>
            <a:ahLst/>
            <a:cxnLst/>
            <a:rect l="l" t="t" r="r" b="b"/>
            <a:pathLst>
              <a:path w="27939" h="25400">
                <a:moveTo>
                  <a:pt x="17145" y="0"/>
                </a:moveTo>
                <a:lnTo>
                  <a:pt x="13055" y="1257"/>
                </a:lnTo>
                <a:lnTo>
                  <a:pt x="7772" y="1384"/>
                </a:lnTo>
                <a:lnTo>
                  <a:pt x="0" y="9156"/>
                </a:lnTo>
                <a:lnTo>
                  <a:pt x="3873" y="12395"/>
                </a:lnTo>
                <a:lnTo>
                  <a:pt x="10147" y="14376"/>
                </a:lnTo>
                <a:lnTo>
                  <a:pt x="10426" y="15786"/>
                </a:lnTo>
                <a:lnTo>
                  <a:pt x="10795" y="16777"/>
                </a:lnTo>
                <a:lnTo>
                  <a:pt x="16501" y="25068"/>
                </a:lnTo>
                <a:lnTo>
                  <a:pt x="27838" y="19557"/>
                </a:lnTo>
                <a:lnTo>
                  <a:pt x="19253" y="17259"/>
                </a:lnTo>
                <a:lnTo>
                  <a:pt x="19799" y="15316"/>
                </a:lnTo>
                <a:lnTo>
                  <a:pt x="20459" y="14262"/>
                </a:lnTo>
                <a:lnTo>
                  <a:pt x="19354" y="8889"/>
                </a:lnTo>
                <a:lnTo>
                  <a:pt x="18211" y="4444"/>
                </a:lnTo>
                <a:lnTo>
                  <a:pt x="17145" y="0"/>
                </a:lnTo>
                <a:close/>
              </a:path>
            </a:pathLst>
          </a:custGeom>
          <a:solidFill>
            <a:srgbClr val="FFFFFF"/>
          </a:solidFill>
        </p:spPr>
        <p:txBody>
          <a:bodyPr wrap="square" lIns="0" tIns="0" rIns="0" bIns="0" rtlCol="0"/>
          <a:lstStyle/>
          <a:p>
            <a:endParaRPr/>
          </a:p>
        </p:txBody>
      </p:sp>
      <p:sp>
        <p:nvSpPr>
          <p:cNvPr id="19" name="object 19"/>
          <p:cNvSpPr/>
          <p:nvPr/>
        </p:nvSpPr>
        <p:spPr>
          <a:xfrm>
            <a:off x="4805986" y="1272707"/>
            <a:ext cx="244475" cy="277495"/>
          </a:xfrm>
          <a:custGeom>
            <a:avLst/>
            <a:gdLst/>
            <a:ahLst/>
            <a:cxnLst/>
            <a:rect l="l" t="t" r="r" b="b"/>
            <a:pathLst>
              <a:path w="244475" h="277494">
                <a:moveTo>
                  <a:pt x="229742" y="0"/>
                </a:moveTo>
                <a:lnTo>
                  <a:pt x="10058" y="0"/>
                </a:lnTo>
                <a:lnTo>
                  <a:pt x="10058" y="174142"/>
                </a:lnTo>
                <a:lnTo>
                  <a:pt x="0" y="176034"/>
                </a:lnTo>
                <a:lnTo>
                  <a:pt x="0" y="195211"/>
                </a:lnTo>
                <a:lnTo>
                  <a:pt x="59207" y="195211"/>
                </a:lnTo>
                <a:lnTo>
                  <a:pt x="43560" y="277101"/>
                </a:lnTo>
                <a:lnTo>
                  <a:pt x="60986" y="270514"/>
                </a:lnTo>
                <a:lnTo>
                  <a:pt x="75704" y="195808"/>
                </a:lnTo>
                <a:lnTo>
                  <a:pt x="127673" y="195808"/>
                </a:lnTo>
                <a:lnTo>
                  <a:pt x="127673" y="195503"/>
                </a:lnTo>
                <a:lnTo>
                  <a:pt x="178079" y="195503"/>
                </a:lnTo>
                <a:lnTo>
                  <a:pt x="177888" y="194500"/>
                </a:lnTo>
                <a:lnTo>
                  <a:pt x="243865" y="194500"/>
                </a:lnTo>
                <a:lnTo>
                  <a:pt x="243865" y="175882"/>
                </a:lnTo>
                <a:lnTo>
                  <a:pt x="235127" y="174967"/>
                </a:lnTo>
                <a:lnTo>
                  <a:pt x="233636" y="171500"/>
                </a:lnTo>
                <a:lnTo>
                  <a:pt x="27736" y="171500"/>
                </a:lnTo>
                <a:lnTo>
                  <a:pt x="27736" y="17322"/>
                </a:lnTo>
                <a:lnTo>
                  <a:pt x="229742" y="17322"/>
                </a:lnTo>
                <a:lnTo>
                  <a:pt x="229742" y="0"/>
                </a:lnTo>
                <a:close/>
              </a:path>
              <a:path w="244475" h="277494">
                <a:moveTo>
                  <a:pt x="127673" y="195808"/>
                </a:moveTo>
                <a:lnTo>
                  <a:pt x="111277" y="195808"/>
                </a:lnTo>
                <a:lnTo>
                  <a:pt x="111277" y="277037"/>
                </a:lnTo>
                <a:lnTo>
                  <a:pt x="127673" y="277037"/>
                </a:lnTo>
                <a:lnTo>
                  <a:pt x="127673" y="195808"/>
                </a:lnTo>
                <a:close/>
              </a:path>
              <a:path w="244475" h="277494">
                <a:moveTo>
                  <a:pt x="178079" y="195503"/>
                </a:moveTo>
                <a:lnTo>
                  <a:pt x="127673" y="195503"/>
                </a:lnTo>
                <a:lnTo>
                  <a:pt x="161578" y="196070"/>
                </a:lnTo>
                <a:lnTo>
                  <a:pt x="176264" y="270883"/>
                </a:lnTo>
                <a:lnTo>
                  <a:pt x="180649" y="276518"/>
                </a:lnTo>
                <a:lnTo>
                  <a:pt x="192164" y="269476"/>
                </a:lnTo>
                <a:lnTo>
                  <a:pt x="178079" y="195503"/>
                </a:lnTo>
                <a:close/>
              </a:path>
              <a:path w="244475" h="277494">
                <a:moveTo>
                  <a:pt x="213207" y="120459"/>
                </a:moveTo>
                <a:lnTo>
                  <a:pt x="213207" y="171500"/>
                </a:lnTo>
                <a:lnTo>
                  <a:pt x="233636" y="171500"/>
                </a:lnTo>
                <a:lnTo>
                  <a:pt x="230354" y="163868"/>
                </a:lnTo>
                <a:lnTo>
                  <a:pt x="230327" y="123824"/>
                </a:lnTo>
                <a:lnTo>
                  <a:pt x="213207" y="120459"/>
                </a:lnTo>
                <a:close/>
              </a:path>
              <a:path w="244475" h="277494">
                <a:moveTo>
                  <a:pt x="229742" y="17322"/>
                </a:moveTo>
                <a:lnTo>
                  <a:pt x="213283" y="17322"/>
                </a:lnTo>
                <a:lnTo>
                  <a:pt x="213283" y="85140"/>
                </a:lnTo>
                <a:lnTo>
                  <a:pt x="229742" y="87960"/>
                </a:lnTo>
                <a:lnTo>
                  <a:pt x="229742" y="17322"/>
                </a:lnTo>
                <a:close/>
              </a:path>
            </a:pathLst>
          </a:custGeom>
          <a:solidFill>
            <a:srgbClr val="FFFFFF"/>
          </a:solidFill>
        </p:spPr>
        <p:txBody>
          <a:bodyPr wrap="square" lIns="0" tIns="0" rIns="0" bIns="0" rtlCol="0"/>
          <a:lstStyle/>
          <a:p>
            <a:endParaRPr/>
          </a:p>
        </p:txBody>
      </p:sp>
      <p:sp>
        <p:nvSpPr>
          <p:cNvPr id="20" name="object 20"/>
          <p:cNvSpPr/>
          <p:nvPr/>
        </p:nvSpPr>
        <p:spPr>
          <a:xfrm>
            <a:off x="4927508" y="1339514"/>
            <a:ext cx="227965" cy="210820"/>
          </a:xfrm>
          <a:custGeom>
            <a:avLst/>
            <a:gdLst/>
            <a:ahLst/>
            <a:cxnLst/>
            <a:rect l="l" t="t" r="r" b="b"/>
            <a:pathLst>
              <a:path w="227964" h="210819">
                <a:moveTo>
                  <a:pt x="0" y="126"/>
                </a:moveTo>
                <a:lnTo>
                  <a:pt x="56037" y="29995"/>
                </a:lnTo>
                <a:lnTo>
                  <a:pt x="94084" y="46798"/>
                </a:lnTo>
                <a:lnTo>
                  <a:pt x="146494" y="67970"/>
                </a:lnTo>
                <a:lnTo>
                  <a:pt x="148640" y="70688"/>
                </a:lnTo>
                <a:lnTo>
                  <a:pt x="148496" y="76776"/>
                </a:lnTo>
                <a:lnTo>
                  <a:pt x="148389" y="121511"/>
                </a:lnTo>
                <a:lnTo>
                  <a:pt x="148462" y="130340"/>
                </a:lnTo>
                <a:lnTo>
                  <a:pt x="148958" y="135293"/>
                </a:lnTo>
                <a:lnTo>
                  <a:pt x="157187" y="137020"/>
                </a:lnTo>
                <a:lnTo>
                  <a:pt x="155574" y="142633"/>
                </a:lnTo>
                <a:lnTo>
                  <a:pt x="157414" y="159922"/>
                </a:lnTo>
                <a:lnTo>
                  <a:pt x="158719" y="172503"/>
                </a:lnTo>
                <a:lnTo>
                  <a:pt x="162585" y="210527"/>
                </a:lnTo>
                <a:lnTo>
                  <a:pt x="178180" y="210527"/>
                </a:lnTo>
                <a:lnTo>
                  <a:pt x="178473" y="208279"/>
                </a:lnTo>
                <a:lnTo>
                  <a:pt x="178930" y="206400"/>
                </a:lnTo>
                <a:lnTo>
                  <a:pt x="179056" y="155446"/>
                </a:lnTo>
                <a:lnTo>
                  <a:pt x="179235" y="140677"/>
                </a:lnTo>
                <a:lnTo>
                  <a:pt x="181673" y="138645"/>
                </a:lnTo>
                <a:lnTo>
                  <a:pt x="183006" y="136588"/>
                </a:lnTo>
                <a:lnTo>
                  <a:pt x="222731" y="136588"/>
                </a:lnTo>
                <a:lnTo>
                  <a:pt x="223663" y="133588"/>
                </a:lnTo>
                <a:lnTo>
                  <a:pt x="226538" y="121511"/>
                </a:lnTo>
                <a:lnTo>
                  <a:pt x="227754" y="109991"/>
                </a:lnTo>
                <a:lnTo>
                  <a:pt x="227256" y="98371"/>
                </a:lnTo>
                <a:lnTo>
                  <a:pt x="224989" y="85993"/>
                </a:lnTo>
                <a:lnTo>
                  <a:pt x="220898" y="72199"/>
                </a:lnTo>
                <a:lnTo>
                  <a:pt x="216683" y="60209"/>
                </a:lnTo>
                <a:lnTo>
                  <a:pt x="212826" y="48120"/>
                </a:lnTo>
                <a:lnTo>
                  <a:pt x="210934" y="41528"/>
                </a:lnTo>
                <a:lnTo>
                  <a:pt x="208626" y="39281"/>
                </a:lnTo>
                <a:lnTo>
                  <a:pt x="192234" y="39281"/>
                </a:lnTo>
                <a:lnTo>
                  <a:pt x="180306" y="39141"/>
                </a:lnTo>
                <a:lnTo>
                  <a:pt x="132510" y="33579"/>
                </a:lnTo>
                <a:lnTo>
                  <a:pt x="42472" y="12306"/>
                </a:lnTo>
                <a:lnTo>
                  <a:pt x="6184" y="596"/>
                </a:lnTo>
                <a:lnTo>
                  <a:pt x="5117" y="266"/>
                </a:lnTo>
                <a:lnTo>
                  <a:pt x="2070" y="266"/>
                </a:lnTo>
                <a:lnTo>
                  <a:pt x="0" y="126"/>
                </a:lnTo>
                <a:close/>
              </a:path>
              <a:path w="227964" h="210819">
                <a:moveTo>
                  <a:pt x="222731" y="136588"/>
                </a:moveTo>
                <a:lnTo>
                  <a:pt x="183006" y="136588"/>
                </a:lnTo>
                <a:lnTo>
                  <a:pt x="184086" y="138595"/>
                </a:lnTo>
                <a:lnTo>
                  <a:pt x="186029" y="140563"/>
                </a:lnTo>
                <a:lnTo>
                  <a:pt x="186094" y="142633"/>
                </a:lnTo>
                <a:lnTo>
                  <a:pt x="186207" y="209803"/>
                </a:lnTo>
                <a:lnTo>
                  <a:pt x="201513" y="199696"/>
                </a:lnTo>
                <a:lnTo>
                  <a:pt x="208343" y="136690"/>
                </a:lnTo>
                <a:lnTo>
                  <a:pt x="222700" y="136690"/>
                </a:lnTo>
                <a:close/>
              </a:path>
              <a:path w="227964" h="210819">
                <a:moveTo>
                  <a:pt x="222700" y="136690"/>
                </a:moveTo>
                <a:lnTo>
                  <a:pt x="208343" y="136690"/>
                </a:lnTo>
                <a:lnTo>
                  <a:pt x="222199" y="138302"/>
                </a:lnTo>
                <a:lnTo>
                  <a:pt x="222700" y="136690"/>
                </a:lnTo>
                <a:close/>
              </a:path>
              <a:path w="227964" h="210819">
                <a:moveTo>
                  <a:pt x="208000" y="38671"/>
                </a:moveTo>
                <a:lnTo>
                  <a:pt x="192234" y="39281"/>
                </a:lnTo>
                <a:lnTo>
                  <a:pt x="208626" y="39281"/>
                </a:lnTo>
                <a:lnTo>
                  <a:pt x="208000" y="38671"/>
                </a:lnTo>
                <a:close/>
              </a:path>
              <a:path w="227964" h="210819">
                <a:moveTo>
                  <a:pt x="4254" y="0"/>
                </a:moveTo>
                <a:lnTo>
                  <a:pt x="2070" y="266"/>
                </a:lnTo>
                <a:lnTo>
                  <a:pt x="5117" y="266"/>
                </a:lnTo>
                <a:lnTo>
                  <a:pt x="4254" y="0"/>
                </a:lnTo>
                <a:close/>
              </a:path>
            </a:pathLst>
          </a:custGeom>
          <a:solidFill>
            <a:srgbClr val="FFFFFF"/>
          </a:solidFill>
        </p:spPr>
        <p:txBody>
          <a:bodyPr wrap="square" lIns="0" tIns="0" rIns="0" bIns="0" rtlCol="0"/>
          <a:lstStyle/>
          <a:p>
            <a:endParaRPr/>
          </a:p>
        </p:txBody>
      </p:sp>
      <p:sp>
        <p:nvSpPr>
          <p:cNvPr id="21" name="object 21"/>
          <p:cNvSpPr/>
          <p:nvPr/>
        </p:nvSpPr>
        <p:spPr>
          <a:xfrm>
            <a:off x="5076447" y="1311803"/>
            <a:ext cx="55880" cy="55880"/>
          </a:xfrm>
          <a:custGeom>
            <a:avLst/>
            <a:gdLst/>
            <a:ahLst/>
            <a:cxnLst/>
            <a:rect l="l" t="t" r="r" b="b"/>
            <a:pathLst>
              <a:path w="55879" h="55880">
                <a:moveTo>
                  <a:pt x="22907" y="0"/>
                </a:moveTo>
                <a:lnTo>
                  <a:pt x="11091" y="5491"/>
                </a:lnTo>
                <a:lnTo>
                  <a:pt x="2893" y="16294"/>
                </a:lnTo>
                <a:lnTo>
                  <a:pt x="0" y="31320"/>
                </a:lnTo>
                <a:lnTo>
                  <a:pt x="5168" y="43689"/>
                </a:lnTo>
                <a:lnTo>
                  <a:pt x="15647" y="52436"/>
                </a:lnTo>
                <a:lnTo>
                  <a:pt x="29773" y="55586"/>
                </a:lnTo>
                <a:lnTo>
                  <a:pt x="42948" y="50994"/>
                </a:lnTo>
                <a:lnTo>
                  <a:pt x="52251" y="40952"/>
                </a:lnTo>
                <a:lnTo>
                  <a:pt x="55762" y="27410"/>
                </a:lnTo>
                <a:lnTo>
                  <a:pt x="55148" y="21811"/>
                </a:lnTo>
                <a:lnTo>
                  <a:pt x="49405" y="10439"/>
                </a:lnTo>
                <a:lnTo>
                  <a:pt x="38357" y="2616"/>
                </a:lnTo>
                <a:lnTo>
                  <a:pt x="22907" y="0"/>
                </a:lnTo>
                <a:close/>
              </a:path>
            </a:pathLst>
          </a:custGeom>
          <a:solidFill>
            <a:srgbClr val="FFFFFF"/>
          </a:solidFill>
        </p:spPr>
        <p:txBody>
          <a:bodyPr wrap="square" lIns="0" tIns="0" rIns="0" bIns="0" rtlCol="0"/>
          <a:lstStyle/>
          <a:p>
            <a:endParaRPr/>
          </a:p>
        </p:txBody>
      </p:sp>
      <p:sp>
        <p:nvSpPr>
          <p:cNvPr id="22" name="object 22"/>
          <p:cNvSpPr/>
          <p:nvPr/>
        </p:nvSpPr>
        <p:spPr>
          <a:xfrm>
            <a:off x="6125956" y="1278661"/>
            <a:ext cx="195580" cy="194945"/>
          </a:xfrm>
          <a:custGeom>
            <a:avLst/>
            <a:gdLst/>
            <a:ahLst/>
            <a:cxnLst/>
            <a:rect l="l" t="t" r="r" b="b"/>
            <a:pathLst>
              <a:path w="195579" h="194944">
                <a:moveTo>
                  <a:pt x="85155" y="0"/>
                </a:moveTo>
                <a:lnTo>
                  <a:pt x="45586" y="14102"/>
                </a:lnTo>
                <a:lnTo>
                  <a:pt x="16204" y="42539"/>
                </a:lnTo>
                <a:lnTo>
                  <a:pt x="1109" y="81216"/>
                </a:lnTo>
                <a:lnTo>
                  <a:pt x="0" y="94830"/>
                </a:lnTo>
                <a:lnTo>
                  <a:pt x="22" y="100494"/>
                </a:lnTo>
                <a:lnTo>
                  <a:pt x="10106" y="139932"/>
                </a:lnTo>
                <a:lnTo>
                  <a:pt x="35453" y="171358"/>
                </a:lnTo>
                <a:lnTo>
                  <a:pt x="72981" y="190505"/>
                </a:lnTo>
                <a:lnTo>
                  <a:pt x="103267" y="194555"/>
                </a:lnTo>
                <a:lnTo>
                  <a:pt x="116859" y="192788"/>
                </a:lnTo>
                <a:lnTo>
                  <a:pt x="129820" y="189154"/>
                </a:lnTo>
                <a:lnTo>
                  <a:pt x="142011" y="183748"/>
                </a:lnTo>
                <a:lnTo>
                  <a:pt x="147192" y="180495"/>
                </a:lnTo>
                <a:lnTo>
                  <a:pt x="95535" y="180495"/>
                </a:lnTo>
                <a:lnTo>
                  <a:pt x="78046" y="180281"/>
                </a:lnTo>
                <a:lnTo>
                  <a:pt x="43661" y="163056"/>
                </a:lnTo>
                <a:lnTo>
                  <a:pt x="20214" y="132672"/>
                </a:lnTo>
                <a:lnTo>
                  <a:pt x="12008" y="94830"/>
                </a:lnTo>
                <a:lnTo>
                  <a:pt x="13403" y="81546"/>
                </a:lnTo>
                <a:lnTo>
                  <a:pt x="14380" y="76477"/>
                </a:lnTo>
                <a:lnTo>
                  <a:pt x="16794" y="73329"/>
                </a:lnTo>
                <a:lnTo>
                  <a:pt x="50152" y="73329"/>
                </a:lnTo>
                <a:lnTo>
                  <a:pt x="44239" y="67208"/>
                </a:lnTo>
                <a:lnTo>
                  <a:pt x="49294" y="62204"/>
                </a:lnTo>
                <a:lnTo>
                  <a:pt x="53980" y="50736"/>
                </a:lnTo>
                <a:lnTo>
                  <a:pt x="59428" y="49313"/>
                </a:lnTo>
                <a:lnTo>
                  <a:pt x="82246" y="49313"/>
                </a:lnTo>
                <a:lnTo>
                  <a:pt x="84530" y="41898"/>
                </a:lnTo>
                <a:lnTo>
                  <a:pt x="90810" y="33324"/>
                </a:lnTo>
                <a:lnTo>
                  <a:pt x="95674" y="26136"/>
                </a:lnTo>
                <a:lnTo>
                  <a:pt x="93032" y="21627"/>
                </a:lnTo>
                <a:lnTo>
                  <a:pt x="80561" y="19811"/>
                </a:lnTo>
                <a:lnTo>
                  <a:pt x="76840" y="18427"/>
                </a:lnTo>
                <a:lnTo>
                  <a:pt x="81900" y="13165"/>
                </a:lnTo>
                <a:lnTo>
                  <a:pt x="93282" y="11396"/>
                </a:lnTo>
                <a:lnTo>
                  <a:pt x="140001" y="11396"/>
                </a:lnTo>
                <a:lnTo>
                  <a:pt x="131935" y="7775"/>
                </a:lnTo>
                <a:lnTo>
                  <a:pt x="117534" y="3451"/>
                </a:lnTo>
                <a:lnTo>
                  <a:pt x="101917" y="817"/>
                </a:lnTo>
                <a:lnTo>
                  <a:pt x="85155" y="0"/>
                </a:lnTo>
                <a:close/>
              </a:path>
              <a:path w="195579" h="194944">
                <a:moveTo>
                  <a:pt x="97122" y="96773"/>
                </a:moveTo>
                <a:lnTo>
                  <a:pt x="92461" y="99212"/>
                </a:lnTo>
                <a:lnTo>
                  <a:pt x="88867" y="105651"/>
                </a:lnTo>
                <a:lnTo>
                  <a:pt x="87749" y="110743"/>
                </a:lnTo>
                <a:lnTo>
                  <a:pt x="85808" y="117004"/>
                </a:lnTo>
                <a:lnTo>
                  <a:pt x="105910" y="145529"/>
                </a:lnTo>
                <a:lnTo>
                  <a:pt x="106568" y="149964"/>
                </a:lnTo>
                <a:lnTo>
                  <a:pt x="105857" y="161578"/>
                </a:lnTo>
                <a:lnTo>
                  <a:pt x="102461" y="174637"/>
                </a:lnTo>
                <a:lnTo>
                  <a:pt x="95535" y="180495"/>
                </a:lnTo>
                <a:lnTo>
                  <a:pt x="147192" y="180495"/>
                </a:lnTo>
                <a:lnTo>
                  <a:pt x="153291" y="176664"/>
                </a:lnTo>
                <a:lnTo>
                  <a:pt x="153420" y="176555"/>
                </a:lnTo>
                <a:lnTo>
                  <a:pt x="126357" y="176555"/>
                </a:lnTo>
                <a:lnTo>
                  <a:pt x="158120" y="125221"/>
                </a:lnTo>
                <a:lnTo>
                  <a:pt x="136466" y="117004"/>
                </a:lnTo>
                <a:lnTo>
                  <a:pt x="132212" y="116598"/>
                </a:lnTo>
                <a:lnTo>
                  <a:pt x="122104" y="105893"/>
                </a:lnTo>
                <a:lnTo>
                  <a:pt x="110420" y="101609"/>
                </a:lnTo>
                <a:lnTo>
                  <a:pt x="98658" y="97548"/>
                </a:lnTo>
                <a:lnTo>
                  <a:pt x="97122" y="96773"/>
                </a:lnTo>
                <a:close/>
              </a:path>
              <a:path w="195579" h="194944">
                <a:moveTo>
                  <a:pt x="140001" y="11396"/>
                </a:moveTo>
                <a:lnTo>
                  <a:pt x="93282" y="11396"/>
                </a:lnTo>
                <a:lnTo>
                  <a:pt x="105231" y="11669"/>
                </a:lnTo>
                <a:lnTo>
                  <a:pt x="117365" y="13852"/>
                </a:lnTo>
                <a:lnTo>
                  <a:pt x="160112" y="39049"/>
                </a:lnTo>
                <a:lnTo>
                  <a:pt x="167442" y="48805"/>
                </a:lnTo>
                <a:lnTo>
                  <a:pt x="154450" y="56489"/>
                </a:lnTo>
                <a:lnTo>
                  <a:pt x="153700" y="62318"/>
                </a:lnTo>
                <a:lnTo>
                  <a:pt x="154323" y="69608"/>
                </a:lnTo>
                <a:lnTo>
                  <a:pt x="164571" y="79997"/>
                </a:lnTo>
                <a:lnTo>
                  <a:pt x="168013" y="84899"/>
                </a:lnTo>
                <a:lnTo>
                  <a:pt x="172217" y="94830"/>
                </a:lnTo>
                <a:lnTo>
                  <a:pt x="172306" y="100494"/>
                </a:lnTo>
                <a:lnTo>
                  <a:pt x="173296" y="106006"/>
                </a:lnTo>
                <a:lnTo>
                  <a:pt x="179240" y="106667"/>
                </a:lnTo>
                <a:lnTo>
                  <a:pt x="181843" y="107053"/>
                </a:lnTo>
                <a:lnTo>
                  <a:pt x="180224" y="119118"/>
                </a:lnTo>
                <a:lnTo>
                  <a:pt x="160123" y="155598"/>
                </a:lnTo>
                <a:lnTo>
                  <a:pt x="126357" y="176555"/>
                </a:lnTo>
                <a:lnTo>
                  <a:pt x="153420" y="176555"/>
                </a:lnTo>
                <a:lnTo>
                  <a:pt x="180272" y="146288"/>
                </a:lnTo>
                <a:lnTo>
                  <a:pt x="194034" y="104206"/>
                </a:lnTo>
                <a:lnTo>
                  <a:pt x="195033" y="88018"/>
                </a:lnTo>
                <a:lnTo>
                  <a:pt x="192862" y="74731"/>
                </a:lnTo>
                <a:lnTo>
                  <a:pt x="175992" y="39441"/>
                </a:lnTo>
                <a:lnTo>
                  <a:pt x="145051" y="13663"/>
                </a:lnTo>
                <a:lnTo>
                  <a:pt x="140001" y="11396"/>
                </a:lnTo>
                <a:close/>
              </a:path>
              <a:path w="195579" h="194944">
                <a:moveTo>
                  <a:pt x="77968" y="91427"/>
                </a:moveTo>
                <a:lnTo>
                  <a:pt x="63632" y="91427"/>
                </a:lnTo>
                <a:lnTo>
                  <a:pt x="70706" y="91960"/>
                </a:lnTo>
                <a:lnTo>
                  <a:pt x="77589" y="101460"/>
                </a:lnTo>
                <a:lnTo>
                  <a:pt x="80612" y="102361"/>
                </a:lnTo>
                <a:lnTo>
                  <a:pt x="81841" y="97935"/>
                </a:lnTo>
                <a:lnTo>
                  <a:pt x="77968" y="91427"/>
                </a:lnTo>
                <a:close/>
              </a:path>
              <a:path w="195579" h="194944">
                <a:moveTo>
                  <a:pt x="50152" y="73329"/>
                </a:moveTo>
                <a:lnTo>
                  <a:pt x="16794" y="73329"/>
                </a:lnTo>
                <a:lnTo>
                  <a:pt x="27843" y="77571"/>
                </a:lnTo>
                <a:lnTo>
                  <a:pt x="33482" y="81470"/>
                </a:lnTo>
                <a:lnTo>
                  <a:pt x="44607" y="87147"/>
                </a:lnTo>
                <a:lnTo>
                  <a:pt x="49903" y="91541"/>
                </a:lnTo>
                <a:lnTo>
                  <a:pt x="77968" y="91427"/>
                </a:lnTo>
                <a:lnTo>
                  <a:pt x="75319" y="86975"/>
                </a:lnTo>
                <a:lnTo>
                  <a:pt x="71479" y="81216"/>
                </a:lnTo>
                <a:lnTo>
                  <a:pt x="59319" y="81216"/>
                </a:lnTo>
                <a:lnTo>
                  <a:pt x="50716" y="73913"/>
                </a:lnTo>
                <a:lnTo>
                  <a:pt x="50152" y="73329"/>
                </a:lnTo>
                <a:close/>
              </a:path>
              <a:path w="195579" h="194944">
                <a:moveTo>
                  <a:pt x="68320" y="76477"/>
                </a:moveTo>
                <a:lnTo>
                  <a:pt x="59319" y="81216"/>
                </a:lnTo>
                <a:lnTo>
                  <a:pt x="71479" y="81216"/>
                </a:lnTo>
                <a:lnTo>
                  <a:pt x="68320" y="76477"/>
                </a:lnTo>
                <a:close/>
              </a:path>
              <a:path w="195579" h="194944">
                <a:moveTo>
                  <a:pt x="82246" y="49313"/>
                </a:moveTo>
                <a:lnTo>
                  <a:pt x="59428" y="49313"/>
                </a:lnTo>
                <a:lnTo>
                  <a:pt x="70630" y="53174"/>
                </a:lnTo>
                <a:lnTo>
                  <a:pt x="75773" y="56273"/>
                </a:lnTo>
                <a:lnTo>
                  <a:pt x="81464" y="51856"/>
                </a:lnTo>
                <a:lnTo>
                  <a:pt x="82246" y="49313"/>
                </a:lnTo>
                <a:close/>
              </a:path>
            </a:pathLst>
          </a:custGeom>
          <a:solidFill>
            <a:srgbClr val="FFFFFF"/>
          </a:solidFill>
        </p:spPr>
        <p:txBody>
          <a:bodyPr wrap="square" lIns="0" tIns="0" rIns="0" bIns="0" rtlCol="0"/>
          <a:lstStyle/>
          <a:p>
            <a:endParaRPr/>
          </a:p>
        </p:txBody>
      </p:sp>
      <p:sp>
        <p:nvSpPr>
          <p:cNvPr id="23" name="object 23"/>
          <p:cNvSpPr/>
          <p:nvPr/>
        </p:nvSpPr>
        <p:spPr>
          <a:xfrm>
            <a:off x="6134313" y="1262896"/>
            <a:ext cx="214629" cy="299085"/>
          </a:xfrm>
          <a:custGeom>
            <a:avLst/>
            <a:gdLst/>
            <a:ahLst/>
            <a:cxnLst/>
            <a:rect l="l" t="t" r="r" b="b"/>
            <a:pathLst>
              <a:path w="214629" h="299084">
                <a:moveTo>
                  <a:pt x="42113" y="209194"/>
                </a:moveTo>
                <a:lnTo>
                  <a:pt x="37198" y="219240"/>
                </a:lnTo>
                <a:lnTo>
                  <a:pt x="34840" y="225306"/>
                </a:lnTo>
                <a:lnTo>
                  <a:pt x="58695" y="235251"/>
                </a:lnTo>
                <a:lnTo>
                  <a:pt x="64311" y="242796"/>
                </a:lnTo>
                <a:lnTo>
                  <a:pt x="27030" y="271708"/>
                </a:lnTo>
                <a:lnTo>
                  <a:pt x="13591" y="276274"/>
                </a:lnTo>
                <a:lnTo>
                  <a:pt x="5310" y="285738"/>
                </a:lnTo>
                <a:lnTo>
                  <a:pt x="0" y="298538"/>
                </a:lnTo>
                <a:lnTo>
                  <a:pt x="152501" y="298538"/>
                </a:lnTo>
                <a:lnTo>
                  <a:pt x="150647" y="294716"/>
                </a:lnTo>
                <a:lnTo>
                  <a:pt x="148767" y="291795"/>
                </a:lnTo>
                <a:lnTo>
                  <a:pt x="143704" y="281036"/>
                </a:lnTo>
                <a:lnTo>
                  <a:pt x="104690" y="267376"/>
                </a:lnTo>
                <a:lnTo>
                  <a:pt x="86728" y="263537"/>
                </a:lnTo>
                <a:lnTo>
                  <a:pt x="84785" y="261099"/>
                </a:lnTo>
                <a:lnTo>
                  <a:pt x="85534" y="249986"/>
                </a:lnTo>
                <a:lnTo>
                  <a:pt x="85242" y="244309"/>
                </a:lnTo>
                <a:lnTo>
                  <a:pt x="85242" y="238010"/>
                </a:lnTo>
                <a:lnTo>
                  <a:pt x="135170" y="228680"/>
                </a:lnTo>
                <a:lnTo>
                  <a:pt x="157263" y="217033"/>
                </a:lnTo>
                <a:lnTo>
                  <a:pt x="97668" y="217033"/>
                </a:lnTo>
                <a:lnTo>
                  <a:pt x="84639" y="216978"/>
                </a:lnTo>
                <a:lnTo>
                  <a:pt x="71017" y="215662"/>
                </a:lnTo>
                <a:lnTo>
                  <a:pt x="56831" y="213071"/>
                </a:lnTo>
                <a:lnTo>
                  <a:pt x="42113" y="209194"/>
                </a:lnTo>
                <a:close/>
              </a:path>
              <a:path w="214629" h="299084">
                <a:moveTo>
                  <a:pt x="142354" y="0"/>
                </a:moveTo>
                <a:lnTo>
                  <a:pt x="137363" y="10401"/>
                </a:lnTo>
                <a:lnTo>
                  <a:pt x="145052" y="21586"/>
                </a:lnTo>
                <a:lnTo>
                  <a:pt x="156263" y="29842"/>
                </a:lnTo>
                <a:lnTo>
                  <a:pt x="165965" y="38885"/>
                </a:lnTo>
                <a:lnTo>
                  <a:pt x="190404" y="81001"/>
                </a:lnTo>
                <a:lnTo>
                  <a:pt x="194653" y="116151"/>
                </a:lnTo>
                <a:lnTo>
                  <a:pt x="193579" y="128036"/>
                </a:lnTo>
                <a:lnTo>
                  <a:pt x="177025" y="173583"/>
                </a:lnTo>
                <a:lnTo>
                  <a:pt x="143270" y="204892"/>
                </a:lnTo>
                <a:lnTo>
                  <a:pt x="97668" y="217033"/>
                </a:lnTo>
                <a:lnTo>
                  <a:pt x="157263" y="217033"/>
                </a:lnTo>
                <a:lnTo>
                  <a:pt x="188229" y="188015"/>
                </a:lnTo>
                <a:lnTo>
                  <a:pt x="207254" y="152546"/>
                </a:lnTo>
                <a:lnTo>
                  <a:pt x="214617" y="112880"/>
                </a:lnTo>
                <a:lnTo>
                  <a:pt x="213824" y="99862"/>
                </a:lnTo>
                <a:lnTo>
                  <a:pt x="203492" y="62088"/>
                </a:lnTo>
                <a:lnTo>
                  <a:pt x="182761" y="29276"/>
                </a:lnTo>
                <a:lnTo>
                  <a:pt x="153604" y="5334"/>
                </a:lnTo>
                <a:lnTo>
                  <a:pt x="142354" y="0"/>
                </a:lnTo>
                <a:close/>
              </a:path>
            </a:pathLst>
          </a:custGeom>
          <a:solidFill>
            <a:srgbClr val="FFFFFF"/>
          </a:solidFill>
        </p:spPr>
        <p:txBody>
          <a:bodyPr wrap="square" lIns="0" tIns="0" rIns="0" bIns="0" rtlCol="0"/>
          <a:lstStyle/>
          <a:p>
            <a:endParaRPr/>
          </a:p>
        </p:txBody>
      </p:sp>
      <p:sp>
        <p:nvSpPr>
          <p:cNvPr id="24" name="object 24"/>
          <p:cNvSpPr/>
          <p:nvPr/>
        </p:nvSpPr>
        <p:spPr>
          <a:xfrm>
            <a:off x="6786304" y="1374618"/>
            <a:ext cx="85725" cy="187960"/>
          </a:xfrm>
          <a:custGeom>
            <a:avLst/>
            <a:gdLst/>
            <a:ahLst/>
            <a:cxnLst/>
            <a:rect l="l" t="t" r="r" b="b"/>
            <a:pathLst>
              <a:path w="85725" h="187959">
                <a:moveTo>
                  <a:pt x="33549" y="115039"/>
                </a:moveTo>
                <a:lnTo>
                  <a:pt x="17703" y="115039"/>
                </a:lnTo>
                <a:lnTo>
                  <a:pt x="22027" y="124829"/>
                </a:lnTo>
                <a:lnTo>
                  <a:pt x="21959" y="150360"/>
                </a:lnTo>
                <a:lnTo>
                  <a:pt x="22410" y="164074"/>
                </a:lnTo>
                <a:lnTo>
                  <a:pt x="22698" y="169522"/>
                </a:lnTo>
                <a:lnTo>
                  <a:pt x="22797" y="170538"/>
                </a:lnTo>
                <a:lnTo>
                  <a:pt x="25920" y="177371"/>
                </a:lnTo>
                <a:lnTo>
                  <a:pt x="29972" y="187785"/>
                </a:lnTo>
                <a:lnTo>
                  <a:pt x="33337" y="187759"/>
                </a:lnTo>
                <a:lnTo>
                  <a:pt x="35366" y="181816"/>
                </a:lnTo>
                <a:lnTo>
                  <a:pt x="32067" y="181816"/>
                </a:lnTo>
                <a:lnTo>
                  <a:pt x="29121" y="181003"/>
                </a:lnTo>
                <a:lnTo>
                  <a:pt x="24536" y="170538"/>
                </a:lnTo>
                <a:lnTo>
                  <a:pt x="32243" y="170538"/>
                </a:lnTo>
                <a:lnTo>
                  <a:pt x="32460" y="167439"/>
                </a:lnTo>
                <a:lnTo>
                  <a:pt x="32361" y="159269"/>
                </a:lnTo>
                <a:lnTo>
                  <a:pt x="32264" y="146809"/>
                </a:lnTo>
                <a:lnTo>
                  <a:pt x="32407" y="135548"/>
                </a:lnTo>
                <a:lnTo>
                  <a:pt x="32942" y="122847"/>
                </a:lnTo>
                <a:lnTo>
                  <a:pt x="33549" y="115039"/>
                </a:lnTo>
                <a:close/>
              </a:path>
              <a:path w="85725" h="187959">
                <a:moveTo>
                  <a:pt x="40727" y="110086"/>
                </a:moveTo>
                <a:lnTo>
                  <a:pt x="33934" y="110086"/>
                </a:lnTo>
                <a:lnTo>
                  <a:pt x="34239" y="111572"/>
                </a:lnTo>
                <a:lnTo>
                  <a:pt x="34785" y="113058"/>
                </a:lnTo>
                <a:lnTo>
                  <a:pt x="34817" y="134234"/>
                </a:lnTo>
                <a:lnTo>
                  <a:pt x="34943" y="159269"/>
                </a:lnTo>
                <a:lnTo>
                  <a:pt x="34988" y="164074"/>
                </a:lnTo>
                <a:lnTo>
                  <a:pt x="37172" y="167439"/>
                </a:lnTo>
                <a:lnTo>
                  <a:pt x="36017" y="174386"/>
                </a:lnTo>
                <a:lnTo>
                  <a:pt x="33693" y="178031"/>
                </a:lnTo>
                <a:lnTo>
                  <a:pt x="32067" y="181816"/>
                </a:lnTo>
                <a:lnTo>
                  <a:pt x="35366" y="181816"/>
                </a:lnTo>
                <a:lnTo>
                  <a:pt x="37084" y="176786"/>
                </a:lnTo>
                <a:lnTo>
                  <a:pt x="40106" y="169522"/>
                </a:lnTo>
                <a:lnTo>
                  <a:pt x="40577" y="159269"/>
                </a:lnTo>
                <a:lnTo>
                  <a:pt x="40788" y="150360"/>
                </a:lnTo>
                <a:lnTo>
                  <a:pt x="40727" y="110086"/>
                </a:lnTo>
                <a:close/>
              </a:path>
              <a:path w="85725" h="187959">
                <a:moveTo>
                  <a:pt x="32243" y="170538"/>
                </a:moveTo>
                <a:lnTo>
                  <a:pt x="24536" y="170538"/>
                </a:lnTo>
                <a:lnTo>
                  <a:pt x="32194" y="171236"/>
                </a:lnTo>
                <a:lnTo>
                  <a:pt x="32243" y="170538"/>
                </a:lnTo>
                <a:close/>
              </a:path>
              <a:path w="85725" h="187959">
                <a:moveTo>
                  <a:pt x="19926" y="84483"/>
                </a:moveTo>
                <a:lnTo>
                  <a:pt x="7848" y="84483"/>
                </a:lnTo>
                <a:lnTo>
                  <a:pt x="6718" y="92687"/>
                </a:lnTo>
                <a:lnTo>
                  <a:pt x="0" y="94782"/>
                </a:lnTo>
                <a:lnTo>
                  <a:pt x="0" y="105755"/>
                </a:lnTo>
                <a:lnTo>
                  <a:pt x="10972" y="116779"/>
                </a:lnTo>
                <a:lnTo>
                  <a:pt x="17703" y="115039"/>
                </a:lnTo>
                <a:lnTo>
                  <a:pt x="33549" y="115039"/>
                </a:lnTo>
                <a:lnTo>
                  <a:pt x="33934" y="110086"/>
                </a:lnTo>
                <a:lnTo>
                  <a:pt x="40727" y="110086"/>
                </a:lnTo>
                <a:lnTo>
                  <a:pt x="40716" y="108422"/>
                </a:lnTo>
                <a:lnTo>
                  <a:pt x="82067" y="108422"/>
                </a:lnTo>
                <a:lnTo>
                  <a:pt x="81368" y="92763"/>
                </a:lnTo>
                <a:lnTo>
                  <a:pt x="41351" y="92763"/>
                </a:lnTo>
                <a:lnTo>
                  <a:pt x="41355" y="92522"/>
                </a:lnTo>
                <a:lnTo>
                  <a:pt x="32359" y="92522"/>
                </a:lnTo>
                <a:lnTo>
                  <a:pt x="32359" y="91099"/>
                </a:lnTo>
                <a:lnTo>
                  <a:pt x="21120" y="91099"/>
                </a:lnTo>
                <a:lnTo>
                  <a:pt x="19926" y="84483"/>
                </a:lnTo>
                <a:close/>
              </a:path>
              <a:path w="85725" h="187959">
                <a:moveTo>
                  <a:pt x="42265" y="42738"/>
                </a:moveTo>
                <a:lnTo>
                  <a:pt x="34963" y="44592"/>
                </a:lnTo>
                <a:lnTo>
                  <a:pt x="34963" y="92471"/>
                </a:lnTo>
                <a:lnTo>
                  <a:pt x="32359" y="92522"/>
                </a:lnTo>
                <a:lnTo>
                  <a:pt x="41355" y="92522"/>
                </a:lnTo>
                <a:lnTo>
                  <a:pt x="41402" y="90147"/>
                </a:lnTo>
                <a:lnTo>
                  <a:pt x="46507" y="90147"/>
                </a:lnTo>
                <a:lnTo>
                  <a:pt x="51638" y="89893"/>
                </a:lnTo>
                <a:lnTo>
                  <a:pt x="62482" y="89893"/>
                </a:lnTo>
                <a:lnTo>
                  <a:pt x="63728" y="89207"/>
                </a:lnTo>
                <a:lnTo>
                  <a:pt x="67897" y="73472"/>
                </a:lnTo>
                <a:lnTo>
                  <a:pt x="42354" y="73472"/>
                </a:lnTo>
                <a:lnTo>
                  <a:pt x="40741" y="69344"/>
                </a:lnTo>
                <a:lnTo>
                  <a:pt x="40728" y="58257"/>
                </a:lnTo>
                <a:lnTo>
                  <a:pt x="40881" y="54714"/>
                </a:lnTo>
                <a:lnTo>
                  <a:pt x="40424" y="47970"/>
                </a:lnTo>
                <a:lnTo>
                  <a:pt x="42265" y="42738"/>
                </a:lnTo>
                <a:close/>
              </a:path>
              <a:path w="85725" h="187959">
                <a:moveTo>
                  <a:pt x="32359" y="44325"/>
                </a:moveTo>
                <a:lnTo>
                  <a:pt x="22250" y="44325"/>
                </a:lnTo>
                <a:lnTo>
                  <a:pt x="22250" y="90998"/>
                </a:lnTo>
                <a:lnTo>
                  <a:pt x="21120" y="91099"/>
                </a:lnTo>
                <a:lnTo>
                  <a:pt x="32359" y="91099"/>
                </a:lnTo>
                <a:lnTo>
                  <a:pt x="32359" y="44325"/>
                </a:lnTo>
                <a:close/>
              </a:path>
              <a:path w="85725" h="187959">
                <a:moveTo>
                  <a:pt x="62482" y="89893"/>
                </a:moveTo>
                <a:lnTo>
                  <a:pt x="51638" y="89893"/>
                </a:lnTo>
                <a:lnTo>
                  <a:pt x="61328" y="90528"/>
                </a:lnTo>
                <a:lnTo>
                  <a:pt x="62482" y="89893"/>
                </a:lnTo>
                <a:close/>
              </a:path>
              <a:path w="85725" h="187959">
                <a:moveTo>
                  <a:pt x="62704" y="0"/>
                </a:moveTo>
                <a:lnTo>
                  <a:pt x="42354" y="73472"/>
                </a:lnTo>
                <a:lnTo>
                  <a:pt x="67897" y="73472"/>
                </a:lnTo>
                <a:lnTo>
                  <a:pt x="71474" y="60253"/>
                </a:lnTo>
                <a:lnTo>
                  <a:pt x="85509" y="9324"/>
                </a:lnTo>
                <a:lnTo>
                  <a:pt x="85565" y="6337"/>
                </a:lnTo>
                <a:lnTo>
                  <a:pt x="74653" y="551"/>
                </a:lnTo>
                <a:lnTo>
                  <a:pt x="62704" y="0"/>
                </a:lnTo>
                <a:close/>
              </a:path>
            </a:pathLst>
          </a:custGeom>
          <a:solidFill>
            <a:srgbClr val="FFFFFF"/>
          </a:solidFill>
        </p:spPr>
        <p:txBody>
          <a:bodyPr wrap="square" lIns="0" tIns="0" rIns="0" bIns="0" rtlCol="0"/>
          <a:lstStyle/>
          <a:p>
            <a:endParaRPr/>
          </a:p>
        </p:txBody>
      </p:sp>
      <p:sp>
        <p:nvSpPr>
          <p:cNvPr id="25" name="object 25"/>
          <p:cNvSpPr/>
          <p:nvPr/>
        </p:nvSpPr>
        <p:spPr>
          <a:xfrm>
            <a:off x="6886274" y="1369857"/>
            <a:ext cx="57150" cy="170180"/>
          </a:xfrm>
          <a:custGeom>
            <a:avLst/>
            <a:gdLst/>
            <a:ahLst/>
            <a:cxnLst/>
            <a:rect l="l" t="t" r="r" b="b"/>
            <a:pathLst>
              <a:path w="57150" h="170180">
                <a:moveTo>
                  <a:pt x="14304" y="0"/>
                </a:moveTo>
                <a:lnTo>
                  <a:pt x="6335" y="7908"/>
                </a:lnTo>
                <a:lnTo>
                  <a:pt x="0" y="22654"/>
                </a:lnTo>
                <a:lnTo>
                  <a:pt x="40466" y="169734"/>
                </a:lnTo>
                <a:lnTo>
                  <a:pt x="44664" y="168234"/>
                </a:lnTo>
                <a:lnTo>
                  <a:pt x="52417" y="160744"/>
                </a:lnTo>
                <a:lnTo>
                  <a:pt x="56898" y="148722"/>
                </a:lnTo>
                <a:lnTo>
                  <a:pt x="55972" y="133782"/>
                </a:lnTo>
                <a:lnTo>
                  <a:pt x="32239" y="47325"/>
                </a:lnTo>
                <a:lnTo>
                  <a:pt x="19869" y="10963"/>
                </a:lnTo>
                <a:lnTo>
                  <a:pt x="14304" y="0"/>
                </a:lnTo>
                <a:close/>
              </a:path>
            </a:pathLst>
          </a:custGeom>
          <a:solidFill>
            <a:srgbClr val="FFFFFF"/>
          </a:solidFill>
        </p:spPr>
        <p:txBody>
          <a:bodyPr wrap="square" lIns="0" tIns="0" rIns="0" bIns="0" rtlCol="0"/>
          <a:lstStyle/>
          <a:p>
            <a:endParaRPr/>
          </a:p>
        </p:txBody>
      </p:sp>
      <p:sp>
        <p:nvSpPr>
          <p:cNvPr id="26" name="object 26"/>
          <p:cNvSpPr/>
          <p:nvPr/>
        </p:nvSpPr>
        <p:spPr>
          <a:xfrm>
            <a:off x="6852584" y="1284079"/>
            <a:ext cx="51435" cy="90805"/>
          </a:xfrm>
          <a:custGeom>
            <a:avLst/>
            <a:gdLst/>
            <a:ahLst/>
            <a:cxnLst/>
            <a:rect l="l" t="t" r="r" b="b"/>
            <a:pathLst>
              <a:path w="51434" h="90805">
                <a:moveTo>
                  <a:pt x="37708" y="0"/>
                </a:moveTo>
                <a:lnTo>
                  <a:pt x="13133" y="0"/>
                </a:lnTo>
                <a:lnTo>
                  <a:pt x="13133" y="28943"/>
                </a:lnTo>
                <a:lnTo>
                  <a:pt x="20017" y="30861"/>
                </a:lnTo>
                <a:lnTo>
                  <a:pt x="21058" y="33007"/>
                </a:lnTo>
                <a:lnTo>
                  <a:pt x="18480" y="34785"/>
                </a:lnTo>
                <a:lnTo>
                  <a:pt x="16042" y="36842"/>
                </a:lnTo>
                <a:lnTo>
                  <a:pt x="7266" y="42545"/>
                </a:lnTo>
                <a:lnTo>
                  <a:pt x="1686" y="51144"/>
                </a:lnTo>
                <a:lnTo>
                  <a:pt x="0" y="63132"/>
                </a:lnTo>
                <a:lnTo>
                  <a:pt x="3091" y="78767"/>
                </a:lnTo>
                <a:lnTo>
                  <a:pt x="13161" y="87056"/>
                </a:lnTo>
                <a:lnTo>
                  <a:pt x="27726" y="90244"/>
                </a:lnTo>
                <a:lnTo>
                  <a:pt x="37808" y="86102"/>
                </a:lnTo>
                <a:lnTo>
                  <a:pt x="45941" y="75783"/>
                </a:lnTo>
                <a:lnTo>
                  <a:pt x="47887" y="69049"/>
                </a:lnTo>
                <a:lnTo>
                  <a:pt x="27002" y="69049"/>
                </a:lnTo>
                <a:lnTo>
                  <a:pt x="22569" y="69024"/>
                </a:lnTo>
                <a:lnTo>
                  <a:pt x="19140" y="65316"/>
                </a:lnTo>
                <a:lnTo>
                  <a:pt x="18924" y="60998"/>
                </a:lnTo>
                <a:lnTo>
                  <a:pt x="22214" y="57086"/>
                </a:lnTo>
                <a:lnTo>
                  <a:pt x="26633" y="56769"/>
                </a:lnTo>
                <a:lnTo>
                  <a:pt x="50291" y="56769"/>
                </a:lnTo>
                <a:lnTo>
                  <a:pt x="46281" y="47001"/>
                </a:lnTo>
                <a:lnTo>
                  <a:pt x="36984" y="38569"/>
                </a:lnTo>
                <a:lnTo>
                  <a:pt x="34698" y="37274"/>
                </a:lnTo>
                <a:lnTo>
                  <a:pt x="32882" y="35115"/>
                </a:lnTo>
                <a:lnTo>
                  <a:pt x="30850" y="33362"/>
                </a:lnTo>
                <a:lnTo>
                  <a:pt x="37708" y="27470"/>
                </a:lnTo>
                <a:lnTo>
                  <a:pt x="37708" y="0"/>
                </a:lnTo>
                <a:close/>
              </a:path>
              <a:path w="51434" h="90805">
                <a:moveTo>
                  <a:pt x="50291" y="56769"/>
                </a:moveTo>
                <a:lnTo>
                  <a:pt x="26633" y="56769"/>
                </a:lnTo>
                <a:lnTo>
                  <a:pt x="29275" y="59702"/>
                </a:lnTo>
                <a:lnTo>
                  <a:pt x="33961" y="62611"/>
                </a:lnTo>
                <a:lnTo>
                  <a:pt x="29453" y="65900"/>
                </a:lnTo>
                <a:lnTo>
                  <a:pt x="27002" y="69049"/>
                </a:lnTo>
                <a:lnTo>
                  <a:pt x="47887" y="69049"/>
                </a:lnTo>
                <a:lnTo>
                  <a:pt x="50963" y="58407"/>
                </a:lnTo>
                <a:lnTo>
                  <a:pt x="50291" y="56769"/>
                </a:lnTo>
                <a:close/>
              </a:path>
            </a:pathLst>
          </a:custGeom>
          <a:solidFill>
            <a:srgbClr val="FFFFFF"/>
          </a:solidFill>
        </p:spPr>
        <p:txBody>
          <a:bodyPr wrap="square" lIns="0" tIns="0" rIns="0" bIns="0" rtlCol="0"/>
          <a:lstStyle/>
          <a:p>
            <a:endParaRPr/>
          </a:p>
        </p:txBody>
      </p:sp>
      <p:sp>
        <p:nvSpPr>
          <p:cNvPr id="27" name="object 27"/>
          <p:cNvSpPr/>
          <p:nvPr/>
        </p:nvSpPr>
        <p:spPr>
          <a:xfrm>
            <a:off x="6931421" y="1535427"/>
            <a:ext cx="13335" cy="23495"/>
          </a:xfrm>
          <a:custGeom>
            <a:avLst/>
            <a:gdLst/>
            <a:ahLst/>
            <a:cxnLst/>
            <a:rect l="l" t="t" r="r" b="b"/>
            <a:pathLst>
              <a:path w="13334" h="23494">
                <a:moveTo>
                  <a:pt x="10883" y="0"/>
                </a:moveTo>
                <a:lnTo>
                  <a:pt x="0" y="11874"/>
                </a:lnTo>
                <a:lnTo>
                  <a:pt x="9347" y="23444"/>
                </a:lnTo>
                <a:lnTo>
                  <a:pt x="12865" y="22009"/>
                </a:lnTo>
                <a:lnTo>
                  <a:pt x="10883" y="0"/>
                </a:lnTo>
                <a:close/>
              </a:path>
            </a:pathLst>
          </a:custGeom>
          <a:solidFill>
            <a:srgbClr val="FFFFFF"/>
          </a:solidFill>
        </p:spPr>
        <p:txBody>
          <a:bodyPr wrap="square" lIns="0" tIns="0" rIns="0" bIns="0" rtlCol="0"/>
          <a:lstStyle/>
          <a:p>
            <a:endParaRPr/>
          </a:p>
        </p:txBody>
      </p:sp>
      <p:sp>
        <p:nvSpPr>
          <p:cNvPr id="28" name="object 28"/>
          <p:cNvSpPr/>
          <p:nvPr/>
        </p:nvSpPr>
        <p:spPr>
          <a:xfrm>
            <a:off x="5568974" y="1359321"/>
            <a:ext cx="170180" cy="203835"/>
          </a:xfrm>
          <a:custGeom>
            <a:avLst/>
            <a:gdLst/>
            <a:ahLst/>
            <a:cxnLst/>
            <a:rect l="l" t="t" r="r" b="b"/>
            <a:pathLst>
              <a:path w="170179" h="203834">
                <a:moveTo>
                  <a:pt x="77484" y="139994"/>
                </a:moveTo>
                <a:lnTo>
                  <a:pt x="64251" y="145671"/>
                </a:lnTo>
                <a:lnTo>
                  <a:pt x="66885" y="158738"/>
                </a:lnTo>
                <a:lnTo>
                  <a:pt x="68940" y="170246"/>
                </a:lnTo>
                <a:lnTo>
                  <a:pt x="65432" y="181942"/>
                </a:lnTo>
                <a:lnTo>
                  <a:pt x="61952" y="186781"/>
                </a:lnTo>
                <a:lnTo>
                  <a:pt x="64327" y="193664"/>
                </a:lnTo>
                <a:lnTo>
                  <a:pt x="74322" y="202402"/>
                </a:lnTo>
                <a:lnTo>
                  <a:pt x="80050" y="203354"/>
                </a:lnTo>
                <a:lnTo>
                  <a:pt x="91823" y="197551"/>
                </a:lnTo>
                <a:lnTo>
                  <a:pt x="95671" y="192394"/>
                </a:lnTo>
                <a:lnTo>
                  <a:pt x="92889" y="180660"/>
                </a:lnTo>
                <a:lnTo>
                  <a:pt x="89168" y="175910"/>
                </a:lnTo>
                <a:lnTo>
                  <a:pt x="86031" y="169941"/>
                </a:lnTo>
                <a:lnTo>
                  <a:pt x="98592" y="163710"/>
                </a:lnTo>
                <a:lnTo>
                  <a:pt x="111479" y="156888"/>
                </a:lnTo>
                <a:lnTo>
                  <a:pt x="113276" y="155856"/>
                </a:lnTo>
                <a:lnTo>
                  <a:pt x="81459" y="155856"/>
                </a:lnTo>
                <a:lnTo>
                  <a:pt x="77484" y="139994"/>
                </a:lnTo>
                <a:close/>
              </a:path>
              <a:path w="170179" h="203834">
                <a:moveTo>
                  <a:pt x="34727" y="0"/>
                </a:moveTo>
                <a:lnTo>
                  <a:pt x="24017" y="1653"/>
                </a:lnTo>
                <a:lnTo>
                  <a:pt x="16118" y="5603"/>
                </a:lnTo>
                <a:lnTo>
                  <a:pt x="15394" y="13540"/>
                </a:lnTo>
                <a:lnTo>
                  <a:pt x="12270" y="23954"/>
                </a:lnTo>
                <a:lnTo>
                  <a:pt x="11584" y="27663"/>
                </a:lnTo>
                <a:lnTo>
                  <a:pt x="9142" y="30450"/>
                </a:lnTo>
                <a:lnTo>
                  <a:pt x="3075" y="39193"/>
                </a:lnTo>
                <a:lnTo>
                  <a:pt x="0" y="49034"/>
                </a:lnTo>
                <a:lnTo>
                  <a:pt x="708" y="60761"/>
                </a:lnTo>
                <a:lnTo>
                  <a:pt x="5991" y="75159"/>
                </a:lnTo>
                <a:lnTo>
                  <a:pt x="11113" y="85696"/>
                </a:lnTo>
                <a:lnTo>
                  <a:pt x="16526" y="97316"/>
                </a:lnTo>
                <a:lnTo>
                  <a:pt x="22353" y="110672"/>
                </a:lnTo>
                <a:lnTo>
                  <a:pt x="25995" y="121001"/>
                </a:lnTo>
                <a:lnTo>
                  <a:pt x="28002" y="130820"/>
                </a:lnTo>
                <a:lnTo>
                  <a:pt x="28069" y="142808"/>
                </a:lnTo>
                <a:lnTo>
                  <a:pt x="24906" y="154829"/>
                </a:lnTo>
                <a:lnTo>
                  <a:pt x="17873" y="167913"/>
                </a:lnTo>
                <a:lnTo>
                  <a:pt x="20300" y="177817"/>
                </a:lnTo>
                <a:lnTo>
                  <a:pt x="31040" y="182742"/>
                </a:lnTo>
                <a:lnTo>
                  <a:pt x="38432" y="183365"/>
                </a:lnTo>
                <a:lnTo>
                  <a:pt x="46153" y="182323"/>
                </a:lnTo>
                <a:lnTo>
                  <a:pt x="59653" y="179567"/>
                </a:lnTo>
                <a:lnTo>
                  <a:pt x="62460" y="171058"/>
                </a:lnTo>
                <a:lnTo>
                  <a:pt x="61824" y="170246"/>
                </a:lnTo>
                <a:lnTo>
                  <a:pt x="33022" y="170246"/>
                </a:lnTo>
                <a:lnTo>
                  <a:pt x="32387" y="168099"/>
                </a:lnTo>
                <a:lnTo>
                  <a:pt x="41876" y="157938"/>
                </a:lnTo>
                <a:lnTo>
                  <a:pt x="52573" y="149087"/>
                </a:lnTo>
                <a:lnTo>
                  <a:pt x="63561" y="141081"/>
                </a:lnTo>
                <a:lnTo>
                  <a:pt x="70799" y="136514"/>
                </a:lnTo>
                <a:lnTo>
                  <a:pt x="43601" y="136514"/>
                </a:lnTo>
                <a:lnTo>
                  <a:pt x="33386" y="91964"/>
                </a:lnTo>
                <a:lnTo>
                  <a:pt x="24106" y="75796"/>
                </a:lnTo>
                <a:lnTo>
                  <a:pt x="21223" y="70246"/>
                </a:lnTo>
                <a:lnTo>
                  <a:pt x="14632" y="56492"/>
                </a:lnTo>
                <a:lnTo>
                  <a:pt x="15534" y="51501"/>
                </a:lnTo>
                <a:lnTo>
                  <a:pt x="23452" y="42670"/>
                </a:lnTo>
                <a:lnTo>
                  <a:pt x="96111" y="42670"/>
                </a:lnTo>
                <a:lnTo>
                  <a:pt x="94564" y="40031"/>
                </a:lnTo>
                <a:lnTo>
                  <a:pt x="87697" y="28584"/>
                </a:lnTo>
                <a:lnTo>
                  <a:pt x="79265" y="15225"/>
                </a:lnTo>
                <a:lnTo>
                  <a:pt x="68745" y="9410"/>
                </a:lnTo>
                <a:lnTo>
                  <a:pt x="43257" y="9410"/>
                </a:lnTo>
                <a:lnTo>
                  <a:pt x="34727" y="0"/>
                </a:lnTo>
                <a:close/>
              </a:path>
              <a:path w="170179" h="203834">
                <a:moveTo>
                  <a:pt x="57932" y="165271"/>
                </a:moveTo>
                <a:lnTo>
                  <a:pt x="33022" y="170246"/>
                </a:lnTo>
                <a:lnTo>
                  <a:pt x="61824" y="170246"/>
                </a:lnTo>
                <a:lnTo>
                  <a:pt x="57932" y="165271"/>
                </a:lnTo>
                <a:close/>
              </a:path>
              <a:path w="170179" h="203834">
                <a:moveTo>
                  <a:pt x="165342" y="114303"/>
                </a:moveTo>
                <a:lnTo>
                  <a:pt x="145417" y="114303"/>
                </a:lnTo>
                <a:lnTo>
                  <a:pt x="136086" y="123036"/>
                </a:lnTo>
                <a:lnTo>
                  <a:pt x="126096" y="130820"/>
                </a:lnTo>
                <a:lnTo>
                  <a:pt x="115543" y="137825"/>
                </a:lnTo>
                <a:lnTo>
                  <a:pt x="104522" y="144220"/>
                </a:lnTo>
                <a:lnTo>
                  <a:pt x="93129" y="150174"/>
                </a:lnTo>
                <a:lnTo>
                  <a:pt x="81459" y="155856"/>
                </a:lnTo>
                <a:lnTo>
                  <a:pt x="113276" y="155856"/>
                </a:lnTo>
                <a:lnTo>
                  <a:pt x="153288" y="127959"/>
                </a:lnTo>
                <a:lnTo>
                  <a:pt x="162015" y="118430"/>
                </a:lnTo>
                <a:lnTo>
                  <a:pt x="165342" y="114303"/>
                </a:lnTo>
                <a:close/>
              </a:path>
              <a:path w="170179" h="203834">
                <a:moveTo>
                  <a:pt x="96111" y="42670"/>
                </a:moveTo>
                <a:lnTo>
                  <a:pt x="23452" y="42670"/>
                </a:lnTo>
                <a:lnTo>
                  <a:pt x="29137" y="53292"/>
                </a:lnTo>
                <a:lnTo>
                  <a:pt x="34890" y="63924"/>
                </a:lnTo>
                <a:lnTo>
                  <a:pt x="40704" y="74758"/>
                </a:lnTo>
                <a:lnTo>
                  <a:pt x="46570" y="85988"/>
                </a:lnTo>
                <a:lnTo>
                  <a:pt x="52480" y="97805"/>
                </a:lnTo>
                <a:lnTo>
                  <a:pt x="58427" y="110403"/>
                </a:lnTo>
                <a:lnTo>
                  <a:pt x="60716" y="121001"/>
                </a:lnTo>
                <a:lnTo>
                  <a:pt x="56133" y="128518"/>
                </a:lnTo>
                <a:lnTo>
                  <a:pt x="43601" y="136514"/>
                </a:lnTo>
                <a:lnTo>
                  <a:pt x="70799" y="136514"/>
                </a:lnTo>
                <a:lnTo>
                  <a:pt x="109663" y="118845"/>
                </a:lnTo>
                <a:lnTo>
                  <a:pt x="145417" y="114303"/>
                </a:lnTo>
                <a:lnTo>
                  <a:pt x="165342" y="114303"/>
                </a:lnTo>
                <a:lnTo>
                  <a:pt x="166562" y="112791"/>
                </a:lnTo>
                <a:lnTo>
                  <a:pt x="170118" y="106111"/>
                </a:lnTo>
                <a:lnTo>
                  <a:pt x="163180" y="91964"/>
                </a:lnTo>
                <a:lnTo>
                  <a:pt x="143613" y="91964"/>
                </a:lnTo>
                <a:lnTo>
                  <a:pt x="132756" y="88859"/>
                </a:lnTo>
                <a:lnTo>
                  <a:pt x="121752" y="79759"/>
                </a:lnTo>
                <a:lnTo>
                  <a:pt x="113913" y="70576"/>
                </a:lnTo>
                <a:lnTo>
                  <a:pt x="105948" y="59231"/>
                </a:lnTo>
                <a:lnTo>
                  <a:pt x="100453" y="50076"/>
                </a:lnTo>
                <a:lnTo>
                  <a:pt x="96111" y="42670"/>
                </a:lnTo>
                <a:close/>
              </a:path>
              <a:path w="170179" h="203834">
                <a:moveTo>
                  <a:pt x="155170" y="90566"/>
                </a:moveTo>
                <a:lnTo>
                  <a:pt x="143613" y="91964"/>
                </a:lnTo>
                <a:lnTo>
                  <a:pt x="163180" y="91964"/>
                </a:lnTo>
                <a:lnTo>
                  <a:pt x="162943" y="91480"/>
                </a:lnTo>
                <a:lnTo>
                  <a:pt x="155170" y="90566"/>
                </a:lnTo>
                <a:close/>
              </a:path>
              <a:path w="170179" h="203834">
                <a:moveTo>
                  <a:pt x="55196" y="8117"/>
                </a:moveTo>
                <a:lnTo>
                  <a:pt x="51208" y="8422"/>
                </a:lnTo>
                <a:lnTo>
                  <a:pt x="47233" y="9044"/>
                </a:lnTo>
                <a:lnTo>
                  <a:pt x="43257" y="9410"/>
                </a:lnTo>
                <a:lnTo>
                  <a:pt x="68745" y="9410"/>
                </a:lnTo>
                <a:lnTo>
                  <a:pt x="68415" y="9228"/>
                </a:lnTo>
                <a:lnTo>
                  <a:pt x="55196" y="8117"/>
                </a:lnTo>
                <a:close/>
              </a:path>
            </a:pathLst>
          </a:custGeom>
          <a:solidFill>
            <a:srgbClr val="FFFFFF"/>
          </a:solidFill>
        </p:spPr>
        <p:txBody>
          <a:bodyPr wrap="square" lIns="0" tIns="0" rIns="0" bIns="0" rtlCol="0"/>
          <a:lstStyle/>
          <a:p>
            <a:endParaRPr/>
          </a:p>
        </p:txBody>
      </p:sp>
      <p:sp>
        <p:nvSpPr>
          <p:cNvPr id="29" name="object 29"/>
          <p:cNvSpPr/>
          <p:nvPr/>
        </p:nvSpPr>
        <p:spPr>
          <a:xfrm>
            <a:off x="5479696" y="1335365"/>
            <a:ext cx="96520" cy="80010"/>
          </a:xfrm>
          <a:custGeom>
            <a:avLst/>
            <a:gdLst/>
            <a:ahLst/>
            <a:cxnLst/>
            <a:rect l="l" t="t" r="r" b="b"/>
            <a:pathLst>
              <a:path w="96520" h="80009">
                <a:moveTo>
                  <a:pt x="66713" y="0"/>
                </a:moveTo>
                <a:lnTo>
                  <a:pt x="26883" y="6571"/>
                </a:lnTo>
                <a:lnTo>
                  <a:pt x="0" y="28917"/>
                </a:lnTo>
                <a:lnTo>
                  <a:pt x="6051" y="38998"/>
                </a:lnTo>
                <a:lnTo>
                  <a:pt x="12238" y="49368"/>
                </a:lnTo>
                <a:lnTo>
                  <a:pt x="19050" y="60123"/>
                </a:lnTo>
                <a:lnTo>
                  <a:pt x="27039" y="71384"/>
                </a:lnTo>
                <a:lnTo>
                  <a:pt x="34841" y="77657"/>
                </a:lnTo>
                <a:lnTo>
                  <a:pt x="44270" y="79736"/>
                </a:lnTo>
                <a:lnTo>
                  <a:pt x="56026" y="77270"/>
                </a:lnTo>
                <a:lnTo>
                  <a:pt x="70809" y="69908"/>
                </a:lnTo>
                <a:lnTo>
                  <a:pt x="75726" y="65399"/>
                </a:lnTo>
                <a:lnTo>
                  <a:pt x="49824" y="65399"/>
                </a:lnTo>
                <a:lnTo>
                  <a:pt x="55866" y="53424"/>
                </a:lnTo>
                <a:lnTo>
                  <a:pt x="63236" y="43090"/>
                </a:lnTo>
                <a:lnTo>
                  <a:pt x="72202" y="34396"/>
                </a:lnTo>
                <a:lnTo>
                  <a:pt x="83032" y="27343"/>
                </a:lnTo>
                <a:lnTo>
                  <a:pt x="75848" y="13906"/>
                </a:lnTo>
                <a:lnTo>
                  <a:pt x="69837" y="3086"/>
                </a:lnTo>
                <a:lnTo>
                  <a:pt x="68973" y="1600"/>
                </a:lnTo>
                <a:lnTo>
                  <a:pt x="66713" y="0"/>
                </a:lnTo>
                <a:close/>
              </a:path>
              <a:path w="96520" h="80009">
                <a:moveTo>
                  <a:pt x="89377" y="33530"/>
                </a:moveTo>
                <a:lnTo>
                  <a:pt x="80019" y="43680"/>
                </a:lnTo>
                <a:lnTo>
                  <a:pt x="71336" y="53719"/>
                </a:lnTo>
                <a:lnTo>
                  <a:pt x="61785" y="61631"/>
                </a:lnTo>
                <a:lnTo>
                  <a:pt x="49824" y="65399"/>
                </a:lnTo>
                <a:lnTo>
                  <a:pt x="75726" y="65399"/>
                </a:lnTo>
                <a:lnTo>
                  <a:pt x="80175" y="61320"/>
                </a:lnTo>
                <a:lnTo>
                  <a:pt x="88480" y="51657"/>
                </a:lnTo>
                <a:lnTo>
                  <a:pt x="96189" y="41389"/>
                </a:lnTo>
                <a:lnTo>
                  <a:pt x="91452" y="35864"/>
                </a:lnTo>
                <a:lnTo>
                  <a:pt x="89377" y="33530"/>
                </a:lnTo>
                <a:close/>
              </a:path>
            </a:pathLst>
          </a:custGeom>
          <a:solidFill>
            <a:srgbClr val="FFFFFF"/>
          </a:solidFill>
        </p:spPr>
        <p:txBody>
          <a:bodyPr wrap="square" lIns="0" tIns="0" rIns="0" bIns="0" rtlCol="0"/>
          <a:lstStyle/>
          <a:p>
            <a:endParaRPr/>
          </a:p>
        </p:txBody>
      </p:sp>
      <p:sp>
        <p:nvSpPr>
          <p:cNvPr id="30" name="object 30"/>
          <p:cNvSpPr/>
          <p:nvPr/>
        </p:nvSpPr>
        <p:spPr>
          <a:xfrm>
            <a:off x="5590210" y="1261812"/>
            <a:ext cx="78740" cy="90805"/>
          </a:xfrm>
          <a:custGeom>
            <a:avLst/>
            <a:gdLst/>
            <a:ahLst/>
            <a:cxnLst/>
            <a:rect l="l" t="t" r="r" b="b"/>
            <a:pathLst>
              <a:path w="78739" h="90805">
                <a:moveTo>
                  <a:pt x="77343" y="60413"/>
                </a:moveTo>
                <a:lnTo>
                  <a:pt x="52169" y="60413"/>
                </a:lnTo>
                <a:lnTo>
                  <a:pt x="65150" y="61666"/>
                </a:lnTo>
                <a:lnTo>
                  <a:pt x="54394" y="69566"/>
                </a:lnTo>
                <a:lnTo>
                  <a:pt x="42695" y="74211"/>
                </a:lnTo>
                <a:lnTo>
                  <a:pt x="30681" y="77544"/>
                </a:lnTo>
                <a:lnTo>
                  <a:pt x="18979" y="81508"/>
                </a:lnTo>
                <a:lnTo>
                  <a:pt x="21417" y="87998"/>
                </a:lnTo>
                <a:lnTo>
                  <a:pt x="26814" y="90328"/>
                </a:lnTo>
                <a:lnTo>
                  <a:pt x="38119" y="87445"/>
                </a:lnTo>
                <a:lnTo>
                  <a:pt x="49452" y="83380"/>
                </a:lnTo>
                <a:lnTo>
                  <a:pt x="61025" y="77248"/>
                </a:lnTo>
                <a:lnTo>
                  <a:pt x="73049" y="68166"/>
                </a:lnTo>
                <a:lnTo>
                  <a:pt x="77343" y="60413"/>
                </a:lnTo>
                <a:close/>
              </a:path>
              <a:path w="78739" h="90805">
                <a:moveTo>
                  <a:pt x="44582" y="0"/>
                </a:moveTo>
                <a:lnTo>
                  <a:pt x="9546" y="24833"/>
                </a:lnTo>
                <a:lnTo>
                  <a:pt x="0" y="51476"/>
                </a:lnTo>
                <a:lnTo>
                  <a:pt x="15639" y="71666"/>
                </a:lnTo>
                <a:lnTo>
                  <a:pt x="16884" y="70850"/>
                </a:lnTo>
                <a:lnTo>
                  <a:pt x="28077" y="65013"/>
                </a:lnTo>
                <a:lnTo>
                  <a:pt x="39826" y="61532"/>
                </a:lnTo>
                <a:lnTo>
                  <a:pt x="52169" y="60413"/>
                </a:lnTo>
                <a:lnTo>
                  <a:pt x="77343" y="60413"/>
                </a:lnTo>
                <a:lnTo>
                  <a:pt x="78571" y="58196"/>
                </a:lnTo>
                <a:lnTo>
                  <a:pt x="60098" y="11690"/>
                </a:lnTo>
                <a:lnTo>
                  <a:pt x="48849" y="660"/>
                </a:lnTo>
                <a:lnTo>
                  <a:pt x="44582" y="0"/>
                </a:lnTo>
                <a:close/>
              </a:path>
            </a:pathLst>
          </a:custGeom>
          <a:solidFill>
            <a:srgbClr val="FFFFFF"/>
          </a:solidFill>
        </p:spPr>
        <p:txBody>
          <a:bodyPr wrap="square" lIns="0" tIns="0" rIns="0" bIns="0" rtlCol="0"/>
          <a:lstStyle/>
          <a:p>
            <a:endParaRPr/>
          </a:p>
        </p:txBody>
      </p:sp>
      <p:sp>
        <p:nvSpPr>
          <p:cNvPr id="31" name="object 31"/>
          <p:cNvSpPr/>
          <p:nvPr/>
        </p:nvSpPr>
        <p:spPr>
          <a:xfrm>
            <a:off x="5553245" y="1313152"/>
            <a:ext cx="54610" cy="48895"/>
          </a:xfrm>
          <a:custGeom>
            <a:avLst/>
            <a:gdLst/>
            <a:ahLst/>
            <a:cxnLst/>
            <a:rect l="l" t="t" r="r" b="b"/>
            <a:pathLst>
              <a:path w="54610" h="48894">
                <a:moveTo>
                  <a:pt x="22881" y="0"/>
                </a:moveTo>
                <a:lnTo>
                  <a:pt x="13759" y="3184"/>
                </a:lnTo>
                <a:lnTo>
                  <a:pt x="2819" y="12156"/>
                </a:lnTo>
                <a:lnTo>
                  <a:pt x="2628" y="12346"/>
                </a:lnTo>
                <a:lnTo>
                  <a:pt x="2273" y="12473"/>
                </a:lnTo>
                <a:lnTo>
                  <a:pt x="1651" y="15267"/>
                </a:lnTo>
                <a:lnTo>
                  <a:pt x="0" y="18290"/>
                </a:lnTo>
                <a:lnTo>
                  <a:pt x="1812" y="22997"/>
                </a:lnTo>
                <a:lnTo>
                  <a:pt x="8086" y="34837"/>
                </a:lnTo>
                <a:lnTo>
                  <a:pt x="17141" y="43910"/>
                </a:lnTo>
                <a:lnTo>
                  <a:pt x="29981" y="48717"/>
                </a:lnTo>
                <a:lnTo>
                  <a:pt x="40141" y="41741"/>
                </a:lnTo>
                <a:lnTo>
                  <a:pt x="54279" y="40058"/>
                </a:lnTo>
                <a:lnTo>
                  <a:pt x="51668" y="34636"/>
                </a:lnTo>
                <a:lnTo>
                  <a:pt x="46525" y="24168"/>
                </a:lnTo>
                <a:lnTo>
                  <a:pt x="39208" y="11528"/>
                </a:lnTo>
                <a:lnTo>
                  <a:pt x="31069" y="2736"/>
                </a:lnTo>
                <a:lnTo>
                  <a:pt x="22881" y="0"/>
                </a:lnTo>
                <a:close/>
              </a:path>
            </a:pathLst>
          </a:custGeom>
          <a:solidFill>
            <a:srgbClr val="FFFFFF"/>
          </a:solidFill>
        </p:spPr>
        <p:txBody>
          <a:bodyPr wrap="square" lIns="0" tIns="0" rIns="0" bIns="0" rtlCol="0"/>
          <a:lstStyle/>
          <a:p>
            <a:endParaRPr/>
          </a:p>
        </p:txBody>
      </p:sp>
      <p:sp>
        <p:nvSpPr>
          <p:cNvPr id="32" name="object 32"/>
          <p:cNvSpPr/>
          <p:nvPr/>
        </p:nvSpPr>
        <p:spPr>
          <a:xfrm>
            <a:off x="8662303" y="1270402"/>
            <a:ext cx="176530" cy="286385"/>
          </a:xfrm>
          <a:custGeom>
            <a:avLst/>
            <a:gdLst/>
            <a:ahLst/>
            <a:cxnLst/>
            <a:rect l="l" t="t" r="r" b="b"/>
            <a:pathLst>
              <a:path w="176529" h="286384">
                <a:moveTo>
                  <a:pt x="2260" y="59700"/>
                </a:moveTo>
                <a:lnTo>
                  <a:pt x="1648" y="63701"/>
                </a:lnTo>
                <a:lnTo>
                  <a:pt x="1523" y="64183"/>
                </a:lnTo>
                <a:lnTo>
                  <a:pt x="0" y="67447"/>
                </a:lnTo>
                <a:lnTo>
                  <a:pt x="3479" y="77861"/>
                </a:lnTo>
                <a:lnTo>
                  <a:pt x="6591" y="85608"/>
                </a:lnTo>
                <a:lnTo>
                  <a:pt x="13969" y="99895"/>
                </a:lnTo>
                <a:lnTo>
                  <a:pt x="18643" y="106270"/>
                </a:lnTo>
                <a:lnTo>
                  <a:pt x="23101" y="113319"/>
                </a:lnTo>
                <a:lnTo>
                  <a:pt x="21412" y="114449"/>
                </a:lnTo>
                <a:lnTo>
                  <a:pt x="20396" y="115046"/>
                </a:lnTo>
                <a:lnTo>
                  <a:pt x="17139" y="117602"/>
                </a:lnTo>
                <a:lnTo>
                  <a:pt x="11603" y="126654"/>
                </a:lnTo>
                <a:lnTo>
                  <a:pt x="16116" y="137893"/>
                </a:lnTo>
                <a:lnTo>
                  <a:pt x="17271" y="139583"/>
                </a:lnTo>
                <a:lnTo>
                  <a:pt x="18016" y="141716"/>
                </a:lnTo>
                <a:lnTo>
                  <a:pt x="25285" y="197415"/>
                </a:lnTo>
                <a:lnTo>
                  <a:pt x="28494" y="222610"/>
                </a:lnTo>
                <a:lnTo>
                  <a:pt x="31940" y="250212"/>
                </a:lnTo>
                <a:lnTo>
                  <a:pt x="30860" y="253286"/>
                </a:lnTo>
                <a:lnTo>
                  <a:pt x="24734" y="261878"/>
                </a:lnTo>
                <a:lnTo>
                  <a:pt x="24637" y="268107"/>
                </a:lnTo>
                <a:lnTo>
                  <a:pt x="69037" y="284358"/>
                </a:lnTo>
                <a:lnTo>
                  <a:pt x="93565" y="285824"/>
                </a:lnTo>
                <a:lnTo>
                  <a:pt x="106247" y="285308"/>
                </a:lnTo>
                <a:lnTo>
                  <a:pt x="119301" y="283957"/>
                </a:lnTo>
                <a:lnTo>
                  <a:pt x="132796" y="281769"/>
                </a:lnTo>
                <a:lnTo>
                  <a:pt x="144951" y="277866"/>
                </a:lnTo>
                <a:lnTo>
                  <a:pt x="154764" y="273291"/>
                </a:lnTo>
                <a:lnTo>
                  <a:pt x="101967" y="273291"/>
                </a:lnTo>
                <a:lnTo>
                  <a:pt x="89615" y="273206"/>
                </a:lnTo>
                <a:lnTo>
                  <a:pt x="77419" y="272034"/>
                </a:lnTo>
                <a:lnTo>
                  <a:pt x="65393" y="269763"/>
                </a:lnTo>
                <a:lnTo>
                  <a:pt x="53555" y="266381"/>
                </a:lnTo>
                <a:lnTo>
                  <a:pt x="41918" y="261878"/>
                </a:lnTo>
                <a:lnTo>
                  <a:pt x="44483" y="252556"/>
                </a:lnTo>
                <a:lnTo>
                  <a:pt x="42359" y="237947"/>
                </a:lnTo>
                <a:lnTo>
                  <a:pt x="31043" y="149916"/>
                </a:lnTo>
                <a:lnTo>
                  <a:pt x="31026" y="148079"/>
                </a:lnTo>
                <a:lnTo>
                  <a:pt x="150292" y="148079"/>
                </a:lnTo>
                <a:lnTo>
                  <a:pt x="157149" y="146288"/>
                </a:lnTo>
                <a:lnTo>
                  <a:pt x="169590" y="146288"/>
                </a:lnTo>
                <a:lnTo>
                  <a:pt x="169719" y="143647"/>
                </a:lnTo>
                <a:lnTo>
                  <a:pt x="84454" y="143647"/>
                </a:lnTo>
                <a:lnTo>
                  <a:pt x="82042" y="134934"/>
                </a:lnTo>
                <a:lnTo>
                  <a:pt x="34848" y="134934"/>
                </a:lnTo>
                <a:lnTo>
                  <a:pt x="21424" y="128546"/>
                </a:lnTo>
                <a:lnTo>
                  <a:pt x="29311" y="123174"/>
                </a:lnTo>
                <a:lnTo>
                  <a:pt x="78939" y="123174"/>
                </a:lnTo>
                <a:lnTo>
                  <a:pt x="76631" y="114310"/>
                </a:lnTo>
                <a:lnTo>
                  <a:pt x="166196" y="114310"/>
                </a:lnTo>
                <a:lnTo>
                  <a:pt x="165430" y="113814"/>
                </a:lnTo>
                <a:lnTo>
                  <a:pt x="162013" y="111871"/>
                </a:lnTo>
                <a:lnTo>
                  <a:pt x="153682" y="109560"/>
                </a:lnTo>
                <a:lnTo>
                  <a:pt x="152919" y="107007"/>
                </a:lnTo>
                <a:lnTo>
                  <a:pt x="43345" y="107007"/>
                </a:lnTo>
                <a:lnTo>
                  <a:pt x="37468" y="98097"/>
                </a:lnTo>
                <a:lnTo>
                  <a:pt x="31237" y="88843"/>
                </a:lnTo>
                <a:lnTo>
                  <a:pt x="28034" y="83741"/>
                </a:lnTo>
                <a:lnTo>
                  <a:pt x="6172" y="83741"/>
                </a:lnTo>
                <a:lnTo>
                  <a:pt x="6172" y="68678"/>
                </a:lnTo>
                <a:lnTo>
                  <a:pt x="15232" y="68678"/>
                </a:lnTo>
                <a:lnTo>
                  <a:pt x="13643" y="67261"/>
                </a:lnTo>
                <a:lnTo>
                  <a:pt x="2260" y="59700"/>
                </a:lnTo>
                <a:close/>
              </a:path>
              <a:path w="176529" h="286384">
                <a:moveTo>
                  <a:pt x="163988" y="188668"/>
                </a:moveTo>
                <a:lnTo>
                  <a:pt x="150520" y="188668"/>
                </a:lnTo>
                <a:lnTo>
                  <a:pt x="150708" y="198853"/>
                </a:lnTo>
                <a:lnTo>
                  <a:pt x="147396" y="224038"/>
                </a:lnTo>
                <a:lnTo>
                  <a:pt x="146303" y="232089"/>
                </a:lnTo>
                <a:lnTo>
                  <a:pt x="145008" y="240128"/>
                </a:lnTo>
                <a:lnTo>
                  <a:pt x="143332" y="254035"/>
                </a:lnTo>
                <a:lnTo>
                  <a:pt x="139966" y="260956"/>
                </a:lnTo>
                <a:lnTo>
                  <a:pt x="139803" y="267137"/>
                </a:lnTo>
                <a:lnTo>
                  <a:pt x="127076" y="270245"/>
                </a:lnTo>
                <a:lnTo>
                  <a:pt x="114459" y="272300"/>
                </a:lnTo>
                <a:lnTo>
                  <a:pt x="101967" y="273291"/>
                </a:lnTo>
                <a:lnTo>
                  <a:pt x="154764" y="273291"/>
                </a:lnTo>
                <a:lnTo>
                  <a:pt x="156514" y="272475"/>
                </a:lnTo>
                <a:lnTo>
                  <a:pt x="163360" y="268818"/>
                </a:lnTo>
                <a:lnTo>
                  <a:pt x="163288" y="261878"/>
                </a:lnTo>
                <a:lnTo>
                  <a:pt x="157429" y="253171"/>
                </a:lnTo>
                <a:lnTo>
                  <a:pt x="156006" y="249412"/>
                </a:lnTo>
                <a:lnTo>
                  <a:pt x="158382" y="230694"/>
                </a:lnTo>
                <a:lnTo>
                  <a:pt x="160008" y="218234"/>
                </a:lnTo>
                <a:lnTo>
                  <a:pt x="161682" y="205643"/>
                </a:lnTo>
                <a:lnTo>
                  <a:pt x="163988" y="188668"/>
                </a:lnTo>
                <a:close/>
              </a:path>
              <a:path w="176529" h="286384">
                <a:moveTo>
                  <a:pt x="169590" y="146288"/>
                </a:moveTo>
                <a:lnTo>
                  <a:pt x="157149" y="146288"/>
                </a:lnTo>
                <a:lnTo>
                  <a:pt x="158283" y="153455"/>
                </a:lnTo>
                <a:lnTo>
                  <a:pt x="158254" y="153583"/>
                </a:lnTo>
                <a:lnTo>
                  <a:pt x="155930" y="157731"/>
                </a:lnTo>
                <a:lnTo>
                  <a:pt x="146893" y="159580"/>
                </a:lnTo>
                <a:lnTo>
                  <a:pt x="135572" y="162347"/>
                </a:lnTo>
                <a:lnTo>
                  <a:pt x="109688" y="212383"/>
                </a:lnTo>
                <a:lnTo>
                  <a:pt x="107222" y="264164"/>
                </a:lnTo>
                <a:lnTo>
                  <a:pt x="120066" y="261878"/>
                </a:lnTo>
                <a:lnTo>
                  <a:pt x="149783" y="191106"/>
                </a:lnTo>
                <a:lnTo>
                  <a:pt x="150520" y="188668"/>
                </a:lnTo>
                <a:lnTo>
                  <a:pt x="163988" y="188668"/>
                </a:lnTo>
                <a:lnTo>
                  <a:pt x="165101" y="180474"/>
                </a:lnTo>
                <a:lnTo>
                  <a:pt x="169353" y="149916"/>
                </a:lnTo>
                <a:lnTo>
                  <a:pt x="169472" y="148688"/>
                </a:lnTo>
                <a:lnTo>
                  <a:pt x="169590" y="146288"/>
                </a:lnTo>
                <a:close/>
              </a:path>
              <a:path w="176529" h="286384">
                <a:moveTo>
                  <a:pt x="150292" y="148079"/>
                </a:moveTo>
                <a:lnTo>
                  <a:pt x="31026" y="148079"/>
                </a:lnTo>
                <a:lnTo>
                  <a:pt x="31030" y="148689"/>
                </a:lnTo>
                <a:lnTo>
                  <a:pt x="69037" y="152406"/>
                </a:lnTo>
                <a:lnTo>
                  <a:pt x="81699" y="153455"/>
                </a:lnTo>
                <a:lnTo>
                  <a:pt x="94419" y="154225"/>
                </a:lnTo>
                <a:lnTo>
                  <a:pt x="107078" y="154343"/>
                </a:lnTo>
                <a:lnTo>
                  <a:pt x="119689" y="153583"/>
                </a:lnTo>
                <a:lnTo>
                  <a:pt x="132243" y="151971"/>
                </a:lnTo>
                <a:lnTo>
                  <a:pt x="144733" y="149530"/>
                </a:lnTo>
                <a:lnTo>
                  <a:pt x="150292" y="148079"/>
                </a:lnTo>
                <a:close/>
              </a:path>
              <a:path w="176529" h="286384">
                <a:moveTo>
                  <a:pt x="166196" y="114310"/>
                </a:moveTo>
                <a:lnTo>
                  <a:pt x="76631" y="114310"/>
                </a:lnTo>
                <a:lnTo>
                  <a:pt x="97174" y="116395"/>
                </a:lnTo>
                <a:lnTo>
                  <a:pt x="95897" y="141716"/>
                </a:lnTo>
                <a:lnTo>
                  <a:pt x="84454" y="143647"/>
                </a:lnTo>
                <a:lnTo>
                  <a:pt x="169719" y="143647"/>
                </a:lnTo>
                <a:lnTo>
                  <a:pt x="169773" y="142554"/>
                </a:lnTo>
                <a:lnTo>
                  <a:pt x="170713" y="140903"/>
                </a:lnTo>
                <a:lnTo>
                  <a:pt x="119900" y="140903"/>
                </a:lnTo>
                <a:lnTo>
                  <a:pt x="121107" y="116138"/>
                </a:lnTo>
                <a:lnTo>
                  <a:pt x="122808" y="114830"/>
                </a:lnTo>
                <a:lnTo>
                  <a:pt x="167001" y="114830"/>
                </a:lnTo>
                <a:lnTo>
                  <a:pt x="166196" y="114310"/>
                </a:lnTo>
                <a:close/>
              </a:path>
              <a:path w="176529" h="286384">
                <a:moveTo>
                  <a:pt x="167001" y="114830"/>
                </a:moveTo>
                <a:lnTo>
                  <a:pt x="122808" y="114830"/>
                </a:lnTo>
                <a:lnTo>
                  <a:pt x="124155" y="116164"/>
                </a:lnTo>
                <a:lnTo>
                  <a:pt x="126466" y="117358"/>
                </a:lnTo>
                <a:lnTo>
                  <a:pt x="127754" y="126654"/>
                </a:lnTo>
                <a:lnTo>
                  <a:pt x="127874" y="128749"/>
                </a:lnTo>
                <a:lnTo>
                  <a:pt x="124574" y="139900"/>
                </a:lnTo>
                <a:lnTo>
                  <a:pt x="119900" y="140903"/>
                </a:lnTo>
                <a:lnTo>
                  <a:pt x="170713" y="140903"/>
                </a:lnTo>
                <a:lnTo>
                  <a:pt x="172832" y="137182"/>
                </a:lnTo>
                <a:lnTo>
                  <a:pt x="148361" y="137182"/>
                </a:lnTo>
                <a:lnTo>
                  <a:pt x="151142" y="120355"/>
                </a:lnTo>
                <a:lnTo>
                  <a:pt x="172256" y="120355"/>
                </a:lnTo>
                <a:lnTo>
                  <a:pt x="168592" y="115859"/>
                </a:lnTo>
                <a:lnTo>
                  <a:pt x="167001" y="114830"/>
                </a:lnTo>
                <a:close/>
              </a:path>
              <a:path w="176529" h="286384">
                <a:moveTo>
                  <a:pt x="172256" y="120355"/>
                </a:moveTo>
                <a:lnTo>
                  <a:pt x="151142" y="120355"/>
                </a:lnTo>
                <a:lnTo>
                  <a:pt x="164528" y="126197"/>
                </a:lnTo>
                <a:lnTo>
                  <a:pt x="165239" y="128749"/>
                </a:lnTo>
                <a:lnTo>
                  <a:pt x="148361" y="137182"/>
                </a:lnTo>
                <a:lnTo>
                  <a:pt x="172832" y="137182"/>
                </a:lnTo>
                <a:lnTo>
                  <a:pt x="173196" y="136544"/>
                </a:lnTo>
                <a:lnTo>
                  <a:pt x="176018" y="124970"/>
                </a:lnTo>
                <a:lnTo>
                  <a:pt x="172256" y="120355"/>
                </a:lnTo>
                <a:close/>
              </a:path>
              <a:path w="176529" h="286384">
                <a:moveTo>
                  <a:pt x="78939" y="123174"/>
                </a:moveTo>
                <a:lnTo>
                  <a:pt x="29311" y="123174"/>
                </a:lnTo>
                <a:lnTo>
                  <a:pt x="35979" y="133550"/>
                </a:lnTo>
                <a:lnTo>
                  <a:pt x="34848" y="134934"/>
                </a:lnTo>
                <a:lnTo>
                  <a:pt x="82042" y="134934"/>
                </a:lnTo>
                <a:lnTo>
                  <a:pt x="79714" y="126197"/>
                </a:lnTo>
                <a:lnTo>
                  <a:pt x="78939" y="123174"/>
                </a:lnTo>
                <a:close/>
              </a:path>
              <a:path w="176529" h="286384">
                <a:moveTo>
                  <a:pt x="48425" y="42910"/>
                </a:moveTo>
                <a:lnTo>
                  <a:pt x="42532" y="43761"/>
                </a:lnTo>
                <a:lnTo>
                  <a:pt x="41516" y="47063"/>
                </a:lnTo>
                <a:lnTo>
                  <a:pt x="40732" y="56991"/>
                </a:lnTo>
                <a:lnTo>
                  <a:pt x="40628" y="59700"/>
                </a:lnTo>
                <a:lnTo>
                  <a:pt x="41541" y="71545"/>
                </a:lnTo>
                <a:lnTo>
                  <a:pt x="44434" y="83741"/>
                </a:lnTo>
                <a:lnTo>
                  <a:pt x="46593" y="90711"/>
                </a:lnTo>
                <a:lnTo>
                  <a:pt x="48120" y="97596"/>
                </a:lnTo>
                <a:lnTo>
                  <a:pt x="49910" y="104454"/>
                </a:lnTo>
                <a:lnTo>
                  <a:pt x="43403" y="106969"/>
                </a:lnTo>
                <a:lnTo>
                  <a:pt x="152919" y="107007"/>
                </a:lnTo>
                <a:lnTo>
                  <a:pt x="153268" y="104505"/>
                </a:lnTo>
                <a:lnTo>
                  <a:pt x="123062" y="104505"/>
                </a:lnTo>
                <a:lnTo>
                  <a:pt x="121731" y="102410"/>
                </a:lnTo>
                <a:lnTo>
                  <a:pt x="84366" y="102410"/>
                </a:lnTo>
                <a:lnTo>
                  <a:pt x="76047" y="102029"/>
                </a:lnTo>
                <a:lnTo>
                  <a:pt x="73075" y="99793"/>
                </a:lnTo>
                <a:lnTo>
                  <a:pt x="70110" y="90611"/>
                </a:lnTo>
                <a:lnTo>
                  <a:pt x="68347" y="84592"/>
                </a:lnTo>
                <a:lnTo>
                  <a:pt x="52184" y="84592"/>
                </a:lnTo>
                <a:lnTo>
                  <a:pt x="51355" y="83512"/>
                </a:lnTo>
                <a:lnTo>
                  <a:pt x="47621" y="71347"/>
                </a:lnTo>
                <a:lnTo>
                  <a:pt x="44395" y="58936"/>
                </a:lnTo>
                <a:lnTo>
                  <a:pt x="43916" y="56575"/>
                </a:lnTo>
                <a:lnTo>
                  <a:pt x="46748" y="53350"/>
                </a:lnTo>
                <a:lnTo>
                  <a:pt x="48056" y="50467"/>
                </a:lnTo>
                <a:lnTo>
                  <a:pt x="54236" y="50467"/>
                </a:lnTo>
                <a:lnTo>
                  <a:pt x="48425" y="42910"/>
                </a:lnTo>
                <a:close/>
              </a:path>
              <a:path w="176529" h="286384">
                <a:moveTo>
                  <a:pt x="148668" y="0"/>
                </a:moveTo>
                <a:lnTo>
                  <a:pt x="142523" y="10479"/>
                </a:lnTo>
                <a:lnTo>
                  <a:pt x="141554" y="23314"/>
                </a:lnTo>
                <a:lnTo>
                  <a:pt x="142062" y="27213"/>
                </a:lnTo>
                <a:lnTo>
                  <a:pt x="141719" y="31366"/>
                </a:lnTo>
                <a:lnTo>
                  <a:pt x="139971" y="40616"/>
                </a:lnTo>
                <a:lnTo>
                  <a:pt x="135220" y="64183"/>
                </a:lnTo>
                <a:lnTo>
                  <a:pt x="132497" y="78169"/>
                </a:lnTo>
                <a:lnTo>
                  <a:pt x="130368" y="90711"/>
                </a:lnTo>
                <a:lnTo>
                  <a:pt x="128308" y="103210"/>
                </a:lnTo>
                <a:lnTo>
                  <a:pt x="123062" y="104505"/>
                </a:lnTo>
                <a:lnTo>
                  <a:pt x="153268" y="104505"/>
                </a:lnTo>
                <a:lnTo>
                  <a:pt x="156341" y="83068"/>
                </a:lnTo>
                <a:lnTo>
                  <a:pt x="157804" y="71545"/>
                </a:lnTo>
                <a:lnTo>
                  <a:pt x="158516" y="64183"/>
                </a:lnTo>
                <a:lnTo>
                  <a:pt x="154558" y="64183"/>
                </a:lnTo>
                <a:lnTo>
                  <a:pt x="144284" y="62748"/>
                </a:lnTo>
                <a:lnTo>
                  <a:pt x="140178" y="57018"/>
                </a:lnTo>
                <a:lnTo>
                  <a:pt x="140264" y="56575"/>
                </a:lnTo>
                <a:lnTo>
                  <a:pt x="146392" y="32433"/>
                </a:lnTo>
                <a:lnTo>
                  <a:pt x="159511" y="32433"/>
                </a:lnTo>
                <a:lnTo>
                  <a:pt x="159507" y="31950"/>
                </a:lnTo>
                <a:lnTo>
                  <a:pt x="160153" y="30493"/>
                </a:lnTo>
                <a:lnTo>
                  <a:pt x="161669" y="18380"/>
                </a:lnTo>
                <a:lnTo>
                  <a:pt x="157113" y="8054"/>
                </a:lnTo>
                <a:lnTo>
                  <a:pt x="148668" y="0"/>
                </a:lnTo>
                <a:close/>
              </a:path>
              <a:path w="176529" h="286384">
                <a:moveTo>
                  <a:pt x="116357" y="13535"/>
                </a:moveTo>
                <a:lnTo>
                  <a:pt x="100415" y="57666"/>
                </a:lnTo>
                <a:lnTo>
                  <a:pt x="99300" y="83512"/>
                </a:lnTo>
                <a:lnTo>
                  <a:pt x="98971" y="89189"/>
                </a:lnTo>
                <a:lnTo>
                  <a:pt x="98412" y="95310"/>
                </a:lnTo>
                <a:lnTo>
                  <a:pt x="97955" y="101432"/>
                </a:lnTo>
                <a:lnTo>
                  <a:pt x="90741" y="101762"/>
                </a:lnTo>
                <a:lnTo>
                  <a:pt x="84366" y="102410"/>
                </a:lnTo>
                <a:lnTo>
                  <a:pt x="121731" y="102410"/>
                </a:lnTo>
                <a:lnTo>
                  <a:pt x="121821" y="99793"/>
                </a:lnTo>
                <a:lnTo>
                  <a:pt x="122157" y="93230"/>
                </a:lnTo>
                <a:lnTo>
                  <a:pt x="122930" y="70316"/>
                </a:lnTo>
                <a:lnTo>
                  <a:pt x="123517" y="57756"/>
                </a:lnTo>
                <a:lnTo>
                  <a:pt x="108851" y="57756"/>
                </a:lnTo>
                <a:lnTo>
                  <a:pt x="107314" y="57668"/>
                </a:lnTo>
                <a:lnTo>
                  <a:pt x="107607" y="51254"/>
                </a:lnTo>
                <a:lnTo>
                  <a:pt x="109016" y="44612"/>
                </a:lnTo>
                <a:lnTo>
                  <a:pt x="106921" y="33792"/>
                </a:lnTo>
                <a:lnTo>
                  <a:pt x="106946" y="29893"/>
                </a:lnTo>
                <a:lnTo>
                  <a:pt x="110058" y="24343"/>
                </a:lnTo>
                <a:lnTo>
                  <a:pt x="112166" y="22323"/>
                </a:lnTo>
                <a:lnTo>
                  <a:pt x="115265" y="22222"/>
                </a:lnTo>
                <a:lnTo>
                  <a:pt x="120548" y="22222"/>
                </a:lnTo>
                <a:lnTo>
                  <a:pt x="119075" y="17447"/>
                </a:lnTo>
                <a:lnTo>
                  <a:pt x="118503" y="15821"/>
                </a:lnTo>
                <a:lnTo>
                  <a:pt x="116357" y="13535"/>
                </a:lnTo>
                <a:close/>
              </a:path>
              <a:path w="176529" h="286384">
                <a:moveTo>
                  <a:pt x="54236" y="50467"/>
                </a:moveTo>
                <a:lnTo>
                  <a:pt x="48056" y="50467"/>
                </a:lnTo>
                <a:lnTo>
                  <a:pt x="50812" y="51419"/>
                </a:lnTo>
                <a:lnTo>
                  <a:pt x="58445" y="62443"/>
                </a:lnTo>
                <a:lnTo>
                  <a:pt x="48818" y="66672"/>
                </a:lnTo>
                <a:lnTo>
                  <a:pt x="53098" y="84363"/>
                </a:lnTo>
                <a:lnTo>
                  <a:pt x="52184" y="84592"/>
                </a:lnTo>
                <a:lnTo>
                  <a:pt x="68347" y="84592"/>
                </a:lnTo>
                <a:lnTo>
                  <a:pt x="66866" y="79532"/>
                </a:lnTo>
                <a:lnTo>
                  <a:pt x="62757" y="63701"/>
                </a:lnTo>
                <a:lnTo>
                  <a:pt x="56086" y="52873"/>
                </a:lnTo>
                <a:lnTo>
                  <a:pt x="54236" y="50467"/>
                </a:lnTo>
                <a:close/>
              </a:path>
              <a:path w="176529" h="286384">
                <a:moveTo>
                  <a:pt x="15232" y="68678"/>
                </a:moveTo>
                <a:lnTo>
                  <a:pt x="6172" y="68678"/>
                </a:lnTo>
                <a:lnTo>
                  <a:pt x="19557" y="73555"/>
                </a:lnTo>
                <a:lnTo>
                  <a:pt x="6172" y="83741"/>
                </a:lnTo>
                <a:lnTo>
                  <a:pt x="28034" y="83741"/>
                </a:lnTo>
                <a:lnTo>
                  <a:pt x="22841" y="75468"/>
                </a:lnTo>
                <a:lnTo>
                  <a:pt x="15232" y="68678"/>
                </a:lnTo>
                <a:close/>
              </a:path>
              <a:path w="176529" h="286384">
                <a:moveTo>
                  <a:pt x="159511" y="32433"/>
                </a:moveTo>
                <a:lnTo>
                  <a:pt x="146392" y="32433"/>
                </a:lnTo>
                <a:lnTo>
                  <a:pt x="154558" y="33690"/>
                </a:lnTo>
                <a:lnTo>
                  <a:pt x="154558" y="64183"/>
                </a:lnTo>
                <a:lnTo>
                  <a:pt x="158516" y="64183"/>
                </a:lnTo>
                <a:lnTo>
                  <a:pt x="159024" y="58936"/>
                </a:lnTo>
                <a:lnTo>
                  <a:pt x="159646" y="47063"/>
                </a:lnTo>
                <a:lnTo>
                  <a:pt x="159613" y="33550"/>
                </a:lnTo>
                <a:lnTo>
                  <a:pt x="159511" y="32433"/>
                </a:lnTo>
                <a:close/>
              </a:path>
              <a:path w="176529" h="286384">
                <a:moveTo>
                  <a:pt x="120548" y="22222"/>
                </a:moveTo>
                <a:lnTo>
                  <a:pt x="115265" y="22222"/>
                </a:lnTo>
                <a:lnTo>
                  <a:pt x="117360" y="24432"/>
                </a:lnTo>
                <a:lnTo>
                  <a:pt x="119481" y="28839"/>
                </a:lnTo>
                <a:lnTo>
                  <a:pt x="119960" y="32026"/>
                </a:lnTo>
                <a:lnTo>
                  <a:pt x="120865" y="35239"/>
                </a:lnTo>
                <a:lnTo>
                  <a:pt x="110312" y="36281"/>
                </a:lnTo>
                <a:lnTo>
                  <a:pt x="108851" y="57756"/>
                </a:lnTo>
                <a:lnTo>
                  <a:pt x="123517" y="57756"/>
                </a:lnTo>
                <a:lnTo>
                  <a:pt x="123583" y="56575"/>
                </a:lnTo>
                <a:lnTo>
                  <a:pt x="124643" y="41725"/>
                </a:lnTo>
                <a:lnTo>
                  <a:pt x="122764" y="29402"/>
                </a:lnTo>
                <a:lnTo>
                  <a:pt x="120548" y="22222"/>
                </a:lnTo>
                <a:close/>
              </a:path>
            </a:pathLst>
          </a:custGeom>
          <a:solidFill>
            <a:srgbClr val="FFFFFF"/>
          </a:solidFill>
        </p:spPr>
        <p:txBody>
          <a:bodyPr wrap="square" lIns="0" tIns="0" rIns="0" bIns="0" rtlCol="0"/>
          <a:lstStyle/>
          <a:p>
            <a:endParaRPr/>
          </a:p>
        </p:txBody>
      </p:sp>
      <p:sp>
        <p:nvSpPr>
          <p:cNvPr id="33" name="object 33"/>
          <p:cNvSpPr/>
          <p:nvPr/>
        </p:nvSpPr>
        <p:spPr>
          <a:xfrm>
            <a:off x="9204294" y="1388488"/>
            <a:ext cx="349885" cy="213360"/>
          </a:xfrm>
          <a:custGeom>
            <a:avLst/>
            <a:gdLst/>
            <a:ahLst/>
            <a:cxnLst/>
            <a:rect l="l" t="t" r="r" b="b"/>
            <a:pathLst>
              <a:path w="349884" h="213359">
                <a:moveTo>
                  <a:pt x="50901" y="56070"/>
                </a:moveTo>
                <a:lnTo>
                  <a:pt x="16288" y="89854"/>
                </a:lnTo>
                <a:lnTo>
                  <a:pt x="4056" y="126047"/>
                </a:lnTo>
                <a:lnTo>
                  <a:pt x="0" y="138163"/>
                </a:lnTo>
                <a:lnTo>
                  <a:pt x="5638" y="141719"/>
                </a:lnTo>
                <a:lnTo>
                  <a:pt x="10109" y="145580"/>
                </a:lnTo>
                <a:lnTo>
                  <a:pt x="21479" y="150342"/>
                </a:lnTo>
                <a:lnTo>
                  <a:pt x="32528" y="157153"/>
                </a:lnTo>
                <a:lnTo>
                  <a:pt x="40748" y="165580"/>
                </a:lnTo>
                <a:lnTo>
                  <a:pt x="45920" y="175768"/>
                </a:lnTo>
                <a:lnTo>
                  <a:pt x="47828" y="187865"/>
                </a:lnTo>
                <a:lnTo>
                  <a:pt x="46253" y="202018"/>
                </a:lnTo>
                <a:lnTo>
                  <a:pt x="46088" y="202755"/>
                </a:lnTo>
                <a:lnTo>
                  <a:pt x="46316" y="203568"/>
                </a:lnTo>
                <a:lnTo>
                  <a:pt x="45377" y="211035"/>
                </a:lnTo>
                <a:lnTo>
                  <a:pt x="48679" y="212902"/>
                </a:lnTo>
                <a:lnTo>
                  <a:pt x="162369" y="212788"/>
                </a:lnTo>
                <a:lnTo>
                  <a:pt x="162351" y="179416"/>
                </a:lnTo>
                <a:lnTo>
                  <a:pt x="95745" y="179416"/>
                </a:lnTo>
                <a:lnTo>
                  <a:pt x="73520" y="167220"/>
                </a:lnTo>
                <a:lnTo>
                  <a:pt x="79743" y="156184"/>
                </a:lnTo>
                <a:lnTo>
                  <a:pt x="82491" y="149745"/>
                </a:lnTo>
                <a:lnTo>
                  <a:pt x="73823" y="142479"/>
                </a:lnTo>
                <a:lnTo>
                  <a:pt x="68835" y="128125"/>
                </a:lnTo>
                <a:lnTo>
                  <a:pt x="76368" y="118529"/>
                </a:lnTo>
                <a:lnTo>
                  <a:pt x="85902" y="109979"/>
                </a:lnTo>
                <a:lnTo>
                  <a:pt x="98546" y="102935"/>
                </a:lnTo>
                <a:lnTo>
                  <a:pt x="188963" y="102935"/>
                </a:lnTo>
                <a:lnTo>
                  <a:pt x="211950" y="91897"/>
                </a:lnTo>
                <a:lnTo>
                  <a:pt x="104216" y="91897"/>
                </a:lnTo>
                <a:lnTo>
                  <a:pt x="101320" y="87274"/>
                </a:lnTo>
                <a:lnTo>
                  <a:pt x="99059" y="83781"/>
                </a:lnTo>
                <a:lnTo>
                  <a:pt x="71720" y="56210"/>
                </a:lnTo>
                <a:lnTo>
                  <a:pt x="51343" y="56205"/>
                </a:lnTo>
                <a:lnTo>
                  <a:pt x="50901" y="56070"/>
                </a:lnTo>
                <a:close/>
              </a:path>
              <a:path w="349884" h="213359">
                <a:moveTo>
                  <a:pt x="188963" y="102935"/>
                </a:moveTo>
                <a:lnTo>
                  <a:pt x="98546" y="102935"/>
                </a:lnTo>
                <a:lnTo>
                  <a:pt x="131711" y="121742"/>
                </a:lnTo>
                <a:lnTo>
                  <a:pt x="122636" y="136744"/>
                </a:lnTo>
                <a:lnTo>
                  <a:pt x="116004" y="147596"/>
                </a:lnTo>
                <a:lnTo>
                  <a:pt x="109361" y="158294"/>
                </a:lnTo>
                <a:lnTo>
                  <a:pt x="102632" y="168885"/>
                </a:lnTo>
                <a:lnTo>
                  <a:pt x="95745" y="179416"/>
                </a:lnTo>
                <a:lnTo>
                  <a:pt x="162351" y="179416"/>
                </a:lnTo>
                <a:lnTo>
                  <a:pt x="162297" y="136744"/>
                </a:lnTo>
                <a:lnTo>
                  <a:pt x="162039" y="119062"/>
                </a:lnTo>
                <a:lnTo>
                  <a:pt x="164210" y="114617"/>
                </a:lnTo>
                <a:lnTo>
                  <a:pt x="188963" y="102935"/>
                </a:lnTo>
                <a:close/>
              </a:path>
              <a:path w="349884" h="213359">
                <a:moveTo>
                  <a:pt x="131406" y="56273"/>
                </a:moveTo>
                <a:lnTo>
                  <a:pt x="127126" y="59512"/>
                </a:lnTo>
                <a:lnTo>
                  <a:pt x="118745" y="70771"/>
                </a:lnTo>
                <a:lnTo>
                  <a:pt x="111565" y="81145"/>
                </a:lnTo>
                <a:lnTo>
                  <a:pt x="104216" y="91897"/>
                </a:lnTo>
                <a:lnTo>
                  <a:pt x="211950" y="91897"/>
                </a:lnTo>
                <a:lnTo>
                  <a:pt x="261188" y="68173"/>
                </a:lnTo>
                <a:lnTo>
                  <a:pt x="267487" y="65709"/>
                </a:lnTo>
                <a:lnTo>
                  <a:pt x="274065" y="62864"/>
                </a:lnTo>
                <a:lnTo>
                  <a:pt x="272780" y="56676"/>
                </a:lnTo>
                <a:lnTo>
                  <a:pt x="147568" y="56676"/>
                </a:lnTo>
                <a:lnTo>
                  <a:pt x="134594" y="56426"/>
                </a:lnTo>
                <a:lnTo>
                  <a:pt x="131406" y="56273"/>
                </a:lnTo>
                <a:close/>
              </a:path>
              <a:path w="349884" h="213359">
                <a:moveTo>
                  <a:pt x="262039" y="27685"/>
                </a:moveTo>
                <a:lnTo>
                  <a:pt x="260426" y="28003"/>
                </a:lnTo>
                <a:lnTo>
                  <a:pt x="259219" y="28003"/>
                </a:lnTo>
                <a:lnTo>
                  <a:pt x="257565" y="28831"/>
                </a:lnTo>
                <a:lnTo>
                  <a:pt x="222139" y="43722"/>
                </a:lnTo>
                <a:lnTo>
                  <a:pt x="173026" y="55033"/>
                </a:lnTo>
                <a:lnTo>
                  <a:pt x="147568" y="56676"/>
                </a:lnTo>
                <a:lnTo>
                  <a:pt x="272780" y="56676"/>
                </a:lnTo>
                <a:lnTo>
                  <a:pt x="271652" y="51244"/>
                </a:lnTo>
                <a:lnTo>
                  <a:pt x="275755" y="48831"/>
                </a:lnTo>
                <a:lnTo>
                  <a:pt x="279311" y="46672"/>
                </a:lnTo>
                <a:lnTo>
                  <a:pt x="293558" y="38671"/>
                </a:lnTo>
                <a:lnTo>
                  <a:pt x="267144" y="38671"/>
                </a:lnTo>
                <a:lnTo>
                  <a:pt x="262186" y="28003"/>
                </a:lnTo>
                <a:lnTo>
                  <a:pt x="259245" y="27990"/>
                </a:lnTo>
                <a:lnTo>
                  <a:pt x="262180" y="27990"/>
                </a:lnTo>
                <a:lnTo>
                  <a:pt x="262039" y="27685"/>
                </a:lnTo>
                <a:close/>
              </a:path>
              <a:path w="349884" h="213359">
                <a:moveTo>
                  <a:pt x="68547" y="55598"/>
                </a:moveTo>
                <a:lnTo>
                  <a:pt x="51358" y="56210"/>
                </a:lnTo>
                <a:lnTo>
                  <a:pt x="71720" y="56210"/>
                </a:lnTo>
                <a:lnTo>
                  <a:pt x="68547" y="55598"/>
                </a:lnTo>
                <a:close/>
              </a:path>
              <a:path w="349884" h="213359">
                <a:moveTo>
                  <a:pt x="347433" y="0"/>
                </a:moveTo>
                <a:lnTo>
                  <a:pt x="335381" y="4651"/>
                </a:lnTo>
                <a:lnTo>
                  <a:pt x="267144" y="38671"/>
                </a:lnTo>
                <a:lnTo>
                  <a:pt x="293558" y="38671"/>
                </a:lnTo>
                <a:lnTo>
                  <a:pt x="312566" y="27990"/>
                </a:lnTo>
                <a:lnTo>
                  <a:pt x="332367" y="16749"/>
                </a:lnTo>
                <a:lnTo>
                  <a:pt x="346138" y="8750"/>
                </a:lnTo>
                <a:lnTo>
                  <a:pt x="347484" y="4622"/>
                </a:lnTo>
                <a:lnTo>
                  <a:pt x="349503" y="1663"/>
                </a:lnTo>
                <a:lnTo>
                  <a:pt x="347433" y="0"/>
                </a:lnTo>
                <a:close/>
              </a:path>
            </a:pathLst>
          </a:custGeom>
          <a:solidFill>
            <a:srgbClr val="FFFFFF"/>
          </a:solidFill>
        </p:spPr>
        <p:txBody>
          <a:bodyPr wrap="square" lIns="0" tIns="0" rIns="0" bIns="0" rtlCol="0"/>
          <a:lstStyle/>
          <a:p>
            <a:endParaRPr/>
          </a:p>
        </p:txBody>
      </p:sp>
      <p:sp>
        <p:nvSpPr>
          <p:cNvPr id="34" name="object 34"/>
          <p:cNvSpPr/>
          <p:nvPr/>
        </p:nvSpPr>
        <p:spPr>
          <a:xfrm>
            <a:off x="9254953" y="1328619"/>
            <a:ext cx="107314" cy="107950"/>
          </a:xfrm>
          <a:custGeom>
            <a:avLst/>
            <a:gdLst/>
            <a:ahLst/>
            <a:cxnLst/>
            <a:rect l="l" t="t" r="r" b="b"/>
            <a:pathLst>
              <a:path w="107315" h="107950">
                <a:moveTo>
                  <a:pt x="89299" y="0"/>
                </a:moveTo>
                <a:lnTo>
                  <a:pt x="23221" y="39"/>
                </a:lnTo>
                <a:lnTo>
                  <a:pt x="6985" y="402"/>
                </a:lnTo>
                <a:lnTo>
                  <a:pt x="3517" y="3336"/>
                </a:lnTo>
                <a:lnTo>
                  <a:pt x="0" y="4974"/>
                </a:lnTo>
                <a:lnTo>
                  <a:pt x="6299" y="8251"/>
                </a:lnTo>
                <a:lnTo>
                  <a:pt x="10121" y="10168"/>
                </a:lnTo>
                <a:lnTo>
                  <a:pt x="10883" y="10283"/>
                </a:lnTo>
                <a:lnTo>
                  <a:pt x="14033" y="11222"/>
                </a:lnTo>
                <a:lnTo>
                  <a:pt x="14064" y="15710"/>
                </a:lnTo>
                <a:lnTo>
                  <a:pt x="14262" y="26056"/>
                </a:lnTo>
                <a:lnTo>
                  <a:pt x="14359" y="43036"/>
                </a:lnTo>
                <a:lnTo>
                  <a:pt x="14269" y="51224"/>
                </a:lnTo>
                <a:lnTo>
                  <a:pt x="13545" y="67684"/>
                </a:lnTo>
                <a:lnTo>
                  <a:pt x="16075" y="79883"/>
                </a:lnTo>
                <a:lnTo>
                  <a:pt x="21945" y="90724"/>
                </a:lnTo>
                <a:lnTo>
                  <a:pt x="31653" y="100177"/>
                </a:lnTo>
                <a:lnTo>
                  <a:pt x="42731" y="105852"/>
                </a:lnTo>
                <a:lnTo>
                  <a:pt x="54728" y="107933"/>
                </a:lnTo>
                <a:lnTo>
                  <a:pt x="66850" y="106370"/>
                </a:lnTo>
                <a:lnTo>
                  <a:pt x="97440" y="69948"/>
                </a:lnTo>
                <a:lnTo>
                  <a:pt x="97513" y="55705"/>
                </a:lnTo>
                <a:lnTo>
                  <a:pt x="96726" y="43036"/>
                </a:lnTo>
                <a:lnTo>
                  <a:pt x="96334" y="30334"/>
                </a:lnTo>
                <a:lnTo>
                  <a:pt x="96189" y="15032"/>
                </a:lnTo>
                <a:lnTo>
                  <a:pt x="98729" y="12200"/>
                </a:lnTo>
                <a:lnTo>
                  <a:pt x="102362" y="7717"/>
                </a:lnTo>
                <a:lnTo>
                  <a:pt x="104800" y="6092"/>
                </a:lnTo>
                <a:lnTo>
                  <a:pt x="106934" y="4225"/>
                </a:lnTo>
                <a:lnTo>
                  <a:pt x="103962" y="2828"/>
                </a:lnTo>
                <a:lnTo>
                  <a:pt x="101028" y="313"/>
                </a:lnTo>
                <a:lnTo>
                  <a:pt x="89299" y="0"/>
                </a:lnTo>
                <a:close/>
              </a:path>
            </a:pathLst>
          </a:custGeom>
          <a:solidFill>
            <a:srgbClr val="FFFFFF"/>
          </a:solidFill>
        </p:spPr>
        <p:txBody>
          <a:bodyPr wrap="square" lIns="0" tIns="0" rIns="0" bIns="0" rtlCol="0"/>
          <a:lstStyle/>
          <a:p>
            <a:endParaRPr/>
          </a:p>
        </p:txBody>
      </p:sp>
      <p:sp>
        <p:nvSpPr>
          <p:cNvPr id="35" name="object 35"/>
          <p:cNvSpPr/>
          <p:nvPr/>
        </p:nvSpPr>
        <p:spPr>
          <a:xfrm>
            <a:off x="7353683" y="1365935"/>
            <a:ext cx="229870" cy="143510"/>
          </a:xfrm>
          <a:custGeom>
            <a:avLst/>
            <a:gdLst/>
            <a:ahLst/>
            <a:cxnLst/>
            <a:rect l="l" t="t" r="r" b="b"/>
            <a:pathLst>
              <a:path w="229870" h="143509">
                <a:moveTo>
                  <a:pt x="24520" y="6004"/>
                </a:moveTo>
                <a:lnTo>
                  <a:pt x="7142" y="46903"/>
                </a:lnTo>
                <a:lnTo>
                  <a:pt x="1046" y="97496"/>
                </a:lnTo>
                <a:lnTo>
                  <a:pt x="0" y="110471"/>
                </a:lnTo>
                <a:lnTo>
                  <a:pt x="11256" y="116089"/>
                </a:lnTo>
                <a:lnTo>
                  <a:pt x="58298" y="134911"/>
                </a:lnTo>
                <a:lnTo>
                  <a:pt x="96343" y="142976"/>
                </a:lnTo>
                <a:lnTo>
                  <a:pt x="97321" y="138214"/>
                </a:lnTo>
                <a:lnTo>
                  <a:pt x="98070" y="133959"/>
                </a:lnTo>
                <a:lnTo>
                  <a:pt x="100020" y="126353"/>
                </a:lnTo>
                <a:lnTo>
                  <a:pt x="105182" y="114882"/>
                </a:lnTo>
                <a:lnTo>
                  <a:pt x="113457" y="106007"/>
                </a:lnTo>
                <a:lnTo>
                  <a:pt x="119539" y="102997"/>
                </a:lnTo>
                <a:lnTo>
                  <a:pt x="45322" y="102997"/>
                </a:lnTo>
                <a:lnTo>
                  <a:pt x="34450" y="101025"/>
                </a:lnTo>
                <a:lnTo>
                  <a:pt x="25109" y="91682"/>
                </a:lnTo>
                <a:lnTo>
                  <a:pt x="29135" y="79474"/>
                </a:lnTo>
                <a:lnTo>
                  <a:pt x="33002" y="67521"/>
                </a:lnTo>
                <a:lnTo>
                  <a:pt x="36628" y="55651"/>
                </a:lnTo>
                <a:lnTo>
                  <a:pt x="38088" y="50634"/>
                </a:lnTo>
                <a:lnTo>
                  <a:pt x="37618" y="45059"/>
                </a:lnTo>
                <a:lnTo>
                  <a:pt x="39701" y="31838"/>
                </a:lnTo>
                <a:lnTo>
                  <a:pt x="41835" y="23952"/>
                </a:lnTo>
                <a:lnTo>
                  <a:pt x="42635" y="13500"/>
                </a:lnTo>
                <a:lnTo>
                  <a:pt x="39536" y="9245"/>
                </a:lnTo>
                <a:lnTo>
                  <a:pt x="36541" y="8250"/>
                </a:lnTo>
                <a:lnTo>
                  <a:pt x="24520" y="6004"/>
                </a:lnTo>
                <a:close/>
              </a:path>
              <a:path w="229870" h="143509">
                <a:moveTo>
                  <a:pt x="53646" y="12407"/>
                </a:moveTo>
                <a:lnTo>
                  <a:pt x="53646" y="19215"/>
                </a:lnTo>
                <a:lnTo>
                  <a:pt x="53252" y="24574"/>
                </a:lnTo>
                <a:lnTo>
                  <a:pt x="54192" y="34061"/>
                </a:lnTo>
                <a:lnTo>
                  <a:pt x="57697" y="39001"/>
                </a:lnTo>
                <a:lnTo>
                  <a:pt x="54768" y="48007"/>
                </a:lnTo>
                <a:lnTo>
                  <a:pt x="55448" y="60004"/>
                </a:lnTo>
                <a:lnTo>
                  <a:pt x="57944" y="71988"/>
                </a:lnTo>
                <a:lnTo>
                  <a:pt x="58967" y="78765"/>
                </a:lnTo>
                <a:lnTo>
                  <a:pt x="61101" y="85598"/>
                </a:lnTo>
                <a:lnTo>
                  <a:pt x="62345" y="94894"/>
                </a:lnTo>
                <a:lnTo>
                  <a:pt x="60999" y="99212"/>
                </a:lnTo>
                <a:lnTo>
                  <a:pt x="56991" y="100528"/>
                </a:lnTo>
                <a:lnTo>
                  <a:pt x="45322" y="102997"/>
                </a:lnTo>
                <a:lnTo>
                  <a:pt x="119539" y="102997"/>
                </a:lnTo>
                <a:lnTo>
                  <a:pt x="125582" y="100004"/>
                </a:lnTo>
                <a:lnTo>
                  <a:pt x="142296" y="97146"/>
                </a:lnTo>
                <a:lnTo>
                  <a:pt x="153971" y="96325"/>
                </a:lnTo>
                <a:lnTo>
                  <a:pt x="165970" y="95045"/>
                </a:lnTo>
                <a:lnTo>
                  <a:pt x="178479" y="92975"/>
                </a:lnTo>
                <a:lnTo>
                  <a:pt x="191687" y="89779"/>
                </a:lnTo>
                <a:lnTo>
                  <a:pt x="205778" y="85125"/>
                </a:lnTo>
                <a:lnTo>
                  <a:pt x="218112" y="81778"/>
                </a:lnTo>
                <a:lnTo>
                  <a:pt x="229348" y="75721"/>
                </a:lnTo>
                <a:lnTo>
                  <a:pt x="223519" y="26060"/>
                </a:lnTo>
                <a:lnTo>
                  <a:pt x="118047" y="26060"/>
                </a:lnTo>
                <a:lnTo>
                  <a:pt x="111050" y="25895"/>
                </a:lnTo>
                <a:lnTo>
                  <a:pt x="103090" y="24263"/>
                </a:lnTo>
                <a:lnTo>
                  <a:pt x="90969" y="21576"/>
                </a:lnTo>
                <a:lnTo>
                  <a:pt x="53646" y="12407"/>
                </a:lnTo>
                <a:close/>
              </a:path>
              <a:path w="229870" h="143509">
                <a:moveTo>
                  <a:pt x="220460" y="0"/>
                </a:moveTo>
                <a:lnTo>
                  <a:pt x="118047" y="26060"/>
                </a:lnTo>
                <a:lnTo>
                  <a:pt x="223519" y="26060"/>
                </a:lnTo>
                <a:lnTo>
                  <a:pt x="220460" y="0"/>
                </a:lnTo>
                <a:close/>
              </a:path>
            </a:pathLst>
          </a:custGeom>
          <a:solidFill>
            <a:srgbClr val="FFFFFF"/>
          </a:solidFill>
        </p:spPr>
        <p:txBody>
          <a:bodyPr wrap="square" lIns="0" tIns="0" rIns="0" bIns="0" rtlCol="0"/>
          <a:lstStyle/>
          <a:p>
            <a:endParaRPr/>
          </a:p>
        </p:txBody>
      </p:sp>
      <p:sp>
        <p:nvSpPr>
          <p:cNvPr id="36" name="object 36"/>
          <p:cNvSpPr/>
          <p:nvPr/>
        </p:nvSpPr>
        <p:spPr>
          <a:xfrm>
            <a:off x="7312303" y="1288427"/>
            <a:ext cx="317500" cy="93345"/>
          </a:xfrm>
          <a:custGeom>
            <a:avLst/>
            <a:gdLst/>
            <a:ahLst/>
            <a:cxnLst/>
            <a:rect l="l" t="t" r="r" b="b"/>
            <a:pathLst>
              <a:path w="317500" h="93344">
                <a:moveTo>
                  <a:pt x="250345" y="21501"/>
                </a:moveTo>
                <a:lnTo>
                  <a:pt x="154660" y="21501"/>
                </a:lnTo>
                <a:lnTo>
                  <a:pt x="165963" y="25374"/>
                </a:lnTo>
                <a:lnTo>
                  <a:pt x="168681" y="29679"/>
                </a:lnTo>
                <a:lnTo>
                  <a:pt x="171856" y="32600"/>
                </a:lnTo>
                <a:lnTo>
                  <a:pt x="168455" y="35356"/>
                </a:lnTo>
                <a:lnTo>
                  <a:pt x="165442" y="39141"/>
                </a:lnTo>
                <a:lnTo>
                  <a:pt x="160767" y="40799"/>
                </a:lnTo>
                <a:lnTo>
                  <a:pt x="151940" y="42238"/>
                </a:lnTo>
                <a:lnTo>
                  <a:pt x="136263" y="46901"/>
                </a:lnTo>
                <a:lnTo>
                  <a:pt x="112999" y="57118"/>
                </a:lnTo>
                <a:lnTo>
                  <a:pt x="101307" y="62077"/>
                </a:lnTo>
                <a:lnTo>
                  <a:pt x="95884" y="64287"/>
                </a:lnTo>
                <a:lnTo>
                  <a:pt x="93687" y="67932"/>
                </a:lnTo>
                <a:lnTo>
                  <a:pt x="154419" y="93014"/>
                </a:lnTo>
                <a:lnTo>
                  <a:pt x="157632" y="93065"/>
                </a:lnTo>
                <a:lnTo>
                  <a:pt x="314426" y="52704"/>
                </a:lnTo>
                <a:lnTo>
                  <a:pt x="316890" y="50457"/>
                </a:lnTo>
                <a:lnTo>
                  <a:pt x="316966" y="37007"/>
                </a:lnTo>
                <a:lnTo>
                  <a:pt x="313448" y="35775"/>
                </a:lnTo>
                <a:lnTo>
                  <a:pt x="250345" y="21501"/>
                </a:lnTo>
                <a:close/>
              </a:path>
              <a:path w="317500" h="93344">
                <a:moveTo>
                  <a:pt x="153885" y="0"/>
                </a:moveTo>
                <a:lnTo>
                  <a:pt x="3162" y="35356"/>
                </a:lnTo>
                <a:lnTo>
                  <a:pt x="0" y="39623"/>
                </a:lnTo>
                <a:lnTo>
                  <a:pt x="310" y="46901"/>
                </a:lnTo>
                <a:lnTo>
                  <a:pt x="83426" y="75564"/>
                </a:lnTo>
                <a:lnTo>
                  <a:pt x="83743" y="72631"/>
                </a:lnTo>
                <a:lnTo>
                  <a:pt x="84429" y="70586"/>
                </a:lnTo>
                <a:lnTo>
                  <a:pt x="84090" y="68683"/>
                </a:lnTo>
                <a:lnTo>
                  <a:pt x="86275" y="58216"/>
                </a:lnTo>
                <a:lnTo>
                  <a:pt x="99004" y="50904"/>
                </a:lnTo>
                <a:lnTo>
                  <a:pt x="110715" y="46009"/>
                </a:lnTo>
                <a:lnTo>
                  <a:pt x="122315" y="40797"/>
                </a:lnTo>
                <a:lnTo>
                  <a:pt x="136778" y="34175"/>
                </a:lnTo>
                <a:lnTo>
                  <a:pt x="139966" y="32461"/>
                </a:lnTo>
                <a:lnTo>
                  <a:pt x="147383" y="22771"/>
                </a:lnTo>
                <a:lnTo>
                  <a:pt x="154660" y="21501"/>
                </a:lnTo>
                <a:lnTo>
                  <a:pt x="250345" y="21501"/>
                </a:lnTo>
                <a:lnTo>
                  <a:pt x="157429" y="431"/>
                </a:lnTo>
                <a:lnTo>
                  <a:pt x="153885" y="0"/>
                </a:lnTo>
                <a:close/>
              </a:path>
            </a:pathLst>
          </a:custGeom>
          <a:solidFill>
            <a:srgbClr val="FFFFFF"/>
          </a:solidFill>
        </p:spPr>
        <p:txBody>
          <a:bodyPr wrap="square" lIns="0" tIns="0" rIns="0" bIns="0" rtlCol="0"/>
          <a:lstStyle/>
          <a:p>
            <a:endParaRPr/>
          </a:p>
        </p:txBody>
      </p:sp>
      <p:sp>
        <p:nvSpPr>
          <p:cNvPr id="37" name="object 37"/>
          <p:cNvSpPr/>
          <p:nvPr/>
        </p:nvSpPr>
        <p:spPr>
          <a:xfrm>
            <a:off x="7463028" y="1438913"/>
            <a:ext cx="212725" cy="122555"/>
          </a:xfrm>
          <a:custGeom>
            <a:avLst/>
            <a:gdLst/>
            <a:ahLst/>
            <a:cxnLst/>
            <a:rect l="l" t="t" r="r" b="b"/>
            <a:pathLst>
              <a:path w="212725" h="122555">
                <a:moveTo>
                  <a:pt x="127450" y="89862"/>
                </a:moveTo>
                <a:lnTo>
                  <a:pt x="102340" y="89862"/>
                </a:lnTo>
                <a:lnTo>
                  <a:pt x="106429" y="90357"/>
                </a:lnTo>
                <a:lnTo>
                  <a:pt x="114894" y="97993"/>
                </a:lnTo>
                <a:lnTo>
                  <a:pt x="124188" y="105925"/>
                </a:lnTo>
                <a:lnTo>
                  <a:pt x="144364" y="122527"/>
                </a:lnTo>
                <a:lnTo>
                  <a:pt x="142370" y="107579"/>
                </a:lnTo>
                <a:lnTo>
                  <a:pt x="142418" y="103287"/>
                </a:lnTo>
                <a:lnTo>
                  <a:pt x="133105" y="103287"/>
                </a:lnTo>
                <a:lnTo>
                  <a:pt x="126347" y="95710"/>
                </a:lnTo>
                <a:lnTo>
                  <a:pt x="127450" y="89862"/>
                </a:lnTo>
                <a:close/>
              </a:path>
              <a:path w="212725" h="122555">
                <a:moveTo>
                  <a:pt x="175785" y="0"/>
                </a:moveTo>
                <a:lnTo>
                  <a:pt x="163001" y="3907"/>
                </a:lnTo>
                <a:lnTo>
                  <a:pt x="151904" y="9587"/>
                </a:lnTo>
                <a:lnTo>
                  <a:pt x="140738" y="15112"/>
                </a:lnTo>
                <a:lnTo>
                  <a:pt x="129155" y="19765"/>
                </a:lnTo>
                <a:lnTo>
                  <a:pt x="116810" y="22826"/>
                </a:lnTo>
                <a:lnTo>
                  <a:pt x="103355" y="23578"/>
                </a:lnTo>
                <a:lnTo>
                  <a:pt x="94275" y="25427"/>
                </a:lnTo>
                <a:lnTo>
                  <a:pt x="82572" y="29207"/>
                </a:lnTo>
                <a:lnTo>
                  <a:pt x="65979" y="32721"/>
                </a:lnTo>
                <a:lnTo>
                  <a:pt x="40655" y="34867"/>
                </a:lnTo>
                <a:lnTo>
                  <a:pt x="28009" y="36271"/>
                </a:lnTo>
                <a:lnTo>
                  <a:pt x="0" y="66027"/>
                </a:lnTo>
                <a:lnTo>
                  <a:pt x="770" y="78517"/>
                </a:lnTo>
                <a:lnTo>
                  <a:pt x="4682" y="91628"/>
                </a:lnTo>
                <a:lnTo>
                  <a:pt x="11926" y="104601"/>
                </a:lnTo>
                <a:lnTo>
                  <a:pt x="20441" y="109689"/>
                </a:lnTo>
                <a:lnTo>
                  <a:pt x="31312" y="111833"/>
                </a:lnTo>
                <a:lnTo>
                  <a:pt x="44704" y="110734"/>
                </a:lnTo>
                <a:lnTo>
                  <a:pt x="60782" y="106094"/>
                </a:lnTo>
                <a:lnTo>
                  <a:pt x="65326" y="104398"/>
                </a:lnTo>
                <a:lnTo>
                  <a:pt x="40167" y="104398"/>
                </a:lnTo>
                <a:lnTo>
                  <a:pt x="28198" y="103330"/>
                </a:lnTo>
                <a:lnTo>
                  <a:pt x="15570" y="97390"/>
                </a:lnTo>
                <a:lnTo>
                  <a:pt x="9485" y="87366"/>
                </a:lnTo>
                <a:lnTo>
                  <a:pt x="6932" y="75080"/>
                </a:lnTo>
                <a:lnTo>
                  <a:pt x="6896" y="74368"/>
                </a:lnTo>
                <a:lnTo>
                  <a:pt x="8211" y="60924"/>
                </a:lnTo>
                <a:lnTo>
                  <a:pt x="13418" y="49696"/>
                </a:lnTo>
                <a:lnTo>
                  <a:pt x="22557" y="44249"/>
                </a:lnTo>
                <a:lnTo>
                  <a:pt x="79409" y="44249"/>
                </a:lnTo>
                <a:lnTo>
                  <a:pt x="98708" y="40980"/>
                </a:lnTo>
                <a:lnTo>
                  <a:pt x="105159" y="40002"/>
                </a:lnTo>
                <a:lnTo>
                  <a:pt x="137818" y="40002"/>
                </a:lnTo>
                <a:lnTo>
                  <a:pt x="133950" y="32242"/>
                </a:lnTo>
                <a:lnTo>
                  <a:pt x="176416" y="11007"/>
                </a:lnTo>
                <a:lnTo>
                  <a:pt x="185702" y="3032"/>
                </a:lnTo>
                <a:lnTo>
                  <a:pt x="175785" y="0"/>
                </a:lnTo>
                <a:close/>
              </a:path>
              <a:path w="212725" h="122555">
                <a:moveTo>
                  <a:pt x="164218" y="100943"/>
                </a:moveTo>
                <a:lnTo>
                  <a:pt x="142444" y="100943"/>
                </a:lnTo>
                <a:lnTo>
                  <a:pt x="154808" y="102902"/>
                </a:lnTo>
                <a:lnTo>
                  <a:pt x="167537" y="104640"/>
                </a:lnTo>
                <a:lnTo>
                  <a:pt x="164218" y="100943"/>
                </a:lnTo>
                <a:close/>
              </a:path>
              <a:path w="212725" h="122555">
                <a:moveTo>
                  <a:pt x="72270" y="67957"/>
                </a:moveTo>
                <a:lnTo>
                  <a:pt x="40138" y="67957"/>
                </a:lnTo>
                <a:lnTo>
                  <a:pt x="50444" y="69871"/>
                </a:lnTo>
                <a:lnTo>
                  <a:pt x="62491" y="79615"/>
                </a:lnTo>
                <a:lnTo>
                  <a:pt x="61111" y="89247"/>
                </a:lnTo>
                <a:lnTo>
                  <a:pt x="50810" y="101215"/>
                </a:lnTo>
                <a:lnTo>
                  <a:pt x="40167" y="104398"/>
                </a:lnTo>
                <a:lnTo>
                  <a:pt x="65326" y="104398"/>
                </a:lnTo>
                <a:lnTo>
                  <a:pt x="68304" y="103287"/>
                </a:lnTo>
                <a:lnTo>
                  <a:pt x="84539" y="97109"/>
                </a:lnTo>
                <a:lnTo>
                  <a:pt x="96320" y="92364"/>
                </a:lnTo>
                <a:lnTo>
                  <a:pt x="102340" y="89862"/>
                </a:lnTo>
                <a:lnTo>
                  <a:pt x="127450" y="89862"/>
                </a:lnTo>
                <a:lnTo>
                  <a:pt x="127784" y="88091"/>
                </a:lnTo>
                <a:lnTo>
                  <a:pt x="83015" y="88091"/>
                </a:lnTo>
                <a:lnTo>
                  <a:pt x="71198" y="86602"/>
                </a:lnTo>
                <a:lnTo>
                  <a:pt x="70000" y="75778"/>
                </a:lnTo>
                <a:lnTo>
                  <a:pt x="70044" y="74711"/>
                </a:lnTo>
                <a:lnTo>
                  <a:pt x="72270" y="67957"/>
                </a:lnTo>
                <a:close/>
              </a:path>
              <a:path w="212725" h="122555">
                <a:moveTo>
                  <a:pt x="133150" y="91704"/>
                </a:moveTo>
                <a:lnTo>
                  <a:pt x="133105" y="103287"/>
                </a:lnTo>
                <a:lnTo>
                  <a:pt x="142418" y="103287"/>
                </a:lnTo>
                <a:lnTo>
                  <a:pt x="142444" y="100943"/>
                </a:lnTo>
                <a:lnTo>
                  <a:pt x="164218" y="100943"/>
                </a:lnTo>
                <a:lnTo>
                  <a:pt x="158475" y="94543"/>
                </a:lnTo>
                <a:lnTo>
                  <a:pt x="156994" y="92669"/>
                </a:lnTo>
                <a:lnTo>
                  <a:pt x="144415" y="92669"/>
                </a:lnTo>
                <a:lnTo>
                  <a:pt x="133150" y="91704"/>
                </a:lnTo>
                <a:close/>
              </a:path>
              <a:path w="212725" h="122555">
                <a:moveTo>
                  <a:pt x="150256" y="83954"/>
                </a:moveTo>
                <a:lnTo>
                  <a:pt x="137017" y="83954"/>
                </a:lnTo>
                <a:lnTo>
                  <a:pt x="144415" y="92669"/>
                </a:lnTo>
                <a:lnTo>
                  <a:pt x="156994" y="92669"/>
                </a:lnTo>
                <a:lnTo>
                  <a:pt x="150727" y="84740"/>
                </a:lnTo>
                <a:lnTo>
                  <a:pt x="150256" y="83954"/>
                </a:lnTo>
                <a:close/>
              </a:path>
              <a:path w="212725" h="122555">
                <a:moveTo>
                  <a:pt x="139102" y="57249"/>
                </a:moveTo>
                <a:lnTo>
                  <a:pt x="112157" y="57249"/>
                </a:lnTo>
                <a:lnTo>
                  <a:pt x="112870" y="68931"/>
                </a:lnTo>
                <a:lnTo>
                  <a:pt x="108340" y="78029"/>
                </a:lnTo>
                <a:lnTo>
                  <a:pt x="94824" y="84870"/>
                </a:lnTo>
                <a:lnTo>
                  <a:pt x="83015" y="88091"/>
                </a:lnTo>
                <a:lnTo>
                  <a:pt x="127784" y="88091"/>
                </a:lnTo>
                <a:lnTo>
                  <a:pt x="128519" y="84193"/>
                </a:lnTo>
                <a:lnTo>
                  <a:pt x="137017" y="83954"/>
                </a:lnTo>
                <a:lnTo>
                  <a:pt x="150256" y="83954"/>
                </a:lnTo>
                <a:lnTo>
                  <a:pt x="144512" y="74368"/>
                </a:lnTo>
                <a:lnTo>
                  <a:pt x="166619" y="67612"/>
                </a:lnTo>
                <a:lnTo>
                  <a:pt x="139538" y="67612"/>
                </a:lnTo>
                <a:lnTo>
                  <a:pt x="139428" y="60624"/>
                </a:lnTo>
                <a:lnTo>
                  <a:pt x="139102" y="57249"/>
                </a:lnTo>
                <a:close/>
              </a:path>
              <a:path w="212725" h="122555">
                <a:moveTo>
                  <a:pt x="137818" y="40002"/>
                </a:moveTo>
                <a:lnTo>
                  <a:pt x="105159" y="40002"/>
                </a:lnTo>
                <a:lnTo>
                  <a:pt x="108868" y="41056"/>
                </a:lnTo>
                <a:lnTo>
                  <a:pt x="100174" y="51167"/>
                </a:lnTo>
                <a:lnTo>
                  <a:pt x="62272" y="56477"/>
                </a:lnTo>
                <a:lnTo>
                  <a:pt x="49578" y="58050"/>
                </a:lnTo>
                <a:lnTo>
                  <a:pt x="37240" y="60766"/>
                </a:lnTo>
                <a:lnTo>
                  <a:pt x="30941" y="62875"/>
                </a:lnTo>
                <a:lnTo>
                  <a:pt x="25657" y="68145"/>
                </a:lnTo>
                <a:lnTo>
                  <a:pt x="19917" y="72019"/>
                </a:lnTo>
                <a:lnTo>
                  <a:pt x="22749" y="77226"/>
                </a:lnTo>
                <a:lnTo>
                  <a:pt x="25327" y="75778"/>
                </a:lnTo>
                <a:lnTo>
                  <a:pt x="28210" y="74711"/>
                </a:lnTo>
                <a:lnTo>
                  <a:pt x="31071" y="72292"/>
                </a:lnTo>
                <a:lnTo>
                  <a:pt x="40138" y="67957"/>
                </a:lnTo>
                <a:lnTo>
                  <a:pt x="72270" y="67957"/>
                </a:lnTo>
                <a:lnTo>
                  <a:pt x="73921" y="62946"/>
                </a:lnTo>
                <a:lnTo>
                  <a:pt x="112157" y="57249"/>
                </a:lnTo>
                <a:lnTo>
                  <a:pt x="139102" y="57249"/>
                </a:lnTo>
                <a:lnTo>
                  <a:pt x="139018" y="56372"/>
                </a:lnTo>
                <a:lnTo>
                  <a:pt x="140122" y="48905"/>
                </a:lnTo>
                <a:lnTo>
                  <a:pt x="142739" y="46238"/>
                </a:lnTo>
                <a:lnTo>
                  <a:pt x="152269" y="41630"/>
                </a:lnTo>
                <a:lnTo>
                  <a:pt x="155434" y="40142"/>
                </a:lnTo>
                <a:lnTo>
                  <a:pt x="137887" y="40142"/>
                </a:lnTo>
                <a:lnTo>
                  <a:pt x="137818" y="40002"/>
                </a:lnTo>
                <a:close/>
              </a:path>
              <a:path w="212725" h="122555">
                <a:moveTo>
                  <a:pt x="209288" y="23911"/>
                </a:moveTo>
                <a:lnTo>
                  <a:pt x="196625" y="23911"/>
                </a:lnTo>
                <a:lnTo>
                  <a:pt x="205077" y="34240"/>
                </a:lnTo>
                <a:lnTo>
                  <a:pt x="200148" y="45516"/>
                </a:lnTo>
                <a:lnTo>
                  <a:pt x="188464" y="53810"/>
                </a:lnTo>
                <a:lnTo>
                  <a:pt x="163997" y="60766"/>
                </a:lnTo>
                <a:lnTo>
                  <a:pt x="139538" y="67612"/>
                </a:lnTo>
                <a:lnTo>
                  <a:pt x="166619" y="67612"/>
                </a:lnTo>
                <a:lnTo>
                  <a:pt x="169043" y="66871"/>
                </a:lnTo>
                <a:lnTo>
                  <a:pt x="181044" y="63491"/>
                </a:lnTo>
                <a:lnTo>
                  <a:pt x="193223" y="60624"/>
                </a:lnTo>
                <a:lnTo>
                  <a:pt x="204815" y="54115"/>
                </a:lnTo>
                <a:lnTo>
                  <a:pt x="210611" y="42168"/>
                </a:lnTo>
                <a:lnTo>
                  <a:pt x="212655" y="30484"/>
                </a:lnTo>
                <a:lnTo>
                  <a:pt x="209288" y="23911"/>
                </a:lnTo>
                <a:close/>
              </a:path>
              <a:path w="212725" h="122555">
                <a:moveTo>
                  <a:pt x="79409" y="44249"/>
                </a:moveTo>
                <a:lnTo>
                  <a:pt x="22557" y="44249"/>
                </a:lnTo>
                <a:lnTo>
                  <a:pt x="37032" y="45335"/>
                </a:lnTo>
                <a:lnTo>
                  <a:pt x="49605" y="46881"/>
                </a:lnTo>
                <a:lnTo>
                  <a:pt x="61994" y="46604"/>
                </a:lnTo>
                <a:lnTo>
                  <a:pt x="74264" y="45120"/>
                </a:lnTo>
                <a:lnTo>
                  <a:pt x="79409" y="44249"/>
                </a:lnTo>
                <a:close/>
              </a:path>
              <a:path w="212725" h="122555">
                <a:moveTo>
                  <a:pt x="199172" y="16298"/>
                </a:moveTo>
                <a:lnTo>
                  <a:pt x="188316" y="17449"/>
                </a:lnTo>
                <a:lnTo>
                  <a:pt x="172456" y="23911"/>
                </a:lnTo>
                <a:lnTo>
                  <a:pt x="137887" y="40142"/>
                </a:lnTo>
                <a:lnTo>
                  <a:pt x="155434" y="40142"/>
                </a:lnTo>
                <a:lnTo>
                  <a:pt x="163668" y="36268"/>
                </a:lnTo>
                <a:lnTo>
                  <a:pt x="186911" y="25534"/>
                </a:lnTo>
                <a:lnTo>
                  <a:pt x="196625" y="23911"/>
                </a:lnTo>
                <a:lnTo>
                  <a:pt x="209288" y="23911"/>
                </a:lnTo>
                <a:lnTo>
                  <a:pt x="207265" y="19961"/>
                </a:lnTo>
                <a:lnTo>
                  <a:pt x="199172" y="16298"/>
                </a:lnTo>
                <a:close/>
              </a:path>
            </a:pathLst>
          </a:custGeom>
          <a:solidFill>
            <a:srgbClr val="FFFFFF"/>
          </a:solidFill>
        </p:spPr>
        <p:txBody>
          <a:bodyPr wrap="square" lIns="0" tIns="0" rIns="0" bIns="0" rtlCol="0"/>
          <a:lstStyle/>
          <a:p>
            <a:endParaRPr/>
          </a:p>
        </p:txBody>
      </p:sp>
      <p:sp>
        <p:nvSpPr>
          <p:cNvPr id="38" name="object 38"/>
          <p:cNvSpPr/>
          <p:nvPr/>
        </p:nvSpPr>
        <p:spPr>
          <a:xfrm>
            <a:off x="0" y="99009"/>
            <a:ext cx="10692130" cy="1170305"/>
          </a:xfrm>
          <a:custGeom>
            <a:avLst/>
            <a:gdLst/>
            <a:ahLst/>
            <a:cxnLst/>
            <a:rect l="l" t="t" r="r" b="b"/>
            <a:pathLst>
              <a:path w="10692130" h="1170305">
                <a:moveTo>
                  <a:pt x="0" y="0"/>
                </a:moveTo>
                <a:lnTo>
                  <a:pt x="0" y="1170000"/>
                </a:lnTo>
                <a:lnTo>
                  <a:pt x="10692003" y="1170000"/>
                </a:lnTo>
                <a:lnTo>
                  <a:pt x="10692003" y="0"/>
                </a:lnTo>
                <a:lnTo>
                  <a:pt x="0" y="0"/>
                </a:lnTo>
                <a:close/>
              </a:path>
            </a:pathLst>
          </a:custGeom>
          <a:solidFill>
            <a:srgbClr val="FFFFFF"/>
          </a:solidFill>
        </p:spPr>
        <p:txBody>
          <a:bodyPr wrap="square" lIns="0" tIns="0" rIns="0" bIns="0" rtlCol="0"/>
          <a:lstStyle/>
          <a:p>
            <a:endParaRPr/>
          </a:p>
        </p:txBody>
      </p:sp>
      <p:sp>
        <p:nvSpPr>
          <p:cNvPr id="39" name="object 39"/>
          <p:cNvSpPr/>
          <p:nvPr/>
        </p:nvSpPr>
        <p:spPr>
          <a:xfrm>
            <a:off x="3472839" y="1301619"/>
            <a:ext cx="499745" cy="152400"/>
          </a:xfrm>
          <a:custGeom>
            <a:avLst/>
            <a:gdLst/>
            <a:ahLst/>
            <a:cxnLst/>
            <a:rect l="l" t="t" r="r" b="b"/>
            <a:pathLst>
              <a:path w="499745" h="152400">
                <a:moveTo>
                  <a:pt x="167281" y="123190"/>
                </a:moveTo>
                <a:lnTo>
                  <a:pt x="76091" y="123190"/>
                </a:lnTo>
                <a:lnTo>
                  <a:pt x="88582" y="124460"/>
                </a:lnTo>
                <a:lnTo>
                  <a:pt x="101103" y="124460"/>
                </a:lnTo>
                <a:lnTo>
                  <a:pt x="138850" y="128270"/>
                </a:lnTo>
                <a:lnTo>
                  <a:pt x="164183" y="133350"/>
                </a:lnTo>
                <a:lnTo>
                  <a:pt x="202458" y="144780"/>
                </a:lnTo>
                <a:lnTo>
                  <a:pt x="214791" y="148590"/>
                </a:lnTo>
                <a:lnTo>
                  <a:pt x="226838" y="151130"/>
                </a:lnTo>
                <a:lnTo>
                  <a:pt x="238727" y="152400"/>
                </a:lnTo>
                <a:lnTo>
                  <a:pt x="262551" y="152400"/>
                </a:lnTo>
                <a:lnTo>
                  <a:pt x="287300" y="147320"/>
                </a:lnTo>
                <a:lnTo>
                  <a:pt x="294491" y="144780"/>
                </a:lnTo>
                <a:lnTo>
                  <a:pt x="244030" y="144780"/>
                </a:lnTo>
                <a:lnTo>
                  <a:pt x="243538" y="143510"/>
                </a:lnTo>
                <a:lnTo>
                  <a:pt x="220563" y="143510"/>
                </a:lnTo>
                <a:lnTo>
                  <a:pt x="217172" y="142240"/>
                </a:lnTo>
                <a:lnTo>
                  <a:pt x="214937" y="140970"/>
                </a:lnTo>
                <a:lnTo>
                  <a:pt x="197244" y="133350"/>
                </a:lnTo>
                <a:lnTo>
                  <a:pt x="185319" y="129540"/>
                </a:lnTo>
                <a:lnTo>
                  <a:pt x="173319" y="124460"/>
                </a:lnTo>
                <a:lnTo>
                  <a:pt x="167281" y="123190"/>
                </a:lnTo>
                <a:close/>
              </a:path>
              <a:path w="499745" h="152400">
                <a:moveTo>
                  <a:pt x="397526" y="1270"/>
                </a:moveTo>
                <a:lnTo>
                  <a:pt x="388031" y="1270"/>
                </a:lnTo>
                <a:lnTo>
                  <a:pt x="373158" y="5080"/>
                </a:lnTo>
                <a:lnTo>
                  <a:pt x="337111" y="21590"/>
                </a:lnTo>
                <a:lnTo>
                  <a:pt x="316820" y="36830"/>
                </a:lnTo>
                <a:lnTo>
                  <a:pt x="307676" y="44450"/>
                </a:lnTo>
                <a:lnTo>
                  <a:pt x="283769" y="74930"/>
                </a:lnTo>
                <a:lnTo>
                  <a:pt x="264303" y="110490"/>
                </a:lnTo>
                <a:lnTo>
                  <a:pt x="258614" y="124460"/>
                </a:lnTo>
                <a:lnTo>
                  <a:pt x="252550" y="137160"/>
                </a:lnTo>
                <a:lnTo>
                  <a:pt x="244030" y="144780"/>
                </a:lnTo>
                <a:lnTo>
                  <a:pt x="294491" y="144780"/>
                </a:lnTo>
                <a:lnTo>
                  <a:pt x="305277" y="140970"/>
                </a:lnTo>
                <a:lnTo>
                  <a:pt x="272732" y="140970"/>
                </a:lnTo>
                <a:lnTo>
                  <a:pt x="284248" y="132080"/>
                </a:lnTo>
                <a:lnTo>
                  <a:pt x="295917" y="125730"/>
                </a:lnTo>
                <a:lnTo>
                  <a:pt x="277142" y="125730"/>
                </a:lnTo>
                <a:lnTo>
                  <a:pt x="279491" y="121920"/>
                </a:lnTo>
                <a:lnTo>
                  <a:pt x="268671" y="121920"/>
                </a:lnTo>
                <a:lnTo>
                  <a:pt x="269770" y="118110"/>
                </a:lnTo>
                <a:lnTo>
                  <a:pt x="291238" y="82550"/>
                </a:lnTo>
                <a:lnTo>
                  <a:pt x="317841" y="54610"/>
                </a:lnTo>
                <a:lnTo>
                  <a:pt x="348634" y="31750"/>
                </a:lnTo>
                <a:lnTo>
                  <a:pt x="371023" y="20320"/>
                </a:lnTo>
                <a:lnTo>
                  <a:pt x="382671" y="13970"/>
                </a:lnTo>
                <a:lnTo>
                  <a:pt x="394574" y="10160"/>
                </a:lnTo>
                <a:lnTo>
                  <a:pt x="406698" y="5080"/>
                </a:lnTo>
                <a:lnTo>
                  <a:pt x="397526" y="1270"/>
                </a:lnTo>
                <a:close/>
              </a:path>
              <a:path w="499745" h="152400">
                <a:moveTo>
                  <a:pt x="66925" y="74930"/>
                </a:moveTo>
                <a:lnTo>
                  <a:pt x="40285" y="74930"/>
                </a:lnTo>
                <a:lnTo>
                  <a:pt x="26694" y="76200"/>
                </a:lnTo>
                <a:lnTo>
                  <a:pt x="16456" y="80010"/>
                </a:lnTo>
                <a:lnTo>
                  <a:pt x="16253" y="91440"/>
                </a:lnTo>
                <a:lnTo>
                  <a:pt x="64962" y="91440"/>
                </a:lnTo>
                <a:lnTo>
                  <a:pt x="92885" y="93980"/>
                </a:lnTo>
                <a:lnTo>
                  <a:pt x="115214" y="96520"/>
                </a:lnTo>
                <a:lnTo>
                  <a:pt x="127144" y="99060"/>
                </a:lnTo>
                <a:lnTo>
                  <a:pt x="139874" y="102870"/>
                </a:lnTo>
                <a:lnTo>
                  <a:pt x="153618" y="105410"/>
                </a:lnTo>
                <a:lnTo>
                  <a:pt x="195049" y="121920"/>
                </a:lnTo>
                <a:lnTo>
                  <a:pt x="220563" y="143510"/>
                </a:lnTo>
                <a:lnTo>
                  <a:pt x="243538" y="143510"/>
                </a:lnTo>
                <a:lnTo>
                  <a:pt x="240093" y="134620"/>
                </a:lnTo>
                <a:lnTo>
                  <a:pt x="236194" y="124460"/>
                </a:lnTo>
                <a:lnTo>
                  <a:pt x="215229" y="124460"/>
                </a:lnTo>
                <a:lnTo>
                  <a:pt x="177200" y="99060"/>
                </a:lnTo>
                <a:lnTo>
                  <a:pt x="130208" y="82550"/>
                </a:lnTo>
                <a:lnTo>
                  <a:pt x="105481" y="78740"/>
                </a:lnTo>
                <a:lnTo>
                  <a:pt x="92821" y="76200"/>
                </a:lnTo>
                <a:lnTo>
                  <a:pt x="79968" y="76200"/>
                </a:lnTo>
                <a:lnTo>
                  <a:pt x="66925" y="74930"/>
                </a:lnTo>
                <a:close/>
              </a:path>
              <a:path w="499745" h="152400">
                <a:moveTo>
                  <a:pt x="459521" y="107950"/>
                </a:moveTo>
                <a:lnTo>
                  <a:pt x="422229" y="107950"/>
                </a:lnTo>
                <a:lnTo>
                  <a:pt x="409725" y="109220"/>
                </a:lnTo>
                <a:lnTo>
                  <a:pt x="397169" y="109220"/>
                </a:lnTo>
                <a:lnTo>
                  <a:pt x="384548" y="111760"/>
                </a:lnTo>
                <a:lnTo>
                  <a:pt x="371853" y="113030"/>
                </a:lnTo>
                <a:lnTo>
                  <a:pt x="346199" y="118110"/>
                </a:lnTo>
                <a:lnTo>
                  <a:pt x="333219" y="121920"/>
                </a:lnTo>
                <a:lnTo>
                  <a:pt x="308124" y="129540"/>
                </a:lnTo>
                <a:lnTo>
                  <a:pt x="295957" y="134620"/>
                </a:lnTo>
                <a:lnTo>
                  <a:pt x="284137" y="137160"/>
                </a:lnTo>
                <a:lnTo>
                  <a:pt x="272732" y="140970"/>
                </a:lnTo>
                <a:lnTo>
                  <a:pt x="305277" y="140970"/>
                </a:lnTo>
                <a:lnTo>
                  <a:pt x="312468" y="138430"/>
                </a:lnTo>
                <a:lnTo>
                  <a:pt x="324703" y="134620"/>
                </a:lnTo>
                <a:lnTo>
                  <a:pt x="361985" y="127000"/>
                </a:lnTo>
                <a:lnTo>
                  <a:pt x="387214" y="124460"/>
                </a:lnTo>
                <a:lnTo>
                  <a:pt x="399909" y="124460"/>
                </a:lnTo>
                <a:lnTo>
                  <a:pt x="412644" y="123190"/>
                </a:lnTo>
                <a:lnTo>
                  <a:pt x="498556" y="123190"/>
                </a:lnTo>
                <a:lnTo>
                  <a:pt x="499722" y="111760"/>
                </a:lnTo>
                <a:lnTo>
                  <a:pt x="492470" y="110490"/>
                </a:lnTo>
                <a:lnTo>
                  <a:pt x="484306" y="110490"/>
                </a:lnTo>
                <a:lnTo>
                  <a:pt x="459521" y="107950"/>
                </a:lnTo>
                <a:close/>
              </a:path>
              <a:path w="499745" h="152400">
                <a:moveTo>
                  <a:pt x="452247" y="74930"/>
                </a:moveTo>
                <a:lnTo>
                  <a:pt x="413472" y="74930"/>
                </a:lnTo>
                <a:lnTo>
                  <a:pt x="388211" y="77470"/>
                </a:lnTo>
                <a:lnTo>
                  <a:pt x="339465" y="90170"/>
                </a:lnTo>
                <a:lnTo>
                  <a:pt x="304776" y="106680"/>
                </a:lnTo>
                <a:lnTo>
                  <a:pt x="279999" y="124460"/>
                </a:lnTo>
                <a:lnTo>
                  <a:pt x="277142" y="125730"/>
                </a:lnTo>
                <a:lnTo>
                  <a:pt x="295917" y="125730"/>
                </a:lnTo>
                <a:lnTo>
                  <a:pt x="319662" y="113030"/>
                </a:lnTo>
                <a:lnTo>
                  <a:pt x="331710" y="107950"/>
                </a:lnTo>
                <a:lnTo>
                  <a:pt x="368388" y="96520"/>
                </a:lnTo>
                <a:lnTo>
                  <a:pt x="393145" y="91440"/>
                </a:lnTo>
                <a:lnTo>
                  <a:pt x="405573" y="90170"/>
                </a:lnTo>
                <a:lnTo>
                  <a:pt x="418016" y="87630"/>
                </a:lnTo>
                <a:lnTo>
                  <a:pt x="479960" y="81280"/>
                </a:lnTo>
                <a:lnTo>
                  <a:pt x="471209" y="76200"/>
                </a:lnTo>
                <a:lnTo>
                  <a:pt x="452247" y="74930"/>
                </a:lnTo>
                <a:close/>
              </a:path>
              <a:path w="499745" h="152400">
                <a:moveTo>
                  <a:pt x="74526" y="107950"/>
                </a:moveTo>
                <a:lnTo>
                  <a:pt x="36156" y="107950"/>
                </a:lnTo>
                <a:lnTo>
                  <a:pt x="10161" y="110490"/>
                </a:lnTo>
                <a:lnTo>
                  <a:pt x="167" y="113030"/>
                </a:lnTo>
                <a:lnTo>
                  <a:pt x="0" y="124460"/>
                </a:lnTo>
                <a:lnTo>
                  <a:pt x="26389" y="124460"/>
                </a:lnTo>
                <a:lnTo>
                  <a:pt x="38777" y="123190"/>
                </a:lnTo>
                <a:lnTo>
                  <a:pt x="167281" y="123190"/>
                </a:lnTo>
                <a:lnTo>
                  <a:pt x="161243" y="121920"/>
                </a:lnTo>
                <a:lnTo>
                  <a:pt x="149090" y="118110"/>
                </a:lnTo>
                <a:lnTo>
                  <a:pt x="124552" y="113030"/>
                </a:lnTo>
                <a:lnTo>
                  <a:pt x="74526" y="107950"/>
                </a:lnTo>
                <a:close/>
              </a:path>
              <a:path w="499745" h="152400">
                <a:moveTo>
                  <a:pt x="72349" y="34290"/>
                </a:moveTo>
                <a:lnTo>
                  <a:pt x="58295" y="34290"/>
                </a:lnTo>
                <a:lnTo>
                  <a:pt x="45925" y="36830"/>
                </a:lnTo>
                <a:lnTo>
                  <a:pt x="38509" y="49530"/>
                </a:lnTo>
                <a:lnTo>
                  <a:pt x="71824" y="49530"/>
                </a:lnTo>
                <a:lnTo>
                  <a:pt x="84892" y="50800"/>
                </a:lnTo>
                <a:lnTo>
                  <a:pt x="122536" y="58420"/>
                </a:lnTo>
                <a:lnTo>
                  <a:pt x="134533" y="63500"/>
                </a:lnTo>
                <a:lnTo>
                  <a:pt x="146238" y="67310"/>
                </a:lnTo>
                <a:lnTo>
                  <a:pt x="157642" y="73660"/>
                </a:lnTo>
                <a:lnTo>
                  <a:pt x="168736" y="78740"/>
                </a:lnTo>
                <a:lnTo>
                  <a:pt x="179508" y="86360"/>
                </a:lnTo>
                <a:lnTo>
                  <a:pt x="189951" y="93980"/>
                </a:lnTo>
                <a:lnTo>
                  <a:pt x="200055" y="102870"/>
                </a:lnTo>
                <a:lnTo>
                  <a:pt x="209809" y="113030"/>
                </a:lnTo>
                <a:lnTo>
                  <a:pt x="219204" y="123190"/>
                </a:lnTo>
                <a:lnTo>
                  <a:pt x="216410" y="123190"/>
                </a:lnTo>
                <a:lnTo>
                  <a:pt x="215229" y="124460"/>
                </a:lnTo>
                <a:lnTo>
                  <a:pt x="236194" y="124460"/>
                </a:lnTo>
                <a:lnTo>
                  <a:pt x="235707" y="123190"/>
                </a:lnTo>
                <a:lnTo>
                  <a:pt x="234652" y="120650"/>
                </a:lnTo>
                <a:lnTo>
                  <a:pt x="226697" y="120650"/>
                </a:lnTo>
                <a:lnTo>
                  <a:pt x="223103" y="118110"/>
                </a:lnTo>
                <a:lnTo>
                  <a:pt x="220411" y="115570"/>
                </a:lnTo>
                <a:lnTo>
                  <a:pt x="217896" y="111760"/>
                </a:lnTo>
                <a:lnTo>
                  <a:pt x="209210" y="101600"/>
                </a:lnTo>
                <a:lnTo>
                  <a:pt x="180601" y="73660"/>
                </a:lnTo>
                <a:lnTo>
                  <a:pt x="136588" y="49530"/>
                </a:lnTo>
                <a:lnTo>
                  <a:pt x="86004" y="35560"/>
                </a:lnTo>
                <a:lnTo>
                  <a:pt x="72349" y="34290"/>
                </a:lnTo>
                <a:close/>
              </a:path>
              <a:path w="499745" h="152400">
                <a:moveTo>
                  <a:pt x="498556" y="123190"/>
                </a:moveTo>
                <a:lnTo>
                  <a:pt x="450981" y="123190"/>
                </a:lnTo>
                <a:lnTo>
                  <a:pt x="463769" y="124460"/>
                </a:lnTo>
                <a:lnTo>
                  <a:pt x="498426" y="124460"/>
                </a:lnTo>
                <a:lnTo>
                  <a:pt x="498556" y="123190"/>
                </a:lnTo>
                <a:close/>
              </a:path>
              <a:path w="499745" h="152400">
                <a:moveTo>
                  <a:pt x="420921" y="34290"/>
                </a:moveTo>
                <a:lnTo>
                  <a:pt x="381562" y="40640"/>
                </a:lnTo>
                <a:lnTo>
                  <a:pt x="345623" y="54610"/>
                </a:lnTo>
                <a:lnTo>
                  <a:pt x="313272" y="74930"/>
                </a:lnTo>
                <a:lnTo>
                  <a:pt x="284679" y="102870"/>
                </a:lnTo>
                <a:lnTo>
                  <a:pt x="276011" y="114300"/>
                </a:lnTo>
                <a:lnTo>
                  <a:pt x="273065" y="118110"/>
                </a:lnTo>
                <a:lnTo>
                  <a:pt x="270182" y="120650"/>
                </a:lnTo>
                <a:lnTo>
                  <a:pt x="268671" y="121920"/>
                </a:lnTo>
                <a:lnTo>
                  <a:pt x="279491" y="121920"/>
                </a:lnTo>
                <a:lnTo>
                  <a:pt x="309244" y="91440"/>
                </a:lnTo>
                <a:lnTo>
                  <a:pt x="341708" y="71120"/>
                </a:lnTo>
                <a:lnTo>
                  <a:pt x="377291" y="57150"/>
                </a:lnTo>
                <a:lnTo>
                  <a:pt x="415616" y="49530"/>
                </a:lnTo>
                <a:lnTo>
                  <a:pt x="428935" y="48260"/>
                </a:lnTo>
                <a:lnTo>
                  <a:pt x="456308" y="48260"/>
                </a:lnTo>
                <a:lnTo>
                  <a:pt x="450506" y="39370"/>
                </a:lnTo>
                <a:lnTo>
                  <a:pt x="439821" y="35560"/>
                </a:lnTo>
                <a:lnTo>
                  <a:pt x="420921" y="34290"/>
                </a:lnTo>
                <a:close/>
              </a:path>
              <a:path w="499745" h="152400">
                <a:moveTo>
                  <a:pt x="104156" y="0"/>
                </a:moveTo>
                <a:lnTo>
                  <a:pt x="93645" y="2540"/>
                </a:lnTo>
                <a:lnTo>
                  <a:pt x="85145" y="12700"/>
                </a:lnTo>
                <a:lnTo>
                  <a:pt x="111432" y="20320"/>
                </a:lnTo>
                <a:lnTo>
                  <a:pt x="123916" y="24130"/>
                </a:lnTo>
                <a:lnTo>
                  <a:pt x="158516" y="41910"/>
                </a:lnTo>
                <a:lnTo>
                  <a:pt x="188460" y="66040"/>
                </a:lnTo>
                <a:lnTo>
                  <a:pt x="213260" y="96520"/>
                </a:lnTo>
                <a:lnTo>
                  <a:pt x="226697" y="120650"/>
                </a:lnTo>
                <a:lnTo>
                  <a:pt x="234652" y="120650"/>
                </a:lnTo>
                <a:lnTo>
                  <a:pt x="230430" y="110490"/>
                </a:lnTo>
                <a:lnTo>
                  <a:pt x="223819" y="95250"/>
                </a:lnTo>
                <a:lnTo>
                  <a:pt x="217589" y="85090"/>
                </a:lnTo>
                <a:lnTo>
                  <a:pt x="210822" y="73660"/>
                </a:lnTo>
                <a:lnTo>
                  <a:pt x="177519" y="35560"/>
                </a:lnTo>
                <a:lnTo>
                  <a:pt x="144798" y="15240"/>
                </a:lnTo>
                <a:lnTo>
                  <a:pt x="118655" y="5080"/>
                </a:lnTo>
                <a:lnTo>
                  <a:pt x="104156" y="0"/>
                </a:lnTo>
                <a:close/>
              </a:path>
            </a:pathLst>
          </a:custGeom>
          <a:solidFill>
            <a:srgbClr val="FFFFFF"/>
          </a:solidFill>
        </p:spPr>
        <p:txBody>
          <a:bodyPr wrap="square" lIns="0" tIns="0" rIns="0" bIns="0" rtlCol="0"/>
          <a:lstStyle/>
          <a:p>
            <a:endParaRPr/>
          </a:p>
        </p:txBody>
      </p:sp>
      <p:sp>
        <p:nvSpPr>
          <p:cNvPr id="40" name="object 40"/>
          <p:cNvSpPr/>
          <p:nvPr/>
        </p:nvSpPr>
        <p:spPr>
          <a:xfrm>
            <a:off x="3438419" y="1470325"/>
            <a:ext cx="571500" cy="60960"/>
          </a:xfrm>
          <a:custGeom>
            <a:avLst/>
            <a:gdLst/>
            <a:ahLst/>
            <a:cxnLst/>
            <a:rect l="l" t="t" r="r" b="b"/>
            <a:pathLst>
              <a:path w="571500" h="60959">
                <a:moveTo>
                  <a:pt x="515414" y="28521"/>
                </a:moveTo>
                <a:lnTo>
                  <a:pt x="341233" y="28521"/>
                </a:lnTo>
                <a:lnTo>
                  <a:pt x="567516" y="60953"/>
                </a:lnTo>
                <a:lnTo>
                  <a:pt x="571427" y="37001"/>
                </a:lnTo>
                <a:lnTo>
                  <a:pt x="566741" y="36150"/>
                </a:lnTo>
                <a:lnTo>
                  <a:pt x="563858" y="35527"/>
                </a:lnTo>
                <a:lnTo>
                  <a:pt x="515414" y="28521"/>
                </a:lnTo>
                <a:close/>
              </a:path>
              <a:path w="571500" h="60959">
                <a:moveTo>
                  <a:pt x="255077" y="1183"/>
                </a:moveTo>
                <a:lnTo>
                  <a:pt x="238972" y="1638"/>
                </a:lnTo>
                <a:lnTo>
                  <a:pt x="55135" y="28533"/>
                </a:lnTo>
                <a:lnTo>
                  <a:pt x="0" y="37254"/>
                </a:lnTo>
                <a:lnTo>
                  <a:pt x="3036" y="49234"/>
                </a:lnTo>
                <a:lnTo>
                  <a:pt x="11549" y="59876"/>
                </a:lnTo>
                <a:lnTo>
                  <a:pt x="73780" y="51323"/>
                </a:lnTo>
                <a:lnTo>
                  <a:pt x="98711" y="48321"/>
                </a:lnTo>
                <a:lnTo>
                  <a:pt x="148926" y="43568"/>
                </a:lnTo>
                <a:lnTo>
                  <a:pt x="187102" y="41484"/>
                </a:lnTo>
                <a:lnTo>
                  <a:pt x="212894" y="40981"/>
                </a:lnTo>
                <a:lnTo>
                  <a:pt x="333918" y="40981"/>
                </a:lnTo>
                <a:lnTo>
                  <a:pt x="341225" y="28533"/>
                </a:lnTo>
                <a:lnTo>
                  <a:pt x="279801" y="28521"/>
                </a:lnTo>
                <a:lnTo>
                  <a:pt x="269678" y="23883"/>
                </a:lnTo>
                <a:lnTo>
                  <a:pt x="263605" y="7607"/>
                </a:lnTo>
                <a:lnTo>
                  <a:pt x="255077" y="1183"/>
                </a:lnTo>
                <a:close/>
              </a:path>
              <a:path w="571500" h="60959">
                <a:moveTo>
                  <a:pt x="307011" y="52768"/>
                </a:moveTo>
                <a:lnTo>
                  <a:pt x="287561" y="52768"/>
                </a:lnTo>
                <a:lnTo>
                  <a:pt x="299841" y="53173"/>
                </a:lnTo>
                <a:lnTo>
                  <a:pt x="307011" y="52768"/>
                </a:lnTo>
                <a:close/>
              </a:path>
              <a:path w="571500" h="60959">
                <a:moveTo>
                  <a:pt x="333918" y="40981"/>
                </a:moveTo>
                <a:lnTo>
                  <a:pt x="212894" y="40981"/>
                </a:lnTo>
                <a:lnTo>
                  <a:pt x="225913" y="41032"/>
                </a:lnTo>
                <a:lnTo>
                  <a:pt x="239022" y="41301"/>
                </a:lnTo>
                <a:lnTo>
                  <a:pt x="248061" y="48917"/>
                </a:lnTo>
                <a:lnTo>
                  <a:pt x="259729" y="52172"/>
                </a:lnTo>
                <a:lnTo>
                  <a:pt x="273178" y="52858"/>
                </a:lnTo>
                <a:lnTo>
                  <a:pt x="307011" y="52768"/>
                </a:lnTo>
                <a:lnTo>
                  <a:pt x="312078" y="52482"/>
                </a:lnTo>
                <a:lnTo>
                  <a:pt x="323541" y="49165"/>
                </a:lnTo>
                <a:lnTo>
                  <a:pt x="333502" y="41688"/>
                </a:lnTo>
                <a:lnTo>
                  <a:pt x="333918" y="40981"/>
                </a:lnTo>
                <a:close/>
              </a:path>
              <a:path w="571500" h="60959">
                <a:moveTo>
                  <a:pt x="318217" y="0"/>
                </a:moveTo>
                <a:lnTo>
                  <a:pt x="309083" y="5639"/>
                </a:lnTo>
                <a:lnTo>
                  <a:pt x="304793" y="19674"/>
                </a:lnTo>
                <a:lnTo>
                  <a:pt x="296152" y="27230"/>
                </a:lnTo>
                <a:lnTo>
                  <a:pt x="279828" y="28533"/>
                </a:lnTo>
                <a:lnTo>
                  <a:pt x="341233" y="28521"/>
                </a:lnTo>
                <a:lnTo>
                  <a:pt x="515414" y="28521"/>
                </a:lnTo>
                <a:lnTo>
                  <a:pt x="318217" y="0"/>
                </a:lnTo>
                <a:close/>
              </a:path>
            </a:pathLst>
          </a:custGeom>
          <a:solidFill>
            <a:srgbClr val="FFFFFF"/>
          </a:solidFill>
        </p:spPr>
        <p:txBody>
          <a:bodyPr wrap="square" lIns="0" tIns="0" rIns="0" bIns="0" rtlCol="0"/>
          <a:lstStyle/>
          <a:p>
            <a:endParaRPr/>
          </a:p>
        </p:txBody>
      </p:sp>
      <p:sp>
        <p:nvSpPr>
          <p:cNvPr id="41" name="object 41"/>
          <p:cNvSpPr/>
          <p:nvPr/>
        </p:nvSpPr>
        <p:spPr>
          <a:xfrm>
            <a:off x="3450224" y="1440593"/>
            <a:ext cx="262255" cy="27305"/>
          </a:xfrm>
          <a:custGeom>
            <a:avLst/>
            <a:gdLst/>
            <a:ahLst/>
            <a:cxnLst/>
            <a:rect l="l" t="t" r="r" b="b"/>
            <a:pathLst>
              <a:path w="262254" h="27305">
                <a:moveTo>
                  <a:pt x="111919" y="0"/>
                </a:moveTo>
                <a:lnTo>
                  <a:pt x="61562" y="2619"/>
                </a:lnTo>
                <a:lnTo>
                  <a:pt x="23682" y="7299"/>
                </a:lnTo>
                <a:lnTo>
                  <a:pt x="0" y="17182"/>
                </a:lnTo>
                <a:lnTo>
                  <a:pt x="2857" y="26961"/>
                </a:lnTo>
                <a:lnTo>
                  <a:pt x="42243" y="20767"/>
                </a:lnTo>
                <a:lnTo>
                  <a:pt x="68417" y="17039"/>
                </a:lnTo>
                <a:lnTo>
                  <a:pt x="107540" y="12654"/>
                </a:lnTo>
                <a:lnTo>
                  <a:pt x="146484" y="10447"/>
                </a:lnTo>
                <a:lnTo>
                  <a:pt x="215140" y="10337"/>
                </a:lnTo>
                <a:lnTo>
                  <a:pt x="212023" y="9636"/>
                </a:lnTo>
                <a:lnTo>
                  <a:pt x="162082" y="2119"/>
                </a:lnTo>
                <a:lnTo>
                  <a:pt x="124479" y="59"/>
                </a:lnTo>
                <a:lnTo>
                  <a:pt x="111919" y="0"/>
                </a:lnTo>
                <a:close/>
              </a:path>
              <a:path w="262254" h="27305">
                <a:moveTo>
                  <a:pt x="215140" y="10337"/>
                </a:moveTo>
                <a:lnTo>
                  <a:pt x="159422" y="10337"/>
                </a:lnTo>
                <a:lnTo>
                  <a:pt x="172338" y="10590"/>
                </a:lnTo>
                <a:lnTo>
                  <a:pt x="185232" y="11237"/>
                </a:lnTo>
                <a:lnTo>
                  <a:pt x="223767" y="15842"/>
                </a:lnTo>
                <a:lnTo>
                  <a:pt x="262072" y="25082"/>
                </a:lnTo>
                <a:lnTo>
                  <a:pt x="253230" y="20900"/>
                </a:lnTo>
                <a:lnTo>
                  <a:pt x="236903" y="15624"/>
                </a:lnTo>
                <a:lnTo>
                  <a:pt x="224471" y="12436"/>
                </a:lnTo>
                <a:lnTo>
                  <a:pt x="215140" y="10337"/>
                </a:lnTo>
                <a:close/>
              </a:path>
            </a:pathLst>
          </a:custGeom>
          <a:solidFill>
            <a:srgbClr val="FFFFFF"/>
          </a:solidFill>
        </p:spPr>
        <p:txBody>
          <a:bodyPr wrap="square" lIns="0" tIns="0" rIns="0" bIns="0" rtlCol="0"/>
          <a:lstStyle/>
          <a:p>
            <a:endParaRPr/>
          </a:p>
        </p:txBody>
      </p:sp>
      <p:sp>
        <p:nvSpPr>
          <p:cNvPr id="42" name="object 42"/>
          <p:cNvSpPr/>
          <p:nvPr/>
        </p:nvSpPr>
        <p:spPr>
          <a:xfrm>
            <a:off x="3726060" y="1440578"/>
            <a:ext cx="261620" cy="27305"/>
          </a:xfrm>
          <a:custGeom>
            <a:avLst/>
            <a:gdLst/>
            <a:ahLst/>
            <a:cxnLst/>
            <a:rect l="l" t="t" r="r" b="b"/>
            <a:pathLst>
              <a:path w="261620" h="27305">
                <a:moveTo>
                  <a:pt x="252805" y="10246"/>
                </a:moveTo>
                <a:lnTo>
                  <a:pt x="104470" y="10246"/>
                </a:lnTo>
                <a:lnTo>
                  <a:pt x="117501" y="10375"/>
                </a:lnTo>
                <a:lnTo>
                  <a:pt x="130530" y="10832"/>
                </a:lnTo>
                <a:lnTo>
                  <a:pt x="169624" y="13875"/>
                </a:lnTo>
                <a:lnTo>
                  <a:pt x="221817" y="20710"/>
                </a:lnTo>
                <a:lnTo>
                  <a:pt x="261061" y="26873"/>
                </a:lnTo>
                <a:lnTo>
                  <a:pt x="261621" y="21968"/>
                </a:lnTo>
                <a:lnTo>
                  <a:pt x="259373" y="11936"/>
                </a:lnTo>
                <a:lnTo>
                  <a:pt x="252805" y="10246"/>
                </a:lnTo>
                <a:close/>
              </a:path>
              <a:path w="261620" h="27305">
                <a:moveTo>
                  <a:pt x="142640" y="0"/>
                </a:moveTo>
                <a:lnTo>
                  <a:pt x="92383" y="3137"/>
                </a:lnTo>
                <a:lnTo>
                  <a:pt x="54739" y="9127"/>
                </a:lnTo>
                <a:lnTo>
                  <a:pt x="13639" y="19849"/>
                </a:lnTo>
                <a:lnTo>
                  <a:pt x="6845" y="22313"/>
                </a:lnTo>
                <a:lnTo>
                  <a:pt x="0" y="24625"/>
                </a:lnTo>
                <a:lnTo>
                  <a:pt x="39244" y="15573"/>
                </a:lnTo>
                <a:lnTo>
                  <a:pt x="78398" y="11092"/>
                </a:lnTo>
                <a:lnTo>
                  <a:pt x="104470" y="10246"/>
                </a:lnTo>
                <a:lnTo>
                  <a:pt x="252805" y="10246"/>
                </a:lnTo>
                <a:lnTo>
                  <a:pt x="243329" y="7808"/>
                </a:lnTo>
                <a:lnTo>
                  <a:pt x="192960" y="1783"/>
                </a:lnTo>
                <a:lnTo>
                  <a:pt x="155215" y="11"/>
                </a:lnTo>
                <a:lnTo>
                  <a:pt x="142640" y="0"/>
                </a:lnTo>
                <a:close/>
              </a:path>
            </a:pathLst>
          </a:custGeom>
          <a:solidFill>
            <a:srgbClr val="FFFFFF"/>
          </a:solidFill>
        </p:spPr>
        <p:txBody>
          <a:bodyPr wrap="square" lIns="0" tIns="0" rIns="0" bIns="0" rtlCol="0"/>
          <a:lstStyle/>
          <a:p>
            <a:endParaRPr/>
          </a:p>
        </p:txBody>
      </p:sp>
      <p:sp>
        <p:nvSpPr>
          <p:cNvPr id="43" name="object 43"/>
          <p:cNvSpPr/>
          <p:nvPr/>
        </p:nvSpPr>
        <p:spPr>
          <a:xfrm>
            <a:off x="8001268" y="1322618"/>
            <a:ext cx="336550" cy="225425"/>
          </a:xfrm>
          <a:custGeom>
            <a:avLst/>
            <a:gdLst/>
            <a:ahLst/>
            <a:cxnLst/>
            <a:rect l="l" t="t" r="r" b="b"/>
            <a:pathLst>
              <a:path w="336550" h="225425">
                <a:moveTo>
                  <a:pt x="199540" y="217589"/>
                </a:moveTo>
                <a:lnTo>
                  <a:pt x="175918" y="217589"/>
                </a:lnTo>
                <a:lnTo>
                  <a:pt x="179485" y="223130"/>
                </a:lnTo>
                <a:lnTo>
                  <a:pt x="186151" y="224875"/>
                </a:lnTo>
                <a:lnTo>
                  <a:pt x="199540" y="217589"/>
                </a:lnTo>
                <a:close/>
              </a:path>
              <a:path w="336550" h="225425">
                <a:moveTo>
                  <a:pt x="16787" y="157302"/>
                </a:moveTo>
                <a:lnTo>
                  <a:pt x="14323" y="164553"/>
                </a:lnTo>
                <a:lnTo>
                  <a:pt x="16108" y="165356"/>
                </a:lnTo>
                <a:lnTo>
                  <a:pt x="16939" y="165798"/>
                </a:lnTo>
                <a:lnTo>
                  <a:pt x="166697" y="219798"/>
                </a:lnTo>
                <a:lnTo>
                  <a:pt x="171104" y="218046"/>
                </a:lnTo>
                <a:lnTo>
                  <a:pt x="175918" y="217589"/>
                </a:lnTo>
                <a:lnTo>
                  <a:pt x="199540" y="217589"/>
                </a:lnTo>
                <a:lnTo>
                  <a:pt x="200767" y="216921"/>
                </a:lnTo>
                <a:lnTo>
                  <a:pt x="203184" y="215455"/>
                </a:lnTo>
                <a:lnTo>
                  <a:pt x="185112" y="215455"/>
                </a:lnTo>
                <a:lnTo>
                  <a:pt x="184389" y="213258"/>
                </a:lnTo>
                <a:lnTo>
                  <a:pt x="183766" y="211556"/>
                </a:lnTo>
                <a:lnTo>
                  <a:pt x="183042" y="209058"/>
                </a:lnTo>
                <a:lnTo>
                  <a:pt x="163267" y="209058"/>
                </a:lnTo>
                <a:lnTo>
                  <a:pt x="147101" y="204061"/>
                </a:lnTo>
                <a:lnTo>
                  <a:pt x="37780" y="164541"/>
                </a:lnTo>
                <a:lnTo>
                  <a:pt x="36040" y="163652"/>
                </a:lnTo>
                <a:lnTo>
                  <a:pt x="35366" y="159964"/>
                </a:lnTo>
                <a:lnTo>
                  <a:pt x="35481" y="159562"/>
                </a:lnTo>
                <a:lnTo>
                  <a:pt x="25461" y="159562"/>
                </a:lnTo>
                <a:lnTo>
                  <a:pt x="16787" y="157302"/>
                </a:lnTo>
                <a:close/>
              </a:path>
              <a:path w="336550" h="225425">
                <a:moveTo>
                  <a:pt x="290042" y="162763"/>
                </a:moveTo>
                <a:lnTo>
                  <a:pt x="183131" y="162763"/>
                </a:lnTo>
                <a:lnTo>
                  <a:pt x="189938" y="165328"/>
                </a:lnTo>
                <a:lnTo>
                  <a:pt x="190062" y="165506"/>
                </a:lnTo>
                <a:lnTo>
                  <a:pt x="193503" y="176186"/>
                </a:lnTo>
                <a:lnTo>
                  <a:pt x="193943" y="189585"/>
                </a:lnTo>
                <a:lnTo>
                  <a:pt x="191193" y="203394"/>
                </a:lnTo>
                <a:lnTo>
                  <a:pt x="185112" y="215455"/>
                </a:lnTo>
                <a:lnTo>
                  <a:pt x="203184" y="215455"/>
                </a:lnTo>
                <a:lnTo>
                  <a:pt x="290042" y="162763"/>
                </a:lnTo>
                <a:close/>
              </a:path>
              <a:path w="336550" h="225425">
                <a:moveTo>
                  <a:pt x="177137" y="201752"/>
                </a:moveTo>
                <a:lnTo>
                  <a:pt x="171301" y="207398"/>
                </a:lnTo>
                <a:lnTo>
                  <a:pt x="163267" y="209058"/>
                </a:lnTo>
                <a:lnTo>
                  <a:pt x="183042" y="209058"/>
                </a:lnTo>
                <a:lnTo>
                  <a:pt x="181366" y="203276"/>
                </a:lnTo>
                <a:lnTo>
                  <a:pt x="177137" y="201752"/>
                </a:lnTo>
                <a:close/>
              </a:path>
              <a:path w="336550" h="225425">
                <a:moveTo>
                  <a:pt x="109194" y="109778"/>
                </a:moveTo>
                <a:lnTo>
                  <a:pt x="41450" y="109778"/>
                </a:lnTo>
                <a:lnTo>
                  <a:pt x="146945" y="148069"/>
                </a:lnTo>
                <a:lnTo>
                  <a:pt x="167332" y="155397"/>
                </a:lnTo>
                <a:lnTo>
                  <a:pt x="173035" y="156387"/>
                </a:lnTo>
                <a:lnTo>
                  <a:pt x="174018" y="165265"/>
                </a:lnTo>
                <a:lnTo>
                  <a:pt x="178039" y="167754"/>
                </a:lnTo>
                <a:lnTo>
                  <a:pt x="181226" y="165506"/>
                </a:lnTo>
                <a:lnTo>
                  <a:pt x="183131" y="162763"/>
                </a:lnTo>
                <a:lnTo>
                  <a:pt x="290042" y="162763"/>
                </a:lnTo>
                <a:lnTo>
                  <a:pt x="298499" y="157632"/>
                </a:lnTo>
                <a:lnTo>
                  <a:pt x="196555" y="157632"/>
                </a:lnTo>
                <a:lnTo>
                  <a:pt x="191170" y="153060"/>
                </a:lnTo>
                <a:lnTo>
                  <a:pt x="198709" y="143981"/>
                </a:lnTo>
                <a:lnTo>
                  <a:pt x="221152" y="130994"/>
                </a:lnTo>
                <a:lnTo>
                  <a:pt x="227092" y="127495"/>
                </a:lnTo>
                <a:lnTo>
                  <a:pt x="160881" y="127495"/>
                </a:lnTo>
                <a:lnTo>
                  <a:pt x="109194" y="109778"/>
                </a:lnTo>
                <a:close/>
              </a:path>
              <a:path w="336550" h="225425">
                <a:moveTo>
                  <a:pt x="30834" y="81813"/>
                </a:moveTo>
                <a:lnTo>
                  <a:pt x="18603" y="81813"/>
                </a:lnTo>
                <a:lnTo>
                  <a:pt x="21892" y="88938"/>
                </a:lnTo>
                <a:lnTo>
                  <a:pt x="17282" y="98234"/>
                </a:lnTo>
                <a:lnTo>
                  <a:pt x="22756" y="103339"/>
                </a:lnTo>
                <a:lnTo>
                  <a:pt x="28845" y="106429"/>
                </a:lnTo>
                <a:lnTo>
                  <a:pt x="31134" y="112207"/>
                </a:lnTo>
                <a:lnTo>
                  <a:pt x="33968" y="124401"/>
                </a:lnTo>
                <a:lnTo>
                  <a:pt x="33602" y="136352"/>
                </a:lnTo>
                <a:lnTo>
                  <a:pt x="30583" y="148069"/>
                </a:lnTo>
                <a:lnTo>
                  <a:pt x="25461" y="159562"/>
                </a:lnTo>
                <a:lnTo>
                  <a:pt x="35481" y="159562"/>
                </a:lnTo>
                <a:lnTo>
                  <a:pt x="38766" y="148047"/>
                </a:lnTo>
                <a:lnTo>
                  <a:pt x="41394" y="135197"/>
                </a:lnTo>
                <a:lnTo>
                  <a:pt x="41622" y="127038"/>
                </a:lnTo>
                <a:lnTo>
                  <a:pt x="41503" y="112207"/>
                </a:lnTo>
                <a:lnTo>
                  <a:pt x="41450" y="109778"/>
                </a:lnTo>
                <a:lnTo>
                  <a:pt x="109194" y="109778"/>
                </a:lnTo>
                <a:lnTo>
                  <a:pt x="99525" y="106413"/>
                </a:lnTo>
                <a:lnTo>
                  <a:pt x="31125" y="82257"/>
                </a:lnTo>
                <a:lnTo>
                  <a:pt x="30834" y="81813"/>
                </a:lnTo>
                <a:close/>
              </a:path>
              <a:path w="336550" h="225425">
                <a:moveTo>
                  <a:pt x="316799" y="85204"/>
                </a:moveTo>
                <a:lnTo>
                  <a:pt x="306524" y="93116"/>
                </a:lnTo>
                <a:lnTo>
                  <a:pt x="302092" y="95211"/>
                </a:lnTo>
                <a:lnTo>
                  <a:pt x="196555" y="157632"/>
                </a:lnTo>
                <a:lnTo>
                  <a:pt x="298499" y="157632"/>
                </a:lnTo>
                <a:lnTo>
                  <a:pt x="320214" y="144459"/>
                </a:lnTo>
                <a:lnTo>
                  <a:pt x="329415" y="136245"/>
                </a:lnTo>
                <a:lnTo>
                  <a:pt x="334791" y="125888"/>
                </a:lnTo>
                <a:lnTo>
                  <a:pt x="336208" y="114456"/>
                </a:lnTo>
                <a:lnTo>
                  <a:pt x="333528" y="103019"/>
                </a:lnTo>
                <a:lnTo>
                  <a:pt x="326616" y="92646"/>
                </a:lnTo>
                <a:lnTo>
                  <a:pt x="321790" y="87591"/>
                </a:lnTo>
                <a:lnTo>
                  <a:pt x="316799" y="85204"/>
                </a:lnTo>
                <a:close/>
              </a:path>
              <a:path w="336550" h="225425">
                <a:moveTo>
                  <a:pt x="291251" y="17056"/>
                </a:moveTo>
                <a:lnTo>
                  <a:pt x="278203" y="17056"/>
                </a:lnTo>
                <a:lnTo>
                  <a:pt x="280289" y="21527"/>
                </a:lnTo>
                <a:lnTo>
                  <a:pt x="285735" y="59474"/>
                </a:lnTo>
                <a:lnTo>
                  <a:pt x="283003" y="61236"/>
                </a:lnTo>
                <a:lnTo>
                  <a:pt x="203356" y="106429"/>
                </a:lnTo>
                <a:lnTo>
                  <a:pt x="166507" y="127038"/>
                </a:lnTo>
                <a:lnTo>
                  <a:pt x="160881" y="127495"/>
                </a:lnTo>
                <a:lnTo>
                  <a:pt x="227092" y="127495"/>
                </a:lnTo>
                <a:lnTo>
                  <a:pt x="264671" y="104551"/>
                </a:lnTo>
                <a:lnTo>
                  <a:pt x="295479" y="83776"/>
                </a:lnTo>
                <a:lnTo>
                  <a:pt x="271053" y="77762"/>
                </a:lnTo>
                <a:lnTo>
                  <a:pt x="285257" y="69649"/>
                </a:lnTo>
                <a:lnTo>
                  <a:pt x="310246" y="55308"/>
                </a:lnTo>
                <a:lnTo>
                  <a:pt x="308465" y="52019"/>
                </a:lnTo>
                <a:lnTo>
                  <a:pt x="299057" y="52019"/>
                </a:lnTo>
                <a:lnTo>
                  <a:pt x="293001" y="48332"/>
                </a:lnTo>
                <a:lnTo>
                  <a:pt x="289176" y="35500"/>
                </a:lnTo>
                <a:lnTo>
                  <a:pt x="289094" y="23442"/>
                </a:lnTo>
                <a:lnTo>
                  <a:pt x="291251" y="17056"/>
                </a:lnTo>
                <a:close/>
              </a:path>
              <a:path w="336550" h="225425">
                <a:moveTo>
                  <a:pt x="21839" y="13025"/>
                </a:moveTo>
                <a:lnTo>
                  <a:pt x="121" y="48221"/>
                </a:lnTo>
                <a:lnTo>
                  <a:pt x="0" y="52019"/>
                </a:lnTo>
                <a:lnTo>
                  <a:pt x="251" y="62160"/>
                </a:lnTo>
                <a:lnTo>
                  <a:pt x="2321" y="74739"/>
                </a:lnTo>
                <a:lnTo>
                  <a:pt x="4722" y="85064"/>
                </a:lnTo>
                <a:lnTo>
                  <a:pt x="9522" y="86677"/>
                </a:lnTo>
                <a:lnTo>
                  <a:pt x="18603" y="81813"/>
                </a:lnTo>
                <a:lnTo>
                  <a:pt x="30834" y="81813"/>
                </a:lnTo>
                <a:lnTo>
                  <a:pt x="28585" y="78371"/>
                </a:lnTo>
                <a:lnTo>
                  <a:pt x="24305" y="73532"/>
                </a:lnTo>
                <a:lnTo>
                  <a:pt x="9903" y="73532"/>
                </a:lnTo>
                <a:lnTo>
                  <a:pt x="9291" y="69659"/>
                </a:lnTo>
                <a:lnTo>
                  <a:pt x="8299" y="58184"/>
                </a:lnTo>
                <a:lnTo>
                  <a:pt x="8283" y="55308"/>
                </a:lnTo>
                <a:lnTo>
                  <a:pt x="8934" y="44498"/>
                </a:lnTo>
                <a:lnTo>
                  <a:pt x="12025" y="32494"/>
                </a:lnTo>
                <a:lnTo>
                  <a:pt x="17955" y="20891"/>
                </a:lnTo>
                <a:lnTo>
                  <a:pt x="41609" y="20891"/>
                </a:lnTo>
                <a:lnTo>
                  <a:pt x="30782" y="17411"/>
                </a:lnTo>
                <a:lnTo>
                  <a:pt x="28496" y="16827"/>
                </a:lnTo>
                <a:lnTo>
                  <a:pt x="21839" y="13025"/>
                </a:lnTo>
                <a:close/>
              </a:path>
              <a:path w="336550" h="225425">
                <a:moveTo>
                  <a:pt x="18577" y="65811"/>
                </a:moveTo>
                <a:lnTo>
                  <a:pt x="9903" y="73532"/>
                </a:lnTo>
                <a:lnTo>
                  <a:pt x="24305" y="73532"/>
                </a:lnTo>
                <a:lnTo>
                  <a:pt x="23327" y="72428"/>
                </a:lnTo>
                <a:lnTo>
                  <a:pt x="21028" y="69037"/>
                </a:lnTo>
                <a:lnTo>
                  <a:pt x="18577" y="65811"/>
                </a:lnTo>
                <a:close/>
              </a:path>
              <a:path w="336550" h="225425">
                <a:moveTo>
                  <a:pt x="52159" y="24282"/>
                </a:moveTo>
                <a:lnTo>
                  <a:pt x="29080" y="24282"/>
                </a:lnTo>
                <a:lnTo>
                  <a:pt x="34008" y="27355"/>
                </a:lnTo>
                <a:lnTo>
                  <a:pt x="139662" y="61236"/>
                </a:lnTo>
                <a:lnTo>
                  <a:pt x="172400" y="71894"/>
                </a:lnTo>
                <a:lnTo>
                  <a:pt x="177010" y="71259"/>
                </a:lnTo>
                <a:lnTo>
                  <a:pt x="195475" y="61236"/>
                </a:lnTo>
                <a:lnTo>
                  <a:pt x="170514" y="61236"/>
                </a:lnTo>
                <a:lnTo>
                  <a:pt x="153788" y="57064"/>
                </a:lnTo>
                <a:lnTo>
                  <a:pt x="52159" y="24282"/>
                </a:lnTo>
                <a:close/>
              </a:path>
              <a:path w="336550" h="225425">
                <a:moveTo>
                  <a:pt x="297444" y="0"/>
                </a:moveTo>
                <a:lnTo>
                  <a:pt x="291532" y="246"/>
                </a:lnTo>
                <a:lnTo>
                  <a:pt x="179535" y="60237"/>
                </a:lnTo>
                <a:lnTo>
                  <a:pt x="170514" y="61236"/>
                </a:lnTo>
                <a:lnTo>
                  <a:pt x="195475" y="61236"/>
                </a:lnTo>
                <a:lnTo>
                  <a:pt x="275676" y="18300"/>
                </a:lnTo>
                <a:lnTo>
                  <a:pt x="278203" y="17056"/>
                </a:lnTo>
                <a:lnTo>
                  <a:pt x="291251" y="17056"/>
                </a:lnTo>
                <a:lnTo>
                  <a:pt x="292711" y="12731"/>
                </a:lnTo>
                <a:lnTo>
                  <a:pt x="299984" y="3936"/>
                </a:lnTo>
                <a:lnTo>
                  <a:pt x="297444" y="0"/>
                </a:lnTo>
                <a:close/>
              </a:path>
              <a:path w="336550" h="225425">
                <a:moveTo>
                  <a:pt x="306410" y="48221"/>
                </a:moveTo>
                <a:lnTo>
                  <a:pt x="299057" y="52019"/>
                </a:lnTo>
                <a:lnTo>
                  <a:pt x="308465" y="52019"/>
                </a:lnTo>
                <a:lnTo>
                  <a:pt x="306410" y="48221"/>
                </a:lnTo>
                <a:close/>
              </a:path>
              <a:path w="336550" h="225425">
                <a:moveTo>
                  <a:pt x="41609" y="20891"/>
                </a:moveTo>
                <a:lnTo>
                  <a:pt x="17955" y="20891"/>
                </a:lnTo>
                <a:lnTo>
                  <a:pt x="17955" y="22999"/>
                </a:lnTo>
                <a:lnTo>
                  <a:pt x="17130" y="25869"/>
                </a:lnTo>
                <a:lnTo>
                  <a:pt x="19720" y="28790"/>
                </a:lnTo>
                <a:lnTo>
                  <a:pt x="24242" y="30759"/>
                </a:lnTo>
                <a:lnTo>
                  <a:pt x="29080" y="24282"/>
                </a:lnTo>
                <a:lnTo>
                  <a:pt x="52159" y="24282"/>
                </a:lnTo>
                <a:lnTo>
                  <a:pt x="41609" y="20891"/>
                </a:lnTo>
                <a:close/>
              </a:path>
            </a:pathLst>
          </a:custGeom>
          <a:solidFill>
            <a:srgbClr val="FFFFFF"/>
          </a:solidFill>
        </p:spPr>
        <p:txBody>
          <a:bodyPr wrap="square" lIns="0" tIns="0" rIns="0" bIns="0" rtlCol="0"/>
          <a:lstStyle/>
          <a:p>
            <a:endParaRPr/>
          </a:p>
        </p:txBody>
      </p:sp>
      <p:sp>
        <p:nvSpPr>
          <p:cNvPr id="44" name="object 44"/>
          <p:cNvSpPr/>
          <p:nvPr/>
        </p:nvSpPr>
        <p:spPr>
          <a:xfrm>
            <a:off x="8032210" y="1275358"/>
            <a:ext cx="262255" cy="99060"/>
          </a:xfrm>
          <a:custGeom>
            <a:avLst/>
            <a:gdLst/>
            <a:ahLst/>
            <a:cxnLst/>
            <a:rect l="l" t="t" r="r" b="b"/>
            <a:pathLst>
              <a:path w="262254" h="99059">
                <a:moveTo>
                  <a:pt x="133438" y="0"/>
                </a:moveTo>
                <a:lnTo>
                  <a:pt x="129336" y="660"/>
                </a:lnTo>
                <a:lnTo>
                  <a:pt x="0" y="59194"/>
                </a:lnTo>
                <a:lnTo>
                  <a:pt x="4533" y="60680"/>
                </a:lnTo>
                <a:lnTo>
                  <a:pt x="6807" y="61455"/>
                </a:lnTo>
                <a:lnTo>
                  <a:pt x="16159" y="64354"/>
                </a:lnTo>
                <a:lnTo>
                  <a:pt x="50864" y="74718"/>
                </a:lnTo>
                <a:lnTo>
                  <a:pt x="74955" y="82141"/>
                </a:lnTo>
                <a:lnTo>
                  <a:pt x="87420" y="86212"/>
                </a:lnTo>
                <a:lnTo>
                  <a:pt x="100226" y="90614"/>
                </a:lnTo>
                <a:lnTo>
                  <a:pt x="113415" y="95417"/>
                </a:lnTo>
                <a:lnTo>
                  <a:pt x="125209" y="98037"/>
                </a:lnTo>
                <a:lnTo>
                  <a:pt x="172551" y="85589"/>
                </a:lnTo>
                <a:lnTo>
                  <a:pt x="183319" y="79103"/>
                </a:lnTo>
                <a:lnTo>
                  <a:pt x="194239" y="72847"/>
                </a:lnTo>
                <a:lnTo>
                  <a:pt x="205289" y="66762"/>
                </a:lnTo>
                <a:lnTo>
                  <a:pt x="261772" y="36906"/>
                </a:lnTo>
                <a:lnTo>
                  <a:pt x="259575" y="35661"/>
                </a:lnTo>
                <a:lnTo>
                  <a:pt x="258889" y="35090"/>
                </a:lnTo>
                <a:lnTo>
                  <a:pt x="133438" y="0"/>
                </a:lnTo>
                <a:close/>
              </a:path>
            </a:pathLst>
          </a:custGeom>
          <a:solidFill>
            <a:srgbClr val="FFFFFF"/>
          </a:solidFill>
        </p:spPr>
        <p:txBody>
          <a:bodyPr wrap="square" lIns="0" tIns="0" rIns="0" bIns="0" rtlCol="0"/>
          <a:lstStyle/>
          <a:p>
            <a:endParaRPr/>
          </a:p>
        </p:txBody>
      </p:sp>
      <p:sp>
        <p:nvSpPr>
          <p:cNvPr id="45" name="object 45"/>
          <p:cNvSpPr/>
          <p:nvPr/>
        </p:nvSpPr>
        <p:spPr>
          <a:xfrm>
            <a:off x="0" y="0"/>
            <a:ext cx="10669905" cy="342900"/>
          </a:xfrm>
          <a:custGeom>
            <a:avLst/>
            <a:gdLst/>
            <a:ahLst/>
            <a:cxnLst/>
            <a:rect l="l" t="t" r="r" b="b"/>
            <a:pathLst>
              <a:path w="10669905" h="342900">
                <a:moveTo>
                  <a:pt x="0" y="342430"/>
                </a:moveTo>
                <a:lnTo>
                  <a:pt x="10669803" y="342430"/>
                </a:lnTo>
                <a:lnTo>
                  <a:pt x="10669803" y="0"/>
                </a:lnTo>
                <a:lnTo>
                  <a:pt x="0" y="0"/>
                </a:lnTo>
                <a:lnTo>
                  <a:pt x="0" y="342430"/>
                </a:lnTo>
                <a:close/>
              </a:path>
            </a:pathLst>
          </a:custGeom>
          <a:solidFill>
            <a:srgbClr val="EB5B25"/>
          </a:solidFill>
        </p:spPr>
        <p:txBody>
          <a:bodyPr wrap="square" lIns="0" tIns="0" rIns="0" bIns="0" rtlCol="0"/>
          <a:lstStyle/>
          <a:p>
            <a:endParaRPr/>
          </a:p>
        </p:txBody>
      </p:sp>
      <p:sp>
        <p:nvSpPr>
          <p:cNvPr id="46" name="object 46"/>
          <p:cNvSpPr/>
          <p:nvPr/>
        </p:nvSpPr>
        <p:spPr>
          <a:xfrm>
            <a:off x="726066" y="402474"/>
            <a:ext cx="672325" cy="695032"/>
          </a:xfrm>
          <a:prstGeom prst="rect">
            <a:avLst/>
          </a:prstGeom>
          <a:blipFill>
            <a:blip r:embed="rId4" cstate="print"/>
            <a:stretch>
              <a:fillRect/>
            </a:stretch>
          </a:blipFill>
        </p:spPr>
        <p:txBody>
          <a:bodyPr wrap="square" lIns="0" tIns="0" rIns="0" bIns="0" rtlCol="0"/>
          <a:lstStyle/>
          <a:p>
            <a:endParaRPr/>
          </a:p>
        </p:txBody>
      </p:sp>
      <p:sp>
        <p:nvSpPr>
          <p:cNvPr id="47" name="object 47"/>
          <p:cNvSpPr txBox="1"/>
          <p:nvPr/>
        </p:nvSpPr>
        <p:spPr>
          <a:xfrm>
            <a:off x="1564737" y="701498"/>
            <a:ext cx="7510145" cy="203200"/>
          </a:xfrm>
          <a:prstGeom prst="rect">
            <a:avLst/>
          </a:prstGeom>
        </p:spPr>
        <p:txBody>
          <a:bodyPr vert="horz" wrap="square" lIns="0" tIns="0" rIns="0" bIns="0" rtlCol="0">
            <a:spAutoFit/>
          </a:bodyPr>
          <a:lstStyle/>
          <a:p>
            <a:pPr marL="12700">
              <a:lnSpc>
                <a:spcPct val="100000"/>
              </a:lnSpc>
            </a:pPr>
            <a:r>
              <a:rPr sz="1400" b="1" dirty="0">
                <a:latin typeface="Segoe UI"/>
                <a:cs typeface="Segoe UI"/>
              </a:rPr>
              <a:t>Минис</a:t>
            </a:r>
            <a:r>
              <a:rPr sz="1400" b="1" spc="-20" dirty="0">
                <a:latin typeface="Segoe UI"/>
                <a:cs typeface="Segoe UI"/>
              </a:rPr>
              <a:t>т</a:t>
            </a:r>
            <a:r>
              <a:rPr sz="1400" b="1" dirty="0">
                <a:latin typeface="Segoe UI"/>
                <a:cs typeface="Segoe UI"/>
              </a:rPr>
              <a:t>ерство об</a:t>
            </a:r>
            <a:r>
              <a:rPr sz="1400" b="1" spc="-15" dirty="0">
                <a:latin typeface="Segoe UI"/>
                <a:cs typeface="Segoe UI"/>
              </a:rPr>
              <a:t>р</a:t>
            </a:r>
            <a:r>
              <a:rPr sz="1400" b="1" dirty="0">
                <a:latin typeface="Segoe UI"/>
                <a:cs typeface="Segoe UI"/>
              </a:rPr>
              <a:t>азования, науки и мол</a:t>
            </a:r>
            <a:r>
              <a:rPr sz="1400" b="1" spc="-10" dirty="0">
                <a:latin typeface="Segoe UI"/>
                <a:cs typeface="Segoe UI"/>
              </a:rPr>
              <a:t>о</a:t>
            </a:r>
            <a:r>
              <a:rPr sz="1400" b="1" dirty="0">
                <a:latin typeface="Segoe UI"/>
                <a:cs typeface="Segoe UI"/>
              </a:rPr>
              <a:t>дежной политики Ни</a:t>
            </a:r>
            <a:r>
              <a:rPr sz="1400" b="1" spc="-25" dirty="0">
                <a:latin typeface="Segoe UI"/>
                <a:cs typeface="Segoe UI"/>
              </a:rPr>
              <a:t>ж</a:t>
            </a:r>
            <a:r>
              <a:rPr sz="1400" b="1" dirty="0">
                <a:latin typeface="Segoe UI"/>
                <a:cs typeface="Segoe UI"/>
              </a:rPr>
              <a:t>е</a:t>
            </a:r>
            <a:r>
              <a:rPr sz="1400" b="1" spc="-20" dirty="0">
                <a:latin typeface="Segoe UI"/>
                <a:cs typeface="Segoe UI"/>
              </a:rPr>
              <a:t>г</a:t>
            </a:r>
            <a:r>
              <a:rPr sz="1400" b="1" dirty="0">
                <a:latin typeface="Segoe UI"/>
                <a:cs typeface="Segoe UI"/>
              </a:rPr>
              <a:t>ор</a:t>
            </a:r>
            <a:r>
              <a:rPr sz="1400" b="1" spc="-15" dirty="0">
                <a:latin typeface="Segoe UI"/>
                <a:cs typeface="Segoe UI"/>
              </a:rPr>
              <a:t>о</a:t>
            </a:r>
            <a:r>
              <a:rPr sz="1400" b="1" dirty="0">
                <a:latin typeface="Segoe UI"/>
                <a:cs typeface="Segoe UI"/>
              </a:rPr>
              <a:t>дс</a:t>
            </a:r>
            <a:r>
              <a:rPr sz="1400" b="1" spc="-25" dirty="0">
                <a:latin typeface="Segoe UI"/>
                <a:cs typeface="Segoe UI"/>
              </a:rPr>
              <a:t>к</a:t>
            </a:r>
            <a:r>
              <a:rPr sz="1400" b="1" dirty="0">
                <a:latin typeface="Segoe UI"/>
                <a:cs typeface="Segoe UI"/>
              </a:rPr>
              <a:t>ой области</a:t>
            </a:r>
            <a:endParaRPr sz="1400">
              <a:latin typeface="Segoe UI"/>
              <a:cs typeface="Segoe UI"/>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 name="object 3"/>
          <p:cNvSpPr/>
          <p:nvPr/>
        </p:nvSpPr>
        <p:spPr>
          <a:xfrm>
            <a:off x="0" y="0"/>
            <a:ext cx="10691998" cy="7551939"/>
          </a:xfrm>
          <a:prstGeom prst="rect">
            <a:avLst/>
          </a:prstGeom>
          <a:blipFill>
            <a:blip r:embed="rId3" cstate="print"/>
            <a:stretch>
              <a:fillRect/>
            </a:stretch>
          </a:blipFill>
        </p:spPr>
        <p:txBody>
          <a:bodyPr wrap="square" lIns="0" tIns="0" rIns="0" bIns="0" rtlCol="0"/>
          <a:lstStyle/>
          <a:p>
            <a:endParaRPr/>
          </a:p>
        </p:txBody>
      </p:sp>
      <p:sp>
        <p:nvSpPr>
          <p:cNvPr id="5" name="object 5"/>
          <p:cNvSpPr/>
          <p:nvPr/>
        </p:nvSpPr>
        <p:spPr>
          <a:xfrm>
            <a:off x="3876474" y="273311"/>
            <a:ext cx="1534979" cy="1124027"/>
          </a:xfrm>
          <a:prstGeom prst="rect">
            <a:avLst/>
          </a:prstGeom>
          <a:blipFill>
            <a:blip r:embed="rId4" cstate="print"/>
            <a:stretch>
              <a:fillRect/>
            </a:stretch>
          </a:blipFill>
        </p:spPr>
        <p:txBody>
          <a:bodyPr wrap="square" lIns="0" tIns="0" rIns="0" bIns="0" rtlCol="0"/>
          <a:lstStyle/>
          <a:p>
            <a:endParaRPr/>
          </a:p>
        </p:txBody>
      </p:sp>
      <p:sp>
        <p:nvSpPr>
          <p:cNvPr id="6" name="object 6"/>
          <p:cNvSpPr txBox="1">
            <a:spLocks noGrp="1"/>
          </p:cNvSpPr>
          <p:nvPr>
            <p:ph type="title"/>
          </p:nvPr>
        </p:nvSpPr>
        <p:spPr>
          <a:prstGeom prst="rect">
            <a:avLst/>
          </a:prstGeom>
        </p:spPr>
        <p:txBody>
          <a:bodyPr vert="horz" wrap="square" lIns="0" tIns="243643" rIns="0" bIns="0" rtlCol="0">
            <a:spAutoFit/>
          </a:bodyPr>
          <a:lstStyle/>
          <a:p>
            <a:pPr marL="7609205">
              <a:lnSpc>
                <a:spcPct val="100000"/>
              </a:lnSpc>
            </a:pPr>
            <a:r>
              <a:rPr sz="2600" b="0" dirty="0">
                <a:solidFill>
                  <a:srgbClr val="575756"/>
                </a:solidFill>
                <a:latin typeface="Parsek"/>
                <a:cs typeface="Parsek"/>
              </a:rPr>
              <a:t>Князь великий</a:t>
            </a:r>
            <a:endParaRPr sz="2600">
              <a:latin typeface="Parsek"/>
              <a:cs typeface="Parsek"/>
            </a:endParaRPr>
          </a:p>
        </p:txBody>
      </p:sp>
      <p:sp>
        <p:nvSpPr>
          <p:cNvPr id="7" name="object 7"/>
          <p:cNvSpPr txBox="1"/>
          <p:nvPr/>
        </p:nvSpPr>
        <p:spPr>
          <a:xfrm>
            <a:off x="7372543" y="1068873"/>
            <a:ext cx="2612390" cy="1753235"/>
          </a:xfrm>
          <a:prstGeom prst="rect">
            <a:avLst/>
          </a:prstGeom>
        </p:spPr>
        <p:txBody>
          <a:bodyPr vert="horz" wrap="square" lIns="0" tIns="0" rIns="0" bIns="0" rtlCol="0">
            <a:spAutoFit/>
          </a:bodyPr>
          <a:lstStyle/>
          <a:p>
            <a:pPr marL="12700">
              <a:lnSpc>
                <a:spcPts val="2960"/>
              </a:lnSpc>
            </a:pPr>
            <a:r>
              <a:rPr sz="2600" dirty="0">
                <a:solidFill>
                  <a:srgbClr val="575756"/>
                </a:solidFill>
                <a:latin typeface="Parsek"/>
                <a:cs typeface="Parsek"/>
              </a:rPr>
              <a:t>Юрий Всеволодович</a:t>
            </a:r>
            <a:endParaRPr sz="2600">
              <a:latin typeface="Parsek"/>
              <a:cs typeface="Parsek"/>
            </a:endParaRPr>
          </a:p>
          <a:p>
            <a:pPr marL="982344" marR="5080" indent="-114300">
              <a:lnSpc>
                <a:spcPts val="2800"/>
              </a:lnSpc>
              <a:spcBef>
                <a:spcPts val="200"/>
              </a:spcBef>
            </a:pPr>
            <a:r>
              <a:rPr sz="2600" dirty="0">
                <a:solidFill>
                  <a:srgbClr val="575756"/>
                </a:solidFill>
                <a:latin typeface="Parsek"/>
                <a:cs typeface="Parsek"/>
              </a:rPr>
              <a:t>заложил град на усть Оки</a:t>
            </a:r>
            <a:endParaRPr sz="2600">
              <a:latin typeface="Parsek"/>
              <a:cs typeface="Parsek"/>
            </a:endParaRPr>
          </a:p>
          <a:p>
            <a:pPr marL="196850" marR="5080" indent="173990">
              <a:lnSpc>
                <a:spcPts val="2800"/>
              </a:lnSpc>
            </a:pPr>
            <a:r>
              <a:rPr sz="2600" dirty="0">
                <a:solidFill>
                  <a:srgbClr val="575756"/>
                </a:solidFill>
                <a:latin typeface="Parsek"/>
                <a:cs typeface="Parsek"/>
              </a:rPr>
              <a:t>и нарече имя ему Новгород Нижний</a:t>
            </a:r>
            <a:endParaRPr sz="2600">
              <a:latin typeface="Parsek"/>
              <a:cs typeface="Parsek"/>
            </a:endParaRPr>
          </a:p>
        </p:txBody>
      </p:sp>
      <p:sp>
        <p:nvSpPr>
          <p:cNvPr id="8" name="object 8"/>
          <p:cNvSpPr/>
          <p:nvPr/>
        </p:nvSpPr>
        <p:spPr>
          <a:xfrm>
            <a:off x="632627" y="237624"/>
            <a:ext cx="1523999" cy="944879"/>
          </a:xfrm>
          <a:prstGeom prst="rect">
            <a:avLst/>
          </a:prstGeom>
          <a:blipFill>
            <a:blip r:embed="rId5" cstate="print"/>
            <a:stretch>
              <a:fillRect/>
            </a:stretch>
          </a:blipFill>
        </p:spPr>
        <p:txBody>
          <a:bodyPr wrap="square" lIns="0" tIns="0" rIns="0" bIns="0" rtlCol="0"/>
          <a:lstStyle/>
          <a:p>
            <a:endParaRPr/>
          </a:p>
        </p:txBody>
      </p:sp>
      <p:sp>
        <p:nvSpPr>
          <p:cNvPr id="9" name="object 9"/>
          <p:cNvSpPr txBox="1"/>
          <p:nvPr/>
        </p:nvSpPr>
        <p:spPr>
          <a:xfrm>
            <a:off x="619927" y="1277796"/>
            <a:ext cx="1163320" cy="391160"/>
          </a:xfrm>
          <a:prstGeom prst="rect">
            <a:avLst/>
          </a:prstGeom>
        </p:spPr>
        <p:txBody>
          <a:bodyPr vert="horz" wrap="square" lIns="0" tIns="0" rIns="0" bIns="0" rtlCol="0">
            <a:spAutoFit/>
          </a:bodyPr>
          <a:lstStyle/>
          <a:p>
            <a:pPr marL="12700">
              <a:lnSpc>
                <a:spcPct val="100000"/>
              </a:lnSpc>
            </a:pPr>
            <a:r>
              <a:rPr sz="2850" b="1" spc="-790" dirty="0">
                <a:solidFill>
                  <a:srgbClr val="B0466D"/>
                </a:solidFill>
                <a:latin typeface="Segoe UI"/>
                <a:cs typeface="Segoe UI"/>
              </a:rPr>
              <a:t>1221—2021</a:t>
            </a:r>
            <a:endParaRPr sz="2850">
              <a:latin typeface="Segoe UI"/>
              <a:cs typeface="Segoe UI"/>
            </a:endParaRPr>
          </a:p>
        </p:txBody>
      </p:sp>
      <p:sp>
        <p:nvSpPr>
          <p:cNvPr id="10" name="object 10"/>
          <p:cNvSpPr/>
          <p:nvPr/>
        </p:nvSpPr>
        <p:spPr>
          <a:xfrm>
            <a:off x="578628" y="1156280"/>
            <a:ext cx="1578610" cy="52705"/>
          </a:xfrm>
          <a:custGeom>
            <a:avLst/>
            <a:gdLst/>
            <a:ahLst/>
            <a:cxnLst/>
            <a:rect l="l" t="t" r="r" b="b"/>
            <a:pathLst>
              <a:path w="1578610" h="52705">
                <a:moveTo>
                  <a:pt x="0" y="52450"/>
                </a:moveTo>
                <a:lnTo>
                  <a:pt x="1578000" y="52450"/>
                </a:lnTo>
                <a:lnTo>
                  <a:pt x="1578000" y="0"/>
                </a:lnTo>
                <a:lnTo>
                  <a:pt x="0" y="0"/>
                </a:lnTo>
                <a:lnTo>
                  <a:pt x="0" y="52450"/>
                </a:lnTo>
                <a:close/>
              </a:path>
            </a:pathLst>
          </a:custGeom>
          <a:solidFill>
            <a:srgbClr val="0D52A0"/>
          </a:solidFill>
        </p:spPr>
        <p:txBody>
          <a:bodyPr wrap="square" lIns="0" tIns="0" rIns="0" bIns="0" rtlCol="0"/>
          <a:lstStyle/>
          <a:p>
            <a:endParaRPr/>
          </a:p>
        </p:txBody>
      </p:sp>
      <p:sp>
        <p:nvSpPr>
          <p:cNvPr id="11" name="object 11"/>
          <p:cNvSpPr/>
          <p:nvPr/>
        </p:nvSpPr>
        <p:spPr>
          <a:xfrm>
            <a:off x="578628" y="1207462"/>
            <a:ext cx="1578610" cy="52705"/>
          </a:xfrm>
          <a:custGeom>
            <a:avLst/>
            <a:gdLst/>
            <a:ahLst/>
            <a:cxnLst/>
            <a:rect l="l" t="t" r="r" b="b"/>
            <a:pathLst>
              <a:path w="1578610" h="52705">
                <a:moveTo>
                  <a:pt x="0" y="52450"/>
                </a:moveTo>
                <a:lnTo>
                  <a:pt x="1578000" y="52450"/>
                </a:lnTo>
                <a:lnTo>
                  <a:pt x="1578000" y="0"/>
                </a:lnTo>
                <a:lnTo>
                  <a:pt x="0" y="0"/>
                </a:lnTo>
                <a:lnTo>
                  <a:pt x="0" y="52450"/>
                </a:lnTo>
                <a:close/>
              </a:path>
            </a:pathLst>
          </a:custGeom>
          <a:solidFill>
            <a:srgbClr val="E2281E"/>
          </a:solidFill>
        </p:spPr>
        <p:txBody>
          <a:bodyPr wrap="square" lIns="0" tIns="0" rIns="0" bIns="0" rtlCol="0"/>
          <a:lstStyle/>
          <a:p>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3" name="object 3"/>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4" name="object 4"/>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5" name="object 5"/>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6" name="object 6"/>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7" name="object 7"/>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8" name="object 8"/>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9" name="object 9"/>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0" name="object 10"/>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1" name="object 11"/>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2" name="object 12"/>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3" name="object 13"/>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4" name="object 14"/>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5" name="object 15"/>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6" name="object 16"/>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7" name="object 17"/>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8" name="object 18"/>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19" name="object 19"/>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0" name="object 20"/>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1" name="object 21"/>
          <p:cNvSpPr txBox="1"/>
          <p:nvPr/>
        </p:nvSpPr>
        <p:spPr>
          <a:xfrm>
            <a:off x="10031410" y="6937027"/>
            <a:ext cx="201295"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3</a:t>
            </a:r>
            <a:endParaRPr sz="2400">
              <a:latin typeface="Segoe UI"/>
              <a:cs typeface="Segoe UI"/>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txBox="1"/>
          <p:nvPr/>
        </p:nvSpPr>
        <p:spPr>
          <a:xfrm>
            <a:off x="358020" y="5142637"/>
            <a:ext cx="3023870" cy="1456690"/>
          </a:xfrm>
          <a:prstGeom prst="rect">
            <a:avLst/>
          </a:prstGeom>
        </p:spPr>
        <p:txBody>
          <a:bodyPr vert="horz" wrap="square" lIns="0" tIns="0" rIns="0" bIns="0" rtlCol="0">
            <a:spAutoFit/>
          </a:bodyPr>
          <a:lstStyle/>
          <a:p>
            <a:pPr marL="783590">
              <a:lnSpc>
                <a:spcPct val="100000"/>
              </a:lnSpc>
            </a:pPr>
            <a:r>
              <a:rPr sz="1400" b="1" dirty="0">
                <a:solidFill>
                  <a:srgbClr val="575756"/>
                </a:solidFill>
                <a:latin typeface="Segoe UI"/>
                <a:cs typeface="Segoe UI"/>
              </a:rPr>
              <a:t>Дорогие друзья!</a:t>
            </a:r>
            <a:endParaRPr sz="1400" dirty="0">
              <a:latin typeface="Segoe UI"/>
              <a:cs typeface="Segoe UI"/>
            </a:endParaRPr>
          </a:p>
          <a:p>
            <a:pPr marL="12700" marR="5080" indent="360045" algn="just">
              <a:lnSpc>
                <a:spcPts val="1550"/>
              </a:lnSpc>
              <a:spcBef>
                <a:spcPts val="595"/>
              </a:spcBef>
            </a:pPr>
            <a:r>
              <a:rPr sz="1400" dirty="0">
                <a:solidFill>
                  <a:srgbClr val="575756"/>
                </a:solidFill>
                <a:latin typeface="Segoe UI"/>
                <a:cs typeface="Segoe UI"/>
              </a:rPr>
              <a:t>Новый</a:t>
            </a:r>
            <a:r>
              <a:rPr sz="1400" spc="20" dirty="0">
                <a:solidFill>
                  <a:srgbClr val="575756"/>
                </a:solidFill>
                <a:latin typeface="Segoe UI"/>
                <a:cs typeface="Segoe UI"/>
              </a:rPr>
              <a:t> </a:t>
            </a:r>
            <a:r>
              <a:rPr sz="1400" dirty="0">
                <a:solidFill>
                  <a:srgbClr val="575756"/>
                </a:solidFill>
                <a:latin typeface="Segoe UI"/>
                <a:cs typeface="Segoe UI"/>
              </a:rPr>
              <a:t>учебный</a:t>
            </a:r>
            <a:r>
              <a:rPr sz="1400" spc="20" dirty="0">
                <a:solidFill>
                  <a:srgbClr val="575756"/>
                </a:solidFill>
                <a:latin typeface="Segoe UI"/>
                <a:cs typeface="Segoe UI"/>
              </a:rPr>
              <a:t> </a:t>
            </a:r>
            <a:r>
              <a:rPr sz="1400" dirty="0">
                <a:solidFill>
                  <a:srgbClr val="575756"/>
                </a:solidFill>
                <a:latin typeface="Segoe UI"/>
                <a:cs typeface="Segoe UI"/>
              </a:rPr>
              <a:t>2021/22</a:t>
            </a:r>
            <a:r>
              <a:rPr sz="1400" spc="15" dirty="0">
                <a:solidFill>
                  <a:srgbClr val="575756"/>
                </a:solidFill>
                <a:latin typeface="Segoe UI"/>
                <a:cs typeface="Segoe UI"/>
              </a:rPr>
              <a:t> </a:t>
            </a:r>
            <a:r>
              <a:rPr sz="1400" dirty="0">
                <a:solidFill>
                  <a:srgbClr val="575756"/>
                </a:solidFill>
                <a:latin typeface="Segoe UI"/>
                <a:cs typeface="Segoe UI"/>
              </a:rPr>
              <a:t>год</a:t>
            </a:r>
            <a:r>
              <a:rPr sz="1400" spc="15" dirty="0">
                <a:solidFill>
                  <a:srgbClr val="575756"/>
                </a:solidFill>
                <a:latin typeface="Segoe UI"/>
                <a:cs typeface="Segoe UI"/>
              </a:rPr>
              <a:t> </a:t>
            </a:r>
            <a:r>
              <a:rPr sz="1400" dirty="0">
                <a:solidFill>
                  <a:srgbClr val="575756"/>
                </a:solidFill>
                <a:latin typeface="Segoe UI"/>
                <a:cs typeface="Segoe UI"/>
              </a:rPr>
              <a:t>мы встречаем </a:t>
            </a:r>
            <a:r>
              <a:rPr sz="1400" spc="-180" dirty="0">
                <a:solidFill>
                  <a:srgbClr val="575756"/>
                </a:solidFill>
                <a:latin typeface="Segoe UI"/>
                <a:cs typeface="Segoe UI"/>
              </a:rPr>
              <a:t> </a:t>
            </a:r>
            <a:r>
              <a:rPr sz="1400" dirty="0">
                <a:solidFill>
                  <a:srgbClr val="575756"/>
                </a:solidFill>
                <a:latin typeface="Segoe UI"/>
                <a:cs typeface="Segoe UI"/>
              </a:rPr>
              <a:t>в </a:t>
            </a:r>
            <a:r>
              <a:rPr sz="1400" spc="-180" dirty="0">
                <a:solidFill>
                  <a:srgbClr val="575756"/>
                </a:solidFill>
                <a:latin typeface="Segoe UI"/>
                <a:cs typeface="Segoe UI"/>
              </a:rPr>
              <a:t> </a:t>
            </a:r>
            <a:r>
              <a:rPr sz="1400" dirty="0">
                <a:solidFill>
                  <a:srgbClr val="575756"/>
                </a:solidFill>
                <a:latin typeface="Segoe UI"/>
                <a:cs typeface="Segoe UI"/>
              </a:rPr>
              <a:t>атмосфере </a:t>
            </a:r>
            <a:r>
              <a:rPr sz="1400" spc="-180" dirty="0">
                <a:solidFill>
                  <a:srgbClr val="575756"/>
                </a:solidFill>
                <a:latin typeface="Segoe UI"/>
                <a:cs typeface="Segoe UI"/>
              </a:rPr>
              <a:t> </a:t>
            </a:r>
            <a:r>
              <a:rPr sz="1400" dirty="0">
                <a:solidFill>
                  <a:srgbClr val="575756"/>
                </a:solidFill>
                <a:latin typeface="Segoe UI"/>
                <a:cs typeface="Segoe UI"/>
              </a:rPr>
              <a:t>празднов</a:t>
            </a:r>
            <a:r>
              <a:rPr sz="1400" spc="-5" dirty="0">
                <a:solidFill>
                  <a:srgbClr val="575756"/>
                </a:solidFill>
                <a:latin typeface="Segoe UI"/>
                <a:cs typeface="Segoe UI"/>
              </a:rPr>
              <a:t>а- </a:t>
            </a:r>
            <a:r>
              <a:rPr sz="1400" dirty="0">
                <a:solidFill>
                  <a:srgbClr val="575756"/>
                </a:solidFill>
                <a:latin typeface="Segoe UI"/>
                <a:cs typeface="Segoe UI"/>
              </a:rPr>
              <a:t>ния </a:t>
            </a:r>
            <a:r>
              <a:rPr sz="1400" spc="-165" dirty="0">
                <a:solidFill>
                  <a:srgbClr val="575756"/>
                </a:solidFill>
                <a:latin typeface="Segoe UI"/>
                <a:cs typeface="Segoe UI"/>
              </a:rPr>
              <a:t> </a:t>
            </a:r>
            <a:r>
              <a:rPr sz="1400" dirty="0">
                <a:solidFill>
                  <a:srgbClr val="575756"/>
                </a:solidFill>
                <a:latin typeface="Segoe UI"/>
                <a:cs typeface="Segoe UI"/>
              </a:rPr>
              <a:t>800-летия </a:t>
            </a:r>
            <a:r>
              <a:rPr sz="1400" spc="-165" dirty="0">
                <a:solidFill>
                  <a:srgbClr val="575756"/>
                </a:solidFill>
                <a:latin typeface="Segoe UI"/>
                <a:cs typeface="Segoe UI"/>
              </a:rPr>
              <a:t> </a:t>
            </a:r>
            <a:r>
              <a:rPr sz="1400" dirty="0">
                <a:solidFill>
                  <a:srgbClr val="575756"/>
                </a:solidFill>
                <a:latin typeface="Segoe UI"/>
                <a:cs typeface="Segoe UI"/>
              </a:rPr>
              <a:t>Нижнего </a:t>
            </a:r>
            <a:r>
              <a:rPr sz="1400" spc="-165" dirty="0">
                <a:solidFill>
                  <a:srgbClr val="575756"/>
                </a:solidFill>
                <a:latin typeface="Segoe UI"/>
                <a:cs typeface="Segoe UI"/>
              </a:rPr>
              <a:t> </a:t>
            </a:r>
            <a:r>
              <a:rPr sz="1400" dirty="0">
                <a:solidFill>
                  <a:srgbClr val="575756"/>
                </a:solidFill>
                <a:latin typeface="Segoe UI"/>
                <a:cs typeface="Segoe UI"/>
              </a:rPr>
              <a:t>Новгорода. И</a:t>
            </a:r>
            <a:r>
              <a:rPr sz="1400" spc="-5" dirty="0">
                <a:solidFill>
                  <a:srgbClr val="575756"/>
                </a:solidFill>
                <a:latin typeface="Segoe UI"/>
                <a:cs typeface="Segoe UI"/>
              </a:rPr>
              <a:t> </a:t>
            </a:r>
            <a:r>
              <a:rPr sz="1400" dirty="0">
                <a:solidFill>
                  <a:srgbClr val="575756"/>
                </a:solidFill>
                <a:latin typeface="Segoe UI"/>
                <a:cs typeface="Segoe UI"/>
              </a:rPr>
              <a:t>подобно</a:t>
            </a:r>
            <a:r>
              <a:rPr sz="1400" spc="-5" dirty="0">
                <a:solidFill>
                  <a:srgbClr val="575756"/>
                </a:solidFill>
                <a:latin typeface="Segoe UI"/>
                <a:cs typeface="Segoe UI"/>
              </a:rPr>
              <a:t> </a:t>
            </a:r>
            <a:r>
              <a:rPr sz="1400" dirty="0">
                <a:solidFill>
                  <a:srgbClr val="575756"/>
                </a:solidFill>
                <a:latin typeface="Segoe UI"/>
                <a:cs typeface="Segoe UI"/>
              </a:rPr>
              <a:t>тому</a:t>
            </a:r>
            <a:r>
              <a:rPr sz="1400" spc="-5" dirty="0">
                <a:solidFill>
                  <a:srgbClr val="575756"/>
                </a:solidFill>
                <a:latin typeface="Segoe UI"/>
                <a:cs typeface="Segoe UI"/>
              </a:rPr>
              <a:t> </a:t>
            </a:r>
            <a:r>
              <a:rPr sz="1400" dirty="0">
                <a:solidFill>
                  <a:srgbClr val="575756"/>
                </a:solidFill>
                <a:latin typeface="Segoe UI"/>
                <a:cs typeface="Segoe UI"/>
              </a:rPr>
              <a:t>как</a:t>
            </a:r>
            <a:r>
              <a:rPr sz="1400" spc="-5" dirty="0">
                <a:solidFill>
                  <a:srgbClr val="575756"/>
                </a:solidFill>
                <a:latin typeface="Segoe UI"/>
                <a:cs typeface="Segoe UI"/>
              </a:rPr>
              <a:t> </a:t>
            </a:r>
            <a:r>
              <a:rPr sz="1400" dirty="0">
                <a:solidFill>
                  <a:srgbClr val="575756"/>
                </a:solidFill>
                <a:latin typeface="Segoe UI"/>
                <a:cs typeface="Segoe UI"/>
              </a:rPr>
              <a:t>город</a:t>
            </a:r>
            <a:r>
              <a:rPr sz="1400" spc="-10" dirty="0">
                <a:solidFill>
                  <a:srgbClr val="575756"/>
                </a:solidFill>
                <a:latin typeface="Segoe UI"/>
                <a:cs typeface="Segoe UI"/>
              </a:rPr>
              <a:t> </a:t>
            </a:r>
            <a:r>
              <a:rPr sz="1400" dirty="0">
                <a:solidFill>
                  <a:srgbClr val="575756"/>
                </a:solidFill>
                <a:latin typeface="Segoe UI"/>
                <a:cs typeface="Segoe UI"/>
              </a:rPr>
              <a:t>преобра</a:t>
            </a:r>
            <a:r>
              <a:rPr sz="1400" spc="-5" dirty="0">
                <a:solidFill>
                  <a:srgbClr val="575756"/>
                </a:solidFill>
                <a:latin typeface="Segoe UI"/>
                <a:cs typeface="Segoe UI"/>
              </a:rPr>
              <a:t>- </a:t>
            </a:r>
            <a:r>
              <a:rPr sz="1400" dirty="0">
                <a:solidFill>
                  <a:srgbClr val="575756"/>
                </a:solidFill>
                <a:latin typeface="Segoe UI"/>
                <a:cs typeface="Segoe UI"/>
              </a:rPr>
              <a:t>зился  </a:t>
            </a:r>
            <a:r>
              <a:rPr sz="1400" spc="-125" dirty="0">
                <a:solidFill>
                  <a:srgbClr val="575756"/>
                </a:solidFill>
                <a:latin typeface="Segoe UI"/>
                <a:cs typeface="Segoe UI"/>
              </a:rPr>
              <a:t> </a:t>
            </a:r>
            <a:r>
              <a:rPr sz="1400" dirty="0">
                <a:solidFill>
                  <a:srgbClr val="575756"/>
                </a:solidFill>
                <a:latin typeface="Segoe UI"/>
                <a:cs typeface="Segoe UI"/>
              </a:rPr>
              <a:t>к  </a:t>
            </a:r>
            <a:r>
              <a:rPr sz="1400" spc="-125" dirty="0">
                <a:solidFill>
                  <a:srgbClr val="575756"/>
                </a:solidFill>
                <a:latin typeface="Segoe UI"/>
                <a:cs typeface="Segoe UI"/>
              </a:rPr>
              <a:t> </a:t>
            </a:r>
            <a:r>
              <a:rPr sz="1400" dirty="0">
                <a:solidFill>
                  <a:srgbClr val="575756"/>
                </a:solidFill>
                <a:latin typeface="Segoe UI"/>
                <a:cs typeface="Segoe UI"/>
              </a:rPr>
              <a:t>торжествам,  </a:t>
            </a:r>
            <a:r>
              <a:rPr sz="1400" spc="-125" dirty="0">
                <a:solidFill>
                  <a:srgbClr val="575756"/>
                </a:solidFill>
                <a:latin typeface="Segoe UI"/>
                <a:cs typeface="Segoe UI"/>
              </a:rPr>
              <a:t> </a:t>
            </a:r>
            <a:r>
              <a:rPr sz="1400" dirty="0">
                <a:solidFill>
                  <a:srgbClr val="575756"/>
                </a:solidFill>
                <a:latin typeface="Segoe UI"/>
                <a:cs typeface="Segoe UI"/>
              </a:rPr>
              <a:t>существенно обогатилась </a:t>
            </a:r>
            <a:r>
              <a:rPr sz="1400" spc="65" dirty="0">
                <a:solidFill>
                  <a:srgbClr val="575756"/>
                </a:solidFill>
                <a:latin typeface="Segoe UI"/>
                <a:cs typeface="Segoe UI"/>
              </a:rPr>
              <a:t> </a:t>
            </a:r>
            <a:r>
              <a:rPr sz="1400" dirty="0">
                <a:solidFill>
                  <a:srgbClr val="575756"/>
                </a:solidFill>
                <a:latin typeface="Segoe UI"/>
                <a:cs typeface="Segoe UI"/>
              </a:rPr>
              <a:t>и </a:t>
            </a:r>
            <a:r>
              <a:rPr sz="1400" spc="65" dirty="0">
                <a:solidFill>
                  <a:srgbClr val="575756"/>
                </a:solidFill>
                <a:latin typeface="Segoe UI"/>
                <a:cs typeface="Segoe UI"/>
              </a:rPr>
              <a:t> </a:t>
            </a:r>
            <a:r>
              <a:rPr sz="1400" dirty="0">
                <a:solidFill>
                  <a:srgbClr val="575756"/>
                </a:solidFill>
                <a:latin typeface="Segoe UI"/>
                <a:cs typeface="Segoe UI"/>
              </a:rPr>
              <a:t>инфраструктура </a:t>
            </a:r>
            <a:r>
              <a:rPr sz="1400" spc="65" dirty="0">
                <a:solidFill>
                  <a:srgbClr val="575756"/>
                </a:solidFill>
                <a:latin typeface="Segoe UI"/>
                <a:cs typeface="Segoe UI"/>
              </a:rPr>
              <a:t> </a:t>
            </a:r>
            <a:r>
              <a:rPr sz="1400" dirty="0">
                <a:solidFill>
                  <a:srgbClr val="575756"/>
                </a:solidFill>
                <a:latin typeface="Segoe UI"/>
                <a:cs typeface="Segoe UI"/>
              </a:rPr>
              <a:t>на</a:t>
            </a:r>
            <a:r>
              <a:rPr sz="1400" spc="-10" dirty="0">
                <a:solidFill>
                  <a:srgbClr val="575756"/>
                </a:solidFill>
                <a:latin typeface="Segoe UI"/>
                <a:cs typeface="Segoe UI"/>
              </a:rPr>
              <a:t>-</a:t>
            </a:r>
            <a:endParaRPr sz="1400" dirty="0">
              <a:latin typeface="Segoe UI"/>
              <a:cs typeface="Segoe UI"/>
            </a:endParaRPr>
          </a:p>
        </p:txBody>
      </p:sp>
      <p:sp>
        <p:nvSpPr>
          <p:cNvPr id="37" name="object 37"/>
          <p:cNvSpPr txBox="1"/>
          <p:nvPr/>
        </p:nvSpPr>
        <p:spPr>
          <a:xfrm>
            <a:off x="355116" y="703623"/>
            <a:ext cx="5739130" cy="285750"/>
          </a:xfrm>
          <a:prstGeom prst="rect">
            <a:avLst/>
          </a:prstGeom>
        </p:spPr>
        <p:txBody>
          <a:bodyPr vert="horz" wrap="square" lIns="0" tIns="0" rIns="0" bIns="0" rtlCol="0">
            <a:spAutoFit/>
          </a:bodyPr>
          <a:lstStyle/>
          <a:p>
            <a:pPr marL="12700">
              <a:lnSpc>
                <a:spcPct val="100000"/>
              </a:lnSpc>
            </a:pPr>
            <a:r>
              <a:rPr sz="2050" b="1" spc="90" dirty="0">
                <a:solidFill>
                  <a:srgbClr val="5284C4"/>
                </a:solidFill>
                <a:latin typeface="Segoe UI"/>
                <a:cs typeface="Segoe UI"/>
              </a:rPr>
              <a:t>Г</a:t>
            </a:r>
            <a:r>
              <a:rPr sz="2050" b="1" spc="70" dirty="0">
                <a:solidFill>
                  <a:srgbClr val="5284C4"/>
                </a:solidFill>
                <a:latin typeface="Segoe UI"/>
                <a:cs typeface="Segoe UI"/>
              </a:rPr>
              <a:t>УБЕРН</a:t>
            </a:r>
            <a:r>
              <a:rPr sz="2050" b="1" spc="-45" dirty="0">
                <a:solidFill>
                  <a:srgbClr val="5284C4"/>
                </a:solidFill>
                <a:latin typeface="Segoe UI"/>
                <a:cs typeface="Segoe UI"/>
              </a:rPr>
              <a:t>А</a:t>
            </a:r>
            <a:r>
              <a:rPr sz="2050" b="1" spc="-5" dirty="0">
                <a:solidFill>
                  <a:srgbClr val="5284C4"/>
                </a:solidFill>
                <a:latin typeface="Segoe UI"/>
                <a:cs typeface="Segoe UI"/>
              </a:rPr>
              <a:t>Т</a:t>
            </a:r>
            <a:r>
              <a:rPr sz="2050" b="1" spc="70" dirty="0">
                <a:solidFill>
                  <a:srgbClr val="5284C4"/>
                </a:solidFill>
                <a:latin typeface="Segoe UI"/>
                <a:cs typeface="Segoe UI"/>
              </a:rPr>
              <a:t>О</a:t>
            </a:r>
            <a:r>
              <a:rPr sz="2050" b="1" dirty="0">
                <a:solidFill>
                  <a:srgbClr val="5284C4"/>
                </a:solidFill>
                <a:latin typeface="Segoe UI"/>
                <a:cs typeface="Segoe UI"/>
              </a:rPr>
              <a:t>Р</a:t>
            </a:r>
            <a:r>
              <a:rPr sz="2050" b="1" spc="70" dirty="0">
                <a:solidFill>
                  <a:srgbClr val="5284C4"/>
                </a:solidFill>
                <a:latin typeface="Segoe UI"/>
                <a:cs typeface="Segoe UI"/>
              </a:rPr>
              <a:t> НИЖЕ</a:t>
            </a:r>
            <a:r>
              <a:rPr sz="2050" b="1" spc="30" dirty="0">
                <a:solidFill>
                  <a:srgbClr val="5284C4"/>
                </a:solidFill>
                <a:latin typeface="Segoe UI"/>
                <a:cs typeface="Segoe UI"/>
              </a:rPr>
              <a:t>Г</a:t>
            </a:r>
            <a:r>
              <a:rPr sz="2050" b="1" spc="70" dirty="0">
                <a:solidFill>
                  <a:srgbClr val="5284C4"/>
                </a:solidFill>
                <a:latin typeface="Segoe UI"/>
                <a:cs typeface="Segoe UI"/>
              </a:rPr>
              <a:t>О</a:t>
            </a:r>
            <a:r>
              <a:rPr sz="2050" b="1" spc="60" dirty="0">
                <a:solidFill>
                  <a:srgbClr val="5284C4"/>
                </a:solidFill>
                <a:latin typeface="Segoe UI"/>
                <a:cs typeface="Segoe UI"/>
              </a:rPr>
              <a:t>РО</a:t>
            </a:r>
            <a:r>
              <a:rPr sz="2050" b="1" spc="70" dirty="0">
                <a:solidFill>
                  <a:srgbClr val="5284C4"/>
                </a:solidFill>
                <a:latin typeface="Segoe UI"/>
                <a:cs typeface="Segoe UI"/>
              </a:rPr>
              <a:t>ДС</a:t>
            </a:r>
            <a:r>
              <a:rPr sz="2050" b="1" spc="-5" dirty="0">
                <a:solidFill>
                  <a:srgbClr val="5284C4"/>
                </a:solidFill>
                <a:latin typeface="Segoe UI"/>
                <a:cs typeface="Segoe UI"/>
              </a:rPr>
              <a:t>К</a:t>
            </a:r>
            <a:r>
              <a:rPr sz="2050" b="1" spc="70" dirty="0">
                <a:solidFill>
                  <a:srgbClr val="5284C4"/>
                </a:solidFill>
                <a:latin typeface="Segoe UI"/>
                <a:cs typeface="Segoe UI"/>
              </a:rPr>
              <a:t>О</a:t>
            </a:r>
            <a:r>
              <a:rPr sz="2050" b="1" dirty="0">
                <a:solidFill>
                  <a:srgbClr val="5284C4"/>
                </a:solidFill>
                <a:latin typeface="Segoe UI"/>
                <a:cs typeface="Segoe UI"/>
              </a:rPr>
              <a:t>Й</a:t>
            </a:r>
            <a:r>
              <a:rPr sz="2050" b="1" spc="70" dirty="0">
                <a:solidFill>
                  <a:srgbClr val="5284C4"/>
                </a:solidFill>
                <a:latin typeface="Segoe UI"/>
                <a:cs typeface="Segoe UI"/>
              </a:rPr>
              <a:t> ОБЛ</a:t>
            </a:r>
            <a:r>
              <a:rPr sz="2050" b="1" spc="50" dirty="0">
                <a:solidFill>
                  <a:srgbClr val="5284C4"/>
                </a:solidFill>
                <a:latin typeface="Segoe UI"/>
                <a:cs typeface="Segoe UI"/>
              </a:rPr>
              <a:t>А</a:t>
            </a:r>
            <a:r>
              <a:rPr sz="2050" b="1" spc="70" dirty="0">
                <a:solidFill>
                  <a:srgbClr val="5284C4"/>
                </a:solidFill>
                <a:latin typeface="Segoe UI"/>
                <a:cs typeface="Segoe UI"/>
              </a:rPr>
              <a:t>СТИ</a:t>
            </a:r>
            <a:endParaRPr sz="2050">
              <a:latin typeface="Segoe UI"/>
              <a:cs typeface="Segoe UI"/>
            </a:endParaRPr>
          </a:p>
        </p:txBody>
      </p:sp>
      <p:sp>
        <p:nvSpPr>
          <p:cNvPr id="38" name="object 38"/>
          <p:cNvSpPr txBox="1"/>
          <p:nvPr/>
        </p:nvSpPr>
        <p:spPr>
          <a:xfrm>
            <a:off x="3582164" y="1511043"/>
            <a:ext cx="3206115" cy="2368550"/>
          </a:xfrm>
          <a:prstGeom prst="rect">
            <a:avLst/>
          </a:prstGeom>
        </p:spPr>
        <p:txBody>
          <a:bodyPr vert="horz" wrap="square" lIns="0" tIns="0" rIns="0" bIns="0" rtlCol="0">
            <a:spAutoFit/>
          </a:bodyPr>
          <a:lstStyle/>
          <a:p>
            <a:pPr marL="12700">
              <a:lnSpc>
                <a:spcPts val="1614"/>
              </a:lnSpc>
            </a:pPr>
            <a:r>
              <a:rPr sz="1400" dirty="0">
                <a:solidFill>
                  <a:srgbClr val="575756"/>
                </a:solidFill>
                <a:latin typeface="Segoe UI"/>
                <a:cs typeface="Segoe UI"/>
              </a:rPr>
              <a:t>ших образовательных организаций.</a:t>
            </a:r>
            <a:endParaRPr sz="1400" dirty="0">
              <a:latin typeface="Segoe UI"/>
              <a:cs typeface="Segoe UI"/>
            </a:endParaRPr>
          </a:p>
          <a:p>
            <a:pPr marL="12700" marR="5080" indent="360045" algn="just">
              <a:lnSpc>
                <a:spcPts val="1550"/>
              </a:lnSpc>
              <a:spcBef>
                <a:spcPts val="95"/>
              </a:spcBef>
            </a:pPr>
            <a:r>
              <a:rPr sz="1400" spc="-20" dirty="0">
                <a:solidFill>
                  <a:srgbClr val="575756"/>
                </a:solidFill>
                <a:latin typeface="Segoe UI"/>
                <a:cs typeface="Segoe UI"/>
              </a:rPr>
              <a:t>Значительны</a:t>
            </a:r>
            <a:r>
              <a:rPr sz="1400" dirty="0">
                <a:solidFill>
                  <a:srgbClr val="575756"/>
                </a:solidFill>
                <a:latin typeface="Segoe UI"/>
                <a:cs typeface="Segoe UI"/>
              </a:rPr>
              <a:t>й</a:t>
            </a:r>
            <a:r>
              <a:rPr sz="1400" spc="65" dirty="0">
                <a:solidFill>
                  <a:srgbClr val="575756"/>
                </a:solidFill>
                <a:latin typeface="Segoe UI"/>
                <a:cs typeface="Segoe UI"/>
              </a:rPr>
              <a:t> </a:t>
            </a:r>
            <a:r>
              <a:rPr sz="1400" spc="-20" dirty="0">
                <a:solidFill>
                  <a:srgbClr val="575756"/>
                </a:solidFill>
                <a:latin typeface="Segoe UI"/>
                <a:cs typeface="Segoe UI"/>
              </a:rPr>
              <a:t>вкла</a:t>
            </a:r>
            <a:r>
              <a:rPr sz="1400" dirty="0">
                <a:solidFill>
                  <a:srgbClr val="575756"/>
                </a:solidFill>
                <a:latin typeface="Segoe UI"/>
                <a:cs typeface="Segoe UI"/>
              </a:rPr>
              <a:t>д</a:t>
            </a:r>
            <a:r>
              <a:rPr sz="1400" spc="65" dirty="0">
                <a:solidFill>
                  <a:srgbClr val="575756"/>
                </a:solidFill>
                <a:latin typeface="Segoe UI"/>
                <a:cs typeface="Segoe UI"/>
              </a:rPr>
              <a:t> </a:t>
            </a:r>
            <a:r>
              <a:rPr sz="1400" dirty="0">
                <a:solidFill>
                  <a:srgbClr val="575756"/>
                </a:solidFill>
                <a:latin typeface="Segoe UI"/>
                <a:cs typeface="Segoe UI"/>
              </a:rPr>
              <a:t>в</a:t>
            </a:r>
            <a:r>
              <a:rPr sz="1400" spc="65" dirty="0">
                <a:solidFill>
                  <a:srgbClr val="575756"/>
                </a:solidFill>
                <a:latin typeface="Segoe UI"/>
                <a:cs typeface="Segoe UI"/>
              </a:rPr>
              <a:t> </a:t>
            </a:r>
            <a:r>
              <a:rPr sz="1400" spc="-20" dirty="0">
                <a:solidFill>
                  <a:srgbClr val="575756"/>
                </a:solidFill>
                <a:latin typeface="Segoe UI"/>
                <a:cs typeface="Segoe UI"/>
              </a:rPr>
              <a:t>модерниза</a:t>
            </a:r>
            <a:r>
              <a:rPr sz="1400" spc="-5" dirty="0">
                <a:solidFill>
                  <a:srgbClr val="575756"/>
                </a:solidFill>
                <a:latin typeface="Segoe UI"/>
                <a:cs typeface="Segoe UI"/>
              </a:rPr>
              <a:t>- </a:t>
            </a:r>
            <a:r>
              <a:rPr sz="1400" spc="-20" dirty="0">
                <a:solidFill>
                  <a:srgbClr val="575756"/>
                </a:solidFill>
                <a:latin typeface="Segoe UI"/>
                <a:cs typeface="Segoe UI"/>
              </a:rPr>
              <a:t>ци</a:t>
            </a:r>
            <a:r>
              <a:rPr sz="1400" dirty="0">
                <a:solidFill>
                  <a:srgbClr val="575756"/>
                </a:solidFill>
                <a:latin typeface="Segoe UI"/>
                <a:cs typeface="Segoe UI"/>
              </a:rPr>
              <a:t>ю </a:t>
            </a:r>
            <a:r>
              <a:rPr sz="1400" spc="95" dirty="0">
                <a:solidFill>
                  <a:srgbClr val="575756"/>
                </a:solidFill>
                <a:latin typeface="Segoe UI"/>
                <a:cs typeface="Segoe UI"/>
              </a:rPr>
              <a:t> </a:t>
            </a:r>
            <a:r>
              <a:rPr sz="1400" spc="-20" dirty="0">
                <a:solidFill>
                  <a:srgbClr val="575756"/>
                </a:solidFill>
                <a:latin typeface="Segoe UI"/>
                <a:cs typeface="Segoe UI"/>
              </a:rPr>
              <a:t>образовательног</a:t>
            </a:r>
            <a:r>
              <a:rPr sz="1400" dirty="0">
                <a:solidFill>
                  <a:srgbClr val="575756"/>
                </a:solidFill>
                <a:latin typeface="Segoe UI"/>
                <a:cs typeface="Segoe UI"/>
              </a:rPr>
              <a:t>о </a:t>
            </a:r>
            <a:r>
              <a:rPr sz="1400" spc="95" dirty="0">
                <a:solidFill>
                  <a:srgbClr val="575756"/>
                </a:solidFill>
                <a:latin typeface="Segoe UI"/>
                <a:cs typeface="Segoe UI"/>
              </a:rPr>
              <a:t> </a:t>
            </a:r>
            <a:r>
              <a:rPr sz="1400" spc="-20" dirty="0">
                <a:solidFill>
                  <a:srgbClr val="575756"/>
                </a:solidFill>
                <a:latin typeface="Segoe UI"/>
                <a:cs typeface="Segoe UI"/>
              </a:rPr>
              <a:t>прост-ранства региона</a:t>
            </a:r>
            <a:r>
              <a:rPr sz="1400" dirty="0">
                <a:solidFill>
                  <a:srgbClr val="575756"/>
                </a:solidFill>
                <a:latin typeface="Segoe UI"/>
                <a:cs typeface="Segoe UI"/>
              </a:rPr>
              <a:t>,</a:t>
            </a:r>
            <a:r>
              <a:rPr sz="1400" spc="145" dirty="0">
                <a:solidFill>
                  <a:srgbClr val="575756"/>
                </a:solidFill>
                <a:latin typeface="Segoe UI"/>
                <a:cs typeface="Segoe UI"/>
              </a:rPr>
              <a:t> </a:t>
            </a:r>
            <a:r>
              <a:rPr sz="1400" spc="-20" dirty="0">
                <a:solidFill>
                  <a:srgbClr val="575756"/>
                </a:solidFill>
                <a:latin typeface="Segoe UI"/>
                <a:cs typeface="Segoe UI"/>
              </a:rPr>
              <a:t>оснащени</a:t>
            </a:r>
            <a:r>
              <a:rPr sz="1400" dirty="0">
                <a:solidFill>
                  <a:srgbClr val="575756"/>
                </a:solidFill>
                <a:latin typeface="Segoe UI"/>
                <a:cs typeface="Segoe UI"/>
              </a:rPr>
              <a:t>е</a:t>
            </a:r>
            <a:r>
              <a:rPr sz="1400" spc="145" dirty="0">
                <a:solidFill>
                  <a:srgbClr val="575756"/>
                </a:solidFill>
                <a:latin typeface="Segoe UI"/>
                <a:cs typeface="Segoe UI"/>
              </a:rPr>
              <a:t> </a:t>
            </a:r>
            <a:r>
              <a:rPr sz="1400" spc="-20" dirty="0">
                <a:solidFill>
                  <a:srgbClr val="575756"/>
                </a:solidFill>
                <a:latin typeface="Segoe UI"/>
                <a:cs typeface="Segoe UI"/>
              </a:rPr>
              <a:t>ег</a:t>
            </a:r>
            <a:r>
              <a:rPr sz="1400" dirty="0">
                <a:solidFill>
                  <a:srgbClr val="575756"/>
                </a:solidFill>
                <a:latin typeface="Segoe UI"/>
                <a:cs typeface="Segoe UI"/>
              </a:rPr>
              <a:t>о</a:t>
            </a:r>
            <a:r>
              <a:rPr sz="1400" spc="145" dirty="0">
                <a:solidFill>
                  <a:srgbClr val="575756"/>
                </a:solidFill>
                <a:latin typeface="Segoe UI"/>
                <a:cs typeface="Segoe UI"/>
              </a:rPr>
              <a:t> </a:t>
            </a:r>
            <a:r>
              <a:rPr sz="1400" spc="-20" dirty="0">
                <a:solidFill>
                  <a:srgbClr val="575756"/>
                </a:solidFill>
                <a:latin typeface="Segoe UI"/>
                <a:cs typeface="Segoe UI"/>
              </a:rPr>
              <a:t>современным высокотехнологичны</a:t>
            </a:r>
            <a:r>
              <a:rPr sz="1400" dirty="0">
                <a:solidFill>
                  <a:srgbClr val="575756"/>
                </a:solidFill>
                <a:latin typeface="Segoe UI"/>
                <a:cs typeface="Segoe UI"/>
              </a:rPr>
              <a:t>м</a:t>
            </a:r>
            <a:r>
              <a:rPr sz="1400" spc="5" dirty="0">
                <a:solidFill>
                  <a:srgbClr val="575756"/>
                </a:solidFill>
                <a:latin typeface="Segoe UI"/>
                <a:cs typeface="Segoe UI"/>
              </a:rPr>
              <a:t> </a:t>
            </a:r>
            <a:r>
              <a:rPr sz="1400" spc="-20" dirty="0">
                <a:solidFill>
                  <a:srgbClr val="575756"/>
                </a:solidFill>
                <a:latin typeface="Segoe UI"/>
                <a:cs typeface="Segoe UI"/>
              </a:rPr>
              <a:t>цифровы</a:t>
            </a:r>
            <a:r>
              <a:rPr sz="1400" dirty="0">
                <a:solidFill>
                  <a:srgbClr val="575756"/>
                </a:solidFill>
                <a:latin typeface="Segoe UI"/>
                <a:cs typeface="Segoe UI"/>
              </a:rPr>
              <a:t>м</a:t>
            </a:r>
            <a:r>
              <a:rPr sz="1400" spc="5" dirty="0">
                <a:solidFill>
                  <a:srgbClr val="575756"/>
                </a:solidFill>
                <a:latin typeface="Segoe UI"/>
                <a:cs typeface="Segoe UI"/>
              </a:rPr>
              <a:t> </a:t>
            </a:r>
            <a:r>
              <a:rPr sz="1400" spc="-20" dirty="0">
                <a:solidFill>
                  <a:srgbClr val="575756"/>
                </a:solidFill>
                <a:latin typeface="Segoe UI"/>
                <a:cs typeface="Segoe UI"/>
              </a:rPr>
              <a:t>обо</a:t>
            </a:r>
            <a:r>
              <a:rPr sz="1400" spc="-5" dirty="0">
                <a:solidFill>
                  <a:srgbClr val="575756"/>
                </a:solidFill>
                <a:latin typeface="Segoe UI"/>
                <a:cs typeface="Segoe UI"/>
              </a:rPr>
              <a:t>- </a:t>
            </a:r>
            <a:r>
              <a:rPr sz="1400" spc="-20" dirty="0">
                <a:solidFill>
                  <a:srgbClr val="575756"/>
                </a:solidFill>
                <a:latin typeface="Segoe UI"/>
                <a:cs typeface="Segoe UI"/>
              </a:rPr>
              <a:t>рудование</a:t>
            </a:r>
            <a:r>
              <a:rPr sz="1400" dirty="0">
                <a:solidFill>
                  <a:srgbClr val="575756"/>
                </a:solidFill>
                <a:latin typeface="Segoe UI"/>
                <a:cs typeface="Segoe UI"/>
              </a:rPr>
              <a:t>м </a:t>
            </a:r>
            <a:r>
              <a:rPr sz="1400" spc="-60" dirty="0">
                <a:solidFill>
                  <a:srgbClr val="575756"/>
                </a:solidFill>
                <a:latin typeface="Segoe UI"/>
                <a:cs typeface="Segoe UI"/>
              </a:rPr>
              <a:t> </a:t>
            </a:r>
            <a:r>
              <a:rPr sz="1400" spc="-20" dirty="0">
                <a:solidFill>
                  <a:srgbClr val="575756"/>
                </a:solidFill>
                <a:latin typeface="Segoe UI"/>
                <a:cs typeface="Segoe UI"/>
              </a:rPr>
              <a:t>вне</a:t>
            </a:r>
            <a:r>
              <a:rPr sz="1400" dirty="0">
                <a:solidFill>
                  <a:srgbClr val="575756"/>
                </a:solidFill>
                <a:latin typeface="Segoe UI"/>
                <a:cs typeface="Segoe UI"/>
              </a:rPr>
              <a:t>с </a:t>
            </a:r>
            <a:r>
              <a:rPr sz="1400" spc="-60" dirty="0">
                <a:solidFill>
                  <a:srgbClr val="575756"/>
                </a:solidFill>
                <a:latin typeface="Segoe UI"/>
                <a:cs typeface="Segoe UI"/>
              </a:rPr>
              <a:t> </a:t>
            </a:r>
            <a:r>
              <a:rPr sz="1400" spc="-20" dirty="0">
                <a:solidFill>
                  <a:srgbClr val="575756"/>
                </a:solidFill>
                <a:latin typeface="Segoe UI"/>
                <a:cs typeface="Segoe UI"/>
              </a:rPr>
              <a:t>национальны</a:t>
            </a:r>
            <a:r>
              <a:rPr sz="1400" dirty="0">
                <a:solidFill>
                  <a:srgbClr val="575756"/>
                </a:solidFill>
                <a:latin typeface="Segoe UI"/>
                <a:cs typeface="Segoe UI"/>
              </a:rPr>
              <a:t>й </a:t>
            </a:r>
            <a:r>
              <a:rPr sz="1400" spc="-60" dirty="0">
                <a:solidFill>
                  <a:srgbClr val="575756"/>
                </a:solidFill>
                <a:latin typeface="Segoe UI"/>
                <a:cs typeface="Segoe UI"/>
              </a:rPr>
              <a:t> </a:t>
            </a:r>
            <a:r>
              <a:rPr sz="1400" spc="-20" dirty="0">
                <a:solidFill>
                  <a:srgbClr val="575756"/>
                </a:solidFill>
                <a:latin typeface="Segoe UI"/>
                <a:cs typeface="Segoe UI"/>
              </a:rPr>
              <a:t>про</a:t>
            </a:r>
            <a:r>
              <a:rPr sz="1400" spc="-5" dirty="0">
                <a:solidFill>
                  <a:srgbClr val="575756"/>
                </a:solidFill>
                <a:latin typeface="Segoe UI"/>
                <a:cs typeface="Segoe UI"/>
              </a:rPr>
              <a:t>- </a:t>
            </a:r>
            <a:r>
              <a:rPr sz="1400" spc="-20" dirty="0">
                <a:solidFill>
                  <a:srgbClr val="575756"/>
                </a:solidFill>
                <a:latin typeface="Segoe UI"/>
                <a:cs typeface="Segoe UI"/>
              </a:rPr>
              <a:t>ек</a:t>
            </a:r>
            <a:r>
              <a:rPr sz="1400" dirty="0">
                <a:solidFill>
                  <a:srgbClr val="575756"/>
                </a:solidFill>
                <a:latin typeface="Segoe UI"/>
                <a:cs typeface="Segoe UI"/>
              </a:rPr>
              <a:t>т</a:t>
            </a:r>
            <a:r>
              <a:rPr sz="1400" spc="-90" dirty="0">
                <a:solidFill>
                  <a:srgbClr val="575756"/>
                </a:solidFill>
                <a:latin typeface="Segoe UI"/>
                <a:cs typeface="Segoe UI"/>
              </a:rPr>
              <a:t> </a:t>
            </a:r>
            <a:r>
              <a:rPr sz="1400" spc="-20" dirty="0">
                <a:solidFill>
                  <a:srgbClr val="575756"/>
                </a:solidFill>
                <a:latin typeface="Segoe UI"/>
                <a:cs typeface="Segoe UI"/>
              </a:rPr>
              <a:t>«Образование»</a:t>
            </a:r>
            <a:r>
              <a:rPr sz="1400" dirty="0">
                <a:solidFill>
                  <a:srgbClr val="575756"/>
                </a:solidFill>
                <a:latin typeface="Segoe UI"/>
                <a:cs typeface="Segoe UI"/>
              </a:rPr>
              <a:t>.</a:t>
            </a:r>
            <a:r>
              <a:rPr sz="1400" spc="-90" dirty="0">
                <a:solidFill>
                  <a:srgbClr val="575756"/>
                </a:solidFill>
                <a:latin typeface="Segoe UI"/>
                <a:cs typeface="Segoe UI"/>
              </a:rPr>
              <a:t> </a:t>
            </a:r>
            <a:r>
              <a:rPr sz="1400" spc="-20" dirty="0">
                <a:solidFill>
                  <a:srgbClr val="575756"/>
                </a:solidFill>
                <a:latin typeface="Segoe UI"/>
                <a:cs typeface="Segoe UI"/>
              </a:rPr>
              <a:t>Нижегородска</a:t>
            </a:r>
            <a:r>
              <a:rPr sz="1400" dirty="0">
                <a:solidFill>
                  <a:srgbClr val="575756"/>
                </a:solidFill>
                <a:latin typeface="Segoe UI"/>
                <a:cs typeface="Segoe UI"/>
              </a:rPr>
              <a:t>я</a:t>
            </a:r>
            <a:r>
              <a:rPr sz="1400" spc="-90" dirty="0">
                <a:solidFill>
                  <a:srgbClr val="575756"/>
                </a:solidFill>
                <a:latin typeface="Segoe UI"/>
                <a:cs typeface="Segoe UI"/>
              </a:rPr>
              <a:t> </a:t>
            </a:r>
            <a:r>
              <a:rPr sz="1400" spc="-20" dirty="0">
                <a:solidFill>
                  <a:srgbClr val="575756"/>
                </a:solidFill>
                <a:latin typeface="Segoe UI"/>
                <a:cs typeface="Segoe UI"/>
              </a:rPr>
              <a:t>об</a:t>
            </a:r>
            <a:r>
              <a:rPr sz="1400" spc="-5" dirty="0">
                <a:solidFill>
                  <a:srgbClr val="575756"/>
                </a:solidFill>
                <a:latin typeface="Segoe UI"/>
                <a:cs typeface="Segoe UI"/>
              </a:rPr>
              <a:t>- </a:t>
            </a:r>
            <a:r>
              <a:rPr sz="1400" spc="-20" dirty="0">
                <a:solidFill>
                  <a:srgbClr val="575756"/>
                </a:solidFill>
                <a:latin typeface="Segoe UI"/>
                <a:cs typeface="Segoe UI"/>
              </a:rPr>
              <a:t>ласт</a:t>
            </a:r>
            <a:r>
              <a:rPr sz="1400" spc="-15" dirty="0">
                <a:solidFill>
                  <a:srgbClr val="575756"/>
                </a:solidFill>
                <a:latin typeface="Segoe UI"/>
                <a:cs typeface="Segoe UI"/>
              </a:rPr>
              <a:t>ь</a:t>
            </a:r>
            <a:r>
              <a:rPr sz="1400" dirty="0">
                <a:solidFill>
                  <a:srgbClr val="575756"/>
                </a:solidFill>
                <a:latin typeface="Segoe UI"/>
                <a:cs typeface="Segoe UI"/>
              </a:rPr>
              <a:t>,</a:t>
            </a:r>
            <a:r>
              <a:rPr sz="1400" spc="80" dirty="0">
                <a:solidFill>
                  <a:srgbClr val="575756"/>
                </a:solidFill>
                <a:latin typeface="Segoe UI"/>
                <a:cs typeface="Segoe UI"/>
              </a:rPr>
              <a:t> </a:t>
            </a:r>
            <a:r>
              <a:rPr sz="1400" spc="-20" dirty="0">
                <a:solidFill>
                  <a:srgbClr val="575756"/>
                </a:solidFill>
                <a:latin typeface="Segoe UI"/>
                <a:cs typeface="Segoe UI"/>
              </a:rPr>
              <a:t>являяс</a:t>
            </a:r>
            <a:r>
              <a:rPr sz="1400" dirty="0">
                <a:solidFill>
                  <a:srgbClr val="575756"/>
                </a:solidFill>
                <a:latin typeface="Segoe UI"/>
                <a:cs typeface="Segoe UI"/>
              </a:rPr>
              <a:t>ь</a:t>
            </a:r>
            <a:r>
              <a:rPr sz="1400" spc="70" dirty="0">
                <a:solidFill>
                  <a:srgbClr val="575756"/>
                </a:solidFill>
                <a:latin typeface="Segoe UI"/>
                <a:cs typeface="Segoe UI"/>
              </a:rPr>
              <a:t> </a:t>
            </a:r>
            <a:r>
              <a:rPr sz="1400" spc="-20" dirty="0">
                <a:solidFill>
                  <a:srgbClr val="575756"/>
                </a:solidFill>
                <a:latin typeface="Segoe UI"/>
                <a:cs typeface="Segoe UI"/>
              </a:rPr>
              <a:t>уверенны</a:t>
            </a:r>
            <a:r>
              <a:rPr sz="1400" dirty="0">
                <a:solidFill>
                  <a:srgbClr val="575756"/>
                </a:solidFill>
                <a:latin typeface="Segoe UI"/>
                <a:cs typeface="Segoe UI"/>
              </a:rPr>
              <a:t>м</a:t>
            </a:r>
            <a:r>
              <a:rPr sz="1400" spc="70" dirty="0">
                <a:solidFill>
                  <a:srgbClr val="575756"/>
                </a:solidFill>
                <a:latin typeface="Segoe UI"/>
                <a:cs typeface="Segoe UI"/>
              </a:rPr>
              <a:t> </a:t>
            </a:r>
            <a:r>
              <a:rPr sz="1400" spc="-20" dirty="0">
                <a:solidFill>
                  <a:srgbClr val="575756"/>
                </a:solidFill>
                <a:latin typeface="Segoe UI"/>
                <a:cs typeface="Segoe UI"/>
              </a:rPr>
              <a:t>лидеро</a:t>
            </a:r>
            <a:r>
              <a:rPr sz="1400" dirty="0">
                <a:solidFill>
                  <a:srgbClr val="575756"/>
                </a:solidFill>
                <a:latin typeface="Segoe UI"/>
                <a:cs typeface="Segoe UI"/>
              </a:rPr>
              <a:t>м</a:t>
            </a:r>
            <a:r>
              <a:rPr sz="1400" spc="70" dirty="0">
                <a:solidFill>
                  <a:srgbClr val="575756"/>
                </a:solidFill>
                <a:latin typeface="Segoe UI"/>
                <a:cs typeface="Segoe UI"/>
              </a:rPr>
              <a:t> </a:t>
            </a:r>
            <a:r>
              <a:rPr sz="1400" spc="-20" dirty="0">
                <a:solidFill>
                  <a:srgbClr val="575756"/>
                </a:solidFill>
                <a:latin typeface="Segoe UI"/>
                <a:cs typeface="Segoe UI"/>
              </a:rPr>
              <a:t>его реализации</a:t>
            </a:r>
            <a:r>
              <a:rPr sz="1400" dirty="0">
                <a:solidFill>
                  <a:srgbClr val="575756"/>
                </a:solidFill>
                <a:latin typeface="Segoe UI"/>
                <a:cs typeface="Segoe UI"/>
              </a:rPr>
              <a:t>,</a:t>
            </a:r>
            <a:r>
              <a:rPr sz="1400" spc="-114" dirty="0">
                <a:solidFill>
                  <a:srgbClr val="575756"/>
                </a:solidFill>
                <a:latin typeface="Segoe UI"/>
                <a:cs typeface="Segoe UI"/>
              </a:rPr>
              <a:t> </a:t>
            </a:r>
            <a:r>
              <a:rPr sz="1400" dirty="0">
                <a:solidFill>
                  <a:srgbClr val="575756"/>
                </a:solidFill>
                <a:latin typeface="Segoe UI"/>
                <a:cs typeface="Segoe UI"/>
              </a:rPr>
              <a:t>не</a:t>
            </a:r>
            <a:r>
              <a:rPr sz="1400" spc="-80" dirty="0">
                <a:solidFill>
                  <a:srgbClr val="575756"/>
                </a:solidFill>
                <a:latin typeface="Segoe UI"/>
                <a:cs typeface="Segoe UI"/>
              </a:rPr>
              <a:t> </a:t>
            </a:r>
            <a:r>
              <a:rPr sz="1400" dirty="0">
                <a:solidFill>
                  <a:srgbClr val="575756"/>
                </a:solidFill>
                <a:latin typeface="Segoe UI"/>
                <a:cs typeface="Segoe UI"/>
              </a:rPr>
              <a:t>первый</a:t>
            </a:r>
            <a:r>
              <a:rPr sz="1400" spc="-75" dirty="0">
                <a:solidFill>
                  <a:srgbClr val="575756"/>
                </a:solidFill>
                <a:latin typeface="Segoe UI"/>
                <a:cs typeface="Segoe UI"/>
              </a:rPr>
              <a:t> </a:t>
            </a:r>
            <a:r>
              <a:rPr sz="1400" dirty="0">
                <a:solidFill>
                  <a:srgbClr val="575756"/>
                </a:solidFill>
                <a:latin typeface="Segoe UI"/>
                <a:cs typeface="Segoe UI"/>
              </a:rPr>
              <a:t>год</a:t>
            </a:r>
            <a:r>
              <a:rPr sz="1400" spc="-80" dirty="0">
                <a:solidFill>
                  <a:srgbClr val="575756"/>
                </a:solidFill>
                <a:latin typeface="Segoe UI"/>
                <a:cs typeface="Segoe UI"/>
              </a:rPr>
              <a:t> </a:t>
            </a:r>
            <a:r>
              <a:rPr sz="1400" dirty="0">
                <a:solidFill>
                  <a:srgbClr val="575756"/>
                </a:solidFill>
                <a:latin typeface="Segoe UI"/>
                <a:cs typeface="Segoe UI"/>
              </a:rPr>
              <a:t>демонстри</a:t>
            </a:r>
            <a:r>
              <a:rPr sz="1400" spc="-5" dirty="0">
                <a:solidFill>
                  <a:srgbClr val="575756"/>
                </a:solidFill>
                <a:latin typeface="Segoe UI"/>
                <a:cs typeface="Segoe UI"/>
              </a:rPr>
              <a:t>- </a:t>
            </a:r>
            <a:r>
              <a:rPr sz="1400" dirty="0">
                <a:solidFill>
                  <a:srgbClr val="575756"/>
                </a:solidFill>
                <a:latin typeface="Segoe UI"/>
                <a:cs typeface="Segoe UI"/>
              </a:rPr>
              <a:t>рует </a:t>
            </a:r>
            <a:r>
              <a:rPr sz="1400" spc="-25" dirty="0">
                <a:solidFill>
                  <a:srgbClr val="575756"/>
                </a:solidFill>
                <a:latin typeface="Segoe UI"/>
                <a:cs typeface="Segoe UI"/>
              </a:rPr>
              <a:t> </a:t>
            </a:r>
            <a:r>
              <a:rPr sz="1400" dirty="0">
                <a:solidFill>
                  <a:srgbClr val="575756"/>
                </a:solidFill>
                <a:latin typeface="Segoe UI"/>
                <a:cs typeface="Segoe UI"/>
              </a:rPr>
              <a:t>активное </a:t>
            </a:r>
            <a:r>
              <a:rPr sz="1400" spc="-25" dirty="0">
                <a:solidFill>
                  <a:srgbClr val="575756"/>
                </a:solidFill>
                <a:latin typeface="Segoe UI"/>
                <a:cs typeface="Segoe UI"/>
              </a:rPr>
              <a:t> </a:t>
            </a:r>
            <a:r>
              <a:rPr sz="1400" dirty="0">
                <a:solidFill>
                  <a:srgbClr val="575756"/>
                </a:solidFill>
                <a:latin typeface="Segoe UI"/>
                <a:cs typeface="Segoe UI"/>
              </a:rPr>
              <a:t>участие </a:t>
            </a:r>
            <a:r>
              <a:rPr sz="1400" spc="-30" dirty="0">
                <a:solidFill>
                  <a:srgbClr val="575756"/>
                </a:solidFill>
                <a:latin typeface="Segoe UI"/>
                <a:cs typeface="Segoe UI"/>
              </a:rPr>
              <a:t> </a:t>
            </a:r>
            <a:r>
              <a:rPr sz="1400" dirty="0">
                <a:solidFill>
                  <a:srgbClr val="575756"/>
                </a:solidFill>
                <a:latin typeface="Segoe UI"/>
                <a:cs typeface="Segoe UI"/>
              </a:rPr>
              <a:t>и </a:t>
            </a:r>
            <a:r>
              <a:rPr sz="1400" spc="-25" dirty="0">
                <a:solidFill>
                  <a:srgbClr val="575756"/>
                </a:solidFill>
                <a:latin typeface="Segoe UI"/>
                <a:cs typeface="Segoe UI"/>
              </a:rPr>
              <a:t> </a:t>
            </a:r>
            <a:r>
              <a:rPr sz="1400" dirty="0">
                <a:solidFill>
                  <a:srgbClr val="575756"/>
                </a:solidFill>
                <a:latin typeface="Segoe UI"/>
                <a:cs typeface="Segoe UI"/>
              </a:rPr>
              <a:t>блистатель</a:t>
            </a:r>
            <a:r>
              <a:rPr sz="1400" spc="-5" dirty="0">
                <a:solidFill>
                  <a:srgbClr val="575756"/>
                </a:solidFill>
                <a:latin typeface="Segoe UI"/>
                <a:cs typeface="Segoe UI"/>
              </a:rPr>
              <a:t>- </a:t>
            </a:r>
            <a:r>
              <a:rPr sz="1400" dirty="0">
                <a:solidFill>
                  <a:srgbClr val="575756"/>
                </a:solidFill>
                <a:latin typeface="Segoe UI"/>
                <a:cs typeface="Segoe UI"/>
              </a:rPr>
              <a:t>ные </a:t>
            </a:r>
            <a:r>
              <a:rPr sz="1400" spc="40" dirty="0">
                <a:solidFill>
                  <a:srgbClr val="575756"/>
                </a:solidFill>
                <a:latin typeface="Segoe UI"/>
                <a:cs typeface="Segoe UI"/>
              </a:rPr>
              <a:t> </a:t>
            </a:r>
            <a:r>
              <a:rPr sz="1400" dirty="0">
                <a:solidFill>
                  <a:srgbClr val="575756"/>
                </a:solidFill>
                <a:latin typeface="Segoe UI"/>
                <a:cs typeface="Segoe UI"/>
              </a:rPr>
              <a:t>победы </a:t>
            </a:r>
            <a:r>
              <a:rPr sz="1400" spc="35" dirty="0">
                <a:solidFill>
                  <a:srgbClr val="575756"/>
                </a:solidFill>
                <a:latin typeface="Segoe UI"/>
                <a:cs typeface="Segoe UI"/>
              </a:rPr>
              <a:t> </a:t>
            </a:r>
            <a:r>
              <a:rPr sz="1400" dirty="0">
                <a:solidFill>
                  <a:srgbClr val="575756"/>
                </a:solidFill>
                <a:latin typeface="Segoe UI"/>
                <a:cs typeface="Segoe UI"/>
              </a:rPr>
              <a:t>наших </a:t>
            </a:r>
            <a:r>
              <a:rPr sz="1400" spc="35" dirty="0">
                <a:solidFill>
                  <a:srgbClr val="575756"/>
                </a:solidFill>
                <a:latin typeface="Segoe UI"/>
                <a:cs typeface="Segoe UI"/>
              </a:rPr>
              <a:t> </a:t>
            </a:r>
            <a:r>
              <a:rPr sz="1400" dirty="0">
                <a:solidFill>
                  <a:srgbClr val="575756"/>
                </a:solidFill>
                <a:latin typeface="Segoe UI"/>
                <a:cs typeface="Segoe UI"/>
              </a:rPr>
              <a:t>ребят </a:t>
            </a:r>
            <a:r>
              <a:rPr sz="1400" spc="35" dirty="0">
                <a:solidFill>
                  <a:srgbClr val="575756"/>
                </a:solidFill>
                <a:latin typeface="Segoe UI"/>
                <a:cs typeface="Segoe UI"/>
              </a:rPr>
              <a:t> </a:t>
            </a:r>
            <a:r>
              <a:rPr sz="1400" dirty="0">
                <a:solidFill>
                  <a:srgbClr val="575756"/>
                </a:solidFill>
                <a:latin typeface="Segoe UI"/>
                <a:cs typeface="Segoe UI"/>
              </a:rPr>
              <a:t>в </a:t>
            </a:r>
            <a:r>
              <a:rPr sz="1400" spc="35" dirty="0">
                <a:solidFill>
                  <a:srgbClr val="575756"/>
                </a:solidFill>
                <a:latin typeface="Segoe UI"/>
                <a:cs typeface="Segoe UI"/>
              </a:rPr>
              <a:t> </a:t>
            </a:r>
            <a:r>
              <a:rPr sz="1400" dirty="0">
                <a:solidFill>
                  <a:srgbClr val="575756"/>
                </a:solidFill>
                <a:latin typeface="Segoe UI"/>
                <a:cs typeface="Segoe UI"/>
              </a:rPr>
              <a:t>разли</a:t>
            </a:r>
            <a:r>
              <a:rPr sz="1400" spc="-5" dirty="0">
                <a:solidFill>
                  <a:srgbClr val="575756"/>
                </a:solidFill>
                <a:latin typeface="Segoe UI"/>
                <a:cs typeface="Segoe UI"/>
              </a:rPr>
              <a:t>ч- </a:t>
            </a:r>
            <a:r>
              <a:rPr sz="1400" dirty="0">
                <a:solidFill>
                  <a:srgbClr val="575756"/>
                </a:solidFill>
                <a:latin typeface="Segoe UI"/>
                <a:cs typeface="Segoe UI"/>
              </a:rPr>
              <a:t>ных</a:t>
            </a:r>
            <a:r>
              <a:rPr sz="1400" spc="190" dirty="0">
                <a:solidFill>
                  <a:srgbClr val="575756"/>
                </a:solidFill>
                <a:latin typeface="Segoe UI"/>
                <a:cs typeface="Segoe UI"/>
              </a:rPr>
              <a:t> </a:t>
            </a:r>
            <a:r>
              <a:rPr sz="1400" dirty="0">
                <a:solidFill>
                  <a:srgbClr val="575756"/>
                </a:solidFill>
                <a:latin typeface="Segoe UI"/>
                <a:cs typeface="Segoe UI"/>
              </a:rPr>
              <a:t>международных</a:t>
            </a:r>
            <a:r>
              <a:rPr sz="1400" spc="190" dirty="0">
                <a:solidFill>
                  <a:srgbClr val="575756"/>
                </a:solidFill>
                <a:latin typeface="Segoe UI"/>
                <a:cs typeface="Segoe UI"/>
              </a:rPr>
              <a:t> </a:t>
            </a:r>
            <a:r>
              <a:rPr sz="1400" dirty="0">
                <a:solidFill>
                  <a:srgbClr val="575756"/>
                </a:solidFill>
                <a:latin typeface="Segoe UI"/>
                <a:cs typeface="Segoe UI"/>
              </a:rPr>
              <a:t>и</a:t>
            </a:r>
            <a:r>
              <a:rPr sz="1400" spc="190" dirty="0">
                <a:solidFill>
                  <a:srgbClr val="575756"/>
                </a:solidFill>
                <a:latin typeface="Segoe UI"/>
                <a:cs typeface="Segoe UI"/>
              </a:rPr>
              <a:t> </a:t>
            </a:r>
            <a:r>
              <a:rPr sz="1400" dirty="0">
                <a:solidFill>
                  <a:srgbClr val="575756"/>
                </a:solidFill>
                <a:latin typeface="Segoe UI"/>
                <a:cs typeface="Segoe UI"/>
              </a:rPr>
              <a:t>всероссийских</a:t>
            </a:r>
            <a:endParaRPr sz="1400" dirty="0">
              <a:latin typeface="Segoe UI"/>
              <a:cs typeface="Segoe UI"/>
            </a:endParaRPr>
          </a:p>
        </p:txBody>
      </p:sp>
      <p:sp>
        <p:nvSpPr>
          <p:cNvPr id="39" name="object 39"/>
          <p:cNvSpPr txBox="1"/>
          <p:nvPr/>
        </p:nvSpPr>
        <p:spPr>
          <a:xfrm>
            <a:off x="3588385" y="4010025"/>
            <a:ext cx="3206115" cy="990600"/>
          </a:xfrm>
          <a:prstGeom prst="rect">
            <a:avLst/>
          </a:prstGeom>
        </p:spPr>
        <p:txBody>
          <a:bodyPr vert="horz" wrap="square" lIns="0" tIns="0" rIns="0" bIns="0" rtlCol="0">
            <a:spAutoFit/>
          </a:bodyPr>
          <a:lstStyle/>
          <a:p>
            <a:pPr marL="12700" marR="5080" algn="just">
              <a:lnSpc>
                <a:spcPts val="1550"/>
              </a:lnSpc>
            </a:pPr>
            <a:r>
              <a:rPr sz="1400" dirty="0">
                <a:solidFill>
                  <a:srgbClr val="575756"/>
                </a:solidFill>
                <a:latin typeface="Segoe UI"/>
                <a:cs typeface="Segoe UI"/>
              </a:rPr>
              <a:t>олимпиадах,  </a:t>
            </a:r>
            <a:r>
              <a:rPr sz="1400" spc="110" dirty="0">
                <a:solidFill>
                  <a:srgbClr val="575756"/>
                </a:solidFill>
                <a:latin typeface="Segoe UI"/>
                <a:cs typeface="Segoe UI"/>
              </a:rPr>
              <a:t> </a:t>
            </a:r>
            <a:r>
              <a:rPr sz="1400" dirty="0">
                <a:solidFill>
                  <a:srgbClr val="575756"/>
                </a:solidFill>
                <a:latin typeface="Segoe UI"/>
                <a:cs typeface="Segoe UI"/>
              </a:rPr>
              <a:t>конкурсах,  </a:t>
            </a:r>
            <a:r>
              <a:rPr sz="1400" spc="110" dirty="0">
                <a:solidFill>
                  <a:srgbClr val="575756"/>
                </a:solidFill>
                <a:latin typeface="Segoe UI"/>
                <a:cs typeface="Segoe UI"/>
              </a:rPr>
              <a:t> </a:t>
            </a:r>
            <a:r>
              <a:rPr sz="1400" dirty="0">
                <a:solidFill>
                  <a:srgbClr val="575756"/>
                </a:solidFill>
                <a:latin typeface="Segoe UI"/>
                <a:cs typeface="Segoe UI"/>
              </a:rPr>
              <a:t>фестивалях. Эти </a:t>
            </a:r>
            <a:r>
              <a:rPr sz="1400" spc="15" dirty="0">
                <a:solidFill>
                  <a:srgbClr val="575756"/>
                </a:solidFill>
                <a:latin typeface="Segoe UI"/>
                <a:cs typeface="Segoe UI"/>
              </a:rPr>
              <a:t> </a:t>
            </a:r>
            <a:r>
              <a:rPr sz="1400" dirty="0">
                <a:solidFill>
                  <a:srgbClr val="575756"/>
                </a:solidFill>
                <a:latin typeface="Segoe UI"/>
                <a:cs typeface="Segoe UI"/>
              </a:rPr>
              <a:t>победы </a:t>
            </a:r>
            <a:r>
              <a:rPr sz="1400" spc="15" dirty="0">
                <a:solidFill>
                  <a:srgbClr val="575756"/>
                </a:solidFill>
                <a:latin typeface="Segoe UI"/>
                <a:cs typeface="Segoe UI"/>
              </a:rPr>
              <a:t> </a:t>
            </a:r>
            <a:r>
              <a:rPr sz="1400" dirty="0">
                <a:solidFill>
                  <a:srgbClr val="575756"/>
                </a:solidFill>
                <a:latin typeface="Segoe UI"/>
                <a:cs typeface="Segoe UI"/>
              </a:rPr>
              <a:t>— </a:t>
            </a:r>
            <a:r>
              <a:rPr sz="1400" spc="15" dirty="0">
                <a:solidFill>
                  <a:srgbClr val="575756"/>
                </a:solidFill>
                <a:latin typeface="Segoe UI"/>
                <a:cs typeface="Segoe UI"/>
              </a:rPr>
              <a:t> </a:t>
            </a:r>
            <a:r>
              <a:rPr sz="1400" dirty="0">
                <a:solidFill>
                  <a:srgbClr val="575756"/>
                </a:solidFill>
                <a:latin typeface="Segoe UI"/>
                <a:cs typeface="Segoe UI"/>
              </a:rPr>
              <a:t>результат </a:t>
            </a:r>
            <a:r>
              <a:rPr sz="1400" spc="15" dirty="0">
                <a:solidFill>
                  <a:srgbClr val="575756"/>
                </a:solidFill>
                <a:latin typeface="Segoe UI"/>
                <a:cs typeface="Segoe UI"/>
              </a:rPr>
              <a:t> </a:t>
            </a:r>
            <a:r>
              <a:rPr sz="1400" dirty="0">
                <a:solidFill>
                  <a:srgbClr val="575756"/>
                </a:solidFill>
                <a:latin typeface="Segoe UI"/>
                <a:cs typeface="Segoe UI"/>
              </a:rPr>
              <a:t>упорной </a:t>
            </a:r>
            <a:r>
              <a:rPr sz="1400" spc="15" dirty="0">
                <a:solidFill>
                  <a:srgbClr val="575756"/>
                </a:solidFill>
                <a:latin typeface="Segoe UI"/>
                <a:cs typeface="Segoe UI"/>
              </a:rPr>
              <a:t> </a:t>
            </a:r>
            <a:r>
              <a:rPr sz="1400" dirty="0">
                <a:solidFill>
                  <a:srgbClr val="575756"/>
                </a:solidFill>
                <a:latin typeface="Segoe UI"/>
                <a:cs typeface="Segoe UI"/>
              </a:rPr>
              <a:t>и кропотливой </a:t>
            </a:r>
            <a:r>
              <a:rPr sz="1400" spc="30" dirty="0">
                <a:solidFill>
                  <a:srgbClr val="575756"/>
                </a:solidFill>
                <a:latin typeface="Segoe UI"/>
                <a:cs typeface="Segoe UI"/>
              </a:rPr>
              <a:t> </a:t>
            </a:r>
            <a:r>
              <a:rPr sz="1400" dirty="0">
                <a:solidFill>
                  <a:srgbClr val="575756"/>
                </a:solidFill>
                <a:latin typeface="Segoe UI"/>
                <a:cs typeface="Segoe UI"/>
              </a:rPr>
              <a:t>работы </a:t>
            </a:r>
            <a:r>
              <a:rPr sz="1400" spc="30" dirty="0">
                <a:solidFill>
                  <a:srgbClr val="575756"/>
                </a:solidFill>
                <a:latin typeface="Segoe UI"/>
                <a:cs typeface="Segoe UI"/>
              </a:rPr>
              <a:t> </a:t>
            </a:r>
            <a:r>
              <a:rPr sz="1400" dirty="0">
                <a:solidFill>
                  <a:srgbClr val="575756"/>
                </a:solidFill>
                <a:latin typeface="Segoe UI"/>
                <a:cs typeface="Segoe UI"/>
              </a:rPr>
              <a:t>как </a:t>
            </a:r>
            <a:r>
              <a:rPr sz="1400" spc="30" dirty="0">
                <a:solidFill>
                  <a:srgbClr val="575756"/>
                </a:solidFill>
                <a:latin typeface="Segoe UI"/>
                <a:cs typeface="Segoe UI"/>
              </a:rPr>
              <a:t> </a:t>
            </a:r>
            <a:r>
              <a:rPr sz="1400" dirty="0">
                <a:solidFill>
                  <a:srgbClr val="575756"/>
                </a:solidFill>
                <a:latin typeface="Segoe UI"/>
                <a:cs typeface="Segoe UI"/>
              </a:rPr>
              <a:t>самих </a:t>
            </a:r>
            <a:r>
              <a:rPr sz="1400" spc="30" dirty="0">
                <a:solidFill>
                  <a:srgbClr val="575756"/>
                </a:solidFill>
                <a:latin typeface="Segoe UI"/>
                <a:cs typeface="Segoe UI"/>
              </a:rPr>
              <a:t> </a:t>
            </a:r>
            <a:r>
              <a:rPr sz="1400" dirty="0">
                <a:solidFill>
                  <a:srgbClr val="575756"/>
                </a:solidFill>
                <a:latin typeface="Segoe UI"/>
                <a:cs typeface="Segoe UI"/>
              </a:rPr>
              <a:t>уча</a:t>
            </a:r>
            <a:r>
              <a:rPr sz="1400" spc="-5" dirty="0">
                <a:solidFill>
                  <a:srgbClr val="575756"/>
                </a:solidFill>
                <a:latin typeface="Segoe UI"/>
                <a:cs typeface="Segoe UI"/>
              </a:rPr>
              <a:t>- </a:t>
            </a:r>
            <a:r>
              <a:rPr sz="1400" dirty="0">
                <a:solidFill>
                  <a:srgbClr val="575756"/>
                </a:solidFill>
                <a:latin typeface="Segoe UI"/>
                <a:cs typeface="Segoe UI"/>
              </a:rPr>
              <a:t>щихся,  </a:t>
            </a:r>
            <a:r>
              <a:rPr sz="1400" spc="60" dirty="0">
                <a:solidFill>
                  <a:srgbClr val="575756"/>
                </a:solidFill>
                <a:latin typeface="Segoe UI"/>
                <a:cs typeface="Segoe UI"/>
              </a:rPr>
              <a:t> </a:t>
            </a:r>
            <a:r>
              <a:rPr sz="1400" dirty="0">
                <a:solidFill>
                  <a:srgbClr val="575756"/>
                </a:solidFill>
                <a:latin typeface="Segoe UI"/>
                <a:cs typeface="Segoe UI"/>
              </a:rPr>
              <a:t>так  </a:t>
            </a:r>
            <a:r>
              <a:rPr sz="1400" spc="60" dirty="0">
                <a:solidFill>
                  <a:srgbClr val="575756"/>
                </a:solidFill>
                <a:latin typeface="Segoe UI"/>
                <a:cs typeface="Segoe UI"/>
              </a:rPr>
              <a:t> </a:t>
            </a:r>
            <a:r>
              <a:rPr sz="1400" dirty="0">
                <a:solidFill>
                  <a:srgbClr val="575756"/>
                </a:solidFill>
                <a:latin typeface="Segoe UI"/>
                <a:cs typeface="Segoe UI"/>
              </a:rPr>
              <a:t>и  </a:t>
            </a:r>
            <a:r>
              <a:rPr sz="1400" spc="60" dirty="0">
                <a:solidFill>
                  <a:srgbClr val="575756"/>
                </a:solidFill>
                <a:latin typeface="Segoe UI"/>
                <a:cs typeface="Segoe UI"/>
              </a:rPr>
              <a:t> </a:t>
            </a:r>
            <a:r>
              <a:rPr sz="1400" dirty="0">
                <a:solidFill>
                  <a:srgbClr val="575756"/>
                </a:solidFill>
                <a:latin typeface="Segoe UI"/>
                <a:cs typeface="Segoe UI"/>
              </a:rPr>
              <a:t>педагогов,  </a:t>
            </a:r>
            <a:r>
              <a:rPr sz="1400" spc="60" dirty="0">
                <a:solidFill>
                  <a:srgbClr val="575756"/>
                </a:solidFill>
                <a:latin typeface="Segoe UI"/>
                <a:cs typeface="Segoe UI"/>
              </a:rPr>
              <a:t> </a:t>
            </a:r>
            <a:r>
              <a:rPr sz="1400" dirty="0">
                <a:solidFill>
                  <a:srgbClr val="575756"/>
                </a:solidFill>
                <a:latin typeface="Segoe UI"/>
                <a:cs typeface="Segoe UI"/>
              </a:rPr>
              <a:t>чье  </a:t>
            </a:r>
            <a:r>
              <a:rPr sz="1400" spc="60" dirty="0">
                <a:solidFill>
                  <a:srgbClr val="575756"/>
                </a:solidFill>
                <a:latin typeface="Segoe UI"/>
                <a:cs typeface="Segoe UI"/>
              </a:rPr>
              <a:t> </a:t>
            </a:r>
            <a:r>
              <a:rPr sz="1400" dirty="0">
                <a:solidFill>
                  <a:srgbClr val="575756"/>
                </a:solidFill>
                <a:latin typeface="Segoe UI"/>
                <a:cs typeface="Segoe UI"/>
              </a:rPr>
              <a:t>мас- терство,   </a:t>
            </a:r>
            <a:r>
              <a:rPr sz="1400" spc="-60" dirty="0">
                <a:solidFill>
                  <a:srgbClr val="575756"/>
                </a:solidFill>
                <a:latin typeface="Segoe UI"/>
                <a:cs typeface="Segoe UI"/>
              </a:rPr>
              <a:t> </a:t>
            </a:r>
            <a:r>
              <a:rPr sz="1400" dirty="0">
                <a:solidFill>
                  <a:srgbClr val="575756"/>
                </a:solidFill>
                <a:latin typeface="Segoe UI"/>
                <a:cs typeface="Segoe UI"/>
              </a:rPr>
              <a:t>мотивация   </a:t>
            </a:r>
            <a:r>
              <a:rPr sz="1400" spc="-60" dirty="0">
                <a:solidFill>
                  <a:srgbClr val="575756"/>
                </a:solidFill>
                <a:latin typeface="Segoe UI"/>
                <a:cs typeface="Segoe UI"/>
              </a:rPr>
              <a:t> </a:t>
            </a:r>
            <a:r>
              <a:rPr sz="1400" dirty="0">
                <a:solidFill>
                  <a:srgbClr val="575756"/>
                </a:solidFill>
                <a:latin typeface="Segoe UI"/>
                <a:cs typeface="Segoe UI"/>
              </a:rPr>
              <a:t>и   </a:t>
            </a:r>
            <a:r>
              <a:rPr sz="1400" spc="-60" dirty="0">
                <a:solidFill>
                  <a:srgbClr val="575756"/>
                </a:solidFill>
                <a:latin typeface="Segoe UI"/>
                <a:cs typeface="Segoe UI"/>
              </a:rPr>
              <a:t> </a:t>
            </a:r>
            <a:r>
              <a:rPr sz="1400" dirty="0">
                <a:solidFill>
                  <a:srgbClr val="575756"/>
                </a:solidFill>
                <a:latin typeface="Segoe UI"/>
                <a:cs typeface="Segoe UI"/>
              </a:rPr>
              <a:t>стремление</a:t>
            </a:r>
            <a:endParaRPr sz="1400" dirty="0">
              <a:latin typeface="Segoe UI"/>
              <a:cs typeface="Segoe UI"/>
            </a:endParaRPr>
          </a:p>
        </p:txBody>
      </p:sp>
      <p:sp>
        <p:nvSpPr>
          <p:cNvPr id="40" name="object 40"/>
          <p:cNvSpPr txBox="1"/>
          <p:nvPr/>
        </p:nvSpPr>
        <p:spPr>
          <a:xfrm>
            <a:off x="3572300" y="5014116"/>
            <a:ext cx="3206115" cy="1641475"/>
          </a:xfrm>
          <a:prstGeom prst="rect">
            <a:avLst/>
          </a:prstGeom>
        </p:spPr>
        <p:txBody>
          <a:bodyPr vert="horz" wrap="square" lIns="0" tIns="0" rIns="0" bIns="0" rtlCol="0">
            <a:spAutoFit/>
          </a:bodyPr>
          <a:lstStyle/>
          <a:p>
            <a:pPr marL="12700" marR="5080" algn="just">
              <a:lnSpc>
                <a:spcPts val="1550"/>
              </a:lnSpc>
            </a:pPr>
            <a:r>
              <a:rPr sz="1400" dirty="0">
                <a:solidFill>
                  <a:srgbClr val="575756"/>
                </a:solidFill>
                <a:latin typeface="Segoe UI"/>
                <a:cs typeface="Segoe UI"/>
              </a:rPr>
              <a:t>к </a:t>
            </a:r>
            <a:r>
              <a:rPr sz="1400" spc="-135" dirty="0">
                <a:solidFill>
                  <a:srgbClr val="575756"/>
                </a:solidFill>
                <a:latin typeface="Segoe UI"/>
                <a:cs typeface="Segoe UI"/>
              </a:rPr>
              <a:t> </a:t>
            </a:r>
            <a:r>
              <a:rPr sz="1400" dirty="0" err="1">
                <a:solidFill>
                  <a:srgbClr val="575756"/>
                </a:solidFill>
                <a:latin typeface="Segoe UI"/>
                <a:cs typeface="Segoe UI"/>
              </a:rPr>
              <a:t>непрерывному</a:t>
            </a:r>
            <a:r>
              <a:rPr sz="1400" dirty="0">
                <a:solidFill>
                  <a:srgbClr val="575756"/>
                </a:solidFill>
                <a:latin typeface="Segoe UI"/>
                <a:cs typeface="Segoe UI"/>
              </a:rPr>
              <a:t> </a:t>
            </a:r>
            <a:r>
              <a:rPr sz="1400" dirty="0" err="1">
                <a:solidFill>
                  <a:srgbClr val="575756"/>
                </a:solidFill>
                <a:latin typeface="Segoe UI"/>
                <a:cs typeface="Segoe UI"/>
              </a:rPr>
              <a:t>профессиональному</a:t>
            </a:r>
            <a:r>
              <a:rPr sz="1400" dirty="0">
                <a:solidFill>
                  <a:srgbClr val="575756"/>
                </a:solidFill>
                <a:latin typeface="Segoe UI"/>
                <a:cs typeface="Segoe UI"/>
              </a:rPr>
              <a:t> развитию </a:t>
            </a:r>
            <a:r>
              <a:rPr sz="1400" spc="20" dirty="0">
                <a:solidFill>
                  <a:srgbClr val="575756"/>
                </a:solidFill>
                <a:latin typeface="Segoe UI"/>
                <a:cs typeface="Segoe UI"/>
              </a:rPr>
              <a:t> </a:t>
            </a:r>
            <a:r>
              <a:rPr sz="1400" dirty="0">
                <a:solidFill>
                  <a:srgbClr val="575756"/>
                </a:solidFill>
                <a:latin typeface="Segoe UI"/>
                <a:cs typeface="Segoe UI"/>
              </a:rPr>
              <a:t>становятся </a:t>
            </a:r>
            <a:r>
              <a:rPr sz="1400" spc="20" dirty="0">
                <a:solidFill>
                  <a:srgbClr val="575756"/>
                </a:solidFill>
                <a:latin typeface="Segoe UI"/>
                <a:cs typeface="Segoe UI"/>
              </a:rPr>
              <a:t> </a:t>
            </a:r>
            <a:r>
              <a:rPr sz="1400" dirty="0">
                <a:solidFill>
                  <a:srgbClr val="575756"/>
                </a:solidFill>
                <a:latin typeface="Segoe UI"/>
                <a:cs typeface="Segoe UI"/>
              </a:rPr>
              <a:t>сегодня </a:t>
            </a:r>
            <a:r>
              <a:rPr sz="1400" spc="20" dirty="0">
                <a:solidFill>
                  <a:srgbClr val="575756"/>
                </a:solidFill>
                <a:latin typeface="Segoe UI"/>
                <a:cs typeface="Segoe UI"/>
              </a:rPr>
              <a:t> </a:t>
            </a:r>
            <a:r>
              <a:rPr sz="1400" dirty="0">
                <a:solidFill>
                  <a:srgbClr val="575756"/>
                </a:solidFill>
                <a:latin typeface="Segoe UI"/>
                <a:cs typeface="Segoe UI"/>
              </a:rPr>
              <a:t>фунда</a:t>
            </a:r>
            <a:r>
              <a:rPr sz="1400" spc="-5" dirty="0">
                <a:solidFill>
                  <a:srgbClr val="575756"/>
                </a:solidFill>
                <a:latin typeface="Segoe UI"/>
                <a:cs typeface="Segoe UI"/>
              </a:rPr>
              <a:t>- </a:t>
            </a:r>
            <a:r>
              <a:rPr sz="1400" dirty="0">
                <a:solidFill>
                  <a:srgbClr val="575756"/>
                </a:solidFill>
                <a:latin typeface="Segoe UI"/>
                <a:cs typeface="Segoe UI"/>
              </a:rPr>
              <a:t>ментом</a:t>
            </a:r>
            <a:r>
              <a:rPr sz="1400" spc="-95" dirty="0">
                <a:solidFill>
                  <a:srgbClr val="575756"/>
                </a:solidFill>
                <a:latin typeface="Segoe UI"/>
                <a:cs typeface="Segoe UI"/>
              </a:rPr>
              <a:t> </a:t>
            </a:r>
            <a:r>
              <a:rPr sz="1400" dirty="0">
                <a:solidFill>
                  <a:srgbClr val="575756"/>
                </a:solidFill>
                <a:latin typeface="Segoe UI"/>
                <a:cs typeface="Segoe UI"/>
              </a:rPr>
              <a:t>и</a:t>
            </a:r>
            <a:r>
              <a:rPr sz="1400" spc="-95" dirty="0">
                <a:solidFill>
                  <a:srgbClr val="575756"/>
                </a:solidFill>
                <a:latin typeface="Segoe UI"/>
                <a:cs typeface="Segoe UI"/>
              </a:rPr>
              <a:t> </a:t>
            </a:r>
            <a:r>
              <a:rPr sz="1400" dirty="0">
                <a:solidFill>
                  <a:srgbClr val="575756"/>
                </a:solidFill>
                <a:latin typeface="Segoe UI"/>
                <a:cs typeface="Segoe UI"/>
              </a:rPr>
              <a:t>необходимым</a:t>
            </a:r>
            <a:r>
              <a:rPr sz="1400" spc="-95" dirty="0">
                <a:solidFill>
                  <a:srgbClr val="575756"/>
                </a:solidFill>
                <a:latin typeface="Segoe UI"/>
                <a:cs typeface="Segoe UI"/>
              </a:rPr>
              <a:t> </a:t>
            </a:r>
            <a:r>
              <a:rPr sz="1400" dirty="0">
                <a:solidFill>
                  <a:srgbClr val="575756"/>
                </a:solidFill>
                <a:latin typeface="Segoe UI"/>
                <a:cs typeface="Segoe UI"/>
              </a:rPr>
              <a:t>условием</a:t>
            </a:r>
            <a:r>
              <a:rPr sz="1400" spc="-95" dirty="0">
                <a:solidFill>
                  <a:srgbClr val="575756"/>
                </a:solidFill>
                <a:latin typeface="Segoe UI"/>
                <a:cs typeface="Segoe UI"/>
              </a:rPr>
              <a:t> </a:t>
            </a:r>
            <a:r>
              <a:rPr sz="1400" dirty="0">
                <a:solidFill>
                  <a:srgbClr val="575756"/>
                </a:solidFill>
                <a:latin typeface="Segoe UI"/>
                <a:cs typeface="Segoe UI"/>
              </a:rPr>
              <a:t>вне</a:t>
            </a:r>
            <a:r>
              <a:rPr sz="1400" spc="-5" dirty="0">
                <a:solidFill>
                  <a:srgbClr val="575756"/>
                </a:solidFill>
                <a:latin typeface="Segoe UI"/>
                <a:cs typeface="Segoe UI"/>
              </a:rPr>
              <a:t>- </a:t>
            </a:r>
            <a:r>
              <a:rPr sz="1400" dirty="0">
                <a:solidFill>
                  <a:srgbClr val="575756"/>
                </a:solidFill>
                <a:latin typeface="Segoe UI"/>
                <a:cs typeface="Segoe UI"/>
              </a:rPr>
              <a:t>дрения образовательных</a:t>
            </a:r>
            <a:r>
              <a:rPr sz="1400" spc="-5" dirty="0">
                <a:solidFill>
                  <a:srgbClr val="575756"/>
                </a:solidFill>
                <a:latin typeface="Segoe UI"/>
                <a:cs typeface="Segoe UI"/>
              </a:rPr>
              <a:t> </a:t>
            </a:r>
            <a:r>
              <a:rPr sz="1400" i="1" dirty="0">
                <a:solidFill>
                  <a:srgbClr val="575756"/>
                </a:solidFill>
                <a:latin typeface="Segoe UI"/>
                <a:cs typeface="Segoe UI"/>
              </a:rPr>
              <a:t>инноваций и </a:t>
            </a:r>
            <a:r>
              <a:rPr sz="1400" dirty="0">
                <a:solidFill>
                  <a:srgbClr val="575756"/>
                </a:solidFill>
                <a:latin typeface="Segoe UI"/>
                <a:cs typeface="Segoe UI"/>
              </a:rPr>
              <a:t>достижения</a:t>
            </a:r>
            <a:r>
              <a:rPr sz="1400" spc="-35" dirty="0">
                <a:solidFill>
                  <a:srgbClr val="575756"/>
                </a:solidFill>
                <a:latin typeface="Segoe UI"/>
                <a:cs typeface="Segoe UI"/>
              </a:rPr>
              <a:t> </a:t>
            </a:r>
            <a:r>
              <a:rPr sz="1400" dirty="0">
                <a:solidFill>
                  <a:srgbClr val="575756"/>
                </a:solidFill>
                <a:latin typeface="Segoe UI"/>
                <a:cs typeface="Segoe UI"/>
              </a:rPr>
              <a:t>высоких</a:t>
            </a:r>
            <a:r>
              <a:rPr sz="1400" spc="-35" dirty="0">
                <a:solidFill>
                  <a:srgbClr val="575756"/>
                </a:solidFill>
                <a:latin typeface="Segoe UI"/>
                <a:cs typeface="Segoe UI"/>
              </a:rPr>
              <a:t> </a:t>
            </a:r>
            <a:r>
              <a:rPr sz="1400" dirty="0">
                <a:solidFill>
                  <a:srgbClr val="575756"/>
                </a:solidFill>
                <a:latin typeface="Segoe UI"/>
                <a:cs typeface="Segoe UI"/>
              </a:rPr>
              <a:t>образовательных результатов.</a:t>
            </a:r>
            <a:endParaRPr sz="1400" dirty="0">
              <a:latin typeface="Segoe UI"/>
              <a:cs typeface="Segoe UI"/>
            </a:endParaRPr>
          </a:p>
          <a:p>
            <a:pPr marL="12700" marR="5080" indent="360045">
              <a:lnSpc>
                <a:spcPts val="1550"/>
              </a:lnSpc>
              <a:tabLst>
                <a:tab pos="1252855" algn="l"/>
                <a:tab pos="1673860" algn="l"/>
                <a:tab pos="2672080" algn="l"/>
              </a:tabLst>
            </a:pPr>
            <a:r>
              <a:rPr sz="1400" dirty="0">
                <a:solidFill>
                  <a:srgbClr val="575756"/>
                </a:solidFill>
                <a:latin typeface="Segoe UI"/>
                <a:cs typeface="Segoe UI"/>
              </a:rPr>
              <a:t>Учебный	год	открывает	новые перспективы  </a:t>
            </a:r>
            <a:r>
              <a:rPr sz="1400" spc="-180" dirty="0">
                <a:solidFill>
                  <a:srgbClr val="575756"/>
                </a:solidFill>
                <a:latin typeface="Segoe UI"/>
                <a:cs typeface="Segoe UI"/>
              </a:rPr>
              <a:t> </a:t>
            </a:r>
            <a:r>
              <a:rPr sz="1400" dirty="0">
                <a:solidFill>
                  <a:srgbClr val="575756"/>
                </a:solidFill>
                <a:latin typeface="Segoe UI"/>
                <a:cs typeface="Segoe UI"/>
              </a:rPr>
              <a:t>интенсивного  </a:t>
            </a:r>
            <a:r>
              <a:rPr sz="1400" spc="-180" dirty="0">
                <a:solidFill>
                  <a:srgbClr val="575756"/>
                </a:solidFill>
                <a:latin typeface="Segoe UI"/>
                <a:cs typeface="Segoe UI"/>
              </a:rPr>
              <a:t> </a:t>
            </a:r>
            <a:r>
              <a:rPr sz="1400" dirty="0">
                <a:solidFill>
                  <a:srgbClr val="575756"/>
                </a:solidFill>
                <a:latin typeface="Segoe UI"/>
                <a:cs typeface="Segoe UI"/>
              </a:rPr>
              <a:t>развития</a:t>
            </a:r>
            <a:endParaRPr sz="1400" dirty="0">
              <a:latin typeface="Segoe UI"/>
              <a:cs typeface="Segoe UI"/>
            </a:endParaRPr>
          </a:p>
        </p:txBody>
      </p:sp>
      <p:sp>
        <p:nvSpPr>
          <p:cNvPr id="41" name="object 41"/>
          <p:cNvSpPr/>
          <p:nvPr/>
        </p:nvSpPr>
        <p:spPr>
          <a:xfrm>
            <a:off x="369188" y="1697945"/>
            <a:ext cx="2983801" cy="3005995"/>
          </a:xfrm>
          <a:prstGeom prst="rect">
            <a:avLst/>
          </a:prstGeom>
          <a:blipFill>
            <a:blip r:embed="rId3" cstate="print"/>
            <a:stretch>
              <a:fillRect/>
            </a:stretch>
          </a:blipFill>
        </p:spPr>
        <p:txBody>
          <a:bodyPr wrap="square" lIns="0" tIns="0" rIns="0" bIns="0" rtlCol="0"/>
          <a:lstStyle/>
          <a:p>
            <a:endParaRPr/>
          </a:p>
        </p:txBody>
      </p:sp>
      <p:sp>
        <p:nvSpPr>
          <p:cNvPr id="42" name="object 42"/>
          <p:cNvSpPr/>
          <p:nvPr/>
        </p:nvSpPr>
        <p:spPr>
          <a:xfrm>
            <a:off x="375348" y="1700695"/>
            <a:ext cx="2969895" cy="2997200"/>
          </a:xfrm>
          <a:custGeom>
            <a:avLst/>
            <a:gdLst/>
            <a:ahLst/>
            <a:cxnLst/>
            <a:rect l="l" t="t" r="r" b="b"/>
            <a:pathLst>
              <a:path w="2969895" h="2997200">
                <a:moveTo>
                  <a:pt x="0" y="2996895"/>
                </a:moveTo>
                <a:lnTo>
                  <a:pt x="2969298" y="2996895"/>
                </a:lnTo>
                <a:lnTo>
                  <a:pt x="2969298" y="0"/>
                </a:lnTo>
                <a:lnTo>
                  <a:pt x="0" y="0"/>
                </a:lnTo>
                <a:lnTo>
                  <a:pt x="0" y="2996895"/>
                </a:lnTo>
                <a:close/>
              </a:path>
            </a:pathLst>
          </a:custGeom>
          <a:ln w="12700">
            <a:solidFill>
              <a:srgbClr val="706F6F"/>
            </a:solidFill>
          </a:ln>
        </p:spPr>
        <p:txBody>
          <a:bodyPr wrap="square" lIns="0" tIns="0" rIns="0" bIns="0" rtlCol="0"/>
          <a:lstStyle/>
          <a:p>
            <a:endParaRPr/>
          </a:p>
        </p:txBody>
      </p:sp>
      <p:sp>
        <p:nvSpPr>
          <p:cNvPr id="43" name="object 43"/>
          <p:cNvSpPr txBox="1"/>
          <p:nvPr/>
        </p:nvSpPr>
        <p:spPr>
          <a:xfrm>
            <a:off x="6968301" y="1495425"/>
            <a:ext cx="2924175" cy="793750"/>
          </a:xfrm>
          <a:prstGeom prst="rect">
            <a:avLst/>
          </a:prstGeom>
        </p:spPr>
        <p:txBody>
          <a:bodyPr vert="horz" wrap="square" lIns="0" tIns="0" rIns="0" bIns="0" rtlCol="0">
            <a:spAutoFit/>
          </a:bodyPr>
          <a:lstStyle/>
          <a:p>
            <a:pPr marL="12700" marR="5080" algn="just">
              <a:lnSpc>
                <a:spcPts val="1550"/>
              </a:lnSpc>
            </a:pPr>
            <a:r>
              <a:rPr sz="1400" dirty="0">
                <a:solidFill>
                  <a:srgbClr val="575756"/>
                </a:solidFill>
                <a:latin typeface="Segoe UI"/>
                <a:cs typeface="Segoe UI"/>
              </a:rPr>
              <a:t>системы  </a:t>
            </a:r>
            <a:r>
              <a:rPr sz="1400" spc="-75" dirty="0">
                <a:solidFill>
                  <a:srgbClr val="575756"/>
                </a:solidFill>
                <a:latin typeface="Segoe UI"/>
                <a:cs typeface="Segoe UI"/>
              </a:rPr>
              <a:t> </a:t>
            </a:r>
            <a:r>
              <a:rPr sz="1400" dirty="0">
                <a:solidFill>
                  <a:srgbClr val="575756"/>
                </a:solidFill>
                <a:latin typeface="Segoe UI"/>
                <a:cs typeface="Segoe UI"/>
              </a:rPr>
              <a:t>качества  </a:t>
            </a:r>
            <a:r>
              <a:rPr sz="1400" spc="-80" dirty="0">
                <a:solidFill>
                  <a:srgbClr val="575756"/>
                </a:solidFill>
                <a:latin typeface="Segoe UI"/>
                <a:cs typeface="Segoe UI"/>
              </a:rPr>
              <a:t> </a:t>
            </a:r>
            <a:r>
              <a:rPr sz="1400" dirty="0">
                <a:solidFill>
                  <a:srgbClr val="575756"/>
                </a:solidFill>
                <a:latin typeface="Segoe UI"/>
                <a:cs typeface="Segoe UI"/>
              </a:rPr>
              <a:t>регионального образования,</a:t>
            </a:r>
            <a:r>
              <a:rPr sz="1400" spc="60" dirty="0">
                <a:solidFill>
                  <a:srgbClr val="575756"/>
                </a:solidFill>
                <a:latin typeface="Segoe UI"/>
                <a:cs typeface="Segoe UI"/>
              </a:rPr>
              <a:t> </a:t>
            </a:r>
            <a:r>
              <a:rPr sz="1400" dirty="0">
                <a:solidFill>
                  <a:srgbClr val="575756"/>
                </a:solidFill>
                <a:latin typeface="Segoe UI"/>
                <a:cs typeface="Segoe UI"/>
              </a:rPr>
              <a:t>оптимизации</a:t>
            </a:r>
            <a:r>
              <a:rPr sz="1400" spc="60" dirty="0">
                <a:solidFill>
                  <a:srgbClr val="575756"/>
                </a:solidFill>
                <a:latin typeface="Segoe UI"/>
                <a:cs typeface="Segoe UI"/>
              </a:rPr>
              <a:t> </a:t>
            </a:r>
            <a:r>
              <a:rPr sz="1400" dirty="0">
                <a:solidFill>
                  <a:srgbClr val="575756"/>
                </a:solidFill>
                <a:latin typeface="Segoe UI"/>
                <a:cs typeface="Segoe UI"/>
              </a:rPr>
              <a:t>его</a:t>
            </a:r>
            <a:r>
              <a:rPr sz="1400" spc="60" dirty="0">
                <a:solidFill>
                  <a:srgbClr val="575756"/>
                </a:solidFill>
                <a:latin typeface="Segoe UI"/>
                <a:cs typeface="Segoe UI"/>
              </a:rPr>
              <a:t> </a:t>
            </a:r>
            <a:r>
              <a:rPr sz="1400" dirty="0">
                <a:solidFill>
                  <a:srgbClr val="575756"/>
                </a:solidFill>
                <a:latin typeface="Segoe UI"/>
                <a:cs typeface="Segoe UI"/>
              </a:rPr>
              <a:t>на</a:t>
            </a:r>
            <a:r>
              <a:rPr sz="1400" spc="-5" dirty="0">
                <a:solidFill>
                  <a:srgbClr val="575756"/>
                </a:solidFill>
                <a:latin typeface="Segoe UI"/>
                <a:cs typeface="Segoe UI"/>
              </a:rPr>
              <a:t>- </a:t>
            </a:r>
            <a:r>
              <a:rPr sz="1400" dirty="0">
                <a:solidFill>
                  <a:srgbClr val="575756"/>
                </a:solidFill>
                <a:latin typeface="Segoe UI"/>
                <a:cs typeface="Segoe UI"/>
              </a:rPr>
              <a:t>учно-технологического</a:t>
            </a:r>
            <a:r>
              <a:rPr sz="1400" spc="55" dirty="0">
                <a:solidFill>
                  <a:srgbClr val="575756"/>
                </a:solidFill>
                <a:latin typeface="Segoe UI"/>
                <a:cs typeface="Segoe UI"/>
              </a:rPr>
              <a:t> </a:t>
            </a:r>
            <a:r>
              <a:rPr sz="1400" dirty="0">
                <a:solidFill>
                  <a:srgbClr val="575756"/>
                </a:solidFill>
                <a:latin typeface="Segoe UI"/>
                <a:cs typeface="Segoe UI"/>
              </a:rPr>
              <a:t>и</a:t>
            </a:r>
            <a:r>
              <a:rPr sz="1400" spc="55" dirty="0">
                <a:solidFill>
                  <a:srgbClr val="575756"/>
                </a:solidFill>
                <a:latin typeface="Segoe UI"/>
                <a:cs typeface="Segoe UI"/>
              </a:rPr>
              <a:t> </a:t>
            </a:r>
            <a:r>
              <a:rPr sz="1400" dirty="0">
                <a:solidFill>
                  <a:srgbClr val="575756"/>
                </a:solidFill>
                <a:latin typeface="Segoe UI"/>
                <a:cs typeface="Segoe UI"/>
              </a:rPr>
              <a:t>кадров</a:t>
            </a:r>
            <a:r>
              <a:rPr sz="1400" spc="-5" dirty="0">
                <a:solidFill>
                  <a:srgbClr val="575756"/>
                </a:solidFill>
                <a:latin typeface="Segoe UI"/>
                <a:cs typeface="Segoe UI"/>
              </a:rPr>
              <a:t>о- </a:t>
            </a:r>
            <a:r>
              <a:rPr sz="1400" dirty="0">
                <a:solidFill>
                  <a:srgbClr val="575756"/>
                </a:solidFill>
                <a:latin typeface="Segoe UI"/>
                <a:cs typeface="Segoe UI"/>
              </a:rPr>
              <a:t>го потенциала.</a:t>
            </a:r>
            <a:endParaRPr sz="1400" dirty="0">
              <a:latin typeface="Segoe UI"/>
              <a:cs typeface="Segoe UI"/>
            </a:endParaRPr>
          </a:p>
        </p:txBody>
      </p:sp>
      <p:sp>
        <p:nvSpPr>
          <p:cNvPr id="44" name="object 44"/>
          <p:cNvSpPr txBox="1"/>
          <p:nvPr/>
        </p:nvSpPr>
        <p:spPr>
          <a:xfrm>
            <a:off x="7328345" y="2282724"/>
            <a:ext cx="2564130" cy="203200"/>
          </a:xfrm>
          <a:prstGeom prst="rect">
            <a:avLst/>
          </a:prstGeom>
        </p:spPr>
        <p:txBody>
          <a:bodyPr vert="horz" wrap="square" lIns="0" tIns="0" rIns="0" bIns="0" rtlCol="0">
            <a:spAutoFit/>
          </a:bodyPr>
          <a:lstStyle/>
          <a:p>
            <a:pPr marL="12700">
              <a:lnSpc>
                <a:spcPct val="100000"/>
              </a:lnSpc>
              <a:tabLst>
                <a:tab pos="800735" algn="l"/>
                <a:tab pos="1851660" algn="l"/>
              </a:tabLst>
            </a:pPr>
            <a:r>
              <a:rPr sz="1400" dirty="0">
                <a:solidFill>
                  <a:srgbClr val="575756"/>
                </a:solidFill>
                <a:latin typeface="Segoe UI"/>
                <a:cs typeface="Segoe UI"/>
              </a:rPr>
              <a:t>Желаю	педагогам	Нижего</a:t>
            </a:r>
            <a:r>
              <a:rPr sz="1400" spc="-10" dirty="0">
                <a:solidFill>
                  <a:srgbClr val="575756"/>
                </a:solidFill>
                <a:latin typeface="Segoe UI"/>
                <a:cs typeface="Segoe UI"/>
              </a:rPr>
              <a:t>-</a:t>
            </a:r>
            <a:endParaRPr sz="1400">
              <a:latin typeface="Segoe UI"/>
              <a:cs typeface="Segoe UI"/>
            </a:endParaRPr>
          </a:p>
        </p:txBody>
      </p:sp>
      <p:sp>
        <p:nvSpPr>
          <p:cNvPr id="45" name="object 45"/>
          <p:cNvSpPr txBox="1"/>
          <p:nvPr/>
        </p:nvSpPr>
        <p:spPr>
          <a:xfrm>
            <a:off x="6968301" y="2479549"/>
            <a:ext cx="2923540" cy="596900"/>
          </a:xfrm>
          <a:prstGeom prst="rect">
            <a:avLst/>
          </a:prstGeom>
        </p:spPr>
        <p:txBody>
          <a:bodyPr vert="horz" wrap="square" lIns="0" tIns="0" rIns="0" bIns="0" rtlCol="0">
            <a:spAutoFit/>
          </a:bodyPr>
          <a:lstStyle/>
          <a:p>
            <a:pPr marL="12700" marR="5080" algn="just">
              <a:lnSpc>
                <a:spcPts val="1550"/>
              </a:lnSpc>
            </a:pPr>
            <a:r>
              <a:rPr sz="1400" dirty="0">
                <a:solidFill>
                  <a:srgbClr val="575756"/>
                </a:solidFill>
                <a:latin typeface="Segoe UI"/>
                <a:cs typeface="Segoe UI"/>
              </a:rPr>
              <a:t>родской  </a:t>
            </a:r>
            <a:r>
              <a:rPr sz="1400" spc="-165" dirty="0">
                <a:solidFill>
                  <a:srgbClr val="575756"/>
                </a:solidFill>
                <a:latin typeface="Segoe UI"/>
                <a:cs typeface="Segoe UI"/>
              </a:rPr>
              <a:t> </a:t>
            </a:r>
            <a:r>
              <a:rPr sz="1400" dirty="0">
                <a:solidFill>
                  <a:srgbClr val="575756"/>
                </a:solidFill>
                <a:latin typeface="Segoe UI"/>
                <a:cs typeface="Segoe UI"/>
              </a:rPr>
              <a:t>области  </a:t>
            </a:r>
            <a:r>
              <a:rPr sz="1400" spc="-165" dirty="0">
                <a:solidFill>
                  <a:srgbClr val="575756"/>
                </a:solidFill>
                <a:latin typeface="Segoe UI"/>
                <a:cs typeface="Segoe UI"/>
              </a:rPr>
              <a:t> </a:t>
            </a:r>
            <a:r>
              <a:rPr sz="1400" dirty="0">
                <a:solidFill>
                  <a:srgbClr val="575756"/>
                </a:solidFill>
                <a:latin typeface="Segoe UI"/>
                <a:cs typeface="Segoe UI"/>
              </a:rPr>
              <a:t>новых  </a:t>
            </a:r>
            <a:r>
              <a:rPr sz="1400" spc="-165" dirty="0">
                <a:solidFill>
                  <a:srgbClr val="575756"/>
                </a:solidFill>
                <a:latin typeface="Segoe UI"/>
                <a:cs typeface="Segoe UI"/>
              </a:rPr>
              <a:t> </a:t>
            </a:r>
            <a:r>
              <a:rPr sz="1400" dirty="0">
                <a:solidFill>
                  <a:srgbClr val="575756"/>
                </a:solidFill>
                <a:latin typeface="Segoe UI"/>
                <a:cs typeface="Segoe UI"/>
              </a:rPr>
              <a:t>профес</a:t>
            </a:r>
            <a:r>
              <a:rPr sz="1400" spc="-5" dirty="0">
                <a:solidFill>
                  <a:srgbClr val="575756"/>
                </a:solidFill>
                <a:latin typeface="Segoe UI"/>
                <a:cs typeface="Segoe UI"/>
              </a:rPr>
              <a:t>- </a:t>
            </a:r>
            <a:r>
              <a:rPr sz="1400" dirty="0">
                <a:solidFill>
                  <a:srgbClr val="575756"/>
                </a:solidFill>
                <a:latin typeface="Segoe UI"/>
                <a:cs typeface="Segoe UI"/>
              </a:rPr>
              <a:t>сиональных </a:t>
            </a:r>
            <a:r>
              <a:rPr sz="1400" spc="-85" dirty="0">
                <a:solidFill>
                  <a:srgbClr val="575756"/>
                </a:solidFill>
                <a:latin typeface="Segoe UI"/>
                <a:cs typeface="Segoe UI"/>
              </a:rPr>
              <a:t> </a:t>
            </a:r>
            <a:r>
              <a:rPr sz="1400" dirty="0">
                <a:solidFill>
                  <a:srgbClr val="575756"/>
                </a:solidFill>
                <a:latin typeface="Segoe UI"/>
                <a:cs typeface="Segoe UI"/>
              </a:rPr>
              <a:t>побед, </a:t>
            </a:r>
            <a:r>
              <a:rPr sz="1400" spc="-85" dirty="0">
                <a:solidFill>
                  <a:srgbClr val="575756"/>
                </a:solidFill>
                <a:latin typeface="Segoe UI"/>
                <a:cs typeface="Segoe UI"/>
              </a:rPr>
              <a:t> </a:t>
            </a:r>
            <a:r>
              <a:rPr sz="1400" dirty="0">
                <a:solidFill>
                  <a:srgbClr val="575756"/>
                </a:solidFill>
                <a:latin typeface="Segoe UI"/>
                <a:cs typeface="Segoe UI"/>
              </a:rPr>
              <a:t>неистощимого оптимизма и благополучия.</a:t>
            </a:r>
            <a:endParaRPr sz="1400" dirty="0">
              <a:latin typeface="Segoe UI"/>
              <a:cs typeface="Segoe UI"/>
            </a:endParaRPr>
          </a:p>
        </p:txBody>
      </p:sp>
      <p:sp>
        <p:nvSpPr>
          <p:cNvPr id="46" name="object 46"/>
          <p:cNvSpPr txBox="1"/>
          <p:nvPr/>
        </p:nvSpPr>
        <p:spPr>
          <a:xfrm>
            <a:off x="8718563" y="3247822"/>
            <a:ext cx="1173480" cy="203200"/>
          </a:xfrm>
          <a:prstGeom prst="rect">
            <a:avLst/>
          </a:prstGeom>
        </p:spPr>
        <p:txBody>
          <a:bodyPr vert="horz" wrap="square" lIns="0" tIns="0" rIns="0" bIns="0" rtlCol="0">
            <a:spAutoFit/>
          </a:bodyPr>
          <a:lstStyle/>
          <a:p>
            <a:pPr marL="12700">
              <a:lnSpc>
                <a:spcPct val="100000"/>
              </a:lnSpc>
            </a:pPr>
            <a:r>
              <a:rPr sz="1400" b="1" spc="-70" dirty="0">
                <a:solidFill>
                  <a:srgbClr val="575756"/>
                </a:solidFill>
                <a:latin typeface="Segoe UI"/>
                <a:cs typeface="Segoe UI"/>
              </a:rPr>
              <a:t>Г</a:t>
            </a:r>
            <a:r>
              <a:rPr sz="1400" b="1" dirty="0">
                <a:solidFill>
                  <a:srgbClr val="575756"/>
                </a:solidFill>
                <a:latin typeface="Segoe UI"/>
                <a:cs typeface="Segoe UI"/>
              </a:rPr>
              <a:t>. С. Никитин</a:t>
            </a:r>
            <a:endParaRPr sz="1400">
              <a:latin typeface="Segoe UI"/>
              <a:cs typeface="Segoe UI"/>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201295"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10678503" y="6986841"/>
            <a:ext cx="0" cy="573405"/>
          </a:xfrm>
          <a:custGeom>
            <a:avLst/>
            <a:gdLst/>
            <a:ahLst/>
            <a:cxnLst/>
            <a:rect l="l" t="t" r="r" b="b"/>
            <a:pathLst>
              <a:path h="573404">
                <a:moveTo>
                  <a:pt x="0" y="0"/>
                </a:moveTo>
                <a:lnTo>
                  <a:pt x="0" y="573163"/>
                </a:lnTo>
              </a:path>
            </a:pathLst>
          </a:custGeom>
          <a:ln w="28270">
            <a:solidFill>
              <a:srgbClr val="776DB0"/>
            </a:solidFill>
          </a:ln>
        </p:spPr>
        <p:txBody>
          <a:bodyPr wrap="square" lIns="0" tIns="0" rIns="0" bIns="0" rtlCol="0"/>
          <a:lstStyle/>
          <a:p>
            <a:endParaRPr/>
          </a:p>
        </p:txBody>
      </p:sp>
      <p:sp>
        <p:nvSpPr>
          <p:cNvPr id="41" name="object 41"/>
          <p:cNvSpPr/>
          <p:nvPr/>
        </p:nvSpPr>
        <p:spPr>
          <a:xfrm>
            <a:off x="908608" y="1799562"/>
            <a:ext cx="2974799" cy="3123539"/>
          </a:xfrm>
          <a:prstGeom prst="rect">
            <a:avLst/>
          </a:prstGeom>
          <a:blipFill>
            <a:blip r:embed="rId3" cstate="print"/>
            <a:stretch>
              <a:fillRect/>
            </a:stretch>
          </a:blipFill>
        </p:spPr>
        <p:txBody>
          <a:bodyPr wrap="square" lIns="0" tIns="0" rIns="0" bIns="0" rtlCol="0"/>
          <a:lstStyle/>
          <a:p>
            <a:endParaRPr/>
          </a:p>
        </p:txBody>
      </p:sp>
      <p:sp>
        <p:nvSpPr>
          <p:cNvPr id="42" name="object 42"/>
          <p:cNvSpPr txBox="1">
            <a:spLocks noGrp="1"/>
          </p:cNvSpPr>
          <p:nvPr>
            <p:ph type="title"/>
          </p:nvPr>
        </p:nvSpPr>
        <p:spPr>
          <a:prstGeom prst="rect">
            <a:avLst/>
          </a:prstGeom>
        </p:spPr>
        <p:txBody>
          <a:bodyPr vert="horz" wrap="square" lIns="0" tIns="175248" rIns="0" bIns="0" rtlCol="0">
            <a:spAutoFit/>
          </a:bodyPr>
          <a:lstStyle/>
          <a:p>
            <a:pPr marL="416559">
              <a:lnSpc>
                <a:spcPts val="2375"/>
              </a:lnSpc>
            </a:pPr>
            <a:r>
              <a:rPr spc="70" dirty="0"/>
              <a:t>МИНИСТ</a:t>
            </a:r>
            <a:r>
              <a:rPr dirty="0"/>
              <a:t>Р</a:t>
            </a:r>
            <a:r>
              <a:rPr spc="70" dirty="0"/>
              <a:t> ОБ</a:t>
            </a:r>
            <a:r>
              <a:rPr spc="-55" dirty="0"/>
              <a:t>Р</a:t>
            </a:r>
            <a:r>
              <a:rPr spc="70" dirty="0"/>
              <a:t>А</a:t>
            </a:r>
            <a:r>
              <a:rPr spc="40" dirty="0"/>
              <a:t>З</a:t>
            </a:r>
            <a:r>
              <a:rPr spc="70" dirty="0"/>
              <a:t>ОВАНИ</a:t>
            </a:r>
            <a:r>
              <a:rPr spc="35" dirty="0"/>
              <a:t>Я</a:t>
            </a:r>
            <a:r>
              <a:rPr dirty="0"/>
              <a:t>,</a:t>
            </a:r>
          </a:p>
        </p:txBody>
      </p:sp>
      <p:sp>
        <p:nvSpPr>
          <p:cNvPr id="43" name="object 43"/>
          <p:cNvSpPr txBox="1"/>
          <p:nvPr/>
        </p:nvSpPr>
        <p:spPr>
          <a:xfrm>
            <a:off x="895873" y="962352"/>
            <a:ext cx="5019040" cy="571500"/>
          </a:xfrm>
          <a:prstGeom prst="rect">
            <a:avLst/>
          </a:prstGeom>
        </p:spPr>
        <p:txBody>
          <a:bodyPr vert="horz" wrap="square" lIns="0" tIns="0" rIns="0" bIns="0" rtlCol="0">
            <a:spAutoFit/>
          </a:bodyPr>
          <a:lstStyle/>
          <a:p>
            <a:pPr marL="12700" marR="5080">
              <a:lnSpc>
                <a:spcPct val="104200"/>
              </a:lnSpc>
            </a:pPr>
            <a:r>
              <a:rPr sz="2000" b="1" spc="70" dirty="0">
                <a:solidFill>
                  <a:srgbClr val="5284C4"/>
                </a:solidFill>
                <a:latin typeface="Segoe UI"/>
                <a:cs typeface="Segoe UI"/>
              </a:rPr>
              <a:t>НАУК</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М</a:t>
            </a:r>
            <a:r>
              <a:rPr sz="2000" b="1" spc="60" dirty="0">
                <a:solidFill>
                  <a:srgbClr val="5284C4"/>
                </a:solidFill>
                <a:latin typeface="Segoe UI"/>
                <a:cs typeface="Segoe UI"/>
              </a:rPr>
              <a:t>О</a:t>
            </a:r>
            <a:r>
              <a:rPr sz="2000" b="1" spc="70" dirty="0">
                <a:solidFill>
                  <a:srgbClr val="5284C4"/>
                </a:solidFill>
                <a:latin typeface="Segoe UI"/>
                <a:cs typeface="Segoe UI"/>
              </a:rPr>
              <a:t>Л</a:t>
            </a:r>
            <a:r>
              <a:rPr sz="2000" b="1" spc="60" dirty="0">
                <a:solidFill>
                  <a:srgbClr val="5284C4"/>
                </a:solidFill>
                <a:latin typeface="Segoe UI"/>
                <a:cs typeface="Segoe UI"/>
              </a:rPr>
              <a:t>О</a:t>
            </a:r>
            <a:r>
              <a:rPr sz="2000" b="1" spc="70" dirty="0">
                <a:solidFill>
                  <a:srgbClr val="5284C4"/>
                </a:solidFill>
                <a:latin typeface="Segoe UI"/>
                <a:cs typeface="Segoe UI"/>
              </a:rPr>
              <a:t>Д</a:t>
            </a:r>
            <a:r>
              <a:rPr sz="2000" b="1" spc="85" dirty="0">
                <a:solidFill>
                  <a:srgbClr val="5284C4"/>
                </a:solidFill>
                <a:latin typeface="Segoe UI"/>
                <a:cs typeface="Segoe UI"/>
              </a:rPr>
              <a:t>Е</a:t>
            </a:r>
            <a:r>
              <a:rPr sz="2000" b="1" spc="70" dirty="0">
                <a:solidFill>
                  <a:srgbClr val="5284C4"/>
                </a:solidFill>
                <a:latin typeface="Segoe UI"/>
                <a:cs typeface="Segoe UI"/>
              </a:rPr>
              <a:t>ЖНО</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П</a:t>
            </a:r>
            <a:r>
              <a:rPr sz="2000" b="1" spc="60" dirty="0">
                <a:solidFill>
                  <a:srgbClr val="5284C4"/>
                </a:solidFill>
                <a:latin typeface="Segoe UI"/>
                <a:cs typeface="Segoe UI"/>
              </a:rPr>
              <a:t>О</a:t>
            </a:r>
            <a:r>
              <a:rPr sz="2000" b="1" spc="70" dirty="0">
                <a:solidFill>
                  <a:srgbClr val="5284C4"/>
                </a:solidFill>
                <a:latin typeface="Segoe UI"/>
                <a:cs typeface="Segoe UI"/>
              </a:rPr>
              <a:t>ЛИТИКИ НИЖЕ</a:t>
            </a:r>
            <a:r>
              <a:rPr sz="2000" b="1" spc="30" dirty="0">
                <a:solidFill>
                  <a:srgbClr val="5284C4"/>
                </a:solidFill>
                <a:latin typeface="Segoe UI"/>
                <a:cs typeface="Segoe UI"/>
              </a:rPr>
              <a:t>Г</a:t>
            </a:r>
            <a:r>
              <a:rPr sz="2000" b="1" spc="70" dirty="0">
                <a:solidFill>
                  <a:srgbClr val="5284C4"/>
                </a:solidFill>
                <a:latin typeface="Segoe UI"/>
                <a:cs typeface="Segoe UI"/>
              </a:rPr>
              <a:t>О</a:t>
            </a:r>
            <a:r>
              <a:rPr sz="2000" b="1" spc="60" dirty="0">
                <a:solidFill>
                  <a:srgbClr val="5284C4"/>
                </a:solidFill>
                <a:latin typeface="Segoe UI"/>
                <a:cs typeface="Segoe UI"/>
              </a:rPr>
              <a:t>РО</a:t>
            </a:r>
            <a:r>
              <a:rPr sz="2000" b="1" spc="70" dirty="0">
                <a:solidFill>
                  <a:srgbClr val="5284C4"/>
                </a:solidFill>
                <a:latin typeface="Segoe UI"/>
                <a:cs typeface="Segoe UI"/>
              </a:rPr>
              <a:t>ДС</a:t>
            </a:r>
            <a:r>
              <a:rPr sz="2000" b="1" spc="-5" dirty="0">
                <a:solidFill>
                  <a:srgbClr val="5284C4"/>
                </a:solidFill>
                <a:latin typeface="Segoe UI"/>
                <a:cs typeface="Segoe UI"/>
              </a:rPr>
              <a:t>К</a:t>
            </a:r>
            <a:r>
              <a:rPr sz="2000" b="1" spc="70" dirty="0">
                <a:solidFill>
                  <a:srgbClr val="5284C4"/>
                </a:solidFill>
                <a:latin typeface="Segoe UI"/>
                <a:cs typeface="Segoe UI"/>
              </a:rPr>
              <a:t>О</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ОБЛ</a:t>
            </a:r>
            <a:r>
              <a:rPr sz="2000" b="1" spc="50" dirty="0">
                <a:solidFill>
                  <a:srgbClr val="5284C4"/>
                </a:solidFill>
                <a:latin typeface="Segoe UI"/>
                <a:cs typeface="Segoe UI"/>
              </a:rPr>
              <a:t>А</a:t>
            </a:r>
            <a:r>
              <a:rPr sz="2000" b="1" spc="70" dirty="0">
                <a:solidFill>
                  <a:srgbClr val="5284C4"/>
                </a:solidFill>
                <a:latin typeface="Segoe UI"/>
                <a:cs typeface="Segoe UI"/>
              </a:rPr>
              <a:t>СТИ</a:t>
            </a:r>
            <a:endParaRPr sz="2000">
              <a:latin typeface="Segoe UI"/>
              <a:cs typeface="Segoe UI"/>
            </a:endParaRPr>
          </a:p>
        </p:txBody>
      </p:sp>
      <p:sp>
        <p:nvSpPr>
          <p:cNvPr id="44" name="object 44"/>
          <p:cNvSpPr txBox="1"/>
          <p:nvPr/>
        </p:nvSpPr>
        <p:spPr>
          <a:xfrm>
            <a:off x="887302" y="5284612"/>
            <a:ext cx="2966085" cy="866140"/>
          </a:xfrm>
          <a:prstGeom prst="rect">
            <a:avLst/>
          </a:prstGeom>
        </p:spPr>
        <p:txBody>
          <a:bodyPr vert="horz" wrap="square" lIns="0" tIns="0" rIns="0" bIns="0" rtlCol="0">
            <a:spAutoFit/>
          </a:bodyPr>
          <a:lstStyle/>
          <a:p>
            <a:pPr marL="746125">
              <a:lnSpc>
                <a:spcPct val="100000"/>
              </a:lnSpc>
            </a:pPr>
            <a:r>
              <a:rPr sz="1400" b="1" spc="-40" dirty="0">
                <a:solidFill>
                  <a:srgbClr val="575756"/>
                </a:solidFill>
                <a:latin typeface="Segoe UI"/>
                <a:cs typeface="Segoe UI"/>
              </a:rPr>
              <a:t>У</a:t>
            </a:r>
            <a:r>
              <a:rPr sz="1400" b="1" dirty="0">
                <a:solidFill>
                  <a:srgbClr val="575756"/>
                </a:solidFill>
                <a:latin typeface="Segoe UI"/>
                <a:cs typeface="Segoe UI"/>
              </a:rPr>
              <a:t>важаемые </a:t>
            </a:r>
            <a:r>
              <a:rPr sz="1400" b="1" spc="-25" dirty="0">
                <a:solidFill>
                  <a:srgbClr val="575756"/>
                </a:solidFill>
                <a:latin typeface="Segoe UI"/>
                <a:cs typeface="Segoe UI"/>
              </a:rPr>
              <a:t>к</a:t>
            </a:r>
            <a:r>
              <a:rPr sz="1400" b="1" dirty="0">
                <a:solidFill>
                  <a:srgbClr val="575756"/>
                </a:solidFill>
                <a:latin typeface="Segoe UI"/>
                <a:cs typeface="Segoe UI"/>
              </a:rPr>
              <a:t>оллеги!</a:t>
            </a:r>
            <a:endParaRPr sz="1400">
              <a:latin typeface="Segoe UI"/>
              <a:cs typeface="Segoe UI"/>
            </a:endParaRPr>
          </a:p>
          <a:p>
            <a:pPr marL="12700" marR="5080" indent="360045" algn="just">
              <a:lnSpc>
                <a:spcPts val="1550"/>
              </a:lnSpc>
              <a:spcBef>
                <a:spcPts val="595"/>
              </a:spcBef>
            </a:pPr>
            <a:r>
              <a:rPr sz="1400" dirty="0">
                <a:solidFill>
                  <a:srgbClr val="575756"/>
                </a:solidFill>
                <a:latin typeface="Segoe UI"/>
                <a:cs typeface="Segoe UI"/>
              </a:rPr>
              <a:t>На  </a:t>
            </a:r>
            <a:r>
              <a:rPr sz="1400" spc="20" dirty="0">
                <a:solidFill>
                  <a:srgbClr val="575756"/>
                </a:solidFill>
                <a:latin typeface="Segoe UI"/>
                <a:cs typeface="Segoe UI"/>
              </a:rPr>
              <a:t> </a:t>
            </a:r>
            <a:r>
              <a:rPr sz="1400" dirty="0">
                <a:solidFill>
                  <a:srgbClr val="575756"/>
                </a:solidFill>
                <a:latin typeface="Segoe UI"/>
                <a:cs typeface="Segoe UI"/>
              </a:rPr>
              <a:t>пороге  </a:t>
            </a:r>
            <a:r>
              <a:rPr sz="1400" spc="20" dirty="0">
                <a:solidFill>
                  <a:srgbClr val="575756"/>
                </a:solidFill>
                <a:latin typeface="Segoe UI"/>
                <a:cs typeface="Segoe UI"/>
              </a:rPr>
              <a:t> </a:t>
            </a:r>
            <a:r>
              <a:rPr sz="1400" dirty="0">
                <a:solidFill>
                  <a:srgbClr val="575756"/>
                </a:solidFill>
                <a:latin typeface="Segoe UI"/>
                <a:cs typeface="Segoe UI"/>
              </a:rPr>
              <a:t>нового  </a:t>
            </a:r>
            <a:r>
              <a:rPr sz="1400" spc="20" dirty="0">
                <a:solidFill>
                  <a:srgbClr val="575756"/>
                </a:solidFill>
                <a:latin typeface="Segoe UI"/>
                <a:cs typeface="Segoe UI"/>
              </a:rPr>
              <a:t> </a:t>
            </a:r>
            <a:r>
              <a:rPr sz="1400" dirty="0">
                <a:solidFill>
                  <a:srgbClr val="575756"/>
                </a:solidFill>
                <a:latin typeface="Segoe UI"/>
                <a:cs typeface="Segoe UI"/>
              </a:rPr>
              <a:t>учебного года </a:t>
            </a:r>
            <a:r>
              <a:rPr sz="1400" spc="-135" dirty="0">
                <a:solidFill>
                  <a:srgbClr val="575756"/>
                </a:solidFill>
                <a:latin typeface="Segoe UI"/>
                <a:cs typeface="Segoe UI"/>
              </a:rPr>
              <a:t> </a:t>
            </a:r>
            <a:r>
              <a:rPr sz="1400" dirty="0">
                <a:solidFill>
                  <a:srgbClr val="575756"/>
                </a:solidFill>
                <a:latin typeface="Segoe UI"/>
                <a:cs typeface="Segoe UI"/>
              </a:rPr>
              <a:t>мы </a:t>
            </a:r>
            <a:r>
              <a:rPr sz="1400" spc="-135" dirty="0">
                <a:solidFill>
                  <a:srgbClr val="575756"/>
                </a:solidFill>
                <a:latin typeface="Segoe UI"/>
                <a:cs typeface="Segoe UI"/>
              </a:rPr>
              <a:t> </a:t>
            </a:r>
            <a:r>
              <a:rPr sz="1400" dirty="0">
                <a:solidFill>
                  <a:srgbClr val="575756"/>
                </a:solidFill>
                <a:latin typeface="Segoe UI"/>
                <a:cs typeface="Segoe UI"/>
              </a:rPr>
              <a:t>традиционно </a:t>
            </a:r>
            <a:r>
              <a:rPr sz="1400" spc="-135" dirty="0">
                <a:solidFill>
                  <a:srgbClr val="575756"/>
                </a:solidFill>
                <a:latin typeface="Segoe UI"/>
                <a:cs typeface="Segoe UI"/>
              </a:rPr>
              <a:t> </a:t>
            </a:r>
            <a:r>
              <a:rPr sz="1400" dirty="0">
                <a:solidFill>
                  <a:srgbClr val="575756"/>
                </a:solidFill>
                <a:latin typeface="Segoe UI"/>
                <a:cs typeface="Segoe UI"/>
              </a:rPr>
              <a:t>определяем стратегические  </a:t>
            </a:r>
            <a:r>
              <a:rPr sz="1400" spc="-110" dirty="0">
                <a:solidFill>
                  <a:srgbClr val="575756"/>
                </a:solidFill>
                <a:latin typeface="Segoe UI"/>
                <a:cs typeface="Segoe UI"/>
              </a:rPr>
              <a:t> </a:t>
            </a:r>
            <a:r>
              <a:rPr sz="1400" dirty="0">
                <a:solidFill>
                  <a:srgbClr val="575756"/>
                </a:solidFill>
                <a:latin typeface="Segoe UI"/>
                <a:cs typeface="Segoe UI"/>
              </a:rPr>
              <a:t>приоритеты,  </a:t>
            </a:r>
            <a:r>
              <a:rPr sz="1400" spc="-110" dirty="0">
                <a:solidFill>
                  <a:srgbClr val="575756"/>
                </a:solidFill>
                <a:latin typeface="Segoe UI"/>
                <a:cs typeface="Segoe UI"/>
              </a:rPr>
              <a:t> </a:t>
            </a:r>
            <a:r>
              <a:rPr sz="1400" dirty="0">
                <a:solidFill>
                  <a:srgbClr val="575756"/>
                </a:solidFill>
                <a:latin typeface="Segoe UI"/>
                <a:cs typeface="Segoe UI"/>
              </a:rPr>
              <a:t>фор</a:t>
            </a:r>
            <a:r>
              <a:rPr sz="1400" spc="-10" dirty="0">
                <a:solidFill>
                  <a:srgbClr val="575756"/>
                </a:solidFill>
                <a:latin typeface="Segoe UI"/>
                <a:cs typeface="Segoe UI"/>
              </a:rPr>
              <a:t>-</a:t>
            </a:r>
            <a:endParaRPr sz="1400">
              <a:latin typeface="Segoe UI"/>
              <a:cs typeface="Segoe UI"/>
            </a:endParaRPr>
          </a:p>
        </p:txBody>
      </p:sp>
      <p:sp>
        <p:nvSpPr>
          <p:cNvPr id="45" name="object 45"/>
          <p:cNvSpPr txBox="1"/>
          <p:nvPr/>
        </p:nvSpPr>
        <p:spPr>
          <a:xfrm>
            <a:off x="887302" y="6143919"/>
            <a:ext cx="2966085" cy="203200"/>
          </a:xfrm>
          <a:prstGeom prst="rect">
            <a:avLst/>
          </a:prstGeom>
        </p:spPr>
        <p:txBody>
          <a:bodyPr vert="horz" wrap="square" lIns="0" tIns="0" rIns="0" bIns="0" rtlCol="0">
            <a:spAutoFit/>
          </a:bodyPr>
          <a:lstStyle/>
          <a:p>
            <a:pPr marL="12700">
              <a:lnSpc>
                <a:spcPct val="100000"/>
              </a:lnSpc>
              <a:tabLst>
                <a:tab pos="850265" algn="l"/>
                <a:tab pos="1885314" algn="l"/>
              </a:tabLst>
            </a:pPr>
            <a:r>
              <a:rPr sz="1400" dirty="0">
                <a:solidFill>
                  <a:srgbClr val="575756"/>
                </a:solidFill>
                <a:latin typeface="Segoe UI"/>
                <a:cs typeface="Segoe UI"/>
              </a:rPr>
              <a:t>мируем	ключевые	направления</a:t>
            </a:r>
            <a:endParaRPr sz="1400">
              <a:latin typeface="Segoe UI"/>
              <a:cs typeface="Segoe UI"/>
            </a:endParaRPr>
          </a:p>
        </p:txBody>
      </p:sp>
      <p:sp>
        <p:nvSpPr>
          <p:cNvPr id="46" name="object 46"/>
          <p:cNvSpPr txBox="1"/>
          <p:nvPr/>
        </p:nvSpPr>
        <p:spPr>
          <a:xfrm>
            <a:off x="887302" y="6340744"/>
            <a:ext cx="2965450" cy="203200"/>
          </a:xfrm>
          <a:prstGeom prst="rect">
            <a:avLst/>
          </a:prstGeom>
        </p:spPr>
        <p:txBody>
          <a:bodyPr vert="horz" wrap="square" lIns="0" tIns="0" rIns="0" bIns="0" rtlCol="0">
            <a:spAutoFit/>
          </a:bodyPr>
          <a:lstStyle/>
          <a:p>
            <a:pPr marL="12700">
              <a:lnSpc>
                <a:spcPct val="100000"/>
              </a:lnSpc>
              <a:tabLst>
                <a:tab pos="929005" algn="l"/>
                <a:tab pos="2267585" algn="l"/>
              </a:tabLst>
            </a:pPr>
            <a:r>
              <a:rPr sz="1400" dirty="0">
                <a:solidFill>
                  <a:srgbClr val="575756"/>
                </a:solidFill>
                <a:latin typeface="Segoe UI"/>
                <a:cs typeface="Segoe UI"/>
              </a:rPr>
              <a:t>развития	региональной	системы</a:t>
            </a:r>
            <a:endParaRPr sz="1400">
              <a:latin typeface="Segoe UI"/>
              <a:cs typeface="Segoe UI"/>
            </a:endParaRPr>
          </a:p>
        </p:txBody>
      </p:sp>
      <p:sp>
        <p:nvSpPr>
          <p:cNvPr id="47" name="object 47"/>
          <p:cNvSpPr txBox="1"/>
          <p:nvPr/>
        </p:nvSpPr>
        <p:spPr>
          <a:xfrm>
            <a:off x="887302" y="6537569"/>
            <a:ext cx="1130300" cy="203200"/>
          </a:xfrm>
          <a:prstGeom prst="rect">
            <a:avLst/>
          </a:prstGeom>
        </p:spPr>
        <p:txBody>
          <a:bodyPr vert="horz" wrap="square" lIns="0" tIns="0" rIns="0" bIns="0" rtlCol="0">
            <a:spAutoFit/>
          </a:bodyPr>
          <a:lstStyle/>
          <a:p>
            <a:pPr marL="12700">
              <a:lnSpc>
                <a:spcPct val="100000"/>
              </a:lnSpc>
            </a:pPr>
            <a:r>
              <a:rPr sz="1400" dirty="0">
                <a:solidFill>
                  <a:srgbClr val="575756"/>
                </a:solidFill>
                <a:latin typeface="Segoe UI"/>
                <a:cs typeface="Segoe UI"/>
              </a:rPr>
              <a:t>образования.</a:t>
            </a:r>
            <a:endParaRPr sz="1400">
              <a:latin typeface="Segoe UI"/>
              <a:cs typeface="Segoe UI"/>
            </a:endParaRPr>
          </a:p>
        </p:txBody>
      </p:sp>
      <p:sp>
        <p:nvSpPr>
          <p:cNvPr id="48" name="object 48"/>
          <p:cNvSpPr txBox="1"/>
          <p:nvPr/>
        </p:nvSpPr>
        <p:spPr>
          <a:xfrm>
            <a:off x="7195112" y="1779640"/>
            <a:ext cx="2966085" cy="2565400"/>
          </a:xfrm>
          <a:prstGeom prst="rect">
            <a:avLst/>
          </a:prstGeom>
        </p:spPr>
        <p:txBody>
          <a:bodyPr vert="horz" wrap="square" lIns="0" tIns="0" rIns="0" bIns="0" rtlCol="0">
            <a:spAutoFit/>
          </a:bodyPr>
          <a:lstStyle/>
          <a:p>
            <a:pPr marL="12700" marR="5080" algn="just">
              <a:lnSpc>
                <a:spcPts val="1550"/>
              </a:lnSpc>
            </a:pPr>
            <a:r>
              <a:rPr sz="1400" dirty="0">
                <a:solidFill>
                  <a:srgbClr val="575756"/>
                </a:solidFill>
                <a:latin typeface="Segoe UI"/>
                <a:cs typeface="Segoe UI"/>
              </a:rPr>
              <a:t>создавать  </a:t>
            </a:r>
            <a:r>
              <a:rPr sz="1400" spc="-165" dirty="0">
                <a:solidFill>
                  <a:srgbClr val="575756"/>
                </a:solidFill>
                <a:latin typeface="Segoe UI"/>
                <a:cs typeface="Segoe UI"/>
              </a:rPr>
              <a:t> </a:t>
            </a:r>
            <a:r>
              <a:rPr sz="1400" dirty="0">
                <a:solidFill>
                  <a:srgbClr val="575756"/>
                </a:solidFill>
                <a:latin typeface="Segoe UI"/>
                <a:cs typeface="Segoe UI"/>
              </a:rPr>
              <a:t>новые  </a:t>
            </a:r>
            <a:r>
              <a:rPr sz="1400" spc="-165" dirty="0">
                <a:solidFill>
                  <a:srgbClr val="575756"/>
                </a:solidFill>
                <a:latin typeface="Segoe UI"/>
                <a:cs typeface="Segoe UI"/>
              </a:rPr>
              <a:t> </a:t>
            </a:r>
            <a:r>
              <a:rPr sz="1400" dirty="0">
                <a:solidFill>
                  <a:srgbClr val="575756"/>
                </a:solidFill>
                <a:latin typeface="Segoe UI"/>
                <a:cs typeface="Segoe UI"/>
              </a:rPr>
              <a:t>места  </a:t>
            </a:r>
            <a:r>
              <a:rPr sz="1400" spc="-165" dirty="0">
                <a:solidFill>
                  <a:srgbClr val="575756"/>
                </a:solidFill>
                <a:latin typeface="Segoe UI"/>
                <a:cs typeface="Segoe UI"/>
              </a:rPr>
              <a:t> </a:t>
            </a:r>
            <a:r>
              <a:rPr sz="1400" dirty="0">
                <a:solidFill>
                  <a:srgbClr val="575756"/>
                </a:solidFill>
                <a:latin typeface="Segoe UI"/>
                <a:cs typeface="Segoe UI"/>
              </a:rPr>
              <a:t>дополни</a:t>
            </a:r>
            <a:r>
              <a:rPr sz="1400" spc="-5" dirty="0">
                <a:solidFill>
                  <a:srgbClr val="575756"/>
                </a:solidFill>
                <a:latin typeface="Segoe UI"/>
                <a:cs typeface="Segoe UI"/>
              </a:rPr>
              <a:t>- </a:t>
            </a:r>
            <a:r>
              <a:rPr sz="1400" dirty="0">
                <a:solidFill>
                  <a:srgbClr val="575756"/>
                </a:solidFill>
                <a:latin typeface="Segoe UI"/>
                <a:cs typeface="Segoe UI"/>
              </a:rPr>
              <a:t>тельного </a:t>
            </a:r>
            <a:r>
              <a:rPr sz="1400" spc="130" dirty="0">
                <a:solidFill>
                  <a:srgbClr val="575756"/>
                </a:solidFill>
                <a:latin typeface="Segoe UI"/>
                <a:cs typeface="Segoe UI"/>
              </a:rPr>
              <a:t> </a:t>
            </a:r>
            <a:r>
              <a:rPr sz="1400" dirty="0">
                <a:solidFill>
                  <a:srgbClr val="575756"/>
                </a:solidFill>
                <a:latin typeface="Segoe UI"/>
                <a:cs typeface="Segoe UI"/>
              </a:rPr>
              <a:t>образования, </a:t>
            </a:r>
            <a:r>
              <a:rPr sz="1400" spc="130" dirty="0">
                <a:solidFill>
                  <a:srgbClr val="575756"/>
                </a:solidFill>
                <a:latin typeface="Segoe UI"/>
                <a:cs typeface="Segoe UI"/>
              </a:rPr>
              <a:t> </a:t>
            </a:r>
            <a:r>
              <a:rPr sz="1400" dirty="0">
                <a:solidFill>
                  <a:srgbClr val="575756"/>
                </a:solidFill>
                <a:latin typeface="Segoe UI"/>
                <a:cs typeface="Segoe UI"/>
              </a:rPr>
              <a:t>актуализ</a:t>
            </a:r>
            <a:r>
              <a:rPr sz="1400" spc="-5" dirty="0">
                <a:solidFill>
                  <a:srgbClr val="575756"/>
                </a:solidFill>
                <a:latin typeface="Segoe UI"/>
                <a:cs typeface="Segoe UI"/>
              </a:rPr>
              <a:t>и- </a:t>
            </a:r>
            <a:r>
              <a:rPr sz="1400" dirty="0">
                <a:solidFill>
                  <a:srgbClr val="575756"/>
                </a:solidFill>
                <a:latin typeface="Segoe UI"/>
                <a:cs typeface="Segoe UI"/>
              </a:rPr>
              <a:t>ровать</a:t>
            </a:r>
            <a:r>
              <a:rPr sz="1400" spc="-20" dirty="0">
                <a:solidFill>
                  <a:srgbClr val="575756"/>
                </a:solidFill>
                <a:latin typeface="Segoe UI"/>
                <a:cs typeface="Segoe UI"/>
              </a:rPr>
              <a:t> </a:t>
            </a:r>
            <a:r>
              <a:rPr sz="1400" dirty="0">
                <a:solidFill>
                  <a:srgbClr val="575756"/>
                </a:solidFill>
                <a:latin typeface="Segoe UI"/>
                <a:cs typeface="Segoe UI"/>
              </a:rPr>
              <a:t>содержание</a:t>
            </a:r>
            <a:r>
              <a:rPr sz="1400" spc="-20" dirty="0">
                <a:solidFill>
                  <a:srgbClr val="575756"/>
                </a:solidFill>
                <a:latin typeface="Segoe UI"/>
                <a:cs typeface="Segoe UI"/>
              </a:rPr>
              <a:t> </a:t>
            </a:r>
            <a:r>
              <a:rPr sz="1400" dirty="0">
                <a:solidFill>
                  <a:srgbClr val="575756"/>
                </a:solidFill>
                <a:latin typeface="Segoe UI"/>
                <a:cs typeface="Segoe UI"/>
              </a:rPr>
              <a:t>программ</a:t>
            </a:r>
            <a:r>
              <a:rPr sz="1400" spc="-20" dirty="0">
                <a:solidFill>
                  <a:srgbClr val="575756"/>
                </a:solidFill>
                <a:latin typeface="Segoe UI"/>
                <a:cs typeface="Segoe UI"/>
              </a:rPr>
              <a:t> </a:t>
            </a:r>
            <a:r>
              <a:rPr sz="1400" dirty="0">
                <a:solidFill>
                  <a:srgbClr val="575756"/>
                </a:solidFill>
                <a:latin typeface="Segoe UI"/>
                <a:cs typeface="Segoe UI"/>
              </a:rPr>
              <a:t>и</a:t>
            </a:r>
            <a:r>
              <a:rPr sz="1400" spc="-20" dirty="0">
                <a:solidFill>
                  <a:srgbClr val="575756"/>
                </a:solidFill>
                <a:latin typeface="Segoe UI"/>
                <a:cs typeface="Segoe UI"/>
              </a:rPr>
              <a:t> </a:t>
            </a:r>
            <a:r>
              <a:rPr sz="1400" dirty="0">
                <a:solidFill>
                  <a:srgbClr val="575756"/>
                </a:solidFill>
                <a:latin typeface="Segoe UI"/>
                <a:cs typeface="Segoe UI"/>
              </a:rPr>
              <a:t>ре</a:t>
            </a:r>
            <a:r>
              <a:rPr sz="1400" spc="-5" dirty="0">
                <a:solidFill>
                  <a:srgbClr val="575756"/>
                </a:solidFill>
                <a:latin typeface="Segoe UI"/>
                <a:cs typeface="Segoe UI"/>
              </a:rPr>
              <a:t>- </a:t>
            </a:r>
            <a:r>
              <a:rPr sz="1400" dirty="0">
                <a:solidFill>
                  <a:srgbClr val="575756"/>
                </a:solidFill>
                <a:latin typeface="Segoe UI"/>
                <a:cs typeface="Segoe UI"/>
              </a:rPr>
              <a:t>шать </a:t>
            </a:r>
            <a:r>
              <a:rPr sz="1400" spc="-90" dirty="0">
                <a:solidFill>
                  <a:srgbClr val="575756"/>
                </a:solidFill>
                <a:latin typeface="Segoe UI"/>
                <a:cs typeface="Segoe UI"/>
              </a:rPr>
              <a:t> </a:t>
            </a:r>
            <a:r>
              <a:rPr sz="1400" dirty="0">
                <a:solidFill>
                  <a:srgbClr val="575756"/>
                </a:solidFill>
                <a:latin typeface="Segoe UI"/>
                <a:cs typeface="Segoe UI"/>
              </a:rPr>
              <a:t>многие </a:t>
            </a:r>
            <a:r>
              <a:rPr sz="1400" spc="-90" dirty="0">
                <a:solidFill>
                  <a:srgbClr val="575756"/>
                </a:solidFill>
                <a:latin typeface="Segoe UI"/>
                <a:cs typeface="Segoe UI"/>
              </a:rPr>
              <a:t> </a:t>
            </a:r>
            <a:r>
              <a:rPr sz="1400" dirty="0">
                <a:solidFill>
                  <a:srgbClr val="575756"/>
                </a:solidFill>
                <a:latin typeface="Segoe UI"/>
                <a:cs typeface="Segoe UI"/>
              </a:rPr>
              <a:t>другие </a:t>
            </a:r>
            <a:r>
              <a:rPr sz="1400" spc="-90" dirty="0">
                <a:solidFill>
                  <a:srgbClr val="575756"/>
                </a:solidFill>
                <a:latin typeface="Segoe UI"/>
                <a:cs typeface="Segoe UI"/>
              </a:rPr>
              <a:t> </a:t>
            </a:r>
            <a:r>
              <a:rPr sz="1400" dirty="0">
                <a:solidFill>
                  <a:srgbClr val="575756"/>
                </a:solidFill>
                <a:latin typeface="Segoe UI"/>
                <a:cs typeface="Segoe UI"/>
              </a:rPr>
              <a:t>амбициозные задачи,</a:t>
            </a:r>
            <a:r>
              <a:rPr sz="1400" spc="185" dirty="0">
                <a:solidFill>
                  <a:srgbClr val="575756"/>
                </a:solidFill>
                <a:latin typeface="Segoe UI"/>
                <a:cs typeface="Segoe UI"/>
              </a:rPr>
              <a:t> </a:t>
            </a:r>
            <a:r>
              <a:rPr sz="1400" dirty="0">
                <a:solidFill>
                  <a:srgbClr val="575756"/>
                </a:solidFill>
                <a:latin typeface="Segoe UI"/>
                <a:cs typeface="Segoe UI"/>
              </a:rPr>
              <a:t>направленные</a:t>
            </a:r>
            <a:r>
              <a:rPr sz="1400" spc="185" dirty="0">
                <a:solidFill>
                  <a:srgbClr val="575756"/>
                </a:solidFill>
                <a:latin typeface="Segoe UI"/>
                <a:cs typeface="Segoe UI"/>
              </a:rPr>
              <a:t> </a:t>
            </a:r>
            <a:r>
              <a:rPr sz="1400" dirty="0">
                <a:solidFill>
                  <a:srgbClr val="575756"/>
                </a:solidFill>
                <a:latin typeface="Segoe UI"/>
                <a:cs typeface="Segoe UI"/>
              </a:rPr>
              <a:t>на</a:t>
            </a:r>
            <a:r>
              <a:rPr sz="1400" spc="185" dirty="0">
                <a:solidFill>
                  <a:srgbClr val="575756"/>
                </a:solidFill>
                <a:latin typeface="Segoe UI"/>
                <a:cs typeface="Segoe UI"/>
              </a:rPr>
              <a:t> </a:t>
            </a:r>
            <a:r>
              <a:rPr sz="1400" dirty="0">
                <a:solidFill>
                  <a:srgbClr val="575756"/>
                </a:solidFill>
                <a:latin typeface="Segoe UI"/>
                <a:cs typeface="Segoe UI"/>
              </a:rPr>
              <a:t>повыше</a:t>
            </a:r>
            <a:r>
              <a:rPr sz="1400" spc="-5" dirty="0">
                <a:solidFill>
                  <a:srgbClr val="575756"/>
                </a:solidFill>
                <a:latin typeface="Segoe UI"/>
                <a:cs typeface="Segoe UI"/>
              </a:rPr>
              <a:t>- </a:t>
            </a:r>
            <a:r>
              <a:rPr sz="1400" dirty="0">
                <a:solidFill>
                  <a:srgbClr val="575756"/>
                </a:solidFill>
                <a:latin typeface="Segoe UI"/>
                <a:cs typeface="Segoe UI"/>
              </a:rPr>
              <a:t>ние качества образования.</a:t>
            </a:r>
            <a:endParaRPr sz="1400" dirty="0">
              <a:latin typeface="Segoe UI"/>
              <a:cs typeface="Segoe UI"/>
            </a:endParaRPr>
          </a:p>
          <a:p>
            <a:pPr marL="12700" marR="5080" indent="360045" algn="just">
              <a:lnSpc>
                <a:spcPts val="1550"/>
              </a:lnSpc>
            </a:pPr>
            <a:r>
              <a:rPr sz="1400" dirty="0">
                <a:solidFill>
                  <a:srgbClr val="575756"/>
                </a:solidFill>
                <a:latin typeface="Segoe UI"/>
                <a:cs typeface="Segoe UI"/>
              </a:rPr>
              <a:t>Ни</a:t>
            </a:r>
            <a:r>
              <a:rPr sz="1400" spc="-10" dirty="0">
                <a:solidFill>
                  <a:srgbClr val="575756"/>
                </a:solidFill>
                <a:latin typeface="Segoe UI"/>
                <a:cs typeface="Segoe UI"/>
              </a:rPr>
              <a:t> </a:t>
            </a:r>
            <a:r>
              <a:rPr sz="1400" dirty="0">
                <a:solidFill>
                  <a:srgbClr val="575756"/>
                </a:solidFill>
                <a:latin typeface="Segoe UI"/>
                <a:cs typeface="Segoe UI"/>
              </a:rPr>
              <a:t>одна</a:t>
            </a:r>
            <a:r>
              <a:rPr sz="1400" spc="-10" dirty="0">
                <a:solidFill>
                  <a:srgbClr val="575756"/>
                </a:solidFill>
                <a:latin typeface="Segoe UI"/>
                <a:cs typeface="Segoe UI"/>
              </a:rPr>
              <a:t> </a:t>
            </a:r>
            <a:r>
              <a:rPr sz="1400" dirty="0">
                <a:solidFill>
                  <a:srgbClr val="575756"/>
                </a:solidFill>
                <a:latin typeface="Segoe UI"/>
                <a:cs typeface="Segoe UI"/>
              </a:rPr>
              <a:t>из</a:t>
            </a:r>
            <a:r>
              <a:rPr sz="1400" spc="-10" dirty="0">
                <a:solidFill>
                  <a:srgbClr val="575756"/>
                </a:solidFill>
                <a:latin typeface="Segoe UI"/>
                <a:cs typeface="Segoe UI"/>
              </a:rPr>
              <a:t> </a:t>
            </a:r>
            <a:r>
              <a:rPr sz="1400" dirty="0">
                <a:solidFill>
                  <a:srgbClr val="575756"/>
                </a:solidFill>
                <a:latin typeface="Segoe UI"/>
                <a:cs typeface="Segoe UI"/>
              </a:rPr>
              <a:t>этих</a:t>
            </a:r>
            <a:r>
              <a:rPr sz="1400" spc="-10" dirty="0">
                <a:solidFill>
                  <a:srgbClr val="575756"/>
                </a:solidFill>
                <a:latin typeface="Segoe UI"/>
                <a:cs typeface="Segoe UI"/>
              </a:rPr>
              <a:t> </a:t>
            </a:r>
            <a:r>
              <a:rPr sz="1400" dirty="0">
                <a:solidFill>
                  <a:srgbClr val="575756"/>
                </a:solidFill>
                <a:latin typeface="Segoe UI"/>
                <a:cs typeface="Segoe UI"/>
              </a:rPr>
              <a:t>глобальных</a:t>
            </a:r>
            <a:r>
              <a:rPr sz="1400" spc="-10" dirty="0">
                <a:solidFill>
                  <a:srgbClr val="575756"/>
                </a:solidFill>
                <a:latin typeface="Segoe UI"/>
                <a:cs typeface="Segoe UI"/>
              </a:rPr>
              <a:t> </a:t>
            </a:r>
            <a:r>
              <a:rPr sz="1400" dirty="0">
                <a:solidFill>
                  <a:srgbClr val="575756"/>
                </a:solidFill>
                <a:latin typeface="Segoe UI"/>
                <a:cs typeface="Segoe UI"/>
              </a:rPr>
              <a:t>за</a:t>
            </a:r>
            <a:r>
              <a:rPr sz="1400" spc="-5" dirty="0">
                <a:solidFill>
                  <a:srgbClr val="575756"/>
                </a:solidFill>
                <a:latin typeface="Segoe UI"/>
                <a:cs typeface="Segoe UI"/>
              </a:rPr>
              <a:t>- </a:t>
            </a:r>
            <a:r>
              <a:rPr sz="1400" dirty="0">
                <a:solidFill>
                  <a:srgbClr val="575756"/>
                </a:solidFill>
                <a:latin typeface="Segoe UI"/>
                <a:cs typeface="Segoe UI"/>
              </a:rPr>
              <a:t>дач</a:t>
            </a:r>
            <a:r>
              <a:rPr sz="1400" spc="-25" dirty="0">
                <a:solidFill>
                  <a:srgbClr val="575756"/>
                </a:solidFill>
                <a:latin typeface="Segoe UI"/>
                <a:cs typeface="Segoe UI"/>
              </a:rPr>
              <a:t> </a:t>
            </a:r>
            <a:r>
              <a:rPr sz="1400" dirty="0">
                <a:solidFill>
                  <a:srgbClr val="575756"/>
                </a:solidFill>
                <a:latin typeface="Segoe UI"/>
                <a:cs typeface="Segoe UI"/>
              </a:rPr>
              <a:t>не</a:t>
            </a:r>
            <a:r>
              <a:rPr sz="1400" spc="-25" dirty="0">
                <a:solidFill>
                  <a:srgbClr val="575756"/>
                </a:solidFill>
                <a:latin typeface="Segoe UI"/>
                <a:cs typeface="Segoe UI"/>
              </a:rPr>
              <a:t> </a:t>
            </a:r>
            <a:r>
              <a:rPr sz="1400" dirty="0">
                <a:solidFill>
                  <a:srgbClr val="575756"/>
                </a:solidFill>
                <a:latin typeface="Segoe UI"/>
                <a:cs typeface="Segoe UI"/>
              </a:rPr>
              <a:t>может</a:t>
            </a:r>
            <a:r>
              <a:rPr sz="1400" spc="-25" dirty="0">
                <a:solidFill>
                  <a:srgbClr val="575756"/>
                </a:solidFill>
                <a:latin typeface="Segoe UI"/>
                <a:cs typeface="Segoe UI"/>
              </a:rPr>
              <a:t> </a:t>
            </a:r>
            <a:r>
              <a:rPr sz="1400" dirty="0">
                <a:solidFill>
                  <a:srgbClr val="575756"/>
                </a:solidFill>
                <a:latin typeface="Segoe UI"/>
                <a:cs typeface="Segoe UI"/>
              </a:rPr>
              <a:t>быть</a:t>
            </a:r>
            <a:r>
              <a:rPr sz="1400" spc="-25" dirty="0">
                <a:solidFill>
                  <a:srgbClr val="575756"/>
                </a:solidFill>
                <a:latin typeface="Segoe UI"/>
                <a:cs typeface="Segoe UI"/>
              </a:rPr>
              <a:t> </a:t>
            </a:r>
            <a:r>
              <a:rPr sz="1400" dirty="0">
                <a:solidFill>
                  <a:srgbClr val="575756"/>
                </a:solidFill>
                <a:latin typeface="Segoe UI"/>
                <a:cs typeface="Segoe UI"/>
              </a:rPr>
              <a:t>решена</a:t>
            </a:r>
            <a:r>
              <a:rPr sz="1400" spc="-25" dirty="0">
                <a:solidFill>
                  <a:srgbClr val="575756"/>
                </a:solidFill>
                <a:latin typeface="Segoe UI"/>
                <a:cs typeface="Segoe UI"/>
              </a:rPr>
              <a:t> </a:t>
            </a:r>
            <a:r>
              <a:rPr sz="1400" dirty="0">
                <a:solidFill>
                  <a:srgbClr val="575756"/>
                </a:solidFill>
                <a:latin typeface="Segoe UI"/>
                <a:cs typeface="Segoe UI"/>
              </a:rPr>
              <a:t>без</a:t>
            </a:r>
            <a:r>
              <a:rPr sz="1400" spc="-25" dirty="0">
                <a:solidFill>
                  <a:srgbClr val="575756"/>
                </a:solidFill>
                <a:latin typeface="Segoe UI"/>
                <a:cs typeface="Segoe UI"/>
              </a:rPr>
              <a:t> </a:t>
            </a:r>
            <a:r>
              <a:rPr sz="1400" dirty="0">
                <a:solidFill>
                  <a:srgbClr val="575756"/>
                </a:solidFill>
                <a:latin typeface="Segoe UI"/>
                <a:cs typeface="Segoe UI"/>
              </a:rPr>
              <a:t>учи</a:t>
            </a:r>
            <a:r>
              <a:rPr sz="1400" spc="-5" dirty="0">
                <a:solidFill>
                  <a:srgbClr val="575756"/>
                </a:solidFill>
                <a:latin typeface="Segoe UI"/>
                <a:cs typeface="Segoe UI"/>
              </a:rPr>
              <a:t>- </a:t>
            </a:r>
            <a:r>
              <a:rPr sz="1400" dirty="0">
                <a:solidFill>
                  <a:srgbClr val="575756"/>
                </a:solidFill>
                <a:latin typeface="Segoe UI"/>
                <a:cs typeface="Segoe UI"/>
              </a:rPr>
              <a:t>теля,</a:t>
            </a:r>
            <a:r>
              <a:rPr sz="1400" spc="70" dirty="0">
                <a:solidFill>
                  <a:srgbClr val="575756"/>
                </a:solidFill>
                <a:latin typeface="Segoe UI"/>
                <a:cs typeface="Segoe UI"/>
              </a:rPr>
              <a:t> </a:t>
            </a:r>
            <a:r>
              <a:rPr sz="1400" dirty="0">
                <a:solidFill>
                  <a:srgbClr val="575756"/>
                </a:solidFill>
                <a:latin typeface="Segoe UI"/>
                <a:cs typeface="Segoe UI"/>
              </a:rPr>
              <a:t>его</a:t>
            </a:r>
            <a:r>
              <a:rPr sz="1400" spc="70" dirty="0">
                <a:solidFill>
                  <a:srgbClr val="575756"/>
                </a:solidFill>
                <a:latin typeface="Segoe UI"/>
                <a:cs typeface="Segoe UI"/>
              </a:rPr>
              <a:t> </a:t>
            </a:r>
            <a:r>
              <a:rPr sz="1400" dirty="0">
                <a:solidFill>
                  <a:srgbClr val="575756"/>
                </a:solidFill>
                <a:latin typeface="Segoe UI"/>
                <a:cs typeface="Segoe UI"/>
              </a:rPr>
              <a:t>профессиональных</a:t>
            </a:r>
            <a:r>
              <a:rPr sz="1400" spc="70" dirty="0">
                <a:solidFill>
                  <a:srgbClr val="575756"/>
                </a:solidFill>
                <a:latin typeface="Segoe UI"/>
                <a:cs typeface="Segoe UI"/>
              </a:rPr>
              <a:t> </a:t>
            </a:r>
            <a:r>
              <a:rPr sz="1400" dirty="0">
                <a:solidFill>
                  <a:srgbClr val="575756"/>
                </a:solidFill>
                <a:latin typeface="Segoe UI"/>
                <a:cs typeface="Segoe UI"/>
              </a:rPr>
              <a:t>и</a:t>
            </a:r>
            <a:r>
              <a:rPr sz="1400" spc="70" dirty="0">
                <a:solidFill>
                  <a:srgbClr val="575756"/>
                </a:solidFill>
                <a:latin typeface="Segoe UI"/>
                <a:cs typeface="Segoe UI"/>
              </a:rPr>
              <a:t> </a:t>
            </a:r>
            <a:r>
              <a:rPr sz="1400" dirty="0">
                <a:solidFill>
                  <a:srgbClr val="575756"/>
                </a:solidFill>
                <a:latin typeface="Segoe UI"/>
                <a:cs typeface="Segoe UI"/>
              </a:rPr>
              <a:t>лич</a:t>
            </a:r>
            <a:r>
              <a:rPr sz="1400" spc="-5" dirty="0">
                <a:solidFill>
                  <a:srgbClr val="575756"/>
                </a:solidFill>
                <a:latin typeface="Segoe UI"/>
                <a:cs typeface="Segoe UI"/>
              </a:rPr>
              <a:t>- </a:t>
            </a:r>
            <a:r>
              <a:rPr sz="1400" dirty="0">
                <a:solidFill>
                  <a:srgbClr val="575756"/>
                </a:solidFill>
                <a:latin typeface="Segoe UI"/>
                <a:cs typeface="Segoe UI"/>
              </a:rPr>
              <a:t>ностных качеств.</a:t>
            </a:r>
            <a:endParaRPr sz="1400" dirty="0">
              <a:latin typeface="Segoe UI"/>
              <a:cs typeface="Segoe UI"/>
            </a:endParaRPr>
          </a:p>
          <a:p>
            <a:pPr marL="12700" marR="5080" indent="360045" algn="just">
              <a:lnSpc>
                <a:spcPts val="1550"/>
              </a:lnSpc>
            </a:pPr>
            <a:r>
              <a:rPr sz="1400" dirty="0">
                <a:solidFill>
                  <a:srgbClr val="575756"/>
                </a:solidFill>
                <a:latin typeface="Segoe UI"/>
                <a:cs typeface="Segoe UI"/>
              </a:rPr>
              <a:t>Сердечно </a:t>
            </a:r>
            <a:r>
              <a:rPr sz="1400" spc="20" dirty="0">
                <a:solidFill>
                  <a:srgbClr val="575756"/>
                </a:solidFill>
                <a:latin typeface="Segoe UI"/>
                <a:cs typeface="Segoe UI"/>
              </a:rPr>
              <a:t> </a:t>
            </a:r>
            <a:r>
              <a:rPr sz="1400" dirty="0">
                <a:solidFill>
                  <a:srgbClr val="575756"/>
                </a:solidFill>
                <a:latin typeface="Segoe UI"/>
                <a:cs typeface="Segoe UI"/>
              </a:rPr>
              <a:t>благода</a:t>
            </a:r>
            <a:r>
              <a:rPr sz="1400" spc="-5" dirty="0">
                <a:solidFill>
                  <a:srgbClr val="575756"/>
                </a:solidFill>
                <a:latin typeface="Segoe UI"/>
                <a:cs typeface="Segoe UI"/>
              </a:rPr>
              <a:t>р</a:t>
            </a:r>
            <a:r>
              <a:rPr sz="1400" dirty="0">
                <a:solidFill>
                  <a:srgbClr val="575756"/>
                </a:solidFill>
                <a:latin typeface="Segoe UI"/>
                <a:cs typeface="Segoe UI"/>
              </a:rPr>
              <a:t>ю </a:t>
            </a:r>
            <a:r>
              <a:rPr sz="1400" spc="20" dirty="0">
                <a:solidFill>
                  <a:srgbClr val="575756"/>
                </a:solidFill>
                <a:latin typeface="Segoe UI"/>
                <a:cs typeface="Segoe UI"/>
              </a:rPr>
              <a:t> </a:t>
            </a:r>
            <a:r>
              <a:rPr sz="1400" dirty="0">
                <a:solidFill>
                  <a:srgbClr val="575756"/>
                </a:solidFill>
                <a:latin typeface="Segoe UI"/>
                <a:cs typeface="Segoe UI"/>
              </a:rPr>
              <a:t>вас, </a:t>
            </a:r>
            <a:r>
              <a:rPr sz="1400" spc="20" dirty="0">
                <a:solidFill>
                  <a:srgbClr val="575756"/>
                </a:solidFill>
                <a:latin typeface="Segoe UI"/>
                <a:cs typeface="Segoe UI"/>
              </a:rPr>
              <a:t> </a:t>
            </a:r>
            <a:r>
              <a:rPr sz="1400" dirty="0">
                <a:solidFill>
                  <a:srgbClr val="575756"/>
                </a:solidFill>
                <a:latin typeface="Segoe UI"/>
                <a:cs typeface="Segoe UI"/>
              </a:rPr>
              <a:t>до</a:t>
            </a:r>
            <a:r>
              <a:rPr sz="1400" spc="-5" dirty="0">
                <a:solidFill>
                  <a:srgbClr val="575756"/>
                </a:solidFill>
                <a:latin typeface="Segoe UI"/>
                <a:cs typeface="Segoe UI"/>
              </a:rPr>
              <a:t>- </a:t>
            </a:r>
            <a:r>
              <a:rPr sz="1400" dirty="0">
                <a:solidFill>
                  <a:srgbClr val="575756"/>
                </a:solidFill>
                <a:latin typeface="Segoe UI"/>
                <a:cs typeface="Segoe UI"/>
              </a:rPr>
              <a:t>рогие</a:t>
            </a:r>
            <a:r>
              <a:rPr sz="1400" spc="180" dirty="0">
                <a:solidFill>
                  <a:srgbClr val="575756"/>
                </a:solidFill>
                <a:latin typeface="Segoe UI"/>
                <a:cs typeface="Segoe UI"/>
              </a:rPr>
              <a:t> </a:t>
            </a:r>
            <a:r>
              <a:rPr sz="1400" dirty="0">
                <a:solidFill>
                  <a:srgbClr val="575756"/>
                </a:solidFill>
                <a:latin typeface="Segoe UI"/>
                <a:cs typeface="Segoe UI"/>
              </a:rPr>
              <a:t>педагоги,</a:t>
            </a:r>
            <a:r>
              <a:rPr sz="1400" spc="180" dirty="0">
                <a:solidFill>
                  <a:srgbClr val="575756"/>
                </a:solidFill>
                <a:latin typeface="Segoe UI"/>
                <a:cs typeface="Segoe UI"/>
              </a:rPr>
              <a:t> </a:t>
            </a:r>
            <a:r>
              <a:rPr sz="1400" dirty="0">
                <a:solidFill>
                  <a:srgbClr val="575756"/>
                </a:solidFill>
                <a:latin typeface="Segoe UI"/>
                <a:cs typeface="Segoe UI"/>
              </a:rPr>
              <a:t>за</a:t>
            </a:r>
            <a:r>
              <a:rPr sz="1400" spc="180" dirty="0">
                <a:solidFill>
                  <a:srgbClr val="575756"/>
                </a:solidFill>
                <a:latin typeface="Segoe UI"/>
                <a:cs typeface="Segoe UI"/>
              </a:rPr>
              <a:t> </a:t>
            </a:r>
            <a:r>
              <a:rPr sz="1400" dirty="0">
                <a:solidFill>
                  <a:srgbClr val="575756"/>
                </a:solidFill>
                <a:latin typeface="Segoe UI"/>
                <a:cs typeface="Segoe UI"/>
              </a:rPr>
              <a:t>честную</a:t>
            </a:r>
            <a:r>
              <a:rPr sz="1400" spc="185" dirty="0">
                <a:solidFill>
                  <a:srgbClr val="575756"/>
                </a:solidFill>
                <a:latin typeface="Segoe UI"/>
                <a:cs typeface="Segoe UI"/>
              </a:rPr>
              <a:t> </a:t>
            </a:r>
            <a:r>
              <a:rPr sz="1400" dirty="0">
                <a:solidFill>
                  <a:srgbClr val="575756"/>
                </a:solidFill>
                <a:latin typeface="Segoe UI"/>
                <a:cs typeface="Segoe UI"/>
              </a:rPr>
              <a:t>работу и поздравляю с Днем знаний!</a:t>
            </a:r>
            <a:endParaRPr sz="1400" dirty="0">
              <a:latin typeface="Segoe UI"/>
              <a:cs typeface="Segoe UI"/>
            </a:endParaRPr>
          </a:p>
        </p:txBody>
      </p:sp>
      <p:sp>
        <p:nvSpPr>
          <p:cNvPr id="49" name="object 49"/>
          <p:cNvSpPr txBox="1"/>
          <p:nvPr/>
        </p:nvSpPr>
        <p:spPr>
          <a:xfrm>
            <a:off x="8967600" y="4535185"/>
            <a:ext cx="1193165" cy="203200"/>
          </a:xfrm>
          <a:prstGeom prst="rect">
            <a:avLst/>
          </a:prstGeom>
        </p:spPr>
        <p:txBody>
          <a:bodyPr vert="horz" wrap="square" lIns="0" tIns="0" rIns="0" bIns="0" rtlCol="0">
            <a:spAutoFit/>
          </a:bodyPr>
          <a:lstStyle/>
          <a:p>
            <a:pPr marL="12700">
              <a:lnSpc>
                <a:spcPct val="100000"/>
              </a:lnSpc>
            </a:pPr>
            <a:r>
              <a:rPr sz="1400" b="1" spc="-55" dirty="0">
                <a:solidFill>
                  <a:srgbClr val="575756"/>
                </a:solidFill>
                <a:latin typeface="Segoe UI"/>
                <a:cs typeface="Segoe UI"/>
              </a:rPr>
              <a:t>О</a:t>
            </a:r>
            <a:r>
              <a:rPr sz="1400" b="1" dirty="0">
                <a:solidFill>
                  <a:srgbClr val="575756"/>
                </a:solidFill>
                <a:latin typeface="Segoe UI"/>
                <a:cs typeface="Segoe UI"/>
              </a:rPr>
              <a:t>. В. Петрова</a:t>
            </a:r>
            <a:endParaRPr sz="1400">
              <a:latin typeface="Segoe UI"/>
              <a:cs typeface="Segoe UI"/>
            </a:endParaRPr>
          </a:p>
        </p:txBody>
      </p:sp>
      <p:sp>
        <p:nvSpPr>
          <p:cNvPr id="50" name="object 50"/>
          <p:cNvSpPr/>
          <p:nvPr/>
        </p:nvSpPr>
        <p:spPr>
          <a:xfrm>
            <a:off x="910463" y="1805914"/>
            <a:ext cx="2971165" cy="3110865"/>
          </a:xfrm>
          <a:custGeom>
            <a:avLst/>
            <a:gdLst/>
            <a:ahLst/>
            <a:cxnLst/>
            <a:rect l="l" t="t" r="r" b="b"/>
            <a:pathLst>
              <a:path w="2971165" h="3110865">
                <a:moveTo>
                  <a:pt x="0" y="3110839"/>
                </a:moveTo>
                <a:lnTo>
                  <a:pt x="2971101" y="3110839"/>
                </a:lnTo>
                <a:lnTo>
                  <a:pt x="2971101" y="0"/>
                </a:lnTo>
                <a:lnTo>
                  <a:pt x="0" y="0"/>
                </a:lnTo>
                <a:lnTo>
                  <a:pt x="0" y="3110839"/>
                </a:lnTo>
                <a:close/>
              </a:path>
            </a:pathLst>
          </a:custGeom>
          <a:ln w="12700">
            <a:solidFill>
              <a:srgbClr val="706F6F"/>
            </a:solidFill>
          </a:ln>
        </p:spPr>
        <p:txBody>
          <a:bodyPr wrap="square" lIns="0" tIns="0" rIns="0" bIns="0" rtlCol="0"/>
          <a:lstStyle/>
          <a:p>
            <a:endParaRPr/>
          </a:p>
        </p:txBody>
      </p:sp>
      <p:sp>
        <p:nvSpPr>
          <p:cNvPr id="51" name="object 51"/>
          <p:cNvSpPr txBox="1"/>
          <p:nvPr/>
        </p:nvSpPr>
        <p:spPr>
          <a:xfrm>
            <a:off x="4043254" y="1774825"/>
            <a:ext cx="2966085" cy="1778000"/>
          </a:xfrm>
          <a:prstGeom prst="rect">
            <a:avLst/>
          </a:prstGeom>
        </p:spPr>
        <p:txBody>
          <a:bodyPr vert="horz" wrap="square" lIns="0" tIns="0" rIns="0" bIns="0" rtlCol="0">
            <a:spAutoFit/>
          </a:bodyPr>
          <a:lstStyle/>
          <a:p>
            <a:pPr marL="12700" marR="5080" indent="360045" algn="just">
              <a:lnSpc>
                <a:spcPts val="1550"/>
              </a:lnSpc>
            </a:pPr>
            <a:r>
              <a:rPr sz="1400" dirty="0">
                <a:solidFill>
                  <a:srgbClr val="575756"/>
                </a:solidFill>
                <a:latin typeface="Segoe UI"/>
                <a:cs typeface="Segoe UI"/>
              </a:rPr>
              <a:t>Продолжая</a:t>
            </a:r>
            <a:r>
              <a:rPr sz="1400" spc="-130" dirty="0">
                <a:solidFill>
                  <a:srgbClr val="575756"/>
                </a:solidFill>
                <a:latin typeface="Segoe UI"/>
                <a:cs typeface="Segoe UI"/>
              </a:rPr>
              <a:t> </a:t>
            </a:r>
            <a:r>
              <a:rPr sz="1400" dirty="0">
                <a:solidFill>
                  <a:srgbClr val="575756"/>
                </a:solidFill>
                <a:latin typeface="Segoe UI"/>
                <a:cs typeface="Segoe UI"/>
              </a:rPr>
              <a:t>курс</a:t>
            </a:r>
            <a:r>
              <a:rPr sz="1400" spc="-130" dirty="0">
                <a:solidFill>
                  <a:srgbClr val="575756"/>
                </a:solidFill>
                <a:latin typeface="Segoe UI"/>
                <a:cs typeface="Segoe UI"/>
              </a:rPr>
              <a:t> </a:t>
            </a:r>
            <a:r>
              <a:rPr sz="1400" dirty="0">
                <a:solidFill>
                  <a:srgbClr val="575756"/>
                </a:solidFill>
                <a:latin typeface="Segoe UI"/>
                <a:cs typeface="Segoe UI"/>
              </a:rPr>
              <a:t>на</a:t>
            </a:r>
            <a:r>
              <a:rPr sz="1400" spc="-130" dirty="0">
                <a:solidFill>
                  <a:srgbClr val="575756"/>
                </a:solidFill>
                <a:latin typeface="Segoe UI"/>
                <a:cs typeface="Segoe UI"/>
              </a:rPr>
              <a:t> </a:t>
            </a:r>
            <a:r>
              <a:rPr sz="1400" dirty="0">
                <a:solidFill>
                  <a:srgbClr val="575756"/>
                </a:solidFill>
                <a:latin typeface="Segoe UI"/>
                <a:cs typeface="Segoe UI"/>
              </a:rPr>
              <a:t>достижение результатов</a:t>
            </a:r>
            <a:r>
              <a:rPr sz="1400" spc="135" dirty="0">
                <a:solidFill>
                  <a:srgbClr val="575756"/>
                </a:solidFill>
                <a:latin typeface="Segoe UI"/>
                <a:cs typeface="Segoe UI"/>
              </a:rPr>
              <a:t> </a:t>
            </a:r>
            <a:r>
              <a:rPr sz="1400" dirty="0">
                <a:solidFill>
                  <a:srgbClr val="575756"/>
                </a:solidFill>
                <a:latin typeface="Segoe UI"/>
                <a:cs typeface="Segoe UI"/>
              </a:rPr>
              <a:t>и</a:t>
            </a:r>
            <a:r>
              <a:rPr sz="1400" spc="135" dirty="0">
                <a:solidFill>
                  <a:srgbClr val="575756"/>
                </a:solidFill>
                <a:latin typeface="Segoe UI"/>
                <a:cs typeface="Segoe UI"/>
              </a:rPr>
              <a:t> </a:t>
            </a:r>
            <a:r>
              <a:rPr sz="1400" dirty="0">
                <a:solidFill>
                  <a:srgbClr val="575756"/>
                </a:solidFill>
                <a:latin typeface="Segoe UI"/>
                <a:cs typeface="Segoe UI"/>
              </a:rPr>
              <a:t>показателей</a:t>
            </a:r>
            <a:r>
              <a:rPr sz="1400" spc="135" dirty="0">
                <a:solidFill>
                  <a:srgbClr val="575756"/>
                </a:solidFill>
                <a:latin typeface="Segoe UI"/>
                <a:cs typeface="Segoe UI"/>
              </a:rPr>
              <a:t> </a:t>
            </a:r>
            <a:r>
              <a:rPr sz="1400" dirty="0">
                <a:solidFill>
                  <a:srgbClr val="575756"/>
                </a:solidFill>
                <a:latin typeface="Segoe UI"/>
                <a:cs typeface="Segoe UI"/>
              </a:rPr>
              <a:t>при</a:t>
            </a:r>
            <a:r>
              <a:rPr sz="1400" spc="135" dirty="0">
                <a:solidFill>
                  <a:srgbClr val="575756"/>
                </a:solidFill>
                <a:latin typeface="Segoe UI"/>
                <a:cs typeface="Segoe UI"/>
              </a:rPr>
              <a:t> </a:t>
            </a:r>
            <a:r>
              <a:rPr sz="1400" dirty="0">
                <a:solidFill>
                  <a:srgbClr val="575756"/>
                </a:solidFill>
                <a:latin typeface="Segoe UI"/>
                <a:cs typeface="Segoe UI"/>
              </a:rPr>
              <a:t>ре</a:t>
            </a:r>
            <a:r>
              <a:rPr sz="1400" spc="-5" dirty="0">
                <a:solidFill>
                  <a:srgbClr val="575756"/>
                </a:solidFill>
                <a:latin typeface="Segoe UI"/>
                <a:cs typeface="Segoe UI"/>
              </a:rPr>
              <a:t>- </a:t>
            </a:r>
            <a:r>
              <a:rPr sz="1400" dirty="0">
                <a:solidFill>
                  <a:srgbClr val="575756"/>
                </a:solidFill>
                <a:latin typeface="Segoe UI"/>
                <a:cs typeface="Segoe UI"/>
              </a:rPr>
              <a:t>ализации  </a:t>
            </a:r>
            <a:r>
              <a:rPr sz="1400" spc="-165" dirty="0">
                <a:solidFill>
                  <a:srgbClr val="575756"/>
                </a:solidFill>
                <a:latin typeface="Segoe UI"/>
                <a:cs typeface="Segoe UI"/>
              </a:rPr>
              <a:t> </a:t>
            </a:r>
            <a:r>
              <a:rPr sz="1400" dirty="0">
                <a:solidFill>
                  <a:srgbClr val="575756"/>
                </a:solidFill>
                <a:latin typeface="Segoe UI"/>
                <a:cs typeface="Segoe UI"/>
              </a:rPr>
              <a:t>национального  </a:t>
            </a:r>
            <a:r>
              <a:rPr sz="1400" spc="-165" dirty="0">
                <a:solidFill>
                  <a:srgbClr val="575756"/>
                </a:solidFill>
                <a:latin typeface="Segoe UI"/>
                <a:cs typeface="Segoe UI"/>
              </a:rPr>
              <a:t> </a:t>
            </a:r>
            <a:r>
              <a:rPr sz="1400" dirty="0">
                <a:solidFill>
                  <a:srgbClr val="575756"/>
                </a:solidFill>
                <a:latin typeface="Segoe UI"/>
                <a:cs typeface="Segoe UI"/>
              </a:rPr>
              <a:t>проекта</a:t>
            </a:r>
            <a:endParaRPr sz="1400" dirty="0">
              <a:latin typeface="Segoe UI"/>
              <a:cs typeface="Segoe UI"/>
            </a:endParaRPr>
          </a:p>
          <a:p>
            <a:pPr marL="12700" marR="5080" algn="just">
              <a:lnSpc>
                <a:spcPts val="1550"/>
              </a:lnSpc>
            </a:pPr>
            <a:r>
              <a:rPr sz="1400" dirty="0">
                <a:solidFill>
                  <a:srgbClr val="575756"/>
                </a:solidFill>
                <a:latin typeface="Segoe UI"/>
                <a:cs typeface="Segoe UI"/>
              </a:rPr>
              <a:t>«Образование»,</a:t>
            </a:r>
            <a:r>
              <a:rPr sz="1400" spc="-225" dirty="0">
                <a:solidFill>
                  <a:srgbClr val="575756"/>
                </a:solidFill>
                <a:latin typeface="Segoe UI"/>
                <a:cs typeface="Segoe UI"/>
              </a:rPr>
              <a:t> </a:t>
            </a:r>
            <a:r>
              <a:rPr sz="1400" spc="160" dirty="0">
                <a:solidFill>
                  <a:srgbClr val="575756"/>
                </a:solidFill>
                <a:latin typeface="Segoe UI"/>
                <a:cs typeface="Segoe UI"/>
              </a:rPr>
              <a:t>в</a:t>
            </a:r>
            <a:r>
              <a:rPr sz="1400" dirty="0">
                <a:solidFill>
                  <a:srgbClr val="575756"/>
                </a:solidFill>
                <a:latin typeface="Segoe UI"/>
                <a:cs typeface="Segoe UI"/>
              </a:rPr>
              <a:t>предстояще</a:t>
            </a:r>
            <a:r>
              <a:rPr sz="1400" spc="160" dirty="0">
                <a:solidFill>
                  <a:srgbClr val="575756"/>
                </a:solidFill>
                <a:latin typeface="Segoe UI"/>
                <a:cs typeface="Segoe UI"/>
              </a:rPr>
              <a:t>м</a:t>
            </a:r>
            <a:r>
              <a:rPr sz="1400" dirty="0">
                <a:solidFill>
                  <a:srgbClr val="575756"/>
                </a:solidFill>
                <a:latin typeface="Segoe UI"/>
                <a:cs typeface="Segoe UI"/>
              </a:rPr>
              <a:t>году мы</a:t>
            </a:r>
            <a:r>
              <a:rPr sz="1400" spc="-75" dirty="0">
                <a:solidFill>
                  <a:srgbClr val="575756"/>
                </a:solidFill>
                <a:latin typeface="Segoe UI"/>
                <a:cs typeface="Segoe UI"/>
              </a:rPr>
              <a:t> </a:t>
            </a:r>
            <a:r>
              <a:rPr sz="1400" dirty="0">
                <a:solidFill>
                  <a:srgbClr val="575756"/>
                </a:solidFill>
                <a:latin typeface="Segoe UI"/>
                <a:cs typeface="Segoe UI"/>
              </a:rPr>
              <a:t>будем</a:t>
            </a:r>
            <a:r>
              <a:rPr sz="1400" spc="-75" dirty="0">
                <a:solidFill>
                  <a:srgbClr val="575756"/>
                </a:solidFill>
                <a:latin typeface="Segoe UI"/>
                <a:cs typeface="Segoe UI"/>
              </a:rPr>
              <a:t> </a:t>
            </a:r>
            <a:r>
              <a:rPr sz="1400" dirty="0">
                <a:solidFill>
                  <a:srgbClr val="575756"/>
                </a:solidFill>
                <a:latin typeface="Segoe UI"/>
                <a:cs typeface="Segoe UI"/>
              </a:rPr>
              <a:t>уделять</a:t>
            </a:r>
            <a:r>
              <a:rPr sz="1400" spc="-75" dirty="0">
                <a:solidFill>
                  <a:srgbClr val="575756"/>
                </a:solidFill>
                <a:latin typeface="Segoe UI"/>
                <a:cs typeface="Segoe UI"/>
              </a:rPr>
              <a:t> </a:t>
            </a:r>
            <a:r>
              <a:rPr sz="1400" dirty="0">
                <a:solidFill>
                  <a:srgbClr val="575756"/>
                </a:solidFill>
                <a:latin typeface="Segoe UI"/>
                <a:cs typeface="Segoe UI"/>
              </a:rPr>
              <a:t>особое</a:t>
            </a:r>
            <a:r>
              <a:rPr sz="1400" spc="-75" dirty="0">
                <a:solidFill>
                  <a:srgbClr val="575756"/>
                </a:solidFill>
                <a:latin typeface="Segoe UI"/>
                <a:cs typeface="Segoe UI"/>
              </a:rPr>
              <a:t> </a:t>
            </a:r>
            <a:r>
              <a:rPr sz="1400" dirty="0">
                <a:solidFill>
                  <a:srgbClr val="575756"/>
                </a:solidFill>
                <a:latin typeface="Segoe UI"/>
                <a:cs typeface="Segoe UI"/>
              </a:rPr>
              <a:t>внимание развитию  </a:t>
            </a:r>
            <a:r>
              <a:rPr sz="1400" spc="40" dirty="0">
                <a:solidFill>
                  <a:srgbClr val="575756"/>
                </a:solidFill>
                <a:latin typeface="Segoe UI"/>
                <a:cs typeface="Segoe UI"/>
              </a:rPr>
              <a:t> </a:t>
            </a:r>
            <a:r>
              <a:rPr sz="1400" dirty="0">
                <a:solidFill>
                  <a:srgbClr val="575756"/>
                </a:solidFill>
                <a:latin typeface="Segoe UI"/>
                <a:cs typeface="Segoe UI"/>
              </a:rPr>
              <a:t>региональной  </a:t>
            </a:r>
            <a:r>
              <a:rPr sz="1400" spc="40" dirty="0">
                <a:solidFill>
                  <a:srgbClr val="575756"/>
                </a:solidFill>
                <a:latin typeface="Segoe UI"/>
                <a:cs typeface="Segoe UI"/>
              </a:rPr>
              <a:t> </a:t>
            </a:r>
            <a:r>
              <a:rPr sz="1400" dirty="0">
                <a:solidFill>
                  <a:srgbClr val="575756"/>
                </a:solidFill>
                <a:latin typeface="Segoe UI"/>
                <a:cs typeface="Segoe UI"/>
              </a:rPr>
              <a:t>системы научно-методического  </a:t>
            </a:r>
            <a:r>
              <a:rPr sz="1400" spc="5" dirty="0">
                <a:solidFill>
                  <a:srgbClr val="575756"/>
                </a:solidFill>
                <a:latin typeface="Segoe UI"/>
                <a:cs typeface="Segoe UI"/>
              </a:rPr>
              <a:t> </a:t>
            </a:r>
            <a:r>
              <a:rPr sz="1400" dirty="0">
                <a:solidFill>
                  <a:srgbClr val="575756"/>
                </a:solidFill>
                <a:latin typeface="Segoe UI"/>
                <a:cs typeface="Segoe UI"/>
              </a:rPr>
              <a:t>сопровож- дения </a:t>
            </a:r>
            <a:r>
              <a:rPr sz="1400" spc="60" dirty="0">
                <a:solidFill>
                  <a:srgbClr val="575756"/>
                </a:solidFill>
                <a:latin typeface="Segoe UI"/>
                <a:cs typeface="Segoe UI"/>
              </a:rPr>
              <a:t> </a:t>
            </a:r>
            <a:r>
              <a:rPr sz="1400" dirty="0">
                <a:solidFill>
                  <a:srgbClr val="575756"/>
                </a:solidFill>
                <a:latin typeface="Segoe UI"/>
                <a:cs typeface="Segoe UI"/>
              </a:rPr>
              <a:t>педагогических </a:t>
            </a:r>
            <a:r>
              <a:rPr sz="1400" spc="60" dirty="0">
                <a:solidFill>
                  <a:srgbClr val="575756"/>
                </a:solidFill>
                <a:latin typeface="Segoe UI"/>
                <a:cs typeface="Segoe UI"/>
              </a:rPr>
              <a:t> </a:t>
            </a:r>
            <a:r>
              <a:rPr sz="1400" dirty="0">
                <a:solidFill>
                  <a:srgbClr val="575756"/>
                </a:solidFill>
                <a:latin typeface="Segoe UI"/>
                <a:cs typeface="Segoe UI"/>
              </a:rPr>
              <a:t>работников и</a:t>
            </a:r>
            <a:r>
              <a:rPr sz="1400" spc="15" dirty="0">
                <a:solidFill>
                  <a:srgbClr val="575756"/>
                </a:solidFill>
                <a:latin typeface="Segoe UI"/>
                <a:cs typeface="Segoe UI"/>
              </a:rPr>
              <a:t> </a:t>
            </a:r>
            <a:r>
              <a:rPr sz="1400" dirty="0">
                <a:solidFill>
                  <a:srgbClr val="575756"/>
                </a:solidFill>
                <a:latin typeface="Segoe UI"/>
                <a:cs typeface="Segoe UI"/>
              </a:rPr>
              <a:t>управленческих</a:t>
            </a:r>
            <a:r>
              <a:rPr sz="1400" spc="15" dirty="0">
                <a:solidFill>
                  <a:srgbClr val="575756"/>
                </a:solidFill>
                <a:latin typeface="Segoe UI"/>
                <a:cs typeface="Segoe UI"/>
              </a:rPr>
              <a:t> </a:t>
            </a:r>
            <a:r>
              <a:rPr sz="1400" dirty="0">
                <a:solidFill>
                  <a:srgbClr val="575756"/>
                </a:solidFill>
                <a:latin typeface="Segoe UI"/>
                <a:cs typeface="Segoe UI"/>
              </a:rPr>
              <a:t>кадров.</a:t>
            </a:r>
            <a:r>
              <a:rPr sz="1400" spc="10" dirty="0">
                <a:solidFill>
                  <a:srgbClr val="575756"/>
                </a:solidFill>
                <a:latin typeface="Segoe UI"/>
                <a:cs typeface="Segoe UI"/>
              </a:rPr>
              <a:t> </a:t>
            </a:r>
            <a:r>
              <a:rPr sz="1400" dirty="0">
                <a:solidFill>
                  <a:srgbClr val="575756"/>
                </a:solidFill>
                <a:latin typeface="Segoe UI"/>
                <a:cs typeface="Segoe UI"/>
              </a:rPr>
              <a:t>Системы,</a:t>
            </a:r>
            <a:endParaRPr sz="1400" dirty="0">
              <a:latin typeface="Segoe UI"/>
              <a:cs typeface="Segoe UI"/>
            </a:endParaRPr>
          </a:p>
        </p:txBody>
      </p:sp>
      <p:sp>
        <p:nvSpPr>
          <p:cNvPr id="52" name="object 52"/>
          <p:cNvSpPr txBox="1"/>
          <p:nvPr/>
        </p:nvSpPr>
        <p:spPr>
          <a:xfrm>
            <a:off x="4043254" y="3551119"/>
            <a:ext cx="2965450" cy="203200"/>
          </a:xfrm>
          <a:prstGeom prst="rect">
            <a:avLst/>
          </a:prstGeom>
        </p:spPr>
        <p:txBody>
          <a:bodyPr vert="horz" wrap="square" lIns="0" tIns="0" rIns="0" bIns="0" rtlCol="0">
            <a:spAutoFit/>
          </a:bodyPr>
          <a:lstStyle/>
          <a:p>
            <a:pPr marL="12700">
              <a:lnSpc>
                <a:spcPct val="100000"/>
              </a:lnSpc>
              <a:tabLst>
                <a:tab pos="1189355" algn="l"/>
                <a:tab pos="2270760" algn="l"/>
              </a:tabLst>
            </a:pPr>
            <a:r>
              <a:rPr sz="1400" dirty="0">
                <a:solidFill>
                  <a:srgbClr val="575756"/>
                </a:solidFill>
                <a:latin typeface="Segoe UI"/>
                <a:cs typeface="Segoe UI"/>
              </a:rPr>
              <a:t>важнейшим	элементом	которой</a:t>
            </a:r>
            <a:endParaRPr sz="1400">
              <a:latin typeface="Segoe UI"/>
              <a:cs typeface="Segoe UI"/>
            </a:endParaRPr>
          </a:p>
        </p:txBody>
      </p:sp>
      <p:sp>
        <p:nvSpPr>
          <p:cNvPr id="53" name="object 53"/>
          <p:cNvSpPr txBox="1"/>
          <p:nvPr/>
        </p:nvSpPr>
        <p:spPr>
          <a:xfrm>
            <a:off x="4043254" y="3747944"/>
            <a:ext cx="2966085" cy="400050"/>
          </a:xfrm>
          <a:prstGeom prst="rect">
            <a:avLst/>
          </a:prstGeom>
        </p:spPr>
        <p:txBody>
          <a:bodyPr vert="horz" wrap="square" lIns="0" tIns="0" rIns="0" bIns="0" rtlCol="0">
            <a:spAutoFit/>
          </a:bodyPr>
          <a:lstStyle/>
          <a:p>
            <a:pPr marL="12700" marR="5080">
              <a:lnSpc>
                <a:spcPts val="1550"/>
              </a:lnSpc>
            </a:pPr>
            <a:r>
              <a:rPr sz="1400" dirty="0">
                <a:solidFill>
                  <a:srgbClr val="575756"/>
                </a:solidFill>
                <a:latin typeface="Segoe UI"/>
                <a:cs typeface="Segoe UI"/>
              </a:rPr>
              <a:t>станут  </a:t>
            </a:r>
            <a:r>
              <a:rPr sz="1400" spc="-175" dirty="0">
                <a:solidFill>
                  <a:srgbClr val="575756"/>
                </a:solidFill>
                <a:latin typeface="Segoe UI"/>
                <a:cs typeface="Segoe UI"/>
              </a:rPr>
              <a:t> </a:t>
            </a:r>
            <a:r>
              <a:rPr sz="1400" dirty="0">
                <a:solidFill>
                  <a:srgbClr val="575756"/>
                </a:solidFill>
                <a:latin typeface="Segoe UI"/>
                <a:cs typeface="Segoe UI"/>
              </a:rPr>
              <a:t>муниципальные  </a:t>
            </a:r>
            <a:r>
              <a:rPr sz="1400" spc="-175" dirty="0">
                <a:solidFill>
                  <a:srgbClr val="575756"/>
                </a:solidFill>
                <a:latin typeface="Segoe UI"/>
                <a:cs typeface="Segoe UI"/>
              </a:rPr>
              <a:t> </a:t>
            </a:r>
            <a:r>
              <a:rPr sz="1400" dirty="0">
                <a:solidFill>
                  <a:srgbClr val="575756"/>
                </a:solidFill>
                <a:latin typeface="Segoe UI"/>
                <a:cs typeface="Segoe UI"/>
              </a:rPr>
              <a:t>методиче</a:t>
            </a:r>
            <a:r>
              <a:rPr sz="1400" spc="-5" dirty="0">
                <a:solidFill>
                  <a:srgbClr val="575756"/>
                </a:solidFill>
                <a:latin typeface="Segoe UI"/>
                <a:cs typeface="Segoe UI"/>
              </a:rPr>
              <a:t>- </a:t>
            </a:r>
            <a:r>
              <a:rPr sz="1400" dirty="0">
                <a:solidFill>
                  <a:srgbClr val="575756"/>
                </a:solidFill>
                <a:latin typeface="Segoe UI"/>
                <a:cs typeface="Segoe UI"/>
              </a:rPr>
              <a:t>ские </a:t>
            </a:r>
            <a:r>
              <a:rPr sz="1400" spc="-180" dirty="0">
                <a:solidFill>
                  <a:srgbClr val="575756"/>
                </a:solidFill>
                <a:latin typeface="Segoe UI"/>
                <a:cs typeface="Segoe UI"/>
              </a:rPr>
              <a:t> </a:t>
            </a:r>
            <a:r>
              <a:rPr sz="1400" dirty="0">
                <a:solidFill>
                  <a:srgbClr val="575756"/>
                </a:solidFill>
                <a:latin typeface="Segoe UI"/>
                <a:cs typeface="Segoe UI"/>
              </a:rPr>
              <a:t>службы, </a:t>
            </a:r>
            <a:r>
              <a:rPr sz="1400" spc="-180" dirty="0">
                <a:solidFill>
                  <a:srgbClr val="575756"/>
                </a:solidFill>
                <a:latin typeface="Segoe UI"/>
                <a:cs typeface="Segoe UI"/>
              </a:rPr>
              <a:t> </a:t>
            </a:r>
            <a:r>
              <a:rPr sz="1400" dirty="0">
                <a:solidFill>
                  <a:srgbClr val="575756"/>
                </a:solidFill>
                <a:latin typeface="Segoe UI"/>
                <a:cs typeface="Segoe UI"/>
              </a:rPr>
              <a:t>их </a:t>
            </a:r>
            <a:r>
              <a:rPr sz="1400" spc="-180" dirty="0">
                <a:solidFill>
                  <a:srgbClr val="575756"/>
                </a:solidFill>
                <a:latin typeface="Segoe UI"/>
                <a:cs typeface="Segoe UI"/>
              </a:rPr>
              <a:t> </a:t>
            </a:r>
            <a:r>
              <a:rPr sz="1400" dirty="0">
                <a:solidFill>
                  <a:srgbClr val="575756"/>
                </a:solidFill>
                <a:latin typeface="Segoe UI"/>
                <a:cs typeface="Segoe UI"/>
              </a:rPr>
              <a:t>подходы </a:t>
            </a:r>
            <a:r>
              <a:rPr sz="1400" spc="-180" dirty="0">
                <a:solidFill>
                  <a:srgbClr val="575756"/>
                </a:solidFill>
                <a:latin typeface="Segoe UI"/>
                <a:cs typeface="Segoe UI"/>
              </a:rPr>
              <a:t> </a:t>
            </a:r>
            <a:r>
              <a:rPr sz="1400" dirty="0">
                <a:solidFill>
                  <a:srgbClr val="575756"/>
                </a:solidFill>
                <a:latin typeface="Segoe UI"/>
                <a:cs typeface="Segoe UI"/>
              </a:rPr>
              <a:t>к </a:t>
            </a:r>
            <a:r>
              <a:rPr sz="1400" spc="-180" dirty="0">
                <a:solidFill>
                  <a:srgbClr val="575756"/>
                </a:solidFill>
                <a:latin typeface="Segoe UI"/>
                <a:cs typeface="Segoe UI"/>
              </a:rPr>
              <a:t> </a:t>
            </a:r>
            <a:r>
              <a:rPr sz="1400" dirty="0">
                <a:solidFill>
                  <a:srgbClr val="575756"/>
                </a:solidFill>
                <a:latin typeface="Segoe UI"/>
                <a:cs typeface="Segoe UI"/>
              </a:rPr>
              <a:t>управ</a:t>
            </a:r>
            <a:r>
              <a:rPr sz="1400" spc="-10" dirty="0">
                <a:solidFill>
                  <a:srgbClr val="575756"/>
                </a:solidFill>
                <a:latin typeface="Segoe UI"/>
                <a:cs typeface="Segoe UI"/>
              </a:rPr>
              <a:t>-</a:t>
            </a:r>
            <a:endParaRPr sz="1400">
              <a:latin typeface="Segoe UI"/>
              <a:cs typeface="Segoe UI"/>
            </a:endParaRPr>
          </a:p>
        </p:txBody>
      </p:sp>
      <p:sp>
        <p:nvSpPr>
          <p:cNvPr id="54" name="object 54"/>
          <p:cNvSpPr txBox="1"/>
          <p:nvPr/>
        </p:nvSpPr>
        <p:spPr>
          <a:xfrm>
            <a:off x="4043254" y="4141593"/>
            <a:ext cx="2966085" cy="203200"/>
          </a:xfrm>
          <a:prstGeom prst="rect">
            <a:avLst/>
          </a:prstGeom>
        </p:spPr>
        <p:txBody>
          <a:bodyPr vert="horz" wrap="square" lIns="0" tIns="0" rIns="0" bIns="0" rtlCol="0">
            <a:spAutoFit/>
          </a:bodyPr>
          <a:lstStyle/>
          <a:p>
            <a:pPr marL="12700">
              <a:lnSpc>
                <a:spcPct val="100000"/>
              </a:lnSpc>
              <a:tabLst>
                <a:tab pos="793115" algn="l"/>
                <a:tab pos="1886585" algn="l"/>
              </a:tabLst>
            </a:pPr>
            <a:r>
              <a:rPr sz="1400" dirty="0">
                <a:solidFill>
                  <a:srgbClr val="575756"/>
                </a:solidFill>
                <a:latin typeface="Segoe UI"/>
                <a:cs typeface="Segoe UI"/>
              </a:rPr>
              <a:t>лению	качеством	образования</a:t>
            </a:r>
            <a:endParaRPr sz="1400">
              <a:latin typeface="Segoe UI"/>
              <a:cs typeface="Segoe UI"/>
            </a:endParaRPr>
          </a:p>
        </p:txBody>
      </p:sp>
      <p:sp>
        <p:nvSpPr>
          <p:cNvPr id="55" name="object 55"/>
          <p:cNvSpPr txBox="1"/>
          <p:nvPr/>
        </p:nvSpPr>
        <p:spPr>
          <a:xfrm>
            <a:off x="4043254" y="4338417"/>
            <a:ext cx="2966085" cy="2171700"/>
          </a:xfrm>
          <a:prstGeom prst="rect">
            <a:avLst/>
          </a:prstGeom>
        </p:spPr>
        <p:txBody>
          <a:bodyPr vert="horz" wrap="square" lIns="0" tIns="0" rIns="0" bIns="0" rtlCol="0">
            <a:spAutoFit/>
          </a:bodyPr>
          <a:lstStyle/>
          <a:p>
            <a:pPr marL="12700" marR="5080">
              <a:lnSpc>
                <a:spcPts val="1550"/>
              </a:lnSpc>
            </a:pPr>
            <a:r>
              <a:rPr sz="1400" dirty="0">
                <a:solidFill>
                  <a:srgbClr val="575756"/>
                </a:solidFill>
                <a:latin typeface="Segoe UI"/>
                <a:cs typeface="Segoe UI"/>
              </a:rPr>
              <a:t>в</a:t>
            </a:r>
            <a:r>
              <a:rPr sz="1400" spc="100" dirty="0">
                <a:solidFill>
                  <a:srgbClr val="575756"/>
                </a:solidFill>
                <a:latin typeface="Segoe UI"/>
                <a:cs typeface="Segoe UI"/>
              </a:rPr>
              <a:t> </a:t>
            </a:r>
            <a:r>
              <a:rPr sz="1400" dirty="0">
                <a:solidFill>
                  <a:srgbClr val="575756"/>
                </a:solidFill>
                <a:latin typeface="Segoe UI"/>
                <a:cs typeface="Segoe UI"/>
              </a:rPr>
              <a:t>целом</a:t>
            </a:r>
            <a:r>
              <a:rPr sz="1400" spc="100" dirty="0">
                <a:solidFill>
                  <a:srgbClr val="575756"/>
                </a:solidFill>
                <a:latin typeface="Segoe UI"/>
                <a:cs typeface="Segoe UI"/>
              </a:rPr>
              <a:t> </a:t>
            </a:r>
            <a:r>
              <a:rPr sz="1400" dirty="0">
                <a:solidFill>
                  <a:srgbClr val="575756"/>
                </a:solidFill>
                <a:latin typeface="Segoe UI"/>
                <a:cs typeface="Segoe UI"/>
              </a:rPr>
              <a:t>и</a:t>
            </a:r>
            <a:r>
              <a:rPr sz="1400" spc="100" dirty="0">
                <a:solidFill>
                  <a:srgbClr val="575756"/>
                </a:solidFill>
                <a:latin typeface="Segoe UI"/>
                <a:cs typeface="Segoe UI"/>
              </a:rPr>
              <a:t> </a:t>
            </a:r>
            <a:r>
              <a:rPr sz="1400" dirty="0">
                <a:solidFill>
                  <a:srgbClr val="575756"/>
                </a:solidFill>
                <a:latin typeface="Segoe UI"/>
                <a:cs typeface="Segoe UI"/>
              </a:rPr>
              <a:t>профессиональным</a:t>
            </a:r>
            <a:r>
              <a:rPr sz="1400" spc="100" dirty="0">
                <a:solidFill>
                  <a:srgbClr val="575756"/>
                </a:solidFill>
                <a:latin typeface="Segoe UI"/>
                <a:cs typeface="Segoe UI"/>
              </a:rPr>
              <a:t> </a:t>
            </a:r>
            <a:r>
              <a:rPr sz="1400" dirty="0">
                <a:solidFill>
                  <a:srgbClr val="575756"/>
                </a:solidFill>
                <a:latin typeface="Segoe UI"/>
                <a:cs typeface="Segoe UI"/>
              </a:rPr>
              <a:t>ра</a:t>
            </a:r>
            <a:r>
              <a:rPr sz="1400" spc="-5" dirty="0">
                <a:solidFill>
                  <a:srgbClr val="575756"/>
                </a:solidFill>
                <a:latin typeface="Segoe UI"/>
                <a:cs typeface="Segoe UI"/>
              </a:rPr>
              <a:t>з- </a:t>
            </a:r>
            <a:r>
              <a:rPr sz="1400" dirty="0">
                <a:solidFill>
                  <a:srgbClr val="575756"/>
                </a:solidFill>
                <a:latin typeface="Segoe UI"/>
                <a:cs typeface="Segoe UI"/>
              </a:rPr>
              <a:t>витием в частности.</a:t>
            </a:r>
            <a:endParaRPr sz="1400">
              <a:latin typeface="Segoe UI"/>
              <a:cs typeface="Segoe UI"/>
            </a:endParaRPr>
          </a:p>
          <a:p>
            <a:pPr marL="12700" marR="5080" indent="360045" algn="just">
              <a:lnSpc>
                <a:spcPts val="1550"/>
              </a:lnSpc>
            </a:pPr>
            <a:r>
              <a:rPr sz="1400" dirty="0">
                <a:solidFill>
                  <a:srgbClr val="575756"/>
                </a:solidFill>
                <a:latin typeface="Segoe UI"/>
                <a:cs typeface="Segoe UI"/>
              </a:rPr>
              <a:t>Новый </a:t>
            </a:r>
            <a:r>
              <a:rPr sz="1400" spc="-110" dirty="0">
                <a:solidFill>
                  <a:srgbClr val="575756"/>
                </a:solidFill>
                <a:latin typeface="Segoe UI"/>
                <a:cs typeface="Segoe UI"/>
              </a:rPr>
              <a:t> </a:t>
            </a:r>
            <a:r>
              <a:rPr sz="1400" dirty="0">
                <a:solidFill>
                  <a:srgbClr val="575756"/>
                </a:solidFill>
                <a:latin typeface="Segoe UI"/>
                <a:cs typeface="Segoe UI"/>
              </a:rPr>
              <a:t>учебный </a:t>
            </a:r>
            <a:r>
              <a:rPr sz="1400" spc="-110" dirty="0">
                <a:solidFill>
                  <a:srgbClr val="575756"/>
                </a:solidFill>
                <a:latin typeface="Segoe UI"/>
                <a:cs typeface="Segoe UI"/>
              </a:rPr>
              <a:t> </a:t>
            </a:r>
            <a:r>
              <a:rPr sz="1400" dirty="0">
                <a:solidFill>
                  <a:srgbClr val="575756"/>
                </a:solidFill>
                <a:latin typeface="Segoe UI"/>
                <a:cs typeface="Segoe UI"/>
              </a:rPr>
              <a:t>год </a:t>
            </a:r>
            <a:r>
              <a:rPr sz="1400" spc="-110" dirty="0">
                <a:solidFill>
                  <a:srgbClr val="575756"/>
                </a:solidFill>
                <a:latin typeface="Segoe UI"/>
                <a:cs typeface="Segoe UI"/>
              </a:rPr>
              <a:t> </a:t>
            </a:r>
            <a:r>
              <a:rPr sz="1400" dirty="0">
                <a:solidFill>
                  <a:srgbClr val="575756"/>
                </a:solidFill>
                <a:latin typeface="Segoe UI"/>
                <a:cs typeface="Segoe UI"/>
              </a:rPr>
              <a:t>будет </a:t>
            </a:r>
            <a:r>
              <a:rPr sz="1400" spc="-110" dirty="0">
                <a:solidFill>
                  <a:srgbClr val="575756"/>
                </a:solidFill>
                <a:latin typeface="Segoe UI"/>
                <a:cs typeface="Segoe UI"/>
              </a:rPr>
              <a:t> </a:t>
            </a:r>
            <a:r>
              <a:rPr sz="1400" dirty="0">
                <a:solidFill>
                  <a:srgbClr val="575756"/>
                </a:solidFill>
                <a:latin typeface="Segoe UI"/>
                <a:cs typeface="Segoe UI"/>
              </a:rPr>
              <a:t>оз</a:t>
            </a:r>
            <a:r>
              <a:rPr sz="1400" spc="-5" dirty="0">
                <a:solidFill>
                  <a:srgbClr val="575756"/>
                </a:solidFill>
                <a:latin typeface="Segoe UI"/>
                <a:cs typeface="Segoe UI"/>
              </a:rPr>
              <a:t>- </a:t>
            </a:r>
            <a:r>
              <a:rPr sz="1400" dirty="0">
                <a:solidFill>
                  <a:srgbClr val="575756"/>
                </a:solidFill>
                <a:latin typeface="Segoe UI"/>
                <a:cs typeface="Segoe UI"/>
              </a:rPr>
              <a:t>наменован</a:t>
            </a:r>
            <a:r>
              <a:rPr sz="1400" spc="5" dirty="0">
                <a:solidFill>
                  <a:srgbClr val="575756"/>
                </a:solidFill>
                <a:latin typeface="Segoe UI"/>
                <a:cs typeface="Segoe UI"/>
              </a:rPr>
              <a:t> </a:t>
            </a:r>
            <a:r>
              <a:rPr sz="1400" dirty="0">
                <a:solidFill>
                  <a:srgbClr val="575756"/>
                </a:solidFill>
                <a:latin typeface="Segoe UI"/>
                <a:cs typeface="Segoe UI"/>
              </a:rPr>
              <a:t>обновлением</a:t>
            </a:r>
            <a:r>
              <a:rPr sz="1400" spc="5" dirty="0">
                <a:solidFill>
                  <a:srgbClr val="575756"/>
                </a:solidFill>
                <a:latin typeface="Segoe UI"/>
                <a:cs typeface="Segoe UI"/>
              </a:rPr>
              <a:t> </a:t>
            </a:r>
            <a:r>
              <a:rPr sz="1400" dirty="0">
                <a:solidFill>
                  <a:srgbClr val="575756"/>
                </a:solidFill>
                <a:latin typeface="Segoe UI"/>
                <a:cs typeface="Segoe UI"/>
              </a:rPr>
              <a:t>форматов повышения </a:t>
            </a:r>
            <a:r>
              <a:rPr sz="1400" spc="-105" dirty="0">
                <a:solidFill>
                  <a:srgbClr val="575756"/>
                </a:solidFill>
                <a:latin typeface="Segoe UI"/>
                <a:cs typeface="Segoe UI"/>
              </a:rPr>
              <a:t> </a:t>
            </a:r>
            <a:r>
              <a:rPr sz="1400" dirty="0">
                <a:solidFill>
                  <a:srgbClr val="575756"/>
                </a:solidFill>
                <a:latin typeface="Segoe UI"/>
                <a:cs typeface="Segoe UI"/>
              </a:rPr>
              <a:t>квалификации </a:t>
            </a:r>
            <a:r>
              <a:rPr sz="1400" spc="-110" dirty="0">
                <a:solidFill>
                  <a:srgbClr val="575756"/>
                </a:solidFill>
                <a:latin typeface="Segoe UI"/>
                <a:cs typeface="Segoe UI"/>
              </a:rPr>
              <a:t> </a:t>
            </a:r>
            <a:r>
              <a:rPr sz="1400" dirty="0">
                <a:solidFill>
                  <a:srgbClr val="575756"/>
                </a:solidFill>
                <a:latin typeface="Segoe UI"/>
                <a:cs typeface="Segoe UI"/>
              </a:rPr>
              <a:t>педаго</a:t>
            </a:r>
            <a:r>
              <a:rPr sz="1400" spc="-5" dirty="0">
                <a:solidFill>
                  <a:srgbClr val="575756"/>
                </a:solidFill>
                <a:latin typeface="Segoe UI"/>
                <a:cs typeface="Segoe UI"/>
              </a:rPr>
              <a:t>- </a:t>
            </a:r>
            <a:r>
              <a:rPr sz="1400" dirty="0">
                <a:solidFill>
                  <a:srgbClr val="575756"/>
                </a:solidFill>
                <a:latin typeface="Segoe UI"/>
                <a:cs typeface="Segoe UI"/>
              </a:rPr>
              <a:t>гов, </a:t>
            </a:r>
            <a:r>
              <a:rPr sz="1400" spc="105" dirty="0">
                <a:solidFill>
                  <a:srgbClr val="575756"/>
                </a:solidFill>
                <a:latin typeface="Segoe UI"/>
                <a:cs typeface="Segoe UI"/>
              </a:rPr>
              <a:t> </a:t>
            </a:r>
            <a:r>
              <a:rPr sz="1400" dirty="0">
                <a:solidFill>
                  <a:srgbClr val="575756"/>
                </a:solidFill>
                <a:latin typeface="Segoe UI"/>
                <a:cs typeface="Segoe UI"/>
              </a:rPr>
              <a:t>внедрением </a:t>
            </a:r>
            <a:r>
              <a:rPr sz="1400" spc="105" dirty="0">
                <a:solidFill>
                  <a:srgbClr val="575756"/>
                </a:solidFill>
                <a:latin typeface="Segoe UI"/>
                <a:cs typeface="Segoe UI"/>
              </a:rPr>
              <a:t> </a:t>
            </a:r>
            <a:r>
              <a:rPr sz="1400" dirty="0">
                <a:solidFill>
                  <a:srgbClr val="575756"/>
                </a:solidFill>
                <a:latin typeface="Segoe UI"/>
                <a:cs typeface="Segoe UI"/>
              </a:rPr>
              <a:t>принципа </a:t>
            </a:r>
            <a:r>
              <a:rPr sz="1400" spc="105" dirty="0">
                <a:solidFill>
                  <a:srgbClr val="575756"/>
                </a:solidFill>
                <a:latin typeface="Segoe UI"/>
                <a:cs typeface="Segoe UI"/>
              </a:rPr>
              <a:t> </a:t>
            </a:r>
            <a:r>
              <a:rPr sz="1400" dirty="0">
                <a:solidFill>
                  <a:srgbClr val="575756"/>
                </a:solidFill>
                <a:latin typeface="Segoe UI"/>
                <a:cs typeface="Segoe UI"/>
              </a:rPr>
              <a:t>инди</a:t>
            </a:r>
            <a:r>
              <a:rPr sz="1400" spc="-5" dirty="0">
                <a:solidFill>
                  <a:srgbClr val="575756"/>
                </a:solidFill>
                <a:latin typeface="Segoe UI"/>
                <a:cs typeface="Segoe UI"/>
              </a:rPr>
              <a:t>- </a:t>
            </a:r>
            <a:r>
              <a:rPr sz="1400" dirty="0">
                <a:solidFill>
                  <a:srgbClr val="575756"/>
                </a:solidFill>
                <a:latin typeface="Segoe UI"/>
                <a:cs typeface="Segoe UI"/>
              </a:rPr>
              <a:t>видуализации </a:t>
            </a:r>
            <a:r>
              <a:rPr sz="1400" spc="-85" dirty="0">
                <a:solidFill>
                  <a:srgbClr val="575756"/>
                </a:solidFill>
                <a:latin typeface="Segoe UI"/>
                <a:cs typeface="Segoe UI"/>
              </a:rPr>
              <a:t> </a:t>
            </a:r>
            <a:r>
              <a:rPr sz="1400" dirty="0">
                <a:solidFill>
                  <a:srgbClr val="575756"/>
                </a:solidFill>
                <a:latin typeface="Segoe UI"/>
                <a:cs typeface="Segoe UI"/>
              </a:rPr>
              <a:t>их </a:t>
            </a:r>
            <a:r>
              <a:rPr sz="1400" spc="-85" dirty="0">
                <a:solidFill>
                  <a:srgbClr val="575756"/>
                </a:solidFill>
                <a:latin typeface="Segoe UI"/>
                <a:cs typeface="Segoe UI"/>
              </a:rPr>
              <a:t> </a:t>
            </a:r>
            <a:r>
              <a:rPr sz="1400" dirty="0">
                <a:solidFill>
                  <a:srgbClr val="575756"/>
                </a:solidFill>
                <a:latin typeface="Segoe UI"/>
                <a:cs typeface="Segoe UI"/>
              </a:rPr>
              <a:t>образовательных маршрутов</a:t>
            </a:r>
            <a:r>
              <a:rPr sz="1400" spc="190" dirty="0">
                <a:solidFill>
                  <a:srgbClr val="575756"/>
                </a:solidFill>
                <a:latin typeface="Segoe UI"/>
                <a:cs typeface="Segoe UI"/>
              </a:rPr>
              <a:t> </a:t>
            </a:r>
            <a:r>
              <a:rPr sz="1400" dirty="0">
                <a:solidFill>
                  <a:srgbClr val="575756"/>
                </a:solidFill>
                <a:latin typeface="Segoe UI"/>
                <a:cs typeface="Segoe UI"/>
              </a:rPr>
              <a:t>на </a:t>
            </a:r>
            <a:r>
              <a:rPr sz="1400" spc="-195" dirty="0">
                <a:solidFill>
                  <a:srgbClr val="575756"/>
                </a:solidFill>
                <a:latin typeface="Segoe UI"/>
                <a:cs typeface="Segoe UI"/>
              </a:rPr>
              <a:t> </a:t>
            </a:r>
            <a:r>
              <a:rPr sz="1400" dirty="0">
                <a:solidFill>
                  <a:srgbClr val="575756"/>
                </a:solidFill>
                <a:latin typeface="Segoe UI"/>
                <a:cs typeface="Segoe UI"/>
              </a:rPr>
              <a:t>основе</a:t>
            </a:r>
            <a:r>
              <a:rPr sz="1400" spc="190" dirty="0">
                <a:solidFill>
                  <a:srgbClr val="575756"/>
                </a:solidFill>
                <a:latin typeface="Segoe UI"/>
                <a:cs typeface="Segoe UI"/>
              </a:rPr>
              <a:t> </a:t>
            </a:r>
            <a:r>
              <a:rPr sz="1400" dirty="0">
                <a:solidFill>
                  <a:srgbClr val="575756"/>
                </a:solidFill>
                <a:latin typeface="Segoe UI"/>
                <a:cs typeface="Segoe UI"/>
              </a:rPr>
              <a:t>детальной</a:t>
            </a:r>
            <a:r>
              <a:rPr sz="1400" spc="190" dirty="0">
                <a:solidFill>
                  <a:srgbClr val="575756"/>
                </a:solidFill>
                <a:latin typeface="Segoe UI"/>
                <a:cs typeface="Segoe UI"/>
              </a:rPr>
              <a:t> </a:t>
            </a:r>
            <a:r>
              <a:rPr sz="1400" dirty="0">
                <a:solidFill>
                  <a:srgbClr val="575756"/>
                </a:solidFill>
                <a:latin typeface="Segoe UI"/>
                <a:cs typeface="Segoe UI"/>
              </a:rPr>
              <a:t>и многофакторной</a:t>
            </a:r>
            <a:r>
              <a:rPr sz="1400" spc="185" dirty="0">
                <a:solidFill>
                  <a:srgbClr val="575756"/>
                </a:solidFill>
                <a:latin typeface="Segoe UI"/>
                <a:cs typeface="Segoe UI"/>
              </a:rPr>
              <a:t> </a:t>
            </a:r>
            <a:r>
              <a:rPr sz="1400" dirty="0">
                <a:solidFill>
                  <a:srgbClr val="575756"/>
                </a:solidFill>
                <a:latin typeface="Segoe UI"/>
                <a:cs typeface="Segoe UI"/>
              </a:rPr>
              <a:t>диагностики</a:t>
            </a:r>
            <a:r>
              <a:rPr sz="1400" spc="185" dirty="0">
                <a:solidFill>
                  <a:srgbClr val="575756"/>
                </a:solidFill>
                <a:latin typeface="Segoe UI"/>
                <a:cs typeface="Segoe UI"/>
              </a:rPr>
              <a:t> </a:t>
            </a:r>
            <a:r>
              <a:rPr sz="1400" dirty="0">
                <a:solidFill>
                  <a:srgbClr val="575756"/>
                </a:solidFill>
                <a:latin typeface="Segoe UI"/>
                <a:cs typeface="Segoe UI"/>
              </a:rPr>
              <a:t>про</a:t>
            </a:r>
            <a:r>
              <a:rPr sz="1400" spc="-5" dirty="0">
                <a:solidFill>
                  <a:srgbClr val="575756"/>
                </a:solidFill>
                <a:latin typeface="Segoe UI"/>
                <a:cs typeface="Segoe UI"/>
              </a:rPr>
              <a:t>- </a:t>
            </a:r>
            <a:r>
              <a:rPr sz="1400" dirty="0">
                <a:solidFill>
                  <a:srgbClr val="575756"/>
                </a:solidFill>
                <a:latin typeface="Segoe UI"/>
                <a:cs typeface="Segoe UI"/>
              </a:rPr>
              <a:t>фессиональных дефицитов.</a:t>
            </a:r>
            <a:endParaRPr sz="1400">
              <a:latin typeface="Segoe UI"/>
              <a:cs typeface="Segoe UI"/>
            </a:endParaRPr>
          </a:p>
          <a:p>
            <a:pPr marL="372745">
              <a:lnSpc>
                <a:spcPts val="1520"/>
              </a:lnSpc>
            </a:pPr>
            <a:r>
              <a:rPr sz="1400" dirty="0">
                <a:solidFill>
                  <a:srgbClr val="575756"/>
                </a:solidFill>
                <a:latin typeface="Segoe UI"/>
                <a:cs typeface="Segoe UI"/>
              </a:rPr>
              <a:t>Нам </a:t>
            </a:r>
            <a:r>
              <a:rPr sz="1400" spc="-120" dirty="0">
                <a:solidFill>
                  <a:srgbClr val="575756"/>
                </a:solidFill>
                <a:latin typeface="Segoe UI"/>
                <a:cs typeface="Segoe UI"/>
              </a:rPr>
              <a:t> </a:t>
            </a:r>
            <a:r>
              <a:rPr sz="1400" dirty="0">
                <a:solidFill>
                  <a:srgbClr val="575756"/>
                </a:solidFill>
                <a:latin typeface="Segoe UI"/>
                <a:cs typeface="Segoe UI"/>
              </a:rPr>
              <a:t>предстоит </a:t>
            </a:r>
            <a:r>
              <a:rPr sz="1400" spc="-120" dirty="0">
                <a:solidFill>
                  <a:srgbClr val="575756"/>
                </a:solidFill>
                <a:latin typeface="Segoe UI"/>
                <a:cs typeface="Segoe UI"/>
              </a:rPr>
              <a:t> </a:t>
            </a:r>
            <a:r>
              <a:rPr sz="1400" dirty="0">
                <a:solidFill>
                  <a:srgbClr val="575756"/>
                </a:solidFill>
                <a:latin typeface="Segoe UI"/>
                <a:cs typeface="Segoe UI"/>
              </a:rPr>
              <a:t>рас</a:t>
            </a:r>
            <a:r>
              <a:rPr sz="1400" spc="-5" dirty="0">
                <a:solidFill>
                  <a:srgbClr val="575756"/>
                </a:solidFill>
                <a:latin typeface="Segoe UI"/>
                <a:cs typeface="Segoe UI"/>
              </a:rPr>
              <a:t>ш</a:t>
            </a:r>
            <a:r>
              <a:rPr sz="1400" dirty="0">
                <a:solidFill>
                  <a:srgbClr val="575756"/>
                </a:solidFill>
                <a:latin typeface="Segoe UI"/>
                <a:cs typeface="Segoe UI"/>
              </a:rPr>
              <a:t>ирять </a:t>
            </a:r>
            <a:r>
              <a:rPr sz="1400" spc="-120" dirty="0">
                <a:solidFill>
                  <a:srgbClr val="575756"/>
                </a:solidFill>
                <a:latin typeface="Segoe UI"/>
                <a:cs typeface="Segoe UI"/>
              </a:rPr>
              <a:t> </a:t>
            </a:r>
            <a:r>
              <a:rPr sz="1400" dirty="0">
                <a:solidFill>
                  <a:srgbClr val="575756"/>
                </a:solidFill>
                <a:latin typeface="Segoe UI"/>
                <a:cs typeface="Segoe UI"/>
              </a:rPr>
              <a:t>об</a:t>
            </a:r>
            <a:r>
              <a:rPr sz="1400" spc="-10" dirty="0">
                <a:solidFill>
                  <a:srgbClr val="575756"/>
                </a:solidFill>
                <a:latin typeface="Segoe UI"/>
                <a:cs typeface="Segoe UI"/>
              </a:rPr>
              <a:t>-</a:t>
            </a:r>
            <a:endParaRPr sz="1400">
              <a:latin typeface="Segoe UI"/>
              <a:cs typeface="Segoe UI"/>
            </a:endParaRPr>
          </a:p>
        </p:txBody>
      </p:sp>
      <p:sp>
        <p:nvSpPr>
          <p:cNvPr id="56" name="object 56"/>
          <p:cNvSpPr txBox="1"/>
          <p:nvPr/>
        </p:nvSpPr>
        <p:spPr>
          <a:xfrm>
            <a:off x="4043254" y="6503488"/>
            <a:ext cx="2966085" cy="203200"/>
          </a:xfrm>
          <a:prstGeom prst="rect">
            <a:avLst/>
          </a:prstGeom>
        </p:spPr>
        <p:txBody>
          <a:bodyPr vert="horz" wrap="square" lIns="0" tIns="0" rIns="0" bIns="0" rtlCol="0">
            <a:spAutoFit/>
          </a:bodyPr>
          <a:lstStyle/>
          <a:p>
            <a:pPr marL="12700">
              <a:lnSpc>
                <a:spcPct val="100000"/>
              </a:lnSpc>
              <a:tabLst>
                <a:tab pos="1607185" algn="l"/>
              </a:tabLst>
            </a:pPr>
            <a:r>
              <a:rPr sz="1400" dirty="0">
                <a:solidFill>
                  <a:srgbClr val="575756"/>
                </a:solidFill>
                <a:latin typeface="Segoe UI"/>
                <a:cs typeface="Segoe UI"/>
              </a:rPr>
              <a:t>разовательную	инфраструктуру,</a:t>
            </a:r>
            <a:endParaRPr sz="1400" dirty="0">
              <a:latin typeface="Segoe UI"/>
              <a:cs typeface="Segoe UI"/>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7241705"/>
            <a:ext cx="10692130" cy="318770"/>
          </a:xfrm>
          <a:custGeom>
            <a:avLst/>
            <a:gdLst/>
            <a:ahLst/>
            <a:cxnLst/>
            <a:rect l="l" t="t" r="r" b="b"/>
            <a:pathLst>
              <a:path w="10692130" h="318770">
                <a:moveTo>
                  <a:pt x="0" y="318300"/>
                </a:moveTo>
                <a:lnTo>
                  <a:pt x="10692003" y="318300"/>
                </a:lnTo>
                <a:lnTo>
                  <a:pt x="10692003" y="0"/>
                </a:lnTo>
                <a:lnTo>
                  <a:pt x="0" y="0"/>
                </a:lnTo>
                <a:lnTo>
                  <a:pt x="0" y="318300"/>
                </a:lnTo>
                <a:close/>
              </a:path>
            </a:pathLst>
          </a:custGeom>
          <a:solidFill>
            <a:srgbClr val="776DB0"/>
          </a:solidFill>
        </p:spPr>
        <p:txBody>
          <a:bodyPr wrap="square" lIns="0" tIns="0" rIns="0" bIns="0" rtlCol="0"/>
          <a:lstStyle/>
          <a:p>
            <a:endParaRPr/>
          </a:p>
        </p:txBody>
      </p:sp>
      <p:sp>
        <p:nvSpPr>
          <p:cNvPr id="3" name="object 3"/>
          <p:cNvSpPr/>
          <p:nvPr/>
        </p:nvSpPr>
        <p:spPr>
          <a:xfrm>
            <a:off x="12979" y="5850534"/>
            <a:ext cx="10678160" cy="614680"/>
          </a:xfrm>
          <a:custGeom>
            <a:avLst/>
            <a:gdLst/>
            <a:ahLst/>
            <a:cxnLst/>
            <a:rect l="l" t="t" r="r" b="b"/>
            <a:pathLst>
              <a:path w="10678160" h="614679">
                <a:moveTo>
                  <a:pt x="0" y="614171"/>
                </a:moveTo>
                <a:lnTo>
                  <a:pt x="10677855" y="614171"/>
                </a:lnTo>
                <a:lnTo>
                  <a:pt x="10677855" y="0"/>
                </a:lnTo>
                <a:lnTo>
                  <a:pt x="0" y="0"/>
                </a:lnTo>
                <a:lnTo>
                  <a:pt x="0" y="614171"/>
                </a:lnTo>
                <a:close/>
              </a:path>
            </a:pathLst>
          </a:custGeom>
          <a:solidFill>
            <a:srgbClr val="D5D2EA"/>
          </a:solidFill>
        </p:spPr>
        <p:txBody>
          <a:bodyPr wrap="square" lIns="0" tIns="0" rIns="0" bIns="0" rtlCol="0"/>
          <a:lstStyle/>
          <a:p>
            <a:endParaRPr/>
          </a:p>
        </p:txBody>
      </p:sp>
      <p:sp>
        <p:nvSpPr>
          <p:cNvPr id="4" name="object 4"/>
          <p:cNvSpPr txBox="1"/>
          <p:nvPr/>
        </p:nvSpPr>
        <p:spPr>
          <a:xfrm>
            <a:off x="1703938" y="6020736"/>
            <a:ext cx="2198370" cy="304800"/>
          </a:xfrm>
          <a:prstGeom prst="rect">
            <a:avLst/>
          </a:prstGeom>
        </p:spPr>
        <p:txBody>
          <a:bodyPr vert="horz" wrap="square" lIns="0" tIns="0" rIns="0" bIns="0" rtlCol="0">
            <a:spAutoFit/>
          </a:bodyPr>
          <a:lstStyle/>
          <a:p>
            <a:pPr marL="12700">
              <a:lnSpc>
                <a:spcPct val="100000"/>
              </a:lnSpc>
            </a:pPr>
            <a:r>
              <a:rPr sz="2200" b="1" spc="75" dirty="0">
                <a:solidFill>
                  <a:srgbClr val="2C2D84"/>
                </a:solidFill>
                <a:latin typeface="Segoe UI"/>
                <a:cs typeface="Segoe UI"/>
              </a:rPr>
              <a:t>ОБ</a:t>
            </a:r>
            <a:r>
              <a:rPr sz="2200" b="1" spc="-60" dirty="0">
                <a:solidFill>
                  <a:srgbClr val="2C2D84"/>
                </a:solidFill>
                <a:latin typeface="Segoe UI"/>
                <a:cs typeface="Segoe UI"/>
              </a:rPr>
              <a:t>Р</a:t>
            </a:r>
            <a:r>
              <a:rPr sz="2200" b="1" spc="75" dirty="0">
                <a:solidFill>
                  <a:srgbClr val="2C2D84"/>
                </a:solidFill>
                <a:latin typeface="Segoe UI"/>
                <a:cs typeface="Segoe UI"/>
              </a:rPr>
              <a:t>А</a:t>
            </a:r>
            <a:r>
              <a:rPr sz="2200" b="1" spc="45" dirty="0">
                <a:solidFill>
                  <a:srgbClr val="2C2D84"/>
                </a:solidFill>
                <a:latin typeface="Segoe UI"/>
                <a:cs typeface="Segoe UI"/>
              </a:rPr>
              <a:t>З</a:t>
            </a:r>
            <a:r>
              <a:rPr sz="2200" b="1" spc="75" dirty="0">
                <a:solidFill>
                  <a:srgbClr val="2C2D84"/>
                </a:solidFill>
                <a:latin typeface="Segoe UI"/>
                <a:cs typeface="Segoe UI"/>
              </a:rPr>
              <a:t>ОВАНИЕ</a:t>
            </a:r>
            <a:endParaRPr sz="2200">
              <a:latin typeface="Segoe UI"/>
              <a:cs typeface="Segoe UI"/>
            </a:endParaRPr>
          </a:p>
        </p:txBody>
      </p:sp>
      <p:sp>
        <p:nvSpPr>
          <p:cNvPr id="5" name="object 5"/>
          <p:cNvSpPr/>
          <p:nvPr/>
        </p:nvSpPr>
        <p:spPr>
          <a:xfrm>
            <a:off x="12979" y="6627533"/>
            <a:ext cx="10678160" cy="614680"/>
          </a:xfrm>
          <a:custGeom>
            <a:avLst/>
            <a:gdLst/>
            <a:ahLst/>
            <a:cxnLst/>
            <a:rect l="l" t="t" r="r" b="b"/>
            <a:pathLst>
              <a:path w="10678160" h="614679">
                <a:moveTo>
                  <a:pt x="0" y="614172"/>
                </a:moveTo>
                <a:lnTo>
                  <a:pt x="10677855" y="614172"/>
                </a:lnTo>
                <a:lnTo>
                  <a:pt x="10677855" y="0"/>
                </a:lnTo>
                <a:lnTo>
                  <a:pt x="0" y="0"/>
                </a:lnTo>
                <a:lnTo>
                  <a:pt x="0" y="614172"/>
                </a:lnTo>
                <a:close/>
              </a:path>
            </a:pathLst>
          </a:custGeom>
          <a:solidFill>
            <a:srgbClr val="D5D2EA"/>
          </a:solidFill>
        </p:spPr>
        <p:txBody>
          <a:bodyPr wrap="square" lIns="0" tIns="0" rIns="0" bIns="0" rtlCol="0"/>
          <a:lstStyle/>
          <a:p>
            <a:endParaRPr/>
          </a:p>
        </p:txBody>
      </p:sp>
      <p:sp>
        <p:nvSpPr>
          <p:cNvPr id="6" name="object 6"/>
          <p:cNvSpPr txBox="1"/>
          <p:nvPr/>
        </p:nvSpPr>
        <p:spPr>
          <a:xfrm>
            <a:off x="5902690" y="6043723"/>
            <a:ext cx="2089150" cy="304800"/>
          </a:xfrm>
          <a:prstGeom prst="rect">
            <a:avLst/>
          </a:prstGeom>
        </p:spPr>
        <p:txBody>
          <a:bodyPr vert="horz" wrap="square" lIns="0" tIns="0" rIns="0" bIns="0" rtlCol="0">
            <a:spAutoFit/>
          </a:bodyPr>
          <a:lstStyle/>
          <a:p>
            <a:pPr marL="12700">
              <a:lnSpc>
                <a:spcPct val="100000"/>
              </a:lnSpc>
            </a:pPr>
            <a:r>
              <a:rPr sz="2200" b="1" spc="75" dirty="0">
                <a:solidFill>
                  <a:srgbClr val="2C2D84"/>
                </a:solidFill>
                <a:latin typeface="Segoe UI"/>
                <a:cs typeface="Segoe UI"/>
              </a:rPr>
              <a:t>ДЕМОГ</a:t>
            </a:r>
            <a:r>
              <a:rPr sz="2200" b="1" spc="-60" dirty="0">
                <a:solidFill>
                  <a:srgbClr val="2C2D84"/>
                </a:solidFill>
                <a:latin typeface="Segoe UI"/>
                <a:cs typeface="Segoe UI"/>
              </a:rPr>
              <a:t>Р</a:t>
            </a:r>
            <a:r>
              <a:rPr sz="2200" b="1" spc="25" dirty="0">
                <a:solidFill>
                  <a:srgbClr val="2C2D84"/>
                </a:solidFill>
                <a:latin typeface="Segoe UI"/>
                <a:cs typeface="Segoe UI"/>
              </a:rPr>
              <a:t>А</a:t>
            </a:r>
            <a:r>
              <a:rPr sz="2200" b="1" spc="75" dirty="0">
                <a:solidFill>
                  <a:srgbClr val="2C2D84"/>
                </a:solidFill>
                <a:latin typeface="Segoe UI"/>
                <a:cs typeface="Segoe UI"/>
              </a:rPr>
              <a:t>ФИЯ</a:t>
            </a:r>
            <a:endParaRPr sz="2200">
              <a:latin typeface="Segoe UI"/>
              <a:cs typeface="Segoe UI"/>
            </a:endParaRPr>
          </a:p>
        </p:txBody>
      </p:sp>
      <p:sp>
        <p:nvSpPr>
          <p:cNvPr id="7" name="object 7"/>
          <p:cNvSpPr txBox="1"/>
          <p:nvPr/>
        </p:nvSpPr>
        <p:spPr>
          <a:xfrm>
            <a:off x="1702470" y="6773795"/>
            <a:ext cx="1034415" cy="304800"/>
          </a:xfrm>
          <a:prstGeom prst="rect">
            <a:avLst/>
          </a:prstGeom>
        </p:spPr>
        <p:txBody>
          <a:bodyPr vert="horz" wrap="square" lIns="0" tIns="0" rIns="0" bIns="0" rtlCol="0">
            <a:spAutoFit/>
          </a:bodyPr>
          <a:lstStyle/>
          <a:p>
            <a:pPr marL="12700">
              <a:lnSpc>
                <a:spcPct val="100000"/>
              </a:lnSpc>
            </a:pPr>
            <a:r>
              <a:rPr sz="2200" b="1" spc="75" dirty="0">
                <a:solidFill>
                  <a:srgbClr val="2C2D84"/>
                </a:solidFill>
                <a:latin typeface="Segoe UI"/>
                <a:cs typeface="Segoe UI"/>
              </a:rPr>
              <a:t>НАУКА</a:t>
            </a:r>
            <a:endParaRPr sz="2200">
              <a:latin typeface="Segoe UI"/>
              <a:cs typeface="Segoe UI"/>
            </a:endParaRPr>
          </a:p>
        </p:txBody>
      </p:sp>
      <p:sp>
        <p:nvSpPr>
          <p:cNvPr id="8" name="object 8"/>
          <p:cNvSpPr txBox="1"/>
          <p:nvPr/>
        </p:nvSpPr>
        <p:spPr>
          <a:xfrm>
            <a:off x="5902690" y="6729930"/>
            <a:ext cx="3740150" cy="304800"/>
          </a:xfrm>
          <a:prstGeom prst="rect">
            <a:avLst/>
          </a:prstGeom>
        </p:spPr>
        <p:txBody>
          <a:bodyPr vert="horz" wrap="square" lIns="0" tIns="0" rIns="0" bIns="0" rtlCol="0">
            <a:spAutoFit/>
          </a:bodyPr>
          <a:lstStyle/>
          <a:p>
            <a:pPr marL="12700">
              <a:lnSpc>
                <a:spcPct val="100000"/>
              </a:lnSpc>
            </a:pPr>
            <a:r>
              <a:rPr sz="2200" b="1" spc="75" dirty="0">
                <a:solidFill>
                  <a:srgbClr val="2C2D84"/>
                </a:solidFill>
                <a:latin typeface="Segoe UI"/>
                <a:cs typeface="Segoe UI"/>
              </a:rPr>
              <a:t>ЦИФ</a:t>
            </a:r>
            <a:r>
              <a:rPr sz="2200" b="1" spc="65" dirty="0">
                <a:solidFill>
                  <a:srgbClr val="2C2D84"/>
                </a:solidFill>
                <a:latin typeface="Segoe UI"/>
                <a:cs typeface="Segoe UI"/>
              </a:rPr>
              <a:t>Р</a:t>
            </a:r>
            <a:r>
              <a:rPr sz="2200" b="1" spc="75" dirty="0">
                <a:solidFill>
                  <a:srgbClr val="2C2D84"/>
                </a:solidFill>
                <a:latin typeface="Segoe UI"/>
                <a:cs typeface="Segoe UI"/>
              </a:rPr>
              <a:t>ОВА</a:t>
            </a:r>
            <a:r>
              <a:rPr sz="2200" b="1" dirty="0">
                <a:solidFill>
                  <a:srgbClr val="2C2D84"/>
                </a:solidFill>
                <a:latin typeface="Segoe UI"/>
                <a:cs typeface="Segoe UI"/>
              </a:rPr>
              <a:t>Я</a:t>
            </a:r>
            <a:r>
              <a:rPr sz="2200" b="1" spc="75" dirty="0">
                <a:solidFill>
                  <a:srgbClr val="2C2D84"/>
                </a:solidFill>
                <a:latin typeface="Segoe UI"/>
                <a:cs typeface="Segoe UI"/>
              </a:rPr>
              <a:t> Э</a:t>
            </a:r>
            <a:r>
              <a:rPr sz="2200" b="1" spc="-5" dirty="0">
                <a:solidFill>
                  <a:srgbClr val="2C2D84"/>
                </a:solidFill>
                <a:latin typeface="Segoe UI"/>
                <a:cs typeface="Segoe UI"/>
              </a:rPr>
              <a:t>К</a:t>
            </a:r>
            <a:r>
              <a:rPr sz="2200" b="1" spc="75" dirty="0">
                <a:solidFill>
                  <a:srgbClr val="2C2D84"/>
                </a:solidFill>
                <a:latin typeface="Segoe UI"/>
                <a:cs typeface="Segoe UI"/>
              </a:rPr>
              <a:t>ОНОМИКА</a:t>
            </a:r>
            <a:endParaRPr sz="2200">
              <a:latin typeface="Segoe UI"/>
              <a:cs typeface="Segoe UI"/>
            </a:endParaRPr>
          </a:p>
        </p:txBody>
      </p:sp>
      <p:sp>
        <p:nvSpPr>
          <p:cNvPr id="9" name="object 9"/>
          <p:cNvSpPr txBox="1"/>
          <p:nvPr/>
        </p:nvSpPr>
        <p:spPr>
          <a:xfrm>
            <a:off x="1181693" y="6740914"/>
            <a:ext cx="406400" cy="365125"/>
          </a:xfrm>
          <a:prstGeom prst="rect">
            <a:avLst/>
          </a:prstGeom>
        </p:spPr>
        <p:txBody>
          <a:bodyPr vert="vert270" wrap="square" lIns="0" tIns="0" rIns="0" bIns="0" rtlCol="0">
            <a:spAutoFit/>
          </a:bodyPr>
          <a:lstStyle/>
          <a:p>
            <a:pPr marL="12700">
              <a:lnSpc>
                <a:spcPct val="100000"/>
              </a:lnSpc>
            </a:pPr>
            <a:r>
              <a:rPr sz="3000" dirty="0">
                <a:solidFill>
                  <a:srgbClr val="FFFFFF"/>
                </a:solidFill>
                <a:latin typeface="Wingdings 3"/>
                <a:cs typeface="Wingdings 3"/>
              </a:rPr>
              <a:t></a:t>
            </a:r>
            <a:endParaRPr sz="3000">
              <a:latin typeface="Wingdings 3"/>
              <a:cs typeface="Wingdings 3"/>
            </a:endParaRPr>
          </a:p>
        </p:txBody>
      </p:sp>
      <p:sp>
        <p:nvSpPr>
          <p:cNvPr id="10" name="object 10"/>
          <p:cNvSpPr/>
          <p:nvPr/>
        </p:nvSpPr>
        <p:spPr>
          <a:xfrm>
            <a:off x="1252819" y="6859205"/>
            <a:ext cx="127635" cy="127635"/>
          </a:xfrm>
          <a:custGeom>
            <a:avLst/>
            <a:gdLst/>
            <a:ahLst/>
            <a:cxnLst/>
            <a:rect l="l" t="t" r="r" b="b"/>
            <a:pathLst>
              <a:path w="127634" h="127634">
                <a:moveTo>
                  <a:pt x="63461" y="0"/>
                </a:moveTo>
                <a:lnTo>
                  <a:pt x="0" y="63461"/>
                </a:lnTo>
                <a:lnTo>
                  <a:pt x="63995" y="127457"/>
                </a:lnTo>
                <a:lnTo>
                  <a:pt x="127457" y="63995"/>
                </a:lnTo>
                <a:lnTo>
                  <a:pt x="63461" y="0"/>
                </a:lnTo>
                <a:close/>
              </a:path>
            </a:pathLst>
          </a:custGeom>
          <a:solidFill>
            <a:srgbClr val="D5D2EA"/>
          </a:solidFill>
        </p:spPr>
        <p:txBody>
          <a:bodyPr wrap="square" lIns="0" tIns="0" rIns="0" bIns="0" rtlCol="0"/>
          <a:lstStyle/>
          <a:p>
            <a:endParaRPr/>
          </a:p>
        </p:txBody>
      </p:sp>
      <p:sp>
        <p:nvSpPr>
          <p:cNvPr id="11" name="object 11"/>
          <p:cNvSpPr/>
          <p:nvPr/>
        </p:nvSpPr>
        <p:spPr>
          <a:xfrm>
            <a:off x="1143380" y="6860526"/>
            <a:ext cx="167640" cy="125095"/>
          </a:xfrm>
          <a:custGeom>
            <a:avLst/>
            <a:gdLst/>
            <a:ahLst/>
            <a:cxnLst/>
            <a:rect l="l" t="t" r="r" b="b"/>
            <a:pathLst>
              <a:path w="167640" h="125095">
                <a:moveTo>
                  <a:pt x="0" y="124561"/>
                </a:moveTo>
                <a:lnTo>
                  <a:pt x="167271" y="124561"/>
                </a:lnTo>
                <a:lnTo>
                  <a:pt x="167271" y="0"/>
                </a:lnTo>
                <a:lnTo>
                  <a:pt x="0" y="0"/>
                </a:lnTo>
                <a:lnTo>
                  <a:pt x="0" y="124561"/>
                </a:lnTo>
                <a:close/>
              </a:path>
            </a:pathLst>
          </a:custGeom>
          <a:solidFill>
            <a:srgbClr val="D5D2EA"/>
          </a:solidFill>
        </p:spPr>
        <p:txBody>
          <a:bodyPr wrap="square" lIns="0" tIns="0" rIns="0" bIns="0" rtlCol="0"/>
          <a:lstStyle/>
          <a:p>
            <a:endParaRPr/>
          </a:p>
        </p:txBody>
      </p:sp>
      <p:sp>
        <p:nvSpPr>
          <p:cNvPr id="12" name="object 12"/>
          <p:cNvSpPr/>
          <p:nvPr/>
        </p:nvSpPr>
        <p:spPr>
          <a:xfrm>
            <a:off x="0" y="8"/>
            <a:ext cx="10692130" cy="2000250"/>
          </a:xfrm>
          <a:custGeom>
            <a:avLst/>
            <a:gdLst/>
            <a:ahLst/>
            <a:cxnLst/>
            <a:rect l="l" t="t" r="r" b="b"/>
            <a:pathLst>
              <a:path w="10692130" h="2000250">
                <a:moveTo>
                  <a:pt x="10692003" y="0"/>
                </a:moveTo>
                <a:lnTo>
                  <a:pt x="0" y="0"/>
                </a:lnTo>
                <a:lnTo>
                  <a:pt x="0" y="1999792"/>
                </a:lnTo>
                <a:lnTo>
                  <a:pt x="10692003" y="1470863"/>
                </a:lnTo>
                <a:lnTo>
                  <a:pt x="10692003" y="0"/>
                </a:lnTo>
                <a:close/>
              </a:path>
            </a:pathLst>
          </a:custGeom>
          <a:solidFill>
            <a:srgbClr val="776DB0"/>
          </a:solidFill>
        </p:spPr>
        <p:txBody>
          <a:bodyPr wrap="square" lIns="0" tIns="0" rIns="0" bIns="0" rtlCol="0"/>
          <a:lstStyle/>
          <a:p>
            <a:endParaRPr/>
          </a:p>
        </p:txBody>
      </p:sp>
      <p:sp>
        <p:nvSpPr>
          <p:cNvPr id="13" name="object 13"/>
          <p:cNvSpPr txBox="1">
            <a:spLocks noGrp="1"/>
          </p:cNvSpPr>
          <p:nvPr>
            <p:ph type="title"/>
          </p:nvPr>
        </p:nvSpPr>
        <p:spPr>
          <a:prstGeom prst="rect">
            <a:avLst/>
          </a:prstGeom>
        </p:spPr>
        <p:txBody>
          <a:bodyPr vert="horz" wrap="square" lIns="0" tIns="0" rIns="0" bIns="0" rtlCol="0">
            <a:spAutoFit/>
          </a:bodyPr>
          <a:lstStyle/>
          <a:p>
            <a:pPr marL="12700" marR="5080" indent="6985">
              <a:lnSpc>
                <a:spcPts val="3800"/>
              </a:lnSpc>
            </a:pPr>
            <a:r>
              <a:rPr sz="3300" spc="114" dirty="0">
                <a:solidFill>
                  <a:srgbClr val="FFFFFF"/>
                </a:solidFill>
              </a:rPr>
              <a:t>Ф</a:t>
            </a:r>
            <a:r>
              <a:rPr sz="3300" spc="204" dirty="0">
                <a:solidFill>
                  <a:srgbClr val="FFFFFF"/>
                </a:solidFill>
              </a:rPr>
              <a:t>Е</a:t>
            </a:r>
            <a:r>
              <a:rPr sz="3300" spc="114" dirty="0">
                <a:solidFill>
                  <a:srgbClr val="FFFFFF"/>
                </a:solidFill>
              </a:rPr>
              <a:t>ДЕ</a:t>
            </a:r>
            <a:r>
              <a:rPr sz="3300" spc="-90" dirty="0">
                <a:solidFill>
                  <a:srgbClr val="FFFFFF"/>
                </a:solidFill>
              </a:rPr>
              <a:t>Р</a:t>
            </a:r>
            <a:r>
              <a:rPr sz="3300" spc="235" dirty="0">
                <a:solidFill>
                  <a:srgbClr val="FFFFFF"/>
                </a:solidFill>
              </a:rPr>
              <a:t>А</a:t>
            </a:r>
            <a:r>
              <a:rPr sz="3300" spc="114" dirty="0">
                <a:solidFill>
                  <a:srgbClr val="FFFFFF"/>
                </a:solidFill>
              </a:rPr>
              <a:t>ЛЬНЫ</a:t>
            </a:r>
            <a:r>
              <a:rPr sz="3300" dirty="0">
                <a:solidFill>
                  <a:srgbClr val="FFFFFF"/>
                </a:solidFill>
              </a:rPr>
              <a:t>Е</a:t>
            </a:r>
            <a:r>
              <a:rPr sz="3300" spc="114" dirty="0">
                <a:solidFill>
                  <a:srgbClr val="FFFFFF"/>
                </a:solidFill>
              </a:rPr>
              <a:t> П</a:t>
            </a:r>
            <a:r>
              <a:rPr sz="3300" spc="100" dirty="0">
                <a:solidFill>
                  <a:srgbClr val="FFFFFF"/>
                </a:solidFill>
              </a:rPr>
              <a:t>Р</a:t>
            </a:r>
            <a:r>
              <a:rPr sz="3300" spc="114" dirty="0">
                <a:solidFill>
                  <a:srgbClr val="FFFFFF"/>
                </a:solidFill>
              </a:rPr>
              <a:t>ОЕКТ</a:t>
            </a:r>
            <a:r>
              <a:rPr sz="3300" spc="55" dirty="0">
                <a:solidFill>
                  <a:srgbClr val="FFFFFF"/>
                </a:solidFill>
              </a:rPr>
              <a:t>Ы</a:t>
            </a:r>
            <a:r>
              <a:rPr sz="3300" dirty="0">
                <a:solidFill>
                  <a:srgbClr val="FFFFFF"/>
                </a:solidFill>
              </a:rPr>
              <a:t>,</a:t>
            </a:r>
            <a:r>
              <a:rPr sz="3300" spc="55" dirty="0">
                <a:solidFill>
                  <a:srgbClr val="FFFFFF"/>
                </a:solidFill>
              </a:rPr>
              <a:t> </a:t>
            </a:r>
            <a:r>
              <a:rPr sz="3300" spc="114" dirty="0">
                <a:solidFill>
                  <a:srgbClr val="FFFFFF"/>
                </a:solidFill>
              </a:rPr>
              <a:t>Р</a:t>
            </a:r>
            <a:r>
              <a:rPr sz="3300" spc="130" dirty="0">
                <a:solidFill>
                  <a:srgbClr val="FFFFFF"/>
                </a:solidFill>
              </a:rPr>
              <a:t>Е</a:t>
            </a:r>
            <a:r>
              <a:rPr sz="3300" spc="235" dirty="0">
                <a:solidFill>
                  <a:srgbClr val="FFFFFF"/>
                </a:solidFill>
              </a:rPr>
              <a:t>А</a:t>
            </a:r>
            <a:r>
              <a:rPr sz="3300" spc="114" dirty="0">
                <a:solidFill>
                  <a:srgbClr val="FFFFFF"/>
                </a:solidFill>
              </a:rPr>
              <a:t>ЛИЗУЕМЫ</a:t>
            </a:r>
            <a:r>
              <a:rPr sz="3300" dirty="0">
                <a:solidFill>
                  <a:srgbClr val="FFFFFF"/>
                </a:solidFill>
              </a:rPr>
              <a:t>Е в</a:t>
            </a:r>
            <a:r>
              <a:rPr sz="3300" spc="55" dirty="0">
                <a:solidFill>
                  <a:srgbClr val="FFFFFF"/>
                </a:solidFill>
              </a:rPr>
              <a:t> </a:t>
            </a:r>
            <a:r>
              <a:rPr sz="3300" spc="114" dirty="0">
                <a:solidFill>
                  <a:srgbClr val="FFFFFF"/>
                </a:solidFill>
              </a:rPr>
              <a:t>НИЖЕ</a:t>
            </a:r>
            <a:r>
              <a:rPr sz="3300" spc="50" dirty="0">
                <a:solidFill>
                  <a:srgbClr val="FFFFFF"/>
                </a:solidFill>
              </a:rPr>
              <a:t>Г</a:t>
            </a:r>
            <a:r>
              <a:rPr sz="3300" spc="114" dirty="0">
                <a:solidFill>
                  <a:srgbClr val="FFFFFF"/>
                </a:solidFill>
              </a:rPr>
              <a:t>О</a:t>
            </a:r>
            <a:r>
              <a:rPr sz="3300" spc="100" dirty="0">
                <a:solidFill>
                  <a:srgbClr val="FFFFFF"/>
                </a:solidFill>
              </a:rPr>
              <a:t>РО</a:t>
            </a:r>
            <a:r>
              <a:rPr sz="3300" spc="114" dirty="0">
                <a:solidFill>
                  <a:srgbClr val="FFFFFF"/>
                </a:solidFill>
              </a:rPr>
              <a:t>ДС</a:t>
            </a:r>
            <a:r>
              <a:rPr sz="3300" spc="-5" dirty="0">
                <a:solidFill>
                  <a:srgbClr val="FFFFFF"/>
                </a:solidFill>
              </a:rPr>
              <a:t>К</a:t>
            </a:r>
            <a:r>
              <a:rPr sz="3300" spc="114" dirty="0">
                <a:solidFill>
                  <a:srgbClr val="FFFFFF"/>
                </a:solidFill>
              </a:rPr>
              <a:t>О</a:t>
            </a:r>
            <a:r>
              <a:rPr sz="3300" dirty="0">
                <a:solidFill>
                  <a:srgbClr val="FFFFFF"/>
                </a:solidFill>
              </a:rPr>
              <a:t>Й</a:t>
            </a:r>
            <a:r>
              <a:rPr sz="3300" spc="110" dirty="0">
                <a:solidFill>
                  <a:srgbClr val="FFFFFF"/>
                </a:solidFill>
              </a:rPr>
              <a:t> </a:t>
            </a:r>
            <a:r>
              <a:rPr sz="3300" spc="114" dirty="0">
                <a:solidFill>
                  <a:srgbClr val="FFFFFF"/>
                </a:solidFill>
              </a:rPr>
              <a:t>ОБЛ</a:t>
            </a:r>
            <a:r>
              <a:rPr sz="3300" spc="80" dirty="0">
                <a:solidFill>
                  <a:srgbClr val="FFFFFF"/>
                </a:solidFill>
              </a:rPr>
              <a:t>А</a:t>
            </a:r>
            <a:r>
              <a:rPr sz="3300" spc="114" dirty="0">
                <a:solidFill>
                  <a:srgbClr val="FFFFFF"/>
                </a:solidFill>
              </a:rPr>
              <a:t>СТИ</a:t>
            </a:r>
            <a:endParaRPr sz="3300"/>
          </a:p>
        </p:txBody>
      </p:sp>
      <p:sp>
        <p:nvSpPr>
          <p:cNvPr id="14" name="object 14"/>
          <p:cNvSpPr/>
          <p:nvPr/>
        </p:nvSpPr>
        <p:spPr>
          <a:xfrm>
            <a:off x="0" y="1340030"/>
            <a:ext cx="10692130" cy="501650"/>
          </a:xfrm>
          <a:custGeom>
            <a:avLst/>
            <a:gdLst/>
            <a:ahLst/>
            <a:cxnLst/>
            <a:rect l="l" t="t" r="r" b="b"/>
            <a:pathLst>
              <a:path w="10692130" h="501650">
                <a:moveTo>
                  <a:pt x="0" y="501377"/>
                </a:moveTo>
                <a:lnTo>
                  <a:pt x="10692003" y="0"/>
                </a:lnTo>
              </a:path>
            </a:pathLst>
          </a:custGeom>
          <a:ln w="38100">
            <a:solidFill>
              <a:srgbClr val="FFFFFF"/>
            </a:solidFill>
          </a:ln>
        </p:spPr>
        <p:txBody>
          <a:bodyPr wrap="square" lIns="0" tIns="0" rIns="0" bIns="0" rtlCol="0"/>
          <a:lstStyle/>
          <a:p>
            <a:endParaRPr/>
          </a:p>
        </p:txBody>
      </p:sp>
      <p:sp>
        <p:nvSpPr>
          <p:cNvPr id="15" name="object 15"/>
          <p:cNvSpPr txBox="1"/>
          <p:nvPr/>
        </p:nvSpPr>
        <p:spPr>
          <a:xfrm>
            <a:off x="1184410" y="5997874"/>
            <a:ext cx="406400" cy="365125"/>
          </a:xfrm>
          <a:prstGeom prst="rect">
            <a:avLst/>
          </a:prstGeom>
        </p:spPr>
        <p:txBody>
          <a:bodyPr vert="vert270" wrap="square" lIns="0" tIns="0" rIns="0" bIns="0" rtlCol="0">
            <a:spAutoFit/>
          </a:bodyPr>
          <a:lstStyle/>
          <a:p>
            <a:pPr marL="12700">
              <a:lnSpc>
                <a:spcPct val="100000"/>
              </a:lnSpc>
            </a:pPr>
            <a:r>
              <a:rPr sz="3000" dirty="0">
                <a:solidFill>
                  <a:srgbClr val="FFFFFF"/>
                </a:solidFill>
                <a:latin typeface="Wingdings 3"/>
                <a:cs typeface="Wingdings 3"/>
              </a:rPr>
              <a:t></a:t>
            </a:r>
            <a:endParaRPr sz="3000">
              <a:latin typeface="Wingdings 3"/>
              <a:cs typeface="Wingdings 3"/>
            </a:endParaRPr>
          </a:p>
        </p:txBody>
      </p:sp>
      <p:sp>
        <p:nvSpPr>
          <p:cNvPr id="16" name="object 16"/>
          <p:cNvSpPr/>
          <p:nvPr/>
        </p:nvSpPr>
        <p:spPr>
          <a:xfrm>
            <a:off x="1255535" y="6116168"/>
            <a:ext cx="127635" cy="127635"/>
          </a:xfrm>
          <a:custGeom>
            <a:avLst/>
            <a:gdLst/>
            <a:ahLst/>
            <a:cxnLst/>
            <a:rect l="l" t="t" r="r" b="b"/>
            <a:pathLst>
              <a:path w="127634" h="127635">
                <a:moveTo>
                  <a:pt x="63461" y="0"/>
                </a:moveTo>
                <a:lnTo>
                  <a:pt x="0" y="63461"/>
                </a:lnTo>
                <a:lnTo>
                  <a:pt x="63995" y="127457"/>
                </a:lnTo>
                <a:lnTo>
                  <a:pt x="127457" y="63995"/>
                </a:lnTo>
                <a:lnTo>
                  <a:pt x="63461" y="0"/>
                </a:lnTo>
                <a:close/>
              </a:path>
            </a:pathLst>
          </a:custGeom>
          <a:solidFill>
            <a:srgbClr val="D5D2EA"/>
          </a:solidFill>
        </p:spPr>
        <p:txBody>
          <a:bodyPr wrap="square" lIns="0" tIns="0" rIns="0" bIns="0" rtlCol="0"/>
          <a:lstStyle/>
          <a:p>
            <a:endParaRPr/>
          </a:p>
        </p:txBody>
      </p:sp>
      <p:sp>
        <p:nvSpPr>
          <p:cNvPr id="17" name="object 17"/>
          <p:cNvSpPr/>
          <p:nvPr/>
        </p:nvSpPr>
        <p:spPr>
          <a:xfrm>
            <a:off x="1146098" y="6117488"/>
            <a:ext cx="167640" cy="125095"/>
          </a:xfrm>
          <a:custGeom>
            <a:avLst/>
            <a:gdLst/>
            <a:ahLst/>
            <a:cxnLst/>
            <a:rect l="l" t="t" r="r" b="b"/>
            <a:pathLst>
              <a:path w="167640" h="125095">
                <a:moveTo>
                  <a:pt x="0" y="124561"/>
                </a:moveTo>
                <a:lnTo>
                  <a:pt x="167271" y="124561"/>
                </a:lnTo>
                <a:lnTo>
                  <a:pt x="167271" y="0"/>
                </a:lnTo>
                <a:lnTo>
                  <a:pt x="0" y="0"/>
                </a:lnTo>
                <a:lnTo>
                  <a:pt x="0" y="124561"/>
                </a:lnTo>
                <a:close/>
              </a:path>
            </a:pathLst>
          </a:custGeom>
          <a:solidFill>
            <a:srgbClr val="D5D2EA"/>
          </a:solidFill>
        </p:spPr>
        <p:txBody>
          <a:bodyPr wrap="square" lIns="0" tIns="0" rIns="0" bIns="0" rtlCol="0"/>
          <a:lstStyle/>
          <a:p>
            <a:endParaRPr/>
          </a:p>
        </p:txBody>
      </p:sp>
      <p:sp>
        <p:nvSpPr>
          <p:cNvPr id="18" name="object 18"/>
          <p:cNvSpPr txBox="1"/>
          <p:nvPr/>
        </p:nvSpPr>
        <p:spPr>
          <a:xfrm>
            <a:off x="5211509" y="6759274"/>
            <a:ext cx="406400" cy="365125"/>
          </a:xfrm>
          <a:prstGeom prst="rect">
            <a:avLst/>
          </a:prstGeom>
        </p:spPr>
        <p:txBody>
          <a:bodyPr vert="vert270" wrap="square" lIns="0" tIns="0" rIns="0" bIns="0" rtlCol="0">
            <a:spAutoFit/>
          </a:bodyPr>
          <a:lstStyle/>
          <a:p>
            <a:pPr marL="12700">
              <a:lnSpc>
                <a:spcPct val="100000"/>
              </a:lnSpc>
            </a:pPr>
            <a:r>
              <a:rPr sz="3000" dirty="0">
                <a:solidFill>
                  <a:srgbClr val="FFFFFF"/>
                </a:solidFill>
                <a:latin typeface="Wingdings 3"/>
                <a:cs typeface="Wingdings 3"/>
              </a:rPr>
              <a:t></a:t>
            </a:r>
            <a:endParaRPr sz="3000">
              <a:latin typeface="Wingdings 3"/>
              <a:cs typeface="Wingdings 3"/>
            </a:endParaRPr>
          </a:p>
        </p:txBody>
      </p:sp>
      <p:sp>
        <p:nvSpPr>
          <p:cNvPr id="19" name="object 19"/>
          <p:cNvSpPr/>
          <p:nvPr/>
        </p:nvSpPr>
        <p:spPr>
          <a:xfrm>
            <a:off x="5282636" y="6877567"/>
            <a:ext cx="127635" cy="127635"/>
          </a:xfrm>
          <a:custGeom>
            <a:avLst/>
            <a:gdLst/>
            <a:ahLst/>
            <a:cxnLst/>
            <a:rect l="l" t="t" r="r" b="b"/>
            <a:pathLst>
              <a:path w="127635" h="127634">
                <a:moveTo>
                  <a:pt x="63461" y="0"/>
                </a:moveTo>
                <a:lnTo>
                  <a:pt x="0" y="63461"/>
                </a:lnTo>
                <a:lnTo>
                  <a:pt x="63995" y="127457"/>
                </a:lnTo>
                <a:lnTo>
                  <a:pt x="127457" y="63995"/>
                </a:lnTo>
                <a:lnTo>
                  <a:pt x="63461" y="0"/>
                </a:lnTo>
                <a:close/>
              </a:path>
            </a:pathLst>
          </a:custGeom>
          <a:solidFill>
            <a:srgbClr val="D5D2EA"/>
          </a:solidFill>
        </p:spPr>
        <p:txBody>
          <a:bodyPr wrap="square" lIns="0" tIns="0" rIns="0" bIns="0" rtlCol="0"/>
          <a:lstStyle/>
          <a:p>
            <a:endParaRPr/>
          </a:p>
        </p:txBody>
      </p:sp>
      <p:sp>
        <p:nvSpPr>
          <p:cNvPr id="20" name="object 20"/>
          <p:cNvSpPr/>
          <p:nvPr/>
        </p:nvSpPr>
        <p:spPr>
          <a:xfrm>
            <a:off x="5173192" y="6878878"/>
            <a:ext cx="167640"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D5D2EA"/>
          </a:solidFill>
        </p:spPr>
        <p:txBody>
          <a:bodyPr wrap="square" lIns="0" tIns="0" rIns="0" bIns="0" rtlCol="0"/>
          <a:lstStyle/>
          <a:p>
            <a:endParaRPr/>
          </a:p>
        </p:txBody>
      </p:sp>
      <p:sp>
        <p:nvSpPr>
          <p:cNvPr id="21" name="object 21"/>
          <p:cNvSpPr txBox="1"/>
          <p:nvPr/>
        </p:nvSpPr>
        <p:spPr>
          <a:xfrm>
            <a:off x="5214225" y="6016235"/>
            <a:ext cx="406400" cy="365125"/>
          </a:xfrm>
          <a:prstGeom prst="rect">
            <a:avLst/>
          </a:prstGeom>
        </p:spPr>
        <p:txBody>
          <a:bodyPr vert="vert270" wrap="square" lIns="0" tIns="0" rIns="0" bIns="0" rtlCol="0">
            <a:spAutoFit/>
          </a:bodyPr>
          <a:lstStyle/>
          <a:p>
            <a:pPr marL="12700">
              <a:lnSpc>
                <a:spcPct val="100000"/>
              </a:lnSpc>
            </a:pPr>
            <a:r>
              <a:rPr sz="3000" dirty="0">
                <a:solidFill>
                  <a:srgbClr val="FFFFFF"/>
                </a:solidFill>
                <a:latin typeface="Wingdings 3"/>
                <a:cs typeface="Wingdings 3"/>
              </a:rPr>
              <a:t></a:t>
            </a:r>
            <a:endParaRPr sz="3000">
              <a:latin typeface="Wingdings 3"/>
              <a:cs typeface="Wingdings 3"/>
            </a:endParaRPr>
          </a:p>
        </p:txBody>
      </p:sp>
      <p:sp>
        <p:nvSpPr>
          <p:cNvPr id="22" name="object 22"/>
          <p:cNvSpPr/>
          <p:nvPr/>
        </p:nvSpPr>
        <p:spPr>
          <a:xfrm>
            <a:off x="5285351" y="6134526"/>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D5D2EA"/>
          </a:solidFill>
        </p:spPr>
        <p:txBody>
          <a:bodyPr wrap="square" lIns="0" tIns="0" rIns="0" bIns="0" rtlCol="0"/>
          <a:lstStyle/>
          <a:p>
            <a:endParaRPr/>
          </a:p>
        </p:txBody>
      </p:sp>
      <p:sp>
        <p:nvSpPr>
          <p:cNvPr id="23" name="object 23"/>
          <p:cNvSpPr/>
          <p:nvPr/>
        </p:nvSpPr>
        <p:spPr>
          <a:xfrm>
            <a:off x="5175910" y="6135839"/>
            <a:ext cx="167640"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D5D2EA"/>
          </a:solidFill>
        </p:spPr>
        <p:txBody>
          <a:bodyPr wrap="square" lIns="0" tIns="0" rIns="0" bIns="0" rtlCol="0"/>
          <a:lstStyle/>
          <a:p>
            <a:endParaRPr/>
          </a:p>
        </p:txBody>
      </p:sp>
      <p:sp>
        <p:nvSpPr>
          <p:cNvPr id="24" name="object 24"/>
          <p:cNvSpPr/>
          <p:nvPr/>
        </p:nvSpPr>
        <p:spPr>
          <a:xfrm>
            <a:off x="539999" y="1581302"/>
            <a:ext cx="9295345" cy="4251236"/>
          </a:xfrm>
          <a:prstGeom prst="rect">
            <a:avLst/>
          </a:prstGeom>
          <a:blipFill>
            <a:blip r:embed="rId3" cstate="print"/>
            <a:stretch>
              <a:fillRect/>
            </a:stretch>
          </a:blipFill>
        </p:spPr>
        <p:txBody>
          <a:bodyPr wrap="square" lIns="0" tIns="0" rIns="0" bIns="0" rtlCol="0"/>
          <a:lstStyle/>
          <a:p>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201295"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4032209" y="2288270"/>
            <a:ext cx="3563488" cy="2155467"/>
          </a:xfrm>
          <a:prstGeom prst="rect">
            <a:avLst/>
          </a:prstGeom>
          <a:blipFill>
            <a:blip r:embed="rId3" cstate="print"/>
            <a:stretch>
              <a:fillRect/>
            </a:stretch>
          </a:blipFill>
        </p:spPr>
        <p:txBody>
          <a:bodyPr wrap="square" lIns="0" tIns="0" rIns="0" bIns="0" rtlCol="0"/>
          <a:lstStyle/>
          <a:p>
            <a:endParaRPr/>
          </a:p>
        </p:txBody>
      </p:sp>
      <p:sp>
        <p:nvSpPr>
          <p:cNvPr id="42" name="object 42"/>
          <p:cNvSpPr/>
          <p:nvPr/>
        </p:nvSpPr>
        <p:spPr>
          <a:xfrm>
            <a:off x="4687181" y="3515069"/>
            <a:ext cx="59690" cy="69850"/>
          </a:xfrm>
          <a:custGeom>
            <a:avLst/>
            <a:gdLst/>
            <a:ahLst/>
            <a:cxnLst/>
            <a:rect l="l" t="t" r="r" b="b"/>
            <a:pathLst>
              <a:path w="59689" h="69850">
                <a:moveTo>
                  <a:pt x="33892" y="0"/>
                </a:moveTo>
                <a:lnTo>
                  <a:pt x="18772" y="2510"/>
                </a:lnTo>
                <a:lnTo>
                  <a:pt x="7286" y="9885"/>
                </a:lnTo>
                <a:lnTo>
                  <a:pt x="0" y="20957"/>
                </a:lnTo>
                <a:lnTo>
                  <a:pt x="548" y="39678"/>
                </a:lnTo>
                <a:lnTo>
                  <a:pt x="4913" y="53753"/>
                </a:lnTo>
                <a:lnTo>
                  <a:pt x="12303" y="63272"/>
                </a:lnTo>
                <a:lnTo>
                  <a:pt x="21923" y="68326"/>
                </a:lnTo>
                <a:lnTo>
                  <a:pt x="29063" y="69258"/>
                </a:lnTo>
                <a:lnTo>
                  <a:pt x="42263" y="66081"/>
                </a:lnTo>
                <a:lnTo>
                  <a:pt x="52733" y="57491"/>
                </a:lnTo>
                <a:lnTo>
                  <a:pt x="59195" y="44900"/>
                </a:lnTo>
                <a:lnTo>
                  <a:pt x="57926" y="26899"/>
                </a:lnTo>
                <a:lnTo>
                  <a:pt x="52716" y="13347"/>
                </a:lnTo>
                <a:lnTo>
                  <a:pt x="44420" y="4347"/>
                </a:lnTo>
                <a:lnTo>
                  <a:pt x="33892" y="0"/>
                </a:lnTo>
                <a:close/>
              </a:path>
            </a:pathLst>
          </a:custGeom>
          <a:solidFill>
            <a:srgbClr val="EB5B25"/>
          </a:solidFill>
        </p:spPr>
        <p:txBody>
          <a:bodyPr wrap="square" lIns="0" tIns="0" rIns="0" bIns="0" rtlCol="0"/>
          <a:lstStyle/>
          <a:p>
            <a:endParaRPr/>
          </a:p>
        </p:txBody>
      </p:sp>
      <p:sp>
        <p:nvSpPr>
          <p:cNvPr id="43" name="object 43"/>
          <p:cNvSpPr/>
          <p:nvPr/>
        </p:nvSpPr>
        <p:spPr>
          <a:xfrm>
            <a:off x="4687181" y="3515069"/>
            <a:ext cx="59690" cy="69850"/>
          </a:xfrm>
          <a:custGeom>
            <a:avLst/>
            <a:gdLst/>
            <a:ahLst/>
            <a:cxnLst/>
            <a:rect l="l" t="t" r="r" b="b"/>
            <a:pathLst>
              <a:path w="59689" h="69850">
                <a:moveTo>
                  <a:pt x="29063" y="69258"/>
                </a:moveTo>
                <a:lnTo>
                  <a:pt x="42263" y="66081"/>
                </a:lnTo>
                <a:lnTo>
                  <a:pt x="52733" y="57491"/>
                </a:lnTo>
                <a:lnTo>
                  <a:pt x="59195" y="44900"/>
                </a:lnTo>
                <a:lnTo>
                  <a:pt x="57926" y="26899"/>
                </a:lnTo>
                <a:lnTo>
                  <a:pt x="52716" y="13347"/>
                </a:lnTo>
                <a:lnTo>
                  <a:pt x="44420" y="4347"/>
                </a:lnTo>
                <a:lnTo>
                  <a:pt x="33892" y="0"/>
                </a:lnTo>
                <a:lnTo>
                  <a:pt x="18772" y="2510"/>
                </a:lnTo>
                <a:lnTo>
                  <a:pt x="7286" y="9885"/>
                </a:lnTo>
                <a:lnTo>
                  <a:pt x="0" y="20957"/>
                </a:lnTo>
                <a:lnTo>
                  <a:pt x="548" y="39678"/>
                </a:lnTo>
                <a:lnTo>
                  <a:pt x="4913" y="53753"/>
                </a:lnTo>
                <a:lnTo>
                  <a:pt x="12303" y="63272"/>
                </a:lnTo>
                <a:lnTo>
                  <a:pt x="21923" y="68326"/>
                </a:lnTo>
                <a:lnTo>
                  <a:pt x="29063" y="69258"/>
                </a:lnTo>
                <a:close/>
              </a:path>
            </a:pathLst>
          </a:custGeom>
          <a:ln w="9525">
            <a:solidFill>
              <a:srgbClr val="EB5B25"/>
            </a:solidFill>
          </a:ln>
        </p:spPr>
        <p:txBody>
          <a:bodyPr wrap="square" lIns="0" tIns="0" rIns="0" bIns="0" rtlCol="0"/>
          <a:lstStyle/>
          <a:p>
            <a:endParaRPr/>
          </a:p>
        </p:txBody>
      </p:sp>
      <p:sp>
        <p:nvSpPr>
          <p:cNvPr id="44" name="object 44"/>
          <p:cNvSpPr/>
          <p:nvPr/>
        </p:nvSpPr>
        <p:spPr>
          <a:xfrm>
            <a:off x="4725503" y="1395667"/>
            <a:ext cx="2487930" cy="2140585"/>
          </a:xfrm>
          <a:custGeom>
            <a:avLst/>
            <a:gdLst/>
            <a:ahLst/>
            <a:cxnLst/>
            <a:rect l="l" t="t" r="r" b="b"/>
            <a:pathLst>
              <a:path w="2487929" h="2140585">
                <a:moveTo>
                  <a:pt x="0" y="2140242"/>
                </a:moveTo>
                <a:lnTo>
                  <a:pt x="2487853" y="0"/>
                </a:lnTo>
              </a:path>
            </a:pathLst>
          </a:custGeom>
          <a:ln w="25400">
            <a:solidFill>
              <a:srgbClr val="EB5B25"/>
            </a:solidFill>
          </a:ln>
        </p:spPr>
        <p:txBody>
          <a:bodyPr wrap="square" lIns="0" tIns="0" rIns="0" bIns="0" rtlCol="0"/>
          <a:lstStyle/>
          <a:p>
            <a:endParaRPr/>
          </a:p>
        </p:txBody>
      </p:sp>
      <p:sp>
        <p:nvSpPr>
          <p:cNvPr id="45" name="object 45"/>
          <p:cNvSpPr/>
          <p:nvPr/>
        </p:nvSpPr>
        <p:spPr>
          <a:xfrm>
            <a:off x="4355869" y="1405756"/>
            <a:ext cx="347980" cy="2148840"/>
          </a:xfrm>
          <a:custGeom>
            <a:avLst/>
            <a:gdLst/>
            <a:ahLst/>
            <a:cxnLst/>
            <a:rect l="l" t="t" r="r" b="b"/>
            <a:pathLst>
              <a:path w="347979" h="2148840">
                <a:moveTo>
                  <a:pt x="347840" y="2148586"/>
                </a:moveTo>
                <a:lnTo>
                  <a:pt x="0" y="0"/>
                </a:lnTo>
              </a:path>
            </a:pathLst>
          </a:custGeom>
          <a:ln w="25400">
            <a:solidFill>
              <a:srgbClr val="EB5B25"/>
            </a:solidFill>
          </a:ln>
        </p:spPr>
        <p:txBody>
          <a:bodyPr wrap="square" lIns="0" tIns="0" rIns="0" bIns="0" rtlCol="0"/>
          <a:lstStyle/>
          <a:p>
            <a:endParaRPr/>
          </a:p>
        </p:txBody>
      </p:sp>
      <p:sp>
        <p:nvSpPr>
          <p:cNvPr id="46" name="object 46"/>
          <p:cNvSpPr/>
          <p:nvPr/>
        </p:nvSpPr>
        <p:spPr>
          <a:xfrm>
            <a:off x="7108260" y="4398543"/>
            <a:ext cx="420299" cy="412908"/>
          </a:xfrm>
          <a:prstGeom prst="rect">
            <a:avLst/>
          </a:prstGeom>
          <a:blipFill>
            <a:blip r:embed="rId4" cstate="print"/>
            <a:stretch>
              <a:fillRect/>
            </a:stretch>
          </a:blipFill>
        </p:spPr>
        <p:txBody>
          <a:bodyPr wrap="square" lIns="0" tIns="0" rIns="0" bIns="0" rtlCol="0"/>
          <a:lstStyle/>
          <a:p>
            <a:endParaRPr/>
          </a:p>
        </p:txBody>
      </p:sp>
      <p:sp>
        <p:nvSpPr>
          <p:cNvPr id="47" name="object 47"/>
          <p:cNvSpPr/>
          <p:nvPr/>
        </p:nvSpPr>
        <p:spPr>
          <a:xfrm>
            <a:off x="6059763" y="5759837"/>
            <a:ext cx="449595" cy="412908"/>
          </a:xfrm>
          <a:prstGeom prst="rect">
            <a:avLst/>
          </a:prstGeom>
          <a:blipFill>
            <a:blip r:embed="rId5" cstate="print"/>
            <a:stretch>
              <a:fillRect/>
            </a:stretch>
          </a:blipFill>
        </p:spPr>
        <p:txBody>
          <a:bodyPr wrap="square" lIns="0" tIns="0" rIns="0" bIns="0" rtlCol="0"/>
          <a:lstStyle/>
          <a:p>
            <a:endParaRPr/>
          </a:p>
        </p:txBody>
      </p:sp>
      <p:sp>
        <p:nvSpPr>
          <p:cNvPr id="48" name="object 48"/>
          <p:cNvSpPr/>
          <p:nvPr/>
        </p:nvSpPr>
        <p:spPr>
          <a:xfrm>
            <a:off x="4716842" y="3548779"/>
            <a:ext cx="3098800" cy="100330"/>
          </a:xfrm>
          <a:custGeom>
            <a:avLst/>
            <a:gdLst/>
            <a:ahLst/>
            <a:cxnLst/>
            <a:rect l="l" t="t" r="r" b="b"/>
            <a:pathLst>
              <a:path w="3098800" h="100329">
                <a:moveTo>
                  <a:pt x="0" y="0"/>
                </a:moveTo>
                <a:lnTo>
                  <a:pt x="3098393" y="99834"/>
                </a:lnTo>
              </a:path>
            </a:pathLst>
          </a:custGeom>
          <a:ln w="25400">
            <a:solidFill>
              <a:srgbClr val="EB5B25"/>
            </a:solidFill>
          </a:ln>
        </p:spPr>
        <p:txBody>
          <a:bodyPr wrap="square" lIns="0" tIns="0" rIns="0" bIns="0" rtlCol="0"/>
          <a:lstStyle/>
          <a:p>
            <a:endParaRPr/>
          </a:p>
        </p:txBody>
      </p:sp>
      <p:sp>
        <p:nvSpPr>
          <p:cNvPr id="49" name="object 49"/>
          <p:cNvSpPr/>
          <p:nvPr/>
        </p:nvSpPr>
        <p:spPr>
          <a:xfrm>
            <a:off x="4725183" y="3558515"/>
            <a:ext cx="1896110" cy="1548130"/>
          </a:xfrm>
          <a:custGeom>
            <a:avLst/>
            <a:gdLst/>
            <a:ahLst/>
            <a:cxnLst/>
            <a:rect l="l" t="t" r="r" b="b"/>
            <a:pathLst>
              <a:path w="1896109" h="1548129">
                <a:moveTo>
                  <a:pt x="0" y="0"/>
                </a:moveTo>
                <a:lnTo>
                  <a:pt x="1895830" y="1548066"/>
                </a:lnTo>
              </a:path>
            </a:pathLst>
          </a:custGeom>
          <a:ln w="25400">
            <a:solidFill>
              <a:srgbClr val="EB5B25"/>
            </a:solidFill>
          </a:ln>
        </p:spPr>
        <p:txBody>
          <a:bodyPr wrap="square" lIns="0" tIns="0" rIns="0" bIns="0" rtlCol="0"/>
          <a:lstStyle/>
          <a:p>
            <a:endParaRPr/>
          </a:p>
        </p:txBody>
      </p:sp>
      <p:sp>
        <p:nvSpPr>
          <p:cNvPr id="50" name="object 50"/>
          <p:cNvSpPr/>
          <p:nvPr/>
        </p:nvSpPr>
        <p:spPr>
          <a:xfrm>
            <a:off x="7773089" y="3531824"/>
            <a:ext cx="802531" cy="639305"/>
          </a:xfrm>
          <a:prstGeom prst="rect">
            <a:avLst/>
          </a:prstGeom>
          <a:blipFill>
            <a:blip r:embed="rId6" cstate="print"/>
            <a:stretch>
              <a:fillRect/>
            </a:stretch>
          </a:blipFill>
        </p:spPr>
        <p:txBody>
          <a:bodyPr wrap="square" lIns="0" tIns="0" rIns="0" bIns="0" rtlCol="0"/>
          <a:lstStyle/>
          <a:p>
            <a:endParaRPr/>
          </a:p>
        </p:txBody>
      </p:sp>
      <p:sp>
        <p:nvSpPr>
          <p:cNvPr id="51" name="object 51"/>
          <p:cNvSpPr/>
          <p:nvPr/>
        </p:nvSpPr>
        <p:spPr>
          <a:xfrm>
            <a:off x="6286908" y="5060558"/>
            <a:ext cx="766090" cy="610275"/>
          </a:xfrm>
          <a:prstGeom prst="rect">
            <a:avLst/>
          </a:prstGeom>
          <a:blipFill>
            <a:blip r:embed="rId7" cstate="print"/>
            <a:stretch>
              <a:fillRect/>
            </a:stretch>
          </a:blipFill>
        </p:spPr>
        <p:txBody>
          <a:bodyPr wrap="square" lIns="0" tIns="0" rIns="0" bIns="0" rtlCol="0"/>
          <a:lstStyle/>
          <a:p>
            <a:endParaRPr/>
          </a:p>
        </p:txBody>
      </p:sp>
      <p:sp>
        <p:nvSpPr>
          <p:cNvPr id="52" name="object 52"/>
          <p:cNvSpPr/>
          <p:nvPr/>
        </p:nvSpPr>
        <p:spPr>
          <a:xfrm>
            <a:off x="7187171" y="826592"/>
            <a:ext cx="861961" cy="688310"/>
          </a:xfrm>
          <a:prstGeom prst="rect">
            <a:avLst/>
          </a:prstGeom>
          <a:blipFill>
            <a:blip r:embed="rId8" cstate="print"/>
            <a:stretch>
              <a:fillRect/>
            </a:stretch>
          </a:blipFill>
        </p:spPr>
        <p:txBody>
          <a:bodyPr wrap="square" lIns="0" tIns="0" rIns="0" bIns="0" rtlCol="0"/>
          <a:lstStyle/>
          <a:p>
            <a:endParaRPr/>
          </a:p>
        </p:txBody>
      </p:sp>
      <p:sp>
        <p:nvSpPr>
          <p:cNvPr id="53" name="object 53"/>
          <p:cNvSpPr/>
          <p:nvPr/>
        </p:nvSpPr>
        <p:spPr>
          <a:xfrm>
            <a:off x="7150836" y="1620011"/>
            <a:ext cx="467316" cy="447595"/>
          </a:xfrm>
          <a:prstGeom prst="rect">
            <a:avLst/>
          </a:prstGeom>
          <a:blipFill>
            <a:blip r:embed="rId9" cstate="print"/>
            <a:stretch>
              <a:fillRect/>
            </a:stretch>
          </a:blipFill>
        </p:spPr>
        <p:txBody>
          <a:bodyPr wrap="square" lIns="0" tIns="0" rIns="0" bIns="0" rtlCol="0"/>
          <a:lstStyle/>
          <a:p>
            <a:endParaRPr/>
          </a:p>
        </p:txBody>
      </p:sp>
      <p:sp>
        <p:nvSpPr>
          <p:cNvPr id="54" name="object 54"/>
          <p:cNvSpPr/>
          <p:nvPr/>
        </p:nvSpPr>
        <p:spPr>
          <a:xfrm>
            <a:off x="7572378" y="1638909"/>
            <a:ext cx="414080" cy="428688"/>
          </a:xfrm>
          <a:prstGeom prst="rect">
            <a:avLst/>
          </a:prstGeom>
          <a:blipFill>
            <a:blip r:embed="rId10" cstate="print"/>
            <a:stretch>
              <a:fillRect/>
            </a:stretch>
          </a:blipFill>
        </p:spPr>
        <p:txBody>
          <a:bodyPr wrap="square" lIns="0" tIns="0" rIns="0" bIns="0" rtlCol="0"/>
          <a:lstStyle/>
          <a:p>
            <a:endParaRPr/>
          </a:p>
        </p:txBody>
      </p:sp>
      <p:sp>
        <p:nvSpPr>
          <p:cNvPr id="55" name="object 55"/>
          <p:cNvSpPr/>
          <p:nvPr/>
        </p:nvSpPr>
        <p:spPr>
          <a:xfrm>
            <a:off x="7532916" y="4390642"/>
            <a:ext cx="414083" cy="428698"/>
          </a:xfrm>
          <a:prstGeom prst="rect">
            <a:avLst/>
          </a:prstGeom>
          <a:blipFill>
            <a:blip r:embed="rId10" cstate="print"/>
            <a:stretch>
              <a:fillRect/>
            </a:stretch>
          </a:blipFill>
        </p:spPr>
        <p:txBody>
          <a:bodyPr wrap="square" lIns="0" tIns="0" rIns="0" bIns="0" rtlCol="0"/>
          <a:lstStyle/>
          <a:p>
            <a:endParaRPr/>
          </a:p>
        </p:txBody>
      </p:sp>
      <p:sp>
        <p:nvSpPr>
          <p:cNvPr id="56" name="object 56"/>
          <p:cNvSpPr/>
          <p:nvPr/>
        </p:nvSpPr>
        <p:spPr>
          <a:xfrm>
            <a:off x="6509366" y="5759843"/>
            <a:ext cx="414076" cy="428688"/>
          </a:xfrm>
          <a:prstGeom prst="rect">
            <a:avLst/>
          </a:prstGeom>
          <a:blipFill>
            <a:blip r:embed="rId10" cstate="print"/>
            <a:stretch>
              <a:fillRect/>
            </a:stretch>
          </a:blipFill>
        </p:spPr>
        <p:txBody>
          <a:bodyPr wrap="square" lIns="0" tIns="0" rIns="0" bIns="0" rtlCol="0"/>
          <a:lstStyle/>
          <a:p>
            <a:endParaRPr/>
          </a:p>
        </p:txBody>
      </p:sp>
      <p:sp>
        <p:nvSpPr>
          <p:cNvPr id="57" name="object 57"/>
          <p:cNvSpPr/>
          <p:nvPr/>
        </p:nvSpPr>
        <p:spPr>
          <a:xfrm>
            <a:off x="4470006" y="3549497"/>
            <a:ext cx="246239" cy="279406"/>
          </a:xfrm>
          <a:prstGeom prst="rect">
            <a:avLst/>
          </a:prstGeom>
          <a:blipFill>
            <a:blip r:embed="rId11" cstate="print"/>
            <a:stretch>
              <a:fillRect/>
            </a:stretch>
          </a:blipFill>
        </p:spPr>
        <p:txBody>
          <a:bodyPr wrap="square" lIns="0" tIns="0" rIns="0" bIns="0" rtlCol="0"/>
          <a:lstStyle/>
          <a:p>
            <a:endParaRPr/>
          </a:p>
        </p:txBody>
      </p:sp>
      <p:sp>
        <p:nvSpPr>
          <p:cNvPr id="58" name="object 58"/>
          <p:cNvSpPr/>
          <p:nvPr/>
        </p:nvSpPr>
        <p:spPr>
          <a:xfrm>
            <a:off x="4110710" y="666005"/>
            <a:ext cx="943749" cy="755124"/>
          </a:xfrm>
          <a:prstGeom prst="rect">
            <a:avLst/>
          </a:prstGeom>
          <a:blipFill>
            <a:blip r:embed="rId12" cstate="print"/>
            <a:stretch>
              <a:fillRect/>
            </a:stretch>
          </a:blipFill>
        </p:spPr>
        <p:txBody>
          <a:bodyPr wrap="square" lIns="0" tIns="0" rIns="0" bIns="0" rtlCol="0"/>
          <a:lstStyle/>
          <a:p>
            <a:endParaRPr/>
          </a:p>
        </p:txBody>
      </p:sp>
      <p:sp>
        <p:nvSpPr>
          <p:cNvPr id="59" name="object 59"/>
          <p:cNvSpPr txBox="1"/>
          <p:nvPr/>
        </p:nvSpPr>
        <p:spPr>
          <a:xfrm>
            <a:off x="872900" y="284955"/>
            <a:ext cx="3172460" cy="131381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a:lnSpc>
                <a:spcPct val="100000"/>
              </a:lnSpc>
              <a:spcBef>
                <a:spcPts val="46"/>
              </a:spcBef>
            </a:pPr>
            <a:endParaRPr sz="1300">
              <a:latin typeface="Times New Roman"/>
              <a:cs typeface="Times New Roman"/>
            </a:endParaRPr>
          </a:p>
          <a:p>
            <a:pPr marL="912494" algn="just">
              <a:lnSpc>
                <a:spcPts val="1100"/>
              </a:lnSpc>
            </a:pPr>
            <a:r>
              <a:rPr sz="1000" b="1" spc="10" dirty="0">
                <a:solidFill>
                  <a:srgbClr val="5284C4"/>
                </a:solidFill>
                <a:latin typeface="Segoe UI"/>
                <a:cs typeface="Segoe UI"/>
              </a:rPr>
              <a:t>С</a:t>
            </a:r>
            <a:r>
              <a:rPr sz="1000" b="1" spc="35" dirty="0">
                <a:solidFill>
                  <a:srgbClr val="5284C4"/>
                </a:solidFill>
                <a:latin typeface="Segoe UI"/>
                <a:cs typeface="Segoe UI"/>
              </a:rPr>
              <a:t>ОВРЕМЕННА</a:t>
            </a:r>
            <a:r>
              <a:rPr sz="1000" b="1" dirty="0">
                <a:solidFill>
                  <a:srgbClr val="5284C4"/>
                </a:solidFill>
                <a:latin typeface="Segoe UI"/>
                <a:cs typeface="Segoe UI"/>
              </a:rPr>
              <a:t>Я </a:t>
            </a:r>
            <a:r>
              <a:rPr sz="1000" b="1" spc="-65" dirty="0">
                <a:solidFill>
                  <a:srgbClr val="5284C4"/>
                </a:solidFill>
                <a:latin typeface="Segoe UI"/>
                <a:cs typeface="Segoe UI"/>
              </a:rPr>
              <a:t> </a:t>
            </a:r>
            <a:r>
              <a:rPr sz="1000" b="1" spc="35" dirty="0">
                <a:solidFill>
                  <a:srgbClr val="5284C4"/>
                </a:solidFill>
                <a:latin typeface="Segoe UI"/>
                <a:cs typeface="Segoe UI"/>
              </a:rPr>
              <a:t>Ш</a:t>
            </a:r>
            <a:r>
              <a:rPr sz="1000" b="1" spc="-5" dirty="0">
                <a:solidFill>
                  <a:srgbClr val="5284C4"/>
                </a:solidFill>
                <a:latin typeface="Segoe UI"/>
                <a:cs typeface="Segoe UI"/>
              </a:rPr>
              <a:t>К</a:t>
            </a:r>
            <a:r>
              <a:rPr sz="1000" b="1" spc="30" dirty="0">
                <a:solidFill>
                  <a:srgbClr val="5284C4"/>
                </a:solidFill>
                <a:latin typeface="Segoe UI"/>
                <a:cs typeface="Segoe UI"/>
              </a:rPr>
              <a:t>О</a:t>
            </a:r>
            <a:r>
              <a:rPr sz="1000" b="1" spc="35" dirty="0">
                <a:solidFill>
                  <a:srgbClr val="5284C4"/>
                </a:solidFill>
                <a:latin typeface="Segoe UI"/>
                <a:cs typeface="Segoe UI"/>
              </a:rPr>
              <a:t>Л</a:t>
            </a:r>
            <a:r>
              <a:rPr sz="1000" b="1" dirty="0">
                <a:solidFill>
                  <a:srgbClr val="5284C4"/>
                </a:solidFill>
                <a:latin typeface="Segoe UI"/>
                <a:cs typeface="Segoe UI"/>
              </a:rPr>
              <a:t>А </a:t>
            </a:r>
            <a:r>
              <a:rPr sz="1000" b="1" spc="-80" dirty="0">
                <a:solidFill>
                  <a:srgbClr val="5284C4"/>
                </a:solidFill>
                <a:latin typeface="Segoe UI"/>
                <a:cs typeface="Segoe UI"/>
              </a:rPr>
              <a:t> </a:t>
            </a:r>
            <a:r>
              <a:rPr sz="1000" spc="-150" dirty="0">
                <a:latin typeface="Segoe UI"/>
                <a:cs typeface="Segoe UI"/>
              </a:rPr>
              <a:t>—</a:t>
            </a:r>
            <a:r>
              <a:rPr sz="1000" dirty="0">
                <a:latin typeface="Segoe UI"/>
                <a:cs typeface="Segoe UI"/>
              </a:rPr>
              <a:t> </a:t>
            </a:r>
            <a:r>
              <a:rPr sz="1000" spc="-114" dirty="0">
                <a:latin typeface="Segoe UI"/>
                <a:cs typeface="Segoe UI"/>
              </a:rPr>
              <a:t> </a:t>
            </a:r>
            <a:r>
              <a:rPr sz="1000" spc="-10" dirty="0">
                <a:latin typeface="Segoe UI"/>
                <a:cs typeface="Segoe UI"/>
              </a:rPr>
              <a:t>внедре-</a:t>
            </a:r>
            <a:endParaRPr sz="1000">
              <a:latin typeface="Segoe UI"/>
              <a:cs typeface="Segoe UI"/>
            </a:endParaRPr>
          </a:p>
          <a:p>
            <a:pPr marL="910590" marR="5080" algn="just">
              <a:lnSpc>
                <a:spcPct val="85000"/>
              </a:lnSpc>
              <a:spcBef>
                <a:spcPts val="80"/>
              </a:spcBef>
            </a:pPr>
            <a:r>
              <a:rPr sz="1000" spc="-10" dirty="0">
                <a:latin typeface="Segoe UI"/>
                <a:cs typeface="Segoe UI"/>
              </a:rPr>
              <a:t>ни</a:t>
            </a:r>
            <a:r>
              <a:rPr sz="1000" dirty="0">
                <a:latin typeface="Segoe UI"/>
                <a:cs typeface="Segoe UI"/>
              </a:rPr>
              <a:t>е </a:t>
            </a:r>
            <a:r>
              <a:rPr sz="1000" spc="-30" dirty="0">
                <a:latin typeface="Segoe UI"/>
                <a:cs typeface="Segoe UI"/>
              </a:rPr>
              <a:t> </a:t>
            </a:r>
            <a:r>
              <a:rPr sz="1000" dirty="0">
                <a:latin typeface="Segoe UI"/>
                <a:cs typeface="Segoe UI"/>
              </a:rPr>
              <a:t>в </a:t>
            </a:r>
            <a:r>
              <a:rPr sz="1000" spc="-30" dirty="0">
                <a:latin typeface="Segoe UI"/>
                <a:cs typeface="Segoe UI"/>
              </a:rPr>
              <a:t> </a:t>
            </a:r>
            <a:r>
              <a:rPr sz="1000" spc="-10" dirty="0">
                <a:latin typeface="Segoe UI"/>
                <a:cs typeface="Segoe UI"/>
              </a:rPr>
              <a:t>российски</a:t>
            </a:r>
            <a:r>
              <a:rPr sz="1000" dirty="0">
                <a:latin typeface="Segoe UI"/>
                <a:cs typeface="Segoe UI"/>
              </a:rPr>
              <a:t>х </a:t>
            </a:r>
            <a:r>
              <a:rPr sz="1000" spc="-30" dirty="0">
                <a:latin typeface="Segoe UI"/>
                <a:cs typeface="Segoe UI"/>
              </a:rPr>
              <a:t> </a:t>
            </a:r>
            <a:r>
              <a:rPr sz="1000" spc="-10" dirty="0">
                <a:latin typeface="Segoe UI"/>
                <a:cs typeface="Segoe UI"/>
              </a:rPr>
              <a:t>школа</a:t>
            </a:r>
            <a:r>
              <a:rPr sz="1000" dirty="0">
                <a:latin typeface="Segoe UI"/>
                <a:cs typeface="Segoe UI"/>
              </a:rPr>
              <a:t>х </a:t>
            </a:r>
            <a:r>
              <a:rPr sz="1000" spc="-30" dirty="0">
                <a:latin typeface="Segoe UI"/>
                <a:cs typeface="Segoe UI"/>
              </a:rPr>
              <a:t> </a:t>
            </a:r>
            <a:r>
              <a:rPr sz="1000" spc="-10" dirty="0">
                <a:latin typeface="Segoe UI"/>
                <a:cs typeface="Segoe UI"/>
              </a:rPr>
              <a:t>новы</a:t>
            </a:r>
            <a:r>
              <a:rPr sz="1000" dirty="0">
                <a:latin typeface="Segoe UI"/>
                <a:cs typeface="Segoe UI"/>
              </a:rPr>
              <a:t>х </a:t>
            </a:r>
            <a:r>
              <a:rPr sz="1000" spc="-30" dirty="0">
                <a:latin typeface="Segoe UI"/>
                <a:cs typeface="Segoe UI"/>
              </a:rPr>
              <a:t> </a:t>
            </a:r>
            <a:r>
              <a:rPr sz="1000" spc="-10" dirty="0">
                <a:latin typeface="Segoe UI"/>
                <a:cs typeface="Segoe UI"/>
              </a:rPr>
              <a:t>ме</a:t>
            </a:r>
            <a:r>
              <a:rPr sz="1000" spc="-5" dirty="0">
                <a:latin typeface="Segoe UI"/>
                <a:cs typeface="Segoe UI"/>
              </a:rPr>
              <a:t>- </a:t>
            </a:r>
            <a:r>
              <a:rPr sz="1000" spc="-10" dirty="0">
                <a:latin typeface="Segoe UI"/>
                <a:cs typeface="Segoe UI"/>
              </a:rPr>
              <a:t>тодо</a:t>
            </a:r>
            <a:r>
              <a:rPr sz="1000" dirty="0">
                <a:latin typeface="Segoe UI"/>
                <a:cs typeface="Segoe UI"/>
              </a:rPr>
              <a:t>в  </a:t>
            </a:r>
            <a:r>
              <a:rPr sz="1000" spc="5" dirty="0">
                <a:latin typeface="Segoe UI"/>
                <a:cs typeface="Segoe UI"/>
              </a:rPr>
              <a:t> </a:t>
            </a:r>
            <a:r>
              <a:rPr sz="1000" spc="-10" dirty="0">
                <a:latin typeface="Segoe UI"/>
                <a:cs typeface="Segoe UI"/>
              </a:rPr>
              <a:t>обучени</a:t>
            </a:r>
            <a:r>
              <a:rPr sz="1000" dirty="0">
                <a:latin typeface="Segoe UI"/>
                <a:cs typeface="Segoe UI"/>
              </a:rPr>
              <a:t>я  </a:t>
            </a:r>
            <a:r>
              <a:rPr sz="1000" spc="5" dirty="0">
                <a:latin typeface="Segoe UI"/>
                <a:cs typeface="Segoe UI"/>
              </a:rPr>
              <a:t> </a:t>
            </a:r>
            <a:r>
              <a:rPr sz="1000" dirty="0">
                <a:latin typeface="Segoe UI"/>
                <a:cs typeface="Segoe UI"/>
              </a:rPr>
              <a:t>и  </a:t>
            </a:r>
            <a:r>
              <a:rPr sz="1000" spc="5" dirty="0">
                <a:latin typeface="Segoe UI"/>
                <a:cs typeface="Segoe UI"/>
              </a:rPr>
              <a:t> </a:t>
            </a:r>
            <a:r>
              <a:rPr sz="1000" spc="-10" dirty="0">
                <a:latin typeface="Segoe UI"/>
                <a:cs typeface="Segoe UI"/>
              </a:rPr>
              <a:t>воспитания</a:t>
            </a:r>
            <a:r>
              <a:rPr sz="1000" dirty="0">
                <a:latin typeface="Segoe UI"/>
                <a:cs typeface="Segoe UI"/>
              </a:rPr>
              <a:t>,  </a:t>
            </a:r>
            <a:r>
              <a:rPr sz="1000" spc="5" dirty="0">
                <a:latin typeface="Segoe UI"/>
                <a:cs typeface="Segoe UI"/>
              </a:rPr>
              <a:t> </a:t>
            </a:r>
            <a:r>
              <a:rPr sz="1000" spc="-10" dirty="0">
                <a:latin typeface="Segoe UI"/>
                <a:cs typeface="Segoe UI"/>
              </a:rPr>
              <a:t>со</a:t>
            </a:r>
            <a:r>
              <a:rPr sz="1000" spc="-5" dirty="0">
                <a:latin typeface="Segoe UI"/>
                <a:cs typeface="Segoe UI"/>
              </a:rPr>
              <a:t>- </a:t>
            </a:r>
            <a:r>
              <a:rPr sz="1000" spc="-10" dirty="0">
                <a:latin typeface="Segoe UI"/>
                <a:cs typeface="Segoe UI"/>
              </a:rPr>
              <a:t>временны</a:t>
            </a:r>
            <a:r>
              <a:rPr sz="1000" dirty="0">
                <a:latin typeface="Segoe UI"/>
                <a:cs typeface="Segoe UI"/>
              </a:rPr>
              <a:t>х    </a:t>
            </a:r>
            <a:r>
              <a:rPr sz="1000" spc="95" dirty="0">
                <a:latin typeface="Segoe UI"/>
                <a:cs typeface="Segoe UI"/>
              </a:rPr>
              <a:t> </a:t>
            </a:r>
            <a:r>
              <a:rPr sz="1000" spc="-10" dirty="0">
                <a:latin typeface="Segoe UI"/>
                <a:cs typeface="Segoe UI"/>
              </a:rPr>
              <a:t>образовательны</a:t>
            </a:r>
            <a:r>
              <a:rPr sz="1000" dirty="0">
                <a:latin typeface="Segoe UI"/>
                <a:cs typeface="Segoe UI"/>
              </a:rPr>
              <a:t>х    </a:t>
            </a:r>
            <a:r>
              <a:rPr sz="1000" spc="95" dirty="0">
                <a:latin typeface="Segoe UI"/>
                <a:cs typeface="Segoe UI"/>
              </a:rPr>
              <a:t> </a:t>
            </a:r>
            <a:r>
              <a:rPr sz="1000" spc="-10" dirty="0">
                <a:latin typeface="Segoe UI"/>
                <a:cs typeface="Segoe UI"/>
              </a:rPr>
              <a:t>тех- нологий</a:t>
            </a:r>
            <a:r>
              <a:rPr sz="1000" dirty="0">
                <a:latin typeface="Segoe UI"/>
                <a:cs typeface="Segoe UI"/>
              </a:rPr>
              <a:t>, </a:t>
            </a:r>
            <a:r>
              <a:rPr sz="1000" spc="-45" dirty="0">
                <a:latin typeface="Segoe UI"/>
                <a:cs typeface="Segoe UI"/>
              </a:rPr>
              <a:t> </a:t>
            </a:r>
            <a:r>
              <a:rPr sz="1000" dirty="0">
                <a:latin typeface="Segoe UI"/>
                <a:cs typeface="Segoe UI"/>
              </a:rPr>
              <a:t>а </a:t>
            </a:r>
            <a:r>
              <a:rPr sz="1000" spc="-45" dirty="0">
                <a:latin typeface="Segoe UI"/>
                <a:cs typeface="Segoe UI"/>
              </a:rPr>
              <a:t> </a:t>
            </a:r>
            <a:r>
              <a:rPr sz="1000" spc="-10" dirty="0">
                <a:latin typeface="Segoe UI"/>
                <a:cs typeface="Segoe UI"/>
              </a:rPr>
              <a:t>такж</a:t>
            </a:r>
            <a:r>
              <a:rPr sz="1000" dirty="0">
                <a:latin typeface="Segoe UI"/>
                <a:cs typeface="Segoe UI"/>
              </a:rPr>
              <a:t>е </a:t>
            </a:r>
            <a:r>
              <a:rPr sz="1000" spc="-45" dirty="0">
                <a:latin typeface="Segoe UI"/>
                <a:cs typeface="Segoe UI"/>
              </a:rPr>
              <a:t> </a:t>
            </a:r>
            <a:r>
              <a:rPr sz="1000" spc="-10" dirty="0">
                <a:latin typeface="Segoe UI"/>
                <a:cs typeface="Segoe UI"/>
              </a:rPr>
              <a:t>обновлени</a:t>
            </a:r>
            <a:r>
              <a:rPr sz="1000" dirty="0">
                <a:latin typeface="Segoe UI"/>
                <a:cs typeface="Segoe UI"/>
              </a:rPr>
              <a:t>е </a:t>
            </a:r>
            <a:r>
              <a:rPr sz="1000" spc="-45" dirty="0">
                <a:latin typeface="Segoe UI"/>
                <a:cs typeface="Segoe UI"/>
              </a:rPr>
              <a:t> </a:t>
            </a:r>
            <a:r>
              <a:rPr sz="1000" spc="-10" dirty="0">
                <a:latin typeface="Segoe UI"/>
                <a:cs typeface="Segoe UI"/>
              </a:rPr>
              <a:t>содер</a:t>
            </a:r>
            <a:r>
              <a:rPr sz="1000" spc="-5" dirty="0">
                <a:latin typeface="Segoe UI"/>
                <a:cs typeface="Segoe UI"/>
              </a:rPr>
              <a:t>- </a:t>
            </a:r>
            <a:r>
              <a:rPr sz="1000" spc="-10" dirty="0">
                <a:latin typeface="Segoe UI"/>
                <a:cs typeface="Segoe UI"/>
              </a:rPr>
              <a:t>жани</a:t>
            </a:r>
            <a:r>
              <a:rPr sz="1000" dirty="0">
                <a:latin typeface="Segoe UI"/>
                <a:cs typeface="Segoe UI"/>
              </a:rPr>
              <a:t>я </a:t>
            </a:r>
            <a:r>
              <a:rPr sz="1000" spc="-120" dirty="0">
                <a:latin typeface="Segoe UI"/>
                <a:cs typeface="Segoe UI"/>
              </a:rPr>
              <a:t> </a:t>
            </a:r>
            <a:r>
              <a:rPr sz="1000" dirty="0">
                <a:latin typeface="Segoe UI"/>
                <a:cs typeface="Segoe UI"/>
              </a:rPr>
              <a:t>и </a:t>
            </a:r>
            <a:r>
              <a:rPr sz="1000" spc="-120" dirty="0">
                <a:latin typeface="Segoe UI"/>
                <a:cs typeface="Segoe UI"/>
              </a:rPr>
              <a:t> </a:t>
            </a:r>
            <a:r>
              <a:rPr sz="1000" spc="-10" dirty="0">
                <a:latin typeface="Segoe UI"/>
                <a:cs typeface="Segoe UI"/>
              </a:rPr>
              <a:t>совершенствовани</a:t>
            </a:r>
            <a:r>
              <a:rPr sz="1000" dirty="0">
                <a:latin typeface="Segoe UI"/>
                <a:cs typeface="Segoe UI"/>
              </a:rPr>
              <a:t>е </a:t>
            </a:r>
            <a:r>
              <a:rPr sz="1000" spc="-120" dirty="0">
                <a:latin typeface="Segoe UI"/>
                <a:cs typeface="Segoe UI"/>
              </a:rPr>
              <a:t> </a:t>
            </a:r>
            <a:r>
              <a:rPr sz="1000" spc="-10" dirty="0">
                <a:latin typeface="Segoe UI"/>
                <a:cs typeface="Segoe UI"/>
              </a:rPr>
              <a:t>методов обучени</a:t>
            </a:r>
            <a:r>
              <a:rPr sz="1000" dirty="0">
                <a:latin typeface="Segoe UI"/>
                <a:cs typeface="Segoe UI"/>
              </a:rPr>
              <a:t>я</a:t>
            </a:r>
            <a:r>
              <a:rPr sz="1000" spc="-20" dirty="0">
                <a:latin typeface="Segoe UI"/>
                <a:cs typeface="Segoe UI"/>
              </a:rPr>
              <a:t> </a:t>
            </a:r>
            <a:r>
              <a:rPr sz="1000" spc="-10" dirty="0">
                <a:latin typeface="Segoe UI"/>
                <a:cs typeface="Segoe UI"/>
              </a:rPr>
              <a:t>предмет</a:t>
            </a:r>
            <a:r>
              <a:rPr sz="1000" dirty="0">
                <a:latin typeface="Segoe UI"/>
                <a:cs typeface="Segoe UI"/>
              </a:rPr>
              <a:t>у</a:t>
            </a:r>
            <a:r>
              <a:rPr sz="1000" spc="-20" dirty="0">
                <a:latin typeface="Segoe UI"/>
                <a:cs typeface="Segoe UI"/>
              </a:rPr>
              <a:t> </a:t>
            </a:r>
            <a:r>
              <a:rPr sz="1000" spc="-10" dirty="0">
                <a:latin typeface="Segoe UI"/>
                <a:cs typeface="Segoe UI"/>
              </a:rPr>
              <a:t>«Технология»</a:t>
            </a:r>
            <a:endParaRPr sz="1000">
              <a:latin typeface="Segoe UI"/>
              <a:cs typeface="Segoe UI"/>
            </a:endParaRPr>
          </a:p>
        </p:txBody>
      </p:sp>
      <p:sp>
        <p:nvSpPr>
          <p:cNvPr id="60" name="object 60"/>
          <p:cNvSpPr txBox="1"/>
          <p:nvPr/>
        </p:nvSpPr>
        <p:spPr>
          <a:xfrm>
            <a:off x="7961703" y="4361001"/>
            <a:ext cx="2176145" cy="990600"/>
          </a:xfrm>
          <a:prstGeom prst="rect">
            <a:avLst/>
          </a:prstGeom>
        </p:spPr>
        <p:txBody>
          <a:bodyPr vert="horz" wrap="square" lIns="0" tIns="0" rIns="0" bIns="0" rtlCol="0">
            <a:spAutoFit/>
          </a:bodyPr>
          <a:lstStyle/>
          <a:p>
            <a:pPr marL="14604" algn="just">
              <a:lnSpc>
                <a:spcPts val="1150"/>
              </a:lnSpc>
            </a:pPr>
            <a:r>
              <a:rPr sz="1000" b="1" spc="10" dirty="0">
                <a:solidFill>
                  <a:srgbClr val="80BA27"/>
                </a:solidFill>
                <a:latin typeface="Segoe UI"/>
                <a:cs typeface="Segoe UI"/>
              </a:rPr>
              <a:t>С</a:t>
            </a:r>
            <a:r>
              <a:rPr sz="1000" b="1" spc="30" dirty="0">
                <a:solidFill>
                  <a:srgbClr val="80BA27"/>
                </a:solidFill>
                <a:latin typeface="Segoe UI"/>
                <a:cs typeface="Segoe UI"/>
              </a:rPr>
              <a:t>О</a:t>
            </a:r>
            <a:r>
              <a:rPr sz="1000" b="1" spc="35" dirty="0">
                <a:solidFill>
                  <a:srgbClr val="80BA27"/>
                </a:solidFill>
                <a:latin typeface="Segoe UI"/>
                <a:cs typeface="Segoe UI"/>
              </a:rPr>
              <a:t>ДЕЙСТВИ</a:t>
            </a:r>
            <a:r>
              <a:rPr sz="1000" b="1" dirty="0">
                <a:solidFill>
                  <a:srgbClr val="80BA27"/>
                </a:solidFill>
                <a:latin typeface="Segoe UI"/>
                <a:cs typeface="Segoe UI"/>
              </a:rPr>
              <a:t>Е </a:t>
            </a:r>
            <a:r>
              <a:rPr sz="1000" b="1" spc="-60" dirty="0">
                <a:solidFill>
                  <a:srgbClr val="80BA27"/>
                </a:solidFill>
                <a:latin typeface="Segoe UI"/>
                <a:cs typeface="Segoe UI"/>
              </a:rPr>
              <a:t> </a:t>
            </a:r>
            <a:r>
              <a:rPr sz="1000" b="1" spc="35" dirty="0">
                <a:solidFill>
                  <a:srgbClr val="80BA27"/>
                </a:solidFill>
                <a:latin typeface="Segoe UI"/>
                <a:cs typeface="Segoe UI"/>
              </a:rPr>
              <a:t>ЗАНЯ</a:t>
            </a:r>
            <a:r>
              <a:rPr sz="1000" b="1" spc="-5" dirty="0">
                <a:solidFill>
                  <a:srgbClr val="80BA27"/>
                </a:solidFill>
                <a:latin typeface="Segoe UI"/>
                <a:cs typeface="Segoe UI"/>
              </a:rPr>
              <a:t>Т</a:t>
            </a:r>
            <a:r>
              <a:rPr sz="1000" b="1" spc="35" dirty="0">
                <a:solidFill>
                  <a:srgbClr val="80BA27"/>
                </a:solidFill>
                <a:latin typeface="Segoe UI"/>
                <a:cs typeface="Segoe UI"/>
              </a:rPr>
              <a:t>ОСТ</a:t>
            </a:r>
            <a:r>
              <a:rPr sz="1000" b="1" dirty="0">
                <a:solidFill>
                  <a:srgbClr val="80BA27"/>
                </a:solidFill>
                <a:latin typeface="Segoe UI"/>
                <a:cs typeface="Segoe UI"/>
              </a:rPr>
              <a:t>И </a:t>
            </a:r>
            <a:r>
              <a:rPr sz="1000" b="1" spc="-80" dirty="0">
                <a:solidFill>
                  <a:srgbClr val="80BA27"/>
                </a:solidFill>
                <a:latin typeface="Segoe UI"/>
                <a:cs typeface="Segoe UI"/>
              </a:rPr>
              <a:t> </a:t>
            </a:r>
            <a:r>
              <a:rPr sz="1000" spc="-150" dirty="0">
                <a:latin typeface="Segoe UI"/>
                <a:cs typeface="Segoe UI"/>
              </a:rPr>
              <a:t>—</a:t>
            </a:r>
            <a:r>
              <a:rPr sz="1000" dirty="0">
                <a:latin typeface="Segoe UI"/>
                <a:cs typeface="Segoe UI"/>
              </a:rPr>
              <a:t> </a:t>
            </a:r>
            <a:r>
              <a:rPr sz="1000" spc="-110" dirty="0">
                <a:latin typeface="Segoe UI"/>
                <a:cs typeface="Segoe UI"/>
              </a:rPr>
              <a:t> </a:t>
            </a:r>
            <a:r>
              <a:rPr sz="1000" dirty="0">
                <a:latin typeface="Segoe UI"/>
                <a:cs typeface="Segoe UI"/>
              </a:rPr>
              <a:t>со</a:t>
            </a:r>
            <a:r>
              <a:rPr sz="1000" spc="-5" dirty="0">
                <a:latin typeface="Segoe UI"/>
                <a:cs typeface="Segoe UI"/>
              </a:rPr>
              <a:t>-</a:t>
            </a:r>
            <a:endParaRPr sz="1000">
              <a:latin typeface="Segoe UI"/>
              <a:cs typeface="Segoe UI"/>
            </a:endParaRPr>
          </a:p>
          <a:p>
            <a:pPr marL="12700" marR="5080" algn="just">
              <a:lnSpc>
                <a:spcPts val="1100"/>
              </a:lnSpc>
              <a:spcBef>
                <a:spcPts val="70"/>
              </a:spcBef>
            </a:pPr>
            <a:r>
              <a:rPr sz="1000" dirty="0">
                <a:latin typeface="Segoe UI"/>
                <a:cs typeface="Segoe UI"/>
              </a:rPr>
              <a:t>здание</a:t>
            </a:r>
            <a:r>
              <a:rPr sz="1000" spc="45" dirty="0">
                <a:latin typeface="Segoe UI"/>
                <a:cs typeface="Segoe UI"/>
              </a:rPr>
              <a:t> </a:t>
            </a:r>
            <a:r>
              <a:rPr sz="1000" dirty="0">
                <a:latin typeface="Segoe UI"/>
                <a:cs typeface="Segoe UI"/>
              </a:rPr>
              <a:t>женщинам,</a:t>
            </a:r>
            <a:r>
              <a:rPr sz="1000" spc="45" dirty="0">
                <a:latin typeface="Segoe UI"/>
                <a:cs typeface="Segoe UI"/>
              </a:rPr>
              <a:t> </a:t>
            </a:r>
            <a:r>
              <a:rPr sz="1000" dirty="0">
                <a:latin typeface="Segoe UI"/>
                <a:cs typeface="Segoe UI"/>
              </a:rPr>
              <a:t>имеющим</a:t>
            </a:r>
            <a:r>
              <a:rPr sz="1000" spc="45" dirty="0">
                <a:latin typeface="Segoe UI"/>
                <a:cs typeface="Segoe UI"/>
              </a:rPr>
              <a:t> </a:t>
            </a:r>
            <a:r>
              <a:rPr sz="1000" dirty="0">
                <a:latin typeface="Segoe UI"/>
                <a:cs typeface="Segoe UI"/>
              </a:rPr>
              <a:t>детей, условий </a:t>
            </a:r>
            <a:r>
              <a:rPr sz="1000" spc="-20" dirty="0">
                <a:latin typeface="Segoe UI"/>
                <a:cs typeface="Segoe UI"/>
              </a:rPr>
              <a:t> </a:t>
            </a:r>
            <a:r>
              <a:rPr sz="1000" dirty="0">
                <a:latin typeface="Segoe UI"/>
                <a:cs typeface="Segoe UI"/>
              </a:rPr>
              <a:t>для </a:t>
            </a:r>
            <a:r>
              <a:rPr sz="1000" spc="-20" dirty="0">
                <a:latin typeface="Segoe UI"/>
                <a:cs typeface="Segoe UI"/>
              </a:rPr>
              <a:t> </a:t>
            </a:r>
            <a:r>
              <a:rPr sz="1000" dirty="0">
                <a:latin typeface="Segoe UI"/>
                <a:cs typeface="Segoe UI"/>
              </a:rPr>
              <a:t>осуществления </a:t>
            </a:r>
            <a:r>
              <a:rPr sz="1000" spc="-20" dirty="0">
                <a:latin typeface="Segoe UI"/>
                <a:cs typeface="Segoe UI"/>
              </a:rPr>
              <a:t> </a:t>
            </a:r>
            <a:r>
              <a:rPr sz="1000" dirty="0">
                <a:latin typeface="Segoe UI"/>
                <a:cs typeface="Segoe UI"/>
              </a:rPr>
              <a:t>трудо</a:t>
            </a:r>
            <a:r>
              <a:rPr sz="1000" spc="-5" dirty="0">
                <a:latin typeface="Segoe UI"/>
                <a:cs typeface="Segoe UI"/>
              </a:rPr>
              <a:t>- </a:t>
            </a:r>
            <a:r>
              <a:rPr sz="1000" dirty="0">
                <a:latin typeface="Segoe UI"/>
                <a:cs typeface="Segoe UI"/>
              </a:rPr>
              <a:t>вой </a:t>
            </a:r>
            <a:r>
              <a:rPr sz="1000" spc="95" dirty="0">
                <a:latin typeface="Segoe UI"/>
                <a:cs typeface="Segoe UI"/>
              </a:rPr>
              <a:t> </a:t>
            </a:r>
            <a:r>
              <a:rPr sz="1000" dirty="0">
                <a:latin typeface="Segoe UI"/>
                <a:cs typeface="Segoe UI"/>
              </a:rPr>
              <a:t>деятельности, </a:t>
            </a:r>
            <a:r>
              <a:rPr sz="1000" spc="95" dirty="0">
                <a:latin typeface="Segoe UI"/>
                <a:cs typeface="Segoe UI"/>
              </a:rPr>
              <a:t> </a:t>
            </a:r>
            <a:r>
              <a:rPr sz="1000" dirty="0">
                <a:latin typeface="Segoe UI"/>
                <a:cs typeface="Segoe UI"/>
              </a:rPr>
              <a:t>включая </a:t>
            </a:r>
            <a:r>
              <a:rPr sz="1000" spc="95" dirty="0">
                <a:latin typeface="Segoe UI"/>
                <a:cs typeface="Segoe UI"/>
              </a:rPr>
              <a:t> </a:t>
            </a:r>
            <a:r>
              <a:rPr sz="1000" dirty="0">
                <a:latin typeface="Segoe UI"/>
                <a:cs typeface="Segoe UI"/>
              </a:rPr>
              <a:t>дости</a:t>
            </a:r>
            <a:r>
              <a:rPr sz="1000" spc="-5" dirty="0">
                <a:latin typeface="Segoe UI"/>
                <a:cs typeface="Segoe UI"/>
              </a:rPr>
              <a:t>- </a:t>
            </a:r>
            <a:r>
              <a:rPr sz="1000" dirty="0">
                <a:latin typeface="Segoe UI"/>
                <a:cs typeface="Segoe UI"/>
              </a:rPr>
              <a:t>жение</a:t>
            </a:r>
            <a:r>
              <a:rPr sz="1000" spc="60" dirty="0">
                <a:latin typeface="Segoe UI"/>
                <a:cs typeface="Segoe UI"/>
              </a:rPr>
              <a:t> </a:t>
            </a:r>
            <a:r>
              <a:rPr sz="1000" dirty="0">
                <a:latin typeface="Segoe UI"/>
                <a:cs typeface="Segoe UI"/>
              </a:rPr>
              <a:t>100-процентной</a:t>
            </a:r>
            <a:r>
              <a:rPr sz="1000" spc="60" dirty="0">
                <a:latin typeface="Segoe UI"/>
                <a:cs typeface="Segoe UI"/>
              </a:rPr>
              <a:t> </a:t>
            </a:r>
            <a:r>
              <a:rPr sz="1000" dirty="0">
                <a:latin typeface="Segoe UI"/>
                <a:cs typeface="Segoe UI"/>
              </a:rPr>
              <a:t>доступности (2023 </a:t>
            </a:r>
            <a:r>
              <a:rPr sz="1000" spc="30" dirty="0">
                <a:latin typeface="Segoe UI"/>
                <a:cs typeface="Segoe UI"/>
              </a:rPr>
              <a:t> </a:t>
            </a:r>
            <a:r>
              <a:rPr sz="1000" dirty="0">
                <a:latin typeface="Segoe UI"/>
                <a:cs typeface="Segoe UI"/>
              </a:rPr>
              <a:t>год) </a:t>
            </a:r>
            <a:r>
              <a:rPr sz="1000" spc="30" dirty="0">
                <a:latin typeface="Segoe UI"/>
                <a:cs typeface="Segoe UI"/>
              </a:rPr>
              <a:t> </a:t>
            </a:r>
            <a:r>
              <a:rPr sz="1000" dirty="0">
                <a:latin typeface="Segoe UI"/>
                <a:cs typeface="Segoe UI"/>
              </a:rPr>
              <a:t>дошкольного </a:t>
            </a:r>
            <a:r>
              <a:rPr sz="1000" spc="30" dirty="0">
                <a:latin typeface="Segoe UI"/>
                <a:cs typeface="Segoe UI"/>
              </a:rPr>
              <a:t> </a:t>
            </a:r>
            <a:r>
              <a:rPr sz="1000" dirty="0">
                <a:latin typeface="Segoe UI"/>
                <a:cs typeface="Segoe UI"/>
              </a:rPr>
              <a:t>образов</a:t>
            </a:r>
            <a:r>
              <a:rPr sz="1000" spc="-5" dirty="0">
                <a:latin typeface="Segoe UI"/>
                <a:cs typeface="Segoe UI"/>
              </a:rPr>
              <a:t>а- </a:t>
            </a:r>
            <a:r>
              <a:rPr sz="1000" dirty="0">
                <a:latin typeface="Segoe UI"/>
                <a:cs typeface="Segoe UI"/>
              </a:rPr>
              <a:t>ния для детей в возрасте до трех лет</a:t>
            </a:r>
            <a:endParaRPr sz="1000">
              <a:latin typeface="Segoe UI"/>
              <a:cs typeface="Segoe UI"/>
            </a:endParaRPr>
          </a:p>
        </p:txBody>
      </p:sp>
      <p:sp>
        <p:nvSpPr>
          <p:cNvPr id="61" name="object 61"/>
          <p:cNvSpPr txBox="1"/>
          <p:nvPr/>
        </p:nvSpPr>
        <p:spPr>
          <a:xfrm>
            <a:off x="7017022" y="5729807"/>
            <a:ext cx="3124200" cy="984885"/>
          </a:xfrm>
          <a:prstGeom prst="rect">
            <a:avLst/>
          </a:prstGeom>
        </p:spPr>
        <p:txBody>
          <a:bodyPr vert="horz" wrap="square" lIns="0" tIns="0" rIns="0" bIns="0" rtlCol="0">
            <a:spAutoFit/>
          </a:bodyPr>
          <a:lstStyle/>
          <a:p>
            <a:pPr marL="14604" algn="just">
              <a:lnSpc>
                <a:spcPts val="1100"/>
              </a:lnSpc>
            </a:pPr>
            <a:r>
              <a:rPr sz="1000" b="1" spc="-30" dirty="0">
                <a:solidFill>
                  <a:srgbClr val="213783"/>
                </a:solidFill>
                <a:latin typeface="Segoe UI"/>
                <a:cs typeface="Segoe UI"/>
              </a:rPr>
              <a:t>Р</a:t>
            </a:r>
            <a:r>
              <a:rPr sz="1000" b="1" spc="35" dirty="0">
                <a:solidFill>
                  <a:srgbClr val="213783"/>
                </a:solidFill>
                <a:latin typeface="Segoe UI"/>
                <a:cs typeface="Segoe UI"/>
              </a:rPr>
              <a:t>АЗВИТИ</a:t>
            </a:r>
            <a:r>
              <a:rPr sz="1000" b="1" spc="95" dirty="0">
                <a:solidFill>
                  <a:srgbClr val="213783"/>
                </a:solidFill>
                <a:latin typeface="Segoe UI"/>
                <a:cs typeface="Segoe UI"/>
              </a:rPr>
              <a:t>Е</a:t>
            </a:r>
            <a:r>
              <a:rPr sz="1000" b="1" spc="35" dirty="0">
                <a:solidFill>
                  <a:srgbClr val="213783"/>
                </a:solidFill>
                <a:latin typeface="Segoe UI"/>
                <a:cs typeface="Segoe UI"/>
              </a:rPr>
              <a:t>НАУЧНО</a:t>
            </a:r>
            <a:r>
              <a:rPr sz="1000" b="1" spc="95" dirty="0">
                <a:solidFill>
                  <a:srgbClr val="213783"/>
                </a:solidFill>
                <a:latin typeface="Segoe UI"/>
                <a:cs typeface="Segoe UI"/>
              </a:rPr>
              <a:t>ЙИ</a:t>
            </a:r>
            <a:r>
              <a:rPr sz="1000" b="1" spc="35" dirty="0">
                <a:solidFill>
                  <a:srgbClr val="213783"/>
                </a:solidFill>
                <a:latin typeface="Segoe UI"/>
                <a:cs typeface="Segoe UI"/>
              </a:rPr>
              <a:t>НАУЧН</a:t>
            </a:r>
            <a:r>
              <a:rPr sz="1000" b="1" spc="15" dirty="0">
                <a:solidFill>
                  <a:srgbClr val="213783"/>
                </a:solidFill>
                <a:latin typeface="Segoe UI"/>
                <a:cs typeface="Segoe UI"/>
              </a:rPr>
              <a:t>О</a:t>
            </a:r>
            <a:r>
              <a:rPr sz="1500" b="1" spc="22" baseline="2777" dirty="0">
                <a:solidFill>
                  <a:srgbClr val="213783"/>
                </a:solidFill>
                <a:latin typeface="Segoe UI"/>
                <a:cs typeface="Segoe UI"/>
              </a:rPr>
              <a:t>-</a:t>
            </a:r>
            <a:r>
              <a:rPr sz="1000" b="1" spc="35" dirty="0">
                <a:solidFill>
                  <a:srgbClr val="213783"/>
                </a:solidFill>
                <a:latin typeface="Segoe UI"/>
                <a:cs typeface="Segoe UI"/>
              </a:rPr>
              <a:t>П</a:t>
            </a:r>
            <a:r>
              <a:rPr sz="1000" b="1" spc="30" dirty="0">
                <a:solidFill>
                  <a:srgbClr val="213783"/>
                </a:solidFill>
                <a:latin typeface="Segoe UI"/>
                <a:cs typeface="Segoe UI"/>
              </a:rPr>
              <a:t>Р</a:t>
            </a:r>
            <a:r>
              <a:rPr sz="1000" b="1" spc="35" dirty="0">
                <a:solidFill>
                  <a:srgbClr val="213783"/>
                </a:solidFill>
                <a:latin typeface="Segoe UI"/>
                <a:cs typeface="Segoe UI"/>
              </a:rPr>
              <a:t>ОИЗВ</a:t>
            </a:r>
            <a:r>
              <a:rPr sz="1000" b="1" spc="30" dirty="0">
                <a:solidFill>
                  <a:srgbClr val="213783"/>
                </a:solidFill>
                <a:latin typeface="Segoe UI"/>
                <a:cs typeface="Segoe UI"/>
              </a:rPr>
              <a:t>О</a:t>
            </a:r>
            <a:r>
              <a:rPr sz="1000" b="1" spc="35" dirty="0">
                <a:solidFill>
                  <a:srgbClr val="213783"/>
                </a:solidFill>
                <a:latin typeface="Segoe UI"/>
                <a:cs typeface="Segoe UI"/>
              </a:rPr>
              <a:t>ДС</a:t>
            </a:r>
            <a:r>
              <a:rPr sz="1000" b="1" spc="15" dirty="0">
                <a:solidFill>
                  <a:srgbClr val="213783"/>
                </a:solidFill>
                <a:latin typeface="Segoe UI"/>
                <a:cs typeface="Segoe UI"/>
              </a:rPr>
              <a:t>Т</a:t>
            </a:r>
            <a:r>
              <a:rPr sz="1500" b="1" baseline="2777" dirty="0">
                <a:solidFill>
                  <a:srgbClr val="213783"/>
                </a:solidFill>
                <a:latin typeface="Segoe UI"/>
                <a:cs typeface="Segoe UI"/>
              </a:rPr>
              <a:t>-</a:t>
            </a:r>
            <a:endParaRPr sz="1500" baseline="2777">
              <a:latin typeface="Segoe UI"/>
              <a:cs typeface="Segoe UI"/>
            </a:endParaRPr>
          </a:p>
          <a:p>
            <a:pPr marL="12700" marR="5080" indent="1905" algn="just">
              <a:lnSpc>
                <a:spcPts val="1100"/>
              </a:lnSpc>
              <a:spcBef>
                <a:spcPts val="20"/>
              </a:spcBef>
            </a:pPr>
            <a:r>
              <a:rPr sz="1000" b="1" spc="35" dirty="0">
                <a:solidFill>
                  <a:srgbClr val="213783"/>
                </a:solidFill>
                <a:latin typeface="Segoe UI"/>
                <a:cs typeface="Segoe UI"/>
              </a:rPr>
              <a:t>ВЕННО</a:t>
            </a:r>
            <a:r>
              <a:rPr sz="1000" b="1" dirty="0">
                <a:solidFill>
                  <a:srgbClr val="213783"/>
                </a:solidFill>
                <a:latin typeface="Segoe UI"/>
                <a:cs typeface="Segoe UI"/>
              </a:rPr>
              <a:t>Й </a:t>
            </a:r>
            <a:r>
              <a:rPr sz="1000" b="1" spc="30" dirty="0">
                <a:solidFill>
                  <a:srgbClr val="213783"/>
                </a:solidFill>
                <a:latin typeface="Segoe UI"/>
                <a:cs typeface="Segoe UI"/>
              </a:rPr>
              <a:t> </a:t>
            </a:r>
            <a:r>
              <a:rPr sz="1000" b="1" spc="-5" dirty="0">
                <a:solidFill>
                  <a:srgbClr val="213783"/>
                </a:solidFill>
                <a:latin typeface="Segoe UI"/>
                <a:cs typeface="Segoe UI"/>
              </a:rPr>
              <a:t>К</a:t>
            </a:r>
            <a:r>
              <a:rPr sz="1000" b="1" spc="35" dirty="0">
                <a:solidFill>
                  <a:srgbClr val="213783"/>
                </a:solidFill>
                <a:latin typeface="Segoe UI"/>
                <a:cs typeface="Segoe UI"/>
              </a:rPr>
              <a:t>ООПЕ</a:t>
            </a:r>
            <a:r>
              <a:rPr sz="1000" b="1" spc="-30" dirty="0">
                <a:solidFill>
                  <a:srgbClr val="213783"/>
                </a:solidFill>
                <a:latin typeface="Segoe UI"/>
                <a:cs typeface="Segoe UI"/>
              </a:rPr>
              <a:t>Р</a:t>
            </a:r>
            <a:r>
              <a:rPr sz="1000" b="1" spc="35" dirty="0">
                <a:solidFill>
                  <a:srgbClr val="213783"/>
                </a:solidFill>
                <a:latin typeface="Segoe UI"/>
                <a:cs typeface="Segoe UI"/>
              </a:rPr>
              <a:t>АЦИ</a:t>
            </a:r>
            <a:r>
              <a:rPr sz="1000" b="1" dirty="0">
                <a:solidFill>
                  <a:srgbClr val="213783"/>
                </a:solidFill>
                <a:latin typeface="Segoe UI"/>
                <a:cs typeface="Segoe UI"/>
              </a:rPr>
              <a:t>И </a:t>
            </a:r>
            <a:r>
              <a:rPr sz="1000" b="1" spc="10" dirty="0">
                <a:solidFill>
                  <a:srgbClr val="213783"/>
                </a:solidFill>
                <a:latin typeface="Segoe UI"/>
                <a:cs typeface="Segoe UI"/>
              </a:rPr>
              <a:t> </a:t>
            </a:r>
            <a:r>
              <a:rPr sz="1000" spc="-150" dirty="0">
                <a:latin typeface="Segoe UI"/>
                <a:cs typeface="Segoe UI"/>
              </a:rPr>
              <a:t>—</a:t>
            </a:r>
            <a:r>
              <a:rPr sz="1000" dirty="0">
                <a:latin typeface="Segoe UI"/>
                <a:cs typeface="Segoe UI"/>
              </a:rPr>
              <a:t> </a:t>
            </a:r>
            <a:r>
              <a:rPr sz="1000" spc="-25" dirty="0">
                <a:latin typeface="Segoe UI"/>
                <a:cs typeface="Segoe UI"/>
              </a:rPr>
              <a:t> </a:t>
            </a:r>
            <a:r>
              <a:rPr sz="1000" dirty="0">
                <a:latin typeface="Segoe UI"/>
                <a:cs typeface="Segoe UI"/>
              </a:rPr>
              <a:t>создание   </a:t>
            </a:r>
            <a:r>
              <a:rPr sz="1000" spc="-10" dirty="0">
                <a:latin typeface="Segoe UI"/>
                <a:cs typeface="Segoe UI"/>
              </a:rPr>
              <a:t> </a:t>
            </a:r>
            <a:r>
              <a:rPr sz="1000" dirty="0">
                <a:latin typeface="Segoe UI"/>
                <a:cs typeface="Segoe UI"/>
              </a:rPr>
              <a:t>в </a:t>
            </a:r>
            <a:r>
              <a:rPr sz="1000" spc="-5" dirty="0">
                <a:latin typeface="Segoe UI"/>
                <a:cs typeface="Segoe UI"/>
              </a:rPr>
              <a:t> </a:t>
            </a:r>
            <a:r>
              <a:rPr sz="1000" dirty="0">
                <a:latin typeface="Segoe UI"/>
                <a:cs typeface="Segoe UI"/>
              </a:rPr>
              <a:t>Россий</a:t>
            </a:r>
            <a:r>
              <a:rPr sz="1000" spc="-5" dirty="0">
                <a:latin typeface="Segoe UI"/>
                <a:cs typeface="Segoe UI"/>
              </a:rPr>
              <a:t>- </a:t>
            </a:r>
            <a:r>
              <a:rPr sz="1000" dirty="0">
                <a:latin typeface="Segoe UI"/>
                <a:cs typeface="Segoe UI"/>
              </a:rPr>
              <a:t>ской  </a:t>
            </a:r>
            <a:r>
              <a:rPr sz="1000" spc="-95" dirty="0">
                <a:latin typeface="Segoe UI"/>
                <a:cs typeface="Segoe UI"/>
              </a:rPr>
              <a:t> </a:t>
            </a:r>
            <a:r>
              <a:rPr sz="1000" dirty="0">
                <a:latin typeface="Segoe UI"/>
                <a:cs typeface="Segoe UI"/>
              </a:rPr>
              <a:t>Федерации  </a:t>
            </a:r>
            <a:r>
              <a:rPr sz="1000" spc="-100" dirty="0">
                <a:latin typeface="Segoe UI"/>
                <a:cs typeface="Segoe UI"/>
              </a:rPr>
              <a:t> </a:t>
            </a:r>
            <a:r>
              <a:rPr sz="1000" dirty="0">
                <a:latin typeface="Segoe UI"/>
                <a:cs typeface="Segoe UI"/>
              </a:rPr>
              <a:t>не  </a:t>
            </a:r>
            <a:r>
              <a:rPr sz="1000" spc="-95" dirty="0">
                <a:latin typeface="Segoe UI"/>
                <a:cs typeface="Segoe UI"/>
              </a:rPr>
              <a:t> </a:t>
            </a:r>
            <a:r>
              <a:rPr sz="1000" dirty="0">
                <a:latin typeface="Segoe UI"/>
                <a:cs typeface="Segoe UI"/>
              </a:rPr>
              <a:t>менее  </a:t>
            </a:r>
            <a:r>
              <a:rPr sz="1000" spc="-95" dirty="0">
                <a:latin typeface="Segoe UI"/>
                <a:cs typeface="Segoe UI"/>
              </a:rPr>
              <a:t> </a:t>
            </a:r>
            <a:r>
              <a:rPr sz="1000" dirty="0">
                <a:latin typeface="Segoe UI"/>
                <a:cs typeface="Segoe UI"/>
              </a:rPr>
              <a:t>15  </a:t>
            </a:r>
            <a:r>
              <a:rPr sz="1000" spc="-95" dirty="0">
                <a:latin typeface="Segoe UI"/>
                <a:cs typeface="Segoe UI"/>
              </a:rPr>
              <a:t> </a:t>
            </a:r>
            <a:r>
              <a:rPr sz="1000" dirty="0">
                <a:latin typeface="Segoe UI"/>
                <a:cs typeface="Segoe UI"/>
              </a:rPr>
              <a:t>научно-образов</a:t>
            </a:r>
            <a:r>
              <a:rPr sz="1000" spc="-5" dirty="0">
                <a:latin typeface="Segoe UI"/>
                <a:cs typeface="Segoe UI"/>
              </a:rPr>
              <a:t>а- </a:t>
            </a:r>
            <a:r>
              <a:rPr sz="1000" dirty="0">
                <a:latin typeface="Segoe UI"/>
                <a:cs typeface="Segoe UI"/>
              </a:rPr>
              <a:t>тельных </a:t>
            </a:r>
            <a:r>
              <a:rPr sz="1000" spc="-100" dirty="0">
                <a:latin typeface="Segoe UI"/>
                <a:cs typeface="Segoe UI"/>
              </a:rPr>
              <a:t> </a:t>
            </a:r>
            <a:r>
              <a:rPr sz="1000" dirty="0">
                <a:latin typeface="Segoe UI"/>
                <a:cs typeface="Segoe UI"/>
              </a:rPr>
              <a:t>центров </a:t>
            </a:r>
            <a:r>
              <a:rPr sz="1000" spc="-100" dirty="0">
                <a:latin typeface="Segoe UI"/>
                <a:cs typeface="Segoe UI"/>
              </a:rPr>
              <a:t> </a:t>
            </a:r>
            <a:r>
              <a:rPr sz="1000" dirty="0">
                <a:latin typeface="Segoe UI"/>
                <a:cs typeface="Segoe UI"/>
              </a:rPr>
              <a:t>мирового </a:t>
            </a:r>
            <a:r>
              <a:rPr sz="1000" spc="-100" dirty="0">
                <a:latin typeface="Segoe UI"/>
                <a:cs typeface="Segoe UI"/>
              </a:rPr>
              <a:t> </a:t>
            </a:r>
            <a:r>
              <a:rPr sz="1000" dirty="0">
                <a:latin typeface="Segoe UI"/>
                <a:cs typeface="Segoe UI"/>
              </a:rPr>
              <a:t>уровня  </a:t>
            </a:r>
            <a:r>
              <a:rPr sz="1000" spc="75" dirty="0">
                <a:latin typeface="Segoe UI"/>
                <a:cs typeface="Segoe UI"/>
              </a:rPr>
              <a:t> </a:t>
            </a:r>
            <a:r>
              <a:rPr sz="1000" dirty="0">
                <a:latin typeface="Segoe UI"/>
                <a:cs typeface="Segoe UI"/>
              </a:rPr>
              <a:t>на </a:t>
            </a:r>
            <a:r>
              <a:rPr sz="1000" spc="-100" dirty="0">
                <a:latin typeface="Segoe UI"/>
                <a:cs typeface="Segoe UI"/>
              </a:rPr>
              <a:t> </a:t>
            </a:r>
            <a:r>
              <a:rPr sz="1000" dirty="0">
                <a:latin typeface="Segoe UI"/>
                <a:cs typeface="Segoe UI"/>
              </a:rPr>
              <a:t>основе </a:t>
            </a:r>
            <a:r>
              <a:rPr sz="1000" spc="-100" dirty="0">
                <a:latin typeface="Segoe UI"/>
                <a:cs typeface="Segoe UI"/>
              </a:rPr>
              <a:t> </a:t>
            </a:r>
            <a:r>
              <a:rPr sz="1000" dirty="0">
                <a:latin typeface="Segoe UI"/>
                <a:cs typeface="Segoe UI"/>
              </a:rPr>
              <a:t>ин</a:t>
            </a:r>
            <a:r>
              <a:rPr sz="1000" spc="-5" dirty="0">
                <a:latin typeface="Segoe UI"/>
                <a:cs typeface="Segoe UI"/>
              </a:rPr>
              <a:t>- </a:t>
            </a:r>
            <a:r>
              <a:rPr sz="1000" dirty="0">
                <a:latin typeface="Segoe UI"/>
                <a:cs typeface="Segoe UI"/>
              </a:rPr>
              <a:t>теграции  </a:t>
            </a:r>
            <a:r>
              <a:rPr sz="1000" spc="-65" dirty="0">
                <a:latin typeface="Segoe UI"/>
                <a:cs typeface="Segoe UI"/>
              </a:rPr>
              <a:t> </a:t>
            </a:r>
            <a:r>
              <a:rPr sz="1000" dirty="0">
                <a:latin typeface="Segoe UI"/>
                <a:cs typeface="Segoe UI"/>
              </a:rPr>
              <a:t>университетов  </a:t>
            </a:r>
            <a:r>
              <a:rPr sz="1000" spc="-65" dirty="0">
                <a:latin typeface="Segoe UI"/>
                <a:cs typeface="Segoe UI"/>
              </a:rPr>
              <a:t> </a:t>
            </a:r>
            <a:r>
              <a:rPr sz="1000" dirty="0">
                <a:latin typeface="Segoe UI"/>
                <a:cs typeface="Segoe UI"/>
              </a:rPr>
              <a:t>и  </a:t>
            </a:r>
            <a:r>
              <a:rPr sz="1000" spc="-65" dirty="0">
                <a:latin typeface="Segoe UI"/>
                <a:cs typeface="Segoe UI"/>
              </a:rPr>
              <a:t> </a:t>
            </a:r>
            <a:r>
              <a:rPr sz="1000" dirty="0">
                <a:latin typeface="Segoe UI"/>
                <a:cs typeface="Segoe UI"/>
              </a:rPr>
              <a:t>научных  </a:t>
            </a:r>
            <a:r>
              <a:rPr sz="1000" spc="-65" dirty="0">
                <a:latin typeface="Segoe UI"/>
                <a:cs typeface="Segoe UI"/>
              </a:rPr>
              <a:t> </a:t>
            </a:r>
            <a:r>
              <a:rPr sz="1000" dirty="0">
                <a:latin typeface="Segoe UI"/>
                <a:cs typeface="Segoe UI"/>
              </a:rPr>
              <a:t>организаций и </a:t>
            </a:r>
            <a:r>
              <a:rPr sz="1000" spc="-95" dirty="0">
                <a:latin typeface="Segoe UI"/>
                <a:cs typeface="Segoe UI"/>
              </a:rPr>
              <a:t> </a:t>
            </a:r>
            <a:r>
              <a:rPr sz="1000" dirty="0">
                <a:latin typeface="Segoe UI"/>
                <a:cs typeface="Segoe UI"/>
              </a:rPr>
              <a:t>их </a:t>
            </a:r>
            <a:r>
              <a:rPr sz="1000" spc="-95" dirty="0">
                <a:latin typeface="Segoe UI"/>
                <a:cs typeface="Segoe UI"/>
              </a:rPr>
              <a:t> </a:t>
            </a:r>
            <a:r>
              <a:rPr sz="1000" dirty="0">
                <a:latin typeface="Segoe UI"/>
                <a:cs typeface="Segoe UI"/>
              </a:rPr>
              <a:t>кооперации </a:t>
            </a:r>
            <a:r>
              <a:rPr sz="1000" spc="-95" dirty="0">
                <a:latin typeface="Segoe UI"/>
                <a:cs typeface="Segoe UI"/>
              </a:rPr>
              <a:t> </a:t>
            </a:r>
            <a:r>
              <a:rPr sz="1000" dirty="0">
                <a:latin typeface="Segoe UI"/>
                <a:cs typeface="Segoe UI"/>
              </a:rPr>
              <a:t>с </a:t>
            </a:r>
            <a:r>
              <a:rPr sz="1000" spc="-95" dirty="0">
                <a:latin typeface="Segoe UI"/>
                <a:cs typeface="Segoe UI"/>
              </a:rPr>
              <a:t> </a:t>
            </a:r>
            <a:r>
              <a:rPr sz="1000" dirty="0">
                <a:latin typeface="Segoe UI"/>
                <a:cs typeface="Segoe UI"/>
              </a:rPr>
              <a:t>организациями, </a:t>
            </a:r>
            <a:r>
              <a:rPr sz="1000" spc="-95" dirty="0">
                <a:latin typeface="Segoe UI"/>
                <a:cs typeface="Segoe UI"/>
              </a:rPr>
              <a:t> </a:t>
            </a:r>
            <a:r>
              <a:rPr sz="1000" dirty="0">
                <a:latin typeface="Segoe UI"/>
                <a:cs typeface="Segoe UI"/>
              </a:rPr>
              <a:t>действующими в реальном секторе экономики</a:t>
            </a:r>
            <a:endParaRPr sz="1000">
              <a:latin typeface="Segoe UI"/>
              <a:cs typeface="Segoe UI"/>
            </a:endParaRPr>
          </a:p>
        </p:txBody>
      </p:sp>
      <p:sp>
        <p:nvSpPr>
          <p:cNvPr id="62" name="object 62"/>
          <p:cNvSpPr txBox="1"/>
          <p:nvPr/>
        </p:nvSpPr>
        <p:spPr>
          <a:xfrm>
            <a:off x="7973823" y="1596759"/>
            <a:ext cx="2164080" cy="787400"/>
          </a:xfrm>
          <a:prstGeom prst="rect">
            <a:avLst/>
          </a:prstGeom>
        </p:spPr>
        <p:txBody>
          <a:bodyPr vert="horz" wrap="square" lIns="0" tIns="0" rIns="0" bIns="0" rtlCol="0">
            <a:spAutoFit/>
          </a:bodyPr>
          <a:lstStyle/>
          <a:p>
            <a:pPr marL="14604" algn="just">
              <a:lnSpc>
                <a:spcPts val="1100"/>
              </a:lnSpc>
            </a:pPr>
            <a:r>
              <a:rPr sz="1000" b="1" spc="85" dirty="0">
                <a:solidFill>
                  <a:srgbClr val="9D9D9C"/>
                </a:solidFill>
                <a:latin typeface="Segoe UI"/>
                <a:cs typeface="Segoe UI"/>
              </a:rPr>
              <a:t>ИНФОРМАЦИОННА</a:t>
            </a:r>
            <a:r>
              <a:rPr sz="1000" b="1" dirty="0">
                <a:solidFill>
                  <a:srgbClr val="9D9D9C"/>
                </a:solidFill>
                <a:latin typeface="Segoe UI"/>
                <a:cs typeface="Segoe UI"/>
              </a:rPr>
              <a:t>Я  </a:t>
            </a:r>
            <a:r>
              <a:rPr sz="1000" b="1" spc="-5" dirty="0">
                <a:solidFill>
                  <a:srgbClr val="9D9D9C"/>
                </a:solidFill>
                <a:latin typeface="Segoe UI"/>
                <a:cs typeface="Segoe UI"/>
              </a:rPr>
              <a:t> </a:t>
            </a:r>
            <a:r>
              <a:rPr sz="1000" b="1" spc="30" dirty="0">
                <a:solidFill>
                  <a:srgbClr val="9D9D9C"/>
                </a:solidFill>
                <a:latin typeface="Segoe UI"/>
                <a:cs typeface="Segoe UI"/>
              </a:rPr>
              <a:t>И</a:t>
            </a:r>
            <a:r>
              <a:rPr sz="1000" b="1" spc="35" dirty="0">
                <a:solidFill>
                  <a:srgbClr val="9D9D9C"/>
                </a:solidFill>
                <a:latin typeface="Segoe UI"/>
                <a:cs typeface="Segoe UI"/>
              </a:rPr>
              <a:t>НФ</a:t>
            </a:r>
            <a:r>
              <a:rPr sz="1000" b="1" spc="-30" dirty="0">
                <a:solidFill>
                  <a:srgbClr val="9D9D9C"/>
                </a:solidFill>
                <a:latin typeface="Segoe UI"/>
                <a:cs typeface="Segoe UI"/>
              </a:rPr>
              <a:t>Р</a:t>
            </a:r>
            <a:r>
              <a:rPr sz="1000" b="1" spc="20" dirty="0">
                <a:solidFill>
                  <a:srgbClr val="9D9D9C"/>
                </a:solidFill>
                <a:latin typeface="Segoe UI"/>
                <a:cs typeface="Segoe UI"/>
              </a:rPr>
              <a:t>А</a:t>
            </a:r>
            <a:r>
              <a:rPr sz="1000" b="1" dirty="0">
                <a:solidFill>
                  <a:srgbClr val="9D9D9C"/>
                </a:solidFill>
                <a:latin typeface="Segoe UI"/>
                <a:cs typeface="Segoe UI"/>
              </a:rPr>
              <a:t>-</a:t>
            </a:r>
            <a:endParaRPr sz="1000">
              <a:latin typeface="Segoe UI"/>
              <a:cs typeface="Segoe UI"/>
            </a:endParaRPr>
          </a:p>
          <a:p>
            <a:pPr marL="12700" marR="5080" indent="1905" algn="just">
              <a:lnSpc>
                <a:spcPts val="1000"/>
              </a:lnSpc>
              <a:spcBef>
                <a:spcPts val="100"/>
              </a:spcBef>
            </a:pPr>
            <a:r>
              <a:rPr sz="1000" b="1" spc="35" dirty="0">
                <a:solidFill>
                  <a:srgbClr val="9D9D9C"/>
                </a:solidFill>
                <a:latin typeface="Segoe UI"/>
                <a:cs typeface="Segoe UI"/>
              </a:rPr>
              <a:t>СТ</a:t>
            </a:r>
            <a:r>
              <a:rPr sz="1000" b="1" spc="25" dirty="0">
                <a:solidFill>
                  <a:srgbClr val="9D9D9C"/>
                </a:solidFill>
                <a:latin typeface="Segoe UI"/>
                <a:cs typeface="Segoe UI"/>
              </a:rPr>
              <a:t>Р</a:t>
            </a:r>
            <a:r>
              <a:rPr sz="1000" b="1" spc="35" dirty="0">
                <a:solidFill>
                  <a:srgbClr val="9D9D9C"/>
                </a:solidFill>
                <a:latin typeface="Segoe UI"/>
                <a:cs typeface="Segoe UI"/>
              </a:rPr>
              <a:t>УКТУ</a:t>
            </a:r>
            <a:r>
              <a:rPr sz="1000" b="1" spc="-30" dirty="0">
                <a:solidFill>
                  <a:srgbClr val="9D9D9C"/>
                </a:solidFill>
                <a:latin typeface="Segoe UI"/>
                <a:cs typeface="Segoe UI"/>
              </a:rPr>
              <a:t>Р</a:t>
            </a:r>
            <a:r>
              <a:rPr sz="1000" b="1" dirty="0">
                <a:solidFill>
                  <a:srgbClr val="9D9D9C"/>
                </a:solidFill>
                <a:latin typeface="Segoe UI"/>
                <a:cs typeface="Segoe UI"/>
              </a:rPr>
              <a:t>А</a:t>
            </a:r>
            <a:r>
              <a:rPr sz="1000" b="1" spc="10" dirty="0">
                <a:solidFill>
                  <a:srgbClr val="9D9D9C"/>
                </a:solidFill>
                <a:latin typeface="Segoe UI"/>
                <a:cs typeface="Segoe UI"/>
              </a:rPr>
              <a:t> </a:t>
            </a:r>
            <a:r>
              <a:rPr sz="1000" spc="-150" dirty="0">
                <a:latin typeface="Segoe UI"/>
                <a:cs typeface="Segoe UI"/>
              </a:rPr>
              <a:t>—</a:t>
            </a:r>
            <a:r>
              <a:rPr sz="1000" spc="-20" dirty="0">
                <a:latin typeface="Segoe UI"/>
                <a:cs typeface="Segoe UI"/>
              </a:rPr>
              <a:t> </a:t>
            </a:r>
            <a:r>
              <a:rPr sz="1000" dirty="0">
                <a:latin typeface="Segoe UI"/>
                <a:cs typeface="Segoe UI"/>
              </a:rPr>
              <a:t>удовлетворение </a:t>
            </a:r>
            <a:r>
              <a:rPr sz="1000" spc="-25" dirty="0">
                <a:latin typeface="Segoe UI"/>
                <a:cs typeface="Segoe UI"/>
              </a:rPr>
              <a:t> </a:t>
            </a:r>
            <a:r>
              <a:rPr sz="1000" dirty="0">
                <a:latin typeface="Segoe UI"/>
                <a:cs typeface="Segoe UI"/>
              </a:rPr>
              <a:t>по- требностей</a:t>
            </a:r>
            <a:r>
              <a:rPr sz="1000" spc="-5" dirty="0">
                <a:latin typeface="Segoe UI"/>
                <a:cs typeface="Segoe UI"/>
              </a:rPr>
              <a:t> </a:t>
            </a:r>
            <a:r>
              <a:rPr sz="1000" dirty="0">
                <a:latin typeface="Segoe UI"/>
                <a:cs typeface="Segoe UI"/>
              </a:rPr>
              <a:t>экономики</a:t>
            </a:r>
            <a:r>
              <a:rPr sz="1000" spc="-5" dirty="0">
                <a:latin typeface="Segoe UI"/>
                <a:cs typeface="Segoe UI"/>
              </a:rPr>
              <a:t> </a:t>
            </a:r>
            <a:r>
              <a:rPr sz="1000" dirty="0">
                <a:latin typeface="Segoe UI"/>
                <a:cs typeface="Segoe UI"/>
              </a:rPr>
              <a:t>в</a:t>
            </a:r>
            <a:r>
              <a:rPr sz="1000" spc="-5" dirty="0">
                <a:latin typeface="Segoe UI"/>
                <a:cs typeface="Segoe UI"/>
              </a:rPr>
              <a:t> </a:t>
            </a:r>
            <a:r>
              <a:rPr sz="1000" dirty="0">
                <a:latin typeface="Segoe UI"/>
                <a:cs typeface="Segoe UI"/>
              </a:rPr>
              <a:t>сборе,</a:t>
            </a:r>
            <a:r>
              <a:rPr sz="1000" spc="-5" dirty="0">
                <a:latin typeface="Segoe UI"/>
                <a:cs typeface="Segoe UI"/>
              </a:rPr>
              <a:t> </a:t>
            </a:r>
            <a:r>
              <a:rPr sz="1000" dirty="0">
                <a:latin typeface="Segoe UI"/>
                <a:cs typeface="Segoe UI"/>
              </a:rPr>
              <a:t>хра</a:t>
            </a:r>
            <a:r>
              <a:rPr sz="1000" spc="-5" dirty="0">
                <a:latin typeface="Segoe UI"/>
                <a:cs typeface="Segoe UI"/>
              </a:rPr>
              <a:t>- </a:t>
            </a:r>
            <a:r>
              <a:rPr sz="1000" dirty="0">
                <a:latin typeface="Segoe UI"/>
                <a:cs typeface="Segoe UI"/>
              </a:rPr>
              <a:t>нении, </a:t>
            </a:r>
            <a:r>
              <a:rPr sz="1000" spc="-60" dirty="0">
                <a:latin typeface="Segoe UI"/>
                <a:cs typeface="Segoe UI"/>
              </a:rPr>
              <a:t> </a:t>
            </a:r>
            <a:r>
              <a:rPr sz="1000" dirty="0">
                <a:latin typeface="Segoe UI"/>
                <a:cs typeface="Segoe UI"/>
              </a:rPr>
              <a:t>обработке </a:t>
            </a:r>
            <a:r>
              <a:rPr sz="1000" spc="-60" dirty="0">
                <a:latin typeface="Segoe UI"/>
                <a:cs typeface="Segoe UI"/>
              </a:rPr>
              <a:t> </a:t>
            </a:r>
            <a:r>
              <a:rPr sz="1000" dirty="0">
                <a:latin typeface="Segoe UI"/>
                <a:cs typeface="Segoe UI"/>
              </a:rPr>
              <a:t>и </a:t>
            </a:r>
            <a:r>
              <a:rPr sz="1000" spc="-60" dirty="0">
                <a:latin typeface="Segoe UI"/>
                <a:cs typeface="Segoe UI"/>
              </a:rPr>
              <a:t> </a:t>
            </a:r>
            <a:r>
              <a:rPr sz="1000" dirty="0">
                <a:latin typeface="Segoe UI"/>
                <a:cs typeface="Segoe UI"/>
              </a:rPr>
              <a:t>передаче </a:t>
            </a:r>
            <a:r>
              <a:rPr sz="1000" spc="-60" dirty="0">
                <a:latin typeface="Segoe UI"/>
                <a:cs typeface="Segoe UI"/>
              </a:rPr>
              <a:t> </a:t>
            </a:r>
            <a:r>
              <a:rPr sz="1000" dirty="0">
                <a:latin typeface="Segoe UI"/>
                <a:cs typeface="Segoe UI"/>
              </a:rPr>
              <a:t>дан</a:t>
            </a:r>
            <a:r>
              <a:rPr sz="1000" spc="-5" dirty="0">
                <a:latin typeface="Segoe UI"/>
                <a:cs typeface="Segoe UI"/>
              </a:rPr>
              <a:t>- </a:t>
            </a:r>
            <a:r>
              <a:rPr sz="1000" dirty="0">
                <a:latin typeface="Segoe UI"/>
                <a:cs typeface="Segoe UI"/>
              </a:rPr>
              <a:t>ных </a:t>
            </a:r>
            <a:r>
              <a:rPr sz="1000" spc="20" dirty="0">
                <a:latin typeface="Segoe UI"/>
                <a:cs typeface="Segoe UI"/>
              </a:rPr>
              <a:t> </a:t>
            </a:r>
            <a:r>
              <a:rPr sz="1000" dirty="0">
                <a:latin typeface="Segoe UI"/>
                <a:cs typeface="Segoe UI"/>
              </a:rPr>
              <a:t>отечественными </a:t>
            </a:r>
            <a:r>
              <a:rPr sz="1000" spc="20" dirty="0">
                <a:latin typeface="Segoe UI"/>
                <a:cs typeface="Segoe UI"/>
              </a:rPr>
              <a:t> </a:t>
            </a:r>
            <a:r>
              <a:rPr sz="1000" dirty="0">
                <a:latin typeface="Segoe UI"/>
                <a:cs typeface="Segoe UI"/>
              </a:rPr>
              <a:t>сетями </a:t>
            </a:r>
            <a:r>
              <a:rPr sz="1000" spc="20" dirty="0">
                <a:latin typeface="Segoe UI"/>
                <a:cs typeface="Segoe UI"/>
              </a:rPr>
              <a:t> </a:t>
            </a:r>
            <a:r>
              <a:rPr sz="1000" dirty="0">
                <a:latin typeface="Segoe UI"/>
                <a:cs typeface="Segoe UI"/>
              </a:rPr>
              <a:t>связи и инфраструктурой</a:t>
            </a:r>
            <a:endParaRPr sz="1000">
              <a:latin typeface="Segoe UI"/>
              <a:cs typeface="Segoe UI"/>
            </a:endParaRPr>
          </a:p>
        </p:txBody>
      </p:sp>
      <p:sp>
        <p:nvSpPr>
          <p:cNvPr id="63" name="object 63"/>
          <p:cNvSpPr/>
          <p:nvPr/>
        </p:nvSpPr>
        <p:spPr>
          <a:xfrm>
            <a:off x="835336" y="697520"/>
            <a:ext cx="452146" cy="439040"/>
          </a:xfrm>
          <a:prstGeom prst="rect">
            <a:avLst/>
          </a:prstGeom>
          <a:blipFill>
            <a:blip r:embed="rId13" cstate="print"/>
            <a:stretch>
              <a:fillRect/>
            </a:stretch>
          </a:blipFill>
        </p:spPr>
        <p:txBody>
          <a:bodyPr wrap="square" lIns="0" tIns="0" rIns="0" bIns="0" rtlCol="0"/>
          <a:lstStyle/>
          <a:p>
            <a:endParaRPr/>
          </a:p>
        </p:txBody>
      </p:sp>
      <p:sp>
        <p:nvSpPr>
          <p:cNvPr id="64" name="object 64"/>
          <p:cNvSpPr/>
          <p:nvPr/>
        </p:nvSpPr>
        <p:spPr>
          <a:xfrm>
            <a:off x="1278483" y="702691"/>
            <a:ext cx="414082" cy="428687"/>
          </a:xfrm>
          <a:prstGeom prst="rect">
            <a:avLst/>
          </a:prstGeom>
          <a:blipFill>
            <a:blip r:embed="rId10" cstate="print"/>
            <a:stretch>
              <a:fillRect/>
            </a:stretch>
          </a:blipFill>
        </p:spPr>
        <p:txBody>
          <a:bodyPr wrap="square" lIns="0" tIns="0" rIns="0" bIns="0" rtlCol="0"/>
          <a:lstStyle/>
          <a:p>
            <a:endParaRPr/>
          </a:p>
        </p:txBody>
      </p:sp>
      <p:sp>
        <p:nvSpPr>
          <p:cNvPr id="65" name="object 65"/>
          <p:cNvSpPr txBox="1"/>
          <p:nvPr/>
        </p:nvSpPr>
        <p:spPr>
          <a:xfrm>
            <a:off x="1773207" y="1682681"/>
            <a:ext cx="2271395" cy="152400"/>
          </a:xfrm>
          <a:prstGeom prst="rect">
            <a:avLst/>
          </a:prstGeom>
        </p:spPr>
        <p:txBody>
          <a:bodyPr vert="horz" wrap="square" lIns="0" tIns="0" rIns="0" bIns="0" rtlCol="0">
            <a:spAutoFit/>
          </a:bodyPr>
          <a:lstStyle/>
          <a:p>
            <a:pPr marL="12700">
              <a:lnSpc>
                <a:spcPct val="100000"/>
              </a:lnSpc>
              <a:tabLst>
                <a:tab pos="977900" algn="l"/>
              </a:tabLst>
            </a:pPr>
            <a:r>
              <a:rPr sz="1000" b="1" spc="15" dirty="0">
                <a:solidFill>
                  <a:srgbClr val="F07E2F"/>
                </a:solidFill>
                <a:latin typeface="Segoe UI"/>
                <a:cs typeface="Segoe UI"/>
              </a:rPr>
              <a:t>ЦИФ</a:t>
            </a:r>
            <a:r>
              <a:rPr sz="1000" b="1" spc="10" dirty="0">
                <a:solidFill>
                  <a:srgbClr val="F07E2F"/>
                </a:solidFill>
                <a:latin typeface="Segoe UI"/>
                <a:cs typeface="Segoe UI"/>
              </a:rPr>
              <a:t>Р</a:t>
            </a:r>
            <a:r>
              <a:rPr sz="1000" b="1" spc="15" dirty="0">
                <a:solidFill>
                  <a:srgbClr val="F07E2F"/>
                </a:solidFill>
                <a:latin typeface="Segoe UI"/>
                <a:cs typeface="Segoe UI"/>
              </a:rPr>
              <a:t>ОВА</a:t>
            </a:r>
            <a:r>
              <a:rPr sz="1000" b="1" dirty="0">
                <a:solidFill>
                  <a:srgbClr val="F07E2F"/>
                </a:solidFill>
                <a:latin typeface="Segoe UI"/>
                <a:cs typeface="Segoe UI"/>
              </a:rPr>
              <a:t>Я	</a:t>
            </a:r>
            <a:r>
              <a:rPr sz="1000" b="1" spc="15" dirty="0">
                <a:solidFill>
                  <a:srgbClr val="F07E2F"/>
                </a:solidFill>
                <a:latin typeface="Segoe UI"/>
                <a:cs typeface="Segoe UI"/>
              </a:rPr>
              <a:t>ОБ</a:t>
            </a:r>
            <a:r>
              <a:rPr sz="1000" b="1" spc="-50" dirty="0">
                <a:solidFill>
                  <a:srgbClr val="F07E2F"/>
                </a:solidFill>
                <a:latin typeface="Segoe UI"/>
                <a:cs typeface="Segoe UI"/>
              </a:rPr>
              <a:t>Р</a:t>
            </a:r>
            <a:r>
              <a:rPr sz="1000" b="1" spc="15" dirty="0">
                <a:solidFill>
                  <a:srgbClr val="F07E2F"/>
                </a:solidFill>
                <a:latin typeface="Segoe UI"/>
                <a:cs typeface="Segoe UI"/>
              </a:rPr>
              <a:t>А</a:t>
            </a:r>
            <a:r>
              <a:rPr sz="1000" b="1" dirty="0">
                <a:solidFill>
                  <a:srgbClr val="F07E2F"/>
                </a:solidFill>
                <a:latin typeface="Segoe UI"/>
                <a:cs typeface="Segoe UI"/>
              </a:rPr>
              <a:t>З</a:t>
            </a:r>
            <a:r>
              <a:rPr sz="1000" b="1" spc="15" dirty="0">
                <a:solidFill>
                  <a:srgbClr val="F07E2F"/>
                </a:solidFill>
                <a:latin typeface="Segoe UI"/>
                <a:cs typeface="Segoe UI"/>
              </a:rPr>
              <a:t>ОВ</a:t>
            </a:r>
            <a:r>
              <a:rPr sz="1000" b="1" spc="-45" dirty="0">
                <a:solidFill>
                  <a:srgbClr val="F07E2F"/>
                </a:solidFill>
                <a:latin typeface="Segoe UI"/>
                <a:cs typeface="Segoe UI"/>
              </a:rPr>
              <a:t>А</a:t>
            </a:r>
            <a:r>
              <a:rPr sz="1000" b="1" spc="15" dirty="0">
                <a:solidFill>
                  <a:srgbClr val="F07E2F"/>
                </a:solidFill>
                <a:latin typeface="Segoe UI"/>
                <a:cs typeface="Segoe UI"/>
              </a:rPr>
              <a:t>Т</a:t>
            </a:r>
            <a:r>
              <a:rPr sz="1000" b="1" spc="40" dirty="0">
                <a:solidFill>
                  <a:srgbClr val="F07E2F"/>
                </a:solidFill>
                <a:latin typeface="Segoe UI"/>
                <a:cs typeface="Segoe UI"/>
              </a:rPr>
              <a:t>Е</a:t>
            </a:r>
            <a:r>
              <a:rPr sz="1000" b="1" spc="15" dirty="0">
                <a:solidFill>
                  <a:srgbClr val="F07E2F"/>
                </a:solidFill>
                <a:latin typeface="Segoe UI"/>
                <a:cs typeface="Segoe UI"/>
              </a:rPr>
              <a:t>ЛЬНАЯ</a:t>
            </a:r>
            <a:endParaRPr sz="1000">
              <a:latin typeface="Segoe UI"/>
              <a:cs typeface="Segoe UI"/>
            </a:endParaRPr>
          </a:p>
        </p:txBody>
      </p:sp>
      <p:sp>
        <p:nvSpPr>
          <p:cNvPr id="66" name="object 66"/>
          <p:cNvSpPr txBox="1"/>
          <p:nvPr/>
        </p:nvSpPr>
        <p:spPr>
          <a:xfrm>
            <a:off x="1773207" y="1809681"/>
            <a:ext cx="2272030" cy="152400"/>
          </a:xfrm>
          <a:prstGeom prst="rect">
            <a:avLst/>
          </a:prstGeom>
        </p:spPr>
        <p:txBody>
          <a:bodyPr vert="horz" wrap="square" lIns="0" tIns="0" rIns="0" bIns="0" rtlCol="0">
            <a:spAutoFit/>
          </a:bodyPr>
          <a:lstStyle/>
          <a:p>
            <a:pPr marL="12700">
              <a:lnSpc>
                <a:spcPct val="100000"/>
              </a:lnSpc>
              <a:tabLst>
                <a:tab pos="570865" algn="l"/>
                <a:tab pos="1466850" algn="l"/>
              </a:tabLst>
            </a:pPr>
            <a:r>
              <a:rPr sz="1000" b="1" spc="15" dirty="0">
                <a:solidFill>
                  <a:srgbClr val="F07E2F"/>
                </a:solidFill>
                <a:latin typeface="Segoe UI"/>
                <a:cs typeface="Segoe UI"/>
              </a:rPr>
              <a:t>СР</a:t>
            </a:r>
            <a:r>
              <a:rPr sz="1000" b="1" spc="40" dirty="0">
                <a:solidFill>
                  <a:srgbClr val="F07E2F"/>
                </a:solidFill>
                <a:latin typeface="Segoe UI"/>
                <a:cs typeface="Segoe UI"/>
              </a:rPr>
              <a:t>Е</a:t>
            </a:r>
            <a:r>
              <a:rPr sz="1000" b="1" spc="15" dirty="0">
                <a:solidFill>
                  <a:srgbClr val="F07E2F"/>
                </a:solidFill>
                <a:latin typeface="Segoe UI"/>
                <a:cs typeface="Segoe UI"/>
              </a:rPr>
              <a:t>Д</a:t>
            </a:r>
            <a:r>
              <a:rPr sz="1000" b="1" dirty="0">
                <a:solidFill>
                  <a:srgbClr val="F07E2F"/>
                </a:solidFill>
                <a:latin typeface="Segoe UI"/>
                <a:cs typeface="Segoe UI"/>
              </a:rPr>
              <a:t>А	</a:t>
            </a:r>
            <a:r>
              <a:rPr sz="1000" spc="-150" dirty="0">
                <a:latin typeface="Segoe UI"/>
                <a:cs typeface="Segoe UI"/>
              </a:rPr>
              <a:t>—</a:t>
            </a:r>
            <a:r>
              <a:rPr sz="1000" dirty="0">
                <a:latin typeface="Segoe UI"/>
                <a:cs typeface="Segoe UI"/>
              </a:rPr>
              <a:t>  </a:t>
            </a:r>
            <a:r>
              <a:rPr sz="1000" spc="65" dirty="0">
                <a:latin typeface="Segoe UI"/>
                <a:cs typeface="Segoe UI"/>
              </a:rPr>
              <a:t> </a:t>
            </a:r>
            <a:r>
              <a:rPr sz="1000" dirty="0">
                <a:latin typeface="Segoe UI"/>
                <a:cs typeface="Segoe UI"/>
              </a:rPr>
              <a:t>создание	современной</a:t>
            </a:r>
            <a:endParaRPr sz="1000">
              <a:latin typeface="Segoe UI"/>
              <a:cs typeface="Segoe UI"/>
            </a:endParaRPr>
          </a:p>
        </p:txBody>
      </p:sp>
      <p:sp>
        <p:nvSpPr>
          <p:cNvPr id="67" name="object 67"/>
          <p:cNvSpPr txBox="1"/>
          <p:nvPr/>
        </p:nvSpPr>
        <p:spPr>
          <a:xfrm>
            <a:off x="1770920" y="1936681"/>
            <a:ext cx="2273935" cy="533400"/>
          </a:xfrm>
          <a:prstGeom prst="rect">
            <a:avLst/>
          </a:prstGeom>
        </p:spPr>
        <p:txBody>
          <a:bodyPr vert="horz" wrap="square" lIns="0" tIns="0" rIns="0" bIns="0" rtlCol="0">
            <a:spAutoFit/>
          </a:bodyPr>
          <a:lstStyle/>
          <a:p>
            <a:pPr marL="12700" marR="5080" algn="just">
              <a:lnSpc>
                <a:spcPts val="1000"/>
              </a:lnSpc>
            </a:pPr>
            <a:r>
              <a:rPr sz="1000" dirty="0">
                <a:latin typeface="Segoe UI"/>
                <a:cs typeface="Segoe UI"/>
              </a:rPr>
              <a:t>и  </a:t>
            </a:r>
            <a:r>
              <a:rPr sz="1000" spc="-80" dirty="0">
                <a:latin typeface="Segoe UI"/>
                <a:cs typeface="Segoe UI"/>
              </a:rPr>
              <a:t> </a:t>
            </a:r>
            <a:r>
              <a:rPr sz="1000" dirty="0">
                <a:latin typeface="Segoe UI"/>
                <a:cs typeface="Segoe UI"/>
              </a:rPr>
              <a:t>безопасной  </a:t>
            </a:r>
            <a:r>
              <a:rPr sz="1000" spc="-80" dirty="0">
                <a:latin typeface="Segoe UI"/>
                <a:cs typeface="Segoe UI"/>
              </a:rPr>
              <a:t> </a:t>
            </a:r>
            <a:r>
              <a:rPr sz="1000" dirty="0">
                <a:latin typeface="Segoe UI"/>
                <a:cs typeface="Segoe UI"/>
              </a:rPr>
              <a:t>цифровой  </a:t>
            </a:r>
            <a:r>
              <a:rPr sz="1000" spc="-80" dirty="0">
                <a:latin typeface="Segoe UI"/>
                <a:cs typeface="Segoe UI"/>
              </a:rPr>
              <a:t> </a:t>
            </a:r>
            <a:r>
              <a:rPr sz="1000" dirty="0">
                <a:latin typeface="Segoe UI"/>
                <a:cs typeface="Segoe UI"/>
              </a:rPr>
              <a:t>образов</a:t>
            </a:r>
            <a:r>
              <a:rPr sz="1000" spc="-5" dirty="0">
                <a:latin typeface="Segoe UI"/>
                <a:cs typeface="Segoe UI"/>
              </a:rPr>
              <a:t>а- </a:t>
            </a:r>
            <a:r>
              <a:rPr sz="1000" dirty="0">
                <a:latin typeface="Segoe UI"/>
                <a:cs typeface="Segoe UI"/>
              </a:rPr>
              <a:t>тельной</a:t>
            </a:r>
            <a:r>
              <a:rPr sz="1000" spc="100" dirty="0">
                <a:latin typeface="Segoe UI"/>
                <a:cs typeface="Segoe UI"/>
              </a:rPr>
              <a:t> </a:t>
            </a:r>
            <a:r>
              <a:rPr sz="1000" dirty="0">
                <a:latin typeface="Segoe UI"/>
                <a:cs typeface="Segoe UI"/>
              </a:rPr>
              <a:t>среды,</a:t>
            </a:r>
            <a:r>
              <a:rPr sz="1000" spc="100" dirty="0">
                <a:latin typeface="Segoe UI"/>
                <a:cs typeface="Segoe UI"/>
              </a:rPr>
              <a:t> </a:t>
            </a:r>
            <a:r>
              <a:rPr sz="1000" dirty="0">
                <a:latin typeface="Segoe UI"/>
                <a:cs typeface="Segoe UI"/>
              </a:rPr>
              <a:t>обеспечивающей</a:t>
            </a:r>
            <a:r>
              <a:rPr sz="1000" spc="105" dirty="0">
                <a:latin typeface="Segoe UI"/>
                <a:cs typeface="Segoe UI"/>
              </a:rPr>
              <a:t> </a:t>
            </a:r>
            <a:r>
              <a:rPr sz="1000" dirty="0">
                <a:latin typeface="Segoe UI"/>
                <a:cs typeface="Segoe UI"/>
              </a:rPr>
              <a:t>вы</a:t>
            </a:r>
            <a:r>
              <a:rPr sz="1000" spc="-5" dirty="0">
                <a:latin typeface="Segoe UI"/>
                <a:cs typeface="Segoe UI"/>
              </a:rPr>
              <a:t>- </a:t>
            </a:r>
            <a:r>
              <a:rPr sz="1000" dirty="0">
                <a:latin typeface="Segoe UI"/>
                <a:cs typeface="Segoe UI"/>
              </a:rPr>
              <a:t>сокое</a:t>
            </a:r>
            <a:r>
              <a:rPr sz="1000" spc="-5" dirty="0">
                <a:latin typeface="Segoe UI"/>
                <a:cs typeface="Segoe UI"/>
              </a:rPr>
              <a:t> </a:t>
            </a:r>
            <a:r>
              <a:rPr sz="1000" dirty="0">
                <a:latin typeface="Segoe UI"/>
                <a:cs typeface="Segoe UI"/>
              </a:rPr>
              <a:t>качество</a:t>
            </a:r>
            <a:r>
              <a:rPr sz="1000" spc="-5" dirty="0">
                <a:latin typeface="Segoe UI"/>
                <a:cs typeface="Segoe UI"/>
              </a:rPr>
              <a:t> </a:t>
            </a:r>
            <a:r>
              <a:rPr sz="1000" dirty="0">
                <a:latin typeface="Segoe UI"/>
                <a:cs typeface="Segoe UI"/>
              </a:rPr>
              <a:t>и</a:t>
            </a:r>
            <a:r>
              <a:rPr sz="1000" spc="-5" dirty="0">
                <a:latin typeface="Segoe UI"/>
                <a:cs typeface="Segoe UI"/>
              </a:rPr>
              <a:t> </a:t>
            </a:r>
            <a:r>
              <a:rPr sz="1000" dirty="0">
                <a:latin typeface="Segoe UI"/>
                <a:cs typeface="Segoe UI"/>
              </a:rPr>
              <a:t>доступность</a:t>
            </a:r>
            <a:r>
              <a:rPr sz="1000" spc="-5" dirty="0">
                <a:latin typeface="Segoe UI"/>
                <a:cs typeface="Segoe UI"/>
              </a:rPr>
              <a:t> </a:t>
            </a:r>
            <a:r>
              <a:rPr sz="1000" dirty="0">
                <a:latin typeface="Segoe UI"/>
                <a:cs typeface="Segoe UI"/>
              </a:rPr>
              <a:t>образ</a:t>
            </a:r>
            <a:r>
              <a:rPr sz="1000" spc="-5" dirty="0">
                <a:latin typeface="Segoe UI"/>
                <a:cs typeface="Segoe UI"/>
              </a:rPr>
              <a:t>о- </a:t>
            </a:r>
            <a:r>
              <a:rPr sz="1000" dirty="0">
                <a:latin typeface="Segoe UI"/>
                <a:cs typeface="Segoe UI"/>
              </a:rPr>
              <a:t>вания всех видов и уровней</a:t>
            </a:r>
            <a:endParaRPr sz="1000">
              <a:latin typeface="Segoe UI"/>
              <a:cs typeface="Segoe UI"/>
            </a:endParaRPr>
          </a:p>
        </p:txBody>
      </p:sp>
      <p:sp>
        <p:nvSpPr>
          <p:cNvPr id="68" name="object 68"/>
          <p:cNvSpPr/>
          <p:nvPr/>
        </p:nvSpPr>
        <p:spPr>
          <a:xfrm>
            <a:off x="875766" y="1710423"/>
            <a:ext cx="370966" cy="439026"/>
          </a:xfrm>
          <a:prstGeom prst="rect">
            <a:avLst/>
          </a:prstGeom>
          <a:blipFill>
            <a:blip r:embed="rId14" cstate="print"/>
            <a:stretch>
              <a:fillRect/>
            </a:stretch>
          </a:blipFill>
        </p:spPr>
        <p:txBody>
          <a:bodyPr wrap="square" lIns="0" tIns="0" rIns="0" bIns="0" rtlCol="0"/>
          <a:lstStyle/>
          <a:p>
            <a:endParaRPr/>
          </a:p>
        </p:txBody>
      </p:sp>
      <p:sp>
        <p:nvSpPr>
          <p:cNvPr id="69" name="object 69"/>
          <p:cNvSpPr/>
          <p:nvPr/>
        </p:nvSpPr>
        <p:spPr>
          <a:xfrm>
            <a:off x="1246732" y="1720754"/>
            <a:ext cx="414071" cy="428694"/>
          </a:xfrm>
          <a:prstGeom prst="rect">
            <a:avLst/>
          </a:prstGeom>
          <a:blipFill>
            <a:blip r:embed="rId10" cstate="print"/>
            <a:stretch>
              <a:fillRect/>
            </a:stretch>
          </a:blipFill>
        </p:spPr>
        <p:txBody>
          <a:bodyPr wrap="square" lIns="0" tIns="0" rIns="0" bIns="0" rtlCol="0"/>
          <a:lstStyle/>
          <a:p>
            <a:endParaRPr/>
          </a:p>
        </p:txBody>
      </p:sp>
      <p:sp>
        <p:nvSpPr>
          <p:cNvPr id="70" name="object 70"/>
          <p:cNvSpPr txBox="1"/>
          <p:nvPr/>
        </p:nvSpPr>
        <p:spPr>
          <a:xfrm>
            <a:off x="1770593" y="2593321"/>
            <a:ext cx="2274570" cy="927100"/>
          </a:xfrm>
          <a:prstGeom prst="rect">
            <a:avLst/>
          </a:prstGeom>
        </p:spPr>
        <p:txBody>
          <a:bodyPr vert="horz" wrap="square" lIns="0" tIns="0" rIns="0" bIns="0" rtlCol="0">
            <a:spAutoFit/>
          </a:bodyPr>
          <a:lstStyle/>
          <a:p>
            <a:pPr marL="14604" algn="just">
              <a:lnSpc>
                <a:spcPts val="1100"/>
              </a:lnSpc>
            </a:pPr>
            <a:r>
              <a:rPr sz="1000" b="1" spc="20" dirty="0">
                <a:solidFill>
                  <a:srgbClr val="F0B600"/>
                </a:solidFill>
                <a:latin typeface="Segoe UI"/>
                <a:cs typeface="Segoe UI"/>
              </a:rPr>
              <a:t>У</a:t>
            </a:r>
            <a:r>
              <a:rPr sz="1000" b="1" spc="35" dirty="0">
                <a:solidFill>
                  <a:srgbClr val="F0B600"/>
                </a:solidFill>
                <a:latin typeface="Segoe UI"/>
                <a:cs typeface="Segoe UI"/>
              </a:rPr>
              <a:t>С</a:t>
            </a:r>
            <a:r>
              <a:rPr sz="1000" b="1" spc="30" dirty="0">
                <a:solidFill>
                  <a:srgbClr val="F0B600"/>
                </a:solidFill>
                <a:latin typeface="Segoe UI"/>
                <a:cs typeface="Segoe UI"/>
              </a:rPr>
              <a:t>П</a:t>
            </a:r>
            <a:r>
              <a:rPr sz="1000" b="1" spc="35" dirty="0">
                <a:solidFill>
                  <a:srgbClr val="F0B600"/>
                </a:solidFill>
                <a:latin typeface="Segoe UI"/>
                <a:cs typeface="Segoe UI"/>
              </a:rPr>
              <a:t>Е</a:t>
            </a:r>
            <a:r>
              <a:rPr sz="1000" b="1" dirty="0">
                <a:solidFill>
                  <a:srgbClr val="F0B600"/>
                </a:solidFill>
                <a:latin typeface="Segoe UI"/>
                <a:cs typeface="Segoe UI"/>
              </a:rPr>
              <a:t>Х   </a:t>
            </a:r>
            <a:r>
              <a:rPr sz="1000" b="1" spc="55" dirty="0">
                <a:solidFill>
                  <a:srgbClr val="F0B600"/>
                </a:solidFill>
                <a:latin typeface="Segoe UI"/>
                <a:cs typeface="Segoe UI"/>
              </a:rPr>
              <a:t> </a:t>
            </a:r>
            <a:r>
              <a:rPr sz="1000" b="1" spc="35" dirty="0">
                <a:solidFill>
                  <a:srgbClr val="F0B600"/>
                </a:solidFill>
                <a:latin typeface="Segoe UI"/>
                <a:cs typeface="Segoe UI"/>
              </a:rPr>
              <a:t>К</a:t>
            </a:r>
            <a:r>
              <a:rPr sz="1000" b="1" spc="55" dirty="0">
                <a:solidFill>
                  <a:srgbClr val="F0B600"/>
                </a:solidFill>
                <a:latin typeface="Segoe UI"/>
                <a:cs typeface="Segoe UI"/>
              </a:rPr>
              <a:t>А</a:t>
            </a:r>
            <a:r>
              <a:rPr sz="1000" b="1" spc="85" dirty="0">
                <a:solidFill>
                  <a:srgbClr val="F0B600"/>
                </a:solidFill>
                <a:latin typeface="Segoe UI"/>
                <a:cs typeface="Segoe UI"/>
              </a:rPr>
              <a:t>Ж</a:t>
            </a:r>
            <a:r>
              <a:rPr sz="1000" b="1" spc="35" dirty="0">
                <a:solidFill>
                  <a:srgbClr val="F0B600"/>
                </a:solidFill>
                <a:latin typeface="Segoe UI"/>
                <a:cs typeface="Segoe UI"/>
              </a:rPr>
              <a:t>ДО</a:t>
            </a:r>
            <a:r>
              <a:rPr sz="1000" b="1" spc="15" dirty="0">
                <a:solidFill>
                  <a:srgbClr val="F0B600"/>
                </a:solidFill>
                <a:latin typeface="Segoe UI"/>
                <a:cs typeface="Segoe UI"/>
              </a:rPr>
              <a:t>Г</a:t>
            </a:r>
            <a:r>
              <a:rPr sz="1000" b="1" dirty="0">
                <a:solidFill>
                  <a:srgbClr val="F0B600"/>
                </a:solidFill>
                <a:latin typeface="Segoe UI"/>
                <a:cs typeface="Segoe UI"/>
              </a:rPr>
              <a:t>О   </a:t>
            </a:r>
            <a:r>
              <a:rPr sz="1000" b="1" spc="55" dirty="0">
                <a:solidFill>
                  <a:srgbClr val="F0B600"/>
                </a:solidFill>
                <a:latin typeface="Segoe UI"/>
                <a:cs typeface="Segoe UI"/>
              </a:rPr>
              <a:t> </a:t>
            </a:r>
            <a:r>
              <a:rPr sz="1000" b="1" spc="35" dirty="0">
                <a:solidFill>
                  <a:srgbClr val="F0B600"/>
                </a:solidFill>
                <a:latin typeface="Segoe UI"/>
                <a:cs typeface="Segoe UI"/>
              </a:rPr>
              <a:t>РЕБЕНК</a:t>
            </a:r>
            <a:r>
              <a:rPr sz="1000" b="1" dirty="0">
                <a:solidFill>
                  <a:srgbClr val="F0B600"/>
                </a:solidFill>
                <a:latin typeface="Segoe UI"/>
                <a:cs typeface="Segoe UI"/>
              </a:rPr>
              <a:t>А   </a:t>
            </a:r>
            <a:r>
              <a:rPr sz="1000" b="1" spc="30" dirty="0">
                <a:solidFill>
                  <a:srgbClr val="F0B600"/>
                </a:solidFill>
                <a:latin typeface="Segoe UI"/>
                <a:cs typeface="Segoe UI"/>
              </a:rPr>
              <a:t> </a:t>
            </a:r>
            <a:r>
              <a:rPr sz="1000" spc="-150" dirty="0">
                <a:latin typeface="Segoe UI"/>
                <a:cs typeface="Segoe UI"/>
              </a:rPr>
              <a:t>—</a:t>
            </a:r>
            <a:endParaRPr sz="1000">
              <a:latin typeface="Segoe UI"/>
              <a:cs typeface="Segoe UI"/>
            </a:endParaRPr>
          </a:p>
          <a:p>
            <a:pPr marL="12700" marR="5080" algn="just">
              <a:lnSpc>
                <a:spcPct val="85000"/>
              </a:lnSpc>
              <a:spcBef>
                <a:spcPts val="80"/>
              </a:spcBef>
            </a:pPr>
            <a:r>
              <a:rPr sz="1000" dirty="0">
                <a:latin typeface="Segoe UI"/>
                <a:cs typeface="Segoe UI"/>
              </a:rPr>
              <a:t>формирование    </a:t>
            </a:r>
            <a:r>
              <a:rPr sz="1000" spc="-50" dirty="0">
                <a:latin typeface="Segoe UI"/>
                <a:cs typeface="Segoe UI"/>
              </a:rPr>
              <a:t> </a:t>
            </a:r>
            <a:r>
              <a:rPr sz="1000" dirty="0">
                <a:latin typeface="Segoe UI"/>
                <a:cs typeface="Segoe UI"/>
              </a:rPr>
              <a:t>эффективной    </a:t>
            </a:r>
            <a:r>
              <a:rPr sz="1000" spc="-50" dirty="0">
                <a:latin typeface="Segoe UI"/>
                <a:cs typeface="Segoe UI"/>
              </a:rPr>
              <a:t> </a:t>
            </a:r>
            <a:r>
              <a:rPr sz="1000" dirty="0">
                <a:latin typeface="Segoe UI"/>
                <a:cs typeface="Segoe UI"/>
              </a:rPr>
              <a:t>сис- темы</a:t>
            </a:r>
            <a:r>
              <a:rPr sz="1000" spc="60" dirty="0">
                <a:latin typeface="Segoe UI"/>
                <a:cs typeface="Segoe UI"/>
              </a:rPr>
              <a:t> </a:t>
            </a:r>
            <a:r>
              <a:rPr sz="1000" dirty="0">
                <a:latin typeface="Segoe UI"/>
                <a:cs typeface="Segoe UI"/>
              </a:rPr>
              <a:t>выявления,</a:t>
            </a:r>
            <a:r>
              <a:rPr sz="1000" spc="60" dirty="0">
                <a:latin typeface="Segoe UI"/>
                <a:cs typeface="Segoe UI"/>
              </a:rPr>
              <a:t> </a:t>
            </a:r>
            <a:r>
              <a:rPr sz="1000" dirty="0">
                <a:latin typeface="Segoe UI"/>
                <a:cs typeface="Segoe UI"/>
              </a:rPr>
              <a:t>поддержки</a:t>
            </a:r>
            <a:r>
              <a:rPr sz="1000" spc="60" dirty="0">
                <a:latin typeface="Segoe UI"/>
                <a:cs typeface="Segoe UI"/>
              </a:rPr>
              <a:t> </a:t>
            </a:r>
            <a:r>
              <a:rPr sz="1000" dirty="0">
                <a:latin typeface="Segoe UI"/>
                <a:cs typeface="Segoe UI"/>
              </a:rPr>
              <a:t>и</a:t>
            </a:r>
            <a:r>
              <a:rPr sz="1000" spc="60" dirty="0">
                <a:latin typeface="Segoe UI"/>
                <a:cs typeface="Segoe UI"/>
              </a:rPr>
              <a:t> </a:t>
            </a:r>
            <a:r>
              <a:rPr sz="1000" dirty="0">
                <a:latin typeface="Segoe UI"/>
                <a:cs typeface="Segoe UI"/>
              </a:rPr>
              <a:t>разв</a:t>
            </a:r>
            <a:r>
              <a:rPr sz="1000" spc="-5" dirty="0">
                <a:latin typeface="Segoe UI"/>
                <a:cs typeface="Segoe UI"/>
              </a:rPr>
              <a:t>и- </a:t>
            </a:r>
            <a:r>
              <a:rPr sz="1000" dirty="0">
                <a:latin typeface="Segoe UI"/>
                <a:cs typeface="Segoe UI"/>
              </a:rPr>
              <a:t>тия </a:t>
            </a:r>
            <a:r>
              <a:rPr sz="1000" spc="-125" dirty="0">
                <a:latin typeface="Segoe UI"/>
                <a:cs typeface="Segoe UI"/>
              </a:rPr>
              <a:t> </a:t>
            </a:r>
            <a:r>
              <a:rPr sz="1000" dirty="0">
                <a:latin typeface="Segoe UI"/>
                <a:cs typeface="Segoe UI"/>
              </a:rPr>
              <a:t>способностей </a:t>
            </a:r>
            <a:r>
              <a:rPr sz="1000" spc="-125" dirty="0">
                <a:latin typeface="Segoe UI"/>
                <a:cs typeface="Segoe UI"/>
              </a:rPr>
              <a:t> </a:t>
            </a:r>
            <a:r>
              <a:rPr sz="1000" dirty="0">
                <a:latin typeface="Segoe UI"/>
                <a:cs typeface="Segoe UI"/>
              </a:rPr>
              <a:t>и </a:t>
            </a:r>
            <a:r>
              <a:rPr sz="1000" spc="-125" dirty="0">
                <a:latin typeface="Segoe UI"/>
                <a:cs typeface="Segoe UI"/>
              </a:rPr>
              <a:t> </a:t>
            </a:r>
            <a:r>
              <a:rPr sz="1000" dirty="0">
                <a:latin typeface="Segoe UI"/>
                <a:cs typeface="Segoe UI"/>
              </a:rPr>
              <a:t>талантов </a:t>
            </a:r>
            <a:r>
              <a:rPr sz="1000" spc="-125" dirty="0">
                <a:latin typeface="Segoe UI"/>
                <a:cs typeface="Segoe UI"/>
              </a:rPr>
              <a:t> </a:t>
            </a:r>
            <a:r>
              <a:rPr sz="1000" dirty="0">
                <a:latin typeface="Segoe UI"/>
                <a:cs typeface="Segoe UI"/>
              </a:rPr>
              <a:t>у </a:t>
            </a:r>
            <a:r>
              <a:rPr sz="1000" spc="-125" dirty="0">
                <a:latin typeface="Segoe UI"/>
                <a:cs typeface="Segoe UI"/>
              </a:rPr>
              <a:t> </a:t>
            </a:r>
            <a:r>
              <a:rPr sz="1000" dirty="0">
                <a:latin typeface="Segoe UI"/>
                <a:cs typeface="Segoe UI"/>
              </a:rPr>
              <a:t>детей и </a:t>
            </a:r>
            <a:r>
              <a:rPr sz="1000" spc="-125" dirty="0">
                <a:latin typeface="Segoe UI"/>
                <a:cs typeface="Segoe UI"/>
              </a:rPr>
              <a:t> </a:t>
            </a:r>
            <a:r>
              <a:rPr sz="1000" dirty="0">
                <a:latin typeface="Segoe UI"/>
                <a:cs typeface="Segoe UI"/>
              </a:rPr>
              <a:t>молодежи, </a:t>
            </a:r>
            <a:r>
              <a:rPr sz="1000" spc="-125" dirty="0">
                <a:latin typeface="Segoe UI"/>
                <a:cs typeface="Segoe UI"/>
              </a:rPr>
              <a:t> </a:t>
            </a:r>
            <a:r>
              <a:rPr sz="1000" dirty="0">
                <a:latin typeface="Segoe UI"/>
                <a:cs typeface="Segoe UI"/>
              </a:rPr>
              <a:t>направленной </a:t>
            </a:r>
            <a:r>
              <a:rPr sz="1000" spc="-125" dirty="0">
                <a:latin typeface="Segoe UI"/>
                <a:cs typeface="Segoe UI"/>
              </a:rPr>
              <a:t> </a:t>
            </a:r>
            <a:r>
              <a:rPr sz="1000" dirty="0">
                <a:latin typeface="Segoe UI"/>
                <a:cs typeface="Segoe UI"/>
              </a:rPr>
              <a:t>на </a:t>
            </a:r>
            <a:r>
              <a:rPr sz="1000" spc="-125" dirty="0">
                <a:latin typeface="Segoe UI"/>
                <a:cs typeface="Segoe UI"/>
              </a:rPr>
              <a:t> </a:t>
            </a:r>
            <a:r>
              <a:rPr sz="1000" dirty="0">
                <a:latin typeface="Segoe UI"/>
                <a:cs typeface="Segoe UI"/>
              </a:rPr>
              <a:t>само</a:t>
            </a:r>
            <a:r>
              <a:rPr sz="1000" spc="-5" dirty="0">
                <a:latin typeface="Segoe UI"/>
                <a:cs typeface="Segoe UI"/>
              </a:rPr>
              <a:t>- </a:t>
            </a:r>
            <a:r>
              <a:rPr sz="1000" dirty="0">
                <a:latin typeface="Segoe UI"/>
                <a:cs typeface="Segoe UI"/>
              </a:rPr>
              <a:t>определение   </a:t>
            </a:r>
            <a:r>
              <a:rPr sz="1000" spc="-95" dirty="0">
                <a:latin typeface="Segoe UI"/>
                <a:cs typeface="Segoe UI"/>
              </a:rPr>
              <a:t> </a:t>
            </a:r>
            <a:r>
              <a:rPr sz="1000" dirty="0">
                <a:latin typeface="Segoe UI"/>
                <a:cs typeface="Segoe UI"/>
              </a:rPr>
              <a:t>и   </a:t>
            </a:r>
            <a:r>
              <a:rPr sz="1000" spc="-95" dirty="0">
                <a:latin typeface="Segoe UI"/>
                <a:cs typeface="Segoe UI"/>
              </a:rPr>
              <a:t> </a:t>
            </a:r>
            <a:r>
              <a:rPr sz="1000" dirty="0">
                <a:latin typeface="Segoe UI"/>
                <a:cs typeface="Segoe UI"/>
              </a:rPr>
              <a:t>профессиональную ориентацию всех обучающихся</a:t>
            </a:r>
            <a:endParaRPr sz="1000">
              <a:latin typeface="Segoe UI"/>
              <a:cs typeface="Segoe UI"/>
            </a:endParaRPr>
          </a:p>
        </p:txBody>
      </p:sp>
      <p:sp>
        <p:nvSpPr>
          <p:cNvPr id="71" name="object 71"/>
          <p:cNvSpPr/>
          <p:nvPr/>
        </p:nvSpPr>
        <p:spPr>
          <a:xfrm>
            <a:off x="812764" y="2609088"/>
            <a:ext cx="437677" cy="376133"/>
          </a:xfrm>
          <a:prstGeom prst="rect">
            <a:avLst/>
          </a:prstGeom>
          <a:blipFill>
            <a:blip r:embed="rId15" cstate="print"/>
            <a:stretch>
              <a:fillRect/>
            </a:stretch>
          </a:blipFill>
        </p:spPr>
        <p:txBody>
          <a:bodyPr wrap="square" lIns="0" tIns="0" rIns="0" bIns="0" rtlCol="0"/>
          <a:lstStyle/>
          <a:p>
            <a:endParaRPr/>
          </a:p>
        </p:txBody>
      </p:sp>
      <p:sp>
        <p:nvSpPr>
          <p:cNvPr id="72" name="object 72"/>
          <p:cNvSpPr/>
          <p:nvPr/>
        </p:nvSpPr>
        <p:spPr>
          <a:xfrm>
            <a:off x="1250454" y="2609088"/>
            <a:ext cx="414079" cy="428688"/>
          </a:xfrm>
          <a:prstGeom prst="rect">
            <a:avLst/>
          </a:prstGeom>
          <a:blipFill>
            <a:blip r:embed="rId10" cstate="print"/>
            <a:stretch>
              <a:fillRect/>
            </a:stretch>
          </a:blipFill>
        </p:spPr>
        <p:txBody>
          <a:bodyPr wrap="square" lIns="0" tIns="0" rIns="0" bIns="0" rtlCol="0"/>
          <a:lstStyle/>
          <a:p>
            <a:endParaRPr/>
          </a:p>
        </p:txBody>
      </p:sp>
      <p:sp>
        <p:nvSpPr>
          <p:cNvPr id="73" name="object 73"/>
          <p:cNvSpPr txBox="1"/>
          <p:nvPr/>
        </p:nvSpPr>
        <p:spPr>
          <a:xfrm>
            <a:off x="1770974" y="3665930"/>
            <a:ext cx="2274570" cy="787400"/>
          </a:xfrm>
          <a:prstGeom prst="rect">
            <a:avLst/>
          </a:prstGeom>
        </p:spPr>
        <p:txBody>
          <a:bodyPr vert="horz" wrap="square" lIns="0" tIns="0" rIns="0" bIns="0" rtlCol="0">
            <a:spAutoFit/>
          </a:bodyPr>
          <a:lstStyle/>
          <a:p>
            <a:pPr marL="14604" algn="just">
              <a:lnSpc>
                <a:spcPts val="1100"/>
              </a:lnSpc>
            </a:pPr>
            <a:r>
              <a:rPr sz="1000" b="1" spc="35" dirty="0">
                <a:solidFill>
                  <a:srgbClr val="3FA535"/>
                </a:solidFill>
                <a:latin typeface="Segoe UI"/>
                <a:cs typeface="Segoe UI"/>
              </a:rPr>
              <a:t>М</a:t>
            </a:r>
            <a:r>
              <a:rPr sz="1000" b="1" spc="30" dirty="0">
                <a:solidFill>
                  <a:srgbClr val="3FA535"/>
                </a:solidFill>
                <a:latin typeface="Segoe UI"/>
                <a:cs typeface="Segoe UI"/>
              </a:rPr>
              <a:t>О</a:t>
            </a:r>
            <a:r>
              <a:rPr sz="1000" b="1" spc="35" dirty="0">
                <a:solidFill>
                  <a:srgbClr val="3FA535"/>
                </a:solidFill>
                <a:latin typeface="Segoe UI"/>
                <a:cs typeface="Segoe UI"/>
              </a:rPr>
              <a:t>Л</a:t>
            </a:r>
            <a:r>
              <a:rPr sz="1000" b="1" spc="30" dirty="0">
                <a:solidFill>
                  <a:srgbClr val="3FA535"/>
                </a:solidFill>
                <a:latin typeface="Segoe UI"/>
                <a:cs typeface="Segoe UI"/>
              </a:rPr>
              <a:t>О</a:t>
            </a:r>
            <a:r>
              <a:rPr sz="1000" b="1" spc="35" dirty="0">
                <a:solidFill>
                  <a:srgbClr val="3FA535"/>
                </a:solidFill>
                <a:latin typeface="Segoe UI"/>
                <a:cs typeface="Segoe UI"/>
              </a:rPr>
              <a:t>ДЫ</a:t>
            </a:r>
            <a:r>
              <a:rPr sz="1000" b="1" dirty="0">
                <a:solidFill>
                  <a:srgbClr val="3FA535"/>
                </a:solidFill>
                <a:latin typeface="Segoe UI"/>
                <a:cs typeface="Segoe UI"/>
              </a:rPr>
              <a:t>Е  </a:t>
            </a:r>
            <a:r>
              <a:rPr sz="1000" b="1" spc="-125" dirty="0">
                <a:solidFill>
                  <a:srgbClr val="3FA535"/>
                </a:solidFill>
                <a:latin typeface="Segoe UI"/>
                <a:cs typeface="Segoe UI"/>
              </a:rPr>
              <a:t> </a:t>
            </a:r>
            <a:r>
              <a:rPr sz="1000" b="1" spc="35" dirty="0">
                <a:solidFill>
                  <a:srgbClr val="3FA535"/>
                </a:solidFill>
                <a:latin typeface="Segoe UI"/>
                <a:cs typeface="Segoe UI"/>
              </a:rPr>
              <a:t>П</a:t>
            </a:r>
            <a:r>
              <a:rPr sz="1000" b="1" spc="30" dirty="0">
                <a:solidFill>
                  <a:srgbClr val="3FA535"/>
                </a:solidFill>
                <a:latin typeface="Segoe UI"/>
                <a:cs typeface="Segoe UI"/>
              </a:rPr>
              <a:t>Р</a:t>
            </a:r>
            <a:r>
              <a:rPr sz="1000" b="1" spc="35" dirty="0">
                <a:solidFill>
                  <a:srgbClr val="3FA535"/>
                </a:solidFill>
                <a:latin typeface="Segoe UI"/>
                <a:cs typeface="Segoe UI"/>
              </a:rPr>
              <a:t>ОФЕ</a:t>
            </a:r>
            <a:r>
              <a:rPr sz="1000" b="1" spc="10" dirty="0">
                <a:solidFill>
                  <a:srgbClr val="3FA535"/>
                </a:solidFill>
                <a:latin typeface="Segoe UI"/>
                <a:cs typeface="Segoe UI"/>
              </a:rPr>
              <a:t>С</a:t>
            </a:r>
            <a:r>
              <a:rPr sz="1000" b="1" spc="35" dirty="0">
                <a:solidFill>
                  <a:srgbClr val="3FA535"/>
                </a:solidFill>
                <a:latin typeface="Segoe UI"/>
                <a:cs typeface="Segoe UI"/>
              </a:rPr>
              <a:t>СИОН</a:t>
            </a:r>
            <a:r>
              <a:rPr sz="1000" b="1" spc="70" dirty="0">
                <a:solidFill>
                  <a:srgbClr val="3FA535"/>
                </a:solidFill>
                <a:latin typeface="Segoe UI"/>
                <a:cs typeface="Segoe UI"/>
              </a:rPr>
              <a:t>А</a:t>
            </a:r>
            <a:r>
              <a:rPr sz="1000" b="1" spc="35" dirty="0">
                <a:solidFill>
                  <a:srgbClr val="3FA535"/>
                </a:solidFill>
                <a:latin typeface="Segoe UI"/>
                <a:cs typeface="Segoe UI"/>
              </a:rPr>
              <a:t>Л</a:t>
            </a:r>
            <a:r>
              <a:rPr sz="1000" b="1" dirty="0">
                <a:solidFill>
                  <a:srgbClr val="3FA535"/>
                </a:solidFill>
                <a:latin typeface="Segoe UI"/>
                <a:cs typeface="Segoe UI"/>
              </a:rPr>
              <a:t>Ы </a:t>
            </a:r>
            <a:r>
              <a:rPr sz="1000" b="1" spc="130" dirty="0">
                <a:solidFill>
                  <a:srgbClr val="3FA535"/>
                </a:solidFill>
                <a:latin typeface="Segoe UI"/>
                <a:cs typeface="Segoe UI"/>
              </a:rPr>
              <a:t> </a:t>
            </a:r>
            <a:r>
              <a:rPr sz="1000" spc="-150" dirty="0">
                <a:latin typeface="Segoe UI"/>
                <a:cs typeface="Segoe UI"/>
              </a:rPr>
              <a:t>—</a:t>
            </a:r>
            <a:endParaRPr sz="1000">
              <a:latin typeface="Segoe UI"/>
              <a:cs typeface="Segoe UI"/>
            </a:endParaRPr>
          </a:p>
          <a:p>
            <a:pPr marL="12700" marR="5080" algn="just">
              <a:lnSpc>
                <a:spcPts val="1000"/>
              </a:lnSpc>
              <a:spcBef>
                <a:spcPts val="100"/>
              </a:spcBef>
            </a:pPr>
            <a:r>
              <a:rPr sz="1000" dirty="0">
                <a:latin typeface="Segoe UI"/>
                <a:cs typeface="Segoe UI"/>
              </a:rPr>
              <a:t>модернизация     </a:t>
            </a:r>
            <a:r>
              <a:rPr sz="1000" spc="15" dirty="0">
                <a:latin typeface="Segoe UI"/>
                <a:cs typeface="Segoe UI"/>
              </a:rPr>
              <a:t> </a:t>
            </a:r>
            <a:r>
              <a:rPr sz="1000" dirty="0">
                <a:latin typeface="Segoe UI"/>
                <a:cs typeface="Segoe UI"/>
              </a:rPr>
              <a:t>профессионального образования,</a:t>
            </a:r>
            <a:r>
              <a:rPr sz="1000" spc="35" dirty="0">
                <a:latin typeface="Segoe UI"/>
                <a:cs typeface="Segoe UI"/>
              </a:rPr>
              <a:t> </a:t>
            </a:r>
            <a:r>
              <a:rPr sz="1000" dirty="0">
                <a:latin typeface="Segoe UI"/>
                <a:cs typeface="Segoe UI"/>
              </a:rPr>
              <a:t>в</a:t>
            </a:r>
            <a:r>
              <a:rPr sz="1000" spc="35" dirty="0">
                <a:latin typeface="Segoe UI"/>
                <a:cs typeface="Segoe UI"/>
              </a:rPr>
              <a:t> </a:t>
            </a:r>
            <a:r>
              <a:rPr sz="1000" dirty="0">
                <a:latin typeface="Segoe UI"/>
                <a:cs typeface="Segoe UI"/>
              </a:rPr>
              <a:t>том</a:t>
            </a:r>
            <a:r>
              <a:rPr sz="1000" spc="35" dirty="0">
                <a:latin typeface="Segoe UI"/>
                <a:cs typeface="Segoe UI"/>
              </a:rPr>
              <a:t> </a:t>
            </a:r>
            <a:r>
              <a:rPr sz="1000" dirty="0">
                <a:latin typeface="Segoe UI"/>
                <a:cs typeface="Segoe UI"/>
              </a:rPr>
              <a:t>числе</a:t>
            </a:r>
            <a:r>
              <a:rPr sz="1000" spc="35" dirty="0">
                <a:latin typeface="Segoe UI"/>
                <a:cs typeface="Segoe UI"/>
              </a:rPr>
              <a:t> </a:t>
            </a:r>
            <a:r>
              <a:rPr sz="1000" dirty="0">
                <a:latin typeface="Segoe UI"/>
                <a:cs typeface="Segoe UI"/>
              </a:rPr>
              <a:t>с</a:t>
            </a:r>
            <a:r>
              <a:rPr sz="1000" spc="35" dirty="0">
                <a:latin typeface="Segoe UI"/>
                <a:cs typeface="Segoe UI"/>
              </a:rPr>
              <a:t> </a:t>
            </a:r>
            <a:r>
              <a:rPr sz="1000" dirty="0">
                <a:latin typeface="Segoe UI"/>
                <a:cs typeface="Segoe UI"/>
              </a:rPr>
              <a:t>помощью внедрения  </a:t>
            </a:r>
            <a:r>
              <a:rPr sz="1000" spc="-80" dirty="0">
                <a:latin typeface="Segoe UI"/>
                <a:cs typeface="Segoe UI"/>
              </a:rPr>
              <a:t> </a:t>
            </a:r>
            <a:r>
              <a:rPr sz="1000" dirty="0">
                <a:latin typeface="Segoe UI"/>
                <a:cs typeface="Segoe UI"/>
              </a:rPr>
              <a:t>адаптивных,  </a:t>
            </a:r>
            <a:r>
              <a:rPr sz="1000" spc="-80" dirty="0">
                <a:latin typeface="Segoe UI"/>
                <a:cs typeface="Segoe UI"/>
              </a:rPr>
              <a:t> </a:t>
            </a:r>
            <a:r>
              <a:rPr sz="1000" dirty="0">
                <a:latin typeface="Segoe UI"/>
                <a:cs typeface="Segoe UI"/>
              </a:rPr>
              <a:t>практико-</a:t>
            </a:r>
            <a:r>
              <a:rPr sz="1000" spc="5" dirty="0">
                <a:latin typeface="Segoe UI"/>
                <a:cs typeface="Segoe UI"/>
              </a:rPr>
              <a:t>о</a:t>
            </a:r>
            <a:r>
              <a:rPr sz="1000" spc="-5" dirty="0">
                <a:latin typeface="Segoe UI"/>
                <a:cs typeface="Segoe UI"/>
              </a:rPr>
              <a:t>- </a:t>
            </a:r>
            <a:r>
              <a:rPr sz="1000" spc="10" dirty="0">
                <a:latin typeface="Segoe UI"/>
                <a:cs typeface="Segoe UI"/>
              </a:rPr>
              <a:t>риентированны</a:t>
            </a:r>
            <a:r>
              <a:rPr sz="1000" dirty="0">
                <a:latin typeface="Segoe UI"/>
                <a:cs typeface="Segoe UI"/>
              </a:rPr>
              <a:t>х </a:t>
            </a:r>
            <a:r>
              <a:rPr sz="1000" spc="-100" dirty="0">
                <a:latin typeface="Segoe UI"/>
                <a:cs typeface="Segoe UI"/>
              </a:rPr>
              <a:t> </a:t>
            </a:r>
            <a:r>
              <a:rPr sz="1000" dirty="0">
                <a:latin typeface="Segoe UI"/>
                <a:cs typeface="Segoe UI"/>
              </a:rPr>
              <a:t>и </a:t>
            </a:r>
            <a:r>
              <a:rPr sz="1000" spc="-110" dirty="0">
                <a:latin typeface="Segoe UI"/>
                <a:cs typeface="Segoe UI"/>
              </a:rPr>
              <a:t> </a:t>
            </a:r>
            <a:r>
              <a:rPr sz="1000" spc="10" dirty="0">
                <a:latin typeface="Segoe UI"/>
                <a:cs typeface="Segoe UI"/>
              </a:rPr>
              <a:t>гибки</a:t>
            </a:r>
            <a:r>
              <a:rPr sz="1000" dirty="0">
                <a:latin typeface="Segoe UI"/>
                <a:cs typeface="Segoe UI"/>
              </a:rPr>
              <a:t>х </a:t>
            </a:r>
            <a:r>
              <a:rPr sz="1000" spc="-100" dirty="0">
                <a:latin typeface="Segoe UI"/>
                <a:cs typeface="Segoe UI"/>
              </a:rPr>
              <a:t> </a:t>
            </a:r>
            <a:r>
              <a:rPr sz="1000" dirty="0">
                <a:latin typeface="Segoe UI"/>
                <a:cs typeface="Segoe UI"/>
              </a:rPr>
              <a:t>обр</a:t>
            </a:r>
            <a:r>
              <a:rPr sz="1000" spc="-5" dirty="0">
                <a:latin typeface="Segoe UI"/>
                <a:cs typeface="Segoe UI"/>
              </a:rPr>
              <a:t>а</a:t>
            </a:r>
            <a:r>
              <a:rPr sz="1000" dirty="0">
                <a:latin typeface="Segoe UI"/>
                <a:cs typeface="Segoe UI"/>
              </a:rPr>
              <a:t>зо</a:t>
            </a:r>
            <a:r>
              <a:rPr sz="1000" spc="-5" dirty="0">
                <a:latin typeface="Segoe UI"/>
                <a:cs typeface="Segoe UI"/>
              </a:rPr>
              <a:t>в</a:t>
            </a:r>
            <a:r>
              <a:rPr sz="1000" dirty="0">
                <a:latin typeface="Segoe UI"/>
                <a:cs typeface="Segoe UI"/>
              </a:rPr>
              <a:t>а</a:t>
            </a:r>
            <a:r>
              <a:rPr sz="1000" spc="-5" dirty="0">
                <a:latin typeface="Segoe UI"/>
                <a:cs typeface="Segoe UI"/>
              </a:rPr>
              <a:t>- </a:t>
            </a:r>
            <a:r>
              <a:rPr sz="1000" dirty="0">
                <a:latin typeface="Segoe UI"/>
                <a:cs typeface="Segoe UI"/>
              </a:rPr>
              <a:t>тельных программ</a:t>
            </a:r>
            <a:endParaRPr sz="1000">
              <a:latin typeface="Segoe UI"/>
              <a:cs typeface="Segoe UI"/>
            </a:endParaRPr>
          </a:p>
        </p:txBody>
      </p:sp>
      <p:sp>
        <p:nvSpPr>
          <p:cNvPr id="74" name="object 74"/>
          <p:cNvSpPr/>
          <p:nvPr/>
        </p:nvSpPr>
        <p:spPr>
          <a:xfrm>
            <a:off x="822073" y="3689210"/>
            <a:ext cx="591538" cy="501459"/>
          </a:xfrm>
          <a:prstGeom prst="rect">
            <a:avLst/>
          </a:prstGeom>
          <a:blipFill>
            <a:blip r:embed="rId16" cstate="print"/>
            <a:stretch>
              <a:fillRect/>
            </a:stretch>
          </a:blipFill>
        </p:spPr>
        <p:txBody>
          <a:bodyPr wrap="square" lIns="0" tIns="0" rIns="0" bIns="0" rtlCol="0"/>
          <a:lstStyle/>
          <a:p>
            <a:endParaRPr/>
          </a:p>
        </p:txBody>
      </p:sp>
      <p:sp>
        <p:nvSpPr>
          <p:cNvPr id="75" name="object 75"/>
          <p:cNvSpPr/>
          <p:nvPr/>
        </p:nvSpPr>
        <p:spPr>
          <a:xfrm>
            <a:off x="1279190" y="3725595"/>
            <a:ext cx="414075" cy="428688"/>
          </a:xfrm>
          <a:prstGeom prst="rect">
            <a:avLst/>
          </a:prstGeom>
          <a:blipFill>
            <a:blip r:embed="rId10" cstate="print"/>
            <a:stretch>
              <a:fillRect/>
            </a:stretch>
          </a:blipFill>
        </p:spPr>
        <p:txBody>
          <a:bodyPr wrap="square" lIns="0" tIns="0" rIns="0" bIns="0" rtlCol="0"/>
          <a:lstStyle/>
          <a:p>
            <a:endParaRPr/>
          </a:p>
        </p:txBody>
      </p:sp>
      <p:sp>
        <p:nvSpPr>
          <p:cNvPr id="76" name="object 76"/>
          <p:cNvSpPr/>
          <p:nvPr/>
        </p:nvSpPr>
        <p:spPr>
          <a:xfrm>
            <a:off x="836167" y="4565858"/>
            <a:ext cx="525419" cy="506953"/>
          </a:xfrm>
          <a:prstGeom prst="rect">
            <a:avLst/>
          </a:prstGeom>
          <a:blipFill>
            <a:blip r:embed="rId17" cstate="print"/>
            <a:stretch>
              <a:fillRect/>
            </a:stretch>
          </a:blipFill>
        </p:spPr>
        <p:txBody>
          <a:bodyPr wrap="square" lIns="0" tIns="0" rIns="0" bIns="0" rtlCol="0"/>
          <a:lstStyle/>
          <a:p>
            <a:endParaRPr/>
          </a:p>
        </p:txBody>
      </p:sp>
      <p:sp>
        <p:nvSpPr>
          <p:cNvPr id="77" name="object 77"/>
          <p:cNvSpPr/>
          <p:nvPr/>
        </p:nvSpPr>
        <p:spPr>
          <a:xfrm>
            <a:off x="1264869" y="4604994"/>
            <a:ext cx="414082" cy="428688"/>
          </a:xfrm>
          <a:prstGeom prst="rect">
            <a:avLst/>
          </a:prstGeom>
          <a:blipFill>
            <a:blip r:embed="rId10" cstate="print"/>
            <a:stretch>
              <a:fillRect/>
            </a:stretch>
          </a:blipFill>
        </p:spPr>
        <p:txBody>
          <a:bodyPr wrap="square" lIns="0" tIns="0" rIns="0" bIns="0" rtlCol="0"/>
          <a:lstStyle/>
          <a:p>
            <a:endParaRPr/>
          </a:p>
        </p:txBody>
      </p:sp>
      <p:sp>
        <p:nvSpPr>
          <p:cNvPr id="78" name="object 78"/>
          <p:cNvSpPr txBox="1"/>
          <p:nvPr/>
        </p:nvSpPr>
        <p:spPr>
          <a:xfrm>
            <a:off x="1766963" y="4581716"/>
            <a:ext cx="2278380" cy="2289810"/>
          </a:xfrm>
          <a:prstGeom prst="rect">
            <a:avLst/>
          </a:prstGeom>
        </p:spPr>
        <p:txBody>
          <a:bodyPr vert="horz" wrap="square" lIns="0" tIns="0" rIns="0" bIns="0" rtlCol="0">
            <a:spAutoFit/>
          </a:bodyPr>
          <a:lstStyle/>
          <a:p>
            <a:pPr marL="14604" algn="just">
              <a:lnSpc>
                <a:spcPts val="1100"/>
              </a:lnSpc>
            </a:pPr>
            <a:r>
              <a:rPr sz="1000" b="1" spc="10" dirty="0">
                <a:solidFill>
                  <a:srgbClr val="00AB9C"/>
                </a:solidFill>
                <a:latin typeface="Segoe UI"/>
                <a:cs typeface="Segoe UI"/>
              </a:rPr>
              <a:t>С</a:t>
            </a:r>
            <a:r>
              <a:rPr sz="1000" b="1" spc="35" dirty="0">
                <a:solidFill>
                  <a:srgbClr val="00AB9C"/>
                </a:solidFill>
                <a:latin typeface="Segoe UI"/>
                <a:cs typeface="Segoe UI"/>
              </a:rPr>
              <a:t>ОЦИ</a:t>
            </a:r>
            <a:r>
              <a:rPr sz="1000" b="1" spc="70" dirty="0">
                <a:solidFill>
                  <a:srgbClr val="00AB9C"/>
                </a:solidFill>
                <a:latin typeface="Segoe UI"/>
                <a:cs typeface="Segoe UI"/>
              </a:rPr>
              <a:t>А</a:t>
            </a:r>
            <a:r>
              <a:rPr sz="1000" b="1" spc="35" dirty="0">
                <a:solidFill>
                  <a:srgbClr val="00AB9C"/>
                </a:solidFill>
                <a:latin typeface="Segoe UI"/>
                <a:cs typeface="Segoe UI"/>
              </a:rPr>
              <a:t>ЛЬНА</a:t>
            </a:r>
            <a:r>
              <a:rPr sz="1000" b="1" dirty="0">
                <a:solidFill>
                  <a:srgbClr val="00AB9C"/>
                </a:solidFill>
                <a:latin typeface="Segoe UI"/>
                <a:cs typeface="Segoe UI"/>
              </a:rPr>
              <a:t>Я   </a:t>
            </a:r>
            <a:r>
              <a:rPr sz="1000" b="1" spc="75" dirty="0">
                <a:solidFill>
                  <a:srgbClr val="00AB9C"/>
                </a:solidFill>
                <a:latin typeface="Segoe UI"/>
                <a:cs typeface="Segoe UI"/>
              </a:rPr>
              <a:t> </a:t>
            </a:r>
            <a:r>
              <a:rPr sz="1000" b="1" spc="35" dirty="0">
                <a:solidFill>
                  <a:srgbClr val="00AB9C"/>
                </a:solidFill>
                <a:latin typeface="Segoe UI"/>
                <a:cs typeface="Segoe UI"/>
              </a:rPr>
              <a:t>АКТИВНОСТ</a:t>
            </a:r>
            <a:r>
              <a:rPr sz="1000" b="1" dirty="0">
                <a:solidFill>
                  <a:srgbClr val="00AB9C"/>
                </a:solidFill>
                <a:latin typeface="Segoe UI"/>
                <a:cs typeface="Segoe UI"/>
              </a:rPr>
              <a:t>Ь   </a:t>
            </a:r>
            <a:r>
              <a:rPr sz="1000" b="1" spc="50" dirty="0">
                <a:solidFill>
                  <a:srgbClr val="00AB9C"/>
                </a:solidFill>
                <a:latin typeface="Segoe UI"/>
                <a:cs typeface="Segoe UI"/>
              </a:rPr>
              <a:t> </a:t>
            </a:r>
            <a:r>
              <a:rPr sz="1000" spc="-150" dirty="0">
                <a:latin typeface="Segoe UI"/>
                <a:cs typeface="Segoe UI"/>
              </a:rPr>
              <a:t>—</a:t>
            </a:r>
            <a:endParaRPr sz="1000">
              <a:latin typeface="Segoe UI"/>
              <a:cs typeface="Segoe UI"/>
            </a:endParaRPr>
          </a:p>
          <a:p>
            <a:pPr marL="12700" marR="5080" algn="just">
              <a:lnSpc>
                <a:spcPts val="1000"/>
              </a:lnSpc>
              <a:spcBef>
                <a:spcPts val="100"/>
              </a:spcBef>
            </a:pPr>
            <a:r>
              <a:rPr sz="1000" dirty="0">
                <a:latin typeface="Segoe UI"/>
                <a:cs typeface="Segoe UI"/>
              </a:rPr>
              <a:t>создание </a:t>
            </a:r>
            <a:r>
              <a:rPr sz="1000" spc="85" dirty="0">
                <a:latin typeface="Segoe UI"/>
                <a:cs typeface="Segoe UI"/>
              </a:rPr>
              <a:t> </a:t>
            </a:r>
            <a:r>
              <a:rPr sz="1000" dirty="0">
                <a:latin typeface="Segoe UI"/>
                <a:cs typeface="Segoe UI"/>
              </a:rPr>
              <a:t>условий </a:t>
            </a:r>
            <a:r>
              <a:rPr sz="1000" spc="85" dirty="0">
                <a:latin typeface="Segoe UI"/>
                <a:cs typeface="Segoe UI"/>
              </a:rPr>
              <a:t> </a:t>
            </a:r>
            <a:r>
              <a:rPr sz="1000" dirty="0">
                <a:latin typeface="Segoe UI"/>
                <a:cs typeface="Segoe UI"/>
              </a:rPr>
              <a:t>для </a:t>
            </a:r>
            <a:r>
              <a:rPr sz="1000" spc="85" dirty="0">
                <a:latin typeface="Segoe UI"/>
                <a:cs typeface="Segoe UI"/>
              </a:rPr>
              <a:t> </a:t>
            </a:r>
            <a:r>
              <a:rPr sz="1000" dirty="0">
                <a:latin typeface="Segoe UI"/>
                <a:cs typeface="Segoe UI"/>
              </a:rPr>
              <a:t>развития </a:t>
            </a:r>
            <a:r>
              <a:rPr sz="1000" spc="85" dirty="0">
                <a:latin typeface="Segoe UI"/>
                <a:cs typeface="Segoe UI"/>
              </a:rPr>
              <a:t> </a:t>
            </a:r>
            <a:r>
              <a:rPr sz="1000" dirty="0">
                <a:latin typeface="Segoe UI"/>
                <a:cs typeface="Segoe UI"/>
              </a:rPr>
              <a:t>на</a:t>
            </a:r>
            <a:r>
              <a:rPr sz="1000" spc="-5" dirty="0">
                <a:latin typeface="Segoe UI"/>
                <a:cs typeface="Segoe UI"/>
              </a:rPr>
              <a:t>- </a:t>
            </a:r>
            <a:r>
              <a:rPr sz="1000" dirty="0">
                <a:latin typeface="Segoe UI"/>
                <a:cs typeface="Segoe UI"/>
              </a:rPr>
              <a:t>ставничества,     </a:t>
            </a:r>
            <a:r>
              <a:rPr sz="1000" spc="25" dirty="0">
                <a:latin typeface="Segoe UI"/>
                <a:cs typeface="Segoe UI"/>
              </a:rPr>
              <a:t> </a:t>
            </a:r>
            <a:r>
              <a:rPr sz="1000" dirty="0">
                <a:latin typeface="Segoe UI"/>
                <a:cs typeface="Segoe UI"/>
              </a:rPr>
              <a:t>поддержки     </a:t>
            </a:r>
            <a:r>
              <a:rPr sz="1000" spc="30" dirty="0">
                <a:latin typeface="Segoe UI"/>
                <a:cs typeface="Segoe UI"/>
              </a:rPr>
              <a:t> </a:t>
            </a:r>
            <a:r>
              <a:rPr sz="1000" dirty="0">
                <a:latin typeface="Segoe UI"/>
                <a:cs typeface="Segoe UI"/>
              </a:rPr>
              <a:t>обще</a:t>
            </a:r>
            <a:r>
              <a:rPr sz="1000" spc="-5" dirty="0">
                <a:latin typeface="Segoe UI"/>
                <a:cs typeface="Segoe UI"/>
              </a:rPr>
              <a:t>- </a:t>
            </a:r>
            <a:r>
              <a:rPr sz="1000" dirty="0">
                <a:latin typeface="Segoe UI"/>
                <a:cs typeface="Segoe UI"/>
              </a:rPr>
              <a:t>ственных   </a:t>
            </a:r>
            <a:r>
              <a:rPr sz="1000" spc="50" dirty="0">
                <a:latin typeface="Segoe UI"/>
                <a:cs typeface="Segoe UI"/>
              </a:rPr>
              <a:t> </a:t>
            </a:r>
            <a:r>
              <a:rPr sz="1000" dirty="0">
                <a:latin typeface="Segoe UI"/>
                <a:cs typeface="Segoe UI"/>
              </a:rPr>
              <a:t>инициатив   </a:t>
            </a:r>
            <a:r>
              <a:rPr sz="1000" spc="50" dirty="0">
                <a:latin typeface="Segoe UI"/>
                <a:cs typeface="Segoe UI"/>
              </a:rPr>
              <a:t> </a:t>
            </a:r>
            <a:r>
              <a:rPr sz="1000" dirty="0">
                <a:latin typeface="Segoe UI"/>
                <a:cs typeface="Segoe UI"/>
              </a:rPr>
              <a:t>и   </a:t>
            </a:r>
            <a:r>
              <a:rPr sz="1000" spc="50" dirty="0">
                <a:latin typeface="Segoe UI"/>
                <a:cs typeface="Segoe UI"/>
              </a:rPr>
              <a:t> </a:t>
            </a:r>
            <a:r>
              <a:rPr sz="1000" dirty="0">
                <a:latin typeface="Segoe UI"/>
                <a:cs typeface="Segoe UI"/>
              </a:rPr>
              <a:t>проектов, в том числе в сфере волонтерства</a:t>
            </a:r>
            <a:endParaRPr sz="1000">
              <a:latin typeface="Segoe UI"/>
              <a:cs typeface="Segoe UI"/>
            </a:endParaRPr>
          </a:p>
          <a:p>
            <a:pPr marL="14604" marR="12065" algn="just">
              <a:lnSpc>
                <a:spcPts val="1000"/>
              </a:lnSpc>
              <a:spcBef>
                <a:spcPts val="825"/>
              </a:spcBef>
            </a:pPr>
            <a:r>
              <a:rPr sz="1000" b="1" spc="25" dirty="0">
                <a:solidFill>
                  <a:srgbClr val="6E7D31"/>
                </a:solidFill>
                <a:latin typeface="Segoe UI"/>
                <a:cs typeface="Segoe UI"/>
              </a:rPr>
              <a:t>П</a:t>
            </a:r>
            <a:r>
              <a:rPr sz="1000" b="1" spc="-35" dirty="0">
                <a:solidFill>
                  <a:srgbClr val="6E7D31"/>
                </a:solidFill>
                <a:latin typeface="Segoe UI"/>
                <a:cs typeface="Segoe UI"/>
              </a:rPr>
              <a:t>А</a:t>
            </a:r>
            <a:r>
              <a:rPr sz="1000" b="1" spc="25" dirty="0">
                <a:solidFill>
                  <a:srgbClr val="6E7D31"/>
                </a:solidFill>
                <a:latin typeface="Segoe UI"/>
                <a:cs typeface="Segoe UI"/>
              </a:rPr>
              <a:t>ТРИ</a:t>
            </a:r>
            <a:r>
              <a:rPr sz="1000" b="1" spc="-15" dirty="0">
                <a:solidFill>
                  <a:srgbClr val="6E7D31"/>
                </a:solidFill>
                <a:latin typeface="Segoe UI"/>
                <a:cs typeface="Segoe UI"/>
              </a:rPr>
              <a:t>О</a:t>
            </a:r>
            <a:r>
              <a:rPr sz="1000" b="1" spc="25" dirty="0">
                <a:solidFill>
                  <a:srgbClr val="6E7D31"/>
                </a:solidFill>
                <a:latin typeface="Segoe UI"/>
                <a:cs typeface="Segoe UI"/>
              </a:rPr>
              <a:t>ТИЧЕС</a:t>
            </a:r>
            <a:r>
              <a:rPr sz="1000" b="1" spc="-15" dirty="0">
                <a:solidFill>
                  <a:srgbClr val="6E7D31"/>
                </a:solidFill>
                <a:latin typeface="Segoe UI"/>
                <a:cs typeface="Segoe UI"/>
              </a:rPr>
              <a:t>К</a:t>
            </a:r>
            <a:r>
              <a:rPr sz="1000" b="1" spc="25" dirty="0">
                <a:solidFill>
                  <a:srgbClr val="6E7D31"/>
                </a:solidFill>
                <a:latin typeface="Segoe UI"/>
                <a:cs typeface="Segoe UI"/>
              </a:rPr>
              <a:t>О</a:t>
            </a:r>
            <a:r>
              <a:rPr sz="1000" b="1" dirty="0">
                <a:solidFill>
                  <a:srgbClr val="6E7D31"/>
                </a:solidFill>
                <a:latin typeface="Segoe UI"/>
                <a:cs typeface="Segoe UI"/>
              </a:rPr>
              <a:t>Е  </a:t>
            </a:r>
            <a:r>
              <a:rPr sz="1000" b="1" spc="75" dirty="0">
                <a:solidFill>
                  <a:srgbClr val="6E7D31"/>
                </a:solidFill>
                <a:latin typeface="Segoe UI"/>
                <a:cs typeface="Segoe UI"/>
              </a:rPr>
              <a:t> </a:t>
            </a:r>
            <a:r>
              <a:rPr sz="1000" b="1" spc="25" dirty="0">
                <a:solidFill>
                  <a:srgbClr val="6E7D31"/>
                </a:solidFill>
                <a:latin typeface="Segoe UI"/>
                <a:cs typeface="Segoe UI"/>
              </a:rPr>
              <a:t>ВОСПИ</a:t>
            </a:r>
            <a:r>
              <a:rPr sz="1000" b="1" spc="-35" dirty="0">
                <a:solidFill>
                  <a:srgbClr val="6E7D31"/>
                </a:solidFill>
                <a:latin typeface="Segoe UI"/>
                <a:cs typeface="Segoe UI"/>
              </a:rPr>
              <a:t>Т</a:t>
            </a:r>
            <a:r>
              <a:rPr sz="1000" b="1" spc="25" dirty="0">
                <a:solidFill>
                  <a:srgbClr val="6E7D31"/>
                </a:solidFill>
                <a:latin typeface="Segoe UI"/>
                <a:cs typeface="Segoe UI"/>
              </a:rPr>
              <a:t>АНИЕ Г</a:t>
            </a:r>
            <a:r>
              <a:rPr sz="1000" b="1" spc="-40" dirty="0">
                <a:solidFill>
                  <a:srgbClr val="6E7D31"/>
                </a:solidFill>
                <a:latin typeface="Segoe UI"/>
                <a:cs typeface="Segoe UI"/>
              </a:rPr>
              <a:t>Р</a:t>
            </a:r>
            <a:r>
              <a:rPr sz="1000" b="1" spc="45" dirty="0">
                <a:solidFill>
                  <a:srgbClr val="6E7D31"/>
                </a:solidFill>
                <a:latin typeface="Segoe UI"/>
                <a:cs typeface="Segoe UI"/>
              </a:rPr>
              <a:t>А</a:t>
            </a:r>
            <a:r>
              <a:rPr sz="1000" b="1" spc="75" dirty="0">
                <a:solidFill>
                  <a:srgbClr val="6E7D31"/>
                </a:solidFill>
                <a:latin typeface="Segoe UI"/>
                <a:cs typeface="Segoe UI"/>
              </a:rPr>
              <a:t>Ж</a:t>
            </a:r>
            <a:r>
              <a:rPr sz="1000" b="1" spc="25" dirty="0">
                <a:solidFill>
                  <a:srgbClr val="6E7D31"/>
                </a:solidFill>
                <a:latin typeface="Segoe UI"/>
                <a:cs typeface="Segoe UI"/>
              </a:rPr>
              <a:t>ДА</a:t>
            </a:r>
            <a:r>
              <a:rPr sz="1000" b="1" dirty="0">
                <a:solidFill>
                  <a:srgbClr val="6E7D31"/>
                </a:solidFill>
                <a:latin typeface="Segoe UI"/>
                <a:cs typeface="Segoe UI"/>
              </a:rPr>
              <a:t>Н   </a:t>
            </a:r>
            <a:r>
              <a:rPr sz="1000" b="1" spc="-80" dirty="0">
                <a:solidFill>
                  <a:srgbClr val="6E7D31"/>
                </a:solidFill>
                <a:latin typeface="Segoe UI"/>
                <a:cs typeface="Segoe UI"/>
              </a:rPr>
              <a:t> </a:t>
            </a:r>
            <a:r>
              <a:rPr sz="1000" b="1" spc="20" dirty="0">
                <a:solidFill>
                  <a:srgbClr val="6E7D31"/>
                </a:solidFill>
                <a:latin typeface="Segoe UI"/>
                <a:cs typeface="Segoe UI"/>
              </a:rPr>
              <a:t>Р</a:t>
            </a:r>
            <a:r>
              <a:rPr sz="1000" b="1" spc="25" dirty="0">
                <a:solidFill>
                  <a:srgbClr val="6E7D31"/>
                </a:solidFill>
                <a:latin typeface="Segoe UI"/>
                <a:cs typeface="Segoe UI"/>
              </a:rPr>
              <a:t>О</a:t>
            </a:r>
            <a:r>
              <a:rPr sz="1000" b="1" dirty="0">
                <a:solidFill>
                  <a:srgbClr val="6E7D31"/>
                </a:solidFill>
                <a:latin typeface="Segoe UI"/>
                <a:cs typeface="Segoe UI"/>
              </a:rPr>
              <a:t>С</a:t>
            </a:r>
            <a:r>
              <a:rPr sz="1000" b="1" spc="25" dirty="0">
                <a:solidFill>
                  <a:srgbClr val="6E7D31"/>
                </a:solidFill>
                <a:latin typeface="Segoe UI"/>
                <a:cs typeface="Segoe UI"/>
              </a:rPr>
              <a:t>СИЙС</a:t>
            </a:r>
            <a:r>
              <a:rPr sz="1000" b="1" spc="-15" dirty="0">
                <a:solidFill>
                  <a:srgbClr val="6E7D31"/>
                </a:solidFill>
                <a:latin typeface="Segoe UI"/>
                <a:cs typeface="Segoe UI"/>
              </a:rPr>
              <a:t>К</a:t>
            </a:r>
            <a:r>
              <a:rPr sz="1000" b="1" spc="25" dirty="0">
                <a:solidFill>
                  <a:srgbClr val="6E7D31"/>
                </a:solidFill>
                <a:latin typeface="Segoe UI"/>
                <a:cs typeface="Segoe UI"/>
              </a:rPr>
              <a:t>О</a:t>
            </a:r>
            <a:r>
              <a:rPr sz="1000" b="1" dirty="0">
                <a:solidFill>
                  <a:srgbClr val="6E7D31"/>
                </a:solidFill>
                <a:latin typeface="Segoe UI"/>
                <a:cs typeface="Segoe UI"/>
              </a:rPr>
              <a:t>Й   </a:t>
            </a:r>
            <a:r>
              <a:rPr sz="1000" b="1" spc="-80" dirty="0">
                <a:solidFill>
                  <a:srgbClr val="6E7D31"/>
                </a:solidFill>
                <a:latin typeface="Segoe UI"/>
                <a:cs typeface="Segoe UI"/>
              </a:rPr>
              <a:t> </a:t>
            </a:r>
            <a:r>
              <a:rPr sz="1000" b="1" spc="25" dirty="0">
                <a:solidFill>
                  <a:srgbClr val="6E7D31"/>
                </a:solidFill>
                <a:latin typeface="Segoe UI"/>
                <a:cs typeface="Segoe UI"/>
              </a:rPr>
              <a:t>Ф</a:t>
            </a:r>
            <a:r>
              <a:rPr sz="1000" b="1" spc="50" dirty="0">
                <a:solidFill>
                  <a:srgbClr val="6E7D31"/>
                </a:solidFill>
                <a:latin typeface="Segoe UI"/>
                <a:cs typeface="Segoe UI"/>
              </a:rPr>
              <a:t>Е</a:t>
            </a:r>
            <a:r>
              <a:rPr sz="1000" b="1" spc="25" dirty="0">
                <a:solidFill>
                  <a:srgbClr val="6E7D31"/>
                </a:solidFill>
                <a:latin typeface="Segoe UI"/>
                <a:cs typeface="Segoe UI"/>
              </a:rPr>
              <a:t>Д</a:t>
            </a:r>
            <a:r>
              <a:rPr sz="1000" b="1" spc="5" dirty="0">
                <a:solidFill>
                  <a:srgbClr val="6E7D31"/>
                </a:solidFill>
                <a:latin typeface="Segoe UI"/>
                <a:cs typeface="Segoe UI"/>
              </a:rPr>
              <a:t>Е</a:t>
            </a:r>
            <a:r>
              <a:rPr sz="1000" b="1" dirty="0">
                <a:solidFill>
                  <a:srgbClr val="6E7D31"/>
                </a:solidFill>
                <a:latin typeface="Segoe UI"/>
                <a:cs typeface="Segoe UI"/>
              </a:rPr>
              <a:t>-</a:t>
            </a:r>
            <a:endParaRPr sz="1000">
              <a:latin typeface="Segoe UI"/>
              <a:cs typeface="Segoe UI"/>
            </a:endParaRPr>
          </a:p>
          <a:p>
            <a:pPr marL="12700" marR="12065" indent="1905" algn="just">
              <a:lnSpc>
                <a:spcPts val="1000"/>
              </a:lnSpc>
            </a:pPr>
            <a:r>
              <a:rPr sz="1000" b="1" spc="-40" dirty="0">
                <a:solidFill>
                  <a:srgbClr val="6E7D31"/>
                </a:solidFill>
                <a:latin typeface="Segoe UI"/>
                <a:cs typeface="Segoe UI"/>
              </a:rPr>
              <a:t>Р</a:t>
            </a:r>
            <a:r>
              <a:rPr sz="1000" b="1" spc="25" dirty="0">
                <a:solidFill>
                  <a:srgbClr val="6E7D31"/>
                </a:solidFill>
                <a:latin typeface="Segoe UI"/>
                <a:cs typeface="Segoe UI"/>
              </a:rPr>
              <a:t>АЦИ</a:t>
            </a:r>
            <a:r>
              <a:rPr sz="1000" b="1" dirty="0">
                <a:solidFill>
                  <a:srgbClr val="6E7D31"/>
                </a:solidFill>
                <a:latin typeface="Segoe UI"/>
                <a:cs typeface="Segoe UI"/>
              </a:rPr>
              <a:t>И  </a:t>
            </a:r>
            <a:r>
              <a:rPr sz="1000" b="1" spc="-95" dirty="0">
                <a:solidFill>
                  <a:srgbClr val="6E7D31"/>
                </a:solidFill>
                <a:latin typeface="Segoe UI"/>
                <a:cs typeface="Segoe UI"/>
              </a:rPr>
              <a:t> </a:t>
            </a:r>
            <a:r>
              <a:rPr sz="1000" spc="-150" dirty="0">
                <a:latin typeface="Segoe UI"/>
                <a:cs typeface="Segoe UI"/>
              </a:rPr>
              <a:t>—</a:t>
            </a:r>
            <a:r>
              <a:rPr sz="1000" dirty="0">
                <a:latin typeface="Segoe UI"/>
                <a:cs typeface="Segoe UI"/>
              </a:rPr>
              <a:t> </a:t>
            </a:r>
            <a:r>
              <a:rPr sz="1000" spc="50" dirty="0">
                <a:latin typeface="Segoe UI"/>
                <a:cs typeface="Segoe UI"/>
              </a:rPr>
              <a:t> </a:t>
            </a:r>
            <a:r>
              <a:rPr sz="1000" dirty="0">
                <a:latin typeface="Segoe UI"/>
                <a:cs typeface="Segoe UI"/>
              </a:rPr>
              <a:t>воспитание  </a:t>
            </a:r>
            <a:r>
              <a:rPr sz="1000" spc="-100" dirty="0">
                <a:latin typeface="Segoe UI"/>
                <a:cs typeface="Segoe UI"/>
              </a:rPr>
              <a:t> </a:t>
            </a:r>
            <a:r>
              <a:rPr sz="1000" dirty="0">
                <a:latin typeface="Segoe UI"/>
                <a:cs typeface="Segoe UI"/>
              </a:rPr>
              <a:t>гармонично развитой</a:t>
            </a:r>
            <a:r>
              <a:rPr sz="1000" spc="135" dirty="0">
                <a:latin typeface="Segoe UI"/>
                <a:cs typeface="Segoe UI"/>
              </a:rPr>
              <a:t> </a:t>
            </a:r>
            <a:r>
              <a:rPr sz="1000" dirty="0">
                <a:latin typeface="Segoe UI"/>
                <a:cs typeface="Segoe UI"/>
              </a:rPr>
              <a:t>и</a:t>
            </a:r>
            <a:r>
              <a:rPr sz="1000" spc="135" dirty="0">
                <a:latin typeface="Segoe UI"/>
                <a:cs typeface="Segoe UI"/>
              </a:rPr>
              <a:t> </a:t>
            </a:r>
            <a:r>
              <a:rPr sz="1000" dirty="0">
                <a:latin typeface="Segoe UI"/>
                <a:cs typeface="Segoe UI"/>
              </a:rPr>
              <a:t>социально</a:t>
            </a:r>
            <a:r>
              <a:rPr sz="1000" spc="135" dirty="0">
                <a:latin typeface="Segoe UI"/>
                <a:cs typeface="Segoe UI"/>
              </a:rPr>
              <a:t> </a:t>
            </a:r>
            <a:r>
              <a:rPr sz="1000" dirty="0">
                <a:latin typeface="Segoe UI"/>
                <a:cs typeface="Segoe UI"/>
              </a:rPr>
              <a:t>ответственной личности  </a:t>
            </a:r>
            <a:r>
              <a:rPr sz="1000" spc="-70" dirty="0">
                <a:latin typeface="Segoe UI"/>
                <a:cs typeface="Segoe UI"/>
              </a:rPr>
              <a:t> </a:t>
            </a:r>
            <a:r>
              <a:rPr sz="1000" dirty="0">
                <a:latin typeface="Segoe UI"/>
                <a:cs typeface="Segoe UI"/>
              </a:rPr>
              <a:t>на  </a:t>
            </a:r>
            <a:r>
              <a:rPr sz="1000" spc="-70" dirty="0">
                <a:latin typeface="Segoe UI"/>
                <a:cs typeface="Segoe UI"/>
              </a:rPr>
              <a:t> </a:t>
            </a:r>
            <a:r>
              <a:rPr sz="1000" dirty="0">
                <a:latin typeface="Segoe UI"/>
                <a:cs typeface="Segoe UI"/>
              </a:rPr>
              <a:t>основе  </a:t>
            </a:r>
            <a:r>
              <a:rPr sz="1000" spc="-70" dirty="0">
                <a:latin typeface="Segoe UI"/>
                <a:cs typeface="Segoe UI"/>
              </a:rPr>
              <a:t> </a:t>
            </a:r>
            <a:r>
              <a:rPr sz="1000" dirty="0">
                <a:latin typeface="Segoe UI"/>
                <a:cs typeface="Segoe UI"/>
              </a:rPr>
              <a:t>духовно-нра</a:t>
            </a:r>
            <a:r>
              <a:rPr sz="1000" spc="-5" dirty="0">
                <a:latin typeface="Segoe UI"/>
                <a:cs typeface="Segoe UI"/>
              </a:rPr>
              <a:t>в- </a:t>
            </a:r>
            <a:r>
              <a:rPr sz="1000" dirty="0">
                <a:latin typeface="Segoe UI"/>
                <a:cs typeface="Segoe UI"/>
              </a:rPr>
              <a:t>ственных  </a:t>
            </a:r>
            <a:r>
              <a:rPr sz="1000" spc="65" dirty="0">
                <a:latin typeface="Segoe UI"/>
                <a:cs typeface="Segoe UI"/>
              </a:rPr>
              <a:t> </a:t>
            </a:r>
            <a:r>
              <a:rPr sz="1000" dirty="0">
                <a:latin typeface="Segoe UI"/>
                <a:cs typeface="Segoe UI"/>
              </a:rPr>
              <a:t>ценностей  </a:t>
            </a:r>
            <a:r>
              <a:rPr sz="1000" spc="65" dirty="0">
                <a:latin typeface="Segoe UI"/>
                <a:cs typeface="Segoe UI"/>
              </a:rPr>
              <a:t> </a:t>
            </a:r>
            <a:r>
              <a:rPr sz="1000" dirty="0">
                <a:latin typeface="Segoe UI"/>
                <a:cs typeface="Segoe UI"/>
              </a:rPr>
              <a:t>народов  </a:t>
            </a:r>
            <a:r>
              <a:rPr sz="1000" spc="60" dirty="0">
                <a:latin typeface="Segoe UI"/>
                <a:cs typeface="Segoe UI"/>
              </a:rPr>
              <a:t> </a:t>
            </a:r>
            <a:r>
              <a:rPr sz="1000" dirty="0">
                <a:latin typeface="Segoe UI"/>
                <a:cs typeface="Segoe UI"/>
              </a:rPr>
              <a:t>Рос</a:t>
            </a:r>
            <a:r>
              <a:rPr sz="1000" spc="-5" dirty="0">
                <a:latin typeface="Segoe UI"/>
                <a:cs typeface="Segoe UI"/>
              </a:rPr>
              <a:t>- </a:t>
            </a:r>
            <a:r>
              <a:rPr sz="1000" dirty="0">
                <a:latin typeface="Segoe UI"/>
                <a:cs typeface="Segoe UI"/>
              </a:rPr>
              <a:t>сийской   </a:t>
            </a:r>
            <a:r>
              <a:rPr sz="1000" spc="20" dirty="0">
                <a:latin typeface="Segoe UI"/>
                <a:cs typeface="Segoe UI"/>
              </a:rPr>
              <a:t> </a:t>
            </a:r>
            <a:r>
              <a:rPr sz="1000" dirty="0">
                <a:latin typeface="Segoe UI"/>
                <a:cs typeface="Segoe UI"/>
              </a:rPr>
              <a:t>Фе</a:t>
            </a:r>
            <a:r>
              <a:rPr sz="1000" spc="-5" dirty="0">
                <a:latin typeface="Segoe UI"/>
                <a:cs typeface="Segoe UI"/>
              </a:rPr>
              <a:t>д</a:t>
            </a:r>
            <a:r>
              <a:rPr sz="1000" dirty="0">
                <a:latin typeface="Segoe UI"/>
                <a:cs typeface="Segoe UI"/>
              </a:rPr>
              <a:t>ерации,   </a:t>
            </a:r>
            <a:r>
              <a:rPr sz="1000" spc="20" dirty="0">
                <a:latin typeface="Segoe UI"/>
                <a:cs typeface="Segoe UI"/>
              </a:rPr>
              <a:t> </a:t>
            </a:r>
            <a:r>
              <a:rPr sz="1000" dirty="0">
                <a:latin typeface="Segoe UI"/>
                <a:cs typeface="Segoe UI"/>
              </a:rPr>
              <a:t>исторических и </a:t>
            </a:r>
            <a:r>
              <a:rPr sz="1000" spc="-85" dirty="0">
                <a:latin typeface="Segoe UI"/>
                <a:cs typeface="Segoe UI"/>
              </a:rPr>
              <a:t> </a:t>
            </a:r>
            <a:r>
              <a:rPr sz="1000" dirty="0">
                <a:latin typeface="Segoe UI"/>
                <a:cs typeface="Segoe UI"/>
              </a:rPr>
              <a:t>национально-культурных </a:t>
            </a:r>
            <a:r>
              <a:rPr sz="1000" spc="-85" dirty="0">
                <a:latin typeface="Segoe UI"/>
                <a:cs typeface="Segoe UI"/>
              </a:rPr>
              <a:t> </a:t>
            </a:r>
            <a:r>
              <a:rPr sz="1000" dirty="0">
                <a:latin typeface="Segoe UI"/>
                <a:cs typeface="Segoe UI"/>
              </a:rPr>
              <a:t>традиций путем вовлечения к 2025 году 25 про</a:t>
            </a:r>
            <a:r>
              <a:rPr sz="1000" spc="-5" dirty="0">
                <a:latin typeface="Segoe UI"/>
                <a:cs typeface="Segoe UI"/>
              </a:rPr>
              <a:t>- </a:t>
            </a:r>
            <a:r>
              <a:rPr sz="1000" dirty="0">
                <a:latin typeface="Segoe UI"/>
                <a:cs typeface="Segoe UI"/>
              </a:rPr>
              <a:t>центов </a:t>
            </a:r>
            <a:r>
              <a:rPr sz="1000" spc="-75" dirty="0">
                <a:latin typeface="Segoe UI"/>
                <a:cs typeface="Segoe UI"/>
              </a:rPr>
              <a:t> </a:t>
            </a:r>
            <a:r>
              <a:rPr sz="1000" dirty="0">
                <a:latin typeface="Segoe UI"/>
                <a:cs typeface="Segoe UI"/>
              </a:rPr>
              <a:t>граж</a:t>
            </a:r>
            <a:r>
              <a:rPr sz="1000" spc="-5" dirty="0">
                <a:latin typeface="Segoe UI"/>
                <a:cs typeface="Segoe UI"/>
              </a:rPr>
              <a:t>д</a:t>
            </a:r>
            <a:r>
              <a:rPr sz="1000" dirty="0">
                <a:latin typeface="Segoe UI"/>
                <a:cs typeface="Segoe UI"/>
              </a:rPr>
              <a:t>ан </a:t>
            </a:r>
            <a:r>
              <a:rPr sz="1000" spc="-75" dirty="0">
                <a:latin typeface="Segoe UI"/>
                <a:cs typeface="Segoe UI"/>
              </a:rPr>
              <a:t> </a:t>
            </a:r>
            <a:r>
              <a:rPr sz="1000" dirty="0">
                <a:latin typeface="Segoe UI"/>
                <a:cs typeface="Segoe UI"/>
              </a:rPr>
              <a:t>Российской </a:t>
            </a:r>
            <a:r>
              <a:rPr sz="1000" spc="-75" dirty="0">
                <a:latin typeface="Segoe UI"/>
                <a:cs typeface="Segoe UI"/>
              </a:rPr>
              <a:t> </a:t>
            </a:r>
            <a:r>
              <a:rPr sz="1000" dirty="0">
                <a:latin typeface="Segoe UI"/>
                <a:cs typeface="Segoe UI"/>
              </a:rPr>
              <a:t>Федер</a:t>
            </a:r>
            <a:r>
              <a:rPr sz="1000" spc="-5" dirty="0">
                <a:latin typeface="Segoe UI"/>
                <a:cs typeface="Segoe UI"/>
              </a:rPr>
              <a:t>а- </a:t>
            </a:r>
            <a:r>
              <a:rPr sz="1000" dirty="0">
                <a:latin typeface="Segoe UI"/>
                <a:cs typeface="Segoe UI"/>
              </a:rPr>
              <a:t>ции</a:t>
            </a:r>
            <a:r>
              <a:rPr sz="1000" spc="-80" dirty="0">
                <a:latin typeface="Segoe UI"/>
                <a:cs typeface="Segoe UI"/>
              </a:rPr>
              <a:t> </a:t>
            </a:r>
            <a:r>
              <a:rPr sz="1000" dirty="0">
                <a:latin typeface="Segoe UI"/>
                <a:cs typeface="Segoe UI"/>
              </a:rPr>
              <a:t>в</a:t>
            </a:r>
            <a:r>
              <a:rPr sz="1000" spc="-80" dirty="0">
                <a:latin typeface="Segoe UI"/>
                <a:cs typeface="Segoe UI"/>
              </a:rPr>
              <a:t> </a:t>
            </a:r>
            <a:r>
              <a:rPr sz="1000" dirty="0">
                <a:latin typeface="Segoe UI"/>
                <a:cs typeface="Segoe UI"/>
              </a:rPr>
              <a:t>систему</a:t>
            </a:r>
            <a:r>
              <a:rPr sz="1000" spc="-80" dirty="0">
                <a:latin typeface="Segoe UI"/>
                <a:cs typeface="Segoe UI"/>
              </a:rPr>
              <a:t> </a:t>
            </a:r>
            <a:r>
              <a:rPr sz="1000" dirty="0">
                <a:latin typeface="Segoe UI"/>
                <a:cs typeface="Segoe UI"/>
              </a:rPr>
              <a:t>патриотического</a:t>
            </a:r>
            <a:r>
              <a:rPr sz="1000" spc="-80" dirty="0">
                <a:latin typeface="Segoe UI"/>
                <a:cs typeface="Segoe UI"/>
              </a:rPr>
              <a:t> </a:t>
            </a:r>
            <a:r>
              <a:rPr sz="1000" dirty="0">
                <a:latin typeface="Segoe UI"/>
                <a:cs typeface="Segoe UI"/>
              </a:rPr>
              <a:t>воспи- тания</a:t>
            </a:r>
            <a:endParaRPr sz="1000">
              <a:latin typeface="Segoe UI"/>
              <a:cs typeface="Segoe UI"/>
            </a:endParaRPr>
          </a:p>
        </p:txBody>
      </p:sp>
      <p:sp>
        <p:nvSpPr>
          <p:cNvPr id="79" name="object 79"/>
          <p:cNvSpPr txBox="1"/>
          <p:nvPr/>
        </p:nvSpPr>
        <p:spPr>
          <a:xfrm>
            <a:off x="5188979" y="3261554"/>
            <a:ext cx="1600200" cy="953135"/>
          </a:xfrm>
          <a:prstGeom prst="rect">
            <a:avLst/>
          </a:prstGeom>
        </p:spPr>
        <p:txBody>
          <a:bodyPr vert="horz" wrap="square" lIns="0" tIns="0" rIns="0" bIns="0" rtlCol="0">
            <a:spAutoFit/>
          </a:bodyPr>
          <a:lstStyle/>
          <a:p>
            <a:pPr marL="12700" marR="5080" indent="8255" algn="ctr">
              <a:lnSpc>
                <a:spcPts val="1500"/>
              </a:lnSpc>
            </a:pPr>
            <a:r>
              <a:rPr sz="1300" b="1" spc="-50" dirty="0">
                <a:solidFill>
                  <a:srgbClr val="FFFFFF"/>
                </a:solidFill>
                <a:latin typeface="Segoe UI"/>
                <a:cs typeface="Segoe UI"/>
              </a:rPr>
              <a:t>Ф</a:t>
            </a:r>
            <a:r>
              <a:rPr sz="1300" b="1" spc="-10" dirty="0">
                <a:solidFill>
                  <a:srgbClr val="FFFFFF"/>
                </a:solidFill>
                <a:latin typeface="Segoe UI"/>
                <a:cs typeface="Segoe UI"/>
              </a:rPr>
              <a:t>Е</a:t>
            </a:r>
            <a:r>
              <a:rPr sz="1300" b="1" spc="-50" dirty="0">
                <a:solidFill>
                  <a:srgbClr val="FFFFFF"/>
                </a:solidFill>
                <a:latin typeface="Segoe UI"/>
                <a:cs typeface="Segoe UI"/>
              </a:rPr>
              <a:t>ДЕ</a:t>
            </a:r>
            <a:r>
              <a:rPr sz="1300" b="1" spc="-130" dirty="0">
                <a:solidFill>
                  <a:srgbClr val="FFFFFF"/>
                </a:solidFill>
                <a:latin typeface="Segoe UI"/>
                <a:cs typeface="Segoe UI"/>
              </a:rPr>
              <a:t>Р</a:t>
            </a:r>
            <a:r>
              <a:rPr sz="1300" b="1" dirty="0">
                <a:solidFill>
                  <a:srgbClr val="FFFFFF"/>
                </a:solidFill>
                <a:latin typeface="Segoe UI"/>
                <a:cs typeface="Segoe UI"/>
              </a:rPr>
              <a:t>А</a:t>
            </a:r>
            <a:r>
              <a:rPr sz="1300" b="1" spc="-50" dirty="0">
                <a:solidFill>
                  <a:srgbClr val="FFFFFF"/>
                </a:solidFill>
                <a:latin typeface="Segoe UI"/>
                <a:cs typeface="Segoe UI"/>
              </a:rPr>
              <a:t>ЛЬН</a:t>
            </a:r>
            <a:r>
              <a:rPr sz="1300" b="1" spc="-45" dirty="0">
                <a:solidFill>
                  <a:srgbClr val="FFFFFF"/>
                </a:solidFill>
                <a:latin typeface="Segoe UI"/>
                <a:cs typeface="Segoe UI"/>
              </a:rPr>
              <a:t>Ы</a:t>
            </a:r>
            <a:r>
              <a:rPr sz="1300" b="1" dirty="0">
                <a:solidFill>
                  <a:srgbClr val="FFFFFF"/>
                </a:solidFill>
                <a:latin typeface="Segoe UI"/>
                <a:cs typeface="Segoe UI"/>
              </a:rPr>
              <a:t>Е </a:t>
            </a:r>
            <a:r>
              <a:rPr sz="1300" b="1" spc="-50" dirty="0">
                <a:solidFill>
                  <a:srgbClr val="FFFFFF"/>
                </a:solidFill>
                <a:latin typeface="Segoe UI"/>
                <a:cs typeface="Segoe UI"/>
              </a:rPr>
              <a:t>ПРОЕКТ</a:t>
            </a:r>
            <a:r>
              <a:rPr sz="1300" b="1" spc="-70" dirty="0">
                <a:solidFill>
                  <a:srgbClr val="FFFFFF"/>
                </a:solidFill>
                <a:latin typeface="Segoe UI"/>
                <a:cs typeface="Segoe UI"/>
              </a:rPr>
              <a:t>Ы</a:t>
            </a:r>
            <a:r>
              <a:rPr sz="1300" b="1" dirty="0">
                <a:solidFill>
                  <a:srgbClr val="FFFFFF"/>
                </a:solidFill>
                <a:latin typeface="Segoe UI"/>
                <a:cs typeface="Segoe UI"/>
              </a:rPr>
              <a:t>, </a:t>
            </a:r>
            <a:r>
              <a:rPr sz="1300" b="1" spc="-50" dirty="0">
                <a:solidFill>
                  <a:srgbClr val="FFFFFF"/>
                </a:solidFill>
                <a:latin typeface="Segoe UI"/>
                <a:cs typeface="Segoe UI"/>
              </a:rPr>
              <a:t>Р</a:t>
            </a:r>
            <a:r>
              <a:rPr sz="1300" b="1" spc="-40" dirty="0">
                <a:solidFill>
                  <a:srgbClr val="FFFFFF"/>
                </a:solidFill>
                <a:latin typeface="Segoe UI"/>
                <a:cs typeface="Segoe UI"/>
              </a:rPr>
              <a:t>Е</a:t>
            </a:r>
            <a:r>
              <a:rPr sz="1300" b="1" dirty="0">
                <a:solidFill>
                  <a:srgbClr val="FFFFFF"/>
                </a:solidFill>
                <a:latin typeface="Segoe UI"/>
                <a:cs typeface="Segoe UI"/>
              </a:rPr>
              <a:t>А</a:t>
            </a:r>
            <a:r>
              <a:rPr sz="1300" b="1" spc="-50" dirty="0">
                <a:solidFill>
                  <a:srgbClr val="FFFFFF"/>
                </a:solidFill>
                <a:latin typeface="Segoe UI"/>
                <a:cs typeface="Segoe UI"/>
              </a:rPr>
              <a:t>ЛИЗУЕМ</a:t>
            </a:r>
            <a:r>
              <a:rPr sz="1300" b="1" spc="-45" dirty="0">
                <a:solidFill>
                  <a:srgbClr val="FFFFFF"/>
                </a:solidFill>
                <a:latin typeface="Segoe UI"/>
                <a:cs typeface="Segoe UI"/>
              </a:rPr>
              <a:t>Ы</a:t>
            </a:r>
            <a:r>
              <a:rPr sz="1300" b="1" dirty="0">
                <a:solidFill>
                  <a:srgbClr val="FFFFFF"/>
                </a:solidFill>
                <a:latin typeface="Segoe UI"/>
                <a:cs typeface="Segoe UI"/>
              </a:rPr>
              <a:t>Е в</a:t>
            </a:r>
            <a:r>
              <a:rPr sz="1300" b="1" spc="-160" dirty="0">
                <a:solidFill>
                  <a:srgbClr val="FFFFFF"/>
                </a:solidFill>
                <a:latin typeface="Segoe UI"/>
                <a:cs typeface="Segoe UI"/>
              </a:rPr>
              <a:t> </a:t>
            </a:r>
            <a:r>
              <a:rPr sz="1300" b="1" spc="-50" dirty="0">
                <a:solidFill>
                  <a:srgbClr val="FFFFFF"/>
                </a:solidFill>
                <a:latin typeface="Segoe UI"/>
                <a:cs typeface="Segoe UI"/>
              </a:rPr>
              <a:t>НИЖЕ</a:t>
            </a:r>
            <a:r>
              <a:rPr sz="1300" b="1" spc="-75" dirty="0">
                <a:solidFill>
                  <a:srgbClr val="FFFFFF"/>
                </a:solidFill>
                <a:latin typeface="Segoe UI"/>
                <a:cs typeface="Segoe UI"/>
              </a:rPr>
              <a:t>Г</a:t>
            </a:r>
            <a:r>
              <a:rPr sz="1300" b="1" spc="-50" dirty="0">
                <a:solidFill>
                  <a:srgbClr val="FFFFFF"/>
                </a:solidFill>
                <a:latin typeface="Segoe UI"/>
                <a:cs typeface="Segoe UI"/>
              </a:rPr>
              <a:t>ОРОДС</a:t>
            </a:r>
            <a:r>
              <a:rPr sz="1300" b="1" spc="-95" dirty="0">
                <a:solidFill>
                  <a:srgbClr val="FFFFFF"/>
                </a:solidFill>
                <a:latin typeface="Segoe UI"/>
                <a:cs typeface="Segoe UI"/>
              </a:rPr>
              <a:t>К</a:t>
            </a:r>
            <a:r>
              <a:rPr sz="1300" b="1" spc="-50" dirty="0">
                <a:solidFill>
                  <a:srgbClr val="FFFFFF"/>
                </a:solidFill>
                <a:latin typeface="Segoe UI"/>
                <a:cs typeface="Segoe UI"/>
              </a:rPr>
              <a:t>ОЙ ОБЛ</a:t>
            </a:r>
            <a:r>
              <a:rPr sz="1300" b="1" spc="-60" dirty="0">
                <a:solidFill>
                  <a:srgbClr val="FFFFFF"/>
                </a:solidFill>
                <a:latin typeface="Segoe UI"/>
                <a:cs typeface="Segoe UI"/>
              </a:rPr>
              <a:t>А</a:t>
            </a:r>
            <a:r>
              <a:rPr sz="1300" b="1" spc="-50" dirty="0">
                <a:solidFill>
                  <a:srgbClr val="FFFFFF"/>
                </a:solidFill>
                <a:latin typeface="Segoe UI"/>
                <a:cs typeface="Segoe UI"/>
              </a:rPr>
              <a:t>СТИ</a:t>
            </a:r>
            <a:endParaRPr sz="1300">
              <a:latin typeface="Segoe UI"/>
              <a:cs typeface="Segoe UI"/>
            </a:endParaRPr>
          </a:p>
        </p:txBody>
      </p:sp>
      <p:sp>
        <p:nvSpPr>
          <p:cNvPr id="80" name="object 80"/>
          <p:cNvSpPr/>
          <p:nvPr/>
        </p:nvSpPr>
        <p:spPr>
          <a:xfrm>
            <a:off x="822073" y="5355107"/>
            <a:ext cx="460574" cy="439036"/>
          </a:xfrm>
          <a:prstGeom prst="rect">
            <a:avLst/>
          </a:prstGeom>
          <a:blipFill>
            <a:blip r:embed="rId18" cstate="print"/>
            <a:stretch>
              <a:fillRect/>
            </a:stretch>
          </a:blipFill>
        </p:spPr>
        <p:txBody>
          <a:bodyPr wrap="square" lIns="0" tIns="0" rIns="0" bIns="0" rtlCol="0"/>
          <a:lstStyle/>
          <a:p>
            <a:endParaRPr/>
          </a:p>
        </p:txBody>
      </p:sp>
      <p:sp>
        <p:nvSpPr>
          <p:cNvPr id="81" name="object 81"/>
          <p:cNvSpPr/>
          <p:nvPr/>
        </p:nvSpPr>
        <p:spPr>
          <a:xfrm>
            <a:off x="1276210" y="5355107"/>
            <a:ext cx="414070" cy="428693"/>
          </a:xfrm>
          <a:prstGeom prst="rect">
            <a:avLst/>
          </a:prstGeom>
          <a:blipFill>
            <a:blip r:embed="rId10" cstate="print"/>
            <a:stretch>
              <a:fillRect/>
            </a:stretch>
          </a:blipFill>
        </p:spPr>
        <p:txBody>
          <a:bodyPr wrap="square" lIns="0" tIns="0" rIns="0" bIns="0" rtlCol="0"/>
          <a:lstStyle/>
          <a:p>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10031410" y="6937027"/>
            <a:ext cx="201295"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201295"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8</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2049767" y="1781708"/>
            <a:ext cx="4881880" cy="466090"/>
          </a:xfrm>
          <a:custGeom>
            <a:avLst/>
            <a:gdLst/>
            <a:ahLst/>
            <a:cxnLst/>
            <a:rect l="l" t="t" r="r" b="b"/>
            <a:pathLst>
              <a:path w="4881880" h="466089">
                <a:moveTo>
                  <a:pt x="0" y="465659"/>
                </a:moveTo>
                <a:lnTo>
                  <a:pt x="4881587" y="465659"/>
                </a:lnTo>
                <a:lnTo>
                  <a:pt x="4881587" y="0"/>
                </a:lnTo>
                <a:lnTo>
                  <a:pt x="0" y="0"/>
                </a:lnTo>
                <a:lnTo>
                  <a:pt x="0" y="465659"/>
                </a:lnTo>
                <a:close/>
              </a:path>
            </a:pathLst>
          </a:custGeom>
          <a:solidFill>
            <a:srgbClr val="A0C755"/>
          </a:solidFill>
        </p:spPr>
        <p:txBody>
          <a:bodyPr wrap="square" lIns="0" tIns="0" rIns="0" bIns="0" rtlCol="0"/>
          <a:lstStyle/>
          <a:p>
            <a:endParaRPr/>
          </a:p>
        </p:txBody>
      </p:sp>
      <p:sp>
        <p:nvSpPr>
          <p:cNvPr id="41" name="object 41"/>
          <p:cNvSpPr/>
          <p:nvPr/>
        </p:nvSpPr>
        <p:spPr>
          <a:xfrm>
            <a:off x="2049767" y="2902875"/>
            <a:ext cx="4881880" cy="877569"/>
          </a:xfrm>
          <a:custGeom>
            <a:avLst/>
            <a:gdLst/>
            <a:ahLst/>
            <a:cxnLst/>
            <a:rect l="l" t="t" r="r" b="b"/>
            <a:pathLst>
              <a:path w="4881880" h="877570">
                <a:moveTo>
                  <a:pt x="0" y="877126"/>
                </a:moveTo>
                <a:lnTo>
                  <a:pt x="4881587" y="877126"/>
                </a:lnTo>
                <a:lnTo>
                  <a:pt x="4881587" y="0"/>
                </a:lnTo>
                <a:lnTo>
                  <a:pt x="0" y="0"/>
                </a:lnTo>
                <a:lnTo>
                  <a:pt x="0" y="877126"/>
                </a:lnTo>
                <a:close/>
              </a:path>
            </a:pathLst>
          </a:custGeom>
          <a:solidFill>
            <a:srgbClr val="A0C755"/>
          </a:solidFill>
        </p:spPr>
        <p:txBody>
          <a:bodyPr wrap="square" lIns="0" tIns="0" rIns="0" bIns="0" rtlCol="0"/>
          <a:lstStyle/>
          <a:p>
            <a:endParaRPr/>
          </a:p>
        </p:txBody>
      </p:sp>
      <p:sp>
        <p:nvSpPr>
          <p:cNvPr id="42" name="object 42"/>
          <p:cNvSpPr/>
          <p:nvPr/>
        </p:nvSpPr>
        <p:spPr>
          <a:xfrm>
            <a:off x="906303" y="4963441"/>
            <a:ext cx="434930" cy="436496"/>
          </a:xfrm>
          <a:prstGeom prst="rect">
            <a:avLst/>
          </a:prstGeom>
          <a:blipFill>
            <a:blip r:embed="rId3" cstate="print"/>
            <a:stretch>
              <a:fillRect/>
            </a:stretch>
          </a:blipFill>
        </p:spPr>
        <p:txBody>
          <a:bodyPr wrap="square" lIns="0" tIns="0" rIns="0" bIns="0" rtlCol="0"/>
          <a:lstStyle/>
          <a:p>
            <a:endParaRPr/>
          </a:p>
        </p:txBody>
      </p:sp>
      <p:sp>
        <p:nvSpPr>
          <p:cNvPr id="43" name="object 43"/>
          <p:cNvSpPr/>
          <p:nvPr/>
        </p:nvSpPr>
        <p:spPr>
          <a:xfrm>
            <a:off x="1041445" y="5405253"/>
            <a:ext cx="0" cy="1158875"/>
          </a:xfrm>
          <a:custGeom>
            <a:avLst/>
            <a:gdLst/>
            <a:ahLst/>
            <a:cxnLst/>
            <a:rect l="l" t="t" r="r" b="b"/>
            <a:pathLst>
              <a:path h="1158875">
                <a:moveTo>
                  <a:pt x="0" y="0"/>
                </a:moveTo>
                <a:lnTo>
                  <a:pt x="0" y="1158798"/>
                </a:lnTo>
              </a:path>
            </a:pathLst>
          </a:custGeom>
          <a:ln w="9525">
            <a:solidFill>
              <a:srgbClr val="5284C4"/>
            </a:solidFill>
          </a:ln>
        </p:spPr>
        <p:txBody>
          <a:bodyPr wrap="square" lIns="0" tIns="0" rIns="0" bIns="0" rtlCol="0"/>
          <a:lstStyle/>
          <a:p>
            <a:endParaRPr/>
          </a:p>
        </p:txBody>
      </p:sp>
      <p:sp>
        <p:nvSpPr>
          <p:cNvPr id="44" name="object 44"/>
          <p:cNvSpPr/>
          <p:nvPr/>
        </p:nvSpPr>
        <p:spPr>
          <a:xfrm>
            <a:off x="1036681" y="605597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45" name="object 45"/>
          <p:cNvSpPr/>
          <p:nvPr/>
        </p:nvSpPr>
        <p:spPr>
          <a:xfrm>
            <a:off x="1164555" y="6032276"/>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6" name="object 46"/>
          <p:cNvSpPr/>
          <p:nvPr/>
        </p:nvSpPr>
        <p:spPr>
          <a:xfrm>
            <a:off x="1164555" y="6032276"/>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47" name="object 47"/>
          <p:cNvSpPr/>
          <p:nvPr/>
        </p:nvSpPr>
        <p:spPr>
          <a:xfrm>
            <a:off x="1041444" y="558258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48" name="object 48"/>
          <p:cNvSpPr/>
          <p:nvPr/>
        </p:nvSpPr>
        <p:spPr>
          <a:xfrm>
            <a:off x="1169317" y="5558878"/>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9" name="object 49"/>
          <p:cNvSpPr/>
          <p:nvPr/>
        </p:nvSpPr>
        <p:spPr>
          <a:xfrm>
            <a:off x="1169317" y="5558878"/>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0" name="object 50"/>
          <p:cNvSpPr/>
          <p:nvPr/>
        </p:nvSpPr>
        <p:spPr>
          <a:xfrm>
            <a:off x="1041444" y="655929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1" name="object 51"/>
          <p:cNvSpPr/>
          <p:nvPr/>
        </p:nvSpPr>
        <p:spPr>
          <a:xfrm>
            <a:off x="1169317" y="6535580"/>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2" name="object 52"/>
          <p:cNvSpPr/>
          <p:nvPr/>
        </p:nvSpPr>
        <p:spPr>
          <a:xfrm>
            <a:off x="1169317" y="6535580"/>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3" name="object 53"/>
          <p:cNvSpPr/>
          <p:nvPr/>
        </p:nvSpPr>
        <p:spPr>
          <a:xfrm>
            <a:off x="7483377" y="7524583"/>
            <a:ext cx="79375" cy="35560"/>
          </a:xfrm>
          <a:custGeom>
            <a:avLst/>
            <a:gdLst/>
            <a:ahLst/>
            <a:cxnLst/>
            <a:rect l="l" t="t" r="r" b="b"/>
            <a:pathLst>
              <a:path w="79375" h="35559">
                <a:moveTo>
                  <a:pt x="59423" y="0"/>
                </a:moveTo>
                <a:lnTo>
                  <a:pt x="19811" y="0"/>
                </a:lnTo>
                <a:lnTo>
                  <a:pt x="0" y="29844"/>
                </a:lnTo>
                <a:lnTo>
                  <a:pt x="3708" y="35420"/>
                </a:lnTo>
                <a:lnTo>
                  <a:pt x="75526" y="35420"/>
                </a:lnTo>
                <a:lnTo>
                  <a:pt x="79235" y="29844"/>
                </a:lnTo>
                <a:lnTo>
                  <a:pt x="59423" y="0"/>
                </a:lnTo>
                <a:close/>
              </a:path>
            </a:pathLst>
          </a:custGeom>
          <a:solidFill>
            <a:srgbClr val="FFFFFF"/>
          </a:solidFill>
        </p:spPr>
        <p:txBody>
          <a:bodyPr wrap="square" lIns="0" tIns="0" rIns="0" bIns="0" rtlCol="0"/>
          <a:lstStyle/>
          <a:p>
            <a:endParaRPr/>
          </a:p>
        </p:txBody>
      </p:sp>
      <p:sp>
        <p:nvSpPr>
          <p:cNvPr id="54" name="object 54"/>
          <p:cNvSpPr txBox="1"/>
          <p:nvPr/>
        </p:nvSpPr>
        <p:spPr>
          <a:xfrm>
            <a:off x="2190457" y="601189"/>
            <a:ext cx="3427095" cy="807085"/>
          </a:xfrm>
          <a:prstGeom prst="rect">
            <a:avLst/>
          </a:prstGeom>
        </p:spPr>
        <p:txBody>
          <a:bodyPr vert="horz" wrap="square" lIns="0" tIns="0" rIns="0" bIns="0" rtlCol="0">
            <a:spAutoFit/>
          </a:bodyPr>
          <a:lstStyle/>
          <a:p>
            <a:pPr marR="5080" algn="r">
              <a:lnSpc>
                <a:spcPct val="100000"/>
              </a:lnSpc>
            </a:pPr>
            <a:r>
              <a:rPr sz="800" b="1" spc="-25" dirty="0">
                <a:solidFill>
                  <a:srgbClr val="00B1EB"/>
                </a:solidFill>
                <a:latin typeface="Arial"/>
                <a:cs typeface="Arial"/>
              </a:rPr>
              <a:t>ДЕМОГ</a:t>
            </a:r>
            <a:r>
              <a:rPr sz="800" b="1" spc="-95" dirty="0">
                <a:solidFill>
                  <a:srgbClr val="00B1EB"/>
                </a:solidFill>
                <a:latin typeface="Arial"/>
                <a:cs typeface="Arial"/>
              </a:rPr>
              <a:t>Р</a:t>
            </a:r>
            <a:r>
              <a:rPr sz="800" b="1" spc="-45" dirty="0">
                <a:solidFill>
                  <a:srgbClr val="00B1EB"/>
                </a:solidFill>
                <a:latin typeface="Arial"/>
                <a:cs typeface="Arial"/>
              </a:rPr>
              <a:t>А</a:t>
            </a:r>
            <a:r>
              <a:rPr sz="800" b="1" spc="-35" dirty="0">
                <a:solidFill>
                  <a:srgbClr val="00B1EB"/>
                </a:solidFill>
                <a:latin typeface="Arial"/>
                <a:cs typeface="Arial"/>
              </a:rPr>
              <a:t>Ф</a:t>
            </a:r>
            <a:r>
              <a:rPr sz="800" b="1" spc="-25" dirty="0">
                <a:solidFill>
                  <a:srgbClr val="00B1EB"/>
                </a:solidFill>
                <a:latin typeface="Arial"/>
                <a:cs typeface="Arial"/>
              </a:rPr>
              <a:t>ИЯ</a:t>
            </a:r>
            <a:endParaRPr sz="800">
              <a:latin typeface="Arial"/>
              <a:cs typeface="Arial"/>
            </a:endParaRPr>
          </a:p>
          <a:p>
            <a:pPr>
              <a:lnSpc>
                <a:spcPct val="100000"/>
              </a:lnSpc>
              <a:spcBef>
                <a:spcPts val="14"/>
              </a:spcBef>
            </a:pPr>
            <a:endParaRPr sz="650">
              <a:latin typeface="Times New Roman"/>
              <a:cs typeface="Times New Roman"/>
            </a:endParaRPr>
          </a:p>
          <a:p>
            <a:pPr marL="12700" marR="1964055">
              <a:lnSpc>
                <a:spcPct val="112799"/>
              </a:lnSpc>
            </a:pPr>
            <a:r>
              <a:rPr sz="1700" b="1" spc="-30" dirty="0">
                <a:solidFill>
                  <a:srgbClr val="80BA27"/>
                </a:solidFill>
                <a:latin typeface="Segoe UI"/>
                <a:cs typeface="Segoe UI"/>
              </a:rPr>
              <a:t>С</a:t>
            </a:r>
            <a:r>
              <a:rPr sz="1700" b="1" dirty="0">
                <a:solidFill>
                  <a:srgbClr val="80BA27"/>
                </a:solidFill>
                <a:latin typeface="Segoe UI"/>
                <a:cs typeface="Segoe UI"/>
              </a:rPr>
              <a:t>О</a:t>
            </a:r>
            <a:r>
              <a:rPr sz="1700" b="1" spc="5" dirty="0">
                <a:solidFill>
                  <a:srgbClr val="80BA27"/>
                </a:solidFill>
                <a:latin typeface="Segoe UI"/>
                <a:cs typeface="Segoe UI"/>
              </a:rPr>
              <a:t>ДЕЙСТВИЕ ЗАНЯ</a:t>
            </a:r>
            <a:r>
              <a:rPr sz="1700" b="1" spc="-55" dirty="0">
                <a:solidFill>
                  <a:srgbClr val="80BA27"/>
                </a:solidFill>
                <a:latin typeface="Segoe UI"/>
                <a:cs typeface="Segoe UI"/>
              </a:rPr>
              <a:t>Т</a:t>
            </a:r>
            <a:r>
              <a:rPr sz="1700" b="1" spc="5" dirty="0">
                <a:solidFill>
                  <a:srgbClr val="80BA27"/>
                </a:solidFill>
                <a:latin typeface="Segoe UI"/>
                <a:cs typeface="Segoe UI"/>
              </a:rPr>
              <a:t>ОСТИ</a:t>
            </a:r>
            <a:endParaRPr sz="1700">
              <a:latin typeface="Segoe UI"/>
              <a:cs typeface="Segoe UI"/>
            </a:endParaRPr>
          </a:p>
        </p:txBody>
      </p:sp>
      <p:sp>
        <p:nvSpPr>
          <p:cNvPr id="55" name="object 55"/>
          <p:cNvSpPr txBox="1"/>
          <p:nvPr/>
        </p:nvSpPr>
        <p:spPr>
          <a:xfrm>
            <a:off x="3250352" y="3834622"/>
            <a:ext cx="3967153" cy="307777"/>
          </a:xfrm>
          <a:prstGeom prst="rect">
            <a:avLst/>
          </a:prstGeom>
        </p:spPr>
        <p:txBody>
          <a:bodyPr vert="horz" wrap="square" lIns="0" tIns="0" rIns="0" bIns="0" rtlCol="0">
            <a:spAutoFit/>
          </a:bodyPr>
          <a:lstStyle/>
          <a:p>
            <a:pPr marL="1050290" marR="5080" indent="-1038225">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5" dirty="0">
                <a:solidFill>
                  <a:srgbClr val="706F6F"/>
                </a:solidFill>
                <a:latin typeface="Segoe UI"/>
                <a:cs typeface="Segoe UI"/>
              </a:rPr>
              <a:t> </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строительств</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err="1">
                <a:solidFill>
                  <a:srgbClr val="706F6F"/>
                </a:solidFill>
                <a:latin typeface="Segoe UI"/>
                <a:cs typeface="Segoe UI"/>
              </a:rPr>
              <a:t>муниципальны</a:t>
            </a:r>
            <a:r>
              <a:rPr sz="1100" dirty="0" err="1">
                <a:solidFill>
                  <a:srgbClr val="706F6F"/>
                </a:solidFill>
                <a:latin typeface="Segoe UI"/>
                <a:cs typeface="Segoe UI"/>
              </a:rPr>
              <a:t>х</a:t>
            </a:r>
            <a:r>
              <a:rPr sz="1100" spc="-45" dirty="0">
                <a:solidFill>
                  <a:srgbClr val="706F6F"/>
                </a:solidFill>
                <a:latin typeface="Segoe UI"/>
                <a:cs typeface="Segoe UI"/>
              </a:rPr>
              <a:t> </a:t>
            </a:r>
            <a:r>
              <a:rPr sz="1100" spc="-25" dirty="0" err="1">
                <a:solidFill>
                  <a:srgbClr val="706F6F"/>
                </a:solidFill>
                <a:latin typeface="Segoe UI"/>
                <a:cs typeface="Segoe UI"/>
              </a:rPr>
              <a:t>дошко</a:t>
            </a:r>
            <a:r>
              <a:rPr lang="ru-RU" sz="1100" spc="-25" dirty="0" err="1">
                <a:solidFill>
                  <a:srgbClr val="706F6F"/>
                </a:solidFill>
                <a:latin typeface="Segoe UI"/>
                <a:cs typeface="Segoe UI"/>
              </a:rPr>
              <a:t>льных</a:t>
            </a:r>
            <a:r>
              <a:rPr lang="ru-RU" sz="1100" spc="-25" dirty="0">
                <a:solidFill>
                  <a:srgbClr val="706F6F"/>
                </a:solidFill>
                <a:latin typeface="Segoe UI"/>
                <a:cs typeface="Segoe UI"/>
              </a:rPr>
              <a:t> </a:t>
            </a:r>
            <a:r>
              <a:rPr sz="1100" spc="-25" dirty="0">
                <a:solidFill>
                  <a:srgbClr val="706F6F"/>
                </a:solidFill>
                <a:latin typeface="Segoe UI"/>
                <a:cs typeface="Segoe UI"/>
              </a:rPr>
              <a:t> образовательны</a:t>
            </a:r>
            <a:r>
              <a:rPr sz="1100" dirty="0">
                <a:solidFill>
                  <a:srgbClr val="706F6F"/>
                </a:solidFill>
                <a:latin typeface="Segoe UI"/>
                <a:cs typeface="Segoe UI"/>
              </a:rPr>
              <a:t>х</a:t>
            </a:r>
            <a:r>
              <a:rPr sz="1100" spc="-45" dirty="0">
                <a:solidFill>
                  <a:srgbClr val="706F6F"/>
                </a:solidFill>
                <a:latin typeface="Segoe UI"/>
                <a:cs typeface="Segoe UI"/>
              </a:rPr>
              <a:t> </a:t>
            </a:r>
            <a:r>
              <a:rPr sz="1100" spc="-25" dirty="0">
                <a:solidFill>
                  <a:srgbClr val="706F6F"/>
                </a:solidFill>
                <a:latin typeface="Segoe UI"/>
                <a:cs typeface="Segoe UI"/>
              </a:rPr>
              <a:t>организаций</a:t>
            </a:r>
            <a:endParaRPr sz="1100" dirty="0">
              <a:latin typeface="Segoe UI"/>
              <a:cs typeface="Segoe UI"/>
            </a:endParaRPr>
          </a:p>
        </p:txBody>
      </p:sp>
      <p:sp>
        <p:nvSpPr>
          <p:cNvPr id="57" name="object 57"/>
          <p:cNvSpPr txBox="1"/>
          <p:nvPr/>
        </p:nvSpPr>
        <p:spPr>
          <a:xfrm>
            <a:off x="2145063" y="1821986"/>
            <a:ext cx="4777740" cy="368300"/>
          </a:xfrm>
          <a:prstGeom prst="rect">
            <a:avLst/>
          </a:prstGeom>
        </p:spPr>
        <p:txBody>
          <a:bodyPr vert="horz" wrap="square" lIns="0" tIns="0" rIns="0" bIns="0" rtlCol="0">
            <a:spAutoFit/>
          </a:bodyPr>
          <a:lstStyle/>
          <a:p>
            <a:pPr marL="12700" marR="5080" algn="just">
              <a:lnSpc>
                <a:spcPts val="900"/>
              </a:lnSpc>
            </a:pPr>
            <a:r>
              <a:rPr sz="900" b="1" dirty="0">
                <a:solidFill>
                  <a:srgbClr val="FFFFFF"/>
                </a:solidFill>
                <a:latin typeface="Segoe UI"/>
                <a:cs typeface="Segoe UI"/>
              </a:rPr>
              <a:t>Обеспечить </a:t>
            </a:r>
            <a:r>
              <a:rPr sz="900" b="1" spc="-125" dirty="0">
                <a:solidFill>
                  <a:srgbClr val="FFFFFF"/>
                </a:solidFill>
                <a:latin typeface="Segoe UI"/>
                <a:cs typeface="Segoe UI"/>
              </a:rPr>
              <a:t> </a:t>
            </a:r>
            <a:r>
              <a:rPr sz="900" b="1" spc="-15" dirty="0">
                <a:solidFill>
                  <a:srgbClr val="FFFFFF"/>
                </a:solidFill>
                <a:latin typeface="Segoe UI"/>
                <a:cs typeface="Segoe UI"/>
              </a:rPr>
              <a:t>ж</a:t>
            </a:r>
            <a:r>
              <a:rPr sz="900" b="1" dirty="0">
                <a:solidFill>
                  <a:srgbClr val="FFFFFF"/>
                </a:solidFill>
                <a:latin typeface="Segoe UI"/>
                <a:cs typeface="Segoe UI"/>
              </a:rPr>
              <a:t>енщинам, </a:t>
            </a:r>
            <a:r>
              <a:rPr sz="900" b="1" spc="-125" dirty="0">
                <a:solidFill>
                  <a:srgbClr val="FFFFFF"/>
                </a:solidFill>
                <a:latin typeface="Segoe UI"/>
                <a:cs typeface="Segoe UI"/>
              </a:rPr>
              <a:t> </a:t>
            </a:r>
            <a:r>
              <a:rPr sz="900" b="1" dirty="0">
                <a:solidFill>
                  <a:srgbClr val="FFFFFF"/>
                </a:solidFill>
                <a:latin typeface="Segoe UI"/>
                <a:cs typeface="Segoe UI"/>
              </a:rPr>
              <a:t>имеющим </a:t>
            </a:r>
            <a:r>
              <a:rPr sz="900" b="1" spc="-125"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 </a:t>
            </a:r>
            <a:r>
              <a:rPr sz="900" b="1" spc="-125" dirty="0">
                <a:solidFill>
                  <a:srgbClr val="FFFFFF"/>
                </a:solidFill>
                <a:latin typeface="Segoe UI"/>
                <a:cs typeface="Segoe UI"/>
              </a:rPr>
              <a:t> </a:t>
            </a:r>
            <a:r>
              <a:rPr sz="900" b="1" dirty="0">
                <a:solidFill>
                  <a:srgbClr val="FFFFFF"/>
                </a:solidFill>
                <a:latin typeface="Segoe UI"/>
                <a:cs typeface="Segoe UI"/>
              </a:rPr>
              <a:t>возм</a:t>
            </a:r>
            <a:r>
              <a:rPr sz="900" b="1" spc="-15" dirty="0">
                <a:solidFill>
                  <a:srgbClr val="FFFFFF"/>
                </a:solidFill>
                <a:latin typeface="Segoe UI"/>
                <a:cs typeface="Segoe UI"/>
              </a:rPr>
              <a:t>о</a:t>
            </a:r>
            <a:r>
              <a:rPr sz="900" b="1" dirty="0">
                <a:solidFill>
                  <a:srgbClr val="FFFFFF"/>
                </a:solidFill>
                <a:latin typeface="Segoe UI"/>
                <a:cs typeface="Segoe UI"/>
              </a:rPr>
              <a:t>жность </a:t>
            </a:r>
            <a:r>
              <a:rPr sz="900" b="1" spc="-125" dirty="0">
                <a:solidFill>
                  <a:srgbClr val="FFFFFF"/>
                </a:solidFill>
                <a:latin typeface="Segoe UI"/>
                <a:cs typeface="Segoe UI"/>
              </a:rPr>
              <a:t> </a:t>
            </a:r>
            <a:r>
              <a:rPr sz="900" b="1" dirty="0">
                <a:solidFill>
                  <a:srgbClr val="FFFFFF"/>
                </a:solidFill>
                <a:latin typeface="Segoe UI"/>
                <a:cs typeface="Segoe UI"/>
              </a:rPr>
              <a:t>совмещать </a:t>
            </a:r>
            <a:r>
              <a:rPr sz="900" b="1" spc="-125" dirty="0">
                <a:solidFill>
                  <a:srgbClr val="FFFFFF"/>
                </a:solidFill>
                <a:latin typeface="Segoe UI"/>
                <a:cs typeface="Segoe UI"/>
              </a:rPr>
              <a:t> </a:t>
            </a:r>
            <a:r>
              <a:rPr sz="900" b="1" dirty="0">
                <a:solidFill>
                  <a:srgbClr val="FFFFFF"/>
                </a:solidFill>
                <a:latin typeface="Segoe UI"/>
                <a:cs typeface="Segoe UI"/>
              </a:rPr>
              <a:t>тр</a:t>
            </a:r>
            <a:r>
              <a:rPr sz="900" b="1" spc="-40" dirty="0">
                <a:solidFill>
                  <a:srgbClr val="FFFFFF"/>
                </a:solidFill>
                <a:latin typeface="Segoe UI"/>
                <a:cs typeface="Segoe UI"/>
              </a:rPr>
              <a:t>у</a:t>
            </a:r>
            <a:r>
              <a:rPr sz="900" b="1" dirty="0">
                <a:solidFill>
                  <a:srgbClr val="FFFFFF"/>
                </a:solidFill>
                <a:latin typeface="Segoe UI"/>
                <a:cs typeface="Segoe UI"/>
              </a:rPr>
              <a:t>довую </a:t>
            </a:r>
            <a:r>
              <a:rPr sz="900" b="1" spc="-125" dirty="0">
                <a:solidFill>
                  <a:srgbClr val="FFFFFF"/>
                </a:solidFill>
                <a:latin typeface="Segoe UI"/>
                <a:cs typeface="Segoe UI"/>
              </a:rPr>
              <a:t> </a:t>
            </a:r>
            <a:r>
              <a:rPr sz="900" b="1" dirty="0">
                <a:solidFill>
                  <a:srgbClr val="FFFFFF"/>
                </a:solidFill>
                <a:latin typeface="Segoe UI"/>
                <a:cs typeface="Segoe UI"/>
              </a:rPr>
              <a:t>дея- </a:t>
            </a:r>
            <a:r>
              <a:rPr sz="900" b="1" spc="-15" dirty="0">
                <a:solidFill>
                  <a:srgbClr val="FFFFFF"/>
                </a:solidFill>
                <a:latin typeface="Segoe UI"/>
                <a:cs typeface="Segoe UI"/>
              </a:rPr>
              <a:t>т</a:t>
            </a:r>
            <a:r>
              <a:rPr sz="900" b="1" dirty="0">
                <a:solidFill>
                  <a:srgbClr val="FFFFFF"/>
                </a:solidFill>
                <a:latin typeface="Segoe UI"/>
                <a:cs typeface="Segoe UI"/>
              </a:rPr>
              <a:t>ельность</a:t>
            </a:r>
            <a:r>
              <a:rPr sz="900" b="1" spc="-40" dirty="0">
                <a:solidFill>
                  <a:srgbClr val="FFFFFF"/>
                </a:solidFill>
                <a:latin typeface="Segoe UI"/>
                <a:cs typeface="Segoe UI"/>
              </a:rPr>
              <a:t> </a:t>
            </a:r>
            <a:r>
              <a:rPr sz="900" b="1" dirty="0">
                <a:solidFill>
                  <a:srgbClr val="FFFFFF"/>
                </a:solidFill>
                <a:latin typeface="Segoe UI"/>
                <a:cs typeface="Segoe UI"/>
              </a:rPr>
              <a:t>с</a:t>
            </a:r>
            <a:r>
              <a:rPr sz="900" b="1" spc="-40" dirty="0">
                <a:solidFill>
                  <a:srgbClr val="FFFFFF"/>
                </a:solidFill>
                <a:latin typeface="Segoe UI"/>
                <a:cs typeface="Segoe UI"/>
              </a:rPr>
              <a:t> </a:t>
            </a:r>
            <a:r>
              <a:rPr sz="900" b="1" dirty="0">
                <a:solidFill>
                  <a:srgbClr val="FFFFFF"/>
                </a:solidFill>
                <a:latin typeface="Segoe UI"/>
                <a:cs typeface="Segoe UI"/>
              </a:rPr>
              <a:t>семейными</a:t>
            </a:r>
            <a:r>
              <a:rPr sz="900" b="1" spc="-40" dirty="0">
                <a:solidFill>
                  <a:srgbClr val="FFFFFF"/>
                </a:solidFill>
                <a:latin typeface="Segoe UI"/>
                <a:cs typeface="Segoe UI"/>
              </a:rPr>
              <a:t> </a:t>
            </a:r>
            <a:r>
              <a:rPr sz="900" b="1" dirty="0">
                <a:solidFill>
                  <a:srgbClr val="FFFFFF"/>
                </a:solidFill>
                <a:latin typeface="Segoe UI"/>
                <a:cs typeface="Segoe UI"/>
              </a:rPr>
              <a:t>обязаннос</a:t>
            </a:r>
            <a:r>
              <a:rPr sz="900" b="1" spc="-10" dirty="0">
                <a:solidFill>
                  <a:srgbClr val="FFFFFF"/>
                </a:solidFill>
                <a:latin typeface="Segoe UI"/>
                <a:cs typeface="Segoe UI"/>
              </a:rPr>
              <a:t>т</a:t>
            </a:r>
            <a:r>
              <a:rPr sz="900" b="1" dirty="0">
                <a:solidFill>
                  <a:srgbClr val="FFFFFF"/>
                </a:solidFill>
                <a:latin typeface="Segoe UI"/>
                <a:cs typeface="Segoe UI"/>
              </a:rPr>
              <a:t>ями,</a:t>
            </a:r>
            <a:r>
              <a:rPr sz="900" b="1" spc="-40" dirty="0">
                <a:solidFill>
                  <a:srgbClr val="FFFFFF"/>
                </a:solidFill>
                <a:latin typeface="Segoe UI"/>
                <a:cs typeface="Segoe UI"/>
              </a:rPr>
              <a:t> </a:t>
            </a:r>
            <a:r>
              <a:rPr sz="900" b="1" dirty="0">
                <a:solidFill>
                  <a:srgbClr val="FFFFFF"/>
                </a:solidFill>
                <a:latin typeface="Segoe UI"/>
                <a:cs typeface="Segoe UI"/>
              </a:rPr>
              <a:t>в</a:t>
            </a:r>
            <a:r>
              <a:rPr sz="900" b="1" spc="-4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a:t>
            </a:r>
            <a:r>
              <a:rPr sz="900" b="1" spc="-40" dirty="0">
                <a:solidFill>
                  <a:srgbClr val="FFFFFF"/>
                </a:solidFill>
                <a:latin typeface="Segoe UI"/>
                <a:cs typeface="Segoe UI"/>
              </a:rPr>
              <a:t> </a:t>
            </a:r>
            <a:r>
              <a:rPr sz="900" b="1" dirty="0">
                <a:solidFill>
                  <a:srgbClr val="FFFFFF"/>
                </a:solidFill>
                <a:latin typeface="Segoe UI"/>
                <a:cs typeface="Segoe UI"/>
              </a:rPr>
              <a:t>числе</a:t>
            </a:r>
            <a:r>
              <a:rPr sz="900" b="1" spc="-40" dirty="0">
                <a:solidFill>
                  <a:srgbClr val="FFFFFF"/>
                </a:solidFill>
                <a:latin typeface="Segoe UI"/>
                <a:cs typeface="Segoe UI"/>
              </a:rPr>
              <a:t> </a:t>
            </a:r>
            <a:r>
              <a:rPr sz="900" b="1" dirty="0">
                <a:solidFill>
                  <a:srgbClr val="FFFFFF"/>
                </a:solidFill>
                <a:latin typeface="Segoe UI"/>
                <a:cs typeface="Segoe UI"/>
              </a:rPr>
              <a:t>за</a:t>
            </a:r>
            <a:r>
              <a:rPr sz="900" b="1" spc="-40" dirty="0">
                <a:solidFill>
                  <a:srgbClr val="FFFFFF"/>
                </a:solidFill>
                <a:latin typeface="Segoe UI"/>
                <a:cs typeface="Segoe UI"/>
              </a:rPr>
              <a:t> </a:t>
            </a:r>
            <a:r>
              <a:rPr sz="900" b="1" dirty="0">
                <a:solidFill>
                  <a:srgbClr val="FFFFFF"/>
                </a:solidFill>
                <a:latin typeface="Segoe UI"/>
                <a:cs typeface="Segoe UI"/>
              </a:rPr>
              <a:t>сч</a:t>
            </a:r>
            <a:r>
              <a:rPr sz="900" b="1" spc="-5" dirty="0">
                <a:solidFill>
                  <a:srgbClr val="FFFFFF"/>
                </a:solidFill>
                <a:latin typeface="Segoe UI"/>
                <a:cs typeface="Segoe UI"/>
              </a:rPr>
              <a:t>е</a:t>
            </a:r>
            <a:r>
              <a:rPr sz="900" b="1" dirty="0">
                <a:solidFill>
                  <a:srgbClr val="FFFFFF"/>
                </a:solidFill>
                <a:latin typeface="Segoe UI"/>
                <a:cs typeface="Segoe UI"/>
              </a:rPr>
              <a:t>т</a:t>
            </a:r>
            <a:r>
              <a:rPr sz="900" b="1" spc="-40" dirty="0">
                <a:solidFill>
                  <a:srgbClr val="FFFFFF"/>
                </a:solidFill>
                <a:latin typeface="Segoe UI"/>
                <a:cs typeface="Segoe UI"/>
              </a:rPr>
              <a:t> </a:t>
            </a:r>
            <a:r>
              <a:rPr sz="900" b="1" dirty="0">
                <a:solidFill>
                  <a:srgbClr val="FFFFFF"/>
                </a:solidFill>
                <a:latin typeface="Segoe UI"/>
                <a:cs typeface="Segoe UI"/>
              </a:rPr>
              <a:t>повышения</a:t>
            </a:r>
            <a:r>
              <a:rPr sz="900" b="1" spc="-40" dirty="0">
                <a:solidFill>
                  <a:srgbClr val="FFFFFF"/>
                </a:solidFill>
                <a:latin typeface="Segoe UI"/>
                <a:cs typeface="Segoe UI"/>
              </a:rPr>
              <a:t> </a:t>
            </a:r>
            <a:r>
              <a:rPr sz="900" b="1" dirty="0">
                <a:solidFill>
                  <a:srgbClr val="FFFFFF"/>
                </a:solidFill>
                <a:latin typeface="Segoe UI"/>
                <a:cs typeface="Segoe UI"/>
              </a:rPr>
              <a:t>дос</a:t>
            </a:r>
            <a:r>
              <a:rPr sz="900" b="1" spc="10" dirty="0">
                <a:solidFill>
                  <a:srgbClr val="FFFFFF"/>
                </a:solidFill>
                <a:latin typeface="Segoe UI"/>
                <a:cs typeface="Segoe UI"/>
              </a:rPr>
              <a:t>т</a:t>
            </a:r>
            <a:r>
              <a:rPr sz="900" b="1" dirty="0">
                <a:solidFill>
                  <a:srgbClr val="FFFFFF"/>
                </a:solidFill>
                <a:latin typeface="Segoe UI"/>
                <a:cs typeface="Segoe UI"/>
              </a:rPr>
              <a:t>упности дош</a:t>
            </a:r>
            <a:r>
              <a:rPr sz="900" b="1" spc="-15" dirty="0">
                <a:solidFill>
                  <a:srgbClr val="FFFFFF"/>
                </a:solidFill>
                <a:latin typeface="Segoe UI"/>
                <a:cs typeface="Segoe UI"/>
              </a:rPr>
              <a:t>к</a:t>
            </a:r>
            <a:r>
              <a:rPr sz="900" b="1" dirty="0">
                <a:solidFill>
                  <a:srgbClr val="FFFFFF"/>
                </a:solidFill>
                <a:latin typeface="Segoe UI"/>
                <a:cs typeface="Segoe UI"/>
              </a:rPr>
              <a:t>ольно</a:t>
            </a:r>
            <a:r>
              <a:rPr sz="900" b="1" spc="-15" dirty="0">
                <a:solidFill>
                  <a:srgbClr val="FFFFFF"/>
                </a:solidFill>
                <a:latin typeface="Segoe UI"/>
                <a:cs typeface="Segoe UI"/>
              </a:rPr>
              <a:t>г</a:t>
            </a:r>
            <a:r>
              <a:rPr sz="900" b="1" dirty="0">
                <a:solidFill>
                  <a:srgbClr val="FFFFFF"/>
                </a:solidFill>
                <a:latin typeface="Segoe UI"/>
                <a:cs typeface="Segoe UI"/>
              </a:rPr>
              <a:t>о 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5" dirty="0">
                <a:solidFill>
                  <a:srgbClr val="FFFFFF"/>
                </a:solidFill>
                <a:latin typeface="Segoe UI"/>
                <a:cs typeface="Segoe UI"/>
              </a:rPr>
              <a:t>д</a:t>
            </a:r>
            <a:r>
              <a:rPr sz="900" b="1" dirty="0">
                <a:solidFill>
                  <a:srgbClr val="FFFFFF"/>
                </a:solidFill>
                <a:latin typeface="Segoe UI"/>
                <a:cs typeface="Segoe UI"/>
              </a:rPr>
              <a:t>ля де</a:t>
            </a:r>
            <a:r>
              <a:rPr sz="900" b="1" spc="-15" dirty="0">
                <a:solidFill>
                  <a:srgbClr val="FFFFFF"/>
                </a:solidFill>
                <a:latin typeface="Segoe UI"/>
                <a:cs typeface="Segoe UI"/>
              </a:rPr>
              <a:t>т</a:t>
            </a:r>
            <a:r>
              <a:rPr sz="900" b="1" dirty="0">
                <a:solidFill>
                  <a:srgbClr val="FFFFFF"/>
                </a:solidFill>
                <a:latin typeface="Segoe UI"/>
                <a:cs typeface="Segoe UI"/>
              </a:rPr>
              <a:t>ей в воз</a:t>
            </a:r>
            <a:r>
              <a:rPr sz="900" b="1" spc="-10" dirty="0">
                <a:solidFill>
                  <a:srgbClr val="FFFFFF"/>
                </a:solidFill>
                <a:latin typeface="Segoe UI"/>
                <a:cs typeface="Segoe UI"/>
              </a:rPr>
              <a:t>р</a:t>
            </a:r>
            <a:r>
              <a:rPr sz="900" b="1" dirty="0">
                <a:solidFill>
                  <a:srgbClr val="FFFFFF"/>
                </a:solidFill>
                <a:latin typeface="Segoe UI"/>
                <a:cs typeface="Segoe UI"/>
              </a:rPr>
              <a:t>ас</a:t>
            </a:r>
            <a:r>
              <a:rPr sz="900" b="1" spc="-15" dirty="0">
                <a:solidFill>
                  <a:srgbClr val="FFFFFF"/>
                </a:solidFill>
                <a:latin typeface="Segoe UI"/>
                <a:cs typeface="Segoe UI"/>
              </a:rPr>
              <a:t>т</a:t>
            </a:r>
            <a:r>
              <a:rPr sz="900" b="1" dirty="0">
                <a:solidFill>
                  <a:srgbClr val="FFFFFF"/>
                </a:solidFill>
                <a:latin typeface="Segoe UI"/>
                <a:cs typeface="Segoe UI"/>
              </a:rPr>
              <a:t>е до трех лет</a:t>
            </a:r>
            <a:endParaRPr sz="900" dirty="0">
              <a:latin typeface="Segoe UI"/>
              <a:cs typeface="Segoe UI"/>
            </a:endParaRPr>
          </a:p>
        </p:txBody>
      </p:sp>
      <p:sp>
        <p:nvSpPr>
          <p:cNvPr id="58" name="object 58"/>
          <p:cNvSpPr txBox="1"/>
          <p:nvPr/>
        </p:nvSpPr>
        <p:spPr>
          <a:xfrm>
            <a:off x="2049767" y="2323567"/>
            <a:ext cx="4881880" cy="503555"/>
          </a:xfrm>
          <a:prstGeom prst="rect">
            <a:avLst/>
          </a:prstGeom>
          <a:solidFill>
            <a:srgbClr val="A0C755"/>
          </a:solidFill>
        </p:spPr>
        <p:txBody>
          <a:bodyPr vert="horz" wrap="square" lIns="0" tIns="0" rIns="0" bIns="0" rtlCol="0">
            <a:spAutoFit/>
          </a:bodyPr>
          <a:lstStyle/>
          <a:p>
            <a:pPr marL="107950" marR="13970" algn="just">
              <a:lnSpc>
                <a:spcPts val="900"/>
              </a:lnSpc>
            </a:pPr>
            <a:r>
              <a:rPr sz="900" b="1" dirty="0">
                <a:solidFill>
                  <a:srgbClr val="FFFFFF"/>
                </a:solidFill>
                <a:latin typeface="Segoe UI"/>
                <a:cs typeface="Segoe UI"/>
              </a:rPr>
              <a:t>Создание</a:t>
            </a:r>
            <a:r>
              <a:rPr sz="900" b="1" spc="75" dirty="0">
                <a:solidFill>
                  <a:srgbClr val="FFFFFF"/>
                </a:solidFill>
                <a:latin typeface="Segoe UI"/>
                <a:cs typeface="Segoe UI"/>
              </a:rPr>
              <a:t> </a:t>
            </a:r>
            <a:r>
              <a:rPr sz="900" b="1" spc="-15" dirty="0">
                <a:solidFill>
                  <a:srgbClr val="FFFFFF"/>
                </a:solidFill>
                <a:latin typeface="Segoe UI"/>
                <a:cs typeface="Segoe UI"/>
              </a:rPr>
              <a:t>ж</a:t>
            </a:r>
            <a:r>
              <a:rPr sz="900" b="1" dirty="0">
                <a:solidFill>
                  <a:srgbClr val="FFFFFF"/>
                </a:solidFill>
                <a:latin typeface="Segoe UI"/>
                <a:cs typeface="Segoe UI"/>
              </a:rPr>
              <a:t>енщинам,</a:t>
            </a:r>
            <a:r>
              <a:rPr sz="900" b="1" spc="75" dirty="0">
                <a:solidFill>
                  <a:srgbClr val="FFFFFF"/>
                </a:solidFill>
                <a:latin typeface="Segoe UI"/>
                <a:cs typeface="Segoe UI"/>
              </a:rPr>
              <a:t> </a:t>
            </a:r>
            <a:r>
              <a:rPr sz="900" b="1" dirty="0">
                <a:solidFill>
                  <a:srgbClr val="FFFFFF"/>
                </a:solidFill>
                <a:latin typeface="Segoe UI"/>
                <a:cs typeface="Segoe UI"/>
              </a:rPr>
              <a:t>имеющим</a:t>
            </a:r>
            <a:r>
              <a:rPr sz="900" b="1" spc="75"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a:t>
            </a:r>
            <a:r>
              <a:rPr sz="900" b="1" spc="7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a:t>
            </a:r>
            <a:r>
              <a:rPr sz="900" b="1" spc="7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75" dirty="0">
                <a:solidFill>
                  <a:srgbClr val="FFFFFF"/>
                </a:solidFill>
                <a:latin typeface="Segoe UI"/>
                <a:cs typeface="Segoe UI"/>
              </a:rPr>
              <a:t> </a:t>
            </a:r>
            <a:r>
              <a:rPr sz="900" b="1" dirty="0">
                <a:solidFill>
                  <a:srgbClr val="FFFFFF"/>
                </a:solidFill>
                <a:latin typeface="Segoe UI"/>
                <a:cs typeface="Segoe UI"/>
              </a:rPr>
              <a:t>осуществления</a:t>
            </a:r>
            <a:r>
              <a:rPr sz="900" b="1" spc="75" dirty="0">
                <a:solidFill>
                  <a:srgbClr val="FFFFFF"/>
                </a:solidFill>
                <a:latin typeface="Segoe UI"/>
                <a:cs typeface="Segoe UI"/>
              </a:rPr>
              <a:t> </a:t>
            </a:r>
            <a:r>
              <a:rPr sz="900" b="1" dirty="0">
                <a:solidFill>
                  <a:srgbClr val="FFFFFF"/>
                </a:solidFill>
                <a:latin typeface="Segoe UI"/>
                <a:cs typeface="Segoe UI"/>
              </a:rPr>
              <a:t>тр</a:t>
            </a:r>
            <a:r>
              <a:rPr sz="900" b="1" spc="-40" dirty="0">
                <a:solidFill>
                  <a:srgbClr val="FFFFFF"/>
                </a:solidFill>
                <a:latin typeface="Segoe UI"/>
                <a:cs typeface="Segoe UI"/>
              </a:rPr>
              <a:t>у</a:t>
            </a:r>
            <a:r>
              <a:rPr sz="900" b="1" dirty="0">
                <a:solidFill>
                  <a:srgbClr val="FFFFFF"/>
                </a:solidFill>
                <a:latin typeface="Segoe UI"/>
                <a:cs typeface="Segoe UI"/>
              </a:rPr>
              <a:t>довой</a:t>
            </a:r>
            <a:r>
              <a:rPr sz="900" b="1" spc="75" dirty="0">
                <a:solidFill>
                  <a:srgbClr val="FFFFFF"/>
                </a:solidFill>
                <a:latin typeface="Segoe UI"/>
                <a:cs typeface="Segoe UI"/>
              </a:rPr>
              <a:t> </a:t>
            </a:r>
            <a:r>
              <a:rPr sz="900" b="1" dirty="0">
                <a:solidFill>
                  <a:srgbClr val="FFFFFF"/>
                </a:solidFill>
                <a:latin typeface="Segoe UI"/>
                <a:cs typeface="Segoe UI"/>
              </a:rPr>
              <a:t>дея- </a:t>
            </a:r>
            <a:r>
              <a:rPr sz="900" b="1" spc="-15" dirty="0">
                <a:solidFill>
                  <a:srgbClr val="FFFFFF"/>
                </a:solidFill>
                <a:latin typeface="Segoe UI"/>
                <a:cs typeface="Segoe UI"/>
              </a:rPr>
              <a:t>т</a:t>
            </a:r>
            <a:r>
              <a:rPr sz="900" b="1" dirty="0">
                <a:solidFill>
                  <a:srgbClr val="FFFFFF"/>
                </a:solidFill>
                <a:latin typeface="Segoe UI"/>
                <a:cs typeface="Segoe UI"/>
              </a:rPr>
              <a:t>ельности,</a:t>
            </a:r>
            <a:r>
              <a:rPr sz="900" b="1" spc="60" dirty="0">
                <a:solidFill>
                  <a:srgbClr val="FFFFFF"/>
                </a:solidFill>
                <a:latin typeface="Segoe UI"/>
                <a:cs typeface="Segoe UI"/>
              </a:rPr>
              <a:t> </a:t>
            </a:r>
            <a:r>
              <a:rPr sz="900" b="1" dirty="0">
                <a:solidFill>
                  <a:srgbClr val="FFFFFF"/>
                </a:solidFill>
                <a:latin typeface="Segoe UI"/>
                <a:cs typeface="Segoe UI"/>
              </a:rPr>
              <a:t>в</a:t>
            </a:r>
            <a:r>
              <a:rPr sz="900" b="1" spc="10" dirty="0">
                <a:solidFill>
                  <a:srgbClr val="FFFFFF"/>
                </a:solidFill>
                <a:latin typeface="Segoe UI"/>
                <a:cs typeface="Segoe UI"/>
              </a:rPr>
              <a:t>к</a:t>
            </a:r>
            <a:r>
              <a:rPr sz="900" b="1" dirty="0">
                <a:solidFill>
                  <a:srgbClr val="FFFFFF"/>
                </a:solidFill>
                <a:latin typeface="Segoe UI"/>
                <a:cs typeface="Segoe UI"/>
              </a:rPr>
              <a:t>лючая</a:t>
            </a:r>
            <a:r>
              <a:rPr sz="900" b="1" spc="60" dirty="0">
                <a:solidFill>
                  <a:srgbClr val="FFFFFF"/>
                </a:solidFill>
                <a:latin typeface="Segoe UI"/>
                <a:cs typeface="Segoe UI"/>
              </a:rPr>
              <a:t> </a:t>
            </a:r>
            <a:r>
              <a:rPr sz="900" b="1" dirty="0">
                <a:solidFill>
                  <a:srgbClr val="FFFFFF"/>
                </a:solidFill>
                <a:latin typeface="Segoe UI"/>
                <a:cs typeface="Segoe UI"/>
              </a:rPr>
              <a:t>дости</a:t>
            </a:r>
            <a:r>
              <a:rPr sz="900" b="1" spc="-15" dirty="0">
                <a:solidFill>
                  <a:srgbClr val="FFFFFF"/>
                </a:solidFill>
                <a:latin typeface="Segoe UI"/>
                <a:cs typeface="Segoe UI"/>
              </a:rPr>
              <a:t>ж</a:t>
            </a:r>
            <a:r>
              <a:rPr sz="900" b="1" dirty="0">
                <a:solidFill>
                  <a:srgbClr val="FFFFFF"/>
                </a:solidFill>
                <a:latin typeface="Segoe UI"/>
                <a:cs typeface="Segoe UI"/>
              </a:rPr>
              <a:t>ение</a:t>
            </a:r>
            <a:r>
              <a:rPr sz="900" b="1" spc="60" dirty="0">
                <a:solidFill>
                  <a:srgbClr val="FFFFFF"/>
                </a:solidFill>
                <a:latin typeface="Segoe UI"/>
                <a:cs typeface="Segoe UI"/>
              </a:rPr>
              <a:t> </a:t>
            </a:r>
            <a:r>
              <a:rPr sz="900" b="1" dirty="0">
                <a:solidFill>
                  <a:srgbClr val="FFFFFF"/>
                </a:solidFill>
                <a:latin typeface="Segoe UI"/>
                <a:cs typeface="Segoe UI"/>
              </a:rPr>
              <a:t>100-процентной</a:t>
            </a:r>
            <a:r>
              <a:rPr sz="900" b="1" spc="60" dirty="0">
                <a:solidFill>
                  <a:srgbClr val="FFFFFF"/>
                </a:solidFill>
                <a:latin typeface="Segoe UI"/>
                <a:cs typeface="Segoe UI"/>
              </a:rPr>
              <a:t> </a:t>
            </a:r>
            <a:r>
              <a:rPr sz="900" b="1" dirty="0">
                <a:solidFill>
                  <a:srgbClr val="FFFFFF"/>
                </a:solidFill>
                <a:latin typeface="Segoe UI"/>
                <a:cs typeface="Segoe UI"/>
              </a:rPr>
              <a:t>дос</a:t>
            </a:r>
            <a:r>
              <a:rPr sz="900" b="1" spc="10" dirty="0">
                <a:solidFill>
                  <a:srgbClr val="FFFFFF"/>
                </a:solidFill>
                <a:latin typeface="Segoe UI"/>
                <a:cs typeface="Segoe UI"/>
              </a:rPr>
              <a:t>т</a:t>
            </a:r>
            <a:r>
              <a:rPr sz="900" b="1" dirty="0">
                <a:solidFill>
                  <a:srgbClr val="FFFFFF"/>
                </a:solidFill>
                <a:latin typeface="Segoe UI"/>
                <a:cs typeface="Segoe UI"/>
              </a:rPr>
              <a:t>упности</a:t>
            </a:r>
            <a:r>
              <a:rPr sz="900" b="1" spc="60" dirty="0">
                <a:solidFill>
                  <a:srgbClr val="FFFFFF"/>
                </a:solidFill>
                <a:latin typeface="Segoe UI"/>
                <a:cs typeface="Segoe UI"/>
              </a:rPr>
              <a:t> </a:t>
            </a:r>
            <a:r>
              <a:rPr sz="900" b="1" dirty="0">
                <a:solidFill>
                  <a:srgbClr val="FFFFFF"/>
                </a:solidFill>
                <a:latin typeface="Segoe UI"/>
                <a:cs typeface="Segoe UI"/>
              </a:rPr>
              <a:t>(2023</a:t>
            </a:r>
            <a:r>
              <a:rPr sz="900" b="1" spc="60" dirty="0">
                <a:solidFill>
                  <a:srgbClr val="FFFFFF"/>
                </a:solidFill>
                <a:latin typeface="Segoe UI"/>
                <a:cs typeface="Segoe UI"/>
              </a:rPr>
              <a:t> </a:t>
            </a:r>
            <a:r>
              <a:rPr sz="900" b="1" spc="-15" dirty="0">
                <a:solidFill>
                  <a:srgbClr val="FFFFFF"/>
                </a:solidFill>
                <a:latin typeface="Segoe UI"/>
                <a:cs typeface="Segoe UI"/>
              </a:rPr>
              <a:t>г</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60" dirty="0">
                <a:solidFill>
                  <a:srgbClr val="FFFFFF"/>
                </a:solidFill>
                <a:latin typeface="Segoe UI"/>
                <a:cs typeface="Segoe UI"/>
              </a:rPr>
              <a:t> </a:t>
            </a:r>
            <a:r>
              <a:rPr sz="900" b="1" dirty="0">
                <a:solidFill>
                  <a:srgbClr val="FFFFFF"/>
                </a:solidFill>
                <a:latin typeface="Segoe UI"/>
                <a:cs typeface="Segoe UI"/>
              </a:rPr>
              <a:t>дош</a:t>
            </a:r>
            <a:r>
              <a:rPr sz="900" b="1" spc="-15" dirty="0">
                <a:solidFill>
                  <a:srgbClr val="FFFFFF"/>
                </a:solidFill>
                <a:latin typeface="Segoe UI"/>
                <a:cs typeface="Segoe UI"/>
              </a:rPr>
              <a:t>к</a:t>
            </a:r>
            <a:r>
              <a:rPr sz="900" b="1" dirty="0">
                <a:solidFill>
                  <a:srgbClr val="FFFFFF"/>
                </a:solidFill>
                <a:latin typeface="Segoe UI"/>
                <a:cs typeface="Segoe UI"/>
              </a:rPr>
              <a:t>оль- но</a:t>
            </a:r>
            <a:r>
              <a:rPr sz="900" b="1" spc="-15" dirty="0">
                <a:solidFill>
                  <a:srgbClr val="FFFFFF"/>
                </a:solidFill>
                <a:latin typeface="Segoe UI"/>
                <a:cs typeface="Segoe UI"/>
              </a:rPr>
              <a:t>г</a:t>
            </a:r>
            <a:r>
              <a:rPr sz="900" b="1" dirty="0">
                <a:solidFill>
                  <a:srgbClr val="FFFFFF"/>
                </a:solidFill>
                <a:latin typeface="Segoe UI"/>
                <a:cs typeface="Segoe UI"/>
              </a:rPr>
              <a:t>о 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5" dirty="0">
                <a:solidFill>
                  <a:srgbClr val="FFFFFF"/>
                </a:solidFill>
                <a:latin typeface="Segoe UI"/>
                <a:cs typeface="Segoe UI"/>
              </a:rPr>
              <a:t>д</a:t>
            </a:r>
            <a:r>
              <a:rPr sz="900" b="1" dirty="0">
                <a:solidFill>
                  <a:srgbClr val="FFFFFF"/>
                </a:solidFill>
                <a:latin typeface="Segoe UI"/>
                <a:cs typeface="Segoe UI"/>
              </a:rPr>
              <a:t>ля де</a:t>
            </a:r>
            <a:r>
              <a:rPr sz="900" b="1" spc="-15" dirty="0">
                <a:solidFill>
                  <a:srgbClr val="FFFFFF"/>
                </a:solidFill>
                <a:latin typeface="Segoe UI"/>
                <a:cs typeface="Segoe UI"/>
              </a:rPr>
              <a:t>т</a:t>
            </a:r>
            <a:r>
              <a:rPr sz="900" b="1" dirty="0">
                <a:solidFill>
                  <a:srgbClr val="FFFFFF"/>
                </a:solidFill>
                <a:latin typeface="Segoe UI"/>
                <a:cs typeface="Segoe UI"/>
              </a:rPr>
              <a:t>ей в воз</a:t>
            </a:r>
            <a:r>
              <a:rPr sz="900" b="1" spc="-10" dirty="0">
                <a:solidFill>
                  <a:srgbClr val="FFFFFF"/>
                </a:solidFill>
                <a:latin typeface="Segoe UI"/>
                <a:cs typeface="Segoe UI"/>
              </a:rPr>
              <a:t>р</a:t>
            </a:r>
            <a:r>
              <a:rPr sz="900" b="1" dirty="0">
                <a:solidFill>
                  <a:srgbClr val="FFFFFF"/>
                </a:solidFill>
                <a:latin typeface="Segoe UI"/>
                <a:cs typeface="Segoe UI"/>
              </a:rPr>
              <a:t>ас</a:t>
            </a:r>
            <a:r>
              <a:rPr sz="900" b="1" spc="-15" dirty="0">
                <a:solidFill>
                  <a:srgbClr val="FFFFFF"/>
                </a:solidFill>
                <a:latin typeface="Segoe UI"/>
                <a:cs typeface="Segoe UI"/>
              </a:rPr>
              <a:t>т</a:t>
            </a:r>
            <a:r>
              <a:rPr sz="900" b="1" dirty="0">
                <a:solidFill>
                  <a:srgbClr val="FFFFFF"/>
                </a:solidFill>
                <a:latin typeface="Segoe UI"/>
                <a:cs typeface="Segoe UI"/>
              </a:rPr>
              <a:t>е до трех лет</a:t>
            </a:r>
            <a:endParaRPr sz="900" dirty="0">
              <a:latin typeface="Segoe UI"/>
              <a:cs typeface="Segoe UI"/>
            </a:endParaRPr>
          </a:p>
        </p:txBody>
      </p:sp>
      <p:sp>
        <p:nvSpPr>
          <p:cNvPr id="59" name="object 59"/>
          <p:cNvSpPr txBox="1"/>
          <p:nvPr/>
        </p:nvSpPr>
        <p:spPr>
          <a:xfrm>
            <a:off x="1219641" y="5467044"/>
            <a:ext cx="133223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2 086 512,8</a:t>
            </a:r>
            <a:r>
              <a:rPr sz="1500" b="1" spc="120" dirty="0">
                <a:solidFill>
                  <a:srgbClr val="F07E2F"/>
                </a:solidFill>
                <a:latin typeface="Segoe UI"/>
                <a:cs typeface="Segoe UI"/>
              </a:rPr>
              <a:t> </a:t>
            </a:r>
            <a:r>
              <a:rPr sz="1200" b="1" baseline="34722" dirty="0">
                <a:solidFill>
                  <a:srgbClr val="F07E2F"/>
                </a:solidFill>
                <a:latin typeface="Segoe UI"/>
                <a:cs typeface="Segoe UI"/>
              </a:rPr>
              <a:t>тыс.</a:t>
            </a:r>
            <a:endParaRPr sz="1200" baseline="34722">
              <a:latin typeface="Segoe UI"/>
              <a:cs typeface="Segoe UI"/>
            </a:endParaRPr>
          </a:p>
        </p:txBody>
      </p:sp>
      <p:sp>
        <p:nvSpPr>
          <p:cNvPr id="60" name="object 60"/>
          <p:cNvSpPr txBox="1"/>
          <p:nvPr/>
        </p:nvSpPr>
        <p:spPr>
          <a:xfrm>
            <a:off x="1219701" y="5663005"/>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61" name="object 61"/>
          <p:cNvSpPr txBox="1"/>
          <p:nvPr/>
        </p:nvSpPr>
        <p:spPr>
          <a:xfrm>
            <a:off x="1219641" y="5951295"/>
            <a:ext cx="1044575" cy="220979"/>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86 938,0</a:t>
            </a:r>
            <a:r>
              <a:rPr sz="1500" b="1" spc="-5" dirty="0">
                <a:solidFill>
                  <a:srgbClr val="F07E2F"/>
                </a:solidFill>
                <a:latin typeface="Segoe UI"/>
                <a:cs typeface="Segoe UI"/>
              </a:rPr>
              <a:t> </a:t>
            </a:r>
            <a:r>
              <a:rPr sz="1200" b="1" baseline="41666" dirty="0">
                <a:solidFill>
                  <a:srgbClr val="F07E2F"/>
                </a:solidFill>
                <a:latin typeface="Segoe UI"/>
                <a:cs typeface="Segoe UI"/>
              </a:rPr>
              <a:t>тыс.</a:t>
            </a:r>
            <a:endParaRPr sz="1200" baseline="41666">
              <a:latin typeface="Segoe UI"/>
              <a:cs typeface="Segoe UI"/>
            </a:endParaRPr>
          </a:p>
        </p:txBody>
      </p:sp>
      <p:sp>
        <p:nvSpPr>
          <p:cNvPr id="62" name="object 62"/>
          <p:cNvSpPr txBox="1"/>
          <p:nvPr/>
        </p:nvSpPr>
        <p:spPr>
          <a:xfrm>
            <a:off x="1219574" y="6040195"/>
            <a:ext cx="1046480" cy="302895"/>
          </a:xfrm>
          <a:prstGeom prst="rect">
            <a:avLst/>
          </a:prstGeom>
        </p:spPr>
        <p:txBody>
          <a:bodyPr vert="horz" wrap="square" lIns="0" tIns="0" rIns="0" bIns="0" rtlCol="0">
            <a:spAutoFit/>
          </a:bodyPr>
          <a:lstStyle/>
          <a:p>
            <a:pPr marR="5080" algn="r">
              <a:lnSpc>
                <a:spcPts val="935"/>
              </a:lnSpc>
            </a:pPr>
            <a:r>
              <a:rPr sz="800" b="1" dirty="0">
                <a:solidFill>
                  <a:srgbClr val="F07E2F"/>
                </a:solidFill>
                <a:latin typeface="Segoe UI"/>
                <a:cs typeface="Segoe UI"/>
              </a:rPr>
              <a:t>руб.</a:t>
            </a:r>
            <a:endParaRPr sz="800">
              <a:latin typeface="Segoe UI"/>
              <a:cs typeface="Segoe UI"/>
            </a:endParaRPr>
          </a:p>
          <a:p>
            <a:pPr marR="12700" algn="r">
              <a:lnSpc>
                <a:spcPts val="1415"/>
              </a:lnSpc>
            </a:pPr>
            <a:r>
              <a:rPr sz="1200" dirty="0">
                <a:solidFill>
                  <a:srgbClr val="575756"/>
                </a:solidFill>
                <a:latin typeface="Segoe UI"/>
                <a:cs typeface="Segoe UI"/>
              </a:rPr>
              <a:t>региональный</a:t>
            </a:r>
            <a:endParaRPr sz="1200">
              <a:latin typeface="Segoe UI"/>
              <a:cs typeface="Segoe UI"/>
            </a:endParaRPr>
          </a:p>
        </p:txBody>
      </p:sp>
      <p:sp>
        <p:nvSpPr>
          <p:cNvPr id="63" name="object 63"/>
          <p:cNvSpPr txBox="1"/>
          <p:nvPr/>
        </p:nvSpPr>
        <p:spPr>
          <a:xfrm>
            <a:off x="1219641" y="6421744"/>
            <a:ext cx="107124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21 954,0 </a:t>
            </a:r>
            <a:r>
              <a:rPr sz="1500" b="1" spc="-210" dirty="0">
                <a:solidFill>
                  <a:srgbClr val="F07E2F"/>
                </a:solidFill>
                <a:latin typeface="Segoe UI"/>
                <a:cs typeface="Segoe UI"/>
              </a:rPr>
              <a:t> </a:t>
            </a:r>
            <a:r>
              <a:rPr sz="1200" b="1" baseline="34722" dirty="0">
                <a:solidFill>
                  <a:srgbClr val="F07E2F"/>
                </a:solidFill>
                <a:latin typeface="Segoe UI"/>
                <a:cs typeface="Segoe UI"/>
              </a:rPr>
              <a:t>тыс.</a:t>
            </a:r>
            <a:endParaRPr sz="1200" baseline="34722">
              <a:latin typeface="Segoe UI"/>
              <a:cs typeface="Segoe UI"/>
            </a:endParaRPr>
          </a:p>
        </p:txBody>
      </p:sp>
      <p:sp>
        <p:nvSpPr>
          <p:cNvPr id="64" name="object 64"/>
          <p:cNvSpPr txBox="1"/>
          <p:nvPr/>
        </p:nvSpPr>
        <p:spPr>
          <a:xfrm>
            <a:off x="1219574" y="6617704"/>
            <a:ext cx="117030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муниципальный</a:t>
            </a:r>
            <a:endParaRPr sz="1200">
              <a:latin typeface="Segoe UI"/>
              <a:cs typeface="Segoe UI"/>
            </a:endParaRPr>
          </a:p>
        </p:txBody>
      </p:sp>
      <p:sp>
        <p:nvSpPr>
          <p:cNvPr id="65" name="object 65"/>
          <p:cNvSpPr txBox="1"/>
          <p:nvPr/>
        </p:nvSpPr>
        <p:spPr>
          <a:xfrm>
            <a:off x="2321128" y="5563348"/>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66" name="object 66"/>
          <p:cNvSpPr txBox="1"/>
          <p:nvPr/>
        </p:nvSpPr>
        <p:spPr>
          <a:xfrm>
            <a:off x="2060153" y="6520052"/>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67" name="object 67"/>
          <p:cNvSpPr txBox="1"/>
          <p:nvPr/>
        </p:nvSpPr>
        <p:spPr>
          <a:xfrm>
            <a:off x="1595960" y="4365714"/>
            <a:ext cx="1552575" cy="391160"/>
          </a:xfrm>
          <a:prstGeom prst="rect">
            <a:avLst/>
          </a:prstGeom>
        </p:spPr>
        <p:txBody>
          <a:bodyPr vert="horz" wrap="square" lIns="0" tIns="0" rIns="0" bIns="0" rtlCol="0">
            <a:spAutoFit/>
          </a:bodyPr>
          <a:lstStyle/>
          <a:p>
            <a:pPr marL="27940">
              <a:lnSpc>
                <a:spcPct val="100000"/>
              </a:lnSpc>
            </a:pPr>
            <a:r>
              <a:rPr sz="1300" b="1" dirty="0">
                <a:solidFill>
                  <a:srgbClr val="F07E2F"/>
                </a:solidFill>
                <a:latin typeface="Segoe UI"/>
                <a:cs typeface="Segoe UI"/>
              </a:rPr>
              <a:t>де</a:t>
            </a:r>
            <a:r>
              <a:rPr sz="1300" b="1" spc="-20" dirty="0">
                <a:solidFill>
                  <a:srgbClr val="F07E2F"/>
                </a:solidFill>
                <a:latin typeface="Segoe UI"/>
                <a:cs typeface="Segoe UI"/>
              </a:rPr>
              <a:t>т</a:t>
            </a:r>
            <a:r>
              <a:rPr sz="1300" b="1" dirty="0">
                <a:solidFill>
                  <a:srgbClr val="F07E2F"/>
                </a:solidFill>
                <a:latin typeface="Segoe UI"/>
                <a:cs typeface="Segoe UI"/>
              </a:rPr>
              <a:t>ских садов</a:t>
            </a:r>
            <a:endParaRPr sz="1300">
              <a:latin typeface="Segoe UI"/>
              <a:cs typeface="Segoe UI"/>
            </a:endParaRPr>
          </a:p>
          <a:p>
            <a:pPr marL="12700">
              <a:lnSpc>
                <a:spcPct val="100000"/>
              </a:lnSpc>
              <a:spcBef>
                <a:spcPts val="135"/>
              </a:spcBef>
            </a:pPr>
            <a:r>
              <a:rPr sz="1200" b="1" dirty="0">
                <a:solidFill>
                  <a:srgbClr val="F07E2F"/>
                </a:solidFill>
                <a:latin typeface="Segoe UI"/>
                <a:cs typeface="Segoe UI"/>
              </a:rPr>
              <a:t>3399</a:t>
            </a:r>
            <a:r>
              <a:rPr sz="1200" b="1" spc="-110" dirty="0">
                <a:solidFill>
                  <a:srgbClr val="F07E2F"/>
                </a:solidFill>
                <a:latin typeface="Segoe UI"/>
                <a:cs typeface="Segoe UI"/>
              </a:rPr>
              <a:t> </a:t>
            </a:r>
            <a:r>
              <a:rPr sz="900" dirty="0">
                <a:solidFill>
                  <a:srgbClr val="F07E2F"/>
                </a:solidFill>
                <a:latin typeface="Segoe UI"/>
                <a:cs typeface="Segoe UI"/>
              </a:rPr>
              <a:t>дополнительных</a:t>
            </a:r>
            <a:r>
              <a:rPr sz="900" spc="-15" dirty="0">
                <a:solidFill>
                  <a:srgbClr val="F07E2F"/>
                </a:solidFill>
                <a:latin typeface="Segoe UI"/>
                <a:cs typeface="Segoe UI"/>
              </a:rPr>
              <a:t> </a:t>
            </a:r>
            <a:r>
              <a:rPr sz="900" dirty="0">
                <a:solidFill>
                  <a:srgbClr val="F07E2F"/>
                </a:solidFill>
                <a:latin typeface="Segoe UI"/>
                <a:cs typeface="Segoe UI"/>
              </a:rPr>
              <a:t>мест</a:t>
            </a:r>
            <a:endParaRPr sz="900">
              <a:latin typeface="Segoe UI"/>
              <a:cs typeface="Segoe UI"/>
            </a:endParaRPr>
          </a:p>
        </p:txBody>
      </p:sp>
      <p:sp>
        <p:nvSpPr>
          <p:cNvPr id="68" name="object 68"/>
          <p:cNvSpPr txBox="1"/>
          <p:nvPr/>
        </p:nvSpPr>
        <p:spPr>
          <a:xfrm>
            <a:off x="1174780" y="4350907"/>
            <a:ext cx="419734" cy="368300"/>
          </a:xfrm>
          <a:prstGeom prst="rect">
            <a:avLst/>
          </a:prstGeom>
        </p:spPr>
        <p:txBody>
          <a:bodyPr vert="horz" wrap="square" lIns="0" tIns="0" rIns="0" bIns="0" rtlCol="0">
            <a:spAutoFit/>
          </a:bodyPr>
          <a:lstStyle/>
          <a:p>
            <a:pPr marL="12700">
              <a:lnSpc>
                <a:spcPct val="100000"/>
              </a:lnSpc>
            </a:pPr>
            <a:r>
              <a:rPr sz="2700" b="1" spc="-5" dirty="0">
                <a:solidFill>
                  <a:srgbClr val="F07E2F"/>
                </a:solidFill>
                <a:latin typeface="Segoe UI"/>
                <a:cs typeface="Segoe UI"/>
              </a:rPr>
              <a:t>20</a:t>
            </a:r>
            <a:endParaRPr sz="2700">
              <a:latin typeface="Segoe UI"/>
              <a:cs typeface="Segoe UI"/>
            </a:endParaRPr>
          </a:p>
        </p:txBody>
      </p:sp>
      <p:sp>
        <p:nvSpPr>
          <p:cNvPr id="69" name="object 69"/>
          <p:cNvSpPr txBox="1"/>
          <p:nvPr/>
        </p:nvSpPr>
        <p:spPr>
          <a:xfrm>
            <a:off x="3497253" y="4231456"/>
            <a:ext cx="3252470" cy="1418590"/>
          </a:xfrm>
          <a:prstGeom prst="rect">
            <a:avLst/>
          </a:prstGeom>
        </p:spPr>
        <p:txBody>
          <a:bodyPr vert="horz" wrap="square" lIns="0" tIns="0" rIns="0" bIns="0" rtlCol="0">
            <a:spAutoFit/>
          </a:bodyPr>
          <a:lstStyle/>
          <a:p>
            <a:pPr marL="12700">
              <a:lnSpc>
                <a:spcPts val="127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45" dirty="0">
                <a:solidFill>
                  <a:srgbClr val="F49B58"/>
                </a:solidFill>
                <a:latin typeface="Times New Roman"/>
                <a:cs typeface="Times New Roman"/>
              </a:rPr>
              <a:t> </a:t>
            </a:r>
            <a:r>
              <a:rPr sz="900" spc="-10" dirty="0">
                <a:solidFill>
                  <a:srgbClr val="575756"/>
                </a:solidFill>
                <a:latin typeface="Segoe UI"/>
                <a:cs typeface="Segoe UI"/>
              </a:rPr>
              <a:t>Нижни</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Новгоро</a:t>
            </a:r>
            <a:r>
              <a:rPr sz="900" dirty="0">
                <a:solidFill>
                  <a:srgbClr val="575756"/>
                </a:solidFill>
                <a:latin typeface="Segoe UI"/>
                <a:cs typeface="Segoe UI"/>
              </a:rPr>
              <a:t>д </a:t>
            </a:r>
            <a:r>
              <a:rPr sz="900" spc="-3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spc="-15" dirty="0">
                <a:solidFill>
                  <a:srgbClr val="80BA27"/>
                </a:solidFill>
                <a:latin typeface="Segoe UI"/>
                <a:cs typeface="Segoe UI"/>
              </a:rPr>
              <a:t>1</a:t>
            </a:r>
            <a:r>
              <a:rPr sz="1100" b="1" dirty="0">
                <a:solidFill>
                  <a:srgbClr val="80BA27"/>
                </a:solidFill>
                <a:latin typeface="Segoe UI"/>
                <a:cs typeface="Segoe UI"/>
              </a:rPr>
              <a:t>0</a:t>
            </a:r>
            <a:r>
              <a:rPr sz="1100" b="1" spc="-80" dirty="0">
                <a:solidFill>
                  <a:srgbClr val="80BA27"/>
                </a:solidFill>
                <a:latin typeface="Segoe UI"/>
                <a:cs typeface="Segoe UI"/>
              </a:rPr>
              <a:t> </a:t>
            </a:r>
            <a:r>
              <a:rPr sz="900" spc="-10" dirty="0">
                <a:solidFill>
                  <a:srgbClr val="575756"/>
                </a:solidFill>
                <a:latin typeface="Segoe UI"/>
                <a:cs typeface="Segoe UI"/>
              </a:rPr>
              <a:t>объекто</a:t>
            </a:r>
            <a:r>
              <a:rPr sz="900" dirty="0">
                <a:solidFill>
                  <a:srgbClr val="575756"/>
                </a:solidFill>
                <a:latin typeface="Segoe UI"/>
                <a:cs typeface="Segoe UI"/>
              </a:rPr>
              <a:t>в</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221</a:t>
            </a:r>
            <a:r>
              <a:rPr sz="1100" b="1" dirty="0">
                <a:solidFill>
                  <a:srgbClr val="F07E2F"/>
                </a:solidFill>
                <a:latin typeface="Segoe UI"/>
                <a:cs typeface="Segoe UI"/>
              </a:rPr>
              <a:t>9</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о</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Выкс</a:t>
            </a:r>
            <a:r>
              <a:rPr sz="900" dirty="0">
                <a:solidFill>
                  <a:srgbClr val="575756"/>
                </a:solidFill>
                <a:latin typeface="Segoe UI"/>
                <a:cs typeface="Segoe UI"/>
              </a:rPr>
              <a:t>а</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12</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20" dirty="0">
                <a:solidFill>
                  <a:srgbClr val="575756"/>
                </a:solidFill>
                <a:latin typeface="Segoe UI"/>
                <a:cs typeface="Segoe UI"/>
              </a:rPr>
              <a:t>Богородски</a:t>
            </a:r>
            <a:r>
              <a:rPr sz="900" dirty="0">
                <a:solidFill>
                  <a:srgbClr val="575756"/>
                </a:solidFill>
                <a:latin typeface="Segoe UI"/>
                <a:cs typeface="Segoe UI"/>
              </a:rPr>
              <a:t>й</a:t>
            </a:r>
            <a:r>
              <a:rPr sz="900" spc="-40" dirty="0">
                <a:solidFill>
                  <a:srgbClr val="575756"/>
                </a:solidFill>
                <a:latin typeface="Segoe UI"/>
                <a:cs typeface="Segoe UI"/>
              </a:rPr>
              <a:t> </a:t>
            </a:r>
            <a:r>
              <a:rPr sz="900" spc="-20" dirty="0">
                <a:solidFill>
                  <a:srgbClr val="575756"/>
                </a:solidFill>
                <a:latin typeface="Segoe UI"/>
                <a:cs typeface="Segoe UI"/>
              </a:rPr>
              <a:t>муниципальны</a:t>
            </a:r>
            <a:r>
              <a:rPr sz="900" dirty="0">
                <a:solidFill>
                  <a:srgbClr val="575756"/>
                </a:solidFill>
                <a:latin typeface="Segoe UI"/>
                <a:cs typeface="Segoe UI"/>
              </a:rPr>
              <a:t>й</a:t>
            </a:r>
            <a:r>
              <a:rPr sz="900" spc="-40" dirty="0">
                <a:solidFill>
                  <a:srgbClr val="575756"/>
                </a:solidFill>
                <a:latin typeface="Segoe UI"/>
                <a:cs typeface="Segoe UI"/>
              </a:rPr>
              <a:t> </a:t>
            </a:r>
            <a:r>
              <a:rPr sz="900" spc="-20" dirty="0">
                <a:solidFill>
                  <a:srgbClr val="575756"/>
                </a:solidFill>
                <a:latin typeface="Segoe UI"/>
                <a:cs typeface="Segoe UI"/>
              </a:rPr>
              <a:t>окру</a:t>
            </a:r>
            <a:r>
              <a:rPr sz="900" dirty="0">
                <a:solidFill>
                  <a:srgbClr val="575756"/>
                </a:solidFill>
                <a:latin typeface="Segoe UI"/>
                <a:cs typeface="Segoe UI"/>
              </a:rPr>
              <a:t>г</a:t>
            </a:r>
            <a:r>
              <a:rPr sz="900" spc="-40" dirty="0">
                <a:solidFill>
                  <a:srgbClr val="575756"/>
                </a:solidFill>
                <a:latin typeface="Segoe UI"/>
                <a:cs typeface="Segoe UI"/>
              </a:rPr>
              <a:t> </a:t>
            </a:r>
            <a:r>
              <a:rPr sz="900" dirty="0">
                <a:solidFill>
                  <a:srgbClr val="575756"/>
                </a:solidFill>
                <a:latin typeface="Segoe UI"/>
                <a:cs typeface="Segoe UI"/>
              </a:rPr>
              <a:t>–</a:t>
            </a:r>
            <a:r>
              <a:rPr sz="900" spc="-40" dirty="0">
                <a:solidFill>
                  <a:srgbClr val="575756"/>
                </a:solidFill>
                <a:latin typeface="Segoe UI"/>
                <a:cs typeface="Segoe UI"/>
              </a:rPr>
              <a:t> </a:t>
            </a:r>
            <a:r>
              <a:rPr sz="1100" b="1" dirty="0">
                <a:solidFill>
                  <a:srgbClr val="80BA27"/>
                </a:solidFill>
                <a:latin typeface="Segoe UI"/>
                <a:cs typeface="Segoe UI"/>
              </a:rPr>
              <a:t>2</a:t>
            </a:r>
            <a:r>
              <a:rPr sz="1100" b="1" spc="-100" dirty="0">
                <a:solidFill>
                  <a:srgbClr val="80BA27"/>
                </a:solidFill>
                <a:latin typeface="Segoe UI"/>
                <a:cs typeface="Segoe UI"/>
              </a:rPr>
              <a:t> </a:t>
            </a:r>
            <a:r>
              <a:rPr sz="900" spc="-20" dirty="0">
                <a:solidFill>
                  <a:srgbClr val="575756"/>
                </a:solidFill>
                <a:latin typeface="Segoe UI"/>
                <a:cs typeface="Segoe UI"/>
              </a:rPr>
              <a:t>объект</a:t>
            </a:r>
            <a:r>
              <a:rPr sz="900" dirty="0">
                <a:solidFill>
                  <a:srgbClr val="575756"/>
                </a:solidFill>
                <a:latin typeface="Segoe UI"/>
                <a:cs typeface="Segoe UI"/>
              </a:rPr>
              <a:t>а</a:t>
            </a:r>
            <a:r>
              <a:rPr sz="900" spc="-40" dirty="0">
                <a:solidFill>
                  <a:srgbClr val="575756"/>
                </a:solidFill>
                <a:latin typeface="Segoe UI"/>
                <a:cs typeface="Segoe UI"/>
              </a:rPr>
              <a:t> </a:t>
            </a:r>
            <a:r>
              <a:rPr sz="900" spc="-20" dirty="0">
                <a:solidFill>
                  <a:srgbClr val="575756"/>
                </a:solidFill>
                <a:latin typeface="Wingdings 3"/>
                <a:cs typeface="Wingdings 3"/>
              </a:rPr>
              <a:t></a:t>
            </a:r>
            <a:r>
              <a:rPr sz="1100" b="1" spc="-25" dirty="0">
                <a:solidFill>
                  <a:srgbClr val="F07E2F"/>
                </a:solidFill>
                <a:latin typeface="Segoe UI"/>
                <a:cs typeface="Segoe UI"/>
              </a:rPr>
              <a:t>28</a:t>
            </a:r>
            <a:r>
              <a:rPr sz="1100" b="1" dirty="0">
                <a:solidFill>
                  <a:srgbClr val="F07E2F"/>
                </a:solidFill>
                <a:latin typeface="Segoe UI"/>
                <a:cs typeface="Segoe UI"/>
              </a:rPr>
              <a:t>0</a:t>
            </a:r>
            <a:r>
              <a:rPr sz="1100" b="1" spc="-100" dirty="0">
                <a:solidFill>
                  <a:srgbClr val="F07E2F"/>
                </a:solidFill>
                <a:latin typeface="Segoe UI"/>
                <a:cs typeface="Segoe UI"/>
              </a:rPr>
              <a:t> </a:t>
            </a:r>
            <a:r>
              <a:rPr sz="900" spc="-2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о</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Бо</a:t>
            </a:r>
            <a:r>
              <a:rPr sz="900" dirty="0">
                <a:solidFill>
                  <a:srgbClr val="575756"/>
                </a:solidFill>
                <a:latin typeface="Segoe UI"/>
                <a:cs typeface="Segoe UI"/>
              </a:rPr>
              <a:t>р</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2</a:t>
            </a:r>
            <a:r>
              <a:rPr sz="1100" b="1" spc="-80" dirty="0">
                <a:solidFill>
                  <a:srgbClr val="80BA27"/>
                </a:solidFill>
                <a:latin typeface="Segoe UI"/>
                <a:cs typeface="Segoe UI"/>
              </a:rPr>
              <a:t> </a:t>
            </a:r>
            <a:r>
              <a:rPr sz="900" spc="-10" dirty="0">
                <a:solidFill>
                  <a:srgbClr val="575756"/>
                </a:solidFill>
                <a:latin typeface="Segoe UI"/>
                <a:cs typeface="Segoe UI"/>
              </a:rPr>
              <a:t>объект</a:t>
            </a:r>
            <a:r>
              <a:rPr sz="900" dirty="0">
                <a:solidFill>
                  <a:srgbClr val="575756"/>
                </a:solidFill>
                <a:latin typeface="Segoe UI"/>
                <a:cs typeface="Segoe UI"/>
              </a:rPr>
              <a:t>а</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30</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Кстовски</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муниципальны</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райо</a:t>
            </a:r>
            <a:r>
              <a:rPr sz="900" dirty="0">
                <a:solidFill>
                  <a:srgbClr val="575756"/>
                </a:solidFill>
                <a:latin typeface="Segoe UI"/>
                <a:cs typeface="Segoe UI"/>
              </a:rPr>
              <a:t>н</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18</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о</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Арзама</a:t>
            </a:r>
            <a:r>
              <a:rPr sz="900" dirty="0">
                <a:solidFill>
                  <a:srgbClr val="575756"/>
                </a:solidFill>
                <a:latin typeface="Segoe UI"/>
                <a:cs typeface="Segoe UI"/>
              </a:rPr>
              <a:t>с</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10</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Арзамасски</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муниципальны</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райо</a:t>
            </a:r>
            <a:r>
              <a:rPr sz="900" dirty="0">
                <a:solidFill>
                  <a:srgbClr val="575756"/>
                </a:solidFill>
                <a:latin typeface="Segoe UI"/>
                <a:cs typeface="Segoe UI"/>
              </a:rPr>
              <a:t>н</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8</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3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о</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г</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Кулебак</a:t>
            </a:r>
            <a:r>
              <a:rPr sz="900" dirty="0">
                <a:solidFill>
                  <a:srgbClr val="575756"/>
                </a:solidFill>
                <a:latin typeface="Segoe UI"/>
                <a:cs typeface="Segoe UI"/>
              </a:rPr>
              <a:t>и</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4</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a:p>
            <a:pPr marL="12700">
              <a:lnSpc>
                <a:spcPts val="1275"/>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900" spc="-10" dirty="0">
                <a:solidFill>
                  <a:srgbClr val="575756"/>
                </a:solidFill>
                <a:latin typeface="Segoe UI"/>
                <a:cs typeface="Segoe UI"/>
              </a:rPr>
              <a:t>Балахнински</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муниципальны</a:t>
            </a:r>
            <a:r>
              <a:rPr sz="900" dirty="0">
                <a:solidFill>
                  <a:srgbClr val="575756"/>
                </a:solidFill>
                <a:latin typeface="Segoe UI"/>
                <a:cs typeface="Segoe UI"/>
              </a:rPr>
              <a:t>й</a:t>
            </a:r>
            <a:r>
              <a:rPr sz="900" spc="-20" dirty="0">
                <a:solidFill>
                  <a:srgbClr val="575756"/>
                </a:solidFill>
                <a:latin typeface="Segoe UI"/>
                <a:cs typeface="Segoe UI"/>
              </a:rPr>
              <a:t> </a:t>
            </a:r>
            <a:r>
              <a:rPr sz="900" spc="-10" dirty="0">
                <a:solidFill>
                  <a:srgbClr val="575756"/>
                </a:solidFill>
                <a:latin typeface="Segoe UI"/>
                <a:cs typeface="Segoe UI"/>
              </a:rPr>
              <a:t>окру</a:t>
            </a:r>
            <a:r>
              <a:rPr sz="900" dirty="0">
                <a:solidFill>
                  <a:srgbClr val="575756"/>
                </a:solidFill>
                <a:latin typeface="Segoe UI"/>
                <a:cs typeface="Segoe UI"/>
              </a:rPr>
              <a:t>г</a:t>
            </a:r>
            <a:r>
              <a:rPr sz="900" spc="-20" dirty="0">
                <a:solidFill>
                  <a:srgbClr val="575756"/>
                </a:solidFill>
                <a:latin typeface="Segoe UI"/>
                <a:cs typeface="Segoe UI"/>
              </a:rPr>
              <a:t> </a:t>
            </a:r>
            <a:r>
              <a:rPr sz="900" dirty="0">
                <a:solidFill>
                  <a:srgbClr val="575756"/>
                </a:solidFill>
                <a:latin typeface="Segoe UI"/>
                <a:cs typeface="Segoe UI"/>
              </a:rPr>
              <a:t>–</a:t>
            </a:r>
            <a:r>
              <a:rPr sz="900" spc="-20" dirty="0">
                <a:solidFill>
                  <a:srgbClr val="575756"/>
                </a:solidFill>
                <a:latin typeface="Segoe UI"/>
                <a:cs typeface="Segoe UI"/>
              </a:rPr>
              <a:t> </a:t>
            </a:r>
            <a:r>
              <a:rPr sz="1100" b="1" dirty="0">
                <a:solidFill>
                  <a:srgbClr val="80BA27"/>
                </a:solidFill>
                <a:latin typeface="Segoe UI"/>
                <a:cs typeface="Segoe UI"/>
              </a:rPr>
              <a:t>1</a:t>
            </a:r>
            <a:r>
              <a:rPr sz="1100" b="1" spc="-80" dirty="0">
                <a:solidFill>
                  <a:srgbClr val="80BA27"/>
                </a:solidFill>
                <a:latin typeface="Segoe UI"/>
                <a:cs typeface="Segoe UI"/>
              </a:rPr>
              <a:t> </a:t>
            </a:r>
            <a:r>
              <a:rPr sz="900" spc="-10" dirty="0">
                <a:solidFill>
                  <a:srgbClr val="575756"/>
                </a:solidFill>
                <a:latin typeface="Segoe UI"/>
                <a:cs typeface="Segoe UI"/>
              </a:rPr>
              <a:t>объек</a:t>
            </a:r>
            <a:r>
              <a:rPr sz="900" dirty="0">
                <a:solidFill>
                  <a:srgbClr val="575756"/>
                </a:solidFill>
                <a:latin typeface="Segoe UI"/>
                <a:cs typeface="Segoe UI"/>
              </a:rPr>
              <a:t>т</a:t>
            </a:r>
            <a:r>
              <a:rPr sz="900" spc="-20" dirty="0">
                <a:solidFill>
                  <a:srgbClr val="575756"/>
                </a:solidFill>
                <a:latin typeface="Segoe UI"/>
                <a:cs typeface="Segoe UI"/>
              </a:rPr>
              <a:t> </a:t>
            </a:r>
            <a:r>
              <a:rPr sz="900" spc="-10" dirty="0">
                <a:solidFill>
                  <a:srgbClr val="575756"/>
                </a:solidFill>
                <a:latin typeface="Wingdings 3"/>
                <a:cs typeface="Wingdings 3"/>
              </a:rPr>
              <a:t></a:t>
            </a:r>
            <a:r>
              <a:rPr sz="1100" b="1" spc="-15" dirty="0">
                <a:solidFill>
                  <a:srgbClr val="F07E2F"/>
                </a:solidFill>
                <a:latin typeface="Segoe UI"/>
                <a:cs typeface="Segoe UI"/>
              </a:rPr>
              <a:t>8</a:t>
            </a:r>
            <a:r>
              <a:rPr sz="1100" b="1" dirty="0">
                <a:solidFill>
                  <a:srgbClr val="F07E2F"/>
                </a:solidFill>
                <a:latin typeface="Segoe UI"/>
                <a:cs typeface="Segoe UI"/>
              </a:rPr>
              <a:t>0</a:t>
            </a:r>
            <a:r>
              <a:rPr sz="1100" b="1" spc="-80" dirty="0">
                <a:solidFill>
                  <a:srgbClr val="F07E2F"/>
                </a:solidFill>
                <a:latin typeface="Segoe UI"/>
                <a:cs typeface="Segoe UI"/>
              </a:rPr>
              <a:t> </a:t>
            </a:r>
            <a:r>
              <a:rPr sz="900" spc="-10" dirty="0">
                <a:solidFill>
                  <a:srgbClr val="575756"/>
                </a:solidFill>
                <a:latin typeface="Segoe UI"/>
                <a:cs typeface="Segoe UI"/>
              </a:rPr>
              <a:t>мест</a:t>
            </a:r>
            <a:endParaRPr sz="900">
              <a:latin typeface="Segoe UI"/>
              <a:cs typeface="Segoe UI"/>
            </a:endParaRPr>
          </a:p>
        </p:txBody>
      </p:sp>
      <p:sp>
        <p:nvSpPr>
          <p:cNvPr id="70" name="object 70"/>
          <p:cNvSpPr txBox="1"/>
          <p:nvPr/>
        </p:nvSpPr>
        <p:spPr>
          <a:xfrm>
            <a:off x="1421865" y="4991905"/>
            <a:ext cx="80264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2020–2021</a:t>
            </a:r>
            <a:endParaRPr sz="1200">
              <a:latin typeface="Segoe UI"/>
              <a:cs typeface="Segoe UI"/>
            </a:endParaRPr>
          </a:p>
        </p:txBody>
      </p:sp>
      <p:sp>
        <p:nvSpPr>
          <p:cNvPr id="71" name="object 71"/>
          <p:cNvSpPr/>
          <p:nvPr/>
        </p:nvSpPr>
        <p:spPr>
          <a:xfrm>
            <a:off x="3901706" y="0"/>
            <a:ext cx="2168956" cy="2146807"/>
          </a:xfrm>
          <a:prstGeom prst="rect">
            <a:avLst/>
          </a:prstGeom>
          <a:blipFill>
            <a:blip r:embed="rId4" cstate="print"/>
            <a:stretch>
              <a:fillRect/>
            </a:stretch>
          </a:blipFill>
        </p:spPr>
        <p:txBody>
          <a:bodyPr wrap="square" lIns="0" tIns="0" rIns="0" bIns="0" rtlCol="0"/>
          <a:lstStyle/>
          <a:p>
            <a:endParaRPr/>
          </a:p>
        </p:txBody>
      </p:sp>
      <p:sp>
        <p:nvSpPr>
          <p:cNvPr id="72" name="object 72"/>
          <p:cNvSpPr/>
          <p:nvPr/>
        </p:nvSpPr>
        <p:spPr>
          <a:xfrm>
            <a:off x="899160" y="1781708"/>
            <a:ext cx="1044575" cy="466090"/>
          </a:xfrm>
          <a:custGeom>
            <a:avLst/>
            <a:gdLst/>
            <a:ahLst/>
            <a:cxnLst/>
            <a:rect l="l" t="t" r="r" b="b"/>
            <a:pathLst>
              <a:path w="1044575" h="466089">
                <a:moveTo>
                  <a:pt x="0" y="465659"/>
                </a:moveTo>
                <a:lnTo>
                  <a:pt x="1044279" y="465659"/>
                </a:lnTo>
                <a:lnTo>
                  <a:pt x="1044279" y="0"/>
                </a:lnTo>
                <a:lnTo>
                  <a:pt x="0" y="0"/>
                </a:lnTo>
                <a:lnTo>
                  <a:pt x="0" y="465659"/>
                </a:lnTo>
                <a:close/>
              </a:path>
            </a:pathLst>
          </a:custGeom>
          <a:solidFill>
            <a:srgbClr val="E9F1DA"/>
          </a:solidFill>
        </p:spPr>
        <p:txBody>
          <a:bodyPr wrap="square" lIns="0" tIns="0" rIns="0" bIns="0" rtlCol="0"/>
          <a:lstStyle/>
          <a:p>
            <a:endParaRPr/>
          </a:p>
        </p:txBody>
      </p:sp>
      <p:sp>
        <p:nvSpPr>
          <p:cNvPr id="73" name="object 73"/>
          <p:cNvSpPr/>
          <p:nvPr/>
        </p:nvSpPr>
        <p:spPr>
          <a:xfrm>
            <a:off x="899160" y="2323567"/>
            <a:ext cx="1044575" cy="503555"/>
          </a:xfrm>
          <a:custGeom>
            <a:avLst/>
            <a:gdLst/>
            <a:ahLst/>
            <a:cxnLst/>
            <a:rect l="l" t="t" r="r" b="b"/>
            <a:pathLst>
              <a:path w="1044575" h="503555">
                <a:moveTo>
                  <a:pt x="0" y="503107"/>
                </a:moveTo>
                <a:lnTo>
                  <a:pt x="1044279" y="503107"/>
                </a:lnTo>
                <a:lnTo>
                  <a:pt x="1044279" y="0"/>
                </a:lnTo>
                <a:lnTo>
                  <a:pt x="0" y="0"/>
                </a:lnTo>
                <a:lnTo>
                  <a:pt x="0" y="503107"/>
                </a:lnTo>
                <a:close/>
              </a:path>
            </a:pathLst>
          </a:custGeom>
          <a:solidFill>
            <a:srgbClr val="E9F1DA"/>
          </a:solidFill>
        </p:spPr>
        <p:txBody>
          <a:bodyPr wrap="square" lIns="0" tIns="0" rIns="0" bIns="0" rtlCol="0"/>
          <a:lstStyle/>
          <a:p>
            <a:endParaRPr/>
          </a:p>
        </p:txBody>
      </p:sp>
      <p:sp>
        <p:nvSpPr>
          <p:cNvPr id="74" name="object 74"/>
          <p:cNvSpPr/>
          <p:nvPr/>
        </p:nvSpPr>
        <p:spPr>
          <a:xfrm>
            <a:off x="899160" y="2902875"/>
            <a:ext cx="1044575" cy="805180"/>
          </a:xfrm>
          <a:custGeom>
            <a:avLst/>
            <a:gdLst/>
            <a:ahLst/>
            <a:cxnLst/>
            <a:rect l="l" t="t" r="r" b="b"/>
            <a:pathLst>
              <a:path w="1044575" h="805179">
                <a:moveTo>
                  <a:pt x="0" y="805130"/>
                </a:moveTo>
                <a:lnTo>
                  <a:pt x="1044279" y="805130"/>
                </a:lnTo>
                <a:lnTo>
                  <a:pt x="1044279" y="0"/>
                </a:lnTo>
                <a:lnTo>
                  <a:pt x="0" y="0"/>
                </a:lnTo>
                <a:lnTo>
                  <a:pt x="0" y="805130"/>
                </a:lnTo>
                <a:close/>
              </a:path>
            </a:pathLst>
          </a:custGeom>
          <a:solidFill>
            <a:srgbClr val="E9F1DA"/>
          </a:solidFill>
        </p:spPr>
        <p:txBody>
          <a:bodyPr wrap="square" lIns="0" tIns="0" rIns="0" bIns="0" rtlCol="0"/>
          <a:lstStyle/>
          <a:p>
            <a:endParaRPr/>
          </a:p>
        </p:txBody>
      </p:sp>
      <p:sp>
        <p:nvSpPr>
          <p:cNvPr id="75" name="object 75"/>
          <p:cNvSpPr/>
          <p:nvPr/>
        </p:nvSpPr>
        <p:spPr>
          <a:xfrm>
            <a:off x="1997414" y="1781108"/>
            <a:ext cx="0" cy="466725"/>
          </a:xfrm>
          <a:custGeom>
            <a:avLst/>
            <a:gdLst/>
            <a:ahLst/>
            <a:cxnLst/>
            <a:rect l="l" t="t" r="r" b="b"/>
            <a:pathLst>
              <a:path h="466725">
                <a:moveTo>
                  <a:pt x="0" y="0"/>
                </a:moveTo>
                <a:lnTo>
                  <a:pt x="0" y="466258"/>
                </a:lnTo>
              </a:path>
            </a:pathLst>
          </a:custGeom>
          <a:ln w="107950">
            <a:solidFill>
              <a:srgbClr val="FFFFFF"/>
            </a:solidFill>
          </a:ln>
        </p:spPr>
        <p:txBody>
          <a:bodyPr wrap="square" lIns="0" tIns="0" rIns="0" bIns="0" rtlCol="0"/>
          <a:lstStyle/>
          <a:p>
            <a:endParaRPr/>
          </a:p>
        </p:txBody>
      </p:sp>
      <p:sp>
        <p:nvSpPr>
          <p:cNvPr id="76" name="object 76"/>
          <p:cNvSpPr/>
          <p:nvPr/>
        </p:nvSpPr>
        <p:spPr>
          <a:xfrm>
            <a:off x="1997413" y="2323567"/>
            <a:ext cx="0" cy="503555"/>
          </a:xfrm>
          <a:custGeom>
            <a:avLst/>
            <a:gdLst/>
            <a:ahLst/>
            <a:cxnLst/>
            <a:rect l="l" t="t" r="r" b="b"/>
            <a:pathLst>
              <a:path h="503555">
                <a:moveTo>
                  <a:pt x="0" y="0"/>
                </a:moveTo>
                <a:lnTo>
                  <a:pt x="0" y="503108"/>
                </a:lnTo>
              </a:path>
            </a:pathLst>
          </a:custGeom>
          <a:ln w="107950">
            <a:solidFill>
              <a:srgbClr val="FFFFFF"/>
            </a:solidFill>
          </a:ln>
        </p:spPr>
        <p:txBody>
          <a:bodyPr wrap="square" lIns="0" tIns="0" rIns="0" bIns="0" rtlCol="0"/>
          <a:lstStyle/>
          <a:p>
            <a:endParaRPr/>
          </a:p>
        </p:txBody>
      </p:sp>
      <p:sp>
        <p:nvSpPr>
          <p:cNvPr id="77" name="object 77"/>
          <p:cNvSpPr/>
          <p:nvPr/>
        </p:nvSpPr>
        <p:spPr>
          <a:xfrm>
            <a:off x="1997413" y="2902875"/>
            <a:ext cx="0" cy="805180"/>
          </a:xfrm>
          <a:custGeom>
            <a:avLst/>
            <a:gdLst/>
            <a:ahLst/>
            <a:cxnLst/>
            <a:rect l="l" t="t" r="r" b="b"/>
            <a:pathLst>
              <a:path h="805179">
                <a:moveTo>
                  <a:pt x="0" y="0"/>
                </a:moveTo>
                <a:lnTo>
                  <a:pt x="0" y="805127"/>
                </a:lnTo>
              </a:path>
            </a:pathLst>
          </a:custGeom>
          <a:ln w="107950">
            <a:solidFill>
              <a:srgbClr val="FFFFFF"/>
            </a:solidFill>
          </a:ln>
        </p:spPr>
        <p:txBody>
          <a:bodyPr wrap="square" lIns="0" tIns="0" rIns="0" bIns="0" rtlCol="0"/>
          <a:lstStyle/>
          <a:p>
            <a:endParaRPr/>
          </a:p>
        </p:txBody>
      </p:sp>
      <p:sp>
        <p:nvSpPr>
          <p:cNvPr id="78" name="object 78"/>
          <p:cNvSpPr/>
          <p:nvPr/>
        </p:nvSpPr>
        <p:spPr>
          <a:xfrm>
            <a:off x="864000" y="2285467"/>
            <a:ext cx="6067425" cy="0"/>
          </a:xfrm>
          <a:custGeom>
            <a:avLst/>
            <a:gdLst/>
            <a:ahLst/>
            <a:cxnLst/>
            <a:rect l="l" t="t" r="r" b="b"/>
            <a:pathLst>
              <a:path w="6067425">
                <a:moveTo>
                  <a:pt x="0" y="0"/>
                </a:moveTo>
                <a:lnTo>
                  <a:pt x="6067355" y="0"/>
                </a:lnTo>
              </a:path>
            </a:pathLst>
          </a:custGeom>
          <a:ln w="76200">
            <a:solidFill>
              <a:srgbClr val="FFFFFF"/>
            </a:solidFill>
          </a:ln>
        </p:spPr>
        <p:txBody>
          <a:bodyPr wrap="square" lIns="0" tIns="0" rIns="0" bIns="0" rtlCol="0"/>
          <a:lstStyle/>
          <a:p>
            <a:endParaRPr/>
          </a:p>
        </p:txBody>
      </p:sp>
      <p:sp>
        <p:nvSpPr>
          <p:cNvPr id="79" name="object 79"/>
          <p:cNvSpPr/>
          <p:nvPr/>
        </p:nvSpPr>
        <p:spPr>
          <a:xfrm>
            <a:off x="864000" y="2864775"/>
            <a:ext cx="6067425" cy="0"/>
          </a:xfrm>
          <a:custGeom>
            <a:avLst/>
            <a:gdLst/>
            <a:ahLst/>
            <a:cxnLst/>
            <a:rect l="l" t="t" r="r" b="b"/>
            <a:pathLst>
              <a:path w="6067425">
                <a:moveTo>
                  <a:pt x="0" y="0"/>
                </a:moveTo>
                <a:lnTo>
                  <a:pt x="6067355" y="0"/>
                </a:lnTo>
              </a:path>
            </a:pathLst>
          </a:custGeom>
          <a:ln w="76200">
            <a:solidFill>
              <a:srgbClr val="FFFFFF"/>
            </a:solidFill>
          </a:ln>
        </p:spPr>
        <p:txBody>
          <a:bodyPr wrap="square" lIns="0" tIns="0" rIns="0" bIns="0" rtlCol="0"/>
          <a:lstStyle/>
          <a:p>
            <a:endParaRPr/>
          </a:p>
        </p:txBody>
      </p:sp>
      <p:sp>
        <p:nvSpPr>
          <p:cNvPr id="81" name="object 81"/>
          <p:cNvSpPr/>
          <p:nvPr/>
        </p:nvSpPr>
        <p:spPr>
          <a:xfrm>
            <a:off x="6990317" y="657225"/>
            <a:ext cx="3330027" cy="3180585"/>
          </a:xfrm>
          <a:prstGeom prst="rect">
            <a:avLst/>
          </a:prstGeom>
          <a:blipFill>
            <a:blip r:embed="rId5" cstate="print"/>
            <a:stretch>
              <a:fillRect/>
            </a:stretch>
          </a:blipFill>
        </p:spPr>
        <p:txBody>
          <a:bodyPr wrap="square" lIns="0" tIns="0" rIns="0" bIns="0" rtlCol="0"/>
          <a:lstStyle/>
          <a:p>
            <a:endParaRPr dirty="0"/>
          </a:p>
        </p:txBody>
      </p:sp>
      <p:sp>
        <p:nvSpPr>
          <p:cNvPr id="82" name="object 82"/>
          <p:cNvSpPr txBox="1"/>
          <p:nvPr/>
        </p:nvSpPr>
        <p:spPr>
          <a:xfrm>
            <a:off x="1595960" y="3914284"/>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83" name="object 83"/>
          <p:cNvSpPr/>
          <p:nvPr/>
        </p:nvSpPr>
        <p:spPr>
          <a:xfrm>
            <a:off x="1715080" y="3985407"/>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4" name="object 84"/>
          <p:cNvSpPr/>
          <p:nvPr/>
        </p:nvSpPr>
        <p:spPr>
          <a:xfrm>
            <a:off x="1716658" y="3875976"/>
            <a:ext cx="125095" cy="167640"/>
          </a:xfrm>
          <a:custGeom>
            <a:avLst/>
            <a:gdLst/>
            <a:ahLst/>
            <a:cxnLst/>
            <a:rect l="l" t="t" r="r" b="b"/>
            <a:pathLst>
              <a:path w="125094"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5" name="object 85"/>
          <p:cNvSpPr txBox="1"/>
          <p:nvPr/>
        </p:nvSpPr>
        <p:spPr>
          <a:xfrm>
            <a:off x="886334" y="3893752"/>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86" name="object 86"/>
          <p:cNvSpPr/>
          <p:nvPr/>
        </p:nvSpPr>
        <p:spPr>
          <a:xfrm>
            <a:off x="1254137" y="668629"/>
            <a:ext cx="910704" cy="942847"/>
          </a:xfrm>
          <a:prstGeom prst="rect">
            <a:avLst/>
          </a:prstGeom>
          <a:blipFill>
            <a:blip r:embed="rId6" cstate="print"/>
            <a:stretch>
              <a:fillRect/>
            </a:stretch>
          </a:blipFill>
        </p:spPr>
        <p:txBody>
          <a:bodyPr wrap="square" lIns="0" tIns="0" rIns="0" bIns="0" rtlCol="0"/>
          <a:lstStyle/>
          <a:p>
            <a:endParaRPr/>
          </a:p>
        </p:txBody>
      </p:sp>
      <p:sp>
        <p:nvSpPr>
          <p:cNvPr id="87" name="object 87"/>
          <p:cNvSpPr/>
          <p:nvPr/>
        </p:nvSpPr>
        <p:spPr>
          <a:xfrm>
            <a:off x="901143" y="833155"/>
            <a:ext cx="612645" cy="595797"/>
          </a:xfrm>
          <a:prstGeom prst="rect">
            <a:avLst/>
          </a:prstGeom>
          <a:blipFill>
            <a:blip r:embed="rId7" cstate="print"/>
            <a:stretch>
              <a:fillRect/>
            </a:stretch>
          </a:blipFill>
        </p:spPr>
        <p:txBody>
          <a:bodyPr wrap="square" lIns="0" tIns="0" rIns="0" bIns="0" rtlCol="0"/>
          <a:lstStyle/>
          <a:p>
            <a:endParaRPr/>
          </a:p>
        </p:txBody>
      </p:sp>
      <p:sp>
        <p:nvSpPr>
          <p:cNvPr id="89" name="object 89"/>
          <p:cNvSpPr/>
          <p:nvPr/>
        </p:nvSpPr>
        <p:spPr>
          <a:xfrm>
            <a:off x="3253083" y="5697270"/>
            <a:ext cx="3250548" cy="1421637"/>
          </a:xfrm>
          <a:prstGeom prst="rect">
            <a:avLst/>
          </a:prstGeom>
          <a:blipFill>
            <a:blip r:embed="rId8" cstate="print"/>
            <a:stretch>
              <a:fillRect/>
            </a:stretch>
          </a:blipFill>
        </p:spPr>
        <p:txBody>
          <a:bodyPr wrap="square" lIns="0" tIns="0" rIns="0" bIns="0" rtlCol="0"/>
          <a:lstStyle/>
          <a:p>
            <a:endParaRPr/>
          </a:p>
        </p:txBody>
      </p:sp>
      <p:sp>
        <p:nvSpPr>
          <p:cNvPr id="90" name="object 90"/>
          <p:cNvSpPr txBox="1"/>
          <p:nvPr/>
        </p:nvSpPr>
        <p:spPr>
          <a:xfrm>
            <a:off x="6511555" y="6324858"/>
            <a:ext cx="946785"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Пристрой на 60 мест к</a:t>
            </a:r>
            <a:endParaRPr sz="700">
              <a:latin typeface="Segoe UI"/>
              <a:cs typeface="Segoe UI"/>
            </a:endParaRPr>
          </a:p>
        </p:txBody>
      </p:sp>
      <p:sp>
        <p:nvSpPr>
          <p:cNvPr id="91" name="object 91"/>
          <p:cNvSpPr txBox="1"/>
          <p:nvPr/>
        </p:nvSpPr>
        <p:spPr>
          <a:xfrm>
            <a:off x="6511555" y="6420070"/>
            <a:ext cx="1148080"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МАДОУ «Детский сад № 13</a:t>
            </a:r>
            <a:endParaRPr sz="700">
              <a:latin typeface="Segoe UI"/>
              <a:cs typeface="Segoe UI"/>
            </a:endParaRPr>
          </a:p>
        </p:txBody>
      </p:sp>
      <p:sp>
        <p:nvSpPr>
          <p:cNvPr id="92" name="object 92"/>
          <p:cNvSpPr txBox="1"/>
          <p:nvPr/>
        </p:nvSpPr>
        <p:spPr>
          <a:xfrm>
            <a:off x="6511555" y="6515282"/>
            <a:ext cx="666750"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“Дельфинчик”»,</a:t>
            </a:r>
            <a:endParaRPr sz="700">
              <a:latin typeface="Segoe UI"/>
              <a:cs typeface="Segoe UI"/>
            </a:endParaRPr>
          </a:p>
        </p:txBody>
      </p:sp>
      <p:sp>
        <p:nvSpPr>
          <p:cNvPr id="93" name="object 93"/>
          <p:cNvSpPr txBox="1"/>
          <p:nvPr/>
        </p:nvSpPr>
        <p:spPr>
          <a:xfrm>
            <a:off x="6511555" y="6610494"/>
            <a:ext cx="1287780"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г. Бор Нижегородской области</a:t>
            </a:r>
            <a:endParaRPr sz="700">
              <a:latin typeface="Segoe UI"/>
              <a:cs typeface="Segoe UI"/>
            </a:endParaRPr>
          </a:p>
        </p:txBody>
      </p:sp>
      <p:sp>
        <p:nvSpPr>
          <p:cNvPr id="95" name="object 95"/>
          <p:cNvSpPr/>
          <p:nvPr/>
        </p:nvSpPr>
        <p:spPr>
          <a:xfrm>
            <a:off x="7577163" y="4047807"/>
            <a:ext cx="2614104" cy="1824085"/>
          </a:xfrm>
          <a:prstGeom prst="rect">
            <a:avLst/>
          </a:prstGeom>
          <a:blipFill>
            <a:blip r:embed="rId9" cstate="print"/>
            <a:stretch>
              <a:fillRect/>
            </a:stretch>
          </a:blipFill>
        </p:spPr>
        <p:txBody>
          <a:bodyPr wrap="square" lIns="0" tIns="0" rIns="0" bIns="0" rtlCol="0"/>
          <a:lstStyle/>
          <a:p>
            <a:endParaRPr/>
          </a:p>
        </p:txBody>
      </p:sp>
      <p:sp>
        <p:nvSpPr>
          <p:cNvPr id="96" name="object 96"/>
          <p:cNvSpPr txBox="1"/>
          <p:nvPr/>
        </p:nvSpPr>
        <p:spPr>
          <a:xfrm>
            <a:off x="2147715" y="2989128"/>
            <a:ext cx="4775200" cy="855980"/>
          </a:xfrm>
          <a:prstGeom prst="rect">
            <a:avLst/>
          </a:prstGeom>
        </p:spPr>
        <p:txBody>
          <a:bodyPr vert="horz" wrap="square" lIns="0" tIns="0" rIns="0" bIns="0" rtlCol="0">
            <a:spAutoFit/>
          </a:bodyPr>
          <a:lstStyle/>
          <a:p>
            <a:pPr marL="12700" marR="5080" indent="-635">
              <a:lnSpc>
                <a:spcPct val="100000"/>
              </a:lnSpc>
            </a:pPr>
            <a:r>
              <a:rPr sz="1000" b="1" dirty="0">
                <a:solidFill>
                  <a:srgbClr val="F07E2F"/>
                </a:solidFill>
                <a:latin typeface="Segoe UI"/>
                <a:cs typeface="Segoe UI"/>
              </a:rPr>
              <a:t>3399</a:t>
            </a:r>
            <a:r>
              <a:rPr sz="1000" b="1" spc="-20" dirty="0">
                <a:solidFill>
                  <a:srgbClr val="F07E2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5" dirty="0">
                <a:solidFill>
                  <a:srgbClr val="FFFFFF"/>
                </a:solidFill>
                <a:latin typeface="Segoe UI"/>
                <a:cs typeface="Segoe UI"/>
              </a:rPr>
              <a:t> </a:t>
            </a:r>
            <a:r>
              <a:rPr sz="900" b="1" dirty="0">
                <a:solidFill>
                  <a:srgbClr val="FFFFFF"/>
                </a:solidFill>
                <a:latin typeface="Segoe UI"/>
                <a:cs typeface="Segoe UI"/>
              </a:rPr>
              <a:t>мест</a:t>
            </a:r>
            <a:r>
              <a:rPr sz="900" b="1" spc="5" dirty="0">
                <a:solidFill>
                  <a:srgbClr val="FFFFFF"/>
                </a:solidFill>
                <a:latin typeface="Segoe UI"/>
                <a:cs typeface="Segoe UI"/>
              </a:rPr>
              <a:t> д</a:t>
            </a:r>
            <a:r>
              <a:rPr sz="900" b="1" dirty="0">
                <a:solidFill>
                  <a:srgbClr val="FFFFFF"/>
                </a:solidFill>
                <a:latin typeface="Segoe UI"/>
                <a:cs typeface="Segoe UI"/>
              </a:rPr>
              <a:t>ля</a:t>
            </a:r>
            <a:r>
              <a:rPr sz="900" b="1" spc="5"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a:t>
            </a:r>
            <a:r>
              <a:rPr sz="900" b="1" spc="5" dirty="0">
                <a:solidFill>
                  <a:srgbClr val="FFFFFF"/>
                </a:solidFill>
                <a:latin typeface="Segoe UI"/>
                <a:cs typeface="Segoe UI"/>
              </a:rPr>
              <a:t> </a:t>
            </a:r>
            <a:r>
              <a:rPr sz="900" b="1" dirty="0">
                <a:solidFill>
                  <a:srgbClr val="FFFFFF"/>
                </a:solidFill>
                <a:latin typeface="Segoe UI"/>
                <a:cs typeface="Segoe UI"/>
              </a:rPr>
              <a:t>ясельно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 </a:t>
            </a:r>
            <a:r>
              <a:rPr sz="900" b="1" dirty="0">
                <a:solidFill>
                  <a:srgbClr val="FFFFFF"/>
                </a:solidFill>
                <a:latin typeface="Segoe UI"/>
                <a:cs typeface="Segoe UI"/>
              </a:rPr>
              <a:t>воз</a:t>
            </a:r>
            <a:r>
              <a:rPr sz="900" b="1" spc="-10" dirty="0">
                <a:solidFill>
                  <a:srgbClr val="FFFFFF"/>
                </a:solidFill>
                <a:latin typeface="Segoe UI"/>
                <a:cs typeface="Segoe UI"/>
              </a:rPr>
              <a:t>р</a:t>
            </a:r>
            <a:r>
              <a:rPr sz="900" b="1" dirty="0">
                <a:solidFill>
                  <a:srgbClr val="FFFFFF"/>
                </a:solidFill>
                <a:latin typeface="Segoe UI"/>
                <a:cs typeface="Segoe UI"/>
              </a:rPr>
              <a:t>аста,</a:t>
            </a:r>
            <a:r>
              <a:rPr sz="900" b="1" spc="5" dirty="0">
                <a:solidFill>
                  <a:srgbClr val="FFFFFF"/>
                </a:solidFill>
                <a:latin typeface="Segoe UI"/>
                <a:cs typeface="Segoe UI"/>
              </a:rPr>
              <a:t> </a:t>
            </a:r>
            <a:r>
              <a:rPr sz="900" b="1" dirty="0">
                <a:solidFill>
                  <a:srgbClr val="FFFFFF"/>
                </a:solidFill>
                <a:latin typeface="Segoe UI"/>
                <a:cs typeface="Segoe UI"/>
              </a:rPr>
              <a:t>строи</a:t>
            </a:r>
            <a:r>
              <a:rPr sz="900" b="1" spc="-15" dirty="0">
                <a:solidFill>
                  <a:srgbClr val="FFFFFF"/>
                </a:solidFill>
                <a:latin typeface="Segoe UI"/>
                <a:cs typeface="Segoe UI"/>
              </a:rPr>
              <a:t>т</a:t>
            </a:r>
            <a:r>
              <a:rPr sz="900" b="1" dirty="0">
                <a:solidFill>
                  <a:srgbClr val="FFFFFF"/>
                </a:solidFill>
                <a:latin typeface="Segoe UI"/>
                <a:cs typeface="Segoe UI"/>
              </a:rPr>
              <a:t>ел</a:t>
            </a:r>
            <a:r>
              <a:rPr sz="900" b="1" spc="-5" dirty="0">
                <a:solidFill>
                  <a:srgbClr val="FFFFFF"/>
                </a:solidFill>
                <a:latin typeface="Segoe UI"/>
                <a:cs typeface="Segoe UI"/>
              </a:rPr>
              <a:t>ь</a:t>
            </a:r>
            <a:r>
              <a:rPr sz="900" b="1" dirty="0">
                <a:solidFill>
                  <a:srgbClr val="FFFFFF"/>
                </a:solidFill>
                <a:latin typeface="Segoe UI"/>
                <a:cs typeface="Segoe UI"/>
              </a:rPr>
              <a:t>ство</a:t>
            </a:r>
            <a:r>
              <a:rPr sz="900" b="1" spc="5" dirty="0">
                <a:solidFill>
                  <a:srgbClr val="FFFFFF"/>
                </a:solidFill>
                <a:latin typeface="Segoe UI"/>
                <a:cs typeface="Segoe UI"/>
              </a:rPr>
              <a:t> </a:t>
            </a:r>
            <a:r>
              <a:rPr sz="1000" b="1" spc="-5" dirty="0">
                <a:solidFill>
                  <a:srgbClr val="F07E2F"/>
                </a:solidFill>
                <a:latin typeface="Segoe UI"/>
                <a:cs typeface="Segoe UI"/>
              </a:rPr>
              <a:t>2</a:t>
            </a:r>
            <a:r>
              <a:rPr sz="1000" b="1" dirty="0">
                <a:solidFill>
                  <a:srgbClr val="F07E2F"/>
                </a:solidFill>
                <a:latin typeface="Segoe UI"/>
                <a:cs typeface="Segoe UI"/>
              </a:rPr>
              <a:t>0</a:t>
            </a:r>
            <a:r>
              <a:rPr sz="1000" b="1" spc="-20" dirty="0">
                <a:solidFill>
                  <a:srgbClr val="F07E2F"/>
                </a:solidFill>
                <a:latin typeface="Segoe UI"/>
                <a:cs typeface="Segoe UI"/>
              </a:rPr>
              <a:t> </a:t>
            </a:r>
            <a:r>
              <a:rPr sz="900" b="1" dirty="0">
                <a:solidFill>
                  <a:srgbClr val="FFFFFF"/>
                </a:solidFill>
                <a:latin typeface="Segoe UI"/>
                <a:cs typeface="Segoe UI"/>
              </a:rPr>
              <a:t>о</a:t>
            </a:r>
            <a:r>
              <a:rPr sz="900" b="1" spc="-15" dirty="0">
                <a:solidFill>
                  <a:srgbClr val="FFFFFF"/>
                </a:solidFill>
                <a:latin typeface="Segoe UI"/>
                <a:cs typeface="Segoe UI"/>
              </a:rPr>
              <a:t>б</a:t>
            </a:r>
            <a:r>
              <a:rPr sz="900" b="1" spc="-5" dirty="0">
                <a:solidFill>
                  <a:srgbClr val="FFFFFF"/>
                </a:solidFill>
                <a:latin typeface="Segoe UI"/>
                <a:cs typeface="Segoe UI"/>
              </a:rPr>
              <a:t>ъ</a:t>
            </a:r>
            <a:r>
              <a:rPr sz="900" b="1" dirty="0">
                <a:solidFill>
                  <a:srgbClr val="FFFFFF"/>
                </a:solidFill>
                <a:latin typeface="Segoe UI"/>
                <a:cs typeface="Segoe UI"/>
              </a:rPr>
              <a:t>е</a:t>
            </a:r>
            <a:r>
              <a:rPr sz="900" b="1" spc="-50" dirty="0">
                <a:solidFill>
                  <a:srgbClr val="FFFFFF"/>
                </a:solidFill>
                <a:latin typeface="Segoe UI"/>
                <a:cs typeface="Segoe UI"/>
              </a:rPr>
              <a:t>к</a:t>
            </a:r>
            <a:r>
              <a:rPr sz="900" b="1"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ов в</a:t>
            </a:r>
            <a:r>
              <a:rPr sz="900" b="1" spc="-5" dirty="0">
                <a:solidFill>
                  <a:srgbClr val="FFFFFF"/>
                </a:solidFill>
                <a:latin typeface="Segoe UI"/>
                <a:cs typeface="Segoe UI"/>
              </a:rPr>
              <a:t> </a:t>
            </a:r>
            <a:r>
              <a:rPr sz="1000" b="1" dirty="0">
                <a:solidFill>
                  <a:srgbClr val="F07E2F"/>
                </a:solidFill>
                <a:latin typeface="Segoe UI"/>
                <a:cs typeface="Segoe UI"/>
              </a:rPr>
              <a:t>9</a:t>
            </a:r>
            <a:r>
              <a:rPr sz="1000" b="1" spc="-30" dirty="0">
                <a:solidFill>
                  <a:srgbClr val="F07E2F"/>
                </a:solidFill>
                <a:latin typeface="Segoe UI"/>
                <a:cs typeface="Segoe UI"/>
              </a:rPr>
              <a:t> </a:t>
            </a:r>
            <a:r>
              <a:rPr sz="900" b="1" dirty="0">
                <a:solidFill>
                  <a:srgbClr val="FFFFFF"/>
                </a:solidFill>
                <a:latin typeface="Segoe UI"/>
                <a:cs typeface="Segoe UI"/>
              </a:rPr>
              <a:t>муниципальных об</a:t>
            </a:r>
            <a:r>
              <a:rPr sz="900" b="1" spc="-10" dirty="0">
                <a:solidFill>
                  <a:srgbClr val="FFFFFF"/>
                </a:solidFill>
                <a:latin typeface="Segoe UI"/>
                <a:cs typeface="Segoe UI"/>
              </a:rPr>
              <a:t>р</a:t>
            </a:r>
            <a:r>
              <a:rPr sz="900" b="1" dirty="0">
                <a:solidFill>
                  <a:srgbClr val="FFFFFF"/>
                </a:solidFill>
                <a:latin typeface="Segoe UI"/>
                <a:cs typeface="Segoe UI"/>
              </a:rPr>
              <a:t>азованиях.</a:t>
            </a:r>
            <a:endParaRPr sz="900" dirty="0">
              <a:latin typeface="Segoe UI"/>
              <a:cs typeface="Segoe UI"/>
            </a:endParaRPr>
          </a:p>
          <a:p>
            <a:pPr marL="12700" marR="5080">
              <a:lnSpc>
                <a:spcPts val="1200"/>
              </a:lnSpc>
              <a:spcBef>
                <a:spcPts val="40"/>
              </a:spcBef>
            </a:pPr>
            <a:r>
              <a:rPr sz="900" b="1" dirty="0">
                <a:solidFill>
                  <a:srgbClr val="FFFFFF"/>
                </a:solidFill>
                <a:latin typeface="Segoe UI"/>
                <a:cs typeface="Segoe UI"/>
              </a:rPr>
              <a:t>Создание</a:t>
            </a:r>
            <a:r>
              <a:rPr sz="900" b="1" spc="60" dirty="0">
                <a:solidFill>
                  <a:srgbClr val="FFFFFF"/>
                </a:solidFill>
                <a:latin typeface="Segoe UI"/>
                <a:cs typeface="Segoe UI"/>
              </a:rPr>
              <a:t> </a:t>
            </a:r>
            <a:r>
              <a:rPr sz="1000" b="1" spc="-5" dirty="0">
                <a:solidFill>
                  <a:srgbClr val="F07E2F"/>
                </a:solidFill>
                <a:latin typeface="Segoe UI"/>
                <a:cs typeface="Segoe UI"/>
              </a:rPr>
              <a:t>12</a:t>
            </a:r>
            <a:r>
              <a:rPr sz="1000" b="1" dirty="0">
                <a:solidFill>
                  <a:srgbClr val="F07E2F"/>
                </a:solidFill>
                <a:latin typeface="Segoe UI"/>
                <a:cs typeface="Segoe UI"/>
              </a:rPr>
              <a:t>0</a:t>
            </a:r>
            <a:r>
              <a:rPr sz="1000" b="1" spc="30" dirty="0">
                <a:solidFill>
                  <a:srgbClr val="F07E2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60" dirty="0">
                <a:solidFill>
                  <a:srgbClr val="FFFFFF"/>
                </a:solidFill>
                <a:latin typeface="Segoe UI"/>
                <a:cs typeface="Segoe UI"/>
              </a:rPr>
              <a:t> </a:t>
            </a:r>
            <a:r>
              <a:rPr sz="900" b="1" dirty="0">
                <a:solidFill>
                  <a:srgbClr val="FFFFFF"/>
                </a:solidFill>
                <a:latin typeface="Segoe UI"/>
                <a:cs typeface="Segoe UI"/>
              </a:rPr>
              <a:t>мест</a:t>
            </a:r>
            <a:r>
              <a:rPr sz="900" b="1" spc="60" dirty="0">
                <a:solidFill>
                  <a:srgbClr val="FFFFFF"/>
                </a:solidFill>
                <a:latin typeface="Segoe UI"/>
                <a:cs typeface="Segoe UI"/>
              </a:rPr>
              <a:t> </a:t>
            </a:r>
            <a:r>
              <a:rPr sz="900" b="1" dirty="0">
                <a:solidFill>
                  <a:srgbClr val="FFFFFF"/>
                </a:solidFill>
                <a:latin typeface="Segoe UI"/>
                <a:cs typeface="Segoe UI"/>
              </a:rPr>
              <a:t>в</a:t>
            </a:r>
            <a:r>
              <a:rPr sz="900" b="1" spc="60" dirty="0">
                <a:solidFill>
                  <a:srgbClr val="FFFFFF"/>
                </a:solidFill>
                <a:latin typeface="Segoe UI"/>
                <a:cs typeface="Segoe UI"/>
              </a:rPr>
              <a:t> </a:t>
            </a:r>
            <a:r>
              <a:rPr sz="900" b="1" dirty="0">
                <a:solidFill>
                  <a:srgbClr val="FFFFFF"/>
                </a:solidFill>
                <a:latin typeface="Segoe UI"/>
                <a:cs typeface="Segoe UI"/>
              </a:rPr>
              <a:t>частных</a:t>
            </a:r>
            <a:r>
              <a:rPr sz="900" b="1" spc="60"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анизациях</a:t>
            </a:r>
            <a:r>
              <a:rPr sz="900" b="1" spc="60"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60"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a:t>
            </a:r>
            <a:r>
              <a:rPr sz="900" b="1" spc="60" dirty="0">
                <a:solidFill>
                  <a:srgbClr val="FFFFFF"/>
                </a:solidFill>
                <a:latin typeface="Segoe UI"/>
                <a:cs typeface="Segoe UI"/>
              </a:rPr>
              <a:t> </a:t>
            </a:r>
            <a:r>
              <a:rPr sz="900" b="1" dirty="0">
                <a:solidFill>
                  <a:srgbClr val="FFFFFF"/>
                </a:solidFill>
                <a:latin typeface="Segoe UI"/>
                <a:cs typeface="Segoe UI"/>
              </a:rPr>
              <a:t>в</a:t>
            </a:r>
            <a:r>
              <a:rPr sz="900" b="1" spc="60" dirty="0">
                <a:solidFill>
                  <a:srgbClr val="FFFFFF"/>
                </a:solidFill>
                <a:latin typeface="Segoe UI"/>
                <a:cs typeface="Segoe UI"/>
              </a:rPr>
              <a:t> </a:t>
            </a:r>
            <a:r>
              <a:rPr sz="900" b="1" dirty="0">
                <a:solidFill>
                  <a:srgbClr val="FFFFFF"/>
                </a:solidFill>
                <a:latin typeface="Segoe UI"/>
                <a:cs typeface="Segoe UI"/>
              </a:rPr>
              <a:t>воз</a:t>
            </a:r>
            <a:r>
              <a:rPr sz="900" b="1" spc="-10" dirty="0">
                <a:solidFill>
                  <a:srgbClr val="FFFFFF"/>
                </a:solidFill>
                <a:latin typeface="Segoe UI"/>
                <a:cs typeface="Segoe UI"/>
              </a:rPr>
              <a:t>р</a:t>
            </a:r>
            <a:r>
              <a:rPr sz="900" b="1" dirty="0">
                <a:solidFill>
                  <a:srgbClr val="FFFFFF"/>
                </a:solidFill>
                <a:latin typeface="Segoe UI"/>
                <a:cs typeface="Segoe UI"/>
              </a:rPr>
              <a:t>ас</a:t>
            </a:r>
            <a:r>
              <a:rPr sz="900" b="1" spc="-15" dirty="0">
                <a:solidFill>
                  <a:srgbClr val="FFFFFF"/>
                </a:solidFill>
                <a:latin typeface="Segoe UI"/>
                <a:cs typeface="Segoe UI"/>
              </a:rPr>
              <a:t>т</a:t>
            </a:r>
            <a:r>
              <a:rPr sz="900" b="1" dirty="0">
                <a:solidFill>
                  <a:srgbClr val="FFFFFF"/>
                </a:solidFill>
                <a:latin typeface="Segoe UI"/>
                <a:cs typeface="Segoe UI"/>
              </a:rPr>
              <a:t>е </a:t>
            </a:r>
            <a:r>
              <a:rPr sz="900" b="1" spc="-15" dirty="0">
                <a:solidFill>
                  <a:srgbClr val="FFFFFF"/>
                </a:solidFill>
                <a:latin typeface="Segoe UI"/>
                <a:cs typeface="Segoe UI"/>
              </a:rPr>
              <a:t>о</a:t>
            </a:r>
            <a:r>
              <a:rPr sz="900" b="1" dirty="0">
                <a:solidFill>
                  <a:srgbClr val="FFFFFF"/>
                </a:solidFill>
                <a:latin typeface="Segoe UI"/>
                <a:cs typeface="Segoe UI"/>
              </a:rPr>
              <a:t>т 1,5 до 3 лет</a:t>
            </a:r>
            <a:endParaRPr sz="900" dirty="0">
              <a:latin typeface="Segoe UI"/>
              <a:cs typeface="Segoe UI"/>
            </a:endParaRPr>
          </a:p>
          <a:p>
            <a:pPr marR="107314" algn="r">
              <a:lnSpc>
                <a:spcPct val="100000"/>
              </a:lnSpc>
              <a:spcBef>
                <a:spcPts val="40"/>
              </a:spcBef>
            </a:pPr>
            <a:r>
              <a:rPr sz="1550" spc="-125" dirty="0">
                <a:solidFill>
                  <a:srgbClr val="FFFFFF"/>
                </a:solidFill>
                <a:latin typeface="Segoe UI"/>
                <a:cs typeface="Segoe UI"/>
              </a:rPr>
              <a:t>2021</a:t>
            </a:r>
            <a:endParaRPr sz="1550" dirty="0">
              <a:latin typeface="Segoe UI"/>
              <a:cs typeface="Segoe UI"/>
            </a:endParaRPr>
          </a:p>
        </p:txBody>
      </p:sp>
      <p:sp>
        <p:nvSpPr>
          <p:cNvPr id="97" name="object 97"/>
          <p:cNvSpPr txBox="1"/>
          <p:nvPr/>
        </p:nvSpPr>
        <p:spPr>
          <a:xfrm>
            <a:off x="1161454" y="1927589"/>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dirty="0">
              <a:latin typeface="Segoe UI"/>
              <a:cs typeface="Segoe UI"/>
            </a:endParaRPr>
          </a:p>
        </p:txBody>
      </p:sp>
      <p:sp>
        <p:nvSpPr>
          <p:cNvPr id="98" name="object 98"/>
          <p:cNvSpPr txBox="1"/>
          <p:nvPr/>
        </p:nvSpPr>
        <p:spPr>
          <a:xfrm>
            <a:off x="1162152" y="2466692"/>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dirty="0">
              <a:latin typeface="Segoe UI"/>
              <a:cs typeface="Segoe UI"/>
            </a:endParaRPr>
          </a:p>
        </p:txBody>
      </p:sp>
      <p:sp>
        <p:nvSpPr>
          <p:cNvPr id="99" name="object 99"/>
          <p:cNvSpPr txBox="1"/>
          <p:nvPr/>
        </p:nvSpPr>
        <p:spPr>
          <a:xfrm>
            <a:off x="1159079" y="315066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100" name="object 100"/>
          <p:cNvSpPr txBox="1"/>
          <p:nvPr/>
        </p:nvSpPr>
        <p:spPr>
          <a:xfrm>
            <a:off x="7719572" y="5981003"/>
            <a:ext cx="2329815"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Дошкольная образовательная организация на 280 мест,</a:t>
            </a:r>
            <a:endParaRPr sz="700">
              <a:latin typeface="Segoe UI"/>
              <a:cs typeface="Segoe UI"/>
            </a:endParaRPr>
          </a:p>
        </p:txBody>
      </p:sp>
      <p:sp>
        <p:nvSpPr>
          <p:cNvPr id="101" name="object 101"/>
          <p:cNvSpPr txBox="1"/>
          <p:nvPr/>
        </p:nvSpPr>
        <p:spPr>
          <a:xfrm>
            <a:off x="8490869" y="6076215"/>
            <a:ext cx="787400" cy="114300"/>
          </a:xfrm>
          <a:prstGeom prst="rect">
            <a:avLst/>
          </a:prstGeom>
        </p:spPr>
        <p:txBody>
          <a:bodyPr vert="horz" wrap="square" lIns="0" tIns="0" rIns="0" bIns="0" rtlCol="0">
            <a:spAutoFit/>
          </a:bodyPr>
          <a:lstStyle/>
          <a:p>
            <a:pPr marL="12700">
              <a:lnSpc>
                <a:spcPct val="100000"/>
              </a:lnSpc>
            </a:pPr>
            <a:r>
              <a:rPr sz="700" dirty="0">
                <a:solidFill>
                  <a:srgbClr val="575756"/>
                </a:solidFill>
                <a:latin typeface="Segoe UI"/>
                <a:cs typeface="Segoe UI"/>
              </a:rPr>
              <a:t>Нижний Новгород</a:t>
            </a:r>
            <a:endParaRPr sz="700">
              <a:latin typeface="Segoe UI"/>
              <a:cs typeface="Segoe UI"/>
            </a:endParaRPr>
          </a:p>
        </p:txBody>
      </p:sp>
      <p:sp>
        <p:nvSpPr>
          <p:cNvPr id="102" name="object 102"/>
          <p:cNvSpPr/>
          <p:nvPr/>
        </p:nvSpPr>
        <p:spPr>
          <a:xfrm>
            <a:off x="930163" y="2434069"/>
            <a:ext cx="199667" cy="193776"/>
          </a:xfrm>
          <a:prstGeom prst="rect">
            <a:avLst/>
          </a:prstGeom>
          <a:blipFill>
            <a:blip r:embed="rId10" cstate="print"/>
            <a:stretch>
              <a:fillRect/>
            </a:stretch>
          </a:blipFill>
        </p:spPr>
        <p:txBody>
          <a:bodyPr wrap="square" lIns="0" tIns="0" rIns="0" bIns="0" rtlCol="0"/>
          <a:lstStyle/>
          <a:p>
            <a:endParaRPr/>
          </a:p>
        </p:txBody>
      </p:sp>
      <p:sp>
        <p:nvSpPr>
          <p:cNvPr id="103" name="object 103"/>
          <p:cNvSpPr/>
          <p:nvPr/>
        </p:nvSpPr>
        <p:spPr>
          <a:xfrm>
            <a:off x="933653" y="3121240"/>
            <a:ext cx="199662" cy="200990"/>
          </a:xfrm>
          <a:prstGeom prst="rect">
            <a:avLst/>
          </a:prstGeom>
          <a:blipFill>
            <a:blip r:embed="rId11" cstate="print"/>
            <a:stretch>
              <a:fillRect/>
            </a:stretch>
          </a:blipFill>
        </p:spPr>
        <p:txBody>
          <a:bodyPr wrap="square" lIns="0" tIns="0" rIns="0" bIns="0" rtlCol="0"/>
          <a:lstStyle/>
          <a:p>
            <a:endParaRPr/>
          </a:p>
        </p:txBody>
      </p:sp>
      <p:sp>
        <p:nvSpPr>
          <p:cNvPr id="104" name="object 104"/>
          <p:cNvSpPr/>
          <p:nvPr/>
        </p:nvSpPr>
        <p:spPr>
          <a:xfrm>
            <a:off x="921169" y="1891525"/>
            <a:ext cx="228890" cy="227337"/>
          </a:xfrm>
          <a:prstGeom prst="rect">
            <a:avLst/>
          </a:prstGeom>
          <a:blipFill>
            <a:blip r:embed="rId12" cstate="print"/>
            <a:stretch>
              <a:fillRect/>
            </a:stretch>
          </a:blipFill>
        </p:spPr>
        <p:txBody>
          <a:bodyPr wrap="square" lIns="0" tIns="0" rIns="0" bIns="0" rtlCol="0"/>
          <a:lstStyle/>
          <a:p>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10031410" y="6937027"/>
            <a:ext cx="20066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txBox="1"/>
          <p:nvPr/>
        </p:nvSpPr>
        <p:spPr>
          <a:xfrm>
            <a:off x="518090" y="641671"/>
            <a:ext cx="4589145" cy="622935"/>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70" dirty="0">
                <a:solidFill>
                  <a:srgbClr val="706F6F"/>
                </a:solidFill>
                <a:latin typeface="Segoe UI"/>
                <a:cs typeface="Segoe UI"/>
              </a:rPr>
              <a:t> </a:t>
            </a:r>
            <a:r>
              <a:rPr sz="1100" dirty="0">
                <a:solidFill>
                  <a:srgbClr val="706F6F"/>
                </a:solidFill>
                <a:latin typeface="Segoe UI"/>
                <a:cs typeface="Segoe UI"/>
              </a:rPr>
              <a:t>—</a:t>
            </a:r>
            <a:r>
              <a:rPr sz="1100" spc="-20"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20" dirty="0">
                <a:solidFill>
                  <a:srgbClr val="706F6F"/>
                </a:solidFill>
                <a:latin typeface="Segoe UI"/>
                <a:cs typeface="Segoe UI"/>
              </a:rPr>
              <a:t> </a:t>
            </a:r>
            <a:r>
              <a:rPr sz="1100" spc="-25" dirty="0">
                <a:solidFill>
                  <a:srgbClr val="706F6F"/>
                </a:solidFill>
                <a:latin typeface="Segoe UI"/>
                <a:cs typeface="Segoe UI"/>
              </a:rPr>
              <a:t>дополнительны</a:t>
            </a:r>
            <a:r>
              <a:rPr sz="1100" dirty="0">
                <a:solidFill>
                  <a:srgbClr val="706F6F"/>
                </a:solidFill>
                <a:latin typeface="Segoe UI"/>
                <a:cs typeface="Segoe UI"/>
              </a:rPr>
              <a:t>х</a:t>
            </a:r>
            <a:r>
              <a:rPr sz="1100" spc="-20" dirty="0">
                <a:solidFill>
                  <a:srgbClr val="706F6F"/>
                </a:solidFill>
                <a:latin typeface="Segoe UI"/>
                <a:cs typeface="Segoe UI"/>
              </a:rPr>
              <a:t> </a:t>
            </a:r>
            <a:r>
              <a:rPr sz="1100" spc="-25" dirty="0">
                <a:solidFill>
                  <a:srgbClr val="706F6F"/>
                </a:solidFill>
                <a:latin typeface="Segoe UI"/>
                <a:cs typeface="Segoe UI"/>
              </a:rPr>
              <a:t>мес</a:t>
            </a:r>
            <a:r>
              <a:rPr sz="1100" dirty="0">
                <a:solidFill>
                  <a:srgbClr val="706F6F"/>
                </a:solidFill>
                <a:latin typeface="Segoe UI"/>
                <a:cs typeface="Segoe UI"/>
              </a:rPr>
              <a:t>т</a:t>
            </a:r>
            <a:r>
              <a:rPr sz="1100" spc="-20" dirty="0">
                <a:solidFill>
                  <a:srgbClr val="706F6F"/>
                </a:solidFill>
                <a:latin typeface="Segoe UI"/>
                <a:cs typeface="Segoe UI"/>
              </a:rPr>
              <a:t> </a:t>
            </a:r>
            <a:r>
              <a:rPr sz="1100" spc="-25" dirty="0">
                <a:solidFill>
                  <a:srgbClr val="706F6F"/>
                </a:solidFill>
                <a:latin typeface="Segoe UI"/>
                <a:cs typeface="Segoe UI"/>
              </a:rPr>
              <a:t>дл</a:t>
            </a:r>
            <a:r>
              <a:rPr sz="1100" dirty="0">
                <a:solidFill>
                  <a:srgbClr val="706F6F"/>
                </a:solidFill>
                <a:latin typeface="Segoe UI"/>
                <a:cs typeface="Segoe UI"/>
              </a:rPr>
              <a:t>я</a:t>
            </a:r>
            <a:r>
              <a:rPr sz="1100" spc="-20" dirty="0">
                <a:solidFill>
                  <a:srgbClr val="706F6F"/>
                </a:solidFill>
                <a:latin typeface="Segoe UI"/>
                <a:cs typeface="Segoe UI"/>
              </a:rPr>
              <a:t> </a:t>
            </a:r>
            <a:r>
              <a:rPr sz="1100" spc="-25" dirty="0">
                <a:solidFill>
                  <a:srgbClr val="706F6F"/>
                </a:solidFill>
                <a:latin typeface="Segoe UI"/>
                <a:cs typeface="Segoe UI"/>
              </a:rPr>
              <a:t>дете</a:t>
            </a:r>
            <a:r>
              <a:rPr sz="1100" dirty="0">
                <a:solidFill>
                  <a:srgbClr val="706F6F"/>
                </a:solidFill>
                <a:latin typeface="Segoe UI"/>
                <a:cs typeface="Segoe UI"/>
              </a:rPr>
              <a:t>й</a:t>
            </a:r>
            <a:r>
              <a:rPr sz="1100" spc="-20" dirty="0">
                <a:solidFill>
                  <a:srgbClr val="706F6F"/>
                </a:solidFill>
                <a:latin typeface="Segoe UI"/>
                <a:cs typeface="Segoe UI"/>
              </a:rPr>
              <a:t> </a:t>
            </a:r>
            <a:r>
              <a:rPr sz="1100" dirty="0">
                <a:solidFill>
                  <a:srgbClr val="706F6F"/>
                </a:solidFill>
                <a:latin typeface="Segoe UI"/>
                <a:cs typeface="Segoe UI"/>
              </a:rPr>
              <a:t>в</a:t>
            </a:r>
            <a:r>
              <a:rPr sz="1100" spc="-20" dirty="0">
                <a:solidFill>
                  <a:srgbClr val="706F6F"/>
                </a:solidFill>
                <a:latin typeface="Segoe UI"/>
                <a:cs typeface="Segoe UI"/>
              </a:rPr>
              <a:t> </a:t>
            </a:r>
            <a:r>
              <a:rPr sz="1100" spc="-25" dirty="0">
                <a:solidFill>
                  <a:srgbClr val="706F6F"/>
                </a:solidFill>
                <a:latin typeface="Segoe UI"/>
                <a:cs typeface="Segoe UI"/>
              </a:rPr>
              <a:t>возрасте о</a:t>
            </a:r>
            <a:r>
              <a:rPr sz="1100" dirty="0">
                <a:solidFill>
                  <a:srgbClr val="706F6F"/>
                </a:solidFill>
                <a:latin typeface="Segoe UI"/>
                <a:cs typeface="Segoe UI"/>
              </a:rPr>
              <a:t>т </a:t>
            </a:r>
            <a:r>
              <a:rPr sz="1100" spc="70" dirty="0">
                <a:solidFill>
                  <a:srgbClr val="706F6F"/>
                </a:solidFill>
                <a:latin typeface="Segoe UI"/>
                <a:cs typeface="Segoe UI"/>
              </a:rPr>
              <a:t> </a:t>
            </a:r>
            <a:r>
              <a:rPr sz="1100" spc="-25" dirty="0">
                <a:solidFill>
                  <a:srgbClr val="706F6F"/>
                </a:solidFill>
                <a:latin typeface="Segoe UI"/>
                <a:cs typeface="Segoe UI"/>
              </a:rPr>
              <a:t>1,</a:t>
            </a:r>
            <a:r>
              <a:rPr sz="1100" dirty="0">
                <a:solidFill>
                  <a:srgbClr val="706F6F"/>
                </a:solidFill>
                <a:latin typeface="Segoe UI"/>
                <a:cs typeface="Segoe UI"/>
              </a:rPr>
              <a:t>5 </a:t>
            </a:r>
            <a:r>
              <a:rPr sz="1100" spc="70" dirty="0">
                <a:solidFill>
                  <a:srgbClr val="706F6F"/>
                </a:solidFill>
                <a:latin typeface="Segoe UI"/>
                <a:cs typeface="Segoe UI"/>
              </a:rPr>
              <a:t> </a:t>
            </a:r>
            <a:r>
              <a:rPr sz="1100" spc="-25" dirty="0">
                <a:solidFill>
                  <a:srgbClr val="706F6F"/>
                </a:solidFill>
                <a:latin typeface="Segoe UI"/>
                <a:cs typeface="Segoe UI"/>
              </a:rPr>
              <a:t>д</a:t>
            </a:r>
            <a:r>
              <a:rPr sz="1100" dirty="0">
                <a:solidFill>
                  <a:srgbClr val="706F6F"/>
                </a:solidFill>
                <a:latin typeface="Segoe UI"/>
                <a:cs typeface="Segoe UI"/>
              </a:rPr>
              <a:t>о </a:t>
            </a:r>
            <a:r>
              <a:rPr sz="1100" spc="70" dirty="0">
                <a:solidFill>
                  <a:srgbClr val="706F6F"/>
                </a:solidFill>
                <a:latin typeface="Segoe UI"/>
                <a:cs typeface="Segoe UI"/>
              </a:rPr>
              <a:t> </a:t>
            </a:r>
            <a:r>
              <a:rPr sz="1100" dirty="0">
                <a:solidFill>
                  <a:srgbClr val="706F6F"/>
                </a:solidFill>
                <a:latin typeface="Segoe UI"/>
                <a:cs typeface="Segoe UI"/>
              </a:rPr>
              <a:t>3 </a:t>
            </a:r>
            <a:r>
              <a:rPr sz="1100" spc="70" dirty="0">
                <a:solidFill>
                  <a:srgbClr val="706F6F"/>
                </a:solidFill>
                <a:latin typeface="Segoe UI"/>
                <a:cs typeface="Segoe UI"/>
              </a:rPr>
              <a:t> </a:t>
            </a:r>
            <a:r>
              <a:rPr sz="1100" spc="-25" dirty="0">
                <a:solidFill>
                  <a:srgbClr val="706F6F"/>
                </a:solidFill>
                <a:latin typeface="Segoe UI"/>
                <a:cs typeface="Segoe UI"/>
              </a:rPr>
              <a:t>ле</a:t>
            </a:r>
            <a:r>
              <a:rPr sz="1100" dirty="0">
                <a:solidFill>
                  <a:srgbClr val="706F6F"/>
                </a:solidFill>
                <a:latin typeface="Segoe UI"/>
                <a:cs typeface="Segoe UI"/>
              </a:rPr>
              <a:t>т </a:t>
            </a:r>
            <a:r>
              <a:rPr sz="1100" spc="70" dirty="0">
                <a:solidFill>
                  <a:srgbClr val="706F6F"/>
                </a:solidFill>
                <a:latin typeface="Segoe UI"/>
                <a:cs typeface="Segoe UI"/>
              </a:rPr>
              <a:t> </a:t>
            </a:r>
            <a:r>
              <a:rPr sz="1100" dirty="0">
                <a:solidFill>
                  <a:srgbClr val="706F6F"/>
                </a:solidFill>
                <a:latin typeface="Segoe UI"/>
                <a:cs typeface="Segoe UI"/>
              </a:rPr>
              <a:t>в </a:t>
            </a:r>
            <a:r>
              <a:rPr sz="1100" spc="70" dirty="0">
                <a:solidFill>
                  <a:srgbClr val="706F6F"/>
                </a:solidFill>
                <a:latin typeface="Segoe UI"/>
                <a:cs typeface="Segoe UI"/>
              </a:rPr>
              <a:t> </a:t>
            </a:r>
            <a:r>
              <a:rPr sz="1100" spc="-25" dirty="0">
                <a:solidFill>
                  <a:srgbClr val="706F6F"/>
                </a:solidFill>
                <a:latin typeface="Segoe UI"/>
                <a:cs typeface="Segoe UI"/>
              </a:rPr>
              <a:t>организациях</a:t>
            </a:r>
            <a:r>
              <a:rPr sz="1100" dirty="0">
                <a:solidFill>
                  <a:srgbClr val="706F6F"/>
                </a:solidFill>
                <a:latin typeface="Segoe UI"/>
                <a:cs typeface="Segoe UI"/>
              </a:rPr>
              <a:t>, </a:t>
            </a:r>
            <a:r>
              <a:rPr sz="1100" spc="70" dirty="0">
                <a:solidFill>
                  <a:srgbClr val="706F6F"/>
                </a:solidFill>
                <a:latin typeface="Segoe UI"/>
                <a:cs typeface="Segoe UI"/>
              </a:rPr>
              <a:t> </a:t>
            </a:r>
            <a:r>
              <a:rPr sz="1100" spc="-25" dirty="0">
                <a:solidFill>
                  <a:srgbClr val="706F6F"/>
                </a:solidFill>
                <a:latin typeface="Segoe UI"/>
                <a:cs typeface="Segoe UI"/>
              </a:rPr>
              <a:t>осуществляющи</a:t>
            </a:r>
            <a:r>
              <a:rPr sz="1100" dirty="0">
                <a:solidFill>
                  <a:srgbClr val="706F6F"/>
                </a:solidFill>
                <a:latin typeface="Segoe UI"/>
                <a:cs typeface="Segoe UI"/>
              </a:rPr>
              <a:t>х </a:t>
            </a:r>
            <a:r>
              <a:rPr sz="1100" spc="70" dirty="0">
                <a:solidFill>
                  <a:srgbClr val="706F6F"/>
                </a:solidFill>
                <a:latin typeface="Segoe UI"/>
                <a:cs typeface="Segoe UI"/>
              </a:rPr>
              <a:t> </a:t>
            </a:r>
            <a:r>
              <a:rPr sz="1100" spc="-25" dirty="0">
                <a:solidFill>
                  <a:srgbClr val="706F6F"/>
                </a:solidFill>
                <a:latin typeface="Segoe UI"/>
                <a:cs typeface="Segoe UI"/>
              </a:rPr>
              <a:t>образовательную деятельност</a:t>
            </a:r>
            <a:r>
              <a:rPr sz="1100" dirty="0">
                <a:solidFill>
                  <a:srgbClr val="706F6F"/>
                </a:solidFill>
                <a:latin typeface="Segoe UI"/>
                <a:cs typeface="Segoe UI"/>
              </a:rPr>
              <a:t>ь</a:t>
            </a:r>
            <a:r>
              <a:rPr sz="1100" spc="110" dirty="0">
                <a:solidFill>
                  <a:srgbClr val="706F6F"/>
                </a:solidFill>
                <a:latin typeface="Segoe UI"/>
                <a:cs typeface="Segoe UI"/>
              </a:rPr>
              <a:t> </a:t>
            </a:r>
            <a:r>
              <a:rPr sz="1100" spc="-25" dirty="0">
                <a:solidFill>
                  <a:srgbClr val="706F6F"/>
                </a:solidFill>
                <a:latin typeface="Segoe UI"/>
                <a:cs typeface="Segoe UI"/>
              </a:rPr>
              <a:t>(з</a:t>
            </a:r>
            <a:r>
              <a:rPr sz="1100" dirty="0">
                <a:solidFill>
                  <a:srgbClr val="706F6F"/>
                </a:solidFill>
                <a:latin typeface="Segoe UI"/>
                <a:cs typeface="Segoe UI"/>
              </a:rPr>
              <a:t>а</a:t>
            </a:r>
            <a:r>
              <a:rPr sz="1100" spc="110" dirty="0">
                <a:solidFill>
                  <a:srgbClr val="706F6F"/>
                </a:solidFill>
                <a:latin typeface="Segoe UI"/>
                <a:cs typeface="Segoe UI"/>
              </a:rPr>
              <a:t> </a:t>
            </a:r>
            <a:r>
              <a:rPr sz="1100" spc="-25" dirty="0">
                <a:solidFill>
                  <a:srgbClr val="706F6F"/>
                </a:solidFill>
                <a:latin typeface="Segoe UI"/>
                <a:cs typeface="Segoe UI"/>
              </a:rPr>
              <a:t>исключение</a:t>
            </a:r>
            <a:r>
              <a:rPr sz="1100" dirty="0">
                <a:solidFill>
                  <a:srgbClr val="706F6F"/>
                </a:solidFill>
                <a:latin typeface="Segoe UI"/>
                <a:cs typeface="Segoe UI"/>
              </a:rPr>
              <a:t>м</a:t>
            </a:r>
            <a:r>
              <a:rPr sz="1100" spc="110" dirty="0">
                <a:solidFill>
                  <a:srgbClr val="706F6F"/>
                </a:solidFill>
                <a:latin typeface="Segoe UI"/>
                <a:cs typeface="Segoe UI"/>
              </a:rPr>
              <a:t> </a:t>
            </a:r>
            <a:r>
              <a:rPr sz="1100" spc="-25" dirty="0">
                <a:solidFill>
                  <a:srgbClr val="706F6F"/>
                </a:solidFill>
                <a:latin typeface="Segoe UI"/>
                <a:cs typeface="Segoe UI"/>
              </a:rPr>
              <a:t>государственны</a:t>
            </a:r>
            <a:r>
              <a:rPr sz="1100" dirty="0">
                <a:solidFill>
                  <a:srgbClr val="706F6F"/>
                </a:solidFill>
                <a:latin typeface="Segoe UI"/>
                <a:cs typeface="Segoe UI"/>
              </a:rPr>
              <a:t>х</a:t>
            </a:r>
            <a:r>
              <a:rPr sz="1100" spc="110" dirty="0">
                <a:solidFill>
                  <a:srgbClr val="706F6F"/>
                </a:solidFill>
                <a:latin typeface="Segoe UI"/>
                <a:cs typeface="Segoe UI"/>
              </a:rPr>
              <a:t> </a:t>
            </a:r>
            <a:r>
              <a:rPr sz="1100" dirty="0">
                <a:solidFill>
                  <a:srgbClr val="706F6F"/>
                </a:solidFill>
                <a:latin typeface="Segoe UI"/>
                <a:cs typeface="Segoe UI"/>
              </a:rPr>
              <a:t>и</a:t>
            </a:r>
            <a:r>
              <a:rPr sz="1100" spc="110" dirty="0">
                <a:solidFill>
                  <a:srgbClr val="706F6F"/>
                </a:solidFill>
                <a:latin typeface="Segoe UI"/>
                <a:cs typeface="Segoe UI"/>
              </a:rPr>
              <a:t> </a:t>
            </a:r>
            <a:r>
              <a:rPr sz="1100" spc="-25" dirty="0">
                <a:solidFill>
                  <a:srgbClr val="706F6F"/>
                </a:solidFill>
                <a:latin typeface="Segoe UI"/>
                <a:cs typeface="Segoe UI"/>
              </a:rPr>
              <a:t>муниципальных)</a:t>
            </a:r>
            <a:r>
              <a:rPr sz="1100" dirty="0">
                <a:solidFill>
                  <a:srgbClr val="706F6F"/>
                </a:solidFill>
                <a:latin typeface="Segoe UI"/>
                <a:cs typeface="Segoe UI"/>
              </a:rPr>
              <a:t>,</a:t>
            </a:r>
            <a:r>
              <a:rPr sz="1100" spc="110" dirty="0">
                <a:solidFill>
                  <a:srgbClr val="706F6F"/>
                </a:solidFill>
                <a:latin typeface="Segoe UI"/>
                <a:cs typeface="Segoe UI"/>
              </a:rPr>
              <a:t> </a:t>
            </a:r>
            <a:r>
              <a:rPr sz="1100" dirty="0">
                <a:solidFill>
                  <a:srgbClr val="706F6F"/>
                </a:solidFill>
                <a:latin typeface="Segoe UI"/>
                <a:cs typeface="Segoe UI"/>
              </a:rPr>
              <a:t>и</a:t>
            </a:r>
            <a:r>
              <a:rPr sz="1100" spc="110" dirty="0">
                <a:solidFill>
                  <a:srgbClr val="706F6F"/>
                </a:solidFill>
                <a:latin typeface="Segoe UI"/>
                <a:cs typeface="Segoe UI"/>
              </a:rPr>
              <a:t> </a:t>
            </a:r>
            <a:r>
              <a:rPr sz="1100" dirty="0">
                <a:solidFill>
                  <a:srgbClr val="706F6F"/>
                </a:solidFill>
                <a:latin typeface="Segoe UI"/>
                <a:cs typeface="Segoe UI"/>
              </a:rPr>
              <a:t>у </a:t>
            </a:r>
            <a:r>
              <a:rPr sz="1100" spc="-25" dirty="0">
                <a:solidFill>
                  <a:srgbClr val="706F6F"/>
                </a:solidFill>
                <a:latin typeface="Segoe UI"/>
                <a:cs typeface="Segoe UI"/>
              </a:rPr>
              <a:t>индивидуальны</a:t>
            </a:r>
            <a:r>
              <a:rPr sz="1100" dirty="0">
                <a:solidFill>
                  <a:srgbClr val="706F6F"/>
                </a:solidFill>
                <a:latin typeface="Segoe UI"/>
                <a:cs typeface="Segoe UI"/>
              </a:rPr>
              <a:t>х</a:t>
            </a:r>
            <a:r>
              <a:rPr sz="1100" spc="-15" dirty="0">
                <a:solidFill>
                  <a:srgbClr val="706F6F"/>
                </a:solidFill>
                <a:latin typeface="Segoe UI"/>
                <a:cs typeface="Segoe UI"/>
              </a:rPr>
              <a:t> </a:t>
            </a:r>
            <a:r>
              <a:rPr sz="1100" spc="-25" dirty="0">
                <a:solidFill>
                  <a:srgbClr val="706F6F"/>
                </a:solidFill>
                <a:latin typeface="Segoe UI"/>
                <a:cs typeface="Segoe UI"/>
              </a:rPr>
              <a:t>предпринимателей</a:t>
            </a:r>
            <a:r>
              <a:rPr sz="1100" dirty="0">
                <a:solidFill>
                  <a:srgbClr val="706F6F"/>
                </a:solidFill>
                <a:latin typeface="Segoe UI"/>
                <a:cs typeface="Segoe UI"/>
              </a:rPr>
              <a:t>,</a:t>
            </a:r>
            <a:r>
              <a:rPr sz="1100" spc="-15" dirty="0">
                <a:solidFill>
                  <a:srgbClr val="706F6F"/>
                </a:solidFill>
                <a:latin typeface="Segoe UI"/>
                <a:cs typeface="Segoe UI"/>
              </a:rPr>
              <a:t> </a:t>
            </a:r>
            <a:r>
              <a:rPr sz="1100" spc="-25" dirty="0">
                <a:solidFill>
                  <a:srgbClr val="706F6F"/>
                </a:solidFill>
                <a:latin typeface="Segoe UI"/>
                <a:cs typeface="Segoe UI"/>
              </a:rPr>
              <a:t>осуществляющи</a:t>
            </a:r>
            <a:r>
              <a:rPr sz="1100" dirty="0">
                <a:solidFill>
                  <a:srgbClr val="706F6F"/>
                </a:solidFill>
                <a:latin typeface="Segoe UI"/>
                <a:cs typeface="Segoe UI"/>
              </a:rPr>
              <a:t>х</a:t>
            </a:r>
            <a:r>
              <a:rPr sz="1100" spc="-15" dirty="0">
                <a:solidFill>
                  <a:srgbClr val="706F6F"/>
                </a:solidFill>
                <a:latin typeface="Segoe UI"/>
                <a:cs typeface="Segoe UI"/>
              </a:rPr>
              <a:t> </a:t>
            </a:r>
            <a:r>
              <a:rPr sz="1100" spc="-25" dirty="0">
                <a:solidFill>
                  <a:srgbClr val="706F6F"/>
                </a:solidFill>
                <a:latin typeface="Segoe UI"/>
                <a:cs typeface="Segoe UI"/>
              </a:rPr>
              <a:t>образовательную</a:t>
            </a:r>
            <a:endParaRPr sz="1100">
              <a:latin typeface="Segoe UI"/>
              <a:cs typeface="Segoe UI"/>
            </a:endParaRPr>
          </a:p>
        </p:txBody>
      </p:sp>
      <p:sp>
        <p:nvSpPr>
          <p:cNvPr id="38" name="object 38"/>
          <p:cNvSpPr txBox="1"/>
          <p:nvPr/>
        </p:nvSpPr>
        <p:spPr>
          <a:xfrm>
            <a:off x="518090" y="1251322"/>
            <a:ext cx="4586605" cy="165100"/>
          </a:xfrm>
          <a:prstGeom prst="rect">
            <a:avLst/>
          </a:prstGeom>
        </p:spPr>
        <p:txBody>
          <a:bodyPr vert="horz" wrap="square" lIns="0" tIns="0" rIns="0" bIns="0" rtlCol="0">
            <a:spAutoFit/>
          </a:bodyPr>
          <a:lstStyle/>
          <a:p>
            <a:pPr marL="12700">
              <a:lnSpc>
                <a:spcPct val="100000"/>
              </a:lnSpc>
              <a:tabLst>
                <a:tab pos="1040765" algn="l"/>
                <a:tab pos="1410335" algn="l"/>
                <a:tab pos="2738755" algn="l"/>
                <a:tab pos="3740785" algn="l"/>
              </a:tabLst>
            </a:pPr>
            <a:r>
              <a:rPr sz="1100" spc="-25" dirty="0">
                <a:solidFill>
                  <a:srgbClr val="706F6F"/>
                </a:solidFill>
                <a:latin typeface="Segoe UI"/>
                <a:cs typeface="Segoe UI"/>
              </a:rPr>
              <a:t>деятельност</a:t>
            </a:r>
            <a:r>
              <a:rPr sz="1100" dirty="0">
                <a:solidFill>
                  <a:srgbClr val="706F6F"/>
                </a:solidFill>
                <a:latin typeface="Segoe UI"/>
                <a:cs typeface="Segoe UI"/>
              </a:rPr>
              <a:t>ь	</a:t>
            </a:r>
            <a:r>
              <a:rPr sz="1100" spc="-25" dirty="0">
                <a:solidFill>
                  <a:srgbClr val="706F6F"/>
                </a:solidFill>
                <a:latin typeface="Segoe UI"/>
                <a:cs typeface="Segoe UI"/>
              </a:rPr>
              <a:t>п</a:t>
            </a:r>
            <a:r>
              <a:rPr sz="1100" dirty="0">
                <a:solidFill>
                  <a:srgbClr val="706F6F"/>
                </a:solidFill>
                <a:latin typeface="Segoe UI"/>
                <a:cs typeface="Segoe UI"/>
              </a:rPr>
              <a:t>о	</a:t>
            </a:r>
            <a:r>
              <a:rPr sz="1100" spc="-25" dirty="0">
                <a:solidFill>
                  <a:srgbClr val="706F6F"/>
                </a:solidFill>
                <a:latin typeface="Segoe UI"/>
                <a:cs typeface="Segoe UI"/>
              </a:rPr>
              <a:t>образовательны</a:t>
            </a:r>
            <a:r>
              <a:rPr sz="1100" dirty="0">
                <a:solidFill>
                  <a:srgbClr val="706F6F"/>
                </a:solidFill>
                <a:latin typeface="Segoe UI"/>
                <a:cs typeface="Segoe UI"/>
              </a:rPr>
              <a:t>м	</a:t>
            </a:r>
            <a:r>
              <a:rPr sz="1100" spc="-25" dirty="0">
                <a:solidFill>
                  <a:srgbClr val="706F6F"/>
                </a:solidFill>
                <a:latin typeface="Segoe UI"/>
                <a:cs typeface="Segoe UI"/>
              </a:rPr>
              <a:t>программа</a:t>
            </a:r>
            <a:r>
              <a:rPr sz="1100" dirty="0">
                <a:solidFill>
                  <a:srgbClr val="706F6F"/>
                </a:solidFill>
                <a:latin typeface="Segoe UI"/>
                <a:cs typeface="Segoe UI"/>
              </a:rPr>
              <a:t>м	</a:t>
            </a:r>
            <a:r>
              <a:rPr sz="1100" spc="-25" dirty="0">
                <a:solidFill>
                  <a:srgbClr val="706F6F"/>
                </a:solidFill>
                <a:latin typeface="Segoe UI"/>
                <a:cs typeface="Segoe UI"/>
              </a:rPr>
              <a:t>дошкольного</a:t>
            </a:r>
            <a:endParaRPr sz="1100">
              <a:latin typeface="Segoe UI"/>
              <a:cs typeface="Segoe UI"/>
            </a:endParaRPr>
          </a:p>
        </p:txBody>
      </p:sp>
      <p:sp>
        <p:nvSpPr>
          <p:cNvPr id="39" name="object 39"/>
          <p:cNvSpPr txBox="1"/>
          <p:nvPr/>
        </p:nvSpPr>
        <p:spPr>
          <a:xfrm>
            <a:off x="518090" y="1403735"/>
            <a:ext cx="4460240" cy="165100"/>
          </a:xfrm>
          <a:prstGeom prst="rect">
            <a:avLst/>
          </a:prstGeom>
        </p:spPr>
        <p:txBody>
          <a:bodyPr vert="horz" wrap="square" lIns="0" tIns="0" rIns="0" bIns="0" rtlCol="0">
            <a:spAutoFit/>
          </a:bodyPr>
          <a:lstStyle/>
          <a:p>
            <a:pPr marL="12700">
              <a:lnSpc>
                <a:spcPct val="100000"/>
              </a:lnSpc>
            </a:pPr>
            <a:r>
              <a:rPr sz="1100" spc="-25" dirty="0">
                <a:solidFill>
                  <a:srgbClr val="706F6F"/>
                </a:solidFill>
                <a:latin typeface="Segoe UI"/>
                <a:cs typeface="Segoe UI"/>
              </a:rPr>
              <a:t>образования</a:t>
            </a:r>
            <a:r>
              <a:rPr sz="1100" dirty="0">
                <a:solidFill>
                  <a:srgbClr val="706F6F"/>
                </a:solidFill>
                <a:latin typeface="Segoe UI"/>
                <a:cs typeface="Segoe UI"/>
              </a:rPr>
              <a:t>,</a:t>
            </a:r>
            <a:r>
              <a:rPr sz="1100" spc="-45" dirty="0">
                <a:solidFill>
                  <a:srgbClr val="706F6F"/>
                </a:solidFill>
                <a:latin typeface="Segoe UI"/>
                <a:cs typeface="Segoe UI"/>
              </a:rPr>
              <a:t> </a:t>
            </a:r>
            <a:r>
              <a:rPr sz="1100" dirty="0">
                <a:solidFill>
                  <a:srgbClr val="706F6F"/>
                </a:solidFill>
                <a:latin typeface="Segoe UI"/>
                <a:cs typeface="Segoe UI"/>
              </a:rPr>
              <a:t>в</a:t>
            </a:r>
            <a:r>
              <a:rPr sz="1100" spc="-45" dirty="0">
                <a:solidFill>
                  <a:srgbClr val="706F6F"/>
                </a:solidFill>
                <a:latin typeface="Segoe UI"/>
                <a:cs typeface="Segoe UI"/>
              </a:rPr>
              <a:t> </a:t>
            </a:r>
            <a:r>
              <a:rPr sz="1100" spc="-25" dirty="0">
                <a:solidFill>
                  <a:srgbClr val="706F6F"/>
                </a:solidFill>
                <a:latin typeface="Segoe UI"/>
                <a:cs typeface="Segoe UI"/>
              </a:rPr>
              <a:t>то</a:t>
            </a:r>
            <a:r>
              <a:rPr sz="1100" dirty="0">
                <a:solidFill>
                  <a:srgbClr val="706F6F"/>
                </a:solidFill>
                <a:latin typeface="Segoe UI"/>
                <a:cs typeface="Segoe UI"/>
              </a:rPr>
              <a:t>м</a:t>
            </a:r>
            <a:r>
              <a:rPr sz="1100" spc="-45" dirty="0">
                <a:solidFill>
                  <a:srgbClr val="706F6F"/>
                </a:solidFill>
                <a:latin typeface="Segoe UI"/>
                <a:cs typeface="Segoe UI"/>
              </a:rPr>
              <a:t> </a:t>
            </a:r>
            <a:r>
              <a:rPr sz="1100" spc="-25" dirty="0">
                <a:solidFill>
                  <a:srgbClr val="706F6F"/>
                </a:solidFill>
                <a:latin typeface="Segoe UI"/>
                <a:cs typeface="Segoe UI"/>
              </a:rPr>
              <a:t>числ</a:t>
            </a:r>
            <a:r>
              <a:rPr sz="1100" dirty="0">
                <a:solidFill>
                  <a:srgbClr val="706F6F"/>
                </a:solidFill>
                <a:latin typeface="Segoe UI"/>
                <a:cs typeface="Segoe UI"/>
              </a:rPr>
              <a:t>е</a:t>
            </a:r>
            <a:r>
              <a:rPr sz="1100" spc="-45" dirty="0">
                <a:solidFill>
                  <a:srgbClr val="706F6F"/>
                </a:solidFill>
                <a:latin typeface="Segoe UI"/>
                <a:cs typeface="Segoe UI"/>
              </a:rPr>
              <a:t> </a:t>
            </a:r>
            <a:r>
              <a:rPr sz="1100" spc="-25" dirty="0">
                <a:solidFill>
                  <a:srgbClr val="706F6F"/>
                </a:solidFill>
                <a:latin typeface="Segoe UI"/>
                <a:cs typeface="Segoe UI"/>
              </a:rPr>
              <a:t>адаптированным</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присмот</a:t>
            </a:r>
            <a:r>
              <a:rPr sz="1100" dirty="0">
                <a:solidFill>
                  <a:srgbClr val="706F6F"/>
                </a:solidFill>
                <a:latin typeface="Segoe UI"/>
                <a:cs typeface="Segoe UI"/>
              </a:rPr>
              <a:t>р</a:t>
            </a:r>
            <a:r>
              <a:rPr sz="1100" spc="-45" dirty="0">
                <a:solidFill>
                  <a:srgbClr val="706F6F"/>
                </a:solidFill>
                <a:latin typeface="Segoe UI"/>
                <a:cs typeface="Segoe UI"/>
              </a:rPr>
              <a:t> </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ухо</a:t>
            </a:r>
            <a:r>
              <a:rPr sz="1100" dirty="0">
                <a:solidFill>
                  <a:srgbClr val="706F6F"/>
                </a:solidFill>
                <a:latin typeface="Segoe UI"/>
                <a:cs typeface="Segoe UI"/>
              </a:rPr>
              <a:t>д</a:t>
            </a:r>
            <a:r>
              <a:rPr sz="1100" spc="-45" dirty="0">
                <a:solidFill>
                  <a:srgbClr val="706F6F"/>
                </a:solidFill>
                <a:latin typeface="Segoe UI"/>
                <a:cs typeface="Segoe UI"/>
              </a:rPr>
              <a:t> </a:t>
            </a:r>
            <a:r>
              <a:rPr sz="1100" spc="-25" dirty="0">
                <a:solidFill>
                  <a:srgbClr val="706F6F"/>
                </a:solidFill>
                <a:latin typeface="Segoe UI"/>
                <a:cs typeface="Segoe UI"/>
              </a:rPr>
              <a:t>з</a:t>
            </a:r>
            <a:r>
              <a:rPr sz="1100" dirty="0">
                <a:solidFill>
                  <a:srgbClr val="706F6F"/>
                </a:solidFill>
                <a:latin typeface="Segoe UI"/>
                <a:cs typeface="Segoe UI"/>
              </a:rPr>
              <a:t>а</a:t>
            </a:r>
            <a:r>
              <a:rPr sz="1100" spc="-45" dirty="0">
                <a:solidFill>
                  <a:srgbClr val="706F6F"/>
                </a:solidFill>
                <a:latin typeface="Segoe UI"/>
                <a:cs typeface="Segoe UI"/>
              </a:rPr>
              <a:t> </a:t>
            </a:r>
            <a:r>
              <a:rPr sz="1100" spc="-25" dirty="0">
                <a:solidFill>
                  <a:srgbClr val="706F6F"/>
                </a:solidFill>
                <a:latin typeface="Segoe UI"/>
                <a:cs typeface="Segoe UI"/>
              </a:rPr>
              <a:t>детьми</a:t>
            </a:r>
            <a:endParaRPr sz="1100">
              <a:latin typeface="Segoe UI"/>
              <a:cs typeface="Segoe UI"/>
            </a:endParaRPr>
          </a:p>
        </p:txBody>
      </p:sp>
      <p:sp>
        <p:nvSpPr>
          <p:cNvPr id="40" name="object 40"/>
          <p:cNvSpPr/>
          <p:nvPr/>
        </p:nvSpPr>
        <p:spPr>
          <a:xfrm>
            <a:off x="8281619" y="4882654"/>
            <a:ext cx="434935" cy="436499"/>
          </a:xfrm>
          <a:prstGeom prst="rect">
            <a:avLst/>
          </a:prstGeom>
          <a:blipFill>
            <a:blip r:embed="rId3" cstate="print"/>
            <a:stretch>
              <a:fillRect/>
            </a:stretch>
          </a:blipFill>
        </p:spPr>
        <p:txBody>
          <a:bodyPr wrap="square" lIns="0" tIns="0" rIns="0" bIns="0" rtlCol="0"/>
          <a:lstStyle/>
          <a:p>
            <a:endParaRPr/>
          </a:p>
        </p:txBody>
      </p:sp>
      <p:sp>
        <p:nvSpPr>
          <p:cNvPr id="41" name="object 41"/>
          <p:cNvSpPr/>
          <p:nvPr/>
        </p:nvSpPr>
        <p:spPr>
          <a:xfrm>
            <a:off x="8411991" y="607419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42" name="object 42"/>
          <p:cNvSpPr/>
          <p:nvPr/>
        </p:nvSpPr>
        <p:spPr>
          <a:xfrm>
            <a:off x="8521865" y="605048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3" name="object 43"/>
          <p:cNvSpPr/>
          <p:nvPr/>
        </p:nvSpPr>
        <p:spPr>
          <a:xfrm>
            <a:off x="8521865" y="605048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44" name="object 44"/>
          <p:cNvSpPr/>
          <p:nvPr/>
        </p:nvSpPr>
        <p:spPr>
          <a:xfrm>
            <a:off x="8416753" y="5600794"/>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45" name="object 45"/>
          <p:cNvSpPr/>
          <p:nvPr/>
        </p:nvSpPr>
        <p:spPr>
          <a:xfrm>
            <a:off x="8526627" y="5577090"/>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6" name="object 46"/>
          <p:cNvSpPr/>
          <p:nvPr/>
        </p:nvSpPr>
        <p:spPr>
          <a:xfrm>
            <a:off x="8526627" y="5577090"/>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47" name="object 47"/>
          <p:cNvSpPr/>
          <p:nvPr/>
        </p:nvSpPr>
        <p:spPr>
          <a:xfrm>
            <a:off x="8973139" y="938331"/>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48" name="object 48"/>
          <p:cNvSpPr/>
          <p:nvPr/>
        </p:nvSpPr>
        <p:spPr>
          <a:xfrm>
            <a:off x="8974721" y="828903"/>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49" name="object 49"/>
          <p:cNvSpPr/>
          <p:nvPr/>
        </p:nvSpPr>
        <p:spPr>
          <a:xfrm>
            <a:off x="4760214" y="3952761"/>
            <a:ext cx="251210" cy="256195"/>
          </a:xfrm>
          <a:prstGeom prst="rect">
            <a:avLst/>
          </a:prstGeom>
          <a:blipFill>
            <a:blip r:embed="rId4" cstate="print"/>
            <a:stretch>
              <a:fillRect/>
            </a:stretch>
          </a:blipFill>
        </p:spPr>
        <p:txBody>
          <a:bodyPr wrap="square" lIns="0" tIns="0" rIns="0" bIns="0" rtlCol="0"/>
          <a:lstStyle/>
          <a:p>
            <a:endParaRPr/>
          </a:p>
        </p:txBody>
      </p:sp>
      <p:sp>
        <p:nvSpPr>
          <p:cNvPr id="50" name="object 50"/>
          <p:cNvSpPr/>
          <p:nvPr/>
        </p:nvSpPr>
        <p:spPr>
          <a:xfrm>
            <a:off x="532515" y="5591606"/>
            <a:ext cx="359659" cy="451096"/>
          </a:xfrm>
          <a:prstGeom prst="rect">
            <a:avLst/>
          </a:prstGeom>
          <a:blipFill>
            <a:blip r:embed="rId5" cstate="print"/>
            <a:stretch>
              <a:fillRect/>
            </a:stretch>
          </a:blipFill>
        </p:spPr>
        <p:txBody>
          <a:bodyPr wrap="square" lIns="0" tIns="0" rIns="0" bIns="0" rtlCol="0"/>
          <a:lstStyle/>
          <a:p>
            <a:endParaRPr/>
          </a:p>
        </p:txBody>
      </p:sp>
      <p:sp>
        <p:nvSpPr>
          <p:cNvPr id="51" name="object 51"/>
          <p:cNvSpPr/>
          <p:nvPr/>
        </p:nvSpPr>
        <p:spPr>
          <a:xfrm>
            <a:off x="4705983" y="4845440"/>
            <a:ext cx="359663" cy="326135"/>
          </a:xfrm>
          <a:prstGeom prst="rect">
            <a:avLst/>
          </a:prstGeom>
          <a:blipFill>
            <a:blip r:embed="rId6" cstate="print"/>
            <a:stretch>
              <a:fillRect/>
            </a:stretch>
          </a:blipFill>
        </p:spPr>
        <p:txBody>
          <a:bodyPr wrap="square" lIns="0" tIns="0" rIns="0" bIns="0" rtlCol="0"/>
          <a:lstStyle/>
          <a:p>
            <a:endParaRPr/>
          </a:p>
        </p:txBody>
      </p:sp>
      <p:sp>
        <p:nvSpPr>
          <p:cNvPr id="52" name="object 52"/>
          <p:cNvSpPr/>
          <p:nvPr/>
        </p:nvSpPr>
        <p:spPr>
          <a:xfrm>
            <a:off x="532515" y="2645396"/>
            <a:ext cx="359663" cy="399287"/>
          </a:xfrm>
          <a:prstGeom prst="rect">
            <a:avLst/>
          </a:prstGeom>
          <a:blipFill>
            <a:blip r:embed="rId7" cstate="print"/>
            <a:stretch>
              <a:fillRect/>
            </a:stretch>
          </a:blipFill>
        </p:spPr>
        <p:txBody>
          <a:bodyPr wrap="square" lIns="0" tIns="0" rIns="0" bIns="0" rtlCol="0"/>
          <a:lstStyle/>
          <a:p>
            <a:endParaRPr/>
          </a:p>
        </p:txBody>
      </p:sp>
      <p:sp>
        <p:nvSpPr>
          <p:cNvPr id="53" name="object 53"/>
          <p:cNvSpPr/>
          <p:nvPr/>
        </p:nvSpPr>
        <p:spPr>
          <a:xfrm>
            <a:off x="4734343" y="5955221"/>
            <a:ext cx="359651" cy="104786"/>
          </a:xfrm>
          <a:prstGeom prst="rect">
            <a:avLst/>
          </a:prstGeom>
          <a:blipFill>
            <a:blip r:embed="rId8" cstate="print"/>
            <a:stretch>
              <a:fillRect/>
            </a:stretch>
          </a:blipFill>
        </p:spPr>
        <p:txBody>
          <a:bodyPr wrap="square" lIns="0" tIns="0" rIns="0" bIns="0" rtlCol="0"/>
          <a:lstStyle/>
          <a:p>
            <a:endParaRPr/>
          </a:p>
        </p:txBody>
      </p:sp>
      <p:sp>
        <p:nvSpPr>
          <p:cNvPr id="54" name="object 54"/>
          <p:cNvSpPr/>
          <p:nvPr/>
        </p:nvSpPr>
        <p:spPr>
          <a:xfrm>
            <a:off x="4619883" y="2772103"/>
            <a:ext cx="466841" cy="294377"/>
          </a:xfrm>
          <a:prstGeom prst="rect">
            <a:avLst/>
          </a:prstGeom>
          <a:blipFill>
            <a:blip r:embed="rId9" cstate="print"/>
            <a:stretch>
              <a:fillRect/>
            </a:stretch>
          </a:blipFill>
        </p:spPr>
        <p:txBody>
          <a:bodyPr wrap="square" lIns="0" tIns="0" rIns="0" bIns="0" rtlCol="0"/>
          <a:lstStyle/>
          <a:p>
            <a:endParaRPr/>
          </a:p>
        </p:txBody>
      </p:sp>
      <p:sp>
        <p:nvSpPr>
          <p:cNvPr id="55" name="object 55"/>
          <p:cNvSpPr/>
          <p:nvPr/>
        </p:nvSpPr>
        <p:spPr>
          <a:xfrm>
            <a:off x="532515" y="4401580"/>
            <a:ext cx="359663" cy="335280"/>
          </a:xfrm>
          <a:prstGeom prst="rect">
            <a:avLst/>
          </a:prstGeom>
          <a:blipFill>
            <a:blip r:embed="rId10" cstate="print"/>
            <a:stretch>
              <a:fillRect/>
            </a:stretch>
          </a:blipFill>
        </p:spPr>
        <p:txBody>
          <a:bodyPr wrap="square" lIns="0" tIns="0" rIns="0" bIns="0" rtlCol="0"/>
          <a:lstStyle/>
          <a:p>
            <a:endParaRPr/>
          </a:p>
        </p:txBody>
      </p:sp>
      <p:sp>
        <p:nvSpPr>
          <p:cNvPr id="56" name="object 56"/>
          <p:cNvSpPr/>
          <p:nvPr/>
        </p:nvSpPr>
        <p:spPr>
          <a:xfrm>
            <a:off x="2428455" y="4001229"/>
            <a:ext cx="883970" cy="834571"/>
          </a:xfrm>
          <a:prstGeom prst="rect">
            <a:avLst/>
          </a:prstGeom>
          <a:blipFill>
            <a:blip r:embed="rId11" cstate="print"/>
            <a:stretch>
              <a:fillRect/>
            </a:stretch>
          </a:blipFill>
        </p:spPr>
        <p:txBody>
          <a:bodyPr wrap="square" lIns="0" tIns="0" rIns="0" bIns="0" rtlCol="0"/>
          <a:lstStyle/>
          <a:p>
            <a:endParaRPr/>
          </a:p>
        </p:txBody>
      </p:sp>
      <p:sp>
        <p:nvSpPr>
          <p:cNvPr id="57" name="object 57"/>
          <p:cNvSpPr/>
          <p:nvPr/>
        </p:nvSpPr>
        <p:spPr>
          <a:xfrm>
            <a:off x="2248531" y="3704742"/>
            <a:ext cx="0" cy="2521585"/>
          </a:xfrm>
          <a:custGeom>
            <a:avLst/>
            <a:gdLst/>
            <a:ahLst/>
            <a:cxnLst/>
            <a:rect l="l" t="t" r="r" b="b"/>
            <a:pathLst>
              <a:path h="2521585">
                <a:moveTo>
                  <a:pt x="0" y="0"/>
                </a:moveTo>
                <a:lnTo>
                  <a:pt x="0" y="2521127"/>
                </a:lnTo>
              </a:path>
            </a:pathLst>
          </a:custGeom>
          <a:ln w="9525">
            <a:solidFill>
              <a:srgbClr val="5284C4"/>
            </a:solidFill>
          </a:ln>
        </p:spPr>
        <p:txBody>
          <a:bodyPr wrap="square" lIns="0" tIns="0" rIns="0" bIns="0" rtlCol="0"/>
          <a:lstStyle/>
          <a:p>
            <a:endParaRPr/>
          </a:p>
        </p:txBody>
      </p:sp>
      <p:sp>
        <p:nvSpPr>
          <p:cNvPr id="58" name="object 58"/>
          <p:cNvSpPr/>
          <p:nvPr/>
        </p:nvSpPr>
        <p:spPr>
          <a:xfrm>
            <a:off x="2253293" y="4647525"/>
            <a:ext cx="191770" cy="0"/>
          </a:xfrm>
          <a:custGeom>
            <a:avLst/>
            <a:gdLst/>
            <a:ahLst/>
            <a:cxnLst/>
            <a:rect l="l" t="t" r="r" b="b"/>
            <a:pathLst>
              <a:path w="191769">
                <a:moveTo>
                  <a:pt x="191706" y="0"/>
                </a:moveTo>
                <a:lnTo>
                  <a:pt x="0" y="0"/>
                </a:lnTo>
              </a:path>
            </a:pathLst>
          </a:custGeom>
          <a:ln w="9525">
            <a:solidFill>
              <a:srgbClr val="5284C4"/>
            </a:solidFill>
          </a:ln>
        </p:spPr>
        <p:txBody>
          <a:bodyPr wrap="square" lIns="0" tIns="0" rIns="0" bIns="0" rtlCol="0"/>
          <a:lstStyle/>
          <a:p>
            <a:endParaRPr/>
          </a:p>
        </p:txBody>
      </p:sp>
      <p:sp>
        <p:nvSpPr>
          <p:cNvPr id="59" name="object 59"/>
          <p:cNvSpPr/>
          <p:nvPr/>
        </p:nvSpPr>
        <p:spPr>
          <a:xfrm>
            <a:off x="2126475" y="3709498"/>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60" name="object 60"/>
          <p:cNvSpPr/>
          <p:nvPr/>
        </p:nvSpPr>
        <p:spPr>
          <a:xfrm>
            <a:off x="2080859" y="3685795"/>
            <a:ext cx="42545" cy="47625"/>
          </a:xfrm>
          <a:custGeom>
            <a:avLst/>
            <a:gdLst/>
            <a:ahLst/>
            <a:cxnLst/>
            <a:rect l="l" t="t" r="r" b="b"/>
            <a:pathLst>
              <a:path w="42544"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61" name="object 61"/>
          <p:cNvSpPr/>
          <p:nvPr/>
        </p:nvSpPr>
        <p:spPr>
          <a:xfrm>
            <a:off x="2080859" y="3685795"/>
            <a:ext cx="42545" cy="47625"/>
          </a:xfrm>
          <a:custGeom>
            <a:avLst/>
            <a:gdLst/>
            <a:ahLst/>
            <a:cxnLst/>
            <a:rect l="l" t="t" r="r" b="b"/>
            <a:pathLst>
              <a:path w="42544"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62" name="object 62"/>
          <p:cNvSpPr/>
          <p:nvPr/>
        </p:nvSpPr>
        <p:spPr>
          <a:xfrm>
            <a:off x="2114199" y="5140692"/>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63" name="object 63"/>
          <p:cNvSpPr/>
          <p:nvPr/>
        </p:nvSpPr>
        <p:spPr>
          <a:xfrm>
            <a:off x="2066796" y="5117122"/>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4" name="object 64"/>
          <p:cNvSpPr/>
          <p:nvPr/>
        </p:nvSpPr>
        <p:spPr>
          <a:xfrm>
            <a:off x="2066796" y="5117122"/>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5" name="object 65"/>
          <p:cNvSpPr/>
          <p:nvPr/>
        </p:nvSpPr>
        <p:spPr>
          <a:xfrm>
            <a:off x="2114199" y="6221103"/>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66" name="object 66"/>
          <p:cNvSpPr/>
          <p:nvPr/>
        </p:nvSpPr>
        <p:spPr>
          <a:xfrm>
            <a:off x="2066796" y="6197534"/>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7" name="object 67"/>
          <p:cNvSpPr/>
          <p:nvPr/>
        </p:nvSpPr>
        <p:spPr>
          <a:xfrm>
            <a:off x="2066796" y="6197534"/>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9" name="object 69"/>
          <p:cNvSpPr/>
          <p:nvPr/>
        </p:nvSpPr>
        <p:spPr>
          <a:xfrm>
            <a:off x="5248719" y="698564"/>
            <a:ext cx="2964965" cy="1667394"/>
          </a:xfrm>
          <a:prstGeom prst="rect">
            <a:avLst/>
          </a:prstGeom>
          <a:blipFill>
            <a:blip r:embed="rId12" cstate="print"/>
            <a:stretch>
              <a:fillRect/>
            </a:stretch>
          </a:blipFill>
        </p:spPr>
        <p:txBody>
          <a:bodyPr wrap="square" lIns="0" tIns="0" rIns="0" bIns="0" rtlCol="0"/>
          <a:lstStyle/>
          <a:p>
            <a:endParaRPr/>
          </a:p>
        </p:txBody>
      </p:sp>
      <p:sp>
        <p:nvSpPr>
          <p:cNvPr id="71" name="object 71"/>
          <p:cNvSpPr/>
          <p:nvPr/>
        </p:nvSpPr>
        <p:spPr>
          <a:xfrm>
            <a:off x="5251889" y="4636985"/>
            <a:ext cx="2777697" cy="1876806"/>
          </a:xfrm>
          <a:prstGeom prst="rect">
            <a:avLst/>
          </a:prstGeom>
          <a:blipFill>
            <a:blip r:embed="rId13" cstate="print"/>
            <a:stretch>
              <a:fillRect/>
            </a:stretch>
          </a:blipFill>
        </p:spPr>
        <p:txBody>
          <a:bodyPr wrap="square" lIns="0" tIns="0" rIns="0" bIns="0" rtlCol="0"/>
          <a:lstStyle/>
          <a:p>
            <a:endParaRPr/>
          </a:p>
        </p:txBody>
      </p:sp>
      <p:sp>
        <p:nvSpPr>
          <p:cNvPr id="72" name="object 72"/>
          <p:cNvSpPr txBox="1"/>
          <p:nvPr/>
        </p:nvSpPr>
        <p:spPr>
          <a:xfrm>
            <a:off x="8594883" y="5485257"/>
            <a:ext cx="1109980" cy="374015"/>
          </a:xfrm>
          <a:prstGeom prst="rect">
            <a:avLst/>
          </a:prstGeom>
        </p:spPr>
        <p:txBody>
          <a:bodyPr vert="horz" wrap="square" lIns="0" tIns="0" rIns="0" bIns="0" rtlCol="0">
            <a:spAutoFit/>
          </a:bodyPr>
          <a:lstStyle/>
          <a:p>
            <a:pPr marL="12700">
              <a:lnSpc>
                <a:spcPts val="1700"/>
              </a:lnSpc>
            </a:pPr>
            <a:r>
              <a:rPr sz="1500" b="1" dirty="0">
                <a:solidFill>
                  <a:srgbClr val="F07E2F"/>
                </a:solidFill>
                <a:latin typeface="Segoe UI"/>
                <a:cs typeface="Segoe UI"/>
              </a:rPr>
              <a:t>14 213,2 </a:t>
            </a:r>
            <a:r>
              <a:rPr sz="1500" b="1" spc="80"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a:p>
            <a:pPr marL="12700">
              <a:lnSpc>
                <a:spcPts val="1340"/>
              </a:lnSpc>
            </a:pPr>
            <a:r>
              <a:rPr sz="1200" dirty="0">
                <a:solidFill>
                  <a:srgbClr val="575756"/>
                </a:solidFill>
                <a:latin typeface="Segoe UI"/>
                <a:cs typeface="Segoe UI"/>
              </a:rPr>
              <a:t>федеральный</a:t>
            </a:r>
            <a:endParaRPr sz="1200">
              <a:latin typeface="Segoe UI"/>
              <a:cs typeface="Segoe UI"/>
            </a:endParaRPr>
          </a:p>
        </p:txBody>
      </p:sp>
      <p:sp>
        <p:nvSpPr>
          <p:cNvPr id="73" name="object 73"/>
          <p:cNvSpPr txBox="1"/>
          <p:nvPr/>
        </p:nvSpPr>
        <p:spPr>
          <a:xfrm>
            <a:off x="8594951" y="5974256"/>
            <a:ext cx="51562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592,2</a:t>
            </a:r>
            <a:endParaRPr sz="1500">
              <a:latin typeface="Segoe UI"/>
              <a:cs typeface="Segoe UI"/>
            </a:endParaRPr>
          </a:p>
        </p:txBody>
      </p:sp>
      <p:sp>
        <p:nvSpPr>
          <p:cNvPr id="74" name="object 74"/>
          <p:cNvSpPr txBox="1"/>
          <p:nvPr/>
        </p:nvSpPr>
        <p:spPr>
          <a:xfrm>
            <a:off x="8594907" y="6144917"/>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75" name="object 75"/>
          <p:cNvSpPr txBox="1"/>
          <p:nvPr/>
        </p:nvSpPr>
        <p:spPr>
          <a:xfrm>
            <a:off x="8684790" y="1226378"/>
            <a:ext cx="995044" cy="955675"/>
          </a:xfrm>
          <a:prstGeom prst="rect">
            <a:avLst/>
          </a:prstGeom>
        </p:spPr>
        <p:txBody>
          <a:bodyPr vert="horz" wrap="square" lIns="0" tIns="0" rIns="0" bIns="0" rtlCol="0">
            <a:spAutoFit/>
          </a:bodyPr>
          <a:lstStyle/>
          <a:p>
            <a:pPr marL="52069">
              <a:lnSpc>
                <a:spcPts val="3100"/>
              </a:lnSpc>
            </a:pPr>
            <a:r>
              <a:rPr sz="2700" b="1" spc="-5" dirty="0">
                <a:solidFill>
                  <a:srgbClr val="F07E2F"/>
                </a:solidFill>
                <a:latin typeface="Segoe UI"/>
                <a:cs typeface="Segoe UI"/>
              </a:rPr>
              <a:t>120</a:t>
            </a:r>
            <a:endParaRPr sz="2700">
              <a:latin typeface="Segoe UI"/>
              <a:cs typeface="Segoe UI"/>
            </a:endParaRPr>
          </a:p>
          <a:p>
            <a:pPr marL="12700" marR="94615">
              <a:lnSpc>
                <a:spcPts val="950"/>
              </a:lnSpc>
            </a:pPr>
            <a:r>
              <a:rPr sz="900" dirty="0">
                <a:solidFill>
                  <a:srgbClr val="F07E2F"/>
                </a:solidFill>
                <a:latin typeface="Segoe UI"/>
                <a:cs typeface="Segoe UI"/>
              </a:rPr>
              <a:t>дополнительных мест для детей</a:t>
            </a:r>
            <a:endParaRPr sz="900">
              <a:latin typeface="Segoe UI"/>
              <a:cs typeface="Segoe UI"/>
            </a:endParaRPr>
          </a:p>
          <a:p>
            <a:pPr marL="12700">
              <a:lnSpc>
                <a:spcPts val="875"/>
              </a:lnSpc>
            </a:pPr>
            <a:r>
              <a:rPr sz="900" dirty="0">
                <a:solidFill>
                  <a:srgbClr val="F07E2F"/>
                </a:solidFill>
                <a:latin typeface="Segoe UI"/>
                <a:cs typeface="Segoe UI"/>
              </a:rPr>
              <a:t>в возрасте</a:t>
            </a:r>
            <a:endParaRPr sz="900">
              <a:latin typeface="Segoe UI"/>
              <a:cs typeface="Segoe UI"/>
            </a:endParaRPr>
          </a:p>
          <a:p>
            <a:pPr marL="12700">
              <a:lnSpc>
                <a:spcPts val="950"/>
              </a:lnSpc>
            </a:pPr>
            <a:r>
              <a:rPr sz="900" dirty="0">
                <a:solidFill>
                  <a:srgbClr val="F07E2F"/>
                </a:solidFill>
                <a:latin typeface="Segoe UI"/>
                <a:cs typeface="Segoe UI"/>
              </a:rPr>
              <a:t>от 1,5 до 3 лет</a:t>
            </a:r>
            <a:endParaRPr sz="900">
              <a:latin typeface="Segoe UI"/>
              <a:cs typeface="Segoe UI"/>
            </a:endParaRPr>
          </a:p>
          <a:p>
            <a:pPr marL="12700">
              <a:lnSpc>
                <a:spcPts val="1015"/>
              </a:lnSpc>
            </a:pPr>
            <a:r>
              <a:rPr sz="900" dirty="0">
                <a:solidFill>
                  <a:srgbClr val="F07E2F"/>
                </a:solidFill>
                <a:latin typeface="Segoe UI"/>
                <a:cs typeface="Segoe UI"/>
              </a:rPr>
              <a:t>в частном секторе</a:t>
            </a:r>
            <a:endParaRPr sz="900">
              <a:latin typeface="Segoe UI"/>
              <a:cs typeface="Segoe UI"/>
            </a:endParaRPr>
          </a:p>
        </p:txBody>
      </p:sp>
      <p:sp>
        <p:nvSpPr>
          <p:cNvPr id="76" name="object 76"/>
          <p:cNvSpPr txBox="1"/>
          <p:nvPr/>
        </p:nvSpPr>
        <p:spPr>
          <a:xfrm>
            <a:off x="8797174" y="4911118"/>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2020</a:t>
            </a:r>
            <a:endParaRPr sz="1200">
              <a:latin typeface="Segoe UI"/>
              <a:cs typeface="Segoe UI"/>
            </a:endParaRPr>
          </a:p>
        </p:txBody>
      </p:sp>
      <p:sp>
        <p:nvSpPr>
          <p:cNvPr id="77" name="object 77"/>
          <p:cNvSpPr txBox="1"/>
          <p:nvPr/>
        </p:nvSpPr>
        <p:spPr>
          <a:xfrm>
            <a:off x="8790986" y="667883"/>
            <a:ext cx="521970" cy="605790"/>
          </a:xfrm>
          <a:prstGeom prst="rect">
            <a:avLst/>
          </a:prstGeom>
        </p:spPr>
        <p:txBody>
          <a:bodyPr vert="horz" wrap="square" lIns="0" tIns="0" rIns="0" bIns="0" rtlCol="0">
            <a:spAutoFit/>
          </a:bodyPr>
          <a:lstStyle/>
          <a:p>
            <a:pPr marL="12700">
              <a:lnSpc>
                <a:spcPts val="1685"/>
              </a:lnSpc>
            </a:pPr>
            <a:r>
              <a:rPr sz="1700" b="1" spc="-5" dirty="0">
                <a:solidFill>
                  <a:srgbClr val="9289C1"/>
                </a:solidFill>
                <a:latin typeface="Segoe UI"/>
                <a:cs typeface="Segoe UI"/>
              </a:rPr>
              <a:t>2020</a:t>
            </a:r>
            <a:endParaRPr sz="1700">
              <a:latin typeface="Segoe UI"/>
              <a:cs typeface="Segoe UI"/>
            </a:endParaRPr>
          </a:p>
          <a:p>
            <a:pPr marL="75565">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78" name="object 78"/>
          <p:cNvSpPr txBox="1"/>
          <p:nvPr/>
        </p:nvSpPr>
        <p:spPr>
          <a:xfrm>
            <a:off x="510815" y="3088204"/>
            <a:ext cx="1528445" cy="1219200"/>
          </a:xfrm>
          <a:prstGeom prst="rect">
            <a:avLst/>
          </a:prstGeom>
        </p:spPr>
        <p:txBody>
          <a:bodyPr vert="horz" wrap="square" lIns="0" tIns="0" rIns="0" bIns="0" rtlCol="0">
            <a:spAutoFit/>
          </a:bodyPr>
          <a:lstStyle/>
          <a:p>
            <a:pPr marL="12700" marR="168275">
              <a:lnSpc>
                <a:spcPct val="100000"/>
              </a:lnSpc>
            </a:pPr>
            <a:r>
              <a:rPr sz="1000" dirty="0">
                <a:solidFill>
                  <a:srgbClr val="575756"/>
                </a:solidFill>
                <a:latin typeface="Segoe UI"/>
                <a:cs typeface="Segoe UI"/>
              </a:rPr>
              <a:t>ЧДОУ «Православный детский сад имени преподобных Кирилла и Марии Радонежских,</a:t>
            </a:r>
            <a:endParaRPr sz="1000">
              <a:latin typeface="Segoe UI"/>
              <a:cs typeface="Segoe UI"/>
            </a:endParaRPr>
          </a:p>
          <a:p>
            <a:pPr marL="12700" marR="5080">
              <a:lnSpc>
                <a:spcPct val="100000"/>
              </a:lnSpc>
            </a:pPr>
            <a:r>
              <a:rPr sz="1000" dirty="0">
                <a:solidFill>
                  <a:srgbClr val="575756"/>
                </a:solidFill>
                <a:latin typeface="Segoe UI"/>
                <a:cs typeface="Segoe UI"/>
              </a:rPr>
              <a:t>родителей преподобного Сергия Радонежского», Нижний Новгород</a:t>
            </a:r>
            <a:r>
              <a:rPr sz="1000" spc="-5" dirty="0">
                <a:solidFill>
                  <a:srgbClr val="575756"/>
                </a:solidFill>
                <a:latin typeface="Segoe UI"/>
                <a:cs typeface="Segoe UI"/>
              </a:rPr>
              <a:t> </a:t>
            </a:r>
            <a:r>
              <a:rPr sz="1000" dirty="0">
                <a:solidFill>
                  <a:srgbClr val="514B98"/>
                </a:solidFill>
                <a:latin typeface="Wingdings 3"/>
                <a:cs typeface="Wingdings 3"/>
              </a:rPr>
              <a:t></a:t>
            </a:r>
            <a:endParaRPr sz="1000">
              <a:latin typeface="Wingdings 3"/>
              <a:cs typeface="Wingdings 3"/>
            </a:endParaRPr>
          </a:p>
          <a:p>
            <a:pPr marL="12700">
              <a:lnSpc>
                <a:spcPct val="100000"/>
              </a:lnSpc>
            </a:pPr>
            <a:r>
              <a:rPr sz="1000" b="1" dirty="0">
                <a:solidFill>
                  <a:srgbClr val="F07E2F"/>
                </a:solidFill>
                <a:latin typeface="Segoe UI"/>
                <a:cs typeface="Segoe UI"/>
              </a:rPr>
              <a:t>54 </a:t>
            </a:r>
            <a:r>
              <a:rPr sz="1000" dirty="0">
                <a:solidFill>
                  <a:srgbClr val="575756"/>
                </a:solidFill>
                <a:latin typeface="Segoe UI"/>
                <a:cs typeface="Segoe UI"/>
              </a:rPr>
              <a:t>места</a:t>
            </a:r>
            <a:endParaRPr sz="1000">
              <a:latin typeface="Segoe UI"/>
              <a:cs typeface="Segoe UI"/>
            </a:endParaRPr>
          </a:p>
        </p:txBody>
      </p:sp>
      <p:sp>
        <p:nvSpPr>
          <p:cNvPr id="79" name="object 79"/>
          <p:cNvSpPr txBox="1"/>
          <p:nvPr/>
        </p:nvSpPr>
        <p:spPr>
          <a:xfrm>
            <a:off x="510815" y="4764604"/>
            <a:ext cx="1380490" cy="762000"/>
          </a:xfrm>
          <a:prstGeom prst="rect">
            <a:avLst/>
          </a:prstGeom>
        </p:spPr>
        <p:txBody>
          <a:bodyPr vert="horz" wrap="square" lIns="0" tIns="0" rIns="0" bIns="0" rtlCol="0">
            <a:spAutoFit/>
          </a:bodyPr>
          <a:lstStyle/>
          <a:p>
            <a:pPr marL="12700" marR="5080">
              <a:lnSpc>
                <a:spcPct val="100000"/>
              </a:lnSpc>
            </a:pPr>
            <a:r>
              <a:rPr sz="1000" dirty="0">
                <a:solidFill>
                  <a:srgbClr val="575756"/>
                </a:solidFill>
                <a:latin typeface="Segoe UI"/>
                <a:cs typeface="Segoe UI"/>
              </a:rPr>
              <a:t>ЧДОУ «Православный детский сад имени Серафима Саровского города Дзержинска»</a:t>
            </a:r>
            <a:r>
              <a:rPr sz="1000" spc="-5" dirty="0">
                <a:solidFill>
                  <a:srgbClr val="575756"/>
                </a:solidFill>
                <a:latin typeface="Segoe UI"/>
                <a:cs typeface="Segoe UI"/>
              </a:rPr>
              <a:t> </a:t>
            </a:r>
            <a:r>
              <a:rPr sz="1000" dirty="0">
                <a:solidFill>
                  <a:srgbClr val="514B98"/>
                </a:solidFill>
                <a:latin typeface="Wingdings 3"/>
                <a:cs typeface="Wingdings 3"/>
              </a:rPr>
              <a:t></a:t>
            </a:r>
            <a:r>
              <a:rPr sz="1000" dirty="0">
                <a:solidFill>
                  <a:srgbClr val="514B98"/>
                </a:solidFill>
                <a:latin typeface="Times New Roman"/>
                <a:cs typeface="Times New Roman"/>
              </a:rPr>
              <a:t> </a:t>
            </a:r>
            <a:r>
              <a:rPr sz="1000" b="1" spc="-5" dirty="0">
                <a:solidFill>
                  <a:srgbClr val="F07E2F"/>
                </a:solidFill>
                <a:latin typeface="Segoe UI"/>
                <a:cs typeface="Segoe UI"/>
              </a:rPr>
              <a:t>2</a:t>
            </a:r>
            <a:r>
              <a:rPr sz="1000" b="1" dirty="0">
                <a:solidFill>
                  <a:srgbClr val="F07E2F"/>
                </a:solidFill>
                <a:latin typeface="Segoe UI"/>
                <a:cs typeface="Segoe UI"/>
              </a:rPr>
              <a:t>0</a:t>
            </a:r>
            <a:r>
              <a:rPr sz="1000" b="1" spc="-5" dirty="0">
                <a:solidFill>
                  <a:srgbClr val="F07E2F"/>
                </a:solidFill>
                <a:latin typeface="Segoe UI"/>
                <a:cs typeface="Segoe UI"/>
              </a:rPr>
              <a:t> </a:t>
            </a:r>
            <a:r>
              <a:rPr sz="1000" dirty="0">
                <a:solidFill>
                  <a:srgbClr val="575756"/>
                </a:solidFill>
                <a:latin typeface="Segoe UI"/>
                <a:cs typeface="Segoe UI"/>
              </a:rPr>
              <a:t>мест</a:t>
            </a:r>
            <a:endParaRPr sz="1000">
              <a:latin typeface="Segoe UI"/>
              <a:cs typeface="Segoe UI"/>
            </a:endParaRPr>
          </a:p>
        </p:txBody>
      </p:sp>
      <p:sp>
        <p:nvSpPr>
          <p:cNvPr id="80" name="object 80"/>
          <p:cNvSpPr txBox="1"/>
          <p:nvPr/>
        </p:nvSpPr>
        <p:spPr>
          <a:xfrm>
            <a:off x="510815" y="6136204"/>
            <a:ext cx="1216660" cy="457200"/>
          </a:xfrm>
          <a:prstGeom prst="rect">
            <a:avLst/>
          </a:prstGeom>
        </p:spPr>
        <p:txBody>
          <a:bodyPr vert="horz" wrap="square" lIns="0" tIns="0" rIns="0" bIns="0" rtlCol="0">
            <a:spAutoFit/>
          </a:bodyPr>
          <a:lstStyle/>
          <a:p>
            <a:pPr marL="12700" marR="5080" algn="just">
              <a:lnSpc>
                <a:spcPct val="100000"/>
              </a:lnSpc>
            </a:pPr>
            <a:r>
              <a:rPr sz="1000" dirty="0">
                <a:solidFill>
                  <a:srgbClr val="575756"/>
                </a:solidFill>
                <a:latin typeface="Segoe UI"/>
                <a:cs typeface="Segoe UI"/>
              </a:rPr>
              <a:t>ЧДОУ «Детский сад “Вундик”», Нижний Новгород</a:t>
            </a:r>
            <a:r>
              <a:rPr sz="1000" spc="-5" dirty="0">
                <a:solidFill>
                  <a:srgbClr val="575756"/>
                </a:solidFill>
                <a:latin typeface="Segoe UI"/>
                <a:cs typeface="Segoe UI"/>
              </a:rPr>
              <a:t> </a:t>
            </a:r>
            <a:r>
              <a:rPr sz="1000" dirty="0">
                <a:solidFill>
                  <a:srgbClr val="514B98"/>
                </a:solidFill>
                <a:latin typeface="Wingdings 3"/>
                <a:cs typeface="Wingdings 3"/>
              </a:rPr>
              <a:t></a:t>
            </a:r>
            <a:r>
              <a:rPr sz="1000" spc="20" dirty="0">
                <a:solidFill>
                  <a:srgbClr val="514B98"/>
                </a:solidFill>
                <a:latin typeface="Times New Roman"/>
                <a:cs typeface="Times New Roman"/>
              </a:rPr>
              <a:t> </a:t>
            </a:r>
            <a:r>
              <a:rPr sz="1000" b="1" dirty="0">
                <a:solidFill>
                  <a:srgbClr val="F07E2F"/>
                </a:solidFill>
                <a:latin typeface="Segoe UI"/>
                <a:cs typeface="Segoe UI"/>
              </a:rPr>
              <a:t>10 </a:t>
            </a:r>
            <a:r>
              <a:rPr sz="1000" dirty="0">
                <a:solidFill>
                  <a:srgbClr val="575756"/>
                </a:solidFill>
                <a:latin typeface="Segoe UI"/>
                <a:cs typeface="Segoe UI"/>
              </a:rPr>
              <a:t>мест</a:t>
            </a:r>
            <a:endParaRPr sz="1000">
              <a:latin typeface="Segoe UI"/>
              <a:cs typeface="Segoe UI"/>
            </a:endParaRPr>
          </a:p>
        </p:txBody>
      </p:sp>
      <p:sp>
        <p:nvSpPr>
          <p:cNvPr id="81" name="object 81"/>
          <p:cNvSpPr txBox="1"/>
          <p:nvPr/>
        </p:nvSpPr>
        <p:spPr>
          <a:xfrm>
            <a:off x="1328615" y="1791207"/>
            <a:ext cx="2953385" cy="431800"/>
          </a:xfrm>
          <a:prstGeom prst="rect">
            <a:avLst/>
          </a:prstGeom>
        </p:spPr>
        <p:txBody>
          <a:bodyPr vert="horz" wrap="square" lIns="0" tIns="0" rIns="0" bIns="0" rtlCol="0">
            <a:spAutoFit/>
          </a:bodyPr>
          <a:lstStyle/>
          <a:p>
            <a:pPr marL="12700" marR="5080" indent="342265">
              <a:lnSpc>
                <a:spcPts val="1700"/>
              </a:lnSpc>
            </a:pPr>
            <a:r>
              <a:rPr sz="1500" b="1" dirty="0">
                <a:solidFill>
                  <a:srgbClr val="00B1EB"/>
                </a:solidFill>
                <a:latin typeface="Segoe UI"/>
                <a:cs typeface="Segoe UI"/>
              </a:rPr>
              <a:t>7 частных ор</a:t>
            </a:r>
            <a:r>
              <a:rPr sz="1500" b="1" spc="-40" dirty="0">
                <a:solidFill>
                  <a:srgbClr val="00B1EB"/>
                </a:solidFill>
                <a:latin typeface="Segoe UI"/>
                <a:cs typeface="Segoe UI"/>
              </a:rPr>
              <a:t>г</a:t>
            </a:r>
            <a:r>
              <a:rPr sz="1500" b="1" dirty="0">
                <a:solidFill>
                  <a:srgbClr val="00B1EB"/>
                </a:solidFill>
                <a:latin typeface="Segoe UI"/>
                <a:cs typeface="Segoe UI"/>
              </a:rPr>
              <a:t>анизаций, прошедших </a:t>
            </a:r>
            <a:r>
              <a:rPr sz="1500" b="1" spc="-25" dirty="0">
                <a:solidFill>
                  <a:srgbClr val="00B1EB"/>
                </a:solidFill>
                <a:latin typeface="Segoe UI"/>
                <a:cs typeface="Segoe UI"/>
              </a:rPr>
              <a:t>к</a:t>
            </a:r>
            <a:r>
              <a:rPr sz="1500" b="1" dirty="0">
                <a:solidFill>
                  <a:srgbClr val="00B1EB"/>
                </a:solidFill>
                <a:latin typeface="Segoe UI"/>
                <a:cs typeface="Segoe UI"/>
              </a:rPr>
              <a:t>онкурсный </a:t>
            </a:r>
            <a:r>
              <a:rPr sz="1500" b="1" spc="-25" dirty="0">
                <a:solidFill>
                  <a:srgbClr val="00B1EB"/>
                </a:solidFill>
                <a:latin typeface="Segoe UI"/>
                <a:cs typeface="Segoe UI"/>
              </a:rPr>
              <a:t>о</a:t>
            </a:r>
            <a:r>
              <a:rPr sz="1500" b="1" dirty="0">
                <a:solidFill>
                  <a:srgbClr val="00B1EB"/>
                </a:solidFill>
                <a:latin typeface="Segoe UI"/>
                <a:cs typeface="Segoe UI"/>
              </a:rPr>
              <a:t>тбор</a:t>
            </a:r>
            <a:endParaRPr sz="1500">
              <a:latin typeface="Segoe UI"/>
              <a:cs typeface="Segoe UI"/>
            </a:endParaRPr>
          </a:p>
        </p:txBody>
      </p:sp>
      <p:sp>
        <p:nvSpPr>
          <p:cNvPr id="82" name="object 82"/>
          <p:cNvSpPr txBox="1"/>
          <p:nvPr/>
        </p:nvSpPr>
        <p:spPr>
          <a:xfrm>
            <a:off x="3765687" y="3119873"/>
            <a:ext cx="1330960" cy="762000"/>
          </a:xfrm>
          <a:prstGeom prst="rect">
            <a:avLst/>
          </a:prstGeom>
        </p:spPr>
        <p:txBody>
          <a:bodyPr vert="horz" wrap="square" lIns="0" tIns="0" rIns="0" bIns="0" rtlCol="0">
            <a:spAutoFit/>
          </a:bodyPr>
          <a:lstStyle/>
          <a:p>
            <a:pPr marL="340995" marR="5080" indent="114300" algn="just">
              <a:lnSpc>
                <a:spcPct val="100000"/>
              </a:lnSpc>
            </a:pPr>
            <a:r>
              <a:rPr sz="1000" dirty="0">
                <a:solidFill>
                  <a:srgbClr val="575756"/>
                </a:solidFill>
                <a:latin typeface="Segoe UI"/>
                <a:cs typeface="Segoe UI"/>
              </a:rPr>
              <a:t>ЧДОУ медико- педагогического сопровождения</a:t>
            </a:r>
            <a:endParaRPr sz="1000">
              <a:latin typeface="Segoe UI"/>
              <a:cs typeface="Segoe UI"/>
            </a:endParaRPr>
          </a:p>
          <a:p>
            <a:pPr marL="12700" marR="5080" indent="576580">
              <a:lnSpc>
                <a:spcPct val="100000"/>
              </a:lnSpc>
            </a:pPr>
            <a:r>
              <a:rPr sz="1000" dirty="0">
                <a:solidFill>
                  <a:srgbClr val="575756"/>
                </a:solidFill>
                <a:latin typeface="Segoe UI"/>
                <a:cs typeface="Segoe UI"/>
              </a:rPr>
              <a:t>«Академия», г. Дзержинск </a:t>
            </a:r>
            <a:r>
              <a:rPr sz="1000" dirty="0">
                <a:solidFill>
                  <a:srgbClr val="514B98"/>
                </a:solidFill>
                <a:latin typeface="Wingdings 3"/>
                <a:cs typeface="Wingdings 3"/>
              </a:rPr>
              <a:t></a:t>
            </a:r>
            <a:r>
              <a:rPr sz="1000" spc="20" dirty="0">
                <a:solidFill>
                  <a:srgbClr val="514B98"/>
                </a:solidFill>
                <a:latin typeface="Times New Roman"/>
                <a:cs typeface="Times New Roman"/>
              </a:rPr>
              <a:t> </a:t>
            </a:r>
            <a:r>
              <a:rPr sz="1000" b="1" dirty="0">
                <a:solidFill>
                  <a:srgbClr val="F07E2F"/>
                </a:solidFill>
                <a:latin typeface="Segoe UI"/>
                <a:cs typeface="Segoe UI"/>
              </a:rPr>
              <a:t>5 </a:t>
            </a:r>
            <a:r>
              <a:rPr sz="1000" dirty="0">
                <a:solidFill>
                  <a:srgbClr val="575756"/>
                </a:solidFill>
                <a:latin typeface="Segoe UI"/>
                <a:cs typeface="Segoe UI"/>
              </a:rPr>
              <a:t>мест</a:t>
            </a:r>
            <a:endParaRPr sz="1000">
              <a:latin typeface="Segoe UI"/>
              <a:cs typeface="Segoe UI"/>
            </a:endParaRPr>
          </a:p>
        </p:txBody>
      </p:sp>
      <p:sp>
        <p:nvSpPr>
          <p:cNvPr id="83" name="object 83"/>
          <p:cNvSpPr txBox="1"/>
          <p:nvPr/>
        </p:nvSpPr>
        <p:spPr>
          <a:xfrm>
            <a:off x="3847348" y="4339073"/>
            <a:ext cx="1249045" cy="457200"/>
          </a:xfrm>
          <a:prstGeom prst="rect">
            <a:avLst/>
          </a:prstGeom>
        </p:spPr>
        <p:txBody>
          <a:bodyPr vert="horz" wrap="square" lIns="0" tIns="0" rIns="0" bIns="0" rtlCol="0">
            <a:spAutoFit/>
          </a:bodyPr>
          <a:lstStyle/>
          <a:p>
            <a:pPr marL="366395">
              <a:lnSpc>
                <a:spcPct val="100000"/>
              </a:lnSpc>
            </a:pPr>
            <a:r>
              <a:rPr sz="1000" dirty="0">
                <a:solidFill>
                  <a:srgbClr val="575756"/>
                </a:solidFill>
                <a:latin typeface="Segoe UI"/>
                <a:cs typeface="Segoe UI"/>
              </a:rPr>
              <a:t>ЧУДО «СЁМА»,</a:t>
            </a:r>
            <a:endParaRPr sz="1000">
              <a:latin typeface="Segoe UI"/>
              <a:cs typeface="Segoe UI"/>
            </a:endParaRPr>
          </a:p>
          <a:p>
            <a:pPr marL="12700">
              <a:lnSpc>
                <a:spcPct val="100000"/>
              </a:lnSpc>
            </a:pPr>
            <a:r>
              <a:rPr sz="1000" dirty="0">
                <a:solidFill>
                  <a:srgbClr val="575756"/>
                </a:solidFill>
                <a:latin typeface="Segoe UI"/>
                <a:cs typeface="Segoe UI"/>
              </a:rPr>
              <a:t>Нижний Новгород</a:t>
            </a:r>
            <a:r>
              <a:rPr sz="1000" spc="-5" dirty="0">
                <a:solidFill>
                  <a:srgbClr val="575756"/>
                </a:solidFill>
                <a:latin typeface="Segoe UI"/>
                <a:cs typeface="Segoe UI"/>
              </a:rPr>
              <a:t> </a:t>
            </a:r>
            <a:r>
              <a:rPr sz="1000" dirty="0">
                <a:solidFill>
                  <a:srgbClr val="514B98"/>
                </a:solidFill>
                <a:latin typeface="Wingdings 3"/>
                <a:cs typeface="Wingdings 3"/>
              </a:rPr>
              <a:t></a:t>
            </a:r>
            <a:endParaRPr sz="1000">
              <a:latin typeface="Wingdings 3"/>
              <a:cs typeface="Wingdings 3"/>
            </a:endParaRPr>
          </a:p>
          <a:p>
            <a:pPr marL="788035">
              <a:lnSpc>
                <a:spcPct val="100000"/>
              </a:lnSpc>
            </a:pPr>
            <a:r>
              <a:rPr sz="1000" b="1" dirty="0">
                <a:solidFill>
                  <a:srgbClr val="F07E2F"/>
                </a:solidFill>
                <a:latin typeface="Segoe UI"/>
                <a:cs typeface="Segoe UI"/>
              </a:rPr>
              <a:t>10 </a:t>
            </a:r>
            <a:r>
              <a:rPr sz="1000" dirty="0">
                <a:solidFill>
                  <a:srgbClr val="575756"/>
                </a:solidFill>
                <a:latin typeface="Segoe UI"/>
                <a:cs typeface="Segoe UI"/>
              </a:rPr>
              <a:t>мест</a:t>
            </a:r>
            <a:endParaRPr sz="1000">
              <a:latin typeface="Segoe UI"/>
              <a:cs typeface="Segoe UI"/>
            </a:endParaRPr>
          </a:p>
        </p:txBody>
      </p:sp>
      <p:sp>
        <p:nvSpPr>
          <p:cNvPr id="84" name="object 84"/>
          <p:cNvSpPr txBox="1"/>
          <p:nvPr/>
        </p:nvSpPr>
        <p:spPr>
          <a:xfrm>
            <a:off x="3847348" y="5253473"/>
            <a:ext cx="1249045" cy="609600"/>
          </a:xfrm>
          <a:prstGeom prst="rect">
            <a:avLst/>
          </a:prstGeom>
        </p:spPr>
        <p:txBody>
          <a:bodyPr vert="horz" wrap="square" lIns="0" tIns="0" rIns="0" bIns="0" rtlCol="0">
            <a:spAutoFit/>
          </a:bodyPr>
          <a:lstStyle/>
          <a:p>
            <a:pPr marL="12700" marR="5080" indent="80645" algn="r">
              <a:lnSpc>
                <a:spcPct val="100000"/>
              </a:lnSpc>
            </a:pPr>
            <a:r>
              <a:rPr sz="1000" dirty="0">
                <a:solidFill>
                  <a:srgbClr val="575756"/>
                </a:solidFill>
                <a:latin typeface="Segoe UI"/>
                <a:cs typeface="Segoe UI"/>
              </a:rPr>
              <a:t>ЧДОУ «Детский сад “Любимчик</a:t>
            </a:r>
            <a:r>
              <a:rPr sz="1000" spc="-20" dirty="0">
                <a:solidFill>
                  <a:srgbClr val="575756"/>
                </a:solidFill>
                <a:latin typeface="Segoe UI"/>
                <a:cs typeface="Segoe UI"/>
              </a:rPr>
              <a:t>и</a:t>
            </a:r>
            <a:r>
              <a:rPr sz="1000" dirty="0">
                <a:solidFill>
                  <a:srgbClr val="575756"/>
                </a:solidFill>
                <a:latin typeface="Segoe UI"/>
                <a:cs typeface="Segoe UI"/>
              </a:rPr>
              <a:t>”», Нижний Новгород</a:t>
            </a:r>
            <a:r>
              <a:rPr sz="1000" spc="-5" dirty="0">
                <a:solidFill>
                  <a:srgbClr val="575756"/>
                </a:solidFill>
                <a:latin typeface="Segoe UI"/>
                <a:cs typeface="Segoe UI"/>
              </a:rPr>
              <a:t> </a:t>
            </a:r>
            <a:r>
              <a:rPr sz="1000" dirty="0">
                <a:solidFill>
                  <a:srgbClr val="514B98"/>
                </a:solidFill>
                <a:latin typeface="Wingdings 3"/>
                <a:cs typeface="Wingdings 3"/>
              </a:rPr>
              <a:t></a:t>
            </a:r>
            <a:endParaRPr sz="1000">
              <a:latin typeface="Wingdings 3"/>
              <a:cs typeface="Wingdings 3"/>
            </a:endParaRPr>
          </a:p>
          <a:p>
            <a:pPr marR="5080" algn="r">
              <a:lnSpc>
                <a:spcPct val="100000"/>
              </a:lnSpc>
            </a:pPr>
            <a:r>
              <a:rPr sz="1000" b="1" dirty="0">
                <a:solidFill>
                  <a:srgbClr val="F07E2F"/>
                </a:solidFill>
                <a:latin typeface="Segoe UI"/>
                <a:cs typeface="Segoe UI"/>
              </a:rPr>
              <a:t>15 </a:t>
            </a:r>
            <a:r>
              <a:rPr sz="1000" dirty="0">
                <a:solidFill>
                  <a:srgbClr val="575756"/>
                </a:solidFill>
                <a:latin typeface="Segoe UI"/>
                <a:cs typeface="Segoe UI"/>
              </a:rPr>
              <a:t>мест</a:t>
            </a:r>
            <a:endParaRPr sz="1000">
              <a:latin typeface="Segoe UI"/>
              <a:cs typeface="Segoe UI"/>
            </a:endParaRPr>
          </a:p>
        </p:txBody>
      </p:sp>
      <p:sp>
        <p:nvSpPr>
          <p:cNvPr id="85" name="object 85"/>
          <p:cNvSpPr txBox="1"/>
          <p:nvPr/>
        </p:nvSpPr>
        <p:spPr>
          <a:xfrm>
            <a:off x="3731651" y="6167873"/>
            <a:ext cx="1364615" cy="457200"/>
          </a:xfrm>
          <a:prstGeom prst="rect">
            <a:avLst/>
          </a:prstGeom>
        </p:spPr>
        <p:txBody>
          <a:bodyPr vert="horz" wrap="square" lIns="0" tIns="0" rIns="0" bIns="0" rtlCol="0">
            <a:spAutoFit/>
          </a:bodyPr>
          <a:lstStyle/>
          <a:p>
            <a:pPr marL="31750" marR="5080" indent="-19685" algn="r">
              <a:lnSpc>
                <a:spcPct val="100000"/>
              </a:lnSpc>
            </a:pPr>
            <a:r>
              <a:rPr sz="1000" dirty="0">
                <a:solidFill>
                  <a:srgbClr val="575756"/>
                </a:solidFill>
                <a:latin typeface="Segoe UI"/>
                <a:cs typeface="Segoe UI"/>
              </a:rPr>
              <a:t>ООО «Вид» — Детский сад «Эврика», Нижний Новгород</a:t>
            </a:r>
            <a:r>
              <a:rPr sz="1000" spc="-5" dirty="0">
                <a:solidFill>
                  <a:srgbClr val="575756"/>
                </a:solidFill>
                <a:latin typeface="Segoe UI"/>
                <a:cs typeface="Segoe UI"/>
              </a:rPr>
              <a:t> </a:t>
            </a:r>
            <a:r>
              <a:rPr sz="1000" dirty="0">
                <a:solidFill>
                  <a:srgbClr val="514B98"/>
                </a:solidFill>
                <a:latin typeface="Wingdings 3"/>
                <a:cs typeface="Wingdings 3"/>
              </a:rPr>
              <a:t></a:t>
            </a:r>
            <a:r>
              <a:rPr sz="1000" spc="20" dirty="0">
                <a:solidFill>
                  <a:srgbClr val="514B98"/>
                </a:solidFill>
                <a:latin typeface="Times New Roman"/>
                <a:cs typeface="Times New Roman"/>
              </a:rPr>
              <a:t> </a:t>
            </a:r>
            <a:r>
              <a:rPr sz="1000" b="1" dirty="0">
                <a:solidFill>
                  <a:srgbClr val="F07E2F"/>
                </a:solidFill>
                <a:latin typeface="Segoe UI"/>
                <a:cs typeface="Segoe UI"/>
              </a:rPr>
              <a:t>6 </a:t>
            </a:r>
            <a:r>
              <a:rPr sz="1000" dirty="0">
                <a:solidFill>
                  <a:srgbClr val="575756"/>
                </a:solidFill>
                <a:latin typeface="Segoe UI"/>
                <a:cs typeface="Segoe UI"/>
              </a:rPr>
              <a:t>мест</a:t>
            </a:r>
            <a:endParaRPr sz="1000">
              <a:latin typeface="Segoe UI"/>
              <a:cs typeface="Segoe UI"/>
            </a:endParaRPr>
          </a:p>
        </p:txBody>
      </p:sp>
      <p:sp>
        <p:nvSpPr>
          <p:cNvPr id="87" name="object 87"/>
          <p:cNvSpPr/>
          <p:nvPr/>
        </p:nvSpPr>
        <p:spPr>
          <a:xfrm>
            <a:off x="5251894" y="2676245"/>
            <a:ext cx="2964954" cy="1667393"/>
          </a:xfrm>
          <a:prstGeom prst="rect">
            <a:avLst/>
          </a:prstGeom>
          <a:blipFill>
            <a:blip r:embed="rId14" cstate="print"/>
            <a:stretch>
              <a:fillRect/>
            </a:stretch>
          </a:blipFill>
        </p:spPr>
        <p:txBody>
          <a:bodyPr wrap="square" lIns="0" tIns="0" rIns="0" bIns="0" rtlCol="0"/>
          <a:lstStyle/>
          <a:p>
            <a:endParaRPr/>
          </a:p>
        </p:txBody>
      </p:sp>
      <p:sp>
        <p:nvSpPr>
          <p:cNvPr id="88" name="object 88"/>
          <p:cNvSpPr txBox="1"/>
          <p:nvPr/>
        </p:nvSpPr>
        <p:spPr>
          <a:xfrm>
            <a:off x="9472122" y="5468193"/>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89" name="object 89"/>
          <p:cNvSpPr txBox="1"/>
          <p:nvPr/>
        </p:nvSpPr>
        <p:spPr>
          <a:xfrm>
            <a:off x="9186727" y="5971723"/>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90" name="object 90"/>
          <p:cNvSpPr txBox="1"/>
          <p:nvPr/>
        </p:nvSpPr>
        <p:spPr>
          <a:xfrm>
            <a:off x="9186727" y="6060623"/>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91" name="object 91"/>
          <p:cNvSpPr/>
          <p:nvPr/>
        </p:nvSpPr>
        <p:spPr>
          <a:xfrm>
            <a:off x="3504751" y="3706863"/>
            <a:ext cx="0" cy="2514600"/>
          </a:xfrm>
          <a:custGeom>
            <a:avLst/>
            <a:gdLst/>
            <a:ahLst/>
            <a:cxnLst/>
            <a:rect l="l" t="t" r="r" b="b"/>
            <a:pathLst>
              <a:path h="2514600">
                <a:moveTo>
                  <a:pt x="0" y="0"/>
                </a:moveTo>
                <a:lnTo>
                  <a:pt x="0" y="2514244"/>
                </a:lnTo>
              </a:path>
            </a:pathLst>
          </a:custGeom>
          <a:ln w="9525">
            <a:solidFill>
              <a:srgbClr val="5284C4"/>
            </a:solidFill>
          </a:ln>
        </p:spPr>
        <p:txBody>
          <a:bodyPr wrap="square" lIns="0" tIns="0" rIns="0" bIns="0" rtlCol="0"/>
          <a:lstStyle/>
          <a:p>
            <a:endParaRPr/>
          </a:p>
        </p:txBody>
      </p:sp>
      <p:sp>
        <p:nvSpPr>
          <p:cNvPr id="92" name="object 92"/>
          <p:cNvSpPr/>
          <p:nvPr/>
        </p:nvSpPr>
        <p:spPr>
          <a:xfrm>
            <a:off x="3312430" y="4658650"/>
            <a:ext cx="191770" cy="0"/>
          </a:xfrm>
          <a:custGeom>
            <a:avLst/>
            <a:gdLst/>
            <a:ahLst/>
            <a:cxnLst/>
            <a:rect l="l" t="t" r="r" b="b"/>
            <a:pathLst>
              <a:path w="191770">
                <a:moveTo>
                  <a:pt x="0" y="0"/>
                </a:moveTo>
                <a:lnTo>
                  <a:pt x="191706" y="0"/>
                </a:lnTo>
              </a:path>
            </a:pathLst>
          </a:custGeom>
          <a:ln w="9525">
            <a:solidFill>
              <a:srgbClr val="5284C4"/>
            </a:solidFill>
          </a:ln>
        </p:spPr>
        <p:txBody>
          <a:bodyPr wrap="square" lIns="0" tIns="0" rIns="0" bIns="0" rtlCol="0"/>
          <a:lstStyle/>
          <a:p>
            <a:endParaRPr/>
          </a:p>
        </p:txBody>
      </p:sp>
      <p:sp>
        <p:nvSpPr>
          <p:cNvPr id="93" name="object 93"/>
          <p:cNvSpPr/>
          <p:nvPr/>
        </p:nvSpPr>
        <p:spPr>
          <a:xfrm>
            <a:off x="3502563" y="3711625"/>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4" name="object 94"/>
          <p:cNvSpPr/>
          <p:nvPr/>
        </p:nvSpPr>
        <p:spPr>
          <a:xfrm>
            <a:off x="3630435" y="3687922"/>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5" name="object 95"/>
          <p:cNvSpPr/>
          <p:nvPr/>
        </p:nvSpPr>
        <p:spPr>
          <a:xfrm>
            <a:off x="3630435" y="3687922"/>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6" name="object 96"/>
          <p:cNvSpPr/>
          <p:nvPr/>
        </p:nvSpPr>
        <p:spPr>
          <a:xfrm>
            <a:off x="3509160" y="4525591"/>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7" name="object 97"/>
          <p:cNvSpPr/>
          <p:nvPr/>
        </p:nvSpPr>
        <p:spPr>
          <a:xfrm>
            <a:off x="3637034" y="450188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8" name="object 98"/>
          <p:cNvSpPr/>
          <p:nvPr/>
        </p:nvSpPr>
        <p:spPr>
          <a:xfrm>
            <a:off x="3637034" y="450188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9" name="object 99"/>
          <p:cNvSpPr/>
          <p:nvPr/>
        </p:nvSpPr>
        <p:spPr>
          <a:xfrm>
            <a:off x="3509516" y="5367816"/>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100" name="object 100"/>
          <p:cNvSpPr/>
          <p:nvPr/>
        </p:nvSpPr>
        <p:spPr>
          <a:xfrm>
            <a:off x="3643421" y="5344246"/>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1" name="object 101"/>
          <p:cNvSpPr/>
          <p:nvPr/>
        </p:nvSpPr>
        <p:spPr>
          <a:xfrm>
            <a:off x="3643421" y="5344246"/>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2" name="object 102"/>
          <p:cNvSpPr/>
          <p:nvPr/>
        </p:nvSpPr>
        <p:spPr>
          <a:xfrm>
            <a:off x="3499991" y="6221103"/>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103" name="object 103"/>
          <p:cNvSpPr/>
          <p:nvPr/>
        </p:nvSpPr>
        <p:spPr>
          <a:xfrm>
            <a:off x="3633896" y="6197534"/>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4" name="object 104"/>
          <p:cNvSpPr/>
          <p:nvPr/>
        </p:nvSpPr>
        <p:spPr>
          <a:xfrm>
            <a:off x="3633896" y="6197534"/>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5" name="object 105"/>
          <p:cNvSpPr/>
          <p:nvPr/>
        </p:nvSpPr>
        <p:spPr>
          <a:xfrm>
            <a:off x="5241175" y="698576"/>
            <a:ext cx="2973070" cy="1664335"/>
          </a:xfrm>
          <a:custGeom>
            <a:avLst/>
            <a:gdLst/>
            <a:ahLst/>
            <a:cxnLst/>
            <a:rect l="l" t="t" r="r" b="b"/>
            <a:pathLst>
              <a:path w="2973070" h="1664335">
                <a:moveTo>
                  <a:pt x="0" y="1664220"/>
                </a:moveTo>
                <a:lnTo>
                  <a:pt x="2972511" y="1664220"/>
                </a:lnTo>
                <a:lnTo>
                  <a:pt x="2972511" y="0"/>
                </a:lnTo>
                <a:lnTo>
                  <a:pt x="0" y="0"/>
                </a:lnTo>
                <a:lnTo>
                  <a:pt x="0" y="1664220"/>
                </a:lnTo>
                <a:close/>
              </a:path>
            </a:pathLst>
          </a:custGeom>
          <a:ln w="6350">
            <a:solidFill>
              <a:srgbClr val="575756"/>
            </a:solidFill>
          </a:ln>
        </p:spPr>
        <p:txBody>
          <a:bodyPr wrap="square" lIns="0" tIns="0" rIns="0" bIns="0" rtlCol="0"/>
          <a:lstStyle/>
          <a:p>
            <a:endParaRPr/>
          </a:p>
        </p:txBody>
      </p:sp>
      <p:sp>
        <p:nvSpPr>
          <p:cNvPr id="106" name="object 106"/>
          <p:cNvSpPr/>
          <p:nvPr/>
        </p:nvSpPr>
        <p:spPr>
          <a:xfrm>
            <a:off x="5255069" y="2676245"/>
            <a:ext cx="2959100" cy="1664335"/>
          </a:xfrm>
          <a:custGeom>
            <a:avLst/>
            <a:gdLst/>
            <a:ahLst/>
            <a:cxnLst/>
            <a:rect l="l" t="t" r="r" b="b"/>
            <a:pathLst>
              <a:path w="2959100" h="1664335">
                <a:moveTo>
                  <a:pt x="0" y="1664220"/>
                </a:moveTo>
                <a:lnTo>
                  <a:pt x="2958617" y="1664220"/>
                </a:lnTo>
                <a:lnTo>
                  <a:pt x="2958617" y="0"/>
                </a:lnTo>
                <a:lnTo>
                  <a:pt x="0" y="0"/>
                </a:lnTo>
                <a:lnTo>
                  <a:pt x="0" y="1664220"/>
                </a:lnTo>
                <a:close/>
              </a:path>
            </a:pathLst>
          </a:custGeom>
          <a:ln w="6350">
            <a:solidFill>
              <a:srgbClr val="575756"/>
            </a:solidFill>
          </a:ln>
        </p:spPr>
        <p:txBody>
          <a:bodyPr wrap="square" lIns="0" tIns="0" rIns="0" bIns="0" rtlCol="0"/>
          <a:lstStyle/>
          <a:p>
            <a:endParaRPr/>
          </a:p>
        </p:txBody>
      </p:sp>
      <p:sp>
        <p:nvSpPr>
          <p:cNvPr id="107" name="object 107"/>
          <p:cNvSpPr/>
          <p:nvPr/>
        </p:nvSpPr>
        <p:spPr>
          <a:xfrm>
            <a:off x="5255069" y="4640173"/>
            <a:ext cx="2778760" cy="1869439"/>
          </a:xfrm>
          <a:custGeom>
            <a:avLst/>
            <a:gdLst/>
            <a:ahLst/>
            <a:cxnLst/>
            <a:rect l="l" t="t" r="r" b="b"/>
            <a:pathLst>
              <a:path w="2778759" h="1869440">
                <a:moveTo>
                  <a:pt x="0" y="1868906"/>
                </a:moveTo>
                <a:lnTo>
                  <a:pt x="2778417" y="1868906"/>
                </a:lnTo>
                <a:lnTo>
                  <a:pt x="2778417" y="0"/>
                </a:lnTo>
                <a:lnTo>
                  <a:pt x="0" y="0"/>
                </a:lnTo>
                <a:lnTo>
                  <a:pt x="0" y="1868906"/>
                </a:lnTo>
                <a:close/>
              </a:path>
            </a:pathLst>
          </a:custGeom>
          <a:ln w="6350">
            <a:solidFill>
              <a:srgbClr val="575756"/>
            </a:solidFill>
          </a:ln>
        </p:spPr>
        <p:txBody>
          <a:bodyPr wrap="square" lIns="0" tIns="0" rIns="0" bIns="0" rtlCol="0"/>
          <a:lstStyle/>
          <a:p>
            <a:endParaRPr/>
          </a:p>
        </p:txBody>
      </p:sp>
      <p:sp>
        <p:nvSpPr>
          <p:cNvPr id="108" name="object 108"/>
          <p:cNvSpPr/>
          <p:nvPr/>
        </p:nvSpPr>
        <p:spPr>
          <a:xfrm>
            <a:off x="8416754" y="5596030"/>
            <a:ext cx="0" cy="478790"/>
          </a:xfrm>
          <a:custGeom>
            <a:avLst/>
            <a:gdLst/>
            <a:ahLst/>
            <a:cxnLst/>
            <a:rect l="l" t="t" r="r" b="b"/>
            <a:pathLst>
              <a:path h="478789">
                <a:moveTo>
                  <a:pt x="0" y="0"/>
                </a:moveTo>
                <a:lnTo>
                  <a:pt x="0" y="478167"/>
                </a:lnTo>
              </a:path>
            </a:pathLst>
          </a:custGeom>
          <a:ln w="9525">
            <a:solidFill>
              <a:srgbClr val="5284C4"/>
            </a:solidFill>
          </a:ln>
        </p:spPr>
        <p:txBody>
          <a:bodyPr wrap="square" lIns="0" tIns="0" rIns="0" bIns="0" rtlCol="0"/>
          <a:lstStyle/>
          <a:p>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2021597" y="4448195"/>
            <a:ext cx="0" cy="685800"/>
          </a:xfrm>
          <a:custGeom>
            <a:avLst/>
            <a:gdLst/>
            <a:ahLst/>
            <a:cxnLst/>
            <a:rect l="l" t="t" r="r" b="b"/>
            <a:pathLst>
              <a:path h="685800">
                <a:moveTo>
                  <a:pt x="0" y="0"/>
                </a:moveTo>
                <a:lnTo>
                  <a:pt x="0" y="685507"/>
                </a:lnTo>
              </a:path>
            </a:pathLst>
          </a:custGeom>
          <a:ln w="12700">
            <a:solidFill>
              <a:srgbClr val="8DA7D7"/>
            </a:solidFill>
          </a:ln>
        </p:spPr>
        <p:txBody>
          <a:bodyPr wrap="square" lIns="0" tIns="0" rIns="0" bIns="0" rtlCol="0"/>
          <a:lstStyle/>
          <a:p>
            <a:endParaRPr/>
          </a:p>
        </p:txBody>
      </p:sp>
      <p:sp>
        <p:nvSpPr>
          <p:cNvPr id="41" name="object 41"/>
          <p:cNvSpPr txBox="1"/>
          <p:nvPr/>
        </p:nvSpPr>
        <p:spPr>
          <a:xfrm>
            <a:off x="3977967" y="4395509"/>
            <a:ext cx="3164205" cy="177800"/>
          </a:xfrm>
          <a:prstGeom prst="rect">
            <a:avLst/>
          </a:prstGeom>
        </p:spPr>
        <p:txBody>
          <a:bodyPr vert="horz" wrap="square" lIns="0" tIns="0" rIns="0" bIns="0" rtlCol="0">
            <a:spAutoFit/>
          </a:bodyPr>
          <a:lstStyle/>
          <a:p>
            <a:pPr marL="12700">
              <a:lnSpc>
                <a:spcPct val="100000"/>
              </a:lnSpc>
            </a:pPr>
            <a:r>
              <a:rPr sz="1200" b="1" dirty="0">
                <a:solidFill>
                  <a:srgbClr val="00B1EB"/>
                </a:solidFill>
                <a:latin typeface="Segoe UI"/>
                <a:cs typeface="Segoe UI"/>
              </a:rPr>
              <a:t>Дея</a:t>
            </a:r>
            <a:r>
              <a:rPr sz="1200" b="1" spc="-20" dirty="0">
                <a:solidFill>
                  <a:srgbClr val="00B1EB"/>
                </a:solidFill>
                <a:latin typeface="Segoe UI"/>
                <a:cs typeface="Segoe UI"/>
              </a:rPr>
              <a:t>т</a:t>
            </a:r>
            <a:r>
              <a:rPr sz="1200" b="1" dirty="0">
                <a:solidFill>
                  <a:srgbClr val="00B1EB"/>
                </a:solidFill>
                <a:latin typeface="Segoe UI"/>
                <a:cs typeface="Segoe UI"/>
              </a:rPr>
              <a:t>ельность </a:t>
            </a:r>
            <a:r>
              <a:rPr sz="1200" b="1" spc="-20" dirty="0">
                <a:solidFill>
                  <a:srgbClr val="00B1EB"/>
                </a:solidFill>
                <a:latin typeface="Segoe UI"/>
                <a:cs typeface="Segoe UI"/>
              </a:rPr>
              <a:t>к</a:t>
            </a:r>
            <a:r>
              <a:rPr sz="1200" b="1" dirty="0">
                <a:solidFill>
                  <a:srgbClr val="00B1EB"/>
                </a:solidFill>
                <a:latin typeface="Segoe UI"/>
                <a:cs typeface="Segoe UI"/>
              </a:rPr>
              <a:t>онс</a:t>
            </a:r>
            <a:r>
              <a:rPr sz="1200" b="1" spc="-55" dirty="0">
                <a:solidFill>
                  <a:srgbClr val="00B1EB"/>
                </a:solidFill>
                <a:latin typeface="Segoe UI"/>
                <a:cs typeface="Segoe UI"/>
              </a:rPr>
              <a:t>у</a:t>
            </a:r>
            <a:r>
              <a:rPr sz="1200" b="1" dirty="0">
                <a:solidFill>
                  <a:srgbClr val="00B1EB"/>
                </a:solidFill>
                <a:latin typeface="Segoe UI"/>
                <a:cs typeface="Segoe UI"/>
              </a:rPr>
              <a:t>л</a:t>
            </a:r>
            <a:r>
              <a:rPr sz="1200" b="1" spc="-40" dirty="0">
                <a:solidFill>
                  <a:srgbClr val="00B1EB"/>
                </a:solidFill>
                <a:latin typeface="Segoe UI"/>
                <a:cs typeface="Segoe UI"/>
              </a:rPr>
              <a:t>ь</a:t>
            </a:r>
            <a:r>
              <a:rPr sz="1200" b="1" dirty="0">
                <a:solidFill>
                  <a:srgbClr val="00B1EB"/>
                </a:solidFill>
                <a:latin typeface="Segoe UI"/>
                <a:cs typeface="Segoe UI"/>
              </a:rPr>
              <a:t>тационных пунк</a:t>
            </a:r>
            <a:r>
              <a:rPr sz="1200" b="1" spc="-20" dirty="0">
                <a:solidFill>
                  <a:srgbClr val="00B1EB"/>
                </a:solidFill>
                <a:latin typeface="Segoe UI"/>
                <a:cs typeface="Segoe UI"/>
              </a:rPr>
              <a:t>т</a:t>
            </a:r>
            <a:r>
              <a:rPr sz="1200" b="1" dirty="0">
                <a:solidFill>
                  <a:srgbClr val="00B1EB"/>
                </a:solidFill>
                <a:latin typeface="Segoe UI"/>
                <a:cs typeface="Segoe UI"/>
              </a:rPr>
              <a:t>ов</a:t>
            </a:r>
            <a:endParaRPr sz="1200">
              <a:latin typeface="Segoe UI"/>
              <a:cs typeface="Segoe UI"/>
            </a:endParaRPr>
          </a:p>
        </p:txBody>
      </p:sp>
      <p:sp>
        <p:nvSpPr>
          <p:cNvPr id="42" name="object 42"/>
          <p:cNvSpPr/>
          <p:nvPr/>
        </p:nvSpPr>
        <p:spPr>
          <a:xfrm>
            <a:off x="3783965" y="5066338"/>
            <a:ext cx="269239" cy="270773"/>
          </a:xfrm>
          <a:prstGeom prst="rect">
            <a:avLst/>
          </a:prstGeom>
          <a:blipFill>
            <a:blip r:embed="rId3" cstate="print"/>
            <a:stretch>
              <a:fillRect/>
            </a:stretch>
          </a:blipFill>
        </p:spPr>
        <p:txBody>
          <a:bodyPr wrap="square" lIns="0" tIns="0" rIns="0" bIns="0" rtlCol="0"/>
          <a:lstStyle/>
          <a:p>
            <a:endParaRPr/>
          </a:p>
        </p:txBody>
      </p:sp>
      <p:sp>
        <p:nvSpPr>
          <p:cNvPr id="43" name="object 43"/>
          <p:cNvSpPr/>
          <p:nvPr/>
        </p:nvSpPr>
        <p:spPr>
          <a:xfrm>
            <a:off x="5523662" y="4778603"/>
            <a:ext cx="453640" cy="283514"/>
          </a:xfrm>
          <a:prstGeom prst="rect">
            <a:avLst/>
          </a:prstGeom>
          <a:blipFill>
            <a:blip r:embed="rId4" cstate="print"/>
            <a:stretch>
              <a:fillRect/>
            </a:stretch>
          </a:blipFill>
        </p:spPr>
        <p:txBody>
          <a:bodyPr wrap="square" lIns="0" tIns="0" rIns="0" bIns="0" rtlCol="0"/>
          <a:lstStyle/>
          <a:p>
            <a:endParaRPr/>
          </a:p>
        </p:txBody>
      </p:sp>
      <p:sp>
        <p:nvSpPr>
          <p:cNvPr id="44" name="object 44"/>
          <p:cNvSpPr/>
          <p:nvPr/>
        </p:nvSpPr>
        <p:spPr>
          <a:xfrm>
            <a:off x="4139400" y="7025501"/>
            <a:ext cx="0" cy="534670"/>
          </a:xfrm>
          <a:custGeom>
            <a:avLst/>
            <a:gdLst/>
            <a:ahLst/>
            <a:cxnLst/>
            <a:rect l="l" t="t" r="r" b="b"/>
            <a:pathLst>
              <a:path h="534670">
                <a:moveTo>
                  <a:pt x="0" y="0"/>
                </a:moveTo>
                <a:lnTo>
                  <a:pt x="0" y="534503"/>
                </a:lnTo>
              </a:path>
            </a:pathLst>
          </a:custGeom>
          <a:ln w="9525">
            <a:solidFill>
              <a:srgbClr val="5284C4"/>
            </a:solidFill>
          </a:ln>
        </p:spPr>
        <p:txBody>
          <a:bodyPr wrap="square" lIns="0" tIns="0" rIns="0" bIns="0" rtlCol="0"/>
          <a:lstStyle/>
          <a:p>
            <a:endParaRPr/>
          </a:p>
        </p:txBody>
      </p:sp>
      <p:sp>
        <p:nvSpPr>
          <p:cNvPr id="45" name="object 45"/>
          <p:cNvSpPr/>
          <p:nvPr/>
        </p:nvSpPr>
        <p:spPr>
          <a:xfrm>
            <a:off x="4139397" y="7244235"/>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46" name="object 46"/>
          <p:cNvSpPr/>
          <p:nvPr/>
        </p:nvSpPr>
        <p:spPr>
          <a:xfrm>
            <a:off x="2000870" y="4755670"/>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7" name="object 47"/>
          <p:cNvSpPr/>
          <p:nvPr/>
        </p:nvSpPr>
        <p:spPr>
          <a:xfrm>
            <a:off x="2000870" y="4755670"/>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FFFFFF"/>
            </a:solidFill>
          </a:ln>
        </p:spPr>
        <p:txBody>
          <a:bodyPr wrap="square" lIns="0" tIns="0" rIns="0" bIns="0" rtlCol="0"/>
          <a:lstStyle/>
          <a:p>
            <a:endParaRPr/>
          </a:p>
        </p:txBody>
      </p:sp>
      <p:sp>
        <p:nvSpPr>
          <p:cNvPr id="48" name="object 48"/>
          <p:cNvSpPr/>
          <p:nvPr/>
        </p:nvSpPr>
        <p:spPr>
          <a:xfrm>
            <a:off x="2000870" y="4438717"/>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49" name="object 49"/>
          <p:cNvSpPr/>
          <p:nvPr/>
        </p:nvSpPr>
        <p:spPr>
          <a:xfrm>
            <a:off x="2000870" y="4438717"/>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FFFFFF"/>
            </a:solidFill>
          </a:ln>
        </p:spPr>
        <p:txBody>
          <a:bodyPr wrap="square" lIns="0" tIns="0" rIns="0" bIns="0" rtlCol="0"/>
          <a:lstStyle/>
          <a:p>
            <a:endParaRPr/>
          </a:p>
        </p:txBody>
      </p:sp>
      <p:sp>
        <p:nvSpPr>
          <p:cNvPr id="50" name="object 50"/>
          <p:cNvSpPr/>
          <p:nvPr/>
        </p:nvSpPr>
        <p:spPr>
          <a:xfrm>
            <a:off x="1374547" y="4784832"/>
            <a:ext cx="434936" cy="436480"/>
          </a:xfrm>
          <a:prstGeom prst="rect">
            <a:avLst/>
          </a:prstGeom>
          <a:blipFill>
            <a:blip r:embed="rId5" cstate="print"/>
            <a:stretch>
              <a:fillRect/>
            </a:stretch>
          </a:blipFill>
        </p:spPr>
        <p:txBody>
          <a:bodyPr wrap="square" lIns="0" tIns="0" rIns="0" bIns="0" rtlCol="0"/>
          <a:lstStyle/>
          <a:p>
            <a:endParaRPr/>
          </a:p>
        </p:txBody>
      </p:sp>
      <p:sp>
        <p:nvSpPr>
          <p:cNvPr id="51" name="object 51"/>
          <p:cNvSpPr txBox="1"/>
          <p:nvPr/>
        </p:nvSpPr>
        <p:spPr>
          <a:xfrm>
            <a:off x="2136348" y="4354871"/>
            <a:ext cx="1069340" cy="335915"/>
          </a:xfrm>
          <a:prstGeom prst="rect">
            <a:avLst/>
          </a:prstGeom>
        </p:spPr>
        <p:txBody>
          <a:bodyPr vert="horz" wrap="square" lIns="0" tIns="0" rIns="0" bIns="0" rtlCol="0">
            <a:spAutoFit/>
          </a:bodyPr>
          <a:lstStyle/>
          <a:p>
            <a:pPr marL="12700">
              <a:lnSpc>
                <a:spcPts val="1550"/>
              </a:lnSpc>
            </a:pPr>
            <a:r>
              <a:rPr sz="1500" b="1" dirty="0">
                <a:solidFill>
                  <a:srgbClr val="F07E2F"/>
                </a:solidFill>
                <a:latin typeface="Segoe UI"/>
                <a:cs typeface="Segoe UI"/>
              </a:rPr>
              <a:t>45 209,7</a:t>
            </a:r>
            <a:r>
              <a:rPr sz="1500" b="1" spc="175" dirty="0">
                <a:solidFill>
                  <a:srgbClr val="F07E2F"/>
                </a:solidFill>
                <a:latin typeface="Segoe UI"/>
                <a:cs typeface="Segoe UI"/>
              </a:rPr>
              <a:t> </a:t>
            </a:r>
            <a:r>
              <a:rPr sz="1200" b="1" baseline="13888" dirty="0">
                <a:solidFill>
                  <a:srgbClr val="F07E2F"/>
                </a:solidFill>
                <a:latin typeface="Segoe UI"/>
                <a:cs typeface="Segoe UI"/>
              </a:rPr>
              <a:t>руб.</a:t>
            </a:r>
            <a:endParaRPr sz="1200" baseline="13888">
              <a:latin typeface="Segoe UI"/>
              <a:cs typeface="Segoe UI"/>
            </a:endParaRPr>
          </a:p>
          <a:p>
            <a:pPr marL="12700">
              <a:lnSpc>
                <a:spcPts val="1190"/>
              </a:lnSpc>
            </a:pPr>
            <a:r>
              <a:rPr sz="1200" dirty="0">
                <a:solidFill>
                  <a:srgbClr val="575756"/>
                </a:solidFill>
                <a:latin typeface="Segoe UI"/>
                <a:cs typeface="Segoe UI"/>
              </a:rPr>
              <a:t>федеральный</a:t>
            </a:r>
            <a:endParaRPr sz="1200">
              <a:latin typeface="Segoe UI"/>
              <a:cs typeface="Segoe UI"/>
            </a:endParaRPr>
          </a:p>
        </p:txBody>
      </p:sp>
      <p:sp>
        <p:nvSpPr>
          <p:cNvPr id="52" name="object 52"/>
          <p:cNvSpPr txBox="1"/>
          <p:nvPr/>
        </p:nvSpPr>
        <p:spPr>
          <a:xfrm>
            <a:off x="2136415" y="4680872"/>
            <a:ext cx="67754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2 379,5</a:t>
            </a:r>
            <a:endParaRPr sz="1500">
              <a:latin typeface="Segoe UI"/>
              <a:cs typeface="Segoe UI"/>
            </a:endParaRPr>
          </a:p>
        </p:txBody>
      </p:sp>
      <p:sp>
        <p:nvSpPr>
          <p:cNvPr id="53" name="object 53"/>
          <p:cNvSpPr txBox="1"/>
          <p:nvPr/>
        </p:nvSpPr>
        <p:spPr>
          <a:xfrm>
            <a:off x="2136349" y="4838732"/>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54" name="object 54"/>
          <p:cNvSpPr txBox="1"/>
          <p:nvPr/>
        </p:nvSpPr>
        <p:spPr>
          <a:xfrm>
            <a:off x="2136415" y="4996244"/>
            <a:ext cx="959485" cy="22669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4 993,1</a:t>
            </a:r>
            <a:r>
              <a:rPr sz="1500" b="1" spc="185" dirty="0">
                <a:solidFill>
                  <a:srgbClr val="F07E2F"/>
                </a:solidFill>
                <a:latin typeface="Segoe UI"/>
                <a:cs typeface="Segoe UI"/>
              </a:rPr>
              <a:t> </a:t>
            </a:r>
            <a:r>
              <a:rPr sz="1200" b="1" baseline="45138" dirty="0">
                <a:solidFill>
                  <a:srgbClr val="F07E2F"/>
                </a:solidFill>
                <a:latin typeface="Segoe UI"/>
                <a:cs typeface="Segoe UI"/>
              </a:rPr>
              <a:t>тыс.</a:t>
            </a:r>
            <a:endParaRPr sz="1200" baseline="45138">
              <a:latin typeface="Segoe UI"/>
              <a:cs typeface="Segoe UI"/>
            </a:endParaRPr>
          </a:p>
        </p:txBody>
      </p:sp>
      <p:sp>
        <p:nvSpPr>
          <p:cNvPr id="55" name="object 55"/>
          <p:cNvSpPr txBox="1"/>
          <p:nvPr/>
        </p:nvSpPr>
        <p:spPr>
          <a:xfrm>
            <a:off x="2136349" y="5190182"/>
            <a:ext cx="1061720" cy="330200"/>
          </a:xfrm>
          <a:prstGeom prst="rect">
            <a:avLst/>
          </a:prstGeom>
        </p:spPr>
        <p:txBody>
          <a:bodyPr vert="horz" wrap="square" lIns="0" tIns="0" rIns="0" bIns="0" rtlCol="0">
            <a:spAutoFit/>
          </a:bodyPr>
          <a:lstStyle/>
          <a:p>
            <a:pPr marL="12700" marR="5080">
              <a:lnSpc>
                <a:spcPts val="1200"/>
              </a:lnSpc>
            </a:pPr>
            <a:r>
              <a:rPr sz="1200" dirty="0">
                <a:solidFill>
                  <a:srgbClr val="575756"/>
                </a:solidFill>
                <a:latin typeface="Segoe UI"/>
                <a:cs typeface="Segoe UI"/>
              </a:rPr>
              <a:t>привлеченные средства</a:t>
            </a:r>
            <a:endParaRPr sz="1200">
              <a:latin typeface="Segoe UI"/>
              <a:cs typeface="Segoe UI"/>
            </a:endParaRPr>
          </a:p>
        </p:txBody>
      </p:sp>
      <p:sp>
        <p:nvSpPr>
          <p:cNvPr id="56" name="object 56"/>
          <p:cNvSpPr txBox="1"/>
          <p:nvPr/>
        </p:nvSpPr>
        <p:spPr>
          <a:xfrm>
            <a:off x="1018195" y="4422803"/>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57" name="object 57"/>
          <p:cNvSpPr txBox="1"/>
          <p:nvPr/>
        </p:nvSpPr>
        <p:spPr>
          <a:xfrm>
            <a:off x="2972723" y="4311358"/>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58" name="object 58"/>
          <p:cNvSpPr txBox="1"/>
          <p:nvPr/>
        </p:nvSpPr>
        <p:spPr>
          <a:xfrm>
            <a:off x="2907800" y="4676915"/>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59" name="object 59"/>
          <p:cNvSpPr txBox="1"/>
          <p:nvPr/>
        </p:nvSpPr>
        <p:spPr>
          <a:xfrm>
            <a:off x="2907800" y="4765815"/>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60" name="object 60"/>
          <p:cNvSpPr txBox="1"/>
          <p:nvPr/>
        </p:nvSpPr>
        <p:spPr>
          <a:xfrm>
            <a:off x="2864722" y="5085144"/>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61" name="object 61"/>
          <p:cNvSpPr/>
          <p:nvPr/>
        </p:nvSpPr>
        <p:spPr>
          <a:xfrm>
            <a:off x="2000870" y="5100382"/>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2" name="object 62"/>
          <p:cNvSpPr/>
          <p:nvPr/>
        </p:nvSpPr>
        <p:spPr>
          <a:xfrm>
            <a:off x="2000870" y="5100382"/>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FFFFFF"/>
            </a:solidFill>
          </a:ln>
        </p:spPr>
        <p:txBody>
          <a:bodyPr wrap="square" lIns="0" tIns="0" rIns="0" bIns="0" rtlCol="0"/>
          <a:lstStyle/>
          <a:p>
            <a:endParaRPr/>
          </a:p>
        </p:txBody>
      </p:sp>
      <p:sp>
        <p:nvSpPr>
          <p:cNvPr id="63" name="object 63"/>
          <p:cNvSpPr/>
          <p:nvPr/>
        </p:nvSpPr>
        <p:spPr>
          <a:xfrm>
            <a:off x="3772922" y="5815393"/>
            <a:ext cx="278999" cy="283521"/>
          </a:xfrm>
          <a:prstGeom prst="rect">
            <a:avLst/>
          </a:prstGeom>
          <a:blipFill>
            <a:blip r:embed="rId6" cstate="print"/>
            <a:stretch>
              <a:fillRect/>
            </a:stretch>
          </a:blipFill>
        </p:spPr>
        <p:txBody>
          <a:bodyPr wrap="square" lIns="0" tIns="0" rIns="0" bIns="0" rtlCol="0"/>
          <a:lstStyle/>
          <a:p>
            <a:endParaRPr/>
          </a:p>
        </p:txBody>
      </p:sp>
      <p:sp>
        <p:nvSpPr>
          <p:cNvPr id="64" name="object 64"/>
          <p:cNvSpPr txBox="1"/>
          <p:nvPr/>
        </p:nvSpPr>
        <p:spPr>
          <a:xfrm>
            <a:off x="4103744" y="4774546"/>
            <a:ext cx="1138555" cy="1821814"/>
          </a:xfrm>
          <a:prstGeom prst="rect">
            <a:avLst/>
          </a:prstGeom>
        </p:spPr>
        <p:txBody>
          <a:bodyPr vert="horz" wrap="square" lIns="0" tIns="0" rIns="0" bIns="0" rtlCol="0">
            <a:spAutoFit/>
          </a:bodyPr>
          <a:lstStyle/>
          <a:p>
            <a:pPr marL="12700" marR="68580" algn="just">
              <a:lnSpc>
                <a:spcPts val="650"/>
              </a:lnSpc>
            </a:pPr>
            <a:r>
              <a:rPr sz="600" spc="-10" dirty="0">
                <a:solidFill>
                  <a:srgbClr val="575756"/>
                </a:solidFill>
                <a:latin typeface="Segoe UI"/>
                <a:cs typeface="Segoe UI"/>
              </a:rPr>
              <a:t>ГБУД</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Н</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«Цент</a:t>
            </a:r>
            <a:r>
              <a:rPr sz="600" dirty="0">
                <a:solidFill>
                  <a:srgbClr val="575756"/>
                </a:solidFill>
                <a:latin typeface="Segoe UI"/>
                <a:cs typeface="Segoe UI"/>
              </a:rPr>
              <a:t>р</a:t>
            </a:r>
            <a:r>
              <a:rPr sz="600" spc="-15" dirty="0">
                <a:solidFill>
                  <a:srgbClr val="575756"/>
                </a:solidFill>
                <a:latin typeface="Segoe UI"/>
                <a:cs typeface="Segoe UI"/>
              </a:rPr>
              <a:t> </a:t>
            </a:r>
            <a:r>
              <a:rPr sz="600" spc="-10" dirty="0">
                <a:solidFill>
                  <a:srgbClr val="575756"/>
                </a:solidFill>
                <a:latin typeface="Segoe UI"/>
                <a:cs typeface="Segoe UI"/>
              </a:rPr>
              <a:t>психолого- педагогической</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медицинской </a:t>
            </a:r>
            <a:r>
              <a:rPr sz="600" dirty="0">
                <a:solidFill>
                  <a:srgbClr val="575756"/>
                </a:solidFill>
                <a:latin typeface="Segoe UI"/>
                <a:cs typeface="Segoe UI"/>
              </a:rPr>
              <a:t>и</a:t>
            </a:r>
            <a:r>
              <a:rPr sz="600" spc="-15" dirty="0">
                <a:solidFill>
                  <a:srgbClr val="575756"/>
                </a:solidFill>
                <a:latin typeface="Segoe UI"/>
                <a:cs typeface="Segoe UI"/>
              </a:rPr>
              <a:t> </a:t>
            </a:r>
            <a:r>
              <a:rPr sz="600" spc="-10" dirty="0">
                <a:solidFill>
                  <a:srgbClr val="575756"/>
                </a:solidFill>
                <a:latin typeface="Segoe UI"/>
                <a:cs typeface="Segoe UI"/>
              </a:rPr>
              <a:t>социально</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помощи»</a:t>
            </a:r>
            <a:endParaRPr sz="600">
              <a:latin typeface="Segoe UI"/>
              <a:cs typeface="Segoe UI"/>
            </a:endParaRPr>
          </a:p>
          <a:p>
            <a:pPr marL="12700" marR="89535">
              <a:lnSpc>
                <a:spcPts val="650"/>
              </a:lnSpc>
              <a:spcBef>
                <a:spcPts val="280"/>
              </a:spcBef>
            </a:pPr>
            <a:r>
              <a:rPr sz="600" spc="-15" dirty="0">
                <a:solidFill>
                  <a:srgbClr val="575756"/>
                </a:solidFill>
                <a:latin typeface="Segoe UI"/>
                <a:cs typeface="Segoe UI"/>
              </a:rPr>
              <a:t>МБ</a:t>
            </a:r>
            <a:r>
              <a:rPr sz="600" dirty="0">
                <a:solidFill>
                  <a:srgbClr val="575756"/>
                </a:solidFill>
                <a:latin typeface="Segoe UI"/>
                <a:cs typeface="Segoe UI"/>
              </a:rPr>
              <a:t>У</a:t>
            </a:r>
            <a:r>
              <a:rPr sz="600" spc="-25" dirty="0">
                <a:solidFill>
                  <a:srgbClr val="575756"/>
                </a:solidFill>
                <a:latin typeface="Segoe UI"/>
                <a:cs typeface="Segoe UI"/>
              </a:rPr>
              <a:t> </a:t>
            </a:r>
            <a:r>
              <a:rPr sz="600" spc="-15" dirty="0">
                <a:solidFill>
                  <a:srgbClr val="575756"/>
                </a:solidFill>
                <a:latin typeface="Segoe UI"/>
                <a:cs typeface="Segoe UI"/>
              </a:rPr>
              <a:t>Д</a:t>
            </a:r>
            <a:r>
              <a:rPr sz="600" dirty="0">
                <a:solidFill>
                  <a:srgbClr val="575756"/>
                </a:solidFill>
                <a:latin typeface="Segoe UI"/>
                <a:cs typeface="Segoe UI"/>
              </a:rPr>
              <a:t>О</a:t>
            </a:r>
            <a:r>
              <a:rPr sz="600" spc="-25" dirty="0">
                <a:solidFill>
                  <a:srgbClr val="575756"/>
                </a:solidFill>
                <a:latin typeface="Segoe UI"/>
                <a:cs typeface="Segoe UI"/>
              </a:rPr>
              <a:t> </a:t>
            </a:r>
            <a:r>
              <a:rPr sz="600" spc="-15" dirty="0">
                <a:solidFill>
                  <a:srgbClr val="575756"/>
                </a:solidFill>
                <a:latin typeface="Segoe UI"/>
                <a:cs typeface="Segoe UI"/>
              </a:rPr>
              <a:t>«Цент</a:t>
            </a:r>
            <a:r>
              <a:rPr sz="600" dirty="0">
                <a:solidFill>
                  <a:srgbClr val="575756"/>
                </a:solidFill>
                <a:latin typeface="Segoe UI"/>
                <a:cs typeface="Segoe UI"/>
              </a:rPr>
              <a:t>р</a:t>
            </a:r>
            <a:r>
              <a:rPr sz="600" spc="-25" dirty="0">
                <a:solidFill>
                  <a:srgbClr val="575756"/>
                </a:solidFill>
                <a:latin typeface="Segoe UI"/>
                <a:cs typeface="Segoe UI"/>
              </a:rPr>
              <a:t> </a:t>
            </a:r>
            <a:r>
              <a:rPr sz="600" spc="-15" dirty="0">
                <a:solidFill>
                  <a:srgbClr val="575756"/>
                </a:solidFill>
                <a:latin typeface="Segoe UI"/>
                <a:cs typeface="Segoe UI"/>
              </a:rPr>
              <a:t>психолого- педагогической</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медицинской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социально</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помощи»,</a:t>
            </a:r>
            <a:endParaRPr sz="600">
              <a:latin typeface="Segoe UI"/>
              <a:cs typeface="Segoe UI"/>
            </a:endParaRPr>
          </a:p>
          <a:p>
            <a:pPr marL="12700">
              <a:lnSpc>
                <a:spcPts val="640"/>
              </a:lnSpc>
            </a:pPr>
            <a:r>
              <a:rPr sz="600" spc="-15" dirty="0">
                <a:solidFill>
                  <a:srgbClr val="575756"/>
                </a:solidFill>
                <a:latin typeface="Segoe UI"/>
                <a:cs typeface="Segoe UI"/>
              </a:rPr>
              <a:t>г</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о</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г</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Дзержинск</a:t>
            </a:r>
            <a:endParaRPr sz="600">
              <a:latin typeface="Segoe UI"/>
              <a:cs typeface="Segoe UI"/>
            </a:endParaRPr>
          </a:p>
          <a:p>
            <a:pPr marL="12700" marR="89535">
              <a:lnSpc>
                <a:spcPts val="650"/>
              </a:lnSpc>
              <a:spcBef>
                <a:spcPts val="290"/>
              </a:spcBef>
            </a:pPr>
            <a:r>
              <a:rPr sz="600" spc="-15" dirty="0">
                <a:solidFill>
                  <a:srgbClr val="575756"/>
                </a:solidFill>
                <a:latin typeface="Segoe UI"/>
                <a:cs typeface="Segoe UI"/>
              </a:rPr>
              <a:t>МА</a:t>
            </a:r>
            <a:r>
              <a:rPr sz="600" dirty="0">
                <a:solidFill>
                  <a:srgbClr val="575756"/>
                </a:solidFill>
                <a:latin typeface="Segoe UI"/>
                <a:cs typeface="Segoe UI"/>
              </a:rPr>
              <a:t>У</a:t>
            </a:r>
            <a:r>
              <a:rPr sz="600" spc="-25" dirty="0">
                <a:solidFill>
                  <a:srgbClr val="575756"/>
                </a:solidFill>
                <a:latin typeface="Segoe UI"/>
                <a:cs typeface="Segoe UI"/>
              </a:rPr>
              <a:t> </a:t>
            </a:r>
            <a:r>
              <a:rPr sz="600" spc="-15" dirty="0">
                <a:solidFill>
                  <a:srgbClr val="575756"/>
                </a:solidFill>
                <a:latin typeface="Segoe UI"/>
                <a:cs typeface="Segoe UI"/>
              </a:rPr>
              <a:t>Д</a:t>
            </a:r>
            <a:r>
              <a:rPr sz="600" dirty="0">
                <a:solidFill>
                  <a:srgbClr val="575756"/>
                </a:solidFill>
                <a:latin typeface="Segoe UI"/>
                <a:cs typeface="Segoe UI"/>
              </a:rPr>
              <a:t>О</a:t>
            </a:r>
            <a:r>
              <a:rPr sz="600" spc="-25" dirty="0">
                <a:solidFill>
                  <a:srgbClr val="575756"/>
                </a:solidFill>
                <a:latin typeface="Segoe UI"/>
                <a:cs typeface="Segoe UI"/>
              </a:rPr>
              <a:t> </a:t>
            </a:r>
            <a:r>
              <a:rPr sz="600" spc="-15" dirty="0">
                <a:solidFill>
                  <a:srgbClr val="575756"/>
                </a:solidFill>
                <a:latin typeface="Segoe UI"/>
                <a:cs typeface="Segoe UI"/>
              </a:rPr>
              <a:t>«Цент</a:t>
            </a:r>
            <a:r>
              <a:rPr sz="600" dirty="0">
                <a:solidFill>
                  <a:srgbClr val="575756"/>
                </a:solidFill>
                <a:latin typeface="Segoe UI"/>
                <a:cs typeface="Segoe UI"/>
              </a:rPr>
              <a:t>р</a:t>
            </a:r>
            <a:r>
              <a:rPr sz="600" spc="-25" dirty="0">
                <a:solidFill>
                  <a:srgbClr val="575756"/>
                </a:solidFill>
                <a:latin typeface="Segoe UI"/>
                <a:cs typeface="Segoe UI"/>
              </a:rPr>
              <a:t> </a:t>
            </a:r>
            <a:r>
              <a:rPr sz="600" spc="-15" dirty="0">
                <a:solidFill>
                  <a:srgbClr val="575756"/>
                </a:solidFill>
                <a:latin typeface="Segoe UI"/>
                <a:cs typeface="Segoe UI"/>
              </a:rPr>
              <a:t>психолого- педагогической</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медицинской</a:t>
            </a:r>
            <a:endParaRPr sz="600">
              <a:latin typeface="Segoe UI"/>
              <a:cs typeface="Segoe UI"/>
            </a:endParaRPr>
          </a:p>
          <a:p>
            <a:pPr marL="12700" marR="5080">
              <a:lnSpc>
                <a:spcPts val="650"/>
              </a:lnSpc>
            </a:pPr>
            <a:r>
              <a:rPr sz="600" dirty="0">
                <a:solidFill>
                  <a:srgbClr val="575756"/>
                </a:solidFill>
                <a:latin typeface="Segoe UI"/>
                <a:cs typeface="Segoe UI"/>
              </a:rPr>
              <a:t>и</a:t>
            </a:r>
            <a:r>
              <a:rPr sz="600" spc="-40" dirty="0">
                <a:solidFill>
                  <a:srgbClr val="575756"/>
                </a:solidFill>
                <a:latin typeface="Segoe UI"/>
                <a:cs typeface="Segoe UI"/>
              </a:rPr>
              <a:t> </a:t>
            </a:r>
            <a:r>
              <a:rPr sz="600" spc="-20" dirty="0">
                <a:solidFill>
                  <a:srgbClr val="575756"/>
                </a:solidFill>
                <a:latin typeface="Segoe UI"/>
                <a:cs typeface="Segoe UI"/>
              </a:rPr>
              <a:t>социально</a:t>
            </a:r>
            <a:r>
              <a:rPr sz="600" dirty="0">
                <a:solidFill>
                  <a:srgbClr val="575756"/>
                </a:solidFill>
                <a:latin typeface="Segoe UI"/>
                <a:cs typeface="Segoe UI"/>
              </a:rPr>
              <a:t>й</a:t>
            </a:r>
            <a:r>
              <a:rPr sz="600" spc="-40" dirty="0">
                <a:solidFill>
                  <a:srgbClr val="575756"/>
                </a:solidFill>
                <a:latin typeface="Segoe UI"/>
                <a:cs typeface="Segoe UI"/>
              </a:rPr>
              <a:t> </a:t>
            </a:r>
            <a:r>
              <a:rPr sz="600" spc="-20" dirty="0">
                <a:solidFill>
                  <a:srgbClr val="575756"/>
                </a:solidFill>
                <a:latin typeface="Segoe UI"/>
                <a:cs typeface="Segoe UI"/>
              </a:rPr>
              <a:t>помощ</a:t>
            </a:r>
            <a:r>
              <a:rPr sz="600" dirty="0">
                <a:solidFill>
                  <a:srgbClr val="575756"/>
                </a:solidFill>
                <a:latin typeface="Segoe UI"/>
                <a:cs typeface="Segoe UI"/>
              </a:rPr>
              <a:t>и</a:t>
            </a:r>
            <a:r>
              <a:rPr sz="600" spc="-50" dirty="0">
                <a:solidFill>
                  <a:srgbClr val="575756"/>
                </a:solidFill>
                <a:latin typeface="Segoe UI"/>
                <a:cs typeface="Segoe UI"/>
              </a:rPr>
              <a:t> </a:t>
            </a:r>
            <a:r>
              <a:rPr sz="600" spc="-20" dirty="0">
                <a:solidFill>
                  <a:srgbClr val="575756"/>
                </a:solidFill>
                <a:latin typeface="Segoe UI"/>
                <a:cs typeface="Segoe UI"/>
              </a:rPr>
              <a:t>“Иволг</a:t>
            </a:r>
            <a:r>
              <a:rPr sz="600" spc="-45" dirty="0">
                <a:solidFill>
                  <a:srgbClr val="575756"/>
                </a:solidFill>
                <a:latin typeface="Segoe UI"/>
                <a:cs typeface="Segoe UI"/>
              </a:rPr>
              <a:t>а</a:t>
            </a:r>
            <a:r>
              <a:rPr sz="600" spc="-20" dirty="0">
                <a:solidFill>
                  <a:srgbClr val="575756"/>
                </a:solidFill>
                <a:latin typeface="Segoe UI"/>
                <a:cs typeface="Segoe UI"/>
              </a:rPr>
              <a:t>”»</a:t>
            </a:r>
            <a:r>
              <a:rPr sz="600" dirty="0">
                <a:solidFill>
                  <a:srgbClr val="575756"/>
                </a:solidFill>
                <a:latin typeface="Segoe UI"/>
                <a:cs typeface="Segoe UI"/>
              </a:rPr>
              <a:t>, </a:t>
            </a:r>
            <a:r>
              <a:rPr sz="600" spc="-15" dirty="0">
                <a:solidFill>
                  <a:srgbClr val="575756"/>
                </a:solidFill>
                <a:latin typeface="Segoe UI"/>
                <a:cs typeface="Segoe UI"/>
              </a:rPr>
              <a:t>г</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о</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г</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Бо</a:t>
            </a:r>
            <a:r>
              <a:rPr sz="600" dirty="0">
                <a:solidFill>
                  <a:srgbClr val="575756"/>
                </a:solidFill>
                <a:latin typeface="Segoe UI"/>
                <a:cs typeface="Segoe UI"/>
              </a:rPr>
              <a:t>р</a:t>
            </a:r>
            <a:r>
              <a:rPr sz="600" spc="-25" dirty="0">
                <a:solidFill>
                  <a:srgbClr val="575756"/>
                </a:solidFill>
                <a:latin typeface="Segoe UI"/>
                <a:cs typeface="Segoe UI"/>
              </a:rPr>
              <a:t> </a:t>
            </a:r>
            <a:r>
              <a:rPr sz="600" spc="-15" dirty="0">
                <a:solidFill>
                  <a:srgbClr val="575756"/>
                </a:solidFill>
                <a:latin typeface="Segoe UI"/>
                <a:cs typeface="Segoe UI"/>
              </a:rPr>
              <a:t>Нижегородской области</a:t>
            </a:r>
            <a:endParaRPr sz="600">
              <a:latin typeface="Segoe UI"/>
              <a:cs typeface="Segoe UI"/>
            </a:endParaRPr>
          </a:p>
          <a:p>
            <a:pPr marL="12700" marR="101600">
              <a:lnSpc>
                <a:spcPts val="650"/>
              </a:lnSpc>
              <a:spcBef>
                <a:spcPts val="425"/>
              </a:spcBef>
            </a:pPr>
            <a:r>
              <a:rPr sz="600" spc="-10" dirty="0">
                <a:solidFill>
                  <a:srgbClr val="575756"/>
                </a:solidFill>
                <a:latin typeface="Segoe UI"/>
                <a:cs typeface="Segoe UI"/>
              </a:rPr>
              <a:t>МБ</a:t>
            </a:r>
            <a:r>
              <a:rPr sz="600" dirty="0">
                <a:solidFill>
                  <a:srgbClr val="575756"/>
                </a:solidFill>
                <a:latin typeface="Segoe UI"/>
                <a:cs typeface="Segoe UI"/>
              </a:rPr>
              <a:t>У</a:t>
            </a:r>
            <a:r>
              <a:rPr sz="600" spc="-15" dirty="0">
                <a:solidFill>
                  <a:srgbClr val="575756"/>
                </a:solidFill>
                <a:latin typeface="Segoe UI"/>
                <a:cs typeface="Segoe UI"/>
              </a:rPr>
              <a:t> </a:t>
            </a:r>
            <a:r>
              <a:rPr sz="600" spc="-10" dirty="0">
                <a:solidFill>
                  <a:srgbClr val="575756"/>
                </a:solidFill>
                <a:latin typeface="Segoe UI"/>
                <a:cs typeface="Segoe UI"/>
              </a:rPr>
              <a:t>Д</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«Цент</a:t>
            </a:r>
            <a:r>
              <a:rPr sz="600" dirty="0">
                <a:solidFill>
                  <a:srgbClr val="575756"/>
                </a:solidFill>
                <a:latin typeface="Segoe UI"/>
                <a:cs typeface="Segoe UI"/>
              </a:rPr>
              <a:t>р</a:t>
            </a:r>
            <a:r>
              <a:rPr sz="600" spc="-15" dirty="0">
                <a:solidFill>
                  <a:srgbClr val="575756"/>
                </a:solidFill>
                <a:latin typeface="Segoe UI"/>
                <a:cs typeface="Segoe UI"/>
              </a:rPr>
              <a:t> </a:t>
            </a:r>
            <a:r>
              <a:rPr sz="600" spc="-10" dirty="0">
                <a:solidFill>
                  <a:srgbClr val="575756"/>
                </a:solidFill>
                <a:latin typeface="Segoe UI"/>
                <a:cs typeface="Segoe UI"/>
              </a:rPr>
              <a:t>детского творчества»</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г</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Сергач</a:t>
            </a:r>
            <a:endParaRPr sz="600">
              <a:latin typeface="Segoe UI"/>
              <a:cs typeface="Segoe UI"/>
            </a:endParaRPr>
          </a:p>
          <a:p>
            <a:pPr marL="12700" marR="101600">
              <a:lnSpc>
                <a:spcPts val="650"/>
              </a:lnSpc>
              <a:spcBef>
                <a:spcPts val="425"/>
              </a:spcBef>
            </a:pPr>
            <a:r>
              <a:rPr sz="600" spc="-15" dirty="0">
                <a:solidFill>
                  <a:srgbClr val="575756"/>
                </a:solidFill>
                <a:latin typeface="Segoe UI"/>
                <a:cs typeface="Segoe UI"/>
              </a:rPr>
              <a:t>МБДО</a:t>
            </a:r>
            <a:r>
              <a:rPr sz="600" dirty="0">
                <a:solidFill>
                  <a:srgbClr val="575756"/>
                </a:solidFill>
                <a:latin typeface="Segoe UI"/>
                <a:cs typeface="Segoe UI"/>
              </a:rPr>
              <a:t>У</a:t>
            </a:r>
            <a:r>
              <a:rPr sz="600" spc="-25" dirty="0">
                <a:solidFill>
                  <a:srgbClr val="575756"/>
                </a:solidFill>
                <a:latin typeface="Segoe UI"/>
                <a:cs typeface="Segoe UI"/>
              </a:rPr>
              <a:t> </a:t>
            </a:r>
            <a:r>
              <a:rPr sz="600" spc="-10" dirty="0">
                <a:solidFill>
                  <a:srgbClr val="575756"/>
                </a:solidFill>
                <a:latin typeface="Segoe UI"/>
                <a:cs typeface="Segoe UI"/>
              </a:rPr>
              <a:t>«</a:t>
            </a:r>
            <a:r>
              <a:rPr sz="600" spc="-15" dirty="0">
                <a:solidFill>
                  <a:srgbClr val="575756"/>
                </a:solidFill>
                <a:latin typeface="Segoe UI"/>
                <a:cs typeface="Segoe UI"/>
              </a:rPr>
              <a:t>Детски</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са</a:t>
            </a:r>
            <a:r>
              <a:rPr sz="600" dirty="0">
                <a:solidFill>
                  <a:srgbClr val="575756"/>
                </a:solidFill>
                <a:latin typeface="Segoe UI"/>
                <a:cs typeface="Segoe UI"/>
              </a:rPr>
              <a:t>д</a:t>
            </a:r>
            <a:r>
              <a:rPr sz="600" spc="-25" dirty="0">
                <a:solidFill>
                  <a:srgbClr val="575756"/>
                </a:solidFill>
                <a:latin typeface="Segoe UI"/>
                <a:cs typeface="Segoe UI"/>
              </a:rPr>
              <a:t> </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167</a:t>
            </a:r>
            <a:r>
              <a:rPr sz="600" spc="-10" dirty="0">
                <a:solidFill>
                  <a:srgbClr val="575756"/>
                </a:solidFill>
                <a:latin typeface="Segoe UI"/>
                <a:cs typeface="Segoe UI"/>
              </a:rPr>
              <a:t>»</a:t>
            </a:r>
            <a:r>
              <a:rPr sz="600" dirty="0">
                <a:solidFill>
                  <a:srgbClr val="575756"/>
                </a:solidFill>
                <a:latin typeface="Segoe UI"/>
                <a:cs typeface="Segoe UI"/>
              </a:rPr>
              <a:t>, </a:t>
            </a:r>
            <a:r>
              <a:rPr sz="600" spc="-15" dirty="0">
                <a:solidFill>
                  <a:srgbClr val="575756"/>
                </a:solidFill>
                <a:latin typeface="Segoe UI"/>
                <a:cs typeface="Segoe UI"/>
              </a:rPr>
              <a:t>Нижни</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Новгород</a:t>
            </a:r>
            <a:endParaRPr sz="600">
              <a:latin typeface="Segoe UI"/>
              <a:cs typeface="Segoe UI"/>
            </a:endParaRPr>
          </a:p>
          <a:p>
            <a:pPr marL="12700" marR="151765">
              <a:lnSpc>
                <a:spcPts val="650"/>
              </a:lnSpc>
              <a:spcBef>
                <a:spcPts val="425"/>
              </a:spcBef>
            </a:pPr>
            <a:r>
              <a:rPr sz="600" spc="-10" dirty="0">
                <a:solidFill>
                  <a:srgbClr val="575756"/>
                </a:solidFill>
                <a:latin typeface="Segoe UI"/>
                <a:cs typeface="Segoe UI"/>
              </a:rPr>
              <a:t>МБ</a:t>
            </a:r>
            <a:r>
              <a:rPr sz="600" dirty="0">
                <a:solidFill>
                  <a:srgbClr val="575756"/>
                </a:solidFill>
                <a:latin typeface="Segoe UI"/>
                <a:cs typeface="Segoe UI"/>
              </a:rPr>
              <a:t>У</a:t>
            </a:r>
            <a:r>
              <a:rPr sz="600" spc="-15" dirty="0">
                <a:solidFill>
                  <a:srgbClr val="575756"/>
                </a:solidFill>
                <a:latin typeface="Segoe UI"/>
                <a:cs typeface="Segoe UI"/>
              </a:rPr>
              <a:t> </a:t>
            </a:r>
            <a:r>
              <a:rPr sz="600" spc="-10" dirty="0">
                <a:solidFill>
                  <a:srgbClr val="575756"/>
                </a:solidFill>
                <a:latin typeface="Segoe UI"/>
                <a:cs typeface="Segoe UI"/>
              </a:rPr>
              <a:t>Д</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«Цент</a:t>
            </a:r>
            <a:r>
              <a:rPr sz="600" dirty="0">
                <a:solidFill>
                  <a:srgbClr val="575756"/>
                </a:solidFill>
                <a:latin typeface="Segoe UI"/>
                <a:cs typeface="Segoe UI"/>
              </a:rPr>
              <a:t>р</a:t>
            </a:r>
            <a:r>
              <a:rPr sz="600" spc="-15" dirty="0">
                <a:solidFill>
                  <a:srgbClr val="575756"/>
                </a:solidFill>
                <a:latin typeface="Segoe UI"/>
                <a:cs typeface="Segoe UI"/>
              </a:rPr>
              <a:t> </a:t>
            </a:r>
            <a:r>
              <a:rPr sz="600" spc="-10" dirty="0">
                <a:solidFill>
                  <a:srgbClr val="575756"/>
                </a:solidFill>
                <a:latin typeface="Segoe UI"/>
                <a:cs typeface="Segoe UI"/>
              </a:rPr>
              <a:t>детского творчеств</a:t>
            </a:r>
            <a:r>
              <a:rPr sz="600" dirty="0">
                <a:solidFill>
                  <a:srgbClr val="575756"/>
                </a:solidFill>
                <a:latin typeface="Segoe UI"/>
                <a:cs typeface="Segoe UI"/>
              </a:rPr>
              <a:t>а</a:t>
            </a:r>
            <a:r>
              <a:rPr sz="600" spc="-15" dirty="0">
                <a:solidFill>
                  <a:srgbClr val="575756"/>
                </a:solidFill>
                <a:latin typeface="Segoe UI"/>
                <a:cs typeface="Segoe UI"/>
              </a:rPr>
              <a:t> </a:t>
            </a:r>
            <a:r>
              <a:rPr sz="600" spc="-10" dirty="0">
                <a:solidFill>
                  <a:srgbClr val="575756"/>
                </a:solidFill>
                <a:latin typeface="Segoe UI"/>
                <a:cs typeface="Segoe UI"/>
              </a:rPr>
              <a:t>Ленинского района»</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Нижни</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Новгород</a:t>
            </a:r>
            <a:endParaRPr sz="600">
              <a:latin typeface="Segoe UI"/>
              <a:cs typeface="Segoe UI"/>
            </a:endParaRPr>
          </a:p>
        </p:txBody>
      </p:sp>
      <p:sp>
        <p:nvSpPr>
          <p:cNvPr id="65" name="object 65"/>
          <p:cNvSpPr txBox="1"/>
          <p:nvPr/>
        </p:nvSpPr>
        <p:spPr>
          <a:xfrm>
            <a:off x="5964624" y="4783919"/>
            <a:ext cx="1317625" cy="1850389"/>
          </a:xfrm>
          <a:prstGeom prst="rect">
            <a:avLst/>
          </a:prstGeom>
        </p:spPr>
        <p:txBody>
          <a:bodyPr vert="horz" wrap="square" lIns="0" tIns="0" rIns="0" bIns="0" rtlCol="0">
            <a:spAutoFit/>
          </a:bodyPr>
          <a:lstStyle/>
          <a:p>
            <a:pPr marL="12700" marR="33655">
              <a:lnSpc>
                <a:spcPts val="650"/>
              </a:lnSpc>
            </a:pPr>
            <a:r>
              <a:rPr sz="600" spc="-15" dirty="0">
                <a:solidFill>
                  <a:srgbClr val="575756"/>
                </a:solidFill>
                <a:latin typeface="Segoe UI"/>
                <a:cs typeface="Segoe UI"/>
              </a:rPr>
              <a:t>ФГБО</a:t>
            </a:r>
            <a:r>
              <a:rPr sz="600" dirty="0">
                <a:solidFill>
                  <a:srgbClr val="575756"/>
                </a:solidFill>
                <a:latin typeface="Segoe UI"/>
                <a:cs typeface="Segoe UI"/>
              </a:rPr>
              <a:t>У</a:t>
            </a:r>
            <a:r>
              <a:rPr sz="600" spc="-25" dirty="0">
                <a:solidFill>
                  <a:srgbClr val="575756"/>
                </a:solidFill>
                <a:latin typeface="Segoe UI"/>
                <a:cs typeface="Segoe UI"/>
              </a:rPr>
              <a:t> </a:t>
            </a:r>
            <a:r>
              <a:rPr sz="600" spc="-15" dirty="0">
                <a:solidFill>
                  <a:srgbClr val="575756"/>
                </a:solidFill>
                <a:latin typeface="Segoe UI"/>
                <a:cs typeface="Segoe UI"/>
              </a:rPr>
              <a:t>В</a:t>
            </a:r>
            <a:r>
              <a:rPr sz="600" dirty="0">
                <a:solidFill>
                  <a:srgbClr val="575756"/>
                </a:solidFill>
                <a:latin typeface="Segoe UI"/>
                <a:cs typeface="Segoe UI"/>
              </a:rPr>
              <a:t>О</a:t>
            </a:r>
            <a:r>
              <a:rPr sz="600" spc="-25" dirty="0">
                <a:solidFill>
                  <a:srgbClr val="575756"/>
                </a:solidFill>
                <a:latin typeface="Segoe UI"/>
                <a:cs typeface="Segoe UI"/>
              </a:rPr>
              <a:t> </a:t>
            </a:r>
            <a:r>
              <a:rPr sz="600" spc="-15" dirty="0">
                <a:solidFill>
                  <a:srgbClr val="575756"/>
                </a:solidFill>
                <a:latin typeface="Segoe UI"/>
                <a:cs typeface="Segoe UI"/>
              </a:rPr>
              <a:t>«Нижегородский государственны</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педагогический университе</a:t>
            </a:r>
            <a:r>
              <a:rPr sz="600" dirty="0">
                <a:solidFill>
                  <a:srgbClr val="575756"/>
                </a:solidFill>
                <a:latin typeface="Segoe UI"/>
                <a:cs typeface="Segoe UI"/>
              </a:rPr>
              <a:t>т</a:t>
            </a:r>
            <a:r>
              <a:rPr sz="600" spc="-25" dirty="0">
                <a:solidFill>
                  <a:srgbClr val="575756"/>
                </a:solidFill>
                <a:latin typeface="Segoe UI"/>
                <a:cs typeface="Segoe UI"/>
              </a:rPr>
              <a:t> </a:t>
            </a:r>
            <a:r>
              <a:rPr sz="600" spc="-15" dirty="0">
                <a:solidFill>
                  <a:srgbClr val="575756"/>
                </a:solidFill>
                <a:latin typeface="Segoe UI"/>
                <a:cs typeface="Segoe UI"/>
              </a:rPr>
              <a:t>имен</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Козьм</a:t>
            </a:r>
            <a:r>
              <a:rPr sz="600" dirty="0">
                <a:solidFill>
                  <a:srgbClr val="575756"/>
                </a:solidFill>
                <a:latin typeface="Segoe UI"/>
                <a:cs typeface="Segoe UI"/>
              </a:rPr>
              <a:t>ы</a:t>
            </a:r>
            <a:r>
              <a:rPr sz="600" spc="-25" dirty="0">
                <a:solidFill>
                  <a:srgbClr val="575756"/>
                </a:solidFill>
                <a:latin typeface="Segoe UI"/>
                <a:cs typeface="Segoe UI"/>
              </a:rPr>
              <a:t> </a:t>
            </a:r>
            <a:r>
              <a:rPr sz="600" spc="-15" dirty="0">
                <a:solidFill>
                  <a:srgbClr val="575756"/>
                </a:solidFill>
                <a:latin typeface="Segoe UI"/>
                <a:cs typeface="Segoe UI"/>
              </a:rPr>
              <a:t>Минина»</a:t>
            </a:r>
            <a:endParaRPr sz="600">
              <a:latin typeface="Segoe UI"/>
              <a:cs typeface="Segoe UI"/>
            </a:endParaRPr>
          </a:p>
          <a:p>
            <a:pPr marL="12700" marR="151130">
              <a:lnSpc>
                <a:spcPts val="650"/>
              </a:lnSpc>
              <a:spcBef>
                <a:spcPts val="280"/>
              </a:spcBef>
            </a:pPr>
            <a:r>
              <a:rPr sz="600" spc="-10" dirty="0">
                <a:solidFill>
                  <a:srgbClr val="575756"/>
                </a:solidFill>
                <a:latin typeface="Segoe UI"/>
                <a:cs typeface="Segoe UI"/>
              </a:rPr>
              <a:t>ФГБО</a:t>
            </a:r>
            <a:r>
              <a:rPr sz="600" dirty="0">
                <a:solidFill>
                  <a:srgbClr val="575756"/>
                </a:solidFill>
                <a:latin typeface="Segoe UI"/>
                <a:cs typeface="Segoe UI"/>
              </a:rPr>
              <a:t>У</a:t>
            </a:r>
            <a:r>
              <a:rPr sz="600" spc="-15" dirty="0">
                <a:solidFill>
                  <a:srgbClr val="575756"/>
                </a:solidFill>
                <a:latin typeface="Segoe UI"/>
                <a:cs typeface="Segoe UI"/>
              </a:rPr>
              <a:t> </a:t>
            </a:r>
            <a:r>
              <a:rPr sz="600" spc="-10" dirty="0">
                <a:solidFill>
                  <a:srgbClr val="575756"/>
                </a:solidFill>
                <a:latin typeface="Segoe UI"/>
                <a:cs typeface="Segoe UI"/>
              </a:rPr>
              <a:t>В</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«Приволжский исследовательски</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медицинский университет</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Министерства здравоохранени</a:t>
            </a:r>
            <a:r>
              <a:rPr sz="600" dirty="0">
                <a:solidFill>
                  <a:srgbClr val="575756"/>
                </a:solidFill>
                <a:latin typeface="Segoe UI"/>
                <a:cs typeface="Segoe UI"/>
              </a:rPr>
              <a:t>я</a:t>
            </a:r>
            <a:r>
              <a:rPr sz="600" spc="-15" dirty="0">
                <a:solidFill>
                  <a:srgbClr val="575756"/>
                </a:solidFill>
                <a:latin typeface="Segoe UI"/>
                <a:cs typeface="Segoe UI"/>
              </a:rPr>
              <a:t> </a:t>
            </a:r>
            <a:r>
              <a:rPr sz="600" spc="-10" dirty="0">
                <a:solidFill>
                  <a:srgbClr val="575756"/>
                </a:solidFill>
                <a:latin typeface="Segoe UI"/>
                <a:cs typeface="Segoe UI"/>
              </a:rPr>
              <a:t>Российской Федерации</a:t>
            </a:r>
            <a:endParaRPr sz="600">
              <a:latin typeface="Segoe UI"/>
              <a:cs typeface="Segoe UI"/>
            </a:endParaRPr>
          </a:p>
          <a:p>
            <a:pPr marL="12700">
              <a:lnSpc>
                <a:spcPts val="685"/>
              </a:lnSpc>
              <a:spcBef>
                <a:spcPts val="200"/>
              </a:spcBef>
            </a:pPr>
            <a:r>
              <a:rPr sz="600" spc="-10" dirty="0">
                <a:solidFill>
                  <a:srgbClr val="575756"/>
                </a:solidFill>
                <a:latin typeface="Segoe UI"/>
                <a:cs typeface="Segoe UI"/>
              </a:rPr>
              <a:t>ЧДО</a:t>
            </a:r>
            <a:r>
              <a:rPr sz="600" dirty="0">
                <a:solidFill>
                  <a:srgbClr val="575756"/>
                </a:solidFill>
                <a:latin typeface="Segoe UI"/>
                <a:cs typeface="Segoe UI"/>
              </a:rPr>
              <a:t>У</a:t>
            </a:r>
            <a:r>
              <a:rPr sz="600" spc="-15" dirty="0">
                <a:solidFill>
                  <a:srgbClr val="575756"/>
                </a:solidFill>
                <a:latin typeface="Segoe UI"/>
                <a:cs typeface="Segoe UI"/>
              </a:rPr>
              <a:t> </a:t>
            </a:r>
            <a:r>
              <a:rPr sz="600" spc="-10" dirty="0">
                <a:solidFill>
                  <a:srgbClr val="575756"/>
                </a:solidFill>
                <a:latin typeface="Segoe UI"/>
                <a:cs typeface="Segoe UI"/>
              </a:rPr>
              <a:t>«Цент</a:t>
            </a:r>
            <a:r>
              <a:rPr sz="600" dirty="0">
                <a:solidFill>
                  <a:srgbClr val="575756"/>
                </a:solidFill>
                <a:latin typeface="Segoe UI"/>
                <a:cs typeface="Segoe UI"/>
              </a:rPr>
              <a:t>р</a:t>
            </a:r>
            <a:r>
              <a:rPr sz="600" spc="-15" dirty="0">
                <a:solidFill>
                  <a:srgbClr val="575756"/>
                </a:solidFill>
                <a:latin typeface="Segoe UI"/>
                <a:cs typeface="Segoe UI"/>
              </a:rPr>
              <a:t> </a:t>
            </a:r>
            <a:r>
              <a:rPr sz="600" spc="-10" dirty="0">
                <a:solidFill>
                  <a:srgbClr val="575756"/>
                </a:solidFill>
                <a:latin typeface="Segoe UI"/>
                <a:cs typeface="Segoe UI"/>
              </a:rPr>
              <a:t>"ДИВО"»,</a:t>
            </a:r>
            <a:endParaRPr sz="600">
              <a:latin typeface="Segoe UI"/>
              <a:cs typeface="Segoe UI"/>
            </a:endParaRPr>
          </a:p>
          <a:p>
            <a:pPr marL="12700">
              <a:lnSpc>
                <a:spcPts val="685"/>
              </a:lnSpc>
            </a:pPr>
            <a:r>
              <a:rPr sz="600" spc="-10" dirty="0">
                <a:solidFill>
                  <a:srgbClr val="575756"/>
                </a:solidFill>
                <a:latin typeface="Segoe UI"/>
                <a:cs typeface="Segoe UI"/>
              </a:rPr>
              <a:t>Нижни</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Новгород</a:t>
            </a:r>
            <a:endParaRPr sz="600">
              <a:latin typeface="Segoe UI"/>
              <a:cs typeface="Segoe UI"/>
            </a:endParaRPr>
          </a:p>
          <a:p>
            <a:pPr marL="12700">
              <a:lnSpc>
                <a:spcPts val="685"/>
              </a:lnSpc>
              <a:spcBef>
                <a:spcPts val="210"/>
              </a:spcBef>
            </a:pPr>
            <a:r>
              <a:rPr sz="600" spc="-10" dirty="0">
                <a:solidFill>
                  <a:srgbClr val="575756"/>
                </a:solidFill>
                <a:latin typeface="Segoe UI"/>
                <a:cs typeface="Segoe UI"/>
              </a:rPr>
              <a:t>ЧУД</a:t>
            </a:r>
            <a:r>
              <a:rPr sz="600" dirty="0">
                <a:solidFill>
                  <a:srgbClr val="575756"/>
                </a:solidFill>
                <a:latin typeface="Segoe UI"/>
                <a:cs typeface="Segoe UI"/>
              </a:rPr>
              <a:t>О</a:t>
            </a:r>
            <a:r>
              <a:rPr sz="600" spc="-15" dirty="0">
                <a:solidFill>
                  <a:srgbClr val="575756"/>
                </a:solidFill>
                <a:latin typeface="Segoe UI"/>
                <a:cs typeface="Segoe UI"/>
              </a:rPr>
              <a:t> </a:t>
            </a:r>
            <a:r>
              <a:rPr sz="600" spc="-10" dirty="0">
                <a:solidFill>
                  <a:srgbClr val="575756"/>
                </a:solidFill>
                <a:latin typeface="Segoe UI"/>
                <a:cs typeface="Segoe UI"/>
              </a:rPr>
              <a:t>«СЕМА»,</a:t>
            </a:r>
            <a:endParaRPr sz="600">
              <a:latin typeface="Segoe UI"/>
              <a:cs typeface="Segoe UI"/>
            </a:endParaRPr>
          </a:p>
          <a:p>
            <a:pPr marL="12700">
              <a:lnSpc>
                <a:spcPts val="685"/>
              </a:lnSpc>
            </a:pPr>
            <a:r>
              <a:rPr sz="600" spc="-10" dirty="0">
                <a:solidFill>
                  <a:srgbClr val="575756"/>
                </a:solidFill>
                <a:latin typeface="Segoe UI"/>
                <a:cs typeface="Segoe UI"/>
              </a:rPr>
              <a:t>Нижни</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Новгород</a:t>
            </a:r>
            <a:endParaRPr sz="600">
              <a:latin typeface="Segoe UI"/>
              <a:cs typeface="Segoe UI"/>
            </a:endParaRPr>
          </a:p>
          <a:p>
            <a:pPr marL="12700" marR="173990">
              <a:lnSpc>
                <a:spcPts val="650"/>
              </a:lnSpc>
              <a:spcBef>
                <a:spcPts val="290"/>
              </a:spcBef>
            </a:pPr>
            <a:r>
              <a:rPr sz="600" spc="-10" dirty="0">
                <a:solidFill>
                  <a:srgbClr val="575756"/>
                </a:solidFill>
                <a:latin typeface="Segoe UI"/>
                <a:cs typeface="Segoe UI"/>
              </a:rPr>
              <a:t>Нижегородски</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региональный общественны</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фон</a:t>
            </a:r>
            <a:r>
              <a:rPr sz="600" dirty="0">
                <a:solidFill>
                  <a:srgbClr val="575756"/>
                </a:solidFill>
                <a:latin typeface="Segoe UI"/>
                <a:cs typeface="Segoe UI"/>
              </a:rPr>
              <a:t>д</a:t>
            </a:r>
            <a:r>
              <a:rPr sz="600" spc="-15" dirty="0">
                <a:solidFill>
                  <a:srgbClr val="575756"/>
                </a:solidFill>
                <a:latin typeface="Segoe UI"/>
                <a:cs typeface="Segoe UI"/>
              </a:rPr>
              <a:t> </a:t>
            </a:r>
            <a:r>
              <a:rPr sz="600" spc="-10" dirty="0">
                <a:solidFill>
                  <a:srgbClr val="575756"/>
                </a:solidFill>
                <a:latin typeface="Segoe UI"/>
                <a:cs typeface="Segoe UI"/>
              </a:rPr>
              <a:t>содействия </a:t>
            </a:r>
            <a:r>
              <a:rPr sz="600" dirty="0">
                <a:solidFill>
                  <a:srgbClr val="575756"/>
                </a:solidFill>
                <a:latin typeface="Segoe UI"/>
                <a:cs typeface="Segoe UI"/>
              </a:rPr>
              <a:t>и</a:t>
            </a:r>
            <a:r>
              <a:rPr sz="600" spc="-15" dirty="0">
                <a:solidFill>
                  <a:srgbClr val="575756"/>
                </a:solidFill>
                <a:latin typeface="Segoe UI"/>
                <a:cs typeface="Segoe UI"/>
              </a:rPr>
              <a:t> </a:t>
            </a:r>
            <a:r>
              <a:rPr sz="600" spc="-10" dirty="0">
                <a:solidFill>
                  <a:srgbClr val="575756"/>
                </a:solidFill>
                <a:latin typeface="Segoe UI"/>
                <a:cs typeface="Segoe UI"/>
              </a:rPr>
              <a:t>развити</a:t>
            </a:r>
            <a:r>
              <a:rPr sz="600" dirty="0">
                <a:solidFill>
                  <a:srgbClr val="575756"/>
                </a:solidFill>
                <a:latin typeface="Segoe UI"/>
                <a:cs typeface="Segoe UI"/>
              </a:rPr>
              <a:t>я</a:t>
            </a:r>
            <a:r>
              <a:rPr sz="600" spc="-15" dirty="0">
                <a:solidFill>
                  <a:srgbClr val="575756"/>
                </a:solidFill>
                <a:latin typeface="Segoe UI"/>
                <a:cs typeface="Segoe UI"/>
              </a:rPr>
              <a:t> </a:t>
            </a:r>
            <a:r>
              <a:rPr sz="600" spc="-10" dirty="0">
                <a:solidFill>
                  <a:srgbClr val="575756"/>
                </a:solidFill>
                <a:latin typeface="Segoe UI"/>
                <a:cs typeface="Segoe UI"/>
              </a:rPr>
              <a:t>спорта</a:t>
            </a:r>
            <a:r>
              <a:rPr sz="600" dirty="0">
                <a:solidFill>
                  <a:srgbClr val="575756"/>
                </a:solidFill>
                <a:latin typeface="Segoe UI"/>
                <a:cs typeface="Segoe UI"/>
              </a:rPr>
              <a:t>,</a:t>
            </a:r>
            <a:r>
              <a:rPr sz="600" spc="-15" dirty="0">
                <a:solidFill>
                  <a:srgbClr val="575756"/>
                </a:solidFill>
                <a:latin typeface="Segoe UI"/>
                <a:cs typeface="Segoe UI"/>
              </a:rPr>
              <a:t> </a:t>
            </a:r>
            <a:r>
              <a:rPr sz="600" spc="-10" dirty="0">
                <a:solidFill>
                  <a:srgbClr val="575756"/>
                </a:solidFill>
                <a:latin typeface="Segoe UI"/>
                <a:cs typeface="Segoe UI"/>
              </a:rPr>
              <a:t>образования</a:t>
            </a:r>
            <a:endParaRPr sz="600">
              <a:latin typeface="Segoe UI"/>
              <a:cs typeface="Segoe UI"/>
            </a:endParaRPr>
          </a:p>
          <a:p>
            <a:pPr marL="12700">
              <a:lnSpc>
                <a:spcPts val="640"/>
              </a:lnSpc>
            </a:pPr>
            <a:r>
              <a:rPr sz="600" dirty="0">
                <a:solidFill>
                  <a:srgbClr val="575756"/>
                </a:solidFill>
                <a:latin typeface="Segoe UI"/>
                <a:cs typeface="Segoe UI"/>
              </a:rPr>
              <a:t>и</a:t>
            </a:r>
            <a:r>
              <a:rPr sz="600" spc="-15" dirty="0">
                <a:solidFill>
                  <a:srgbClr val="575756"/>
                </a:solidFill>
                <a:latin typeface="Segoe UI"/>
                <a:cs typeface="Segoe UI"/>
              </a:rPr>
              <a:t> </a:t>
            </a:r>
            <a:r>
              <a:rPr sz="600" spc="-10" dirty="0">
                <a:solidFill>
                  <a:srgbClr val="575756"/>
                </a:solidFill>
                <a:latin typeface="Segoe UI"/>
                <a:cs typeface="Segoe UI"/>
              </a:rPr>
              <a:t>молодежно</a:t>
            </a:r>
            <a:r>
              <a:rPr sz="600" dirty="0">
                <a:solidFill>
                  <a:srgbClr val="575756"/>
                </a:solidFill>
                <a:latin typeface="Segoe UI"/>
                <a:cs typeface="Segoe UI"/>
              </a:rPr>
              <a:t>й</a:t>
            </a:r>
            <a:r>
              <a:rPr sz="600" spc="-15" dirty="0">
                <a:solidFill>
                  <a:srgbClr val="575756"/>
                </a:solidFill>
                <a:latin typeface="Segoe UI"/>
                <a:cs typeface="Segoe UI"/>
              </a:rPr>
              <a:t> </a:t>
            </a:r>
            <a:r>
              <a:rPr sz="600" spc="-10" dirty="0">
                <a:solidFill>
                  <a:srgbClr val="575756"/>
                </a:solidFill>
                <a:latin typeface="Segoe UI"/>
                <a:cs typeface="Segoe UI"/>
              </a:rPr>
              <a:t>политик</a:t>
            </a:r>
            <a:r>
              <a:rPr sz="600" dirty="0">
                <a:solidFill>
                  <a:srgbClr val="575756"/>
                </a:solidFill>
                <a:latin typeface="Segoe UI"/>
                <a:cs typeface="Segoe UI"/>
              </a:rPr>
              <a:t>и</a:t>
            </a:r>
            <a:r>
              <a:rPr sz="600" spc="-15" dirty="0">
                <a:solidFill>
                  <a:srgbClr val="575756"/>
                </a:solidFill>
                <a:latin typeface="Segoe UI"/>
                <a:cs typeface="Segoe UI"/>
              </a:rPr>
              <a:t> </a:t>
            </a:r>
            <a:r>
              <a:rPr sz="600" spc="-10" dirty="0">
                <a:solidFill>
                  <a:srgbClr val="575756"/>
                </a:solidFill>
                <a:latin typeface="Segoe UI"/>
                <a:cs typeface="Segoe UI"/>
              </a:rPr>
              <a:t>«Дружба»</a:t>
            </a:r>
            <a:endParaRPr sz="600">
              <a:latin typeface="Segoe UI"/>
              <a:cs typeface="Segoe UI"/>
            </a:endParaRPr>
          </a:p>
          <a:p>
            <a:pPr marL="12700" marR="280035">
              <a:lnSpc>
                <a:spcPts val="650"/>
              </a:lnSpc>
              <a:spcBef>
                <a:spcPts val="290"/>
              </a:spcBef>
            </a:pPr>
            <a:r>
              <a:rPr sz="600" spc="-15" dirty="0">
                <a:solidFill>
                  <a:srgbClr val="575756"/>
                </a:solidFill>
                <a:latin typeface="Segoe UI"/>
                <a:cs typeface="Segoe UI"/>
              </a:rPr>
              <a:t>Нижегородска</a:t>
            </a:r>
            <a:r>
              <a:rPr sz="600" dirty="0">
                <a:solidFill>
                  <a:srgbClr val="575756"/>
                </a:solidFill>
                <a:latin typeface="Segoe UI"/>
                <a:cs typeface="Segoe UI"/>
              </a:rPr>
              <a:t>я</a:t>
            </a:r>
            <a:r>
              <a:rPr sz="600" spc="-25" dirty="0">
                <a:solidFill>
                  <a:srgbClr val="575756"/>
                </a:solidFill>
                <a:latin typeface="Segoe UI"/>
                <a:cs typeface="Segoe UI"/>
              </a:rPr>
              <a:t> </a:t>
            </a:r>
            <a:r>
              <a:rPr sz="600" spc="-15" dirty="0">
                <a:solidFill>
                  <a:srgbClr val="575756"/>
                </a:solidFill>
                <a:latin typeface="Segoe UI"/>
                <a:cs typeface="Segoe UI"/>
              </a:rPr>
              <a:t>региональная общественна</a:t>
            </a:r>
            <a:r>
              <a:rPr sz="600" dirty="0">
                <a:solidFill>
                  <a:srgbClr val="575756"/>
                </a:solidFill>
                <a:latin typeface="Segoe UI"/>
                <a:cs typeface="Segoe UI"/>
              </a:rPr>
              <a:t>я</a:t>
            </a:r>
            <a:r>
              <a:rPr sz="600" spc="-25" dirty="0">
                <a:solidFill>
                  <a:srgbClr val="575756"/>
                </a:solidFill>
                <a:latin typeface="Segoe UI"/>
                <a:cs typeface="Segoe UI"/>
              </a:rPr>
              <a:t> </a:t>
            </a:r>
            <a:r>
              <a:rPr sz="600" spc="-15" dirty="0">
                <a:solidFill>
                  <a:srgbClr val="575756"/>
                </a:solidFill>
                <a:latin typeface="Segoe UI"/>
                <a:cs typeface="Segoe UI"/>
              </a:rPr>
              <a:t>организация</a:t>
            </a:r>
            <a:endParaRPr sz="600">
              <a:latin typeface="Segoe UI"/>
              <a:cs typeface="Segoe UI"/>
            </a:endParaRPr>
          </a:p>
          <a:p>
            <a:pPr marL="12700" marR="5080">
              <a:lnSpc>
                <a:spcPts val="650"/>
              </a:lnSpc>
            </a:pPr>
            <a:r>
              <a:rPr sz="600" spc="-15" dirty="0">
                <a:solidFill>
                  <a:srgbClr val="575756"/>
                </a:solidFill>
                <a:latin typeface="Segoe UI"/>
                <a:cs typeface="Segoe UI"/>
              </a:rPr>
              <a:t>«Инклюзивны</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цент</a:t>
            </a:r>
            <a:r>
              <a:rPr sz="600" dirty="0">
                <a:solidFill>
                  <a:srgbClr val="575756"/>
                </a:solidFill>
                <a:latin typeface="Segoe UI"/>
                <a:cs typeface="Segoe UI"/>
              </a:rPr>
              <a:t>р</a:t>
            </a:r>
            <a:r>
              <a:rPr sz="600" spc="-25" dirty="0">
                <a:solidFill>
                  <a:srgbClr val="575756"/>
                </a:solidFill>
                <a:latin typeface="Segoe UI"/>
                <a:cs typeface="Segoe UI"/>
              </a:rPr>
              <a:t> </a:t>
            </a:r>
            <a:r>
              <a:rPr sz="600" spc="-15" dirty="0">
                <a:solidFill>
                  <a:srgbClr val="575756"/>
                </a:solidFill>
                <a:latin typeface="Segoe UI"/>
                <a:cs typeface="Segoe UI"/>
              </a:rPr>
              <a:t>семь</a:t>
            </a:r>
            <a:r>
              <a:rPr sz="600" dirty="0">
                <a:solidFill>
                  <a:srgbClr val="575756"/>
                </a:solidFill>
                <a:latin typeface="Segoe UI"/>
                <a:cs typeface="Segoe UI"/>
              </a:rPr>
              <a:t>и</a:t>
            </a:r>
            <a:r>
              <a:rPr sz="600" spc="-25" dirty="0">
                <a:solidFill>
                  <a:srgbClr val="575756"/>
                </a:solidFill>
                <a:latin typeface="Segoe UI"/>
                <a:cs typeface="Segoe UI"/>
              </a:rPr>
              <a:t>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детства </a:t>
            </a:r>
            <a:r>
              <a:rPr sz="600" spc="-25" dirty="0">
                <a:solidFill>
                  <a:srgbClr val="575756"/>
                </a:solidFill>
                <a:latin typeface="Segoe UI"/>
                <a:cs typeface="Segoe UI"/>
              </a:rPr>
              <a:t>“</a:t>
            </a:r>
            <a:r>
              <a:rPr sz="600" spc="-15" dirty="0">
                <a:solidFill>
                  <a:srgbClr val="575756"/>
                </a:solidFill>
                <a:latin typeface="Segoe UI"/>
                <a:cs typeface="Segoe UI"/>
              </a:rPr>
              <a:t>Умк</a:t>
            </a:r>
            <a:r>
              <a:rPr sz="600" spc="-25" dirty="0">
                <a:solidFill>
                  <a:srgbClr val="575756"/>
                </a:solidFill>
                <a:latin typeface="Segoe UI"/>
                <a:cs typeface="Segoe UI"/>
              </a:rPr>
              <a:t>а</a:t>
            </a:r>
            <a:r>
              <a:rPr sz="600" spc="-15" dirty="0">
                <a:solidFill>
                  <a:srgbClr val="575756"/>
                </a:solidFill>
                <a:latin typeface="Segoe UI"/>
                <a:cs typeface="Segoe UI"/>
              </a:rPr>
              <a:t>”»</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г</a:t>
            </a:r>
            <a:r>
              <a:rPr sz="600" dirty="0">
                <a:solidFill>
                  <a:srgbClr val="575756"/>
                </a:solidFill>
                <a:latin typeface="Segoe UI"/>
                <a:cs typeface="Segoe UI"/>
              </a:rPr>
              <a:t>.</a:t>
            </a:r>
            <a:r>
              <a:rPr sz="600" spc="-25" dirty="0">
                <a:solidFill>
                  <a:srgbClr val="575756"/>
                </a:solidFill>
                <a:latin typeface="Segoe UI"/>
                <a:cs typeface="Segoe UI"/>
              </a:rPr>
              <a:t> </a:t>
            </a:r>
            <a:r>
              <a:rPr sz="600" spc="-15" dirty="0">
                <a:solidFill>
                  <a:srgbClr val="575756"/>
                </a:solidFill>
                <a:latin typeface="Segoe UI"/>
                <a:cs typeface="Segoe UI"/>
              </a:rPr>
              <a:t>Чкаловск</a:t>
            </a:r>
            <a:endParaRPr sz="600">
              <a:latin typeface="Segoe UI"/>
              <a:cs typeface="Segoe UI"/>
            </a:endParaRPr>
          </a:p>
        </p:txBody>
      </p:sp>
      <p:sp>
        <p:nvSpPr>
          <p:cNvPr id="66" name="object 66"/>
          <p:cNvSpPr/>
          <p:nvPr/>
        </p:nvSpPr>
        <p:spPr>
          <a:xfrm>
            <a:off x="5642686" y="5515776"/>
            <a:ext cx="294926" cy="153452"/>
          </a:xfrm>
          <a:prstGeom prst="rect">
            <a:avLst/>
          </a:prstGeom>
          <a:blipFill>
            <a:blip r:embed="rId7" cstate="print"/>
            <a:stretch>
              <a:fillRect/>
            </a:stretch>
          </a:blipFill>
        </p:spPr>
        <p:txBody>
          <a:bodyPr wrap="square" lIns="0" tIns="0" rIns="0" bIns="0" rtlCol="0"/>
          <a:lstStyle/>
          <a:p>
            <a:endParaRPr/>
          </a:p>
        </p:txBody>
      </p:sp>
      <p:sp>
        <p:nvSpPr>
          <p:cNvPr id="67" name="object 67"/>
          <p:cNvSpPr/>
          <p:nvPr/>
        </p:nvSpPr>
        <p:spPr>
          <a:xfrm>
            <a:off x="5664543" y="5693236"/>
            <a:ext cx="251214" cy="256192"/>
          </a:xfrm>
          <a:prstGeom prst="rect">
            <a:avLst/>
          </a:prstGeom>
          <a:blipFill>
            <a:blip r:embed="rId8" cstate="print"/>
            <a:stretch>
              <a:fillRect/>
            </a:stretch>
          </a:blipFill>
        </p:spPr>
        <p:txBody>
          <a:bodyPr wrap="square" lIns="0" tIns="0" rIns="0" bIns="0" rtlCol="0"/>
          <a:lstStyle/>
          <a:p>
            <a:endParaRPr/>
          </a:p>
        </p:txBody>
      </p:sp>
      <p:sp>
        <p:nvSpPr>
          <p:cNvPr id="68" name="object 68"/>
          <p:cNvSpPr/>
          <p:nvPr/>
        </p:nvSpPr>
        <p:spPr>
          <a:xfrm>
            <a:off x="5580164" y="6051156"/>
            <a:ext cx="349738" cy="129597"/>
          </a:xfrm>
          <a:prstGeom prst="rect">
            <a:avLst/>
          </a:prstGeom>
          <a:blipFill>
            <a:blip r:embed="rId9" cstate="print"/>
            <a:stretch>
              <a:fillRect/>
            </a:stretch>
          </a:blipFill>
        </p:spPr>
        <p:txBody>
          <a:bodyPr wrap="square" lIns="0" tIns="0" rIns="0" bIns="0" rtlCol="0"/>
          <a:lstStyle/>
          <a:p>
            <a:endParaRPr/>
          </a:p>
        </p:txBody>
      </p:sp>
      <p:sp>
        <p:nvSpPr>
          <p:cNvPr id="69" name="object 69"/>
          <p:cNvSpPr/>
          <p:nvPr/>
        </p:nvSpPr>
        <p:spPr>
          <a:xfrm>
            <a:off x="3801988" y="4786096"/>
            <a:ext cx="251216" cy="251764"/>
          </a:xfrm>
          <a:prstGeom prst="rect">
            <a:avLst/>
          </a:prstGeom>
          <a:blipFill>
            <a:blip r:embed="rId10" cstate="print"/>
            <a:stretch>
              <a:fillRect/>
            </a:stretch>
          </a:blipFill>
        </p:spPr>
        <p:txBody>
          <a:bodyPr wrap="square" lIns="0" tIns="0" rIns="0" bIns="0" rtlCol="0"/>
          <a:lstStyle/>
          <a:p>
            <a:endParaRPr/>
          </a:p>
        </p:txBody>
      </p:sp>
      <p:sp>
        <p:nvSpPr>
          <p:cNvPr id="70" name="object 70"/>
          <p:cNvSpPr txBox="1"/>
          <p:nvPr/>
        </p:nvSpPr>
        <p:spPr>
          <a:xfrm>
            <a:off x="5746213" y="1347052"/>
            <a:ext cx="1296670" cy="368300"/>
          </a:xfrm>
          <a:prstGeom prst="rect">
            <a:avLst/>
          </a:prstGeom>
        </p:spPr>
        <p:txBody>
          <a:bodyPr vert="horz" wrap="square" lIns="0" tIns="0" rIns="0" bIns="0" rtlCol="0">
            <a:spAutoFit/>
          </a:bodyPr>
          <a:lstStyle/>
          <a:p>
            <a:pPr marL="12700">
              <a:lnSpc>
                <a:spcPct val="100000"/>
              </a:lnSpc>
            </a:pPr>
            <a:r>
              <a:rPr sz="2700" b="1" dirty="0">
                <a:solidFill>
                  <a:srgbClr val="F07E2F"/>
                </a:solidFill>
                <a:latin typeface="Segoe UI"/>
                <a:cs typeface="Segoe UI"/>
              </a:rPr>
              <a:t>151</a:t>
            </a:r>
            <a:r>
              <a:rPr sz="2700" b="1" spc="-55" dirty="0">
                <a:solidFill>
                  <a:srgbClr val="F07E2F"/>
                </a:solidFill>
                <a:latin typeface="Segoe UI"/>
                <a:cs typeface="Segoe UI"/>
              </a:rPr>
              <a:t> </a:t>
            </a:r>
            <a:r>
              <a:rPr sz="2700" b="1" dirty="0">
                <a:solidFill>
                  <a:srgbClr val="F07E2F"/>
                </a:solidFill>
                <a:latin typeface="Segoe UI"/>
                <a:cs typeface="Segoe UI"/>
              </a:rPr>
              <a:t>500</a:t>
            </a:r>
            <a:endParaRPr sz="2700">
              <a:latin typeface="Segoe UI"/>
              <a:cs typeface="Segoe UI"/>
            </a:endParaRPr>
          </a:p>
        </p:txBody>
      </p:sp>
      <p:sp>
        <p:nvSpPr>
          <p:cNvPr id="71" name="object 71"/>
          <p:cNvSpPr/>
          <p:nvPr/>
        </p:nvSpPr>
        <p:spPr>
          <a:xfrm>
            <a:off x="981087" y="2270417"/>
            <a:ext cx="1103630" cy="1969770"/>
          </a:xfrm>
          <a:custGeom>
            <a:avLst/>
            <a:gdLst/>
            <a:ahLst/>
            <a:cxnLst/>
            <a:rect l="l" t="t" r="r" b="b"/>
            <a:pathLst>
              <a:path w="1103630" h="1969770">
                <a:moveTo>
                  <a:pt x="0" y="1969249"/>
                </a:moveTo>
                <a:lnTo>
                  <a:pt x="1103618" y="1969249"/>
                </a:lnTo>
                <a:lnTo>
                  <a:pt x="1103618" y="0"/>
                </a:lnTo>
                <a:lnTo>
                  <a:pt x="0" y="0"/>
                </a:lnTo>
                <a:lnTo>
                  <a:pt x="0" y="1969249"/>
                </a:lnTo>
                <a:close/>
              </a:path>
            </a:pathLst>
          </a:custGeom>
          <a:solidFill>
            <a:srgbClr val="D4D8EE"/>
          </a:solidFill>
        </p:spPr>
        <p:txBody>
          <a:bodyPr wrap="square" lIns="0" tIns="0" rIns="0" bIns="0" rtlCol="0"/>
          <a:lstStyle/>
          <a:p>
            <a:endParaRPr/>
          </a:p>
        </p:txBody>
      </p:sp>
      <p:sp>
        <p:nvSpPr>
          <p:cNvPr id="72" name="object 72"/>
          <p:cNvSpPr/>
          <p:nvPr/>
        </p:nvSpPr>
        <p:spPr>
          <a:xfrm>
            <a:off x="2138681" y="2144923"/>
            <a:ext cx="0" cy="2147570"/>
          </a:xfrm>
          <a:custGeom>
            <a:avLst/>
            <a:gdLst/>
            <a:ahLst/>
            <a:cxnLst/>
            <a:rect l="l" t="t" r="r" b="b"/>
            <a:pathLst>
              <a:path h="2147570">
                <a:moveTo>
                  <a:pt x="0" y="2147404"/>
                </a:moveTo>
                <a:lnTo>
                  <a:pt x="0" y="0"/>
                </a:lnTo>
              </a:path>
            </a:pathLst>
          </a:custGeom>
          <a:ln w="107950">
            <a:solidFill>
              <a:srgbClr val="FFFFFF"/>
            </a:solidFill>
          </a:ln>
        </p:spPr>
        <p:txBody>
          <a:bodyPr wrap="square" lIns="0" tIns="0" rIns="0" bIns="0" rtlCol="0"/>
          <a:lstStyle/>
          <a:p>
            <a:endParaRPr/>
          </a:p>
        </p:txBody>
      </p:sp>
      <p:sp>
        <p:nvSpPr>
          <p:cNvPr id="73" name="object 73"/>
          <p:cNvSpPr txBox="1"/>
          <p:nvPr/>
        </p:nvSpPr>
        <p:spPr>
          <a:xfrm>
            <a:off x="968300" y="1658799"/>
            <a:ext cx="6177280" cy="554990"/>
          </a:xfrm>
          <a:prstGeom prst="rect">
            <a:avLst/>
          </a:prstGeom>
        </p:spPr>
        <p:txBody>
          <a:bodyPr vert="horz" wrap="square" lIns="0" tIns="0" rIns="0" bIns="0" rtlCol="0">
            <a:spAutoFit/>
          </a:bodyPr>
          <a:lstStyle/>
          <a:p>
            <a:pPr marR="140970" algn="r">
              <a:lnSpc>
                <a:spcPct val="100000"/>
              </a:lnSpc>
            </a:pPr>
            <a:r>
              <a:rPr sz="1400" b="1" spc="-25" dirty="0">
                <a:solidFill>
                  <a:srgbClr val="F07E2F"/>
                </a:solidFill>
                <a:latin typeface="Segoe UI"/>
                <a:cs typeface="Segoe UI"/>
              </a:rPr>
              <a:t>к</a:t>
            </a:r>
            <a:r>
              <a:rPr sz="1400" b="1" dirty="0">
                <a:solidFill>
                  <a:srgbClr val="F07E2F"/>
                </a:solidFill>
                <a:latin typeface="Segoe UI"/>
                <a:cs typeface="Segoe UI"/>
              </a:rPr>
              <a:t>онс</a:t>
            </a:r>
            <a:r>
              <a:rPr sz="1400" b="1" spc="-60" dirty="0">
                <a:solidFill>
                  <a:srgbClr val="F07E2F"/>
                </a:solidFill>
                <a:latin typeface="Segoe UI"/>
                <a:cs typeface="Segoe UI"/>
              </a:rPr>
              <a:t>у</a:t>
            </a:r>
            <a:r>
              <a:rPr sz="1400" b="1" dirty="0">
                <a:solidFill>
                  <a:srgbClr val="F07E2F"/>
                </a:solidFill>
                <a:latin typeface="Segoe UI"/>
                <a:cs typeface="Segoe UI"/>
              </a:rPr>
              <a:t>л</a:t>
            </a:r>
            <a:r>
              <a:rPr sz="1400" b="1" spc="-50" dirty="0">
                <a:solidFill>
                  <a:srgbClr val="F07E2F"/>
                </a:solidFill>
                <a:latin typeface="Segoe UI"/>
                <a:cs typeface="Segoe UI"/>
              </a:rPr>
              <a:t>ь</a:t>
            </a:r>
            <a:r>
              <a:rPr sz="1400" b="1" dirty="0">
                <a:solidFill>
                  <a:srgbClr val="F07E2F"/>
                </a:solidFill>
                <a:latin typeface="Segoe UI"/>
                <a:cs typeface="Segoe UI"/>
              </a:rPr>
              <a:t>таций</a:t>
            </a:r>
            <a:endParaRPr sz="1400">
              <a:latin typeface="Segoe UI"/>
              <a:cs typeface="Segoe UI"/>
            </a:endParaRPr>
          </a:p>
          <a:p>
            <a:pPr marL="12700" marR="5080">
              <a:lnSpc>
                <a:spcPts val="1200"/>
              </a:lnSpc>
              <a:spcBef>
                <a:spcPts val="380"/>
              </a:spcBef>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15" dirty="0">
                <a:solidFill>
                  <a:srgbClr val="706F6F"/>
                </a:solidFill>
                <a:latin typeface="Segoe UI"/>
                <a:cs typeface="Segoe UI"/>
              </a:rPr>
              <a:t> </a:t>
            </a:r>
            <a:r>
              <a:rPr sz="1100" dirty="0">
                <a:solidFill>
                  <a:srgbClr val="706F6F"/>
                </a:solidFill>
                <a:latin typeface="Segoe UI"/>
                <a:cs typeface="Segoe UI"/>
              </a:rPr>
              <a:t>— </a:t>
            </a:r>
            <a:r>
              <a:rPr sz="1100" spc="-100" dirty="0">
                <a:solidFill>
                  <a:srgbClr val="706F6F"/>
                </a:solidFill>
                <a:latin typeface="Segoe UI"/>
                <a:cs typeface="Segoe UI"/>
              </a:rPr>
              <a:t> </a:t>
            </a:r>
            <a:r>
              <a:rPr sz="1100" spc="-35" dirty="0">
                <a:solidFill>
                  <a:srgbClr val="706F6F"/>
                </a:solidFill>
                <a:latin typeface="Segoe UI"/>
                <a:cs typeface="Segoe UI"/>
              </a:rPr>
              <a:t>оказани</a:t>
            </a:r>
            <a:r>
              <a:rPr sz="1100" dirty="0">
                <a:solidFill>
                  <a:srgbClr val="706F6F"/>
                </a:solidFill>
                <a:latin typeface="Segoe UI"/>
                <a:cs typeface="Segoe UI"/>
              </a:rPr>
              <a:t>е </a:t>
            </a:r>
            <a:r>
              <a:rPr sz="1100" spc="-125" dirty="0">
                <a:solidFill>
                  <a:srgbClr val="706F6F"/>
                </a:solidFill>
                <a:latin typeface="Segoe UI"/>
                <a:cs typeface="Segoe UI"/>
              </a:rPr>
              <a:t> </a:t>
            </a:r>
            <a:r>
              <a:rPr sz="1100" spc="-35" dirty="0">
                <a:solidFill>
                  <a:srgbClr val="706F6F"/>
                </a:solidFill>
                <a:latin typeface="Segoe UI"/>
                <a:cs typeface="Segoe UI"/>
              </a:rPr>
              <a:t>услу</a:t>
            </a:r>
            <a:r>
              <a:rPr sz="1100" dirty="0">
                <a:solidFill>
                  <a:srgbClr val="706F6F"/>
                </a:solidFill>
                <a:latin typeface="Segoe UI"/>
                <a:cs typeface="Segoe UI"/>
              </a:rPr>
              <a:t>г </a:t>
            </a:r>
            <a:r>
              <a:rPr sz="1100" spc="-125" dirty="0">
                <a:solidFill>
                  <a:srgbClr val="706F6F"/>
                </a:solidFill>
                <a:latin typeface="Segoe UI"/>
                <a:cs typeface="Segoe UI"/>
              </a:rPr>
              <a:t> </a:t>
            </a:r>
            <a:r>
              <a:rPr sz="1100" spc="-35" dirty="0">
                <a:solidFill>
                  <a:srgbClr val="706F6F"/>
                </a:solidFill>
                <a:latin typeface="Segoe UI"/>
                <a:cs typeface="Segoe UI"/>
              </a:rPr>
              <a:t>психолого-педагогической</a:t>
            </a:r>
            <a:r>
              <a:rPr sz="1100" dirty="0">
                <a:solidFill>
                  <a:srgbClr val="706F6F"/>
                </a:solidFill>
                <a:latin typeface="Segoe UI"/>
                <a:cs typeface="Segoe UI"/>
              </a:rPr>
              <a:t>, </a:t>
            </a:r>
            <a:r>
              <a:rPr sz="1100" spc="-125" dirty="0">
                <a:solidFill>
                  <a:srgbClr val="706F6F"/>
                </a:solidFill>
                <a:latin typeface="Segoe UI"/>
                <a:cs typeface="Segoe UI"/>
              </a:rPr>
              <a:t> </a:t>
            </a:r>
            <a:r>
              <a:rPr sz="1100" spc="-35" dirty="0">
                <a:solidFill>
                  <a:srgbClr val="706F6F"/>
                </a:solidFill>
                <a:latin typeface="Segoe UI"/>
                <a:cs typeface="Segoe UI"/>
              </a:rPr>
              <a:t>методическо</a:t>
            </a:r>
            <a:r>
              <a:rPr sz="1100" dirty="0">
                <a:solidFill>
                  <a:srgbClr val="706F6F"/>
                </a:solidFill>
                <a:latin typeface="Segoe UI"/>
                <a:cs typeface="Segoe UI"/>
              </a:rPr>
              <a:t>й </a:t>
            </a:r>
            <a:r>
              <a:rPr sz="1100" spc="-125" dirty="0">
                <a:solidFill>
                  <a:srgbClr val="706F6F"/>
                </a:solidFill>
                <a:latin typeface="Segoe UI"/>
                <a:cs typeface="Segoe UI"/>
              </a:rPr>
              <a:t> </a:t>
            </a:r>
            <a:r>
              <a:rPr sz="1100" dirty="0">
                <a:solidFill>
                  <a:srgbClr val="706F6F"/>
                </a:solidFill>
                <a:latin typeface="Segoe UI"/>
                <a:cs typeface="Segoe UI"/>
              </a:rPr>
              <a:t>и </a:t>
            </a:r>
            <a:r>
              <a:rPr sz="1100" spc="-125" dirty="0">
                <a:solidFill>
                  <a:srgbClr val="706F6F"/>
                </a:solidFill>
                <a:latin typeface="Segoe UI"/>
                <a:cs typeface="Segoe UI"/>
              </a:rPr>
              <a:t> </a:t>
            </a:r>
            <a:r>
              <a:rPr sz="1100" spc="-35" dirty="0">
                <a:solidFill>
                  <a:srgbClr val="706F6F"/>
                </a:solidFill>
                <a:latin typeface="Segoe UI"/>
                <a:cs typeface="Segoe UI"/>
              </a:rPr>
              <a:t>консультативной помощ</a:t>
            </a:r>
            <a:r>
              <a:rPr sz="1100" dirty="0">
                <a:solidFill>
                  <a:srgbClr val="706F6F"/>
                </a:solidFill>
                <a:latin typeface="Segoe UI"/>
                <a:cs typeface="Segoe UI"/>
              </a:rPr>
              <a:t>и</a:t>
            </a:r>
            <a:r>
              <a:rPr sz="1100" spc="-70" dirty="0">
                <a:solidFill>
                  <a:srgbClr val="706F6F"/>
                </a:solidFill>
                <a:latin typeface="Segoe UI"/>
                <a:cs typeface="Segoe UI"/>
              </a:rPr>
              <a:t> </a:t>
            </a:r>
            <a:r>
              <a:rPr sz="1100" spc="-35" dirty="0">
                <a:solidFill>
                  <a:srgbClr val="706F6F"/>
                </a:solidFill>
                <a:latin typeface="Segoe UI"/>
                <a:cs typeface="Segoe UI"/>
              </a:rPr>
              <a:t>родителя</a:t>
            </a:r>
            <a:r>
              <a:rPr sz="1100" dirty="0">
                <a:solidFill>
                  <a:srgbClr val="706F6F"/>
                </a:solidFill>
                <a:latin typeface="Segoe UI"/>
                <a:cs typeface="Segoe UI"/>
              </a:rPr>
              <a:t>м</a:t>
            </a:r>
            <a:r>
              <a:rPr sz="1100" spc="-70" dirty="0">
                <a:solidFill>
                  <a:srgbClr val="706F6F"/>
                </a:solidFill>
                <a:latin typeface="Segoe UI"/>
                <a:cs typeface="Segoe UI"/>
              </a:rPr>
              <a:t> </a:t>
            </a:r>
            <a:r>
              <a:rPr sz="1100" spc="-35" dirty="0">
                <a:solidFill>
                  <a:srgbClr val="706F6F"/>
                </a:solidFill>
                <a:latin typeface="Segoe UI"/>
                <a:cs typeface="Segoe UI"/>
              </a:rPr>
              <a:t>(законны</a:t>
            </a:r>
            <a:r>
              <a:rPr sz="1100" dirty="0">
                <a:solidFill>
                  <a:srgbClr val="706F6F"/>
                </a:solidFill>
                <a:latin typeface="Segoe UI"/>
                <a:cs typeface="Segoe UI"/>
              </a:rPr>
              <a:t>м</a:t>
            </a:r>
            <a:r>
              <a:rPr sz="1100" spc="-70" dirty="0">
                <a:solidFill>
                  <a:srgbClr val="706F6F"/>
                </a:solidFill>
                <a:latin typeface="Segoe UI"/>
                <a:cs typeface="Segoe UI"/>
              </a:rPr>
              <a:t> </a:t>
            </a:r>
            <a:r>
              <a:rPr sz="1100" spc="-35" dirty="0">
                <a:solidFill>
                  <a:srgbClr val="706F6F"/>
                </a:solidFill>
                <a:latin typeface="Segoe UI"/>
                <a:cs typeface="Segoe UI"/>
              </a:rPr>
              <a:t>представителям</a:t>
            </a:r>
            <a:r>
              <a:rPr sz="1100" dirty="0">
                <a:solidFill>
                  <a:srgbClr val="706F6F"/>
                </a:solidFill>
                <a:latin typeface="Segoe UI"/>
                <a:cs typeface="Segoe UI"/>
              </a:rPr>
              <a:t>)</a:t>
            </a:r>
            <a:r>
              <a:rPr sz="1100" spc="-70" dirty="0">
                <a:solidFill>
                  <a:srgbClr val="706F6F"/>
                </a:solidFill>
                <a:latin typeface="Segoe UI"/>
                <a:cs typeface="Segoe UI"/>
              </a:rPr>
              <a:t> </a:t>
            </a:r>
            <a:r>
              <a:rPr sz="1100" spc="-35" dirty="0">
                <a:solidFill>
                  <a:srgbClr val="706F6F"/>
                </a:solidFill>
                <a:latin typeface="Segoe UI"/>
                <a:cs typeface="Segoe UI"/>
              </a:rPr>
              <a:t>детей</a:t>
            </a:r>
            <a:endParaRPr sz="1100">
              <a:latin typeface="Segoe UI"/>
              <a:cs typeface="Segoe UI"/>
            </a:endParaRPr>
          </a:p>
        </p:txBody>
      </p:sp>
      <p:sp>
        <p:nvSpPr>
          <p:cNvPr id="74" name="object 74"/>
          <p:cNvSpPr/>
          <p:nvPr/>
        </p:nvSpPr>
        <p:spPr>
          <a:xfrm>
            <a:off x="3936340" y="567550"/>
            <a:ext cx="1615439" cy="1297292"/>
          </a:xfrm>
          <a:prstGeom prst="rect">
            <a:avLst/>
          </a:prstGeom>
          <a:blipFill>
            <a:blip r:embed="rId11" cstate="print"/>
            <a:stretch>
              <a:fillRect/>
            </a:stretch>
          </a:blipFill>
        </p:spPr>
        <p:txBody>
          <a:bodyPr wrap="square" lIns="0" tIns="0" rIns="0" bIns="0" rtlCol="0"/>
          <a:lstStyle/>
          <a:p>
            <a:endParaRPr/>
          </a:p>
        </p:txBody>
      </p:sp>
      <p:sp>
        <p:nvSpPr>
          <p:cNvPr id="75" name="object 75"/>
          <p:cNvSpPr txBox="1"/>
          <p:nvPr/>
        </p:nvSpPr>
        <p:spPr>
          <a:xfrm>
            <a:off x="2250415" y="950321"/>
            <a:ext cx="1731010" cy="533400"/>
          </a:xfrm>
          <a:prstGeom prst="rect">
            <a:avLst/>
          </a:prstGeom>
        </p:spPr>
        <p:txBody>
          <a:bodyPr vert="horz" wrap="square" lIns="0" tIns="0" rIns="0" bIns="0" rtlCol="0">
            <a:spAutoFit/>
          </a:bodyPr>
          <a:lstStyle/>
          <a:p>
            <a:pPr marL="12700" marR="5080">
              <a:lnSpc>
                <a:spcPct val="112799"/>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76" name="object 76"/>
          <p:cNvSpPr txBox="1"/>
          <p:nvPr/>
        </p:nvSpPr>
        <p:spPr>
          <a:xfrm>
            <a:off x="1258707" y="2601072"/>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77" name="object 77"/>
          <p:cNvSpPr txBox="1"/>
          <p:nvPr/>
        </p:nvSpPr>
        <p:spPr>
          <a:xfrm>
            <a:off x="1259405" y="3266183"/>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78" name="object 78"/>
          <p:cNvSpPr txBox="1"/>
          <p:nvPr/>
        </p:nvSpPr>
        <p:spPr>
          <a:xfrm>
            <a:off x="1256332" y="3806124"/>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79" name="object 79"/>
          <p:cNvSpPr/>
          <p:nvPr/>
        </p:nvSpPr>
        <p:spPr>
          <a:xfrm>
            <a:off x="1027417" y="3260551"/>
            <a:ext cx="199669" cy="193784"/>
          </a:xfrm>
          <a:prstGeom prst="rect">
            <a:avLst/>
          </a:prstGeom>
          <a:blipFill>
            <a:blip r:embed="rId12" cstate="print"/>
            <a:stretch>
              <a:fillRect/>
            </a:stretch>
          </a:blipFill>
        </p:spPr>
        <p:txBody>
          <a:bodyPr wrap="square" lIns="0" tIns="0" rIns="0" bIns="0" rtlCol="0"/>
          <a:lstStyle/>
          <a:p>
            <a:endParaRPr/>
          </a:p>
        </p:txBody>
      </p:sp>
      <p:sp>
        <p:nvSpPr>
          <p:cNvPr id="80" name="object 80"/>
          <p:cNvSpPr/>
          <p:nvPr/>
        </p:nvSpPr>
        <p:spPr>
          <a:xfrm>
            <a:off x="1030897" y="3776714"/>
            <a:ext cx="199669" cy="201000"/>
          </a:xfrm>
          <a:prstGeom prst="rect">
            <a:avLst/>
          </a:prstGeom>
          <a:blipFill>
            <a:blip r:embed="rId13" cstate="print"/>
            <a:stretch>
              <a:fillRect/>
            </a:stretch>
          </a:blipFill>
        </p:spPr>
        <p:txBody>
          <a:bodyPr wrap="square" lIns="0" tIns="0" rIns="0" bIns="0" rtlCol="0"/>
          <a:lstStyle/>
          <a:p>
            <a:endParaRPr/>
          </a:p>
        </p:txBody>
      </p:sp>
      <p:sp>
        <p:nvSpPr>
          <p:cNvPr id="81" name="object 81"/>
          <p:cNvSpPr/>
          <p:nvPr/>
        </p:nvSpPr>
        <p:spPr>
          <a:xfrm>
            <a:off x="1018416" y="2565006"/>
            <a:ext cx="228896" cy="227339"/>
          </a:xfrm>
          <a:prstGeom prst="rect">
            <a:avLst/>
          </a:prstGeom>
          <a:blipFill>
            <a:blip r:embed="rId14" cstate="print"/>
            <a:stretch>
              <a:fillRect/>
            </a:stretch>
          </a:blipFill>
        </p:spPr>
        <p:txBody>
          <a:bodyPr wrap="square" lIns="0" tIns="0" rIns="0" bIns="0" rtlCol="0"/>
          <a:lstStyle/>
          <a:p>
            <a:endParaRPr/>
          </a:p>
        </p:txBody>
      </p:sp>
      <p:sp>
        <p:nvSpPr>
          <p:cNvPr id="82" name="object 82"/>
          <p:cNvSpPr/>
          <p:nvPr/>
        </p:nvSpPr>
        <p:spPr>
          <a:xfrm>
            <a:off x="900000" y="905617"/>
            <a:ext cx="642786" cy="624154"/>
          </a:xfrm>
          <a:prstGeom prst="rect">
            <a:avLst/>
          </a:prstGeom>
          <a:blipFill>
            <a:blip r:embed="rId15" cstate="print"/>
            <a:stretch>
              <a:fillRect/>
            </a:stretch>
          </a:blipFill>
        </p:spPr>
        <p:txBody>
          <a:bodyPr wrap="square" lIns="0" tIns="0" rIns="0" bIns="0" rtlCol="0"/>
          <a:lstStyle/>
          <a:p>
            <a:endParaRPr/>
          </a:p>
        </p:txBody>
      </p:sp>
      <p:sp>
        <p:nvSpPr>
          <p:cNvPr id="83" name="object 83"/>
          <p:cNvSpPr/>
          <p:nvPr/>
        </p:nvSpPr>
        <p:spPr>
          <a:xfrm>
            <a:off x="1324635" y="745744"/>
            <a:ext cx="910704" cy="942842"/>
          </a:xfrm>
          <a:prstGeom prst="rect">
            <a:avLst/>
          </a:prstGeom>
          <a:blipFill>
            <a:blip r:embed="rId16" cstate="print"/>
            <a:stretch>
              <a:fillRect/>
            </a:stretch>
          </a:blipFill>
        </p:spPr>
        <p:txBody>
          <a:bodyPr wrap="square" lIns="0" tIns="0" rIns="0" bIns="0" rtlCol="0"/>
          <a:lstStyle/>
          <a:p>
            <a:endParaRPr/>
          </a:p>
        </p:txBody>
      </p:sp>
      <p:sp>
        <p:nvSpPr>
          <p:cNvPr id="84" name="object 84"/>
          <p:cNvSpPr txBox="1"/>
          <p:nvPr/>
        </p:nvSpPr>
        <p:spPr>
          <a:xfrm>
            <a:off x="2192656" y="2345690"/>
            <a:ext cx="4918710" cy="1969135"/>
          </a:xfrm>
          <a:prstGeom prst="rect">
            <a:avLst/>
          </a:prstGeom>
          <a:solidFill>
            <a:srgbClr val="637DBE"/>
          </a:solidFill>
        </p:spPr>
        <p:txBody>
          <a:bodyPr vert="horz" wrap="square" lIns="0" tIns="0" rIns="0" bIns="0" rtlCol="0">
            <a:spAutoFit/>
          </a:bodyPr>
          <a:lstStyle/>
          <a:p>
            <a:pPr marL="70485" marR="106045" algn="just">
              <a:lnSpc>
                <a:spcPts val="900"/>
              </a:lnSpc>
            </a:pPr>
            <a:r>
              <a:rPr sz="900" b="1" spc="-15" dirty="0">
                <a:solidFill>
                  <a:srgbClr val="FFFFFF"/>
                </a:solidFill>
                <a:latin typeface="Segoe UI"/>
                <a:cs typeface="Segoe UI"/>
              </a:rPr>
              <a:t>Создани</a:t>
            </a:r>
            <a:r>
              <a:rPr sz="900" b="1" dirty="0">
                <a:solidFill>
                  <a:srgbClr val="FFFFFF"/>
                </a:solidFill>
                <a:latin typeface="Segoe UI"/>
                <a:cs typeface="Segoe UI"/>
              </a:rPr>
              <a:t>е</a:t>
            </a:r>
            <a:r>
              <a:rPr sz="900" b="1" spc="35" dirty="0">
                <a:solidFill>
                  <a:srgbClr val="FFFFFF"/>
                </a:solidFill>
                <a:latin typeface="Segoe UI"/>
                <a:cs typeface="Segoe UI"/>
              </a:rPr>
              <a:t> </a:t>
            </a:r>
            <a:r>
              <a:rPr sz="900" b="1" spc="-20" dirty="0">
                <a:solidFill>
                  <a:srgbClr val="FFFFFF"/>
                </a:solidFill>
                <a:latin typeface="Segoe UI"/>
                <a:cs typeface="Segoe UI"/>
              </a:rPr>
              <a:t>у</a:t>
            </a:r>
            <a:r>
              <a:rPr sz="900" b="1" spc="-15" dirty="0">
                <a:solidFill>
                  <a:srgbClr val="FFFFFF"/>
                </a:solidFill>
                <a:latin typeface="Segoe UI"/>
                <a:cs typeface="Segoe UI"/>
              </a:rPr>
              <a:t>слови</a:t>
            </a:r>
            <a:r>
              <a:rPr sz="900" b="1" dirty="0">
                <a:solidFill>
                  <a:srgbClr val="FFFFFF"/>
                </a:solidFill>
                <a:latin typeface="Segoe UI"/>
                <a:cs typeface="Segoe UI"/>
              </a:rPr>
              <a:t>й</a:t>
            </a:r>
            <a:r>
              <a:rPr sz="900" b="1" spc="35" dirty="0">
                <a:solidFill>
                  <a:srgbClr val="FFFFFF"/>
                </a:solidFill>
                <a:latin typeface="Segoe UI"/>
                <a:cs typeface="Segoe UI"/>
              </a:rPr>
              <a:t> </a:t>
            </a:r>
            <a:r>
              <a:rPr sz="900" b="1" spc="-10" dirty="0">
                <a:solidFill>
                  <a:srgbClr val="FFFFFF"/>
                </a:solidFill>
                <a:latin typeface="Segoe UI"/>
                <a:cs typeface="Segoe UI"/>
              </a:rPr>
              <a:t>д</a:t>
            </a:r>
            <a:r>
              <a:rPr sz="900" b="1" spc="-15" dirty="0">
                <a:solidFill>
                  <a:srgbClr val="FFFFFF"/>
                </a:solidFill>
                <a:latin typeface="Segoe UI"/>
                <a:cs typeface="Segoe UI"/>
              </a:rPr>
              <a:t>л</a:t>
            </a:r>
            <a:r>
              <a:rPr sz="900" b="1" dirty="0">
                <a:solidFill>
                  <a:srgbClr val="FFFFFF"/>
                </a:solidFill>
                <a:latin typeface="Segoe UI"/>
                <a:cs typeface="Segoe UI"/>
              </a:rPr>
              <a:t>я</a:t>
            </a:r>
            <a:r>
              <a:rPr sz="900" b="1" spc="35" dirty="0">
                <a:solidFill>
                  <a:srgbClr val="FFFFFF"/>
                </a:solidFill>
                <a:latin typeface="Segoe UI"/>
                <a:cs typeface="Segoe UI"/>
              </a:rPr>
              <a:t> </a:t>
            </a:r>
            <a:r>
              <a:rPr sz="900" b="1" spc="-15" dirty="0">
                <a:solidFill>
                  <a:srgbClr val="FFFFFF"/>
                </a:solidFill>
                <a:latin typeface="Segoe UI"/>
                <a:cs typeface="Segoe UI"/>
              </a:rPr>
              <a:t>повышени</a:t>
            </a:r>
            <a:r>
              <a:rPr sz="900" b="1" dirty="0">
                <a:solidFill>
                  <a:srgbClr val="FFFFFF"/>
                </a:solidFill>
                <a:latin typeface="Segoe UI"/>
                <a:cs typeface="Segoe UI"/>
              </a:rPr>
              <a:t>я</a:t>
            </a:r>
            <a:r>
              <a:rPr sz="900" b="1" spc="35" dirty="0">
                <a:solidFill>
                  <a:srgbClr val="FFFFFF"/>
                </a:solidFill>
                <a:latin typeface="Segoe UI"/>
                <a:cs typeface="Segoe UI"/>
              </a:rPr>
              <a:t> </a:t>
            </a:r>
            <a:r>
              <a:rPr sz="900" b="1" spc="-30" dirty="0">
                <a:solidFill>
                  <a:srgbClr val="FFFFFF"/>
                </a:solidFill>
                <a:latin typeface="Segoe UI"/>
                <a:cs typeface="Segoe UI"/>
              </a:rPr>
              <a:t>к</a:t>
            </a:r>
            <a:r>
              <a:rPr sz="900" b="1" spc="-15" dirty="0">
                <a:solidFill>
                  <a:srgbClr val="FFFFFF"/>
                </a:solidFill>
                <a:latin typeface="Segoe UI"/>
                <a:cs typeface="Segoe UI"/>
              </a:rPr>
              <a:t>омпе</a:t>
            </a:r>
            <a:r>
              <a:rPr sz="900" b="1" spc="-30" dirty="0">
                <a:solidFill>
                  <a:srgbClr val="FFFFFF"/>
                </a:solidFill>
                <a:latin typeface="Segoe UI"/>
                <a:cs typeface="Segoe UI"/>
              </a:rPr>
              <a:t>т</a:t>
            </a:r>
            <a:r>
              <a:rPr sz="900" b="1" spc="-15" dirty="0">
                <a:solidFill>
                  <a:srgbClr val="FFFFFF"/>
                </a:solidFill>
                <a:latin typeface="Segoe UI"/>
                <a:cs typeface="Segoe UI"/>
              </a:rPr>
              <a:t>ентност</a:t>
            </a:r>
            <a:r>
              <a:rPr sz="900" b="1" dirty="0">
                <a:solidFill>
                  <a:srgbClr val="FFFFFF"/>
                </a:solidFill>
                <a:latin typeface="Segoe UI"/>
                <a:cs typeface="Segoe UI"/>
              </a:rPr>
              <a:t>и</a:t>
            </a:r>
            <a:r>
              <a:rPr sz="900" b="1" spc="35" dirty="0">
                <a:solidFill>
                  <a:srgbClr val="FFFFFF"/>
                </a:solidFill>
                <a:latin typeface="Segoe UI"/>
                <a:cs typeface="Segoe UI"/>
              </a:rPr>
              <a:t> </a:t>
            </a:r>
            <a:r>
              <a:rPr sz="900" b="1" spc="-15" dirty="0">
                <a:solidFill>
                  <a:srgbClr val="FFFFFF"/>
                </a:solidFill>
                <a:latin typeface="Segoe UI"/>
                <a:cs typeface="Segoe UI"/>
              </a:rPr>
              <a:t>р</a:t>
            </a:r>
            <a:r>
              <a:rPr sz="900" b="1" spc="-25" dirty="0">
                <a:solidFill>
                  <a:srgbClr val="FFFFFF"/>
                </a:solidFill>
                <a:latin typeface="Segoe UI"/>
                <a:cs typeface="Segoe UI"/>
              </a:rPr>
              <a:t>о</a:t>
            </a:r>
            <a:r>
              <a:rPr sz="900" b="1" spc="-15" dirty="0">
                <a:solidFill>
                  <a:srgbClr val="FFFFFF"/>
                </a:solidFill>
                <a:latin typeface="Segoe UI"/>
                <a:cs typeface="Segoe UI"/>
              </a:rPr>
              <a:t>ди</a:t>
            </a:r>
            <a:r>
              <a:rPr sz="900" b="1" spc="-30" dirty="0">
                <a:solidFill>
                  <a:srgbClr val="FFFFFF"/>
                </a:solidFill>
                <a:latin typeface="Segoe UI"/>
                <a:cs typeface="Segoe UI"/>
              </a:rPr>
              <a:t>т</a:t>
            </a:r>
            <a:r>
              <a:rPr sz="900" b="1" spc="-15" dirty="0">
                <a:solidFill>
                  <a:srgbClr val="FFFFFF"/>
                </a:solidFill>
                <a:latin typeface="Segoe UI"/>
                <a:cs typeface="Segoe UI"/>
              </a:rPr>
              <a:t>еле</a:t>
            </a:r>
            <a:r>
              <a:rPr sz="900" b="1" dirty="0">
                <a:solidFill>
                  <a:srgbClr val="FFFFFF"/>
                </a:solidFill>
                <a:latin typeface="Segoe UI"/>
                <a:cs typeface="Segoe UI"/>
              </a:rPr>
              <a:t>й</a:t>
            </a:r>
            <a:r>
              <a:rPr sz="900" b="1" spc="35" dirty="0">
                <a:solidFill>
                  <a:srgbClr val="FFFFFF"/>
                </a:solidFill>
                <a:latin typeface="Segoe UI"/>
                <a:cs typeface="Segoe UI"/>
              </a:rPr>
              <a:t> </a:t>
            </a:r>
            <a:r>
              <a:rPr sz="900" b="1" spc="-15" dirty="0">
                <a:solidFill>
                  <a:srgbClr val="FFFFFF"/>
                </a:solidFill>
                <a:latin typeface="Segoe UI"/>
                <a:cs typeface="Segoe UI"/>
              </a:rPr>
              <a:t>(за</a:t>
            </a:r>
            <a:r>
              <a:rPr sz="900" b="1" spc="-30" dirty="0">
                <a:solidFill>
                  <a:srgbClr val="FFFFFF"/>
                </a:solidFill>
                <a:latin typeface="Segoe UI"/>
                <a:cs typeface="Segoe UI"/>
              </a:rPr>
              <a:t>к</a:t>
            </a:r>
            <a:r>
              <a:rPr sz="900" b="1" spc="-15" dirty="0">
                <a:solidFill>
                  <a:srgbClr val="FFFFFF"/>
                </a:solidFill>
                <a:latin typeface="Segoe UI"/>
                <a:cs typeface="Segoe UI"/>
              </a:rPr>
              <a:t>онны</a:t>
            </a:r>
            <a:r>
              <a:rPr sz="900" b="1" dirty="0">
                <a:solidFill>
                  <a:srgbClr val="FFFFFF"/>
                </a:solidFill>
                <a:latin typeface="Segoe UI"/>
                <a:cs typeface="Segoe UI"/>
              </a:rPr>
              <a:t>х</a:t>
            </a:r>
            <a:r>
              <a:rPr sz="900" b="1" spc="35" dirty="0">
                <a:solidFill>
                  <a:srgbClr val="FFFFFF"/>
                </a:solidFill>
                <a:latin typeface="Segoe UI"/>
                <a:cs typeface="Segoe UI"/>
              </a:rPr>
              <a:t> </a:t>
            </a:r>
            <a:r>
              <a:rPr sz="900" b="1" spc="-15" dirty="0">
                <a:solidFill>
                  <a:srgbClr val="FFFFFF"/>
                </a:solidFill>
                <a:latin typeface="Segoe UI"/>
                <a:cs typeface="Segoe UI"/>
              </a:rPr>
              <a:t>представи</a:t>
            </a:r>
            <a:r>
              <a:rPr sz="900" b="1" dirty="0">
                <a:solidFill>
                  <a:srgbClr val="FFFFFF"/>
                </a:solidFill>
                <a:latin typeface="Segoe UI"/>
                <a:cs typeface="Segoe UI"/>
              </a:rPr>
              <a:t>- </a:t>
            </a:r>
            <a:r>
              <a:rPr sz="900" b="1" spc="-30" dirty="0">
                <a:solidFill>
                  <a:srgbClr val="FFFFFF"/>
                </a:solidFill>
                <a:latin typeface="Segoe UI"/>
                <a:cs typeface="Segoe UI"/>
              </a:rPr>
              <a:t>т</a:t>
            </a:r>
            <a:r>
              <a:rPr sz="900" b="1" spc="-15" dirty="0">
                <a:solidFill>
                  <a:srgbClr val="FFFFFF"/>
                </a:solidFill>
                <a:latin typeface="Segoe UI"/>
                <a:cs typeface="Segoe UI"/>
              </a:rPr>
              <a:t>елей</a:t>
            </a:r>
            <a:r>
              <a:rPr sz="900" b="1" dirty="0">
                <a:solidFill>
                  <a:srgbClr val="FFFFFF"/>
                </a:solidFill>
                <a:latin typeface="Segoe UI"/>
                <a:cs typeface="Segoe UI"/>
              </a:rPr>
              <a:t>) </a:t>
            </a:r>
            <a:r>
              <a:rPr sz="900" b="1" spc="-15" dirty="0">
                <a:solidFill>
                  <a:srgbClr val="FFFFFF"/>
                </a:solidFill>
                <a:latin typeface="Segoe UI"/>
                <a:cs typeface="Segoe UI"/>
              </a:rPr>
              <a:t>обучающи</a:t>
            </a:r>
            <a:r>
              <a:rPr sz="900" b="1" spc="-20" dirty="0">
                <a:solidFill>
                  <a:srgbClr val="FFFFFF"/>
                </a:solidFill>
                <a:latin typeface="Segoe UI"/>
                <a:cs typeface="Segoe UI"/>
              </a:rPr>
              <a:t>х</a:t>
            </a:r>
            <a:r>
              <a:rPr sz="900" b="1" spc="-15" dirty="0">
                <a:solidFill>
                  <a:srgbClr val="FFFFFF"/>
                </a:solidFill>
                <a:latin typeface="Segoe UI"/>
                <a:cs typeface="Segoe UI"/>
              </a:rPr>
              <a:t>с</a:t>
            </a:r>
            <a:r>
              <a:rPr sz="900" b="1" dirty="0">
                <a:solidFill>
                  <a:srgbClr val="FFFFFF"/>
                </a:solidFill>
                <a:latin typeface="Segoe UI"/>
                <a:cs typeface="Segoe UI"/>
              </a:rPr>
              <a:t>я в </a:t>
            </a:r>
            <a:r>
              <a:rPr sz="900" b="1" spc="-15" dirty="0">
                <a:solidFill>
                  <a:srgbClr val="FFFFFF"/>
                </a:solidFill>
                <a:latin typeface="Segoe UI"/>
                <a:cs typeface="Segoe UI"/>
              </a:rPr>
              <a:t>вопроса</a:t>
            </a:r>
            <a:r>
              <a:rPr sz="900" b="1" dirty="0">
                <a:solidFill>
                  <a:srgbClr val="FFFFFF"/>
                </a:solidFill>
                <a:latin typeface="Segoe UI"/>
                <a:cs typeface="Segoe UI"/>
              </a:rPr>
              <a:t>х </a:t>
            </a:r>
            <a:r>
              <a:rPr sz="900" b="1" spc="-15" dirty="0">
                <a:solidFill>
                  <a:srgbClr val="FFFFFF"/>
                </a:solidFill>
                <a:latin typeface="Segoe UI"/>
                <a:cs typeface="Segoe UI"/>
              </a:rPr>
              <a:t>об</a:t>
            </a:r>
            <a:r>
              <a:rPr sz="900" b="1" spc="-25" dirty="0">
                <a:solidFill>
                  <a:srgbClr val="FFFFFF"/>
                </a:solidFill>
                <a:latin typeface="Segoe UI"/>
                <a:cs typeface="Segoe UI"/>
              </a:rPr>
              <a:t>р</a:t>
            </a:r>
            <a:r>
              <a:rPr sz="900" b="1" spc="-15" dirty="0">
                <a:solidFill>
                  <a:srgbClr val="FFFFFF"/>
                </a:solidFill>
                <a:latin typeface="Segoe UI"/>
                <a:cs typeface="Segoe UI"/>
              </a:rPr>
              <a:t>азовани</a:t>
            </a:r>
            <a:r>
              <a:rPr sz="900" b="1" dirty="0">
                <a:solidFill>
                  <a:srgbClr val="FFFFFF"/>
                </a:solidFill>
                <a:latin typeface="Segoe UI"/>
                <a:cs typeface="Segoe UI"/>
              </a:rPr>
              <a:t>я и </a:t>
            </a:r>
            <a:r>
              <a:rPr sz="900" b="1" spc="-15" dirty="0">
                <a:solidFill>
                  <a:srgbClr val="FFFFFF"/>
                </a:solidFill>
                <a:latin typeface="Segoe UI"/>
                <a:cs typeface="Segoe UI"/>
              </a:rPr>
              <a:t>воспитания</a:t>
            </a:r>
            <a:r>
              <a:rPr sz="900" b="1" dirty="0">
                <a:solidFill>
                  <a:srgbClr val="FFFFFF"/>
                </a:solidFill>
                <a:latin typeface="Segoe UI"/>
                <a:cs typeface="Segoe UI"/>
              </a:rPr>
              <a:t>, в </a:t>
            </a:r>
            <a:r>
              <a:rPr sz="900" b="1" spc="-30" dirty="0">
                <a:solidFill>
                  <a:srgbClr val="FFFFFF"/>
                </a:solidFill>
                <a:latin typeface="Segoe UI"/>
                <a:cs typeface="Segoe UI"/>
              </a:rPr>
              <a:t>т</a:t>
            </a:r>
            <a:r>
              <a:rPr sz="900" b="1" spc="-15" dirty="0">
                <a:solidFill>
                  <a:srgbClr val="FFFFFF"/>
                </a:solidFill>
                <a:latin typeface="Segoe UI"/>
                <a:cs typeface="Segoe UI"/>
              </a:rPr>
              <a:t>о</a:t>
            </a:r>
            <a:r>
              <a:rPr sz="900" b="1" dirty="0">
                <a:solidFill>
                  <a:srgbClr val="FFFFFF"/>
                </a:solidFill>
                <a:latin typeface="Segoe UI"/>
                <a:cs typeface="Segoe UI"/>
              </a:rPr>
              <a:t>м </a:t>
            </a:r>
            <a:r>
              <a:rPr sz="900" b="1" spc="-15" dirty="0">
                <a:solidFill>
                  <a:srgbClr val="FFFFFF"/>
                </a:solidFill>
                <a:latin typeface="Segoe UI"/>
                <a:cs typeface="Segoe UI"/>
              </a:rPr>
              <a:t>числ</a:t>
            </a:r>
            <a:r>
              <a:rPr sz="900" b="1" dirty="0">
                <a:solidFill>
                  <a:srgbClr val="FFFFFF"/>
                </a:solidFill>
                <a:latin typeface="Segoe UI"/>
                <a:cs typeface="Segoe UI"/>
              </a:rPr>
              <a:t>е </a:t>
            </a:r>
            <a:r>
              <a:rPr sz="900" b="1" spc="-10" dirty="0">
                <a:solidFill>
                  <a:srgbClr val="FFFFFF"/>
                </a:solidFill>
                <a:latin typeface="Segoe UI"/>
                <a:cs typeface="Segoe UI"/>
              </a:rPr>
              <a:t>д</a:t>
            </a:r>
            <a:r>
              <a:rPr sz="900" b="1" spc="-15" dirty="0">
                <a:solidFill>
                  <a:srgbClr val="FFFFFF"/>
                </a:solidFill>
                <a:latin typeface="Segoe UI"/>
                <a:cs typeface="Segoe UI"/>
              </a:rPr>
              <a:t>л</a:t>
            </a:r>
            <a:r>
              <a:rPr sz="900" b="1" dirty="0">
                <a:solidFill>
                  <a:srgbClr val="FFFFFF"/>
                </a:solidFill>
                <a:latin typeface="Segoe UI"/>
                <a:cs typeface="Segoe UI"/>
              </a:rPr>
              <a:t>я </a:t>
            </a:r>
            <a:r>
              <a:rPr sz="900" b="1" spc="-25" dirty="0">
                <a:solidFill>
                  <a:srgbClr val="FFFFFF"/>
                </a:solidFill>
                <a:latin typeface="Segoe UI"/>
                <a:cs typeface="Segoe UI"/>
              </a:rPr>
              <a:t>р</a:t>
            </a:r>
            <a:r>
              <a:rPr sz="900" b="1" spc="-15" dirty="0">
                <a:solidFill>
                  <a:srgbClr val="FFFFFF"/>
                </a:solidFill>
                <a:latin typeface="Segoe UI"/>
                <a:cs typeface="Segoe UI"/>
              </a:rPr>
              <a:t>анне</a:t>
            </a:r>
            <a:r>
              <a:rPr sz="900" b="1" spc="-30" dirty="0">
                <a:solidFill>
                  <a:srgbClr val="FFFFFF"/>
                </a:solidFill>
                <a:latin typeface="Segoe UI"/>
                <a:cs typeface="Segoe UI"/>
              </a:rPr>
              <a:t>г</a:t>
            </a:r>
            <a:r>
              <a:rPr sz="900" b="1" dirty="0">
                <a:solidFill>
                  <a:srgbClr val="FFFFFF"/>
                </a:solidFill>
                <a:latin typeface="Segoe UI"/>
                <a:cs typeface="Segoe UI"/>
              </a:rPr>
              <a:t>о </a:t>
            </a:r>
            <a:r>
              <a:rPr sz="900" b="1" spc="-25" dirty="0">
                <a:solidFill>
                  <a:srgbClr val="FFFFFF"/>
                </a:solidFill>
                <a:latin typeface="Segoe UI"/>
                <a:cs typeface="Segoe UI"/>
              </a:rPr>
              <a:t>р</a:t>
            </a:r>
            <a:r>
              <a:rPr sz="900" b="1" spc="-15" dirty="0">
                <a:solidFill>
                  <a:srgbClr val="FFFFFF"/>
                </a:solidFill>
                <a:latin typeface="Segoe UI"/>
                <a:cs typeface="Segoe UI"/>
              </a:rPr>
              <a:t>азвити</a:t>
            </a:r>
            <a:r>
              <a:rPr sz="900" b="1" dirty="0">
                <a:solidFill>
                  <a:srgbClr val="FFFFFF"/>
                </a:solidFill>
                <a:latin typeface="Segoe UI"/>
                <a:cs typeface="Segoe UI"/>
              </a:rPr>
              <a:t>я</a:t>
            </a:r>
            <a:r>
              <a:rPr sz="900" b="1" spc="-25" dirty="0">
                <a:solidFill>
                  <a:srgbClr val="FFFFFF"/>
                </a:solidFill>
                <a:latin typeface="Segoe UI"/>
                <a:cs typeface="Segoe UI"/>
              </a:rPr>
              <a:t> </a:t>
            </a:r>
            <a:r>
              <a:rPr sz="900" b="1" spc="-15" dirty="0">
                <a:solidFill>
                  <a:srgbClr val="FFFFFF"/>
                </a:solidFill>
                <a:latin typeface="Segoe UI"/>
                <a:cs typeface="Segoe UI"/>
              </a:rPr>
              <a:t>де</a:t>
            </a:r>
            <a:r>
              <a:rPr sz="900" b="1" spc="-30" dirty="0">
                <a:solidFill>
                  <a:srgbClr val="FFFFFF"/>
                </a:solidFill>
                <a:latin typeface="Segoe UI"/>
                <a:cs typeface="Segoe UI"/>
              </a:rPr>
              <a:t>т</a:t>
            </a:r>
            <a:r>
              <a:rPr sz="900" b="1" spc="-15" dirty="0">
                <a:solidFill>
                  <a:srgbClr val="FFFFFF"/>
                </a:solidFill>
                <a:latin typeface="Segoe UI"/>
                <a:cs typeface="Segoe UI"/>
              </a:rPr>
              <a:t>е</a:t>
            </a:r>
            <a:r>
              <a:rPr sz="900" b="1" dirty="0">
                <a:solidFill>
                  <a:srgbClr val="FFFFFF"/>
                </a:solidFill>
                <a:latin typeface="Segoe UI"/>
                <a:cs typeface="Segoe UI"/>
              </a:rPr>
              <a:t>й</a:t>
            </a:r>
            <a:r>
              <a:rPr sz="900" b="1" spc="-25" dirty="0">
                <a:solidFill>
                  <a:srgbClr val="FFFFFF"/>
                </a:solidFill>
                <a:latin typeface="Segoe UI"/>
                <a:cs typeface="Segoe UI"/>
              </a:rPr>
              <a:t> </a:t>
            </a:r>
            <a:r>
              <a:rPr sz="900" b="1" dirty="0">
                <a:solidFill>
                  <a:srgbClr val="FFFFFF"/>
                </a:solidFill>
                <a:latin typeface="Segoe UI"/>
                <a:cs typeface="Segoe UI"/>
              </a:rPr>
              <a:t>в</a:t>
            </a:r>
            <a:r>
              <a:rPr sz="900" b="1" spc="-25" dirty="0">
                <a:solidFill>
                  <a:srgbClr val="FFFFFF"/>
                </a:solidFill>
                <a:latin typeface="Segoe UI"/>
                <a:cs typeface="Segoe UI"/>
              </a:rPr>
              <a:t> </a:t>
            </a:r>
            <a:r>
              <a:rPr sz="900" b="1" spc="-15" dirty="0">
                <a:solidFill>
                  <a:srgbClr val="FFFFFF"/>
                </a:solidFill>
                <a:latin typeface="Segoe UI"/>
                <a:cs typeface="Segoe UI"/>
              </a:rPr>
              <a:t>воз</a:t>
            </a:r>
            <a:r>
              <a:rPr sz="900" b="1" spc="-25" dirty="0">
                <a:solidFill>
                  <a:srgbClr val="FFFFFF"/>
                </a:solidFill>
                <a:latin typeface="Segoe UI"/>
                <a:cs typeface="Segoe UI"/>
              </a:rPr>
              <a:t>р</a:t>
            </a:r>
            <a:r>
              <a:rPr sz="900" b="1" spc="-15" dirty="0">
                <a:solidFill>
                  <a:srgbClr val="FFFFFF"/>
                </a:solidFill>
                <a:latin typeface="Segoe UI"/>
                <a:cs typeface="Segoe UI"/>
              </a:rPr>
              <a:t>ас</a:t>
            </a:r>
            <a:r>
              <a:rPr sz="900" b="1" spc="-30" dirty="0">
                <a:solidFill>
                  <a:srgbClr val="FFFFFF"/>
                </a:solidFill>
                <a:latin typeface="Segoe UI"/>
                <a:cs typeface="Segoe UI"/>
              </a:rPr>
              <a:t>т</a:t>
            </a:r>
            <a:r>
              <a:rPr sz="900" b="1" dirty="0">
                <a:solidFill>
                  <a:srgbClr val="FFFFFF"/>
                </a:solidFill>
                <a:latin typeface="Segoe UI"/>
                <a:cs typeface="Segoe UI"/>
              </a:rPr>
              <a:t>е</a:t>
            </a:r>
            <a:r>
              <a:rPr sz="900" b="1" spc="-25" dirty="0">
                <a:solidFill>
                  <a:srgbClr val="FFFFFF"/>
                </a:solidFill>
                <a:latin typeface="Segoe UI"/>
                <a:cs typeface="Segoe UI"/>
              </a:rPr>
              <a:t> </a:t>
            </a:r>
            <a:r>
              <a:rPr sz="900" b="1" spc="-15" dirty="0">
                <a:solidFill>
                  <a:srgbClr val="FFFFFF"/>
                </a:solidFill>
                <a:latin typeface="Segoe UI"/>
                <a:cs typeface="Segoe UI"/>
              </a:rPr>
              <a:t>д</a:t>
            </a:r>
            <a:r>
              <a:rPr sz="900" b="1" dirty="0">
                <a:solidFill>
                  <a:srgbClr val="FFFFFF"/>
                </a:solidFill>
                <a:latin typeface="Segoe UI"/>
                <a:cs typeface="Segoe UI"/>
              </a:rPr>
              <a:t>о</a:t>
            </a:r>
            <a:r>
              <a:rPr sz="900" b="1" spc="-25" dirty="0">
                <a:solidFill>
                  <a:srgbClr val="FFFFFF"/>
                </a:solidFill>
                <a:latin typeface="Segoe UI"/>
                <a:cs typeface="Segoe UI"/>
              </a:rPr>
              <a:t> </a:t>
            </a:r>
            <a:r>
              <a:rPr sz="900" b="1" spc="-15" dirty="0">
                <a:solidFill>
                  <a:srgbClr val="FFFFFF"/>
                </a:solidFill>
                <a:latin typeface="Segoe UI"/>
                <a:cs typeface="Segoe UI"/>
              </a:rPr>
              <a:t>тре</a:t>
            </a:r>
            <a:r>
              <a:rPr sz="900" b="1" dirty="0">
                <a:solidFill>
                  <a:srgbClr val="FFFFFF"/>
                </a:solidFill>
                <a:latin typeface="Segoe UI"/>
                <a:cs typeface="Segoe UI"/>
              </a:rPr>
              <a:t>х</a:t>
            </a:r>
            <a:r>
              <a:rPr sz="900" b="1" spc="-25" dirty="0">
                <a:solidFill>
                  <a:srgbClr val="FFFFFF"/>
                </a:solidFill>
                <a:latin typeface="Segoe UI"/>
                <a:cs typeface="Segoe UI"/>
              </a:rPr>
              <a:t> </a:t>
            </a:r>
            <a:r>
              <a:rPr sz="900" b="1" spc="-15" dirty="0">
                <a:solidFill>
                  <a:srgbClr val="FFFFFF"/>
                </a:solidFill>
                <a:latin typeface="Segoe UI"/>
                <a:cs typeface="Segoe UI"/>
              </a:rPr>
              <a:t>ле</a:t>
            </a:r>
            <a:r>
              <a:rPr sz="900" b="1" dirty="0">
                <a:solidFill>
                  <a:srgbClr val="FFFFFF"/>
                </a:solidFill>
                <a:latin typeface="Segoe UI"/>
                <a:cs typeface="Segoe UI"/>
              </a:rPr>
              <a:t>т</a:t>
            </a:r>
            <a:r>
              <a:rPr sz="900" b="1" spc="-25" dirty="0">
                <a:solidFill>
                  <a:srgbClr val="FFFFFF"/>
                </a:solidFill>
                <a:latin typeface="Segoe UI"/>
                <a:cs typeface="Segoe UI"/>
              </a:rPr>
              <a:t> </a:t>
            </a:r>
            <a:r>
              <a:rPr sz="900" b="1" spc="-15" dirty="0">
                <a:solidFill>
                  <a:srgbClr val="FFFFFF"/>
                </a:solidFill>
                <a:latin typeface="Segoe UI"/>
                <a:cs typeface="Segoe UI"/>
              </a:rPr>
              <a:t>п</a:t>
            </a:r>
            <a:r>
              <a:rPr sz="900" b="1" dirty="0">
                <a:solidFill>
                  <a:srgbClr val="FFFFFF"/>
                </a:solidFill>
                <a:latin typeface="Segoe UI"/>
                <a:cs typeface="Segoe UI"/>
              </a:rPr>
              <a:t>у</a:t>
            </a:r>
            <a:r>
              <a:rPr sz="900" b="1" spc="-30" dirty="0">
                <a:solidFill>
                  <a:srgbClr val="FFFFFF"/>
                </a:solidFill>
                <a:latin typeface="Segoe UI"/>
                <a:cs typeface="Segoe UI"/>
              </a:rPr>
              <a:t>т</a:t>
            </a:r>
            <a:r>
              <a:rPr sz="900" b="1" spc="-15" dirty="0">
                <a:solidFill>
                  <a:srgbClr val="FFFFFF"/>
                </a:solidFill>
                <a:latin typeface="Segoe UI"/>
                <a:cs typeface="Segoe UI"/>
              </a:rPr>
              <a:t>е</a:t>
            </a:r>
            <a:r>
              <a:rPr sz="900" b="1" dirty="0">
                <a:solidFill>
                  <a:srgbClr val="FFFFFF"/>
                </a:solidFill>
                <a:latin typeface="Segoe UI"/>
                <a:cs typeface="Segoe UI"/>
              </a:rPr>
              <a:t>м</a:t>
            </a:r>
            <a:r>
              <a:rPr sz="900" b="1" spc="-25" dirty="0">
                <a:solidFill>
                  <a:srgbClr val="FFFFFF"/>
                </a:solidFill>
                <a:latin typeface="Segoe UI"/>
                <a:cs typeface="Segoe UI"/>
              </a:rPr>
              <a:t> </a:t>
            </a:r>
            <a:r>
              <a:rPr sz="900" b="1" spc="-15" dirty="0">
                <a:solidFill>
                  <a:srgbClr val="FFFFFF"/>
                </a:solidFill>
                <a:latin typeface="Segoe UI"/>
                <a:cs typeface="Segoe UI"/>
              </a:rPr>
              <a:t>предоставлени</a:t>
            </a:r>
            <a:r>
              <a:rPr sz="900" b="1" dirty="0">
                <a:solidFill>
                  <a:srgbClr val="FFFFFF"/>
                </a:solidFill>
                <a:latin typeface="Segoe UI"/>
                <a:cs typeface="Segoe UI"/>
              </a:rPr>
              <a:t>я</a:t>
            </a:r>
            <a:r>
              <a:rPr sz="900" b="1" spc="-25" dirty="0">
                <a:solidFill>
                  <a:srgbClr val="FFFFFF"/>
                </a:solidFill>
                <a:latin typeface="Segoe UI"/>
                <a:cs typeface="Segoe UI"/>
              </a:rPr>
              <a:t> </a:t>
            </a:r>
            <a:r>
              <a:rPr sz="900" b="1" spc="-20" dirty="0">
                <a:solidFill>
                  <a:srgbClr val="FFFFFF"/>
                </a:solidFill>
                <a:latin typeface="Segoe UI"/>
                <a:cs typeface="Segoe UI"/>
              </a:rPr>
              <a:t>у</a:t>
            </a:r>
            <a:r>
              <a:rPr sz="900" b="1" spc="-15" dirty="0">
                <a:solidFill>
                  <a:srgbClr val="FFFFFF"/>
                </a:solidFill>
                <a:latin typeface="Segoe UI"/>
                <a:cs typeface="Segoe UI"/>
              </a:rPr>
              <a:t>слу</a:t>
            </a:r>
            <a:r>
              <a:rPr sz="900" b="1" dirty="0">
                <a:solidFill>
                  <a:srgbClr val="FFFFFF"/>
                </a:solidFill>
                <a:latin typeface="Segoe UI"/>
                <a:cs typeface="Segoe UI"/>
              </a:rPr>
              <a:t>г</a:t>
            </a:r>
            <a:r>
              <a:rPr sz="900" b="1" spc="-25" dirty="0">
                <a:solidFill>
                  <a:srgbClr val="FFFFFF"/>
                </a:solidFill>
                <a:latin typeface="Segoe UI"/>
                <a:cs typeface="Segoe UI"/>
              </a:rPr>
              <a:t> </a:t>
            </a:r>
            <a:r>
              <a:rPr sz="900" b="1" spc="-15" dirty="0">
                <a:solidFill>
                  <a:srgbClr val="FFFFFF"/>
                </a:solidFill>
                <a:latin typeface="Segoe UI"/>
                <a:cs typeface="Segoe UI"/>
              </a:rPr>
              <a:t>пси</a:t>
            </a:r>
            <a:r>
              <a:rPr sz="900" b="1" spc="-20" dirty="0">
                <a:solidFill>
                  <a:srgbClr val="FFFFFF"/>
                </a:solidFill>
                <a:latin typeface="Segoe UI"/>
                <a:cs typeface="Segoe UI"/>
              </a:rPr>
              <a:t>х</a:t>
            </a:r>
            <a:r>
              <a:rPr sz="900" b="1" spc="-15" dirty="0">
                <a:solidFill>
                  <a:srgbClr val="FFFFFF"/>
                </a:solidFill>
                <a:latin typeface="Segoe UI"/>
                <a:cs typeface="Segoe UI"/>
              </a:rPr>
              <a:t>оло</a:t>
            </a:r>
            <a:r>
              <a:rPr sz="900" b="1" spc="-30" dirty="0">
                <a:solidFill>
                  <a:srgbClr val="FFFFFF"/>
                </a:solidFill>
                <a:latin typeface="Segoe UI"/>
                <a:cs typeface="Segoe UI"/>
              </a:rPr>
              <a:t>г</a:t>
            </a:r>
            <a:r>
              <a:rPr sz="900" b="1" spc="-15" dirty="0">
                <a:solidFill>
                  <a:srgbClr val="FFFFFF"/>
                </a:solidFill>
                <a:latin typeface="Segoe UI"/>
                <a:cs typeface="Segoe UI"/>
              </a:rPr>
              <a:t>о-педа</a:t>
            </a:r>
            <a:r>
              <a:rPr sz="900" b="1" spc="-30" dirty="0">
                <a:solidFill>
                  <a:srgbClr val="FFFFFF"/>
                </a:solidFill>
                <a:latin typeface="Segoe UI"/>
                <a:cs typeface="Segoe UI"/>
              </a:rPr>
              <a:t>г</a:t>
            </a:r>
            <a:r>
              <a:rPr sz="900" b="1" spc="-15" dirty="0">
                <a:solidFill>
                  <a:srgbClr val="FFFFFF"/>
                </a:solidFill>
                <a:latin typeface="Segoe UI"/>
                <a:cs typeface="Segoe UI"/>
              </a:rPr>
              <a:t>о</a:t>
            </a:r>
            <a:r>
              <a:rPr sz="900" b="1" dirty="0">
                <a:solidFill>
                  <a:srgbClr val="FFFFFF"/>
                </a:solidFill>
                <a:latin typeface="Segoe UI"/>
                <a:cs typeface="Segoe UI"/>
              </a:rPr>
              <a:t>- </a:t>
            </a:r>
            <a:r>
              <a:rPr sz="900" b="1" spc="-15" dirty="0">
                <a:solidFill>
                  <a:srgbClr val="FFFFFF"/>
                </a:solidFill>
                <a:latin typeface="Segoe UI"/>
                <a:cs typeface="Segoe UI"/>
              </a:rPr>
              <a:t>гичес</a:t>
            </a:r>
            <a:r>
              <a:rPr sz="900" b="1" spc="-30" dirty="0">
                <a:solidFill>
                  <a:srgbClr val="FFFFFF"/>
                </a:solidFill>
                <a:latin typeface="Segoe UI"/>
                <a:cs typeface="Segoe UI"/>
              </a:rPr>
              <a:t>к</a:t>
            </a:r>
            <a:r>
              <a:rPr sz="900" b="1" spc="-15" dirty="0">
                <a:solidFill>
                  <a:srgbClr val="FFFFFF"/>
                </a:solidFill>
                <a:latin typeface="Segoe UI"/>
                <a:cs typeface="Segoe UI"/>
              </a:rPr>
              <a:t>ой</a:t>
            </a:r>
            <a:r>
              <a:rPr sz="900" b="1" dirty="0">
                <a:solidFill>
                  <a:srgbClr val="FFFFFF"/>
                </a:solidFill>
                <a:latin typeface="Segoe UI"/>
                <a:cs typeface="Segoe UI"/>
              </a:rPr>
              <a:t>,</a:t>
            </a:r>
            <a:r>
              <a:rPr sz="900" b="1" spc="65" dirty="0">
                <a:solidFill>
                  <a:srgbClr val="FFFFFF"/>
                </a:solidFill>
                <a:latin typeface="Segoe UI"/>
                <a:cs typeface="Segoe UI"/>
              </a:rPr>
              <a:t> </a:t>
            </a:r>
            <a:r>
              <a:rPr sz="900" b="1" spc="-15" dirty="0">
                <a:solidFill>
                  <a:srgbClr val="FFFFFF"/>
                </a:solidFill>
                <a:latin typeface="Segoe UI"/>
                <a:cs typeface="Segoe UI"/>
              </a:rPr>
              <a:t>ме</a:t>
            </a:r>
            <a:r>
              <a:rPr sz="900" b="1" spc="-30" dirty="0">
                <a:solidFill>
                  <a:srgbClr val="FFFFFF"/>
                </a:solidFill>
                <a:latin typeface="Segoe UI"/>
                <a:cs typeface="Segoe UI"/>
              </a:rPr>
              <a:t>т</a:t>
            </a:r>
            <a:r>
              <a:rPr sz="900" b="1" spc="-25" dirty="0">
                <a:solidFill>
                  <a:srgbClr val="FFFFFF"/>
                </a:solidFill>
                <a:latin typeface="Segoe UI"/>
                <a:cs typeface="Segoe UI"/>
              </a:rPr>
              <a:t>о</a:t>
            </a:r>
            <a:r>
              <a:rPr sz="900" b="1" spc="-15" dirty="0">
                <a:solidFill>
                  <a:srgbClr val="FFFFFF"/>
                </a:solidFill>
                <a:latin typeface="Segoe UI"/>
                <a:cs typeface="Segoe UI"/>
              </a:rPr>
              <a:t>дичес</a:t>
            </a:r>
            <a:r>
              <a:rPr sz="900" b="1" spc="-30" dirty="0">
                <a:solidFill>
                  <a:srgbClr val="FFFFFF"/>
                </a:solidFill>
                <a:latin typeface="Segoe UI"/>
                <a:cs typeface="Segoe UI"/>
              </a:rPr>
              <a:t>к</a:t>
            </a:r>
            <a:r>
              <a:rPr sz="900" b="1" spc="-15" dirty="0">
                <a:solidFill>
                  <a:srgbClr val="FFFFFF"/>
                </a:solidFill>
                <a:latin typeface="Segoe UI"/>
                <a:cs typeface="Segoe UI"/>
              </a:rPr>
              <a:t>о</a:t>
            </a:r>
            <a:r>
              <a:rPr sz="900" b="1" dirty="0">
                <a:solidFill>
                  <a:srgbClr val="FFFFFF"/>
                </a:solidFill>
                <a:latin typeface="Segoe UI"/>
                <a:cs typeface="Segoe UI"/>
              </a:rPr>
              <a:t>й</a:t>
            </a:r>
            <a:r>
              <a:rPr sz="900" b="1" spc="65" dirty="0">
                <a:solidFill>
                  <a:srgbClr val="FFFFFF"/>
                </a:solidFill>
                <a:latin typeface="Segoe UI"/>
                <a:cs typeface="Segoe UI"/>
              </a:rPr>
              <a:t> </a:t>
            </a:r>
            <a:r>
              <a:rPr sz="900" b="1" dirty="0">
                <a:solidFill>
                  <a:srgbClr val="FFFFFF"/>
                </a:solidFill>
                <a:latin typeface="Segoe UI"/>
                <a:cs typeface="Segoe UI"/>
              </a:rPr>
              <a:t>и</a:t>
            </a:r>
            <a:r>
              <a:rPr sz="900" b="1" spc="65" dirty="0">
                <a:solidFill>
                  <a:srgbClr val="FFFFFF"/>
                </a:solidFill>
                <a:latin typeface="Segoe UI"/>
                <a:cs typeface="Segoe UI"/>
              </a:rPr>
              <a:t> </a:t>
            </a:r>
            <a:r>
              <a:rPr sz="900" b="1" spc="-30" dirty="0">
                <a:solidFill>
                  <a:srgbClr val="FFFFFF"/>
                </a:solidFill>
                <a:latin typeface="Segoe UI"/>
                <a:cs typeface="Segoe UI"/>
              </a:rPr>
              <a:t>к</a:t>
            </a:r>
            <a:r>
              <a:rPr sz="900" b="1" spc="-15" dirty="0">
                <a:solidFill>
                  <a:srgbClr val="FFFFFF"/>
                </a:solidFill>
                <a:latin typeface="Segoe UI"/>
                <a:cs typeface="Segoe UI"/>
              </a:rPr>
              <a:t>онс</a:t>
            </a:r>
            <a:r>
              <a:rPr sz="900" b="1" spc="-55" dirty="0">
                <a:solidFill>
                  <a:srgbClr val="FFFFFF"/>
                </a:solidFill>
                <a:latin typeface="Segoe UI"/>
                <a:cs typeface="Segoe UI"/>
              </a:rPr>
              <a:t>у</a:t>
            </a:r>
            <a:r>
              <a:rPr sz="900" b="1" spc="-15" dirty="0">
                <a:solidFill>
                  <a:srgbClr val="FFFFFF"/>
                </a:solidFill>
                <a:latin typeface="Segoe UI"/>
                <a:cs typeface="Segoe UI"/>
              </a:rPr>
              <a:t>л</a:t>
            </a:r>
            <a:r>
              <a:rPr sz="900" b="1" spc="-45" dirty="0">
                <a:solidFill>
                  <a:srgbClr val="FFFFFF"/>
                </a:solidFill>
                <a:latin typeface="Segoe UI"/>
                <a:cs typeface="Segoe UI"/>
              </a:rPr>
              <a:t>ь</a:t>
            </a:r>
            <a:r>
              <a:rPr sz="900" b="1" spc="-15" dirty="0">
                <a:solidFill>
                  <a:srgbClr val="FFFFFF"/>
                </a:solidFill>
                <a:latin typeface="Segoe UI"/>
                <a:cs typeface="Segoe UI"/>
              </a:rPr>
              <a:t>тативно</a:t>
            </a:r>
            <a:r>
              <a:rPr sz="900" b="1" dirty="0">
                <a:solidFill>
                  <a:srgbClr val="FFFFFF"/>
                </a:solidFill>
                <a:latin typeface="Segoe UI"/>
                <a:cs typeface="Segoe UI"/>
              </a:rPr>
              <a:t>й</a:t>
            </a:r>
            <a:r>
              <a:rPr sz="900" b="1" spc="65" dirty="0">
                <a:solidFill>
                  <a:srgbClr val="FFFFFF"/>
                </a:solidFill>
                <a:latin typeface="Segoe UI"/>
                <a:cs typeface="Segoe UI"/>
              </a:rPr>
              <a:t> </a:t>
            </a:r>
            <a:r>
              <a:rPr sz="900" b="1" spc="-15" dirty="0">
                <a:solidFill>
                  <a:srgbClr val="FFFFFF"/>
                </a:solidFill>
                <a:latin typeface="Segoe UI"/>
                <a:cs typeface="Segoe UI"/>
              </a:rPr>
              <a:t>помощ</a:t>
            </a:r>
            <a:r>
              <a:rPr sz="900" b="1" dirty="0">
                <a:solidFill>
                  <a:srgbClr val="FFFFFF"/>
                </a:solidFill>
                <a:latin typeface="Segoe UI"/>
                <a:cs typeface="Segoe UI"/>
              </a:rPr>
              <a:t>и</a:t>
            </a:r>
            <a:r>
              <a:rPr sz="900" b="1" spc="65" dirty="0">
                <a:solidFill>
                  <a:srgbClr val="FFFFFF"/>
                </a:solidFill>
                <a:latin typeface="Segoe UI"/>
                <a:cs typeface="Segoe UI"/>
              </a:rPr>
              <a:t> </a:t>
            </a:r>
            <a:r>
              <a:rPr sz="900" b="1" spc="-15" dirty="0">
                <a:solidFill>
                  <a:srgbClr val="FFFFFF"/>
                </a:solidFill>
                <a:latin typeface="Segoe UI"/>
                <a:cs typeface="Segoe UI"/>
              </a:rPr>
              <a:t>р</a:t>
            </a:r>
            <a:r>
              <a:rPr sz="900" b="1" spc="-25" dirty="0">
                <a:solidFill>
                  <a:srgbClr val="FFFFFF"/>
                </a:solidFill>
                <a:latin typeface="Segoe UI"/>
                <a:cs typeface="Segoe UI"/>
              </a:rPr>
              <a:t>о</a:t>
            </a:r>
            <a:r>
              <a:rPr sz="900" b="1" spc="-15" dirty="0">
                <a:solidFill>
                  <a:srgbClr val="FFFFFF"/>
                </a:solidFill>
                <a:latin typeface="Segoe UI"/>
                <a:cs typeface="Segoe UI"/>
              </a:rPr>
              <a:t>ди</a:t>
            </a:r>
            <a:r>
              <a:rPr sz="900" b="1" spc="-30" dirty="0">
                <a:solidFill>
                  <a:srgbClr val="FFFFFF"/>
                </a:solidFill>
                <a:latin typeface="Segoe UI"/>
                <a:cs typeface="Segoe UI"/>
              </a:rPr>
              <a:t>т</a:t>
            </a:r>
            <a:r>
              <a:rPr sz="900" b="1" spc="-15" dirty="0">
                <a:solidFill>
                  <a:srgbClr val="FFFFFF"/>
                </a:solidFill>
                <a:latin typeface="Segoe UI"/>
                <a:cs typeface="Segoe UI"/>
              </a:rPr>
              <a:t>еля</a:t>
            </a:r>
            <a:r>
              <a:rPr sz="900" b="1" dirty="0">
                <a:solidFill>
                  <a:srgbClr val="FFFFFF"/>
                </a:solidFill>
                <a:latin typeface="Segoe UI"/>
                <a:cs typeface="Segoe UI"/>
              </a:rPr>
              <a:t>м</a:t>
            </a:r>
            <a:r>
              <a:rPr sz="900" b="1" spc="65" dirty="0">
                <a:solidFill>
                  <a:srgbClr val="FFFFFF"/>
                </a:solidFill>
                <a:latin typeface="Segoe UI"/>
                <a:cs typeface="Segoe UI"/>
              </a:rPr>
              <a:t> </a:t>
            </a:r>
            <a:r>
              <a:rPr sz="900" b="1" spc="-15" dirty="0">
                <a:solidFill>
                  <a:srgbClr val="FFFFFF"/>
                </a:solidFill>
                <a:latin typeface="Segoe UI"/>
                <a:cs typeface="Segoe UI"/>
              </a:rPr>
              <a:t>(за</a:t>
            </a:r>
            <a:r>
              <a:rPr sz="900" b="1" spc="-30" dirty="0">
                <a:solidFill>
                  <a:srgbClr val="FFFFFF"/>
                </a:solidFill>
                <a:latin typeface="Segoe UI"/>
                <a:cs typeface="Segoe UI"/>
              </a:rPr>
              <a:t>к</a:t>
            </a:r>
            <a:r>
              <a:rPr sz="900" b="1" spc="-15" dirty="0">
                <a:solidFill>
                  <a:srgbClr val="FFFFFF"/>
                </a:solidFill>
                <a:latin typeface="Segoe UI"/>
                <a:cs typeface="Segoe UI"/>
              </a:rPr>
              <a:t>онны</a:t>
            </a:r>
            <a:r>
              <a:rPr sz="900" b="1" dirty="0">
                <a:solidFill>
                  <a:srgbClr val="FFFFFF"/>
                </a:solidFill>
                <a:latin typeface="Segoe UI"/>
                <a:cs typeface="Segoe UI"/>
              </a:rPr>
              <a:t>м</a:t>
            </a:r>
            <a:r>
              <a:rPr sz="900" b="1" spc="65" dirty="0">
                <a:solidFill>
                  <a:srgbClr val="FFFFFF"/>
                </a:solidFill>
                <a:latin typeface="Segoe UI"/>
                <a:cs typeface="Segoe UI"/>
              </a:rPr>
              <a:t> </a:t>
            </a:r>
            <a:r>
              <a:rPr sz="900" b="1" spc="-15" dirty="0">
                <a:solidFill>
                  <a:srgbClr val="FFFFFF"/>
                </a:solidFill>
                <a:latin typeface="Segoe UI"/>
                <a:cs typeface="Segoe UI"/>
              </a:rPr>
              <a:t>предста</a:t>
            </a:r>
            <a:r>
              <a:rPr sz="900" b="1" dirty="0">
                <a:solidFill>
                  <a:srgbClr val="FFFFFF"/>
                </a:solidFill>
                <a:latin typeface="Segoe UI"/>
                <a:cs typeface="Segoe UI"/>
              </a:rPr>
              <a:t>- </a:t>
            </a:r>
            <a:r>
              <a:rPr sz="900" b="1" spc="-15" dirty="0">
                <a:solidFill>
                  <a:srgbClr val="FFFFFF"/>
                </a:solidFill>
                <a:latin typeface="Segoe UI"/>
                <a:cs typeface="Segoe UI"/>
              </a:rPr>
              <a:t>ви</a:t>
            </a:r>
            <a:r>
              <a:rPr sz="900" b="1" spc="-30" dirty="0">
                <a:solidFill>
                  <a:srgbClr val="FFFFFF"/>
                </a:solidFill>
                <a:latin typeface="Segoe UI"/>
                <a:cs typeface="Segoe UI"/>
              </a:rPr>
              <a:t>т</a:t>
            </a:r>
            <a:r>
              <a:rPr sz="900" b="1" spc="-15" dirty="0">
                <a:solidFill>
                  <a:srgbClr val="FFFFFF"/>
                </a:solidFill>
                <a:latin typeface="Segoe UI"/>
                <a:cs typeface="Segoe UI"/>
              </a:rPr>
              <a:t>елям</a:t>
            </a:r>
            <a:r>
              <a:rPr sz="900" b="1" dirty="0">
                <a:solidFill>
                  <a:srgbClr val="FFFFFF"/>
                </a:solidFill>
                <a:latin typeface="Segoe UI"/>
                <a:cs typeface="Segoe UI"/>
              </a:rPr>
              <a:t>)</a:t>
            </a:r>
            <a:r>
              <a:rPr sz="900" b="1" spc="-5" dirty="0">
                <a:solidFill>
                  <a:srgbClr val="FFFFFF"/>
                </a:solidFill>
                <a:latin typeface="Segoe UI"/>
                <a:cs typeface="Segoe UI"/>
              </a:rPr>
              <a:t> </a:t>
            </a:r>
            <a:r>
              <a:rPr sz="900" b="1" spc="-15" dirty="0">
                <a:solidFill>
                  <a:srgbClr val="FFFFFF"/>
                </a:solidFill>
                <a:latin typeface="Segoe UI"/>
                <a:cs typeface="Segoe UI"/>
              </a:rPr>
              <a:t>де</a:t>
            </a:r>
            <a:r>
              <a:rPr sz="900" b="1" spc="-30" dirty="0">
                <a:solidFill>
                  <a:srgbClr val="FFFFFF"/>
                </a:solidFill>
                <a:latin typeface="Segoe UI"/>
                <a:cs typeface="Segoe UI"/>
              </a:rPr>
              <a:t>т</a:t>
            </a:r>
            <a:r>
              <a:rPr sz="900" b="1" spc="-15" dirty="0">
                <a:solidFill>
                  <a:srgbClr val="FFFFFF"/>
                </a:solidFill>
                <a:latin typeface="Segoe UI"/>
                <a:cs typeface="Segoe UI"/>
              </a:rPr>
              <a:t>ей</a:t>
            </a:r>
            <a:r>
              <a:rPr sz="900" b="1" dirty="0">
                <a:solidFill>
                  <a:srgbClr val="FFFFFF"/>
                </a:solidFill>
                <a:latin typeface="Segoe UI"/>
                <a:cs typeface="Segoe UI"/>
              </a:rPr>
              <a:t>,</a:t>
            </a:r>
            <a:r>
              <a:rPr sz="900" b="1" spc="-5" dirty="0">
                <a:solidFill>
                  <a:srgbClr val="FFFFFF"/>
                </a:solidFill>
                <a:latin typeface="Segoe UI"/>
                <a:cs typeface="Segoe UI"/>
              </a:rPr>
              <a:t> </a:t>
            </a:r>
            <a:r>
              <a:rPr sz="900" b="1" dirty="0">
                <a:solidFill>
                  <a:srgbClr val="FFFFFF"/>
                </a:solidFill>
                <a:latin typeface="Segoe UI"/>
                <a:cs typeface="Segoe UI"/>
              </a:rPr>
              <a:t>а</a:t>
            </a:r>
            <a:r>
              <a:rPr sz="900" b="1" spc="-5" dirty="0">
                <a:solidFill>
                  <a:srgbClr val="FFFFFF"/>
                </a:solidFill>
                <a:latin typeface="Segoe UI"/>
                <a:cs typeface="Segoe UI"/>
              </a:rPr>
              <a:t> </a:t>
            </a:r>
            <a:r>
              <a:rPr sz="900" b="1" spc="-15" dirty="0">
                <a:solidFill>
                  <a:srgbClr val="FFFFFF"/>
                </a:solidFill>
                <a:latin typeface="Segoe UI"/>
                <a:cs typeface="Segoe UI"/>
              </a:rPr>
              <a:t>та</a:t>
            </a:r>
            <a:r>
              <a:rPr sz="900" b="1" spc="5" dirty="0">
                <a:solidFill>
                  <a:srgbClr val="FFFFFF"/>
                </a:solidFill>
                <a:latin typeface="Segoe UI"/>
                <a:cs typeface="Segoe UI"/>
              </a:rPr>
              <a:t>к</a:t>
            </a:r>
            <a:r>
              <a:rPr sz="900" b="1" spc="-30" dirty="0">
                <a:solidFill>
                  <a:srgbClr val="FFFFFF"/>
                </a:solidFill>
                <a:latin typeface="Segoe UI"/>
                <a:cs typeface="Segoe UI"/>
              </a:rPr>
              <a:t>ж</a:t>
            </a:r>
            <a:r>
              <a:rPr sz="900" b="1" dirty="0">
                <a:solidFill>
                  <a:srgbClr val="FFFFFF"/>
                </a:solidFill>
                <a:latin typeface="Segoe UI"/>
                <a:cs typeface="Segoe UI"/>
              </a:rPr>
              <a:t>е</a:t>
            </a:r>
            <a:r>
              <a:rPr sz="900" b="1" spc="-5" dirty="0">
                <a:solidFill>
                  <a:srgbClr val="FFFFFF"/>
                </a:solidFill>
                <a:latin typeface="Segoe UI"/>
                <a:cs typeface="Segoe UI"/>
              </a:rPr>
              <a:t> </a:t>
            </a:r>
            <a:r>
              <a:rPr sz="900" b="1" spc="-15" dirty="0">
                <a:solidFill>
                  <a:srgbClr val="FFFFFF"/>
                </a:solidFill>
                <a:latin typeface="Segoe UI"/>
                <a:cs typeface="Segoe UI"/>
              </a:rPr>
              <a:t>г</a:t>
            </a:r>
            <a:r>
              <a:rPr sz="900" b="1" spc="-25" dirty="0">
                <a:solidFill>
                  <a:srgbClr val="FFFFFF"/>
                </a:solidFill>
                <a:latin typeface="Segoe UI"/>
                <a:cs typeface="Segoe UI"/>
              </a:rPr>
              <a:t>р</a:t>
            </a:r>
            <a:r>
              <a:rPr sz="900" b="1" spc="-15" dirty="0">
                <a:solidFill>
                  <a:srgbClr val="FFFFFF"/>
                </a:solidFill>
                <a:latin typeface="Segoe UI"/>
                <a:cs typeface="Segoe UI"/>
              </a:rPr>
              <a:t>а</a:t>
            </a:r>
            <a:r>
              <a:rPr sz="900" b="1" dirty="0">
                <a:solidFill>
                  <a:srgbClr val="FFFFFF"/>
                </a:solidFill>
                <a:latin typeface="Segoe UI"/>
                <a:cs typeface="Segoe UI"/>
              </a:rPr>
              <a:t>ж</a:t>
            </a:r>
            <a:r>
              <a:rPr sz="900" b="1" spc="-15" dirty="0">
                <a:solidFill>
                  <a:srgbClr val="FFFFFF"/>
                </a:solidFill>
                <a:latin typeface="Segoe UI"/>
                <a:cs typeface="Segoe UI"/>
              </a:rPr>
              <a:t>данам</a:t>
            </a:r>
            <a:r>
              <a:rPr sz="900" b="1" dirty="0">
                <a:solidFill>
                  <a:srgbClr val="FFFFFF"/>
                </a:solidFill>
                <a:latin typeface="Segoe UI"/>
                <a:cs typeface="Segoe UI"/>
              </a:rPr>
              <a:t>,</a:t>
            </a:r>
            <a:r>
              <a:rPr sz="900" b="1" spc="-5" dirty="0">
                <a:solidFill>
                  <a:srgbClr val="FFFFFF"/>
                </a:solidFill>
                <a:latin typeface="Segoe UI"/>
                <a:cs typeface="Segoe UI"/>
              </a:rPr>
              <a:t> </a:t>
            </a:r>
            <a:r>
              <a:rPr sz="900" b="1" spc="-30" dirty="0">
                <a:solidFill>
                  <a:srgbClr val="FFFFFF"/>
                </a:solidFill>
                <a:latin typeface="Segoe UI"/>
                <a:cs typeface="Segoe UI"/>
              </a:rPr>
              <a:t>ж</a:t>
            </a:r>
            <a:r>
              <a:rPr sz="900" b="1" spc="-15" dirty="0">
                <a:solidFill>
                  <a:srgbClr val="FFFFFF"/>
                </a:solidFill>
                <a:latin typeface="Segoe UI"/>
                <a:cs typeface="Segoe UI"/>
              </a:rPr>
              <a:t>елающи</a:t>
            </a:r>
            <a:r>
              <a:rPr sz="900" b="1" dirty="0">
                <a:solidFill>
                  <a:srgbClr val="FFFFFF"/>
                </a:solidFill>
                <a:latin typeface="Segoe UI"/>
                <a:cs typeface="Segoe UI"/>
              </a:rPr>
              <a:t>м</a:t>
            </a:r>
            <a:r>
              <a:rPr sz="900" b="1" spc="-5" dirty="0">
                <a:solidFill>
                  <a:srgbClr val="FFFFFF"/>
                </a:solidFill>
                <a:latin typeface="Segoe UI"/>
                <a:cs typeface="Segoe UI"/>
              </a:rPr>
              <a:t> </a:t>
            </a:r>
            <a:r>
              <a:rPr sz="900" b="1" spc="-15" dirty="0">
                <a:solidFill>
                  <a:srgbClr val="FFFFFF"/>
                </a:solidFill>
                <a:latin typeface="Segoe UI"/>
                <a:cs typeface="Segoe UI"/>
              </a:rPr>
              <a:t>принят</a:t>
            </a:r>
            <a:r>
              <a:rPr sz="900" b="1" dirty="0">
                <a:solidFill>
                  <a:srgbClr val="FFFFFF"/>
                </a:solidFill>
                <a:latin typeface="Segoe UI"/>
                <a:cs typeface="Segoe UI"/>
              </a:rPr>
              <a:t>ь</a:t>
            </a:r>
            <a:r>
              <a:rPr sz="900" b="1" spc="-5" dirty="0">
                <a:solidFill>
                  <a:srgbClr val="FFFFFF"/>
                </a:solidFill>
                <a:latin typeface="Segoe UI"/>
                <a:cs typeface="Segoe UI"/>
              </a:rPr>
              <a:t> </a:t>
            </a:r>
            <a:r>
              <a:rPr sz="900" b="1" spc="-15" dirty="0">
                <a:solidFill>
                  <a:srgbClr val="FFFFFF"/>
                </a:solidFill>
                <a:latin typeface="Segoe UI"/>
                <a:cs typeface="Segoe UI"/>
              </a:rPr>
              <a:t>н</a:t>
            </a:r>
            <a:r>
              <a:rPr sz="900" b="1" dirty="0">
                <a:solidFill>
                  <a:srgbClr val="FFFFFF"/>
                </a:solidFill>
                <a:latin typeface="Segoe UI"/>
                <a:cs typeface="Segoe UI"/>
              </a:rPr>
              <a:t>а</a:t>
            </a:r>
            <a:r>
              <a:rPr sz="900" b="1" spc="-5" dirty="0">
                <a:solidFill>
                  <a:srgbClr val="FFFFFF"/>
                </a:solidFill>
                <a:latin typeface="Segoe UI"/>
                <a:cs typeface="Segoe UI"/>
              </a:rPr>
              <a:t> </a:t>
            </a:r>
            <a:r>
              <a:rPr sz="900" b="1" spc="-15" dirty="0">
                <a:solidFill>
                  <a:srgbClr val="FFFFFF"/>
                </a:solidFill>
                <a:latin typeface="Segoe UI"/>
                <a:cs typeface="Segoe UI"/>
              </a:rPr>
              <a:t>воспитани</a:t>
            </a:r>
            <a:r>
              <a:rPr sz="900" b="1" dirty="0">
                <a:solidFill>
                  <a:srgbClr val="FFFFFF"/>
                </a:solidFill>
                <a:latin typeface="Segoe UI"/>
                <a:cs typeface="Segoe UI"/>
              </a:rPr>
              <a:t>е</a:t>
            </a:r>
            <a:r>
              <a:rPr sz="900" b="1" spc="-5" dirty="0">
                <a:solidFill>
                  <a:srgbClr val="FFFFFF"/>
                </a:solidFill>
                <a:latin typeface="Segoe UI"/>
                <a:cs typeface="Segoe UI"/>
              </a:rPr>
              <a:t> </a:t>
            </a:r>
            <a:r>
              <a:rPr sz="900" b="1" dirty="0">
                <a:solidFill>
                  <a:srgbClr val="FFFFFF"/>
                </a:solidFill>
                <a:latin typeface="Segoe UI"/>
                <a:cs typeface="Segoe UI"/>
              </a:rPr>
              <a:t>в</a:t>
            </a:r>
            <a:r>
              <a:rPr sz="900" b="1" spc="-5" dirty="0">
                <a:solidFill>
                  <a:srgbClr val="FFFFFF"/>
                </a:solidFill>
                <a:latin typeface="Segoe UI"/>
                <a:cs typeface="Segoe UI"/>
              </a:rPr>
              <a:t> </a:t>
            </a:r>
            <a:r>
              <a:rPr sz="900" b="1" spc="-15" dirty="0">
                <a:solidFill>
                  <a:srgbClr val="FFFFFF"/>
                </a:solidFill>
                <a:latin typeface="Segoe UI"/>
                <a:cs typeface="Segoe UI"/>
              </a:rPr>
              <a:t>сво</a:t>
            </a:r>
            <a:r>
              <a:rPr sz="900" b="1" dirty="0">
                <a:solidFill>
                  <a:srgbClr val="FFFFFF"/>
                </a:solidFill>
                <a:latin typeface="Segoe UI"/>
                <a:cs typeface="Segoe UI"/>
              </a:rPr>
              <a:t>и</a:t>
            </a:r>
            <a:r>
              <a:rPr sz="900" b="1" spc="-5" dirty="0">
                <a:solidFill>
                  <a:srgbClr val="FFFFFF"/>
                </a:solidFill>
                <a:latin typeface="Segoe UI"/>
                <a:cs typeface="Segoe UI"/>
              </a:rPr>
              <a:t> </a:t>
            </a:r>
            <a:r>
              <a:rPr sz="900" b="1" spc="-15" dirty="0">
                <a:solidFill>
                  <a:srgbClr val="FFFFFF"/>
                </a:solidFill>
                <a:latin typeface="Segoe UI"/>
                <a:cs typeface="Segoe UI"/>
              </a:rPr>
              <a:t>семьи де</a:t>
            </a:r>
            <a:r>
              <a:rPr sz="900" b="1" spc="-30" dirty="0">
                <a:solidFill>
                  <a:srgbClr val="FFFFFF"/>
                </a:solidFill>
                <a:latin typeface="Segoe UI"/>
                <a:cs typeface="Segoe UI"/>
              </a:rPr>
              <a:t>т</a:t>
            </a:r>
            <a:r>
              <a:rPr sz="900" b="1" spc="-15" dirty="0">
                <a:solidFill>
                  <a:srgbClr val="FFFFFF"/>
                </a:solidFill>
                <a:latin typeface="Segoe UI"/>
                <a:cs typeface="Segoe UI"/>
              </a:rPr>
              <a:t>ей</a:t>
            </a:r>
            <a:r>
              <a:rPr sz="900" b="1" dirty="0">
                <a:solidFill>
                  <a:srgbClr val="FFFFFF"/>
                </a:solidFill>
                <a:latin typeface="Segoe UI"/>
                <a:cs typeface="Segoe UI"/>
              </a:rPr>
              <a:t>,</a:t>
            </a:r>
            <a:r>
              <a:rPr sz="900" b="1" spc="-30" dirty="0">
                <a:solidFill>
                  <a:srgbClr val="FFFFFF"/>
                </a:solidFill>
                <a:latin typeface="Segoe UI"/>
                <a:cs typeface="Segoe UI"/>
              </a:rPr>
              <a:t> </a:t>
            </a:r>
            <a:r>
              <a:rPr sz="900" b="1" spc="-15" dirty="0">
                <a:solidFill>
                  <a:srgbClr val="FFFFFF"/>
                </a:solidFill>
                <a:latin typeface="Segoe UI"/>
                <a:cs typeface="Segoe UI"/>
              </a:rPr>
              <a:t>оставши</a:t>
            </a:r>
            <a:r>
              <a:rPr sz="900" b="1" spc="-20" dirty="0">
                <a:solidFill>
                  <a:srgbClr val="FFFFFF"/>
                </a:solidFill>
                <a:latin typeface="Segoe UI"/>
                <a:cs typeface="Segoe UI"/>
              </a:rPr>
              <a:t>х</a:t>
            </a:r>
            <a:r>
              <a:rPr sz="900" b="1" spc="-15" dirty="0">
                <a:solidFill>
                  <a:srgbClr val="FFFFFF"/>
                </a:solidFill>
                <a:latin typeface="Segoe UI"/>
                <a:cs typeface="Segoe UI"/>
              </a:rPr>
              <a:t>с</a:t>
            </a:r>
            <a:r>
              <a:rPr sz="900" b="1" dirty="0">
                <a:solidFill>
                  <a:srgbClr val="FFFFFF"/>
                </a:solidFill>
                <a:latin typeface="Segoe UI"/>
                <a:cs typeface="Segoe UI"/>
              </a:rPr>
              <a:t>я</a:t>
            </a:r>
            <a:r>
              <a:rPr sz="900" b="1" spc="-30" dirty="0">
                <a:solidFill>
                  <a:srgbClr val="FFFFFF"/>
                </a:solidFill>
                <a:latin typeface="Segoe UI"/>
                <a:cs typeface="Segoe UI"/>
              </a:rPr>
              <a:t> </a:t>
            </a:r>
            <a:r>
              <a:rPr sz="900" b="1" spc="-15" dirty="0">
                <a:solidFill>
                  <a:srgbClr val="FFFFFF"/>
                </a:solidFill>
                <a:latin typeface="Segoe UI"/>
                <a:cs typeface="Segoe UI"/>
              </a:rPr>
              <a:t>бе</a:t>
            </a:r>
            <a:r>
              <a:rPr sz="900" b="1" dirty="0">
                <a:solidFill>
                  <a:srgbClr val="FFFFFF"/>
                </a:solidFill>
                <a:latin typeface="Segoe UI"/>
                <a:cs typeface="Segoe UI"/>
              </a:rPr>
              <a:t>з</a:t>
            </a:r>
            <a:r>
              <a:rPr sz="900" b="1" spc="-30" dirty="0">
                <a:solidFill>
                  <a:srgbClr val="FFFFFF"/>
                </a:solidFill>
                <a:latin typeface="Segoe UI"/>
                <a:cs typeface="Segoe UI"/>
              </a:rPr>
              <a:t> </a:t>
            </a:r>
            <a:r>
              <a:rPr sz="900" b="1" spc="-15" dirty="0">
                <a:solidFill>
                  <a:srgbClr val="FFFFFF"/>
                </a:solidFill>
                <a:latin typeface="Segoe UI"/>
                <a:cs typeface="Segoe UI"/>
              </a:rPr>
              <a:t>попечени</a:t>
            </a:r>
            <a:r>
              <a:rPr sz="900" b="1" dirty="0">
                <a:solidFill>
                  <a:srgbClr val="FFFFFF"/>
                </a:solidFill>
                <a:latin typeface="Segoe UI"/>
                <a:cs typeface="Segoe UI"/>
              </a:rPr>
              <a:t>я</a:t>
            </a:r>
            <a:r>
              <a:rPr sz="900" b="1" spc="-30" dirty="0">
                <a:solidFill>
                  <a:srgbClr val="FFFFFF"/>
                </a:solidFill>
                <a:latin typeface="Segoe UI"/>
                <a:cs typeface="Segoe UI"/>
              </a:rPr>
              <a:t> </a:t>
            </a:r>
            <a:r>
              <a:rPr sz="900" b="1" spc="-15" dirty="0">
                <a:solidFill>
                  <a:srgbClr val="FFFFFF"/>
                </a:solidFill>
                <a:latin typeface="Segoe UI"/>
                <a:cs typeface="Segoe UI"/>
              </a:rPr>
              <a:t>р</a:t>
            </a:r>
            <a:r>
              <a:rPr sz="900" b="1" spc="-25" dirty="0">
                <a:solidFill>
                  <a:srgbClr val="FFFFFF"/>
                </a:solidFill>
                <a:latin typeface="Segoe UI"/>
                <a:cs typeface="Segoe UI"/>
              </a:rPr>
              <a:t>о</a:t>
            </a:r>
            <a:r>
              <a:rPr sz="900" b="1" spc="-15" dirty="0">
                <a:solidFill>
                  <a:srgbClr val="FFFFFF"/>
                </a:solidFill>
                <a:latin typeface="Segoe UI"/>
                <a:cs typeface="Segoe UI"/>
              </a:rPr>
              <a:t>ди</a:t>
            </a:r>
            <a:r>
              <a:rPr sz="900" b="1" spc="-30" dirty="0">
                <a:solidFill>
                  <a:srgbClr val="FFFFFF"/>
                </a:solidFill>
                <a:latin typeface="Segoe UI"/>
                <a:cs typeface="Segoe UI"/>
              </a:rPr>
              <a:t>т</a:t>
            </a:r>
            <a:r>
              <a:rPr sz="900" b="1" spc="-15" dirty="0">
                <a:solidFill>
                  <a:srgbClr val="FFFFFF"/>
                </a:solidFill>
                <a:latin typeface="Segoe UI"/>
                <a:cs typeface="Segoe UI"/>
              </a:rPr>
              <a:t>елей</a:t>
            </a:r>
            <a:endParaRPr sz="900" dirty="0">
              <a:latin typeface="Segoe UI"/>
              <a:cs typeface="Segoe UI"/>
            </a:endParaRPr>
          </a:p>
          <a:p>
            <a:pPr>
              <a:lnSpc>
                <a:spcPct val="100000"/>
              </a:lnSpc>
              <a:spcBef>
                <a:spcPts val="32"/>
              </a:spcBef>
            </a:pPr>
            <a:endParaRPr sz="1300" dirty="0">
              <a:latin typeface="Times New Roman"/>
              <a:cs typeface="Times New Roman"/>
            </a:endParaRPr>
          </a:p>
          <a:p>
            <a:pPr marL="61594" marR="128905" algn="just">
              <a:lnSpc>
                <a:spcPts val="900"/>
              </a:lnSpc>
            </a:pPr>
            <a:r>
              <a:rPr sz="900" b="1" dirty="0">
                <a:solidFill>
                  <a:srgbClr val="FFFFFF"/>
                </a:solidFill>
                <a:latin typeface="Segoe UI"/>
                <a:cs typeface="Segoe UI"/>
              </a:rPr>
              <a:t>Повышение</a:t>
            </a:r>
            <a:r>
              <a:rPr sz="900" b="1" spc="70"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омпе</a:t>
            </a:r>
            <a:r>
              <a:rPr sz="900" b="1" spc="-15" dirty="0">
                <a:solidFill>
                  <a:srgbClr val="FFFFFF"/>
                </a:solidFill>
                <a:latin typeface="Segoe UI"/>
                <a:cs typeface="Segoe UI"/>
              </a:rPr>
              <a:t>т</a:t>
            </a:r>
            <a:r>
              <a:rPr sz="900" b="1" dirty="0">
                <a:solidFill>
                  <a:srgbClr val="FFFFFF"/>
                </a:solidFill>
                <a:latin typeface="Segoe UI"/>
                <a:cs typeface="Segoe UI"/>
              </a:rPr>
              <a:t>ентности</a:t>
            </a:r>
            <a:r>
              <a:rPr sz="900" b="1" spc="-90" dirty="0">
                <a:solidFill>
                  <a:srgbClr val="FFFFFF"/>
                </a:solidFill>
                <a:latin typeface="Segoe UI"/>
                <a:cs typeface="Segoe UI"/>
              </a:rPr>
              <a:t> </a:t>
            </a:r>
            <a:r>
              <a:rPr sz="900" b="1" dirty="0">
                <a:solidFill>
                  <a:srgbClr val="FFFFFF"/>
                </a:solidFill>
                <a:latin typeface="Segoe UI"/>
                <a:cs typeface="Segoe UI"/>
              </a:rPr>
              <a:t>р</a:t>
            </a:r>
            <a:r>
              <a:rPr sz="900" b="1" spc="-10" dirty="0">
                <a:solidFill>
                  <a:srgbClr val="FFFFFF"/>
                </a:solidFill>
                <a:latin typeface="Segoe UI"/>
                <a:cs typeface="Segoe UI"/>
              </a:rPr>
              <a:t>о</a:t>
            </a:r>
            <a:r>
              <a:rPr sz="900" b="1" dirty="0">
                <a:solidFill>
                  <a:srgbClr val="FFFFFF"/>
                </a:solidFill>
                <a:latin typeface="Segoe UI"/>
                <a:cs typeface="Segoe UI"/>
              </a:rPr>
              <a:t>ди</a:t>
            </a:r>
            <a:r>
              <a:rPr sz="900" b="1" spc="-15" dirty="0">
                <a:solidFill>
                  <a:srgbClr val="FFFFFF"/>
                </a:solidFill>
                <a:latin typeface="Segoe UI"/>
                <a:cs typeface="Segoe UI"/>
              </a:rPr>
              <a:t>т</a:t>
            </a:r>
            <a:r>
              <a:rPr sz="900" b="1" dirty="0">
                <a:solidFill>
                  <a:srgbClr val="FFFFFF"/>
                </a:solidFill>
                <a:latin typeface="Segoe UI"/>
                <a:cs typeface="Segoe UI"/>
              </a:rPr>
              <a:t>елей;</a:t>
            </a:r>
            <a:r>
              <a:rPr sz="900" b="1" spc="-90" dirty="0">
                <a:solidFill>
                  <a:srgbClr val="FFFFFF"/>
                </a:solidFill>
                <a:latin typeface="Segoe UI"/>
                <a:cs typeface="Segoe UI"/>
              </a:rPr>
              <a:t> </a:t>
            </a:r>
            <a:r>
              <a:rPr sz="900" b="1" dirty="0">
                <a:solidFill>
                  <a:srgbClr val="FFFFFF"/>
                </a:solidFill>
                <a:latin typeface="Segoe UI"/>
                <a:cs typeface="Segoe UI"/>
              </a:rPr>
              <a:t>обучение</a:t>
            </a:r>
            <a:r>
              <a:rPr sz="900" b="1" spc="-90" dirty="0">
                <a:solidFill>
                  <a:srgbClr val="FFFFFF"/>
                </a:solidFill>
                <a:latin typeface="Segoe UI"/>
                <a:cs typeface="Segoe UI"/>
              </a:rPr>
              <a:t> </a:t>
            </a:r>
            <a:r>
              <a:rPr sz="900" b="1" dirty="0">
                <a:solidFill>
                  <a:srgbClr val="FFFFFF"/>
                </a:solidFill>
                <a:latin typeface="Segoe UI"/>
                <a:cs typeface="Segoe UI"/>
              </a:rPr>
              <a:t>р</a:t>
            </a:r>
            <a:r>
              <a:rPr sz="900" b="1" spc="-10" dirty="0">
                <a:solidFill>
                  <a:srgbClr val="FFFFFF"/>
                </a:solidFill>
                <a:latin typeface="Segoe UI"/>
                <a:cs typeface="Segoe UI"/>
              </a:rPr>
              <a:t>о</a:t>
            </a:r>
            <a:r>
              <a:rPr sz="900" b="1" dirty="0">
                <a:solidFill>
                  <a:srgbClr val="FFFFFF"/>
                </a:solidFill>
                <a:latin typeface="Segoe UI"/>
                <a:cs typeface="Segoe UI"/>
              </a:rPr>
              <a:t>ди</a:t>
            </a:r>
            <a:r>
              <a:rPr sz="900" b="1" spc="-15" dirty="0">
                <a:solidFill>
                  <a:srgbClr val="FFFFFF"/>
                </a:solidFill>
                <a:latin typeface="Segoe UI"/>
                <a:cs typeface="Segoe UI"/>
              </a:rPr>
              <a:t>т</a:t>
            </a:r>
            <a:r>
              <a:rPr sz="900" b="1" dirty="0">
                <a:solidFill>
                  <a:srgbClr val="FFFFFF"/>
                </a:solidFill>
                <a:latin typeface="Segoe UI"/>
                <a:cs typeface="Segoe UI"/>
              </a:rPr>
              <a:t>елей</a:t>
            </a:r>
            <a:r>
              <a:rPr sz="900" b="1" spc="-90"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дикам</a:t>
            </a:r>
            <a:r>
              <a:rPr sz="900" b="1" spc="-90" dirty="0">
                <a:solidFill>
                  <a:srgbClr val="FFFFFF"/>
                </a:solidFill>
                <a:latin typeface="Segoe UI"/>
                <a:cs typeface="Segoe UI"/>
              </a:rPr>
              <a:t> </a:t>
            </a:r>
            <a:r>
              <a:rPr sz="900" b="1" dirty="0">
                <a:solidFill>
                  <a:srgbClr val="FFFFFF"/>
                </a:solidFill>
                <a:latin typeface="Segoe UI"/>
                <a:cs typeface="Segoe UI"/>
              </a:rPr>
              <a:t>и</a:t>
            </a:r>
            <a:r>
              <a:rPr sz="900" b="1" spc="-90" dirty="0">
                <a:solidFill>
                  <a:srgbClr val="FFFFFF"/>
                </a:solidFill>
                <a:latin typeface="Segoe UI"/>
                <a:cs typeface="Segoe UI"/>
              </a:rPr>
              <a:t> </a:t>
            </a:r>
            <a:r>
              <a:rPr sz="900" b="1" dirty="0">
                <a:solidFill>
                  <a:srgbClr val="FFFFFF"/>
                </a:solidFill>
                <a:latin typeface="Segoe UI"/>
                <a:cs typeface="Segoe UI"/>
              </a:rPr>
              <a:t>приемам воспитания </a:t>
            </a:r>
            <a:r>
              <a:rPr sz="900" b="1" spc="-120"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 </a:t>
            </a:r>
            <a:r>
              <a:rPr sz="900" b="1" spc="-125" dirty="0">
                <a:solidFill>
                  <a:srgbClr val="FFFFFF"/>
                </a:solidFill>
                <a:latin typeface="Segoe UI"/>
                <a:cs typeface="Segoe UI"/>
              </a:rPr>
              <a:t> </a:t>
            </a:r>
            <a:r>
              <a:rPr sz="900" b="1" dirty="0">
                <a:solidFill>
                  <a:srgbClr val="FFFFFF"/>
                </a:solidFill>
                <a:latin typeface="Segoe UI"/>
                <a:cs typeface="Segoe UI"/>
              </a:rPr>
              <a:t>оказание </a:t>
            </a:r>
            <a:r>
              <a:rPr sz="900" b="1" spc="-120" dirty="0">
                <a:solidFill>
                  <a:srgbClr val="FFFFFF"/>
                </a:solidFill>
                <a:latin typeface="Segoe UI"/>
                <a:cs typeface="Segoe UI"/>
              </a:rPr>
              <a:t> </a:t>
            </a:r>
            <a:r>
              <a:rPr sz="900" b="1" dirty="0">
                <a:solidFill>
                  <a:srgbClr val="FFFFFF"/>
                </a:solidFill>
                <a:latin typeface="Segoe UI"/>
                <a:cs typeface="Segoe UI"/>
              </a:rPr>
              <a:t>р</a:t>
            </a:r>
            <a:r>
              <a:rPr sz="900" b="1" spc="-10" dirty="0">
                <a:solidFill>
                  <a:srgbClr val="FFFFFF"/>
                </a:solidFill>
                <a:latin typeface="Segoe UI"/>
                <a:cs typeface="Segoe UI"/>
              </a:rPr>
              <a:t>о</a:t>
            </a:r>
            <a:r>
              <a:rPr sz="900" b="1" dirty="0">
                <a:solidFill>
                  <a:srgbClr val="FFFFFF"/>
                </a:solidFill>
                <a:latin typeface="Segoe UI"/>
                <a:cs typeface="Segoe UI"/>
              </a:rPr>
              <a:t>ди</a:t>
            </a:r>
            <a:r>
              <a:rPr sz="900" b="1" spc="-15" dirty="0">
                <a:solidFill>
                  <a:srgbClr val="FFFFFF"/>
                </a:solidFill>
                <a:latin typeface="Segoe UI"/>
                <a:cs typeface="Segoe UI"/>
              </a:rPr>
              <a:t>т</a:t>
            </a:r>
            <a:r>
              <a:rPr sz="900" b="1" dirty="0">
                <a:solidFill>
                  <a:srgbClr val="FFFFFF"/>
                </a:solidFill>
                <a:latin typeface="Segoe UI"/>
                <a:cs typeface="Segoe UI"/>
              </a:rPr>
              <a:t>елям </a:t>
            </a:r>
            <a:r>
              <a:rPr sz="900" b="1" spc="-125" dirty="0">
                <a:solidFill>
                  <a:srgbClr val="FFFFFF"/>
                </a:solidFill>
                <a:latin typeface="Segoe UI"/>
                <a:cs typeface="Segoe UI"/>
              </a:rPr>
              <a:t> </a:t>
            </a:r>
            <a:r>
              <a:rPr sz="900" b="1" dirty="0">
                <a:solidFill>
                  <a:srgbClr val="FFFFFF"/>
                </a:solidFill>
                <a:latin typeface="Segoe UI"/>
                <a:cs typeface="Segoe UI"/>
              </a:rPr>
              <a:t>пси</a:t>
            </a:r>
            <a:r>
              <a:rPr sz="900" b="1" spc="-10" dirty="0">
                <a:solidFill>
                  <a:srgbClr val="FFFFFF"/>
                </a:solidFill>
                <a:latin typeface="Segoe UI"/>
                <a:cs typeface="Segoe UI"/>
              </a:rPr>
              <a:t>х</a:t>
            </a:r>
            <a:r>
              <a:rPr sz="900" b="1" dirty="0">
                <a:solidFill>
                  <a:srgbClr val="FFFFFF"/>
                </a:solidFill>
                <a:latin typeface="Segoe UI"/>
                <a:cs typeface="Segoe UI"/>
              </a:rPr>
              <a:t>оло</a:t>
            </a:r>
            <a:r>
              <a:rPr sz="900" b="1" spc="-15" dirty="0">
                <a:solidFill>
                  <a:srgbClr val="FFFFFF"/>
                </a:solidFill>
                <a:latin typeface="Segoe UI"/>
                <a:cs typeface="Segoe UI"/>
              </a:rPr>
              <a:t>г</a:t>
            </a:r>
            <a:r>
              <a:rPr sz="900" b="1" dirty="0">
                <a:solidFill>
                  <a:srgbClr val="FFFFFF"/>
                </a:solidFill>
                <a:latin typeface="Segoe UI"/>
                <a:cs typeface="Segoe UI"/>
              </a:rPr>
              <a:t>о-педа</a:t>
            </a:r>
            <a:r>
              <a:rPr sz="900" b="1" spc="-15" dirty="0">
                <a:solidFill>
                  <a:srgbClr val="FFFFFF"/>
                </a:solidFill>
                <a:latin typeface="Segoe UI"/>
                <a:cs typeface="Segoe UI"/>
              </a:rPr>
              <a:t>г</a:t>
            </a:r>
            <a:r>
              <a:rPr sz="900" b="1" dirty="0">
                <a:solidFill>
                  <a:srgbClr val="FFFFFF"/>
                </a:solidFill>
                <a:latin typeface="Segoe UI"/>
                <a:cs typeface="Segoe UI"/>
              </a:rPr>
              <a:t>огичес</a:t>
            </a:r>
            <a:r>
              <a:rPr sz="900" b="1" spc="-15" dirty="0">
                <a:solidFill>
                  <a:srgbClr val="FFFFFF"/>
                </a:solidFill>
                <a:latin typeface="Segoe UI"/>
                <a:cs typeface="Segoe UI"/>
              </a:rPr>
              <a:t>к</a:t>
            </a:r>
            <a:r>
              <a:rPr sz="900" b="1" dirty="0">
                <a:solidFill>
                  <a:srgbClr val="FFFFFF"/>
                </a:solidFill>
                <a:latin typeface="Segoe UI"/>
                <a:cs typeface="Segoe UI"/>
              </a:rPr>
              <a:t>ой, </a:t>
            </a:r>
            <a:r>
              <a:rPr sz="900" b="1" spc="-120"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дичес</a:t>
            </a:r>
            <a:r>
              <a:rPr sz="900" b="1" spc="-15" dirty="0">
                <a:solidFill>
                  <a:srgbClr val="FFFFFF"/>
                </a:solidFill>
                <a:latin typeface="Segoe UI"/>
                <a:cs typeface="Segoe UI"/>
              </a:rPr>
              <a:t>к</a:t>
            </a:r>
            <a:r>
              <a:rPr sz="900" b="1" dirty="0">
                <a:solidFill>
                  <a:srgbClr val="FFFFFF"/>
                </a:solidFill>
                <a:latin typeface="Segoe UI"/>
                <a:cs typeface="Segoe UI"/>
              </a:rPr>
              <a:t>ой и </a:t>
            </a:r>
            <a:r>
              <a:rPr sz="900" b="1" spc="-15" dirty="0">
                <a:solidFill>
                  <a:srgbClr val="FFFFFF"/>
                </a:solidFill>
                <a:latin typeface="Segoe UI"/>
                <a:cs typeface="Segoe UI"/>
              </a:rPr>
              <a:t>к</a:t>
            </a:r>
            <a:r>
              <a:rPr sz="900" b="1" dirty="0">
                <a:solidFill>
                  <a:srgbClr val="FFFFFF"/>
                </a:solidFill>
                <a:latin typeface="Segoe UI"/>
                <a:cs typeface="Segoe UI"/>
              </a:rPr>
              <a:t>онс</a:t>
            </a:r>
            <a:r>
              <a:rPr sz="900" b="1" spc="-40" dirty="0">
                <a:solidFill>
                  <a:srgbClr val="FFFFFF"/>
                </a:solidFill>
                <a:latin typeface="Segoe UI"/>
                <a:cs typeface="Segoe UI"/>
              </a:rPr>
              <a:t>у</a:t>
            </a:r>
            <a:r>
              <a:rPr sz="900" b="1" dirty="0">
                <a:solidFill>
                  <a:srgbClr val="FFFFFF"/>
                </a:solidFill>
                <a:latin typeface="Segoe UI"/>
                <a:cs typeface="Segoe UI"/>
              </a:rPr>
              <a:t>л</a:t>
            </a:r>
            <a:r>
              <a:rPr sz="900" b="1" spc="-30" dirty="0">
                <a:solidFill>
                  <a:srgbClr val="FFFFFF"/>
                </a:solidFill>
                <a:latin typeface="Segoe UI"/>
                <a:cs typeface="Segoe UI"/>
              </a:rPr>
              <a:t>ь</a:t>
            </a:r>
            <a:r>
              <a:rPr sz="900" b="1" dirty="0">
                <a:solidFill>
                  <a:srgbClr val="FFFFFF"/>
                </a:solidFill>
                <a:latin typeface="Segoe UI"/>
                <a:cs typeface="Segoe UI"/>
              </a:rPr>
              <a:t>тативной помощи; укрепление инсти</a:t>
            </a:r>
            <a:r>
              <a:rPr sz="900" b="1" spc="15" dirty="0">
                <a:solidFill>
                  <a:srgbClr val="FFFFFF"/>
                </a:solidFill>
                <a:latin typeface="Segoe UI"/>
                <a:cs typeface="Segoe UI"/>
              </a:rPr>
              <a:t>т</a:t>
            </a:r>
            <a:r>
              <a:rPr sz="900" b="1" spc="10" dirty="0">
                <a:solidFill>
                  <a:srgbClr val="FFFFFF"/>
                </a:solidFill>
                <a:latin typeface="Segoe UI"/>
                <a:cs typeface="Segoe UI"/>
              </a:rPr>
              <a:t>у</a:t>
            </a:r>
            <a:r>
              <a:rPr sz="900" b="1" dirty="0">
                <a:solidFill>
                  <a:srgbClr val="FFFFFF"/>
                </a:solidFill>
                <a:latin typeface="Segoe UI"/>
                <a:cs typeface="Segoe UI"/>
              </a:rPr>
              <a:t>та семьи</a:t>
            </a:r>
            <a:endParaRPr sz="900" dirty="0">
              <a:latin typeface="Segoe UI"/>
              <a:cs typeface="Segoe UI"/>
            </a:endParaRPr>
          </a:p>
          <a:p>
            <a:pPr>
              <a:lnSpc>
                <a:spcPct val="100000"/>
              </a:lnSpc>
              <a:spcBef>
                <a:spcPts val="35"/>
              </a:spcBef>
            </a:pPr>
            <a:endParaRPr sz="1050" dirty="0">
              <a:latin typeface="Times New Roman"/>
              <a:cs typeface="Times New Roman"/>
            </a:endParaRPr>
          </a:p>
          <a:p>
            <a:pPr marL="65405" marR="73025" indent="-635" algn="just">
              <a:lnSpc>
                <a:spcPct val="95800"/>
              </a:lnSpc>
            </a:pPr>
            <a:r>
              <a:rPr sz="900" b="1" dirty="0">
                <a:solidFill>
                  <a:srgbClr val="FFFFFF"/>
                </a:solidFill>
                <a:latin typeface="Segoe UI"/>
                <a:cs typeface="Segoe UI"/>
              </a:rPr>
              <a:t>Предоставление </a:t>
            </a:r>
            <a:r>
              <a:rPr sz="900" b="1" spc="-65" dirty="0">
                <a:solidFill>
                  <a:srgbClr val="FFFFFF"/>
                </a:solidFill>
                <a:latin typeface="Segoe UI"/>
                <a:cs typeface="Segoe UI"/>
              </a:rPr>
              <a:t> </a:t>
            </a:r>
            <a:r>
              <a:rPr sz="1000" b="1" dirty="0">
                <a:solidFill>
                  <a:srgbClr val="F07E2F"/>
                </a:solidFill>
                <a:latin typeface="Segoe UI"/>
                <a:cs typeface="Segoe UI"/>
              </a:rPr>
              <a:t>151 </a:t>
            </a:r>
            <a:r>
              <a:rPr sz="1000" b="1" spc="95" dirty="0">
                <a:solidFill>
                  <a:srgbClr val="F07E2F"/>
                </a:solidFill>
                <a:latin typeface="Segoe UI"/>
                <a:cs typeface="Segoe UI"/>
              </a:rPr>
              <a:t> </a:t>
            </a:r>
            <a:r>
              <a:rPr sz="1000" b="1" dirty="0">
                <a:solidFill>
                  <a:srgbClr val="F07E2F"/>
                </a:solidFill>
                <a:latin typeface="Segoe UI"/>
                <a:cs typeface="Segoe UI"/>
              </a:rPr>
              <a:t>500 </a:t>
            </a:r>
            <a:r>
              <a:rPr sz="1000" b="1" spc="-120" dirty="0">
                <a:solidFill>
                  <a:srgbClr val="F07E2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слуг </a:t>
            </a:r>
            <a:r>
              <a:rPr sz="900" b="1" spc="-65" dirty="0">
                <a:solidFill>
                  <a:srgbClr val="FFFFFF"/>
                </a:solidFill>
                <a:latin typeface="Segoe UI"/>
                <a:cs typeface="Segoe UI"/>
              </a:rPr>
              <a:t> </a:t>
            </a:r>
            <a:r>
              <a:rPr sz="900" b="1" dirty="0">
                <a:solidFill>
                  <a:srgbClr val="FFFFFF"/>
                </a:solidFill>
                <a:latin typeface="Segoe UI"/>
                <a:cs typeface="Segoe UI"/>
              </a:rPr>
              <a:t>по </a:t>
            </a:r>
            <a:r>
              <a:rPr sz="900" b="1" spc="-65" dirty="0">
                <a:solidFill>
                  <a:srgbClr val="FFFFFF"/>
                </a:solidFill>
                <a:latin typeface="Segoe UI"/>
                <a:cs typeface="Segoe UI"/>
              </a:rPr>
              <a:t> </a:t>
            </a:r>
            <a:r>
              <a:rPr sz="900" b="1" dirty="0">
                <a:solidFill>
                  <a:srgbClr val="FFFFFF"/>
                </a:solidFill>
                <a:latin typeface="Segoe UI"/>
                <a:cs typeface="Segoe UI"/>
              </a:rPr>
              <a:t>оказанию </a:t>
            </a:r>
            <a:r>
              <a:rPr sz="900" b="1" spc="-65" dirty="0">
                <a:solidFill>
                  <a:srgbClr val="FFFFFF"/>
                </a:solidFill>
                <a:latin typeface="Segoe UI"/>
                <a:cs typeface="Segoe UI"/>
              </a:rPr>
              <a:t> </a:t>
            </a:r>
            <a:r>
              <a:rPr sz="900" b="1" dirty="0">
                <a:solidFill>
                  <a:srgbClr val="FFFFFF"/>
                </a:solidFill>
                <a:latin typeface="Segoe UI"/>
                <a:cs typeface="Segoe UI"/>
              </a:rPr>
              <a:t>пси</a:t>
            </a:r>
            <a:r>
              <a:rPr sz="900" b="1" spc="-10" dirty="0">
                <a:solidFill>
                  <a:srgbClr val="FFFFFF"/>
                </a:solidFill>
                <a:latin typeface="Segoe UI"/>
                <a:cs typeface="Segoe UI"/>
              </a:rPr>
              <a:t>х</a:t>
            </a:r>
            <a:r>
              <a:rPr sz="900" b="1" dirty="0">
                <a:solidFill>
                  <a:srgbClr val="FFFFFF"/>
                </a:solidFill>
                <a:latin typeface="Segoe UI"/>
                <a:cs typeface="Segoe UI"/>
              </a:rPr>
              <a:t>оло</a:t>
            </a:r>
            <a:r>
              <a:rPr sz="900" b="1" spc="-15" dirty="0">
                <a:solidFill>
                  <a:srgbClr val="FFFFFF"/>
                </a:solidFill>
                <a:latin typeface="Segoe UI"/>
                <a:cs typeface="Segoe UI"/>
              </a:rPr>
              <a:t>г</a:t>
            </a:r>
            <a:r>
              <a:rPr sz="900" b="1" dirty="0">
                <a:solidFill>
                  <a:srgbClr val="FFFFFF"/>
                </a:solidFill>
                <a:latin typeface="Segoe UI"/>
                <a:cs typeface="Segoe UI"/>
              </a:rPr>
              <a:t>о-педа</a:t>
            </a:r>
            <a:r>
              <a:rPr sz="900" b="1" spc="-15" dirty="0">
                <a:solidFill>
                  <a:srgbClr val="FFFFFF"/>
                </a:solidFill>
                <a:latin typeface="Segoe UI"/>
                <a:cs typeface="Segoe UI"/>
              </a:rPr>
              <a:t>г</a:t>
            </a:r>
            <a:r>
              <a:rPr sz="900" b="1" dirty="0">
                <a:solidFill>
                  <a:srgbClr val="FFFFFF"/>
                </a:solidFill>
                <a:latin typeface="Segoe UI"/>
                <a:cs typeface="Segoe UI"/>
              </a:rPr>
              <a:t>огичес</a:t>
            </a:r>
            <a:r>
              <a:rPr sz="900" b="1" spc="-15" dirty="0">
                <a:solidFill>
                  <a:srgbClr val="FFFFFF"/>
                </a:solidFill>
                <a:latin typeface="Segoe UI"/>
                <a:cs typeface="Segoe UI"/>
              </a:rPr>
              <a:t>к</a:t>
            </a:r>
            <a:r>
              <a:rPr sz="900" b="1" dirty="0">
                <a:solidFill>
                  <a:srgbClr val="FFFFFF"/>
                </a:solidFill>
                <a:latin typeface="Segoe UI"/>
                <a:cs typeface="Segoe UI"/>
              </a:rPr>
              <a:t>ой, </a:t>
            </a:r>
            <a:r>
              <a:rPr sz="900" b="1" spc="-65"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 чес</a:t>
            </a:r>
            <a:r>
              <a:rPr sz="900" b="1" spc="-15" dirty="0">
                <a:solidFill>
                  <a:srgbClr val="FFFFFF"/>
                </a:solidFill>
                <a:latin typeface="Segoe UI"/>
                <a:cs typeface="Segoe UI"/>
              </a:rPr>
              <a:t>к</a:t>
            </a:r>
            <a:r>
              <a:rPr sz="900" b="1" dirty="0">
                <a:solidFill>
                  <a:srgbClr val="FFFFFF"/>
                </a:solidFill>
                <a:latin typeface="Segoe UI"/>
                <a:cs typeface="Segoe UI"/>
              </a:rPr>
              <a:t>ой</a:t>
            </a:r>
            <a:r>
              <a:rPr sz="900" b="1" spc="114" dirty="0">
                <a:solidFill>
                  <a:srgbClr val="FFFFFF"/>
                </a:solidFill>
                <a:latin typeface="Segoe UI"/>
                <a:cs typeface="Segoe UI"/>
              </a:rPr>
              <a:t> </a:t>
            </a:r>
            <a:r>
              <a:rPr sz="900" b="1" dirty="0">
                <a:solidFill>
                  <a:srgbClr val="FFFFFF"/>
                </a:solidFill>
                <a:latin typeface="Segoe UI"/>
                <a:cs typeface="Segoe UI"/>
              </a:rPr>
              <a:t>и</a:t>
            </a:r>
            <a:r>
              <a:rPr sz="900" b="1" spc="114"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онс</a:t>
            </a:r>
            <a:r>
              <a:rPr sz="900" b="1" spc="-40" dirty="0">
                <a:solidFill>
                  <a:srgbClr val="FFFFFF"/>
                </a:solidFill>
                <a:latin typeface="Segoe UI"/>
                <a:cs typeface="Segoe UI"/>
              </a:rPr>
              <a:t>у</a:t>
            </a:r>
            <a:r>
              <a:rPr sz="900" b="1" dirty="0">
                <a:solidFill>
                  <a:srgbClr val="FFFFFF"/>
                </a:solidFill>
                <a:latin typeface="Segoe UI"/>
                <a:cs typeface="Segoe UI"/>
              </a:rPr>
              <a:t>л</a:t>
            </a:r>
            <a:r>
              <a:rPr sz="900" b="1" spc="-30" dirty="0">
                <a:solidFill>
                  <a:srgbClr val="FFFFFF"/>
                </a:solidFill>
                <a:latin typeface="Segoe UI"/>
                <a:cs typeface="Segoe UI"/>
              </a:rPr>
              <a:t>ь</a:t>
            </a:r>
            <a:r>
              <a:rPr sz="900" b="1" dirty="0">
                <a:solidFill>
                  <a:srgbClr val="FFFFFF"/>
                </a:solidFill>
                <a:latin typeface="Segoe UI"/>
                <a:cs typeface="Segoe UI"/>
              </a:rPr>
              <a:t>тативной</a:t>
            </a:r>
            <a:r>
              <a:rPr sz="900" b="1" spc="114" dirty="0">
                <a:solidFill>
                  <a:srgbClr val="FFFFFF"/>
                </a:solidFill>
                <a:latin typeface="Segoe UI"/>
                <a:cs typeface="Segoe UI"/>
              </a:rPr>
              <a:t> </a:t>
            </a:r>
            <a:r>
              <a:rPr sz="900" b="1" dirty="0">
                <a:solidFill>
                  <a:srgbClr val="FFFFFF"/>
                </a:solidFill>
                <a:latin typeface="Segoe UI"/>
                <a:cs typeface="Segoe UI"/>
              </a:rPr>
              <a:t>помощи.</a:t>
            </a:r>
            <a:r>
              <a:rPr sz="900" b="1" spc="114" dirty="0">
                <a:solidFill>
                  <a:srgbClr val="FFFFFF"/>
                </a:solidFill>
                <a:latin typeface="Segoe UI"/>
                <a:cs typeface="Segoe UI"/>
              </a:rPr>
              <a:t> </a:t>
            </a:r>
            <a:r>
              <a:rPr sz="900" b="1" dirty="0">
                <a:solidFill>
                  <a:srgbClr val="FFFFFF"/>
                </a:solidFill>
                <a:latin typeface="Segoe UI"/>
                <a:cs typeface="Segoe UI"/>
              </a:rPr>
              <a:t>Повышение</a:t>
            </a:r>
            <a:r>
              <a:rPr sz="900" b="1" spc="114" dirty="0">
                <a:solidFill>
                  <a:srgbClr val="FFFFFF"/>
                </a:solidFill>
                <a:latin typeface="Segoe UI"/>
                <a:cs typeface="Segoe UI"/>
              </a:rPr>
              <a:t> </a:t>
            </a:r>
            <a:r>
              <a:rPr sz="900" b="1" dirty="0">
                <a:solidFill>
                  <a:srgbClr val="FFFFFF"/>
                </a:solidFill>
                <a:latin typeface="Segoe UI"/>
                <a:cs typeface="Segoe UI"/>
              </a:rPr>
              <a:t>квалификации</a:t>
            </a:r>
            <a:r>
              <a:rPr sz="900" b="1" spc="120" dirty="0">
                <a:solidFill>
                  <a:srgbClr val="FFFFFF"/>
                </a:solidFill>
                <a:latin typeface="Segoe UI"/>
                <a:cs typeface="Segoe UI"/>
              </a:rPr>
              <a:t> </a:t>
            </a:r>
            <a:r>
              <a:rPr sz="1000" b="1" dirty="0">
                <a:solidFill>
                  <a:srgbClr val="F07E2F"/>
                </a:solidFill>
                <a:latin typeface="Segoe UI"/>
                <a:cs typeface="Segoe UI"/>
              </a:rPr>
              <a:t>397 </a:t>
            </a:r>
            <a:r>
              <a:rPr sz="1000" b="1" spc="-105" dirty="0">
                <a:solidFill>
                  <a:srgbClr val="F07E2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 Н</a:t>
            </a:r>
            <a:r>
              <a:rPr sz="900" b="1" spc="-35" dirty="0">
                <a:solidFill>
                  <a:srgbClr val="FFFFFF"/>
                </a:solidFill>
                <a:latin typeface="Segoe UI"/>
                <a:cs typeface="Segoe UI"/>
              </a:rPr>
              <a:t>КО</a:t>
            </a:r>
            <a:r>
              <a:rPr sz="900" b="1" dirty="0">
                <a:solidFill>
                  <a:srgbClr val="FFFFFF"/>
                </a:solidFill>
                <a:latin typeface="Segoe UI"/>
                <a:cs typeface="Segoe UI"/>
              </a:rPr>
              <a:t>. В реализации проекта в 2021 </a:t>
            </a:r>
            <a:r>
              <a:rPr sz="900" b="1" spc="-15" dirty="0">
                <a:solidFill>
                  <a:srgbClr val="FFFFFF"/>
                </a:solidFill>
                <a:latin typeface="Segoe UI"/>
                <a:cs typeface="Segoe UI"/>
              </a:rPr>
              <a:t>г</a:t>
            </a:r>
            <a:r>
              <a:rPr sz="900" b="1" spc="-10" dirty="0">
                <a:solidFill>
                  <a:srgbClr val="FFFFFF"/>
                </a:solidFill>
                <a:latin typeface="Segoe UI"/>
                <a:cs typeface="Segoe UI"/>
              </a:rPr>
              <a:t>о</a:t>
            </a:r>
            <a:r>
              <a:rPr sz="900" b="1" dirty="0">
                <a:solidFill>
                  <a:srgbClr val="FFFFFF"/>
                </a:solidFill>
                <a:latin typeface="Segoe UI"/>
                <a:cs typeface="Segoe UI"/>
              </a:rPr>
              <a:t>ду принима</a:t>
            </a:r>
            <a:r>
              <a:rPr sz="900" b="1" spc="-15" dirty="0">
                <a:solidFill>
                  <a:srgbClr val="FFFFFF"/>
                </a:solidFill>
                <a:latin typeface="Segoe UI"/>
                <a:cs typeface="Segoe UI"/>
              </a:rPr>
              <a:t>ю</a:t>
            </a:r>
            <a:r>
              <a:rPr sz="900" b="1" dirty="0">
                <a:solidFill>
                  <a:srgbClr val="FFFFFF"/>
                </a:solidFill>
                <a:latin typeface="Segoe UI"/>
                <a:cs typeface="Segoe UI"/>
              </a:rPr>
              <a:t>т участие</a:t>
            </a:r>
            <a:r>
              <a:rPr sz="900" b="1" spc="50" dirty="0">
                <a:solidFill>
                  <a:srgbClr val="FFFFFF"/>
                </a:solidFill>
                <a:latin typeface="Segoe UI"/>
                <a:cs typeface="Segoe UI"/>
              </a:rPr>
              <a:t> </a:t>
            </a:r>
            <a:r>
              <a:rPr sz="1000" b="1" spc="-5" dirty="0">
                <a:solidFill>
                  <a:srgbClr val="F07E2F"/>
                </a:solidFill>
                <a:latin typeface="Segoe UI"/>
                <a:cs typeface="Segoe UI"/>
              </a:rPr>
              <a:t>42</a:t>
            </a:r>
            <a:r>
              <a:rPr sz="1000" b="1" dirty="0">
                <a:solidFill>
                  <a:srgbClr val="F07E2F"/>
                </a:solidFill>
                <a:latin typeface="Segoe UI"/>
                <a:cs typeface="Segoe UI"/>
              </a:rPr>
              <a:t>6</a:t>
            </a:r>
            <a:r>
              <a:rPr sz="1000" b="1" spc="25" dirty="0">
                <a:solidFill>
                  <a:srgbClr val="F07E2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a:t>
            </a:r>
            <a:endParaRPr sz="900" dirty="0">
              <a:latin typeface="Segoe UI"/>
              <a:cs typeface="Segoe UI"/>
            </a:endParaRPr>
          </a:p>
        </p:txBody>
      </p:sp>
      <p:sp>
        <p:nvSpPr>
          <p:cNvPr id="85" name="object 85"/>
          <p:cNvSpPr/>
          <p:nvPr/>
        </p:nvSpPr>
        <p:spPr>
          <a:xfrm>
            <a:off x="6337413" y="1021595"/>
            <a:ext cx="127635" cy="127635"/>
          </a:xfrm>
          <a:custGeom>
            <a:avLst/>
            <a:gdLst/>
            <a:ahLst/>
            <a:cxnLst/>
            <a:rect l="l" t="t" r="r" b="b"/>
            <a:pathLst>
              <a:path w="127635"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6" name="object 86"/>
          <p:cNvSpPr/>
          <p:nvPr/>
        </p:nvSpPr>
        <p:spPr>
          <a:xfrm>
            <a:off x="6338989" y="912164"/>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7" name="object 87"/>
          <p:cNvSpPr txBox="1"/>
          <p:nvPr/>
        </p:nvSpPr>
        <p:spPr>
          <a:xfrm>
            <a:off x="6128261" y="751146"/>
            <a:ext cx="521970" cy="605790"/>
          </a:xfrm>
          <a:prstGeom prst="rect">
            <a:avLst/>
          </a:prstGeom>
        </p:spPr>
        <p:txBody>
          <a:bodyPr vert="horz" wrap="square" lIns="0" tIns="0" rIns="0" bIns="0" rtlCol="0">
            <a:spAutoFit/>
          </a:bodyPr>
          <a:lstStyle/>
          <a:p>
            <a:pPr algn="ctr">
              <a:lnSpc>
                <a:spcPts val="1685"/>
              </a:lnSpc>
            </a:pPr>
            <a:r>
              <a:rPr sz="1700" b="1" spc="-5" dirty="0">
                <a:solidFill>
                  <a:srgbClr val="9289C1"/>
                </a:solidFill>
                <a:latin typeface="Segoe UI"/>
                <a:cs typeface="Segoe UI"/>
              </a:rPr>
              <a:t>2021</a:t>
            </a:r>
            <a:endParaRPr sz="1700">
              <a:latin typeface="Segoe UI"/>
              <a:cs typeface="Segoe UI"/>
            </a:endParaRPr>
          </a:p>
          <a:p>
            <a:pPr marL="22860" algn="ctr">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88" name="object 88"/>
          <p:cNvSpPr/>
          <p:nvPr/>
        </p:nvSpPr>
        <p:spPr>
          <a:xfrm>
            <a:off x="3800398" y="5481904"/>
            <a:ext cx="227469" cy="234340"/>
          </a:xfrm>
          <a:prstGeom prst="rect">
            <a:avLst/>
          </a:prstGeom>
          <a:blipFill>
            <a:blip r:embed="rId17" cstate="print"/>
            <a:stretch>
              <a:fillRect/>
            </a:stretch>
          </a:blipFill>
        </p:spPr>
        <p:txBody>
          <a:bodyPr wrap="square" lIns="0" tIns="0" rIns="0" bIns="0" rtlCol="0"/>
          <a:lstStyle/>
          <a:p>
            <a:endParaRPr/>
          </a:p>
        </p:txBody>
      </p:sp>
      <p:sp>
        <p:nvSpPr>
          <p:cNvPr id="89" name="object 89"/>
          <p:cNvSpPr/>
          <p:nvPr/>
        </p:nvSpPr>
        <p:spPr>
          <a:xfrm>
            <a:off x="3788233" y="6098187"/>
            <a:ext cx="251734" cy="234515"/>
          </a:xfrm>
          <a:prstGeom prst="rect">
            <a:avLst/>
          </a:prstGeom>
          <a:blipFill>
            <a:blip r:embed="rId18" cstate="print"/>
            <a:stretch>
              <a:fillRect/>
            </a:stretch>
          </a:blipFill>
        </p:spPr>
        <p:txBody>
          <a:bodyPr wrap="square" lIns="0" tIns="0" rIns="0" bIns="0" rtlCol="0"/>
          <a:lstStyle/>
          <a:p>
            <a:endParaRPr/>
          </a:p>
        </p:txBody>
      </p:sp>
      <p:sp>
        <p:nvSpPr>
          <p:cNvPr id="90" name="object 90"/>
          <p:cNvSpPr/>
          <p:nvPr/>
        </p:nvSpPr>
        <p:spPr>
          <a:xfrm>
            <a:off x="3777110" y="6336855"/>
            <a:ext cx="339263" cy="284784"/>
          </a:xfrm>
          <a:prstGeom prst="rect">
            <a:avLst/>
          </a:prstGeom>
          <a:blipFill>
            <a:blip r:embed="rId19" cstate="print"/>
            <a:stretch>
              <a:fillRect/>
            </a:stretch>
          </a:blipFill>
        </p:spPr>
        <p:txBody>
          <a:bodyPr wrap="square" lIns="0" tIns="0" rIns="0" bIns="0" rtlCol="0"/>
          <a:lstStyle/>
          <a:p>
            <a:endParaRPr/>
          </a:p>
        </p:txBody>
      </p:sp>
      <p:sp>
        <p:nvSpPr>
          <p:cNvPr id="91" name="object 91"/>
          <p:cNvSpPr/>
          <p:nvPr/>
        </p:nvSpPr>
        <p:spPr>
          <a:xfrm>
            <a:off x="5491708" y="5151335"/>
            <a:ext cx="530257" cy="245262"/>
          </a:xfrm>
          <a:prstGeom prst="rect">
            <a:avLst/>
          </a:prstGeom>
          <a:blipFill>
            <a:blip r:embed="rId20" cstate="print"/>
            <a:stretch>
              <a:fillRect/>
            </a:stretch>
          </a:blipFill>
        </p:spPr>
        <p:txBody>
          <a:bodyPr wrap="square" lIns="0" tIns="0" rIns="0" bIns="0" rtlCol="0"/>
          <a:lstStyle/>
          <a:p>
            <a:endParaRPr/>
          </a:p>
        </p:txBody>
      </p:sp>
      <p:sp>
        <p:nvSpPr>
          <p:cNvPr id="92" name="object 92"/>
          <p:cNvSpPr/>
          <p:nvPr/>
        </p:nvSpPr>
        <p:spPr>
          <a:xfrm>
            <a:off x="5623296" y="6336982"/>
            <a:ext cx="292452" cy="292455"/>
          </a:xfrm>
          <a:prstGeom prst="rect">
            <a:avLst/>
          </a:prstGeom>
          <a:blipFill>
            <a:blip r:embed="rId21" cstate="print"/>
            <a:stretch>
              <a:fillRect/>
            </a:stretch>
          </a:blipFill>
        </p:spPr>
        <p:txBody>
          <a:bodyPr wrap="square" lIns="0" tIns="0" rIns="0" bIns="0" rtlCol="0"/>
          <a:lstStyle/>
          <a:p>
            <a:endParaRPr/>
          </a:p>
        </p:txBody>
      </p:sp>
      <p:sp>
        <p:nvSpPr>
          <p:cNvPr id="94" name="object 94"/>
          <p:cNvSpPr/>
          <p:nvPr/>
        </p:nvSpPr>
        <p:spPr>
          <a:xfrm>
            <a:off x="7919373" y="807418"/>
            <a:ext cx="2215998" cy="1252762"/>
          </a:xfrm>
          <a:prstGeom prst="rect">
            <a:avLst/>
          </a:prstGeom>
          <a:blipFill>
            <a:blip r:embed="rId22" cstate="print"/>
            <a:stretch>
              <a:fillRect/>
            </a:stretch>
          </a:blipFill>
        </p:spPr>
        <p:txBody>
          <a:bodyPr wrap="square" lIns="0" tIns="0" rIns="0" bIns="0" rtlCol="0"/>
          <a:lstStyle/>
          <a:p>
            <a:endParaRPr/>
          </a:p>
        </p:txBody>
      </p:sp>
      <p:sp>
        <p:nvSpPr>
          <p:cNvPr id="96" name="object 96"/>
          <p:cNvSpPr/>
          <p:nvPr/>
        </p:nvSpPr>
        <p:spPr>
          <a:xfrm>
            <a:off x="7260615" y="2171928"/>
            <a:ext cx="1764004" cy="1123815"/>
          </a:xfrm>
          <a:prstGeom prst="rect">
            <a:avLst/>
          </a:prstGeom>
          <a:blipFill>
            <a:blip r:embed="rId23" cstate="print"/>
            <a:stretch>
              <a:fillRect/>
            </a:stretch>
          </a:blipFill>
        </p:spPr>
        <p:txBody>
          <a:bodyPr wrap="square" lIns="0" tIns="0" rIns="0" bIns="0" rtlCol="0"/>
          <a:lstStyle/>
          <a:p>
            <a:endParaRPr/>
          </a:p>
        </p:txBody>
      </p:sp>
      <p:sp>
        <p:nvSpPr>
          <p:cNvPr id="97" name="object 97"/>
          <p:cNvSpPr/>
          <p:nvPr/>
        </p:nvSpPr>
        <p:spPr>
          <a:xfrm>
            <a:off x="5102343" y="5914499"/>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80BA27"/>
          </a:solidFill>
        </p:spPr>
        <p:txBody>
          <a:bodyPr wrap="square" lIns="0" tIns="0" rIns="0" bIns="0" rtlCol="0"/>
          <a:lstStyle/>
          <a:p>
            <a:endParaRPr/>
          </a:p>
        </p:txBody>
      </p:sp>
      <p:sp>
        <p:nvSpPr>
          <p:cNvPr id="98" name="object 98"/>
          <p:cNvSpPr/>
          <p:nvPr/>
        </p:nvSpPr>
        <p:spPr>
          <a:xfrm>
            <a:off x="5102343" y="5914499"/>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99" name="object 99"/>
          <p:cNvSpPr/>
          <p:nvPr/>
        </p:nvSpPr>
        <p:spPr>
          <a:xfrm>
            <a:off x="5102343" y="5675692"/>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EFD8A2"/>
          </a:solidFill>
        </p:spPr>
        <p:txBody>
          <a:bodyPr wrap="square" lIns="0" tIns="0" rIns="0" bIns="0" rtlCol="0"/>
          <a:lstStyle/>
          <a:p>
            <a:endParaRPr/>
          </a:p>
        </p:txBody>
      </p:sp>
      <p:sp>
        <p:nvSpPr>
          <p:cNvPr id="100" name="object 100"/>
          <p:cNvSpPr/>
          <p:nvPr/>
        </p:nvSpPr>
        <p:spPr>
          <a:xfrm>
            <a:off x="5102343" y="5675692"/>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01" name="object 101"/>
          <p:cNvSpPr/>
          <p:nvPr/>
        </p:nvSpPr>
        <p:spPr>
          <a:xfrm>
            <a:off x="5102343" y="5296628"/>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FCC772"/>
          </a:solidFill>
        </p:spPr>
        <p:txBody>
          <a:bodyPr wrap="square" lIns="0" tIns="0" rIns="0" bIns="0" rtlCol="0"/>
          <a:lstStyle/>
          <a:p>
            <a:endParaRPr/>
          </a:p>
        </p:txBody>
      </p:sp>
      <p:sp>
        <p:nvSpPr>
          <p:cNvPr id="102" name="object 102"/>
          <p:cNvSpPr/>
          <p:nvPr/>
        </p:nvSpPr>
        <p:spPr>
          <a:xfrm>
            <a:off x="5102343" y="5296628"/>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03" name="object 103"/>
          <p:cNvSpPr/>
          <p:nvPr/>
        </p:nvSpPr>
        <p:spPr>
          <a:xfrm>
            <a:off x="5102343" y="4957169"/>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3FA535"/>
          </a:solidFill>
        </p:spPr>
        <p:txBody>
          <a:bodyPr wrap="square" lIns="0" tIns="0" rIns="0" bIns="0" rtlCol="0"/>
          <a:lstStyle/>
          <a:p>
            <a:endParaRPr/>
          </a:p>
        </p:txBody>
      </p:sp>
      <p:sp>
        <p:nvSpPr>
          <p:cNvPr id="104" name="object 104"/>
          <p:cNvSpPr/>
          <p:nvPr/>
        </p:nvSpPr>
        <p:spPr>
          <a:xfrm>
            <a:off x="5102343" y="4957169"/>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05" name="object 105"/>
          <p:cNvSpPr/>
          <p:nvPr/>
        </p:nvSpPr>
        <p:spPr>
          <a:xfrm>
            <a:off x="5102343" y="6234735"/>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F19770"/>
          </a:solidFill>
        </p:spPr>
        <p:txBody>
          <a:bodyPr wrap="square" lIns="0" tIns="0" rIns="0" bIns="0" rtlCol="0"/>
          <a:lstStyle/>
          <a:p>
            <a:endParaRPr/>
          </a:p>
        </p:txBody>
      </p:sp>
      <p:sp>
        <p:nvSpPr>
          <p:cNvPr id="106" name="object 106"/>
          <p:cNvSpPr/>
          <p:nvPr/>
        </p:nvSpPr>
        <p:spPr>
          <a:xfrm>
            <a:off x="5102343" y="6234735"/>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07" name="object 107"/>
          <p:cNvSpPr/>
          <p:nvPr/>
        </p:nvSpPr>
        <p:spPr>
          <a:xfrm>
            <a:off x="5102343" y="6455608"/>
            <a:ext cx="97790" cy="96520"/>
          </a:xfrm>
          <a:custGeom>
            <a:avLst/>
            <a:gdLst/>
            <a:ahLst/>
            <a:cxnLst/>
            <a:rect l="l" t="t" r="r" b="b"/>
            <a:pathLst>
              <a:path w="97789"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F07E2F"/>
          </a:solidFill>
        </p:spPr>
        <p:txBody>
          <a:bodyPr wrap="square" lIns="0" tIns="0" rIns="0" bIns="0" rtlCol="0"/>
          <a:lstStyle/>
          <a:p>
            <a:endParaRPr/>
          </a:p>
        </p:txBody>
      </p:sp>
      <p:sp>
        <p:nvSpPr>
          <p:cNvPr id="108" name="object 108"/>
          <p:cNvSpPr/>
          <p:nvPr/>
        </p:nvSpPr>
        <p:spPr>
          <a:xfrm>
            <a:off x="5102343" y="6455608"/>
            <a:ext cx="97790" cy="96520"/>
          </a:xfrm>
          <a:custGeom>
            <a:avLst/>
            <a:gdLst/>
            <a:ahLst/>
            <a:cxnLst/>
            <a:rect l="l" t="t" r="r" b="b"/>
            <a:pathLst>
              <a:path w="97789"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09" name="object 109"/>
          <p:cNvSpPr/>
          <p:nvPr/>
        </p:nvSpPr>
        <p:spPr>
          <a:xfrm>
            <a:off x="7223469" y="5598972"/>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35ACA4"/>
          </a:solidFill>
        </p:spPr>
        <p:txBody>
          <a:bodyPr wrap="square" lIns="0" tIns="0" rIns="0" bIns="0" rtlCol="0"/>
          <a:lstStyle/>
          <a:p>
            <a:endParaRPr/>
          </a:p>
        </p:txBody>
      </p:sp>
      <p:sp>
        <p:nvSpPr>
          <p:cNvPr id="110" name="object 110"/>
          <p:cNvSpPr/>
          <p:nvPr/>
        </p:nvSpPr>
        <p:spPr>
          <a:xfrm>
            <a:off x="7223469" y="5598972"/>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11" name="object 111"/>
          <p:cNvSpPr/>
          <p:nvPr/>
        </p:nvSpPr>
        <p:spPr>
          <a:xfrm>
            <a:off x="7232193" y="5813699"/>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F191BC"/>
          </a:solidFill>
        </p:spPr>
        <p:txBody>
          <a:bodyPr wrap="square" lIns="0" tIns="0" rIns="0" bIns="0" rtlCol="0"/>
          <a:lstStyle/>
          <a:p>
            <a:endParaRPr/>
          </a:p>
        </p:txBody>
      </p:sp>
      <p:sp>
        <p:nvSpPr>
          <p:cNvPr id="112" name="object 112"/>
          <p:cNvSpPr/>
          <p:nvPr/>
        </p:nvSpPr>
        <p:spPr>
          <a:xfrm>
            <a:off x="7232193" y="5813699"/>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13" name="object 113"/>
          <p:cNvSpPr/>
          <p:nvPr/>
        </p:nvSpPr>
        <p:spPr>
          <a:xfrm>
            <a:off x="7223469" y="5291227"/>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BCE4FA"/>
          </a:solidFill>
        </p:spPr>
        <p:txBody>
          <a:bodyPr wrap="square" lIns="0" tIns="0" rIns="0" bIns="0" rtlCol="0"/>
          <a:lstStyle/>
          <a:p>
            <a:endParaRPr/>
          </a:p>
        </p:txBody>
      </p:sp>
      <p:sp>
        <p:nvSpPr>
          <p:cNvPr id="114" name="object 114"/>
          <p:cNvSpPr/>
          <p:nvPr/>
        </p:nvSpPr>
        <p:spPr>
          <a:xfrm>
            <a:off x="7223469" y="5291227"/>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15" name="object 115"/>
          <p:cNvSpPr/>
          <p:nvPr/>
        </p:nvSpPr>
        <p:spPr>
          <a:xfrm>
            <a:off x="7223469" y="4879766"/>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ACA5D2"/>
          </a:solidFill>
        </p:spPr>
        <p:txBody>
          <a:bodyPr wrap="square" lIns="0" tIns="0" rIns="0" bIns="0" rtlCol="0"/>
          <a:lstStyle/>
          <a:p>
            <a:endParaRPr/>
          </a:p>
        </p:txBody>
      </p:sp>
      <p:sp>
        <p:nvSpPr>
          <p:cNvPr id="116" name="object 116"/>
          <p:cNvSpPr/>
          <p:nvPr/>
        </p:nvSpPr>
        <p:spPr>
          <a:xfrm>
            <a:off x="7223469" y="4879766"/>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17" name="object 117"/>
          <p:cNvSpPr/>
          <p:nvPr/>
        </p:nvSpPr>
        <p:spPr>
          <a:xfrm>
            <a:off x="7223469" y="6072016"/>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FEF2CA"/>
          </a:solidFill>
        </p:spPr>
        <p:txBody>
          <a:bodyPr wrap="square" lIns="0" tIns="0" rIns="0" bIns="0" rtlCol="0"/>
          <a:lstStyle/>
          <a:p>
            <a:endParaRPr/>
          </a:p>
        </p:txBody>
      </p:sp>
      <p:sp>
        <p:nvSpPr>
          <p:cNvPr id="118" name="object 118"/>
          <p:cNvSpPr/>
          <p:nvPr/>
        </p:nvSpPr>
        <p:spPr>
          <a:xfrm>
            <a:off x="7223469" y="6072016"/>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19" name="object 119"/>
          <p:cNvSpPr/>
          <p:nvPr/>
        </p:nvSpPr>
        <p:spPr>
          <a:xfrm>
            <a:off x="7223469" y="6333203"/>
            <a:ext cx="97790" cy="96520"/>
          </a:xfrm>
          <a:custGeom>
            <a:avLst/>
            <a:gdLst/>
            <a:ahLst/>
            <a:cxnLst/>
            <a:rect l="l" t="t" r="r" b="b"/>
            <a:pathLst>
              <a:path w="97790" h="96520">
                <a:moveTo>
                  <a:pt x="59848" y="0"/>
                </a:moveTo>
                <a:lnTo>
                  <a:pt x="16389" y="12560"/>
                </a:lnTo>
                <a:lnTo>
                  <a:pt x="0" y="45605"/>
                </a:lnTo>
                <a:lnTo>
                  <a:pt x="2016" y="60456"/>
                </a:lnTo>
                <a:lnTo>
                  <a:pt x="27783" y="91571"/>
                </a:lnTo>
                <a:lnTo>
                  <a:pt x="48780" y="96346"/>
                </a:lnTo>
                <a:lnTo>
                  <a:pt x="63039" y="94231"/>
                </a:lnTo>
                <a:lnTo>
                  <a:pt x="75634" y="88302"/>
                </a:lnTo>
                <a:lnTo>
                  <a:pt x="85938" y="79187"/>
                </a:lnTo>
                <a:lnTo>
                  <a:pt x="93327" y="67511"/>
                </a:lnTo>
                <a:lnTo>
                  <a:pt x="97176" y="53902"/>
                </a:lnTo>
                <a:lnTo>
                  <a:pt x="95505" y="37799"/>
                </a:lnTo>
                <a:lnTo>
                  <a:pt x="90415" y="24041"/>
                </a:lnTo>
                <a:lnTo>
                  <a:pt x="82429" y="12944"/>
                </a:lnTo>
                <a:lnTo>
                  <a:pt x="72066" y="4825"/>
                </a:lnTo>
                <a:lnTo>
                  <a:pt x="59848" y="0"/>
                </a:lnTo>
                <a:close/>
              </a:path>
            </a:pathLst>
          </a:custGeom>
          <a:solidFill>
            <a:srgbClr val="009A53"/>
          </a:solidFill>
        </p:spPr>
        <p:txBody>
          <a:bodyPr wrap="square" lIns="0" tIns="0" rIns="0" bIns="0" rtlCol="0"/>
          <a:lstStyle/>
          <a:p>
            <a:endParaRPr/>
          </a:p>
        </p:txBody>
      </p:sp>
      <p:sp>
        <p:nvSpPr>
          <p:cNvPr id="120" name="object 120"/>
          <p:cNvSpPr/>
          <p:nvPr/>
        </p:nvSpPr>
        <p:spPr>
          <a:xfrm>
            <a:off x="7223469" y="6333203"/>
            <a:ext cx="97790" cy="96520"/>
          </a:xfrm>
          <a:custGeom>
            <a:avLst/>
            <a:gdLst/>
            <a:ahLst/>
            <a:cxnLst/>
            <a:rect l="l" t="t" r="r" b="b"/>
            <a:pathLst>
              <a:path w="97790" h="96520">
                <a:moveTo>
                  <a:pt x="48780" y="96346"/>
                </a:moveTo>
                <a:lnTo>
                  <a:pt x="85938" y="79187"/>
                </a:lnTo>
                <a:lnTo>
                  <a:pt x="97176" y="53902"/>
                </a:lnTo>
                <a:lnTo>
                  <a:pt x="95505" y="37799"/>
                </a:lnTo>
                <a:lnTo>
                  <a:pt x="90415" y="24041"/>
                </a:lnTo>
                <a:lnTo>
                  <a:pt x="82429" y="12944"/>
                </a:lnTo>
                <a:lnTo>
                  <a:pt x="72066" y="4825"/>
                </a:lnTo>
                <a:lnTo>
                  <a:pt x="59848" y="0"/>
                </a:lnTo>
                <a:lnTo>
                  <a:pt x="42598" y="1135"/>
                </a:lnTo>
                <a:lnTo>
                  <a:pt x="7722" y="21920"/>
                </a:lnTo>
                <a:lnTo>
                  <a:pt x="0" y="45605"/>
                </a:lnTo>
                <a:lnTo>
                  <a:pt x="2016" y="60456"/>
                </a:lnTo>
                <a:lnTo>
                  <a:pt x="27783" y="91571"/>
                </a:lnTo>
                <a:lnTo>
                  <a:pt x="48780" y="96346"/>
                </a:lnTo>
                <a:close/>
              </a:path>
            </a:pathLst>
          </a:custGeom>
          <a:ln w="3175">
            <a:solidFill>
              <a:srgbClr val="575756"/>
            </a:solidFill>
          </a:ln>
        </p:spPr>
        <p:txBody>
          <a:bodyPr wrap="square" lIns="0" tIns="0" rIns="0" bIns="0" rtlCol="0"/>
          <a:lstStyle/>
          <a:p>
            <a:endParaRPr/>
          </a:p>
        </p:txBody>
      </p:sp>
      <p:sp>
        <p:nvSpPr>
          <p:cNvPr id="122" name="object 122"/>
          <p:cNvSpPr/>
          <p:nvPr/>
        </p:nvSpPr>
        <p:spPr>
          <a:xfrm>
            <a:off x="7596700" y="3255035"/>
            <a:ext cx="2565256" cy="3622899"/>
          </a:xfrm>
          <a:prstGeom prst="rect">
            <a:avLst/>
          </a:prstGeom>
          <a:blipFill>
            <a:blip r:embed="rId24" cstate="print"/>
            <a:stretch>
              <a:fillRect/>
            </a:stretch>
          </a:blipFill>
        </p:spPr>
        <p:txBody>
          <a:bodyPr wrap="square" lIns="0" tIns="0" rIns="0" bIns="0" rtlCol="0"/>
          <a:lstStyle/>
          <a:p>
            <a:endParaRPr/>
          </a:p>
        </p:txBody>
      </p:sp>
      <p:sp>
        <p:nvSpPr>
          <p:cNvPr id="123" name="object 123"/>
          <p:cNvSpPr txBox="1"/>
          <p:nvPr/>
        </p:nvSpPr>
        <p:spPr>
          <a:xfrm>
            <a:off x="8357749" y="5268651"/>
            <a:ext cx="419734"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Н</a:t>
            </a:r>
            <a:r>
              <a:rPr sz="600" dirty="0">
                <a:latin typeface="Segoe UI"/>
                <a:cs typeface="Segoe UI"/>
              </a:rPr>
              <a:t>.</a:t>
            </a:r>
            <a:r>
              <a:rPr sz="600" spc="-60" dirty="0">
                <a:latin typeface="Segoe UI"/>
                <a:cs typeface="Segoe UI"/>
              </a:rPr>
              <a:t> </a:t>
            </a:r>
            <a:r>
              <a:rPr sz="600" spc="-30" dirty="0">
                <a:latin typeface="Segoe UI"/>
                <a:cs typeface="Segoe UI"/>
              </a:rPr>
              <a:t>Новгород</a:t>
            </a:r>
            <a:endParaRPr sz="600">
              <a:latin typeface="Segoe UI"/>
              <a:cs typeface="Segoe UI"/>
            </a:endParaRPr>
          </a:p>
        </p:txBody>
      </p:sp>
      <p:sp>
        <p:nvSpPr>
          <p:cNvPr id="124" name="object 124"/>
          <p:cNvSpPr txBox="1"/>
          <p:nvPr/>
        </p:nvSpPr>
        <p:spPr>
          <a:xfrm>
            <a:off x="8330622" y="5976778"/>
            <a:ext cx="474345"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о</a:t>
            </a:r>
            <a:r>
              <a:rPr sz="600" dirty="0">
                <a:latin typeface="Segoe UI"/>
                <a:cs typeface="Segoe UI"/>
              </a:rPr>
              <a:t>.</a:t>
            </a:r>
            <a:r>
              <a:rPr sz="600" spc="-60" dirty="0">
                <a:latin typeface="Segoe UI"/>
                <a:cs typeface="Segoe UI"/>
              </a:rPr>
              <a:t> </a:t>
            </a: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Арзамас</a:t>
            </a:r>
            <a:endParaRPr sz="600">
              <a:latin typeface="Segoe UI"/>
              <a:cs typeface="Segoe UI"/>
            </a:endParaRPr>
          </a:p>
        </p:txBody>
      </p:sp>
      <p:sp>
        <p:nvSpPr>
          <p:cNvPr id="125" name="object 125"/>
          <p:cNvSpPr txBox="1"/>
          <p:nvPr/>
        </p:nvSpPr>
        <p:spPr>
          <a:xfrm>
            <a:off x="7573498" y="6406851"/>
            <a:ext cx="396875"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о</a:t>
            </a:r>
            <a:r>
              <a:rPr sz="600" dirty="0">
                <a:latin typeface="Segoe UI"/>
                <a:cs typeface="Segoe UI"/>
              </a:rPr>
              <a:t>.</a:t>
            </a:r>
            <a:r>
              <a:rPr sz="600" spc="-60" dirty="0">
                <a:latin typeface="Segoe UI"/>
                <a:cs typeface="Segoe UI"/>
              </a:rPr>
              <a:t> </a:t>
            </a: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Выкса</a:t>
            </a:r>
            <a:endParaRPr sz="600">
              <a:latin typeface="Segoe UI"/>
              <a:cs typeface="Segoe UI"/>
            </a:endParaRPr>
          </a:p>
        </p:txBody>
      </p:sp>
      <p:sp>
        <p:nvSpPr>
          <p:cNvPr id="126" name="object 126"/>
          <p:cNvSpPr txBox="1"/>
          <p:nvPr/>
        </p:nvSpPr>
        <p:spPr>
          <a:xfrm>
            <a:off x="7768647" y="6142284"/>
            <a:ext cx="514984" cy="101600"/>
          </a:xfrm>
          <a:prstGeom prst="rect">
            <a:avLst/>
          </a:prstGeom>
        </p:spPr>
        <p:txBody>
          <a:bodyPr vert="horz" wrap="square" lIns="0" tIns="0" rIns="0" bIns="0" rtlCol="0">
            <a:spAutoFit/>
          </a:bodyPr>
          <a:lstStyle/>
          <a:p>
            <a:pPr marL="12700">
              <a:lnSpc>
                <a:spcPct val="100000"/>
              </a:lnSpc>
            </a:pPr>
            <a:r>
              <a:rPr sz="600" spc="-25" dirty="0">
                <a:latin typeface="Segoe UI"/>
                <a:cs typeface="Segoe UI"/>
              </a:rPr>
              <a:t>г</a:t>
            </a:r>
            <a:r>
              <a:rPr sz="600" dirty="0">
                <a:latin typeface="Segoe UI"/>
                <a:cs typeface="Segoe UI"/>
              </a:rPr>
              <a:t>.</a:t>
            </a:r>
            <a:r>
              <a:rPr sz="600" spc="-50" dirty="0">
                <a:latin typeface="Segoe UI"/>
                <a:cs typeface="Segoe UI"/>
              </a:rPr>
              <a:t> </a:t>
            </a:r>
            <a:r>
              <a:rPr sz="600" spc="-25" dirty="0">
                <a:latin typeface="Segoe UI"/>
                <a:cs typeface="Segoe UI"/>
              </a:rPr>
              <a:t>о</a:t>
            </a:r>
            <a:r>
              <a:rPr sz="600" dirty="0">
                <a:latin typeface="Segoe UI"/>
                <a:cs typeface="Segoe UI"/>
              </a:rPr>
              <a:t>.</a:t>
            </a:r>
            <a:r>
              <a:rPr sz="600" spc="-50" dirty="0">
                <a:latin typeface="Segoe UI"/>
                <a:cs typeface="Segoe UI"/>
              </a:rPr>
              <a:t> </a:t>
            </a:r>
            <a:r>
              <a:rPr sz="600" spc="-25" dirty="0">
                <a:latin typeface="Segoe UI"/>
                <a:cs typeface="Segoe UI"/>
              </a:rPr>
              <a:t>г</a:t>
            </a:r>
            <a:r>
              <a:rPr sz="600" dirty="0">
                <a:latin typeface="Segoe UI"/>
                <a:cs typeface="Segoe UI"/>
              </a:rPr>
              <a:t>.</a:t>
            </a:r>
            <a:r>
              <a:rPr sz="600" spc="-50" dirty="0">
                <a:latin typeface="Segoe UI"/>
                <a:cs typeface="Segoe UI"/>
              </a:rPr>
              <a:t> </a:t>
            </a:r>
            <a:r>
              <a:rPr sz="600" spc="-25" dirty="0">
                <a:latin typeface="Segoe UI"/>
                <a:cs typeface="Segoe UI"/>
              </a:rPr>
              <a:t>Кулебаки</a:t>
            </a:r>
            <a:endParaRPr sz="600">
              <a:latin typeface="Segoe UI"/>
              <a:cs typeface="Segoe UI"/>
            </a:endParaRPr>
          </a:p>
        </p:txBody>
      </p:sp>
      <p:sp>
        <p:nvSpPr>
          <p:cNvPr id="127" name="object 127"/>
          <p:cNvSpPr txBox="1"/>
          <p:nvPr/>
        </p:nvSpPr>
        <p:spPr>
          <a:xfrm>
            <a:off x="8360492" y="6482517"/>
            <a:ext cx="601980"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о</a:t>
            </a:r>
            <a:r>
              <a:rPr sz="600" dirty="0">
                <a:latin typeface="Segoe UI"/>
                <a:cs typeface="Segoe UI"/>
              </a:rPr>
              <a:t>.</a:t>
            </a:r>
            <a:r>
              <a:rPr sz="600" spc="-60" dirty="0">
                <a:latin typeface="Segoe UI"/>
                <a:cs typeface="Segoe UI"/>
              </a:rPr>
              <a:t> </a:t>
            </a: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Первомайск</a:t>
            </a:r>
            <a:endParaRPr sz="600">
              <a:latin typeface="Segoe UI"/>
              <a:cs typeface="Segoe UI"/>
            </a:endParaRPr>
          </a:p>
        </p:txBody>
      </p:sp>
      <p:sp>
        <p:nvSpPr>
          <p:cNvPr id="128" name="object 128"/>
          <p:cNvSpPr txBox="1"/>
          <p:nvPr/>
        </p:nvSpPr>
        <p:spPr>
          <a:xfrm>
            <a:off x="8661101" y="5006752"/>
            <a:ext cx="313690" cy="101600"/>
          </a:xfrm>
          <a:prstGeom prst="rect">
            <a:avLst/>
          </a:prstGeom>
        </p:spPr>
        <p:txBody>
          <a:bodyPr vert="horz" wrap="square" lIns="0" tIns="0" rIns="0" bIns="0" rtlCol="0">
            <a:spAutoFit/>
          </a:bodyPr>
          <a:lstStyle/>
          <a:p>
            <a:pPr marL="12700">
              <a:lnSpc>
                <a:spcPct val="100000"/>
              </a:lnSpc>
            </a:pPr>
            <a:r>
              <a:rPr sz="600" spc="-50" dirty="0">
                <a:latin typeface="Segoe UI"/>
                <a:cs typeface="Segoe UI"/>
              </a:rPr>
              <a:t>г</a:t>
            </a:r>
            <a:r>
              <a:rPr sz="600" dirty="0">
                <a:latin typeface="Segoe UI"/>
                <a:cs typeface="Segoe UI"/>
              </a:rPr>
              <a:t>.</a:t>
            </a:r>
            <a:r>
              <a:rPr sz="600" spc="-100" dirty="0">
                <a:latin typeface="Segoe UI"/>
                <a:cs typeface="Segoe UI"/>
              </a:rPr>
              <a:t> </a:t>
            </a:r>
            <a:r>
              <a:rPr sz="600" spc="-50" dirty="0">
                <a:latin typeface="Segoe UI"/>
                <a:cs typeface="Segoe UI"/>
              </a:rPr>
              <a:t>о</a:t>
            </a:r>
            <a:r>
              <a:rPr sz="600" dirty="0">
                <a:latin typeface="Segoe UI"/>
                <a:cs typeface="Segoe UI"/>
              </a:rPr>
              <a:t>.</a:t>
            </a:r>
            <a:r>
              <a:rPr sz="600" spc="-100" dirty="0">
                <a:latin typeface="Segoe UI"/>
                <a:cs typeface="Segoe UI"/>
              </a:rPr>
              <a:t> </a:t>
            </a:r>
            <a:r>
              <a:rPr sz="600" spc="-50" dirty="0">
                <a:latin typeface="Segoe UI"/>
                <a:cs typeface="Segoe UI"/>
              </a:rPr>
              <a:t>г</a:t>
            </a:r>
            <a:r>
              <a:rPr sz="600" dirty="0">
                <a:latin typeface="Segoe UI"/>
                <a:cs typeface="Segoe UI"/>
              </a:rPr>
              <a:t>.</a:t>
            </a:r>
            <a:r>
              <a:rPr sz="600" spc="-80" dirty="0">
                <a:latin typeface="Segoe UI"/>
                <a:cs typeface="Segoe UI"/>
              </a:rPr>
              <a:t> </a:t>
            </a:r>
            <a:r>
              <a:rPr sz="600" spc="-35" dirty="0">
                <a:latin typeface="Segoe UI"/>
                <a:cs typeface="Segoe UI"/>
              </a:rPr>
              <a:t>Б</a:t>
            </a:r>
            <a:r>
              <a:rPr sz="600" spc="-30" dirty="0">
                <a:latin typeface="Segoe UI"/>
                <a:cs typeface="Segoe UI"/>
              </a:rPr>
              <a:t>о</a:t>
            </a:r>
            <a:r>
              <a:rPr sz="600" dirty="0">
                <a:latin typeface="Segoe UI"/>
                <a:cs typeface="Segoe UI"/>
              </a:rPr>
              <a:t>р</a:t>
            </a:r>
            <a:endParaRPr sz="600">
              <a:latin typeface="Segoe UI"/>
              <a:cs typeface="Segoe UI"/>
            </a:endParaRPr>
          </a:p>
        </p:txBody>
      </p:sp>
      <p:sp>
        <p:nvSpPr>
          <p:cNvPr id="129" name="object 129"/>
          <p:cNvSpPr txBox="1"/>
          <p:nvPr/>
        </p:nvSpPr>
        <p:spPr>
          <a:xfrm>
            <a:off x="7891176" y="4869744"/>
            <a:ext cx="446405"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о</a:t>
            </a:r>
            <a:r>
              <a:rPr sz="600" dirty="0">
                <a:latin typeface="Segoe UI"/>
                <a:cs typeface="Segoe UI"/>
              </a:rPr>
              <a:t>.</a:t>
            </a:r>
            <a:r>
              <a:rPr sz="600" spc="-60" dirty="0">
                <a:latin typeface="Segoe UI"/>
                <a:cs typeface="Segoe UI"/>
              </a:rPr>
              <a:t> </a:t>
            </a: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Чкаловск</a:t>
            </a:r>
            <a:endParaRPr sz="600">
              <a:latin typeface="Segoe UI"/>
              <a:cs typeface="Segoe UI"/>
            </a:endParaRPr>
          </a:p>
        </p:txBody>
      </p:sp>
      <p:sp>
        <p:nvSpPr>
          <p:cNvPr id="130" name="object 130"/>
          <p:cNvSpPr txBox="1"/>
          <p:nvPr/>
        </p:nvSpPr>
        <p:spPr>
          <a:xfrm>
            <a:off x="9408404" y="3457090"/>
            <a:ext cx="483870" cy="101600"/>
          </a:xfrm>
          <a:prstGeom prst="rect">
            <a:avLst/>
          </a:prstGeom>
        </p:spPr>
        <p:txBody>
          <a:bodyPr vert="horz" wrap="square" lIns="0" tIns="0" rIns="0" bIns="0" rtlCol="0">
            <a:spAutoFit/>
          </a:bodyPr>
          <a:lstStyle/>
          <a:p>
            <a:pPr marL="12700">
              <a:lnSpc>
                <a:spcPct val="100000"/>
              </a:lnSpc>
            </a:pP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о</a:t>
            </a:r>
            <a:r>
              <a:rPr sz="600" dirty="0">
                <a:latin typeface="Segoe UI"/>
                <a:cs typeface="Segoe UI"/>
              </a:rPr>
              <a:t>.</a:t>
            </a:r>
            <a:r>
              <a:rPr sz="600" spc="-60" dirty="0">
                <a:latin typeface="Segoe UI"/>
                <a:cs typeface="Segoe UI"/>
              </a:rPr>
              <a:t> </a:t>
            </a:r>
            <a:r>
              <a:rPr sz="600" spc="-30" dirty="0">
                <a:latin typeface="Segoe UI"/>
                <a:cs typeface="Segoe UI"/>
              </a:rPr>
              <a:t>г</a:t>
            </a:r>
            <a:r>
              <a:rPr sz="600" dirty="0">
                <a:latin typeface="Segoe UI"/>
                <a:cs typeface="Segoe UI"/>
              </a:rPr>
              <a:t>.</a:t>
            </a:r>
            <a:r>
              <a:rPr sz="600" spc="-60" dirty="0">
                <a:latin typeface="Segoe UI"/>
                <a:cs typeface="Segoe UI"/>
              </a:rPr>
              <a:t> </a:t>
            </a:r>
            <a:r>
              <a:rPr sz="600" spc="-30" dirty="0">
                <a:latin typeface="Segoe UI"/>
                <a:cs typeface="Segoe UI"/>
              </a:rPr>
              <a:t>Шахунья</a:t>
            </a:r>
            <a:endParaRPr sz="600">
              <a:latin typeface="Segoe UI"/>
              <a:cs typeface="Segoe UI"/>
            </a:endParaRPr>
          </a:p>
        </p:txBody>
      </p:sp>
      <p:sp>
        <p:nvSpPr>
          <p:cNvPr id="132" name="object 132"/>
          <p:cNvSpPr/>
          <p:nvPr/>
        </p:nvSpPr>
        <p:spPr>
          <a:xfrm>
            <a:off x="1153985" y="5597677"/>
            <a:ext cx="2095017" cy="1174597"/>
          </a:xfrm>
          <a:prstGeom prst="rect">
            <a:avLst/>
          </a:prstGeom>
          <a:blipFill>
            <a:blip r:embed="rId25" cstate="print"/>
            <a:stretch>
              <a:fillRect/>
            </a:stretch>
          </a:blipFill>
        </p:spPr>
        <p:txBody>
          <a:bodyPr wrap="square" lIns="0" tIns="0" rIns="0" bIns="0" rtlCol="0"/>
          <a:lstStyle/>
          <a:p>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11</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47077" y="2387752"/>
            <a:ext cx="1040765" cy="396240"/>
          </a:xfrm>
          <a:custGeom>
            <a:avLst/>
            <a:gdLst/>
            <a:ahLst/>
            <a:cxnLst/>
            <a:rect l="l" t="t" r="r" b="b"/>
            <a:pathLst>
              <a:path w="1040765" h="396239">
                <a:moveTo>
                  <a:pt x="0" y="395781"/>
                </a:moveTo>
                <a:lnTo>
                  <a:pt x="1040444" y="395781"/>
                </a:lnTo>
                <a:lnTo>
                  <a:pt x="1040444" y="0"/>
                </a:lnTo>
                <a:lnTo>
                  <a:pt x="0" y="0"/>
                </a:lnTo>
                <a:lnTo>
                  <a:pt x="0" y="395781"/>
                </a:lnTo>
                <a:close/>
              </a:path>
            </a:pathLst>
          </a:custGeom>
          <a:solidFill>
            <a:srgbClr val="D4D8EE"/>
          </a:solidFill>
        </p:spPr>
        <p:txBody>
          <a:bodyPr wrap="square" lIns="0" tIns="0" rIns="0" bIns="0" rtlCol="0"/>
          <a:lstStyle/>
          <a:p>
            <a:endParaRPr/>
          </a:p>
        </p:txBody>
      </p:sp>
      <p:sp>
        <p:nvSpPr>
          <p:cNvPr id="38" name="object 38"/>
          <p:cNvSpPr/>
          <p:nvPr/>
        </p:nvSpPr>
        <p:spPr>
          <a:xfrm>
            <a:off x="547077" y="2859733"/>
            <a:ext cx="1040765" cy="434975"/>
          </a:xfrm>
          <a:custGeom>
            <a:avLst/>
            <a:gdLst/>
            <a:ahLst/>
            <a:cxnLst/>
            <a:rect l="l" t="t" r="r" b="b"/>
            <a:pathLst>
              <a:path w="1040765" h="434975">
                <a:moveTo>
                  <a:pt x="0" y="434894"/>
                </a:moveTo>
                <a:lnTo>
                  <a:pt x="1040444" y="434894"/>
                </a:lnTo>
                <a:lnTo>
                  <a:pt x="1040444" y="0"/>
                </a:lnTo>
                <a:lnTo>
                  <a:pt x="0" y="0"/>
                </a:lnTo>
                <a:lnTo>
                  <a:pt x="0" y="434894"/>
                </a:lnTo>
                <a:close/>
              </a:path>
            </a:pathLst>
          </a:custGeom>
          <a:solidFill>
            <a:srgbClr val="D4D8EE"/>
          </a:solidFill>
        </p:spPr>
        <p:txBody>
          <a:bodyPr wrap="square" lIns="0" tIns="0" rIns="0" bIns="0" rtlCol="0"/>
          <a:lstStyle/>
          <a:p>
            <a:endParaRPr/>
          </a:p>
        </p:txBody>
      </p:sp>
      <p:sp>
        <p:nvSpPr>
          <p:cNvPr id="39" name="object 39"/>
          <p:cNvSpPr/>
          <p:nvPr/>
        </p:nvSpPr>
        <p:spPr>
          <a:xfrm>
            <a:off x="547077" y="3370828"/>
            <a:ext cx="1040765" cy="349250"/>
          </a:xfrm>
          <a:custGeom>
            <a:avLst/>
            <a:gdLst/>
            <a:ahLst/>
            <a:cxnLst/>
            <a:rect l="l" t="t" r="r" b="b"/>
            <a:pathLst>
              <a:path w="1040765" h="349250">
                <a:moveTo>
                  <a:pt x="0" y="348785"/>
                </a:moveTo>
                <a:lnTo>
                  <a:pt x="1040444" y="348785"/>
                </a:lnTo>
                <a:lnTo>
                  <a:pt x="1040444" y="0"/>
                </a:lnTo>
                <a:lnTo>
                  <a:pt x="0" y="0"/>
                </a:lnTo>
                <a:lnTo>
                  <a:pt x="0" y="348785"/>
                </a:lnTo>
                <a:close/>
              </a:path>
            </a:pathLst>
          </a:custGeom>
          <a:solidFill>
            <a:srgbClr val="D4D8EE"/>
          </a:solidFill>
        </p:spPr>
        <p:txBody>
          <a:bodyPr wrap="square" lIns="0" tIns="0" rIns="0" bIns="0" rtlCol="0"/>
          <a:lstStyle/>
          <a:p>
            <a:endParaRPr/>
          </a:p>
        </p:txBody>
      </p:sp>
      <p:sp>
        <p:nvSpPr>
          <p:cNvPr id="40" name="object 40"/>
          <p:cNvSpPr/>
          <p:nvPr/>
        </p:nvSpPr>
        <p:spPr>
          <a:xfrm>
            <a:off x="1695472" y="3370828"/>
            <a:ext cx="4977130" cy="349250"/>
          </a:xfrm>
          <a:custGeom>
            <a:avLst/>
            <a:gdLst/>
            <a:ahLst/>
            <a:cxnLst/>
            <a:rect l="l" t="t" r="r" b="b"/>
            <a:pathLst>
              <a:path w="4977130" h="349250">
                <a:moveTo>
                  <a:pt x="0" y="348785"/>
                </a:moveTo>
                <a:lnTo>
                  <a:pt x="4976992" y="348785"/>
                </a:lnTo>
                <a:lnTo>
                  <a:pt x="4976992" y="0"/>
                </a:lnTo>
                <a:lnTo>
                  <a:pt x="0" y="0"/>
                </a:lnTo>
                <a:lnTo>
                  <a:pt x="0" y="348785"/>
                </a:lnTo>
                <a:close/>
              </a:path>
            </a:pathLst>
          </a:custGeom>
          <a:solidFill>
            <a:srgbClr val="637DBE"/>
          </a:solidFill>
        </p:spPr>
        <p:txBody>
          <a:bodyPr wrap="square" lIns="0" tIns="0" rIns="0" bIns="0" rtlCol="0"/>
          <a:lstStyle/>
          <a:p>
            <a:endParaRPr/>
          </a:p>
        </p:txBody>
      </p:sp>
      <p:sp>
        <p:nvSpPr>
          <p:cNvPr id="41" name="object 41"/>
          <p:cNvSpPr/>
          <p:nvPr/>
        </p:nvSpPr>
        <p:spPr>
          <a:xfrm>
            <a:off x="1641497" y="2340959"/>
            <a:ext cx="0" cy="442595"/>
          </a:xfrm>
          <a:custGeom>
            <a:avLst/>
            <a:gdLst/>
            <a:ahLst/>
            <a:cxnLst/>
            <a:rect l="l" t="t" r="r" b="b"/>
            <a:pathLst>
              <a:path h="442594">
                <a:moveTo>
                  <a:pt x="0" y="0"/>
                </a:moveTo>
                <a:lnTo>
                  <a:pt x="0" y="442574"/>
                </a:lnTo>
              </a:path>
            </a:pathLst>
          </a:custGeom>
          <a:ln w="107950">
            <a:solidFill>
              <a:srgbClr val="FFFFFF"/>
            </a:solidFill>
          </a:ln>
        </p:spPr>
        <p:txBody>
          <a:bodyPr wrap="square" lIns="0" tIns="0" rIns="0" bIns="0" rtlCol="0"/>
          <a:lstStyle/>
          <a:p>
            <a:endParaRPr/>
          </a:p>
        </p:txBody>
      </p:sp>
      <p:sp>
        <p:nvSpPr>
          <p:cNvPr id="42" name="object 42"/>
          <p:cNvSpPr/>
          <p:nvPr/>
        </p:nvSpPr>
        <p:spPr>
          <a:xfrm>
            <a:off x="1641497" y="2859734"/>
            <a:ext cx="0" cy="434975"/>
          </a:xfrm>
          <a:custGeom>
            <a:avLst/>
            <a:gdLst/>
            <a:ahLst/>
            <a:cxnLst/>
            <a:rect l="l" t="t" r="r" b="b"/>
            <a:pathLst>
              <a:path h="434975">
                <a:moveTo>
                  <a:pt x="0" y="0"/>
                </a:moveTo>
                <a:lnTo>
                  <a:pt x="0" y="434895"/>
                </a:lnTo>
              </a:path>
            </a:pathLst>
          </a:custGeom>
          <a:ln w="107950">
            <a:solidFill>
              <a:srgbClr val="FFFFFF"/>
            </a:solidFill>
          </a:ln>
        </p:spPr>
        <p:txBody>
          <a:bodyPr wrap="square" lIns="0" tIns="0" rIns="0" bIns="0" rtlCol="0"/>
          <a:lstStyle/>
          <a:p>
            <a:endParaRPr/>
          </a:p>
        </p:txBody>
      </p:sp>
      <p:sp>
        <p:nvSpPr>
          <p:cNvPr id="43" name="object 43"/>
          <p:cNvSpPr/>
          <p:nvPr/>
        </p:nvSpPr>
        <p:spPr>
          <a:xfrm>
            <a:off x="1641497" y="3370829"/>
            <a:ext cx="0" cy="382905"/>
          </a:xfrm>
          <a:custGeom>
            <a:avLst/>
            <a:gdLst/>
            <a:ahLst/>
            <a:cxnLst/>
            <a:rect l="l" t="t" r="r" b="b"/>
            <a:pathLst>
              <a:path h="382904">
                <a:moveTo>
                  <a:pt x="0" y="0"/>
                </a:moveTo>
                <a:lnTo>
                  <a:pt x="0" y="382738"/>
                </a:lnTo>
              </a:path>
            </a:pathLst>
          </a:custGeom>
          <a:ln w="107950">
            <a:solidFill>
              <a:srgbClr val="FFFFFF"/>
            </a:solidFill>
          </a:ln>
        </p:spPr>
        <p:txBody>
          <a:bodyPr wrap="square" lIns="0" tIns="0" rIns="0" bIns="0" rtlCol="0"/>
          <a:lstStyle/>
          <a:p>
            <a:endParaRPr/>
          </a:p>
        </p:txBody>
      </p:sp>
      <p:sp>
        <p:nvSpPr>
          <p:cNvPr id="44" name="object 44"/>
          <p:cNvSpPr/>
          <p:nvPr/>
        </p:nvSpPr>
        <p:spPr>
          <a:xfrm>
            <a:off x="471413" y="3332728"/>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5" name="object 45"/>
          <p:cNvSpPr/>
          <p:nvPr/>
        </p:nvSpPr>
        <p:spPr>
          <a:xfrm>
            <a:off x="467977" y="2821633"/>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1812404" y="1012474"/>
            <a:ext cx="1731010" cy="533400"/>
          </a:xfrm>
          <a:prstGeom prst="rect">
            <a:avLst/>
          </a:prstGeom>
        </p:spPr>
        <p:txBody>
          <a:bodyPr vert="horz" wrap="square" lIns="0" tIns="0" rIns="0" bIns="0" rtlCol="0">
            <a:spAutoFit/>
          </a:bodyPr>
          <a:lstStyle/>
          <a:p>
            <a:pPr marL="12700" marR="5080">
              <a:lnSpc>
                <a:spcPct val="112799"/>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47" name="object 47"/>
          <p:cNvSpPr txBox="1"/>
          <p:nvPr/>
        </p:nvSpPr>
        <p:spPr>
          <a:xfrm>
            <a:off x="1695472" y="2409825"/>
            <a:ext cx="4977130" cy="396240"/>
          </a:xfrm>
          <a:prstGeom prst="rect">
            <a:avLst/>
          </a:prstGeom>
          <a:solidFill>
            <a:srgbClr val="637DBE"/>
          </a:solidFill>
        </p:spPr>
        <p:txBody>
          <a:bodyPr vert="horz" wrap="square" lIns="0" tIns="0" rIns="0" bIns="0" rtlCol="0">
            <a:spAutoFit/>
          </a:bodyPr>
          <a:lstStyle/>
          <a:p>
            <a:pPr marL="107950" marR="109220">
              <a:lnSpc>
                <a:spcPts val="900"/>
              </a:lnSpc>
            </a:pPr>
            <a:r>
              <a:rPr sz="900" b="1" dirty="0">
                <a:solidFill>
                  <a:srgbClr val="FFFFFF"/>
                </a:solidFill>
                <a:latin typeface="Segoe UI"/>
                <a:cs typeface="Segoe UI"/>
              </a:rPr>
              <a:t>Создание</a:t>
            </a:r>
            <a:r>
              <a:rPr sz="900" b="1" spc="70"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a:t>
            </a:r>
            <a:r>
              <a:rPr sz="900" b="1" spc="70"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70" dirty="0">
                <a:solidFill>
                  <a:srgbClr val="FFFFFF"/>
                </a:solidFill>
                <a:latin typeface="Segoe UI"/>
                <a:cs typeface="Segoe UI"/>
              </a:rPr>
              <a:t> </a:t>
            </a:r>
            <a:r>
              <a:rPr sz="900" b="1" dirty="0">
                <a:solidFill>
                  <a:srgbClr val="FFFFFF"/>
                </a:solidFill>
                <a:latin typeface="Segoe UI"/>
                <a:cs typeface="Segoe UI"/>
              </a:rPr>
              <a:t>внедрения</a:t>
            </a:r>
            <a:r>
              <a:rPr sz="900" b="1" spc="70" dirty="0">
                <a:solidFill>
                  <a:srgbClr val="FFFFFF"/>
                </a:solidFill>
                <a:latin typeface="Segoe UI"/>
                <a:cs typeface="Segoe UI"/>
              </a:rPr>
              <a:t> </a:t>
            </a:r>
            <a:r>
              <a:rPr sz="900" b="1" dirty="0">
                <a:solidFill>
                  <a:srgbClr val="FFFFFF"/>
                </a:solidFill>
                <a:latin typeface="Segoe UI"/>
                <a:cs typeface="Segoe UI"/>
              </a:rPr>
              <a:t>новых</a:t>
            </a:r>
            <a:r>
              <a:rPr sz="900" b="1" spc="70"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дов</a:t>
            </a:r>
            <a:r>
              <a:rPr sz="900" b="1" spc="70" dirty="0">
                <a:solidFill>
                  <a:srgbClr val="FFFFFF"/>
                </a:solidFill>
                <a:latin typeface="Segoe UI"/>
                <a:cs typeface="Segoe UI"/>
              </a:rPr>
              <a:t> </a:t>
            </a:r>
            <a:r>
              <a:rPr sz="900" b="1" dirty="0">
                <a:solidFill>
                  <a:srgbClr val="FFFFFF"/>
                </a:solidFill>
                <a:latin typeface="Segoe UI"/>
                <a:cs typeface="Segoe UI"/>
              </a:rPr>
              <a:t>обучения</a:t>
            </a:r>
            <a:r>
              <a:rPr sz="900" b="1" spc="70" dirty="0">
                <a:solidFill>
                  <a:srgbClr val="FFFFFF"/>
                </a:solidFill>
                <a:latin typeface="Segoe UI"/>
                <a:cs typeface="Segoe UI"/>
              </a:rPr>
              <a:t> </a:t>
            </a:r>
            <a:r>
              <a:rPr sz="900" b="1" dirty="0">
                <a:solidFill>
                  <a:srgbClr val="FFFFFF"/>
                </a:solidFill>
                <a:latin typeface="Segoe UI"/>
                <a:cs typeface="Segoe UI"/>
              </a:rPr>
              <a:t>и</a:t>
            </a:r>
            <a:r>
              <a:rPr sz="900" b="1" spc="70" dirty="0">
                <a:solidFill>
                  <a:srgbClr val="FFFFFF"/>
                </a:solidFill>
                <a:latin typeface="Segoe UI"/>
                <a:cs typeface="Segoe UI"/>
              </a:rPr>
              <a:t> </a:t>
            </a:r>
            <a:r>
              <a:rPr sz="900" b="1" dirty="0">
                <a:solidFill>
                  <a:srgbClr val="FFFFFF"/>
                </a:solidFill>
                <a:latin typeface="Segoe UI"/>
                <a:cs typeface="Segoe UI"/>
              </a:rPr>
              <a:t>воспитания,</a:t>
            </a:r>
            <a:r>
              <a:rPr sz="900" b="1" spc="7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 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15" dirty="0">
                <a:solidFill>
                  <a:srgbClr val="FFFFFF"/>
                </a:solidFill>
                <a:latin typeface="Segoe UI"/>
                <a:cs typeface="Segoe UI"/>
              </a:rPr>
              <a:t>т</a:t>
            </a:r>
            <a:r>
              <a:rPr sz="900" b="1" dirty="0">
                <a:solidFill>
                  <a:srgbClr val="FFFFFF"/>
                </a:solidFill>
                <a:latin typeface="Segoe UI"/>
                <a:cs typeface="Segoe UI"/>
              </a:rPr>
              <a:t>ехнологий</a:t>
            </a:r>
            <a:endParaRPr sz="900" dirty="0">
              <a:latin typeface="Segoe UI"/>
              <a:cs typeface="Segoe UI"/>
            </a:endParaRPr>
          </a:p>
        </p:txBody>
      </p:sp>
      <p:sp>
        <p:nvSpPr>
          <p:cNvPr id="48" name="object 48"/>
          <p:cNvSpPr txBox="1"/>
          <p:nvPr/>
        </p:nvSpPr>
        <p:spPr>
          <a:xfrm>
            <a:off x="538132" y="1966218"/>
            <a:ext cx="6135370" cy="317500"/>
          </a:xfrm>
          <a:prstGeom prst="rect">
            <a:avLst/>
          </a:prstGeom>
        </p:spPr>
        <p:txBody>
          <a:bodyPr vert="horz" wrap="square" lIns="0" tIns="0" rIns="0" bIns="0" rtlCol="0">
            <a:spAutoFit/>
          </a:bodyPr>
          <a:lstStyle/>
          <a:p>
            <a:pPr marL="12700" marR="5080">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80" dirty="0">
                <a:solidFill>
                  <a:srgbClr val="706F6F"/>
                </a:solidFill>
                <a:latin typeface="Segoe UI"/>
                <a:cs typeface="Segoe UI"/>
              </a:rPr>
              <a:t> </a:t>
            </a:r>
            <a:r>
              <a:rPr sz="1100" dirty="0">
                <a:solidFill>
                  <a:srgbClr val="706F6F"/>
                </a:solidFill>
                <a:latin typeface="Segoe UI"/>
                <a:cs typeface="Segoe UI"/>
              </a:rPr>
              <a:t>—</a:t>
            </a:r>
            <a:r>
              <a:rPr sz="1100" spc="114"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114" dirty="0">
                <a:solidFill>
                  <a:srgbClr val="706F6F"/>
                </a:solidFill>
                <a:latin typeface="Segoe UI"/>
                <a:cs typeface="Segoe UI"/>
              </a:rPr>
              <a:t> </a:t>
            </a:r>
            <a:r>
              <a:rPr sz="1100" dirty="0">
                <a:solidFill>
                  <a:srgbClr val="706F6F"/>
                </a:solidFill>
                <a:latin typeface="Segoe UI"/>
                <a:cs typeface="Segoe UI"/>
              </a:rPr>
              <a:t>в</a:t>
            </a:r>
            <a:r>
              <a:rPr sz="1100" spc="114" dirty="0">
                <a:solidFill>
                  <a:srgbClr val="706F6F"/>
                </a:solidFill>
                <a:latin typeface="Segoe UI"/>
                <a:cs typeface="Segoe UI"/>
              </a:rPr>
              <a:t> </a:t>
            </a:r>
            <a:r>
              <a:rPr sz="1100" spc="-35" dirty="0">
                <a:solidFill>
                  <a:srgbClr val="706F6F"/>
                </a:solidFill>
                <a:latin typeface="Segoe UI"/>
                <a:cs typeface="Segoe UI"/>
              </a:rPr>
              <a:t>школах</a:t>
            </a:r>
            <a:r>
              <a:rPr sz="1100" dirty="0">
                <a:solidFill>
                  <a:srgbClr val="706F6F"/>
                </a:solidFill>
                <a:latin typeface="Segoe UI"/>
                <a:cs typeface="Segoe UI"/>
              </a:rPr>
              <a:t>,</a:t>
            </a:r>
            <a:r>
              <a:rPr sz="1100" spc="114" dirty="0">
                <a:solidFill>
                  <a:srgbClr val="706F6F"/>
                </a:solidFill>
                <a:latin typeface="Segoe UI"/>
                <a:cs typeface="Segoe UI"/>
              </a:rPr>
              <a:t> </a:t>
            </a:r>
            <a:r>
              <a:rPr sz="1100" spc="-35" dirty="0">
                <a:solidFill>
                  <a:srgbClr val="706F6F"/>
                </a:solidFill>
                <a:latin typeface="Segoe UI"/>
                <a:cs typeface="Segoe UI"/>
              </a:rPr>
              <a:t>расположенны</a:t>
            </a:r>
            <a:r>
              <a:rPr sz="1100" dirty="0">
                <a:solidFill>
                  <a:srgbClr val="706F6F"/>
                </a:solidFill>
                <a:latin typeface="Segoe UI"/>
                <a:cs typeface="Segoe UI"/>
              </a:rPr>
              <a:t>х</a:t>
            </a:r>
            <a:r>
              <a:rPr sz="1100" spc="114" dirty="0">
                <a:solidFill>
                  <a:srgbClr val="706F6F"/>
                </a:solidFill>
                <a:latin typeface="Segoe UI"/>
                <a:cs typeface="Segoe UI"/>
              </a:rPr>
              <a:t> </a:t>
            </a:r>
            <a:r>
              <a:rPr sz="1100" dirty="0">
                <a:solidFill>
                  <a:srgbClr val="706F6F"/>
                </a:solidFill>
                <a:latin typeface="Segoe UI"/>
                <a:cs typeface="Segoe UI"/>
              </a:rPr>
              <a:t>в</a:t>
            </a:r>
            <a:r>
              <a:rPr sz="1100" spc="114" dirty="0">
                <a:solidFill>
                  <a:srgbClr val="706F6F"/>
                </a:solidFill>
                <a:latin typeface="Segoe UI"/>
                <a:cs typeface="Segoe UI"/>
              </a:rPr>
              <a:t> </a:t>
            </a:r>
            <a:r>
              <a:rPr sz="1100" spc="-35" dirty="0">
                <a:solidFill>
                  <a:srgbClr val="706F6F"/>
                </a:solidFill>
                <a:latin typeface="Segoe UI"/>
                <a:cs typeface="Segoe UI"/>
              </a:rPr>
              <a:t>сельско</a:t>
            </a:r>
            <a:r>
              <a:rPr sz="1100" dirty="0">
                <a:solidFill>
                  <a:srgbClr val="706F6F"/>
                </a:solidFill>
                <a:latin typeface="Segoe UI"/>
                <a:cs typeface="Segoe UI"/>
              </a:rPr>
              <a:t>й</a:t>
            </a:r>
            <a:r>
              <a:rPr sz="1100" spc="114" dirty="0">
                <a:solidFill>
                  <a:srgbClr val="706F6F"/>
                </a:solidFill>
                <a:latin typeface="Segoe UI"/>
                <a:cs typeface="Segoe UI"/>
              </a:rPr>
              <a:t> </a:t>
            </a:r>
            <a:r>
              <a:rPr sz="1100" spc="-35" dirty="0">
                <a:solidFill>
                  <a:srgbClr val="706F6F"/>
                </a:solidFill>
                <a:latin typeface="Segoe UI"/>
                <a:cs typeface="Segoe UI"/>
              </a:rPr>
              <a:t>местност</a:t>
            </a:r>
            <a:r>
              <a:rPr sz="1100" dirty="0">
                <a:solidFill>
                  <a:srgbClr val="706F6F"/>
                </a:solidFill>
                <a:latin typeface="Segoe UI"/>
                <a:cs typeface="Segoe UI"/>
              </a:rPr>
              <a:t>и</a:t>
            </a:r>
            <a:r>
              <a:rPr sz="1100" spc="114" dirty="0">
                <a:solidFill>
                  <a:srgbClr val="706F6F"/>
                </a:solidFill>
                <a:latin typeface="Segoe UI"/>
                <a:cs typeface="Segoe UI"/>
              </a:rPr>
              <a:t> </a:t>
            </a:r>
            <a:r>
              <a:rPr sz="1100" dirty="0">
                <a:solidFill>
                  <a:srgbClr val="706F6F"/>
                </a:solidFill>
                <a:latin typeface="Segoe UI"/>
                <a:cs typeface="Segoe UI"/>
              </a:rPr>
              <a:t>и</a:t>
            </a:r>
            <a:r>
              <a:rPr sz="1100" spc="114" dirty="0">
                <a:solidFill>
                  <a:srgbClr val="706F6F"/>
                </a:solidFill>
                <a:latin typeface="Segoe UI"/>
                <a:cs typeface="Segoe UI"/>
              </a:rPr>
              <a:t> </a:t>
            </a:r>
            <a:r>
              <a:rPr sz="1100" spc="-35" dirty="0">
                <a:solidFill>
                  <a:srgbClr val="706F6F"/>
                </a:solidFill>
                <a:latin typeface="Segoe UI"/>
                <a:cs typeface="Segoe UI"/>
              </a:rPr>
              <a:t>малы</a:t>
            </a:r>
            <a:r>
              <a:rPr sz="1100" dirty="0">
                <a:solidFill>
                  <a:srgbClr val="706F6F"/>
                </a:solidFill>
                <a:latin typeface="Segoe UI"/>
                <a:cs typeface="Segoe UI"/>
              </a:rPr>
              <a:t>х</a:t>
            </a:r>
            <a:r>
              <a:rPr sz="1100" spc="114" dirty="0">
                <a:solidFill>
                  <a:srgbClr val="706F6F"/>
                </a:solidFill>
                <a:latin typeface="Segoe UI"/>
                <a:cs typeface="Segoe UI"/>
              </a:rPr>
              <a:t> </a:t>
            </a:r>
            <a:r>
              <a:rPr sz="1100" spc="-35" dirty="0">
                <a:solidFill>
                  <a:srgbClr val="706F6F"/>
                </a:solidFill>
                <a:latin typeface="Segoe UI"/>
                <a:cs typeface="Segoe UI"/>
              </a:rPr>
              <a:t>городах, центро</a:t>
            </a:r>
            <a:r>
              <a:rPr sz="1100" dirty="0">
                <a:solidFill>
                  <a:srgbClr val="706F6F"/>
                </a:solidFill>
                <a:latin typeface="Segoe UI"/>
                <a:cs typeface="Segoe UI"/>
              </a:rPr>
              <a:t>в</a:t>
            </a:r>
            <a:r>
              <a:rPr sz="1100" spc="-70" dirty="0">
                <a:solidFill>
                  <a:srgbClr val="706F6F"/>
                </a:solidFill>
                <a:latin typeface="Segoe UI"/>
                <a:cs typeface="Segoe UI"/>
              </a:rPr>
              <a:t> </a:t>
            </a:r>
            <a:r>
              <a:rPr sz="1100" spc="-25" dirty="0">
                <a:solidFill>
                  <a:srgbClr val="706F6F"/>
                </a:solidFill>
                <a:latin typeface="Segoe UI"/>
                <a:cs typeface="Segoe UI"/>
              </a:rPr>
              <a:t>естественнонаучно</a:t>
            </a:r>
            <a:r>
              <a:rPr sz="1100" dirty="0">
                <a:solidFill>
                  <a:srgbClr val="706F6F"/>
                </a:solidFill>
                <a:latin typeface="Segoe UI"/>
                <a:cs typeface="Segoe UI"/>
              </a:rPr>
              <a:t>й</a:t>
            </a:r>
            <a:r>
              <a:rPr sz="1100" spc="-45" dirty="0">
                <a:solidFill>
                  <a:srgbClr val="706F6F"/>
                </a:solidFill>
                <a:latin typeface="Segoe UI"/>
                <a:cs typeface="Segoe UI"/>
              </a:rPr>
              <a:t> </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технологическо</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направленност</a:t>
            </a:r>
            <a:r>
              <a:rPr sz="1100" dirty="0">
                <a:solidFill>
                  <a:srgbClr val="706F6F"/>
                </a:solidFill>
                <a:latin typeface="Segoe UI"/>
                <a:cs typeface="Segoe UI"/>
              </a:rPr>
              <a:t>и</a:t>
            </a:r>
            <a:r>
              <a:rPr sz="1100" spc="-55" dirty="0">
                <a:solidFill>
                  <a:srgbClr val="706F6F"/>
                </a:solidFill>
                <a:latin typeface="Segoe UI"/>
                <a:cs typeface="Segoe UI"/>
              </a:rPr>
              <a:t> </a:t>
            </a:r>
            <a:r>
              <a:rPr sz="1100" spc="-35" dirty="0">
                <a:solidFill>
                  <a:srgbClr val="706F6F"/>
                </a:solidFill>
                <a:latin typeface="Segoe UI"/>
                <a:cs typeface="Segoe UI"/>
              </a:rPr>
              <a:t>«Точк</a:t>
            </a:r>
            <a:r>
              <a:rPr sz="1100" dirty="0">
                <a:solidFill>
                  <a:srgbClr val="706F6F"/>
                </a:solidFill>
                <a:latin typeface="Segoe UI"/>
                <a:cs typeface="Segoe UI"/>
              </a:rPr>
              <a:t>а</a:t>
            </a:r>
            <a:r>
              <a:rPr sz="1100" spc="-70" dirty="0">
                <a:solidFill>
                  <a:srgbClr val="706F6F"/>
                </a:solidFill>
                <a:latin typeface="Segoe UI"/>
                <a:cs typeface="Segoe UI"/>
              </a:rPr>
              <a:t> </a:t>
            </a:r>
            <a:r>
              <a:rPr sz="1100" spc="-35" dirty="0">
                <a:solidFill>
                  <a:srgbClr val="706F6F"/>
                </a:solidFill>
                <a:latin typeface="Segoe UI"/>
                <a:cs typeface="Segoe UI"/>
              </a:rPr>
              <a:t>роста</a:t>
            </a:r>
            <a:r>
              <a:rPr sz="1100" dirty="0">
                <a:solidFill>
                  <a:srgbClr val="706F6F"/>
                </a:solidFill>
                <a:latin typeface="Segoe UI"/>
                <a:cs typeface="Segoe UI"/>
              </a:rPr>
              <a:t>»</a:t>
            </a:r>
            <a:endParaRPr sz="1100">
              <a:latin typeface="Segoe UI"/>
              <a:cs typeface="Segoe UI"/>
            </a:endParaRPr>
          </a:p>
        </p:txBody>
      </p:sp>
      <p:sp>
        <p:nvSpPr>
          <p:cNvPr id="49" name="object 49"/>
          <p:cNvSpPr txBox="1"/>
          <p:nvPr/>
        </p:nvSpPr>
        <p:spPr>
          <a:xfrm>
            <a:off x="1790773" y="3450335"/>
            <a:ext cx="3761104" cy="1524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Центры </a:t>
            </a:r>
            <a:r>
              <a:rPr sz="900" b="1" spc="-20" dirty="0">
                <a:solidFill>
                  <a:srgbClr val="FFFFFF"/>
                </a:solidFill>
                <a:latin typeface="Segoe UI"/>
                <a:cs typeface="Segoe UI"/>
              </a:rPr>
              <a:t>«</a:t>
            </a:r>
            <a:r>
              <a:rPr sz="900" b="1" spc="-75" dirty="0">
                <a:solidFill>
                  <a:srgbClr val="FFFFFF"/>
                </a:solidFill>
                <a:latin typeface="Segoe UI"/>
                <a:cs typeface="Segoe UI"/>
              </a:rPr>
              <a:t>Т</a:t>
            </a:r>
            <a:r>
              <a:rPr sz="900" b="1" dirty="0">
                <a:solidFill>
                  <a:srgbClr val="FFFFFF"/>
                </a:solidFill>
                <a:latin typeface="Segoe UI"/>
                <a:cs typeface="Segoe UI"/>
              </a:rPr>
              <a:t>очка роста» созданы в</a:t>
            </a:r>
            <a:r>
              <a:rPr sz="900" b="1" spc="-5" dirty="0">
                <a:solidFill>
                  <a:srgbClr val="FFFFFF"/>
                </a:solidFill>
                <a:latin typeface="Segoe UI"/>
                <a:cs typeface="Segoe UI"/>
              </a:rPr>
              <a:t> </a:t>
            </a:r>
            <a:r>
              <a:rPr sz="1000" b="1" spc="-5" dirty="0">
                <a:solidFill>
                  <a:srgbClr val="F07E2F"/>
                </a:solidFill>
                <a:latin typeface="Segoe UI"/>
                <a:cs typeface="Segoe UI"/>
              </a:rPr>
              <a:t>12</a:t>
            </a:r>
            <a:r>
              <a:rPr sz="1000" b="1" dirty="0">
                <a:solidFill>
                  <a:srgbClr val="F07E2F"/>
                </a:solidFill>
                <a:latin typeface="Segoe UI"/>
                <a:cs typeface="Segoe UI"/>
              </a:rPr>
              <a:t>1</a:t>
            </a:r>
            <a:r>
              <a:rPr sz="1000" b="1" spc="-30" dirty="0">
                <a:solidFill>
                  <a:srgbClr val="F07E2F"/>
                </a:solidFill>
                <a:latin typeface="Segoe UI"/>
                <a:cs typeface="Segoe UI"/>
              </a:rPr>
              <a:t> </a:t>
            </a:r>
            <a:r>
              <a:rPr sz="900" b="1" dirty="0">
                <a:solidFill>
                  <a:srgbClr val="FFFFFF"/>
                </a:solidFill>
                <a:latin typeface="Segoe UI"/>
                <a:cs typeface="Segoe UI"/>
              </a:rPr>
              <a:t>ш</a:t>
            </a:r>
            <a:r>
              <a:rPr sz="900" b="1" spc="-15" dirty="0">
                <a:solidFill>
                  <a:srgbClr val="FFFFFF"/>
                </a:solidFill>
                <a:latin typeface="Segoe UI"/>
                <a:cs typeface="Segoe UI"/>
              </a:rPr>
              <a:t>к</a:t>
            </a:r>
            <a:r>
              <a:rPr sz="900" b="1" dirty="0">
                <a:solidFill>
                  <a:srgbClr val="FFFFFF"/>
                </a:solidFill>
                <a:latin typeface="Segoe UI"/>
                <a:cs typeface="Segoe UI"/>
              </a:rPr>
              <a:t>оле </a:t>
            </a:r>
            <a:r>
              <a:rPr sz="1000" b="1" dirty="0">
                <a:solidFill>
                  <a:srgbClr val="F07E2F"/>
                </a:solidFill>
                <a:latin typeface="Segoe UI"/>
                <a:cs typeface="Segoe UI"/>
              </a:rPr>
              <a:t>45 </a:t>
            </a:r>
            <a:r>
              <a:rPr sz="900" b="1" dirty="0">
                <a:solidFill>
                  <a:srgbClr val="FFFFFF"/>
                </a:solidFill>
                <a:latin typeface="Segoe UI"/>
                <a:cs typeface="Segoe UI"/>
              </a:rPr>
              <a:t>муниципали</a:t>
            </a:r>
            <a:r>
              <a:rPr sz="900" b="1" spc="-15" dirty="0">
                <a:solidFill>
                  <a:srgbClr val="FFFFFF"/>
                </a:solidFill>
                <a:latin typeface="Segoe UI"/>
                <a:cs typeface="Segoe UI"/>
              </a:rPr>
              <a:t>т</a:t>
            </a:r>
            <a:r>
              <a:rPr sz="900" b="1" dirty="0">
                <a:solidFill>
                  <a:srgbClr val="FFFFFF"/>
                </a:solidFill>
                <a:latin typeface="Segoe UI"/>
                <a:cs typeface="Segoe UI"/>
              </a:rPr>
              <a:t>е</a:t>
            </a:r>
            <a:r>
              <a:rPr sz="900" b="1" spc="-15" dirty="0">
                <a:solidFill>
                  <a:srgbClr val="FFFFFF"/>
                </a:solidFill>
                <a:latin typeface="Segoe UI"/>
                <a:cs typeface="Segoe UI"/>
              </a:rPr>
              <a:t>т</a:t>
            </a:r>
            <a:r>
              <a:rPr sz="900" b="1" dirty="0">
                <a:solidFill>
                  <a:srgbClr val="FFFFFF"/>
                </a:solidFill>
                <a:latin typeface="Segoe UI"/>
                <a:cs typeface="Segoe UI"/>
              </a:rPr>
              <a:t>ов</a:t>
            </a:r>
            <a:endParaRPr sz="900">
              <a:latin typeface="Segoe UI"/>
              <a:cs typeface="Segoe UI"/>
            </a:endParaRPr>
          </a:p>
        </p:txBody>
      </p:sp>
      <p:sp>
        <p:nvSpPr>
          <p:cNvPr id="50" name="object 50"/>
          <p:cNvSpPr txBox="1"/>
          <p:nvPr/>
        </p:nvSpPr>
        <p:spPr>
          <a:xfrm>
            <a:off x="1695472" y="2859733"/>
            <a:ext cx="4977130" cy="434975"/>
          </a:xfrm>
          <a:prstGeom prst="rect">
            <a:avLst/>
          </a:prstGeom>
          <a:solidFill>
            <a:srgbClr val="637DBE"/>
          </a:solidFill>
        </p:spPr>
        <p:txBody>
          <a:bodyPr vert="horz" wrap="square" lIns="0" tIns="0" rIns="0" bIns="0" rtlCol="0">
            <a:spAutoFit/>
          </a:bodyPr>
          <a:lstStyle/>
          <a:p>
            <a:pPr marL="107950" marR="113664">
              <a:lnSpc>
                <a:spcPts val="900"/>
              </a:lnSpc>
            </a:pPr>
            <a:r>
              <a:rPr sz="900" b="1" dirty="0">
                <a:solidFill>
                  <a:srgbClr val="FFFFFF"/>
                </a:solidFill>
                <a:latin typeface="Segoe UI"/>
                <a:cs typeface="Segoe UI"/>
              </a:rPr>
              <a:t>Обновление </a:t>
            </a:r>
            <a:r>
              <a:rPr sz="900" b="1" spc="55"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жания </a:t>
            </a:r>
            <a:r>
              <a:rPr sz="900" b="1" spc="55" dirty="0">
                <a:solidFill>
                  <a:srgbClr val="FFFFFF"/>
                </a:solidFill>
                <a:latin typeface="Segoe UI"/>
                <a:cs typeface="Segoe UI"/>
              </a:rPr>
              <a:t> </a:t>
            </a:r>
            <a:r>
              <a:rPr sz="900" b="1" dirty="0">
                <a:solidFill>
                  <a:srgbClr val="FFFFFF"/>
                </a:solidFill>
                <a:latin typeface="Segoe UI"/>
                <a:cs typeface="Segoe UI"/>
              </a:rPr>
              <a:t>и </a:t>
            </a:r>
            <a:r>
              <a:rPr sz="900" b="1" spc="55" dirty="0">
                <a:solidFill>
                  <a:srgbClr val="FFFFFF"/>
                </a:solidFill>
                <a:latin typeface="Segoe UI"/>
                <a:cs typeface="Segoe UI"/>
              </a:rPr>
              <a:t> </a:t>
            </a:r>
            <a:r>
              <a:rPr sz="900" b="1" dirty="0">
                <a:solidFill>
                  <a:srgbClr val="FFFFFF"/>
                </a:solidFill>
                <a:latin typeface="Segoe UI"/>
                <a:cs typeface="Segoe UI"/>
              </a:rPr>
              <a:t>совершенствование </a:t>
            </a:r>
            <a:r>
              <a:rPr sz="900" b="1" spc="55"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дов </a:t>
            </a:r>
            <a:r>
              <a:rPr sz="900" b="1" spc="55" dirty="0">
                <a:solidFill>
                  <a:srgbClr val="FFFFFF"/>
                </a:solidFill>
                <a:latin typeface="Segoe UI"/>
                <a:cs typeface="Segoe UI"/>
              </a:rPr>
              <a:t> </a:t>
            </a:r>
            <a:r>
              <a:rPr sz="900" b="1" dirty="0">
                <a:solidFill>
                  <a:srgbClr val="FFFFFF"/>
                </a:solidFill>
                <a:latin typeface="Segoe UI"/>
                <a:cs typeface="Segoe UI"/>
              </a:rPr>
              <a:t>обучения </a:t>
            </a:r>
            <a:r>
              <a:rPr sz="900" b="1" spc="55" dirty="0">
                <a:solidFill>
                  <a:srgbClr val="FFFFFF"/>
                </a:solidFill>
                <a:latin typeface="Segoe UI"/>
                <a:cs typeface="Segoe UI"/>
              </a:rPr>
              <a:t> </a:t>
            </a:r>
            <a:r>
              <a:rPr sz="900" b="1" dirty="0">
                <a:solidFill>
                  <a:srgbClr val="FFFFFF"/>
                </a:solidFill>
                <a:latin typeface="Segoe UI"/>
                <a:cs typeface="Segoe UI"/>
              </a:rPr>
              <a:t>по </a:t>
            </a:r>
            <a:r>
              <a:rPr sz="900" b="1" spc="55" dirty="0">
                <a:solidFill>
                  <a:srgbClr val="FFFFFF"/>
                </a:solidFill>
                <a:latin typeface="Segoe UI"/>
                <a:cs typeface="Segoe UI"/>
              </a:rPr>
              <a:t> </a:t>
            </a:r>
            <a:r>
              <a:rPr sz="900" b="1" dirty="0">
                <a:solidFill>
                  <a:srgbClr val="FFFFFF"/>
                </a:solidFill>
                <a:latin typeface="Segoe UI"/>
                <a:cs typeface="Segoe UI"/>
              </a:rPr>
              <a:t>учебным предметам «Химия», «Физика», «Биология»</a:t>
            </a:r>
            <a:endParaRPr sz="900" dirty="0">
              <a:latin typeface="Segoe UI"/>
              <a:cs typeface="Segoe UI"/>
            </a:endParaRPr>
          </a:p>
        </p:txBody>
      </p:sp>
      <p:sp>
        <p:nvSpPr>
          <p:cNvPr id="51" name="object 51"/>
          <p:cNvSpPr/>
          <p:nvPr/>
        </p:nvSpPr>
        <p:spPr>
          <a:xfrm>
            <a:off x="3602511" y="5055539"/>
            <a:ext cx="207767" cy="164337"/>
          </a:xfrm>
          <a:prstGeom prst="rect">
            <a:avLst/>
          </a:prstGeom>
          <a:blipFill>
            <a:blip r:embed="rId3" cstate="print"/>
            <a:stretch>
              <a:fillRect/>
            </a:stretch>
          </a:blipFill>
        </p:spPr>
        <p:txBody>
          <a:bodyPr wrap="square" lIns="0" tIns="0" rIns="0" bIns="0" rtlCol="0"/>
          <a:lstStyle/>
          <a:p>
            <a:endParaRPr/>
          </a:p>
        </p:txBody>
      </p:sp>
      <p:sp>
        <p:nvSpPr>
          <p:cNvPr id="52" name="object 52"/>
          <p:cNvSpPr/>
          <p:nvPr/>
        </p:nvSpPr>
        <p:spPr>
          <a:xfrm>
            <a:off x="3607425" y="4413808"/>
            <a:ext cx="207768" cy="197520"/>
          </a:xfrm>
          <a:prstGeom prst="rect">
            <a:avLst/>
          </a:prstGeom>
          <a:blipFill>
            <a:blip r:embed="rId4" cstate="print"/>
            <a:stretch>
              <a:fillRect/>
            </a:stretch>
          </a:blipFill>
        </p:spPr>
        <p:txBody>
          <a:bodyPr wrap="square" lIns="0" tIns="0" rIns="0" bIns="0" rtlCol="0"/>
          <a:lstStyle/>
          <a:p>
            <a:endParaRPr/>
          </a:p>
        </p:txBody>
      </p:sp>
      <p:sp>
        <p:nvSpPr>
          <p:cNvPr id="53" name="object 53"/>
          <p:cNvSpPr txBox="1"/>
          <p:nvPr/>
        </p:nvSpPr>
        <p:spPr>
          <a:xfrm>
            <a:off x="813997" y="2528359"/>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4" name="object 54"/>
          <p:cNvSpPr txBox="1"/>
          <p:nvPr/>
        </p:nvSpPr>
        <p:spPr>
          <a:xfrm>
            <a:off x="814696" y="2959473"/>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5" name="object 55"/>
          <p:cNvSpPr txBox="1"/>
          <p:nvPr/>
        </p:nvSpPr>
        <p:spPr>
          <a:xfrm>
            <a:off x="804917" y="347203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6" name="object 56"/>
          <p:cNvSpPr/>
          <p:nvPr/>
        </p:nvSpPr>
        <p:spPr>
          <a:xfrm>
            <a:off x="582706" y="2926842"/>
            <a:ext cx="199664" cy="193776"/>
          </a:xfrm>
          <a:prstGeom prst="rect">
            <a:avLst/>
          </a:prstGeom>
          <a:blipFill>
            <a:blip r:embed="rId5" cstate="print"/>
            <a:stretch>
              <a:fillRect/>
            </a:stretch>
          </a:blipFill>
        </p:spPr>
        <p:txBody>
          <a:bodyPr wrap="square" lIns="0" tIns="0" rIns="0" bIns="0" rtlCol="0"/>
          <a:lstStyle/>
          <a:p>
            <a:endParaRPr/>
          </a:p>
        </p:txBody>
      </p:sp>
      <p:sp>
        <p:nvSpPr>
          <p:cNvPr id="57" name="object 57"/>
          <p:cNvSpPr/>
          <p:nvPr/>
        </p:nvSpPr>
        <p:spPr>
          <a:xfrm>
            <a:off x="579475" y="3442555"/>
            <a:ext cx="199669" cy="200985"/>
          </a:xfrm>
          <a:prstGeom prst="rect">
            <a:avLst/>
          </a:prstGeom>
          <a:blipFill>
            <a:blip r:embed="rId6" cstate="print"/>
            <a:stretch>
              <a:fillRect/>
            </a:stretch>
          </a:blipFill>
        </p:spPr>
        <p:txBody>
          <a:bodyPr wrap="square" lIns="0" tIns="0" rIns="0" bIns="0" rtlCol="0"/>
          <a:lstStyle/>
          <a:p>
            <a:endParaRPr/>
          </a:p>
        </p:txBody>
      </p:sp>
      <p:sp>
        <p:nvSpPr>
          <p:cNvPr id="58" name="object 58"/>
          <p:cNvSpPr/>
          <p:nvPr/>
        </p:nvSpPr>
        <p:spPr>
          <a:xfrm>
            <a:off x="573709" y="2492298"/>
            <a:ext cx="228893" cy="227329"/>
          </a:xfrm>
          <a:prstGeom prst="rect">
            <a:avLst/>
          </a:prstGeom>
          <a:blipFill>
            <a:blip r:embed="rId7" cstate="print"/>
            <a:stretch>
              <a:fillRect/>
            </a:stretch>
          </a:blipFill>
        </p:spPr>
        <p:txBody>
          <a:bodyPr wrap="square" lIns="0" tIns="0" rIns="0" bIns="0" rtlCol="0"/>
          <a:lstStyle/>
          <a:p>
            <a:endParaRPr/>
          </a:p>
        </p:txBody>
      </p:sp>
      <p:sp>
        <p:nvSpPr>
          <p:cNvPr id="59" name="object 59"/>
          <p:cNvSpPr/>
          <p:nvPr/>
        </p:nvSpPr>
        <p:spPr>
          <a:xfrm>
            <a:off x="462413" y="983439"/>
            <a:ext cx="642778" cy="624151"/>
          </a:xfrm>
          <a:prstGeom prst="rect">
            <a:avLst/>
          </a:prstGeom>
          <a:blipFill>
            <a:blip r:embed="rId8" cstate="print"/>
            <a:stretch>
              <a:fillRect/>
            </a:stretch>
          </a:blipFill>
        </p:spPr>
        <p:txBody>
          <a:bodyPr wrap="square" lIns="0" tIns="0" rIns="0" bIns="0" rtlCol="0"/>
          <a:lstStyle/>
          <a:p>
            <a:endParaRPr/>
          </a:p>
        </p:txBody>
      </p:sp>
      <p:sp>
        <p:nvSpPr>
          <p:cNvPr id="60" name="object 60"/>
          <p:cNvSpPr/>
          <p:nvPr/>
        </p:nvSpPr>
        <p:spPr>
          <a:xfrm>
            <a:off x="887046" y="823556"/>
            <a:ext cx="910702" cy="942852"/>
          </a:xfrm>
          <a:prstGeom prst="rect">
            <a:avLst/>
          </a:prstGeom>
          <a:blipFill>
            <a:blip r:embed="rId9" cstate="print"/>
            <a:stretch>
              <a:fillRect/>
            </a:stretch>
          </a:blipFill>
        </p:spPr>
        <p:txBody>
          <a:bodyPr wrap="square" lIns="0" tIns="0" rIns="0" bIns="0" rtlCol="0"/>
          <a:lstStyle/>
          <a:p>
            <a:endParaRPr/>
          </a:p>
        </p:txBody>
      </p:sp>
      <p:sp>
        <p:nvSpPr>
          <p:cNvPr id="61" name="object 61"/>
          <p:cNvSpPr txBox="1"/>
          <p:nvPr/>
        </p:nvSpPr>
        <p:spPr>
          <a:xfrm>
            <a:off x="6294728" y="3581570"/>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62" name="object 62"/>
          <p:cNvSpPr/>
          <p:nvPr/>
        </p:nvSpPr>
        <p:spPr>
          <a:xfrm>
            <a:off x="3603587" y="4169652"/>
            <a:ext cx="145943" cy="145896"/>
          </a:xfrm>
          <a:prstGeom prst="rect">
            <a:avLst/>
          </a:prstGeom>
          <a:blipFill>
            <a:blip r:embed="rId10" cstate="print"/>
            <a:stretch>
              <a:fillRect/>
            </a:stretch>
          </a:blipFill>
        </p:spPr>
        <p:txBody>
          <a:bodyPr wrap="square" lIns="0" tIns="0" rIns="0" bIns="0" rtlCol="0"/>
          <a:lstStyle/>
          <a:p>
            <a:endParaRPr/>
          </a:p>
        </p:txBody>
      </p:sp>
      <p:sp>
        <p:nvSpPr>
          <p:cNvPr id="63" name="object 63"/>
          <p:cNvSpPr/>
          <p:nvPr/>
        </p:nvSpPr>
        <p:spPr>
          <a:xfrm>
            <a:off x="3593515" y="3997126"/>
            <a:ext cx="148958" cy="145892"/>
          </a:xfrm>
          <a:prstGeom prst="rect">
            <a:avLst/>
          </a:prstGeom>
          <a:blipFill>
            <a:blip r:embed="rId11" cstate="print"/>
            <a:stretch>
              <a:fillRect/>
            </a:stretch>
          </a:blipFill>
        </p:spPr>
        <p:txBody>
          <a:bodyPr wrap="square" lIns="0" tIns="0" rIns="0" bIns="0" rtlCol="0"/>
          <a:lstStyle/>
          <a:p>
            <a:endParaRPr/>
          </a:p>
        </p:txBody>
      </p:sp>
      <p:sp>
        <p:nvSpPr>
          <p:cNvPr id="64" name="object 64"/>
          <p:cNvSpPr/>
          <p:nvPr/>
        </p:nvSpPr>
        <p:spPr>
          <a:xfrm>
            <a:off x="3593515" y="3801630"/>
            <a:ext cx="135794" cy="149961"/>
          </a:xfrm>
          <a:prstGeom prst="rect">
            <a:avLst/>
          </a:prstGeom>
          <a:blipFill>
            <a:blip r:embed="rId12" cstate="print"/>
            <a:stretch>
              <a:fillRect/>
            </a:stretch>
          </a:blipFill>
        </p:spPr>
        <p:txBody>
          <a:bodyPr wrap="square" lIns="0" tIns="0" rIns="0" bIns="0" rtlCol="0"/>
          <a:lstStyle/>
          <a:p>
            <a:endParaRPr/>
          </a:p>
        </p:txBody>
      </p:sp>
      <p:sp>
        <p:nvSpPr>
          <p:cNvPr id="65" name="object 65"/>
          <p:cNvSpPr/>
          <p:nvPr/>
        </p:nvSpPr>
        <p:spPr>
          <a:xfrm>
            <a:off x="395999" y="4439212"/>
            <a:ext cx="1400389" cy="892958"/>
          </a:xfrm>
          <a:prstGeom prst="rect">
            <a:avLst/>
          </a:prstGeom>
          <a:blipFill>
            <a:blip r:embed="rId13" cstate="print"/>
            <a:stretch>
              <a:fillRect/>
            </a:stretch>
          </a:blipFill>
        </p:spPr>
        <p:txBody>
          <a:bodyPr wrap="square" lIns="0" tIns="0" rIns="0" bIns="0" rtlCol="0"/>
          <a:lstStyle/>
          <a:p>
            <a:endParaRPr/>
          </a:p>
        </p:txBody>
      </p:sp>
      <p:sp>
        <p:nvSpPr>
          <p:cNvPr id="66" name="object 66"/>
          <p:cNvSpPr txBox="1"/>
          <p:nvPr/>
        </p:nvSpPr>
        <p:spPr>
          <a:xfrm>
            <a:off x="530608" y="3812237"/>
            <a:ext cx="1932305" cy="668655"/>
          </a:xfrm>
          <a:prstGeom prst="rect">
            <a:avLst/>
          </a:prstGeom>
        </p:spPr>
        <p:txBody>
          <a:bodyPr vert="horz" wrap="square" lIns="0" tIns="0" rIns="0" bIns="0" rtlCol="0">
            <a:spAutoFit/>
          </a:bodyPr>
          <a:lstStyle/>
          <a:p>
            <a:pPr marL="15875" marR="5080">
              <a:lnSpc>
                <a:spcPts val="1200"/>
              </a:lnSpc>
            </a:pPr>
            <a:r>
              <a:rPr sz="1200" b="1" spc="-40" dirty="0">
                <a:solidFill>
                  <a:srgbClr val="00B1EB"/>
                </a:solidFill>
                <a:latin typeface="Segoe UI"/>
                <a:cs typeface="Segoe UI"/>
              </a:rPr>
              <a:t>К</a:t>
            </a:r>
            <a:r>
              <a:rPr sz="1200" b="1" spc="-25" dirty="0">
                <a:solidFill>
                  <a:srgbClr val="00B1EB"/>
                </a:solidFill>
                <a:latin typeface="Segoe UI"/>
                <a:cs typeface="Segoe UI"/>
              </a:rPr>
              <a:t>оличеств</a:t>
            </a:r>
            <a:r>
              <a:rPr sz="1200" b="1" dirty="0">
                <a:solidFill>
                  <a:srgbClr val="00B1EB"/>
                </a:solidFill>
                <a:latin typeface="Segoe UI"/>
                <a:cs typeface="Segoe UI"/>
              </a:rPr>
              <a:t>о</a:t>
            </a:r>
            <a:r>
              <a:rPr sz="1200" b="1" spc="-50" dirty="0">
                <a:solidFill>
                  <a:srgbClr val="00B1EB"/>
                </a:solidFill>
                <a:latin typeface="Segoe UI"/>
                <a:cs typeface="Segoe UI"/>
              </a:rPr>
              <a:t> </a:t>
            </a:r>
            <a:r>
              <a:rPr sz="1200" b="1" spc="-25" dirty="0">
                <a:solidFill>
                  <a:srgbClr val="00B1EB"/>
                </a:solidFill>
                <a:latin typeface="Segoe UI"/>
                <a:cs typeface="Segoe UI"/>
              </a:rPr>
              <a:t>обучающи</a:t>
            </a:r>
            <a:r>
              <a:rPr sz="1200" b="1" spc="-35" dirty="0">
                <a:solidFill>
                  <a:srgbClr val="00B1EB"/>
                </a:solidFill>
                <a:latin typeface="Segoe UI"/>
                <a:cs typeface="Segoe UI"/>
              </a:rPr>
              <a:t>х</a:t>
            </a:r>
            <a:r>
              <a:rPr sz="1200" b="1" spc="-25" dirty="0">
                <a:solidFill>
                  <a:srgbClr val="00B1EB"/>
                </a:solidFill>
                <a:latin typeface="Segoe UI"/>
                <a:cs typeface="Segoe UI"/>
              </a:rPr>
              <a:t>ся </a:t>
            </a:r>
            <a:r>
              <a:rPr sz="1200" b="1" dirty="0">
                <a:solidFill>
                  <a:srgbClr val="00B1EB"/>
                </a:solidFill>
                <a:latin typeface="Segoe UI"/>
                <a:cs typeface="Segoe UI"/>
              </a:rPr>
              <a:t>в</a:t>
            </a:r>
            <a:r>
              <a:rPr sz="1200" b="1" spc="-50" dirty="0">
                <a:solidFill>
                  <a:srgbClr val="00B1EB"/>
                </a:solidFill>
                <a:latin typeface="Segoe UI"/>
                <a:cs typeface="Segoe UI"/>
              </a:rPr>
              <a:t> </a:t>
            </a:r>
            <a:r>
              <a:rPr sz="1200" b="1" spc="-25" dirty="0">
                <a:solidFill>
                  <a:srgbClr val="00B1EB"/>
                </a:solidFill>
                <a:latin typeface="Segoe UI"/>
                <a:cs typeface="Segoe UI"/>
              </a:rPr>
              <a:t>цент</a:t>
            </a:r>
            <a:r>
              <a:rPr sz="1200" b="1" spc="-40" dirty="0">
                <a:solidFill>
                  <a:srgbClr val="00B1EB"/>
                </a:solidFill>
                <a:latin typeface="Segoe UI"/>
                <a:cs typeface="Segoe UI"/>
              </a:rPr>
              <a:t>р</a:t>
            </a:r>
            <a:r>
              <a:rPr sz="1200" b="1" spc="-25" dirty="0">
                <a:solidFill>
                  <a:srgbClr val="00B1EB"/>
                </a:solidFill>
                <a:latin typeface="Segoe UI"/>
                <a:cs typeface="Segoe UI"/>
              </a:rPr>
              <a:t>а</a:t>
            </a:r>
            <a:r>
              <a:rPr sz="1200" b="1" dirty="0">
                <a:solidFill>
                  <a:srgbClr val="00B1EB"/>
                </a:solidFill>
                <a:latin typeface="Segoe UI"/>
                <a:cs typeface="Segoe UI"/>
              </a:rPr>
              <a:t>х</a:t>
            </a:r>
            <a:r>
              <a:rPr sz="1200" b="1" spc="-50" dirty="0">
                <a:solidFill>
                  <a:srgbClr val="00B1EB"/>
                </a:solidFill>
                <a:latin typeface="Segoe UI"/>
                <a:cs typeface="Segoe UI"/>
              </a:rPr>
              <a:t> «</a:t>
            </a:r>
            <a:r>
              <a:rPr sz="1200" b="1" spc="-125" dirty="0">
                <a:solidFill>
                  <a:srgbClr val="00B1EB"/>
                </a:solidFill>
                <a:latin typeface="Segoe UI"/>
                <a:cs typeface="Segoe UI"/>
              </a:rPr>
              <a:t>Т</a:t>
            </a:r>
            <a:r>
              <a:rPr sz="1200" b="1" spc="-25" dirty="0">
                <a:solidFill>
                  <a:srgbClr val="00B1EB"/>
                </a:solidFill>
                <a:latin typeface="Segoe UI"/>
                <a:cs typeface="Segoe UI"/>
              </a:rPr>
              <a:t>очк</a:t>
            </a:r>
            <a:r>
              <a:rPr sz="1200" b="1" dirty="0">
                <a:solidFill>
                  <a:srgbClr val="00B1EB"/>
                </a:solidFill>
                <a:latin typeface="Segoe UI"/>
                <a:cs typeface="Segoe UI"/>
              </a:rPr>
              <a:t>а</a:t>
            </a:r>
            <a:r>
              <a:rPr sz="1200" b="1" spc="-50" dirty="0">
                <a:solidFill>
                  <a:srgbClr val="00B1EB"/>
                </a:solidFill>
                <a:latin typeface="Segoe UI"/>
                <a:cs typeface="Segoe UI"/>
              </a:rPr>
              <a:t> </a:t>
            </a:r>
            <a:r>
              <a:rPr sz="1200" b="1" spc="-25" dirty="0">
                <a:solidFill>
                  <a:srgbClr val="00B1EB"/>
                </a:solidFill>
                <a:latin typeface="Segoe UI"/>
                <a:cs typeface="Segoe UI"/>
              </a:rPr>
              <a:t>роста»</a:t>
            </a:r>
            <a:endParaRPr sz="1200">
              <a:latin typeface="Segoe UI"/>
              <a:cs typeface="Segoe UI"/>
            </a:endParaRPr>
          </a:p>
          <a:p>
            <a:pPr marL="12700" marR="860425">
              <a:lnSpc>
                <a:spcPts val="700"/>
              </a:lnSpc>
              <a:spcBef>
                <a:spcPts val="555"/>
              </a:spcBef>
            </a:pPr>
            <a:r>
              <a:rPr sz="700" spc="-15" dirty="0">
                <a:latin typeface="Segoe UI"/>
                <a:cs typeface="Segoe UI"/>
              </a:rPr>
              <a:t>Федеральна</a:t>
            </a:r>
            <a:r>
              <a:rPr sz="700" dirty="0">
                <a:latin typeface="Segoe UI"/>
                <a:cs typeface="Segoe UI"/>
              </a:rPr>
              <a:t>я</a:t>
            </a:r>
            <a:r>
              <a:rPr sz="700" spc="-30" dirty="0">
                <a:latin typeface="Segoe UI"/>
                <a:cs typeface="Segoe UI"/>
              </a:rPr>
              <a:t> </a:t>
            </a:r>
            <a:r>
              <a:rPr sz="700" spc="-15" dirty="0">
                <a:latin typeface="Segoe UI"/>
                <a:cs typeface="Segoe UI"/>
              </a:rPr>
              <a:t>сет</a:t>
            </a:r>
            <a:r>
              <a:rPr sz="700" dirty="0">
                <a:latin typeface="Segoe UI"/>
                <a:cs typeface="Segoe UI"/>
              </a:rPr>
              <a:t>ь</a:t>
            </a:r>
            <a:r>
              <a:rPr sz="700" spc="-30" dirty="0">
                <a:latin typeface="Segoe UI"/>
                <a:cs typeface="Segoe UI"/>
              </a:rPr>
              <a:t> </a:t>
            </a:r>
            <a:r>
              <a:rPr sz="700" spc="-15" dirty="0">
                <a:latin typeface="Segoe UI"/>
                <a:cs typeface="Segoe UI"/>
              </a:rPr>
              <a:t>центров естественнонаучной</a:t>
            </a:r>
            <a:endParaRPr sz="700">
              <a:latin typeface="Segoe UI"/>
              <a:cs typeface="Segoe UI"/>
            </a:endParaRPr>
          </a:p>
          <a:p>
            <a:pPr marL="12700">
              <a:lnSpc>
                <a:spcPts val="700"/>
              </a:lnSpc>
            </a:pPr>
            <a:r>
              <a:rPr sz="700" dirty="0">
                <a:latin typeface="Segoe UI"/>
                <a:cs typeface="Segoe UI"/>
              </a:rPr>
              <a:t>и</a:t>
            </a:r>
            <a:r>
              <a:rPr sz="700" spc="-30" dirty="0">
                <a:latin typeface="Segoe UI"/>
                <a:cs typeface="Segoe UI"/>
              </a:rPr>
              <a:t> </a:t>
            </a:r>
            <a:r>
              <a:rPr sz="700" spc="-15" dirty="0">
                <a:latin typeface="Segoe UI"/>
                <a:cs typeface="Segoe UI"/>
              </a:rPr>
              <a:t>технологическо</a:t>
            </a:r>
            <a:r>
              <a:rPr sz="700" dirty="0">
                <a:latin typeface="Segoe UI"/>
                <a:cs typeface="Segoe UI"/>
              </a:rPr>
              <a:t>й</a:t>
            </a:r>
            <a:r>
              <a:rPr sz="700" spc="-30" dirty="0">
                <a:latin typeface="Segoe UI"/>
                <a:cs typeface="Segoe UI"/>
              </a:rPr>
              <a:t> </a:t>
            </a:r>
            <a:r>
              <a:rPr sz="700" spc="-15" dirty="0">
                <a:latin typeface="Segoe UI"/>
                <a:cs typeface="Segoe UI"/>
              </a:rPr>
              <a:t>направленности</a:t>
            </a:r>
            <a:endParaRPr sz="700">
              <a:latin typeface="Segoe UI"/>
              <a:cs typeface="Segoe UI"/>
            </a:endParaRPr>
          </a:p>
        </p:txBody>
      </p:sp>
      <p:sp>
        <p:nvSpPr>
          <p:cNvPr id="67" name="object 67"/>
          <p:cNvSpPr txBox="1"/>
          <p:nvPr/>
        </p:nvSpPr>
        <p:spPr>
          <a:xfrm>
            <a:off x="2562964" y="3851656"/>
            <a:ext cx="944880" cy="848360"/>
          </a:xfrm>
          <a:prstGeom prst="rect">
            <a:avLst/>
          </a:prstGeom>
        </p:spPr>
        <p:txBody>
          <a:bodyPr vert="horz" wrap="square" lIns="0" tIns="0" rIns="0" bIns="0" rtlCol="0">
            <a:spAutoFit/>
          </a:bodyPr>
          <a:lstStyle/>
          <a:p>
            <a:pPr marR="5080" algn="r">
              <a:lnSpc>
                <a:spcPct val="100000"/>
              </a:lnSpc>
            </a:pPr>
            <a:r>
              <a:rPr sz="750" dirty="0">
                <a:solidFill>
                  <a:srgbClr val="575756"/>
                </a:solidFill>
                <a:latin typeface="Segoe UI"/>
                <a:cs typeface="Segoe UI"/>
              </a:rPr>
              <a:t>Химия — </a:t>
            </a:r>
            <a:r>
              <a:rPr sz="900" b="1" dirty="0">
                <a:solidFill>
                  <a:srgbClr val="F07E2F"/>
                </a:solidFill>
                <a:latin typeface="Segoe UI"/>
                <a:cs typeface="Segoe UI"/>
              </a:rPr>
              <a:t>10 291</a:t>
            </a:r>
            <a:endParaRPr sz="900">
              <a:latin typeface="Segoe UI"/>
              <a:cs typeface="Segoe UI"/>
            </a:endParaRPr>
          </a:p>
          <a:p>
            <a:pPr marR="5080" algn="r">
              <a:lnSpc>
                <a:spcPct val="100000"/>
              </a:lnSpc>
              <a:spcBef>
                <a:spcPts val="145"/>
              </a:spcBef>
            </a:pPr>
            <a:r>
              <a:rPr sz="750" dirty="0">
                <a:solidFill>
                  <a:srgbClr val="575756"/>
                </a:solidFill>
                <a:latin typeface="Segoe UI"/>
                <a:cs typeface="Segoe UI"/>
              </a:rPr>
              <a:t>Физика —</a:t>
            </a:r>
            <a:r>
              <a:rPr sz="750" spc="-5" dirty="0">
                <a:solidFill>
                  <a:srgbClr val="575756"/>
                </a:solidFill>
                <a:latin typeface="Segoe UI"/>
                <a:cs typeface="Segoe UI"/>
              </a:rPr>
              <a:t> </a:t>
            </a:r>
            <a:r>
              <a:rPr sz="900" b="1" dirty="0">
                <a:solidFill>
                  <a:srgbClr val="F07E2F"/>
                </a:solidFill>
                <a:latin typeface="Segoe UI"/>
                <a:cs typeface="Segoe UI"/>
              </a:rPr>
              <a:t>13 547</a:t>
            </a:r>
            <a:endParaRPr sz="900">
              <a:latin typeface="Segoe UI"/>
              <a:cs typeface="Segoe UI"/>
            </a:endParaRPr>
          </a:p>
          <a:p>
            <a:pPr marR="5080" algn="r">
              <a:lnSpc>
                <a:spcPct val="100000"/>
              </a:lnSpc>
              <a:spcBef>
                <a:spcPts val="145"/>
              </a:spcBef>
            </a:pPr>
            <a:r>
              <a:rPr sz="750" dirty="0">
                <a:solidFill>
                  <a:srgbClr val="575756"/>
                </a:solidFill>
                <a:latin typeface="Segoe UI"/>
                <a:cs typeface="Segoe UI"/>
              </a:rPr>
              <a:t>Биология —</a:t>
            </a:r>
            <a:r>
              <a:rPr sz="750" spc="-5" dirty="0">
                <a:solidFill>
                  <a:srgbClr val="575756"/>
                </a:solidFill>
                <a:latin typeface="Segoe UI"/>
                <a:cs typeface="Segoe UI"/>
              </a:rPr>
              <a:t> </a:t>
            </a:r>
            <a:r>
              <a:rPr sz="900" b="1" dirty="0">
                <a:solidFill>
                  <a:srgbClr val="F07E2F"/>
                </a:solidFill>
                <a:latin typeface="Segoe UI"/>
                <a:cs typeface="Segoe UI"/>
              </a:rPr>
              <a:t>20 597</a:t>
            </a:r>
            <a:endParaRPr sz="900">
              <a:latin typeface="Segoe UI"/>
              <a:cs typeface="Segoe UI"/>
            </a:endParaRPr>
          </a:p>
          <a:p>
            <a:pPr marL="53975" marR="5080" indent="173990" algn="r">
              <a:lnSpc>
                <a:spcPts val="900"/>
              </a:lnSpc>
              <a:spcBef>
                <a:spcPts val="425"/>
              </a:spcBef>
            </a:pPr>
            <a:r>
              <a:rPr sz="750" spc="-30" dirty="0">
                <a:solidFill>
                  <a:srgbClr val="575756"/>
                </a:solidFill>
                <a:latin typeface="Segoe UI"/>
                <a:cs typeface="Segoe UI"/>
              </a:rPr>
              <a:t>Дополнительные общеразвивающие программ</a:t>
            </a:r>
            <a:r>
              <a:rPr sz="750" dirty="0">
                <a:solidFill>
                  <a:srgbClr val="575756"/>
                </a:solidFill>
                <a:latin typeface="Segoe UI"/>
                <a:cs typeface="Segoe UI"/>
              </a:rPr>
              <a:t>ы</a:t>
            </a:r>
            <a:r>
              <a:rPr sz="750" spc="-60" dirty="0">
                <a:solidFill>
                  <a:srgbClr val="575756"/>
                </a:solidFill>
                <a:latin typeface="Segoe UI"/>
                <a:cs typeface="Segoe UI"/>
              </a:rPr>
              <a:t> </a:t>
            </a:r>
            <a:r>
              <a:rPr sz="750" dirty="0">
                <a:solidFill>
                  <a:srgbClr val="575756"/>
                </a:solidFill>
                <a:latin typeface="Segoe UI"/>
                <a:cs typeface="Segoe UI"/>
              </a:rPr>
              <a:t>—</a:t>
            </a:r>
            <a:r>
              <a:rPr sz="750" spc="-30" dirty="0">
                <a:solidFill>
                  <a:srgbClr val="575756"/>
                </a:solidFill>
                <a:latin typeface="Segoe UI"/>
                <a:cs typeface="Segoe UI"/>
              </a:rPr>
              <a:t> </a:t>
            </a:r>
            <a:r>
              <a:rPr sz="900" b="1" spc="-5" dirty="0">
                <a:solidFill>
                  <a:srgbClr val="F07E2F"/>
                </a:solidFill>
                <a:latin typeface="Segoe UI"/>
                <a:cs typeface="Segoe UI"/>
              </a:rPr>
              <a:t>8061</a:t>
            </a:r>
            <a:endParaRPr sz="900">
              <a:latin typeface="Segoe UI"/>
              <a:cs typeface="Segoe UI"/>
            </a:endParaRPr>
          </a:p>
        </p:txBody>
      </p:sp>
      <p:sp>
        <p:nvSpPr>
          <p:cNvPr id="68" name="object 68"/>
          <p:cNvSpPr txBox="1"/>
          <p:nvPr/>
        </p:nvSpPr>
        <p:spPr>
          <a:xfrm>
            <a:off x="2400834" y="4743512"/>
            <a:ext cx="1106805" cy="120650"/>
          </a:xfrm>
          <a:prstGeom prst="rect">
            <a:avLst/>
          </a:prstGeom>
        </p:spPr>
        <p:txBody>
          <a:bodyPr vert="horz" wrap="square" lIns="0" tIns="0" rIns="0" bIns="0" rtlCol="0">
            <a:spAutoFit/>
          </a:bodyPr>
          <a:lstStyle/>
          <a:p>
            <a:pPr marL="12700">
              <a:lnSpc>
                <a:spcPct val="100000"/>
              </a:lnSpc>
            </a:pPr>
            <a:r>
              <a:rPr sz="750" dirty="0">
                <a:solidFill>
                  <a:srgbClr val="575756"/>
                </a:solidFill>
                <a:latin typeface="Segoe UI"/>
                <a:cs typeface="Segoe UI"/>
              </a:rPr>
              <a:t>Программы внеурочной</a:t>
            </a:r>
            <a:endParaRPr sz="750">
              <a:latin typeface="Segoe UI"/>
              <a:cs typeface="Segoe UI"/>
            </a:endParaRPr>
          </a:p>
        </p:txBody>
      </p:sp>
      <p:sp>
        <p:nvSpPr>
          <p:cNvPr id="69" name="object 69"/>
          <p:cNvSpPr txBox="1"/>
          <p:nvPr/>
        </p:nvSpPr>
        <p:spPr>
          <a:xfrm>
            <a:off x="2383022" y="4842356"/>
            <a:ext cx="1124585" cy="139700"/>
          </a:xfrm>
          <a:prstGeom prst="rect">
            <a:avLst/>
          </a:prstGeom>
        </p:spPr>
        <p:txBody>
          <a:bodyPr vert="horz" wrap="square" lIns="0" tIns="0" rIns="0" bIns="0" rtlCol="0">
            <a:spAutoFit/>
          </a:bodyPr>
          <a:lstStyle/>
          <a:p>
            <a:pPr marL="12700">
              <a:lnSpc>
                <a:spcPct val="100000"/>
              </a:lnSpc>
            </a:pPr>
            <a:r>
              <a:rPr sz="750" dirty="0">
                <a:solidFill>
                  <a:srgbClr val="575756"/>
                </a:solidFill>
                <a:latin typeface="Segoe UI"/>
                <a:cs typeface="Segoe UI"/>
              </a:rPr>
              <a:t>деятельности —</a:t>
            </a:r>
            <a:r>
              <a:rPr sz="750" spc="40" dirty="0">
                <a:solidFill>
                  <a:srgbClr val="575756"/>
                </a:solidFill>
                <a:latin typeface="Segoe UI"/>
                <a:cs typeface="Segoe UI"/>
              </a:rPr>
              <a:t> </a:t>
            </a:r>
            <a:r>
              <a:rPr sz="900" b="1" dirty="0">
                <a:solidFill>
                  <a:srgbClr val="F07E2F"/>
                </a:solidFill>
                <a:latin typeface="Segoe UI"/>
                <a:cs typeface="Segoe UI"/>
              </a:rPr>
              <a:t>10 571</a:t>
            </a:r>
            <a:endParaRPr sz="900">
              <a:latin typeface="Segoe UI"/>
              <a:cs typeface="Segoe UI"/>
            </a:endParaRPr>
          </a:p>
        </p:txBody>
      </p:sp>
      <p:sp>
        <p:nvSpPr>
          <p:cNvPr id="70" name="object 70"/>
          <p:cNvSpPr txBox="1"/>
          <p:nvPr/>
        </p:nvSpPr>
        <p:spPr>
          <a:xfrm>
            <a:off x="2373087" y="5013411"/>
            <a:ext cx="1134745" cy="226060"/>
          </a:xfrm>
          <a:prstGeom prst="rect">
            <a:avLst/>
          </a:prstGeom>
        </p:spPr>
        <p:txBody>
          <a:bodyPr vert="horz" wrap="square" lIns="0" tIns="0" rIns="0" bIns="0" rtlCol="0">
            <a:spAutoFit/>
          </a:bodyPr>
          <a:lstStyle/>
          <a:p>
            <a:pPr marL="12700" marR="5080" indent="504825">
              <a:lnSpc>
                <a:spcPct val="72300"/>
              </a:lnSpc>
            </a:pPr>
            <a:r>
              <a:rPr sz="750" dirty="0">
                <a:solidFill>
                  <a:srgbClr val="575756"/>
                </a:solidFill>
                <a:latin typeface="Segoe UI"/>
                <a:cs typeface="Segoe UI"/>
              </a:rPr>
              <a:t>Мероприятия с сущностями НП —</a:t>
            </a:r>
            <a:r>
              <a:rPr sz="750" spc="-5" dirty="0">
                <a:solidFill>
                  <a:srgbClr val="575756"/>
                </a:solidFill>
                <a:latin typeface="Segoe UI"/>
                <a:cs typeface="Segoe UI"/>
              </a:rPr>
              <a:t> </a:t>
            </a:r>
            <a:r>
              <a:rPr sz="900" b="1" spc="-5" dirty="0">
                <a:solidFill>
                  <a:srgbClr val="F07E2F"/>
                </a:solidFill>
                <a:latin typeface="Segoe UI"/>
                <a:cs typeface="Segoe UI"/>
              </a:rPr>
              <a:t>242</a:t>
            </a:r>
            <a:endParaRPr sz="900">
              <a:latin typeface="Segoe UI"/>
              <a:cs typeface="Segoe UI"/>
            </a:endParaRPr>
          </a:p>
        </p:txBody>
      </p:sp>
      <p:sp>
        <p:nvSpPr>
          <p:cNvPr id="71" name="object 71"/>
          <p:cNvSpPr/>
          <p:nvPr/>
        </p:nvSpPr>
        <p:spPr>
          <a:xfrm>
            <a:off x="3603587" y="4791989"/>
            <a:ext cx="223920" cy="145896"/>
          </a:xfrm>
          <a:prstGeom prst="rect">
            <a:avLst/>
          </a:prstGeom>
          <a:blipFill>
            <a:blip r:embed="rId14" cstate="print"/>
            <a:stretch>
              <a:fillRect/>
            </a:stretch>
          </a:blipFill>
        </p:spPr>
        <p:txBody>
          <a:bodyPr wrap="square" lIns="0" tIns="0" rIns="0" bIns="0" rtlCol="0"/>
          <a:lstStyle/>
          <a:p>
            <a:endParaRPr/>
          </a:p>
        </p:txBody>
      </p:sp>
      <p:sp>
        <p:nvSpPr>
          <p:cNvPr id="73" name="object 73"/>
          <p:cNvSpPr/>
          <p:nvPr/>
        </p:nvSpPr>
        <p:spPr>
          <a:xfrm>
            <a:off x="6710798" y="813496"/>
            <a:ext cx="2997634" cy="3814877"/>
          </a:xfrm>
          <a:prstGeom prst="rect">
            <a:avLst/>
          </a:prstGeom>
          <a:blipFill>
            <a:blip r:embed="rId15" cstate="print"/>
            <a:stretch>
              <a:fillRect/>
            </a:stretch>
          </a:blipFill>
        </p:spPr>
        <p:txBody>
          <a:bodyPr wrap="square" lIns="0" tIns="0" rIns="0" bIns="0" rtlCol="0"/>
          <a:lstStyle/>
          <a:p>
            <a:endParaRPr/>
          </a:p>
        </p:txBody>
      </p:sp>
      <p:sp>
        <p:nvSpPr>
          <p:cNvPr id="74" name="object 74"/>
          <p:cNvSpPr/>
          <p:nvPr/>
        </p:nvSpPr>
        <p:spPr>
          <a:xfrm>
            <a:off x="5121188" y="661543"/>
            <a:ext cx="1615437" cy="1293012"/>
          </a:xfrm>
          <a:prstGeom prst="rect">
            <a:avLst/>
          </a:prstGeom>
          <a:blipFill>
            <a:blip r:embed="rId16" cstate="print"/>
            <a:stretch>
              <a:fillRect/>
            </a:stretch>
          </a:blipFill>
        </p:spPr>
        <p:txBody>
          <a:bodyPr wrap="square" lIns="0" tIns="0" rIns="0" bIns="0" rtlCol="0"/>
          <a:lstStyle/>
          <a:p>
            <a:endParaRPr/>
          </a:p>
        </p:txBody>
      </p:sp>
      <p:sp>
        <p:nvSpPr>
          <p:cNvPr id="75" name="object 75"/>
          <p:cNvSpPr/>
          <p:nvPr/>
        </p:nvSpPr>
        <p:spPr>
          <a:xfrm>
            <a:off x="2018176" y="5848869"/>
            <a:ext cx="1100346" cy="1051929"/>
          </a:xfrm>
          <a:prstGeom prst="rect">
            <a:avLst/>
          </a:prstGeom>
          <a:blipFill>
            <a:blip r:embed="rId17" cstate="print"/>
            <a:stretch>
              <a:fillRect/>
            </a:stretch>
          </a:blipFill>
        </p:spPr>
        <p:txBody>
          <a:bodyPr wrap="square" lIns="0" tIns="0" rIns="0" bIns="0" rtlCol="0"/>
          <a:lstStyle/>
          <a:p>
            <a:endParaRPr/>
          </a:p>
        </p:txBody>
      </p:sp>
      <p:sp>
        <p:nvSpPr>
          <p:cNvPr id="76" name="object 76"/>
          <p:cNvSpPr txBox="1"/>
          <p:nvPr/>
        </p:nvSpPr>
        <p:spPr>
          <a:xfrm>
            <a:off x="534325" y="5332066"/>
            <a:ext cx="2399665" cy="595630"/>
          </a:xfrm>
          <a:prstGeom prst="rect">
            <a:avLst/>
          </a:prstGeom>
        </p:spPr>
        <p:txBody>
          <a:bodyPr vert="horz" wrap="square" lIns="0" tIns="0" rIns="0" bIns="0" rtlCol="0">
            <a:spAutoFit/>
          </a:bodyPr>
          <a:lstStyle/>
          <a:p>
            <a:pPr marL="12700" marR="86360">
              <a:lnSpc>
                <a:spcPts val="1100"/>
              </a:lnSpc>
            </a:pPr>
            <a:r>
              <a:rPr sz="1100" b="1" spc="-35" dirty="0">
                <a:solidFill>
                  <a:srgbClr val="00B1EB"/>
                </a:solidFill>
                <a:latin typeface="Segoe UI"/>
                <a:cs typeface="Segoe UI"/>
              </a:rPr>
              <a:t>К</a:t>
            </a:r>
            <a:r>
              <a:rPr sz="1100" b="1" spc="-25" dirty="0">
                <a:solidFill>
                  <a:srgbClr val="00B1EB"/>
                </a:solidFill>
                <a:latin typeface="Segoe UI"/>
                <a:cs typeface="Segoe UI"/>
              </a:rPr>
              <a:t>оличеств</a:t>
            </a:r>
            <a:r>
              <a:rPr sz="1100" b="1" dirty="0">
                <a:solidFill>
                  <a:srgbClr val="00B1EB"/>
                </a:solidFill>
                <a:latin typeface="Segoe UI"/>
                <a:cs typeface="Segoe UI"/>
              </a:rPr>
              <a:t>о</a:t>
            </a:r>
            <a:r>
              <a:rPr sz="1100" b="1" spc="-45" dirty="0">
                <a:solidFill>
                  <a:srgbClr val="00B1EB"/>
                </a:solidFill>
                <a:latin typeface="Segoe UI"/>
                <a:cs typeface="Segoe UI"/>
              </a:rPr>
              <a:t> </a:t>
            </a:r>
            <a:r>
              <a:rPr sz="1100" b="1" spc="-25" dirty="0">
                <a:solidFill>
                  <a:srgbClr val="00B1EB"/>
                </a:solidFill>
                <a:latin typeface="Segoe UI"/>
                <a:cs typeface="Segoe UI"/>
              </a:rPr>
              <a:t>педа</a:t>
            </a:r>
            <a:r>
              <a:rPr sz="1100" b="1" spc="-40" dirty="0">
                <a:solidFill>
                  <a:srgbClr val="00B1EB"/>
                </a:solidFill>
                <a:latin typeface="Segoe UI"/>
                <a:cs typeface="Segoe UI"/>
              </a:rPr>
              <a:t>г</a:t>
            </a:r>
            <a:r>
              <a:rPr sz="1100" b="1" spc="-25" dirty="0">
                <a:solidFill>
                  <a:srgbClr val="00B1EB"/>
                </a:solidFill>
                <a:latin typeface="Segoe UI"/>
                <a:cs typeface="Segoe UI"/>
              </a:rPr>
              <a:t>о</a:t>
            </a:r>
            <a:r>
              <a:rPr sz="1100" b="1" spc="-40" dirty="0">
                <a:solidFill>
                  <a:srgbClr val="00B1EB"/>
                </a:solidFill>
                <a:latin typeface="Segoe UI"/>
                <a:cs typeface="Segoe UI"/>
              </a:rPr>
              <a:t>г</a:t>
            </a:r>
            <a:r>
              <a:rPr sz="1100" b="1" spc="-25" dirty="0">
                <a:solidFill>
                  <a:srgbClr val="00B1EB"/>
                </a:solidFill>
                <a:latin typeface="Segoe UI"/>
                <a:cs typeface="Segoe UI"/>
              </a:rPr>
              <a:t>ов, прошедши</a:t>
            </a:r>
            <a:r>
              <a:rPr sz="1100" b="1" dirty="0">
                <a:solidFill>
                  <a:srgbClr val="00B1EB"/>
                </a:solidFill>
                <a:latin typeface="Segoe UI"/>
                <a:cs typeface="Segoe UI"/>
              </a:rPr>
              <a:t>х</a:t>
            </a:r>
            <a:r>
              <a:rPr sz="1100" b="1" spc="-45" dirty="0">
                <a:solidFill>
                  <a:srgbClr val="00B1EB"/>
                </a:solidFill>
                <a:latin typeface="Segoe UI"/>
                <a:cs typeface="Segoe UI"/>
              </a:rPr>
              <a:t> </a:t>
            </a:r>
            <a:r>
              <a:rPr sz="1100" b="1" spc="-25" dirty="0">
                <a:solidFill>
                  <a:srgbClr val="00B1EB"/>
                </a:solidFill>
                <a:latin typeface="Segoe UI"/>
                <a:cs typeface="Segoe UI"/>
              </a:rPr>
              <a:t>обучени</a:t>
            </a:r>
            <a:r>
              <a:rPr sz="1100" b="1" dirty="0">
                <a:solidFill>
                  <a:srgbClr val="00B1EB"/>
                </a:solidFill>
                <a:latin typeface="Segoe UI"/>
                <a:cs typeface="Segoe UI"/>
              </a:rPr>
              <a:t>е</a:t>
            </a:r>
            <a:r>
              <a:rPr sz="1100" b="1" spc="-45" dirty="0">
                <a:solidFill>
                  <a:srgbClr val="00B1EB"/>
                </a:solidFill>
                <a:latin typeface="Segoe UI"/>
                <a:cs typeface="Segoe UI"/>
              </a:rPr>
              <a:t> </a:t>
            </a:r>
            <a:r>
              <a:rPr sz="1100" b="1" dirty="0">
                <a:solidFill>
                  <a:srgbClr val="00B1EB"/>
                </a:solidFill>
                <a:latin typeface="Segoe UI"/>
                <a:cs typeface="Segoe UI"/>
              </a:rPr>
              <a:t>в</a:t>
            </a:r>
            <a:r>
              <a:rPr sz="1100" b="1" spc="-45" dirty="0">
                <a:solidFill>
                  <a:srgbClr val="00B1EB"/>
                </a:solidFill>
                <a:latin typeface="Segoe UI"/>
                <a:cs typeface="Segoe UI"/>
              </a:rPr>
              <a:t> </a:t>
            </a:r>
            <a:r>
              <a:rPr sz="1100" b="1" spc="-25" dirty="0">
                <a:solidFill>
                  <a:srgbClr val="00B1EB"/>
                </a:solidFill>
                <a:latin typeface="Segoe UI"/>
                <a:cs typeface="Segoe UI"/>
              </a:rPr>
              <a:t>Академии</a:t>
            </a:r>
            <a:endParaRPr sz="1100">
              <a:latin typeface="Segoe UI"/>
              <a:cs typeface="Segoe UI"/>
            </a:endParaRPr>
          </a:p>
          <a:p>
            <a:pPr marL="12700">
              <a:lnSpc>
                <a:spcPts val="1100"/>
              </a:lnSpc>
            </a:pPr>
            <a:r>
              <a:rPr sz="1100" b="1" spc="-25" dirty="0">
                <a:solidFill>
                  <a:srgbClr val="00B1EB"/>
                </a:solidFill>
                <a:latin typeface="Segoe UI"/>
                <a:cs typeface="Segoe UI"/>
              </a:rPr>
              <a:t>Минис</a:t>
            </a:r>
            <a:r>
              <a:rPr sz="1100" b="1" spc="-40" dirty="0">
                <a:solidFill>
                  <a:srgbClr val="00B1EB"/>
                </a:solidFill>
                <a:latin typeface="Segoe UI"/>
                <a:cs typeface="Segoe UI"/>
              </a:rPr>
              <a:t>т</a:t>
            </a:r>
            <a:r>
              <a:rPr sz="1100" b="1" spc="-25" dirty="0">
                <a:solidFill>
                  <a:srgbClr val="00B1EB"/>
                </a:solidFill>
                <a:latin typeface="Segoe UI"/>
                <a:cs typeface="Segoe UI"/>
              </a:rPr>
              <a:t>ерств</a:t>
            </a:r>
            <a:r>
              <a:rPr sz="1100" b="1" dirty="0">
                <a:solidFill>
                  <a:srgbClr val="00B1EB"/>
                </a:solidFill>
                <a:latin typeface="Segoe UI"/>
                <a:cs typeface="Segoe UI"/>
              </a:rPr>
              <a:t>а</a:t>
            </a:r>
            <a:r>
              <a:rPr sz="1100" b="1" spc="-45" dirty="0">
                <a:solidFill>
                  <a:srgbClr val="00B1EB"/>
                </a:solidFill>
                <a:latin typeface="Segoe UI"/>
                <a:cs typeface="Segoe UI"/>
              </a:rPr>
              <a:t> </a:t>
            </a:r>
            <a:r>
              <a:rPr sz="1100" b="1" spc="-25" dirty="0">
                <a:solidFill>
                  <a:srgbClr val="00B1EB"/>
                </a:solidFill>
                <a:latin typeface="Segoe UI"/>
                <a:cs typeface="Segoe UI"/>
              </a:rPr>
              <a:t>просвещени</a:t>
            </a:r>
            <a:r>
              <a:rPr sz="1100" b="1" dirty="0">
                <a:solidFill>
                  <a:srgbClr val="00B1EB"/>
                </a:solidFill>
                <a:latin typeface="Segoe UI"/>
                <a:cs typeface="Segoe UI"/>
              </a:rPr>
              <a:t>я</a:t>
            </a:r>
            <a:r>
              <a:rPr sz="1100" b="1" spc="-45" dirty="0">
                <a:solidFill>
                  <a:srgbClr val="00B1EB"/>
                </a:solidFill>
                <a:latin typeface="Segoe UI"/>
                <a:cs typeface="Segoe UI"/>
              </a:rPr>
              <a:t> </a:t>
            </a:r>
            <a:r>
              <a:rPr sz="1100" b="1" spc="-55" dirty="0">
                <a:solidFill>
                  <a:srgbClr val="00B1EB"/>
                </a:solidFill>
                <a:latin typeface="Segoe UI"/>
                <a:cs typeface="Segoe UI"/>
              </a:rPr>
              <a:t>Р</a:t>
            </a:r>
            <a:r>
              <a:rPr sz="1100" b="1" spc="-25" dirty="0">
                <a:solidFill>
                  <a:srgbClr val="00B1EB"/>
                </a:solidFill>
                <a:latin typeface="Segoe UI"/>
                <a:cs typeface="Segoe UI"/>
              </a:rPr>
              <a:t>оссии</a:t>
            </a:r>
            <a:endParaRPr sz="1100">
              <a:latin typeface="Segoe UI"/>
              <a:cs typeface="Segoe UI"/>
            </a:endParaRPr>
          </a:p>
          <a:p>
            <a:pPr marL="858519">
              <a:lnSpc>
                <a:spcPct val="100000"/>
              </a:lnSpc>
              <a:spcBef>
                <a:spcPts val="165"/>
              </a:spcBef>
            </a:pPr>
            <a:r>
              <a:rPr sz="850" dirty="0">
                <a:latin typeface="Segoe UI"/>
                <a:cs typeface="Segoe UI"/>
              </a:rPr>
              <a:t>Школа современного учителя</a:t>
            </a:r>
            <a:endParaRPr sz="850">
              <a:latin typeface="Segoe UI"/>
              <a:cs typeface="Segoe UI"/>
            </a:endParaRPr>
          </a:p>
        </p:txBody>
      </p:sp>
      <p:sp>
        <p:nvSpPr>
          <p:cNvPr id="77" name="object 77"/>
          <p:cNvSpPr txBox="1"/>
          <p:nvPr/>
        </p:nvSpPr>
        <p:spPr>
          <a:xfrm>
            <a:off x="695912" y="6106068"/>
            <a:ext cx="862965" cy="610235"/>
          </a:xfrm>
          <a:prstGeom prst="rect">
            <a:avLst/>
          </a:prstGeom>
        </p:spPr>
        <p:txBody>
          <a:bodyPr vert="horz" wrap="square" lIns="0" tIns="0" rIns="0" bIns="0" rtlCol="0">
            <a:spAutoFit/>
          </a:bodyPr>
          <a:lstStyle/>
          <a:p>
            <a:pPr marL="150495">
              <a:lnSpc>
                <a:spcPct val="100000"/>
              </a:lnSpc>
            </a:pPr>
            <a:r>
              <a:rPr sz="800" dirty="0">
                <a:solidFill>
                  <a:srgbClr val="575756"/>
                </a:solidFill>
                <a:latin typeface="Segoe UI"/>
                <a:cs typeface="Segoe UI"/>
              </a:rPr>
              <a:t>Химия —</a:t>
            </a:r>
            <a:r>
              <a:rPr sz="800" spc="-5" dirty="0">
                <a:solidFill>
                  <a:srgbClr val="575756"/>
                </a:solidFill>
                <a:latin typeface="Segoe UI"/>
                <a:cs typeface="Segoe UI"/>
              </a:rPr>
              <a:t> </a:t>
            </a:r>
            <a:r>
              <a:rPr sz="1100" b="1" spc="-5" dirty="0">
                <a:solidFill>
                  <a:srgbClr val="F07E2F"/>
                </a:solidFill>
                <a:latin typeface="Segoe UI"/>
                <a:cs typeface="Segoe UI"/>
              </a:rPr>
              <a:t>111</a:t>
            </a:r>
            <a:endParaRPr sz="1100">
              <a:latin typeface="Segoe UI"/>
              <a:cs typeface="Segoe UI"/>
            </a:endParaRPr>
          </a:p>
          <a:p>
            <a:pPr marL="99060" algn="ctr">
              <a:lnSpc>
                <a:spcPct val="100000"/>
              </a:lnSpc>
              <a:spcBef>
                <a:spcPts val="430"/>
              </a:spcBef>
            </a:pPr>
            <a:r>
              <a:rPr sz="800" dirty="0">
                <a:solidFill>
                  <a:srgbClr val="575756"/>
                </a:solidFill>
                <a:latin typeface="Segoe UI"/>
                <a:cs typeface="Segoe UI"/>
              </a:rPr>
              <a:t>Физика —</a:t>
            </a:r>
            <a:r>
              <a:rPr sz="800" spc="-5" dirty="0">
                <a:solidFill>
                  <a:srgbClr val="575756"/>
                </a:solidFill>
                <a:latin typeface="Segoe UI"/>
                <a:cs typeface="Segoe UI"/>
              </a:rPr>
              <a:t> </a:t>
            </a:r>
            <a:r>
              <a:rPr sz="1100" b="1" dirty="0">
                <a:solidFill>
                  <a:srgbClr val="F07E2F"/>
                </a:solidFill>
                <a:latin typeface="Segoe UI"/>
                <a:cs typeface="Segoe UI"/>
              </a:rPr>
              <a:t>129</a:t>
            </a:r>
            <a:endParaRPr sz="1100">
              <a:latin typeface="Segoe UI"/>
              <a:cs typeface="Segoe UI"/>
            </a:endParaRPr>
          </a:p>
          <a:p>
            <a:pPr algn="ctr">
              <a:lnSpc>
                <a:spcPct val="100000"/>
              </a:lnSpc>
              <a:spcBef>
                <a:spcPts val="430"/>
              </a:spcBef>
            </a:pPr>
            <a:r>
              <a:rPr sz="800" dirty="0">
                <a:solidFill>
                  <a:srgbClr val="575756"/>
                </a:solidFill>
                <a:latin typeface="Segoe UI"/>
                <a:cs typeface="Segoe UI"/>
              </a:rPr>
              <a:t>Биология —</a:t>
            </a:r>
            <a:r>
              <a:rPr sz="800" spc="-5" dirty="0">
                <a:solidFill>
                  <a:srgbClr val="575756"/>
                </a:solidFill>
                <a:latin typeface="Segoe UI"/>
                <a:cs typeface="Segoe UI"/>
              </a:rPr>
              <a:t> </a:t>
            </a:r>
            <a:r>
              <a:rPr sz="1100" b="1" spc="-5" dirty="0">
                <a:solidFill>
                  <a:srgbClr val="F07E2F"/>
                </a:solidFill>
                <a:latin typeface="Segoe UI"/>
                <a:cs typeface="Segoe UI"/>
              </a:rPr>
              <a:t>147</a:t>
            </a:r>
            <a:endParaRPr sz="1100">
              <a:latin typeface="Segoe UI"/>
              <a:cs typeface="Segoe UI"/>
            </a:endParaRPr>
          </a:p>
        </p:txBody>
      </p:sp>
      <p:sp>
        <p:nvSpPr>
          <p:cNvPr id="78" name="object 78"/>
          <p:cNvSpPr/>
          <p:nvPr/>
        </p:nvSpPr>
        <p:spPr>
          <a:xfrm>
            <a:off x="1670329" y="6531623"/>
            <a:ext cx="153339" cy="186752"/>
          </a:xfrm>
          <a:prstGeom prst="rect">
            <a:avLst/>
          </a:prstGeom>
          <a:blipFill>
            <a:blip r:embed="rId18" cstate="print"/>
            <a:stretch>
              <a:fillRect/>
            </a:stretch>
          </a:blipFill>
        </p:spPr>
        <p:txBody>
          <a:bodyPr wrap="square" lIns="0" tIns="0" rIns="0" bIns="0" rtlCol="0"/>
          <a:lstStyle/>
          <a:p>
            <a:endParaRPr/>
          </a:p>
        </p:txBody>
      </p:sp>
      <p:sp>
        <p:nvSpPr>
          <p:cNvPr id="79" name="object 79"/>
          <p:cNvSpPr/>
          <p:nvPr/>
        </p:nvSpPr>
        <p:spPr>
          <a:xfrm>
            <a:off x="1667078" y="6320967"/>
            <a:ext cx="156591" cy="167119"/>
          </a:xfrm>
          <a:prstGeom prst="rect">
            <a:avLst/>
          </a:prstGeom>
          <a:blipFill>
            <a:blip r:embed="rId19" cstate="print"/>
            <a:stretch>
              <a:fillRect/>
            </a:stretch>
          </a:blipFill>
        </p:spPr>
        <p:txBody>
          <a:bodyPr wrap="square" lIns="0" tIns="0" rIns="0" bIns="0" rtlCol="0"/>
          <a:lstStyle/>
          <a:p>
            <a:endParaRPr/>
          </a:p>
        </p:txBody>
      </p:sp>
      <p:sp>
        <p:nvSpPr>
          <p:cNvPr id="80" name="object 80"/>
          <p:cNvSpPr/>
          <p:nvPr/>
        </p:nvSpPr>
        <p:spPr>
          <a:xfrm>
            <a:off x="1662840" y="6087671"/>
            <a:ext cx="201976" cy="190941"/>
          </a:xfrm>
          <a:prstGeom prst="rect">
            <a:avLst/>
          </a:prstGeom>
          <a:blipFill>
            <a:blip r:embed="rId20" cstate="print"/>
            <a:stretch>
              <a:fillRect/>
            </a:stretch>
          </a:blipFill>
        </p:spPr>
        <p:txBody>
          <a:bodyPr wrap="square" lIns="0" tIns="0" rIns="0" bIns="0" rtlCol="0"/>
          <a:lstStyle/>
          <a:p>
            <a:endParaRPr/>
          </a:p>
        </p:txBody>
      </p:sp>
      <p:sp>
        <p:nvSpPr>
          <p:cNvPr id="81" name="object 81"/>
          <p:cNvSpPr txBox="1"/>
          <p:nvPr/>
        </p:nvSpPr>
        <p:spPr>
          <a:xfrm>
            <a:off x="3982166" y="4464670"/>
            <a:ext cx="1315720" cy="330200"/>
          </a:xfrm>
          <a:prstGeom prst="rect">
            <a:avLst/>
          </a:prstGeom>
        </p:spPr>
        <p:txBody>
          <a:bodyPr vert="horz" wrap="square" lIns="0" tIns="0" rIns="0" bIns="0" rtlCol="0">
            <a:spAutoFit/>
          </a:bodyPr>
          <a:lstStyle/>
          <a:p>
            <a:pPr marL="12700">
              <a:lnSpc>
                <a:spcPct val="100000"/>
              </a:lnSpc>
              <a:tabLst>
                <a:tab pos="951865" algn="l"/>
              </a:tabLst>
            </a:pPr>
            <a:r>
              <a:rPr sz="2400" b="1" dirty="0">
                <a:solidFill>
                  <a:srgbClr val="F07E2F"/>
                </a:solidFill>
                <a:latin typeface="Segoe UI"/>
                <a:cs typeface="Segoe UI"/>
              </a:rPr>
              <a:t>46	88</a:t>
            </a:r>
            <a:endParaRPr sz="2400">
              <a:latin typeface="Segoe UI"/>
              <a:cs typeface="Segoe UI"/>
            </a:endParaRPr>
          </a:p>
        </p:txBody>
      </p:sp>
      <p:sp>
        <p:nvSpPr>
          <p:cNvPr id="82" name="object 82"/>
          <p:cNvSpPr/>
          <p:nvPr/>
        </p:nvSpPr>
        <p:spPr>
          <a:xfrm>
            <a:off x="4121795" y="4198659"/>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3" name="object 83"/>
          <p:cNvSpPr/>
          <p:nvPr/>
        </p:nvSpPr>
        <p:spPr>
          <a:xfrm>
            <a:off x="4123372" y="4089234"/>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4" name="object 84"/>
          <p:cNvSpPr/>
          <p:nvPr/>
        </p:nvSpPr>
        <p:spPr>
          <a:xfrm>
            <a:off x="5024593" y="4198315"/>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5" name="object 85"/>
          <p:cNvSpPr/>
          <p:nvPr/>
        </p:nvSpPr>
        <p:spPr>
          <a:xfrm>
            <a:off x="5026177" y="4088879"/>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6" name="object 86"/>
          <p:cNvSpPr txBox="1"/>
          <p:nvPr/>
        </p:nvSpPr>
        <p:spPr>
          <a:xfrm>
            <a:off x="3917048" y="3917589"/>
            <a:ext cx="1414780" cy="616585"/>
          </a:xfrm>
          <a:prstGeom prst="rect">
            <a:avLst/>
          </a:prstGeom>
        </p:spPr>
        <p:txBody>
          <a:bodyPr vert="horz" wrap="square" lIns="0" tIns="0" rIns="0" bIns="0" rtlCol="0">
            <a:spAutoFit/>
          </a:bodyPr>
          <a:lstStyle/>
          <a:p>
            <a:pPr algn="ctr">
              <a:lnSpc>
                <a:spcPts val="1730"/>
              </a:lnSpc>
              <a:tabLst>
                <a:tab pos="892175" algn="l"/>
              </a:tabLst>
            </a:pPr>
            <a:r>
              <a:rPr sz="1700" b="1" dirty="0">
                <a:solidFill>
                  <a:srgbClr val="9289C1"/>
                </a:solidFill>
                <a:latin typeface="Segoe UI"/>
                <a:cs typeface="Segoe UI"/>
              </a:rPr>
              <a:t>2019	</a:t>
            </a:r>
            <a:r>
              <a:rPr sz="1700" b="1" spc="-5" dirty="0">
                <a:solidFill>
                  <a:srgbClr val="9289C1"/>
                </a:solidFill>
                <a:latin typeface="Segoe UI"/>
                <a:cs typeface="Segoe UI"/>
              </a:rPr>
              <a:t>2020</a:t>
            </a:r>
            <a:endParaRPr sz="1700">
              <a:latin typeface="Segoe UI"/>
              <a:cs typeface="Segoe UI"/>
            </a:endParaRPr>
          </a:p>
          <a:p>
            <a:pPr marL="24130" algn="ctr">
              <a:lnSpc>
                <a:spcPts val="3290"/>
              </a:lnSpc>
              <a:tabLst>
                <a:tab pos="926465" algn="l"/>
              </a:tabLst>
            </a:pPr>
            <a:r>
              <a:rPr sz="3000" dirty="0">
                <a:solidFill>
                  <a:srgbClr val="9289C1"/>
                </a:solidFill>
                <a:latin typeface="Wingdings 3"/>
                <a:cs typeface="Wingdings 3"/>
              </a:rPr>
              <a:t></a:t>
            </a:r>
            <a:r>
              <a:rPr sz="3000" dirty="0">
                <a:solidFill>
                  <a:srgbClr val="9289C1"/>
                </a:solidFill>
                <a:latin typeface="Times New Roman"/>
                <a:cs typeface="Times New Roman"/>
              </a:rPr>
              <a:t>	</a:t>
            </a:r>
            <a:r>
              <a:rPr sz="3000" dirty="0">
                <a:solidFill>
                  <a:srgbClr val="9289C1"/>
                </a:solidFill>
                <a:latin typeface="Wingdings 3"/>
                <a:cs typeface="Wingdings 3"/>
              </a:rPr>
              <a:t></a:t>
            </a:r>
            <a:endParaRPr sz="3000">
              <a:latin typeface="Wingdings 3"/>
              <a:cs typeface="Wingdings 3"/>
            </a:endParaRPr>
          </a:p>
        </p:txBody>
      </p:sp>
      <p:sp>
        <p:nvSpPr>
          <p:cNvPr id="87" name="object 87"/>
          <p:cNvSpPr txBox="1"/>
          <p:nvPr/>
        </p:nvSpPr>
        <p:spPr>
          <a:xfrm>
            <a:off x="4090569" y="4771617"/>
            <a:ext cx="1078865" cy="368300"/>
          </a:xfrm>
          <a:prstGeom prst="rect">
            <a:avLst/>
          </a:prstGeom>
        </p:spPr>
        <p:txBody>
          <a:bodyPr vert="horz" wrap="square" lIns="0" tIns="0" rIns="0" bIns="0" rtlCol="0">
            <a:spAutoFit/>
          </a:bodyPr>
          <a:lstStyle/>
          <a:p>
            <a:pPr marL="12700" marR="5080" algn="ctr">
              <a:lnSpc>
                <a:spcPts val="900"/>
              </a:lnSpc>
            </a:pPr>
            <a:r>
              <a:rPr sz="900" dirty="0">
                <a:solidFill>
                  <a:srgbClr val="F07E2F"/>
                </a:solidFill>
                <a:latin typeface="Segoe UI"/>
                <a:cs typeface="Segoe UI"/>
              </a:rPr>
              <a:t>центров цифрового и гуманитарного профилей</a:t>
            </a:r>
            <a:endParaRPr sz="900">
              <a:latin typeface="Segoe UI"/>
              <a:cs typeface="Segoe UI"/>
            </a:endParaRPr>
          </a:p>
        </p:txBody>
      </p:sp>
      <p:sp>
        <p:nvSpPr>
          <p:cNvPr id="88" name="object 88"/>
          <p:cNvSpPr/>
          <p:nvPr/>
        </p:nvSpPr>
        <p:spPr>
          <a:xfrm>
            <a:off x="4127054" y="5671518"/>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9" name="object 89"/>
          <p:cNvSpPr/>
          <p:nvPr/>
        </p:nvSpPr>
        <p:spPr>
          <a:xfrm>
            <a:off x="4128630" y="5562091"/>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90" name="object 90"/>
          <p:cNvSpPr txBox="1"/>
          <p:nvPr/>
        </p:nvSpPr>
        <p:spPr>
          <a:xfrm>
            <a:off x="3414536" y="5936633"/>
            <a:ext cx="1066800" cy="758190"/>
          </a:xfrm>
          <a:prstGeom prst="rect">
            <a:avLst/>
          </a:prstGeom>
        </p:spPr>
        <p:txBody>
          <a:bodyPr vert="horz" wrap="square" lIns="0" tIns="0" rIns="0" bIns="0" rtlCol="0">
            <a:spAutoFit/>
          </a:bodyPr>
          <a:lstStyle/>
          <a:p>
            <a:pPr marR="5080" algn="r">
              <a:lnSpc>
                <a:spcPts val="2665"/>
              </a:lnSpc>
            </a:pPr>
            <a:r>
              <a:rPr sz="2400" b="1" dirty="0">
                <a:solidFill>
                  <a:srgbClr val="F07E2F"/>
                </a:solidFill>
                <a:latin typeface="Segoe UI"/>
                <a:cs typeface="Segoe UI"/>
              </a:rPr>
              <a:t>121</a:t>
            </a:r>
            <a:endParaRPr sz="2400">
              <a:latin typeface="Segoe UI"/>
              <a:cs typeface="Segoe UI"/>
            </a:endParaRPr>
          </a:p>
          <a:p>
            <a:pPr marR="26034" algn="r">
              <a:lnSpc>
                <a:spcPts val="775"/>
              </a:lnSpc>
            </a:pPr>
            <a:r>
              <a:rPr sz="900" spc="-30" dirty="0">
                <a:solidFill>
                  <a:srgbClr val="F07E2F"/>
                </a:solidFill>
                <a:latin typeface="Segoe UI"/>
                <a:cs typeface="Segoe UI"/>
              </a:rPr>
              <a:t>центр</a:t>
            </a:r>
            <a:endParaRPr sz="900">
              <a:latin typeface="Segoe UI"/>
              <a:cs typeface="Segoe UI"/>
            </a:endParaRPr>
          </a:p>
          <a:p>
            <a:pPr marL="95885" marR="26034" indent="-83820" algn="r">
              <a:lnSpc>
                <a:spcPts val="900"/>
              </a:lnSpc>
              <a:spcBef>
                <a:spcPts val="90"/>
              </a:spcBef>
            </a:pPr>
            <a:r>
              <a:rPr sz="900" spc="-30" dirty="0">
                <a:solidFill>
                  <a:srgbClr val="F07E2F"/>
                </a:solidFill>
                <a:latin typeface="Segoe UI"/>
                <a:cs typeface="Segoe UI"/>
              </a:rPr>
              <a:t>естественнонаучной </a:t>
            </a:r>
            <a:r>
              <a:rPr sz="900" dirty="0">
                <a:solidFill>
                  <a:srgbClr val="F07E2F"/>
                </a:solidFill>
                <a:latin typeface="Segoe UI"/>
                <a:cs typeface="Segoe UI"/>
              </a:rPr>
              <a:t>и</a:t>
            </a:r>
            <a:r>
              <a:rPr sz="900" spc="-55" dirty="0">
                <a:solidFill>
                  <a:srgbClr val="F07E2F"/>
                </a:solidFill>
                <a:latin typeface="Segoe UI"/>
                <a:cs typeface="Segoe UI"/>
              </a:rPr>
              <a:t> </a:t>
            </a:r>
            <a:r>
              <a:rPr sz="900" spc="-30" dirty="0">
                <a:solidFill>
                  <a:srgbClr val="F07E2F"/>
                </a:solidFill>
                <a:latin typeface="Segoe UI"/>
                <a:cs typeface="Segoe UI"/>
              </a:rPr>
              <a:t>технологической направленности</a:t>
            </a:r>
            <a:endParaRPr sz="900">
              <a:latin typeface="Segoe UI"/>
              <a:cs typeface="Segoe UI"/>
            </a:endParaRPr>
          </a:p>
        </p:txBody>
      </p:sp>
      <p:sp>
        <p:nvSpPr>
          <p:cNvPr id="91" name="object 91"/>
          <p:cNvSpPr/>
          <p:nvPr/>
        </p:nvSpPr>
        <p:spPr>
          <a:xfrm>
            <a:off x="5061409" y="5676727"/>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92" name="object 92"/>
          <p:cNvSpPr/>
          <p:nvPr/>
        </p:nvSpPr>
        <p:spPr>
          <a:xfrm>
            <a:off x="5062982" y="5567298"/>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93" name="object 93"/>
          <p:cNvSpPr txBox="1"/>
          <p:nvPr/>
        </p:nvSpPr>
        <p:spPr>
          <a:xfrm>
            <a:off x="3944903" y="5401072"/>
            <a:ext cx="1411605" cy="611505"/>
          </a:xfrm>
          <a:prstGeom prst="rect">
            <a:avLst/>
          </a:prstGeom>
        </p:spPr>
        <p:txBody>
          <a:bodyPr vert="horz" wrap="square" lIns="0" tIns="0" rIns="0" bIns="0" rtlCol="0">
            <a:spAutoFit/>
          </a:bodyPr>
          <a:lstStyle/>
          <a:p>
            <a:pPr marL="12700">
              <a:lnSpc>
                <a:spcPts val="1685"/>
              </a:lnSpc>
              <a:tabLst>
                <a:tab pos="901700" algn="l"/>
              </a:tabLst>
            </a:pPr>
            <a:r>
              <a:rPr sz="2550" b="1" spc="-7" baseline="1633" dirty="0">
                <a:solidFill>
                  <a:srgbClr val="9289C1"/>
                </a:solidFill>
                <a:latin typeface="Segoe UI"/>
                <a:cs typeface="Segoe UI"/>
              </a:rPr>
              <a:t>202</a:t>
            </a:r>
            <a:r>
              <a:rPr sz="2550" b="1" baseline="1633" dirty="0">
                <a:solidFill>
                  <a:srgbClr val="9289C1"/>
                </a:solidFill>
                <a:latin typeface="Segoe UI"/>
                <a:cs typeface="Segoe UI"/>
              </a:rPr>
              <a:t>1	</a:t>
            </a:r>
            <a:r>
              <a:rPr sz="1700" b="1" spc="-5" dirty="0">
                <a:solidFill>
                  <a:srgbClr val="9289C1"/>
                </a:solidFill>
                <a:latin typeface="Segoe UI"/>
                <a:cs typeface="Segoe UI"/>
              </a:rPr>
              <a:t>2024</a:t>
            </a:r>
            <a:endParaRPr sz="1700">
              <a:latin typeface="Segoe UI"/>
              <a:cs typeface="Segoe UI"/>
            </a:endParaRPr>
          </a:p>
          <a:p>
            <a:pPr marL="75565">
              <a:lnSpc>
                <a:spcPts val="3245"/>
              </a:lnSpc>
              <a:tabLst>
                <a:tab pos="1009650" algn="l"/>
              </a:tabLst>
            </a:pPr>
            <a:r>
              <a:rPr sz="3000" dirty="0">
                <a:solidFill>
                  <a:srgbClr val="9289C1"/>
                </a:solidFill>
                <a:latin typeface="Wingdings 3"/>
                <a:cs typeface="Wingdings 3"/>
              </a:rPr>
              <a:t></a:t>
            </a:r>
            <a:r>
              <a:rPr sz="3000" dirty="0">
                <a:solidFill>
                  <a:srgbClr val="9289C1"/>
                </a:solidFill>
                <a:latin typeface="Times New Roman"/>
                <a:cs typeface="Times New Roman"/>
              </a:rPr>
              <a:t>	</a:t>
            </a:r>
            <a:r>
              <a:rPr sz="3000" dirty="0">
                <a:solidFill>
                  <a:srgbClr val="9289C1"/>
                </a:solidFill>
                <a:latin typeface="Wingdings 3"/>
                <a:cs typeface="Wingdings 3"/>
              </a:rPr>
              <a:t></a:t>
            </a:r>
            <a:endParaRPr sz="3000">
              <a:latin typeface="Wingdings 3"/>
              <a:cs typeface="Wingdings 3"/>
            </a:endParaRPr>
          </a:p>
        </p:txBody>
      </p:sp>
      <p:sp>
        <p:nvSpPr>
          <p:cNvPr id="94" name="object 94"/>
          <p:cNvSpPr txBox="1"/>
          <p:nvPr/>
        </p:nvSpPr>
        <p:spPr>
          <a:xfrm>
            <a:off x="4802463" y="5947505"/>
            <a:ext cx="551180" cy="330200"/>
          </a:xfrm>
          <a:prstGeom prst="rect">
            <a:avLst/>
          </a:prstGeom>
        </p:spPr>
        <p:txBody>
          <a:bodyPr vert="horz" wrap="square" lIns="0" tIns="0" rIns="0" bIns="0" rtlCol="0">
            <a:spAutoFit/>
          </a:bodyPr>
          <a:lstStyle/>
          <a:p>
            <a:pPr marL="12700">
              <a:lnSpc>
                <a:spcPct val="100000"/>
              </a:lnSpc>
            </a:pPr>
            <a:r>
              <a:rPr sz="2400" b="1" dirty="0">
                <a:solidFill>
                  <a:srgbClr val="F07E2F"/>
                </a:solidFill>
                <a:latin typeface="Segoe UI"/>
                <a:cs typeface="Segoe UI"/>
              </a:rPr>
              <a:t>544</a:t>
            </a:r>
            <a:endParaRPr sz="2400">
              <a:latin typeface="Segoe UI"/>
              <a:cs typeface="Segoe UI"/>
            </a:endParaRPr>
          </a:p>
        </p:txBody>
      </p:sp>
      <p:sp>
        <p:nvSpPr>
          <p:cNvPr id="95" name="object 95"/>
          <p:cNvSpPr txBox="1"/>
          <p:nvPr/>
        </p:nvSpPr>
        <p:spPr>
          <a:xfrm>
            <a:off x="4802463" y="6216359"/>
            <a:ext cx="770890" cy="254000"/>
          </a:xfrm>
          <a:prstGeom prst="rect">
            <a:avLst/>
          </a:prstGeom>
        </p:spPr>
        <p:txBody>
          <a:bodyPr vert="horz" wrap="square" lIns="0" tIns="0" rIns="0" bIns="0" rtlCol="0">
            <a:spAutoFit/>
          </a:bodyPr>
          <a:lstStyle/>
          <a:p>
            <a:pPr marL="12700">
              <a:lnSpc>
                <a:spcPts val="990"/>
              </a:lnSpc>
            </a:pPr>
            <a:r>
              <a:rPr sz="900" dirty="0">
                <a:solidFill>
                  <a:srgbClr val="F07E2F"/>
                </a:solidFill>
                <a:latin typeface="Segoe UI"/>
                <a:cs typeface="Segoe UI"/>
              </a:rPr>
              <a:t>центра</a:t>
            </a:r>
            <a:endParaRPr sz="900">
              <a:latin typeface="Segoe UI"/>
              <a:cs typeface="Segoe UI"/>
            </a:endParaRPr>
          </a:p>
          <a:p>
            <a:pPr marL="12700">
              <a:lnSpc>
                <a:spcPts val="990"/>
              </a:lnSpc>
            </a:pPr>
            <a:r>
              <a:rPr sz="900" dirty="0">
                <a:solidFill>
                  <a:srgbClr val="F07E2F"/>
                </a:solidFill>
                <a:latin typeface="Segoe UI"/>
                <a:cs typeface="Segoe UI"/>
              </a:rPr>
              <a:t>«Точка роста»</a:t>
            </a:r>
            <a:endParaRPr sz="900">
              <a:latin typeface="Segoe UI"/>
              <a:cs typeface="Segoe UI"/>
            </a:endParaRPr>
          </a:p>
        </p:txBody>
      </p:sp>
      <p:sp>
        <p:nvSpPr>
          <p:cNvPr id="97" name="object 97"/>
          <p:cNvSpPr/>
          <p:nvPr/>
        </p:nvSpPr>
        <p:spPr>
          <a:xfrm>
            <a:off x="7757745" y="4790967"/>
            <a:ext cx="1870238" cy="1805107"/>
          </a:xfrm>
          <a:prstGeom prst="rect">
            <a:avLst/>
          </a:prstGeom>
          <a:blipFill>
            <a:blip r:embed="rId21" cstate="print"/>
            <a:stretch>
              <a:fillRect/>
            </a:stretch>
          </a:blipFill>
        </p:spPr>
        <p:txBody>
          <a:bodyPr wrap="square" lIns="0" tIns="0" rIns="0" bIns="0" rtlCol="0"/>
          <a:lstStyle/>
          <a:p>
            <a:endParaRPr/>
          </a:p>
        </p:txBody>
      </p:sp>
      <p:sp>
        <p:nvSpPr>
          <p:cNvPr id="98" name="object 98"/>
          <p:cNvSpPr txBox="1"/>
          <p:nvPr/>
        </p:nvSpPr>
        <p:spPr>
          <a:xfrm>
            <a:off x="5858371" y="5136356"/>
            <a:ext cx="981710" cy="374015"/>
          </a:xfrm>
          <a:prstGeom prst="rect">
            <a:avLst/>
          </a:prstGeom>
        </p:spPr>
        <p:txBody>
          <a:bodyPr vert="horz" wrap="square" lIns="0" tIns="0" rIns="0" bIns="0" rtlCol="0">
            <a:spAutoFit/>
          </a:bodyPr>
          <a:lstStyle/>
          <a:p>
            <a:pPr marL="12700">
              <a:lnSpc>
                <a:spcPts val="1700"/>
              </a:lnSpc>
            </a:pPr>
            <a:r>
              <a:rPr sz="1500" b="1" dirty="0">
                <a:solidFill>
                  <a:srgbClr val="F07E2F"/>
                </a:solidFill>
                <a:latin typeface="Segoe UI"/>
                <a:cs typeface="Segoe UI"/>
              </a:rPr>
              <a:t>182 224,3</a:t>
            </a:r>
            <a:endParaRPr sz="1500">
              <a:latin typeface="Segoe UI"/>
              <a:cs typeface="Segoe UI"/>
            </a:endParaRPr>
          </a:p>
          <a:p>
            <a:pPr marL="12700">
              <a:lnSpc>
                <a:spcPts val="1340"/>
              </a:lnSpc>
            </a:pPr>
            <a:r>
              <a:rPr sz="1200" dirty="0">
                <a:solidFill>
                  <a:srgbClr val="575756"/>
                </a:solidFill>
                <a:latin typeface="Segoe UI"/>
                <a:cs typeface="Segoe UI"/>
              </a:rPr>
              <a:t>федеральный</a:t>
            </a:r>
            <a:endParaRPr sz="1200">
              <a:latin typeface="Segoe UI"/>
              <a:cs typeface="Segoe UI"/>
            </a:endParaRPr>
          </a:p>
        </p:txBody>
      </p:sp>
      <p:sp>
        <p:nvSpPr>
          <p:cNvPr id="99" name="object 99"/>
          <p:cNvSpPr/>
          <p:nvPr/>
        </p:nvSpPr>
        <p:spPr>
          <a:xfrm>
            <a:off x="5511749" y="4495304"/>
            <a:ext cx="434936" cy="436499"/>
          </a:xfrm>
          <a:prstGeom prst="rect">
            <a:avLst/>
          </a:prstGeom>
          <a:blipFill>
            <a:blip r:embed="rId22" cstate="print"/>
            <a:stretch>
              <a:fillRect/>
            </a:stretch>
          </a:blipFill>
        </p:spPr>
        <p:txBody>
          <a:bodyPr wrap="square" lIns="0" tIns="0" rIns="0" bIns="0" rtlCol="0"/>
          <a:lstStyle/>
          <a:p>
            <a:endParaRPr/>
          </a:p>
        </p:txBody>
      </p:sp>
      <p:sp>
        <p:nvSpPr>
          <p:cNvPr id="100" name="object 100"/>
          <p:cNvSpPr/>
          <p:nvPr/>
        </p:nvSpPr>
        <p:spPr>
          <a:xfrm>
            <a:off x="5671243" y="4949802"/>
            <a:ext cx="0" cy="798830"/>
          </a:xfrm>
          <a:custGeom>
            <a:avLst/>
            <a:gdLst/>
            <a:ahLst/>
            <a:cxnLst/>
            <a:rect l="l" t="t" r="r" b="b"/>
            <a:pathLst>
              <a:path h="798829">
                <a:moveTo>
                  <a:pt x="0" y="0"/>
                </a:moveTo>
                <a:lnTo>
                  <a:pt x="0" y="798245"/>
                </a:lnTo>
              </a:path>
            </a:pathLst>
          </a:custGeom>
          <a:ln w="9525">
            <a:solidFill>
              <a:srgbClr val="5284C4"/>
            </a:solidFill>
          </a:ln>
        </p:spPr>
        <p:txBody>
          <a:bodyPr wrap="square" lIns="0" tIns="0" rIns="0" bIns="0" rtlCol="0"/>
          <a:lstStyle/>
          <a:p>
            <a:endParaRPr/>
          </a:p>
        </p:txBody>
      </p:sp>
      <p:sp>
        <p:nvSpPr>
          <p:cNvPr id="101" name="object 101"/>
          <p:cNvSpPr/>
          <p:nvPr/>
        </p:nvSpPr>
        <p:spPr>
          <a:xfrm>
            <a:off x="5666479" y="5743291"/>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102" name="object 102"/>
          <p:cNvSpPr/>
          <p:nvPr/>
        </p:nvSpPr>
        <p:spPr>
          <a:xfrm>
            <a:off x="5794353" y="5701586"/>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03" name="object 103"/>
          <p:cNvSpPr/>
          <p:nvPr/>
        </p:nvSpPr>
        <p:spPr>
          <a:xfrm>
            <a:off x="5794353" y="5701586"/>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04" name="object 104"/>
          <p:cNvSpPr/>
          <p:nvPr/>
        </p:nvSpPr>
        <p:spPr>
          <a:xfrm>
            <a:off x="5671242" y="5269894"/>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105" name="object 105"/>
          <p:cNvSpPr/>
          <p:nvPr/>
        </p:nvSpPr>
        <p:spPr>
          <a:xfrm>
            <a:off x="5799115" y="522818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06" name="object 106"/>
          <p:cNvSpPr/>
          <p:nvPr/>
        </p:nvSpPr>
        <p:spPr>
          <a:xfrm>
            <a:off x="5799115" y="522818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07" name="object 107"/>
          <p:cNvSpPr txBox="1"/>
          <p:nvPr/>
        </p:nvSpPr>
        <p:spPr>
          <a:xfrm>
            <a:off x="5858438" y="5646555"/>
            <a:ext cx="973455" cy="22352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7 592,7 </a:t>
            </a:r>
            <a:r>
              <a:rPr sz="1500" b="1" spc="-130" dirty="0">
                <a:solidFill>
                  <a:srgbClr val="F07E2F"/>
                </a:solidFill>
                <a:latin typeface="Segoe UI"/>
                <a:cs typeface="Segoe UI"/>
              </a:rPr>
              <a:t> </a:t>
            </a:r>
            <a:r>
              <a:rPr sz="1200" b="1" baseline="-13888" dirty="0">
                <a:solidFill>
                  <a:srgbClr val="F07E2F"/>
                </a:solidFill>
                <a:latin typeface="Segoe UI"/>
                <a:cs typeface="Segoe UI"/>
              </a:rPr>
              <a:t>руб.</a:t>
            </a:r>
            <a:endParaRPr sz="1200" baseline="-13888">
              <a:latin typeface="Segoe UI"/>
              <a:cs typeface="Segoe UI"/>
            </a:endParaRPr>
          </a:p>
        </p:txBody>
      </p:sp>
      <p:sp>
        <p:nvSpPr>
          <p:cNvPr id="108" name="object 108"/>
          <p:cNvSpPr txBox="1"/>
          <p:nvPr/>
        </p:nvSpPr>
        <p:spPr>
          <a:xfrm>
            <a:off x="5858373" y="5842515"/>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9" name="object 109"/>
          <p:cNvSpPr txBox="1"/>
          <p:nvPr/>
        </p:nvSpPr>
        <p:spPr>
          <a:xfrm>
            <a:off x="6818939" y="5143759"/>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110" name="object 110"/>
          <p:cNvSpPr txBox="1"/>
          <p:nvPr/>
        </p:nvSpPr>
        <p:spPr>
          <a:xfrm>
            <a:off x="6599077" y="5653690"/>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11" name="object 111"/>
          <p:cNvSpPr txBox="1"/>
          <p:nvPr/>
        </p:nvSpPr>
        <p:spPr>
          <a:xfrm>
            <a:off x="6011044" y="4523066"/>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12" name="object 112"/>
          <p:cNvSpPr txBox="1"/>
          <p:nvPr/>
        </p:nvSpPr>
        <p:spPr>
          <a:xfrm>
            <a:off x="5858438" y="6193773"/>
            <a:ext cx="1775460" cy="292100"/>
          </a:xfrm>
          <a:prstGeom prst="rect">
            <a:avLst/>
          </a:prstGeom>
        </p:spPr>
        <p:txBody>
          <a:bodyPr vert="horz" wrap="square" lIns="0" tIns="0" rIns="0" bIns="0" rtlCol="0">
            <a:spAutoFit/>
          </a:bodyPr>
          <a:lstStyle/>
          <a:p>
            <a:pPr marL="12700" marR="5080">
              <a:lnSpc>
                <a:spcPts val="1100"/>
              </a:lnSpc>
            </a:pPr>
            <a:r>
              <a:rPr sz="1000" dirty="0">
                <a:solidFill>
                  <a:srgbClr val="575756"/>
                </a:solidFill>
                <a:latin typeface="Segoe UI"/>
                <a:cs typeface="Segoe UI"/>
              </a:rPr>
              <a:t>Для каждой образовательной организации приобретено</a:t>
            </a:r>
            <a:endParaRPr sz="1000">
              <a:latin typeface="Segoe UI"/>
              <a:cs typeface="Segoe UI"/>
            </a:endParaRPr>
          </a:p>
        </p:txBody>
      </p:sp>
      <p:sp>
        <p:nvSpPr>
          <p:cNvPr id="113" name="object 113"/>
          <p:cNvSpPr txBox="1"/>
          <p:nvPr/>
        </p:nvSpPr>
        <p:spPr>
          <a:xfrm>
            <a:off x="5858438" y="6440008"/>
            <a:ext cx="1598295" cy="20574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оборудование на</a:t>
            </a:r>
            <a:r>
              <a:rPr sz="1000" spc="-5" dirty="0">
                <a:solidFill>
                  <a:srgbClr val="575756"/>
                </a:solidFill>
                <a:latin typeface="Segoe UI"/>
                <a:cs typeface="Segoe UI"/>
              </a:rPr>
              <a:t> </a:t>
            </a:r>
            <a:r>
              <a:rPr sz="1300" b="1" dirty="0">
                <a:solidFill>
                  <a:srgbClr val="F07E2F"/>
                </a:solidFill>
                <a:latin typeface="Segoe UI"/>
                <a:cs typeface="Segoe UI"/>
              </a:rPr>
              <a:t>1,5 </a:t>
            </a:r>
            <a:r>
              <a:rPr sz="1300" b="1" spc="-85" dirty="0">
                <a:solidFill>
                  <a:srgbClr val="F07E2F"/>
                </a:solidFill>
                <a:latin typeface="Segoe UI"/>
                <a:cs typeface="Segoe UI"/>
              </a:rPr>
              <a:t> </a:t>
            </a:r>
            <a:r>
              <a:rPr sz="1200" b="1" baseline="34722" dirty="0">
                <a:solidFill>
                  <a:srgbClr val="F07E2F"/>
                </a:solidFill>
                <a:latin typeface="Segoe UI"/>
                <a:cs typeface="Segoe UI"/>
              </a:rPr>
              <a:t>млн</a:t>
            </a:r>
            <a:endParaRPr sz="1200" baseline="34722">
              <a:latin typeface="Segoe UI"/>
              <a:cs typeface="Segoe UI"/>
            </a:endParaRPr>
          </a:p>
        </p:txBody>
      </p:sp>
      <p:sp>
        <p:nvSpPr>
          <p:cNvPr id="114" name="object 114"/>
          <p:cNvSpPr txBox="1"/>
          <p:nvPr/>
        </p:nvSpPr>
        <p:spPr>
          <a:xfrm>
            <a:off x="7228903" y="6528907"/>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15" name="object 115"/>
          <p:cNvSpPr/>
          <p:nvPr/>
        </p:nvSpPr>
        <p:spPr>
          <a:xfrm>
            <a:off x="7078551" y="719289"/>
            <a:ext cx="572004" cy="574243"/>
          </a:xfrm>
          <a:prstGeom prst="rect">
            <a:avLst/>
          </a:prstGeom>
          <a:blipFill>
            <a:blip r:embed="rId23" cstate="print"/>
            <a:stretch>
              <a:fillRect/>
            </a:stretch>
          </a:blipFill>
        </p:spPr>
        <p:txBody>
          <a:bodyPr wrap="square" lIns="0" tIns="0" rIns="0" bIns="0" rtlCol="0"/>
          <a:lstStyle/>
          <a:p>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981836" y="2272233"/>
            <a:ext cx="1098550" cy="755015"/>
          </a:xfrm>
          <a:custGeom>
            <a:avLst/>
            <a:gdLst/>
            <a:ahLst/>
            <a:cxnLst/>
            <a:rect l="l" t="t" r="r" b="b"/>
            <a:pathLst>
              <a:path w="1098550" h="755014">
                <a:moveTo>
                  <a:pt x="0" y="754851"/>
                </a:moveTo>
                <a:lnTo>
                  <a:pt x="1098257" y="754851"/>
                </a:lnTo>
                <a:lnTo>
                  <a:pt x="1098257" y="0"/>
                </a:lnTo>
                <a:lnTo>
                  <a:pt x="0" y="0"/>
                </a:lnTo>
                <a:lnTo>
                  <a:pt x="0" y="754851"/>
                </a:lnTo>
                <a:close/>
              </a:path>
            </a:pathLst>
          </a:custGeom>
          <a:solidFill>
            <a:srgbClr val="D4D8EE"/>
          </a:solidFill>
        </p:spPr>
        <p:txBody>
          <a:bodyPr wrap="square" lIns="0" tIns="0" rIns="0" bIns="0" rtlCol="0"/>
          <a:lstStyle/>
          <a:p>
            <a:endParaRPr/>
          </a:p>
        </p:txBody>
      </p:sp>
      <p:sp>
        <p:nvSpPr>
          <p:cNvPr id="40" name="object 40"/>
          <p:cNvSpPr/>
          <p:nvPr/>
        </p:nvSpPr>
        <p:spPr>
          <a:xfrm>
            <a:off x="981836" y="3103284"/>
            <a:ext cx="1098550" cy="414655"/>
          </a:xfrm>
          <a:custGeom>
            <a:avLst/>
            <a:gdLst/>
            <a:ahLst/>
            <a:cxnLst/>
            <a:rect l="l" t="t" r="r" b="b"/>
            <a:pathLst>
              <a:path w="1098550" h="414654">
                <a:moveTo>
                  <a:pt x="0" y="414319"/>
                </a:moveTo>
                <a:lnTo>
                  <a:pt x="1098257" y="414319"/>
                </a:lnTo>
                <a:lnTo>
                  <a:pt x="1098257" y="0"/>
                </a:lnTo>
                <a:lnTo>
                  <a:pt x="0" y="0"/>
                </a:lnTo>
                <a:lnTo>
                  <a:pt x="0" y="414319"/>
                </a:lnTo>
                <a:close/>
              </a:path>
            </a:pathLst>
          </a:custGeom>
          <a:solidFill>
            <a:srgbClr val="D4D8EE"/>
          </a:solidFill>
        </p:spPr>
        <p:txBody>
          <a:bodyPr wrap="square" lIns="0" tIns="0" rIns="0" bIns="0" rtlCol="0"/>
          <a:lstStyle/>
          <a:p>
            <a:endParaRPr/>
          </a:p>
        </p:txBody>
      </p:sp>
      <p:sp>
        <p:nvSpPr>
          <p:cNvPr id="41" name="object 41"/>
          <p:cNvSpPr/>
          <p:nvPr/>
        </p:nvSpPr>
        <p:spPr>
          <a:xfrm>
            <a:off x="981836" y="3593804"/>
            <a:ext cx="1098550" cy="457834"/>
          </a:xfrm>
          <a:custGeom>
            <a:avLst/>
            <a:gdLst/>
            <a:ahLst/>
            <a:cxnLst/>
            <a:rect l="l" t="t" r="r" b="b"/>
            <a:pathLst>
              <a:path w="1098550" h="457835">
                <a:moveTo>
                  <a:pt x="0" y="457559"/>
                </a:moveTo>
                <a:lnTo>
                  <a:pt x="1098257" y="457559"/>
                </a:lnTo>
                <a:lnTo>
                  <a:pt x="1098257" y="0"/>
                </a:lnTo>
                <a:lnTo>
                  <a:pt x="0" y="0"/>
                </a:lnTo>
                <a:lnTo>
                  <a:pt x="0" y="457559"/>
                </a:lnTo>
                <a:close/>
              </a:path>
            </a:pathLst>
          </a:custGeom>
          <a:solidFill>
            <a:srgbClr val="D4D8EE"/>
          </a:solidFill>
        </p:spPr>
        <p:txBody>
          <a:bodyPr wrap="square" lIns="0" tIns="0" rIns="0" bIns="0" rtlCol="0"/>
          <a:lstStyle/>
          <a:p>
            <a:endParaRPr/>
          </a:p>
        </p:txBody>
      </p:sp>
      <p:sp>
        <p:nvSpPr>
          <p:cNvPr id="42" name="object 42"/>
          <p:cNvSpPr/>
          <p:nvPr/>
        </p:nvSpPr>
        <p:spPr>
          <a:xfrm>
            <a:off x="2179069" y="3593804"/>
            <a:ext cx="4923155" cy="457834"/>
          </a:xfrm>
          <a:custGeom>
            <a:avLst/>
            <a:gdLst/>
            <a:ahLst/>
            <a:cxnLst/>
            <a:rect l="l" t="t" r="r" b="b"/>
            <a:pathLst>
              <a:path w="4923155" h="457835">
                <a:moveTo>
                  <a:pt x="0" y="457559"/>
                </a:moveTo>
                <a:lnTo>
                  <a:pt x="4922935" y="457559"/>
                </a:lnTo>
                <a:lnTo>
                  <a:pt x="4922935" y="0"/>
                </a:lnTo>
                <a:lnTo>
                  <a:pt x="0" y="0"/>
                </a:lnTo>
                <a:lnTo>
                  <a:pt x="0" y="457559"/>
                </a:lnTo>
                <a:close/>
              </a:path>
            </a:pathLst>
          </a:custGeom>
          <a:solidFill>
            <a:srgbClr val="637DBE"/>
          </a:solidFill>
        </p:spPr>
        <p:txBody>
          <a:bodyPr wrap="square" lIns="0" tIns="0" rIns="0" bIns="0" rtlCol="0"/>
          <a:lstStyle/>
          <a:p>
            <a:endParaRPr/>
          </a:p>
        </p:txBody>
      </p:sp>
      <p:sp>
        <p:nvSpPr>
          <p:cNvPr id="43" name="object 43"/>
          <p:cNvSpPr/>
          <p:nvPr/>
        </p:nvSpPr>
        <p:spPr>
          <a:xfrm>
            <a:off x="2125094" y="2127604"/>
            <a:ext cx="0" cy="899794"/>
          </a:xfrm>
          <a:custGeom>
            <a:avLst/>
            <a:gdLst/>
            <a:ahLst/>
            <a:cxnLst/>
            <a:rect l="l" t="t" r="r" b="b"/>
            <a:pathLst>
              <a:path h="899794">
                <a:moveTo>
                  <a:pt x="0" y="0"/>
                </a:moveTo>
                <a:lnTo>
                  <a:pt x="0" y="899480"/>
                </a:lnTo>
              </a:path>
            </a:pathLst>
          </a:custGeom>
          <a:ln w="107950">
            <a:solidFill>
              <a:srgbClr val="FFFFFF"/>
            </a:solidFill>
          </a:ln>
        </p:spPr>
        <p:txBody>
          <a:bodyPr wrap="square" lIns="0" tIns="0" rIns="0" bIns="0" rtlCol="0"/>
          <a:lstStyle/>
          <a:p>
            <a:endParaRPr/>
          </a:p>
        </p:txBody>
      </p:sp>
      <p:sp>
        <p:nvSpPr>
          <p:cNvPr id="44" name="object 44"/>
          <p:cNvSpPr/>
          <p:nvPr/>
        </p:nvSpPr>
        <p:spPr>
          <a:xfrm>
            <a:off x="2125094" y="3103284"/>
            <a:ext cx="0" cy="414655"/>
          </a:xfrm>
          <a:custGeom>
            <a:avLst/>
            <a:gdLst/>
            <a:ahLst/>
            <a:cxnLst/>
            <a:rect l="l" t="t" r="r" b="b"/>
            <a:pathLst>
              <a:path h="414654">
                <a:moveTo>
                  <a:pt x="0" y="0"/>
                </a:moveTo>
                <a:lnTo>
                  <a:pt x="0" y="414319"/>
                </a:lnTo>
              </a:path>
            </a:pathLst>
          </a:custGeom>
          <a:ln w="107950">
            <a:solidFill>
              <a:srgbClr val="FFFFFF"/>
            </a:solidFill>
          </a:ln>
        </p:spPr>
        <p:txBody>
          <a:bodyPr wrap="square" lIns="0" tIns="0" rIns="0" bIns="0" rtlCol="0"/>
          <a:lstStyle/>
          <a:p>
            <a:endParaRPr/>
          </a:p>
        </p:txBody>
      </p:sp>
      <p:sp>
        <p:nvSpPr>
          <p:cNvPr id="45" name="object 45"/>
          <p:cNvSpPr/>
          <p:nvPr/>
        </p:nvSpPr>
        <p:spPr>
          <a:xfrm>
            <a:off x="2125094" y="3593803"/>
            <a:ext cx="0" cy="593725"/>
          </a:xfrm>
          <a:custGeom>
            <a:avLst/>
            <a:gdLst/>
            <a:ahLst/>
            <a:cxnLst/>
            <a:rect l="l" t="t" r="r" b="b"/>
            <a:pathLst>
              <a:path h="593725">
                <a:moveTo>
                  <a:pt x="0" y="0"/>
                </a:moveTo>
                <a:lnTo>
                  <a:pt x="0" y="593359"/>
                </a:lnTo>
              </a:path>
            </a:pathLst>
          </a:custGeom>
          <a:ln w="107950">
            <a:solidFill>
              <a:srgbClr val="FFFFFF"/>
            </a:solidFill>
          </a:ln>
        </p:spPr>
        <p:txBody>
          <a:bodyPr wrap="square" lIns="0" tIns="0" rIns="0" bIns="0" rtlCol="0"/>
          <a:lstStyle/>
          <a:p>
            <a:endParaRPr/>
          </a:p>
        </p:txBody>
      </p:sp>
      <p:sp>
        <p:nvSpPr>
          <p:cNvPr id="46" name="object 46"/>
          <p:cNvSpPr/>
          <p:nvPr/>
        </p:nvSpPr>
        <p:spPr>
          <a:xfrm>
            <a:off x="894852" y="355570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7" name="object 47"/>
          <p:cNvSpPr/>
          <p:nvPr/>
        </p:nvSpPr>
        <p:spPr>
          <a:xfrm>
            <a:off x="885600" y="306518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8" name="object 48"/>
          <p:cNvSpPr/>
          <p:nvPr/>
        </p:nvSpPr>
        <p:spPr>
          <a:xfrm>
            <a:off x="5565701" y="549008"/>
            <a:ext cx="1615437" cy="1297288"/>
          </a:xfrm>
          <a:prstGeom prst="rect">
            <a:avLst/>
          </a:prstGeom>
          <a:blipFill>
            <a:blip r:embed="rId3" cstate="print"/>
            <a:stretch>
              <a:fillRect/>
            </a:stretch>
          </a:blipFill>
        </p:spPr>
        <p:txBody>
          <a:bodyPr wrap="square" lIns="0" tIns="0" rIns="0" bIns="0" rtlCol="0"/>
          <a:lstStyle/>
          <a:p>
            <a:endParaRPr/>
          </a:p>
        </p:txBody>
      </p:sp>
      <p:sp>
        <p:nvSpPr>
          <p:cNvPr id="49" name="object 49"/>
          <p:cNvSpPr txBox="1"/>
          <p:nvPr/>
        </p:nvSpPr>
        <p:spPr>
          <a:xfrm>
            <a:off x="872900" y="284955"/>
            <a:ext cx="3104515" cy="116459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a:lnSpc>
                <a:spcPct val="100000"/>
              </a:lnSpc>
            </a:pPr>
            <a:endParaRPr sz="1300">
              <a:latin typeface="Times New Roman"/>
              <a:cs typeface="Times New Roman"/>
            </a:endParaRPr>
          </a:p>
          <a:p>
            <a:pPr>
              <a:lnSpc>
                <a:spcPct val="100000"/>
              </a:lnSpc>
              <a:spcBef>
                <a:spcPts val="26"/>
              </a:spcBef>
            </a:pPr>
            <a:endParaRPr sz="1350">
              <a:latin typeface="Times New Roman"/>
              <a:cs typeface="Times New Roman"/>
            </a:endParaRPr>
          </a:p>
          <a:p>
            <a:pPr marL="1386205" marR="5080">
              <a:lnSpc>
                <a:spcPct val="112799"/>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50" name="object 50"/>
          <p:cNvSpPr txBox="1"/>
          <p:nvPr/>
        </p:nvSpPr>
        <p:spPr>
          <a:xfrm>
            <a:off x="964379" y="1897539"/>
            <a:ext cx="5990590"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5" dirty="0">
                <a:solidFill>
                  <a:srgbClr val="706F6F"/>
                </a:solidFill>
                <a:latin typeface="Segoe UI"/>
                <a:cs typeface="Segoe UI"/>
              </a:rPr>
              <a:t> </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поддержк</a:t>
            </a:r>
            <a:r>
              <a:rPr sz="1100" dirty="0">
                <a:solidFill>
                  <a:srgbClr val="706F6F"/>
                </a:solidFill>
                <a:latin typeface="Segoe UI"/>
                <a:cs typeface="Segoe UI"/>
              </a:rPr>
              <a:t>а</a:t>
            </a:r>
            <a:r>
              <a:rPr sz="1100" spc="-45" dirty="0">
                <a:solidFill>
                  <a:srgbClr val="706F6F"/>
                </a:solidFill>
                <a:latin typeface="Segoe UI"/>
                <a:cs typeface="Segoe UI"/>
              </a:rPr>
              <a:t> </a:t>
            </a:r>
            <a:r>
              <a:rPr sz="1100" spc="-25" dirty="0">
                <a:solidFill>
                  <a:srgbClr val="706F6F"/>
                </a:solidFill>
                <a:latin typeface="Segoe UI"/>
                <a:cs typeface="Segoe UI"/>
              </a:rPr>
              <a:t>образовани</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дете</a:t>
            </a:r>
            <a:r>
              <a:rPr sz="1100" dirty="0">
                <a:solidFill>
                  <a:srgbClr val="706F6F"/>
                </a:solidFill>
                <a:latin typeface="Segoe UI"/>
                <a:cs typeface="Segoe UI"/>
              </a:rPr>
              <a:t>й</a:t>
            </a:r>
            <a:r>
              <a:rPr sz="1100" spc="-45" dirty="0">
                <a:solidFill>
                  <a:srgbClr val="706F6F"/>
                </a:solidFill>
                <a:latin typeface="Segoe UI"/>
                <a:cs typeface="Segoe UI"/>
              </a:rPr>
              <a:t> </a:t>
            </a:r>
            <a:r>
              <a:rPr sz="1100" dirty="0">
                <a:solidFill>
                  <a:srgbClr val="706F6F"/>
                </a:solidFill>
                <a:latin typeface="Segoe UI"/>
                <a:cs typeface="Segoe UI"/>
              </a:rPr>
              <a:t>с</a:t>
            </a:r>
            <a:r>
              <a:rPr sz="1100" spc="-45" dirty="0">
                <a:solidFill>
                  <a:srgbClr val="706F6F"/>
                </a:solidFill>
                <a:latin typeface="Segoe UI"/>
                <a:cs typeface="Segoe UI"/>
              </a:rPr>
              <a:t> </a:t>
            </a:r>
            <a:r>
              <a:rPr sz="1100" spc="-25" dirty="0">
                <a:solidFill>
                  <a:srgbClr val="706F6F"/>
                </a:solidFill>
                <a:latin typeface="Segoe UI"/>
                <a:cs typeface="Segoe UI"/>
              </a:rPr>
              <a:t>ограниченным</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возможностям</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здоровь</a:t>
            </a:r>
            <a:r>
              <a:rPr sz="1100" dirty="0">
                <a:solidFill>
                  <a:srgbClr val="706F6F"/>
                </a:solidFill>
                <a:latin typeface="Segoe UI"/>
                <a:cs typeface="Segoe UI"/>
              </a:rPr>
              <a:t>я</a:t>
            </a:r>
            <a:endParaRPr sz="1100">
              <a:latin typeface="Segoe UI"/>
              <a:cs typeface="Segoe UI"/>
            </a:endParaRPr>
          </a:p>
        </p:txBody>
      </p:sp>
      <p:sp>
        <p:nvSpPr>
          <p:cNvPr id="51" name="object 51"/>
          <p:cNvSpPr txBox="1"/>
          <p:nvPr/>
        </p:nvSpPr>
        <p:spPr>
          <a:xfrm>
            <a:off x="2224699" y="3656480"/>
            <a:ext cx="4504055" cy="281940"/>
          </a:xfrm>
          <a:prstGeom prst="rect">
            <a:avLst/>
          </a:prstGeom>
        </p:spPr>
        <p:txBody>
          <a:bodyPr vert="horz" wrap="square" lIns="0" tIns="0" rIns="0" bIns="0" rtlCol="0">
            <a:spAutoFit/>
          </a:bodyPr>
          <a:lstStyle/>
          <a:p>
            <a:pPr marL="12700" marR="5080">
              <a:lnSpc>
                <a:spcPts val="1100"/>
              </a:lnSpc>
            </a:pPr>
            <a:r>
              <a:rPr sz="900" b="1" dirty="0">
                <a:solidFill>
                  <a:srgbClr val="FFFFFF"/>
                </a:solidFill>
                <a:latin typeface="Segoe UI"/>
                <a:cs typeface="Segoe UI"/>
              </a:rPr>
              <a:t>Приобре</a:t>
            </a:r>
            <a:r>
              <a:rPr sz="900" b="1" spc="-15" dirty="0">
                <a:solidFill>
                  <a:srgbClr val="FFFFFF"/>
                </a:solidFill>
                <a:latin typeface="Segoe UI"/>
                <a:cs typeface="Segoe UI"/>
              </a:rPr>
              <a:t>т</a:t>
            </a:r>
            <a:r>
              <a:rPr sz="900" b="1" dirty="0">
                <a:solidFill>
                  <a:srgbClr val="FFFFFF"/>
                </a:solidFill>
                <a:latin typeface="Segoe UI"/>
                <a:cs typeface="Segoe UI"/>
              </a:rPr>
              <a:t>ено</a:t>
            </a:r>
            <a:r>
              <a:rPr sz="900" b="1" spc="-60" dirty="0">
                <a:solidFill>
                  <a:srgbClr val="FFFFFF"/>
                </a:solidFill>
                <a:latin typeface="Segoe UI"/>
                <a:cs typeface="Segoe UI"/>
              </a:rPr>
              <a:t> </a:t>
            </a:r>
            <a:r>
              <a:rPr sz="900" b="1" dirty="0">
                <a:solidFill>
                  <a:srgbClr val="FFFFFF"/>
                </a:solidFill>
                <a:latin typeface="Segoe UI"/>
                <a:cs typeface="Segoe UI"/>
              </a:rPr>
              <a:t>обор</a:t>
            </a:r>
            <a:r>
              <a:rPr sz="900" b="1" spc="-40" dirty="0">
                <a:solidFill>
                  <a:srgbClr val="FFFFFF"/>
                </a:solidFill>
                <a:latin typeface="Segoe UI"/>
                <a:cs typeface="Segoe UI"/>
              </a:rPr>
              <a:t>у</a:t>
            </a:r>
            <a:r>
              <a:rPr sz="900" b="1" dirty="0">
                <a:solidFill>
                  <a:srgbClr val="FFFFFF"/>
                </a:solidFill>
                <a:latin typeface="Segoe UI"/>
                <a:cs typeface="Segoe UI"/>
              </a:rPr>
              <a:t>дование</a:t>
            </a:r>
            <a:r>
              <a:rPr sz="900" b="1" spc="-60" dirty="0">
                <a:solidFill>
                  <a:srgbClr val="FFFFFF"/>
                </a:solidFill>
                <a:latin typeface="Segoe UI"/>
                <a:cs typeface="Segoe UI"/>
              </a:rPr>
              <a:t> </a:t>
            </a:r>
            <a:r>
              <a:rPr sz="900" b="1" dirty="0">
                <a:solidFill>
                  <a:srgbClr val="FFFFFF"/>
                </a:solidFill>
                <a:latin typeface="Segoe UI"/>
                <a:cs typeface="Segoe UI"/>
              </a:rPr>
              <a:t>и</a:t>
            </a:r>
            <a:r>
              <a:rPr sz="900" b="1" spc="-60" dirty="0">
                <a:solidFill>
                  <a:srgbClr val="FFFFFF"/>
                </a:solidFill>
                <a:latin typeface="Segoe UI"/>
                <a:cs typeface="Segoe UI"/>
              </a:rPr>
              <a:t> </a:t>
            </a:r>
            <a:r>
              <a:rPr sz="900" b="1" dirty="0">
                <a:solidFill>
                  <a:srgbClr val="FFFFFF"/>
                </a:solidFill>
                <a:latin typeface="Segoe UI"/>
                <a:cs typeface="Segoe UI"/>
              </a:rPr>
              <a:t>внесены</a:t>
            </a:r>
            <a:r>
              <a:rPr sz="900" b="1" spc="-60" dirty="0">
                <a:solidFill>
                  <a:srgbClr val="FFFFFF"/>
                </a:solidFill>
                <a:latin typeface="Segoe UI"/>
                <a:cs typeface="Segoe UI"/>
              </a:rPr>
              <a:t> </a:t>
            </a:r>
            <a:r>
              <a:rPr sz="900" b="1" dirty="0">
                <a:solidFill>
                  <a:srgbClr val="FFFFFF"/>
                </a:solidFill>
                <a:latin typeface="Segoe UI"/>
                <a:cs typeface="Segoe UI"/>
              </a:rPr>
              <a:t>изменения</a:t>
            </a:r>
            <a:r>
              <a:rPr sz="900" b="1" spc="-60" dirty="0">
                <a:solidFill>
                  <a:srgbClr val="FFFFFF"/>
                </a:solidFill>
                <a:latin typeface="Segoe UI"/>
                <a:cs typeface="Segoe UI"/>
              </a:rPr>
              <a:t> </a:t>
            </a:r>
            <a:r>
              <a:rPr sz="900" b="1" dirty="0">
                <a:solidFill>
                  <a:srgbClr val="FFFFFF"/>
                </a:solidFill>
                <a:latin typeface="Segoe UI"/>
                <a:cs typeface="Segoe UI"/>
              </a:rPr>
              <a:t>в</a:t>
            </a:r>
            <a:r>
              <a:rPr sz="900" b="1" spc="-60"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аммы</a:t>
            </a:r>
            <a:r>
              <a:rPr sz="900" b="1" spc="-6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азвития</a:t>
            </a:r>
            <a:r>
              <a:rPr sz="900" b="1" spc="-60"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 в</a:t>
            </a:r>
            <a:r>
              <a:rPr sz="900" b="1" spc="-5" dirty="0">
                <a:solidFill>
                  <a:srgbClr val="FFFFFF"/>
                </a:solidFill>
                <a:latin typeface="Segoe UI"/>
                <a:cs typeface="Segoe UI"/>
              </a:rPr>
              <a:t> </a:t>
            </a:r>
            <a:r>
              <a:rPr sz="1000" b="1" dirty="0">
                <a:solidFill>
                  <a:srgbClr val="F07E2F"/>
                </a:solidFill>
                <a:latin typeface="Segoe UI"/>
                <a:cs typeface="Segoe UI"/>
              </a:rPr>
              <a:t>2</a:t>
            </a:r>
            <a:r>
              <a:rPr sz="1000" b="1" spc="-5" dirty="0">
                <a:solidFill>
                  <a:srgbClr val="F07E2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оррекционных ш</a:t>
            </a:r>
            <a:r>
              <a:rPr sz="900" b="1" spc="-15" dirty="0">
                <a:solidFill>
                  <a:srgbClr val="FFFFFF"/>
                </a:solidFill>
                <a:latin typeface="Segoe UI"/>
                <a:cs typeface="Segoe UI"/>
              </a:rPr>
              <a:t>к</a:t>
            </a:r>
            <a:r>
              <a:rPr sz="900" b="1" dirty="0">
                <a:solidFill>
                  <a:srgbClr val="FFFFFF"/>
                </a:solidFill>
                <a:latin typeface="Segoe UI"/>
                <a:cs typeface="Segoe UI"/>
              </a:rPr>
              <a:t>олах</a:t>
            </a:r>
            <a:endParaRPr sz="900">
              <a:latin typeface="Segoe UI"/>
              <a:cs typeface="Segoe UI"/>
            </a:endParaRPr>
          </a:p>
        </p:txBody>
      </p:sp>
      <p:sp>
        <p:nvSpPr>
          <p:cNvPr id="52" name="object 52"/>
          <p:cNvSpPr txBox="1"/>
          <p:nvPr/>
        </p:nvSpPr>
        <p:spPr>
          <a:xfrm>
            <a:off x="2179069" y="3103284"/>
            <a:ext cx="4923155" cy="414655"/>
          </a:xfrm>
          <a:prstGeom prst="rect">
            <a:avLst/>
          </a:prstGeom>
          <a:solidFill>
            <a:srgbClr val="637DBE"/>
          </a:solidFill>
        </p:spPr>
        <p:txBody>
          <a:bodyPr vert="horz" wrap="square" lIns="0" tIns="0" rIns="0" bIns="0" rtlCol="0">
            <a:spAutoFit/>
          </a:bodyPr>
          <a:lstStyle/>
          <a:p>
            <a:pPr marL="61594" marR="100965">
              <a:lnSpc>
                <a:spcPts val="900"/>
              </a:lnSpc>
            </a:pPr>
            <a:r>
              <a:rPr sz="900" b="1" dirty="0">
                <a:solidFill>
                  <a:srgbClr val="FFFFFF"/>
                </a:solidFill>
                <a:latin typeface="Segoe UI"/>
                <a:cs typeface="Segoe UI"/>
              </a:rPr>
              <a:t>Обновление </a:t>
            </a:r>
            <a:r>
              <a:rPr sz="900" b="1" spc="-75" dirty="0">
                <a:solidFill>
                  <a:srgbClr val="FFFFFF"/>
                </a:solidFill>
                <a:latin typeface="Segoe UI"/>
                <a:cs typeface="Segoe UI"/>
              </a:rPr>
              <a:t> </a:t>
            </a:r>
            <a:r>
              <a:rPr sz="900" b="1" dirty="0">
                <a:solidFill>
                  <a:srgbClr val="FFFFFF"/>
                </a:solidFill>
                <a:latin typeface="Segoe UI"/>
                <a:cs typeface="Segoe UI"/>
              </a:rPr>
              <a:t>обор</a:t>
            </a:r>
            <a:r>
              <a:rPr sz="900" b="1" spc="-40" dirty="0">
                <a:solidFill>
                  <a:srgbClr val="FFFFFF"/>
                </a:solidFill>
                <a:latin typeface="Segoe UI"/>
                <a:cs typeface="Segoe UI"/>
              </a:rPr>
              <a:t>у</a:t>
            </a:r>
            <a:r>
              <a:rPr sz="900" b="1" dirty="0">
                <a:solidFill>
                  <a:srgbClr val="FFFFFF"/>
                </a:solidFill>
                <a:latin typeface="Segoe UI"/>
                <a:cs typeface="Segoe UI"/>
              </a:rPr>
              <a:t>дования </a:t>
            </a:r>
            <a:r>
              <a:rPr sz="900" b="1" spc="-7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7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 </a:t>
            </a:r>
            <a:r>
              <a:rPr sz="900" b="1" spc="-75" dirty="0">
                <a:solidFill>
                  <a:srgbClr val="FFFFFF"/>
                </a:solidFill>
                <a:latin typeface="Segoe UI"/>
                <a:cs typeface="Segoe UI"/>
              </a:rPr>
              <a:t> </a:t>
            </a:r>
            <a:r>
              <a:rPr sz="900" b="1" dirty="0">
                <a:solidFill>
                  <a:srgbClr val="FFFFFF"/>
                </a:solidFill>
                <a:latin typeface="Segoe UI"/>
                <a:cs typeface="Segoe UI"/>
              </a:rPr>
              <a:t>и </a:t>
            </a:r>
            <a:r>
              <a:rPr sz="900" b="1" spc="-75"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жания </a:t>
            </a:r>
            <a:r>
              <a:rPr sz="900" b="1" spc="-7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 ва</a:t>
            </a:r>
            <a:r>
              <a:rPr sz="900" b="1" spc="-15" dirty="0">
                <a:solidFill>
                  <a:srgbClr val="FFFFFF"/>
                </a:solidFill>
                <a:latin typeface="Segoe UI"/>
                <a:cs typeface="Segoe UI"/>
              </a:rPr>
              <a:t>т</a:t>
            </a:r>
            <a:r>
              <a:rPr sz="900" b="1" dirty="0">
                <a:solidFill>
                  <a:srgbClr val="FFFFFF"/>
                </a:solidFill>
                <a:latin typeface="Segoe UI"/>
                <a:cs typeface="Segoe UI"/>
              </a:rPr>
              <a:t>ельных прог</a:t>
            </a:r>
            <a:r>
              <a:rPr sz="900" b="1" spc="-10" dirty="0">
                <a:solidFill>
                  <a:srgbClr val="FFFFFF"/>
                </a:solidFill>
                <a:latin typeface="Segoe UI"/>
                <a:cs typeface="Segoe UI"/>
              </a:rPr>
              <a:t>р</a:t>
            </a:r>
            <a:r>
              <a:rPr sz="900" b="1" dirty="0">
                <a:solidFill>
                  <a:srgbClr val="FFFFFF"/>
                </a:solidFill>
                <a:latin typeface="Segoe UI"/>
                <a:cs typeface="Segoe UI"/>
              </a:rPr>
              <a:t>амм</a:t>
            </a:r>
            <a:endParaRPr sz="900">
              <a:latin typeface="Segoe UI"/>
              <a:cs typeface="Segoe UI"/>
            </a:endParaRPr>
          </a:p>
        </p:txBody>
      </p:sp>
      <p:sp>
        <p:nvSpPr>
          <p:cNvPr id="53" name="object 53"/>
          <p:cNvSpPr txBox="1"/>
          <p:nvPr/>
        </p:nvSpPr>
        <p:spPr>
          <a:xfrm>
            <a:off x="1245786" y="2575876"/>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4" name="object 54"/>
          <p:cNvSpPr txBox="1"/>
          <p:nvPr/>
        </p:nvSpPr>
        <p:spPr>
          <a:xfrm>
            <a:off x="1246484" y="3214026"/>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5" name="object 55"/>
          <p:cNvSpPr txBox="1"/>
          <p:nvPr/>
        </p:nvSpPr>
        <p:spPr>
          <a:xfrm>
            <a:off x="1243411" y="371806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6" name="object 56"/>
          <p:cNvSpPr/>
          <p:nvPr/>
        </p:nvSpPr>
        <p:spPr>
          <a:xfrm>
            <a:off x="1014495" y="3208355"/>
            <a:ext cx="199662" cy="193783"/>
          </a:xfrm>
          <a:prstGeom prst="rect">
            <a:avLst/>
          </a:prstGeom>
          <a:blipFill>
            <a:blip r:embed="rId4" cstate="print"/>
            <a:stretch>
              <a:fillRect/>
            </a:stretch>
          </a:blipFill>
        </p:spPr>
        <p:txBody>
          <a:bodyPr wrap="square" lIns="0" tIns="0" rIns="0" bIns="0" rtlCol="0"/>
          <a:lstStyle/>
          <a:p>
            <a:endParaRPr/>
          </a:p>
        </p:txBody>
      </p:sp>
      <p:sp>
        <p:nvSpPr>
          <p:cNvPr id="57" name="object 57"/>
          <p:cNvSpPr/>
          <p:nvPr/>
        </p:nvSpPr>
        <p:spPr>
          <a:xfrm>
            <a:off x="1017981" y="3688517"/>
            <a:ext cx="199667" cy="200996"/>
          </a:xfrm>
          <a:prstGeom prst="rect">
            <a:avLst/>
          </a:prstGeom>
          <a:blipFill>
            <a:blip r:embed="rId5" cstate="print"/>
            <a:stretch>
              <a:fillRect/>
            </a:stretch>
          </a:blipFill>
        </p:spPr>
        <p:txBody>
          <a:bodyPr wrap="square" lIns="0" tIns="0" rIns="0" bIns="0" rtlCol="0"/>
          <a:lstStyle/>
          <a:p>
            <a:endParaRPr/>
          </a:p>
        </p:txBody>
      </p:sp>
      <p:sp>
        <p:nvSpPr>
          <p:cNvPr id="58" name="object 58"/>
          <p:cNvSpPr/>
          <p:nvPr/>
        </p:nvSpPr>
        <p:spPr>
          <a:xfrm>
            <a:off x="1005497" y="2539809"/>
            <a:ext cx="228892" cy="227339"/>
          </a:xfrm>
          <a:prstGeom prst="rect">
            <a:avLst/>
          </a:prstGeom>
          <a:blipFill>
            <a:blip r:embed="rId6" cstate="print"/>
            <a:stretch>
              <a:fillRect/>
            </a:stretch>
          </a:blipFill>
        </p:spPr>
        <p:txBody>
          <a:bodyPr wrap="square" lIns="0" tIns="0" rIns="0" bIns="0" rtlCol="0"/>
          <a:lstStyle/>
          <a:p>
            <a:endParaRPr/>
          </a:p>
        </p:txBody>
      </p:sp>
      <p:sp>
        <p:nvSpPr>
          <p:cNvPr id="59" name="object 59"/>
          <p:cNvSpPr txBox="1"/>
          <p:nvPr/>
        </p:nvSpPr>
        <p:spPr>
          <a:xfrm>
            <a:off x="6778260" y="3946676"/>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60" name="object 60"/>
          <p:cNvSpPr txBox="1"/>
          <p:nvPr/>
        </p:nvSpPr>
        <p:spPr>
          <a:xfrm>
            <a:off x="2179069" y="2272830"/>
            <a:ext cx="4923155" cy="754380"/>
          </a:xfrm>
          <a:prstGeom prst="rect">
            <a:avLst/>
          </a:prstGeom>
          <a:solidFill>
            <a:srgbClr val="637DBE"/>
          </a:solidFill>
        </p:spPr>
        <p:txBody>
          <a:bodyPr vert="horz" wrap="square" lIns="0" tIns="0" rIns="0" bIns="0" rtlCol="0">
            <a:spAutoFit/>
          </a:bodyPr>
          <a:lstStyle/>
          <a:p>
            <a:pPr marL="61594" marR="100965" algn="just">
              <a:lnSpc>
                <a:spcPts val="900"/>
              </a:lnSpc>
            </a:pPr>
            <a:r>
              <a:rPr sz="900" b="1" dirty="0">
                <a:solidFill>
                  <a:srgbClr val="FFFFFF"/>
                </a:solidFill>
                <a:latin typeface="Segoe UI"/>
                <a:cs typeface="Segoe UI"/>
              </a:rPr>
              <a:t>Создание</a:t>
            </a:r>
            <a:r>
              <a:rPr sz="900" b="1" spc="55" dirty="0">
                <a:solidFill>
                  <a:srgbClr val="FFFFFF"/>
                </a:solidFill>
                <a:latin typeface="Segoe UI"/>
                <a:cs typeface="Segoe UI"/>
              </a:rPr>
              <a:t> </a:t>
            </a:r>
            <a:r>
              <a:rPr sz="900" b="1" dirty="0">
                <a:solidFill>
                  <a:srgbClr val="FFFFFF"/>
                </a:solidFill>
                <a:latin typeface="Segoe UI"/>
                <a:cs typeface="Segoe UI"/>
              </a:rPr>
              <a:t>современных</a:t>
            </a:r>
            <a:r>
              <a:rPr sz="900" b="1" spc="5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a:t>
            </a:r>
            <a:r>
              <a:rPr sz="900" b="1" spc="5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55" dirty="0">
                <a:solidFill>
                  <a:srgbClr val="FFFFFF"/>
                </a:solidFill>
                <a:latin typeface="Segoe UI"/>
                <a:cs typeface="Segoe UI"/>
              </a:rPr>
              <a:t> </a:t>
            </a:r>
            <a:r>
              <a:rPr sz="900" b="1" dirty="0">
                <a:solidFill>
                  <a:srgbClr val="FFFFFF"/>
                </a:solidFill>
                <a:latin typeface="Segoe UI"/>
                <a:cs typeface="Segoe UI"/>
              </a:rPr>
              <a:t>обучения,</a:t>
            </a:r>
            <a:r>
              <a:rPr sz="900" b="1" spc="55" dirty="0">
                <a:solidFill>
                  <a:srgbClr val="FFFFFF"/>
                </a:solidFill>
                <a:latin typeface="Segoe UI"/>
                <a:cs typeface="Segoe UI"/>
              </a:rPr>
              <a:t> </a:t>
            </a:r>
            <a:r>
              <a:rPr sz="900" b="1" dirty="0">
                <a:solidFill>
                  <a:srgbClr val="FFFFFF"/>
                </a:solidFill>
                <a:latin typeface="Segoe UI"/>
                <a:cs typeface="Segoe UI"/>
              </a:rPr>
              <a:t>воспитания</a:t>
            </a:r>
            <a:r>
              <a:rPr sz="900" b="1" spc="55" dirty="0">
                <a:solidFill>
                  <a:srgbClr val="FFFFFF"/>
                </a:solidFill>
                <a:latin typeface="Segoe UI"/>
                <a:cs typeface="Segoe UI"/>
              </a:rPr>
              <a:t> </a:t>
            </a:r>
            <a:r>
              <a:rPr sz="900" b="1" dirty="0">
                <a:solidFill>
                  <a:srgbClr val="FFFFFF"/>
                </a:solidFill>
                <a:latin typeface="Segoe UI"/>
                <a:cs typeface="Segoe UI"/>
              </a:rPr>
              <a:t>и</a:t>
            </a:r>
            <a:r>
              <a:rPr sz="900" b="1" spc="5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оррекции</a:t>
            </a:r>
            <a:r>
              <a:rPr sz="900" b="1" spc="5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у</a:t>
            </a:r>
            <a:r>
              <a:rPr sz="900" b="1" spc="-15" dirty="0">
                <a:solidFill>
                  <a:srgbClr val="FFFFFF"/>
                </a:solidFill>
                <a:latin typeface="Segoe UI"/>
                <a:cs typeface="Segoe UI"/>
              </a:rPr>
              <a:t>т</a:t>
            </a:r>
            <a:r>
              <a:rPr sz="900" b="1" dirty="0">
                <a:solidFill>
                  <a:srgbClr val="FFFFFF"/>
                </a:solidFill>
                <a:latin typeface="Segoe UI"/>
                <a:cs typeface="Segoe UI"/>
              </a:rPr>
              <a:t>ем</a:t>
            </a:r>
            <a:r>
              <a:rPr sz="900" b="1" spc="55" dirty="0">
                <a:solidFill>
                  <a:srgbClr val="FFFFFF"/>
                </a:solidFill>
                <a:latin typeface="Segoe UI"/>
                <a:cs typeface="Segoe UI"/>
              </a:rPr>
              <a:t> </a:t>
            </a:r>
            <a:r>
              <a:rPr sz="900" b="1" dirty="0">
                <a:solidFill>
                  <a:srgbClr val="FFFFFF"/>
                </a:solidFill>
                <a:latin typeface="Segoe UI"/>
                <a:cs typeface="Segoe UI"/>
              </a:rPr>
              <a:t>об- новления</a:t>
            </a:r>
            <a:r>
              <a:rPr sz="900" b="1" spc="95" dirty="0">
                <a:solidFill>
                  <a:srgbClr val="FFFFFF"/>
                </a:solidFill>
                <a:latin typeface="Segoe UI"/>
                <a:cs typeface="Segoe UI"/>
              </a:rPr>
              <a:t> </a:t>
            </a:r>
            <a:r>
              <a:rPr sz="900" b="1" dirty="0">
                <a:solidFill>
                  <a:srgbClr val="FFFFFF"/>
                </a:solidFill>
                <a:latin typeface="Segoe UI"/>
                <a:cs typeface="Segoe UI"/>
              </a:rPr>
              <a:t>инф</a:t>
            </a:r>
            <a:r>
              <a:rPr sz="900" b="1" spc="-10" dirty="0">
                <a:solidFill>
                  <a:srgbClr val="FFFFFF"/>
                </a:solidFill>
                <a:latin typeface="Segoe UI"/>
                <a:cs typeface="Segoe UI"/>
              </a:rPr>
              <a:t>р</a:t>
            </a:r>
            <a:r>
              <a:rPr sz="900" b="1" dirty="0">
                <a:solidFill>
                  <a:srgbClr val="FFFFFF"/>
                </a:solidFill>
                <a:latin typeface="Segoe UI"/>
                <a:cs typeface="Segoe UI"/>
              </a:rPr>
              <a:t>аструк</a:t>
            </a:r>
            <a:r>
              <a:rPr sz="900" b="1" spc="10" dirty="0">
                <a:solidFill>
                  <a:srgbClr val="FFFFFF"/>
                </a:solidFill>
                <a:latin typeface="Segoe UI"/>
                <a:cs typeface="Segoe UI"/>
              </a:rPr>
              <a:t>т</a:t>
            </a:r>
            <a:r>
              <a:rPr sz="900" b="1" dirty="0">
                <a:solidFill>
                  <a:srgbClr val="FFFFFF"/>
                </a:solidFill>
                <a:latin typeface="Segoe UI"/>
                <a:cs typeface="Segoe UI"/>
              </a:rPr>
              <a:t>уры</a:t>
            </a:r>
            <a:r>
              <a:rPr sz="900" b="1" spc="9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r>
              <a:rPr sz="900" b="1" spc="95" dirty="0">
                <a:solidFill>
                  <a:srgbClr val="FFFFFF"/>
                </a:solidFill>
                <a:latin typeface="Segoe UI"/>
                <a:cs typeface="Segoe UI"/>
              </a:rPr>
              <a:t> </a:t>
            </a:r>
            <a:r>
              <a:rPr sz="900" b="1" dirty="0">
                <a:solidFill>
                  <a:srgbClr val="FFFFFF"/>
                </a:solidFill>
                <a:latin typeface="Segoe UI"/>
                <a:cs typeface="Segoe UI"/>
              </a:rPr>
              <a:t>(</a:t>
            </a:r>
            <a:r>
              <a:rPr sz="900" b="1" spc="-15" dirty="0">
                <a:solidFill>
                  <a:srgbClr val="FFFFFF"/>
                </a:solidFill>
                <a:latin typeface="Segoe UI"/>
                <a:cs typeface="Segoe UI"/>
              </a:rPr>
              <a:t>к</a:t>
            </a:r>
            <a:r>
              <a:rPr sz="900" b="1" dirty="0">
                <a:solidFill>
                  <a:srgbClr val="FFFFFF"/>
                </a:solidFill>
                <a:latin typeface="Segoe UI"/>
                <a:cs typeface="Segoe UI"/>
              </a:rPr>
              <a:t>оррекционных</a:t>
            </a:r>
            <a:r>
              <a:rPr sz="900" b="1" spc="95" dirty="0">
                <a:solidFill>
                  <a:srgbClr val="FFFFFF"/>
                </a:solidFill>
                <a:latin typeface="Segoe UI"/>
                <a:cs typeface="Segoe UI"/>
              </a:rPr>
              <a:t> </a:t>
            </a:r>
            <a:r>
              <a:rPr sz="900" b="1" dirty="0">
                <a:solidFill>
                  <a:srgbClr val="FFFFFF"/>
                </a:solidFill>
                <a:latin typeface="Segoe UI"/>
                <a:cs typeface="Segoe UI"/>
              </a:rPr>
              <a:t>ш</a:t>
            </a:r>
            <a:r>
              <a:rPr sz="900" b="1" spc="-15" dirty="0">
                <a:solidFill>
                  <a:srgbClr val="FFFFFF"/>
                </a:solidFill>
                <a:latin typeface="Segoe UI"/>
                <a:cs typeface="Segoe UI"/>
              </a:rPr>
              <a:t>к</a:t>
            </a:r>
            <a:r>
              <a:rPr sz="900" b="1" dirty="0">
                <a:solidFill>
                  <a:srgbClr val="FFFFFF"/>
                </a:solidFill>
                <a:latin typeface="Segoe UI"/>
                <a:cs typeface="Segoe UI"/>
              </a:rPr>
              <a:t>ол),</a:t>
            </a:r>
            <a:r>
              <a:rPr sz="900" b="1" spc="95" dirty="0">
                <a:solidFill>
                  <a:srgbClr val="FFFFFF"/>
                </a:solidFill>
                <a:latin typeface="Segoe UI"/>
                <a:cs typeface="Segoe UI"/>
              </a:rPr>
              <a:t> </a:t>
            </a:r>
            <a:r>
              <a:rPr sz="900" b="1" dirty="0">
                <a:solidFill>
                  <a:srgbClr val="FFFFFF"/>
                </a:solidFill>
                <a:latin typeface="Segoe UI"/>
                <a:cs typeface="Segoe UI"/>
              </a:rPr>
              <a:t>осуществляющих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ельную </a:t>
            </a:r>
            <a:r>
              <a:rPr sz="900" b="1" spc="-110"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ельность </a:t>
            </a:r>
            <a:r>
              <a:rPr sz="900" b="1" spc="-110" dirty="0">
                <a:solidFill>
                  <a:srgbClr val="FFFFFF"/>
                </a:solidFill>
                <a:latin typeface="Segoe UI"/>
                <a:cs typeface="Segoe UI"/>
              </a:rPr>
              <a:t> </a:t>
            </a:r>
            <a:r>
              <a:rPr sz="900" b="1" dirty="0">
                <a:solidFill>
                  <a:srgbClr val="FFFFFF"/>
                </a:solidFill>
                <a:latin typeface="Segoe UI"/>
                <a:cs typeface="Segoe UI"/>
              </a:rPr>
              <a:t>ис</a:t>
            </a:r>
            <a:r>
              <a:rPr sz="900" b="1" spc="15" dirty="0">
                <a:solidFill>
                  <a:srgbClr val="FFFFFF"/>
                </a:solidFill>
                <a:latin typeface="Segoe UI"/>
                <a:cs typeface="Segoe UI"/>
              </a:rPr>
              <a:t>к</a:t>
            </a:r>
            <a:r>
              <a:rPr sz="900" b="1" dirty="0">
                <a:solidFill>
                  <a:srgbClr val="FFFFFF"/>
                </a:solidFill>
                <a:latin typeface="Segoe UI"/>
                <a:cs typeface="Segoe UI"/>
              </a:rPr>
              <a:t>лючи</a:t>
            </a:r>
            <a:r>
              <a:rPr sz="900" b="1" spc="-15" dirty="0">
                <a:solidFill>
                  <a:srgbClr val="FFFFFF"/>
                </a:solidFill>
                <a:latin typeface="Segoe UI"/>
                <a:cs typeface="Segoe UI"/>
              </a:rPr>
              <a:t>т</a:t>
            </a:r>
            <a:r>
              <a:rPr sz="900" b="1" dirty="0">
                <a:solidFill>
                  <a:srgbClr val="FFFFFF"/>
                </a:solidFill>
                <a:latin typeface="Segoe UI"/>
                <a:cs typeface="Segoe UI"/>
              </a:rPr>
              <a:t>ельно </a:t>
            </a:r>
            <a:r>
              <a:rPr sz="900" b="1" spc="-110" dirty="0">
                <a:solidFill>
                  <a:srgbClr val="FFFFFF"/>
                </a:solidFill>
                <a:latin typeface="Segoe UI"/>
                <a:cs typeface="Segoe UI"/>
              </a:rPr>
              <a:t> </a:t>
            </a:r>
            <a:r>
              <a:rPr sz="900" b="1" dirty="0">
                <a:solidFill>
                  <a:srgbClr val="FFFFFF"/>
                </a:solidFill>
                <a:latin typeface="Segoe UI"/>
                <a:cs typeface="Segoe UI"/>
              </a:rPr>
              <a:t>по </a:t>
            </a:r>
            <a:r>
              <a:rPr sz="900" b="1" spc="-110" dirty="0">
                <a:solidFill>
                  <a:srgbClr val="FFFFFF"/>
                </a:solidFill>
                <a:latin typeface="Segoe UI"/>
                <a:cs typeface="Segoe UI"/>
              </a:rPr>
              <a:t> </a:t>
            </a:r>
            <a:r>
              <a:rPr sz="900" b="1" dirty="0">
                <a:solidFill>
                  <a:srgbClr val="FFFFFF"/>
                </a:solidFill>
                <a:latin typeface="Segoe UI"/>
                <a:cs typeface="Segoe UI"/>
              </a:rPr>
              <a:t>адаптированным </a:t>
            </a:r>
            <a:r>
              <a:rPr sz="900" b="1" spc="-110" dirty="0">
                <a:solidFill>
                  <a:srgbClr val="FFFFFF"/>
                </a:solidFill>
                <a:latin typeface="Segoe UI"/>
                <a:cs typeface="Segoe UI"/>
              </a:rPr>
              <a:t>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азо- ва</a:t>
            </a:r>
            <a:r>
              <a:rPr sz="900" b="1" spc="-15" dirty="0">
                <a:solidFill>
                  <a:srgbClr val="FFFFFF"/>
                </a:solidFill>
                <a:latin typeface="Segoe UI"/>
                <a:cs typeface="Segoe UI"/>
              </a:rPr>
              <a:t>т</a:t>
            </a:r>
            <a:r>
              <a:rPr sz="900" b="1" dirty="0">
                <a:solidFill>
                  <a:srgbClr val="FFFFFF"/>
                </a:solidFill>
                <a:latin typeface="Segoe UI"/>
                <a:cs typeface="Segoe UI"/>
              </a:rPr>
              <a:t>ельным </a:t>
            </a:r>
            <a:r>
              <a:rPr sz="900" b="1" spc="-45"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аммам, </a:t>
            </a:r>
            <a:r>
              <a:rPr sz="900" b="1" spc="-45" dirty="0">
                <a:solidFill>
                  <a:srgbClr val="FFFFFF"/>
                </a:solidFill>
                <a:latin typeface="Segoe UI"/>
                <a:cs typeface="Segoe UI"/>
              </a:rPr>
              <a:t> </a:t>
            </a:r>
            <a:r>
              <a:rPr sz="900" b="1" dirty="0">
                <a:solidFill>
                  <a:srgbClr val="FFFFFF"/>
                </a:solidFill>
                <a:latin typeface="Segoe UI"/>
                <a:cs typeface="Segoe UI"/>
              </a:rPr>
              <a:t>изменения </a:t>
            </a:r>
            <a:r>
              <a:rPr sz="900" b="1" spc="-45"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жания </a:t>
            </a:r>
            <a:r>
              <a:rPr sz="900" b="1" spc="-45" dirty="0">
                <a:solidFill>
                  <a:srgbClr val="FFFFFF"/>
                </a:solidFill>
                <a:latin typeface="Segoe UI"/>
                <a:cs typeface="Segoe UI"/>
              </a:rPr>
              <a:t> </a:t>
            </a:r>
            <a:r>
              <a:rPr sz="900" b="1" dirty="0">
                <a:solidFill>
                  <a:srgbClr val="FFFFFF"/>
                </a:solidFill>
                <a:latin typeface="Segoe UI"/>
                <a:cs typeface="Segoe UI"/>
              </a:rPr>
              <a:t>и </a:t>
            </a:r>
            <a:r>
              <a:rPr sz="900" b="1" spc="-45" dirty="0">
                <a:solidFill>
                  <a:srgbClr val="FFFFFF"/>
                </a:solidFill>
                <a:latin typeface="Segoe UI"/>
                <a:cs typeface="Segoe UI"/>
              </a:rPr>
              <a:t> </a:t>
            </a:r>
            <a:r>
              <a:rPr sz="900" b="1" dirty="0">
                <a:solidFill>
                  <a:srgbClr val="FFFFFF"/>
                </a:solidFill>
                <a:latin typeface="Segoe UI"/>
                <a:cs typeface="Segoe UI"/>
              </a:rPr>
              <a:t>повышения </a:t>
            </a:r>
            <a:r>
              <a:rPr sz="900" b="1" spc="-45"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а</a:t>
            </a:r>
            <a:r>
              <a:rPr sz="900" b="1" dirty="0">
                <a:solidFill>
                  <a:srgbClr val="FFFFFF"/>
                </a:solidFill>
                <a:latin typeface="Segoe UI"/>
                <a:cs typeface="Segoe UI"/>
              </a:rPr>
              <a:t>чества </a:t>
            </a:r>
            <a:r>
              <a:rPr sz="900" b="1" spc="-4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 ва</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 процесса</a:t>
            </a:r>
            <a:endParaRPr sz="900">
              <a:latin typeface="Segoe UI"/>
              <a:cs typeface="Segoe UI"/>
            </a:endParaRPr>
          </a:p>
        </p:txBody>
      </p:sp>
      <p:sp>
        <p:nvSpPr>
          <p:cNvPr id="61" name="object 61"/>
          <p:cNvSpPr/>
          <p:nvPr/>
        </p:nvSpPr>
        <p:spPr>
          <a:xfrm>
            <a:off x="896079" y="871422"/>
            <a:ext cx="642786" cy="624154"/>
          </a:xfrm>
          <a:prstGeom prst="rect">
            <a:avLst/>
          </a:prstGeom>
          <a:blipFill>
            <a:blip r:embed="rId7" cstate="print"/>
            <a:stretch>
              <a:fillRect/>
            </a:stretch>
          </a:blipFill>
        </p:spPr>
        <p:txBody>
          <a:bodyPr wrap="square" lIns="0" tIns="0" rIns="0" bIns="0" rtlCol="0"/>
          <a:lstStyle/>
          <a:p>
            <a:endParaRPr/>
          </a:p>
        </p:txBody>
      </p:sp>
      <p:sp>
        <p:nvSpPr>
          <p:cNvPr id="62" name="object 62"/>
          <p:cNvSpPr/>
          <p:nvPr/>
        </p:nvSpPr>
        <p:spPr>
          <a:xfrm>
            <a:off x="1320711" y="711542"/>
            <a:ext cx="910703" cy="942847"/>
          </a:xfrm>
          <a:prstGeom prst="rect">
            <a:avLst/>
          </a:prstGeom>
          <a:blipFill>
            <a:blip r:embed="rId8" cstate="print"/>
            <a:stretch>
              <a:fillRect/>
            </a:stretch>
          </a:blipFill>
        </p:spPr>
        <p:txBody>
          <a:bodyPr wrap="square" lIns="0" tIns="0" rIns="0" bIns="0" rtlCol="0"/>
          <a:lstStyle/>
          <a:p>
            <a:endParaRPr/>
          </a:p>
        </p:txBody>
      </p:sp>
      <p:sp>
        <p:nvSpPr>
          <p:cNvPr id="63" name="object 63"/>
          <p:cNvSpPr/>
          <p:nvPr/>
        </p:nvSpPr>
        <p:spPr>
          <a:xfrm>
            <a:off x="3500690" y="4951177"/>
            <a:ext cx="1078994" cy="1048514"/>
          </a:xfrm>
          <a:prstGeom prst="rect">
            <a:avLst/>
          </a:prstGeom>
          <a:blipFill>
            <a:blip r:embed="rId9" cstate="print"/>
            <a:stretch>
              <a:fillRect/>
            </a:stretch>
          </a:blipFill>
        </p:spPr>
        <p:txBody>
          <a:bodyPr wrap="square" lIns="0" tIns="0" rIns="0" bIns="0" rtlCol="0"/>
          <a:lstStyle/>
          <a:p>
            <a:endParaRPr/>
          </a:p>
        </p:txBody>
      </p:sp>
      <p:sp>
        <p:nvSpPr>
          <p:cNvPr id="64" name="object 64"/>
          <p:cNvSpPr txBox="1"/>
          <p:nvPr/>
        </p:nvSpPr>
        <p:spPr>
          <a:xfrm>
            <a:off x="1373506" y="4239664"/>
            <a:ext cx="1872614" cy="2444115"/>
          </a:xfrm>
          <a:prstGeom prst="rect">
            <a:avLst/>
          </a:prstGeom>
        </p:spPr>
        <p:txBody>
          <a:bodyPr vert="horz" wrap="square" lIns="0" tIns="0" rIns="0" bIns="0" rtlCol="0">
            <a:spAutoFit/>
          </a:bodyPr>
          <a:lstStyle/>
          <a:p>
            <a:pPr marL="12700">
              <a:lnSpc>
                <a:spcPts val="930"/>
              </a:lnSpc>
            </a:pPr>
            <a:r>
              <a:rPr sz="800" dirty="0">
                <a:solidFill>
                  <a:srgbClr val="575756"/>
                </a:solidFill>
                <a:latin typeface="Segoe UI"/>
                <a:cs typeface="Segoe UI"/>
              </a:rPr>
              <a:t>Осваивают предметную область</a:t>
            </a:r>
            <a:endParaRPr sz="800">
              <a:latin typeface="Segoe UI"/>
              <a:cs typeface="Segoe UI"/>
            </a:endParaRPr>
          </a:p>
          <a:p>
            <a:pPr marL="12700" marR="62865">
              <a:lnSpc>
                <a:spcPts val="900"/>
              </a:lnSpc>
              <a:spcBef>
                <a:spcPts val="50"/>
              </a:spcBef>
            </a:pPr>
            <a:r>
              <a:rPr sz="800" dirty="0">
                <a:solidFill>
                  <a:srgbClr val="575756"/>
                </a:solidFill>
                <a:latin typeface="Segoe UI"/>
                <a:cs typeface="Segoe UI"/>
              </a:rPr>
              <a:t>«Технология» по обновленным образовательным программам общего образования на обновленной материально-технической базе</a:t>
            </a:r>
            <a:r>
              <a:rPr sz="800" spc="-5" dirty="0">
                <a:solidFill>
                  <a:srgbClr val="575756"/>
                </a:solidFill>
                <a:latin typeface="Segoe UI"/>
                <a:cs typeface="Segoe UI"/>
              </a:rPr>
              <a:t> </a:t>
            </a:r>
            <a:r>
              <a:rPr sz="900" spc="40" dirty="0">
                <a:solidFill>
                  <a:srgbClr val="575756"/>
                </a:solidFill>
                <a:latin typeface="Segoe UI"/>
                <a:cs typeface="Segoe UI"/>
              </a:rPr>
              <a:t>–</a:t>
            </a:r>
            <a:endParaRPr sz="900">
              <a:latin typeface="Segoe UI"/>
              <a:cs typeface="Segoe UI"/>
            </a:endParaRPr>
          </a:p>
          <a:p>
            <a:pPr marL="12700">
              <a:lnSpc>
                <a:spcPts val="1225"/>
              </a:lnSpc>
            </a:pPr>
            <a:r>
              <a:rPr sz="1100" b="1" spc="-5" dirty="0">
                <a:solidFill>
                  <a:srgbClr val="F07E2F"/>
                </a:solidFill>
                <a:latin typeface="Segoe UI"/>
                <a:cs typeface="Segoe UI"/>
              </a:rPr>
              <a:t>7</a:t>
            </a:r>
            <a:r>
              <a:rPr sz="1100" b="1" dirty="0">
                <a:solidFill>
                  <a:srgbClr val="F07E2F"/>
                </a:solidFill>
                <a:latin typeface="Segoe UI"/>
                <a:cs typeface="Segoe UI"/>
              </a:rPr>
              <a:t>0</a:t>
            </a:r>
            <a:r>
              <a:rPr sz="1100" b="1" spc="-5" dirty="0">
                <a:solidFill>
                  <a:srgbClr val="F07E2F"/>
                </a:solidFill>
                <a:latin typeface="Segoe UI"/>
                <a:cs typeface="Segoe UI"/>
              </a:rPr>
              <a:t> </a:t>
            </a:r>
            <a:r>
              <a:rPr sz="800" dirty="0">
                <a:solidFill>
                  <a:srgbClr val="575756"/>
                </a:solidFill>
                <a:latin typeface="Segoe UI"/>
                <a:cs typeface="Segoe UI"/>
              </a:rPr>
              <a:t>человек</a:t>
            </a:r>
            <a:endParaRPr sz="800">
              <a:latin typeface="Segoe UI"/>
              <a:cs typeface="Segoe UI"/>
            </a:endParaRPr>
          </a:p>
          <a:p>
            <a:pPr marL="12700" marR="5080">
              <a:lnSpc>
                <a:spcPct val="91600"/>
              </a:lnSpc>
              <a:spcBef>
                <a:spcPts val="525"/>
              </a:spcBef>
            </a:pPr>
            <a:r>
              <a:rPr sz="800" spc="-20" dirty="0">
                <a:solidFill>
                  <a:srgbClr val="575756"/>
                </a:solidFill>
                <a:latin typeface="Segoe UI"/>
                <a:cs typeface="Segoe UI"/>
              </a:rPr>
              <a:t>Обучаютс</a:t>
            </a:r>
            <a:r>
              <a:rPr sz="800" dirty="0">
                <a:solidFill>
                  <a:srgbClr val="575756"/>
                </a:solidFill>
                <a:latin typeface="Segoe UI"/>
                <a:cs typeface="Segoe UI"/>
              </a:rPr>
              <a:t>я</a:t>
            </a:r>
            <a:r>
              <a:rPr sz="800" spc="-35" dirty="0">
                <a:solidFill>
                  <a:srgbClr val="575756"/>
                </a:solidFill>
                <a:latin typeface="Segoe UI"/>
                <a:cs typeface="Segoe UI"/>
              </a:rPr>
              <a:t> </a:t>
            </a:r>
            <a:r>
              <a:rPr sz="800" spc="-20" dirty="0">
                <a:solidFill>
                  <a:srgbClr val="575756"/>
                </a:solidFill>
                <a:latin typeface="Segoe UI"/>
                <a:cs typeface="Segoe UI"/>
              </a:rPr>
              <a:t>дет</a:t>
            </a:r>
            <a:r>
              <a:rPr sz="800" dirty="0">
                <a:solidFill>
                  <a:srgbClr val="575756"/>
                </a:solidFill>
                <a:latin typeface="Segoe UI"/>
                <a:cs typeface="Segoe UI"/>
              </a:rPr>
              <a:t>и</a:t>
            </a:r>
            <a:r>
              <a:rPr sz="800" spc="-35" dirty="0">
                <a:solidFill>
                  <a:srgbClr val="575756"/>
                </a:solidFill>
                <a:latin typeface="Segoe UI"/>
                <a:cs typeface="Segoe UI"/>
              </a:rPr>
              <a:t> </a:t>
            </a:r>
            <a:r>
              <a:rPr sz="800" dirty="0">
                <a:solidFill>
                  <a:srgbClr val="575756"/>
                </a:solidFill>
                <a:latin typeface="Segoe UI"/>
                <a:cs typeface="Segoe UI"/>
              </a:rPr>
              <a:t>с</a:t>
            </a:r>
            <a:r>
              <a:rPr sz="800" spc="-35" dirty="0">
                <a:solidFill>
                  <a:srgbClr val="575756"/>
                </a:solidFill>
                <a:latin typeface="Segoe UI"/>
                <a:cs typeface="Segoe UI"/>
              </a:rPr>
              <a:t> </a:t>
            </a:r>
            <a:r>
              <a:rPr sz="800" spc="-20" dirty="0">
                <a:solidFill>
                  <a:srgbClr val="575756"/>
                </a:solidFill>
                <a:latin typeface="Segoe UI"/>
                <a:cs typeface="Segoe UI"/>
              </a:rPr>
              <a:t>ОВ</a:t>
            </a:r>
            <a:r>
              <a:rPr sz="800" dirty="0">
                <a:solidFill>
                  <a:srgbClr val="575756"/>
                </a:solidFill>
                <a:latin typeface="Segoe UI"/>
                <a:cs typeface="Segoe UI"/>
              </a:rPr>
              <a:t>З</a:t>
            </a:r>
            <a:r>
              <a:rPr sz="800" spc="-35" dirty="0">
                <a:solidFill>
                  <a:srgbClr val="575756"/>
                </a:solidFill>
                <a:latin typeface="Segoe UI"/>
                <a:cs typeface="Segoe UI"/>
              </a:rPr>
              <a:t> </a:t>
            </a:r>
            <a:r>
              <a:rPr sz="800" dirty="0">
                <a:solidFill>
                  <a:srgbClr val="575756"/>
                </a:solidFill>
                <a:latin typeface="Segoe UI"/>
                <a:cs typeface="Segoe UI"/>
              </a:rPr>
              <a:t>в</a:t>
            </a:r>
            <a:r>
              <a:rPr sz="800" spc="-35" dirty="0">
                <a:solidFill>
                  <a:srgbClr val="575756"/>
                </a:solidFill>
                <a:latin typeface="Segoe UI"/>
                <a:cs typeface="Segoe UI"/>
              </a:rPr>
              <a:t> </a:t>
            </a:r>
            <a:r>
              <a:rPr sz="800" spc="-20" dirty="0">
                <a:solidFill>
                  <a:srgbClr val="575756"/>
                </a:solidFill>
                <a:latin typeface="Segoe UI"/>
                <a:cs typeface="Segoe UI"/>
              </a:rPr>
              <a:t>условиях современно</a:t>
            </a:r>
            <a:r>
              <a:rPr sz="800" dirty="0">
                <a:solidFill>
                  <a:srgbClr val="575756"/>
                </a:solidFill>
                <a:latin typeface="Segoe UI"/>
                <a:cs typeface="Segoe UI"/>
              </a:rPr>
              <a:t>й</a:t>
            </a:r>
            <a:r>
              <a:rPr sz="800" spc="-35" dirty="0">
                <a:solidFill>
                  <a:srgbClr val="575756"/>
                </a:solidFill>
                <a:latin typeface="Segoe UI"/>
                <a:cs typeface="Segoe UI"/>
              </a:rPr>
              <a:t> </a:t>
            </a:r>
            <a:r>
              <a:rPr sz="800" spc="-20" dirty="0">
                <a:solidFill>
                  <a:srgbClr val="575756"/>
                </a:solidFill>
                <a:latin typeface="Segoe UI"/>
                <a:cs typeface="Segoe UI"/>
              </a:rPr>
              <a:t>здоровьесберегающей образовательно</a:t>
            </a:r>
            <a:r>
              <a:rPr sz="800" dirty="0">
                <a:solidFill>
                  <a:srgbClr val="575756"/>
                </a:solidFill>
                <a:latin typeface="Segoe UI"/>
                <a:cs typeface="Segoe UI"/>
              </a:rPr>
              <a:t>й</a:t>
            </a:r>
            <a:r>
              <a:rPr sz="800" spc="-35" dirty="0">
                <a:solidFill>
                  <a:srgbClr val="575756"/>
                </a:solidFill>
                <a:latin typeface="Segoe UI"/>
                <a:cs typeface="Segoe UI"/>
              </a:rPr>
              <a:t> </a:t>
            </a:r>
            <a:r>
              <a:rPr sz="800" spc="-20" dirty="0">
                <a:solidFill>
                  <a:srgbClr val="575756"/>
                </a:solidFill>
                <a:latin typeface="Segoe UI"/>
                <a:cs typeface="Segoe UI"/>
              </a:rPr>
              <a:t>среды, обеспечивающе</a:t>
            </a:r>
            <a:r>
              <a:rPr sz="800" dirty="0">
                <a:solidFill>
                  <a:srgbClr val="575756"/>
                </a:solidFill>
                <a:latin typeface="Segoe UI"/>
                <a:cs typeface="Segoe UI"/>
              </a:rPr>
              <a:t>й</a:t>
            </a:r>
            <a:r>
              <a:rPr sz="800" spc="-35" dirty="0">
                <a:solidFill>
                  <a:srgbClr val="575756"/>
                </a:solidFill>
                <a:latin typeface="Segoe UI"/>
                <a:cs typeface="Segoe UI"/>
              </a:rPr>
              <a:t> </a:t>
            </a:r>
            <a:r>
              <a:rPr sz="800" spc="-20" dirty="0">
                <a:solidFill>
                  <a:srgbClr val="575756"/>
                </a:solidFill>
                <a:latin typeface="Segoe UI"/>
                <a:cs typeface="Segoe UI"/>
              </a:rPr>
              <a:t>индивидуальный образовательны</a:t>
            </a:r>
            <a:r>
              <a:rPr sz="800" dirty="0">
                <a:solidFill>
                  <a:srgbClr val="575756"/>
                </a:solidFill>
                <a:latin typeface="Segoe UI"/>
                <a:cs typeface="Segoe UI"/>
              </a:rPr>
              <a:t>й</a:t>
            </a:r>
            <a:r>
              <a:rPr sz="800" spc="-35" dirty="0">
                <a:solidFill>
                  <a:srgbClr val="575756"/>
                </a:solidFill>
                <a:latin typeface="Segoe UI"/>
                <a:cs typeface="Segoe UI"/>
              </a:rPr>
              <a:t> </a:t>
            </a:r>
            <a:r>
              <a:rPr sz="800" spc="-20" dirty="0">
                <a:solidFill>
                  <a:srgbClr val="575756"/>
                </a:solidFill>
                <a:latin typeface="Segoe UI"/>
                <a:cs typeface="Segoe UI"/>
              </a:rPr>
              <a:t>маршру</a:t>
            </a:r>
            <a:r>
              <a:rPr sz="800" dirty="0">
                <a:solidFill>
                  <a:srgbClr val="575756"/>
                </a:solidFill>
                <a:latin typeface="Segoe UI"/>
                <a:cs typeface="Segoe UI"/>
              </a:rPr>
              <a:t>т</a:t>
            </a:r>
            <a:r>
              <a:rPr sz="800" spc="-35" dirty="0">
                <a:solidFill>
                  <a:srgbClr val="575756"/>
                </a:solidFill>
                <a:latin typeface="Segoe UI"/>
                <a:cs typeface="Segoe UI"/>
              </a:rPr>
              <a:t> </a:t>
            </a:r>
            <a:r>
              <a:rPr sz="800" dirty="0">
                <a:solidFill>
                  <a:srgbClr val="575756"/>
                </a:solidFill>
                <a:latin typeface="Segoe UI"/>
                <a:cs typeface="Segoe UI"/>
              </a:rPr>
              <a:t>с</a:t>
            </a:r>
            <a:r>
              <a:rPr sz="800" spc="-35" dirty="0">
                <a:solidFill>
                  <a:srgbClr val="575756"/>
                </a:solidFill>
                <a:latin typeface="Segoe UI"/>
                <a:cs typeface="Segoe UI"/>
              </a:rPr>
              <a:t> </a:t>
            </a:r>
            <a:r>
              <a:rPr sz="800" spc="-20" dirty="0">
                <a:solidFill>
                  <a:srgbClr val="575756"/>
                </a:solidFill>
                <a:latin typeface="Segoe UI"/>
                <a:cs typeface="Segoe UI"/>
              </a:rPr>
              <a:t>учетом </a:t>
            </a:r>
            <a:r>
              <a:rPr sz="800" spc="-25" dirty="0">
                <a:solidFill>
                  <a:srgbClr val="575756"/>
                </a:solidFill>
                <a:latin typeface="Segoe UI"/>
                <a:cs typeface="Segoe UI"/>
              </a:rPr>
              <a:t>особы</a:t>
            </a:r>
            <a:r>
              <a:rPr sz="800" dirty="0">
                <a:solidFill>
                  <a:srgbClr val="575756"/>
                </a:solidFill>
                <a:latin typeface="Segoe UI"/>
                <a:cs typeface="Segoe UI"/>
              </a:rPr>
              <a:t>х</a:t>
            </a:r>
            <a:r>
              <a:rPr sz="800" spc="-50" dirty="0">
                <a:solidFill>
                  <a:srgbClr val="575756"/>
                </a:solidFill>
                <a:latin typeface="Segoe UI"/>
                <a:cs typeface="Segoe UI"/>
              </a:rPr>
              <a:t> </a:t>
            </a:r>
            <a:r>
              <a:rPr sz="800" spc="-25" dirty="0">
                <a:solidFill>
                  <a:srgbClr val="575756"/>
                </a:solidFill>
                <a:latin typeface="Segoe UI"/>
                <a:cs typeface="Segoe UI"/>
              </a:rPr>
              <a:t>образовательны</a:t>
            </a:r>
            <a:r>
              <a:rPr sz="800" dirty="0">
                <a:solidFill>
                  <a:srgbClr val="575756"/>
                </a:solidFill>
                <a:latin typeface="Segoe UI"/>
                <a:cs typeface="Segoe UI"/>
              </a:rPr>
              <a:t>х</a:t>
            </a:r>
            <a:r>
              <a:rPr sz="800" spc="-50" dirty="0">
                <a:solidFill>
                  <a:srgbClr val="575756"/>
                </a:solidFill>
                <a:latin typeface="Segoe UI"/>
                <a:cs typeface="Segoe UI"/>
              </a:rPr>
              <a:t> </a:t>
            </a:r>
            <a:r>
              <a:rPr sz="800" spc="-25" dirty="0">
                <a:solidFill>
                  <a:srgbClr val="575756"/>
                </a:solidFill>
                <a:latin typeface="Segoe UI"/>
                <a:cs typeface="Segoe UI"/>
              </a:rPr>
              <a:t>потребносте</a:t>
            </a:r>
            <a:r>
              <a:rPr sz="800" dirty="0">
                <a:solidFill>
                  <a:srgbClr val="575756"/>
                </a:solidFill>
                <a:latin typeface="Segoe UI"/>
                <a:cs typeface="Segoe UI"/>
              </a:rPr>
              <a:t>й</a:t>
            </a:r>
            <a:r>
              <a:rPr sz="800" spc="-50" dirty="0">
                <a:solidFill>
                  <a:srgbClr val="575756"/>
                </a:solidFill>
                <a:latin typeface="Segoe UI"/>
                <a:cs typeface="Segoe UI"/>
              </a:rPr>
              <a:t> </a:t>
            </a:r>
            <a:r>
              <a:rPr sz="900" spc="40" dirty="0">
                <a:solidFill>
                  <a:srgbClr val="575756"/>
                </a:solidFill>
                <a:latin typeface="Segoe UI"/>
                <a:cs typeface="Segoe UI"/>
              </a:rPr>
              <a:t>–</a:t>
            </a:r>
            <a:r>
              <a:rPr sz="900" spc="20" dirty="0">
                <a:solidFill>
                  <a:srgbClr val="575756"/>
                </a:solidFill>
                <a:latin typeface="Segoe UI"/>
                <a:cs typeface="Segoe UI"/>
              </a:rPr>
              <a:t> </a:t>
            </a:r>
            <a:r>
              <a:rPr sz="1100" b="1" spc="-5" dirty="0">
                <a:solidFill>
                  <a:srgbClr val="F07E2F"/>
                </a:solidFill>
                <a:latin typeface="Segoe UI"/>
                <a:cs typeface="Segoe UI"/>
              </a:rPr>
              <a:t>13</a:t>
            </a:r>
            <a:r>
              <a:rPr sz="1100" b="1" dirty="0">
                <a:solidFill>
                  <a:srgbClr val="F07E2F"/>
                </a:solidFill>
                <a:latin typeface="Segoe UI"/>
                <a:cs typeface="Segoe UI"/>
              </a:rPr>
              <a:t>0</a:t>
            </a:r>
            <a:r>
              <a:rPr sz="1100" b="1" spc="-5" dirty="0">
                <a:solidFill>
                  <a:srgbClr val="F07E2F"/>
                </a:solidFill>
                <a:latin typeface="Segoe UI"/>
                <a:cs typeface="Segoe UI"/>
              </a:rPr>
              <a:t> </a:t>
            </a:r>
            <a:r>
              <a:rPr sz="800" dirty="0">
                <a:solidFill>
                  <a:srgbClr val="575756"/>
                </a:solidFill>
                <a:latin typeface="Segoe UI"/>
                <a:cs typeface="Segoe UI"/>
              </a:rPr>
              <a:t>человек</a:t>
            </a:r>
            <a:endParaRPr sz="800">
              <a:latin typeface="Segoe UI"/>
              <a:cs typeface="Segoe UI"/>
            </a:endParaRPr>
          </a:p>
          <a:p>
            <a:pPr marL="12700" marR="66040">
              <a:lnSpc>
                <a:spcPts val="900"/>
              </a:lnSpc>
              <a:spcBef>
                <a:spcPts val="525"/>
              </a:spcBef>
            </a:pPr>
            <a:r>
              <a:rPr sz="800" dirty="0">
                <a:solidFill>
                  <a:srgbClr val="575756"/>
                </a:solidFill>
                <a:latin typeface="Segoe UI"/>
                <a:cs typeface="Segoe UI"/>
              </a:rPr>
              <a:t>Доля педагогов, повысивших уровень профессиональной квалификации</a:t>
            </a:r>
            <a:endParaRPr sz="800">
              <a:latin typeface="Segoe UI"/>
              <a:cs typeface="Segoe UI"/>
            </a:endParaRPr>
          </a:p>
          <a:p>
            <a:pPr marL="12700" marR="124460">
              <a:lnSpc>
                <a:spcPts val="900"/>
              </a:lnSpc>
            </a:pPr>
            <a:r>
              <a:rPr sz="800" dirty="0">
                <a:solidFill>
                  <a:srgbClr val="575756"/>
                </a:solidFill>
                <a:latin typeface="Segoe UI"/>
                <a:cs typeface="Segoe UI"/>
              </a:rPr>
              <a:t>по вопросам работы с детьми с ОВЗ, в том числе по учебному предмету</a:t>
            </a:r>
            <a:endParaRPr sz="800">
              <a:latin typeface="Segoe UI"/>
              <a:cs typeface="Segoe UI"/>
            </a:endParaRPr>
          </a:p>
          <a:p>
            <a:pPr marL="12700">
              <a:lnSpc>
                <a:spcPts val="850"/>
              </a:lnSpc>
            </a:pPr>
            <a:r>
              <a:rPr sz="800" dirty="0">
                <a:solidFill>
                  <a:srgbClr val="575756"/>
                </a:solidFill>
                <a:latin typeface="Segoe UI"/>
                <a:cs typeface="Segoe UI"/>
              </a:rPr>
              <a:t>«Технология»</a:t>
            </a:r>
            <a:r>
              <a:rPr sz="800" spc="-5" dirty="0">
                <a:solidFill>
                  <a:srgbClr val="575756"/>
                </a:solidFill>
                <a:latin typeface="Segoe UI"/>
                <a:cs typeface="Segoe UI"/>
              </a:rPr>
              <a:t> </a:t>
            </a:r>
            <a:r>
              <a:rPr sz="900" spc="40" dirty="0">
                <a:solidFill>
                  <a:srgbClr val="575756"/>
                </a:solidFill>
                <a:latin typeface="Segoe UI"/>
                <a:cs typeface="Segoe UI"/>
              </a:rPr>
              <a:t>–</a:t>
            </a:r>
            <a:endParaRPr sz="900">
              <a:latin typeface="Segoe UI"/>
              <a:cs typeface="Segoe UI"/>
            </a:endParaRPr>
          </a:p>
          <a:p>
            <a:pPr marL="12700">
              <a:lnSpc>
                <a:spcPts val="1270"/>
              </a:lnSpc>
            </a:pPr>
            <a:r>
              <a:rPr sz="1100" b="1" dirty="0">
                <a:solidFill>
                  <a:srgbClr val="F07E2F"/>
                </a:solidFill>
                <a:latin typeface="Segoe UI"/>
                <a:cs typeface="Segoe UI"/>
              </a:rPr>
              <a:t>100 %</a:t>
            </a:r>
            <a:endParaRPr sz="1100">
              <a:latin typeface="Segoe UI"/>
              <a:cs typeface="Segoe UI"/>
            </a:endParaRPr>
          </a:p>
        </p:txBody>
      </p:sp>
      <p:sp>
        <p:nvSpPr>
          <p:cNvPr id="65" name="object 65"/>
          <p:cNvSpPr txBox="1"/>
          <p:nvPr/>
        </p:nvSpPr>
        <p:spPr>
          <a:xfrm>
            <a:off x="3508820" y="6048621"/>
            <a:ext cx="1084580" cy="333375"/>
          </a:xfrm>
          <a:prstGeom prst="rect">
            <a:avLst/>
          </a:prstGeom>
        </p:spPr>
        <p:txBody>
          <a:bodyPr vert="horz" wrap="square" lIns="0" tIns="0" rIns="0" bIns="0" rtlCol="0">
            <a:spAutoFit/>
          </a:bodyPr>
          <a:lstStyle/>
          <a:p>
            <a:pPr algn="ctr">
              <a:lnSpc>
                <a:spcPct val="100000"/>
              </a:lnSpc>
            </a:pPr>
            <a:r>
              <a:rPr sz="1100" b="1" spc="35" dirty="0">
                <a:solidFill>
                  <a:srgbClr val="00B1EB"/>
                </a:solidFill>
                <a:latin typeface="Segoe UI"/>
                <a:cs typeface="Segoe UI"/>
              </a:rPr>
              <a:t>«</a:t>
            </a:r>
            <a:r>
              <a:rPr sz="1100" b="1" dirty="0">
                <a:solidFill>
                  <a:srgbClr val="00B1EB"/>
                </a:solidFill>
                <a:latin typeface="Segoe UI"/>
                <a:cs typeface="Segoe UI"/>
              </a:rPr>
              <a:t>Доброш</a:t>
            </a:r>
            <a:r>
              <a:rPr sz="1100" b="1" spc="-20" dirty="0">
                <a:solidFill>
                  <a:srgbClr val="00B1EB"/>
                </a:solidFill>
                <a:latin typeface="Segoe UI"/>
                <a:cs typeface="Segoe UI"/>
              </a:rPr>
              <a:t>к</a:t>
            </a:r>
            <a:r>
              <a:rPr sz="1100" b="1" dirty="0">
                <a:solidFill>
                  <a:srgbClr val="00B1EB"/>
                </a:solidFill>
                <a:latin typeface="Segoe UI"/>
                <a:cs typeface="Segoe UI"/>
              </a:rPr>
              <a:t>ола»</a:t>
            </a:r>
            <a:endParaRPr sz="1100">
              <a:latin typeface="Segoe UI"/>
              <a:cs typeface="Segoe UI"/>
            </a:endParaRPr>
          </a:p>
          <a:p>
            <a:pPr algn="ctr">
              <a:lnSpc>
                <a:spcPct val="100000"/>
              </a:lnSpc>
              <a:spcBef>
                <a:spcPts val="480"/>
              </a:spcBef>
            </a:pPr>
            <a:r>
              <a:rPr sz="700" b="1" dirty="0">
                <a:solidFill>
                  <a:srgbClr val="575756"/>
                </a:solidFill>
                <a:latin typeface="Segoe UI"/>
                <a:cs typeface="Segoe UI"/>
              </a:rPr>
              <a:t>Всё получи</a:t>
            </a:r>
            <a:r>
              <a:rPr sz="700" b="1" spc="-10" dirty="0">
                <a:solidFill>
                  <a:srgbClr val="575756"/>
                </a:solidFill>
                <a:latin typeface="Segoe UI"/>
                <a:cs typeface="Segoe UI"/>
              </a:rPr>
              <a:t>т</a:t>
            </a:r>
            <a:r>
              <a:rPr sz="700" b="1" dirty="0">
                <a:solidFill>
                  <a:srgbClr val="575756"/>
                </a:solidFill>
                <a:latin typeface="Segoe UI"/>
                <a:cs typeface="Segoe UI"/>
              </a:rPr>
              <a:t>ся!</a:t>
            </a:r>
            <a:endParaRPr sz="700">
              <a:latin typeface="Segoe UI"/>
              <a:cs typeface="Segoe UI"/>
            </a:endParaRPr>
          </a:p>
        </p:txBody>
      </p:sp>
      <p:sp>
        <p:nvSpPr>
          <p:cNvPr id="66" name="object 66"/>
          <p:cNvSpPr/>
          <p:nvPr/>
        </p:nvSpPr>
        <p:spPr>
          <a:xfrm>
            <a:off x="3433321" y="4586908"/>
            <a:ext cx="0" cy="1778635"/>
          </a:xfrm>
          <a:custGeom>
            <a:avLst/>
            <a:gdLst/>
            <a:ahLst/>
            <a:cxnLst/>
            <a:rect l="l" t="t" r="r" b="b"/>
            <a:pathLst>
              <a:path h="1778635">
                <a:moveTo>
                  <a:pt x="0" y="0"/>
                </a:moveTo>
                <a:lnTo>
                  <a:pt x="0" y="1778533"/>
                </a:lnTo>
              </a:path>
            </a:pathLst>
          </a:custGeom>
          <a:ln w="9525">
            <a:solidFill>
              <a:srgbClr val="5284C4"/>
            </a:solidFill>
          </a:ln>
        </p:spPr>
        <p:txBody>
          <a:bodyPr wrap="square" lIns="0" tIns="0" rIns="0" bIns="0" rtlCol="0"/>
          <a:lstStyle/>
          <a:p>
            <a:endParaRPr/>
          </a:p>
        </p:txBody>
      </p:sp>
      <p:sp>
        <p:nvSpPr>
          <p:cNvPr id="67" name="object 67"/>
          <p:cNvSpPr/>
          <p:nvPr/>
        </p:nvSpPr>
        <p:spPr>
          <a:xfrm>
            <a:off x="3313841" y="4586908"/>
            <a:ext cx="117475" cy="0"/>
          </a:xfrm>
          <a:custGeom>
            <a:avLst/>
            <a:gdLst/>
            <a:ahLst/>
            <a:cxnLst/>
            <a:rect l="l" t="t" r="r" b="b"/>
            <a:pathLst>
              <a:path w="117475">
                <a:moveTo>
                  <a:pt x="0" y="0"/>
                </a:moveTo>
                <a:lnTo>
                  <a:pt x="116928" y="0"/>
                </a:lnTo>
              </a:path>
            </a:pathLst>
          </a:custGeom>
          <a:ln w="9525">
            <a:solidFill>
              <a:srgbClr val="5284C4"/>
            </a:solidFill>
          </a:ln>
        </p:spPr>
        <p:txBody>
          <a:bodyPr wrap="square" lIns="0" tIns="0" rIns="0" bIns="0" rtlCol="0"/>
          <a:lstStyle/>
          <a:p>
            <a:endParaRPr/>
          </a:p>
        </p:txBody>
      </p:sp>
      <p:sp>
        <p:nvSpPr>
          <p:cNvPr id="68" name="object 68"/>
          <p:cNvSpPr/>
          <p:nvPr/>
        </p:nvSpPr>
        <p:spPr>
          <a:xfrm>
            <a:off x="3268225" y="4563199"/>
            <a:ext cx="42545" cy="47625"/>
          </a:xfrm>
          <a:custGeom>
            <a:avLst/>
            <a:gdLst/>
            <a:ahLst/>
            <a:cxnLst/>
            <a:rect l="l" t="t" r="r" b="b"/>
            <a:pathLst>
              <a:path w="42545"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69" name="object 69"/>
          <p:cNvSpPr/>
          <p:nvPr/>
        </p:nvSpPr>
        <p:spPr>
          <a:xfrm>
            <a:off x="3268225" y="4563199"/>
            <a:ext cx="42545" cy="47625"/>
          </a:xfrm>
          <a:custGeom>
            <a:avLst/>
            <a:gdLst/>
            <a:ahLst/>
            <a:cxnLst/>
            <a:rect l="l" t="t" r="r" b="b"/>
            <a:pathLst>
              <a:path w="42545"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70" name="object 70"/>
          <p:cNvSpPr/>
          <p:nvPr/>
        </p:nvSpPr>
        <p:spPr>
          <a:xfrm>
            <a:off x="3301205" y="5491808"/>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71" name="object 71"/>
          <p:cNvSpPr/>
          <p:nvPr/>
        </p:nvSpPr>
        <p:spPr>
          <a:xfrm>
            <a:off x="3253803" y="5468239"/>
            <a:ext cx="43180" cy="47625"/>
          </a:xfrm>
          <a:custGeom>
            <a:avLst/>
            <a:gdLst/>
            <a:ahLst/>
            <a:cxnLst/>
            <a:rect l="l" t="t" r="r" b="b"/>
            <a:pathLst>
              <a:path w="43179"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72" name="object 72"/>
          <p:cNvSpPr/>
          <p:nvPr/>
        </p:nvSpPr>
        <p:spPr>
          <a:xfrm>
            <a:off x="3253803" y="5468239"/>
            <a:ext cx="43180" cy="47625"/>
          </a:xfrm>
          <a:custGeom>
            <a:avLst/>
            <a:gdLst/>
            <a:ahLst/>
            <a:cxnLst/>
            <a:rect l="l" t="t" r="r" b="b"/>
            <a:pathLst>
              <a:path w="43179"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73" name="object 73"/>
          <p:cNvSpPr/>
          <p:nvPr/>
        </p:nvSpPr>
        <p:spPr>
          <a:xfrm>
            <a:off x="3306244" y="6360674"/>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74" name="object 74"/>
          <p:cNvSpPr/>
          <p:nvPr/>
        </p:nvSpPr>
        <p:spPr>
          <a:xfrm>
            <a:off x="3260630" y="6336970"/>
            <a:ext cx="42545" cy="47625"/>
          </a:xfrm>
          <a:custGeom>
            <a:avLst/>
            <a:gdLst/>
            <a:ahLst/>
            <a:cxnLst/>
            <a:rect l="l" t="t" r="r" b="b"/>
            <a:pathLst>
              <a:path w="42545"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75" name="object 75"/>
          <p:cNvSpPr/>
          <p:nvPr/>
        </p:nvSpPr>
        <p:spPr>
          <a:xfrm>
            <a:off x="3260630" y="6336970"/>
            <a:ext cx="42545" cy="47625"/>
          </a:xfrm>
          <a:custGeom>
            <a:avLst/>
            <a:gdLst/>
            <a:ahLst/>
            <a:cxnLst/>
            <a:rect l="l" t="t" r="r" b="b"/>
            <a:pathLst>
              <a:path w="42545"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76" name="object 76"/>
          <p:cNvSpPr/>
          <p:nvPr/>
        </p:nvSpPr>
        <p:spPr>
          <a:xfrm>
            <a:off x="944156" y="4260825"/>
            <a:ext cx="353996" cy="387451"/>
          </a:xfrm>
          <a:prstGeom prst="rect">
            <a:avLst/>
          </a:prstGeom>
          <a:blipFill>
            <a:blip r:embed="rId10" cstate="print"/>
            <a:stretch>
              <a:fillRect/>
            </a:stretch>
          </a:blipFill>
        </p:spPr>
        <p:txBody>
          <a:bodyPr wrap="square" lIns="0" tIns="0" rIns="0" bIns="0" rtlCol="0"/>
          <a:lstStyle/>
          <a:p>
            <a:endParaRPr/>
          </a:p>
        </p:txBody>
      </p:sp>
      <p:sp>
        <p:nvSpPr>
          <p:cNvPr id="77" name="object 77"/>
          <p:cNvSpPr/>
          <p:nvPr/>
        </p:nvSpPr>
        <p:spPr>
          <a:xfrm>
            <a:off x="957254" y="6081650"/>
            <a:ext cx="357589" cy="350519"/>
          </a:xfrm>
          <a:prstGeom prst="rect">
            <a:avLst/>
          </a:prstGeom>
          <a:blipFill>
            <a:blip r:embed="rId11" cstate="print"/>
            <a:stretch>
              <a:fillRect/>
            </a:stretch>
          </a:blipFill>
        </p:spPr>
        <p:txBody>
          <a:bodyPr wrap="square" lIns="0" tIns="0" rIns="0" bIns="0" rtlCol="0"/>
          <a:lstStyle/>
          <a:p>
            <a:endParaRPr/>
          </a:p>
        </p:txBody>
      </p:sp>
      <p:sp>
        <p:nvSpPr>
          <p:cNvPr id="78" name="object 78"/>
          <p:cNvSpPr/>
          <p:nvPr/>
        </p:nvSpPr>
        <p:spPr>
          <a:xfrm>
            <a:off x="896152" y="5251090"/>
            <a:ext cx="450000" cy="250632"/>
          </a:xfrm>
          <a:prstGeom prst="rect">
            <a:avLst/>
          </a:prstGeom>
          <a:blipFill>
            <a:blip r:embed="rId12" cstate="print"/>
            <a:stretch>
              <a:fillRect/>
            </a:stretch>
          </a:blipFill>
        </p:spPr>
        <p:txBody>
          <a:bodyPr wrap="square" lIns="0" tIns="0" rIns="0" bIns="0" rtlCol="0"/>
          <a:lstStyle/>
          <a:p>
            <a:endParaRPr/>
          </a:p>
        </p:txBody>
      </p:sp>
      <p:sp>
        <p:nvSpPr>
          <p:cNvPr id="79" name="object 79"/>
          <p:cNvSpPr txBox="1"/>
          <p:nvPr/>
        </p:nvSpPr>
        <p:spPr>
          <a:xfrm>
            <a:off x="3350040" y="4232261"/>
            <a:ext cx="3615690" cy="215900"/>
          </a:xfrm>
          <a:prstGeom prst="rect">
            <a:avLst/>
          </a:prstGeom>
        </p:spPr>
        <p:txBody>
          <a:bodyPr vert="horz" wrap="square" lIns="0" tIns="0" rIns="0" bIns="0" rtlCol="0">
            <a:spAutoFit/>
          </a:bodyPr>
          <a:lstStyle/>
          <a:p>
            <a:pPr marL="12700">
              <a:lnSpc>
                <a:spcPct val="100000"/>
              </a:lnSpc>
            </a:pPr>
            <a:r>
              <a:rPr sz="1500" b="1" spc="-15" dirty="0">
                <a:solidFill>
                  <a:srgbClr val="00B1EB"/>
                </a:solidFill>
                <a:latin typeface="Segoe UI"/>
                <a:cs typeface="Segoe UI"/>
              </a:rPr>
              <a:t>Дея</a:t>
            </a:r>
            <a:r>
              <a:rPr sz="1500" b="1" spc="-40" dirty="0">
                <a:solidFill>
                  <a:srgbClr val="00B1EB"/>
                </a:solidFill>
                <a:latin typeface="Segoe UI"/>
                <a:cs typeface="Segoe UI"/>
              </a:rPr>
              <a:t>т</a:t>
            </a:r>
            <a:r>
              <a:rPr sz="1500" b="1" spc="-15" dirty="0">
                <a:solidFill>
                  <a:srgbClr val="00B1EB"/>
                </a:solidFill>
                <a:latin typeface="Segoe UI"/>
                <a:cs typeface="Segoe UI"/>
              </a:rPr>
              <a:t>ельност</a:t>
            </a:r>
            <a:r>
              <a:rPr sz="1500" b="1" dirty="0">
                <a:solidFill>
                  <a:srgbClr val="00B1EB"/>
                </a:solidFill>
                <a:latin typeface="Segoe UI"/>
                <a:cs typeface="Segoe UI"/>
              </a:rPr>
              <a:t>ь</a:t>
            </a:r>
            <a:r>
              <a:rPr sz="1500" b="1" spc="-30" dirty="0">
                <a:solidFill>
                  <a:srgbClr val="00B1EB"/>
                </a:solidFill>
                <a:latin typeface="Segoe UI"/>
                <a:cs typeface="Segoe UI"/>
              </a:rPr>
              <a:t> </a:t>
            </a:r>
            <a:r>
              <a:rPr sz="1500" b="1" spc="-40" dirty="0">
                <a:solidFill>
                  <a:srgbClr val="00B1EB"/>
                </a:solidFill>
                <a:latin typeface="Segoe UI"/>
                <a:cs typeface="Segoe UI"/>
              </a:rPr>
              <a:t>к</a:t>
            </a:r>
            <a:r>
              <a:rPr sz="1500" b="1" spc="-15" dirty="0">
                <a:solidFill>
                  <a:srgbClr val="00B1EB"/>
                </a:solidFill>
                <a:latin typeface="Segoe UI"/>
                <a:cs typeface="Segoe UI"/>
              </a:rPr>
              <a:t>оррекционны</a:t>
            </a:r>
            <a:r>
              <a:rPr sz="1500" b="1" dirty="0">
                <a:solidFill>
                  <a:srgbClr val="00B1EB"/>
                </a:solidFill>
                <a:latin typeface="Segoe UI"/>
                <a:cs typeface="Segoe UI"/>
              </a:rPr>
              <a:t>х</a:t>
            </a:r>
            <a:r>
              <a:rPr sz="1500" b="1" spc="-30" dirty="0">
                <a:solidFill>
                  <a:srgbClr val="00B1EB"/>
                </a:solidFill>
                <a:latin typeface="Segoe UI"/>
                <a:cs typeface="Segoe UI"/>
              </a:rPr>
              <a:t> </a:t>
            </a:r>
            <a:r>
              <a:rPr sz="1500" b="1" spc="-15" dirty="0">
                <a:solidFill>
                  <a:srgbClr val="00B1EB"/>
                </a:solidFill>
                <a:latin typeface="Segoe UI"/>
                <a:cs typeface="Segoe UI"/>
              </a:rPr>
              <a:t>ш</a:t>
            </a:r>
            <a:r>
              <a:rPr sz="1500" b="1" spc="-40" dirty="0">
                <a:solidFill>
                  <a:srgbClr val="00B1EB"/>
                </a:solidFill>
                <a:latin typeface="Segoe UI"/>
                <a:cs typeface="Segoe UI"/>
              </a:rPr>
              <a:t>к</a:t>
            </a:r>
            <a:r>
              <a:rPr sz="1500" b="1" spc="-15" dirty="0">
                <a:solidFill>
                  <a:srgbClr val="00B1EB"/>
                </a:solidFill>
                <a:latin typeface="Segoe UI"/>
                <a:cs typeface="Segoe UI"/>
              </a:rPr>
              <a:t>о</a:t>
            </a:r>
            <a:r>
              <a:rPr sz="1500" b="1" dirty="0">
                <a:solidFill>
                  <a:srgbClr val="00B1EB"/>
                </a:solidFill>
                <a:latin typeface="Segoe UI"/>
                <a:cs typeface="Segoe UI"/>
              </a:rPr>
              <a:t>л</a:t>
            </a:r>
            <a:r>
              <a:rPr sz="1500" b="1" spc="-30" dirty="0">
                <a:solidFill>
                  <a:srgbClr val="00B1EB"/>
                </a:solidFill>
                <a:latin typeface="Segoe UI"/>
                <a:cs typeface="Segoe UI"/>
              </a:rPr>
              <a:t> </a:t>
            </a:r>
            <a:r>
              <a:rPr sz="1500" b="1" dirty="0">
                <a:solidFill>
                  <a:srgbClr val="00B1EB"/>
                </a:solidFill>
                <a:latin typeface="Segoe UI"/>
                <a:cs typeface="Segoe UI"/>
              </a:rPr>
              <a:t>—</a:t>
            </a:r>
            <a:endParaRPr sz="1500">
              <a:latin typeface="Segoe UI"/>
              <a:cs typeface="Segoe UI"/>
            </a:endParaRPr>
          </a:p>
        </p:txBody>
      </p:sp>
      <p:sp>
        <p:nvSpPr>
          <p:cNvPr id="80" name="object 80"/>
          <p:cNvSpPr txBox="1"/>
          <p:nvPr/>
        </p:nvSpPr>
        <p:spPr>
          <a:xfrm>
            <a:off x="4228245" y="4448097"/>
            <a:ext cx="1858010" cy="215900"/>
          </a:xfrm>
          <a:prstGeom prst="rect">
            <a:avLst/>
          </a:prstGeom>
        </p:spPr>
        <p:txBody>
          <a:bodyPr vert="horz" wrap="square" lIns="0" tIns="0" rIns="0" bIns="0" rtlCol="0">
            <a:spAutoFit/>
          </a:bodyPr>
          <a:lstStyle/>
          <a:p>
            <a:pPr marL="12700">
              <a:lnSpc>
                <a:spcPct val="100000"/>
              </a:lnSpc>
            </a:pPr>
            <a:r>
              <a:rPr sz="1500" b="1" spc="-15" dirty="0">
                <a:solidFill>
                  <a:srgbClr val="00B1EB"/>
                </a:solidFill>
                <a:latin typeface="Segoe UI"/>
                <a:cs typeface="Segoe UI"/>
              </a:rPr>
              <a:t>участни</a:t>
            </a:r>
            <a:r>
              <a:rPr sz="1500" b="1" spc="-40" dirty="0">
                <a:solidFill>
                  <a:srgbClr val="00B1EB"/>
                </a:solidFill>
                <a:latin typeface="Segoe UI"/>
                <a:cs typeface="Segoe UI"/>
              </a:rPr>
              <a:t>к</a:t>
            </a:r>
            <a:r>
              <a:rPr sz="1500" b="1" spc="-15" dirty="0">
                <a:solidFill>
                  <a:srgbClr val="00B1EB"/>
                </a:solidFill>
                <a:latin typeface="Segoe UI"/>
                <a:cs typeface="Segoe UI"/>
              </a:rPr>
              <a:t>о</a:t>
            </a:r>
            <a:r>
              <a:rPr sz="1500" b="1" dirty="0">
                <a:solidFill>
                  <a:srgbClr val="00B1EB"/>
                </a:solidFill>
                <a:latin typeface="Segoe UI"/>
                <a:cs typeface="Segoe UI"/>
              </a:rPr>
              <a:t>в</a:t>
            </a:r>
            <a:r>
              <a:rPr sz="1500" b="1" spc="-30" dirty="0">
                <a:solidFill>
                  <a:srgbClr val="00B1EB"/>
                </a:solidFill>
                <a:latin typeface="Segoe UI"/>
                <a:cs typeface="Segoe UI"/>
              </a:rPr>
              <a:t> </a:t>
            </a:r>
            <a:r>
              <a:rPr sz="1500" b="1" spc="-15" dirty="0">
                <a:solidFill>
                  <a:srgbClr val="00B1EB"/>
                </a:solidFill>
                <a:latin typeface="Segoe UI"/>
                <a:cs typeface="Segoe UI"/>
              </a:rPr>
              <a:t>проекта</a:t>
            </a:r>
            <a:endParaRPr sz="1500">
              <a:latin typeface="Segoe UI"/>
              <a:cs typeface="Segoe UI"/>
            </a:endParaRPr>
          </a:p>
        </p:txBody>
      </p:sp>
      <p:sp>
        <p:nvSpPr>
          <p:cNvPr id="81" name="object 81"/>
          <p:cNvSpPr/>
          <p:nvPr/>
        </p:nvSpPr>
        <p:spPr>
          <a:xfrm>
            <a:off x="4920595" y="5186290"/>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2" name="object 82"/>
          <p:cNvSpPr/>
          <p:nvPr/>
        </p:nvSpPr>
        <p:spPr>
          <a:xfrm>
            <a:off x="4922177" y="5076862"/>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3" name="object 83"/>
          <p:cNvSpPr/>
          <p:nvPr/>
        </p:nvSpPr>
        <p:spPr>
          <a:xfrm>
            <a:off x="5751569" y="5186290"/>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4" name="object 84"/>
          <p:cNvSpPr/>
          <p:nvPr/>
        </p:nvSpPr>
        <p:spPr>
          <a:xfrm>
            <a:off x="5753150" y="5076862"/>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5" name="object 85"/>
          <p:cNvSpPr/>
          <p:nvPr/>
        </p:nvSpPr>
        <p:spPr>
          <a:xfrm>
            <a:off x="6587741" y="5186290"/>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6" name="object 86"/>
          <p:cNvSpPr/>
          <p:nvPr/>
        </p:nvSpPr>
        <p:spPr>
          <a:xfrm>
            <a:off x="6589318" y="5076862"/>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8" name="object 88"/>
          <p:cNvSpPr/>
          <p:nvPr/>
        </p:nvSpPr>
        <p:spPr>
          <a:xfrm>
            <a:off x="7265020" y="659144"/>
            <a:ext cx="3128742" cy="3978357"/>
          </a:xfrm>
          <a:prstGeom prst="rect">
            <a:avLst/>
          </a:prstGeom>
          <a:blipFill>
            <a:blip r:embed="rId13" cstate="print"/>
            <a:stretch>
              <a:fillRect/>
            </a:stretch>
          </a:blipFill>
        </p:spPr>
        <p:txBody>
          <a:bodyPr wrap="square" lIns="0" tIns="0" rIns="0" bIns="0" rtlCol="0"/>
          <a:lstStyle/>
          <a:p>
            <a:endParaRPr/>
          </a:p>
        </p:txBody>
      </p:sp>
      <p:sp>
        <p:nvSpPr>
          <p:cNvPr id="89" name="object 89"/>
          <p:cNvSpPr/>
          <p:nvPr/>
        </p:nvSpPr>
        <p:spPr>
          <a:xfrm>
            <a:off x="8400516" y="5021875"/>
            <a:ext cx="434936" cy="436495"/>
          </a:xfrm>
          <a:prstGeom prst="rect">
            <a:avLst/>
          </a:prstGeom>
          <a:blipFill>
            <a:blip r:embed="rId14" cstate="print"/>
            <a:stretch>
              <a:fillRect/>
            </a:stretch>
          </a:blipFill>
        </p:spPr>
        <p:txBody>
          <a:bodyPr wrap="square" lIns="0" tIns="0" rIns="0" bIns="0" rtlCol="0"/>
          <a:lstStyle/>
          <a:p>
            <a:endParaRPr/>
          </a:p>
        </p:txBody>
      </p:sp>
      <p:sp>
        <p:nvSpPr>
          <p:cNvPr id="90" name="object 90"/>
          <p:cNvSpPr/>
          <p:nvPr/>
        </p:nvSpPr>
        <p:spPr>
          <a:xfrm>
            <a:off x="8535655" y="5463685"/>
            <a:ext cx="0" cy="655955"/>
          </a:xfrm>
          <a:custGeom>
            <a:avLst/>
            <a:gdLst/>
            <a:ahLst/>
            <a:cxnLst/>
            <a:rect l="l" t="t" r="r" b="b"/>
            <a:pathLst>
              <a:path h="655954">
                <a:moveTo>
                  <a:pt x="0" y="0"/>
                </a:moveTo>
                <a:lnTo>
                  <a:pt x="0" y="655485"/>
                </a:lnTo>
              </a:path>
            </a:pathLst>
          </a:custGeom>
          <a:ln w="9525">
            <a:solidFill>
              <a:srgbClr val="5284C4"/>
            </a:solidFill>
          </a:ln>
        </p:spPr>
        <p:txBody>
          <a:bodyPr wrap="square" lIns="0" tIns="0" rIns="0" bIns="0" rtlCol="0"/>
          <a:lstStyle/>
          <a:p>
            <a:endParaRPr/>
          </a:p>
        </p:txBody>
      </p:sp>
      <p:sp>
        <p:nvSpPr>
          <p:cNvPr id="91" name="object 91"/>
          <p:cNvSpPr/>
          <p:nvPr/>
        </p:nvSpPr>
        <p:spPr>
          <a:xfrm>
            <a:off x="8530892" y="611441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2" name="object 92"/>
          <p:cNvSpPr/>
          <p:nvPr/>
        </p:nvSpPr>
        <p:spPr>
          <a:xfrm>
            <a:off x="8658766" y="609070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3" name="object 93"/>
          <p:cNvSpPr/>
          <p:nvPr/>
        </p:nvSpPr>
        <p:spPr>
          <a:xfrm>
            <a:off x="8658766" y="609070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4" name="object 94"/>
          <p:cNvSpPr/>
          <p:nvPr/>
        </p:nvSpPr>
        <p:spPr>
          <a:xfrm>
            <a:off x="8535654" y="5641014"/>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5" name="object 95"/>
          <p:cNvSpPr/>
          <p:nvPr/>
        </p:nvSpPr>
        <p:spPr>
          <a:xfrm>
            <a:off x="8663528" y="561731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6" name="object 96"/>
          <p:cNvSpPr/>
          <p:nvPr/>
        </p:nvSpPr>
        <p:spPr>
          <a:xfrm>
            <a:off x="8663528" y="561731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7" name="object 97"/>
          <p:cNvSpPr/>
          <p:nvPr/>
        </p:nvSpPr>
        <p:spPr>
          <a:xfrm>
            <a:off x="7343460" y="5186290"/>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98" name="object 98"/>
          <p:cNvSpPr/>
          <p:nvPr/>
        </p:nvSpPr>
        <p:spPr>
          <a:xfrm>
            <a:off x="7345032" y="5076862"/>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99" name="object 99"/>
          <p:cNvSpPr txBox="1"/>
          <p:nvPr/>
        </p:nvSpPr>
        <p:spPr>
          <a:xfrm>
            <a:off x="4799199" y="5576119"/>
            <a:ext cx="2823210" cy="574040"/>
          </a:xfrm>
          <a:prstGeom prst="rect">
            <a:avLst/>
          </a:prstGeom>
        </p:spPr>
        <p:txBody>
          <a:bodyPr vert="horz" wrap="square" lIns="0" tIns="0" rIns="0" bIns="0" rtlCol="0">
            <a:spAutoFit/>
          </a:bodyPr>
          <a:lstStyle/>
          <a:p>
            <a:pPr algn="ctr">
              <a:lnSpc>
                <a:spcPct val="100000"/>
              </a:lnSpc>
              <a:tabLst>
                <a:tab pos="825500" algn="l"/>
                <a:tab pos="1661795" algn="l"/>
                <a:tab pos="2446655" algn="l"/>
              </a:tabLst>
            </a:pPr>
            <a:r>
              <a:rPr sz="3600" b="1" baseline="1157" dirty="0">
                <a:solidFill>
                  <a:srgbClr val="F07E2F"/>
                </a:solidFill>
                <a:latin typeface="Segoe UI"/>
                <a:cs typeface="Segoe UI"/>
              </a:rPr>
              <a:t>16	18	20	</a:t>
            </a:r>
            <a:r>
              <a:rPr sz="2400" b="1" dirty="0">
                <a:solidFill>
                  <a:srgbClr val="F07E2F"/>
                </a:solidFill>
                <a:latin typeface="Segoe UI"/>
                <a:cs typeface="Segoe UI"/>
              </a:rPr>
              <a:t>36</a:t>
            </a:r>
            <a:endParaRPr sz="2400">
              <a:latin typeface="Segoe UI"/>
              <a:cs typeface="Segoe UI"/>
            </a:endParaRPr>
          </a:p>
          <a:p>
            <a:pPr marL="26034" algn="ctr">
              <a:lnSpc>
                <a:spcPct val="100000"/>
              </a:lnSpc>
              <a:spcBef>
                <a:spcPts val="425"/>
              </a:spcBef>
            </a:pPr>
            <a:r>
              <a:rPr sz="1200" dirty="0">
                <a:solidFill>
                  <a:srgbClr val="F07E2F"/>
                </a:solidFill>
                <a:latin typeface="Segoe UI"/>
                <a:cs typeface="Segoe UI"/>
              </a:rPr>
              <a:t>коррекционных школ</a:t>
            </a:r>
            <a:endParaRPr sz="1200">
              <a:latin typeface="Segoe UI"/>
              <a:cs typeface="Segoe UI"/>
            </a:endParaRPr>
          </a:p>
        </p:txBody>
      </p:sp>
      <p:sp>
        <p:nvSpPr>
          <p:cNvPr id="100" name="object 100"/>
          <p:cNvSpPr txBox="1"/>
          <p:nvPr/>
        </p:nvSpPr>
        <p:spPr>
          <a:xfrm>
            <a:off x="4715549" y="4915839"/>
            <a:ext cx="2967990" cy="605790"/>
          </a:xfrm>
          <a:prstGeom prst="rect">
            <a:avLst/>
          </a:prstGeom>
        </p:spPr>
        <p:txBody>
          <a:bodyPr vert="horz" wrap="square" lIns="0" tIns="0" rIns="0" bIns="0" rtlCol="0">
            <a:spAutoFit/>
          </a:bodyPr>
          <a:lstStyle/>
          <a:p>
            <a:pPr algn="ctr">
              <a:lnSpc>
                <a:spcPts val="1685"/>
              </a:lnSpc>
              <a:tabLst>
                <a:tab pos="824865" algn="l"/>
                <a:tab pos="1662430" algn="l"/>
                <a:tab pos="2445385" algn="l"/>
              </a:tabLst>
            </a:pPr>
            <a:r>
              <a:rPr sz="1700" b="1" dirty="0">
                <a:solidFill>
                  <a:srgbClr val="9289C1"/>
                </a:solidFill>
                <a:latin typeface="Segoe UI"/>
                <a:cs typeface="Segoe UI"/>
              </a:rPr>
              <a:t>2019	</a:t>
            </a:r>
            <a:r>
              <a:rPr sz="1700" b="1" spc="-5" dirty="0">
                <a:solidFill>
                  <a:srgbClr val="9289C1"/>
                </a:solidFill>
                <a:latin typeface="Segoe UI"/>
                <a:cs typeface="Segoe UI"/>
              </a:rPr>
              <a:t>202</a:t>
            </a:r>
            <a:r>
              <a:rPr sz="1700" b="1" dirty="0">
                <a:solidFill>
                  <a:srgbClr val="9289C1"/>
                </a:solidFill>
                <a:latin typeface="Segoe UI"/>
                <a:cs typeface="Segoe UI"/>
              </a:rPr>
              <a:t>0	</a:t>
            </a:r>
            <a:r>
              <a:rPr sz="1700" b="1" spc="-5" dirty="0">
                <a:solidFill>
                  <a:srgbClr val="9289C1"/>
                </a:solidFill>
                <a:latin typeface="Segoe UI"/>
                <a:cs typeface="Segoe UI"/>
              </a:rPr>
              <a:t>202</a:t>
            </a:r>
            <a:r>
              <a:rPr sz="1700" b="1" dirty="0">
                <a:solidFill>
                  <a:srgbClr val="9289C1"/>
                </a:solidFill>
                <a:latin typeface="Segoe UI"/>
                <a:cs typeface="Segoe UI"/>
              </a:rPr>
              <a:t>1	</a:t>
            </a:r>
            <a:r>
              <a:rPr sz="1700" b="1" spc="-5" dirty="0">
                <a:solidFill>
                  <a:srgbClr val="9289C1"/>
                </a:solidFill>
                <a:latin typeface="Segoe UI"/>
                <a:cs typeface="Segoe UI"/>
              </a:rPr>
              <a:t>2024</a:t>
            </a:r>
            <a:endParaRPr sz="1700">
              <a:latin typeface="Segoe UI"/>
              <a:cs typeface="Segoe UI"/>
            </a:endParaRPr>
          </a:p>
          <a:p>
            <a:pPr algn="ctr">
              <a:lnSpc>
                <a:spcPts val="3245"/>
              </a:lnSpc>
              <a:tabLst>
                <a:tab pos="830580" algn="l"/>
                <a:tab pos="1666875" algn="l"/>
                <a:tab pos="2422525" algn="l"/>
              </a:tabLst>
            </a:pPr>
            <a:r>
              <a:rPr sz="3000" dirty="0">
                <a:solidFill>
                  <a:srgbClr val="9289C1"/>
                </a:solidFill>
                <a:latin typeface="Wingdings 3"/>
                <a:cs typeface="Wingdings 3"/>
              </a:rPr>
              <a:t></a:t>
            </a:r>
            <a:r>
              <a:rPr sz="3000" dirty="0">
                <a:solidFill>
                  <a:srgbClr val="9289C1"/>
                </a:solidFill>
                <a:latin typeface="Times New Roman"/>
                <a:cs typeface="Times New Roman"/>
              </a:rPr>
              <a:t>	</a:t>
            </a:r>
            <a:r>
              <a:rPr sz="3000" dirty="0">
                <a:solidFill>
                  <a:srgbClr val="9289C1"/>
                </a:solidFill>
                <a:latin typeface="Wingdings 3"/>
                <a:cs typeface="Wingdings 3"/>
              </a:rPr>
              <a:t></a:t>
            </a:r>
            <a:r>
              <a:rPr sz="3000" dirty="0">
                <a:solidFill>
                  <a:srgbClr val="9289C1"/>
                </a:solidFill>
                <a:latin typeface="Times New Roman"/>
                <a:cs typeface="Times New Roman"/>
              </a:rPr>
              <a:t>	</a:t>
            </a:r>
            <a:r>
              <a:rPr sz="3000" dirty="0">
                <a:solidFill>
                  <a:srgbClr val="9289C1"/>
                </a:solidFill>
                <a:latin typeface="Wingdings 3"/>
                <a:cs typeface="Wingdings 3"/>
              </a:rPr>
              <a:t></a:t>
            </a:r>
            <a:r>
              <a:rPr sz="3000" dirty="0">
                <a:solidFill>
                  <a:srgbClr val="9289C1"/>
                </a:solidFill>
                <a:latin typeface="Times New Roman"/>
                <a:cs typeface="Times New Roman"/>
              </a:rPr>
              <a:t>	</a:t>
            </a:r>
            <a:r>
              <a:rPr sz="3000" dirty="0">
                <a:solidFill>
                  <a:srgbClr val="9289C1"/>
                </a:solidFill>
                <a:latin typeface="Wingdings 3"/>
                <a:cs typeface="Wingdings 3"/>
              </a:rPr>
              <a:t></a:t>
            </a:r>
            <a:endParaRPr sz="3000">
              <a:latin typeface="Wingdings 3"/>
              <a:cs typeface="Wingdings 3"/>
            </a:endParaRPr>
          </a:p>
        </p:txBody>
      </p:sp>
      <p:sp>
        <p:nvSpPr>
          <p:cNvPr id="101" name="object 101"/>
          <p:cNvSpPr txBox="1"/>
          <p:nvPr/>
        </p:nvSpPr>
        <p:spPr>
          <a:xfrm>
            <a:off x="8722851" y="5525477"/>
            <a:ext cx="107759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14 123,1 </a:t>
            </a:r>
            <a:r>
              <a:rPr sz="1500" b="1" spc="-160" dirty="0">
                <a:solidFill>
                  <a:srgbClr val="F07E2F"/>
                </a:solidFill>
                <a:latin typeface="Segoe UI"/>
                <a:cs typeface="Segoe UI"/>
              </a:rPr>
              <a:t> </a:t>
            </a:r>
            <a:r>
              <a:rPr sz="1200" b="1" baseline="38194" dirty="0">
                <a:solidFill>
                  <a:srgbClr val="F07E2F"/>
                </a:solidFill>
                <a:latin typeface="Segoe UI"/>
                <a:cs typeface="Segoe UI"/>
              </a:rPr>
              <a:t>тыс.</a:t>
            </a:r>
            <a:endParaRPr sz="1200" baseline="38194">
              <a:latin typeface="Segoe UI"/>
              <a:cs typeface="Segoe UI"/>
            </a:endParaRPr>
          </a:p>
        </p:txBody>
      </p:sp>
      <p:sp>
        <p:nvSpPr>
          <p:cNvPr id="102" name="object 102"/>
          <p:cNvSpPr txBox="1"/>
          <p:nvPr/>
        </p:nvSpPr>
        <p:spPr>
          <a:xfrm>
            <a:off x="8722783" y="5618477"/>
            <a:ext cx="1079500" cy="281305"/>
          </a:xfrm>
          <a:prstGeom prst="rect">
            <a:avLst/>
          </a:prstGeom>
        </p:spPr>
        <p:txBody>
          <a:bodyPr vert="horz" wrap="square" lIns="0" tIns="0" rIns="0" bIns="0" rtlCol="0">
            <a:spAutoFit/>
          </a:bodyPr>
          <a:lstStyle/>
          <a:p>
            <a:pPr marR="5080" algn="r">
              <a:lnSpc>
                <a:spcPts val="850"/>
              </a:lnSpc>
            </a:pPr>
            <a:r>
              <a:rPr sz="800" b="1" dirty="0">
                <a:solidFill>
                  <a:srgbClr val="F07E2F"/>
                </a:solidFill>
                <a:latin typeface="Segoe UI"/>
                <a:cs typeface="Segoe UI"/>
              </a:rPr>
              <a:t>руб.</a:t>
            </a:r>
            <a:endParaRPr sz="800">
              <a:latin typeface="Segoe UI"/>
              <a:cs typeface="Segoe UI"/>
            </a:endParaRPr>
          </a:p>
          <a:p>
            <a:pPr marL="12700">
              <a:lnSpc>
                <a:spcPts val="1330"/>
              </a:lnSpc>
            </a:pPr>
            <a:r>
              <a:rPr sz="1200" dirty="0">
                <a:solidFill>
                  <a:srgbClr val="575756"/>
                </a:solidFill>
                <a:latin typeface="Segoe UI"/>
                <a:cs typeface="Segoe UI"/>
              </a:rPr>
              <a:t>федеральный</a:t>
            </a:r>
            <a:endParaRPr sz="1200">
              <a:latin typeface="Segoe UI"/>
              <a:cs typeface="Segoe UI"/>
            </a:endParaRPr>
          </a:p>
        </p:txBody>
      </p:sp>
      <p:sp>
        <p:nvSpPr>
          <p:cNvPr id="103" name="object 103"/>
          <p:cNvSpPr txBox="1"/>
          <p:nvPr/>
        </p:nvSpPr>
        <p:spPr>
          <a:xfrm>
            <a:off x="8722851" y="6010247"/>
            <a:ext cx="803910" cy="22034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588,5 </a:t>
            </a:r>
            <a:r>
              <a:rPr sz="1500" b="1" spc="-175" dirty="0">
                <a:solidFill>
                  <a:srgbClr val="F07E2F"/>
                </a:solidFill>
                <a:latin typeface="Segoe UI"/>
                <a:cs typeface="Segoe UI"/>
              </a:rPr>
              <a:t> </a:t>
            </a:r>
            <a:r>
              <a:rPr sz="1200" b="1" baseline="41666" dirty="0">
                <a:solidFill>
                  <a:srgbClr val="F07E2F"/>
                </a:solidFill>
                <a:latin typeface="Segoe UI"/>
                <a:cs typeface="Segoe UI"/>
              </a:rPr>
              <a:t>тыс.</a:t>
            </a:r>
            <a:endParaRPr sz="1200" baseline="41666">
              <a:latin typeface="Segoe UI"/>
              <a:cs typeface="Segoe UI"/>
            </a:endParaRPr>
          </a:p>
        </p:txBody>
      </p:sp>
      <p:sp>
        <p:nvSpPr>
          <p:cNvPr id="104" name="object 104"/>
          <p:cNvSpPr txBox="1"/>
          <p:nvPr/>
        </p:nvSpPr>
        <p:spPr>
          <a:xfrm>
            <a:off x="8722808" y="6223240"/>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5" name="object 105"/>
          <p:cNvSpPr txBox="1"/>
          <p:nvPr/>
        </p:nvSpPr>
        <p:spPr>
          <a:xfrm>
            <a:off x="9295894" y="6099147"/>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6" name="object 106"/>
          <p:cNvSpPr txBox="1"/>
          <p:nvPr/>
        </p:nvSpPr>
        <p:spPr>
          <a:xfrm>
            <a:off x="8922861" y="5044247"/>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07" name="object 107"/>
          <p:cNvSpPr/>
          <p:nvPr/>
        </p:nvSpPr>
        <p:spPr>
          <a:xfrm>
            <a:off x="7561736" y="659144"/>
            <a:ext cx="663646" cy="651874"/>
          </a:xfrm>
          <a:prstGeom prst="rect">
            <a:avLst/>
          </a:prstGeom>
          <a:blipFill>
            <a:blip r:embed="rId15" cstate="print"/>
            <a:stretch>
              <a:fillRect/>
            </a:stretch>
          </a:blipFill>
        </p:spPr>
        <p:txBody>
          <a:bodyPr wrap="square" lIns="0" tIns="0" rIns="0" bIns="0" rtlCol="0"/>
          <a:lstStyle/>
          <a:p>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0" name="object 30"/>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1" name="object 31"/>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2" name="object 32"/>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4" name="object 34"/>
          <p:cNvSpPr/>
          <p:nvPr/>
        </p:nvSpPr>
        <p:spPr>
          <a:xfrm>
            <a:off x="535660" y="2521445"/>
            <a:ext cx="1044575" cy="361950"/>
          </a:xfrm>
          <a:custGeom>
            <a:avLst/>
            <a:gdLst/>
            <a:ahLst/>
            <a:cxnLst/>
            <a:rect l="l" t="t" r="r" b="b"/>
            <a:pathLst>
              <a:path w="1044575" h="361950">
                <a:moveTo>
                  <a:pt x="0" y="361438"/>
                </a:moveTo>
                <a:lnTo>
                  <a:pt x="1044055" y="361438"/>
                </a:lnTo>
                <a:lnTo>
                  <a:pt x="1044055" y="0"/>
                </a:lnTo>
                <a:lnTo>
                  <a:pt x="0" y="0"/>
                </a:lnTo>
                <a:lnTo>
                  <a:pt x="0" y="361438"/>
                </a:lnTo>
                <a:close/>
              </a:path>
            </a:pathLst>
          </a:custGeom>
          <a:solidFill>
            <a:srgbClr val="D4D8EE"/>
          </a:solidFill>
        </p:spPr>
        <p:txBody>
          <a:bodyPr wrap="square" lIns="0" tIns="0" rIns="0" bIns="0" rtlCol="0"/>
          <a:lstStyle/>
          <a:p>
            <a:endParaRPr/>
          </a:p>
        </p:txBody>
      </p:sp>
      <p:sp>
        <p:nvSpPr>
          <p:cNvPr id="35" name="object 35"/>
          <p:cNvSpPr/>
          <p:nvPr/>
        </p:nvSpPr>
        <p:spPr>
          <a:xfrm>
            <a:off x="535660" y="2959083"/>
            <a:ext cx="1044575" cy="539115"/>
          </a:xfrm>
          <a:custGeom>
            <a:avLst/>
            <a:gdLst/>
            <a:ahLst/>
            <a:cxnLst/>
            <a:rect l="l" t="t" r="r" b="b"/>
            <a:pathLst>
              <a:path w="1044575" h="539114">
                <a:moveTo>
                  <a:pt x="0" y="538645"/>
                </a:moveTo>
                <a:lnTo>
                  <a:pt x="1044055" y="538645"/>
                </a:lnTo>
                <a:lnTo>
                  <a:pt x="1044055" y="0"/>
                </a:lnTo>
                <a:lnTo>
                  <a:pt x="0" y="0"/>
                </a:lnTo>
                <a:lnTo>
                  <a:pt x="0" y="538645"/>
                </a:lnTo>
                <a:close/>
              </a:path>
            </a:pathLst>
          </a:custGeom>
          <a:solidFill>
            <a:srgbClr val="D4D8EE"/>
          </a:solidFill>
        </p:spPr>
        <p:txBody>
          <a:bodyPr wrap="square" lIns="0" tIns="0" rIns="0" bIns="0" rtlCol="0"/>
          <a:lstStyle/>
          <a:p>
            <a:endParaRPr/>
          </a:p>
        </p:txBody>
      </p:sp>
      <p:sp>
        <p:nvSpPr>
          <p:cNvPr id="36" name="object 36"/>
          <p:cNvSpPr/>
          <p:nvPr/>
        </p:nvSpPr>
        <p:spPr>
          <a:xfrm>
            <a:off x="535660" y="3573928"/>
            <a:ext cx="1044575" cy="575945"/>
          </a:xfrm>
          <a:custGeom>
            <a:avLst/>
            <a:gdLst/>
            <a:ahLst/>
            <a:cxnLst/>
            <a:rect l="l" t="t" r="r" b="b"/>
            <a:pathLst>
              <a:path w="1044575" h="575945">
                <a:moveTo>
                  <a:pt x="0" y="575885"/>
                </a:moveTo>
                <a:lnTo>
                  <a:pt x="1044055" y="575885"/>
                </a:lnTo>
                <a:lnTo>
                  <a:pt x="1044055" y="0"/>
                </a:lnTo>
                <a:lnTo>
                  <a:pt x="0" y="0"/>
                </a:lnTo>
                <a:lnTo>
                  <a:pt x="0" y="575885"/>
                </a:lnTo>
                <a:close/>
              </a:path>
            </a:pathLst>
          </a:custGeom>
          <a:solidFill>
            <a:srgbClr val="D4D8EE"/>
          </a:solidFill>
        </p:spPr>
        <p:txBody>
          <a:bodyPr wrap="square" lIns="0" tIns="0" rIns="0" bIns="0" rtlCol="0"/>
          <a:lstStyle/>
          <a:p>
            <a:endParaRPr/>
          </a:p>
        </p:txBody>
      </p:sp>
      <p:sp>
        <p:nvSpPr>
          <p:cNvPr id="37" name="object 37"/>
          <p:cNvSpPr/>
          <p:nvPr/>
        </p:nvSpPr>
        <p:spPr>
          <a:xfrm>
            <a:off x="1675066" y="3573928"/>
            <a:ext cx="4980940" cy="575945"/>
          </a:xfrm>
          <a:custGeom>
            <a:avLst/>
            <a:gdLst/>
            <a:ahLst/>
            <a:cxnLst/>
            <a:rect l="l" t="t" r="r" b="b"/>
            <a:pathLst>
              <a:path w="4980940" h="575945">
                <a:moveTo>
                  <a:pt x="0" y="575885"/>
                </a:moveTo>
                <a:lnTo>
                  <a:pt x="4980597" y="575885"/>
                </a:lnTo>
                <a:lnTo>
                  <a:pt x="4980597" y="0"/>
                </a:lnTo>
                <a:lnTo>
                  <a:pt x="0" y="0"/>
                </a:lnTo>
                <a:lnTo>
                  <a:pt x="0" y="575885"/>
                </a:lnTo>
                <a:close/>
              </a:path>
            </a:pathLst>
          </a:custGeom>
          <a:solidFill>
            <a:srgbClr val="637DBE"/>
          </a:solidFill>
        </p:spPr>
        <p:txBody>
          <a:bodyPr wrap="square" lIns="0" tIns="0" rIns="0" bIns="0" rtlCol="0"/>
          <a:lstStyle/>
          <a:p>
            <a:endParaRPr/>
          </a:p>
        </p:txBody>
      </p:sp>
      <p:sp>
        <p:nvSpPr>
          <p:cNvPr id="38" name="object 38"/>
          <p:cNvSpPr/>
          <p:nvPr/>
        </p:nvSpPr>
        <p:spPr>
          <a:xfrm>
            <a:off x="1633691" y="2304436"/>
            <a:ext cx="0" cy="578485"/>
          </a:xfrm>
          <a:custGeom>
            <a:avLst/>
            <a:gdLst/>
            <a:ahLst/>
            <a:cxnLst/>
            <a:rect l="l" t="t" r="r" b="b"/>
            <a:pathLst>
              <a:path h="578485">
                <a:moveTo>
                  <a:pt x="0" y="0"/>
                </a:moveTo>
                <a:lnTo>
                  <a:pt x="0" y="578447"/>
                </a:lnTo>
              </a:path>
            </a:pathLst>
          </a:custGeom>
          <a:ln w="107950">
            <a:solidFill>
              <a:srgbClr val="FFFFFF"/>
            </a:solidFill>
          </a:ln>
        </p:spPr>
        <p:txBody>
          <a:bodyPr wrap="square" lIns="0" tIns="0" rIns="0" bIns="0" rtlCol="0"/>
          <a:lstStyle/>
          <a:p>
            <a:endParaRPr/>
          </a:p>
        </p:txBody>
      </p:sp>
      <p:sp>
        <p:nvSpPr>
          <p:cNvPr id="39" name="object 39"/>
          <p:cNvSpPr/>
          <p:nvPr/>
        </p:nvSpPr>
        <p:spPr>
          <a:xfrm>
            <a:off x="1633691" y="2959083"/>
            <a:ext cx="0" cy="539115"/>
          </a:xfrm>
          <a:custGeom>
            <a:avLst/>
            <a:gdLst/>
            <a:ahLst/>
            <a:cxnLst/>
            <a:rect l="l" t="t" r="r" b="b"/>
            <a:pathLst>
              <a:path h="539114">
                <a:moveTo>
                  <a:pt x="0" y="0"/>
                </a:moveTo>
                <a:lnTo>
                  <a:pt x="0" y="538644"/>
                </a:lnTo>
              </a:path>
            </a:pathLst>
          </a:custGeom>
          <a:ln w="107950">
            <a:solidFill>
              <a:srgbClr val="FFFFFF"/>
            </a:solidFill>
          </a:ln>
        </p:spPr>
        <p:txBody>
          <a:bodyPr wrap="square" lIns="0" tIns="0" rIns="0" bIns="0" rtlCol="0"/>
          <a:lstStyle/>
          <a:p>
            <a:endParaRPr/>
          </a:p>
        </p:txBody>
      </p:sp>
      <p:sp>
        <p:nvSpPr>
          <p:cNvPr id="40" name="object 40"/>
          <p:cNvSpPr/>
          <p:nvPr/>
        </p:nvSpPr>
        <p:spPr>
          <a:xfrm>
            <a:off x="1633691" y="3573928"/>
            <a:ext cx="0" cy="626110"/>
          </a:xfrm>
          <a:custGeom>
            <a:avLst/>
            <a:gdLst/>
            <a:ahLst/>
            <a:cxnLst/>
            <a:rect l="l" t="t" r="r" b="b"/>
            <a:pathLst>
              <a:path h="626110">
                <a:moveTo>
                  <a:pt x="0" y="0"/>
                </a:moveTo>
                <a:lnTo>
                  <a:pt x="0" y="626021"/>
                </a:lnTo>
              </a:path>
            </a:pathLst>
          </a:custGeom>
          <a:ln w="107950">
            <a:solidFill>
              <a:srgbClr val="FFFFFF"/>
            </a:solidFill>
          </a:ln>
        </p:spPr>
        <p:txBody>
          <a:bodyPr wrap="square" lIns="0" tIns="0" rIns="0" bIns="0" rtlCol="0"/>
          <a:lstStyle/>
          <a:p>
            <a:endParaRPr/>
          </a:p>
        </p:txBody>
      </p:sp>
      <p:sp>
        <p:nvSpPr>
          <p:cNvPr id="41" name="object 41"/>
          <p:cNvSpPr/>
          <p:nvPr/>
        </p:nvSpPr>
        <p:spPr>
          <a:xfrm>
            <a:off x="437398" y="3535828"/>
            <a:ext cx="6386195" cy="0"/>
          </a:xfrm>
          <a:custGeom>
            <a:avLst/>
            <a:gdLst/>
            <a:ahLst/>
            <a:cxnLst/>
            <a:rect l="l" t="t" r="r" b="b"/>
            <a:pathLst>
              <a:path w="6386195">
                <a:moveTo>
                  <a:pt x="0" y="0"/>
                </a:moveTo>
                <a:lnTo>
                  <a:pt x="6385610" y="0"/>
                </a:lnTo>
              </a:path>
            </a:pathLst>
          </a:custGeom>
          <a:ln w="76200">
            <a:solidFill>
              <a:srgbClr val="FFFFFF"/>
            </a:solidFill>
          </a:ln>
        </p:spPr>
        <p:txBody>
          <a:bodyPr wrap="square" lIns="0" tIns="0" rIns="0" bIns="0" rtlCol="0"/>
          <a:lstStyle/>
          <a:p>
            <a:endParaRPr/>
          </a:p>
        </p:txBody>
      </p:sp>
      <p:sp>
        <p:nvSpPr>
          <p:cNvPr id="42" name="object 42"/>
          <p:cNvSpPr/>
          <p:nvPr/>
        </p:nvSpPr>
        <p:spPr>
          <a:xfrm>
            <a:off x="427873" y="2920983"/>
            <a:ext cx="6323330" cy="0"/>
          </a:xfrm>
          <a:custGeom>
            <a:avLst/>
            <a:gdLst/>
            <a:ahLst/>
            <a:cxnLst/>
            <a:rect l="l" t="t" r="r" b="b"/>
            <a:pathLst>
              <a:path w="6323330">
                <a:moveTo>
                  <a:pt x="0" y="0"/>
                </a:moveTo>
                <a:lnTo>
                  <a:pt x="6323101" y="0"/>
                </a:lnTo>
              </a:path>
            </a:pathLst>
          </a:custGeom>
          <a:ln w="76200">
            <a:solidFill>
              <a:srgbClr val="FFFFFF"/>
            </a:solidFill>
          </a:ln>
        </p:spPr>
        <p:txBody>
          <a:bodyPr wrap="square" lIns="0" tIns="0" rIns="0" bIns="0" rtlCol="0"/>
          <a:lstStyle/>
          <a:p>
            <a:endParaRPr/>
          </a:p>
        </p:txBody>
      </p:sp>
      <p:sp>
        <p:nvSpPr>
          <p:cNvPr id="43" name="object 43"/>
          <p:cNvSpPr/>
          <p:nvPr/>
        </p:nvSpPr>
        <p:spPr>
          <a:xfrm>
            <a:off x="429459" y="2583478"/>
            <a:ext cx="6350" cy="6350"/>
          </a:xfrm>
          <a:custGeom>
            <a:avLst/>
            <a:gdLst/>
            <a:ahLst/>
            <a:cxnLst/>
            <a:rect l="l" t="t" r="r" b="b"/>
            <a:pathLst>
              <a:path w="6350" h="6350">
                <a:moveTo>
                  <a:pt x="4927" y="0"/>
                </a:moveTo>
                <a:lnTo>
                  <a:pt x="1422" y="0"/>
                </a:lnTo>
                <a:lnTo>
                  <a:pt x="0" y="1422"/>
                </a:lnTo>
                <a:lnTo>
                  <a:pt x="0" y="4927"/>
                </a:lnTo>
                <a:lnTo>
                  <a:pt x="1422" y="6350"/>
                </a:lnTo>
                <a:lnTo>
                  <a:pt x="4927" y="6350"/>
                </a:lnTo>
                <a:lnTo>
                  <a:pt x="6350" y="4927"/>
                </a:lnTo>
                <a:lnTo>
                  <a:pt x="6350" y="1422"/>
                </a:lnTo>
                <a:lnTo>
                  <a:pt x="4927" y="0"/>
                </a:lnTo>
                <a:close/>
              </a:path>
            </a:pathLst>
          </a:custGeom>
          <a:solidFill>
            <a:srgbClr val="EB5B25"/>
          </a:solidFill>
        </p:spPr>
        <p:txBody>
          <a:bodyPr wrap="square" lIns="0" tIns="0" rIns="0" bIns="0" rtlCol="0"/>
          <a:lstStyle/>
          <a:p>
            <a:endParaRPr/>
          </a:p>
        </p:txBody>
      </p:sp>
      <p:sp>
        <p:nvSpPr>
          <p:cNvPr id="44" name="object 44"/>
          <p:cNvSpPr/>
          <p:nvPr/>
        </p:nvSpPr>
        <p:spPr>
          <a:xfrm>
            <a:off x="429459" y="2583478"/>
            <a:ext cx="6350" cy="6350"/>
          </a:xfrm>
          <a:custGeom>
            <a:avLst/>
            <a:gdLst/>
            <a:ahLst/>
            <a:cxnLst/>
            <a:rect l="l" t="t" r="r" b="b"/>
            <a:pathLst>
              <a:path w="6350" h="6350">
                <a:moveTo>
                  <a:pt x="3175" y="6350"/>
                </a:moveTo>
                <a:lnTo>
                  <a:pt x="4927" y="6350"/>
                </a:lnTo>
                <a:lnTo>
                  <a:pt x="6350" y="4927"/>
                </a:lnTo>
                <a:lnTo>
                  <a:pt x="6350" y="3175"/>
                </a:lnTo>
                <a:lnTo>
                  <a:pt x="6350" y="1422"/>
                </a:lnTo>
                <a:lnTo>
                  <a:pt x="4927" y="0"/>
                </a:lnTo>
                <a:lnTo>
                  <a:pt x="3175" y="0"/>
                </a:lnTo>
                <a:lnTo>
                  <a:pt x="1422" y="0"/>
                </a:lnTo>
                <a:lnTo>
                  <a:pt x="0" y="1422"/>
                </a:lnTo>
                <a:lnTo>
                  <a:pt x="0" y="3175"/>
                </a:lnTo>
                <a:lnTo>
                  <a:pt x="0" y="4927"/>
                </a:lnTo>
                <a:lnTo>
                  <a:pt x="1422" y="6350"/>
                </a:lnTo>
                <a:lnTo>
                  <a:pt x="3175" y="6350"/>
                </a:lnTo>
                <a:close/>
              </a:path>
            </a:pathLst>
          </a:custGeom>
          <a:ln w="3175">
            <a:solidFill>
              <a:srgbClr val="213783"/>
            </a:solidFill>
          </a:ln>
        </p:spPr>
        <p:txBody>
          <a:bodyPr wrap="square" lIns="0" tIns="0" rIns="0" bIns="0" rtlCol="0"/>
          <a:lstStyle/>
          <a:p>
            <a:endParaRPr/>
          </a:p>
        </p:txBody>
      </p:sp>
      <p:sp>
        <p:nvSpPr>
          <p:cNvPr id="45" name="object 45"/>
          <p:cNvSpPr/>
          <p:nvPr/>
        </p:nvSpPr>
        <p:spPr>
          <a:xfrm>
            <a:off x="5222686" y="614362"/>
            <a:ext cx="1615437" cy="1337995"/>
          </a:xfrm>
          <a:prstGeom prst="rect">
            <a:avLst/>
          </a:prstGeom>
          <a:blipFill>
            <a:blip r:embed="rId3" cstate="print"/>
            <a:stretch>
              <a:fillRect/>
            </a:stretch>
          </a:blipFill>
        </p:spPr>
        <p:txBody>
          <a:bodyPr wrap="square" lIns="0" tIns="0" rIns="0" bIns="0" rtlCol="0"/>
          <a:lstStyle/>
          <a:p>
            <a:endParaRPr/>
          </a:p>
        </p:txBody>
      </p:sp>
      <p:sp>
        <p:nvSpPr>
          <p:cNvPr id="46" name="object 46"/>
          <p:cNvSpPr/>
          <p:nvPr/>
        </p:nvSpPr>
        <p:spPr>
          <a:xfrm>
            <a:off x="575043" y="3030643"/>
            <a:ext cx="199669" cy="193784"/>
          </a:xfrm>
          <a:prstGeom prst="rect">
            <a:avLst/>
          </a:prstGeom>
          <a:blipFill>
            <a:blip r:embed="rId4" cstate="print"/>
            <a:stretch>
              <a:fillRect/>
            </a:stretch>
          </a:blipFill>
        </p:spPr>
        <p:txBody>
          <a:bodyPr wrap="square" lIns="0" tIns="0" rIns="0" bIns="0" rtlCol="0"/>
          <a:lstStyle/>
          <a:p>
            <a:endParaRPr/>
          </a:p>
        </p:txBody>
      </p:sp>
      <p:sp>
        <p:nvSpPr>
          <p:cNvPr id="47" name="object 47"/>
          <p:cNvSpPr/>
          <p:nvPr/>
        </p:nvSpPr>
        <p:spPr>
          <a:xfrm>
            <a:off x="578523" y="3735806"/>
            <a:ext cx="199669" cy="200999"/>
          </a:xfrm>
          <a:prstGeom prst="rect">
            <a:avLst/>
          </a:prstGeom>
          <a:blipFill>
            <a:blip r:embed="rId5" cstate="print"/>
            <a:stretch>
              <a:fillRect/>
            </a:stretch>
          </a:blipFill>
        </p:spPr>
        <p:txBody>
          <a:bodyPr wrap="square" lIns="0" tIns="0" rIns="0" bIns="0" rtlCol="0"/>
          <a:lstStyle/>
          <a:p>
            <a:endParaRPr/>
          </a:p>
        </p:txBody>
      </p:sp>
      <p:sp>
        <p:nvSpPr>
          <p:cNvPr id="48" name="object 48"/>
          <p:cNvSpPr/>
          <p:nvPr/>
        </p:nvSpPr>
        <p:spPr>
          <a:xfrm>
            <a:off x="566041" y="2578100"/>
            <a:ext cx="228889" cy="227329"/>
          </a:xfrm>
          <a:prstGeom prst="rect">
            <a:avLst/>
          </a:prstGeom>
          <a:blipFill>
            <a:blip r:embed="rId6" cstate="print"/>
            <a:stretch>
              <a:fillRect/>
            </a:stretch>
          </a:blipFill>
        </p:spPr>
        <p:txBody>
          <a:bodyPr wrap="square" lIns="0" tIns="0" rIns="0" bIns="0" rtlCol="0"/>
          <a:lstStyle/>
          <a:p>
            <a:endParaRPr/>
          </a:p>
        </p:txBody>
      </p:sp>
      <p:sp>
        <p:nvSpPr>
          <p:cNvPr id="49" name="object 49"/>
          <p:cNvSpPr/>
          <p:nvPr/>
        </p:nvSpPr>
        <p:spPr>
          <a:xfrm>
            <a:off x="555625" y="987171"/>
            <a:ext cx="642784" cy="624141"/>
          </a:xfrm>
          <a:prstGeom prst="rect">
            <a:avLst/>
          </a:prstGeom>
          <a:blipFill>
            <a:blip r:embed="rId7" cstate="print"/>
            <a:stretch>
              <a:fillRect/>
            </a:stretch>
          </a:blipFill>
        </p:spPr>
        <p:txBody>
          <a:bodyPr wrap="square" lIns="0" tIns="0" rIns="0" bIns="0" rtlCol="0"/>
          <a:lstStyle/>
          <a:p>
            <a:endParaRPr/>
          </a:p>
        </p:txBody>
      </p:sp>
      <p:sp>
        <p:nvSpPr>
          <p:cNvPr id="50" name="object 50"/>
          <p:cNvSpPr/>
          <p:nvPr/>
        </p:nvSpPr>
        <p:spPr>
          <a:xfrm>
            <a:off x="980262" y="827277"/>
            <a:ext cx="910704" cy="942847"/>
          </a:xfrm>
          <a:prstGeom prst="rect">
            <a:avLst/>
          </a:prstGeom>
          <a:blipFill>
            <a:blip r:embed="rId8" cstate="print"/>
            <a:stretch>
              <a:fillRect/>
            </a:stretch>
          </a:blipFill>
        </p:spPr>
        <p:txBody>
          <a:bodyPr wrap="square" lIns="0" tIns="0" rIns="0" bIns="0" rtlCol="0"/>
          <a:lstStyle/>
          <a:p>
            <a:endParaRPr/>
          </a:p>
        </p:txBody>
      </p:sp>
      <p:sp>
        <p:nvSpPr>
          <p:cNvPr id="51" name="object 51"/>
          <p:cNvSpPr/>
          <p:nvPr/>
        </p:nvSpPr>
        <p:spPr>
          <a:xfrm>
            <a:off x="3667264" y="5201678"/>
            <a:ext cx="291655" cy="296781"/>
          </a:xfrm>
          <a:prstGeom prst="rect">
            <a:avLst/>
          </a:prstGeom>
          <a:blipFill>
            <a:blip r:embed="rId9" cstate="print"/>
            <a:stretch>
              <a:fillRect/>
            </a:stretch>
          </a:blipFill>
        </p:spPr>
        <p:txBody>
          <a:bodyPr wrap="square" lIns="0" tIns="0" rIns="0" bIns="0" rtlCol="0"/>
          <a:lstStyle/>
          <a:p>
            <a:endParaRPr/>
          </a:p>
        </p:txBody>
      </p:sp>
      <p:sp>
        <p:nvSpPr>
          <p:cNvPr id="52" name="object 52"/>
          <p:cNvSpPr/>
          <p:nvPr/>
        </p:nvSpPr>
        <p:spPr>
          <a:xfrm>
            <a:off x="3662870" y="5560961"/>
            <a:ext cx="454862" cy="218680"/>
          </a:xfrm>
          <a:prstGeom prst="rect">
            <a:avLst/>
          </a:prstGeom>
          <a:blipFill>
            <a:blip r:embed="rId10" cstate="print"/>
            <a:stretch>
              <a:fillRect/>
            </a:stretch>
          </a:blipFill>
        </p:spPr>
        <p:txBody>
          <a:bodyPr wrap="square" lIns="0" tIns="0" rIns="0" bIns="0" rtlCol="0"/>
          <a:lstStyle/>
          <a:p>
            <a:endParaRPr/>
          </a:p>
        </p:txBody>
      </p:sp>
      <p:sp>
        <p:nvSpPr>
          <p:cNvPr id="53" name="object 53"/>
          <p:cNvSpPr/>
          <p:nvPr/>
        </p:nvSpPr>
        <p:spPr>
          <a:xfrm>
            <a:off x="582269" y="5674944"/>
            <a:ext cx="428395" cy="434390"/>
          </a:xfrm>
          <a:prstGeom prst="rect">
            <a:avLst/>
          </a:prstGeom>
          <a:blipFill>
            <a:blip r:embed="rId11" cstate="print"/>
            <a:stretch>
              <a:fillRect/>
            </a:stretch>
          </a:blipFill>
        </p:spPr>
        <p:txBody>
          <a:bodyPr wrap="square" lIns="0" tIns="0" rIns="0" bIns="0" rtlCol="0"/>
          <a:lstStyle/>
          <a:p>
            <a:endParaRPr/>
          </a:p>
        </p:txBody>
      </p:sp>
      <p:sp>
        <p:nvSpPr>
          <p:cNvPr id="54" name="object 54"/>
          <p:cNvSpPr/>
          <p:nvPr/>
        </p:nvSpPr>
        <p:spPr>
          <a:xfrm>
            <a:off x="528459" y="5274132"/>
            <a:ext cx="531710" cy="268053"/>
          </a:xfrm>
          <a:prstGeom prst="rect">
            <a:avLst/>
          </a:prstGeom>
          <a:blipFill>
            <a:blip r:embed="rId12" cstate="print"/>
            <a:stretch>
              <a:fillRect/>
            </a:stretch>
          </a:blipFill>
        </p:spPr>
        <p:txBody>
          <a:bodyPr wrap="square" lIns="0" tIns="0" rIns="0" bIns="0" rtlCol="0"/>
          <a:lstStyle/>
          <a:p>
            <a:endParaRPr/>
          </a:p>
        </p:txBody>
      </p:sp>
      <p:sp>
        <p:nvSpPr>
          <p:cNvPr id="55" name="object 55"/>
          <p:cNvSpPr/>
          <p:nvPr/>
        </p:nvSpPr>
        <p:spPr>
          <a:xfrm>
            <a:off x="3662616" y="5821210"/>
            <a:ext cx="296303" cy="303731"/>
          </a:xfrm>
          <a:prstGeom prst="rect">
            <a:avLst/>
          </a:prstGeom>
          <a:blipFill>
            <a:blip r:embed="rId13" cstate="print"/>
            <a:stretch>
              <a:fillRect/>
            </a:stretch>
          </a:blipFill>
        </p:spPr>
        <p:txBody>
          <a:bodyPr wrap="square" lIns="0" tIns="0" rIns="0" bIns="0" rtlCol="0"/>
          <a:lstStyle/>
          <a:p>
            <a:endParaRPr/>
          </a:p>
        </p:txBody>
      </p:sp>
      <p:sp>
        <p:nvSpPr>
          <p:cNvPr id="56" name="object 56"/>
          <p:cNvSpPr/>
          <p:nvPr/>
        </p:nvSpPr>
        <p:spPr>
          <a:xfrm>
            <a:off x="6803567" y="1634934"/>
            <a:ext cx="531710" cy="299631"/>
          </a:xfrm>
          <a:prstGeom prst="rect">
            <a:avLst/>
          </a:prstGeom>
          <a:blipFill>
            <a:blip r:embed="rId14" cstate="print"/>
            <a:stretch>
              <a:fillRect/>
            </a:stretch>
          </a:blipFill>
        </p:spPr>
        <p:txBody>
          <a:bodyPr wrap="square" lIns="0" tIns="0" rIns="0" bIns="0" rtlCol="0"/>
          <a:lstStyle/>
          <a:p>
            <a:endParaRPr/>
          </a:p>
        </p:txBody>
      </p:sp>
      <p:sp>
        <p:nvSpPr>
          <p:cNvPr id="57" name="object 57"/>
          <p:cNvSpPr/>
          <p:nvPr/>
        </p:nvSpPr>
        <p:spPr>
          <a:xfrm>
            <a:off x="6803567" y="2002352"/>
            <a:ext cx="531710" cy="361523"/>
          </a:xfrm>
          <a:prstGeom prst="rect">
            <a:avLst/>
          </a:prstGeom>
          <a:blipFill>
            <a:blip r:embed="rId15" cstate="print"/>
            <a:stretch>
              <a:fillRect/>
            </a:stretch>
          </a:blipFill>
        </p:spPr>
        <p:txBody>
          <a:bodyPr wrap="square" lIns="0" tIns="0" rIns="0" bIns="0" rtlCol="0"/>
          <a:lstStyle/>
          <a:p>
            <a:endParaRPr/>
          </a:p>
        </p:txBody>
      </p:sp>
      <p:sp>
        <p:nvSpPr>
          <p:cNvPr id="58" name="object 58"/>
          <p:cNvSpPr/>
          <p:nvPr/>
        </p:nvSpPr>
        <p:spPr>
          <a:xfrm>
            <a:off x="6801789" y="1199095"/>
            <a:ext cx="531710" cy="332028"/>
          </a:xfrm>
          <a:prstGeom prst="rect">
            <a:avLst/>
          </a:prstGeom>
          <a:blipFill>
            <a:blip r:embed="rId16" cstate="print"/>
            <a:stretch>
              <a:fillRect/>
            </a:stretch>
          </a:blipFill>
        </p:spPr>
        <p:txBody>
          <a:bodyPr wrap="square" lIns="0" tIns="0" rIns="0" bIns="0" rtlCol="0"/>
          <a:lstStyle/>
          <a:p>
            <a:endParaRPr/>
          </a:p>
        </p:txBody>
      </p:sp>
      <p:sp>
        <p:nvSpPr>
          <p:cNvPr id="59" name="object 59"/>
          <p:cNvSpPr/>
          <p:nvPr/>
        </p:nvSpPr>
        <p:spPr>
          <a:xfrm>
            <a:off x="6803567" y="2847899"/>
            <a:ext cx="621839" cy="377011"/>
          </a:xfrm>
          <a:prstGeom prst="rect">
            <a:avLst/>
          </a:prstGeom>
          <a:blipFill>
            <a:blip r:embed="rId17" cstate="print"/>
            <a:stretch>
              <a:fillRect/>
            </a:stretch>
          </a:blipFill>
        </p:spPr>
        <p:txBody>
          <a:bodyPr wrap="square" lIns="0" tIns="0" rIns="0" bIns="0" rtlCol="0"/>
          <a:lstStyle/>
          <a:p>
            <a:endParaRPr/>
          </a:p>
        </p:txBody>
      </p:sp>
      <p:sp>
        <p:nvSpPr>
          <p:cNvPr id="60" name="object 60"/>
          <p:cNvSpPr/>
          <p:nvPr/>
        </p:nvSpPr>
        <p:spPr>
          <a:xfrm>
            <a:off x="6801781" y="2468197"/>
            <a:ext cx="623625" cy="332022"/>
          </a:xfrm>
          <a:prstGeom prst="rect">
            <a:avLst/>
          </a:prstGeom>
          <a:blipFill>
            <a:blip r:embed="rId18" cstate="print"/>
            <a:stretch>
              <a:fillRect/>
            </a:stretch>
          </a:blipFill>
        </p:spPr>
        <p:txBody>
          <a:bodyPr wrap="square" lIns="0" tIns="0" rIns="0" bIns="0" rtlCol="0"/>
          <a:lstStyle/>
          <a:p>
            <a:endParaRPr/>
          </a:p>
        </p:txBody>
      </p:sp>
      <p:sp>
        <p:nvSpPr>
          <p:cNvPr id="61" name="object 61"/>
          <p:cNvSpPr/>
          <p:nvPr/>
        </p:nvSpPr>
        <p:spPr>
          <a:xfrm>
            <a:off x="6808203" y="3444113"/>
            <a:ext cx="2983865" cy="537210"/>
          </a:xfrm>
          <a:custGeom>
            <a:avLst/>
            <a:gdLst/>
            <a:ahLst/>
            <a:cxnLst/>
            <a:rect l="l" t="t" r="r" b="b"/>
            <a:pathLst>
              <a:path w="2983865" h="537210">
                <a:moveTo>
                  <a:pt x="0" y="536663"/>
                </a:moveTo>
                <a:lnTo>
                  <a:pt x="2983801" y="536663"/>
                </a:lnTo>
                <a:lnTo>
                  <a:pt x="2983801" y="0"/>
                </a:lnTo>
                <a:lnTo>
                  <a:pt x="0" y="0"/>
                </a:lnTo>
                <a:lnTo>
                  <a:pt x="0" y="536663"/>
                </a:lnTo>
                <a:close/>
              </a:path>
            </a:pathLst>
          </a:custGeom>
          <a:solidFill>
            <a:srgbClr val="D0D8EF"/>
          </a:solidFill>
        </p:spPr>
        <p:txBody>
          <a:bodyPr wrap="square" lIns="0" tIns="0" rIns="0" bIns="0" rtlCol="0"/>
          <a:lstStyle/>
          <a:p>
            <a:endParaRPr/>
          </a:p>
        </p:txBody>
      </p:sp>
      <p:sp>
        <p:nvSpPr>
          <p:cNvPr id="62" name="object 62"/>
          <p:cNvSpPr/>
          <p:nvPr/>
        </p:nvSpPr>
        <p:spPr>
          <a:xfrm>
            <a:off x="6805777" y="4435741"/>
            <a:ext cx="523185" cy="340510"/>
          </a:xfrm>
          <a:prstGeom prst="rect">
            <a:avLst/>
          </a:prstGeom>
          <a:blipFill>
            <a:blip r:embed="rId19" cstate="print"/>
            <a:stretch>
              <a:fillRect/>
            </a:stretch>
          </a:blipFill>
        </p:spPr>
        <p:txBody>
          <a:bodyPr wrap="square" lIns="0" tIns="0" rIns="0" bIns="0" rtlCol="0"/>
          <a:lstStyle/>
          <a:p>
            <a:endParaRPr/>
          </a:p>
        </p:txBody>
      </p:sp>
      <p:sp>
        <p:nvSpPr>
          <p:cNvPr id="63" name="object 63"/>
          <p:cNvSpPr/>
          <p:nvPr/>
        </p:nvSpPr>
        <p:spPr>
          <a:xfrm>
            <a:off x="6805777" y="4060953"/>
            <a:ext cx="504047" cy="286980"/>
          </a:xfrm>
          <a:prstGeom prst="rect">
            <a:avLst/>
          </a:prstGeom>
          <a:blipFill>
            <a:blip r:embed="rId20" cstate="print"/>
            <a:stretch>
              <a:fillRect/>
            </a:stretch>
          </a:blipFill>
        </p:spPr>
        <p:txBody>
          <a:bodyPr wrap="square" lIns="0" tIns="0" rIns="0" bIns="0" rtlCol="0"/>
          <a:lstStyle/>
          <a:p>
            <a:endParaRPr/>
          </a:p>
        </p:txBody>
      </p:sp>
      <p:sp>
        <p:nvSpPr>
          <p:cNvPr id="64" name="object 64"/>
          <p:cNvSpPr/>
          <p:nvPr/>
        </p:nvSpPr>
        <p:spPr>
          <a:xfrm>
            <a:off x="6795973" y="5325467"/>
            <a:ext cx="542798" cy="358198"/>
          </a:xfrm>
          <a:prstGeom prst="rect">
            <a:avLst/>
          </a:prstGeom>
          <a:blipFill>
            <a:blip r:embed="rId21" cstate="print"/>
            <a:stretch>
              <a:fillRect/>
            </a:stretch>
          </a:blipFill>
        </p:spPr>
        <p:txBody>
          <a:bodyPr wrap="square" lIns="0" tIns="0" rIns="0" bIns="0" rtlCol="0"/>
          <a:lstStyle/>
          <a:p>
            <a:endParaRPr/>
          </a:p>
        </p:txBody>
      </p:sp>
      <p:sp>
        <p:nvSpPr>
          <p:cNvPr id="65" name="object 65"/>
          <p:cNvSpPr/>
          <p:nvPr/>
        </p:nvSpPr>
        <p:spPr>
          <a:xfrm>
            <a:off x="6815131" y="4837048"/>
            <a:ext cx="358895" cy="436623"/>
          </a:xfrm>
          <a:prstGeom prst="rect">
            <a:avLst/>
          </a:prstGeom>
          <a:blipFill>
            <a:blip r:embed="rId22" cstate="print"/>
            <a:stretch>
              <a:fillRect/>
            </a:stretch>
          </a:blipFill>
        </p:spPr>
        <p:txBody>
          <a:bodyPr wrap="square" lIns="0" tIns="0" rIns="0" bIns="0" rtlCol="0"/>
          <a:lstStyle/>
          <a:p>
            <a:endParaRPr/>
          </a:p>
        </p:txBody>
      </p:sp>
      <p:sp>
        <p:nvSpPr>
          <p:cNvPr id="66" name="object 66"/>
          <p:cNvSpPr txBox="1"/>
          <p:nvPr/>
        </p:nvSpPr>
        <p:spPr>
          <a:xfrm>
            <a:off x="1080422" y="6184510"/>
            <a:ext cx="9151620" cy="1083310"/>
          </a:xfrm>
          <a:prstGeom prst="rect">
            <a:avLst/>
          </a:prstGeom>
        </p:spPr>
        <p:txBody>
          <a:bodyPr vert="horz" wrap="square" lIns="0" tIns="0" rIns="0" bIns="0" rtlCol="0">
            <a:spAutoFit/>
          </a:bodyPr>
          <a:lstStyle/>
          <a:p>
            <a:pPr marL="12700" marR="462915" indent="360045" algn="just">
              <a:lnSpc>
                <a:spcPts val="1100"/>
              </a:lnSpc>
            </a:pPr>
            <a:r>
              <a:rPr sz="1000" dirty="0">
                <a:solidFill>
                  <a:srgbClr val="575756"/>
                </a:solidFill>
                <a:latin typeface="Segoe UI"/>
                <a:cs typeface="Segoe UI"/>
              </a:rPr>
              <a:t>Мобильный </a:t>
            </a:r>
            <a:r>
              <a:rPr sz="1000" spc="100" dirty="0">
                <a:solidFill>
                  <a:srgbClr val="575756"/>
                </a:solidFill>
                <a:latin typeface="Segoe UI"/>
                <a:cs typeface="Segoe UI"/>
              </a:rPr>
              <a:t> </a:t>
            </a:r>
            <a:r>
              <a:rPr sz="1000" dirty="0">
                <a:solidFill>
                  <a:srgbClr val="575756"/>
                </a:solidFill>
                <a:latin typeface="Segoe UI"/>
                <a:cs typeface="Segoe UI"/>
              </a:rPr>
              <a:t>технопарк </a:t>
            </a:r>
            <a:r>
              <a:rPr sz="1000" spc="100" dirty="0">
                <a:solidFill>
                  <a:srgbClr val="575756"/>
                </a:solidFill>
                <a:latin typeface="Segoe UI"/>
                <a:cs typeface="Segoe UI"/>
              </a:rPr>
              <a:t> </a:t>
            </a:r>
            <a:r>
              <a:rPr sz="1000" dirty="0">
                <a:solidFill>
                  <a:srgbClr val="575756"/>
                </a:solidFill>
                <a:latin typeface="Segoe UI"/>
                <a:cs typeface="Segoe UI"/>
              </a:rPr>
              <a:t>«Кванториум» </a:t>
            </a:r>
            <a:r>
              <a:rPr sz="1000" spc="100" dirty="0">
                <a:solidFill>
                  <a:srgbClr val="575756"/>
                </a:solidFill>
                <a:latin typeface="Segoe UI"/>
                <a:cs typeface="Segoe UI"/>
              </a:rPr>
              <a:t> </a:t>
            </a:r>
            <a:r>
              <a:rPr sz="1000" dirty="0">
                <a:solidFill>
                  <a:srgbClr val="575756"/>
                </a:solidFill>
                <a:latin typeface="Segoe UI"/>
                <a:cs typeface="Segoe UI"/>
              </a:rPr>
              <a:t>в </a:t>
            </a:r>
            <a:r>
              <a:rPr sz="1000" spc="100" dirty="0">
                <a:solidFill>
                  <a:srgbClr val="575756"/>
                </a:solidFill>
                <a:latin typeface="Segoe UI"/>
                <a:cs typeface="Segoe UI"/>
              </a:rPr>
              <a:t> </a:t>
            </a:r>
            <a:r>
              <a:rPr sz="1000" dirty="0">
                <a:solidFill>
                  <a:srgbClr val="575756"/>
                </a:solidFill>
                <a:latin typeface="Segoe UI"/>
                <a:cs typeface="Segoe UI"/>
              </a:rPr>
              <a:t>2020/21 </a:t>
            </a:r>
            <a:r>
              <a:rPr sz="1000" spc="100" dirty="0">
                <a:solidFill>
                  <a:srgbClr val="575756"/>
                </a:solidFill>
                <a:latin typeface="Segoe UI"/>
                <a:cs typeface="Segoe UI"/>
              </a:rPr>
              <a:t> </a:t>
            </a:r>
            <a:r>
              <a:rPr sz="1000" dirty="0">
                <a:solidFill>
                  <a:srgbClr val="575756"/>
                </a:solidFill>
                <a:latin typeface="Segoe UI"/>
                <a:cs typeface="Segoe UI"/>
              </a:rPr>
              <a:t>учебном </a:t>
            </a:r>
            <a:r>
              <a:rPr sz="1000" spc="100" dirty="0">
                <a:solidFill>
                  <a:srgbClr val="575756"/>
                </a:solidFill>
                <a:latin typeface="Segoe UI"/>
                <a:cs typeface="Segoe UI"/>
              </a:rPr>
              <a:t> </a:t>
            </a:r>
            <a:r>
              <a:rPr sz="1000" dirty="0">
                <a:solidFill>
                  <a:srgbClr val="575756"/>
                </a:solidFill>
                <a:latin typeface="Segoe UI"/>
                <a:cs typeface="Segoe UI"/>
              </a:rPr>
              <a:t>году </a:t>
            </a:r>
            <a:r>
              <a:rPr sz="1000" spc="100" dirty="0">
                <a:solidFill>
                  <a:srgbClr val="575756"/>
                </a:solidFill>
                <a:latin typeface="Segoe UI"/>
                <a:cs typeface="Segoe UI"/>
              </a:rPr>
              <a:t> </a:t>
            </a:r>
            <a:r>
              <a:rPr sz="1000" dirty="0">
                <a:solidFill>
                  <a:srgbClr val="575756"/>
                </a:solidFill>
                <a:latin typeface="Segoe UI"/>
                <a:cs typeface="Segoe UI"/>
              </a:rPr>
              <a:t>в </a:t>
            </a:r>
            <a:r>
              <a:rPr sz="1000" spc="100" dirty="0">
                <a:solidFill>
                  <a:srgbClr val="575756"/>
                </a:solidFill>
                <a:latin typeface="Segoe UI"/>
                <a:cs typeface="Segoe UI"/>
              </a:rPr>
              <a:t> </a:t>
            </a:r>
            <a:r>
              <a:rPr sz="1000" dirty="0">
                <a:solidFill>
                  <a:srgbClr val="575756"/>
                </a:solidFill>
                <a:latin typeface="Segoe UI"/>
                <a:cs typeface="Segoe UI"/>
              </a:rPr>
              <a:t>10 </a:t>
            </a:r>
            <a:r>
              <a:rPr sz="1000" spc="100" dirty="0">
                <a:solidFill>
                  <a:srgbClr val="575756"/>
                </a:solidFill>
                <a:latin typeface="Segoe UI"/>
                <a:cs typeface="Segoe UI"/>
              </a:rPr>
              <a:t> </a:t>
            </a:r>
            <a:r>
              <a:rPr sz="1000" dirty="0">
                <a:solidFill>
                  <a:srgbClr val="575756"/>
                </a:solidFill>
                <a:latin typeface="Segoe UI"/>
                <a:cs typeface="Segoe UI"/>
              </a:rPr>
              <a:t>образовательных </a:t>
            </a:r>
            <a:r>
              <a:rPr sz="1000" spc="100" dirty="0">
                <a:solidFill>
                  <a:srgbClr val="575756"/>
                </a:solidFill>
                <a:latin typeface="Segoe UI"/>
                <a:cs typeface="Segoe UI"/>
              </a:rPr>
              <a:t> </a:t>
            </a:r>
            <a:r>
              <a:rPr sz="1000" dirty="0">
                <a:solidFill>
                  <a:srgbClr val="575756"/>
                </a:solidFill>
                <a:latin typeface="Segoe UI"/>
                <a:cs typeface="Segoe UI"/>
              </a:rPr>
              <a:t>организациях </a:t>
            </a:r>
            <a:r>
              <a:rPr sz="1000" spc="100" dirty="0">
                <a:solidFill>
                  <a:srgbClr val="575756"/>
                </a:solidFill>
                <a:latin typeface="Segoe UI"/>
                <a:cs typeface="Segoe UI"/>
              </a:rPr>
              <a:t> </a:t>
            </a:r>
            <a:r>
              <a:rPr sz="1000" dirty="0">
                <a:solidFill>
                  <a:srgbClr val="575756"/>
                </a:solidFill>
                <a:latin typeface="Segoe UI"/>
                <a:cs typeface="Segoe UI"/>
              </a:rPr>
              <a:t>из </a:t>
            </a:r>
            <a:r>
              <a:rPr sz="1000" spc="100" dirty="0">
                <a:solidFill>
                  <a:srgbClr val="575756"/>
                </a:solidFill>
                <a:latin typeface="Segoe UI"/>
                <a:cs typeface="Segoe UI"/>
              </a:rPr>
              <a:t> </a:t>
            </a:r>
            <a:r>
              <a:rPr sz="1000" dirty="0">
                <a:solidFill>
                  <a:srgbClr val="575756"/>
                </a:solidFill>
                <a:latin typeface="Segoe UI"/>
                <a:cs typeface="Segoe UI"/>
              </a:rPr>
              <a:t>Бутурлинского, </a:t>
            </a:r>
            <a:r>
              <a:rPr sz="1000" spc="100" dirty="0">
                <a:solidFill>
                  <a:srgbClr val="575756"/>
                </a:solidFill>
                <a:latin typeface="Segoe UI"/>
                <a:cs typeface="Segoe UI"/>
              </a:rPr>
              <a:t> </a:t>
            </a:r>
            <a:r>
              <a:rPr sz="1000" dirty="0">
                <a:solidFill>
                  <a:srgbClr val="575756"/>
                </a:solidFill>
                <a:latin typeface="Segoe UI"/>
                <a:cs typeface="Segoe UI"/>
              </a:rPr>
              <a:t>Ветлужского, Воротынского,</a:t>
            </a:r>
            <a:r>
              <a:rPr sz="1000" spc="-80" dirty="0">
                <a:solidFill>
                  <a:srgbClr val="575756"/>
                </a:solidFill>
                <a:latin typeface="Segoe UI"/>
                <a:cs typeface="Segoe UI"/>
              </a:rPr>
              <a:t> </a:t>
            </a:r>
            <a:r>
              <a:rPr sz="1000" dirty="0">
                <a:solidFill>
                  <a:srgbClr val="575756"/>
                </a:solidFill>
                <a:latin typeface="Segoe UI"/>
                <a:cs typeface="Segoe UI"/>
              </a:rPr>
              <a:t>Воскресенского,</a:t>
            </a:r>
            <a:r>
              <a:rPr sz="1000" spc="-85" dirty="0">
                <a:solidFill>
                  <a:srgbClr val="575756"/>
                </a:solidFill>
                <a:latin typeface="Segoe UI"/>
                <a:cs typeface="Segoe UI"/>
              </a:rPr>
              <a:t> </a:t>
            </a:r>
            <a:r>
              <a:rPr sz="1000" dirty="0">
                <a:solidFill>
                  <a:srgbClr val="575756"/>
                </a:solidFill>
                <a:latin typeface="Segoe UI"/>
                <a:cs typeface="Segoe UI"/>
              </a:rPr>
              <a:t>Кстовского,</a:t>
            </a:r>
            <a:r>
              <a:rPr sz="1000" spc="-85" dirty="0">
                <a:solidFill>
                  <a:srgbClr val="575756"/>
                </a:solidFill>
                <a:latin typeface="Segoe UI"/>
                <a:cs typeface="Segoe UI"/>
              </a:rPr>
              <a:t> </a:t>
            </a:r>
            <a:r>
              <a:rPr sz="1000" dirty="0">
                <a:solidFill>
                  <a:srgbClr val="575756"/>
                </a:solidFill>
                <a:latin typeface="Segoe UI"/>
                <a:cs typeface="Segoe UI"/>
              </a:rPr>
              <a:t>Сергачског</a:t>
            </a:r>
            <a:r>
              <a:rPr sz="1000" spc="-5" dirty="0">
                <a:solidFill>
                  <a:srgbClr val="575756"/>
                </a:solidFill>
                <a:latin typeface="Segoe UI"/>
                <a:cs typeface="Segoe UI"/>
              </a:rPr>
              <a:t>о</a:t>
            </a:r>
            <a:r>
              <a:rPr sz="1000" dirty="0">
                <a:solidFill>
                  <a:srgbClr val="575756"/>
                </a:solidFill>
                <a:latin typeface="Segoe UI"/>
                <a:cs typeface="Segoe UI"/>
              </a:rPr>
              <a:t>,</a:t>
            </a:r>
            <a:r>
              <a:rPr sz="1000" spc="-80" dirty="0">
                <a:solidFill>
                  <a:srgbClr val="575756"/>
                </a:solidFill>
                <a:latin typeface="Segoe UI"/>
                <a:cs typeface="Segoe UI"/>
              </a:rPr>
              <a:t> </a:t>
            </a:r>
            <a:r>
              <a:rPr sz="1000" dirty="0">
                <a:solidFill>
                  <a:srgbClr val="575756"/>
                </a:solidFill>
                <a:latin typeface="Segoe UI"/>
                <a:cs typeface="Segoe UI"/>
              </a:rPr>
              <a:t>Пильнинского,</a:t>
            </a:r>
            <a:r>
              <a:rPr sz="1000" spc="-80" dirty="0">
                <a:solidFill>
                  <a:srgbClr val="575756"/>
                </a:solidFill>
                <a:latin typeface="Segoe UI"/>
                <a:cs typeface="Segoe UI"/>
              </a:rPr>
              <a:t> </a:t>
            </a:r>
            <a:r>
              <a:rPr sz="1000" dirty="0">
                <a:solidFill>
                  <a:srgbClr val="575756"/>
                </a:solidFill>
                <a:latin typeface="Segoe UI"/>
                <a:cs typeface="Segoe UI"/>
              </a:rPr>
              <a:t>Уренского</a:t>
            </a:r>
            <a:r>
              <a:rPr sz="1000" spc="-80" dirty="0">
                <a:solidFill>
                  <a:srgbClr val="575756"/>
                </a:solidFill>
                <a:latin typeface="Segoe UI"/>
                <a:cs typeface="Segoe UI"/>
              </a:rPr>
              <a:t> </a:t>
            </a:r>
            <a:r>
              <a:rPr sz="1000" dirty="0">
                <a:solidFill>
                  <a:srgbClr val="575756"/>
                </a:solidFill>
                <a:latin typeface="Segoe UI"/>
                <a:cs typeface="Segoe UI"/>
              </a:rPr>
              <a:t>муниципальных</a:t>
            </a:r>
            <a:r>
              <a:rPr sz="1000" spc="-80" dirty="0">
                <a:solidFill>
                  <a:srgbClr val="575756"/>
                </a:solidFill>
                <a:latin typeface="Segoe UI"/>
                <a:cs typeface="Segoe UI"/>
              </a:rPr>
              <a:t> </a:t>
            </a:r>
            <a:r>
              <a:rPr sz="1000" dirty="0">
                <a:solidFill>
                  <a:srgbClr val="575756"/>
                </a:solidFill>
                <a:latin typeface="Segoe UI"/>
                <a:cs typeface="Segoe UI"/>
              </a:rPr>
              <a:t>районов</a:t>
            </a:r>
            <a:r>
              <a:rPr sz="1000" spc="-80" dirty="0">
                <a:solidFill>
                  <a:srgbClr val="575756"/>
                </a:solidFill>
                <a:latin typeface="Segoe UI"/>
                <a:cs typeface="Segoe UI"/>
              </a:rPr>
              <a:t> </a:t>
            </a:r>
            <a:r>
              <a:rPr sz="1000" dirty="0">
                <a:solidFill>
                  <a:srgbClr val="575756"/>
                </a:solidFill>
                <a:latin typeface="Segoe UI"/>
                <a:cs typeface="Segoe UI"/>
              </a:rPr>
              <a:t>и</a:t>
            </a:r>
            <a:r>
              <a:rPr sz="1000" spc="-80" dirty="0">
                <a:solidFill>
                  <a:srgbClr val="575756"/>
                </a:solidFill>
                <a:latin typeface="Segoe UI"/>
                <a:cs typeface="Segoe UI"/>
              </a:rPr>
              <a:t> </a:t>
            </a:r>
            <a:r>
              <a:rPr sz="1000" dirty="0">
                <a:solidFill>
                  <a:srgbClr val="575756"/>
                </a:solidFill>
                <a:latin typeface="Segoe UI"/>
                <a:cs typeface="Segoe UI"/>
              </a:rPr>
              <a:t>г.</a:t>
            </a:r>
            <a:r>
              <a:rPr sz="1000" spc="-80" dirty="0">
                <a:solidFill>
                  <a:srgbClr val="575756"/>
                </a:solidFill>
                <a:latin typeface="Segoe UI"/>
                <a:cs typeface="Segoe UI"/>
              </a:rPr>
              <a:t> </a:t>
            </a:r>
            <a:r>
              <a:rPr sz="1000" dirty="0">
                <a:solidFill>
                  <a:srgbClr val="575756"/>
                </a:solidFill>
                <a:latin typeface="Segoe UI"/>
                <a:cs typeface="Segoe UI"/>
              </a:rPr>
              <a:t>о.</a:t>
            </a:r>
            <a:r>
              <a:rPr sz="1000" spc="-80" dirty="0">
                <a:solidFill>
                  <a:srgbClr val="575756"/>
                </a:solidFill>
                <a:latin typeface="Segoe UI"/>
                <a:cs typeface="Segoe UI"/>
              </a:rPr>
              <a:t> </a:t>
            </a:r>
            <a:r>
              <a:rPr sz="1000" dirty="0">
                <a:solidFill>
                  <a:srgbClr val="575756"/>
                </a:solidFill>
                <a:latin typeface="Segoe UI"/>
                <a:cs typeface="Segoe UI"/>
              </a:rPr>
              <a:t>г.</a:t>
            </a:r>
            <a:r>
              <a:rPr sz="1000" spc="-80" dirty="0">
                <a:solidFill>
                  <a:srgbClr val="575756"/>
                </a:solidFill>
                <a:latin typeface="Segoe UI"/>
                <a:cs typeface="Segoe UI"/>
              </a:rPr>
              <a:t> </a:t>
            </a:r>
            <a:r>
              <a:rPr sz="1000" dirty="0">
                <a:solidFill>
                  <a:srgbClr val="575756"/>
                </a:solidFill>
                <a:latin typeface="Segoe UI"/>
                <a:cs typeface="Segoe UI"/>
              </a:rPr>
              <a:t>Чкаловск</a:t>
            </a:r>
            <a:r>
              <a:rPr sz="1000" spc="-80" dirty="0">
                <a:solidFill>
                  <a:srgbClr val="575756"/>
                </a:solidFill>
                <a:latin typeface="Segoe UI"/>
                <a:cs typeface="Segoe UI"/>
              </a:rPr>
              <a:t> </a:t>
            </a:r>
            <a:r>
              <a:rPr sz="1000" dirty="0">
                <a:solidFill>
                  <a:srgbClr val="575756"/>
                </a:solidFill>
                <a:latin typeface="Segoe UI"/>
                <a:cs typeface="Segoe UI"/>
              </a:rPr>
              <a:t>и</a:t>
            </a:r>
            <a:r>
              <a:rPr sz="1000" spc="-80" dirty="0">
                <a:solidFill>
                  <a:srgbClr val="575756"/>
                </a:solidFill>
                <a:latin typeface="Segoe UI"/>
                <a:cs typeface="Segoe UI"/>
              </a:rPr>
              <a:t> </a:t>
            </a:r>
            <a:r>
              <a:rPr sz="1000" dirty="0">
                <a:solidFill>
                  <a:srgbClr val="575756"/>
                </a:solidFill>
                <a:latin typeface="Segoe UI"/>
                <a:cs typeface="Segoe UI"/>
              </a:rPr>
              <a:t>Шахунья</a:t>
            </a:r>
            <a:r>
              <a:rPr sz="1000" spc="110" dirty="0">
                <a:solidFill>
                  <a:srgbClr val="575756"/>
                </a:solidFill>
                <a:latin typeface="Segoe UI"/>
                <a:cs typeface="Segoe UI"/>
              </a:rPr>
              <a:t> </a:t>
            </a:r>
            <a:r>
              <a:rPr sz="1000" dirty="0">
                <a:solidFill>
                  <a:srgbClr val="575756"/>
                </a:solidFill>
                <a:latin typeface="Segoe UI"/>
                <a:cs typeface="Segoe UI"/>
              </a:rPr>
              <a:t>реализовал дополнительные</a:t>
            </a:r>
            <a:r>
              <a:rPr sz="1000" spc="-55" dirty="0">
                <a:solidFill>
                  <a:srgbClr val="575756"/>
                </a:solidFill>
                <a:latin typeface="Segoe UI"/>
                <a:cs typeface="Segoe UI"/>
              </a:rPr>
              <a:t> </a:t>
            </a:r>
            <a:r>
              <a:rPr sz="1000" dirty="0">
                <a:solidFill>
                  <a:srgbClr val="575756"/>
                </a:solidFill>
                <a:latin typeface="Segoe UI"/>
                <a:cs typeface="Segoe UI"/>
              </a:rPr>
              <a:t>общеобразовательные</a:t>
            </a:r>
            <a:r>
              <a:rPr sz="1000" spc="-55" dirty="0">
                <a:solidFill>
                  <a:srgbClr val="575756"/>
                </a:solidFill>
                <a:latin typeface="Segoe UI"/>
                <a:cs typeface="Segoe UI"/>
              </a:rPr>
              <a:t> </a:t>
            </a:r>
            <a:r>
              <a:rPr sz="1000" dirty="0">
                <a:solidFill>
                  <a:srgbClr val="575756"/>
                </a:solidFill>
                <a:latin typeface="Segoe UI"/>
                <a:cs typeface="Segoe UI"/>
              </a:rPr>
              <a:t>программы</a:t>
            </a:r>
            <a:r>
              <a:rPr sz="1000" spc="-55" dirty="0">
                <a:solidFill>
                  <a:srgbClr val="575756"/>
                </a:solidFill>
                <a:latin typeface="Segoe UI"/>
                <a:cs typeface="Segoe UI"/>
              </a:rPr>
              <a:t> </a:t>
            </a:r>
            <a:r>
              <a:rPr sz="1000" dirty="0">
                <a:solidFill>
                  <a:srgbClr val="575756"/>
                </a:solidFill>
                <a:latin typeface="Segoe UI"/>
                <a:cs typeface="Segoe UI"/>
              </a:rPr>
              <a:t>в</a:t>
            </a:r>
            <a:r>
              <a:rPr sz="1000" spc="-55" dirty="0">
                <a:solidFill>
                  <a:srgbClr val="575756"/>
                </a:solidFill>
                <a:latin typeface="Segoe UI"/>
                <a:cs typeface="Segoe UI"/>
              </a:rPr>
              <a:t> </a:t>
            </a:r>
            <a:r>
              <a:rPr sz="1000" dirty="0">
                <a:solidFill>
                  <a:srgbClr val="575756"/>
                </a:solidFill>
                <a:latin typeface="Segoe UI"/>
                <a:cs typeface="Segoe UI"/>
              </a:rPr>
              <a:t>рамках</a:t>
            </a:r>
            <a:r>
              <a:rPr sz="1000" spc="-55" dirty="0">
                <a:solidFill>
                  <a:srgbClr val="575756"/>
                </a:solidFill>
                <a:latin typeface="Segoe UI"/>
                <a:cs typeface="Segoe UI"/>
              </a:rPr>
              <a:t> </a:t>
            </a:r>
            <a:r>
              <a:rPr sz="1000" dirty="0">
                <a:solidFill>
                  <a:srgbClr val="575756"/>
                </a:solidFill>
                <a:latin typeface="Segoe UI"/>
                <a:cs typeface="Segoe UI"/>
              </a:rPr>
              <a:t>основного</a:t>
            </a:r>
            <a:r>
              <a:rPr sz="1000" spc="-55" dirty="0">
                <a:solidFill>
                  <a:srgbClr val="575756"/>
                </a:solidFill>
                <a:latin typeface="Segoe UI"/>
                <a:cs typeface="Segoe UI"/>
              </a:rPr>
              <a:t> </a:t>
            </a:r>
            <a:r>
              <a:rPr sz="1000" dirty="0">
                <a:solidFill>
                  <a:srgbClr val="575756"/>
                </a:solidFill>
                <a:latin typeface="Segoe UI"/>
                <a:cs typeface="Segoe UI"/>
              </a:rPr>
              <a:t>общего</a:t>
            </a:r>
            <a:r>
              <a:rPr sz="1000" spc="-55" dirty="0">
                <a:solidFill>
                  <a:srgbClr val="575756"/>
                </a:solidFill>
                <a:latin typeface="Segoe UI"/>
                <a:cs typeface="Segoe UI"/>
              </a:rPr>
              <a:t> </a:t>
            </a:r>
            <a:r>
              <a:rPr sz="1000" dirty="0">
                <a:solidFill>
                  <a:srgbClr val="575756"/>
                </a:solidFill>
                <a:latin typeface="Segoe UI"/>
                <a:cs typeface="Segoe UI"/>
              </a:rPr>
              <a:t>образования</a:t>
            </a:r>
            <a:r>
              <a:rPr sz="1000" spc="-60" dirty="0">
                <a:solidFill>
                  <a:srgbClr val="575756"/>
                </a:solidFill>
                <a:latin typeface="Segoe UI"/>
                <a:cs typeface="Segoe UI"/>
              </a:rPr>
              <a:t> </a:t>
            </a:r>
            <a:r>
              <a:rPr sz="1000" dirty="0">
                <a:solidFill>
                  <a:srgbClr val="575756"/>
                </a:solidFill>
                <a:latin typeface="Segoe UI"/>
                <a:cs typeface="Segoe UI"/>
              </a:rPr>
              <a:t>по</a:t>
            </a:r>
            <a:r>
              <a:rPr sz="1000" spc="-55" dirty="0">
                <a:solidFill>
                  <a:srgbClr val="575756"/>
                </a:solidFill>
                <a:latin typeface="Segoe UI"/>
                <a:cs typeface="Segoe UI"/>
              </a:rPr>
              <a:t> </a:t>
            </a:r>
            <a:r>
              <a:rPr sz="1000" dirty="0">
                <a:solidFill>
                  <a:srgbClr val="575756"/>
                </a:solidFill>
                <a:latin typeface="Segoe UI"/>
                <a:cs typeface="Segoe UI"/>
              </a:rPr>
              <a:t>предмету</a:t>
            </a:r>
            <a:r>
              <a:rPr sz="1000" spc="-55" dirty="0">
                <a:solidFill>
                  <a:srgbClr val="575756"/>
                </a:solidFill>
                <a:latin typeface="Segoe UI"/>
                <a:cs typeface="Segoe UI"/>
              </a:rPr>
              <a:t> </a:t>
            </a:r>
            <a:r>
              <a:rPr sz="1000" dirty="0">
                <a:solidFill>
                  <a:srgbClr val="575756"/>
                </a:solidFill>
                <a:latin typeface="Segoe UI"/>
                <a:cs typeface="Segoe UI"/>
              </a:rPr>
              <a:t>«Технология»</a:t>
            </a:r>
            <a:r>
              <a:rPr sz="1000" spc="-60" dirty="0">
                <a:solidFill>
                  <a:srgbClr val="575756"/>
                </a:solidFill>
                <a:latin typeface="Segoe UI"/>
                <a:cs typeface="Segoe UI"/>
              </a:rPr>
              <a:t> </a:t>
            </a:r>
            <a:r>
              <a:rPr sz="1000" dirty="0">
                <a:solidFill>
                  <a:srgbClr val="575756"/>
                </a:solidFill>
                <a:latin typeface="Segoe UI"/>
                <a:cs typeface="Segoe UI"/>
              </a:rPr>
              <a:t>с</a:t>
            </a:r>
            <a:r>
              <a:rPr sz="1000" spc="-55" dirty="0">
                <a:solidFill>
                  <a:srgbClr val="575756"/>
                </a:solidFill>
                <a:latin typeface="Segoe UI"/>
                <a:cs typeface="Segoe UI"/>
              </a:rPr>
              <a:t> </a:t>
            </a:r>
            <a:r>
              <a:rPr sz="1000" dirty="0">
                <a:solidFill>
                  <a:srgbClr val="575756"/>
                </a:solidFill>
                <a:latin typeface="Segoe UI"/>
                <a:cs typeface="Segoe UI"/>
              </a:rPr>
              <a:t>использованием</a:t>
            </a:r>
            <a:r>
              <a:rPr sz="1000" spc="-60" dirty="0">
                <a:solidFill>
                  <a:srgbClr val="575756"/>
                </a:solidFill>
                <a:latin typeface="Segoe UI"/>
                <a:cs typeface="Segoe UI"/>
              </a:rPr>
              <a:t> </a:t>
            </a:r>
            <a:r>
              <a:rPr sz="1000" dirty="0">
                <a:solidFill>
                  <a:srgbClr val="575756"/>
                </a:solidFill>
                <a:latin typeface="Segoe UI"/>
                <a:cs typeface="Segoe UI"/>
              </a:rPr>
              <a:t>сетевой формы взаимодействия.</a:t>
            </a:r>
            <a:endParaRPr sz="1000">
              <a:latin typeface="Segoe UI"/>
              <a:cs typeface="Segoe UI"/>
            </a:endParaRPr>
          </a:p>
          <a:p>
            <a:pPr>
              <a:lnSpc>
                <a:spcPct val="100000"/>
              </a:lnSpc>
              <a:spcBef>
                <a:spcPts val="48"/>
              </a:spcBef>
            </a:pPr>
            <a:endParaRPr sz="950">
              <a:latin typeface="Times New Roman"/>
              <a:cs typeface="Times New Roman"/>
            </a:endParaRPr>
          </a:p>
          <a:p>
            <a:pPr marR="5080" algn="r">
              <a:lnSpc>
                <a:spcPct val="100000"/>
              </a:lnSpc>
            </a:pPr>
            <a:r>
              <a:rPr sz="2400" b="1" spc="-5" dirty="0">
                <a:solidFill>
                  <a:srgbClr val="EB5B25"/>
                </a:solidFill>
                <a:latin typeface="Segoe UI"/>
                <a:cs typeface="Segoe UI"/>
              </a:rPr>
              <a:t>13</a:t>
            </a:r>
            <a:endParaRPr sz="2400">
              <a:latin typeface="Segoe UI"/>
              <a:cs typeface="Segoe UI"/>
            </a:endParaRPr>
          </a:p>
        </p:txBody>
      </p:sp>
      <p:sp>
        <p:nvSpPr>
          <p:cNvPr id="67" name="object 67"/>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68" name="object 68"/>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69" name="object 69"/>
          <p:cNvSpPr txBox="1"/>
          <p:nvPr/>
        </p:nvSpPr>
        <p:spPr>
          <a:xfrm>
            <a:off x="522966" y="1942018"/>
            <a:ext cx="6134100" cy="470534"/>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45" dirty="0">
                <a:solidFill>
                  <a:srgbClr val="706F6F"/>
                </a:solidFill>
                <a:latin typeface="Segoe UI"/>
                <a:cs typeface="Segoe UI"/>
              </a:rPr>
              <a:t> </a:t>
            </a:r>
            <a:r>
              <a:rPr sz="1100" dirty="0">
                <a:solidFill>
                  <a:srgbClr val="706F6F"/>
                </a:solidFill>
                <a:latin typeface="Segoe UI"/>
                <a:cs typeface="Segoe UI"/>
              </a:rPr>
              <a:t>—  </a:t>
            </a:r>
            <a:r>
              <a:rPr sz="1100" spc="-135" dirty="0">
                <a:solidFill>
                  <a:srgbClr val="706F6F"/>
                </a:solidFill>
                <a:latin typeface="Segoe UI"/>
                <a:cs typeface="Segoe UI"/>
              </a:rPr>
              <a:t> </a:t>
            </a:r>
            <a:r>
              <a:rPr sz="1100" spc="-25" dirty="0">
                <a:solidFill>
                  <a:srgbClr val="706F6F"/>
                </a:solidFill>
                <a:latin typeface="Segoe UI"/>
                <a:cs typeface="Segoe UI"/>
              </a:rPr>
              <a:t>обеспечени</a:t>
            </a:r>
            <a:r>
              <a:rPr sz="1100" dirty="0">
                <a:solidFill>
                  <a:srgbClr val="706F6F"/>
                </a:solidFill>
                <a:latin typeface="Segoe UI"/>
                <a:cs typeface="Segoe UI"/>
              </a:rPr>
              <a:t>е  </a:t>
            </a:r>
            <a:r>
              <a:rPr sz="1100" spc="-135" dirty="0">
                <a:solidFill>
                  <a:srgbClr val="706F6F"/>
                </a:solidFill>
                <a:latin typeface="Segoe UI"/>
                <a:cs typeface="Segoe UI"/>
              </a:rPr>
              <a:t> </a:t>
            </a:r>
            <a:r>
              <a:rPr sz="1100" spc="-25" dirty="0">
                <a:solidFill>
                  <a:srgbClr val="706F6F"/>
                </a:solidFill>
                <a:latin typeface="Segoe UI"/>
                <a:cs typeface="Segoe UI"/>
              </a:rPr>
              <a:t>возможност</a:t>
            </a:r>
            <a:r>
              <a:rPr sz="1100" dirty="0">
                <a:solidFill>
                  <a:srgbClr val="706F6F"/>
                </a:solidFill>
                <a:latin typeface="Segoe UI"/>
                <a:cs typeface="Segoe UI"/>
              </a:rPr>
              <a:t>и  </a:t>
            </a:r>
            <a:r>
              <a:rPr sz="1100" spc="-135" dirty="0">
                <a:solidFill>
                  <a:srgbClr val="706F6F"/>
                </a:solidFill>
                <a:latin typeface="Segoe UI"/>
                <a:cs typeface="Segoe UI"/>
              </a:rPr>
              <a:t> </a:t>
            </a:r>
            <a:r>
              <a:rPr sz="1100" spc="-25" dirty="0">
                <a:solidFill>
                  <a:srgbClr val="706F6F"/>
                </a:solidFill>
                <a:latin typeface="Segoe UI"/>
                <a:cs typeface="Segoe UI"/>
              </a:rPr>
              <a:t>изучат</a:t>
            </a:r>
            <a:r>
              <a:rPr sz="1100" dirty="0">
                <a:solidFill>
                  <a:srgbClr val="706F6F"/>
                </a:solidFill>
                <a:latin typeface="Segoe UI"/>
                <a:cs typeface="Segoe UI"/>
              </a:rPr>
              <a:t>ь  </a:t>
            </a:r>
            <a:r>
              <a:rPr sz="1100" spc="-135" dirty="0">
                <a:solidFill>
                  <a:srgbClr val="706F6F"/>
                </a:solidFill>
                <a:latin typeface="Segoe UI"/>
                <a:cs typeface="Segoe UI"/>
              </a:rPr>
              <a:t> </a:t>
            </a:r>
            <a:r>
              <a:rPr sz="1100" spc="-25" dirty="0">
                <a:solidFill>
                  <a:srgbClr val="706F6F"/>
                </a:solidFill>
                <a:latin typeface="Segoe UI"/>
                <a:cs typeface="Segoe UI"/>
              </a:rPr>
              <a:t>предметну</a:t>
            </a:r>
            <a:r>
              <a:rPr sz="1100" dirty="0">
                <a:solidFill>
                  <a:srgbClr val="706F6F"/>
                </a:solidFill>
                <a:latin typeface="Segoe UI"/>
                <a:cs typeface="Segoe UI"/>
              </a:rPr>
              <a:t>ю  </a:t>
            </a:r>
            <a:r>
              <a:rPr sz="1100" spc="-135" dirty="0">
                <a:solidFill>
                  <a:srgbClr val="706F6F"/>
                </a:solidFill>
                <a:latin typeface="Segoe UI"/>
                <a:cs typeface="Segoe UI"/>
              </a:rPr>
              <a:t> </a:t>
            </a:r>
            <a:r>
              <a:rPr sz="1100" spc="-25" dirty="0">
                <a:solidFill>
                  <a:srgbClr val="706F6F"/>
                </a:solidFill>
                <a:latin typeface="Segoe UI"/>
                <a:cs typeface="Segoe UI"/>
              </a:rPr>
              <a:t>област</a:t>
            </a:r>
            <a:r>
              <a:rPr sz="1100" dirty="0">
                <a:solidFill>
                  <a:srgbClr val="706F6F"/>
                </a:solidFill>
                <a:latin typeface="Segoe UI"/>
                <a:cs typeface="Segoe UI"/>
              </a:rPr>
              <a:t>ь  </a:t>
            </a:r>
            <a:r>
              <a:rPr sz="1100" spc="-135" dirty="0">
                <a:solidFill>
                  <a:srgbClr val="706F6F"/>
                </a:solidFill>
                <a:latin typeface="Segoe UI"/>
                <a:cs typeface="Segoe UI"/>
              </a:rPr>
              <a:t> </a:t>
            </a:r>
            <a:r>
              <a:rPr sz="1100" spc="-25" dirty="0">
                <a:solidFill>
                  <a:srgbClr val="706F6F"/>
                </a:solidFill>
                <a:latin typeface="Segoe UI"/>
                <a:cs typeface="Segoe UI"/>
              </a:rPr>
              <a:t>«Технология» </a:t>
            </a:r>
            <a:r>
              <a:rPr sz="1100" dirty="0">
                <a:solidFill>
                  <a:srgbClr val="706F6F"/>
                </a:solidFill>
                <a:latin typeface="Segoe UI"/>
                <a:cs typeface="Segoe UI"/>
              </a:rPr>
              <a:t>и</a:t>
            </a:r>
            <a:r>
              <a:rPr sz="1100" spc="-55" dirty="0">
                <a:solidFill>
                  <a:srgbClr val="706F6F"/>
                </a:solidFill>
                <a:latin typeface="Segoe UI"/>
                <a:cs typeface="Segoe UI"/>
              </a:rPr>
              <a:t> </a:t>
            </a:r>
            <a:r>
              <a:rPr sz="1100" spc="-25" dirty="0">
                <a:solidFill>
                  <a:srgbClr val="706F6F"/>
                </a:solidFill>
                <a:latin typeface="Segoe UI"/>
                <a:cs typeface="Segoe UI"/>
              </a:rPr>
              <a:t>други</a:t>
            </a:r>
            <a:r>
              <a:rPr sz="1100" dirty="0">
                <a:solidFill>
                  <a:srgbClr val="706F6F"/>
                </a:solidFill>
                <a:latin typeface="Segoe UI"/>
                <a:cs typeface="Segoe UI"/>
              </a:rPr>
              <a:t>е</a:t>
            </a:r>
            <a:r>
              <a:rPr sz="1100" spc="-55" dirty="0">
                <a:solidFill>
                  <a:srgbClr val="706F6F"/>
                </a:solidFill>
                <a:latin typeface="Segoe UI"/>
                <a:cs typeface="Segoe UI"/>
              </a:rPr>
              <a:t> </a:t>
            </a:r>
            <a:r>
              <a:rPr sz="1100" spc="-25" dirty="0">
                <a:solidFill>
                  <a:srgbClr val="706F6F"/>
                </a:solidFill>
                <a:latin typeface="Segoe UI"/>
                <a:cs typeface="Segoe UI"/>
              </a:rPr>
              <a:t>предметны</a:t>
            </a:r>
            <a:r>
              <a:rPr sz="1100" dirty="0">
                <a:solidFill>
                  <a:srgbClr val="706F6F"/>
                </a:solidFill>
                <a:latin typeface="Segoe UI"/>
                <a:cs typeface="Segoe UI"/>
              </a:rPr>
              <a:t>е</a:t>
            </a:r>
            <a:r>
              <a:rPr sz="1100" spc="-55" dirty="0">
                <a:solidFill>
                  <a:srgbClr val="706F6F"/>
                </a:solidFill>
                <a:latin typeface="Segoe UI"/>
                <a:cs typeface="Segoe UI"/>
              </a:rPr>
              <a:t> </a:t>
            </a:r>
            <a:r>
              <a:rPr sz="1100" spc="-25" dirty="0">
                <a:solidFill>
                  <a:srgbClr val="706F6F"/>
                </a:solidFill>
                <a:latin typeface="Segoe UI"/>
                <a:cs typeface="Segoe UI"/>
              </a:rPr>
              <a:t>област</a:t>
            </a:r>
            <a:r>
              <a:rPr sz="1100" dirty="0">
                <a:solidFill>
                  <a:srgbClr val="706F6F"/>
                </a:solidFill>
                <a:latin typeface="Segoe UI"/>
                <a:cs typeface="Segoe UI"/>
              </a:rPr>
              <a:t>и</a:t>
            </a:r>
            <a:r>
              <a:rPr sz="1100" spc="-55" dirty="0">
                <a:solidFill>
                  <a:srgbClr val="706F6F"/>
                </a:solidFill>
                <a:latin typeface="Segoe UI"/>
                <a:cs typeface="Segoe UI"/>
              </a:rPr>
              <a:t> </a:t>
            </a:r>
            <a:r>
              <a:rPr sz="1100" spc="-25" dirty="0">
                <a:solidFill>
                  <a:srgbClr val="706F6F"/>
                </a:solidFill>
                <a:latin typeface="Segoe UI"/>
                <a:cs typeface="Segoe UI"/>
              </a:rPr>
              <a:t>н</a:t>
            </a:r>
            <a:r>
              <a:rPr sz="1100" dirty="0">
                <a:solidFill>
                  <a:srgbClr val="706F6F"/>
                </a:solidFill>
                <a:latin typeface="Segoe UI"/>
                <a:cs typeface="Segoe UI"/>
              </a:rPr>
              <a:t>а</a:t>
            </a:r>
            <a:r>
              <a:rPr sz="1100" spc="-55" dirty="0">
                <a:solidFill>
                  <a:srgbClr val="706F6F"/>
                </a:solidFill>
                <a:latin typeface="Segoe UI"/>
                <a:cs typeface="Segoe UI"/>
              </a:rPr>
              <a:t> </a:t>
            </a:r>
            <a:r>
              <a:rPr sz="1100" spc="-25" dirty="0">
                <a:solidFill>
                  <a:srgbClr val="706F6F"/>
                </a:solidFill>
                <a:latin typeface="Segoe UI"/>
                <a:cs typeface="Segoe UI"/>
              </a:rPr>
              <a:t>баз</a:t>
            </a:r>
            <a:r>
              <a:rPr sz="1100" dirty="0">
                <a:solidFill>
                  <a:srgbClr val="706F6F"/>
                </a:solidFill>
                <a:latin typeface="Segoe UI"/>
                <a:cs typeface="Segoe UI"/>
              </a:rPr>
              <a:t>е</a:t>
            </a:r>
            <a:r>
              <a:rPr sz="1100" spc="-55" dirty="0">
                <a:solidFill>
                  <a:srgbClr val="706F6F"/>
                </a:solidFill>
                <a:latin typeface="Segoe UI"/>
                <a:cs typeface="Segoe UI"/>
              </a:rPr>
              <a:t> </a:t>
            </a:r>
            <a:r>
              <a:rPr sz="1100" spc="-25" dirty="0">
                <a:solidFill>
                  <a:srgbClr val="706F6F"/>
                </a:solidFill>
                <a:latin typeface="Segoe UI"/>
                <a:cs typeface="Segoe UI"/>
              </a:rPr>
              <a:t>организаций</a:t>
            </a:r>
            <a:r>
              <a:rPr sz="1100" dirty="0">
                <a:solidFill>
                  <a:srgbClr val="706F6F"/>
                </a:solidFill>
                <a:latin typeface="Segoe UI"/>
                <a:cs typeface="Segoe UI"/>
              </a:rPr>
              <a:t>,</a:t>
            </a:r>
            <a:r>
              <a:rPr sz="1100" spc="-55" dirty="0">
                <a:solidFill>
                  <a:srgbClr val="706F6F"/>
                </a:solidFill>
                <a:latin typeface="Segoe UI"/>
                <a:cs typeface="Segoe UI"/>
              </a:rPr>
              <a:t> </a:t>
            </a:r>
            <a:r>
              <a:rPr sz="1100" spc="-25" dirty="0">
                <a:solidFill>
                  <a:srgbClr val="706F6F"/>
                </a:solidFill>
                <a:latin typeface="Segoe UI"/>
                <a:cs typeface="Segoe UI"/>
              </a:rPr>
              <a:t>имеющи</a:t>
            </a:r>
            <a:r>
              <a:rPr sz="1100" dirty="0">
                <a:solidFill>
                  <a:srgbClr val="706F6F"/>
                </a:solidFill>
                <a:latin typeface="Segoe UI"/>
                <a:cs typeface="Segoe UI"/>
              </a:rPr>
              <a:t>х</a:t>
            </a:r>
            <a:r>
              <a:rPr sz="1100" spc="-55" dirty="0">
                <a:solidFill>
                  <a:srgbClr val="706F6F"/>
                </a:solidFill>
                <a:latin typeface="Segoe UI"/>
                <a:cs typeface="Segoe UI"/>
              </a:rPr>
              <a:t> </a:t>
            </a:r>
            <a:r>
              <a:rPr sz="1100" spc="-25" dirty="0">
                <a:solidFill>
                  <a:srgbClr val="706F6F"/>
                </a:solidFill>
                <a:latin typeface="Segoe UI"/>
                <a:cs typeface="Segoe UI"/>
              </a:rPr>
              <a:t>высокооснащенны</a:t>
            </a:r>
            <a:r>
              <a:rPr sz="1100" dirty="0">
                <a:solidFill>
                  <a:srgbClr val="706F6F"/>
                </a:solidFill>
                <a:latin typeface="Segoe UI"/>
                <a:cs typeface="Segoe UI"/>
              </a:rPr>
              <a:t>е</a:t>
            </a:r>
            <a:r>
              <a:rPr sz="1100" spc="-55" dirty="0">
                <a:solidFill>
                  <a:srgbClr val="706F6F"/>
                </a:solidFill>
                <a:latin typeface="Segoe UI"/>
                <a:cs typeface="Segoe UI"/>
              </a:rPr>
              <a:t> </a:t>
            </a:r>
            <a:r>
              <a:rPr sz="1100" spc="-25" dirty="0">
                <a:solidFill>
                  <a:srgbClr val="706F6F"/>
                </a:solidFill>
                <a:latin typeface="Segoe UI"/>
                <a:cs typeface="Segoe UI"/>
              </a:rPr>
              <a:t>ученико-места, </a:t>
            </a:r>
            <a:r>
              <a:rPr sz="1100" dirty="0">
                <a:solidFill>
                  <a:srgbClr val="706F6F"/>
                </a:solidFill>
                <a:latin typeface="Segoe UI"/>
                <a:cs typeface="Segoe UI"/>
              </a:rPr>
              <a:t>в</a:t>
            </a:r>
            <a:r>
              <a:rPr sz="1100" spc="-45" dirty="0">
                <a:solidFill>
                  <a:srgbClr val="706F6F"/>
                </a:solidFill>
                <a:latin typeface="Segoe UI"/>
                <a:cs typeface="Segoe UI"/>
              </a:rPr>
              <a:t> </a:t>
            </a:r>
            <a:r>
              <a:rPr sz="1100" spc="-25" dirty="0">
                <a:solidFill>
                  <a:srgbClr val="706F6F"/>
                </a:solidFill>
                <a:latin typeface="Segoe UI"/>
                <a:cs typeface="Segoe UI"/>
              </a:rPr>
              <a:t>то</a:t>
            </a:r>
            <a:r>
              <a:rPr sz="1100" dirty="0">
                <a:solidFill>
                  <a:srgbClr val="706F6F"/>
                </a:solidFill>
                <a:latin typeface="Segoe UI"/>
                <a:cs typeface="Segoe UI"/>
              </a:rPr>
              <a:t>м</a:t>
            </a:r>
            <a:r>
              <a:rPr sz="1100" spc="-45" dirty="0">
                <a:solidFill>
                  <a:srgbClr val="706F6F"/>
                </a:solidFill>
                <a:latin typeface="Segoe UI"/>
                <a:cs typeface="Segoe UI"/>
              </a:rPr>
              <a:t> </a:t>
            </a:r>
            <a:r>
              <a:rPr sz="1100" spc="-25" dirty="0">
                <a:solidFill>
                  <a:srgbClr val="706F6F"/>
                </a:solidFill>
                <a:latin typeface="Segoe UI"/>
                <a:cs typeface="Segoe UI"/>
              </a:rPr>
              <a:t>числ</a:t>
            </a:r>
            <a:r>
              <a:rPr sz="1100" dirty="0">
                <a:solidFill>
                  <a:srgbClr val="706F6F"/>
                </a:solidFill>
                <a:latin typeface="Segoe UI"/>
                <a:cs typeface="Segoe UI"/>
              </a:rPr>
              <a:t>е</a:t>
            </a:r>
            <a:r>
              <a:rPr sz="1100" spc="-45" dirty="0">
                <a:solidFill>
                  <a:srgbClr val="706F6F"/>
                </a:solidFill>
                <a:latin typeface="Segoe UI"/>
                <a:cs typeface="Segoe UI"/>
              </a:rPr>
              <a:t> </a:t>
            </a:r>
            <a:r>
              <a:rPr sz="1100" spc="-25" dirty="0">
                <a:solidFill>
                  <a:srgbClr val="706F6F"/>
                </a:solidFill>
                <a:latin typeface="Segoe UI"/>
                <a:cs typeface="Segoe UI"/>
              </a:rPr>
              <a:t>детски</a:t>
            </a:r>
            <a:r>
              <a:rPr sz="1100" dirty="0">
                <a:solidFill>
                  <a:srgbClr val="706F6F"/>
                </a:solidFill>
                <a:latin typeface="Segoe UI"/>
                <a:cs typeface="Segoe UI"/>
              </a:rPr>
              <a:t>х</a:t>
            </a:r>
            <a:r>
              <a:rPr sz="1100" spc="-45" dirty="0">
                <a:solidFill>
                  <a:srgbClr val="706F6F"/>
                </a:solidFill>
                <a:latin typeface="Segoe UI"/>
                <a:cs typeface="Segoe UI"/>
              </a:rPr>
              <a:t> </a:t>
            </a:r>
            <a:r>
              <a:rPr sz="1100" spc="-25" dirty="0">
                <a:solidFill>
                  <a:srgbClr val="706F6F"/>
                </a:solidFill>
                <a:latin typeface="Segoe UI"/>
                <a:cs typeface="Segoe UI"/>
              </a:rPr>
              <a:t>технопарко</a:t>
            </a:r>
            <a:r>
              <a:rPr sz="1100" dirty="0">
                <a:solidFill>
                  <a:srgbClr val="706F6F"/>
                </a:solidFill>
                <a:latin typeface="Segoe UI"/>
                <a:cs typeface="Segoe UI"/>
              </a:rPr>
              <a:t>в</a:t>
            </a:r>
            <a:r>
              <a:rPr sz="1100" spc="-45" dirty="0">
                <a:solidFill>
                  <a:srgbClr val="706F6F"/>
                </a:solidFill>
                <a:latin typeface="Segoe UI"/>
                <a:cs typeface="Segoe UI"/>
              </a:rPr>
              <a:t> </a:t>
            </a:r>
            <a:r>
              <a:rPr sz="1100" spc="-25" dirty="0">
                <a:solidFill>
                  <a:srgbClr val="706F6F"/>
                </a:solidFill>
                <a:latin typeface="Segoe UI"/>
                <a:cs typeface="Segoe UI"/>
              </a:rPr>
              <a:t>«Кванториум»</a:t>
            </a:r>
            <a:endParaRPr sz="1100">
              <a:latin typeface="Segoe UI"/>
              <a:cs typeface="Segoe UI"/>
            </a:endParaRPr>
          </a:p>
        </p:txBody>
      </p:sp>
      <p:sp>
        <p:nvSpPr>
          <p:cNvPr id="70" name="object 70"/>
          <p:cNvSpPr txBox="1"/>
          <p:nvPr/>
        </p:nvSpPr>
        <p:spPr>
          <a:xfrm>
            <a:off x="1782966" y="3613739"/>
            <a:ext cx="4777740" cy="379095"/>
          </a:xfrm>
          <a:prstGeom prst="rect">
            <a:avLst/>
          </a:prstGeom>
        </p:spPr>
        <p:txBody>
          <a:bodyPr vert="horz" wrap="square" lIns="0" tIns="0" rIns="0" bIns="0" rtlCol="0">
            <a:spAutoFit/>
          </a:bodyPr>
          <a:lstStyle/>
          <a:p>
            <a:pPr marL="12700" marR="5080" indent="-635" algn="just">
              <a:lnSpc>
                <a:spcPct val="83300"/>
              </a:lnSpc>
            </a:pPr>
            <a:r>
              <a:rPr sz="1000" b="1" dirty="0">
                <a:solidFill>
                  <a:srgbClr val="F07E2F"/>
                </a:solidFill>
                <a:latin typeface="Segoe UI"/>
                <a:cs typeface="Segoe UI"/>
              </a:rPr>
              <a:t>15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2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r>
              <a:rPr sz="900" b="1" spc="30" dirty="0">
                <a:solidFill>
                  <a:srgbClr val="FFFFFF"/>
                </a:solidFill>
                <a:latin typeface="Segoe UI"/>
                <a:cs typeface="Segoe UI"/>
              </a:rPr>
              <a:t> </a:t>
            </a:r>
            <a:r>
              <a:rPr sz="900" b="1" dirty="0">
                <a:solidFill>
                  <a:srgbClr val="FFFFFF"/>
                </a:solidFill>
                <a:latin typeface="Segoe UI"/>
                <a:cs typeface="Segoe UI"/>
              </a:rPr>
              <a:t>из</a:t>
            </a:r>
            <a:r>
              <a:rPr sz="900" b="1" spc="30" dirty="0">
                <a:solidFill>
                  <a:srgbClr val="FFFFFF"/>
                </a:solidFill>
                <a:latin typeface="Segoe UI"/>
                <a:cs typeface="Segoe UI"/>
              </a:rPr>
              <a:t> </a:t>
            </a:r>
            <a:r>
              <a:rPr sz="1000" b="1" dirty="0">
                <a:solidFill>
                  <a:srgbClr val="F07E2F"/>
                </a:solidFill>
                <a:latin typeface="Segoe UI"/>
                <a:cs typeface="Segoe UI"/>
              </a:rPr>
              <a:t>5 </a:t>
            </a:r>
            <a:r>
              <a:rPr sz="900" b="1" dirty="0">
                <a:solidFill>
                  <a:srgbClr val="FFFFFF"/>
                </a:solidFill>
                <a:latin typeface="Segoe UI"/>
                <a:cs typeface="Segoe UI"/>
              </a:rPr>
              <a:t>муниципали</a:t>
            </a:r>
            <a:r>
              <a:rPr sz="900" b="1" spc="-15" dirty="0">
                <a:solidFill>
                  <a:srgbClr val="FFFFFF"/>
                </a:solidFill>
                <a:latin typeface="Segoe UI"/>
                <a:cs typeface="Segoe UI"/>
              </a:rPr>
              <a:t>т</a:t>
            </a:r>
            <a:r>
              <a:rPr sz="900" b="1" dirty="0">
                <a:solidFill>
                  <a:srgbClr val="FFFFFF"/>
                </a:solidFill>
                <a:latin typeface="Segoe UI"/>
                <a:cs typeface="Segoe UI"/>
              </a:rPr>
              <a:t>е</a:t>
            </a:r>
            <a:r>
              <a:rPr sz="900" b="1" spc="-15" dirty="0">
                <a:solidFill>
                  <a:srgbClr val="FFFFFF"/>
                </a:solidFill>
                <a:latin typeface="Segoe UI"/>
                <a:cs typeface="Segoe UI"/>
              </a:rPr>
              <a:t>т</a:t>
            </a:r>
            <a:r>
              <a:rPr sz="900" b="1" dirty="0">
                <a:solidFill>
                  <a:srgbClr val="FFFFFF"/>
                </a:solidFill>
                <a:latin typeface="Segoe UI"/>
                <a:cs typeface="Segoe UI"/>
              </a:rPr>
              <a:t>ов</a:t>
            </a:r>
            <a:r>
              <a:rPr sz="900" b="1" spc="25" dirty="0">
                <a:solidFill>
                  <a:srgbClr val="FFFFFF"/>
                </a:solidFill>
                <a:latin typeface="Segoe UI"/>
                <a:cs typeface="Segoe UI"/>
              </a:rPr>
              <a:t> </a:t>
            </a:r>
            <a:r>
              <a:rPr sz="900" b="1" dirty="0">
                <a:solidFill>
                  <a:srgbClr val="FFFFFF"/>
                </a:solidFill>
                <a:latin typeface="Segoe UI"/>
                <a:cs typeface="Segoe UI"/>
              </a:rPr>
              <a:t>име</a:t>
            </a:r>
            <a:r>
              <a:rPr sz="900" b="1" spc="-15" dirty="0">
                <a:solidFill>
                  <a:srgbClr val="FFFFFF"/>
                </a:solidFill>
                <a:latin typeface="Segoe UI"/>
                <a:cs typeface="Segoe UI"/>
              </a:rPr>
              <a:t>ю</a:t>
            </a:r>
            <a:r>
              <a:rPr sz="900" b="1" dirty="0">
                <a:solidFill>
                  <a:srgbClr val="FFFFFF"/>
                </a:solidFill>
                <a:latin typeface="Segoe UI"/>
                <a:cs typeface="Segoe UI"/>
              </a:rPr>
              <a:t>т</a:t>
            </a:r>
            <a:r>
              <a:rPr sz="900" b="1" spc="25" dirty="0">
                <a:solidFill>
                  <a:srgbClr val="FFFFFF"/>
                </a:solidFill>
                <a:latin typeface="Segoe UI"/>
                <a:cs typeface="Segoe UI"/>
              </a:rPr>
              <a:t> </a:t>
            </a:r>
            <a:r>
              <a:rPr sz="900" b="1" dirty="0">
                <a:solidFill>
                  <a:srgbClr val="FFFFFF"/>
                </a:solidFill>
                <a:latin typeface="Segoe UI"/>
                <a:cs typeface="Segoe UI"/>
              </a:rPr>
              <a:t>возм</a:t>
            </a:r>
            <a:r>
              <a:rPr sz="900" b="1" spc="-15" dirty="0">
                <a:solidFill>
                  <a:srgbClr val="FFFFFF"/>
                </a:solidFill>
                <a:latin typeface="Segoe UI"/>
                <a:cs typeface="Segoe UI"/>
              </a:rPr>
              <a:t>о</a:t>
            </a:r>
            <a:r>
              <a:rPr sz="900" b="1" dirty="0">
                <a:solidFill>
                  <a:srgbClr val="FFFFFF"/>
                </a:solidFill>
                <a:latin typeface="Segoe UI"/>
                <a:cs typeface="Segoe UI"/>
              </a:rPr>
              <a:t>жность изучать</a:t>
            </a:r>
            <a:r>
              <a:rPr sz="900" b="1" spc="110" dirty="0">
                <a:solidFill>
                  <a:srgbClr val="FFFFFF"/>
                </a:solidFill>
                <a:latin typeface="Segoe UI"/>
                <a:cs typeface="Segoe UI"/>
              </a:rPr>
              <a:t> </a:t>
            </a:r>
            <a:r>
              <a:rPr sz="900" b="1" dirty="0">
                <a:solidFill>
                  <a:srgbClr val="FFFFFF"/>
                </a:solidFill>
                <a:latin typeface="Segoe UI"/>
                <a:cs typeface="Segoe UI"/>
              </a:rPr>
              <a:t>пред</a:t>
            </a:r>
            <a:r>
              <a:rPr sz="900" b="1" spc="-5" dirty="0">
                <a:solidFill>
                  <a:srgbClr val="FFFFFF"/>
                </a:solidFill>
                <a:latin typeface="Segoe UI"/>
                <a:cs typeface="Segoe UI"/>
              </a:rPr>
              <a:t>м</a:t>
            </a:r>
            <a:r>
              <a:rPr sz="900" b="1" dirty="0">
                <a:solidFill>
                  <a:srgbClr val="FFFFFF"/>
                </a:solidFill>
                <a:latin typeface="Segoe UI"/>
                <a:cs typeface="Segoe UI"/>
              </a:rPr>
              <a:t>етную</a:t>
            </a:r>
            <a:r>
              <a:rPr sz="900" b="1" spc="105" dirty="0">
                <a:solidFill>
                  <a:srgbClr val="FFFFFF"/>
                </a:solidFill>
                <a:latin typeface="Segoe UI"/>
                <a:cs typeface="Segoe UI"/>
              </a:rPr>
              <a:t> </a:t>
            </a:r>
            <a:r>
              <a:rPr sz="900" b="1" dirty="0">
                <a:solidFill>
                  <a:srgbClr val="FFFFFF"/>
                </a:solidFill>
                <a:latin typeface="Segoe UI"/>
                <a:cs typeface="Segoe UI"/>
              </a:rPr>
              <a:t>область</a:t>
            </a:r>
            <a:r>
              <a:rPr sz="900" b="1" spc="105" dirty="0">
                <a:solidFill>
                  <a:srgbClr val="FFFFFF"/>
                </a:solidFill>
                <a:latin typeface="Segoe UI"/>
                <a:cs typeface="Segoe UI"/>
              </a:rPr>
              <a:t> </a:t>
            </a:r>
            <a:r>
              <a:rPr sz="900" b="1" spc="-20" dirty="0">
                <a:solidFill>
                  <a:srgbClr val="FFFFFF"/>
                </a:solidFill>
                <a:latin typeface="Segoe UI"/>
                <a:cs typeface="Segoe UI"/>
              </a:rPr>
              <a:t>«</a:t>
            </a:r>
            <a:r>
              <a:rPr sz="900" b="1" spc="-75" dirty="0">
                <a:solidFill>
                  <a:srgbClr val="FFFFFF"/>
                </a:solidFill>
                <a:latin typeface="Segoe UI"/>
                <a:cs typeface="Segoe UI"/>
              </a:rPr>
              <a:t>Т</a:t>
            </a:r>
            <a:r>
              <a:rPr sz="900" b="1" dirty="0">
                <a:solidFill>
                  <a:srgbClr val="FFFFFF"/>
                </a:solidFill>
                <a:latin typeface="Segoe UI"/>
                <a:cs typeface="Segoe UI"/>
              </a:rPr>
              <a:t>ехнология»</a:t>
            </a:r>
            <a:r>
              <a:rPr sz="900" b="1" spc="110" dirty="0">
                <a:solidFill>
                  <a:srgbClr val="FFFFFF"/>
                </a:solidFill>
                <a:latin typeface="Segoe UI"/>
                <a:cs typeface="Segoe UI"/>
              </a:rPr>
              <a:t> </a:t>
            </a:r>
            <a:r>
              <a:rPr sz="900" b="1" dirty="0">
                <a:solidFill>
                  <a:srgbClr val="FFFFFF"/>
                </a:solidFill>
                <a:latin typeface="Segoe UI"/>
                <a:cs typeface="Segoe UI"/>
              </a:rPr>
              <a:t>и</a:t>
            </a:r>
            <a:r>
              <a:rPr sz="900" b="1" spc="110" dirty="0">
                <a:solidFill>
                  <a:srgbClr val="FFFFFF"/>
                </a:solidFill>
                <a:latin typeface="Segoe UI"/>
                <a:cs typeface="Segoe UI"/>
              </a:rPr>
              <a:t> </a:t>
            </a:r>
            <a:r>
              <a:rPr sz="900" b="1" dirty="0">
                <a:solidFill>
                  <a:srgbClr val="FFFFFF"/>
                </a:solidFill>
                <a:latin typeface="Segoe UI"/>
                <a:cs typeface="Segoe UI"/>
              </a:rPr>
              <a:t>другие</a:t>
            </a:r>
            <a:r>
              <a:rPr sz="900" b="1" spc="110" dirty="0">
                <a:solidFill>
                  <a:srgbClr val="FFFFFF"/>
                </a:solidFill>
                <a:latin typeface="Segoe UI"/>
                <a:cs typeface="Segoe UI"/>
              </a:rPr>
              <a:t> </a:t>
            </a:r>
            <a:r>
              <a:rPr sz="900" b="1" dirty="0">
                <a:solidFill>
                  <a:srgbClr val="FFFFFF"/>
                </a:solidFill>
                <a:latin typeface="Segoe UI"/>
                <a:cs typeface="Segoe UI"/>
              </a:rPr>
              <a:t>предметные</a:t>
            </a:r>
            <a:r>
              <a:rPr sz="900" b="1" spc="105" dirty="0">
                <a:solidFill>
                  <a:srgbClr val="FFFFFF"/>
                </a:solidFill>
                <a:latin typeface="Segoe UI"/>
                <a:cs typeface="Segoe UI"/>
              </a:rPr>
              <a:t> </a:t>
            </a:r>
            <a:r>
              <a:rPr sz="900" b="1" dirty="0">
                <a:solidFill>
                  <a:srgbClr val="FFFFFF"/>
                </a:solidFill>
                <a:latin typeface="Segoe UI"/>
                <a:cs typeface="Segoe UI"/>
              </a:rPr>
              <a:t>области</a:t>
            </a:r>
            <a:r>
              <a:rPr sz="900" b="1" spc="110" dirty="0">
                <a:solidFill>
                  <a:srgbClr val="FFFFFF"/>
                </a:solidFill>
                <a:latin typeface="Segoe UI"/>
                <a:cs typeface="Segoe UI"/>
              </a:rPr>
              <a:t> </a:t>
            </a:r>
            <a:r>
              <a:rPr sz="900" b="1" dirty="0">
                <a:solidFill>
                  <a:srgbClr val="FFFFFF"/>
                </a:solidFill>
                <a:latin typeface="Segoe UI"/>
                <a:cs typeface="Segoe UI"/>
              </a:rPr>
              <a:t>на</a:t>
            </a:r>
            <a:r>
              <a:rPr sz="900" b="1" spc="105" dirty="0">
                <a:solidFill>
                  <a:srgbClr val="FFFFFF"/>
                </a:solidFill>
                <a:latin typeface="Segoe UI"/>
                <a:cs typeface="Segoe UI"/>
              </a:rPr>
              <a:t> </a:t>
            </a:r>
            <a:r>
              <a:rPr sz="900" b="1" dirty="0">
                <a:solidFill>
                  <a:srgbClr val="FFFFFF"/>
                </a:solidFill>
                <a:latin typeface="Segoe UI"/>
                <a:cs typeface="Segoe UI"/>
              </a:rPr>
              <a:t>базе 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r>
              <a:rPr sz="900" b="1" spc="70" dirty="0">
                <a:solidFill>
                  <a:srgbClr val="FFFFFF"/>
                </a:solidFill>
                <a:latin typeface="Segoe UI"/>
                <a:cs typeface="Segoe UI"/>
              </a:rPr>
              <a:t> </a:t>
            </a:r>
            <a:r>
              <a:rPr sz="900" b="1" dirty="0">
                <a:solidFill>
                  <a:srgbClr val="FFFFFF"/>
                </a:solidFill>
                <a:latin typeface="Segoe UI"/>
                <a:cs typeface="Segoe UI"/>
              </a:rPr>
              <a:t>с</a:t>
            </a:r>
            <a:r>
              <a:rPr sz="900" b="1" spc="65" dirty="0">
                <a:solidFill>
                  <a:srgbClr val="FFFFFF"/>
                </a:solidFill>
                <a:latin typeface="Segoe UI"/>
                <a:cs typeface="Segoe UI"/>
              </a:rPr>
              <a:t> </a:t>
            </a:r>
            <a:r>
              <a:rPr sz="900" b="1" dirty="0">
                <a:solidFill>
                  <a:srgbClr val="FFFFFF"/>
                </a:solidFill>
                <a:latin typeface="Segoe UI"/>
                <a:cs typeface="Segoe UI"/>
              </a:rPr>
              <a:t>высо</a:t>
            </a:r>
            <a:r>
              <a:rPr sz="900" b="1" spc="-15" dirty="0">
                <a:solidFill>
                  <a:srgbClr val="FFFFFF"/>
                </a:solidFill>
                <a:latin typeface="Segoe UI"/>
                <a:cs typeface="Segoe UI"/>
              </a:rPr>
              <a:t>к</a:t>
            </a:r>
            <a:r>
              <a:rPr sz="900" b="1" dirty="0">
                <a:solidFill>
                  <a:srgbClr val="FFFFFF"/>
                </a:solidFill>
                <a:latin typeface="Segoe UI"/>
                <a:cs typeface="Segoe UI"/>
              </a:rPr>
              <a:t>ооснащенными</a:t>
            </a:r>
            <a:r>
              <a:rPr sz="900" b="1" spc="70" dirty="0">
                <a:solidFill>
                  <a:srgbClr val="FFFFFF"/>
                </a:solidFill>
                <a:latin typeface="Segoe UI"/>
                <a:cs typeface="Segoe UI"/>
              </a:rPr>
              <a:t> </a:t>
            </a:r>
            <a:r>
              <a:rPr sz="900" b="1" dirty="0">
                <a:solidFill>
                  <a:srgbClr val="FFFFFF"/>
                </a:solidFill>
                <a:latin typeface="Segoe UI"/>
                <a:cs typeface="Segoe UI"/>
              </a:rPr>
              <a:t>учени</a:t>
            </a:r>
            <a:r>
              <a:rPr sz="900" b="1" spc="-15" dirty="0">
                <a:solidFill>
                  <a:srgbClr val="FFFFFF"/>
                </a:solidFill>
                <a:latin typeface="Segoe UI"/>
                <a:cs typeface="Segoe UI"/>
              </a:rPr>
              <a:t>к</a:t>
            </a:r>
            <a:r>
              <a:rPr sz="900" b="1" dirty="0">
                <a:solidFill>
                  <a:srgbClr val="FFFFFF"/>
                </a:solidFill>
                <a:latin typeface="Segoe UI"/>
                <a:cs typeface="Segoe UI"/>
              </a:rPr>
              <a:t>о-местами,</a:t>
            </a:r>
            <a:r>
              <a:rPr sz="900" b="1" spc="65" dirty="0">
                <a:solidFill>
                  <a:srgbClr val="FFFFFF"/>
                </a:solidFill>
                <a:latin typeface="Segoe UI"/>
                <a:cs typeface="Segoe UI"/>
              </a:rPr>
              <a:t> </a:t>
            </a:r>
            <a:r>
              <a:rPr sz="900" b="1" dirty="0">
                <a:solidFill>
                  <a:srgbClr val="FFFFFF"/>
                </a:solidFill>
                <a:latin typeface="Segoe UI"/>
                <a:cs typeface="Segoe UI"/>
              </a:rPr>
              <a:t>в</a:t>
            </a:r>
            <a:r>
              <a:rPr sz="900" b="1" spc="6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a:t>
            </a:r>
            <a:r>
              <a:rPr sz="900" b="1" spc="65" dirty="0">
                <a:solidFill>
                  <a:srgbClr val="FFFFFF"/>
                </a:solidFill>
                <a:latin typeface="Segoe UI"/>
                <a:cs typeface="Segoe UI"/>
              </a:rPr>
              <a:t> </a:t>
            </a:r>
            <a:r>
              <a:rPr sz="900" b="1" dirty="0">
                <a:solidFill>
                  <a:srgbClr val="FFFFFF"/>
                </a:solidFill>
                <a:latin typeface="Segoe UI"/>
                <a:cs typeface="Segoe UI"/>
              </a:rPr>
              <a:t>числе</a:t>
            </a:r>
            <a:r>
              <a:rPr sz="900" b="1" spc="65"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ских</a:t>
            </a:r>
            <a:r>
              <a:rPr sz="900" b="1" spc="7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a:t>
            </a:r>
            <a:endParaRPr sz="900">
              <a:latin typeface="Segoe UI"/>
              <a:cs typeface="Segoe UI"/>
            </a:endParaRPr>
          </a:p>
        </p:txBody>
      </p:sp>
      <p:sp>
        <p:nvSpPr>
          <p:cNvPr id="71" name="object 71"/>
          <p:cNvSpPr txBox="1"/>
          <p:nvPr/>
        </p:nvSpPr>
        <p:spPr>
          <a:xfrm>
            <a:off x="1782996" y="3966943"/>
            <a:ext cx="1275715"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пар</a:t>
            </a:r>
            <a:r>
              <a:rPr sz="900" b="1" spc="-15" dirty="0">
                <a:solidFill>
                  <a:srgbClr val="FFFFFF"/>
                </a:solidFill>
                <a:latin typeface="Segoe UI"/>
                <a:cs typeface="Segoe UI"/>
              </a:rPr>
              <a:t>к</a:t>
            </a:r>
            <a:r>
              <a:rPr sz="900" b="1" dirty="0">
                <a:solidFill>
                  <a:srgbClr val="FFFFFF"/>
                </a:solidFill>
                <a:latin typeface="Segoe UI"/>
                <a:cs typeface="Segoe UI"/>
              </a:rPr>
              <a:t>ов «Кван</a:t>
            </a:r>
            <a:r>
              <a:rPr sz="900" b="1" spc="-15" dirty="0">
                <a:solidFill>
                  <a:srgbClr val="FFFFFF"/>
                </a:solidFill>
                <a:latin typeface="Segoe UI"/>
                <a:cs typeface="Segoe UI"/>
              </a:rPr>
              <a:t>т</a:t>
            </a:r>
            <a:r>
              <a:rPr sz="900" b="1" dirty="0">
                <a:solidFill>
                  <a:srgbClr val="FFFFFF"/>
                </a:solidFill>
                <a:latin typeface="Segoe UI"/>
                <a:cs typeface="Segoe UI"/>
              </a:rPr>
              <a:t>ориум»</a:t>
            </a:r>
            <a:endParaRPr sz="900">
              <a:latin typeface="Segoe UI"/>
              <a:cs typeface="Segoe UI"/>
            </a:endParaRPr>
          </a:p>
        </p:txBody>
      </p:sp>
      <p:sp>
        <p:nvSpPr>
          <p:cNvPr id="72" name="object 72"/>
          <p:cNvSpPr txBox="1"/>
          <p:nvPr/>
        </p:nvSpPr>
        <p:spPr>
          <a:xfrm>
            <a:off x="1675066" y="2521458"/>
            <a:ext cx="4980940" cy="361950"/>
          </a:xfrm>
          <a:prstGeom prst="rect">
            <a:avLst/>
          </a:prstGeom>
          <a:solidFill>
            <a:srgbClr val="637DBE"/>
          </a:solidFill>
        </p:spPr>
        <p:txBody>
          <a:bodyPr vert="horz" wrap="square" lIns="0" tIns="0" rIns="0" bIns="0" rtlCol="0">
            <a:spAutoFit/>
          </a:bodyPr>
          <a:lstStyle/>
          <a:p>
            <a:pPr marL="120014" marR="100330">
              <a:lnSpc>
                <a:spcPts val="900"/>
              </a:lnSpc>
            </a:pPr>
            <a:r>
              <a:rPr sz="900" b="1" dirty="0">
                <a:solidFill>
                  <a:srgbClr val="FFFFFF"/>
                </a:solidFill>
                <a:latin typeface="Segoe UI"/>
                <a:cs typeface="Segoe UI"/>
              </a:rPr>
              <a:t>Обновление </a:t>
            </a:r>
            <a:r>
              <a:rPr sz="900" b="1" spc="110"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жания </a:t>
            </a:r>
            <a:r>
              <a:rPr sz="900" b="1" spc="110" dirty="0">
                <a:solidFill>
                  <a:srgbClr val="FFFFFF"/>
                </a:solidFill>
                <a:latin typeface="Segoe UI"/>
                <a:cs typeface="Segoe UI"/>
              </a:rPr>
              <a:t> </a:t>
            </a:r>
            <a:r>
              <a:rPr sz="900" b="1" dirty="0">
                <a:solidFill>
                  <a:srgbClr val="FFFFFF"/>
                </a:solidFill>
                <a:latin typeface="Segoe UI"/>
                <a:cs typeface="Segoe UI"/>
              </a:rPr>
              <a:t>и </a:t>
            </a:r>
            <a:r>
              <a:rPr sz="900" b="1" spc="110" dirty="0">
                <a:solidFill>
                  <a:srgbClr val="FFFFFF"/>
                </a:solidFill>
                <a:latin typeface="Segoe UI"/>
                <a:cs typeface="Segoe UI"/>
              </a:rPr>
              <a:t> </a:t>
            </a:r>
            <a:r>
              <a:rPr sz="900" b="1" dirty="0">
                <a:solidFill>
                  <a:srgbClr val="FFFFFF"/>
                </a:solidFill>
                <a:latin typeface="Segoe UI"/>
                <a:cs typeface="Segoe UI"/>
              </a:rPr>
              <a:t>совершенствование </a:t>
            </a:r>
            <a:r>
              <a:rPr sz="900" b="1" spc="105"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дов </a:t>
            </a:r>
            <a:r>
              <a:rPr sz="900" b="1" spc="110" dirty="0">
                <a:solidFill>
                  <a:srgbClr val="FFFFFF"/>
                </a:solidFill>
                <a:latin typeface="Segoe UI"/>
                <a:cs typeface="Segoe UI"/>
              </a:rPr>
              <a:t> </a:t>
            </a:r>
            <a:r>
              <a:rPr sz="900" b="1" dirty="0">
                <a:solidFill>
                  <a:srgbClr val="FFFFFF"/>
                </a:solidFill>
                <a:latin typeface="Segoe UI"/>
                <a:cs typeface="Segoe UI"/>
              </a:rPr>
              <a:t>обучения </a:t>
            </a:r>
            <a:r>
              <a:rPr sz="900" b="1" spc="110" dirty="0">
                <a:solidFill>
                  <a:srgbClr val="FFFFFF"/>
                </a:solidFill>
                <a:latin typeface="Segoe UI"/>
                <a:cs typeface="Segoe UI"/>
              </a:rPr>
              <a:t> </a:t>
            </a:r>
            <a:r>
              <a:rPr sz="900" b="1" dirty="0">
                <a:solidFill>
                  <a:srgbClr val="FFFFFF"/>
                </a:solidFill>
                <a:latin typeface="Segoe UI"/>
                <a:cs typeface="Segoe UI"/>
              </a:rPr>
              <a:t>предметной области </a:t>
            </a:r>
            <a:r>
              <a:rPr sz="900" b="1" spc="-20" dirty="0">
                <a:solidFill>
                  <a:srgbClr val="FFFFFF"/>
                </a:solidFill>
                <a:latin typeface="Segoe UI"/>
                <a:cs typeface="Segoe UI"/>
              </a:rPr>
              <a:t>«</a:t>
            </a:r>
            <a:r>
              <a:rPr sz="900" b="1" spc="-75" dirty="0">
                <a:solidFill>
                  <a:srgbClr val="FFFFFF"/>
                </a:solidFill>
                <a:latin typeface="Segoe UI"/>
                <a:cs typeface="Segoe UI"/>
              </a:rPr>
              <a:t>Т</a:t>
            </a:r>
            <a:r>
              <a:rPr sz="900" b="1" dirty="0">
                <a:solidFill>
                  <a:srgbClr val="FFFFFF"/>
                </a:solidFill>
                <a:latin typeface="Segoe UI"/>
                <a:cs typeface="Segoe UI"/>
              </a:rPr>
              <a:t>ехнология»</a:t>
            </a:r>
            <a:endParaRPr sz="900">
              <a:latin typeface="Segoe UI"/>
              <a:cs typeface="Segoe UI"/>
            </a:endParaRPr>
          </a:p>
        </p:txBody>
      </p:sp>
      <p:sp>
        <p:nvSpPr>
          <p:cNvPr id="73" name="object 73"/>
          <p:cNvSpPr txBox="1"/>
          <p:nvPr/>
        </p:nvSpPr>
        <p:spPr>
          <a:xfrm>
            <a:off x="1675066" y="2959083"/>
            <a:ext cx="4980940" cy="539115"/>
          </a:xfrm>
          <a:prstGeom prst="rect">
            <a:avLst/>
          </a:prstGeom>
          <a:solidFill>
            <a:srgbClr val="637DBE"/>
          </a:solidFill>
        </p:spPr>
        <p:txBody>
          <a:bodyPr vert="horz" wrap="square" lIns="0" tIns="0" rIns="0" bIns="0" rtlCol="0">
            <a:spAutoFit/>
          </a:bodyPr>
          <a:lstStyle/>
          <a:p>
            <a:pPr marL="120014" marR="100330" algn="just">
              <a:lnSpc>
                <a:spcPts val="900"/>
              </a:lnSpc>
            </a:pPr>
            <a:r>
              <a:rPr sz="900" b="1" dirty="0">
                <a:solidFill>
                  <a:srgbClr val="FFFFFF"/>
                </a:solidFill>
                <a:latin typeface="Segoe UI"/>
                <a:cs typeface="Segoe UI"/>
              </a:rPr>
              <a:t>Внедрение </a:t>
            </a:r>
            <a:r>
              <a:rPr sz="900" b="1" spc="-105" dirty="0">
                <a:solidFill>
                  <a:srgbClr val="FFFFFF"/>
                </a:solidFill>
                <a:latin typeface="Segoe UI"/>
                <a:cs typeface="Segoe UI"/>
              </a:rPr>
              <a:t> </a:t>
            </a:r>
            <a:r>
              <a:rPr sz="900" b="1" dirty="0">
                <a:solidFill>
                  <a:srgbClr val="FFFFFF"/>
                </a:solidFill>
                <a:latin typeface="Segoe UI"/>
                <a:cs typeface="Segoe UI"/>
              </a:rPr>
              <a:t>на </a:t>
            </a:r>
            <a:r>
              <a:rPr sz="900" b="1" spc="-105" dirty="0">
                <a:solidFill>
                  <a:srgbClr val="FFFFFF"/>
                </a:solidFill>
                <a:latin typeface="Segoe UI"/>
                <a:cs typeface="Segoe UI"/>
              </a:rPr>
              <a:t> </a:t>
            </a:r>
            <a:r>
              <a:rPr sz="900" b="1" dirty="0">
                <a:solidFill>
                  <a:srgbClr val="FFFFFF"/>
                </a:solidFill>
                <a:latin typeface="Segoe UI"/>
                <a:cs typeface="Segoe UI"/>
              </a:rPr>
              <a:t>уровнях </a:t>
            </a:r>
            <a:r>
              <a:rPr sz="900" b="1" spc="-105" dirty="0">
                <a:solidFill>
                  <a:srgbClr val="FFFFFF"/>
                </a:solidFill>
                <a:latin typeface="Segoe UI"/>
                <a:cs typeface="Segoe UI"/>
              </a:rPr>
              <a:t> </a:t>
            </a:r>
            <a:r>
              <a:rPr sz="900" b="1" dirty="0">
                <a:solidFill>
                  <a:srgbClr val="FFFFFF"/>
                </a:solidFill>
                <a:latin typeface="Segoe UI"/>
                <a:cs typeface="Segoe UI"/>
              </a:rPr>
              <a:t>основно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и </a:t>
            </a:r>
            <a:r>
              <a:rPr sz="900" b="1" spc="-105" dirty="0">
                <a:solidFill>
                  <a:srgbClr val="FFFFFF"/>
                </a:solidFill>
                <a:latin typeface="Segoe UI"/>
                <a:cs typeface="Segoe UI"/>
              </a:rPr>
              <a:t> </a:t>
            </a:r>
            <a:r>
              <a:rPr sz="900" b="1" dirty="0">
                <a:solidFill>
                  <a:srgbClr val="FFFFFF"/>
                </a:solidFill>
                <a:latin typeface="Segoe UI"/>
                <a:cs typeface="Segoe UI"/>
              </a:rPr>
              <a:t>средне</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105" dirty="0">
                <a:solidFill>
                  <a:srgbClr val="FFFFFF"/>
                </a:solidFill>
                <a:latin typeface="Segoe UI"/>
                <a:cs typeface="Segoe UI"/>
              </a:rPr>
              <a:t> </a:t>
            </a:r>
            <a:r>
              <a:rPr sz="900" b="1" dirty="0">
                <a:solidFill>
                  <a:srgbClr val="FFFFFF"/>
                </a:solidFill>
                <a:latin typeface="Segoe UI"/>
                <a:cs typeface="Segoe UI"/>
              </a:rPr>
              <a:t>новых 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дов </a:t>
            </a:r>
            <a:r>
              <a:rPr sz="900" b="1" spc="-85" dirty="0">
                <a:solidFill>
                  <a:srgbClr val="FFFFFF"/>
                </a:solidFill>
                <a:latin typeface="Segoe UI"/>
                <a:cs typeface="Segoe UI"/>
              </a:rPr>
              <a:t> </a:t>
            </a:r>
            <a:r>
              <a:rPr sz="900" b="1" dirty="0">
                <a:solidFill>
                  <a:srgbClr val="FFFFFF"/>
                </a:solidFill>
                <a:latin typeface="Segoe UI"/>
                <a:cs typeface="Segoe UI"/>
              </a:rPr>
              <a:t>обучения </a:t>
            </a:r>
            <a:r>
              <a:rPr sz="900" b="1" spc="-85" dirty="0">
                <a:solidFill>
                  <a:srgbClr val="FFFFFF"/>
                </a:solidFill>
                <a:latin typeface="Segoe UI"/>
                <a:cs typeface="Segoe UI"/>
              </a:rPr>
              <a:t> </a:t>
            </a:r>
            <a:r>
              <a:rPr sz="900" b="1" dirty="0">
                <a:solidFill>
                  <a:srgbClr val="FFFFFF"/>
                </a:solidFill>
                <a:latin typeface="Segoe UI"/>
                <a:cs typeface="Segoe UI"/>
              </a:rPr>
              <a:t>и </a:t>
            </a:r>
            <a:r>
              <a:rPr sz="900" b="1" spc="-85" dirty="0">
                <a:solidFill>
                  <a:srgbClr val="FFFFFF"/>
                </a:solidFill>
                <a:latin typeface="Segoe UI"/>
                <a:cs typeface="Segoe UI"/>
              </a:rPr>
              <a:t> </a:t>
            </a:r>
            <a:r>
              <a:rPr sz="900" b="1" dirty="0">
                <a:solidFill>
                  <a:srgbClr val="FFFFFF"/>
                </a:solidFill>
                <a:latin typeface="Segoe UI"/>
                <a:cs typeface="Segoe UI"/>
              </a:rPr>
              <a:t>воспитания, </a:t>
            </a:r>
            <a:r>
              <a:rPr sz="900" b="1" spc="-8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8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 </a:t>
            </a:r>
            <a:r>
              <a:rPr sz="900" b="1" spc="-80" dirty="0">
                <a:solidFill>
                  <a:srgbClr val="FFFFFF"/>
                </a:solidFill>
                <a:latin typeface="Segoe UI"/>
                <a:cs typeface="Segoe UI"/>
              </a:rPr>
              <a:t> </a:t>
            </a:r>
            <a:r>
              <a:rPr sz="900" b="1" dirty="0">
                <a:solidFill>
                  <a:srgbClr val="FFFFFF"/>
                </a:solidFill>
                <a:latin typeface="Segoe UI"/>
                <a:cs typeface="Segoe UI"/>
              </a:rPr>
              <a:t>обеспечивающих освоение</a:t>
            </a:r>
            <a:r>
              <a:rPr sz="900" b="1" spc="65" dirty="0">
                <a:solidFill>
                  <a:srgbClr val="FFFFFF"/>
                </a:solidFill>
                <a:latin typeface="Segoe UI"/>
                <a:cs typeface="Segoe UI"/>
              </a:rPr>
              <a:t> </a:t>
            </a:r>
            <a:r>
              <a:rPr sz="900" b="1" dirty="0">
                <a:solidFill>
                  <a:srgbClr val="FFFFFF"/>
                </a:solidFill>
                <a:latin typeface="Segoe UI"/>
                <a:cs typeface="Segoe UI"/>
              </a:rPr>
              <a:t>обучающимися</a:t>
            </a:r>
            <a:r>
              <a:rPr sz="900" b="1" spc="65" dirty="0">
                <a:solidFill>
                  <a:srgbClr val="FFFFFF"/>
                </a:solidFill>
                <a:latin typeface="Segoe UI"/>
                <a:cs typeface="Segoe UI"/>
              </a:rPr>
              <a:t> </a:t>
            </a:r>
            <a:r>
              <a:rPr sz="900" b="1" dirty="0">
                <a:solidFill>
                  <a:srgbClr val="FFFFFF"/>
                </a:solidFill>
                <a:latin typeface="Segoe UI"/>
                <a:cs typeface="Segoe UI"/>
              </a:rPr>
              <a:t>базовых</a:t>
            </a:r>
            <a:r>
              <a:rPr sz="900" b="1" spc="65" dirty="0">
                <a:solidFill>
                  <a:srgbClr val="FFFFFF"/>
                </a:solidFill>
                <a:latin typeface="Segoe UI"/>
                <a:cs typeface="Segoe UI"/>
              </a:rPr>
              <a:t> </a:t>
            </a:r>
            <a:r>
              <a:rPr sz="900" b="1" dirty="0">
                <a:solidFill>
                  <a:srgbClr val="FFFFFF"/>
                </a:solidFill>
                <a:latin typeface="Segoe UI"/>
                <a:cs typeface="Segoe UI"/>
              </a:rPr>
              <a:t>навы</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65" dirty="0">
                <a:solidFill>
                  <a:srgbClr val="FFFFFF"/>
                </a:solidFill>
                <a:latin typeface="Segoe UI"/>
                <a:cs typeface="Segoe UI"/>
              </a:rPr>
              <a:t> </a:t>
            </a:r>
            <a:r>
              <a:rPr sz="900" b="1" dirty="0">
                <a:solidFill>
                  <a:srgbClr val="FFFFFF"/>
                </a:solidFill>
                <a:latin typeface="Segoe UI"/>
                <a:cs typeface="Segoe UI"/>
              </a:rPr>
              <a:t>и</a:t>
            </a:r>
            <a:r>
              <a:rPr sz="900" b="1" spc="65" dirty="0">
                <a:solidFill>
                  <a:srgbClr val="FFFFFF"/>
                </a:solidFill>
                <a:latin typeface="Segoe UI"/>
                <a:cs typeface="Segoe UI"/>
              </a:rPr>
              <a:t> </a:t>
            </a:r>
            <a:r>
              <a:rPr sz="900" b="1" dirty="0">
                <a:solidFill>
                  <a:srgbClr val="FFFFFF"/>
                </a:solidFill>
                <a:latin typeface="Segoe UI"/>
                <a:cs typeface="Segoe UI"/>
              </a:rPr>
              <a:t>умений,</a:t>
            </a:r>
            <a:r>
              <a:rPr sz="900" b="1" spc="65" dirty="0">
                <a:solidFill>
                  <a:srgbClr val="FFFFFF"/>
                </a:solidFill>
                <a:latin typeface="Segoe UI"/>
                <a:cs typeface="Segoe UI"/>
              </a:rPr>
              <a:t> </a:t>
            </a:r>
            <a:r>
              <a:rPr sz="900" b="1" dirty="0">
                <a:solidFill>
                  <a:srgbClr val="FFFFFF"/>
                </a:solidFill>
                <a:latin typeface="Segoe UI"/>
                <a:cs typeface="Segoe UI"/>
              </a:rPr>
              <a:t>повышение</a:t>
            </a:r>
            <a:r>
              <a:rPr sz="900" b="1" spc="65" dirty="0">
                <a:solidFill>
                  <a:srgbClr val="FFFFFF"/>
                </a:solidFill>
                <a:latin typeface="Segoe UI"/>
                <a:cs typeface="Segoe UI"/>
              </a:rPr>
              <a:t> </a:t>
            </a:r>
            <a:r>
              <a:rPr sz="900" b="1" dirty="0">
                <a:solidFill>
                  <a:srgbClr val="FFFFFF"/>
                </a:solidFill>
                <a:latin typeface="Segoe UI"/>
                <a:cs typeface="Segoe UI"/>
              </a:rPr>
              <a:t>уровня</a:t>
            </a:r>
            <a:r>
              <a:rPr sz="900" b="1" spc="65" dirty="0">
                <a:solidFill>
                  <a:srgbClr val="FFFFFF"/>
                </a:solidFill>
                <a:latin typeface="Segoe UI"/>
                <a:cs typeface="Segoe UI"/>
              </a:rPr>
              <a:t> </a:t>
            </a:r>
            <a:r>
              <a:rPr sz="900" b="1" dirty="0">
                <a:solidFill>
                  <a:srgbClr val="FFFFFF"/>
                </a:solidFill>
                <a:latin typeface="Segoe UI"/>
                <a:cs typeface="Segoe UI"/>
              </a:rPr>
              <a:t>м</a:t>
            </a:r>
            <a:r>
              <a:rPr sz="900" b="1" spc="-15" dirty="0">
                <a:solidFill>
                  <a:srgbClr val="FFFFFF"/>
                </a:solidFill>
                <a:latin typeface="Segoe UI"/>
                <a:cs typeface="Segoe UI"/>
              </a:rPr>
              <a:t>о</a:t>
            </a:r>
            <a:r>
              <a:rPr sz="900" b="1" dirty="0">
                <a:solidFill>
                  <a:srgbClr val="FFFFFF"/>
                </a:solidFill>
                <a:latin typeface="Segoe UI"/>
                <a:cs typeface="Segoe UI"/>
              </a:rPr>
              <a:t>тива- ции к обучению и вовлеченности в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ельную дея</a:t>
            </a:r>
            <a:r>
              <a:rPr sz="900" b="1" spc="-15" dirty="0">
                <a:solidFill>
                  <a:srgbClr val="FFFFFF"/>
                </a:solidFill>
                <a:latin typeface="Segoe UI"/>
                <a:cs typeface="Segoe UI"/>
              </a:rPr>
              <a:t>т</a:t>
            </a:r>
            <a:r>
              <a:rPr sz="900" b="1" dirty="0">
                <a:solidFill>
                  <a:srgbClr val="FFFFFF"/>
                </a:solidFill>
                <a:latin typeface="Segoe UI"/>
                <a:cs typeface="Segoe UI"/>
              </a:rPr>
              <a:t>ельность</a:t>
            </a:r>
            <a:endParaRPr sz="900">
              <a:latin typeface="Segoe UI"/>
              <a:cs typeface="Segoe UI"/>
            </a:endParaRPr>
          </a:p>
        </p:txBody>
      </p:sp>
      <p:sp>
        <p:nvSpPr>
          <p:cNvPr id="74" name="object 74"/>
          <p:cNvSpPr txBox="1"/>
          <p:nvPr/>
        </p:nvSpPr>
        <p:spPr>
          <a:xfrm>
            <a:off x="1903967" y="1042674"/>
            <a:ext cx="1731010" cy="533400"/>
          </a:xfrm>
          <a:prstGeom prst="rect">
            <a:avLst/>
          </a:prstGeom>
        </p:spPr>
        <p:txBody>
          <a:bodyPr vert="horz" wrap="square" lIns="0" tIns="0" rIns="0" bIns="0" rtlCol="0">
            <a:spAutoFit/>
          </a:bodyPr>
          <a:lstStyle/>
          <a:p>
            <a:pPr marL="12700" marR="5080">
              <a:lnSpc>
                <a:spcPct val="112799"/>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75" name="object 75"/>
          <p:cNvSpPr txBox="1"/>
          <p:nvPr/>
        </p:nvSpPr>
        <p:spPr>
          <a:xfrm>
            <a:off x="806333" y="2614164"/>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76" name="object 76"/>
          <p:cNvSpPr txBox="1"/>
          <p:nvPr/>
        </p:nvSpPr>
        <p:spPr>
          <a:xfrm>
            <a:off x="807031" y="3063300"/>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77" name="object 77"/>
          <p:cNvSpPr txBox="1"/>
          <p:nvPr/>
        </p:nvSpPr>
        <p:spPr>
          <a:xfrm>
            <a:off x="803958" y="3765292"/>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78" name="object 78"/>
          <p:cNvSpPr txBox="1"/>
          <p:nvPr/>
        </p:nvSpPr>
        <p:spPr>
          <a:xfrm>
            <a:off x="6286189" y="4030359"/>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79" name="object 79"/>
          <p:cNvSpPr txBox="1"/>
          <p:nvPr/>
        </p:nvSpPr>
        <p:spPr>
          <a:xfrm>
            <a:off x="2078668" y="4185429"/>
            <a:ext cx="3016885" cy="215900"/>
          </a:xfrm>
          <a:prstGeom prst="rect">
            <a:avLst/>
          </a:prstGeom>
        </p:spPr>
        <p:txBody>
          <a:bodyPr vert="horz" wrap="square" lIns="0" tIns="0" rIns="0" bIns="0" rtlCol="0">
            <a:spAutoFit/>
          </a:bodyPr>
          <a:lstStyle/>
          <a:p>
            <a:pPr marL="12700">
              <a:lnSpc>
                <a:spcPct val="100000"/>
              </a:lnSpc>
            </a:pPr>
            <a:r>
              <a:rPr sz="1500" b="1" dirty="0">
                <a:solidFill>
                  <a:srgbClr val="00B1EB"/>
                </a:solidFill>
                <a:latin typeface="Segoe UI"/>
                <a:cs typeface="Segoe UI"/>
              </a:rPr>
              <a:t>Об</a:t>
            </a:r>
            <a:r>
              <a:rPr sz="1500" b="1" spc="-15" dirty="0">
                <a:solidFill>
                  <a:srgbClr val="00B1EB"/>
                </a:solidFill>
                <a:latin typeface="Segoe UI"/>
                <a:cs typeface="Segoe UI"/>
              </a:rPr>
              <a:t>р</a:t>
            </a:r>
            <a:r>
              <a:rPr sz="1500" b="1" dirty="0">
                <a:solidFill>
                  <a:srgbClr val="00B1EB"/>
                </a:solidFill>
                <a:latin typeface="Segoe UI"/>
                <a:cs typeface="Segoe UI"/>
              </a:rPr>
              <a:t>азова</a:t>
            </a:r>
            <a:r>
              <a:rPr sz="1500" b="1" spc="-25" dirty="0">
                <a:solidFill>
                  <a:srgbClr val="00B1EB"/>
                </a:solidFill>
                <a:latin typeface="Segoe UI"/>
                <a:cs typeface="Segoe UI"/>
              </a:rPr>
              <a:t>т</a:t>
            </a:r>
            <a:r>
              <a:rPr sz="1500" b="1" dirty="0">
                <a:solidFill>
                  <a:srgbClr val="00B1EB"/>
                </a:solidFill>
                <a:latin typeface="Segoe UI"/>
                <a:cs typeface="Segoe UI"/>
              </a:rPr>
              <a:t>ельные ор</a:t>
            </a:r>
            <a:r>
              <a:rPr sz="1500" b="1" spc="-40" dirty="0">
                <a:solidFill>
                  <a:srgbClr val="00B1EB"/>
                </a:solidFill>
                <a:latin typeface="Segoe UI"/>
                <a:cs typeface="Segoe UI"/>
              </a:rPr>
              <a:t>г</a:t>
            </a:r>
            <a:r>
              <a:rPr sz="1500" b="1" dirty="0">
                <a:solidFill>
                  <a:srgbClr val="00B1EB"/>
                </a:solidFill>
                <a:latin typeface="Segoe UI"/>
                <a:cs typeface="Segoe UI"/>
              </a:rPr>
              <a:t>анизации,</a:t>
            </a:r>
            <a:endParaRPr sz="1500">
              <a:latin typeface="Segoe UI"/>
              <a:cs typeface="Segoe UI"/>
            </a:endParaRPr>
          </a:p>
        </p:txBody>
      </p:sp>
      <p:sp>
        <p:nvSpPr>
          <p:cNvPr id="80" name="object 80"/>
          <p:cNvSpPr txBox="1"/>
          <p:nvPr/>
        </p:nvSpPr>
        <p:spPr>
          <a:xfrm>
            <a:off x="1445827" y="4382216"/>
            <a:ext cx="4335145" cy="215900"/>
          </a:xfrm>
          <a:prstGeom prst="rect">
            <a:avLst/>
          </a:prstGeom>
        </p:spPr>
        <p:txBody>
          <a:bodyPr vert="horz" wrap="square" lIns="0" tIns="0" rIns="0" bIns="0" rtlCol="0">
            <a:spAutoFit/>
          </a:bodyPr>
          <a:lstStyle/>
          <a:p>
            <a:pPr marL="12700">
              <a:lnSpc>
                <a:spcPct val="100000"/>
              </a:lnSpc>
            </a:pPr>
            <a:r>
              <a:rPr sz="1500" b="1" dirty="0">
                <a:solidFill>
                  <a:srgbClr val="00B1EB"/>
                </a:solidFill>
                <a:latin typeface="Segoe UI"/>
                <a:cs typeface="Segoe UI"/>
              </a:rPr>
              <a:t>имеющие высо</a:t>
            </a:r>
            <a:r>
              <a:rPr sz="1500" b="1" spc="-25" dirty="0">
                <a:solidFill>
                  <a:srgbClr val="00B1EB"/>
                </a:solidFill>
                <a:latin typeface="Segoe UI"/>
                <a:cs typeface="Segoe UI"/>
              </a:rPr>
              <a:t>к</a:t>
            </a:r>
            <a:r>
              <a:rPr sz="1500" b="1" dirty="0">
                <a:solidFill>
                  <a:srgbClr val="00B1EB"/>
                </a:solidFill>
                <a:latin typeface="Segoe UI"/>
                <a:cs typeface="Segoe UI"/>
              </a:rPr>
              <a:t>ооснащенные учени</a:t>
            </a:r>
            <a:r>
              <a:rPr sz="1500" b="1" spc="-25" dirty="0">
                <a:solidFill>
                  <a:srgbClr val="00B1EB"/>
                </a:solidFill>
                <a:latin typeface="Segoe UI"/>
                <a:cs typeface="Segoe UI"/>
              </a:rPr>
              <a:t>к</a:t>
            </a:r>
            <a:r>
              <a:rPr sz="1500" b="1" dirty="0">
                <a:solidFill>
                  <a:srgbClr val="00B1EB"/>
                </a:solidFill>
                <a:latin typeface="Segoe UI"/>
                <a:cs typeface="Segoe UI"/>
              </a:rPr>
              <a:t>о-места</a:t>
            </a:r>
            <a:endParaRPr sz="1500">
              <a:latin typeface="Segoe UI"/>
              <a:cs typeface="Segoe UI"/>
            </a:endParaRPr>
          </a:p>
        </p:txBody>
      </p:sp>
      <p:sp>
        <p:nvSpPr>
          <p:cNvPr id="81" name="object 81"/>
          <p:cNvSpPr txBox="1"/>
          <p:nvPr/>
        </p:nvSpPr>
        <p:spPr>
          <a:xfrm>
            <a:off x="3662870" y="4655705"/>
            <a:ext cx="2983865" cy="516255"/>
          </a:xfrm>
          <a:prstGeom prst="rect">
            <a:avLst/>
          </a:prstGeom>
          <a:solidFill>
            <a:srgbClr val="CFC6E3"/>
          </a:solidFill>
        </p:spPr>
        <p:txBody>
          <a:bodyPr vert="horz" wrap="square" lIns="0" tIns="0" rIns="0" bIns="0" rtlCol="0">
            <a:spAutoFit/>
          </a:bodyPr>
          <a:lstStyle/>
          <a:p>
            <a:pPr marL="694055" marR="452120" indent="-234950">
              <a:lnSpc>
                <a:spcPts val="1200"/>
              </a:lnSpc>
            </a:pPr>
            <a:r>
              <a:rPr sz="1150" dirty="0">
                <a:solidFill>
                  <a:srgbClr val="575756"/>
                </a:solidFill>
                <a:latin typeface="Segoe UI"/>
                <a:cs typeface="Segoe UI"/>
              </a:rPr>
              <a:t>АНО ДПО «Центр новых форм развития образования»</a:t>
            </a:r>
            <a:endParaRPr sz="1150">
              <a:latin typeface="Segoe UI"/>
              <a:cs typeface="Segoe UI"/>
            </a:endParaRPr>
          </a:p>
        </p:txBody>
      </p:sp>
      <p:sp>
        <p:nvSpPr>
          <p:cNvPr id="82" name="object 82"/>
          <p:cNvSpPr txBox="1"/>
          <p:nvPr/>
        </p:nvSpPr>
        <p:spPr>
          <a:xfrm>
            <a:off x="526669" y="4655705"/>
            <a:ext cx="2983865" cy="516255"/>
          </a:xfrm>
          <a:prstGeom prst="rect">
            <a:avLst/>
          </a:prstGeom>
          <a:solidFill>
            <a:srgbClr val="FDDCC2"/>
          </a:solidFill>
        </p:spPr>
        <p:txBody>
          <a:bodyPr vert="horz" wrap="square" lIns="0" tIns="0" rIns="0" bIns="0" rtlCol="0">
            <a:spAutoFit/>
          </a:bodyPr>
          <a:lstStyle/>
          <a:p>
            <a:pPr marL="191770" marR="184785" indent="-635" algn="ctr">
              <a:lnSpc>
                <a:spcPts val="1200"/>
              </a:lnSpc>
            </a:pPr>
            <a:r>
              <a:rPr sz="1150" dirty="0">
                <a:solidFill>
                  <a:srgbClr val="575756"/>
                </a:solidFill>
                <a:latin typeface="Segoe UI"/>
                <a:cs typeface="Segoe UI"/>
              </a:rPr>
              <a:t>Дом научной коллаборации (ДНК–центр) (на базе ФГБОУ ВО «НГТУ имени Р. Е. Алексеева»)</a:t>
            </a:r>
            <a:endParaRPr sz="1150">
              <a:latin typeface="Segoe UI"/>
              <a:cs typeface="Segoe UI"/>
            </a:endParaRPr>
          </a:p>
        </p:txBody>
      </p:sp>
      <p:sp>
        <p:nvSpPr>
          <p:cNvPr id="83" name="object 83"/>
          <p:cNvSpPr txBox="1"/>
          <p:nvPr/>
        </p:nvSpPr>
        <p:spPr>
          <a:xfrm>
            <a:off x="4295886" y="5226986"/>
            <a:ext cx="2124075"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МАОУ «Средняя школа № 1», г. Бор</a:t>
            </a:r>
            <a:endParaRPr sz="1000">
              <a:latin typeface="Segoe UI"/>
              <a:cs typeface="Segoe UI"/>
            </a:endParaRPr>
          </a:p>
        </p:txBody>
      </p:sp>
      <p:sp>
        <p:nvSpPr>
          <p:cNvPr id="84" name="object 84"/>
          <p:cNvSpPr txBox="1"/>
          <p:nvPr/>
        </p:nvSpPr>
        <p:spPr>
          <a:xfrm>
            <a:off x="4295886" y="5582713"/>
            <a:ext cx="2124075"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МАОУ «Средняя школа № 3», г. Бор</a:t>
            </a:r>
            <a:endParaRPr sz="1000">
              <a:latin typeface="Segoe UI"/>
              <a:cs typeface="Segoe UI"/>
            </a:endParaRPr>
          </a:p>
        </p:txBody>
      </p:sp>
      <p:sp>
        <p:nvSpPr>
          <p:cNvPr id="85" name="object 85"/>
          <p:cNvSpPr txBox="1"/>
          <p:nvPr/>
        </p:nvSpPr>
        <p:spPr>
          <a:xfrm>
            <a:off x="4295886" y="5902372"/>
            <a:ext cx="2192655"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МАОУ «Средняя школа № 12», г. Бор</a:t>
            </a:r>
            <a:endParaRPr sz="1000">
              <a:latin typeface="Segoe UI"/>
              <a:cs typeface="Segoe UI"/>
            </a:endParaRPr>
          </a:p>
        </p:txBody>
      </p:sp>
      <p:sp>
        <p:nvSpPr>
          <p:cNvPr id="86" name="object 86"/>
          <p:cNvSpPr txBox="1"/>
          <p:nvPr/>
        </p:nvSpPr>
        <p:spPr>
          <a:xfrm>
            <a:off x="1206755" y="5226986"/>
            <a:ext cx="2207260" cy="923290"/>
          </a:xfrm>
          <a:prstGeom prst="rect">
            <a:avLst/>
          </a:prstGeom>
        </p:spPr>
        <p:txBody>
          <a:bodyPr vert="horz" wrap="square" lIns="0" tIns="0" rIns="0" bIns="0" rtlCol="0">
            <a:spAutoFit/>
          </a:bodyPr>
          <a:lstStyle/>
          <a:p>
            <a:pPr marL="12700">
              <a:lnSpc>
                <a:spcPts val="1150"/>
              </a:lnSpc>
            </a:pPr>
            <a:r>
              <a:rPr sz="1000" dirty="0">
                <a:solidFill>
                  <a:srgbClr val="575756"/>
                </a:solidFill>
                <a:latin typeface="Segoe UI"/>
                <a:cs typeface="Segoe UI"/>
              </a:rPr>
              <a:t>МАОУ «Средняя школа № 102</a:t>
            </a:r>
            <a:endParaRPr sz="1000">
              <a:latin typeface="Segoe UI"/>
              <a:cs typeface="Segoe UI"/>
            </a:endParaRPr>
          </a:p>
          <a:p>
            <a:pPr marL="12700" marR="5080">
              <a:lnSpc>
                <a:spcPts val="1100"/>
              </a:lnSpc>
              <a:spcBef>
                <a:spcPts val="70"/>
              </a:spcBef>
            </a:pPr>
            <a:r>
              <a:rPr sz="1000" dirty="0">
                <a:solidFill>
                  <a:srgbClr val="575756"/>
                </a:solidFill>
                <a:latin typeface="Segoe UI"/>
                <a:cs typeface="Segoe UI"/>
              </a:rPr>
              <a:t>с углубленным изучением отдельных предметов», Нижний Новгород</a:t>
            </a:r>
            <a:endParaRPr sz="1000">
              <a:latin typeface="Segoe UI"/>
              <a:cs typeface="Segoe UI"/>
            </a:endParaRPr>
          </a:p>
          <a:p>
            <a:pPr marL="12700" marR="17145">
              <a:lnSpc>
                <a:spcPts val="1100"/>
              </a:lnSpc>
              <a:spcBef>
                <a:spcPts val="565"/>
              </a:spcBef>
            </a:pPr>
            <a:r>
              <a:rPr sz="1000" dirty="0">
                <a:solidFill>
                  <a:srgbClr val="575756"/>
                </a:solidFill>
                <a:latin typeface="Segoe UI"/>
                <a:cs typeface="Segoe UI"/>
              </a:rPr>
              <a:t>МАОУ «Школа № 103 с углубленным изучением отдельных предметов», Нижний Новгород</a:t>
            </a:r>
            <a:endParaRPr sz="1000">
              <a:latin typeface="Segoe UI"/>
              <a:cs typeface="Segoe UI"/>
            </a:endParaRPr>
          </a:p>
        </p:txBody>
      </p:sp>
      <p:sp>
        <p:nvSpPr>
          <p:cNvPr id="87" name="object 87"/>
          <p:cNvSpPr txBox="1"/>
          <p:nvPr/>
        </p:nvSpPr>
        <p:spPr>
          <a:xfrm>
            <a:off x="7481868" y="1246652"/>
            <a:ext cx="2274570" cy="1981200"/>
          </a:xfrm>
          <a:prstGeom prst="rect">
            <a:avLst/>
          </a:prstGeom>
        </p:spPr>
        <p:txBody>
          <a:bodyPr vert="horz" wrap="square" lIns="0" tIns="0" rIns="0" bIns="0" rtlCol="0">
            <a:spAutoFit/>
          </a:bodyPr>
          <a:lstStyle/>
          <a:p>
            <a:pPr marL="12700" marR="5080">
              <a:lnSpc>
                <a:spcPts val="1100"/>
              </a:lnSpc>
            </a:pPr>
            <a:r>
              <a:rPr sz="1000" dirty="0">
                <a:solidFill>
                  <a:srgbClr val="575756"/>
                </a:solidFill>
                <a:latin typeface="Segoe UI"/>
                <a:cs typeface="Segoe UI"/>
              </a:rPr>
              <a:t>МБОУ «Кайская основная школ</a:t>
            </a:r>
            <a:r>
              <a:rPr sz="1000" spc="-5" dirty="0">
                <a:solidFill>
                  <a:srgbClr val="575756"/>
                </a:solidFill>
                <a:latin typeface="Segoe UI"/>
                <a:cs typeface="Segoe UI"/>
              </a:rPr>
              <a:t>а</a:t>
            </a:r>
            <a:r>
              <a:rPr sz="1000" dirty="0">
                <a:solidFill>
                  <a:srgbClr val="575756"/>
                </a:solidFill>
                <a:latin typeface="Segoe UI"/>
                <a:cs typeface="Segoe UI"/>
              </a:rPr>
              <a:t>», Варнавинский муниципальный район</a:t>
            </a:r>
            <a:endParaRPr sz="1000">
              <a:latin typeface="Segoe UI"/>
              <a:cs typeface="Segoe UI"/>
            </a:endParaRPr>
          </a:p>
          <a:p>
            <a:pPr marL="12700" marR="5080">
              <a:lnSpc>
                <a:spcPts val="1100"/>
              </a:lnSpc>
              <a:spcBef>
                <a:spcPts val="850"/>
              </a:spcBef>
            </a:pPr>
            <a:r>
              <a:rPr sz="1000" spc="-20" dirty="0">
                <a:solidFill>
                  <a:srgbClr val="575756"/>
                </a:solidFill>
                <a:latin typeface="Segoe UI"/>
                <a:cs typeface="Segoe UI"/>
              </a:rPr>
              <a:t>МБО</a:t>
            </a:r>
            <a:r>
              <a:rPr sz="1000" dirty="0">
                <a:solidFill>
                  <a:srgbClr val="575756"/>
                </a:solidFill>
                <a:latin typeface="Segoe UI"/>
                <a:cs typeface="Segoe UI"/>
              </a:rPr>
              <a:t>У</a:t>
            </a:r>
            <a:r>
              <a:rPr sz="1000" spc="-40" dirty="0">
                <a:solidFill>
                  <a:srgbClr val="575756"/>
                </a:solidFill>
                <a:latin typeface="Segoe UI"/>
                <a:cs typeface="Segoe UI"/>
              </a:rPr>
              <a:t> </a:t>
            </a:r>
            <a:r>
              <a:rPr sz="1000" spc="-20" dirty="0">
                <a:solidFill>
                  <a:srgbClr val="575756"/>
                </a:solidFill>
                <a:latin typeface="Segoe UI"/>
                <a:cs typeface="Segoe UI"/>
              </a:rPr>
              <a:t>«Восходовска</a:t>
            </a:r>
            <a:r>
              <a:rPr sz="1000" dirty="0">
                <a:solidFill>
                  <a:srgbClr val="575756"/>
                </a:solidFill>
                <a:latin typeface="Segoe UI"/>
                <a:cs typeface="Segoe UI"/>
              </a:rPr>
              <a:t>я</a:t>
            </a:r>
            <a:r>
              <a:rPr sz="1000" spc="-40" dirty="0">
                <a:solidFill>
                  <a:srgbClr val="575756"/>
                </a:solidFill>
                <a:latin typeface="Segoe UI"/>
                <a:cs typeface="Segoe UI"/>
              </a:rPr>
              <a:t> </a:t>
            </a:r>
            <a:r>
              <a:rPr sz="1000" spc="-20" dirty="0">
                <a:solidFill>
                  <a:srgbClr val="575756"/>
                </a:solidFill>
                <a:latin typeface="Segoe UI"/>
                <a:cs typeface="Segoe UI"/>
              </a:rPr>
              <a:t>основна</a:t>
            </a:r>
            <a:r>
              <a:rPr sz="1000" dirty="0">
                <a:solidFill>
                  <a:srgbClr val="575756"/>
                </a:solidFill>
                <a:latin typeface="Segoe UI"/>
                <a:cs typeface="Segoe UI"/>
              </a:rPr>
              <a:t>я</a:t>
            </a:r>
            <a:r>
              <a:rPr sz="1000" spc="-40" dirty="0">
                <a:solidFill>
                  <a:srgbClr val="575756"/>
                </a:solidFill>
                <a:latin typeface="Segoe UI"/>
                <a:cs typeface="Segoe UI"/>
              </a:rPr>
              <a:t> </a:t>
            </a:r>
            <a:r>
              <a:rPr sz="1000" spc="-20" dirty="0">
                <a:solidFill>
                  <a:srgbClr val="575756"/>
                </a:solidFill>
                <a:latin typeface="Segoe UI"/>
                <a:cs typeface="Segoe UI"/>
              </a:rPr>
              <a:t>школа</a:t>
            </a:r>
            <a:r>
              <a:rPr sz="1000" spc="-25" dirty="0">
                <a:solidFill>
                  <a:srgbClr val="575756"/>
                </a:solidFill>
                <a:latin typeface="Segoe UI"/>
                <a:cs typeface="Segoe UI"/>
              </a:rPr>
              <a:t>»</a:t>
            </a:r>
            <a:r>
              <a:rPr sz="1000" dirty="0">
                <a:solidFill>
                  <a:srgbClr val="575756"/>
                </a:solidFill>
                <a:latin typeface="Segoe UI"/>
                <a:cs typeface="Segoe UI"/>
              </a:rPr>
              <a:t>, Варнавинский муниципальный район</a:t>
            </a:r>
            <a:endParaRPr sz="1000">
              <a:latin typeface="Segoe UI"/>
              <a:cs typeface="Segoe UI"/>
            </a:endParaRPr>
          </a:p>
          <a:p>
            <a:pPr marL="12700" marR="33655">
              <a:lnSpc>
                <a:spcPts val="1100"/>
              </a:lnSpc>
              <a:spcBef>
                <a:spcPts val="850"/>
              </a:spcBef>
            </a:pPr>
            <a:r>
              <a:rPr sz="1000" dirty="0">
                <a:solidFill>
                  <a:srgbClr val="575756"/>
                </a:solidFill>
                <a:latin typeface="Segoe UI"/>
                <a:cs typeface="Segoe UI"/>
              </a:rPr>
              <a:t>МОУ «Глуховская средняя школ</a:t>
            </a:r>
            <a:r>
              <a:rPr sz="1000" spc="-5" dirty="0">
                <a:solidFill>
                  <a:srgbClr val="575756"/>
                </a:solidFill>
                <a:latin typeface="Segoe UI"/>
                <a:cs typeface="Segoe UI"/>
              </a:rPr>
              <a:t>а</a:t>
            </a:r>
            <a:r>
              <a:rPr sz="1000" dirty="0">
                <a:solidFill>
                  <a:srgbClr val="575756"/>
                </a:solidFill>
                <a:latin typeface="Segoe UI"/>
                <a:cs typeface="Segoe UI"/>
              </a:rPr>
              <a:t>», </a:t>
            </a:r>
            <a:r>
              <a:rPr sz="1000" spc="-10" dirty="0">
                <a:solidFill>
                  <a:srgbClr val="575756"/>
                </a:solidFill>
                <a:latin typeface="Segoe UI"/>
                <a:cs typeface="Segoe UI"/>
              </a:rPr>
              <a:t>Воскресенски</a:t>
            </a:r>
            <a:r>
              <a:rPr sz="1000" dirty="0">
                <a:solidFill>
                  <a:srgbClr val="575756"/>
                </a:solidFill>
                <a:latin typeface="Segoe UI"/>
                <a:cs typeface="Segoe UI"/>
              </a:rPr>
              <a:t>й</a:t>
            </a:r>
            <a:r>
              <a:rPr sz="1000" spc="-20" dirty="0">
                <a:solidFill>
                  <a:srgbClr val="575756"/>
                </a:solidFill>
                <a:latin typeface="Segoe UI"/>
                <a:cs typeface="Segoe UI"/>
              </a:rPr>
              <a:t> </a:t>
            </a:r>
            <a:r>
              <a:rPr sz="1000" spc="-10" dirty="0">
                <a:solidFill>
                  <a:srgbClr val="575756"/>
                </a:solidFill>
                <a:latin typeface="Segoe UI"/>
                <a:cs typeface="Segoe UI"/>
              </a:rPr>
              <a:t>муниципальны</a:t>
            </a:r>
            <a:r>
              <a:rPr sz="1000" dirty="0">
                <a:solidFill>
                  <a:srgbClr val="575756"/>
                </a:solidFill>
                <a:latin typeface="Segoe UI"/>
                <a:cs typeface="Segoe UI"/>
              </a:rPr>
              <a:t>й</a:t>
            </a:r>
            <a:r>
              <a:rPr sz="1000" spc="-20" dirty="0">
                <a:solidFill>
                  <a:srgbClr val="575756"/>
                </a:solidFill>
                <a:latin typeface="Segoe UI"/>
                <a:cs typeface="Segoe UI"/>
              </a:rPr>
              <a:t> </a:t>
            </a:r>
            <a:r>
              <a:rPr sz="1000" spc="-10" dirty="0">
                <a:solidFill>
                  <a:srgbClr val="575756"/>
                </a:solidFill>
                <a:latin typeface="Segoe UI"/>
                <a:cs typeface="Segoe UI"/>
              </a:rPr>
              <a:t>район</a:t>
            </a:r>
            <a:endParaRPr sz="1000">
              <a:latin typeface="Segoe UI"/>
              <a:cs typeface="Segoe UI"/>
            </a:endParaRPr>
          </a:p>
          <a:p>
            <a:pPr marL="12700" marR="49530">
              <a:lnSpc>
                <a:spcPts val="1100"/>
              </a:lnSpc>
              <a:spcBef>
                <a:spcPts val="850"/>
              </a:spcBef>
            </a:pPr>
            <a:r>
              <a:rPr sz="1000" dirty="0">
                <a:solidFill>
                  <a:srgbClr val="575756"/>
                </a:solidFill>
                <a:latin typeface="Segoe UI"/>
                <a:cs typeface="Segoe UI"/>
              </a:rPr>
              <a:t>МОУ «Староустинская основная шк</a:t>
            </a:r>
            <a:r>
              <a:rPr sz="1000" spc="-5" dirty="0">
                <a:solidFill>
                  <a:srgbClr val="575756"/>
                </a:solidFill>
                <a:latin typeface="Segoe UI"/>
                <a:cs typeface="Segoe UI"/>
              </a:rPr>
              <a:t>о- </a:t>
            </a:r>
            <a:r>
              <a:rPr sz="1000" dirty="0">
                <a:solidFill>
                  <a:srgbClr val="575756"/>
                </a:solidFill>
                <a:latin typeface="Segoe UI"/>
                <a:cs typeface="Segoe UI"/>
              </a:rPr>
              <a:t>ла», Воскресенский муниципальный район</a:t>
            </a:r>
            <a:endParaRPr sz="1000">
              <a:latin typeface="Segoe UI"/>
              <a:cs typeface="Segoe UI"/>
            </a:endParaRPr>
          </a:p>
          <a:p>
            <a:pPr marL="12700" marR="211454">
              <a:lnSpc>
                <a:spcPts val="1100"/>
              </a:lnSpc>
              <a:spcBef>
                <a:spcPts val="850"/>
              </a:spcBef>
            </a:pPr>
            <a:r>
              <a:rPr sz="1000" dirty="0">
                <a:solidFill>
                  <a:srgbClr val="575756"/>
                </a:solidFill>
                <a:latin typeface="Segoe UI"/>
                <a:cs typeface="Segoe UI"/>
              </a:rPr>
              <a:t>МБОУ «Роговская средняя школа», г. о. Навашинский</a:t>
            </a:r>
            <a:endParaRPr sz="1000">
              <a:latin typeface="Segoe UI"/>
              <a:cs typeface="Segoe UI"/>
            </a:endParaRPr>
          </a:p>
        </p:txBody>
      </p:sp>
      <p:sp>
        <p:nvSpPr>
          <p:cNvPr id="88" name="object 88"/>
          <p:cNvSpPr txBox="1"/>
          <p:nvPr/>
        </p:nvSpPr>
        <p:spPr>
          <a:xfrm>
            <a:off x="6803567" y="620052"/>
            <a:ext cx="2983865" cy="537210"/>
          </a:xfrm>
          <a:prstGeom prst="rect">
            <a:avLst/>
          </a:prstGeom>
          <a:solidFill>
            <a:srgbClr val="BFE1DB"/>
          </a:solidFill>
        </p:spPr>
        <p:txBody>
          <a:bodyPr vert="horz" wrap="square" lIns="0" tIns="0" rIns="0" bIns="0" rtlCol="0">
            <a:spAutoFit/>
          </a:bodyPr>
          <a:lstStyle/>
          <a:p>
            <a:pPr marL="220345" marR="217804" indent="577850">
              <a:lnSpc>
                <a:spcPts val="1200"/>
              </a:lnSpc>
            </a:pPr>
            <a:r>
              <a:rPr sz="1150" spc="-25" dirty="0">
                <a:solidFill>
                  <a:srgbClr val="575756"/>
                </a:solidFill>
                <a:latin typeface="Segoe UI"/>
                <a:cs typeface="Segoe UI"/>
              </a:rPr>
              <a:t>Центр</a:t>
            </a:r>
            <a:r>
              <a:rPr sz="1150" dirty="0">
                <a:solidFill>
                  <a:srgbClr val="575756"/>
                </a:solidFill>
                <a:latin typeface="Segoe UI"/>
                <a:cs typeface="Segoe UI"/>
              </a:rPr>
              <a:t>ы</a:t>
            </a:r>
            <a:r>
              <a:rPr sz="1150" spc="-50" dirty="0">
                <a:solidFill>
                  <a:srgbClr val="575756"/>
                </a:solidFill>
                <a:latin typeface="Segoe UI"/>
                <a:cs typeface="Segoe UI"/>
              </a:rPr>
              <a:t> </a:t>
            </a:r>
            <a:r>
              <a:rPr sz="1150" spc="-25" dirty="0">
                <a:solidFill>
                  <a:srgbClr val="575756"/>
                </a:solidFill>
                <a:latin typeface="Segoe UI"/>
                <a:cs typeface="Segoe UI"/>
              </a:rPr>
              <a:t>образования цифровог</a:t>
            </a:r>
            <a:r>
              <a:rPr sz="1150" dirty="0">
                <a:solidFill>
                  <a:srgbClr val="575756"/>
                </a:solidFill>
                <a:latin typeface="Segoe UI"/>
                <a:cs typeface="Segoe UI"/>
              </a:rPr>
              <a:t>о</a:t>
            </a:r>
            <a:r>
              <a:rPr sz="1150" spc="-50" dirty="0">
                <a:solidFill>
                  <a:srgbClr val="575756"/>
                </a:solidFill>
                <a:latin typeface="Segoe UI"/>
                <a:cs typeface="Segoe UI"/>
              </a:rPr>
              <a:t> </a:t>
            </a:r>
            <a:r>
              <a:rPr sz="1150" dirty="0">
                <a:solidFill>
                  <a:srgbClr val="575756"/>
                </a:solidFill>
                <a:latin typeface="Segoe UI"/>
                <a:cs typeface="Segoe UI"/>
              </a:rPr>
              <a:t>и</a:t>
            </a:r>
            <a:r>
              <a:rPr sz="1150" spc="-50" dirty="0">
                <a:solidFill>
                  <a:srgbClr val="575756"/>
                </a:solidFill>
                <a:latin typeface="Segoe UI"/>
                <a:cs typeface="Segoe UI"/>
              </a:rPr>
              <a:t> </a:t>
            </a:r>
            <a:r>
              <a:rPr sz="1150" spc="-25" dirty="0">
                <a:solidFill>
                  <a:srgbClr val="575756"/>
                </a:solidFill>
                <a:latin typeface="Segoe UI"/>
                <a:cs typeface="Segoe UI"/>
              </a:rPr>
              <a:t>гуманитарног</a:t>
            </a:r>
            <a:r>
              <a:rPr sz="1150" dirty="0">
                <a:solidFill>
                  <a:srgbClr val="575756"/>
                </a:solidFill>
                <a:latin typeface="Segoe UI"/>
                <a:cs typeface="Segoe UI"/>
              </a:rPr>
              <a:t>о</a:t>
            </a:r>
            <a:r>
              <a:rPr sz="1150" spc="-50" dirty="0">
                <a:solidFill>
                  <a:srgbClr val="575756"/>
                </a:solidFill>
                <a:latin typeface="Segoe UI"/>
                <a:cs typeface="Segoe UI"/>
              </a:rPr>
              <a:t> </a:t>
            </a:r>
            <a:r>
              <a:rPr sz="1150" spc="-25" dirty="0">
                <a:solidFill>
                  <a:srgbClr val="575756"/>
                </a:solidFill>
                <a:latin typeface="Segoe UI"/>
                <a:cs typeface="Segoe UI"/>
              </a:rPr>
              <a:t>профилей</a:t>
            </a:r>
            <a:endParaRPr sz="1150">
              <a:latin typeface="Segoe UI"/>
              <a:cs typeface="Segoe UI"/>
            </a:endParaRPr>
          </a:p>
          <a:p>
            <a:pPr algn="ctr">
              <a:lnSpc>
                <a:spcPts val="1190"/>
              </a:lnSpc>
            </a:pPr>
            <a:r>
              <a:rPr sz="1150" dirty="0">
                <a:solidFill>
                  <a:srgbClr val="575756"/>
                </a:solidFill>
                <a:latin typeface="Segoe UI"/>
                <a:cs typeface="Segoe UI"/>
              </a:rPr>
              <a:t>«Точка роста»</a:t>
            </a:r>
            <a:endParaRPr sz="1150">
              <a:latin typeface="Segoe UI"/>
              <a:cs typeface="Segoe UI"/>
            </a:endParaRPr>
          </a:p>
        </p:txBody>
      </p:sp>
      <p:sp>
        <p:nvSpPr>
          <p:cNvPr id="89" name="object 89"/>
          <p:cNvSpPr txBox="1"/>
          <p:nvPr/>
        </p:nvSpPr>
        <p:spPr>
          <a:xfrm>
            <a:off x="6869766" y="3478090"/>
            <a:ext cx="2847975" cy="476250"/>
          </a:xfrm>
          <a:prstGeom prst="rect">
            <a:avLst/>
          </a:prstGeom>
        </p:spPr>
        <p:txBody>
          <a:bodyPr vert="horz" wrap="square" lIns="0" tIns="0" rIns="0" bIns="0" rtlCol="0">
            <a:spAutoFit/>
          </a:bodyPr>
          <a:lstStyle/>
          <a:p>
            <a:pPr marL="12700" marR="5080" algn="ctr">
              <a:lnSpc>
                <a:spcPts val="1200"/>
              </a:lnSpc>
            </a:pPr>
            <a:r>
              <a:rPr sz="1150" dirty="0">
                <a:solidFill>
                  <a:srgbClr val="575756"/>
                </a:solidFill>
                <a:latin typeface="Segoe UI"/>
                <a:cs typeface="Segoe UI"/>
              </a:rPr>
              <a:t>ГБУ ДО «Центр молодежных инженерных и научных компетенций</a:t>
            </a:r>
            <a:endParaRPr sz="1150">
              <a:latin typeface="Segoe UI"/>
              <a:cs typeface="Segoe UI"/>
            </a:endParaRPr>
          </a:p>
          <a:p>
            <a:pPr algn="ctr">
              <a:lnSpc>
                <a:spcPts val="1190"/>
              </a:lnSpc>
            </a:pPr>
            <a:r>
              <a:rPr sz="1150" dirty="0">
                <a:solidFill>
                  <a:srgbClr val="575756"/>
                </a:solidFill>
                <a:latin typeface="Segoe UI"/>
                <a:cs typeface="Segoe UI"/>
              </a:rPr>
              <a:t>“Кванториум”»</a:t>
            </a:r>
            <a:endParaRPr sz="1150">
              <a:latin typeface="Segoe UI"/>
              <a:cs typeface="Segoe UI"/>
            </a:endParaRPr>
          </a:p>
        </p:txBody>
      </p:sp>
      <p:sp>
        <p:nvSpPr>
          <p:cNvPr id="90" name="object 90"/>
          <p:cNvSpPr txBox="1"/>
          <p:nvPr/>
        </p:nvSpPr>
        <p:spPr>
          <a:xfrm>
            <a:off x="7438794" y="4064677"/>
            <a:ext cx="2228850" cy="1981200"/>
          </a:xfrm>
          <a:prstGeom prst="rect">
            <a:avLst/>
          </a:prstGeom>
        </p:spPr>
        <p:txBody>
          <a:bodyPr vert="horz" wrap="square" lIns="0" tIns="0" rIns="0" bIns="0" rtlCol="0">
            <a:spAutoFit/>
          </a:bodyPr>
          <a:lstStyle/>
          <a:p>
            <a:pPr marL="12700" marR="104775">
              <a:lnSpc>
                <a:spcPts val="1100"/>
              </a:lnSpc>
            </a:pPr>
            <a:r>
              <a:rPr sz="1000" dirty="0">
                <a:solidFill>
                  <a:srgbClr val="575756"/>
                </a:solidFill>
                <a:latin typeface="Segoe UI"/>
                <a:cs typeface="Segoe UI"/>
              </a:rPr>
              <a:t>МАОУ «Школа № 14 имени В. Г. Ко- роленко», Нижний Новгород</a:t>
            </a:r>
            <a:endParaRPr sz="1000">
              <a:latin typeface="Segoe UI"/>
              <a:cs typeface="Segoe UI"/>
            </a:endParaRPr>
          </a:p>
          <a:p>
            <a:pPr marL="12700" marR="924560">
              <a:lnSpc>
                <a:spcPts val="1100"/>
              </a:lnSpc>
              <a:spcBef>
                <a:spcPts val="850"/>
              </a:spcBef>
            </a:pPr>
            <a:r>
              <a:rPr sz="1000" dirty="0">
                <a:solidFill>
                  <a:srgbClr val="575756"/>
                </a:solidFill>
                <a:latin typeface="Segoe UI"/>
                <a:cs typeface="Segoe UI"/>
              </a:rPr>
              <a:t>МБОУ «Школа № 18», Нижний Новгород</a:t>
            </a:r>
            <a:endParaRPr sz="1000">
              <a:latin typeface="Segoe UI"/>
              <a:cs typeface="Segoe UI"/>
            </a:endParaRPr>
          </a:p>
          <a:p>
            <a:pPr marL="12700" marR="48260">
              <a:lnSpc>
                <a:spcPts val="1100"/>
              </a:lnSpc>
              <a:spcBef>
                <a:spcPts val="850"/>
              </a:spcBef>
            </a:pPr>
            <a:r>
              <a:rPr sz="1000" dirty="0">
                <a:solidFill>
                  <a:srgbClr val="575756"/>
                </a:solidFill>
                <a:latin typeface="Segoe UI"/>
                <a:cs typeface="Segoe UI"/>
              </a:rPr>
              <a:t>МБОУ «Школа № 119 с углубленным изучением отдельных предметов», Нижний Новгород</a:t>
            </a:r>
            <a:endParaRPr sz="1000">
              <a:latin typeface="Segoe UI"/>
              <a:cs typeface="Segoe UI"/>
            </a:endParaRPr>
          </a:p>
          <a:p>
            <a:pPr marL="12700" marR="855980">
              <a:lnSpc>
                <a:spcPts val="1100"/>
              </a:lnSpc>
              <a:spcBef>
                <a:spcPts val="850"/>
              </a:spcBef>
            </a:pPr>
            <a:r>
              <a:rPr sz="1000" dirty="0">
                <a:solidFill>
                  <a:srgbClr val="575756"/>
                </a:solidFill>
                <a:latin typeface="Segoe UI"/>
                <a:cs typeface="Segoe UI"/>
              </a:rPr>
              <a:t>МБОУ «Школа № 169», Нижний Новгород</a:t>
            </a:r>
            <a:endParaRPr sz="1000">
              <a:latin typeface="Segoe UI"/>
              <a:cs typeface="Segoe UI"/>
            </a:endParaRPr>
          </a:p>
          <a:p>
            <a:pPr marL="12700" marR="5080">
              <a:lnSpc>
                <a:spcPts val="1100"/>
              </a:lnSpc>
              <a:spcBef>
                <a:spcPts val="850"/>
              </a:spcBef>
            </a:pPr>
            <a:r>
              <a:rPr sz="1000" dirty="0">
                <a:solidFill>
                  <a:srgbClr val="575756"/>
                </a:solidFill>
                <a:latin typeface="Segoe UI"/>
                <a:cs typeface="Segoe UI"/>
              </a:rPr>
              <a:t>МБОУ «Лицей № 165 имени 65-летия ГАЗ», Нижний Новгород</a:t>
            </a:r>
            <a:endParaRPr sz="1000">
              <a:latin typeface="Segoe UI"/>
              <a:cs typeface="Segoe UI"/>
            </a:endParaRPr>
          </a:p>
        </p:txBody>
      </p:sp>
      <p:sp>
        <p:nvSpPr>
          <p:cNvPr id="91" name="object 91"/>
          <p:cNvSpPr/>
          <p:nvPr/>
        </p:nvSpPr>
        <p:spPr>
          <a:xfrm>
            <a:off x="6805776" y="5693288"/>
            <a:ext cx="564118" cy="349923"/>
          </a:xfrm>
          <a:prstGeom prst="rect">
            <a:avLst/>
          </a:prstGeom>
          <a:blipFill>
            <a:blip r:embed="rId23" cstate="print"/>
            <a:stretch>
              <a:fillRect/>
            </a:stretch>
          </a:blipFill>
        </p:spPr>
        <p:txBody>
          <a:bodyPr wrap="square" lIns="0" tIns="0" rIns="0" bIns="0" rtlCol="0"/>
          <a:lstStyle/>
          <a:p>
            <a:endParaRPr/>
          </a:p>
        </p:txBody>
      </p:sp>
      <p:sp>
        <p:nvSpPr>
          <p:cNvPr id="92" name="object 92"/>
          <p:cNvSpPr txBox="1"/>
          <p:nvPr/>
        </p:nvSpPr>
        <p:spPr>
          <a:xfrm>
            <a:off x="584075" y="6355768"/>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3" name="object 93"/>
          <p:cNvSpPr/>
          <p:nvPr/>
        </p:nvSpPr>
        <p:spPr>
          <a:xfrm>
            <a:off x="655196" y="6474062"/>
            <a:ext cx="127635" cy="127635"/>
          </a:xfrm>
          <a:custGeom>
            <a:avLst/>
            <a:gdLst/>
            <a:ahLst/>
            <a:cxnLst/>
            <a:rect l="l" t="t" r="r" b="b"/>
            <a:pathLst>
              <a:path w="127634" h="127634">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94" name="object 94"/>
          <p:cNvSpPr/>
          <p:nvPr/>
        </p:nvSpPr>
        <p:spPr>
          <a:xfrm>
            <a:off x="545769" y="6475374"/>
            <a:ext cx="167640" cy="125095"/>
          </a:xfrm>
          <a:custGeom>
            <a:avLst/>
            <a:gdLst/>
            <a:ahLst/>
            <a:cxnLst/>
            <a:rect l="l" t="t" r="r" b="b"/>
            <a:pathLst>
              <a:path w="167640" h="125095">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905459" y="3080613"/>
            <a:ext cx="1040130" cy="521970"/>
          </a:xfrm>
          <a:custGeom>
            <a:avLst/>
            <a:gdLst/>
            <a:ahLst/>
            <a:cxnLst/>
            <a:rect l="l" t="t" r="r" b="b"/>
            <a:pathLst>
              <a:path w="1040130" h="521970">
                <a:moveTo>
                  <a:pt x="0" y="521530"/>
                </a:moveTo>
                <a:lnTo>
                  <a:pt x="1039889" y="521530"/>
                </a:lnTo>
                <a:lnTo>
                  <a:pt x="1039889" y="0"/>
                </a:lnTo>
                <a:lnTo>
                  <a:pt x="0" y="0"/>
                </a:lnTo>
                <a:lnTo>
                  <a:pt x="0" y="521530"/>
                </a:lnTo>
                <a:close/>
              </a:path>
            </a:pathLst>
          </a:custGeom>
          <a:solidFill>
            <a:srgbClr val="D4D8EE"/>
          </a:solidFill>
        </p:spPr>
        <p:txBody>
          <a:bodyPr wrap="square" lIns="0" tIns="0" rIns="0" bIns="0" rtlCol="0"/>
          <a:lstStyle/>
          <a:p>
            <a:endParaRPr/>
          </a:p>
        </p:txBody>
      </p:sp>
      <p:sp>
        <p:nvSpPr>
          <p:cNvPr id="38" name="object 38"/>
          <p:cNvSpPr/>
          <p:nvPr/>
        </p:nvSpPr>
        <p:spPr>
          <a:xfrm>
            <a:off x="905459" y="3678344"/>
            <a:ext cx="1040130" cy="729615"/>
          </a:xfrm>
          <a:custGeom>
            <a:avLst/>
            <a:gdLst/>
            <a:ahLst/>
            <a:cxnLst/>
            <a:rect l="l" t="t" r="r" b="b"/>
            <a:pathLst>
              <a:path w="1040130" h="729614">
                <a:moveTo>
                  <a:pt x="0" y="729010"/>
                </a:moveTo>
                <a:lnTo>
                  <a:pt x="1039889" y="729010"/>
                </a:lnTo>
                <a:lnTo>
                  <a:pt x="1039889" y="0"/>
                </a:lnTo>
                <a:lnTo>
                  <a:pt x="0" y="0"/>
                </a:lnTo>
                <a:lnTo>
                  <a:pt x="0" y="729010"/>
                </a:lnTo>
                <a:close/>
              </a:path>
            </a:pathLst>
          </a:custGeom>
          <a:solidFill>
            <a:srgbClr val="D4D8EE"/>
          </a:solidFill>
        </p:spPr>
        <p:txBody>
          <a:bodyPr wrap="square" lIns="0" tIns="0" rIns="0" bIns="0" rtlCol="0"/>
          <a:lstStyle/>
          <a:p>
            <a:endParaRPr/>
          </a:p>
        </p:txBody>
      </p:sp>
      <p:sp>
        <p:nvSpPr>
          <p:cNvPr id="39" name="object 39"/>
          <p:cNvSpPr/>
          <p:nvPr/>
        </p:nvSpPr>
        <p:spPr>
          <a:xfrm>
            <a:off x="905459" y="4483554"/>
            <a:ext cx="1040130" cy="492759"/>
          </a:xfrm>
          <a:custGeom>
            <a:avLst/>
            <a:gdLst/>
            <a:ahLst/>
            <a:cxnLst/>
            <a:rect l="l" t="t" r="r" b="b"/>
            <a:pathLst>
              <a:path w="1040130" h="492760">
                <a:moveTo>
                  <a:pt x="0" y="492305"/>
                </a:moveTo>
                <a:lnTo>
                  <a:pt x="1039889" y="492305"/>
                </a:lnTo>
                <a:lnTo>
                  <a:pt x="1039889" y="0"/>
                </a:lnTo>
                <a:lnTo>
                  <a:pt x="0" y="0"/>
                </a:lnTo>
                <a:lnTo>
                  <a:pt x="0" y="492305"/>
                </a:lnTo>
                <a:close/>
              </a:path>
            </a:pathLst>
          </a:custGeom>
          <a:solidFill>
            <a:srgbClr val="D4D8EE"/>
          </a:solidFill>
        </p:spPr>
        <p:txBody>
          <a:bodyPr wrap="square" lIns="0" tIns="0" rIns="0" bIns="0" rtlCol="0"/>
          <a:lstStyle/>
          <a:p>
            <a:endParaRPr/>
          </a:p>
        </p:txBody>
      </p:sp>
      <p:sp>
        <p:nvSpPr>
          <p:cNvPr id="40" name="object 40"/>
          <p:cNvSpPr/>
          <p:nvPr/>
        </p:nvSpPr>
        <p:spPr>
          <a:xfrm>
            <a:off x="2048573" y="4483554"/>
            <a:ext cx="4973320" cy="513080"/>
          </a:xfrm>
          <a:custGeom>
            <a:avLst/>
            <a:gdLst/>
            <a:ahLst/>
            <a:cxnLst/>
            <a:rect l="l" t="t" r="r" b="b"/>
            <a:pathLst>
              <a:path w="4973320" h="513079">
                <a:moveTo>
                  <a:pt x="0" y="512777"/>
                </a:moveTo>
                <a:lnTo>
                  <a:pt x="4972773" y="512777"/>
                </a:lnTo>
                <a:lnTo>
                  <a:pt x="4972773" y="0"/>
                </a:lnTo>
                <a:lnTo>
                  <a:pt x="0" y="0"/>
                </a:lnTo>
                <a:lnTo>
                  <a:pt x="0" y="512777"/>
                </a:lnTo>
                <a:close/>
              </a:path>
            </a:pathLst>
          </a:custGeom>
          <a:solidFill>
            <a:srgbClr val="637DBE"/>
          </a:solidFill>
        </p:spPr>
        <p:txBody>
          <a:bodyPr wrap="square" lIns="0" tIns="0" rIns="0" bIns="0" rtlCol="0"/>
          <a:lstStyle/>
          <a:p>
            <a:endParaRPr/>
          </a:p>
        </p:txBody>
      </p:sp>
      <p:sp>
        <p:nvSpPr>
          <p:cNvPr id="41" name="object 41"/>
          <p:cNvSpPr/>
          <p:nvPr/>
        </p:nvSpPr>
        <p:spPr>
          <a:xfrm>
            <a:off x="1999324" y="3050021"/>
            <a:ext cx="0" cy="552450"/>
          </a:xfrm>
          <a:custGeom>
            <a:avLst/>
            <a:gdLst/>
            <a:ahLst/>
            <a:cxnLst/>
            <a:rect l="l" t="t" r="r" b="b"/>
            <a:pathLst>
              <a:path h="552450">
                <a:moveTo>
                  <a:pt x="0" y="0"/>
                </a:moveTo>
                <a:lnTo>
                  <a:pt x="0" y="552122"/>
                </a:lnTo>
              </a:path>
            </a:pathLst>
          </a:custGeom>
          <a:ln w="107950">
            <a:solidFill>
              <a:srgbClr val="FFFFFF"/>
            </a:solidFill>
          </a:ln>
        </p:spPr>
        <p:txBody>
          <a:bodyPr wrap="square" lIns="0" tIns="0" rIns="0" bIns="0" rtlCol="0"/>
          <a:lstStyle/>
          <a:p>
            <a:endParaRPr/>
          </a:p>
        </p:txBody>
      </p:sp>
      <p:sp>
        <p:nvSpPr>
          <p:cNvPr id="42" name="object 42"/>
          <p:cNvSpPr/>
          <p:nvPr/>
        </p:nvSpPr>
        <p:spPr>
          <a:xfrm>
            <a:off x="1999324" y="3678344"/>
            <a:ext cx="0" cy="729615"/>
          </a:xfrm>
          <a:custGeom>
            <a:avLst/>
            <a:gdLst/>
            <a:ahLst/>
            <a:cxnLst/>
            <a:rect l="l" t="t" r="r" b="b"/>
            <a:pathLst>
              <a:path h="729614">
                <a:moveTo>
                  <a:pt x="0" y="0"/>
                </a:moveTo>
                <a:lnTo>
                  <a:pt x="0" y="729010"/>
                </a:lnTo>
              </a:path>
            </a:pathLst>
          </a:custGeom>
          <a:ln w="107950">
            <a:solidFill>
              <a:srgbClr val="FFFFFF"/>
            </a:solidFill>
          </a:ln>
        </p:spPr>
        <p:txBody>
          <a:bodyPr wrap="square" lIns="0" tIns="0" rIns="0" bIns="0" rtlCol="0"/>
          <a:lstStyle/>
          <a:p>
            <a:endParaRPr/>
          </a:p>
        </p:txBody>
      </p:sp>
      <p:sp>
        <p:nvSpPr>
          <p:cNvPr id="43" name="object 43"/>
          <p:cNvSpPr/>
          <p:nvPr/>
        </p:nvSpPr>
        <p:spPr>
          <a:xfrm>
            <a:off x="1999324" y="4483554"/>
            <a:ext cx="0" cy="554355"/>
          </a:xfrm>
          <a:custGeom>
            <a:avLst/>
            <a:gdLst/>
            <a:ahLst/>
            <a:cxnLst/>
            <a:rect l="l" t="t" r="r" b="b"/>
            <a:pathLst>
              <a:path h="554354">
                <a:moveTo>
                  <a:pt x="0" y="0"/>
                </a:moveTo>
                <a:lnTo>
                  <a:pt x="0" y="553801"/>
                </a:lnTo>
              </a:path>
            </a:pathLst>
          </a:custGeom>
          <a:ln w="107950">
            <a:solidFill>
              <a:srgbClr val="FFFFFF"/>
            </a:solidFill>
          </a:ln>
        </p:spPr>
        <p:txBody>
          <a:bodyPr wrap="square" lIns="0" tIns="0" rIns="0" bIns="0" rtlCol="0"/>
          <a:lstStyle/>
          <a:p>
            <a:endParaRPr/>
          </a:p>
        </p:txBody>
      </p:sp>
      <p:sp>
        <p:nvSpPr>
          <p:cNvPr id="44" name="object 44"/>
          <p:cNvSpPr/>
          <p:nvPr/>
        </p:nvSpPr>
        <p:spPr>
          <a:xfrm>
            <a:off x="829011" y="444545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5" name="object 45"/>
          <p:cNvSpPr/>
          <p:nvPr/>
        </p:nvSpPr>
        <p:spPr>
          <a:xfrm>
            <a:off x="822600" y="364024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p:nvPr/>
        </p:nvSpPr>
        <p:spPr>
          <a:xfrm>
            <a:off x="5432316" y="639000"/>
            <a:ext cx="1615439" cy="1308925"/>
          </a:xfrm>
          <a:prstGeom prst="rect">
            <a:avLst/>
          </a:prstGeom>
          <a:blipFill>
            <a:blip r:embed="rId3" cstate="print"/>
            <a:stretch>
              <a:fillRect/>
            </a:stretch>
          </a:blipFill>
        </p:spPr>
        <p:txBody>
          <a:bodyPr wrap="square" lIns="0" tIns="0" rIns="0" bIns="0" rtlCol="0"/>
          <a:lstStyle/>
          <a:p>
            <a:endParaRPr/>
          </a:p>
        </p:txBody>
      </p:sp>
      <p:sp>
        <p:nvSpPr>
          <p:cNvPr id="47" name="object 47"/>
          <p:cNvSpPr/>
          <p:nvPr/>
        </p:nvSpPr>
        <p:spPr>
          <a:xfrm>
            <a:off x="938110" y="3949636"/>
            <a:ext cx="199669" cy="193776"/>
          </a:xfrm>
          <a:prstGeom prst="rect">
            <a:avLst/>
          </a:prstGeom>
          <a:blipFill>
            <a:blip r:embed="rId4" cstate="print"/>
            <a:stretch>
              <a:fillRect/>
            </a:stretch>
          </a:blipFill>
        </p:spPr>
        <p:txBody>
          <a:bodyPr wrap="square" lIns="0" tIns="0" rIns="0" bIns="0" rtlCol="0"/>
          <a:lstStyle/>
          <a:p>
            <a:endParaRPr/>
          </a:p>
        </p:txBody>
      </p:sp>
      <p:sp>
        <p:nvSpPr>
          <p:cNvPr id="48" name="object 48"/>
          <p:cNvSpPr/>
          <p:nvPr/>
        </p:nvSpPr>
        <p:spPr>
          <a:xfrm>
            <a:off x="941590" y="4618792"/>
            <a:ext cx="199669" cy="200984"/>
          </a:xfrm>
          <a:prstGeom prst="rect">
            <a:avLst/>
          </a:prstGeom>
          <a:blipFill>
            <a:blip r:embed="rId5" cstate="print"/>
            <a:stretch>
              <a:fillRect/>
            </a:stretch>
          </a:blipFill>
        </p:spPr>
        <p:txBody>
          <a:bodyPr wrap="square" lIns="0" tIns="0" rIns="0" bIns="0" rtlCol="0"/>
          <a:lstStyle/>
          <a:p>
            <a:endParaRPr/>
          </a:p>
        </p:txBody>
      </p:sp>
      <p:sp>
        <p:nvSpPr>
          <p:cNvPr id="49" name="object 49"/>
          <p:cNvSpPr/>
          <p:nvPr/>
        </p:nvSpPr>
        <p:spPr>
          <a:xfrm>
            <a:off x="929107" y="3263087"/>
            <a:ext cx="228891" cy="227336"/>
          </a:xfrm>
          <a:prstGeom prst="rect">
            <a:avLst/>
          </a:prstGeom>
          <a:blipFill>
            <a:blip r:embed="rId6" cstate="print"/>
            <a:stretch>
              <a:fillRect/>
            </a:stretch>
          </a:blipFill>
        </p:spPr>
        <p:txBody>
          <a:bodyPr wrap="square" lIns="0" tIns="0" rIns="0" bIns="0" rtlCol="0"/>
          <a:lstStyle/>
          <a:p>
            <a:endParaRPr/>
          </a:p>
        </p:txBody>
      </p:sp>
      <p:sp>
        <p:nvSpPr>
          <p:cNvPr id="50" name="object 50"/>
          <p:cNvSpPr/>
          <p:nvPr/>
        </p:nvSpPr>
        <p:spPr>
          <a:xfrm>
            <a:off x="838348" y="975575"/>
            <a:ext cx="642776" cy="624141"/>
          </a:xfrm>
          <a:prstGeom prst="rect">
            <a:avLst/>
          </a:prstGeom>
          <a:blipFill>
            <a:blip r:embed="rId7" cstate="print"/>
            <a:stretch>
              <a:fillRect/>
            </a:stretch>
          </a:blipFill>
        </p:spPr>
        <p:txBody>
          <a:bodyPr wrap="square" lIns="0" tIns="0" rIns="0" bIns="0" rtlCol="0"/>
          <a:lstStyle/>
          <a:p>
            <a:endParaRPr/>
          </a:p>
        </p:txBody>
      </p:sp>
      <p:sp>
        <p:nvSpPr>
          <p:cNvPr id="51" name="object 51"/>
          <p:cNvSpPr/>
          <p:nvPr/>
        </p:nvSpPr>
        <p:spPr>
          <a:xfrm>
            <a:off x="1262981" y="815680"/>
            <a:ext cx="910700" cy="942850"/>
          </a:xfrm>
          <a:prstGeom prst="rect">
            <a:avLst/>
          </a:prstGeom>
          <a:blipFill>
            <a:blip r:embed="rId8" cstate="print"/>
            <a:stretch>
              <a:fillRect/>
            </a:stretch>
          </a:blipFill>
        </p:spPr>
        <p:txBody>
          <a:bodyPr wrap="square" lIns="0" tIns="0" rIns="0" bIns="0" rtlCol="0"/>
          <a:lstStyle/>
          <a:p>
            <a:endParaRPr/>
          </a:p>
        </p:txBody>
      </p:sp>
      <p:sp>
        <p:nvSpPr>
          <p:cNvPr id="52" name="object 52"/>
          <p:cNvSpPr/>
          <p:nvPr/>
        </p:nvSpPr>
        <p:spPr>
          <a:xfrm>
            <a:off x="7860562" y="1826073"/>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3" name="object 53"/>
          <p:cNvSpPr/>
          <p:nvPr/>
        </p:nvSpPr>
        <p:spPr>
          <a:xfrm>
            <a:off x="7988435" y="1802369"/>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4" name="object 54"/>
          <p:cNvSpPr/>
          <p:nvPr/>
        </p:nvSpPr>
        <p:spPr>
          <a:xfrm>
            <a:off x="7988435" y="1802369"/>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5" name="object 55"/>
          <p:cNvSpPr/>
          <p:nvPr/>
        </p:nvSpPr>
        <p:spPr>
          <a:xfrm>
            <a:off x="7849877" y="2433980"/>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56" name="object 56"/>
          <p:cNvSpPr/>
          <p:nvPr/>
        </p:nvSpPr>
        <p:spPr>
          <a:xfrm>
            <a:off x="7983781" y="2410404"/>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57" name="object 57"/>
          <p:cNvSpPr/>
          <p:nvPr/>
        </p:nvSpPr>
        <p:spPr>
          <a:xfrm>
            <a:off x="7983781" y="2410404"/>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58" name="object 58"/>
          <p:cNvSpPr/>
          <p:nvPr/>
        </p:nvSpPr>
        <p:spPr>
          <a:xfrm>
            <a:off x="7854112" y="1822997"/>
            <a:ext cx="0" cy="2406650"/>
          </a:xfrm>
          <a:custGeom>
            <a:avLst/>
            <a:gdLst/>
            <a:ahLst/>
            <a:cxnLst/>
            <a:rect l="l" t="t" r="r" b="b"/>
            <a:pathLst>
              <a:path h="2406650">
                <a:moveTo>
                  <a:pt x="0" y="0"/>
                </a:moveTo>
                <a:lnTo>
                  <a:pt x="0" y="2406103"/>
                </a:lnTo>
              </a:path>
            </a:pathLst>
          </a:custGeom>
          <a:ln w="9525">
            <a:solidFill>
              <a:srgbClr val="5284C4"/>
            </a:solidFill>
          </a:ln>
        </p:spPr>
        <p:txBody>
          <a:bodyPr wrap="square" lIns="0" tIns="0" rIns="0" bIns="0" rtlCol="0"/>
          <a:lstStyle/>
          <a:p>
            <a:endParaRPr/>
          </a:p>
        </p:txBody>
      </p:sp>
      <p:sp>
        <p:nvSpPr>
          <p:cNvPr id="59" name="object 59"/>
          <p:cNvSpPr/>
          <p:nvPr/>
        </p:nvSpPr>
        <p:spPr>
          <a:xfrm>
            <a:off x="9598558" y="3611143"/>
            <a:ext cx="459600" cy="584389"/>
          </a:xfrm>
          <a:prstGeom prst="rect">
            <a:avLst/>
          </a:prstGeom>
          <a:blipFill>
            <a:blip r:embed="rId9" cstate="print"/>
            <a:stretch>
              <a:fillRect/>
            </a:stretch>
          </a:blipFill>
        </p:spPr>
        <p:txBody>
          <a:bodyPr wrap="square" lIns="0" tIns="0" rIns="0" bIns="0" rtlCol="0"/>
          <a:lstStyle/>
          <a:p>
            <a:endParaRPr/>
          </a:p>
        </p:txBody>
      </p:sp>
      <p:sp>
        <p:nvSpPr>
          <p:cNvPr id="60" name="object 60"/>
          <p:cNvSpPr/>
          <p:nvPr/>
        </p:nvSpPr>
        <p:spPr>
          <a:xfrm>
            <a:off x="9570467" y="2889097"/>
            <a:ext cx="498663" cy="593523"/>
          </a:xfrm>
          <a:prstGeom prst="rect">
            <a:avLst/>
          </a:prstGeom>
          <a:blipFill>
            <a:blip r:embed="rId10" cstate="print"/>
            <a:stretch>
              <a:fillRect/>
            </a:stretch>
          </a:blipFill>
        </p:spPr>
        <p:txBody>
          <a:bodyPr wrap="square" lIns="0" tIns="0" rIns="0" bIns="0" rtlCol="0"/>
          <a:lstStyle/>
          <a:p>
            <a:endParaRPr/>
          </a:p>
        </p:txBody>
      </p:sp>
      <p:sp>
        <p:nvSpPr>
          <p:cNvPr id="61" name="object 61"/>
          <p:cNvSpPr/>
          <p:nvPr/>
        </p:nvSpPr>
        <p:spPr>
          <a:xfrm>
            <a:off x="7081246" y="2608144"/>
            <a:ext cx="708660" cy="708660"/>
          </a:xfrm>
          <a:custGeom>
            <a:avLst/>
            <a:gdLst/>
            <a:ahLst/>
            <a:cxnLst/>
            <a:rect l="l" t="t" r="r" b="b"/>
            <a:pathLst>
              <a:path w="708659" h="708660">
                <a:moveTo>
                  <a:pt x="354317" y="708634"/>
                </a:moveTo>
                <a:lnTo>
                  <a:pt x="411788" y="703997"/>
                </a:lnTo>
                <a:lnTo>
                  <a:pt x="466308" y="690571"/>
                </a:lnTo>
                <a:lnTo>
                  <a:pt x="517145" y="669085"/>
                </a:lnTo>
                <a:lnTo>
                  <a:pt x="563571" y="640271"/>
                </a:lnTo>
                <a:lnTo>
                  <a:pt x="604856" y="604856"/>
                </a:lnTo>
                <a:lnTo>
                  <a:pt x="640271" y="563571"/>
                </a:lnTo>
                <a:lnTo>
                  <a:pt x="669085" y="517145"/>
                </a:lnTo>
                <a:lnTo>
                  <a:pt x="690571" y="466308"/>
                </a:lnTo>
                <a:lnTo>
                  <a:pt x="703997" y="411788"/>
                </a:lnTo>
                <a:lnTo>
                  <a:pt x="708634" y="354317"/>
                </a:lnTo>
                <a:lnTo>
                  <a:pt x="707460" y="325256"/>
                </a:lnTo>
                <a:lnTo>
                  <a:pt x="698337" y="269167"/>
                </a:lnTo>
                <a:lnTo>
                  <a:pt x="680790" y="216396"/>
                </a:lnTo>
                <a:lnTo>
                  <a:pt x="655549" y="167673"/>
                </a:lnTo>
                <a:lnTo>
                  <a:pt x="623343" y="123727"/>
                </a:lnTo>
                <a:lnTo>
                  <a:pt x="584902" y="85287"/>
                </a:lnTo>
                <a:lnTo>
                  <a:pt x="540955" y="53082"/>
                </a:lnTo>
                <a:lnTo>
                  <a:pt x="492232" y="27842"/>
                </a:lnTo>
                <a:lnTo>
                  <a:pt x="439463" y="10296"/>
                </a:lnTo>
                <a:lnTo>
                  <a:pt x="383376" y="1174"/>
                </a:lnTo>
                <a:lnTo>
                  <a:pt x="354317" y="0"/>
                </a:lnTo>
                <a:lnTo>
                  <a:pt x="325258" y="1174"/>
                </a:lnTo>
                <a:lnTo>
                  <a:pt x="269171" y="10296"/>
                </a:lnTo>
                <a:lnTo>
                  <a:pt x="216402" y="27842"/>
                </a:lnTo>
                <a:lnTo>
                  <a:pt x="167679" y="53082"/>
                </a:lnTo>
                <a:lnTo>
                  <a:pt x="123732" y="85287"/>
                </a:lnTo>
                <a:lnTo>
                  <a:pt x="85291" y="123727"/>
                </a:lnTo>
                <a:lnTo>
                  <a:pt x="53085" y="167673"/>
                </a:lnTo>
                <a:lnTo>
                  <a:pt x="27844" y="216396"/>
                </a:lnTo>
                <a:lnTo>
                  <a:pt x="10297" y="269167"/>
                </a:lnTo>
                <a:lnTo>
                  <a:pt x="1174" y="325256"/>
                </a:lnTo>
                <a:lnTo>
                  <a:pt x="0" y="354317"/>
                </a:lnTo>
                <a:lnTo>
                  <a:pt x="1174" y="383376"/>
                </a:lnTo>
                <a:lnTo>
                  <a:pt x="10297" y="439463"/>
                </a:lnTo>
                <a:lnTo>
                  <a:pt x="27844" y="492232"/>
                </a:lnTo>
                <a:lnTo>
                  <a:pt x="53085" y="540955"/>
                </a:lnTo>
                <a:lnTo>
                  <a:pt x="85291" y="584902"/>
                </a:lnTo>
                <a:lnTo>
                  <a:pt x="123732" y="623343"/>
                </a:lnTo>
                <a:lnTo>
                  <a:pt x="167679" y="655549"/>
                </a:lnTo>
                <a:lnTo>
                  <a:pt x="216402" y="680790"/>
                </a:lnTo>
                <a:lnTo>
                  <a:pt x="269171" y="698337"/>
                </a:lnTo>
                <a:lnTo>
                  <a:pt x="325258" y="707460"/>
                </a:lnTo>
                <a:lnTo>
                  <a:pt x="354317" y="708634"/>
                </a:lnTo>
                <a:close/>
              </a:path>
            </a:pathLst>
          </a:custGeom>
          <a:ln w="15532">
            <a:solidFill>
              <a:srgbClr val="0D52A0"/>
            </a:solidFill>
          </a:ln>
        </p:spPr>
        <p:txBody>
          <a:bodyPr wrap="square" lIns="0" tIns="0" rIns="0" bIns="0" rtlCol="0"/>
          <a:lstStyle/>
          <a:p>
            <a:endParaRPr/>
          </a:p>
        </p:txBody>
      </p:sp>
      <p:sp>
        <p:nvSpPr>
          <p:cNvPr id="62" name="object 62"/>
          <p:cNvSpPr/>
          <p:nvPr/>
        </p:nvSpPr>
        <p:spPr>
          <a:xfrm>
            <a:off x="7195594" y="2761097"/>
            <a:ext cx="500795" cy="393125"/>
          </a:xfrm>
          <a:prstGeom prst="rect">
            <a:avLst/>
          </a:prstGeom>
          <a:blipFill>
            <a:blip r:embed="rId11" cstate="print"/>
            <a:stretch>
              <a:fillRect/>
            </a:stretch>
          </a:blipFill>
        </p:spPr>
        <p:txBody>
          <a:bodyPr wrap="square" lIns="0" tIns="0" rIns="0" bIns="0" rtlCol="0"/>
          <a:lstStyle/>
          <a:p>
            <a:endParaRPr/>
          </a:p>
        </p:txBody>
      </p:sp>
      <p:sp>
        <p:nvSpPr>
          <p:cNvPr id="63" name="object 63"/>
          <p:cNvSpPr/>
          <p:nvPr/>
        </p:nvSpPr>
        <p:spPr>
          <a:xfrm>
            <a:off x="9571288" y="4247229"/>
            <a:ext cx="534384" cy="534384"/>
          </a:xfrm>
          <a:prstGeom prst="rect">
            <a:avLst/>
          </a:prstGeom>
          <a:blipFill>
            <a:blip r:embed="rId12" cstate="print"/>
            <a:stretch>
              <a:fillRect/>
            </a:stretch>
          </a:blipFill>
        </p:spPr>
        <p:txBody>
          <a:bodyPr wrap="square" lIns="0" tIns="0" rIns="0" bIns="0" rtlCol="0"/>
          <a:lstStyle/>
          <a:p>
            <a:endParaRPr/>
          </a:p>
        </p:txBody>
      </p:sp>
      <p:sp>
        <p:nvSpPr>
          <p:cNvPr id="64" name="object 64"/>
          <p:cNvSpPr/>
          <p:nvPr/>
        </p:nvSpPr>
        <p:spPr>
          <a:xfrm>
            <a:off x="9568421" y="2160832"/>
            <a:ext cx="519874" cy="633090"/>
          </a:xfrm>
          <a:prstGeom prst="rect">
            <a:avLst/>
          </a:prstGeom>
          <a:blipFill>
            <a:blip r:embed="rId13" cstate="print"/>
            <a:stretch>
              <a:fillRect/>
            </a:stretch>
          </a:blipFill>
        </p:spPr>
        <p:txBody>
          <a:bodyPr wrap="square" lIns="0" tIns="0" rIns="0" bIns="0" rtlCol="0"/>
          <a:lstStyle/>
          <a:p>
            <a:endParaRPr/>
          </a:p>
        </p:txBody>
      </p:sp>
      <p:sp>
        <p:nvSpPr>
          <p:cNvPr id="65" name="object 65"/>
          <p:cNvSpPr/>
          <p:nvPr/>
        </p:nvSpPr>
        <p:spPr>
          <a:xfrm>
            <a:off x="9570467" y="1485519"/>
            <a:ext cx="515770" cy="630301"/>
          </a:xfrm>
          <a:prstGeom prst="rect">
            <a:avLst/>
          </a:prstGeom>
          <a:blipFill>
            <a:blip r:embed="rId14" cstate="print"/>
            <a:stretch>
              <a:fillRect/>
            </a:stretch>
          </a:blipFill>
        </p:spPr>
        <p:txBody>
          <a:bodyPr wrap="square" lIns="0" tIns="0" rIns="0" bIns="0" rtlCol="0"/>
          <a:lstStyle/>
          <a:p>
            <a:endParaRPr/>
          </a:p>
        </p:txBody>
      </p:sp>
      <p:sp>
        <p:nvSpPr>
          <p:cNvPr id="66" name="object 66"/>
          <p:cNvSpPr txBox="1"/>
          <p:nvPr/>
        </p:nvSpPr>
        <p:spPr>
          <a:xfrm>
            <a:off x="458900" y="6474441"/>
            <a:ext cx="2964815" cy="792480"/>
          </a:xfrm>
          <a:prstGeom prst="rect">
            <a:avLst/>
          </a:prstGeom>
        </p:spPr>
        <p:txBody>
          <a:bodyPr vert="horz" wrap="square" lIns="0" tIns="0" rIns="0" bIns="0" rtlCol="0">
            <a:spAutoFit/>
          </a:bodyPr>
          <a:lstStyle/>
          <a:p>
            <a:pPr marL="1807210">
              <a:lnSpc>
                <a:spcPct val="100000"/>
              </a:lnSpc>
            </a:pPr>
            <a:r>
              <a:rPr sz="1200" dirty="0">
                <a:solidFill>
                  <a:srgbClr val="575756"/>
                </a:solidFill>
                <a:latin typeface="Segoe UI"/>
                <a:cs typeface="Segoe UI"/>
              </a:rPr>
              <a:t>муниципальный</a:t>
            </a:r>
            <a:endParaRPr sz="1200">
              <a:latin typeface="Segoe UI"/>
              <a:cs typeface="Segoe UI"/>
            </a:endParaRPr>
          </a:p>
          <a:p>
            <a:pPr>
              <a:lnSpc>
                <a:spcPct val="100000"/>
              </a:lnSpc>
              <a:spcBef>
                <a:spcPts val="17"/>
              </a:spcBef>
            </a:pPr>
            <a:endParaRPr sz="1700">
              <a:latin typeface="Times New Roman"/>
              <a:cs typeface="Times New Roman"/>
            </a:endParaRPr>
          </a:p>
          <a:p>
            <a:pPr marL="12700">
              <a:lnSpc>
                <a:spcPct val="100000"/>
              </a:lnSpc>
            </a:pPr>
            <a:r>
              <a:rPr sz="2400" b="1" spc="-5" dirty="0">
                <a:solidFill>
                  <a:srgbClr val="EB5B25"/>
                </a:solidFill>
                <a:latin typeface="Segoe UI"/>
                <a:cs typeface="Segoe UI"/>
              </a:rPr>
              <a:t>14</a:t>
            </a:r>
            <a:endParaRPr sz="2400">
              <a:latin typeface="Segoe UI"/>
              <a:cs typeface="Segoe UI"/>
            </a:endParaRPr>
          </a:p>
        </p:txBody>
      </p:sp>
      <p:sp>
        <p:nvSpPr>
          <p:cNvPr id="67" name="object 67"/>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68" name="object 68"/>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69" name="object 69"/>
          <p:cNvSpPr txBox="1"/>
          <p:nvPr/>
        </p:nvSpPr>
        <p:spPr>
          <a:xfrm>
            <a:off x="887991" y="1983479"/>
            <a:ext cx="6142990" cy="927735"/>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130" dirty="0">
                <a:solidFill>
                  <a:srgbClr val="706F6F"/>
                </a:solidFill>
                <a:latin typeface="Segoe UI"/>
                <a:cs typeface="Segoe UI"/>
              </a:rPr>
              <a:t> </a:t>
            </a:r>
            <a:r>
              <a:rPr sz="1100" dirty="0">
                <a:solidFill>
                  <a:srgbClr val="706F6F"/>
                </a:solidFill>
                <a:latin typeface="Segoe UI"/>
                <a:cs typeface="Segoe UI"/>
              </a:rPr>
              <a:t>—</a:t>
            </a:r>
            <a:r>
              <a:rPr sz="1100" spc="65"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65" dirty="0">
                <a:solidFill>
                  <a:srgbClr val="706F6F"/>
                </a:solidFill>
                <a:latin typeface="Segoe UI"/>
                <a:cs typeface="Segoe UI"/>
              </a:rPr>
              <a:t> </a:t>
            </a:r>
            <a:r>
              <a:rPr sz="1100" spc="-35" dirty="0">
                <a:solidFill>
                  <a:srgbClr val="706F6F"/>
                </a:solidFill>
                <a:latin typeface="Segoe UI"/>
                <a:cs typeface="Segoe UI"/>
              </a:rPr>
              <a:t>новы</a:t>
            </a:r>
            <a:r>
              <a:rPr sz="1100" dirty="0">
                <a:solidFill>
                  <a:srgbClr val="706F6F"/>
                </a:solidFill>
                <a:latin typeface="Segoe UI"/>
                <a:cs typeface="Segoe UI"/>
              </a:rPr>
              <a:t>х</a:t>
            </a:r>
            <a:r>
              <a:rPr sz="1100" spc="65" dirty="0">
                <a:solidFill>
                  <a:srgbClr val="706F6F"/>
                </a:solidFill>
                <a:latin typeface="Segoe UI"/>
                <a:cs typeface="Segoe UI"/>
              </a:rPr>
              <a:t> </a:t>
            </a:r>
            <a:r>
              <a:rPr sz="1100" spc="-35" dirty="0">
                <a:solidFill>
                  <a:srgbClr val="706F6F"/>
                </a:solidFill>
                <a:latin typeface="Segoe UI"/>
                <a:cs typeface="Segoe UI"/>
              </a:rPr>
              <a:t>мес</a:t>
            </a:r>
            <a:r>
              <a:rPr sz="1100" dirty="0">
                <a:solidFill>
                  <a:srgbClr val="706F6F"/>
                </a:solidFill>
                <a:latin typeface="Segoe UI"/>
                <a:cs typeface="Segoe UI"/>
              </a:rPr>
              <a:t>т</a:t>
            </a:r>
            <a:r>
              <a:rPr sz="1100" spc="65" dirty="0">
                <a:solidFill>
                  <a:srgbClr val="706F6F"/>
                </a:solidFill>
                <a:latin typeface="Segoe UI"/>
                <a:cs typeface="Segoe UI"/>
              </a:rPr>
              <a:t> </a:t>
            </a:r>
            <a:r>
              <a:rPr sz="1100" dirty="0">
                <a:solidFill>
                  <a:srgbClr val="706F6F"/>
                </a:solidFill>
                <a:latin typeface="Segoe UI"/>
                <a:cs typeface="Segoe UI"/>
              </a:rPr>
              <a:t>в</a:t>
            </a:r>
            <a:r>
              <a:rPr sz="1100" spc="65" dirty="0">
                <a:solidFill>
                  <a:srgbClr val="706F6F"/>
                </a:solidFill>
                <a:latin typeface="Segoe UI"/>
                <a:cs typeface="Segoe UI"/>
              </a:rPr>
              <a:t> </a:t>
            </a:r>
            <a:r>
              <a:rPr sz="1100" spc="-35" dirty="0">
                <a:solidFill>
                  <a:srgbClr val="706F6F"/>
                </a:solidFill>
                <a:latin typeface="Segoe UI"/>
                <a:cs typeface="Segoe UI"/>
              </a:rPr>
              <a:t>общеобразовательны</a:t>
            </a:r>
            <a:r>
              <a:rPr sz="1100" dirty="0">
                <a:solidFill>
                  <a:srgbClr val="706F6F"/>
                </a:solidFill>
                <a:latin typeface="Segoe UI"/>
                <a:cs typeface="Segoe UI"/>
              </a:rPr>
              <a:t>х</a:t>
            </a:r>
            <a:r>
              <a:rPr sz="1100" spc="65" dirty="0">
                <a:solidFill>
                  <a:srgbClr val="706F6F"/>
                </a:solidFill>
                <a:latin typeface="Segoe UI"/>
                <a:cs typeface="Segoe UI"/>
              </a:rPr>
              <a:t> </a:t>
            </a:r>
            <a:r>
              <a:rPr sz="1100" spc="-35" dirty="0">
                <a:solidFill>
                  <a:srgbClr val="706F6F"/>
                </a:solidFill>
                <a:latin typeface="Segoe UI"/>
                <a:cs typeface="Segoe UI"/>
              </a:rPr>
              <a:t>организациях</a:t>
            </a:r>
            <a:r>
              <a:rPr sz="1100" dirty="0">
                <a:solidFill>
                  <a:srgbClr val="706F6F"/>
                </a:solidFill>
                <a:latin typeface="Segoe UI"/>
                <a:cs typeface="Segoe UI"/>
              </a:rPr>
              <a:t>,</a:t>
            </a:r>
            <a:r>
              <a:rPr sz="1100" spc="65" dirty="0">
                <a:solidFill>
                  <a:srgbClr val="706F6F"/>
                </a:solidFill>
                <a:latin typeface="Segoe UI"/>
                <a:cs typeface="Segoe UI"/>
              </a:rPr>
              <a:t> </a:t>
            </a:r>
            <a:r>
              <a:rPr sz="1100" spc="-35" dirty="0">
                <a:solidFill>
                  <a:srgbClr val="706F6F"/>
                </a:solidFill>
                <a:latin typeface="Segoe UI"/>
                <a:cs typeface="Segoe UI"/>
              </a:rPr>
              <a:t>расположенных </a:t>
            </a:r>
            <a:r>
              <a:rPr sz="1100" dirty="0">
                <a:solidFill>
                  <a:srgbClr val="706F6F"/>
                </a:solidFill>
                <a:latin typeface="Segoe UI"/>
                <a:cs typeface="Segoe UI"/>
              </a:rPr>
              <a:t>в</a:t>
            </a:r>
            <a:r>
              <a:rPr sz="1100" spc="55" dirty="0">
                <a:solidFill>
                  <a:srgbClr val="706F6F"/>
                </a:solidFill>
                <a:latin typeface="Segoe UI"/>
                <a:cs typeface="Segoe UI"/>
              </a:rPr>
              <a:t> </a:t>
            </a:r>
            <a:r>
              <a:rPr sz="1100" spc="-35" dirty="0">
                <a:solidFill>
                  <a:srgbClr val="706F6F"/>
                </a:solidFill>
                <a:latin typeface="Segoe UI"/>
                <a:cs typeface="Segoe UI"/>
              </a:rPr>
              <a:t>сельско</a:t>
            </a:r>
            <a:r>
              <a:rPr sz="1100" dirty="0">
                <a:solidFill>
                  <a:srgbClr val="706F6F"/>
                </a:solidFill>
                <a:latin typeface="Segoe UI"/>
                <a:cs typeface="Segoe UI"/>
              </a:rPr>
              <a:t>й</a:t>
            </a:r>
            <a:r>
              <a:rPr sz="1100" spc="55" dirty="0">
                <a:solidFill>
                  <a:srgbClr val="706F6F"/>
                </a:solidFill>
                <a:latin typeface="Segoe UI"/>
                <a:cs typeface="Segoe UI"/>
              </a:rPr>
              <a:t> </a:t>
            </a:r>
            <a:r>
              <a:rPr sz="1100" spc="-35" dirty="0">
                <a:solidFill>
                  <a:srgbClr val="706F6F"/>
                </a:solidFill>
                <a:latin typeface="Segoe UI"/>
                <a:cs typeface="Segoe UI"/>
              </a:rPr>
              <a:t>местност</a:t>
            </a:r>
            <a:r>
              <a:rPr sz="1100" dirty="0">
                <a:solidFill>
                  <a:srgbClr val="706F6F"/>
                </a:solidFill>
                <a:latin typeface="Segoe UI"/>
                <a:cs typeface="Segoe UI"/>
              </a:rPr>
              <a:t>и</a:t>
            </a:r>
            <a:r>
              <a:rPr sz="1100" spc="55" dirty="0">
                <a:solidFill>
                  <a:srgbClr val="706F6F"/>
                </a:solidFill>
                <a:latin typeface="Segoe UI"/>
                <a:cs typeface="Segoe UI"/>
              </a:rPr>
              <a:t> </a:t>
            </a:r>
            <a:r>
              <a:rPr sz="1100" dirty="0">
                <a:solidFill>
                  <a:srgbClr val="706F6F"/>
                </a:solidFill>
                <a:latin typeface="Segoe UI"/>
                <a:cs typeface="Segoe UI"/>
              </a:rPr>
              <a:t>и</a:t>
            </a:r>
            <a:r>
              <a:rPr sz="1100" spc="55" dirty="0">
                <a:solidFill>
                  <a:srgbClr val="706F6F"/>
                </a:solidFill>
                <a:latin typeface="Segoe UI"/>
                <a:cs typeface="Segoe UI"/>
              </a:rPr>
              <a:t> </a:t>
            </a:r>
            <a:r>
              <a:rPr sz="1100" spc="-35" dirty="0">
                <a:solidFill>
                  <a:srgbClr val="706F6F"/>
                </a:solidFill>
                <a:latin typeface="Segoe UI"/>
                <a:cs typeface="Segoe UI"/>
              </a:rPr>
              <a:t>поселка</a:t>
            </a:r>
            <a:r>
              <a:rPr sz="1100" dirty="0">
                <a:solidFill>
                  <a:srgbClr val="706F6F"/>
                </a:solidFill>
                <a:latin typeface="Segoe UI"/>
                <a:cs typeface="Segoe UI"/>
              </a:rPr>
              <a:t>х</a:t>
            </a:r>
            <a:r>
              <a:rPr sz="1100" spc="55" dirty="0">
                <a:solidFill>
                  <a:srgbClr val="706F6F"/>
                </a:solidFill>
                <a:latin typeface="Segoe UI"/>
                <a:cs typeface="Segoe UI"/>
              </a:rPr>
              <a:t> </a:t>
            </a:r>
            <a:r>
              <a:rPr sz="1100" spc="-35" dirty="0">
                <a:solidFill>
                  <a:srgbClr val="706F6F"/>
                </a:solidFill>
                <a:latin typeface="Segoe UI"/>
                <a:cs typeface="Segoe UI"/>
              </a:rPr>
              <a:t>городског</a:t>
            </a:r>
            <a:r>
              <a:rPr sz="1100" dirty="0">
                <a:solidFill>
                  <a:srgbClr val="706F6F"/>
                </a:solidFill>
                <a:latin typeface="Segoe UI"/>
                <a:cs typeface="Segoe UI"/>
              </a:rPr>
              <a:t>о</a:t>
            </a:r>
            <a:r>
              <a:rPr sz="1100" spc="55" dirty="0">
                <a:solidFill>
                  <a:srgbClr val="706F6F"/>
                </a:solidFill>
                <a:latin typeface="Segoe UI"/>
                <a:cs typeface="Segoe UI"/>
              </a:rPr>
              <a:t> </a:t>
            </a:r>
            <a:r>
              <a:rPr sz="1100" spc="-35" dirty="0">
                <a:solidFill>
                  <a:srgbClr val="706F6F"/>
                </a:solidFill>
                <a:latin typeface="Segoe UI"/>
                <a:cs typeface="Segoe UI"/>
              </a:rPr>
              <a:t>типа</a:t>
            </a:r>
            <a:r>
              <a:rPr sz="1100" dirty="0">
                <a:solidFill>
                  <a:srgbClr val="706F6F"/>
                </a:solidFill>
                <a:latin typeface="Segoe UI"/>
                <a:cs typeface="Segoe UI"/>
              </a:rPr>
              <a:t>;</a:t>
            </a:r>
            <a:r>
              <a:rPr sz="1100" spc="55"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55" dirty="0">
                <a:solidFill>
                  <a:srgbClr val="706F6F"/>
                </a:solidFill>
                <a:latin typeface="Segoe UI"/>
                <a:cs typeface="Segoe UI"/>
              </a:rPr>
              <a:t> </a:t>
            </a:r>
            <a:r>
              <a:rPr sz="1100" spc="-35" dirty="0">
                <a:solidFill>
                  <a:srgbClr val="706F6F"/>
                </a:solidFill>
                <a:latin typeface="Segoe UI"/>
                <a:cs typeface="Segoe UI"/>
              </a:rPr>
              <a:t>новы</a:t>
            </a:r>
            <a:r>
              <a:rPr sz="1100" dirty="0">
                <a:solidFill>
                  <a:srgbClr val="706F6F"/>
                </a:solidFill>
                <a:latin typeface="Segoe UI"/>
                <a:cs typeface="Segoe UI"/>
              </a:rPr>
              <a:t>х </a:t>
            </a:r>
            <a:r>
              <a:rPr sz="1100" spc="145" dirty="0">
                <a:solidFill>
                  <a:srgbClr val="706F6F"/>
                </a:solidFill>
                <a:latin typeface="Segoe UI"/>
                <a:cs typeface="Segoe UI"/>
              </a:rPr>
              <a:t> </a:t>
            </a:r>
            <a:r>
              <a:rPr sz="1100" spc="-35" dirty="0">
                <a:solidFill>
                  <a:srgbClr val="706F6F"/>
                </a:solidFill>
                <a:latin typeface="Segoe UI"/>
                <a:cs typeface="Segoe UI"/>
              </a:rPr>
              <a:t>мес</a:t>
            </a:r>
            <a:r>
              <a:rPr sz="1100" dirty="0">
                <a:solidFill>
                  <a:srgbClr val="706F6F"/>
                </a:solidFill>
                <a:latin typeface="Segoe UI"/>
                <a:cs typeface="Segoe UI"/>
              </a:rPr>
              <a:t>т</a:t>
            </a:r>
            <a:r>
              <a:rPr sz="1100" spc="55" dirty="0">
                <a:solidFill>
                  <a:srgbClr val="706F6F"/>
                </a:solidFill>
                <a:latin typeface="Segoe UI"/>
                <a:cs typeface="Segoe UI"/>
              </a:rPr>
              <a:t> </a:t>
            </a:r>
            <a:r>
              <a:rPr sz="1100" dirty="0">
                <a:solidFill>
                  <a:srgbClr val="706F6F"/>
                </a:solidFill>
                <a:latin typeface="Segoe UI"/>
                <a:cs typeface="Segoe UI"/>
              </a:rPr>
              <a:t>в</a:t>
            </a:r>
            <a:r>
              <a:rPr sz="1100" spc="55" dirty="0">
                <a:solidFill>
                  <a:srgbClr val="706F6F"/>
                </a:solidFill>
                <a:latin typeface="Segoe UI"/>
                <a:cs typeface="Segoe UI"/>
              </a:rPr>
              <a:t> </a:t>
            </a:r>
            <a:r>
              <a:rPr sz="1100" spc="-35" dirty="0">
                <a:solidFill>
                  <a:srgbClr val="706F6F"/>
                </a:solidFill>
                <a:latin typeface="Segoe UI"/>
                <a:cs typeface="Segoe UI"/>
              </a:rPr>
              <a:t>общеобразовательных организация</a:t>
            </a:r>
            <a:r>
              <a:rPr sz="1100" dirty="0">
                <a:solidFill>
                  <a:srgbClr val="706F6F"/>
                </a:solidFill>
                <a:latin typeface="Segoe UI"/>
                <a:cs typeface="Segoe UI"/>
              </a:rPr>
              <a:t>х</a:t>
            </a:r>
            <a:r>
              <a:rPr sz="1100" spc="120" dirty="0">
                <a:solidFill>
                  <a:srgbClr val="706F6F"/>
                </a:solidFill>
                <a:latin typeface="Segoe UI"/>
                <a:cs typeface="Segoe UI"/>
              </a:rPr>
              <a:t> </a:t>
            </a:r>
            <a:r>
              <a:rPr sz="1100" spc="-35" dirty="0">
                <a:solidFill>
                  <a:srgbClr val="706F6F"/>
                </a:solidFill>
                <a:latin typeface="Segoe UI"/>
                <a:cs typeface="Segoe UI"/>
              </a:rPr>
              <a:t>(продолжени</a:t>
            </a:r>
            <a:r>
              <a:rPr sz="1100" dirty="0">
                <a:solidFill>
                  <a:srgbClr val="706F6F"/>
                </a:solidFill>
                <a:latin typeface="Segoe UI"/>
                <a:cs typeface="Segoe UI"/>
              </a:rPr>
              <a:t>е</a:t>
            </a:r>
            <a:r>
              <a:rPr sz="1100" spc="120" dirty="0">
                <a:solidFill>
                  <a:srgbClr val="706F6F"/>
                </a:solidFill>
                <a:latin typeface="Segoe UI"/>
                <a:cs typeface="Segoe UI"/>
              </a:rPr>
              <a:t> </a:t>
            </a:r>
            <a:r>
              <a:rPr sz="1100" spc="-35" dirty="0">
                <a:solidFill>
                  <a:srgbClr val="706F6F"/>
                </a:solidFill>
                <a:latin typeface="Segoe UI"/>
                <a:cs typeface="Segoe UI"/>
              </a:rPr>
              <a:t>реализаци</a:t>
            </a:r>
            <a:r>
              <a:rPr sz="1100" dirty="0">
                <a:solidFill>
                  <a:srgbClr val="706F6F"/>
                </a:solidFill>
                <a:latin typeface="Segoe UI"/>
                <a:cs typeface="Segoe UI"/>
              </a:rPr>
              <a:t>и</a:t>
            </a:r>
            <a:r>
              <a:rPr sz="1100" spc="120" dirty="0">
                <a:solidFill>
                  <a:srgbClr val="706F6F"/>
                </a:solidFill>
                <a:latin typeface="Segoe UI"/>
                <a:cs typeface="Segoe UI"/>
              </a:rPr>
              <a:t> </a:t>
            </a:r>
            <a:r>
              <a:rPr sz="1100" spc="-35" dirty="0">
                <a:solidFill>
                  <a:srgbClr val="706F6F"/>
                </a:solidFill>
                <a:latin typeface="Segoe UI"/>
                <a:cs typeface="Segoe UI"/>
              </a:rPr>
              <a:t>приоритетног</a:t>
            </a:r>
            <a:r>
              <a:rPr sz="1100" dirty="0">
                <a:solidFill>
                  <a:srgbClr val="706F6F"/>
                </a:solidFill>
                <a:latin typeface="Segoe UI"/>
                <a:cs typeface="Segoe UI"/>
              </a:rPr>
              <a:t>о</a:t>
            </a:r>
            <a:r>
              <a:rPr sz="1100" spc="120" dirty="0">
                <a:solidFill>
                  <a:srgbClr val="706F6F"/>
                </a:solidFill>
                <a:latin typeface="Segoe UI"/>
                <a:cs typeface="Segoe UI"/>
              </a:rPr>
              <a:t> </a:t>
            </a:r>
            <a:r>
              <a:rPr sz="1100" spc="-35" dirty="0">
                <a:solidFill>
                  <a:srgbClr val="706F6F"/>
                </a:solidFill>
                <a:latin typeface="Segoe UI"/>
                <a:cs typeface="Segoe UI"/>
              </a:rPr>
              <a:t>проект</a:t>
            </a:r>
            <a:r>
              <a:rPr sz="1100" dirty="0">
                <a:solidFill>
                  <a:srgbClr val="706F6F"/>
                </a:solidFill>
                <a:latin typeface="Segoe UI"/>
                <a:cs typeface="Segoe UI"/>
              </a:rPr>
              <a:t>а</a:t>
            </a:r>
            <a:r>
              <a:rPr sz="1100" spc="120" dirty="0">
                <a:solidFill>
                  <a:srgbClr val="706F6F"/>
                </a:solidFill>
                <a:latin typeface="Segoe UI"/>
                <a:cs typeface="Segoe UI"/>
              </a:rPr>
              <a:t> </a:t>
            </a:r>
            <a:r>
              <a:rPr sz="1100" spc="-35" dirty="0">
                <a:solidFill>
                  <a:srgbClr val="706F6F"/>
                </a:solidFill>
                <a:latin typeface="Segoe UI"/>
                <a:cs typeface="Segoe UI"/>
              </a:rPr>
              <a:t>«Современна</a:t>
            </a:r>
            <a:r>
              <a:rPr sz="1100" dirty="0">
                <a:solidFill>
                  <a:srgbClr val="706F6F"/>
                </a:solidFill>
                <a:latin typeface="Segoe UI"/>
                <a:cs typeface="Segoe UI"/>
              </a:rPr>
              <a:t>я</a:t>
            </a:r>
            <a:r>
              <a:rPr sz="1100" spc="120" dirty="0">
                <a:solidFill>
                  <a:srgbClr val="706F6F"/>
                </a:solidFill>
                <a:latin typeface="Segoe UI"/>
                <a:cs typeface="Segoe UI"/>
              </a:rPr>
              <a:t> </a:t>
            </a:r>
            <a:r>
              <a:rPr sz="1100" spc="-35" dirty="0">
                <a:solidFill>
                  <a:srgbClr val="706F6F"/>
                </a:solidFill>
                <a:latin typeface="Segoe UI"/>
                <a:cs typeface="Segoe UI"/>
              </a:rPr>
              <a:t>образовательная сред</a:t>
            </a:r>
            <a:r>
              <a:rPr sz="1100" dirty="0">
                <a:solidFill>
                  <a:srgbClr val="706F6F"/>
                </a:solidFill>
                <a:latin typeface="Segoe UI"/>
                <a:cs typeface="Segoe UI"/>
              </a:rPr>
              <a:t>а  </a:t>
            </a:r>
            <a:r>
              <a:rPr sz="1100" spc="130" dirty="0">
                <a:solidFill>
                  <a:srgbClr val="706F6F"/>
                </a:solidFill>
                <a:latin typeface="Segoe UI"/>
                <a:cs typeface="Segoe UI"/>
              </a:rPr>
              <a:t> </a:t>
            </a:r>
            <a:r>
              <a:rPr sz="1100" spc="-35" dirty="0">
                <a:solidFill>
                  <a:srgbClr val="706F6F"/>
                </a:solidFill>
                <a:latin typeface="Segoe UI"/>
                <a:cs typeface="Segoe UI"/>
              </a:rPr>
              <a:t>дл</a:t>
            </a:r>
            <a:r>
              <a:rPr sz="1100" dirty="0">
                <a:solidFill>
                  <a:srgbClr val="706F6F"/>
                </a:solidFill>
                <a:latin typeface="Segoe UI"/>
                <a:cs typeface="Segoe UI"/>
              </a:rPr>
              <a:t>я  </a:t>
            </a:r>
            <a:r>
              <a:rPr sz="1100" spc="130" dirty="0">
                <a:solidFill>
                  <a:srgbClr val="706F6F"/>
                </a:solidFill>
                <a:latin typeface="Segoe UI"/>
                <a:cs typeface="Segoe UI"/>
              </a:rPr>
              <a:t> </a:t>
            </a:r>
            <a:r>
              <a:rPr sz="1100" spc="-35" dirty="0">
                <a:solidFill>
                  <a:srgbClr val="706F6F"/>
                </a:solidFill>
                <a:latin typeface="Segoe UI"/>
                <a:cs typeface="Segoe UI"/>
              </a:rPr>
              <a:t>школьников»)</a:t>
            </a:r>
            <a:r>
              <a:rPr sz="1100" dirty="0">
                <a:solidFill>
                  <a:srgbClr val="706F6F"/>
                </a:solidFill>
                <a:latin typeface="Segoe UI"/>
                <a:cs typeface="Segoe UI"/>
              </a:rPr>
              <a:t>;  </a:t>
            </a:r>
            <a:r>
              <a:rPr sz="1100" spc="130" dirty="0">
                <a:solidFill>
                  <a:srgbClr val="706F6F"/>
                </a:solidFill>
                <a:latin typeface="Segoe UI"/>
                <a:cs typeface="Segoe UI"/>
              </a:rPr>
              <a:t> </a:t>
            </a:r>
            <a:r>
              <a:rPr sz="1100" spc="-35" dirty="0">
                <a:solidFill>
                  <a:srgbClr val="706F6F"/>
                </a:solidFill>
                <a:latin typeface="Segoe UI"/>
                <a:cs typeface="Segoe UI"/>
              </a:rPr>
              <a:t>модернизаци</a:t>
            </a:r>
            <a:r>
              <a:rPr sz="1100" dirty="0">
                <a:solidFill>
                  <a:srgbClr val="706F6F"/>
                </a:solidFill>
                <a:latin typeface="Segoe UI"/>
                <a:cs typeface="Segoe UI"/>
              </a:rPr>
              <a:t>я  </a:t>
            </a:r>
            <a:r>
              <a:rPr sz="1100" spc="130" dirty="0">
                <a:solidFill>
                  <a:srgbClr val="706F6F"/>
                </a:solidFill>
                <a:latin typeface="Segoe UI"/>
                <a:cs typeface="Segoe UI"/>
              </a:rPr>
              <a:t> </a:t>
            </a:r>
            <a:r>
              <a:rPr sz="1100" spc="-35" dirty="0">
                <a:solidFill>
                  <a:srgbClr val="706F6F"/>
                </a:solidFill>
                <a:latin typeface="Segoe UI"/>
                <a:cs typeface="Segoe UI"/>
              </a:rPr>
              <a:t>инфраструктур</a:t>
            </a:r>
            <a:r>
              <a:rPr sz="1100" dirty="0">
                <a:solidFill>
                  <a:srgbClr val="706F6F"/>
                </a:solidFill>
                <a:latin typeface="Segoe UI"/>
                <a:cs typeface="Segoe UI"/>
              </a:rPr>
              <a:t>ы  </a:t>
            </a:r>
            <a:r>
              <a:rPr sz="1100" spc="130" dirty="0">
                <a:solidFill>
                  <a:srgbClr val="706F6F"/>
                </a:solidFill>
                <a:latin typeface="Segoe UI"/>
                <a:cs typeface="Segoe UI"/>
              </a:rPr>
              <a:t> </a:t>
            </a:r>
            <a:r>
              <a:rPr sz="1100" spc="-35" dirty="0">
                <a:solidFill>
                  <a:srgbClr val="706F6F"/>
                </a:solidFill>
                <a:latin typeface="Segoe UI"/>
                <a:cs typeface="Segoe UI"/>
              </a:rPr>
              <a:t>общег</a:t>
            </a:r>
            <a:r>
              <a:rPr sz="1100" dirty="0">
                <a:solidFill>
                  <a:srgbClr val="706F6F"/>
                </a:solidFill>
                <a:latin typeface="Segoe UI"/>
                <a:cs typeface="Segoe UI"/>
              </a:rPr>
              <a:t>о  </a:t>
            </a:r>
            <a:r>
              <a:rPr sz="1100" spc="130" dirty="0">
                <a:solidFill>
                  <a:srgbClr val="706F6F"/>
                </a:solidFill>
                <a:latin typeface="Segoe UI"/>
                <a:cs typeface="Segoe UI"/>
              </a:rPr>
              <a:t> </a:t>
            </a:r>
            <a:r>
              <a:rPr sz="1100" spc="-35" dirty="0">
                <a:solidFill>
                  <a:srgbClr val="706F6F"/>
                </a:solidFill>
                <a:latin typeface="Segoe UI"/>
                <a:cs typeface="Segoe UI"/>
              </a:rPr>
              <a:t>образования</a:t>
            </a:r>
            <a:r>
              <a:rPr sz="1100" dirty="0">
                <a:solidFill>
                  <a:srgbClr val="706F6F"/>
                </a:solidFill>
                <a:latin typeface="Segoe UI"/>
                <a:cs typeface="Segoe UI"/>
              </a:rPr>
              <a:t>,  </a:t>
            </a:r>
            <a:r>
              <a:rPr sz="1100" spc="130" dirty="0">
                <a:solidFill>
                  <a:srgbClr val="706F6F"/>
                </a:solidFill>
                <a:latin typeface="Segoe UI"/>
                <a:cs typeface="Segoe UI"/>
              </a:rPr>
              <a:t> </a:t>
            </a:r>
            <a:r>
              <a:rPr sz="1100" spc="-35" dirty="0">
                <a:solidFill>
                  <a:srgbClr val="706F6F"/>
                </a:solidFill>
                <a:latin typeface="Segoe UI"/>
                <a:cs typeface="Segoe UI"/>
              </a:rPr>
              <a:t>создание дополнительны</a:t>
            </a:r>
            <a:r>
              <a:rPr sz="1100" dirty="0">
                <a:solidFill>
                  <a:srgbClr val="706F6F"/>
                </a:solidFill>
                <a:latin typeface="Segoe UI"/>
                <a:cs typeface="Segoe UI"/>
              </a:rPr>
              <a:t>х</a:t>
            </a:r>
            <a:r>
              <a:rPr sz="1100" spc="110" dirty="0">
                <a:solidFill>
                  <a:srgbClr val="706F6F"/>
                </a:solidFill>
                <a:latin typeface="Segoe UI"/>
                <a:cs typeface="Segoe UI"/>
              </a:rPr>
              <a:t> </a:t>
            </a:r>
            <a:r>
              <a:rPr sz="1100" spc="-35" dirty="0">
                <a:solidFill>
                  <a:srgbClr val="706F6F"/>
                </a:solidFill>
                <a:latin typeface="Segoe UI"/>
                <a:cs typeface="Segoe UI"/>
              </a:rPr>
              <a:t>мес</a:t>
            </a:r>
            <a:r>
              <a:rPr sz="1100" dirty="0">
                <a:solidFill>
                  <a:srgbClr val="706F6F"/>
                </a:solidFill>
                <a:latin typeface="Segoe UI"/>
                <a:cs typeface="Segoe UI"/>
              </a:rPr>
              <a:t>т</a:t>
            </a:r>
            <a:r>
              <a:rPr sz="1100" spc="110" dirty="0">
                <a:solidFill>
                  <a:srgbClr val="706F6F"/>
                </a:solidFill>
                <a:latin typeface="Segoe UI"/>
                <a:cs typeface="Segoe UI"/>
              </a:rPr>
              <a:t> </a:t>
            </a:r>
            <a:r>
              <a:rPr sz="1100" dirty="0">
                <a:solidFill>
                  <a:srgbClr val="706F6F"/>
                </a:solidFill>
                <a:latin typeface="Segoe UI"/>
                <a:cs typeface="Segoe UI"/>
              </a:rPr>
              <a:t>в</a:t>
            </a:r>
            <a:r>
              <a:rPr sz="1100" spc="110" dirty="0">
                <a:solidFill>
                  <a:srgbClr val="706F6F"/>
                </a:solidFill>
                <a:latin typeface="Segoe UI"/>
                <a:cs typeface="Segoe UI"/>
              </a:rPr>
              <a:t> </a:t>
            </a:r>
            <a:r>
              <a:rPr sz="1100" spc="-35" dirty="0">
                <a:solidFill>
                  <a:srgbClr val="706F6F"/>
                </a:solidFill>
                <a:latin typeface="Segoe UI"/>
                <a:cs typeface="Segoe UI"/>
              </a:rPr>
              <a:t>общеобразовательны</a:t>
            </a:r>
            <a:r>
              <a:rPr sz="1100" dirty="0">
                <a:solidFill>
                  <a:srgbClr val="706F6F"/>
                </a:solidFill>
                <a:latin typeface="Segoe UI"/>
                <a:cs typeface="Segoe UI"/>
              </a:rPr>
              <a:t>х</a:t>
            </a:r>
            <a:r>
              <a:rPr sz="1100" spc="110" dirty="0">
                <a:solidFill>
                  <a:srgbClr val="706F6F"/>
                </a:solidFill>
                <a:latin typeface="Segoe UI"/>
                <a:cs typeface="Segoe UI"/>
              </a:rPr>
              <a:t> </a:t>
            </a:r>
            <a:r>
              <a:rPr sz="1100" spc="-35" dirty="0">
                <a:solidFill>
                  <a:srgbClr val="706F6F"/>
                </a:solidFill>
                <a:latin typeface="Segoe UI"/>
                <a:cs typeface="Segoe UI"/>
              </a:rPr>
              <a:t>организация</a:t>
            </a:r>
            <a:r>
              <a:rPr sz="1100" dirty="0">
                <a:solidFill>
                  <a:srgbClr val="706F6F"/>
                </a:solidFill>
                <a:latin typeface="Segoe UI"/>
                <a:cs typeface="Segoe UI"/>
              </a:rPr>
              <a:t>х</a:t>
            </a:r>
            <a:r>
              <a:rPr sz="1100" spc="110" dirty="0">
                <a:solidFill>
                  <a:srgbClr val="706F6F"/>
                </a:solidFill>
                <a:latin typeface="Segoe UI"/>
                <a:cs typeface="Segoe UI"/>
              </a:rPr>
              <a:t> </a:t>
            </a:r>
            <a:r>
              <a:rPr sz="1100" dirty="0">
                <a:solidFill>
                  <a:srgbClr val="706F6F"/>
                </a:solidFill>
                <a:latin typeface="Segoe UI"/>
                <a:cs typeface="Segoe UI"/>
              </a:rPr>
              <a:t>в</a:t>
            </a:r>
            <a:r>
              <a:rPr sz="1100" spc="110" dirty="0">
                <a:solidFill>
                  <a:srgbClr val="706F6F"/>
                </a:solidFill>
                <a:latin typeface="Segoe UI"/>
                <a:cs typeface="Segoe UI"/>
              </a:rPr>
              <a:t> </a:t>
            </a:r>
            <a:r>
              <a:rPr sz="1100" spc="-35" dirty="0">
                <a:solidFill>
                  <a:srgbClr val="706F6F"/>
                </a:solidFill>
                <a:latin typeface="Segoe UI"/>
                <a:cs typeface="Segoe UI"/>
              </a:rPr>
              <a:t>связ</a:t>
            </a:r>
            <a:r>
              <a:rPr sz="1100" dirty="0">
                <a:solidFill>
                  <a:srgbClr val="706F6F"/>
                </a:solidFill>
                <a:latin typeface="Segoe UI"/>
                <a:cs typeface="Segoe UI"/>
              </a:rPr>
              <a:t>и</a:t>
            </a:r>
            <a:r>
              <a:rPr sz="1100" spc="110" dirty="0">
                <a:solidFill>
                  <a:srgbClr val="706F6F"/>
                </a:solidFill>
                <a:latin typeface="Segoe UI"/>
                <a:cs typeface="Segoe UI"/>
              </a:rPr>
              <a:t> </a:t>
            </a:r>
            <a:r>
              <a:rPr sz="1100" dirty="0">
                <a:solidFill>
                  <a:srgbClr val="706F6F"/>
                </a:solidFill>
                <a:latin typeface="Segoe UI"/>
                <a:cs typeface="Segoe UI"/>
              </a:rPr>
              <a:t>с</a:t>
            </a:r>
            <a:r>
              <a:rPr sz="1100" spc="110" dirty="0">
                <a:solidFill>
                  <a:srgbClr val="706F6F"/>
                </a:solidFill>
                <a:latin typeface="Segoe UI"/>
                <a:cs typeface="Segoe UI"/>
              </a:rPr>
              <a:t> </a:t>
            </a:r>
            <a:r>
              <a:rPr sz="1100" spc="-35" dirty="0">
                <a:solidFill>
                  <a:srgbClr val="706F6F"/>
                </a:solidFill>
                <a:latin typeface="Segoe UI"/>
                <a:cs typeface="Segoe UI"/>
              </a:rPr>
              <a:t>демографически</a:t>
            </a:r>
            <a:r>
              <a:rPr sz="1100" dirty="0">
                <a:solidFill>
                  <a:srgbClr val="706F6F"/>
                </a:solidFill>
                <a:latin typeface="Segoe UI"/>
                <a:cs typeface="Segoe UI"/>
              </a:rPr>
              <a:t>м</a:t>
            </a:r>
            <a:r>
              <a:rPr sz="1100" spc="110" dirty="0">
                <a:solidFill>
                  <a:srgbClr val="706F6F"/>
                </a:solidFill>
                <a:latin typeface="Segoe UI"/>
                <a:cs typeface="Segoe UI"/>
              </a:rPr>
              <a:t> </a:t>
            </a:r>
            <a:r>
              <a:rPr sz="1100" spc="-35" dirty="0">
                <a:solidFill>
                  <a:srgbClr val="706F6F"/>
                </a:solidFill>
                <a:latin typeface="Segoe UI"/>
                <a:cs typeface="Segoe UI"/>
              </a:rPr>
              <a:t>ростом количеств</a:t>
            </a:r>
            <a:r>
              <a:rPr sz="1100" dirty="0">
                <a:solidFill>
                  <a:srgbClr val="706F6F"/>
                </a:solidFill>
                <a:latin typeface="Segoe UI"/>
                <a:cs typeface="Segoe UI"/>
              </a:rPr>
              <a:t>а</a:t>
            </a:r>
            <a:r>
              <a:rPr sz="1100" spc="-70" dirty="0">
                <a:solidFill>
                  <a:srgbClr val="706F6F"/>
                </a:solidFill>
                <a:latin typeface="Segoe UI"/>
                <a:cs typeface="Segoe UI"/>
              </a:rPr>
              <a:t> </a:t>
            </a:r>
            <a:r>
              <a:rPr sz="1100" spc="-35" dirty="0">
                <a:solidFill>
                  <a:srgbClr val="706F6F"/>
                </a:solidFill>
                <a:latin typeface="Segoe UI"/>
                <a:cs typeface="Segoe UI"/>
              </a:rPr>
              <a:t>обучающихс</a:t>
            </a:r>
            <a:r>
              <a:rPr sz="1100" dirty="0">
                <a:solidFill>
                  <a:srgbClr val="706F6F"/>
                </a:solidFill>
                <a:latin typeface="Segoe UI"/>
                <a:cs typeface="Segoe UI"/>
              </a:rPr>
              <a:t>я</a:t>
            </a:r>
            <a:r>
              <a:rPr sz="1100" spc="-70" dirty="0">
                <a:solidFill>
                  <a:srgbClr val="706F6F"/>
                </a:solidFill>
                <a:latin typeface="Segoe UI"/>
                <a:cs typeface="Segoe UI"/>
              </a:rPr>
              <a:t> </a:t>
            </a:r>
            <a:r>
              <a:rPr sz="1100" spc="-35" dirty="0">
                <a:solidFill>
                  <a:srgbClr val="706F6F"/>
                </a:solidFill>
                <a:latin typeface="Segoe UI"/>
                <a:cs typeface="Segoe UI"/>
              </a:rPr>
              <a:t>(срок</a:t>
            </a:r>
            <a:r>
              <a:rPr sz="1100" dirty="0">
                <a:solidFill>
                  <a:srgbClr val="706F6F"/>
                </a:solidFill>
                <a:latin typeface="Segoe UI"/>
                <a:cs typeface="Segoe UI"/>
              </a:rPr>
              <a:t>и</a:t>
            </a:r>
            <a:r>
              <a:rPr sz="1100" spc="-70" dirty="0">
                <a:solidFill>
                  <a:srgbClr val="706F6F"/>
                </a:solidFill>
                <a:latin typeface="Segoe UI"/>
                <a:cs typeface="Segoe UI"/>
              </a:rPr>
              <a:t> </a:t>
            </a:r>
            <a:r>
              <a:rPr sz="1100" spc="-35" dirty="0">
                <a:solidFill>
                  <a:srgbClr val="706F6F"/>
                </a:solidFill>
                <a:latin typeface="Segoe UI"/>
                <a:cs typeface="Segoe UI"/>
              </a:rPr>
              <a:t>реализаци</a:t>
            </a:r>
            <a:r>
              <a:rPr sz="1100" dirty="0">
                <a:solidFill>
                  <a:srgbClr val="706F6F"/>
                </a:solidFill>
                <a:latin typeface="Segoe UI"/>
                <a:cs typeface="Segoe UI"/>
              </a:rPr>
              <a:t>и</a:t>
            </a:r>
            <a:r>
              <a:rPr sz="1100" spc="-70" dirty="0">
                <a:solidFill>
                  <a:srgbClr val="706F6F"/>
                </a:solidFill>
                <a:latin typeface="Segoe UI"/>
                <a:cs typeface="Segoe UI"/>
              </a:rPr>
              <a:t> </a:t>
            </a:r>
            <a:r>
              <a:rPr sz="1100" dirty="0">
                <a:solidFill>
                  <a:srgbClr val="706F6F"/>
                </a:solidFill>
                <a:latin typeface="Segoe UI"/>
                <a:cs typeface="Segoe UI"/>
              </a:rPr>
              <a:t>—</a:t>
            </a:r>
            <a:r>
              <a:rPr sz="1100" spc="-70" dirty="0">
                <a:solidFill>
                  <a:srgbClr val="706F6F"/>
                </a:solidFill>
                <a:latin typeface="Segoe UI"/>
                <a:cs typeface="Segoe UI"/>
              </a:rPr>
              <a:t> </a:t>
            </a:r>
            <a:r>
              <a:rPr sz="1100" spc="-35" dirty="0">
                <a:solidFill>
                  <a:srgbClr val="706F6F"/>
                </a:solidFill>
                <a:latin typeface="Segoe UI"/>
                <a:cs typeface="Segoe UI"/>
              </a:rPr>
              <a:t>2020–203</a:t>
            </a:r>
            <a:r>
              <a:rPr sz="1100" dirty="0">
                <a:solidFill>
                  <a:srgbClr val="706F6F"/>
                </a:solidFill>
                <a:latin typeface="Segoe UI"/>
                <a:cs typeface="Segoe UI"/>
              </a:rPr>
              <a:t>6</a:t>
            </a:r>
            <a:r>
              <a:rPr sz="1100" spc="-70" dirty="0">
                <a:solidFill>
                  <a:srgbClr val="706F6F"/>
                </a:solidFill>
                <a:latin typeface="Segoe UI"/>
                <a:cs typeface="Segoe UI"/>
              </a:rPr>
              <a:t> </a:t>
            </a:r>
            <a:r>
              <a:rPr sz="1100" spc="-35" dirty="0">
                <a:solidFill>
                  <a:srgbClr val="706F6F"/>
                </a:solidFill>
                <a:latin typeface="Segoe UI"/>
                <a:cs typeface="Segoe UI"/>
              </a:rPr>
              <a:t>годы)</a:t>
            </a:r>
            <a:endParaRPr sz="1100">
              <a:latin typeface="Segoe UI"/>
              <a:cs typeface="Segoe UI"/>
            </a:endParaRPr>
          </a:p>
        </p:txBody>
      </p:sp>
      <p:sp>
        <p:nvSpPr>
          <p:cNvPr id="70" name="object 70"/>
          <p:cNvSpPr txBox="1"/>
          <p:nvPr/>
        </p:nvSpPr>
        <p:spPr>
          <a:xfrm>
            <a:off x="2148648" y="4580882"/>
            <a:ext cx="4777740" cy="317500"/>
          </a:xfrm>
          <a:prstGeom prst="rect">
            <a:avLst/>
          </a:prstGeom>
        </p:spPr>
        <p:txBody>
          <a:bodyPr vert="horz" wrap="square" lIns="0" tIns="0" rIns="0" bIns="0" rtlCol="0">
            <a:spAutoFit/>
          </a:bodyPr>
          <a:lstStyle/>
          <a:p>
            <a:pPr marL="12700" marR="5080">
              <a:lnSpc>
                <a:spcPct val="108300"/>
              </a:lnSpc>
            </a:pPr>
            <a:r>
              <a:rPr sz="900" b="1" dirty="0">
                <a:solidFill>
                  <a:srgbClr val="FFFFFF"/>
                </a:solidFill>
                <a:latin typeface="Segoe UI"/>
                <a:cs typeface="Segoe UI"/>
              </a:rPr>
              <a:t>Создание </a:t>
            </a:r>
            <a:r>
              <a:rPr sz="900" b="1" spc="-80" dirty="0">
                <a:solidFill>
                  <a:srgbClr val="FFFFFF"/>
                </a:solidFill>
                <a:latin typeface="Segoe UI"/>
                <a:cs typeface="Segoe UI"/>
              </a:rPr>
              <a:t> </a:t>
            </a:r>
            <a:r>
              <a:rPr sz="1000" b="1" dirty="0">
                <a:solidFill>
                  <a:srgbClr val="F07E2F"/>
                </a:solidFill>
                <a:latin typeface="Segoe UI"/>
                <a:cs typeface="Segoe UI"/>
              </a:rPr>
              <a:t>5500 </a:t>
            </a:r>
            <a:r>
              <a:rPr sz="1000" b="1" spc="-135" dirty="0">
                <a:solidFill>
                  <a:srgbClr val="F07E2F"/>
                </a:solidFill>
                <a:latin typeface="Segoe UI"/>
                <a:cs typeface="Segoe UI"/>
              </a:rPr>
              <a:t> </a:t>
            </a:r>
            <a:r>
              <a:rPr sz="900" b="1" dirty="0">
                <a:solidFill>
                  <a:srgbClr val="FFFFFF"/>
                </a:solidFill>
                <a:latin typeface="Segoe UI"/>
                <a:cs typeface="Segoe UI"/>
              </a:rPr>
              <a:t>новых </a:t>
            </a:r>
            <a:r>
              <a:rPr sz="900" b="1" spc="-85" dirty="0">
                <a:solidFill>
                  <a:srgbClr val="FFFFFF"/>
                </a:solidFill>
                <a:latin typeface="Segoe UI"/>
                <a:cs typeface="Segoe UI"/>
              </a:rPr>
              <a:t> </a:t>
            </a:r>
            <a:r>
              <a:rPr sz="900" b="1" dirty="0">
                <a:solidFill>
                  <a:srgbClr val="FFFFFF"/>
                </a:solidFill>
                <a:latin typeface="Segoe UI"/>
                <a:cs typeface="Segoe UI"/>
              </a:rPr>
              <a:t>мест </a:t>
            </a:r>
            <a:r>
              <a:rPr sz="900" b="1" spc="-85" dirty="0">
                <a:solidFill>
                  <a:srgbClr val="FFFFFF"/>
                </a:solidFill>
                <a:latin typeface="Segoe UI"/>
                <a:cs typeface="Segoe UI"/>
              </a:rPr>
              <a:t> </a:t>
            </a:r>
            <a:r>
              <a:rPr sz="900" b="1" dirty="0">
                <a:solidFill>
                  <a:srgbClr val="FFFFFF"/>
                </a:solidFill>
                <a:latin typeface="Segoe UI"/>
                <a:cs typeface="Segoe UI"/>
              </a:rPr>
              <a:t>в </a:t>
            </a:r>
            <a:r>
              <a:rPr sz="900" b="1" spc="-85" dirty="0">
                <a:solidFill>
                  <a:srgbClr val="FFFFFF"/>
                </a:solidFill>
                <a:latin typeface="Segoe UI"/>
                <a:cs typeface="Segoe UI"/>
              </a:rPr>
              <a:t>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8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анизациях </a:t>
            </a:r>
            <a:r>
              <a:rPr sz="900" b="1" spc="-80" dirty="0">
                <a:solidFill>
                  <a:srgbClr val="FFFFFF"/>
                </a:solidFill>
                <a:latin typeface="Segoe UI"/>
                <a:cs typeface="Segoe UI"/>
              </a:rPr>
              <a:t> </a:t>
            </a:r>
            <a:r>
              <a:rPr sz="900" b="1" dirty="0">
                <a:solidFill>
                  <a:srgbClr val="FFFFFF"/>
                </a:solidFill>
                <a:latin typeface="Segoe UI"/>
                <a:cs typeface="Segoe UI"/>
              </a:rPr>
              <a:t>в </a:t>
            </a:r>
            <a:r>
              <a:rPr sz="900" b="1" spc="-85" dirty="0">
                <a:solidFill>
                  <a:srgbClr val="FFFFFF"/>
                </a:solidFill>
                <a:latin typeface="Segoe UI"/>
                <a:cs typeface="Segoe UI"/>
              </a:rPr>
              <a:t> </a:t>
            </a:r>
            <a:r>
              <a:rPr sz="1000" b="1" dirty="0">
                <a:solidFill>
                  <a:srgbClr val="F07E2F"/>
                </a:solidFill>
                <a:latin typeface="Segoe UI"/>
                <a:cs typeface="Segoe UI"/>
              </a:rPr>
              <a:t>4  </a:t>
            </a:r>
            <a:r>
              <a:rPr sz="1000" b="1" spc="-135" dirty="0">
                <a:solidFill>
                  <a:srgbClr val="F07E2F"/>
                </a:solidFill>
                <a:latin typeface="Segoe UI"/>
                <a:cs typeface="Segoe UI"/>
              </a:rPr>
              <a:t> </a:t>
            </a:r>
            <a:r>
              <a:rPr sz="900" b="1" dirty="0">
                <a:solidFill>
                  <a:srgbClr val="FFFFFF"/>
                </a:solidFill>
                <a:latin typeface="Segoe UI"/>
                <a:cs typeface="Segoe UI"/>
              </a:rPr>
              <a:t>о</a:t>
            </a:r>
            <a:r>
              <a:rPr sz="900" b="1" spc="-15" dirty="0">
                <a:solidFill>
                  <a:srgbClr val="FFFFFF"/>
                </a:solidFill>
                <a:latin typeface="Segoe UI"/>
                <a:cs typeface="Segoe UI"/>
              </a:rPr>
              <a:t>б</a:t>
            </a:r>
            <a:r>
              <a:rPr sz="900" b="1" spc="-5" dirty="0">
                <a:solidFill>
                  <a:srgbClr val="FFFFFF"/>
                </a:solidFill>
                <a:latin typeface="Segoe UI"/>
                <a:cs typeface="Segoe UI"/>
              </a:rPr>
              <a:t>ъ</a:t>
            </a:r>
            <a:r>
              <a:rPr sz="900" b="1" dirty="0">
                <a:solidFill>
                  <a:srgbClr val="FFFFFF"/>
                </a:solidFill>
                <a:latin typeface="Segoe UI"/>
                <a:cs typeface="Segoe UI"/>
              </a:rPr>
              <a:t>ектах в</a:t>
            </a:r>
            <a:r>
              <a:rPr sz="900" b="1" spc="-5" dirty="0">
                <a:solidFill>
                  <a:srgbClr val="FFFFFF"/>
                </a:solidFill>
                <a:latin typeface="Segoe UI"/>
                <a:cs typeface="Segoe UI"/>
              </a:rPr>
              <a:t> </a:t>
            </a:r>
            <a:r>
              <a:rPr sz="1000" b="1" dirty="0">
                <a:solidFill>
                  <a:srgbClr val="F07E2F"/>
                </a:solidFill>
                <a:latin typeface="Segoe UI"/>
                <a:cs typeface="Segoe UI"/>
              </a:rPr>
              <a:t>4</a:t>
            </a:r>
            <a:r>
              <a:rPr sz="1000" b="1" spc="-30" dirty="0">
                <a:solidFill>
                  <a:srgbClr val="F07E2F"/>
                </a:solidFill>
                <a:latin typeface="Segoe UI"/>
                <a:cs typeface="Segoe UI"/>
              </a:rPr>
              <a:t> </a:t>
            </a:r>
            <a:r>
              <a:rPr sz="900" b="1" dirty="0">
                <a:solidFill>
                  <a:srgbClr val="FFFFFF"/>
                </a:solidFill>
                <a:latin typeface="Segoe UI"/>
                <a:cs typeface="Segoe UI"/>
              </a:rPr>
              <a:t>муниципальных </a:t>
            </a:r>
            <a:r>
              <a:rPr sz="900" b="1" spc="-10" dirty="0">
                <a:solidFill>
                  <a:srgbClr val="FFFFFF"/>
                </a:solidFill>
                <a:latin typeface="Segoe UI"/>
                <a:cs typeface="Segoe UI"/>
              </a:rPr>
              <a:t>р</a:t>
            </a:r>
            <a:r>
              <a:rPr sz="900" b="1" dirty="0">
                <a:solidFill>
                  <a:srgbClr val="FFFFFF"/>
                </a:solidFill>
                <a:latin typeface="Segoe UI"/>
                <a:cs typeface="Segoe UI"/>
              </a:rPr>
              <a:t>айонах и </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дских окру</a:t>
            </a:r>
            <a:r>
              <a:rPr sz="900" b="1" spc="-25" dirty="0">
                <a:solidFill>
                  <a:srgbClr val="FFFFFF"/>
                </a:solidFill>
                <a:latin typeface="Segoe UI"/>
                <a:cs typeface="Segoe UI"/>
              </a:rPr>
              <a:t>г</a:t>
            </a:r>
            <a:r>
              <a:rPr sz="900" b="1" dirty="0">
                <a:solidFill>
                  <a:srgbClr val="FFFFFF"/>
                </a:solidFill>
                <a:latin typeface="Segoe UI"/>
                <a:cs typeface="Segoe UI"/>
              </a:rPr>
              <a:t>ах</a:t>
            </a:r>
            <a:endParaRPr sz="900">
              <a:latin typeface="Segoe UI"/>
              <a:cs typeface="Segoe UI"/>
            </a:endParaRPr>
          </a:p>
        </p:txBody>
      </p:sp>
      <p:sp>
        <p:nvSpPr>
          <p:cNvPr id="71" name="object 71"/>
          <p:cNvSpPr txBox="1"/>
          <p:nvPr/>
        </p:nvSpPr>
        <p:spPr>
          <a:xfrm>
            <a:off x="2048573" y="3068027"/>
            <a:ext cx="4973320" cy="534670"/>
          </a:xfrm>
          <a:prstGeom prst="rect">
            <a:avLst/>
          </a:prstGeom>
          <a:solidFill>
            <a:srgbClr val="637DBE"/>
          </a:solidFill>
        </p:spPr>
        <p:txBody>
          <a:bodyPr vert="horz" wrap="square" lIns="0" tIns="0" rIns="0" bIns="0" rtlCol="0">
            <a:spAutoFit/>
          </a:bodyPr>
          <a:lstStyle/>
          <a:p>
            <a:pPr marL="112395" marR="100330">
              <a:lnSpc>
                <a:spcPts val="950"/>
              </a:lnSpc>
            </a:pPr>
            <a:r>
              <a:rPr sz="900" b="1" dirty="0">
                <a:solidFill>
                  <a:srgbClr val="FFFFFF"/>
                </a:solidFill>
                <a:latin typeface="Segoe UI"/>
                <a:cs typeface="Segoe UI"/>
              </a:rPr>
              <a:t>Обеспечение российским</a:t>
            </a:r>
            <a:r>
              <a:rPr sz="900" b="1" spc="5" dirty="0">
                <a:solidFill>
                  <a:srgbClr val="FFFFFF"/>
                </a:solidFill>
                <a:latin typeface="Segoe UI"/>
                <a:cs typeface="Segoe UI"/>
              </a:rPr>
              <a:t> </a:t>
            </a:r>
            <a:r>
              <a:rPr sz="900" b="1" dirty="0">
                <a:solidFill>
                  <a:srgbClr val="FFFFFF"/>
                </a:solidFill>
                <a:latin typeface="Segoe UI"/>
                <a:cs typeface="Segoe UI"/>
              </a:rPr>
              <a:t>ш</a:t>
            </a:r>
            <a:r>
              <a:rPr sz="900" b="1" spc="-15" dirty="0">
                <a:solidFill>
                  <a:srgbClr val="FFFFFF"/>
                </a:solidFill>
                <a:latin typeface="Segoe UI"/>
                <a:cs typeface="Segoe UI"/>
              </a:rPr>
              <a:t>к</a:t>
            </a:r>
            <a:r>
              <a:rPr sz="900" b="1" dirty="0">
                <a:solidFill>
                  <a:srgbClr val="FFFFFF"/>
                </a:solidFill>
                <a:latin typeface="Segoe UI"/>
                <a:cs typeface="Segoe UI"/>
              </a:rPr>
              <a:t>ольникам современной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 среды, пере- в</a:t>
            </a:r>
            <a:r>
              <a:rPr sz="900" b="1" spc="-10" dirty="0">
                <a:solidFill>
                  <a:srgbClr val="FFFFFF"/>
                </a:solidFill>
                <a:latin typeface="Segoe UI"/>
                <a:cs typeface="Segoe UI"/>
              </a:rPr>
              <a:t>о</a:t>
            </a:r>
            <a:r>
              <a:rPr sz="900" b="1" dirty="0">
                <a:solidFill>
                  <a:srgbClr val="FFFFFF"/>
                </a:solidFill>
                <a:latin typeface="Segoe UI"/>
                <a:cs typeface="Segoe UI"/>
              </a:rPr>
              <a:t>д всех учащи</a:t>
            </a:r>
            <a:r>
              <a:rPr sz="900" b="1" spc="-10" dirty="0">
                <a:solidFill>
                  <a:srgbClr val="FFFFFF"/>
                </a:solidFill>
                <a:latin typeface="Segoe UI"/>
                <a:cs typeface="Segoe UI"/>
              </a:rPr>
              <a:t>х</a:t>
            </a:r>
            <a:r>
              <a:rPr sz="900" b="1" dirty="0">
                <a:solidFill>
                  <a:srgbClr val="FFFFFF"/>
                </a:solidFill>
                <a:latin typeface="Segoe UI"/>
                <a:cs typeface="Segoe UI"/>
              </a:rPr>
              <a:t>ся на обучение в первую смену</a:t>
            </a:r>
            <a:endParaRPr sz="900">
              <a:latin typeface="Segoe UI"/>
              <a:cs typeface="Segoe UI"/>
            </a:endParaRPr>
          </a:p>
        </p:txBody>
      </p:sp>
      <p:sp>
        <p:nvSpPr>
          <p:cNvPr id="72" name="object 72"/>
          <p:cNvSpPr txBox="1"/>
          <p:nvPr/>
        </p:nvSpPr>
        <p:spPr>
          <a:xfrm>
            <a:off x="2048573" y="3678344"/>
            <a:ext cx="4973320" cy="729615"/>
          </a:xfrm>
          <a:prstGeom prst="rect">
            <a:avLst/>
          </a:prstGeom>
          <a:solidFill>
            <a:srgbClr val="637DBE"/>
          </a:solidFill>
        </p:spPr>
        <p:txBody>
          <a:bodyPr vert="horz" wrap="square" lIns="0" tIns="0" rIns="0" bIns="0" rtlCol="0">
            <a:spAutoFit/>
          </a:bodyPr>
          <a:lstStyle/>
          <a:p>
            <a:pPr marL="112395" marR="100330" algn="just">
              <a:lnSpc>
                <a:spcPts val="950"/>
              </a:lnSpc>
            </a:pPr>
            <a:r>
              <a:rPr sz="900" b="1" dirty="0">
                <a:solidFill>
                  <a:srgbClr val="FFFFFF"/>
                </a:solidFill>
                <a:latin typeface="Segoe UI"/>
                <a:cs typeface="Segoe UI"/>
              </a:rPr>
              <a:t>Перев</a:t>
            </a:r>
            <a:r>
              <a:rPr sz="900" b="1" spc="-10" dirty="0">
                <a:solidFill>
                  <a:srgbClr val="FFFFFF"/>
                </a:solidFill>
                <a:latin typeface="Segoe UI"/>
                <a:cs typeface="Segoe UI"/>
              </a:rPr>
              <a:t>о</a:t>
            </a:r>
            <a:r>
              <a:rPr sz="900" b="1" dirty="0">
                <a:solidFill>
                  <a:srgbClr val="FFFFFF"/>
                </a:solidFill>
                <a:latin typeface="Segoe UI"/>
                <a:cs typeface="Segoe UI"/>
              </a:rPr>
              <a:t>д </a:t>
            </a:r>
            <a:r>
              <a:rPr sz="900" b="1" spc="15" dirty="0">
                <a:solidFill>
                  <a:srgbClr val="FFFFFF"/>
                </a:solidFill>
                <a:latin typeface="Segoe UI"/>
                <a:cs typeface="Segoe UI"/>
              </a:rPr>
              <a:t> </a:t>
            </a:r>
            <a:r>
              <a:rPr sz="900" b="1" dirty="0">
                <a:solidFill>
                  <a:srgbClr val="FFFFFF"/>
                </a:solidFill>
                <a:latin typeface="Segoe UI"/>
                <a:cs typeface="Segoe UI"/>
              </a:rPr>
              <a:t>ш</a:t>
            </a:r>
            <a:r>
              <a:rPr sz="900" b="1" spc="-15" dirty="0">
                <a:solidFill>
                  <a:srgbClr val="FFFFFF"/>
                </a:solidFill>
                <a:latin typeface="Segoe UI"/>
                <a:cs typeface="Segoe UI"/>
              </a:rPr>
              <a:t>к</a:t>
            </a:r>
            <a:r>
              <a:rPr sz="900" b="1" dirty="0">
                <a:solidFill>
                  <a:srgbClr val="FFFFFF"/>
                </a:solidFill>
                <a:latin typeface="Segoe UI"/>
                <a:cs typeface="Segoe UI"/>
              </a:rPr>
              <a:t>ол </a:t>
            </a:r>
            <a:r>
              <a:rPr sz="900" b="1" spc="20" dirty="0">
                <a:solidFill>
                  <a:srgbClr val="FFFFFF"/>
                </a:solidFill>
                <a:latin typeface="Segoe UI"/>
                <a:cs typeface="Segoe UI"/>
              </a:rPr>
              <a:t> </a:t>
            </a:r>
            <a:r>
              <a:rPr sz="900" b="1" dirty="0">
                <a:solidFill>
                  <a:srgbClr val="FFFFFF"/>
                </a:solidFill>
                <a:latin typeface="Segoe UI"/>
                <a:cs typeface="Segoe UI"/>
              </a:rPr>
              <a:t>на </a:t>
            </a:r>
            <a:r>
              <a:rPr sz="900" b="1" spc="20" dirty="0">
                <a:solidFill>
                  <a:srgbClr val="FFFFFF"/>
                </a:solidFill>
                <a:latin typeface="Segoe UI"/>
                <a:cs typeface="Segoe UI"/>
              </a:rPr>
              <a:t> </a:t>
            </a:r>
            <a:r>
              <a:rPr sz="900" b="1" spc="-10" dirty="0">
                <a:solidFill>
                  <a:srgbClr val="FFFFFF"/>
                </a:solidFill>
                <a:latin typeface="Segoe UI"/>
                <a:cs typeface="Segoe UI"/>
              </a:rPr>
              <a:t>о</a:t>
            </a:r>
            <a:r>
              <a:rPr sz="900" b="1" dirty="0">
                <a:solidFill>
                  <a:srgbClr val="FFFFFF"/>
                </a:solidFill>
                <a:latin typeface="Segoe UI"/>
                <a:cs typeface="Segoe UI"/>
              </a:rPr>
              <a:t>дносменный </a:t>
            </a:r>
            <a:r>
              <a:rPr sz="900" b="1" spc="15" dirty="0">
                <a:solidFill>
                  <a:srgbClr val="FFFFFF"/>
                </a:solidFill>
                <a:latin typeface="Segoe UI"/>
                <a:cs typeface="Segoe UI"/>
              </a:rPr>
              <a:t> </a:t>
            </a:r>
            <a:r>
              <a:rPr sz="900" b="1" dirty="0">
                <a:solidFill>
                  <a:srgbClr val="FFFFFF"/>
                </a:solidFill>
                <a:latin typeface="Segoe UI"/>
                <a:cs typeface="Segoe UI"/>
              </a:rPr>
              <a:t>режим </a:t>
            </a:r>
            <a:r>
              <a:rPr sz="900" b="1" spc="20" dirty="0">
                <a:solidFill>
                  <a:srgbClr val="FFFFFF"/>
                </a:solidFill>
                <a:latin typeface="Segoe UI"/>
                <a:cs typeface="Segoe UI"/>
              </a:rPr>
              <a:t> </a:t>
            </a:r>
            <a:r>
              <a:rPr sz="900" b="1" dirty="0">
                <a:solidFill>
                  <a:srgbClr val="FFFFFF"/>
                </a:solidFill>
                <a:latin typeface="Segoe UI"/>
                <a:cs typeface="Segoe UI"/>
              </a:rPr>
              <a:t>обучения </a:t>
            </a:r>
            <a:r>
              <a:rPr sz="900" b="1" spc="20" dirty="0">
                <a:solidFill>
                  <a:srgbClr val="FFFFFF"/>
                </a:solidFill>
                <a:latin typeface="Segoe UI"/>
                <a:cs typeface="Segoe UI"/>
              </a:rPr>
              <a:t> </a:t>
            </a:r>
            <a:r>
              <a:rPr sz="900" b="1" dirty="0">
                <a:solidFill>
                  <a:srgbClr val="FFFFFF"/>
                </a:solidFill>
                <a:latin typeface="Segoe UI"/>
                <a:cs typeface="Segoe UI"/>
              </a:rPr>
              <a:t>и </a:t>
            </a:r>
            <a:r>
              <a:rPr sz="900" b="1" spc="20" dirty="0">
                <a:solidFill>
                  <a:srgbClr val="FFFFFF"/>
                </a:solidFill>
                <a:latin typeface="Segoe UI"/>
                <a:cs typeface="Segoe UI"/>
              </a:rPr>
              <a:t> </a:t>
            </a:r>
            <a:r>
              <a:rPr sz="900" b="1" dirty="0">
                <a:solidFill>
                  <a:srgbClr val="FFFFFF"/>
                </a:solidFill>
                <a:latin typeface="Segoe UI"/>
                <a:cs typeface="Segoe UI"/>
              </a:rPr>
              <a:t>ликвидация </a:t>
            </a:r>
            <a:r>
              <a:rPr sz="900" b="1" spc="20" dirty="0">
                <a:solidFill>
                  <a:srgbClr val="FFFFFF"/>
                </a:solidFill>
                <a:latin typeface="Segoe UI"/>
                <a:cs typeface="Segoe UI"/>
              </a:rPr>
              <a:t> </a:t>
            </a:r>
            <a:r>
              <a:rPr sz="900" b="1" spc="-10" dirty="0">
                <a:solidFill>
                  <a:srgbClr val="FFFFFF"/>
                </a:solidFill>
                <a:latin typeface="Segoe UI"/>
                <a:cs typeface="Segoe UI"/>
              </a:rPr>
              <a:t>в</a:t>
            </a:r>
            <a:r>
              <a:rPr sz="900" b="1" spc="-15" dirty="0">
                <a:solidFill>
                  <a:srgbClr val="FFFFFF"/>
                </a:solidFill>
                <a:latin typeface="Segoe UI"/>
                <a:cs typeface="Segoe UI"/>
              </a:rPr>
              <a:t>т</a:t>
            </a:r>
            <a:r>
              <a:rPr sz="900" b="1" dirty="0">
                <a:solidFill>
                  <a:srgbClr val="FFFFFF"/>
                </a:solidFill>
                <a:latin typeface="Segoe UI"/>
                <a:cs typeface="Segoe UI"/>
              </a:rPr>
              <a:t>орой </a:t>
            </a:r>
            <a:r>
              <a:rPr sz="900" b="1" spc="20" dirty="0">
                <a:solidFill>
                  <a:srgbClr val="FFFFFF"/>
                </a:solidFill>
                <a:latin typeface="Segoe UI"/>
                <a:cs typeface="Segoe UI"/>
              </a:rPr>
              <a:t> </a:t>
            </a:r>
            <a:r>
              <a:rPr sz="900" b="1" dirty="0">
                <a:solidFill>
                  <a:srgbClr val="FFFFFF"/>
                </a:solidFill>
                <a:latin typeface="Segoe UI"/>
                <a:cs typeface="Segoe UI"/>
              </a:rPr>
              <a:t>смены за </a:t>
            </a:r>
            <a:r>
              <a:rPr sz="900" b="1" spc="-125" dirty="0">
                <a:solidFill>
                  <a:srgbClr val="FFFFFF"/>
                </a:solidFill>
                <a:latin typeface="Segoe UI"/>
                <a:cs typeface="Segoe UI"/>
              </a:rPr>
              <a:t> </a:t>
            </a:r>
            <a:r>
              <a:rPr sz="900" b="1" dirty="0">
                <a:solidFill>
                  <a:srgbClr val="FFFFFF"/>
                </a:solidFill>
                <a:latin typeface="Segoe UI"/>
                <a:cs typeface="Segoe UI"/>
              </a:rPr>
              <a:t>счет </a:t>
            </a:r>
            <a:r>
              <a:rPr sz="900" b="1" spc="-125" dirty="0">
                <a:solidFill>
                  <a:srgbClr val="FFFFFF"/>
                </a:solidFill>
                <a:latin typeface="Segoe UI"/>
                <a:cs typeface="Segoe UI"/>
              </a:rPr>
              <a:t> </a:t>
            </a:r>
            <a:r>
              <a:rPr sz="900" b="1" dirty="0">
                <a:solidFill>
                  <a:srgbClr val="FFFFFF"/>
                </a:solidFill>
                <a:latin typeface="Segoe UI"/>
                <a:cs typeface="Segoe UI"/>
              </a:rPr>
              <a:t>создания </a:t>
            </a:r>
            <a:r>
              <a:rPr sz="900" b="1" spc="-125" dirty="0">
                <a:solidFill>
                  <a:srgbClr val="FFFFFF"/>
                </a:solidFill>
                <a:latin typeface="Segoe UI"/>
                <a:cs typeface="Segoe UI"/>
              </a:rPr>
              <a:t> </a:t>
            </a:r>
            <a:r>
              <a:rPr sz="900" b="1" dirty="0">
                <a:solidFill>
                  <a:srgbClr val="FFFFFF"/>
                </a:solidFill>
                <a:latin typeface="Segoe UI"/>
                <a:cs typeface="Segoe UI"/>
              </a:rPr>
              <a:t>новых </a:t>
            </a:r>
            <a:r>
              <a:rPr sz="900" b="1" spc="-125" dirty="0">
                <a:solidFill>
                  <a:srgbClr val="FFFFFF"/>
                </a:solidFill>
                <a:latin typeface="Segoe UI"/>
                <a:cs typeface="Segoe UI"/>
              </a:rPr>
              <a:t> </a:t>
            </a:r>
            <a:r>
              <a:rPr sz="900" b="1" dirty="0">
                <a:solidFill>
                  <a:srgbClr val="FFFFFF"/>
                </a:solidFill>
                <a:latin typeface="Segoe UI"/>
                <a:cs typeface="Segoe UI"/>
              </a:rPr>
              <a:t>мест </a:t>
            </a:r>
            <a:r>
              <a:rPr sz="900" b="1" spc="-125" dirty="0">
                <a:solidFill>
                  <a:srgbClr val="FFFFFF"/>
                </a:solidFill>
                <a:latin typeface="Segoe UI"/>
                <a:cs typeface="Segoe UI"/>
              </a:rPr>
              <a:t> </a:t>
            </a:r>
            <a:r>
              <a:rPr sz="900" b="1" dirty="0">
                <a:solidFill>
                  <a:srgbClr val="FFFFFF"/>
                </a:solidFill>
                <a:latin typeface="Segoe UI"/>
                <a:cs typeface="Segoe UI"/>
              </a:rPr>
              <a:t>в </a:t>
            </a:r>
            <a:r>
              <a:rPr sz="900" b="1" spc="-125" dirty="0">
                <a:solidFill>
                  <a:srgbClr val="FFFFFF"/>
                </a:solidFill>
                <a:latin typeface="Segoe UI"/>
                <a:cs typeface="Segoe UI"/>
              </a:rPr>
              <a:t>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12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анизациях; </a:t>
            </a:r>
            <a:r>
              <a:rPr sz="900" b="1" spc="-120" dirty="0">
                <a:solidFill>
                  <a:srgbClr val="FFFFFF"/>
                </a:solidFill>
                <a:latin typeface="Segoe UI"/>
                <a:cs typeface="Segoe UI"/>
              </a:rPr>
              <a:t> </a:t>
            </a:r>
            <a:r>
              <a:rPr sz="900" b="1" dirty="0">
                <a:solidFill>
                  <a:srgbClr val="FFFFFF"/>
                </a:solidFill>
                <a:latin typeface="Segoe UI"/>
                <a:cs typeface="Segoe UI"/>
              </a:rPr>
              <a:t>перев</a:t>
            </a:r>
            <a:r>
              <a:rPr sz="900" b="1" spc="-10" dirty="0">
                <a:solidFill>
                  <a:srgbClr val="FFFFFF"/>
                </a:solidFill>
                <a:latin typeface="Segoe UI"/>
                <a:cs typeface="Segoe UI"/>
              </a:rPr>
              <a:t>о</a:t>
            </a:r>
            <a:r>
              <a:rPr sz="900" b="1" dirty="0">
                <a:solidFill>
                  <a:srgbClr val="FFFFFF"/>
                </a:solidFill>
                <a:latin typeface="Segoe UI"/>
                <a:cs typeface="Segoe UI"/>
              </a:rPr>
              <a:t>д </a:t>
            </a:r>
            <a:r>
              <a:rPr sz="900" b="1" spc="-125" dirty="0">
                <a:solidFill>
                  <a:srgbClr val="FFFFFF"/>
                </a:solidFill>
                <a:latin typeface="Segoe UI"/>
                <a:cs typeface="Segoe UI"/>
              </a:rPr>
              <a:t> </a:t>
            </a:r>
            <a:r>
              <a:rPr sz="900" b="1" dirty="0">
                <a:solidFill>
                  <a:srgbClr val="FFFFFF"/>
                </a:solidFill>
                <a:latin typeface="Segoe UI"/>
                <a:cs typeface="Segoe UI"/>
              </a:rPr>
              <a:t>об- учающи</a:t>
            </a:r>
            <a:r>
              <a:rPr sz="900" b="1" spc="-10" dirty="0">
                <a:solidFill>
                  <a:srgbClr val="FFFFFF"/>
                </a:solidFill>
                <a:latin typeface="Segoe UI"/>
                <a:cs typeface="Segoe UI"/>
              </a:rPr>
              <a:t>х</a:t>
            </a:r>
            <a:r>
              <a:rPr sz="900" b="1" dirty="0">
                <a:solidFill>
                  <a:srgbClr val="FFFFFF"/>
                </a:solidFill>
                <a:latin typeface="Segoe UI"/>
                <a:cs typeface="Segoe UI"/>
              </a:rPr>
              <a:t>ся</a:t>
            </a:r>
            <a:r>
              <a:rPr sz="900" b="1" spc="60" dirty="0">
                <a:solidFill>
                  <a:srgbClr val="FFFFFF"/>
                </a:solidFill>
                <a:latin typeface="Segoe UI"/>
                <a:cs typeface="Segoe UI"/>
              </a:rPr>
              <a:t> </a:t>
            </a:r>
            <a:r>
              <a:rPr sz="900" b="1" dirty="0">
                <a:solidFill>
                  <a:srgbClr val="FFFFFF"/>
                </a:solidFill>
                <a:latin typeface="Segoe UI"/>
                <a:cs typeface="Segoe UI"/>
              </a:rPr>
              <a:t>из</a:t>
            </a:r>
            <a:r>
              <a:rPr sz="900" b="1" spc="60" dirty="0">
                <a:solidFill>
                  <a:srgbClr val="FFFFFF"/>
                </a:solidFill>
                <a:latin typeface="Segoe UI"/>
                <a:cs typeface="Segoe UI"/>
              </a:rPr>
              <a:t> </a:t>
            </a:r>
            <a:r>
              <a:rPr sz="900" b="1" dirty="0">
                <a:solidFill>
                  <a:srgbClr val="FFFFFF"/>
                </a:solidFill>
                <a:latin typeface="Segoe UI"/>
                <a:cs typeface="Segoe UI"/>
              </a:rPr>
              <a:t>зданий</a:t>
            </a:r>
            <a:r>
              <a:rPr sz="900" b="1" spc="60" dirty="0">
                <a:solidFill>
                  <a:srgbClr val="FFFFFF"/>
                </a:solidFill>
                <a:latin typeface="Segoe UI"/>
                <a:cs typeface="Segoe UI"/>
              </a:rPr>
              <a:t> </a:t>
            </a:r>
            <a:r>
              <a:rPr sz="900" b="1" dirty="0">
                <a:solidFill>
                  <a:srgbClr val="FFFFFF"/>
                </a:solidFill>
                <a:latin typeface="Segoe UI"/>
                <a:cs typeface="Segoe UI"/>
              </a:rPr>
              <a:t>с</a:t>
            </a:r>
            <a:r>
              <a:rPr sz="900" b="1" spc="60" dirty="0">
                <a:solidFill>
                  <a:srgbClr val="FFFFFF"/>
                </a:solidFill>
                <a:latin typeface="Segoe UI"/>
                <a:cs typeface="Segoe UI"/>
              </a:rPr>
              <a:t> </a:t>
            </a:r>
            <a:r>
              <a:rPr sz="900" b="1" dirty="0">
                <a:solidFill>
                  <a:srgbClr val="FFFFFF"/>
                </a:solidFill>
                <a:latin typeface="Segoe UI"/>
                <a:cs typeface="Segoe UI"/>
              </a:rPr>
              <a:t>износом</a:t>
            </a:r>
            <a:r>
              <a:rPr sz="900" b="1" spc="60" dirty="0">
                <a:solidFill>
                  <a:srgbClr val="FFFFFF"/>
                </a:solidFill>
                <a:latin typeface="Segoe UI"/>
                <a:cs typeface="Segoe UI"/>
              </a:rPr>
              <a:t> </a:t>
            </a:r>
            <a:r>
              <a:rPr sz="900" b="1" dirty="0">
                <a:solidFill>
                  <a:srgbClr val="FFFFFF"/>
                </a:solidFill>
                <a:latin typeface="Segoe UI"/>
                <a:cs typeface="Segoe UI"/>
              </a:rPr>
              <a:t>50</a:t>
            </a:r>
            <a:r>
              <a:rPr sz="900" b="1" spc="60" dirty="0">
                <a:solidFill>
                  <a:srgbClr val="FFFFFF"/>
                </a:solidFill>
                <a:latin typeface="Segoe UI"/>
                <a:cs typeface="Segoe UI"/>
              </a:rPr>
              <a:t> </a:t>
            </a:r>
            <a:r>
              <a:rPr sz="900" b="1" dirty="0">
                <a:solidFill>
                  <a:srgbClr val="FFFFFF"/>
                </a:solidFill>
                <a:latin typeface="Segoe UI"/>
                <a:cs typeface="Segoe UI"/>
              </a:rPr>
              <a:t>процен</a:t>
            </a:r>
            <a:r>
              <a:rPr sz="900" b="1" spc="-15" dirty="0">
                <a:solidFill>
                  <a:srgbClr val="FFFFFF"/>
                </a:solidFill>
                <a:latin typeface="Segoe UI"/>
                <a:cs typeface="Segoe UI"/>
              </a:rPr>
              <a:t>т</a:t>
            </a:r>
            <a:r>
              <a:rPr sz="900" b="1" dirty="0">
                <a:solidFill>
                  <a:srgbClr val="FFFFFF"/>
                </a:solidFill>
                <a:latin typeface="Segoe UI"/>
                <a:cs typeface="Segoe UI"/>
              </a:rPr>
              <a:t>ов</a:t>
            </a:r>
            <a:r>
              <a:rPr sz="900" b="1" spc="60" dirty="0">
                <a:solidFill>
                  <a:srgbClr val="FFFFFF"/>
                </a:solidFill>
                <a:latin typeface="Segoe UI"/>
                <a:cs typeface="Segoe UI"/>
              </a:rPr>
              <a:t> </a:t>
            </a:r>
            <a:r>
              <a:rPr sz="900" b="1" dirty="0">
                <a:solidFill>
                  <a:srgbClr val="FFFFFF"/>
                </a:solidFill>
                <a:latin typeface="Segoe UI"/>
                <a:cs typeface="Segoe UI"/>
              </a:rPr>
              <a:t>и</a:t>
            </a:r>
            <a:r>
              <a:rPr sz="900" b="1" spc="60" dirty="0">
                <a:solidFill>
                  <a:srgbClr val="FFFFFF"/>
                </a:solidFill>
                <a:latin typeface="Segoe UI"/>
                <a:cs typeface="Segoe UI"/>
              </a:rPr>
              <a:t> </a:t>
            </a:r>
            <a:r>
              <a:rPr sz="900" b="1" dirty="0">
                <a:solidFill>
                  <a:srgbClr val="FFFFFF"/>
                </a:solidFill>
                <a:latin typeface="Segoe UI"/>
                <a:cs typeface="Segoe UI"/>
              </a:rPr>
              <a:t>выше</a:t>
            </a:r>
            <a:r>
              <a:rPr sz="900" b="1" spc="60" dirty="0">
                <a:solidFill>
                  <a:srgbClr val="FFFFFF"/>
                </a:solidFill>
                <a:latin typeface="Segoe UI"/>
                <a:cs typeface="Segoe UI"/>
              </a:rPr>
              <a:t> </a:t>
            </a:r>
            <a:r>
              <a:rPr sz="900" b="1" dirty="0">
                <a:solidFill>
                  <a:srgbClr val="FFFFFF"/>
                </a:solidFill>
                <a:latin typeface="Segoe UI"/>
                <a:cs typeface="Segoe UI"/>
              </a:rPr>
              <a:t>в</a:t>
            </a:r>
            <a:r>
              <a:rPr sz="900" b="1" spc="60" dirty="0">
                <a:solidFill>
                  <a:srgbClr val="FFFFFF"/>
                </a:solidFill>
                <a:latin typeface="Segoe UI"/>
                <a:cs typeface="Segoe UI"/>
              </a:rPr>
              <a:t> </a:t>
            </a:r>
            <a:r>
              <a:rPr sz="900" b="1" dirty="0">
                <a:solidFill>
                  <a:srgbClr val="FFFFFF"/>
                </a:solidFill>
                <a:latin typeface="Segoe UI"/>
                <a:cs typeface="Segoe UI"/>
              </a:rPr>
              <a:t>новые</a:t>
            </a:r>
            <a:r>
              <a:rPr sz="900" b="1" spc="60" dirty="0">
                <a:solidFill>
                  <a:srgbClr val="FFFFFF"/>
                </a:solidFill>
                <a:latin typeface="Segoe UI"/>
                <a:cs typeface="Segoe UI"/>
              </a:rPr>
              <a:t> </a:t>
            </a:r>
            <a:r>
              <a:rPr sz="900" b="1" dirty="0">
                <a:solidFill>
                  <a:srgbClr val="FFFFFF"/>
                </a:solidFill>
                <a:latin typeface="Segoe UI"/>
                <a:cs typeface="Segoe UI"/>
              </a:rPr>
              <a:t>здания</a:t>
            </a:r>
            <a:r>
              <a:rPr sz="900" b="1" spc="60" dirty="0">
                <a:solidFill>
                  <a:srgbClr val="FFFFFF"/>
                </a:solidFill>
                <a:latin typeface="Segoe UI"/>
                <a:cs typeface="Segoe UI"/>
              </a:rPr>
              <a:t>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 зова</a:t>
            </a:r>
            <a:r>
              <a:rPr sz="900" b="1" spc="-15" dirty="0">
                <a:solidFill>
                  <a:srgbClr val="FFFFFF"/>
                </a:solidFill>
                <a:latin typeface="Segoe UI"/>
                <a:cs typeface="Segoe UI"/>
              </a:rPr>
              <a:t>т</a:t>
            </a:r>
            <a:r>
              <a:rPr sz="900" b="1" dirty="0">
                <a:solidFill>
                  <a:srgbClr val="FFFFFF"/>
                </a:solidFill>
                <a:latin typeface="Segoe UI"/>
                <a:cs typeface="Segoe UI"/>
              </a:rPr>
              <a:t>ельных 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endParaRPr sz="900">
              <a:latin typeface="Segoe UI"/>
              <a:cs typeface="Segoe UI"/>
            </a:endParaRPr>
          </a:p>
        </p:txBody>
      </p:sp>
      <p:sp>
        <p:nvSpPr>
          <p:cNvPr id="73" name="object 73"/>
          <p:cNvSpPr txBox="1"/>
          <p:nvPr/>
        </p:nvSpPr>
        <p:spPr>
          <a:xfrm>
            <a:off x="2192328" y="1029525"/>
            <a:ext cx="1731010" cy="533400"/>
          </a:xfrm>
          <a:prstGeom prst="rect">
            <a:avLst/>
          </a:prstGeom>
        </p:spPr>
        <p:txBody>
          <a:bodyPr vert="horz" wrap="square" lIns="0" tIns="0" rIns="0" bIns="0" rtlCol="0">
            <a:spAutoFit/>
          </a:bodyPr>
          <a:lstStyle/>
          <a:p>
            <a:pPr marL="12700" marR="5080">
              <a:lnSpc>
                <a:spcPct val="112799"/>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74" name="object 74"/>
          <p:cNvSpPr txBox="1"/>
          <p:nvPr/>
        </p:nvSpPr>
        <p:spPr>
          <a:xfrm>
            <a:off x="1169398" y="3272151"/>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75" name="object 75"/>
          <p:cNvSpPr txBox="1"/>
          <p:nvPr/>
        </p:nvSpPr>
        <p:spPr>
          <a:xfrm>
            <a:off x="1170096" y="3982246"/>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76" name="object 76"/>
          <p:cNvSpPr txBox="1"/>
          <p:nvPr/>
        </p:nvSpPr>
        <p:spPr>
          <a:xfrm>
            <a:off x="1167023" y="4648196"/>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77" name="object 77"/>
          <p:cNvSpPr txBox="1"/>
          <p:nvPr/>
        </p:nvSpPr>
        <p:spPr>
          <a:xfrm>
            <a:off x="6652603" y="4881882"/>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78" name="object 78"/>
          <p:cNvSpPr txBox="1"/>
          <p:nvPr/>
        </p:nvSpPr>
        <p:spPr>
          <a:xfrm>
            <a:off x="7749942" y="660090"/>
            <a:ext cx="2353310" cy="647700"/>
          </a:xfrm>
          <a:prstGeom prst="rect">
            <a:avLst/>
          </a:prstGeom>
        </p:spPr>
        <p:txBody>
          <a:bodyPr vert="horz" wrap="square" lIns="0" tIns="0" rIns="0" bIns="0" rtlCol="0">
            <a:spAutoFit/>
          </a:bodyPr>
          <a:lstStyle/>
          <a:p>
            <a:pPr marL="12700" marR="5080" indent="302895">
              <a:lnSpc>
                <a:spcPts val="1700"/>
              </a:lnSpc>
            </a:pPr>
            <a:r>
              <a:rPr sz="1500" b="1" dirty="0">
                <a:solidFill>
                  <a:srgbClr val="00B1EB"/>
                </a:solidFill>
                <a:latin typeface="Segoe UI"/>
                <a:cs typeface="Segoe UI"/>
              </a:rPr>
              <a:t>Создание новых мест в общеоб</a:t>
            </a:r>
            <a:r>
              <a:rPr sz="1500" b="1" spc="-15" dirty="0">
                <a:solidFill>
                  <a:srgbClr val="00B1EB"/>
                </a:solidFill>
                <a:latin typeface="Segoe UI"/>
                <a:cs typeface="Segoe UI"/>
              </a:rPr>
              <a:t>р</a:t>
            </a:r>
            <a:r>
              <a:rPr sz="1500" b="1" dirty="0">
                <a:solidFill>
                  <a:srgbClr val="00B1EB"/>
                </a:solidFill>
                <a:latin typeface="Segoe UI"/>
                <a:cs typeface="Segoe UI"/>
              </a:rPr>
              <a:t>азова</a:t>
            </a:r>
            <a:r>
              <a:rPr sz="1500" b="1" spc="-25" dirty="0">
                <a:solidFill>
                  <a:srgbClr val="00B1EB"/>
                </a:solidFill>
                <a:latin typeface="Segoe UI"/>
                <a:cs typeface="Segoe UI"/>
              </a:rPr>
              <a:t>т</a:t>
            </a:r>
            <a:r>
              <a:rPr sz="1500" b="1" dirty="0">
                <a:solidFill>
                  <a:srgbClr val="00B1EB"/>
                </a:solidFill>
                <a:latin typeface="Segoe UI"/>
                <a:cs typeface="Segoe UI"/>
              </a:rPr>
              <a:t>ельных</a:t>
            </a:r>
            <a:endParaRPr sz="1500">
              <a:latin typeface="Segoe UI"/>
              <a:cs typeface="Segoe UI"/>
            </a:endParaRPr>
          </a:p>
          <a:p>
            <a:pPr marL="1042035">
              <a:lnSpc>
                <a:spcPts val="1660"/>
              </a:lnSpc>
            </a:pPr>
            <a:r>
              <a:rPr sz="1500" b="1" dirty="0">
                <a:solidFill>
                  <a:srgbClr val="00B1EB"/>
                </a:solidFill>
                <a:latin typeface="Segoe UI"/>
                <a:cs typeface="Segoe UI"/>
              </a:rPr>
              <a:t>ор</a:t>
            </a:r>
            <a:r>
              <a:rPr sz="1500" b="1" spc="-35" dirty="0">
                <a:solidFill>
                  <a:srgbClr val="00B1EB"/>
                </a:solidFill>
                <a:latin typeface="Segoe UI"/>
                <a:cs typeface="Segoe UI"/>
              </a:rPr>
              <a:t>г</a:t>
            </a:r>
            <a:r>
              <a:rPr sz="1500" b="1" dirty="0">
                <a:solidFill>
                  <a:srgbClr val="00B1EB"/>
                </a:solidFill>
                <a:latin typeface="Segoe UI"/>
                <a:cs typeface="Segoe UI"/>
              </a:rPr>
              <a:t>анизациях</a:t>
            </a:r>
            <a:endParaRPr sz="1500">
              <a:latin typeface="Segoe UI"/>
              <a:cs typeface="Segoe UI"/>
            </a:endParaRPr>
          </a:p>
        </p:txBody>
      </p:sp>
      <p:sp>
        <p:nvSpPr>
          <p:cNvPr id="79" name="object 79"/>
          <p:cNvSpPr txBox="1"/>
          <p:nvPr/>
        </p:nvSpPr>
        <p:spPr>
          <a:xfrm>
            <a:off x="8217144" y="2360341"/>
            <a:ext cx="1303655" cy="307340"/>
          </a:xfrm>
          <a:prstGeom prst="rect">
            <a:avLst/>
          </a:prstGeom>
        </p:spPr>
        <p:txBody>
          <a:bodyPr vert="horz" wrap="square" lIns="0" tIns="0" rIns="0" bIns="0" rtlCol="0">
            <a:spAutoFit/>
          </a:bodyPr>
          <a:lstStyle/>
          <a:p>
            <a:pPr marL="12700">
              <a:lnSpc>
                <a:spcPts val="1150"/>
              </a:lnSpc>
            </a:pPr>
            <a:r>
              <a:rPr sz="1000" dirty="0">
                <a:latin typeface="Segoe UI"/>
                <a:cs typeface="Segoe UI"/>
              </a:rPr>
              <a:t>Пильнинский район </a:t>
            </a:r>
            <a:r>
              <a:rPr sz="900" spc="40" dirty="0">
                <a:solidFill>
                  <a:srgbClr val="575756"/>
                </a:solidFill>
                <a:latin typeface="Segoe UI"/>
                <a:cs typeface="Segoe UI"/>
              </a:rPr>
              <a:t>–</a:t>
            </a:r>
            <a:endParaRPr sz="900">
              <a:latin typeface="Segoe UI"/>
              <a:cs typeface="Segoe UI"/>
            </a:endParaRPr>
          </a:p>
          <a:p>
            <a:pPr marL="748030">
              <a:lnSpc>
                <a:spcPts val="1270"/>
              </a:lnSpc>
            </a:pPr>
            <a:r>
              <a:rPr sz="1100" b="1" dirty="0">
                <a:solidFill>
                  <a:srgbClr val="F07E2F"/>
                </a:solidFill>
                <a:latin typeface="Segoe UI"/>
                <a:cs typeface="Segoe UI"/>
              </a:rPr>
              <a:t>500</a:t>
            </a:r>
            <a:r>
              <a:rPr sz="1100" b="1" spc="-30" dirty="0">
                <a:solidFill>
                  <a:srgbClr val="F07E2F"/>
                </a:solidFill>
                <a:latin typeface="Segoe UI"/>
                <a:cs typeface="Segoe UI"/>
              </a:rPr>
              <a:t> </a:t>
            </a:r>
            <a:r>
              <a:rPr sz="1000" dirty="0">
                <a:latin typeface="Segoe UI"/>
                <a:cs typeface="Segoe UI"/>
              </a:rPr>
              <a:t>мест</a:t>
            </a:r>
            <a:endParaRPr sz="1000">
              <a:latin typeface="Segoe UI"/>
              <a:cs typeface="Segoe UI"/>
            </a:endParaRPr>
          </a:p>
        </p:txBody>
      </p:sp>
      <p:sp>
        <p:nvSpPr>
          <p:cNvPr id="80" name="object 80"/>
          <p:cNvSpPr txBox="1"/>
          <p:nvPr/>
        </p:nvSpPr>
        <p:spPr>
          <a:xfrm>
            <a:off x="8533098" y="3022646"/>
            <a:ext cx="987425" cy="307340"/>
          </a:xfrm>
          <a:prstGeom prst="rect">
            <a:avLst/>
          </a:prstGeom>
        </p:spPr>
        <p:txBody>
          <a:bodyPr vert="horz" wrap="square" lIns="0" tIns="0" rIns="0" bIns="0" rtlCol="0">
            <a:spAutoFit/>
          </a:bodyPr>
          <a:lstStyle/>
          <a:p>
            <a:pPr marL="12700">
              <a:lnSpc>
                <a:spcPts val="1150"/>
              </a:lnSpc>
            </a:pPr>
            <a:r>
              <a:rPr sz="1000" dirty="0">
                <a:latin typeface="Segoe UI"/>
                <a:cs typeface="Segoe UI"/>
              </a:rPr>
              <a:t>г. о. г. Шахунья</a:t>
            </a:r>
            <a:r>
              <a:rPr sz="1000" spc="-5" dirty="0">
                <a:latin typeface="Segoe UI"/>
                <a:cs typeface="Segoe UI"/>
              </a:rPr>
              <a:t> </a:t>
            </a:r>
            <a:r>
              <a:rPr sz="900" spc="40" dirty="0">
                <a:solidFill>
                  <a:srgbClr val="575756"/>
                </a:solidFill>
                <a:latin typeface="Segoe UI"/>
                <a:cs typeface="Segoe UI"/>
              </a:rPr>
              <a:t>–</a:t>
            </a:r>
            <a:endParaRPr sz="900">
              <a:latin typeface="Segoe UI"/>
              <a:cs typeface="Segoe UI"/>
            </a:endParaRPr>
          </a:p>
          <a:p>
            <a:pPr marL="431800">
              <a:lnSpc>
                <a:spcPts val="1270"/>
              </a:lnSpc>
            </a:pPr>
            <a:r>
              <a:rPr sz="1100" b="1" spc="-5" dirty="0">
                <a:solidFill>
                  <a:srgbClr val="F07E2F"/>
                </a:solidFill>
                <a:latin typeface="Segoe UI"/>
                <a:cs typeface="Segoe UI"/>
              </a:rPr>
              <a:t>30</a:t>
            </a:r>
            <a:r>
              <a:rPr sz="1100" b="1" dirty="0">
                <a:solidFill>
                  <a:srgbClr val="F07E2F"/>
                </a:solidFill>
                <a:latin typeface="Segoe UI"/>
                <a:cs typeface="Segoe UI"/>
              </a:rPr>
              <a:t>0</a:t>
            </a:r>
            <a:r>
              <a:rPr sz="1100" b="1" spc="-30" dirty="0">
                <a:solidFill>
                  <a:srgbClr val="F07E2F"/>
                </a:solidFill>
                <a:latin typeface="Segoe UI"/>
                <a:cs typeface="Segoe UI"/>
              </a:rPr>
              <a:t> </a:t>
            </a:r>
            <a:r>
              <a:rPr sz="1000" dirty="0">
                <a:latin typeface="Segoe UI"/>
                <a:cs typeface="Segoe UI"/>
              </a:rPr>
              <a:t>мест</a:t>
            </a:r>
            <a:endParaRPr sz="1000">
              <a:latin typeface="Segoe UI"/>
              <a:cs typeface="Segoe UI"/>
            </a:endParaRPr>
          </a:p>
        </p:txBody>
      </p:sp>
      <p:sp>
        <p:nvSpPr>
          <p:cNvPr id="81" name="object 81"/>
          <p:cNvSpPr txBox="1"/>
          <p:nvPr/>
        </p:nvSpPr>
        <p:spPr>
          <a:xfrm>
            <a:off x="7982211" y="3647092"/>
            <a:ext cx="1529715" cy="1066800"/>
          </a:xfrm>
          <a:prstGeom prst="rect">
            <a:avLst/>
          </a:prstGeom>
        </p:spPr>
        <p:txBody>
          <a:bodyPr vert="horz" wrap="square" lIns="0" tIns="0" rIns="0" bIns="0" rtlCol="0">
            <a:spAutoFit/>
          </a:bodyPr>
          <a:lstStyle/>
          <a:p>
            <a:pPr marL="12700" marR="5080" indent="109220" algn="r">
              <a:lnSpc>
                <a:spcPct val="100000"/>
              </a:lnSpc>
            </a:pPr>
            <a:r>
              <a:rPr sz="1000" dirty="0">
                <a:latin typeface="Segoe UI"/>
                <a:cs typeface="Segoe UI"/>
              </a:rPr>
              <a:t>Модернизация Единого образовательного комплекса вместимостью</a:t>
            </a:r>
            <a:endParaRPr sz="1000">
              <a:latin typeface="Segoe UI"/>
              <a:cs typeface="Segoe UI"/>
            </a:endParaRPr>
          </a:p>
          <a:p>
            <a:pPr marL="523875" marR="5080" indent="306705" algn="r">
              <a:lnSpc>
                <a:spcPts val="1200"/>
              </a:lnSpc>
              <a:spcBef>
                <a:spcPts val="40"/>
              </a:spcBef>
            </a:pPr>
            <a:r>
              <a:rPr sz="1100" b="1" dirty="0">
                <a:solidFill>
                  <a:srgbClr val="F07E2F"/>
                </a:solidFill>
                <a:latin typeface="Segoe UI"/>
                <a:cs typeface="Segoe UI"/>
              </a:rPr>
              <a:t>4550 </a:t>
            </a:r>
            <a:r>
              <a:rPr sz="1100" b="1" spc="-60" dirty="0">
                <a:solidFill>
                  <a:srgbClr val="F07E2F"/>
                </a:solidFill>
                <a:latin typeface="Segoe UI"/>
                <a:cs typeface="Segoe UI"/>
              </a:rPr>
              <a:t> </a:t>
            </a:r>
            <a:r>
              <a:rPr sz="1000" dirty="0">
                <a:latin typeface="Segoe UI"/>
                <a:cs typeface="Segoe UI"/>
              </a:rPr>
              <a:t>мест, расположенного</a:t>
            </a:r>
            <a:endParaRPr sz="1000">
              <a:latin typeface="Segoe UI"/>
              <a:cs typeface="Segoe UI"/>
            </a:endParaRPr>
          </a:p>
          <a:p>
            <a:pPr marR="5080" algn="r">
              <a:lnSpc>
                <a:spcPts val="1160"/>
              </a:lnSpc>
            </a:pPr>
            <a:r>
              <a:rPr sz="1000" dirty="0">
                <a:latin typeface="Segoe UI"/>
                <a:cs typeface="Segoe UI"/>
              </a:rPr>
              <a:t>в Нижнем Новгороде</a:t>
            </a:r>
            <a:endParaRPr sz="1000">
              <a:latin typeface="Segoe UI"/>
              <a:cs typeface="Segoe UI"/>
            </a:endParaRPr>
          </a:p>
          <a:p>
            <a:pPr marR="5080" algn="r">
              <a:lnSpc>
                <a:spcPct val="100000"/>
              </a:lnSpc>
            </a:pPr>
            <a:r>
              <a:rPr sz="1000" dirty="0">
                <a:latin typeface="Segoe UI"/>
                <a:cs typeface="Segoe UI"/>
              </a:rPr>
              <a:t>и г. о. г. Бор</a:t>
            </a:r>
            <a:endParaRPr sz="1000">
              <a:latin typeface="Segoe UI"/>
              <a:cs typeface="Segoe UI"/>
            </a:endParaRPr>
          </a:p>
        </p:txBody>
      </p:sp>
      <p:sp>
        <p:nvSpPr>
          <p:cNvPr id="82" name="object 82"/>
          <p:cNvSpPr txBox="1"/>
          <p:nvPr/>
        </p:nvSpPr>
        <p:spPr>
          <a:xfrm>
            <a:off x="8679548" y="1621392"/>
            <a:ext cx="841375" cy="307340"/>
          </a:xfrm>
          <a:prstGeom prst="rect">
            <a:avLst/>
          </a:prstGeom>
        </p:spPr>
        <p:txBody>
          <a:bodyPr vert="horz" wrap="square" lIns="0" tIns="0" rIns="0" bIns="0" rtlCol="0">
            <a:spAutoFit/>
          </a:bodyPr>
          <a:lstStyle/>
          <a:p>
            <a:pPr marL="12700">
              <a:lnSpc>
                <a:spcPts val="1150"/>
              </a:lnSpc>
            </a:pPr>
            <a:r>
              <a:rPr sz="1000" dirty="0">
                <a:latin typeface="Segoe UI"/>
                <a:cs typeface="Segoe UI"/>
              </a:rPr>
              <a:t>г. о. г. Саров</a:t>
            </a:r>
            <a:r>
              <a:rPr sz="1000" spc="-5" dirty="0">
                <a:latin typeface="Segoe UI"/>
                <a:cs typeface="Segoe UI"/>
              </a:rPr>
              <a:t> </a:t>
            </a:r>
            <a:r>
              <a:rPr sz="900" spc="40" dirty="0">
                <a:solidFill>
                  <a:srgbClr val="575756"/>
                </a:solidFill>
                <a:latin typeface="Segoe UI"/>
                <a:cs typeface="Segoe UI"/>
              </a:rPr>
              <a:t>–</a:t>
            </a:r>
            <a:endParaRPr sz="900">
              <a:latin typeface="Segoe UI"/>
              <a:cs typeface="Segoe UI"/>
            </a:endParaRPr>
          </a:p>
          <a:p>
            <a:pPr marL="285750">
              <a:lnSpc>
                <a:spcPts val="1270"/>
              </a:lnSpc>
            </a:pPr>
            <a:r>
              <a:rPr sz="1100" b="1" spc="-5" dirty="0">
                <a:solidFill>
                  <a:srgbClr val="F07E2F"/>
                </a:solidFill>
                <a:latin typeface="Segoe UI"/>
                <a:cs typeface="Segoe UI"/>
              </a:rPr>
              <a:t>60</a:t>
            </a:r>
            <a:r>
              <a:rPr sz="1100" b="1" dirty="0">
                <a:solidFill>
                  <a:srgbClr val="F07E2F"/>
                </a:solidFill>
                <a:latin typeface="Segoe UI"/>
                <a:cs typeface="Segoe UI"/>
              </a:rPr>
              <a:t>0</a:t>
            </a:r>
            <a:r>
              <a:rPr sz="1100" b="1" spc="-30" dirty="0">
                <a:solidFill>
                  <a:srgbClr val="F07E2F"/>
                </a:solidFill>
                <a:latin typeface="Segoe UI"/>
                <a:cs typeface="Segoe UI"/>
              </a:rPr>
              <a:t> </a:t>
            </a:r>
            <a:r>
              <a:rPr sz="1000" dirty="0">
                <a:latin typeface="Segoe UI"/>
                <a:cs typeface="Segoe UI"/>
              </a:rPr>
              <a:t>мест</a:t>
            </a:r>
            <a:endParaRPr sz="1000">
              <a:latin typeface="Segoe UI"/>
              <a:cs typeface="Segoe UI"/>
            </a:endParaRPr>
          </a:p>
        </p:txBody>
      </p:sp>
      <p:sp>
        <p:nvSpPr>
          <p:cNvPr id="83" name="object 83"/>
          <p:cNvSpPr/>
          <p:nvPr/>
        </p:nvSpPr>
        <p:spPr>
          <a:xfrm>
            <a:off x="7862055" y="3185922"/>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84" name="object 84"/>
          <p:cNvSpPr/>
          <p:nvPr/>
        </p:nvSpPr>
        <p:spPr>
          <a:xfrm>
            <a:off x="7995959" y="3162345"/>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5" name="object 85"/>
          <p:cNvSpPr/>
          <p:nvPr/>
        </p:nvSpPr>
        <p:spPr>
          <a:xfrm>
            <a:off x="7995959" y="3162345"/>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6" name="object 86"/>
          <p:cNvSpPr/>
          <p:nvPr/>
        </p:nvSpPr>
        <p:spPr>
          <a:xfrm>
            <a:off x="7862055" y="4229094"/>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87" name="object 87"/>
          <p:cNvSpPr/>
          <p:nvPr/>
        </p:nvSpPr>
        <p:spPr>
          <a:xfrm>
            <a:off x="7995959" y="4205518"/>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8" name="object 88"/>
          <p:cNvSpPr/>
          <p:nvPr/>
        </p:nvSpPr>
        <p:spPr>
          <a:xfrm>
            <a:off x="7995959" y="4205518"/>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9" name="object 89"/>
          <p:cNvSpPr/>
          <p:nvPr/>
        </p:nvSpPr>
        <p:spPr>
          <a:xfrm>
            <a:off x="1421536" y="6004928"/>
            <a:ext cx="434935" cy="436486"/>
          </a:xfrm>
          <a:prstGeom prst="rect">
            <a:avLst/>
          </a:prstGeom>
          <a:blipFill>
            <a:blip r:embed="rId15" cstate="print"/>
            <a:stretch>
              <a:fillRect/>
            </a:stretch>
          </a:blipFill>
        </p:spPr>
        <p:txBody>
          <a:bodyPr wrap="square" lIns="0" tIns="0" rIns="0" bIns="0" rtlCol="0"/>
          <a:lstStyle/>
          <a:p>
            <a:endParaRPr/>
          </a:p>
        </p:txBody>
      </p:sp>
      <p:sp>
        <p:nvSpPr>
          <p:cNvPr id="90" name="object 90"/>
          <p:cNvSpPr/>
          <p:nvPr/>
        </p:nvSpPr>
        <p:spPr>
          <a:xfrm>
            <a:off x="2075562" y="5434553"/>
            <a:ext cx="0" cy="986790"/>
          </a:xfrm>
          <a:custGeom>
            <a:avLst/>
            <a:gdLst/>
            <a:ahLst/>
            <a:cxnLst/>
            <a:rect l="l" t="t" r="r" b="b"/>
            <a:pathLst>
              <a:path h="986789">
                <a:moveTo>
                  <a:pt x="0" y="0"/>
                </a:moveTo>
                <a:lnTo>
                  <a:pt x="0" y="986231"/>
                </a:lnTo>
              </a:path>
            </a:pathLst>
          </a:custGeom>
          <a:ln w="9525">
            <a:solidFill>
              <a:srgbClr val="5284C4"/>
            </a:solidFill>
          </a:ln>
        </p:spPr>
        <p:txBody>
          <a:bodyPr wrap="square" lIns="0" tIns="0" rIns="0" bIns="0" rtlCol="0"/>
          <a:lstStyle/>
          <a:p>
            <a:endParaRPr/>
          </a:p>
        </p:txBody>
      </p:sp>
      <p:sp>
        <p:nvSpPr>
          <p:cNvPr id="91" name="object 91"/>
          <p:cNvSpPr/>
          <p:nvPr/>
        </p:nvSpPr>
        <p:spPr>
          <a:xfrm>
            <a:off x="2070798" y="5912720"/>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2" name="object 92"/>
          <p:cNvSpPr/>
          <p:nvPr/>
        </p:nvSpPr>
        <p:spPr>
          <a:xfrm>
            <a:off x="2198671" y="5889009"/>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3" name="object 93"/>
          <p:cNvSpPr/>
          <p:nvPr/>
        </p:nvSpPr>
        <p:spPr>
          <a:xfrm>
            <a:off x="2198671" y="5889009"/>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4" name="object 94"/>
          <p:cNvSpPr/>
          <p:nvPr/>
        </p:nvSpPr>
        <p:spPr>
          <a:xfrm>
            <a:off x="2075560" y="5439316"/>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5" name="object 95"/>
          <p:cNvSpPr/>
          <p:nvPr/>
        </p:nvSpPr>
        <p:spPr>
          <a:xfrm>
            <a:off x="2203434" y="5415612"/>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6" name="object 96"/>
          <p:cNvSpPr/>
          <p:nvPr/>
        </p:nvSpPr>
        <p:spPr>
          <a:xfrm>
            <a:off x="2203434" y="5415612"/>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7" name="object 97"/>
          <p:cNvSpPr txBox="1"/>
          <p:nvPr/>
        </p:nvSpPr>
        <p:spPr>
          <a:xfrm>
            <a:off x="2253757" y="5313183"/>
            <a:ext cx="1350645" cy="22669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1 210 819,1 </a:t>
            </a:r>
            <a:r>
              <a:rPr sz="1500" b="1" spc="-150" dirty="0">
                <a:solidFill>
                  <a:srgbClr val="F07E2F"/>
                </a:solidFill>
                <a:latin typeface="Segoe UI"/>
                <a:cs typeface="Segoe UI"/>
              </a:rPr>
              <a:t> </a:t>
            </a:r>
            <a:r>
              <a:rPr sz="1200" b="1" baseline="45138" dirty="0">
                <a:solidFill>
                  <a:srgbClr val="F07E2F"/>
                </a:solidFill>
                <a:latin typeface="Segoe UI"/>
                <a:cs typeface="Segoe UI"/>
              </a:rPr>
              <a:t>тыс.</a:t>
            </a:r>
            <a:endParaRPr sz="1200" baseline="45138">
              <a:latin typeface="Segoe UI"/>
              <a:cs typeface="Segoe UI"/>
            </a:endParaRPr>
          </a:p>
        </p:txBody>
      </p:sp>
      <p:sp>
        <p:nvSpPr>
          <p:cNvPr id="98" name="object 98"/>
          <p:cNvSpPr txBox="1"/>
          <p:nvPr/>
        </p:nvSpPr>
        <p:spPr>
          <a:xfrm>
            <a:off x="2253818" y="5519740"/>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99" name="object 99"/>
          <p:cNvSpPr/>
          <p:nvPr/>
        </p:nvSpPr>
        <p:spPr>
          <a:xfrm>
            <a:off x="2075560" y="6416026"/>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100" name="object 100"/>
          <p:cNvSpPr/>
          <p:nvPr/>
        </p:nvSpPr>
        <p:spPr>
          <a:xfrm>
            <a:off x="2203434" y="6392322"/>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01" name="object 101"/>
          <p:cNvSpPr/>
          <p:nvPr/>
        </p:nvSpPr>
        <p:spPr>
          <a:xfrm>
            <a:off x="2203434" y="6392322"/>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02" name="object 102"/>
          <p:cNvSpPr txBox="1"/>
          <p:nvPr/>
        </p:nvSpPr>
        <p:spPr>
          <a:xfrm>
            <a:off x="2253757" y="5808031"/>
            <a:ext cx="1350645" cy="220979"/>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1 284 499,3 </a:t>
            </a:r>
            <a:r>
              <a:rPr sz="1500" b="1" spc="-150" dirty="0">
                <a:solidFill>
                  <a:srgbClr val="F07E2F"/>
                </a:solidFill>
                <a:latin typeface="Segoe UI"/>
                <a:cs typeface="Segoe UI"/>
              </a:rPr>
              <a:t> </a:t>
            </a:r>
            <a:r>
              <a:rPr sz="1200" b="1" baseline="41666" dirty="0">
                <a:solidFill>
                  <a:srgbClr val="F07E2F"/>
                </a:solidFill>
                <a:latin typeface="Segoe UI"/>
                <a:cs typeface="Segoe UI"/>
              </a:rPr>
              <a:t>тыс.</a:t>
            </a:r>
            <a:endParaRPr sz="1200" baseline="41666">
              <a:latin typeface="Segoe UI"/>
              <a:cs typeface="Segoe UI"/>
            </a:endParaRPr>
          </a:p>
        </p:txBody>
      </p:sp>
      <p:sp>
        <p:nvSpPr>
          <p:cNvPr id="103" name="object 103"/>
          <p:cNvSpPr txBox="1"/>
          <p:nvPr/>
        </p:nvSpPr>
        <p:spPr>
          <a:xfrm>
            <a:off x="2253818" y="6021542"/>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4" name="object 104"/>
          <p:cNvSpPr txBox="1"/>
          <p:nvPr/>
        </p:nvSpPr>
        <p:spPr>
          <a:xfrm>
            <a:off x="2253757" y="6278481"/>
            <a:ext cx="787400" cy="215900"/>
          </a:xfrm>
          <a:prstGeom prst="rect">
            <a:avLst/>
          </a:prstGeom>
        </p:spPr>
        <p:txBody>
          <a:bodyPr vert="horz" wrap="square" lIns="0" tIns="0" rIns="0" bIns="0" rtlCol="0">
            <a:spAutoFit/>
          </a:bodyPr>
          <a:lstStyle/>
          <a:p>
            <a:pPr marL="12700">
              <a:lnSpc>
                <a:spcPct val="100000"/>
              </a:lnSpc>
            </a:pPr>
            <a:r>
              <a:rPr sz="1500" b="1" spc="-5" dirty="0">
                <a:solidFill>
                  <a:srgbClr val="F07E2F"/>
                </a:solidFill>
                <a:latin typeface="Segoe UI"/>
                <a:cs typeface="Segoe UI"/>
              </a:rPr>
              <a:t>8</a:t>
            </a:r>
            <a:r>
              <a:rPr sz="1500" b="1" dirty="0">
                <a:solidFill>
                  <a:srgbClr val="F07E2F"/>
                </a:solidFill>
                <a:latin typeface="Segoe UI"/>
                <a:cs typeface="Segoe UI"/>
              </a:rPr>
              <a:t>7</a:t>
            </a:r>
            <a:r>
              <a:rPr sz="1500" b="1" spc="-5" dirty="0">
                <a:solidFill>
                  <a:srgbClr val="F07E2F"/>
                </a:solidFill>
                <a:latin typeface="Segoe UI"/>
                <a:cs typeface="Segoe UI"/>
              </a:rPr>
              <a:t> </a:t>
            </a:r>
            <a:r>
              <a:rPr sz="1500" b="1" dirty="0">
                <a:solidFill>
                  <a:srgbClr val="F07E2F"/>
                </a:solidFill>
                <a:latin typeface="Segoe UI"/>
                <a:cs typeface="Segoe UI"/>
              </a:rPr>
              <a:t>315,2</a:t>
            </a:r>
            <a:endParaRPr sz="1500">
              <a:latin typeface="Segoe UI"/>
              <a:cs typeface="Segoe UI"/>
            </a:endParaRPr>
          </a:p>
        </p:txBody>
      </p:sp>
      <p:sp>
        <p:nvSpPr>
          <p:cNvPr id="105" name="object 105"/>
          <p:cNvSpPr txBox="1"/>
          <p:nvPr/>
        </p:nvSpPr>
        <p:spPr>
          <a:xfrm>
            <a:off x="3373244" y="5402083"/>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6" name="object 106"/>
          <p:cNvSpPr txBox="1"/>
          <p:nvPr/>
        </p:nvSpPr>
        <p:spPr>
          <a:xfrm>
            <a:off x="3373244" y="5896931"/>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7" name="object 107"/>
          <p:cNvSpPr txBox="1"/>
          <p:nvPr/>
        </p:nvSpPr>
        <p:spPr>
          <a:xfrm>
            <a:off x="3112234" y="6278947"/>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08" name="object 108"/>
          <p:cNvSpPr txBox="1"/>
          <p:nvPr/>
        </p:nvSpPr>
        <p:spPr>
          <a:xfrm>
            <a:off x="3112234" y="6367847"/>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9" name="object 109"/>
          <p:cNvSpPr txBox="1"/>
          <p:nvPr/>
        </p:nvSpPr>
        <p:spPr>
          <a:xfrm>
            <a:off x="897244" y="5732646"/>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11" name="object 111"/>
          <p:cNvSpPr/>
          <p:nvPr/>
        </p:nvSpPr>
        <p:spPr>
          <a:xfrm>
            <a:off x="7075449" y="5054957"/>
            <a:ext cx="2920669" cy="1622169"/>
          </a:xfrm>
          <a:prstGeom prst="rect">
            <a:avLst/>
          </a:prstGeom>
          <a:blipFill>
            <a:blip r:embed="rId16" cstate="print"/>
            <a:stretch>
              <a:fillRect/>
            </a:stretch>
          </a:blipFill>
        </p:spPr>
        <p:txBody>
          <a:bodyPr wrap="square" lIns="0" tIns="0" rIns="0" bIns="0" rtlCol="0"/>
          <a:lstStyle/>
          <a:p>
            <a:endParaRPr/>
          </a:p>
        </p:txBody>
      </p:sp>
      <p:sp>
        <p:nvSpPr>
          <p:cNvPr id="112" name="object 112"/>
          <p:cNvSpPr txBox="1"/>
          <p:nvPr/>
        </p:nvSpPr>
        <p:spPr>
          <a:xfrm>
            <a:off x="5694549" y="5745555"/>
            <a:ext cx="1106170" cy="557530"/>
          </a:xfrm>
          <a:prstGeom prst="rect">
            <a:avLst/>
          </a:prstGeom>
        </p:spPr>
        <p:txBody>
          <a:bodyPr vert="horz" wrap="square" lIns="0" tIns="0" rIns="0" bIns="0" rtlCol="0">
            <a:spAutoFit/>
          </a:bodyPr>
          <a:lstStyle/>
          <a:p>
            <a:pPr algn="ctr">
              <a:lnSpc>
                <a:spcPts val="3195"/>
              </a:lnSpc>
            </a:pPr>
            <a:r>
              <a:rPr sz="2700" b="1" dirty="0">
                <a:solidFill>
                  <a:srgbClr val="F07E2F"/>
                </a:solidFill>
                <a:latin typeface="Segoe UI"/>
                <a:cs typeface="Segoe UI"/>
              </a:rPr>
              <a:t>18 997</a:t>
            </a:r>
            <a:endParaRPr sz="2700">
              <a:latin typeface="Segoe UI"/>
              <a:cs typeface="Segoe UI"/>
            </a:endParaRPr>
          </a:p>
          <a:p>
            <a:pPr algn="ctr">
              <a:lnSpc>
                <a:spcPts val="1515"/>
              </a:lnSpc>
            </a:pPr>
            <a:r>
              <a:rPr sz="1300" b="1" dirty="0">
                <a:solidFill>
                  <a:srgbClr val="F07E2F"/>
                </a:solidFill>
                <a:latin typeface="Segoe UI"/>
                <a:cs typeface="Segoe UI"/>
              </a:rPr>
              <a:t>новых мест</a:t>
            </a:r>
            <a:endParaRPr sz="1300">
              <a:latin typeface="Segoe UI"/>
              <a:cs typeface="Segoe UI"/>
            </a:endParaRPr>
          </a:p>
        </p:txBody>
      </p:sp>
      <p:sp>
        <p:nvSpPr>
          <p:cNvPr id="113" name="object 113"/>
          <p:cNvSpPr txBox="1"/>
          <p:nvPr/>
        </p:nvSpPr>
        <p:spPr>
          <a:xfrm>
            <a:off x="5229006" y="5482039"/>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14" name="object 114"/>
          <p:cNvSpPr/>
          <p:nvPr/>
        </p:nvSpPr>
        <p:spPr>
          <a:xfrm>
            <a:off x="5348127" y="5553163"/>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15" name="object 115"/>
          <p:cNvSpPr/>
          <p:nvPr/>
        </p:nvSpPr>
        <p:spPr>
          <a:xfrm>
            <a:off x="5349709" y="5443740"/>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16" name="object 116"/>
          <p:cNvSpPr txBox="1"/>
          <p:nvPr/>
        </p:nvSpPr>
        <p:spPr>
          <a:xfrm>
            <a:off x="5147975" y="5282714"/>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2024</a:t>
            </a:r>
            <a:endParaRPr sz="1700">
              <a:latin typeface="Segoe UI"/>
              <a:cs typeface="Segoe UI"/>
            </a:endParaRPr>
          </a:p>
        </p:txBody>
      </p:sp>
      <p:sp>
        <p:nvSpPr>
          <p:cNvPr id="117" name="object 117"/>
          <p:cNvSpPr txBox="1"/>
          <p:nvPr/>
        </p:nvSpPr>
        <p:spPr>
          <a:xfrm>
            <a:off x="4291487" y="5745555"/>
            <a:ext cx="782320" cy="557530"/>
          </a:xfrm>
          <a:prstGeom prst="rect">
            <a:avLst/>
          </a:prstGeom>
        </p:spPr>
        <p:txBody>
          <a:bodyPr vert="horz" wrap="square" lIns="0" tIns="0" rIns="0" bIns="0" rtlCol="0">
            <a:spAutoFit/>
          </a:bodyPr>
          <a:lstStyle/>
          <a:p>
            <a:pPr algn="ctr">
              <a:lnSpc>
                <a:spcPts val="3195"/>
              </a:lnSpc>
            </a:pPr>
            <a:r>
              <a:rPr sz="2700" b="1" spc="-5" dirty="0">
                <a:solidFill>
                  <a:srgbClr val="F07E2F"/>
                </a:solidFill>
                <a:latin typeface="Segoe UI"/>
                <a:cs typeface="Segoe UI"/>
              </a:rPr>
              <a:t>26</a:t>
            </a:r>
            <a:endParaRPr sz="2700">
              <a:latin typeface="Segoe UI"/>
              <a:cs typeface="Segoe UI"/>
            </a:endParaRPr>
          </a:p>
          <a:p>
            <a:pPr algn="ctr">
              <a:lnSpc>
                <a:spcPts val="1515"/>
              </a:lnSpc>
            </a:pPr>
            <a:r>
              <a:rPr sz="1300" b="1" dirty="0">
                <a:solidFill>
                  <a:srgbClr val="F07E2F"/>
                </a:solidFill>
                <a:latin typeface="Segoe UI"/>
                <a:cs typeface="Segoe UI"/>
              </a:rPr>
              <a:t>о</a:t>
            </a:r>
            <a:r>
              <a:rPr sz="1300" b="1" spc="-20" dirty="0">
                <a:solidFill>
                  <a:srgbClr val="F07E2F"/>
                </a:solidFill>
                <a:latin typeface="Segoe UI"/>
                <a:cs typeface="Segoe UI"/>
              </a:rPr>
              <a:t>б</a:t>
            </a:r>
            <a:r>
              <a:rPr sz="1300" b="1" spc="-10" dirty="0">
                <a:solidFill>
                  <a:srgbClr val="F07E2F"/>
                </a:solidFill>
                <a:latin typeface="Segoe UI"/>
                <a:cs typeface="Segoe UI"/>
              </a:rPr>
              <a:t>ъ</a:t>
            </a:r>
            <a:r>
              <a:rPr sz="1300" b="1" dirty="0">
                <a:solidFill>
                  <a:srgbClr val="F07E2F"/>
                </a:solidFill>
                <a:latin typeface="Segoe UI"/>
                <a:cs typeface="Segoe UI"/>
              </a:rPr>
              <a:t>ек</a:t>
            </a:r>
            <a:r>
              <a:rPr sz="1300" b="1" spc="-20" dirty="0">
                <a:solidFill>
                  <a:srgbClr val="F07E2F"/>
                </a:solidFill>
                <a:latin typeface="Segoe UI"/>
                <a:cs typeface="Segoe UI"/>
              </a:rPr>
              <a:t>т</a:t>
            </a:r>
            <a:r>
              <a:rPr sz="1300" b="1" dirty="0">
                <a:solidFill>
                  <a:srgbClr val="F07E2F"/>
                </a:solidFill>
                <a:latin typeface="Segoe UI"/>
                <a:cs typeface="Segoe UI"/>
              </a:rPr>
              <a:t>ов</a:t>
            </a:r>
            <a:endParaRPr sz="1300">
              <a:latin typeface="Segoe UI"/>
              <a:cs typeface="Segoe UI"/>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15</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45731" y="2293200"/>
            <a:ext cx="1046480" cy="978535"/>
          </a:xfrm>
          <a:custGeom>
            <a:avLst/>
            <a:gdLst/>
            <a:ahLst/>
            <a:cxnLst/>
            <a:rect l="l" t="t" r="r" b="b"/>
            <a:pathLst>
              <a:path w="1046480" h="978535">
                <a:moveTo>
                  <a:pt x="0" y="978123"/>
                </a:moveTo>
                <a:lnTo>
                  <a:pt x="1046057" y="978123"/>
                </a:lnTo>
                <a:lnTo>
                  <a:pt x="1046057" y="0"/>
                </a:lnTo>
                <a:lnTo>
                  <a:pt x="0" y="0"/>
                </a:lnTo>
                <a:lnTo>
                  <a:pt x="0" y="978123"/>
                </a:lnTo>
                <a:close/>
              </a:path>
            </a:pathLst>
          </a:custGeom>
          <a:solidFill>
            <a:srgbClr val="D4D8EE"/>
          </a:solidFill>
        </p:spPr>
        <p:txBody>
          <a:bodyPr wrap="square" lIns="0" tIns="0" rIns="0" bIns="0" rtlCol="0"/>
          <a:lstStyle/>
          <a:p>
            <a:endParaRPr/>
          </a:p>
        </p:txBody>
      </p:sp>
      <p:sp>
        <p:nvSpPr>
          <p:cNvPr id="38" name="object 38"/>
          <p:cNvSpPr/>
          <p:nvPr/>
        </p:nvSpPr>
        <p:spPr>
          <a:xfrm>
            <a:off x="545731" y="3347524"/>
            <a:ext cx="1046480" cy="446405"/>
          </a:xfrm>
          <a:custGeom>
            <a:avLst/>
            <a:gdLst/>
            <a:ahLst/>
            <a:cxnLst/>
            <a:rect l="l" t="t" r="r" b="b"/>
            <a:pathLst>
              <a:path w="1046480" h="446404">
                <a:moveTo>
                  <a:pt x="0" y="446272"/>
                </a:moveTo>
                <a:lnTo>
                  <a:pt x="1046057" y="446272"/>
                </a:lnTo>
                <a:lnTo>
                  <a:pt x="1046057" y="0"/>
                </a:lnTo>
                <a:lnTo>
                  <a:pt x="0" y="0"/>
                </a:lnTo>
                <a:lnTo>
                  <a:pt x="0" y="446272"/>
                </a:lnTo>
                <a:close/>
              </a:path>
            </a:pathLst>
          </a:custGeom>
          <a:solidFill>
            <a:srgbClr val="D4D8EE"/>
          </a:solidFill>
        </p:spPr>
        <p:txBody>
          <a:bodyPr wrap="square" lIns="0" tIns="0" rIns="0" bIns="0" rtlCol="0"/>
          <a:lstStyle/>
          <a:p>
            <a:endParaRPr/>
          </a:p>
        </p:txBody>
      </p:sp>
      <p:sp>
        <p:nvSpPr>
          <p:cNvPr id="39" name="object 39"/>
          <p:cNvSpPr/>
          <p:nvPr/>
        </p:nvSpPr>
        <p:spPr>
          <a:xfrm>
            <a:off x="545731" y="3869997"/>
            <a:ext cx="1046480" cy="450215"/>
          </a:xfrm>
          <a:custGeom>
            <a:avLst/>
            <a:gdLst/>
            <a:ahLst/>
            <a:cxnLst/>
            <a:rect l="l" t="t" r="r" b="b"/>
            <a:pathLst>
              <a:path w="1046480" h="450214">
                <a:moveTo>
                  <a:pt x="0" y="450009"/>
                </a:moveTo>
                <a:lnTo>
                  <a:pt x="1046057" y="450009"/>
                </a:lnTo>
                <a:lnTo>
                  <a:pt x="1046057" y="0"/>
                </a:lnTo>
                <a:lnTo>
                  <a:pt x="0" y="0"/>
                </a:lnTo>
                <a:lnTo>
                  <a:pt x="0" y="450009"/>
                </a:lnTo>
                <a:close/>
              </a:path>
            </a:pathLst>
          </a:custGeom>
          <a:solidFill>
            <a:srgbClr val="D4D8EE"/>
          </a:solidFill>
        </p:spPr>
        <p:txBody>
          <a:bodyPr wrap="square" lIns="0" tIns="0" rIns="0" bIns="0" rtlCol="0"/>
          <a:lstStyle/>
          <a:p>
            <a:endParaRPr/>
          </a:p>
        </p:txBody>
      </p:sp>
      <p:sp>
        <p:nvSpPr>
          <p:cNvPr id="40" name="object 40"/>
          <p:cNvSpPr/>
          <p:nvPr/>
        </p:nvSpPr>
        <p:spPr>
          <a:xfrm>
            <a:off x="1699742" y="3869997"/>
            <a:ext cx="4973320" cy="450215"/>
          </a:xfrm>
          <a:custGeom>
            <a:avLst/>
            <a:gdLst/>
            <a:ahLst/>
            <a:cxnLst/>
            <a:rect l="l" t="t" r="r" b="b"/>
            <a:pathLst>
              <a:path w="4973320" h="450214">
                <a:moveTo>
                  <a:pt x="0" y="450009"/>
                </a:moveTo>
                <a:lnTo>
                  <a:pt x="4972773" y="450009"/>
                </a:lnTo>
                <a:lnTo>
                  <a:pt x="4972773" y="0"/>
                </a:lnTo>
                <a:lnTo>
                  <a:pt x="0" y="0"/>
                </a:lnTo>
                <a:lnTo>
                  <a:pt x="0" y="450009"/>
                </a:lnTo>
                <a:close/>
              </a:path>
            </a:pathLst>
          </a:custGeom>
          <a:solidFill>
            <a:srgbClr val="637DBE"/>
          </a:solidFill>
        </p:spPr>
        <p:txBody>
          <a:bodyPr wrap="square" lIns="0" tIns="0" rIns="0" bIns="0" rtlCol="0"/>
          <a:lstStyle/>
          <a:p>
            <a:endParaRPr/>
          </a:p>
        </p:txBody>
      </p:sp>
      <p:sp>
        <p:nvSpPr>
          <p:cNvPr id="41" name="object 41"/>
          <p:cNvSpPr/>
          <p:nvPr/>
        </p:nvSpPr>
        <p:spPr>
          <a:xfrm>
            <a:off x="1645763" y="2239208"/>
            <a:ext cx="0" cy="1032510"/>
          </a:xfrm>
          <a:custGeom>
            <a:avLst/>
            <a:gdLst/>
            <a:ahLst/>
            <a:cxnLst/>
            <a:rect l="l" t="t" r="r" b="b"/>
            <a:pathLst>
              <a:path h="1032510">
                <a:moveTo>
                  <a:pt x="0" y="0"/>
                </a:moveTo>
                <a:lnTo>
                  <a:pt x="0" y="1032116"/>
                </a:lnTo>
              </a:path>
            </a:pathLst>
          </a:custGeom>
          <a:ln w="107950">
            <a:solidFill>
              <a:srgbClr val="FFFFFF"/>
            </a:solidFill>
          </a:ln>
        </p:spPr>
        <p:txBody>
          <a:bodyPr wrap="square" lIns="0" tIns="0" rIns="0" bIns="0" rtlCol="0"/>
          <a:lstStyle/>
          <a:p>
            <a:endParaRPr/>
          </a:p>
        </p:txBody>
      </p:sp>
      <p:sp>
        <p:nvSpPr>
          <p:cNvPr id="42" name="object 42"/>
          <p:cNvSpPr/>
          <p:nvPr/>
        </p:nvSpPr>
        <p:spPr>
          <a:xfrm>
            <a:off x="1645763" y="3347524"/>
            <a:ext cx="0" cy="446405"/>
          </a:xfrm>
          <a:custGeom>
            <a:avLst/>
            <a:gdLst/>
            <a:ahLst/>
            <a:cxnLst/>
            <a:rect l="l" t="t" r="r" b="b"/>
            <a:pathLst>
              <a:path h="446404">
                <a:moveTo>
                  <a:pt x="0" y="0"/>
                </a:moveTo>
                <a:lnTo>
                  <a:pt x="0" y="446272"/>
                </a:lnTo>
              </a:path>
            </a:pathLst>
          </a:custGeom>
          <a:ln w="107950">
            <a:solidFill>
              <a:srgbClr val="FFFFFF"/>
            </a:solidFill>
          </a:ln>
        </p:spPr>
        <p:txBody>
          <a:bodyPr wrap="square" lIns="0" tIns="0" rIns="0" bIns="0" rtlCol="0"/>
          <a:lstStyle/>
          <a:p>
            <a:endParaRPr/>
          </a:p>
        </p:txBody>
      </p:sp>
      <p:sp>
        <p:nvSpPr>
          <p:cNvPr id="43" name="object 43"/>
          <p:cNvSpPr/>
          <p:nvPr/>
        </p:nvSpPr>
        <p:spPr>
          <a:xfrm>
            <a:off x="1645763" y="3869997"/>
            <a:ext cx="0" cy="505459"/>
          </a:xfrm>
          <a:custGeom>
            <a:avLst/>
            <a:gdLst/>
            <a:ahLst/>
            <a:cxnLst/>
            <a:rect l="l" t="t" r="r" b="b"/>
            <a:pathLst>
              <a:path h="505460">
                <a:moveTo>
                  <a:pt x="0" y="0"/>
                </a:moveTo>
                <a:lnTo>
                  <a:pt x="0" y="504906"/>
                </a:lnTo>
              </a:path>
            </a:pathLst>
          </a:custGeom>
          <a:ln w="107950">
            <a:solidFill>
              <a:srgbClr val="FFFFFF"/>
            </a:solidFill>
          </a:ln>
        </p:spPr>
        <p:txBody>
          <a:bodyPr wrap="square" lIns="0" tIns="0" rIns="0" bIns="0" rtlCol="0"/>
          <a:lstStyle/>
          <a:p>
            <a:endParaRPr/>
          </a:p>
        </p:txBody>
      </p:sp>
      <p:sp>
        <p:nvSpPr>
          <p:cNvPr id="44" name="object 44"/>
          <p:cNvSpPr/>
          <p:nvPr/>
        </p:nvSpPr>
        <p:spPr>
          <a:xfrm>
            <a:off x="439200" y="3831897"/>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5" name="object 45"/>
          <p:cNvSpPr/>
          <p:nvPr/>
        </p:nvSpPr>
        <p:spPr>
          <a:xfrm>
            <a:off x="489822" y="330942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521729" y="1957470"/>
            <a:ext cx="6179820"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35" dirty="0">
                <a:solidFill>
                  <a:srgbClr val="706F6F"/>
                </a:solidFill>
                <a:latin typeface="Segoe UI"/>
                <a:cs typeface="Segoe UI"/>
              </a:rPr>
              <a:t> </a:t>
            </a:r>
            <a:r>
              <a:rPr sz="1100" dirty="0">
                <a:solidFill>
                  <a:srgbClr val="706F6F"/>
                </a:solidFill>
                <a:latin typeface="Segoe UI"/>
                <a:cs typeface="Segoe UI"/>
              </a:rPr>
              <a:t>— </a:t>
            </a:r>
            <a:r>
              <a:rPr sz="1100" spc="-140"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 </a:t>
            </a:r>
            <a:r>
              <a:rPr sz="1100" spc="-140" dirty="0">
                <a:solidFill>
                  <a:srgbClr val="706F6F"/>
                </a:solidFill>
                <a:latin typeface="Segoe UI"/>
                <a:cs typeface="Segoe UI"/>
              </a:rPr>
              <a:t> </a:t>
            </a:r>
            <a:r>
              <a:rPr sz="1100" spc="-35" dirty="0">
                <a:solidFill>
                  <a:srgbClr val="706F6F"/>
                </a:solidFill>
                <a:latin typeface="Segoe UI"/>
                <a:cs typeface="Segoe UI"/>
              </a:rPr>
              <a:t>детски</a:t>
            </a:r>
            <a:r>
              <a:rPr sz="1100" dirty="0">
                <a:solidFill>
                  <a:srgbClr val="706F6F"/>
                </a:solidFill>
                <a:latin typeface="Segoe UI"/>
                <a:cs typeface="Segoe UI"/>
              </a:rPr>
              <a:t>х </a:t>
            </a:r>
            <a:r>
              <a:rPr sz="1100" spc="-140" dirty="0">
                <a:solidFill>
                  <a:srgbClr val="706F6F"/>
                </a:solidFill>
                <a:latin typeface="Segoe UI"/>
                <a:cs typeface="Segoe UI"/>
              </a:rPr>
              <a:t> </a:t>
            </a:r>
            <a:r>
              <a:rPr sz="1100" spc="-35" dirty="0">
                <a:solidFill>
                  <a:srgbClr val="706F6F"/>
                </a:solidFill>
                <a:latin typeface="Segoe UI"/>
                <a:cs typeface="Segoe UI"/>
              </a:rPr>
              <a:t>технопарко</a:t>
            </a:r>
            <a:r>
              <a:rPr sz="1100" dirty="0">
                <a:solidFill>
                  <a:srgbClr val="706F6F"/>
                </a:solidFill>
                <a:latin typeface="Segoe UI"/>
                <a:cs typeface="Segoe UI"/>
              </a:rPr>
              <a:t>в </a:t>
            </a:r>
            <a:r>
              <a:rPr sz="1100" spc="-140" dirty="0">
                <a:solidFill>
                  <a:srgbClr val="706F6F"/>
                </a:solidFill>
                <a:latin typeface="Segoe UI"/>
                <a:cs typeface="Segoe UI"/>
              </a:rPr>
              <a:t> </a:t>
            </a:r>
            <a:r>
              <a:rPr sz="1100" spc="-35" dirty="0">
                <a:solidFill>
                  <a:srgbClr val="706F6F"/>
                </a:solidFill>
                <a:latin typeface="Segoe UI"/>
                <a:cs typeface="Segoe UI"/>
              </a:rPr>
              <a:t>«Кванториум</a:t>
            </a:r>
            <a:r>
              <a:rPr sz="1100" dirty="0">
                <a:solidFill>
                  <a:srgbClr val="706F6F"/>
                </a:solidFill>
                <a:latin typeface="Segoe UI"/>
                <a:cs typeface="Segoe UI"/>
              </a:rPr>
              <a:t>» </a:t>
            </a:r>
            <a:r>
              <a:rPr sz="1100" spc="-140" dirty="0">
                <a:solidFill>
                  <a:srgbClr val="706F6F"/>
                </a:solidFill>
                <a:latin typeface="Segoe UI"/>
                <a:cs typeface="Segoe UI"/>
              </a:rPr>
              <a:t> </a:t>
            </a:r>
            <a:r>
              <a:rPr sz="1100" spc="-35" dirty="0">
                <a:solidFill>
                  <a:srgbClr val="706F6F"/>
                </a:solidFill>
                <a:latin typeface="Segoe UI"/>
                <a:cs typeface="Segoe UI"/>
              </a:rPr>
              <a:t>н</a:t>
            </a:r>
            <a:r>
              <a:rPr sz="1100" dirty="0">
                <a:solidFill>
                  <a:srgbClr val="706F6F"/>
                </a:solidFill>
                <a:latin typeface="Segoe UI"/>
                <a:cs typeface="Segoe UI"/>
              </a:rPr>
              <a:t>а </a:t>
            </a:r>
            <a:r>
              <a:rPr sz="1100" spc="-140" dirty="0">
                <a:solidFill>
                  <a:srgbClr val="706F6F"/>
                </a:solidFill>
                <a:latin typeface="Segoe UI"/>
                <a:cs typeface="Segoe UI"/>
              </a:rPr>
              <a:t> </a:t>
            </a:r>
            <a:r>
              <a:rPr sz="1100" spc="-35" dirty="0">
                <a:solidFill>
                  <a:srgbClr val="706F6F"/>
                </a:solidFill>
                <a:latin typeface="Segoe UI"/>
                <a:cs typeface="Segoe UI"/>
              </a:rPr>
              <a:t>баз</a:t>
            </a:r>
            <a:r>
              <a:rPr sz="1100" dirty="0">
                <a:solidFill>
                  <a:srgbClr val="706F6F"/>
                </a:solidFill>
                <a:latin typeface="Segoe UI"/>
                <a:cs typeface="Segoe UI"/>
              </a:rPr>
              <a:t>е </a:t>
            </a:r>
            <a:r>
              <a:rPr sz="1100" spc="-140" dirty="0">
                <a:solidFill>
                  <a:srgbClr val="706F6F"/>
                </a:solidFill>
                <a:latin typeface="Segoe UI"/>
                <a:cs typeface="Segoe UI"/>
              </a:rPr>
              <a:t> </a:t>
            </a:r>
            <a:r>
              <a:rPr sz="1100" spc="-35" dirty="0">
                <a:solidFill>
                  <a:srgbClr val="706F6F"/>
                </a:solidFill>
                <a:latin typeface="Segoe UI"/>
                <a:cs typeface="Segoe UI"/>
              </a:rPr>
              <a:t>общеобразовательных</a:t>
            </a:r>
            <a:endParaRPr sz="1100">
              <a:latin typeface="Segoe UI"/>
              <a:cs typeface="Segoe UI"/>
            </a:endParaRPr>
          </a:p>
        </p:txBody>
      </p:sp>
      <p:sp>
        <p:nvSpPr>
          <p:cNvPr id="47" name="object 47"/>
          <p:cNvSpPr txBox="1"/>
          <p:nvPr/>
        </p:nvSpPr>
        <p:spPr>
          <a:xfrm>
            <a:off x="521729" y="2109883"/>
            <a:ext cx="809625" cy="165100"/>
          </a:xfrm>
          <a:prstGeom prst="rect">
            <a:avLst/>
          </a:prstGeom>
        </p:spPr>
        <p:txBody>
          <a:bodyPr vert="horz" wrap="square" lIns="0" tIns="0" rIns="0" bIns="0" rtlCol="0">
            <a:spAutoFit/>
          </a:bodyPr>
          <a:lstStyle/>
          <a:p>
            <a:pPr marL="12700">
              <a:lnSpc>
                <a:spcPct val="100000"/>
              </a:lnSpc>
            </a:pPr>
            <a:r>
              <a:rPr sz="1100" spc="-35" dirty="0">
                <a:solidFill>
                  <a:srgbClr val="706F6F"/>
                </a:solidFill>
                <a:latin typeface="Segoe UI"/>
                <a:cs typeface="Segoe UI"/>
              </a:rPr>
              <a:t>организаций</a:t>
            </a:r>
            <a:endParaRPr sz="1100">
              <a:latin typeface="Segoe UI"/>
              <a:cs typeface="Segoe UI"/>
            </a:endParaRPr>
          </a:p>
        </p:txBody>
      </p:sp>
      <p:sp>
        <p:nvSpPr>
          <p:cNvPr id="48" name="object 48"/>
          <p:cNvSpPr txBox="1"/>
          <p:nvPr/>
        </p:nvSpPr>
        <p:spPr>
          <a:xfrm>
            <a:off x="1793030" y="3948946"/>
            <a:ext cx="4777740" cy="266700"/>
          </a:xfrm>
          <a:prstGeom prst="rect">
            <a:avLst/>
          </a:prstGeom>
        </p:spPr>
        <p:txBody>
          <a:bodyPr vert="horz" wrap="square" lIns="0" tIns="0" rIns="0" bIns="0" rtlCol="0">
            <a:spAutoFit/>
          </a:bodyPr>
          <a:lstStyle/>
          <a:p>
            <a:pPr marL="12700" marR="5080">
              <a:lnSpc>
                <a:spcPts val="1000"/>
              </a:lnSpc>
            </a:pPr>
            <a:r>
              <a:rPr sz="900" b="1" dirty="0">
                <a:solidFill>
                  <a:srgbClr val="FFFFFF"/>
                </a:solidFill>
                <a:latin typeface="Segoe UI"/>
                <a:cs typeface="Segoe UI"/>
              </a:rPr>
              <a:t>На</a:t>
            </a:r>
            <a:r>
              <a:rPr sz="900" b="1" spc="40" dirty="0">
                <a:solidFill>
                  <a:srgbClr val="FFFFFF"/>
                </a:solidFill>
                <a:latin typeface="Segoe UI"/>
                <a:cs typeface="Segoe UI"/>
              </a:rPr>
              <a:t> </a:t>
            </a:r>
            <a:r>
              <a:rPr sz="900" b="1" dirty="0">
                <a:solidFill>
                  <a:srgbClr val="FFFFFF"/>
                </a:solidFill>
                <a:latin typeface="Segoe UI"/>
                <a:cs typeface="Segoe UI"/>
              </a:rPr>
              <a:t>базе</a:t>
            </a:r>
            <a:r>
              <a:rPr sz="900" b="1" spc="40" dirty="0">
                <a:solidFill>
                  <a:srgbClr val="FFFFFF"/>
                </a:solidFill>
                <a:latin typeface="Segoe UI"/>
                <a:cs typeface="Segoe UI"/>
              </a:rPr>
              <a:t> </a:t>
            </a:r>
            <a:r>
              <a:rPr sz="900" b="1" dirty="0">
                <a:solidFill>
                  <a:srgbClr val="FFFFFF"/>
                </a:solidFill>
                <a:latin typeface="Segoe UI"/>
                <a:cs typeface="Segoe UI"/>
              </a:rPr>
              <a:t>М</a:t>
            </a:r>
            <a:r>
              <a:rPr sz="900" b="1" spc="-10" dirty="0">
                <a:solidFill>
                  <a:srgbClr val="FFFFFF"/>
                </a:solidFill>
                <a:latin typeface="Segoe UI"/>
                <a:cs typeface="Segoe UI"/>
              </a:rPr>
              <a:t>БО</a:t>
            </a:r>
            <a:r>
              <a:rPr sz="900" b="1" dirty="0">
                <a:solidFill>
                  <a:srgbClr val="FFFFFF"/>
                </a:solidFill>
                <a:latin typeface="Segoe UI"/>
                <a:cs typeface="Segoe UI"/>
              </a:rPr>
              <a:t>У</a:t>
            </a:r>
            <a:r>
              <a:rPr sz="900" b="1" spc="40" dirty="0">
                <a:solidFill>
                  <a:srgbClr val="FFFFFF"/>
                </a:solidFill>
                <a:latin typeface="Segoe UI"/>
                <a:cs typeface="Segoe UI"/>
              </a:rPr>
              <a:t> </a:t>
            </a:r>
            <a:r>
              <a:rPr sz="900" b="1" dirty="0">
                <a:solidFill>
                  <a:srgbClr val="FFFFFF"/>
                </a:solidFill>
                <a:latin typeface="Segoe UI"/>
                <a:cs typeface="Segoe UI"/>
              </a:rPr>
              <a:t>«Средняя</a:t>
            </a:r>
            <a:r>
              <a:rPr sz="900" b="1" spc="40" dirty="0">
                <a:solidFill>
                  <a:srgbClr val="FFFFFF"/>
                </a:solidFill>
                <a:latin typeface="Segoe UI"/>
                <a:cs typeface="Segoe UI"/>
              </a:rPr>
              <a:t> </a:t>
            </a:r>
            <a:r>
              <a:rPr sz="900" b="1" dirty="0">
                <a:solidFill>
                  <a:srgbClr val="FFFFFF"/>
                </a:solidFill>
                <a:latin typeface="Segoe UI"/>
                <a:cs typeface="Segoe UI"/>
              </a:rPr>
              <a:t>ш</a:t>
            </a:r>
            <a:r>
              <a:rPr sz="900" b="1" spc="-15" dirty="0">
                <a:solidFill>
                  <a:srgbClr val="FFFFFF"/>
                </a:solidFill>
                <a:latin typeface="Segoe UI"/>
                <a:cs typeface="Segoe UI"/>
              </a:rPr>
              <a:t>к</a:t>
            </a:r>
            <a:r>
              <a:rPr sz="900" b="1" dirty="0">
                <a:solidFill>
                  <a:srgbClr val="FFFFFF"/>
                </a:solidFill>
                <a:latin typeface="Segoe UI"/>
                <a:cs typeface="Segoe UI"/>
              </a:rPr>
              <a:t>ола</a:t>
            </a:r>
            <a:r>
              <a:rPr sz="900" b="1" spc="40" dirty="0">
                <a:solidFill>
                  <a:srgbClr val="FFFFFF"/>
                </a:solidFill>
                <a:latin typeface="Segoe UI"/>
                <a:cs typeface="Segoe UI"/>
              </a:rPr>
              <a:t> </a:t>
            </a:r>
            <a:r>
              <a:rPr sz="900" b="1" dirty="0">
                <a:solidFill>
                  <a:srgbClr val="FFFFFF"/>
                </a:solidFill>
                <a:latin typeface="Segoe UI"/>
                <a:cs typeface="Segoe UI"/>
              </a:rPr>
              <a:t>№</a:t>
            </a:r>
            <a:r>
              <a:rPr sz="900" b="1" spc="40" dirty="0">
                <a:solidFill>
                  <a:srgbClr val="FFFFFF"/>
                </a:solidFill>
                <a:latin typeface="Segoe UI"/>
                <a:cs typeface="Segoe UI"/>
              </a:rPr>
              <a:t> </a:t>
            </a:r>
            <a:r>
              <a:rPr sz="900" b="1" dirty="0">
                <a:solidFill>
                  <a:srgbClr val="FFFFFF"/>
                </a:solidFill>
                <a:latin typeface="Segoe UI"/>
                <a:cs typeface="Segoe UI"/>
              </a:rPr>
              <a:t>8</a:t>
            </a:r>
            <a:r>
              <a:rPr sz="900" b="1" spc="40" dirty="0">
                <a:solidFill>
                  <a:srgbClr val="FFFFFF"/>
                </a:solidFill>
                <a:latin typeface="Segoe UI"/>
                <a:cs typeface="Segoe UI"/>
              </a:rPr>
              <a:t> </a:t>
            </a:r>
            <a:r>
              <a:rPr sz="900" b="1" dirty="0">
                <a:solidFill>
                  <a:srgbClr val="FFFFFF"/>
                </a:solidFill>
                <a:latin typeface="Segoe UI"/>
                <a:cs typeface="Segoe UI"/>
              </a:rPr>
              <a:t>с</a:t>
            </a:r>
            <a:r>
              <a:rPr sz="900" b="1" spc="40" dirty="0">
                <a:solidFill>
                  <a:srgbClr val="FFFFFF"/>
                </a:solidFill>
                <a:latin typeface="Segoe UI"/>
                <a:cs typeface="Segoe UI"/>
              </a:rPr>
              <a:t> </a:t>
            </a:r>
            <a:r>
              <a:rPr sz="900" b="1" dirty="0">
                <a:solidFill>
                  <a:srgbClr val="FFFFFF"/>
                </a:solidFill>
                <a:latin typeface="Segoe UI"/>
                <a:cs typeface="Segoe UI"/>
              </a:rPr>
              <a:t>у</a:t>
            </a:r>
            <a:r>
              <a:rPr sz="900" b="1" spc="-25" dirty="0">
                <a:solidFill>
                  <a:srgbClr val="FFFFFF"/>
                </a:solidFill>
                <a:latin typeface="Segoe UI"/>
                <a:cs typeface="Segoe UI"/>
              </a:rPr>
              <a:t>г</a:t>
            </a:r>
            <a:r>
              <a:rPr sz="900" b="1" dirty="0">
                <a:solidFill>
                  <a:srgbClr val="FFFFFF"/>
                </a:solidFill>
                <a:latin typeface="Segoe UI"/>
                <a:cs typeface="Segoe UI"/>
              </a:rPr>
              <a:t>лубленным</a:t>
            </a:r>
            <a:r>
              <a:rPr sz="900" b="1" spc="40" dirty="0">
                <a:solidFill>
                  <a:srgbClr val="FFFFFF"/>
                </a:solidFill>
                <a:latin typeface="Segoe UI"/>
                <a:cs typeface="Segoe UI"/>
              </a:rPr>
              <a:t> </a:t>
            </a:r>
            <a:r>
              <a:rPr sz="900" b="1" dirty="0">
                <a:solidFill>
                  <a:srgbClr val="FFFFFF"/>
                </a:solidFill>
                <a:latin typeface="Segoe UI"/>
                <a:cs typeface="Segoe UI"/>
              </a:rPr>
              <a:t>изучением</a:t>
            </a:r>
            <a:r>
              <a:rPr sz="900" b="1" spc="40" dirty="0">
                <a:solidFill>
                  <a:srgbClr val="FFFFFF"/>
                </a:solidFill>
                <a:latin typeface="Segoe UI"/>
                <a:cs typeface="Segoe UI"/>
              </a:rPr>
              <a:t> </a:t>
            </a:r>
            <a:r>
              <a:rPr sz="900" b="1" spc="-15" dirty="0">
                <a:solidFill>
                  <a:srgbClr val="FFFFFF"/>
                </a:solidFill>
                <a:latin typeface="Segoe UI"/>
                <a:cs typeface="Segoe UI"/>
              </a:rPr>
              <a:t>от</a:t>
            </a:r>
            <a:r>
              <a:rPr sz="900" b="1" dirty="0">
                <a:solidFill>
                  <a:srgbClr val="FFFFFF"/>
                </a:solidFill>
                <a:latin typeface="Segoe UI"/>
                <a:cs typeface="Segoe UI"/>
              </a:rPr>
              <a:t>дельных</a:t>
            </a:r>
            <a:r>
              <a:rPr sz="900" b="1" spc="40" dirty="0">
                <a:solidFill>
                  <a:srgbClr val="FFFFFF"/>
                </a:solidFill>
                <a:latin typeface="Segoe UI"/>
                <a:cs typeface="Segoe UI"/>
              </a:rPr>
              <a:t> </a:t>
            </a:r>
            <a:r>
              <a:rPr sz="900" b="1" dirty="0">
                <a:solidFill>
                  <a:srgbClr val="FFFFFF"/>
                </a:solidFill>
                <a:latin typeface="Segoe UI"/>
                <a:cs typeface="Segoe UI"/>
              </a:rPr>
              <a:t>предм</a:t>
            </a:r>
            <a:r>
              <a:rPr sz="900" b="1" spc="-5" dirty="0">
                <a:solidFill>
                  <a:srgbClr val="FFFFFF"/>
                </a:solidFill>
                <a:latin typeface="Segoe UI"/>
                <a:cs typeface="Segoe UI"/>
              </a:rPr>
              <a:t>е</a:t>
            </a:r>
            <a:r>
              <a:rPr sz="900" b="1"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ов» </a:t>
            </a:r>
            <a:r>
              <a:rPr sz="900" b="1" spc="-30" dirty="0">
                <a:solidFill>
                  <a:srgbClr val="FFFFFF"/>
                </a:solidFill>
                <a:latin typeface="Segoe UI"/>
                <a:cs typeface="Segoe UI"/>
              </a:rPr>
              <a:t>г</a:t>
            </a:r>
            <a:r>
              <a:rPr sz="900" b="1" dirty="0">
                <a:solidFill>
                  <a:srgbClr val="FFFFFF"/>
                </a:solidFill>
                <a:latin typeface="Segoe UI"/>
                <a:cs typeface="Segoe UI"/>
              </a:rPr>
              <a:t>. </a:t>
            </a:r>
            <a:r>
              <a:rPr sz="900" b="1" spc="-10" dirty="0">
                <a:solidFill>
                  <a:srgbClr val="FFFFFF"/>
                </a:solidFill>
                <a:latin typeface="Segoe UI"/>
                <a:cs typeface="Segoe UI"/>
              </a:rPr>
              <a:t>К</a:t>
            </a:r>
            <a:r>
              <a:rPr sz="900" b="1" dirty="0">
                <a:solidFill>
                  <a:srgbClr val="FFFFFF"/>
                </a:solidFill>
                <a:latin typeface="Segoe UI"/>
                <a:cs typeface="Segoe UI"/>
              </a:rPr>
              <a:t>с</a:t>
            </a:r>
            <a:r>
              <a:rPr sz="900" b="1" spc="-15" dirty="0">
                <a:solidFill>
                  <a:srgbClr val="FFFFFF"/>
                </a:solidFill>
                <a:latin typeface="Segoe UI"/>
                <a:cs typeface="Segoe UI"/>
              </a:rPr>
              <a:t>т</a:t>
            </a:r>
            <a:r>
              <a:rPr sz="900" b="1" dirty="0">
                <a:solidFill>
                  <a:srgbClr val="FFFFFF"/>
                </a:solidFill>
                <a:latin typeface="Segoe UI"/>
                <a:cs typeface="Segoe UI"/>
              </a:rPr>
              <a:t>ово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области создан  </a:t>
            </a:r>
            <a:r>
              <a:rPr sz="900" b="1" spc="-15" dirty="0">
                <a:solidFill>
                  <a:srgbClr val="FFFFFF"/>
                </a:solidFill>
                <a:latin typeface="Segoe UI"/>
                <a:cs typeface="Segoe UI"/>
              </a:rPr>
              <a:t>т</a:t>
            </a:r>
            <a:r>
              <a:rPr sz="900" b="1" dirty="0">
                <a:solidFill>
                  <a:srgbClr val="FFFFFF"/>
                </a:solidFill>
                <a:latin typeface="Segoe UI"/>
                <a:cs typeface="Segoe UI"/>
              </a:rPr>
              <a:t>ехнопарк «Кван</a:t>
            </a:r>
            <a:r>
              <a:rPr sz="900" b="1" spc="-15" dirty="0">
                <a:solidFill>
                  <a:srgbClr val="FFFFFF"/>
                </a:solidFill>
                <a:latin typeface="Segoe UI"/>
                <a:cs typeface="Segoe UI"/>
              </a:rPr>
              <a:t>т</a:t>
            </a:r>
            <a:r>
              <a:rPr sz="900" b="1" dirty="0">
                <a:solidFill>
                  <a:srgbClr val="FFFFFF"/>
                </a:solidFill>
                <a:latin typeface="Segoe UI"/>
                <a:cs typeface="Segoe UI"/>
              </a:rPr>
              <a:t>ориум»</a:t>
            </a:r>
            <a:endParaRPr sz="900">
              <a:latin typeface="Segoe UI"/>
              <a:cs typeface="Segoe UI"/>
            </a:endParaRPr>
          </a:p>
        </p:txBody>
      </p:sp>
      <p:sp>
        <p:nvSpPr>
          <p:cNvPr id="49" name="object 49"/>
          <p:cNvSpPr txBox="1"/>
          <p:nvPr/>
        </p:nvSpPr>
        <p:spPr>
          <a:xfrm>
            <a:off x="1699742" y="2293569"/>
            <a:ext cx="4973320" cy="977900"/>
          </a:xfrm>
          <a:prstGeom prst="rect">
            <a:avLst/>
          </a:prstGeom>
          <a:solidFill>
            <a:srgbClr val="637DBE"/>
          </a:solidFill>
        </p:spPr>
        <p:txBody>
          <a:bodyPr vert="horz" wrap="square" lIns="0" tIns="0" rIns="0" bIns="0" rtlCol="0">
            <a:spAutoFit/>
          </a:bodyPr>
          <a:lstStyle/>
          <a:p>
            <a:pPr marL="105410" marR="106680" algn="just">
              <a:lnSpc>
                <a:spcPts val="900"/>
              </a:lnSpc>
            </a:pP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 </a:t>
            </a:r>
            <a:r>
              <a:rPr sz="900" b="1" spc="-5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 </a:t>
            </a:r>
            <a:r>
              <a:rPr sz="900" b="1" spc="-60"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ельности </a:t>
            </a:r>
            <a:r>
              <a:rPr sz="900" b="1" spc="-60" dirty="0">
                <a:solidFill>
                  <a:srgbClr val="FFFFFF"/>
                </a:solidFill>
                <a:latin typeface="Segoe UI"/>
                <a:cs typeface="Segoe UI"/>
              </a:rPr>
              <a:t> </a:t>
            </a:r>
            <a:r>
              <a:rPr sz="900" b="1" dirty="0">
                <a:solidFill>
                  <a:srgbClr val="FFFFFF"/>
                </a:solidFill>
                <a:latin typeface="Segoe UI"/>
                <a:cs typeface="Segoe UI"/>
              </a:rPr>
              <a:t>в </a:t>
            </a:r>
            <a:r>
              <a:rPr sz="900" b="1" spc="-60" dirty="0">
                <a:solidFill>
                  <a:srgbClr val="FFFFFF"/>
                </a:solidFill>
                <a:latin typeface="Segoe UI"/>
                <a:cs typeface="Segoe UI"/>
              </a:rPr>
              <a:t> </a:t>
            </a:r>
            <a:r>
              <a:rPr sz="900" b="1" dirty="0">
                <a:solidFill>
                  <a:srgbClr val="FFFFFF"/>
                </a:solidFill>
                <a:latin typeface="Segoe UI"/>
                <a:cs typeface="Segoe UI"/>
              </a:rPr>
              <a:t>сфере </a:t>
            </a:r>
            <a:r>
              <a:rPr sz="900" b="1" spc="-60"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60" dirty="0">
                <a:solidFill>
                  <a:srgbClr val="FFFFFF"/>
                </a:solidFill>
                <a:latin typeface="Segoe UI"/>
                <a:cs typeface="Segoe UI"/>
              </a:rPr>
              <a:t> </a:t>
            </a:r>
            <a:r>
              <a:rPr sz="900" b="1" dirty="0">
                <a:solidFill>
                  <a:srgbClr val="FFFFFF"/>
                </a:solidFill>
                <a:latin typeface="Segoe UI"/>
                <a:cs typeface="Segoe UI"/>
              </a:rPr>
              <a:t>и </a:t>
            </a:r>
            <a:r>
              <a:rPr sz="900" b="1" spc="-60" dirty="0">
                <a:solidFill>
                  <a:srgbClr val="FFFFF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 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55" dirty="0">
                <a:solidFill>
                  <a:srgbClr val="FFFFFF"/>
                </a:solidFill>
                <a:latin typeface="Segoe UI"/>
                <a:cs typeface="Segoe UI"/>
              </a:rPr>
              <a:t> </a:t>
            </a:r>
            <a:r>
              <a:rPr sz="900" b="1" dirty="0">
                <a:solidFill>
                  <a:srgbClr val="FFFFFF"/>
                </a:solidFill>
                <a:latin typeface="Segoe UI"/>
                <a:cs typeface="Segoe UI"/>
              </a:rPr>
              <a:t>нап</a:t>
            </a:r>
            <a:r>
              <a:rPr sz="900" b="1" spc="-10" dirty="0">
                <a:solidFill>
                  <a:srgbClr val="FFFFFF"/>
                </a:solidFill>
                <a:latin typeface="Segoe UI"/>
                <a:cs typeface="Segoe UI"/>
              </a:rPr>
              <a:t>р</a:t>
            </a:r>
            <a:r>
              <a:rPr sz="900" b="1" dirty="0">
                <a:solidFill>
                  <a:srgbClr val="FFFFFF"/>
                </a:solidFill>
                <a:latin typeface="Segoe UI"/>
                <a:cs typeface="Segoe UI"/>
              </a:rPr>
              <a:t>авленная </a:t>
            </a:r>
            <a:r>
              <a:rPr sz="900" b="1" spc="55" dirty="0">
                <a:solidFill>
                  <a:srgbClr val="FFFFFF"/>
                </a:solidFill>
                <a:latin typeface="Segoe UI"/>
                <a:cs typeface="Segoe UI"/>
              </a:rPr>
              <a:t> </a:t>
            </a:r>
            <a:r>
              <a:rPr sz="900" b="1" dirty="0">
                <a:solidFill>
                  <a:srgbClr val="FFFFFF"/>
                </a:solidFill>
                <a:latin typeface="Segoe UI"/>
                <a:cs typeface="Segoe UI"/>
              </a:rPr>
              <a:t>на </a:t>
            </a:r>
            <a:r>
              <a:rPr sz="900" b="1" spc="55" dirty="0">
                <a:solidFill>
                  <a:srgbClr val="FFFFFF"/>
                </a:solidFill>
                <a:latin typeface="Segoe UI"/>
                <a:cs typeface="Segoe UI"/>
              </a:rPr>
              <a:t> </a:t>
            </a:r>
            <a:r>
              <a:rPr sz="900" b="1" dirty="0">
                <a:solidFill>
                  <a:srgbClr val="FFFFFF"/>
                </a:solidFill>
                <a:latin typeface="Segoe UI"/>
                <a:cs typeface="Segoe UI"/>
              </a:rPr>
              <a:t>создание </a:t>
            </a:r>
            <a:r>
              <a:rPr sz="900" b="1" spc="5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 </a:t>
            </a:r>
            <a:r>
              <a:rPr sz="900" b="1" spc="5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 </a:t>
            </a:r>
            <a:r>
              <a:rPr sz="900" b="1" spc="5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асширения </a:t>
            </a:r>
            <a:r>
              <a:rPr sz="900" b="1" spc="55"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жания обще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r>
              <a:rPr sz="900" b="1" spc="35" dirty="0">
                <a:solidFill>
                  <a:srgbClr val="FFFFFF"/>
                </a:solidFill>
                <a:latin typeface="Segoe UI"/>
                <a:cs typeface="Segoe UI"/>
              </a:rPr>
              <a:t> </a:t>
            </a:r>
            <a:r>
              <a:rPr sz="900" b="1" dirty="0">
                <a:solidFill>
                  <a:srgbClr val="FFFFFF"/>
                </a:solidFill>
                <a:latin typeface="Segoe UI"/>
                <a:cs typeface="Segoe UI"/>
              </a:rPr>
              <a:t>с</a:t>
            </a:r>
            <a:r>
              <a:rPr sz="900" b="1" spc="35" dirty="0">
                <a:solidFill>
                  <a:srgbClr val="FFFFFF"/>
                </a:solidFill>
                <a:latin typeface="Segoe UI"/>
                <a:cs typeface="Segoe UI"/>
              </a:rPr>
              <a:t> </a:t>
            </a:r>
            <a:r>
              <a:rPr sz="900" b="1" dirty="0">
                <a:solidFill>
                  <a:srgbClr val="FFFFFF"/>
                </a:solidFill>
                <a:latin typeface="Segoe UI"/>
                <a:cs typeface="Segoe UI"/>
              </a:rPr>
              <a:t>целью</a:t>
            </a:r>
            <a:r>
              <a:rPr sz="900" b="1" spc="3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азвития</a:t>
            </a:r>
            <a:r>
              <a:rPr sz="900" b="1" spc="35" dirty="0">
                <a:solidFill>
                  <a:srgbClr val="FFFFFF"/>
                </a:solidFill>
                <a:latin typeface="Segoe UI"/>
                <a:cs typeface="Segoe UI"/>
              </a:rPr>
              <a:t> </a:t>
            </a:r>
            <a:r>
              <a:rPr sz="900" b="1" dirty="0">
                <a:solidFill>
                  <a:srgbClr val="FFFFFF"/>
                </a:solidFill>
                <a:latin typeface="Segoe UI"/>
                <a:cs typeface="Segoe UI"/>
              </a:rPr>
              <a:t>у</a:t>
            </a:r>
            <a:r>
              <a:rPr sz="900" b="1" spc="35" dirty="0">
                <a:solidFill>
                  <a:srgbClr val="FFFFFF"/>
                </a:solidFill>
                <a:latin typeface="Segoe UI"/>
                <a:cs typeface="Segoe UI"/>
              </a:rPr>
              <a:t> </a:t>
            </a:r>
            <a:r>
              <a:rPr sz="900" b="1" dirty="0">
                <a:solidFill>
                  <a:srgbClr val="FFFFFF"/>
                </a:solidFill>
                <a:latin typeface="Segoe UI"/>
                <a:cs typeface="Segoe UI"/>
              </a:rPr>
              <a:t>обучающи</a:t>
            </a:r>
            <a:r>
              <a:rPr sz="900" b="1" spc="-10" dirty="0">
                <a:solidFill>
                  <a:srgbClr val="FFFFFF"/>
                </a:solidFill>
                <a:latin typeface="Segoe UI"/>
                <a:cs typeface="Segoe UI"/>
              </a:rPr>
              <a:t>х</a:t>
            </a:r>
            <a:r>
              <a:rPr sz="900" b="1" dirty="0">
                <a:solidFill>
                  <a:srgbClr val="FFFFFF"/>
                </a:solidFill>
                <a:latin typeface="Segoe UI"/>
                <a:cs typeface="Segoe UI"/>
              </a:rPr>
              <a:t>ся</a:t>
            </a:r>
            <a:r>
              <a:rPr sz="900" b="1" spc="35" dirty="0">
                <a:solidFill>
                  <a:srgbClr val="FFFFFF"/>
                </a:solidFill>
                <a:latin typeface="Segoe UI"/>
                <a:cs typeface="Segoe UI"/>
              </a:rPr>
              <a:t> </a:t>
            </a:r>
            <a:r>
              <a:rPr sz="900" b="1" dirty="0">
                <a:solidFill>
                  <a:srgbClr val="FFFFFF"/>
                </a:solidFill>
                <a:latin typeface="Segoe UI"/>
                <a:cs typeface="Segoe UI"/>
              </a:rPr>
              <a:t>современных</a:t>
            </a:r>
            <a:r>
              <a:rPr sz="900" b="1" spc="3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омпе</a:t>
            </a:r>
            <a:r>
              <a:rPr sz="900" b="1" spc="-15" dirty="0">
                <a:solidFill>
                  <a:srgbClr val="FFFFFF"/>
                </a:solidFill>
                <a:latin typeface="Segoe UI"/>
                <a:cs typeface="Segoe UI"/>
              </a:rPr>
              <a:t>т</a:t>
            </a:r>
            <a:r>
              <a:rPr sz="900" b="1" dirty="0">
                <a:solidFill>
                  <a:srgbClr val="FFFFFF"/>
                </a:solidFill>
                <a:latin typeface="Segoe UI"/>
                <a:cs typeface="Segoe UI"/>
              </a:rPr>
              <a:t>енций и </a:t>
            </a:r>
            <a:r>
              <a:rPr sz="900" b="1" spc="-45" dirty="0">
                <a:solidFill>
                  <a:srgbClr val="FFFFFF"/>
                </a:solidFill>
                <a:latin typeface="Segoe UI"/>
                <a:cs typeface="Segoe UI"/>
              </a:rPr>
              <a:t> </a:t>
            </a:r>
            <a:r>
              <a:rPr sz="900" b="1" dirty="0">
                <a:solidFill>
                  <a:srgbClr val="FFFFFF"/>
                </a:solidFill>
                <a:latin typeface="Segoe UI"/>
                <a:cs typeface="Segoe UI"/>
              </a:rPr>
              <a:t>навы</a:t>
            </a:r>
            <a:r>
              <a:rPr sz="900" b="1" spc="-15" dirty="0">
                <a:solidFill>
                  <a:srgbClr val="FFFFFF"/>
                </a:solidFill>
                <a:latin typeface="Segoe UI"/>
                <a:cs typeface="Segoe UI"/>
              </a:rPr>
              <a:t>к</a:t>
            </a:r>
            <a:r>
              <a:rPr sz="900" b="1" dirty="0">
                <a:solidFill>
                  <a:srgbClr val="FFFFFF"/>
                </a:solidFill>
                <a:latin typeface="Segoe UI"/>
                <a:cs typeface="Segoe UI"/>
              </a:rPr>
              <a:t>ов, </a:t>
            </a:r>
            <a:r>
              <a:rPr sz="900" b="1" spc="-45" dirty="0">
                <a:solidFill>
                  <a:srgbClr val="FFFFFF"/>
                </a:solidFill>
                <a:latin typeface="Segoe UI"/>
                <a:cs typeface="Segoe UI"/>
              </a:rPr>
              <a:t> </a:t>
            </a:r>
            <a:r>
              <a:rPr sz="900" b="1" dirty="0">
                <a:solidFill>
                  <a:srgbClr val="FFFFFF"/>
                </a:solidFill>
                <a:latin typeface="Segoe UI"/>
                <a:cs typeface="Segoe UI"/>
              </a:rPr>
              <a:t>в </a:t>
            </a:r>
            <a:r>
              <a:rPr sz="900" b="1" spc="-4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 </a:t>
            </a:r>
            <a:r>
              <a:rPr sz="900" b="1" spc="-45" dirty="0">
                <a:solidFill>
                  <a:srgbClr val="FFFFFF"/>
                </a:solidFill>
                <a:latin typeface="Segoe UI"/>
                <a:cs typeface="Segoe UI"/>
              </a:rPr>
              <a:t> </a:t>
            </a:r>
            <a:r>
              <a:rPr sz="900" b="1" dirty="0">
                <a:solidFill>
                  <a:srgbClr val="FFFFFF"/>
                </a:solidFill>
                <a:latin typeface="Segoe UI"/>
                <a:cs typeface="Segoe UI"/>
              </a:rPr>
              <a:t>числе </a:t>
            </a:r>
            <a:r>
              <a:rPr sz="900" b="1" spc="-45" dirty="0">
                <a:solidFill>
                  <a:srgbClr val="FFFFFF"/>
                </a:solidFill>
                <a:latin typeface="Segoe UI"/>
                <a:cs typeface="Segoe UI"/>
              </a:rPr>
              <a:t> </a:t>
            </a:r>
            <a:r>
              <a:rPr sz="900" b="1" dirty="0">
                <a:solidFill>
                  <a:srgbClr val="FFFFFF"/>
                </a:solidFill>
                <a:latin typeface="Segoe UI"/>
                <a:cs typeface="Segoe UI"/>
              </a:rPr>
              <a:t>ес</a:t>
            </a:r>
            <a:r>
              <a:rPr sz="900" b="1" spc="-15" dirty="0">
                <a:solidFill>
                  <a:srgbClr val="FFFFFF"/>
                </a:solidFill>
                <a:latin typeface="Segoe UI"/>
                <a:cs typeface="Segoe UI"/>
              </a:rPr>
              <a:t>т</a:t>
            </a:r>
            <a:r>
              <a:rPr sz="900" b="1" dirty="0">
                <a:solidFill>
                  <a:srgbClr val="FFFFFF"/>
                </a:solidFill>
                <a:latin typeface="Segoe UI"/>
                <a:cs typeface="Segoe UI"/>
              </a:rPr>
              <a:t>ественнонаучной, </a:t>
            </a:r>
            <a:r>
              <a:rPr sz="900" b="1" spc="-45" dirty="0">
                <a:solidFill>
                  <a:srgbClr val="FFFFFF"/>
                </a:solidFill>
                <a:latin typeface="Segoe UI"/>
                <a:cs typeface="Segoe UI"/>
              </a:rPr>
              <a:t> </a:t>
            </a:r>
            <a:r>
              <a:rPr sz="900" b="1" dirty="0">
                <a:solidFill>
                  <a:srgbClr val="FFFFFF"/>
                </a:solidFill>
                <a:latin typeface="Segoe UI"/>
                <a:cs typeface="Segoe UI"/>
              </a:rPr>
              <a:t>ма</a:t>
            </a:r>
            <a:r>
              <a:rPr sz="900" b="1" spc="-15" dirty="0">
                <a:solidFill>
                  <a:srgbClr val="FFFFFF"/>
                </a:solidFill>
                <a:latin typeface="Segoe UI"/>
                <a:cs typeface="Segoe UI"/>
              </a:rPr>
              <a:t>т</a:t>
            </a:r>
            <a:r>
              <a:rPr sz="900" b="1" dirty="0">
                <a:solidFill>
                  <a:srgbClr val="FFFFFF"/>
                </a:solidFill>
                <a:latin typeface="Segoe UI"/>
                <a:cs typeface="Segoe UI"/>
              </a:rPr>
              <a:t>ематичес</a:t>
            </a:r>
            <a:r>
              <a:rPr sz="900" b="1" spc="-15" dirty="0">
                <a:solidFill>
                  <a:srgbClr val="FFFFFF"/>
                </a:solidFill>
                <a:latin typeface="Segoe UI"/>
                <a:cs typeface="Segoe UI"/>
              </a:rPr>
              <a:t>к</a:t>
            </a:r>
            <a:r>
              <a:rPr sz="900" b="1" dirty="0">
                <a:solidFill>
                  <a:srgbClr val="FFFFFF"/>
                </a:solidFill>
                <a:latin typeface="Segoe UI"/>
                <a:cs typeface="Segoe UI"/>
              </a:rPr>
              <a:t>ой, </a:t>
            </a:r>
            <a:r>
              <a:rPr sz="900" b="1" spc="-45" dirty="0">
                <a:solidFill>
                  <a:srgbClr val="FFFFFF"/>
                </a:solidFill>
                <a:latin typeface="Segoe UI"/>
                <a:cs typeface="Segoe UI"/>
              </a:rPr>
              <a:t> </a:t>
            </a:r>
            <a:r>
              <a:rPr sz="900" b="1" dirty="0">
                <a:solidFill>
                  <a:srgbClr val="FFFFFF"/>
                </a:solidFill>
                <a:latin typeface="Segoe UI"/>
                <a:cs typeface="Segoe UI"/>
              </a:rPr>
              <a:t>информационной г</a:t>
            </a:r>
            <a:r>
              <a:rPr sz="900" b="1" spc="-10" dirty="0">
                <a:solidFill>
                  <a:srgbClr val="FFFFFF"/>
                </a:solidFill>
                <a:latin typeface="Segoe UI"/>
                <a:cs typeface="Segoe UI"/>
              </a:rPr>
              <a:t>р</a:t>
            </a:r>
            <a:r>
              <a:rPr sz="900" b="1" dirty="0">
                <a:solidFill>
                  <a:srgbClr val="FFFFFF"/>
                </a:solidFill>
                <a:latin typeface="Segoe UI"/>
                <a:cs typeface="Segoe UI"/>
              </a:rPr>
              <a:t>ам</a:t>
            </a:r>
            <a:r>
              <a:rPr sz="900" b="1" spc="-15" dirty="0">
                <a:solidFill>
                  <a:srgbClr val="FFFFFF"/>
                </a:solidFill>
                <a:latin typeface="Segoe UI"/>
                <a:cs typeface="Segoe UI"/>
              </a:rPr>
              <a:t>о</a:t>
            </a:r>
            <a:r>
              <a:rPr sz="900" b="1" dirty="0">
                <a:solidFill>
                  <a:srgbClr val="FFFFFF"/>
                </a:solidFill>
                <a:latin typeface="Segoe UI"/>
                <a:cs typeface="Segoe UI"/>
              </a:rPr>
              <a:t>тности,</a:t>
            </a:r>
            <a:r>
              <a:rPr sz="900" b="1" spc="85" dirty="0">
                <a:solidFill>
                  <a:srgbClr val="FFFFFF"/>
                </a:solidFill>
                <a:latin typeface="Segoe UI"/>
                <a:cs typeface="Segoe UI"/>
              </a:rPr>
              <a:t> </a:t>
            </a:r>
            <a:r>
              <a:rPr sz="900" b="1" dirty="0">
                <a:solidFill>
                  <a:srgbClr val="FFFFFF"/>
                </a:solidFill>
                <a:latin typeface="Segoe UI"/>
                <a:cs typeface="Segoe UI"/>
              </a:rPr>
              <a:t>формирования</a:t>
            </a:r>
            <a:r>
              <a:rPr sz="900" b="1" spc="85" dirty="0">
                <a:solidFill>
                  <a:srgbClr val="FFFFFF"/>
                </a:solidFill>
                <a:latin typeface="Segoe UI"/>
                <a:cs typeface="Segoe UI"/>
              </a:rPr>
              <a:t> </a:t>
            </a:r>
            <a:r>
              <a:rPr sz="900" b="1" dirty="0">
                <a:solidFill>
                  <a:srgbClr val="FFFFFF"/>
                </a:solidFill>
                <a:latin typeface="Segoe UI"/>
                <a:cs typeface="Segoe UI"/>
              </a:rPr>
              <a:t>критичес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85" dirty="0">
                <a:solidFill>
                  <a:srgbClr val="FFFFFF"/>
                </a:solidFill>
                <a:latin typeface="Segoe UI"/>
                <a:cs typeface="Segoe UI"/>
              </a:rPr>
              <a:t> </a:t>
            </a:r>
            <a:r>
              <a:rPr sz="900" b="1" dirty="0">
                <a:solidFill>
                  <a:srgbClr val="FFFFFF"/>
                </a:solidFill>
                <a:latin typeface="Segoe UI"/>
                <a:cs typeface="Segoe UI"/>
              </a:rPr>
              <a:t>и</a:t>
            </a:r>
            <a:r>
              <a:rPr sz="900" b="1" spc="85" dirty="0">
                <a:solidFill>
                  <a:srgbClr val="FFFFFF"/>
                </a:solidFill>
                <a:latin typeface="Segoe UI"/>
                <a:cs typeface="Segoe UI"/>
              </a:rPr>
              <a:t> </a:t>
            </a:r>
            <a:r>
              <a:rPr sz="900" b="1" dirty="0">
                <a:solidFill>
                  <a:srgbClr val="FFFFFF"/>
                </a:solidFill>
                <a:latin typeface="Segoe UI"/>
                <a:cs typeface="Segoe UI"/>
              </a:rPr>
              <a:t>креативно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85" dirty="0">
                <a:solidFill>
                  <a:srgbClr val="FFFFFF"/>
                </a:solidFill>
                <a:latin typeface="Segoe UI"/>
                <a:cs typeface="Segoe UI"/>
              </a:rPr>
              <a:t> </a:t>
            </a:r>
            <a:r>
              <a:rPr sz="900" b="1" dirty="0">
                <a:solidFill>
                  <a:srgbClr val="FFFFFF"/>
                </a:solidFill>
                <a:latin typeface="Segoe UI"/>
                <a:cs typeface="Segoe UI"/>
              </a:rPr>
              <a:t>мышления,</a:t>
            </a:r>
            <a:r>
              <a:rPr sz="900" b="1" spc="85" dirty="0">
                <a:solidFill>
                  <a:srgbClr val="FFFFFF"/>
                </a:solidFill>
                <a:latin typeface="Segoe UI"/>
                <a:cs typeface="Segoe UI"/>
              </a:rPr>
              <a:t> </a:t>
            </a:r>
            <a:r>
              <a:rPr sz="900" b="1" dirty="0">
                <a:solidFill>
                  <a:srgbClr val="FFFFFF"/>
                </a:solidFill>
                <a:latin typeface="Segoe UI"/>
                <a:cs typeface="Segoe UI"/>
              </a:rPr>
              <a:t>совершенст- вования</a:t>
            </a:r>
            <a:r>
              <a:rPr sz="900" b="1" spc="50" dirty="0">
                <a:solidFill>
                  <a:srgbClr val="FFFFFF"/>
                </a:solidFill>
                <a:latin typeface="Segoe UI"/>
                <a:cs typeface="Segoe UI"/>
              </a:rPr>
              <a:t> </a:t>
            </a:r>
            <a:r>
              <a:rPr sz="900" b="1" dirty="0">
                <a:solidFill>
                  <a:srgbClr val="FFFFFF"/>
                </a:solidFill>
                <a:latin typeface="Segoe UI"/>
                <a:cs typeface="Segoe UI"/>
              </a:rPr>
              <a:t>навы</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45" dirty="0">
                <a:solidFill>
                  <a:srgbClr val="FFFFFF"/>
                </a:solidFill>
                <a:latin typeface="Segoe UI"/>
                <a:cs typeface="Segoe UI"/>
              </a:rPr>
              <a:t> </a:t>
            </a:r>
            <a:r>
              <a:rPr sz="900" b="1" dirty="0">
                <a:solidFill>
                  <a:srgbClr val="FFFFFF"/>
                </a:solidFill>
                <a:latin typeface="Segoe UI"/>
                <a:cs typeface="Segoe UI"/>
              </a:rPr>
              <a:t>ес</a:t>
            </a:r>
            <a:r>
              <a:rPr sz="900" b="1" spc="-15" dirty="0">
                <a:solidFill>
                  <a:srgbClr val="FFFFFF"/>
                </a:solidFill>
                <a:latin typeface="Segoe UI"/>
                <a:cs typeface="Segoe UI"/>
              </a:rPr>
              <a:t>т</a:t>
            </a:r>
            <a:r>
              <a:rPr sz="900" b="1" dirty="0">
                <a:solidFill>
                  <a:srgbClr val="FFFFFF"/>
                </a:solidFill>
                <a:latin typeface="Segoe UI"/>
                <a:cs typeface="Segoe UI"/>
              </a:rPr>
              <a:t>ественнонаучной</a:t>
            </a:r>
            <a:r>
              <a:rPr sz="900" b="1" spc="45" dirty="0">
                <a:solidFill>
                  <a:srgbClr val="FFFFFF"/>
                </a:solidFill>
                <a:latin typeface="Segoe UI"/>
                <a:cs typeface="Segoe UI"/>
              </a:rPr>
              <a:t> </a:t>
            </a:r>
            <a:r>
              <a:rPr sz="900" b="1" dirty="0">
                <a:solidFill>
                  <a:srgbClr val="FFFFFF"/>
                </a:solidFill>
                <a:latin typeface="Segoe UI"/>
                <a:cs typeface="Segoe UI"/>
              </a:rPr>
              <a:t>и</a:t>
            </a:r>
            <a:r>
              <a:rPr sz="900" b="1" spc="5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ехнологичес</a:t>
            </a:r>
            <a:r>
              <a:rPr sz="900" b="1" spc="-15" dirty="0">
                <a:solidFill>
                  <a:srgbClr val="FFFFFF"/>
                </a:solidFill>
                <a:latin typeface="Segoe UI"/>
                <a:cs typeface="Segoe UI"/>
              </a:rPr>
              <a:t>к</a:t>
            </a:r>
            <a:r>
              <a:rPr sz="900" b="1" dirty="0">
                <a:solidFill>
                  <a:srgbClr val="FFFFFF"/>
                </a:solidFill>
                <a:latin typeface="Segoe UI"/>
                <a:cs typeface="Segoe UI"/>
              </a:rPr>
              <a:t>ой</a:t>
            </a:r>
            <a:r>
              <a:rPr sz="900" b="1" spc="50" dirty="0">
                <a:solidFill>
                  <a:srgbClr val="FFFFFF"/>
                </a:solidFill>
                <a:latin typeface="Segoe UI"/>
                <a:cs typeface="Segoe UI"/>
              </a:rPr>
              <a:t> </a:t>
            </a:r>
            <a:r>
              <a:rPr sz="900" b="1" dirty="0">
                <a:solidFill>
                  <a:srgbClr val="FFFFFF"/>
                </a:solidFill>
                <a:latin typeface="Segoe UI"/>
                <a:cs typeface="Segoe UI"/>
              </a:rPr>
              <a:t>нап</a:t>
            </a:r>
            <a:r>
              <a:rPr sz="900" b="1" spc="-10" dirty="0">
                <a:solidFill>
                  <a:srgbClr val="FFFFFF"/>
                </a:solidFill>
                <a:latin typeface="Segoe UI"/>
                <a:cs typeface="Segoe UI"/>
              </a:rPr>
              <a:t>р</a:t>
            </a:r>
            <a:r>
              <a:rPr sz="900" b="1" dirty="0">
                <a:solidFill>
                  <a:srgbClr val="FFFFFF"/>
                </a:solidFill>
                <a:latin typeface="Segoe UI"/>
                <a:cs typeface="Segoe UI"/>
              </a:rPr>
              <a:t>авленности,</a:t>
            </a:r>
            <a:r>
              <a:rPr sz="900" b="1" spc="45" dirty="0">
                <a:solidFill>
                  <a:srgbClr val="FFFFFF"/>
                </a:solidFill>
                <a:latin typeface="Segoe UI"/>
                <a:cs typeface="Segoe UI"/>
              </a:rPr>
              <a:t> </a:t>
            </a:r>
            <a:r>
              <a:rPr sz="900" b="1" dirty="0">
                <a:solidFill>
                  <a:srgbClr val="FFFFFF"/>
                </a:solidFill>
                <a:latin typeface="Segoe UI"/>
                <a:cs typeface="Segoe UI"/>
              </a:rPr>
              <a:t>а</a:t>
            </a:r>
            <a:r>
              <a:rPr sz="900" b="1" spc="50" dirty="0">
                <a:solidFill>
                  <a:srgbClr val="FFFFFF"/>
                </a:solidFill>
                <a:latin typeface="Segoe UI"/>
                <a:cs typeface="Segoe UI"/>
              </a:rPr>
              <a:t> </a:t>
            </a:r>
            <a:r>
              <a:rPr sz="900" b="1" dirty="0">
                <a:solidFill>
                  <a:srgbClr val="FFFFFF"/>
                </a:solidFill>
                <a:latin typeface="Segoe UI"/>
                <a:cs typeface="Segoe UI"/>
              </a:rPr>
              <a:t>та</a:t>
            </a:r>
            <a:r>
              <a:rPr sz="900" b="1" spc="20" dirty="0">
                <a:solidFill>
                  <a:srgbClr val="FFFFFF"/>
                </a:solidFill>
                <a:latin typeface="Segoe UI"/>
                <a:cs typeface="Segoe UI"/>
              </a:rPr>
              <a:t>к</a:t>
            </a:r>
            <a:r>
              <a:rPr sz="900" b="1" spc="-15" dirty="0">
                <a:solidFill>
                  <a:srgbClr val="FFFFFF"/>
                </a:solidFill>
                <a:latin typeface="Segoe UI"/>
                <a:cs typeface="Segoe UI"/>
              </a:rPr>
              <a:t>ж</a:t>
            </a:r>
            <a:r>
              <a:rPr sz="900" b="1" dirty="0">
                <a:solidFill>
                  <a:srgbClr val="FFFFFF"/>
                </a:solidFill>
                <a:latin typeface="Segoe UI"/>
                <a:cs typeface="Segoe UI"/>
              </a:rPr>
              <a:t>е повышения к</a:t>
            </a:r>
            <a:r>
              <a:rPr sz="900" b="1" spc="-10" dirty="0">
                <a:solidFill>
                  <a:srgbClr val="FFFFFF"/>
                </a:solidFill>
                <a:latin typeface="Segoe UI"/>
                <a:cs typeface="Segoe UI"/>
              </a:rPr>
              <a:t>а</a:t>
            </a:r>
            <a:r>
              <a:rPr sz="900" b="1" dirty="0">
                <a:solidFill>
                  <a:srgbClr val="FFFFFF"/>
                </a:solidFill>
                <a:latin typeface="Segoe UI"/>
                <a:cs typeface="Segoe UI"/>
              </a:rPr>
              <a:t>чества 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endParaRPr sz="900">
              <a:latin typeface="Segoe UI"/>
              <a:cs typeface="Segoe UI"/>
            </a:endParaRPr>
          </a:p>
        </p:txBody>
      </p:sp>
      <p:sp>
        <p:nvSpPr>
          <p:cNvPr id="50" name="object 50"/>
          <p:cNvSpPr txBox="1"/>
          <p:nvPr/>
        </p:nvSpPr>
        <p:spPr>
          <a:xfrm>
            <a:off x="1699742" y="3347524"/>
            <a:ext cx="4973320" cy="446405"/>
          </a:xfrm>
          <a:prstGeom prst="rect">
            <a:avLst/>
          </a:prstGeom>
          <a:solidFill>
            <a:srgbClr val="637DBE"/>
          </a:solidFill>
        </p:spPr>
        <p:txBody>
          <a:bodyPr vert="horz" wrap="square" lIns="0" tIns="0" rIns="0" bIns="0" rtlCol="0">
            <a:spAutoFit/>
          </a:bodyPr>
          <a:lstStyle/>
          <a:p>
            <a:pPr marL="105410" marR="106680">
              <a:lnSpc>
                <a:spcPts val="900"/>
              </a:lnSpc>
            </a:pPr>
            <a:r>
              <a:rPr sz="900" b="1" dirty="0">
                <a:solidFill>
                  <a:srgbClr val="FFFFFF"/>
                </a:solidFill>
                <a:latin typeface="Segoe UI"/>
                <a:cs typeface="Segoe UI"/>
              </a:rPr>
              <a:t>Выстроить </a:t>
            </a:r>
            <a:r>
              <a:rPr sz="900" b="1" spc="-85" dirty="0">
                <a:solidFill>
                  <a:srgbClr val="FFFFFF"/>
                </a:solidFill>
                <a:latin typeface="Segoe UI"/>
                <a:cs typeface="Segoe UI"/>
              </a:rPr>
              <a:t> </a:t>
            </a:r>
            <a:r>
              <a:rPr sz="900" b="1" dirty="0">
                <a:solidFill>
                  <a:srgbClr val="FFFFFF"/>
                </a:solidFill>
                <a:latin typeface="Segoe UI"/>
                <a:cs typeface="Segoe UI"/>
              </a:rPr>
              <a:t>социальный </a:t>
            </a:r>
            <a:r>
              <a:rPr sz="900" b="1" spc="-85" dirty="0">
                <a:solidFill>
                  <a:srgbClr val="FFFFFF"/>
                </a:solidFill>
                <a:latin typeface="Segoe UI"/>
                <a:cs typeface="Segoe UI"/>
              </a:rPr>
              <a:t> </a:t>
            </a:r>
            <a:r>
              <a:rPr sz="900" b="1" dirty="0">
                <a:solidFill>
                  <a:srgbClr val="FFFFFF"/>
                </a:solidFill>
                <a:latin typeface="Segoe UI"/>
                <a:cs typeface="Segoe UI"/>
              </a:rPr>
              <a:t>ли</a:t>
            </a:r>
            <a:r>
              <a:rPr sz="900" b="1" spc="-15" dirty="0">
                <a:solidFill>
                  <a:srgbClr val="FFFFFF"/>
                </a:solidFill>
                <a:latin typeface="Segoe UI"/>
                <a:cs typeface="Segoe UI"/>
              </a:rPr>
              <a:t>ф</a:t>
            </a:r>
            <a:r>
              <a:rPr sz="900" b="1" dirty="0">
                <a:solidFill>
                  <a:srgbClr val="FFFFFF"/>
                </a:solidFill>
                <a:latin typeface="Segoe UI"/>
                <a:cs typeface="Segoe UI"/>
              </a:rPr>
              <a:t>т </a:t>
            </a:r>
            <a:r>
              <a:rPr sz="900" b="1" spc="-8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 </a:t>
            </a:r>
            <a:r>
              <a:rPr sz="900" b="1" spc="-85" dirty="0">
                <a:solidFill>
                  <a:srgbClr val="FFFFFF"/>
                </a:solidFill>
                <a:latin typeface="Segoe UI"/>
                <a:cs typeface="Segoe UI"/>
              </a:rPr>
              <a:t> </a:t>
            </a:r>
            <a:r>
              <a:rPr sz="900" b="1" dirty="0">
                <a:solidFill>
                  <a:srgbClr val="FFFFFF"/>
                </a:solidFill>
                <a:latin typeface="Segoe UI"/>
                <a:cs typeface="Segoe UI"/>
              </a:rPr>
              <a:t>мол</a:t>
            </a:r>
            <a:r>
              <a:rPr sz="900" b="1" spc="-10" dirty="0">
                <a:solidFill>
                  <a:srgbClr val="FFFFFF"/>
                </a:solidFill>
                <a:latin typeface="Segoe UI"/>
                <a:cs typeface="Segoe UI"/>
              </a:rPr>
              <a:t>о</a:t>
            </a:r>
            <a:r>
              <a:rPr sz="900" b="1" dirty="0">
                <a:solidFill>
                  <a:srgbClr val="FFFFFF"/>
                </a:solidFill>
                <a:latin typeface="Segoe UI"/>
                <a:cs typeface="Segoe UI"/>
              </a:rPr>
              <a:t>дежи, </a:t>
            </a:r>
            <a:r>
              <a:rPr sz="900" b="1" spc="-85" dirty="0">
                <a:solidFill>
                  <a:srgbClr val="FFFFFF"/>
                </a:solidFill>
                <a:latin typeface="Segoe UI"/>
                <a:cs typeface="Segoe UI"/>
              </a:rPr>
              <a:t> </a:t>
            </a:r>
            <a:r>
              <a:rPr sz="900" b="1" dirty="0">
                <a:solidFill>
                  <a:srgbClr val="FFFFFF"/>
                </a:solidFill>
                <a:latin typeface="Segoe UI"/>
                <a:cs typeface="Segoe UI"/>
              </a:rPr>
              <a:t>проявившей </a:t>
            </a:r>
            <a:r>
              <a:rPr sz="900" b="1" spc="-85" dirty="0">
                <a:solidFill>
                  <a:srgbClr val="FFFFFF"/>
                </a:solidFill>
                <a:latin typeface="Segoe UI"/>
                <a:cs typeface="Segoe UI"/>
              </a:rPr>
              <a:t> </a:t>
            </a:r>
            <a:r>
              <a:rPr sz="900" b="1" dirty="0">
                <a:solidFill>
                  <a:srgbClr val="FFFFFF"/>
                </a:solidFill>
                <a:latin typeface="Segoe UI"/>
                <a:cs typeface="Segoe UI"/>
              </a:rPr>
              <a:t>зн</a:t>
            </a:r>
            <a:r>
              <a:rPr sz="900" b="1" spc="-10" dirty="0">
                <a:solidFill>
                  <a:srgbClr val="FFFFFF"/>
                </a:solidFill>
                <a:latin typeface="Segoe UI"/>
                <a:cs typeface="Segoe UI"/>
              </a:rPr>
              <a:t>а</a:t>
            </a:r>
            <a:r>
              <a:rPr sz="900" b="1" dirty="0">
                <a:solidFill>
                  <a:srgbClr val="FFFFFF"/>
                </a:solidFill>
                <a:latin typeface="Segoe UI"/>
                <a:cs typeface="Segoe UI"/>
              </a:rPr>
              <a:t>чи</a:t>
            </a:r>
            <a:r>
              <a:rPr sz="900" b="1" spc="-15" dirty="0">
                <a:solidFill>
                  <a:srgbClr val="FFFFFF"/>
                </a:solidFill>
                <a:latin typeface="Segoe UI"/>
                <a:cs typeface="Segoe UI"/>
              </a:rPr>
              <a:t>т</a:t>
            </a:r>
            <a:r>
              <a:rPr sz="900" b="1" dirty="0">
                <a:solidFill>
                  <a:srgbClr val="FFFFFF"/>
                </a:solidFill>
                <a:latin typeface="Segoe UI"/>
                <a:cs typeface="Segoe UI"/>
              </a:rPr>
              <a:t>ельные </a:t>
            </a:r>
            <a:r>
              <a:rPr sz="900" b="1" spc="-85" dirty="0">
                <a:solidFill>
                  <a:srgbClr val="FFFFFF"/>
                </a:solidFill>
                <a:latin typeface="Segoe UI"/>
                <a:cs typeface="Segoe UI"/>
              </a:rPr>
              <a:t> </a:t>
            </a:r>
            <a:r>
              <a:rPr sz="900" b="1" dirty="0">
                <a:solidFill>
                  <a:srgbClr val="FFFFFF"/>
                </a:solidFill>
                <a:latin typeface="Segoe UI"/>
                <a:cs typeface="Segoe UI"/>
              </a:rPr>
              <a:t>таланты в научно-</a:t>
            </a:r>
            <a:r>
              <a:rPr sz="900" b="1" spc="-15" dirty="0">
                <a:solidFill>
                  <a:srgbClr val="FFFFFF"/>
                </a:solidFill>
                <a:latin typeface="Segoe UI"/>
                <a:cs typeface="Segoe UI"/>
              </a:rPr>
              <a:t>т</a:t>
            </a:r>
            <a:r>
              <a:rPr sz="900" b="1" dirty="0">
                <a:solidFill>
                  <a:srgbClr val="FFFFFF"/>
                </a:solidFill>
                <a:latin typeface="Segoe UI"/>
                <a:cs typeface="Segoe UI"/>
              </a:rPr>
              <a:t>ехничес</a:t>
            </a:r>
            <a:r>
              <a:rPr sz="900" b="1" spc="-15" dirty="0">
                <a:solidFill>
                  <a:srgbClr val="FFFFFF"/>
                </a:solidFill>
                <a:latin typeface="Segoe UI"/>
                <a:cs typeface="Segoe UI"/>
              </a:rPr>
              <a:t>к</a:t>
            </a:r>
            <a:r>
              <a:rPr sz="900" b="1" dirty="0">
                <a:solidFill>
                  <a:srgbClr val="FFFFFF"/>
                </a:solidFill>
                <a:latin typeface="Segoe UI"/>
                <a:cs typeface="Segoe UI"/>
              </a:rPr>
              <a:t>ом творчестве</a:t>
            </a:r>
            <a:endParaRPr sz="900">
              <a:latin typeface="Segoe UI"/>
              <a:cs typeface="Segoe UI"/>
            </a:endParaRPr>
          </a:p>
        </p:txBody>
      </p:sp>
      <p:sp>
        <p:nvSpPr>
          <p:cNvPr id="51" name="object 51"/>
          <p:cNvSpPr/>
          <p:nvPr/>
        </p:nvSpPr>
        <p:spPr>
          <a:xfrm>
            <a:off x="5127028" y="620991"/>
            <a:ext cx="1615437" cy="1307388"/>
          </a:xfrm>
          <a:prstGeom prst="rect">
            <a:avLst/>
          </a:prstGeom>
          <a:blipFill>
            <a:blip r:embed="rId3" cstate="print"/>
            <a:stretch>
              <a:fillRect/>
            </a:stretch>
          </a:blipFill>
        </p:spPr>
        <p:txBody>
          <a:bodyPr wrap="square" lIns="0" tIns="0" rIns="0" bIns="0" rtlCol="0"/>
          <a:lstStyle/>
          <a:p>
            <a:endParaRPr/>
          </a:p>
        </p:txBody>
      </p:sp>
      <p:sp>
        <p:nvSpPr>
          <p:cNvPr id="52" name="object 52"/>
          <p:cNvSpPr txBox="1"/>
          <p:nvPr/>
        </p:nvSpPr>
        <p:spPr>
          <a:xfrm>
            <a:off x="1807295" y="937724"/>
            <a:ext cx="1731010" cy="533400"/>
          </a:xfrm>
          <a:prstGeom prst="rect">
            <a:avLst/>
          </a:prstGeom>
        </p:spPr>
        <p:txBody>
          <a:bodyPr vert="horz" wrap="square" lIns="0" tIns="0" rIns="0" bIns="0" rtlCol="0">
            <a:spAutoFit/>
          </a:bodyPr>
          <a:lstStyle/>
          <a:p>
            <a:pPr marL="12700" marR="5080">
              <a:lnSpc>
                <a:spcPct val="112700"/>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53" name="object 53"/>
          <p:cNvSpPr txBox="1"/>
          <p:nvPr/>
        </p:nvSpPr>
        <p:spPr>
          <a:xfrm>
            <a:off x="812208" y="2692254"/>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4" name="object 54"/>
          <p:cNvSpPr txBox="1"/>
          <p:nvPr/>
        </p:nvSpPr>
        <p:spPr>
          <a:xfrm>
            <a:off x="812906" y="3501396"/>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5" name="object 55"/>
          <p:cNvSpPr txBox="1"/>
          <p:nvPr/>
        </p:nvSpPr>
        <p:spPr>
          <a:xfrm>
            <a:off x="809833" y="4005434"/>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6" name="object 56"/>
          <p:cNvSpPr/>
          <p:nvPr/>
        </p:nvSpPr>
        <p:spPr>
          <a:xfrm>
            <a:off x="580923" y="3468738"/>
            <a:ext cx="199667" cy="193783"/>
          </a:xfrm>
          <a:prstGeom prst="rect">
            <a:avLst/>
          </a:prstGeom>
          <a:blipFill>
            <a:blip r:embed="rId4" cstate="print"/>
            <a:stretch>
              <a:fillRect/>
            </a:stretch>
          </a:blipFill>
        </p:spPr>
        <p:txBody>
          <a:bodyPr wrap="square" lIns="0" tIns="0" rIns="0" bIns="0" rtlCol="0"/>
          <a:lstStyle/>
          <a:p>
            <a:endParaRPr/>
          </a:p>
        </p:txBody>
      </p:sp>
      <p:sp>
        <p:nvSpPr>
          <p:cNvPr id="57" name="object 57"/>
          <p:cNvSpPr/>
          <p:nvPr/>
        </p:nvSpPr>
        <p:spPr>
          <a:xfrm>
            <a:off x="584403" y="3975899"/>
            <a:ext cx="199667" cy="200990"/>
          </a:xfrm>
          <a:prstGeom prst="rect">
            <a:avLst/>
          </a:prstGeom>
          <a:blipFill>
            <a:blip r:embed="rId5" cstate="print"/>
            <a:stretch>
              <a:fillRect/>
            </a:stretch>
          </a:blipFill>
        </p:spPr>
        <p:txBody>
          <a:bodyPr wrap="square" lIns="0" tIns="0" rIns="0" bIns="0" rtlCol="0"/>
          <a:lstStyle/>
          <a:p>
            <a:endParaRPr/>
          </a:p>
        </p:txBody>
      </p:sp>
      <p:sp>
        <p:nvSpPr>
          <p:cNvPr id="58" name="object 58"/>
          <p:cNvSpPr/>
          <p:nvPr/>
        </p:nvSpPr>
        <p:spPr>
          <a:xfrm>
            <a:off x="571919" y="2683192"/>
            <a:ext cx="228892" cy="227329"/>
          </a:xfrm>
          <a:prstGeom prst="rect">
            <a:avLst/>
          </a:prstGeom>
          <a:blipFill>
            <a:blip r:embed="rId6" cstate="print"/>
            <a:stretch>
              <a:fillRect/>
            </a:stretch>
          </a:blipFill>
        </p:spPr>
        <p:txBody>
          <a:bodyPr wrap="square" lIns="0" tIns="0" rIns="0" bIns="0" rtlCol="0"/>
          <a:lstStyle/>
          <a:p>
            <a:endParaRPr/>
          </a:p>
        </p:txBody>
      </p:sp>
      <p:sp>
        <p:nvSpPr>
          <p:cNvPr id="59" name="object 59"/>
          <p:cNvSpPr txBox="1"/>
          <p:nvPr/>
        </p:nvSpPr>
        <p:spPr>
          <a:xfrm>
            <a:off x="6256744" y="4187356"/>
            <a:ext cx="419734" cy="254000"/>
          </a:xfrm>
          <a:prstGeom prst="rect">
            <a:avLst/>
          </a:prstGeom>
        </p:spPr>
        <p:txBody>
          <a:bodyPr vert="horz" wrap="square" lIns="0" tIns="0" rIns="0" bIns="0" rtlCol="0">
            <a:spAutoFit/>
          </a:bodyPr>
          <a:lstStyle/>
          <a:p>
            <a:pPr marL="12700">
              <a:lnSpc>
                <a:spcPct val="100000"/>
              </a:lnSpc>
            </a:pPr>
            <a:r>
              <a:rPr sz="1800" b="1" dirty="0">
                <a:solidFill>
                  <a:srgbClr val="F07E2F"/>
                </a:solidFill>
                <a:latin typeface="Segoe UI"/>
                <a:cs typeface="Segoe UI"/>
              </a:rPr>
              <a:t>500</a:t>
            </a:r>
            <a:endParaRPr sz="1800">
              <a:latin typeface="Segoe UI"/>
              <a:cs typeface="Segoe UI"/>
            </a:endParaRPr>
          </a:p>
        </p:txBody>
      </p:sp>
      <p:sp>
        <p:nvSpPr>
          <p:cNvPr id="60" name="object 60"/>
          <p:cNvSpPr txBox="1"/>
          <p:nvPr/>
        </p:nvSpPr>
        <p:spPr>
          <a:xfrm>
            <a:off x="6331744" y="4381701"/>
            <a:ext cx="345440" cy="343535"/>
          </a:xfrm>
          <a:prstGeom prst="rect">
            <a:avLst/>
          </a:prstGeom>
        </p:spPr>
        <p:txBody>
          <a:bodyPr vert="horz" wrap="square" lIns="0" tIns="0" rIns="0" bIns="0" rtlCol="0">
            <a:spAutoFit/>
          </a:bodyPr>
          <a:lstStyle/>
          <a:p>
            <a:pPr marL="12700" marR="5080" indent="2540" algn="just">
              <a:lnSpc>
                <a:spcPct val="74100"/>
              </a:lnSpc>
            </a:pPr>
            <a:r>
              <a:rPr sz="900" b="1" dirty="0">
                <a:solidFill>
                  <a:srgbClr val="F07E2F"/>
                </a:solidFill>
                <a:latin typeface="Segoe UI"/>
                <a:cs typeface="Segoe UI"/>
              </a:rPr>
              <a:t>де</a:t>
            </a:r>
            <a:r>
              <a:rPr sz="900" b="1" spc="-15" dirty="0">
                <a:solidFill>
                  <a:srgbClr val="F07E2F"/>
                </a:solidFill>
                <a:latin typeface="Segoe UI"/>
                <a:cs typeface="Segoe UI"/>
              </a:rPr>
              <a:t>т</a:t>
            </a:r>
            <a:r>
              <a:rPr sz="900" b="1" dirty="0">
                <a:solidFill>
                  <a:srgbClr val="F07E2F"/>
                </a:solidFill>
                <a:latin typeface="Segoe UI"/>
                <a:cs typeface="Segoe UI"/>
              </a:rPr>
              <a:t>ей </a:t>
            </a:r>
            <a:r>
              <a:rPr sz="900" dirty="0">
                <a:solidFill>
                  <a:srgbClr val="F07E2F"/>
                </a:solidFill>
                <a:latin typeface="Segoe UI"/>
                <a:cs typeface="Segoe UI"/>
              </a:rPr>
              <a:t>(охват в год)</a:t>
            </a:r>
            <a:endParaRPr sz="900">
              <a:latin typeface="Segoe UI"/>
              <a:cs typeface="Segoe UI"/>
            </a:endParaRPr>
          </a:p>
        </p:txBody>
      </p:sp>
      <p:sp>
        <p:nvSpPr>
          <p:cNvPr id="61" name="object 61"/>
          <p:cNvSpPr/>
          <p:nvPr/>
        </p:nvSpPr>
        <p:spPr>
          <a:xfrm>
            <a:off x="452699" y="892302"/>
            <a:ext cx="642776" cy="624140"/>
          </a:xfrm>
          <a:prstGeom prst="rect">
            <a:avLst/>
          </a:prstGeom>
          <a:blipFill>
            <a:blip r:embed="rId7" cstate="print"/>
            <a:stretch>
              <a:fillRect/>
            </a:stretch>
          </a:blipFill>
        </p:spPr>
        <p:txBody>
          <a:bodyPr wrap="square" lIns="0" tIns="0" rIns="0" bIns="0" rtlCol="0"/>
          <a:lstStyle/>
          <a:p>
            <a:endParaRPr/>
          </a:p>
        </p:txBody>
      </p:sp>
      <p:sp>
        <p:nvSpPr>
          <p:cNvPr id="62" name="object 62"/>
          <p:cNvSpPr/>
          <p:nvPr/>
        </p:nvSpPr>
        <p:spPr>
          <a:xfrm>
            <a:off x="877332" y="732409"/>
            <a:ext cx="910700" cy="942848"/>
          </a:xfrm>
          <a:prstGeom prst="rect">
            <a:avLst/>
          </a:prstGeom>
          <a:blipFill>
            <a:blip r:embed="rId8" cstate="print"/>
            <a:stretch>
              <a:fillRect/>
            </a:stretch>
          </a:blipFill>
        </p:spPr>
        <p:txBody>
          <a:bodyPr wrap="square" lIns="0" tIns="0" rIns="0" bIns="0" rtlCol="0"/>
          <a:lstStyle/>
          <a:p>
            <a:endParaRPr/>
          </a:p>
        </p:txBody>
      </p:sp>
      <p:sp>
        <p:nvSpPr>
          <p:cNvPr id="63" name="object 63"/>
          <p:cNvSpPr/>
          <p:nvPr/>
        </p:nvSpPr>
        <p:spPr>
          <a:xfrm>
            <a:off x="3174733" y="4999512"/>
            <a:ext cx="1638782" cy="1449001"/>
          </a:xfrm>
          <a:prstGeom prst="rect">
            <a:avLst/>
          </a:prstGeom>
          <a:blipFill>
            <a:blip r:embed="rId9" cstate="print"/>
            <a:stretch>
              <a:fillRect/>
            </a:stretch>
          </a:blipFill>
        </p:spPr>
        <p:txBody>
          <a:bodyPr wrap="square" lIns="0" tIns="0" rIns="0" bIns="0" rtlCol="0"/>
          <a:lstStyle/>
          <a:p>
            <a:endParaRPr/>
          </a:p>
        </p:txBody>
      </p:sp>
      <p:sp>
        <p:nvSpPr>
          <p:cNvPr id="64" name="object 64"/>
          <p:cNvSpPr txBox="1"/>
          <p:nvPr/>
        </p:nvSpPr>
        <p:spPr>
          <a:xfrm>
            <a:off x="2313682" y="4462152"/>
            <a:ext cx="3317240" cy="431800"/>
          </a:xfrm>
          <a:prstGeom prst="rect">
            <a:avLst/>
          </a:prstGeom>
        </p:spPr>
        <p:txBody>
          <a:bodyPr vert="horz" wrap="square" lIns="0" tIns="0" rIns="0" bIns="0" rtlCol="0">
            <a:spAutoFit/>
          </a:bodyPr>
          <a:lstStyle/>
          <a:p>
            <a:pPr marL="434975" marR="5080" indent="-422909">
              <a:lnSpc>
                <a:spcPts val="1700"/>
              </a:lnSpc>
            </a:pPr>
            <a:r>
              <a:rPr sz="1500" b="1" dirty="0">
                <a:solidFill>
                  <a:srgbClr val="00B1EB"/>
                </a:solidFill>
                <a:latin typeface="Segoe UI"/>
                <a:cs typeface="Segoe UI"/>
              </a:rPr>
              <a:t>Проведение п</a:t>
            </a:r>
            <a:r>
              <a:rPr sz="1500" b="1" spc="-15" dirty="0">
                <a:solidFill>
                  <a:srgbClr val="00B1EB"/>
                </a:solidFill>
                <a:latin typeface="Segoe UI"/>
                <a:cs typeface="Segoe UI"/>
              </a:rPr>
              <a:t>р</a:t>
            </a:r>
            <a:r>
              <a:rPr sz="1500" b="1" dirty="0">
                <a:solidFill>
                  <a:srgbClr val="00B1EB"/>
                </a:solidFill>
                <a:latin typeface="Segoe UI"/>
                <a:cs typeface="Segoe UI"/>
              </a:rPr>
              <a:t>актических занятий в ш</a:t>
            </a:r>
            <a:r>
              <a:rPr sz="1500" b="1" spc="-25" dirty="0">
                <a:solidFill>
                  <a:srgbClr val="00B1EB"/>
                </a:solidFill>
                <a:latin typeface="Segoe UI"/>
                <a:cs typeface="Segoe UI"/>
              </a:rPr>
              <a:t>к</a:t>
            </a:r>
            <a:r>
              <a:rPr sz="1500" b="1" dirty="0">
                <a:solidFill>
                  <a:srgbClr val="00B1EB"/>
                </a:solidFill>
                <a:latin typeface="Segoe UI"/>
                <a:cs typeface="Segoe UI"/>
              </a:rPr>
              <a:t>ольном Кван</a:t>
            </a:r>
            <a:r>
              <a:rPr sz="1500" b="1" spc="-25" dirty="0">
                <a:solidFill>
                  <a:srgbClr val="00B1EB"/>
                </a:solidFill>
                <a:latin typeface="Segoe UI"/>
                <a:cs typeface="Segoe UI"/>
              </a:rPr>
              <a:t>т</a:t>
            </a:r>
            <a:r>
              <a:rPr sz="1500" b="1" dirty="0">
                <a:solidFill>
                  <a:srgbClr val="00B1EB"/>
                </a:solidFill>
                <a:latin typeface="Segoe UI"/>
                <a:cs typeface="Segoe UI"/>
              </a:rPr>
              <a:t>ориуме</a:t>
            </a:r>
            <a:endParaRPr sz="1500">
              <a:latin typeface="Segoe UI"/>
              <a:cs typeface="Segoe UI"/>
            </a:endParaRPr>
          </a:p>
        </p:txBody>
      </p:sp>
      <p:sp>
        <p:nvSpPr>
          <p:cNvPr id="65" name="object 65"/>
          <p:cNvSpPr/>
          <p:nvPr/>
        </p:nvSpPr>
        <p:spPr>
          <a:xfrm>
            <a:off x="6251346" y="5895124"/>
            <a:ext cx="548259" cy="593166"/>
          </a:xfrm>
          <a:prstGeom prst="rect">
            <a:avLst/>
          </a:prstGeom>
          <a:blipFill>
            <a:blip r:embed="rId10" cstate="print"/>
            <a:stretch>
              <a:fillRect/>
            </a:stretch>
          </a:blipFill>
        </p:spPr>
        <p:txBody>
          <a:bodyPr wrap="square" lIns="0" tIns="0" rIns="0" bIns="0" rtlCol="0"/>
          <a:lstStyle/>
          <a:p>
            <a:endParaRPr/>
          </a:p>
        </p:txBody>
      </p:sp>
      <p:sp>
        <p:nvSpPr>
          <p:cNvPr id="66" name="object 66"/>
          <p:cNvSpPr/>
          <p:nvPr/>
        </p:nvSpPr>
        <p:spPr>
          <a:xfrm>
            <a:off x="1519814" y="4931847"/>
            <a:ext cx="444412" cy="522247"/>
          </a:xfrm>
          <a:prstGeom prst="rect">
            <a:avLst/>
          </a:prstGeom>
          <a:blipFill>
            <a:blip r:embed="rId11" cstate="print"/>
            <a:stretch>
              <a:fillRect/>
            </a:stretch>
          </a:blipFill>
        </p:spPr>
        <p:txBody>
          <a:bodyPr wrap="square" lIns="0" tIns="0" rIns="0" bIns="0" rtlCol="0"/>
          <a:lstStyle/>
          <a:p>
            <a:endParaRPr/>
          </a:p>
        </p:txBody>
      </p:sp>
      <p:sp>
        <p:nvSpPr>
          <p:cNvPr id="67" name="object 67"/>
          <p:cNvSpPr/>
          <p:nvPr/>
        </p:nvSpPr>
        <p:spPr>
          <a:xfrm>
            <a:off x="1472272" y="6151603"/>
            <a:ext cx="539497" cy="539497"/>
          </a:xfrm>
          <a:prstGeom prst="rect">
            <a:avLst/>
          </a:prstGeom>
          <a:blipFill>
            <a:blip r:embed="rId12" cstate="print"/>
            <a:stretch>
              <a:fillRect/>
            </a:stretch>
          </a:blipFill>
        </p:spPr>
        <p:txBody>
          <a:bodyPr wrap="square" lIns="0" tIns="0" rIns="0" bIns="0" rtlCol="0"/>
          <a:lstStyle/>
          <a:p>
            <a:endParaRPr/>
          </a:p>
        </p:txBody>
      </p:sp>
      <p:sp>
        <p:nvSpPr>
          <p:cNvPr id="68" name="object 68"/>
          <p:cNvSpPr/>
          <p:nvPr/>
        </p:nvSpPr>
        <p:spPr>
          <a:xfrm>
            <a:off x="6190522" y="5019808"/>
            <a:ext cx="539497" cy="539497"/>
          </a:xfrm>
          <a:prstGeom prst="rect">
            <a:avLst/>
          </a:prstGeom>
          <a:blipFill>
            <a:blip r:embed="rId13" cstate="print"/>
            <a:stretch>
              <a:fillRect/>
            </a:stretch>
          </a:blipFill>
        </p:spPr>
        <p:txBody>
          <a:bodyPr wrap="square" lIns="0" tIns="0" rIns="0" bIns="0" rtlCol="0"/>
          <a:lstStyle/>
          <a:p>
            <a:endParaRPr/>
          </a:p>
        </p:txBody>
      </p:sp>
      <p:sp>
        <p:nvSpPr>
          <p:cNvPr id="69" name="object 69"/>
          <p:cNvSpPr/>
          <p:nvPr/>
        </p:nvSpPr>
        <p:spPr>
          <a:xfrm>
            <a:off x="901471" y="5496852"/>
            <a:ext cx="475521" cy="539495"/>
          </a:xfrm>
          <a:prstGeom prst="rect">
            <a:avLst/>
          </a:prstGeom>
          <a:blipFill>
            <a:blip r:embed="rId14" cstate="print"/>
            <a:stretch>
              <a:fillRect/>
            </a:stretch>
          </a:blipFill>
        </p:spPr>
        <p:txBody>
          <a:bodyPr wrap="square" lIns="0" tIns="0" rIns="0" bIns="0" rtlCol="0"/>
          <a:lstStyle/>
          <a:p>
            <a:endParaRPr/>
          </a:p>
        </p:txBody>
      </p:sp>
      <p:sp>
        <p:nvSpPr>
          <p:cNvPr id="70" name="object 70"/>
          <p:cNvSpPr txBox="1"/>
          <p:nvPr/>
        </p:nvSpPr>
        <p:spPr>
          <a:xfrm>
            <a:off x="2131261" y="5082098"/>
            <a:ext cx="57404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Биология</a:t>
            </a:r>
            <a:endParaRPr sz="1000">
              <a:latin typeface="Segoe UI"/>
              <a:cs typeface="Segoe UI"/>
            </a:endParaRPr>
          </a:p>
        </p:txBody>
      </p:sp>
      <p:sp>
        <p:nvSpPr>
          <p:cNvPr id="71" name="object 71"/>
          <p:cNvSpPr txBox="1"/>
          <p:nvPr/>
        </p:nvSpPr>
        <p:spPr>
          <a:xfrm>
            <a:off x="2222574" y="6280851"/>
            <a:ext cx="450215"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Физика</a:t>
            </a:r>
            <a:endParaRPr sz="1000">
              <a:latin typeface="Segoe UI"/>
              <a:cs typeface="Segoe UI"/>
            </a:endParaRPr>
          </a:p>
        </p:txBody>
      </p:sp>
      <p:sp>
        <p:nvSpPr>
          <p:cNvPr id="72" name="object 72"/>
          <p:cNvSpPr txBox="1"/>
          <p:nvPr/>
        </p:nvSpPr>
        <p:spPr>
          <a:xfrm>
            <a:off x="5494222" y="5212273"/>
            <a:ext cx="40132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Химия</a:t>
            </a:r>
            <a:endParaRPr sz="1000">
              <a:latin typeface="Segoe UI"/>
              <a:cs typeface="Segoe UI"/>
            </a:endParaRPr>
          </a:p>
        </p:txBody>
      </p:sp>
      <p:sp>
        <p:nvSpPr>
          <p:cNvPr id="73" name="object 73"/>
          <p:cNvSpPr txBox="1"/>
          <p:nvPr/>
        </p:nvSpPr>
        <p:spPr>
          <a:xfrm>
            <a:off x="5431992" y="6049076"/>
            <a:ext cx="69215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Технология</a:t>
            </a:r>
            <a:endParaRPr sz="1000">
              <a:latin typeface="Segoe UI"/>
              <a:cs typeface="Segoe UI"/>
            </a:endParaRPr>
          </a:p>
        </p:txBody>
      </p:sp>
      <p:sp>
        <p:nvSpPr>
          <p:cNvPr id="74" name="object 74"/>
          <p:cNvSpPr txBox="1"/>
          <p:nvPr/>
        </p:nvSpPr>
        <p:spPr>
          <a:xfrm>
            <a:off x="1517343" y="5691317"/>
            <a:ext cx="1021715" cy="152400"/>
          </a:xfrm>
          <a:prstGeom prst="rect">
            <a:avLst/>
          </a:prstGeom>
        </p:spPr>
        <p:txBody>
          <a:bodyPr vert="horz" wrap="square" lIns="0" tIns="0" rIns="0" bIns="0" rtlCol="0">
            <a:spAutoFit/>
          </a:bodyPr>
          <a:lstStyle/>
          <a:p>
            <a:pPr marL="12700">
              <a:lnSpc>
                <a:spcPct val="100000"/>
              </a:lnSpc>
              <a:tabLst>
                <a:tab pos="973455" algn="l"/>
              </a:tabLst>
            </a:pPr>
            <a:r>
              <a:rPr sz="1000" dirty="0">
                <a:solidFill>
                  <a:srgbClr val="575756"/>
                </a:solidFill>
                <a:latin typeface="Segoe UI"/>
                <a:cs typeface="Segoe UI"/>
              </a:rPr>
              <a:t>Информатика	</a:t>
            </a:r>
            <a:r>
              <a:rPr sz="1000" u="sng" dirty="0">
                <a:solidFill>
                  <a:srgbClr val="575756"/>
                </a:solidFill>
                <a:latin typeface="Segoe UI"/>
                <a:cs typeface="Segoe UI"/>
              </a:rPr>
              <a:t> </a:t>
            </a:r>
            <a:endParaRPr sz="1000">
              <a:latin typeface="Segoe UI"/>
              <a:cs typeface="Segoe UI"/>
            </a:endParaRPr>
          </a:p>
        </p:txBody>
      </p:sp>
      <p:sp>
        <p:nvSpPr>
          <p:cNvPr id="75" name="object 75"/>
          <p:cNvSpPr txBox="1"/>
          <p:nvPr/>
        </p:nvSpPr>
        <p:spPr>
          <a:xfrm>
            <a:off x="3617183" y="6483475"/>
            <a:ext cx="862965" cy="165100"/>
          </a:xfrm>
          <a:prstGeom prst="rect">
            <a:avLst/>
          </a:prstGeom>
        </p:spPr>
        <p:txBody>
          <a:bodyPr vert="horz" wrap="square" lIns="0" tIns="0" rIns="0" bIns="0" rtlCol="0">
            <a:spAutoFit/>
          </a:bodyPr>
          <a:lstStyle/>
          <a:p>
            <a:pPr marL="12700">
              <a:lnSpc>
                <a:spcPct val="100000"/>
              </a:lnSpc>
            </a:pPr>
            <a:r>
              <a:rPr sz="1100" b="1" dirty="0">
                <a:solidFill>
                  <a:srgbClr val="00B1EB"/>
                </a:solidFill>
                <a:latin typeface="Segoe UI"/>
                <a:cs typeface="Segoe UI"/>
              </a:rPr>
              <a:t>Кван</a:t>
            </a:r>
            <a:r>
              <a:rPr sz="1100" b="1" spc="-20" dirty="0">
                <a:solidFill>
                  <a:srgbClr val="00B1EB"/>
                </a:solidFill>
                <a:latin typeface="Segoe UI"/>
                <a:cs typeface="Segoe UI"/>
              </a:rPr>
              <a:t>т</a:t>
            </a:r>
            <a:r>
              <a:rPr sz="1100" b="1" dirty="0">
                <a:solidFill>
                  <a:srgbClr val="00B1EB"/>
                </a:solidFill>
                <a:latin typeface="Segoe UI"/>
                <a:cs typeface="Segoe UI"/>
              </a:rPr>
              <a:t>ориум</a:t>
            </a:r>
            <a:endParaRPr sz="1100">
              <a:latin typeface="Segoe UI"/>
              <a:cs typeface="Segoe UI"/>
            </a:endParaRPr>
          </a:p>
        </p:txBody>
      </p:sp>
      <p:sp>
        <p:nvSpPr>
          <p:cNvPr id="76" name="object 76"/>
          <p:cNvSpPr/>
          <p:nvPr/>
        </p:nvSpPr>
        <p:spPr>
          <a:xfrm>
            <a:off x="2822524" y="6078104"/>
            <a:ext cx="487680" cy="227329"/>
          </a:xfrm>
          <a:custGeom>
            <a:avLst/>
            <a:gdLst/>
            <a:ahLst/>
            <a:cxnLst/>
            <a:rect l="l" t="t" r="r" b="b"/>
            <a:pathLst>
              <a:path w="487679" h="227329">
                <a:moveTo>
                  <a:pt x="487260" y="0"/>
                </a:moveTo>
                <a:lnTo>
                  <a:pt x="0" y="227215"/>
                </a:lnTo>
              </a:path>
            </a:pathLst>
          </a:custGeom>
          <a:ln w="12700">
            <a:solidFill>
              <a:srgbClr val="5284C4"/>
            </a:solidFill>
          </a:ln>
        </p:spPr>
        <p:txBody>
          <a:bodyPr wrap="square" lIns="0" tIns="0" rIns="0" bIns="0" rtlCol="0"/>
          <a:lstStyle/>
          <a:p>
            <a:endParaRPr/>
          </a:p>
        </p:txBody>
      </p:sp>
      <p:sp>
        <p:nvSpPr>
          <p:cNvPr id="77" name="object 77"/>
          <p:cNvSpPr/>
          <p:nvPr/>
        </p:nvSpPr>
        <p:spPr>
          <a:xfrm>
            <a:off x="2788371" y="6287367"/>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8" name="object 78"/>
          <p:cNvSpPr/>
          <p:nvPr/>
        </p:nvSpPr>
        <p:spPr>
          <a:xfrm>
            <a:off x="2788371" y="6287367"/>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9" name="object 79"/>
          <p:cNvSpPr/>
          <p:nvPr/>
        </p:nvSpPr>
        <p:spPr>
          <a:xfrm>
            <a:off x="7896213" y="860774"/>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0" name="object 80"/>
          <p:cNvSpPr/>
          <p:nvPr/>
        </p:nvSpPr>
        <p:spPr>
          <a:xfrm>
            <a:off x="7897786" y="751344"/>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1" name="object 81"/>
          <p:cNvSpPr txBox="1"/>
          <p:nvPr/>
        </p:nvSpPr>
        <p:spPr>
          <a:xfrm>
            <a:off x="7851712" y="1152886"/>
            <a:ext cx="1641475" cy="671830"/>
          </a:xfrm>
          <a:prstGeom prst="rect">
            <a:avLst/>
          </a:prstGeom>
        </p:spPr>
        <p:txBody>
          <a:bodyPr vert="horz" wrap="square" lIns="0" tIns="0" rIns="0" bIns="0" rtlCol="0">
            <a:spAutoFit/>
          </a:bodyPr>
          <a:lstStyle/>
          <a:p>
            <a:pPr marL="12700">
              <a:lnSpc>
                <a:spcPts val="2690"/>
              </a:lnSpc>
            </a:pPr>
            <a:r>
              <a:rPr sz="2400" b="1" dirty="0">
                <a:solidFill>
                  <a:srgbClr val="F07E2F"/>
                </a:solidFill>
                <a:latin typeface="Segoe UI"/>
                <a:cs typeface="Segoe UI"/>
              </a:rPr>
              <a:t>1</a:t>
            </a:r>
            <a:endParaRPr sz="2400">
              <a:latin typeface="Segoe UI"/>
              <a:cs typeface="Segoe UI"/>
            </a:endParaRPr>
          </a:p>
          <a:p>
            <a:pPr marL="12700">
              <a:lnSpc>
                <a:spcPts val="1250"/>
              </a:lnSpc>
            </a:pPr>
            <a:r>
              <a:rPr sz="1200" dirty="0">
                <a:solidFill>
                  <a:srgbClr val="F07E2F"/>
                </a:solidFill>
                <a:latin typeface="Segoe UI"/>
                <a:cs typeface="Segoe UI"/>
              </a:rPr>
              <a:t>школьный Кванториум</a:t>
            </a:r>
            <a:endParaRPr sz="1200">
              <a:latin typeface="Segoe UI"/>
              <a:cs typeface="Segoe UI"/>
            </a:endParaRPr>
          </a:p>
          <a:p>
            <a:pPr marL="12700">
              <a:lnSpc>
                <a:spcPct val="100000"/>
              </a:lnSpc>
              <a:spcBef>
                <a:spcPts val="170"/>
              </a:spcBef>
            </a:pPr>
            <a:r>
              <a:rPr sz="900" dirty="0">
                <a:solidFill>
                  <a:srgbClr val="F07E2F"/>
                </a:solidFill>
                <a:latin typeface="Segoe UI"/>
                <a:cs typeface="Segoe UI"/>
              </a:rPr>
              <a:t>(охват в год —</a:t>
            </a:r>
            <a:r>
              <a:rPr sz="900" spc="-5" dirty="0">
                <a:solidFill>
                  <a:srgbClr val="F07E2F"/>
                </a:solidFill>
                <a:latin typeface="Segoe UI"/>
                <a:cs typeface="Segoe UI"/>
              </a:rPr>
              <a:t> </a:t>
            </a:r>
            <a:r>
              <a:rPr sz="1200" b="1" dirty="0">
                <a:solidFill>
                  <a:srgbClr val="F07E2F"/>
                </a:solidFill>
                <a:latin typeface="Segoe UI"/>
                <a:cs typeface="Segoe UI"/>
              </a:rPr>
              <a:t>500</a:t>
            </a:r>
            <a:r>
              <a:rPr sz="1200" b="1" spc="-60" dirty="0">
                <a:solidFill>
                  <a:srgbClr val="F07E2F"/>
                </a:solidFill>
                <a:latin typeface="Segoe UI"/>
                <a:cs typeface="Segoe UI"/>
              </a:rPr>
              <a:t> </a:t>
            </a:r>
            <a:r>
              <a:rPr sz="900" dirty="0">
                <a:solidFill>
                  <a:srgbClr val="F07E2F"/>
                </a:solidFill>
                <a:latin typeface="Segoe UI"/>
                <a:cs typeface="Segoe UI"/>
              </a:rPr>
              <a:t>детей)</a:t>
            </a:r>
            <a:endParaRPr sz="900">
              <a:latin typeface="Segoe UI"/>
              <a:cs typeface="Segoe UI"/>
            </a:endParaRPr>
          </a:p>
        </p:txBody>
      </p:sp>
      <p:sp>
        <p:nvSpPr>
          <p:cNvPr id="82" name="object 82"/>
          <p:cNvSpPr txBox="1"/>
          <p:nvPr/>
        </p:nvSpPr>
        <p:spPr>
          <a:xfrm>
            <a:off x="7759061" y="590325"/>
            <a:ext cx="521970" cy="605790"/>
          </a:xfrm>
          <a:prstGeom prst="rect">
            <a:avLst/>
          </a:prstGeom>
        </p:spPr>
        <p:txBody>
          <a:bodyPr vert="horz" wrap="square" lIns="0" tIns="0" rIns="0" bIns="0" rtlCol="0">
            <a:spAutoFit/>
          </a:bodyPr>
          <a:lstStyle/>
          <a:p>
            <a:pPr marL="12700">
              <a:lnSpc>
                <a:spcPts val="1685"/>
              </a:lnSpc>
            </a:pPr>
            <a:r>
              <a:rPr sz="1700" b="1" spc="-5" dirty="0">
                <a:solidFill>
                  <a:srgbClr val="9289C1"/>
                </a:solidFill>
                <a:latin typeface="Segoe UI"/>
                <a:cs typeface="Segoe UI"/>
              </a:rPr>
              <a:t>2021</a:t>
            </a:r>
            <a:endParaRPr sz="1700">
              <a:latin typeface="Segoe UI"/>
              <a:cs typeface="Segoe UI"/>
            </a:endParaRPr>
          </a:p>
          <a:p>
            <a:pPr marL="30480">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83" name="object 83"/>
          <p:cNvSpPr txBox="1"/>
          <p:nvPr/>
        </p:nvSpPr>
        <p:spPr>
          <a:xfrm>
            <a:off x="7851712" y="2522493"/>
            <a:ext cx="948690" cy="631825"/>
          </a:xfrm>
          <a:prstGeom prst="rect">
            <a:avLst/>
          </a:prstGeom>
        </p:spPr>
        <p:txBody>
          <a:bodyPr vert="horz" wrap="square" lIns="0" tIns="0" rIns="0" bIns="0" rtlCol="0">
            <a:spAutoFit/>
          </a:bodyPr>
          <a:lstStyle/>
          <a:p>
            <a:pPr marL="12700">
              <a:lnSpc>
                <a:spcPts val="2690"/>
              </a:lnSpc>
            </a:pPr>
            <a:r>
              <a:rPr sz="2400" b="1" dirty="0">
                <a:solidFill>
                  <a:srgbClr val="F07E2F"/>
                </a:solidFill>
                <a:latin typeface="Segoe UI"/>
                <a:cs typeface="Segoe UI"/>
              </a:rPr>
              <a:t>2</a:t>
            </a:r>
            <a:endParaRPr sz="2400">
              <a:latin typeface="Segoe UI"/>
              <a:cs typeface="Segoe UI"/>
            </a:endParaRPr>
          </a:p>
          <a:p>
            <a:pPr marL="12700">
              <a:lnSpc>
                <a:spcPts val="1180"/>
              </a:lnSpc>
            </a:pPr>
            <a:r>
              <a:rPr sz="1200" dirty="0">
                <a:solidFill>
                  <a:srgbClr val="F07E2F"/>
                </a:solidFill>
                <a:latin typeface="Segoe UI"/>
                <a:cs typeface="Segoe UI"/>
              </a:rPr>
              <a:t>школьных</a:t>
            </a:r>
            <a:endParaRPr sz="1200">
              <a:latin typeface="Segoe UI"/>
              <a:cs typeface="Segoe UI"/>
            </a:endParaRPr>
          </a:p>
          <a:p>
            <a:pPr marL="12700">
              <a:lnSpc>
                <a:spcPts val="1370"/>
              </a:lnSpc>
            </a:pPr>
            <a:r>
              <a:rPr sz="1200" dirty="0">
                <a:solidFill>
                  <a:srgbClr val="F07E2F"/>
                </a:solidFill>
                <a:latin typeface="Segoe UI"/>
                <a:cs typeface="Segoe UI"/>
              </a:rPr>
              <a:t>Кванториума</a:t>
            </a:r>
            <a:endParaRPr sz="1200">
              <a:latin typeface="Segoe UI"/>
              <a:cs typeface="Segoe UI"/>
            </a:endParaRPr>
          </a:p>
        </p:txBody>
      </p:sp>
      <p:sp>
        <p:nvSpPr>
          <p:cNvPr id="84" name="object 84"/>
          <p:cNvSpPr/>
          <p:nvPr/>
        </p:nvSpPr>
        <p:spPr>
          <a:xfrm>
            <a:off x="7896213" y="2230380"/>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5" name="object 85"/>
          <p:cNvSpPr/>
          <p:nvPr/>
        </p:nvSpPr>
        <p:spPr>
          <a:xfrm>
            <a:off x="7897786" y="2120950"/>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6" name="object 86"/>
          <p:cNvSpPr txBox="1"/>
          <p:nvPr/>
        </p:nvSpPr>
        <p:spPr>
          <a:xfrm>
            <a:off x="7777091" y="1959932"/>
            <a:ext cx="531495" cy="605790"/>
          </a:xfrm>
          <a:prstGeom prst="rect">
            <a:avLst/>
          </a:prstGeom>
        </p:spPr>
        <p:txBody>
          <a:bodyPr vert="horz" wrap="square" lIns="0" tIns="0" rIns="0" bIns="0" rtlCol="0">
            <a:spAutoFit/>
          </a:bodyPr>
          <a:lstStyle/>
          <a:p>
            <a:pPr marL="21590">
              <a:lnSpc>
                <a:spcPts val="1685"/>
              </a:lnSpc>
            </a:pPr>
            <a:r>
              <a:rPr sz="1700" b="1" spc="-5" dirty="0">
                <a:solidFill>
                  <a:srgbClr val="9289C1"/>
                </a:solidFill>
                <a:latin typeface="Segoe UI"/>
                <a:cs typeface="Segoe UI"/>
              </a:rPr>
              <a:t>2024</a:t>
            </a:r>
            <a:endParaRPr sz="1700">
              <a:latin typeface="Segoe UI"/>
              <a:cs typeface="Segoe UI"/>
            </a:endParaRPr>
          </a:p>
          <a:p>
            <a:pPr marL="12700">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88" name="object 88"/>
          <p:cNvSpPr/>
          <p:nvPr/>
        </p:nvSpPr>
        <p:spPr>
          <a:xfrm>
            <a:off x="7469789" y="3224397"/>
            <a:ext cx="2315062" cy="1787198"/>
          </a:xfrm>
          <a:prstGeom prst="rect">
            <a:avLst/>
          </a:prstGeom>
          <a:blipFill>
            <a:blip r:embed="rId15" cstate="print"/>
            <a:stretch>
              <a:fillRect/>
            </a:stretch>
          </a:blipFill>
        </p:spPr>
        <p:txBody>
          <a:bodyPr wrap="square" lIns="0" tIns="0" rIns="0" bIns="0" rtlCol="0"/>
          <a:lstStyle/>
          <a:p>
            <a:endParaRPr/>
          </a:p>
        </p:txBody>
      </p:sp>
      <p:sp>
        <p:nvSpPr>
          <p:cNvPr id="89" name="object 89"/>
          <p:cNvSpPr/>
          <p:nvPr/>
        </p:nvSpPr>
        <p:spPr>
          <a:xfrm>
            <a:off x="7898707" y="5136822"/>
            <a:ext cx="434930" cy="436496"/>
          </a:xfrm>
          <a:prstGeom prst="rect">
            <a:avLst/>
          </a:prstGeom>
          <a:blipFill>
            <a:blip r:embed="rId16" cstate="print"/>
            <a:stretch>
              <a:fillRect/>
            </a:stretch>
          </a:blipFill>
        </p:spPr>
        <p:txBody>
          <a:bodyPr wrap="square" lIns="0" tIns="0" rIns="0" bIns="0" rtlCol="0"/>
          <a:lstStyle/>
          <a:p>
            <a:endParaRPr/>
          </a:p>
        </p:txBody>
      </p:sp>
      <p:sp>
        <p:nvSpPr>
          <p:cNvPr id="90" name="object 90"/>
          <p:cNvSpPr/>
          <p:nvPr/>
        </p:nvSpPr>
        <p:spPr>
          <a:xfrm>
            <a:off x="8034591" y="5581706"/>
            <a:ext cx="0" cy="812800"/>
          </a:xfrm>
          <a:custGeom>
            <a:avLst/>
            <a:gdLst/>
            <a:ahLst/>
            <a:cxnLst/>
            <a:rect l="l" t="t" r="r" b="b"/>
            <a:pathLst>
              <a:path h="812800">
                <a:moveTo>
                  <a:pt x="0" y="0"/>
                </a:moveTo>
                <a:lnTo>
                  <a:pt x="0" y="812800"/>
                </a:lnTo>
              </a:path>
            </a:pathLst>
          </a:custGeom>
          <a:ln w="9525">
            <a:solidFill>
              <a:srgbClr val="5284C4"/>
            </a:solidFill>
          </a:ln>
        </p:spPr>
        <p:txBody>
          <a:bodyPr wrap="square" lIns="0" tIns="0" rIns="0" bIns="0" rtlCol="0"/>
          <a:lstStyle/>
          <a:p>
            <a:endParaRPr/>
          </a:p>
        </p:txBody>
      </p:sp>
      <p:sp>
        <p:nvSpPr>
          <p:cNvPr id="91" name="object 91"/>
          <p:cNvSpPr/>
          <p:nvPr/>
        </p:nvSpPr>
        <p:spPr>
          <a:xfrm>
            <a:off x="8157702" y="6366034"/>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2" name="object 92"/>
          <p:cNvSpPr/>
          <p:nvPr/>
        </p:nvSpPr>
        <p:spPr>
          <a:xfrm>
            <a:off x="8157702" y="6366034"/>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3" name="object 93"/>
          <p:cNvSpPr/>
          <p:nvPr/>
        </p:nvSpPr>
        <p:spPr>
          <a:xfrm>
            <a:off x="8034591" y="5916340"/>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4" name="object 94"/>
          <p:cNvSpPr/>
          <p:nvPr/>
        </p:nvSpPr>
        <p:spPr>
          <a:xfrm>
            <a:off x="8162465" y="589263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5" name="object 95"/>
          <p:cNvSpPr/>
          <p:nvPr/>
        </p:nvSpPr>
        <p:spPr>
          <a:xfrm>
            <a:off x="8162465" y="589263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6" name="object 96"/>
          <p:cNvSpPr txBox="1"/>
          <p:nvPr/>
        </p:nvSpPr>
        <p:spPr>
          <a:xfrm>
            <a:off x="8221788" y="5800802"/>
            <a:ext cx="107759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20 507,3 </a:t>
            </a:r>
            <a:r>
              <a:rPr sz="1500" b="1" spc="-160" dirty="0">
                <a:solidFill>
                  <a:srgbClr val="F07E2F"/>
                </a:solidFill>
                <a:latin typeface="Segoe UI"/>
                <a:cs typeface="Segoe UI"/>
              </a:rPr>
              <a:t> </a:t>
            </a:r>
            <a:r>
              <a:rPr sz="1200" b="1" baseline="38194" dirty="0">
                <a:solidFill>
                  <a:srgbClr val="F07E2F"/>
                </a:solidFill>
                <a:latin typeface="Segoe UI"/>
                <a:cs typeface="Segoe UI"/>
              </a:rPr>
              <a:t>тыс.</a:t>
            </a:r>
            <a:endParaRPr sz="1200" baseline="38194">
              <a:latin typeface="Segoe UI"/>
              <a:cs typeface="Segoe UI"/>
            </a:endParaRPr>
          </a:p>
        </p:txBody>
      </p:sp>
      <p:sp>
        <p:nvSpPr>
          <p:cNvPr id="97" name="object 97"/>
          <p:cNvSpPr txBox="1"/>
          <p:nvPr/>
        </p:nvSpPr>
        <p:spPr>
          <a:xfrm>
            <a:off x="8221720" y="5893801"/>
            <a:ext cx="1079500" cy="281305"/>
          </a:xfrm>
          <a:prstGeom prst="rect">
            <a:avLst/>
          </a:prstGeom>
        </p:spPr>
        <p:txBody>
          <a:bodyPr vert="horz" wrap="square" lIns="0" tIns="0" rIns="0" bIns="0" rtlCol="0">
            <a:spAutoFit/>
          </a:bodyPr>
          <a:lstStyle/>
          <a:p>
            <a:pPr marR="5080" algn="r">
              <a:lnSpc>
                <a:spcPts val="850"/>
              </a:lnSpc>
            </a:pPr>
            <a:r>
              <a:rPr sz="800" b="1" dirty="0">
                <a:solidFill>
                  <a:srgbClr val="F07E2F"/>
                </a:solidFill>
                <a:latin typeface="Segoe UI"/>
                <a:cs typeface="Segoe UI"/>
              </a:rPr>
              <a:t>руб.</a:t>
            </a:r>
            <a:endParaRPr sz="800">
              <a:latin typeface="Segoe UI"/>
              <a:cs typeface="Segoe UI"/>
            </a:endParaRPr>
          </a:p>
          <a:p>
            <a:pPr marL="12700">
              <a:lnSpc>
                <a:spcPts val="1330"/>
              </a:lnSpc>
            </a:pPr>
            <a:r>
              <a:rPr sz="1200" dirty="0">
                <a:solidFill>
                  <a:srgbClr val="575756"/>
                </a:solidFill>
                <a:latin typeface="Segoe UI"/>
                <a:cs typeface="Segoe UI"/>
              </a:rPr>
              <a:t>федеральный</a:t>
            </a:r>
            <a:endParaRPr sz="1200">
              <a:latin typeface="Segoe UI"/>
              <a:cs typeface="Segoe UI"/>
            </a:endParaRPr>
          </a:p>
        </p:txBody>
      </p:sp>
      <p:sp>
        <p:nvSpPr>
          <p:cNvPr id="98" name="object 98"/>
          <p:cNvSpPr txBox="1"/>
          <p:nvPr/>
        </p:nvSpPr>
        <p:spPr>
          <a:xfrm>
            <a:off x="8221788" y="6285570"/>
            <a:ext cx="803910" cy="22034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854,5 </a:t>
            </a:r>
            <a:r>
              <a:rPr sz="1500" b="1" spc="-175" dirty="0">
                <a:solidFill>
                  <a:srgbClr val="F07E2F"/>
                </a:solidFill>
                <a:latin typeface="Segoe UI"/>
                <a:cs typeface="Segoe UI"/>
              </a:rPr>
              <a:t> </a:t>
            </a:r>
            <a:r>
              <a:rPr sz="1200" b="1" baseline="41666" dirty="0">
                <a:solidFill>
                  <a:srgbClr val="F07E2F"/>
                </a:solidFill>
                <a:latin typeface="Segoe UI"/>
                <a:cs typeface="Segoe UI"/>
              </a:rPr>
              <a:t>тыс.</a:t>
            </a:r>
            <a:endParaRPr sz="1200" baseline="41666">
              <a:latin typeface="Segoe UI"/>
              <a:cs typeface="Segoe UI"/>
            </a:endParaRPr>
          </a:p>
        </p:txBody>
      </p:sp>
      <p:sp>
        <p:nvSpPr>
          <p:cNvPr id="99" name="object 99"/>
          <p:cNvSpPr txBox="1"/>
          <p:nvPr/>
        </p:nvSpPr>
        <p:spPr>
          <a:xfrm>
            <a:off x="8221744" y="6498563"/>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0" name="object 100"/>
          <p:cNvSpPr txBox="1"/>
          <p:nvPr/>
        </p:nvSpPr>
        <p:spPr>
          <a:xfrm>
            <a:off x="8794831" y="6374470"/>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1" name="object 101"/>
          <p:cNvSpPr txBox="1"/>
          <p:nvPr/>
        </p:nvSpPr>
        <p:spPr>
          <a:xfrm>
            <a:off x="8421054" y="5159194"/>
            <a:ext cx="629920" cy="177800"/>
          </a:xfrm>
          <a:prstGeom prst="rect">
            <a:avLst/>
          </a:prstGeom>
        </p:spPr>
        <p:txBody>
          <a:bodyPr vert="horz" wrap="square" lIns="0" tIns="0" rIns="0" bIns="0" rtlCol="0">
            <a:spAutoFit/>
          </a:bodyPr>
          <a:lstStyle/>
          <a:p>
            <a:pPr marL="12700">
              <a:lnSpc>
                <a:spcPct val="1000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p:txBody>
      </p:sp>
      <p:sp>
        <p:nvSpPr>
          <p:cNvPr id="102" name="object 102"/>
          <p:cNvSpPr txBox="1"/>
          <p:nvPr/>
        </p:nvSpPr>
        <p:spPr>
          <a:xfrm>
            <a:off x="8421054" y="5337045"/>
            <a:ext cx="375920" cy="177800"/>
          </a:xfrm>
          <a:prstGeom prst="rect">
            <a:avLst/>
          </a:prstGeom>
        </p:spPr>
        <p:txBody>
          <a:bodyPr vert="horz" wrap="square" lIns="0" tIns="0" rIns="0" bIns="0" rtlCol="0">
            <a:spAutoFit/>
          </a:bodyPr>
          <a:lstStyle/>
          <a:p>
            <a:pPr marL="12700">
              <a:lnSpc>
                <a:spcPct val="100000"/>
              </a:lnSpc>
            </a:pPr>
            <a:r>
              <a:rPr sz="1200" b="1" spc="-5" dirty="0">
                <a:solidFill>
                  <a:srgbClr val="5284C4"/>
                </a:solidFill>
                <a:latin typeface="Segoe UI"/>
                <a:cs typeface="Segoe UI"/>
              </a:rPr>
              <a:t>2021</a:t>
            </a:r>
            <a:endParaRPr sz="1200">
              <a:latin typeface="Segoe UI"/>
              <a:cs typeface="Segoe UI"/>
            </a:endParaRPr>
          </a:p>
        </p:txBody>
      </p:sp>
      <p:sp>
        <p:nvSpPr>
          <p:cNvPr id="103" name="object 103"/>
          <p:cNvSpPr/>
          <p:nvPr/>
        </p:nvSpPr>
        <p:spPr>
          <a:xfrm>
            <a:off x="8029829" y="6389738"/>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04" name="object 104"/>
          <p:cNvSpPr/>
          <p:nvPr/>
        </p:nvSpPr>
        <p:spPr>
          <a:xfrm>
            <a:off x="2446259" y="5763305"/>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05" name="object 105"/>
          <p:cNvSpPr/>
          <p:nvPr/>
        </p:nvSpPr>
        <p:spPr>
          <a:xfrm>
            <a:off x="2446259" y="5763305"/>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06" name="object 106"/>
          <p:cNvSpPr/>
          <p:nvPr/>
        </p:nvSpPr>
        <p:spPr>
          <a:xfrm>
            <a:off x="2802256" y="5220943"/>
            <a:ext cx="487680" cy="227329"/>
          </a:xfrm>
          <a:custGeom>
            <a:avLst/>
            <a:gdLst/>
            <a:ahLst/>
            <a:cxnLst/>
            <a:rect l="l" t="t" r="r" b="b"/>
            <a:pathLst>
              <a:path w="487679" h="227329">
                <a:moveTo>
                  <a:pt x="487260" y="227215"/>
                </a:moveTo>
                <a:lnTo>
                  <a:pt x="0" y="0"/>
                </a:lnTo>
              </a:path>
            </a:pathLst>
          </a:custGeom>
          <a:ln w="12700">
            <a:solidFill>
              <a:srgbClr val="5284C4"/>
            </a:solidFill>
          </a:ln>
        </p:spPr>
        <p:txBody>
          <a:bodyPr wrap="square" lIns="0" tIns="0" rIns="0" bIns="0" rtlCol="0"/>
          <a:lstStyle/>
          <a:p>
            <a:endParaRPr/>
          </a:p>
        </p:txBody>
      </p:sp>
      <p:sp>
        <p:nvSpPr>
          <p:cNvPr id="107" name="object 107"/>
          <p:cNvSpPr/>
          <p:nvPr/>
        </p:nvSpPr>
        <p:spPr>
          <a:xfrm>
            <a:off x="2768103" y="5191386"/>
            <a:ext cx="42545" cy="47625"/>
          </a:xfrm>
          <a:custGeom>
            <a:avLst/>
            <a:gdLst/>
            <a:ahLst/>
            <a:cxnLst/>
            <a:rect l="l" t="t" r="r" b="b"/>
            <a:pathLst>
              <a:path w="42544" h="47625">
                <a:moveTo>
                  <a:pt x="20726" y="0"/>
                </a:moveTo>
                <a:lnTo>
                  <a:pt x="17481" y="246"/>
                </a:lnTo>
                <a:lnTo>
                  <a:pt x="7635" y="5004"/>
                </a:lnTo>
                <a:lnTo>
                  <a:pt x="1253" y="16026"/>
                </a:lnTo>
                <a:lnTo>
                  <a:pt x="0" y="33588"/>
                </a:lnTo>
                <a:lnTo>
                  <a:pt x="8766" y="43682"/>
                </a:lnTo>
                <a:lnTo>
                  <a:pt x="22900" y="47516"/>
                </a:lnTo>
                <a:lnTo>
                  <a:pt x="33297" y="43172"/>
                </a:lnTo>
                <a:lnTo>
                  <a:pt x="40237" y="32443"/>
                </a:lnTo>
                <a:lnTo>
                  <a:pt x="41986" y="15262"/>
                </a:lnTo>
                <a:lnTo>
                  <a:pt x="33759" y="4282"/>
                </a:lnTo>
                <a:lnTo>
                  <a:pt x="20726" y="0"/>
                </a:lnTo>
                <a:close/>
              </a:path>
            </a:pathLst>
          </a:custGeom>
          <a:solidFill>
            <a:srgbClr val="5284C4"/>
          </a:solidFill>
        </p:spPr>
        <p:txBody>
          <a:bodyPr wrap="square" lIns="0" tIns="0" rIns="0" bIns="0" rtlCol="0"/>
          <a:lstStyle/>
          <a:p>
            <a:endParaRPr/>
          </a:p>
        </p:txBody>
      </p:sp>
      <p:sp>
        <p:nvSpPr>
          <p:cNvPr id="108" name="object 108"/>
          <p:cNvSpPr/>
          <p:nvPr/>
        </p:nvSpPr>
        <p:spPr>
          <a:xfrm>
            <a:off x="2768103" y="5191386"/>
            <a:ext cx="42545" cy="47625"/>
          </a:xfrm>
          <a:custGeom>
            <a:avLst/>
            <a:gdLst/>
            <a:ahLst/>
            <a:cxnLst/>
            <a:rect l="l" t="t" r="r" b="b"/>
            <a:pathLst>
              <a:path w="42544" h="47625">
                <a:moveTo>
                  <a:pt x="20726" y="0"/>
                </a:moveTo>
                <a:lnTo>
                  <a:pt x="33759" y="4282"/>
                </a:lnTo>
                <a:lnTo>
                  <a:pt x="41986" y="15262"/>
                </a:lnTo>
                <a:lnTo>
                  <a:pt x="40237" y="32443"/>
                </a:lnTo>
                <a:lnTo>
                  <a:pt x="33297" y="43172"/>
                </a:lnTo>
                <a:lnTo>
                  <a:pt x="22900" y="47516"/>
                </a:lnTo>
                <a:lnTo>
                  <a:pt x="8766" y="43682"/>
                </a:lnTo>
                <a:lnTo>
                  <a:pt x="0" y="33588"/>
                </a:lnTo>
                <a:lnTo>
                  <a:pt x="1253" y="16026"/>
                </a:lnTo>
                <a:lnTo>
                  <a:pt x="7635" y="5004"/>
                </a:lnTo>
                <a:lnTo>
                  <a:pt x="17481" y="246"/>
                </a:lnTo>
                <a:lnTo>
                  <a:pt x="20726" y="0"/>
                </a:lnTo>
                <a:close/>
              </a:path>
            </a:pathLst>
          </a:custGeom>
          <a:ln w="3175">
            <a:solidFill>
              <a:srgbClr val="5284C4"/>
            </a:solidFill>
          </a:ln>
        </p:spPr>
        <p:txBody>
          <a:bodyPr wrap="square" lIns="0" tIns="0" rIns="0" bIns="0" rtlCol="0"/>
          <a:lstStyle/>
          <a:p>
            <a:endParaRPr/>
          </a:p>
        </p:txBody>
      </p:sp>
      <p:sp>
        <p:nvSpPr>
          <p:cNvPr id="109" name="object 109"/>
          <p:cNvSpPr/>
          <p:nvPr/>
        </p:nvSpPr>
        <p:spPr>
          <a:xfrm>
            <a:off x="4831052" y="5432177"/>
            <a:ext cx="523875" cy="121285"/>
          </a:xfrm>
          <a:custGeom>
            <a:avLst/>
            <a:gdLst/>
            <a:ahLst/>
            <a:cxnLst/>
            <a:rect l="l" t="t" r="r" b="b"/>
            <a:pathLst>
              <a:path w="523875" h="121285">
                <a:moveTo>
                  <a:pt x="0" y="120942"/>
                </a:moveTo>
                <a:lnTo>
                  <a:pt x="523849" y="0"/>
                </a:lnTo>
              </a:path>
            </a:pathLst>
          </a:custGeom>
          <a:ln w="12700">
            <a:solidFill>
              <a:srgbClr val="5284C4"/>
            </a:solidFill>
          </a:ln>
        </p:spPr>
        <p:txBody>
          <a:bodyPr wrap="square" lIns="0" tIns="0" rIns="0" bIns="0" rtlCol="0"/>
          <a:lstStyle/>
          <a:p>
            <a:endParaRPr/>
          </a:p>
        </p:txBody>
      </p:sp>
      <p:sp>
        <p:nvSpPr>
          <p:cNvPr id="110" name="object 110"/>
          <p:cNvSpPr/>
          <p:nvPr/>
        </p:nvSpPr>
        <p:spPr>
          <a:xfrm>
            <a:off x="5348753" y="5406053"/>
            <a:ext cx="42545" cy="45720"/>
          </a:xfrm>
          <a:custGeom>
            <a:avLst/>
            <a:gdLst/>
            <a:ahLst/>
            <a:cxnLst/>
            <a:rect l="l" t="t" r="r" b="b"/>
            <a:pathLst>
              <a:path w="42545" h="45720">
                <a:moveTo>
                  <a:pt x="25431" y="0"/>
                </a:moveTo>
                <a:lnTo>
                  <a:pt x="12911" y="1011"/>
                </a:lnTo>
                <a:lnTo>
                  <a:pt x="2911" y="8456"/>
                </a:lnTo>
                <a:lnTo>
                  <a:pt x="0" y="24797"/>
                </a:lnTo>
                <a:lnTo>
                  <a:pt x="2483" y="36634"/>
                </a:lnTo>
                <a:lnTo>
                  <a:pt x="9099" y="44023"/>
                </a:lnTo>
                <a:lnTo>
                  <a:pt x="23988" y="45300"/>
                </a:lnTo>
                <a:lnTo>
                  <a:pt x="34953" y="40840"/>
                </a:lnTo>
                <a:lnTo>
                  <a:pt x="41534" y="32047"/>
                </a:lnTo>
                <a:lnTo>
                  <a:pt x="41988" y="17469"/>
                </a:lnTo>
                <a:lnTo>
                  <a:pt x="36747" y="6579"/>
                </a:lnTo>
                <a:lnTo>
                  <a:pt x="27186" y="449"/>
                </a:lnTo>
                <a:lnTo>
                  <a:pt x="25431" y="0"/>
                </a:lnTo>
                <a:close/>
              </a:path>
            </a:pathLst>
          </a:custGeom>
          <a:solidFill>
            <a:srgbClr val="5284C4"/>
          </a:solidFill>
        </p:spPr>
        <p:txBody>
          <a:bodyPr wrap="square" lIns="0" tIns="0" rIns="0" bIns="0" rtlCol="0"/>
          <a:lstStyle/>
          <a:p>
            <a:endParaRPr/>
          </a:p>
        </p:txBody>
      </p:sp>
      <p:sp>
        <p:nvSpPr>
          <p:cNvPr id="111" name="object 111"/>
          <p:cNvSpPr/>
          <p:nvPr/>
        </p:nvSpPr>
        <p:spPr>
          <a:xfrm>
            <a:off x="5348753" y="5406053"/>
            <a:ext cx="42545" cy="45720"/>
          </a:xfrm>
          <a:custGeom>
            <a:avLst/>
            <a:gdLst/>
            <a:ahLst/>
            <a:cxnLst/>
            <a:rect l="l" t="t" r="r" b="b"/>
            <a:pathLst>
              <a:path w="42545" h="45720">
                <a:moveTo>
                  <a:pt x="25431" y="0"/>
                </a:moveTo>
                <a:lnTo>
                  <a:pt x="12911" y="1011"/>
                </a:lnTo>
                <a:lnTo>
                  <a:pt x="2911" y="8456"/>
                </a:lnTo>
                <a:lnTo>
                  <a:pt x="0" y="24797"/>
                </a:lnTo>
                <a:lnTo>
                  <a:pt x="2483" y="36634"/>
                </a:lnTo>
                <a:lnTo>
                  <a:pt x="9099" y="44023"/>
                </a:lnTo>
                <a:lnTo>
                  <a:pt x="23988" y="45300"/>
                </a:lnTo>
                <a:lnTo>
                  <a:pt x="34953" y="40840"/>
                </a:lnTo>
                <a:lnTo>
                  <a:pt x="41534" y="32047"/>
                </a:lnTo>
                <a:lnTo>
                  <a:pt x="41988" y="17469"/>
                </a:lnTo>
                <a:lnTo>
                  <a:pt x="36747" y="6579"/>
                </a:lnTo>
                <a:lnTo>
                  <a:pt x="27186" y="449"/>
                </a:lnTo>
                <a:lnTo>
                  <a:pt x="25431" y="0"/>
                </a:lnTo>
                <a:close/>
              </a:path>
            </a:pathLst>
          </a:custGeom>
          <a:ln w="3175">
            <a:solidFill>
              <a:srgbClr val="5284C4"/>
            </a:solidFill>
          </a:ln>
        </p:spPr>
        <p:txBody>
          <a:bodyPr wrap="square" lIns="0" tIns="0" rIns="0" bIns="0" rtlCol="0"/>
          <a:lstStyle/>
          <a:p>
            <a:endParaRPr/>
          </a:p>
        </p:txBody>
      </p:sp>
      <p:sp>
        <p:nvSpPr>
          <p:cNvPr id="112" name="object 112"/>
          <p:cNvSpPr/>
          <p:nvPr/>
        </p:nvSpPr>
        <p:spPr>
          <a:xfrm>
            <a:off x="4832628" y="5923212"/>
            <a:ext cx="523875" cy="121285"/>
          </a:xfrm>
          <a:custGeom>
            <a:avLst/>
            <a:gdLst/>
            <a:ahLst/>
            <a:cxnLst/>
            <a:rect l="l" t="t" r="r" b="b"/>
            <a:pathLst>
              <a:path w="523875" h="121285">
                <a:moveTo>
                  <a:pt x="0" y="0"/>
                </a:moveTo>
                <a:lnTo>
                  <a:pt x="523849" y="120942"/>
                </a:lnTo>
              </a:path>
            </a:pathLst>
          </a:custGeom>
          <a:ln w="12700">
            <a:solidFill>
              <a:srgbClr val="5284C4"/>
            </a:solidFill>
          </a:ln>
        </p:spPr>
        <p:txBody>
          <a:bodyPr wrap="square" lIns="0" tIns="0" rIns="0" bIns="0" rtlCol="0"/>
          <a:lstStyle/>
          <a:p>
            <a:endParaRPr/>
          </a:p>
        </p:txBody>
      </p:sp>
      <p:sp>
        <p:nvSpPr>
          <p:cNvPr id="113" name="object 113"/>
          <p:cNvSpPr/>
          <p:nvPr/>
        </p:nvSpPr>
        <p:spPr>
          <a:xfrm>
            <a:off x="5350329" y="6024977"/>
            <a:ext cx="42545" cy="45720"/>
          </a:xfrm>
          <a:custGeom>
            <a:avLst/>
            <a:gdLst/>
            <a:ahLst/>
            <a:cxnLst/>
            <a:rect l="l" t="t" r="r" b="b"/>
            <a:pathLst>
              <a:path w="42545" h="45720">
                <a:moveTo>
                  <a:pt x="23988" y="0"/>
                </a:moveTo>
                <a:lnTo>
                  <a:pt x="9099" y="1276"/>
                </a:lnTo>
                <a:lnTo>
                  <a:pt x="2483" y="8666"/>
                </a:lnTo>
                <a:lnTo>
                  <a:pt x="0" y="20503"/>
                </a:lnTo>
                <a:lnTo>
                  <a:pt x="2911" y="36844"/>
                </a:lnTo>
                <a:lnTo>
                  <a:pt x="12911" y="44289"/>
                </a:lnTo>
                <a:lnTo>
                  <a:pt x="25431" y="45300"/>
                </a:lnTo>
                <a:lnTo>
                  <a:pt x="27186" y="44851"/>
                </a:lnTo>
                <a:lnTo>
                  <a:pt x="36747" y="38721"/>
                </a:lnTo>
                <a:lnTo>
                  <a:pt x="41988" y="27831"/>
                </a:lnTo>
                <a:lnTo>
                  <a:pt x="41534" y="13253"/>
                </a:lnTo>
                <a:lnTo>
                  <a:pt x="34953" y="4460"/>
                </a:lnTo>
                <a:lnTo>
                  <a:pt x="23988" y="0"/>
                </a:lnTo>
                <a:close/>
              </a:path>
            </a:pathLst>
          </a:custGeom>
          <a:solidFill>
            <a:srgbClr val="5284C4"/>
          </a:solidFill>
        </p:spPr>
        <p:txBody>
          <a:bodyPr wrap="square" lIns="0" tIns="0" rIns="0" bIns="0" rtlCol="0"/>
          <a:lstStyle/>
          <a:p>
            <a:endParaRPr/>
          </a:p>
        </p:txBody>
      </p:sp>
      <p:sp>
        <p:nvSpPr>
          <p:cNvPr id="114" name="object 114"/>
          <p:cNvSpPr/>
          <p:nvPr/>
        </p:nvSpPr>
        <p:spPr>
          <a:xfrm>
            <a:off x="5350329" y="6024977"/>
            <a:ext cx="42545" cy="45720"/>
          </a:xfrm>
          <a:custGeom>
            <a:avLst/>
            <a:gdLst/>
            <a:ahLst/>
            <a:cxnLst/>
            <a:rect l="l" t="t" r="r" b="b"/>
            <a:pathLst>
              <a:path w="42545" h="45720">
                <a:moveTo>
                  <a:pt x="25431" y="45300"/>
                </a:moveTo>
                <a:lnTo>
                  <a:pt x="12911" y="44289"/>
                </a:lnTo>
                <a:lnTo>
                  <a:pt x="2911" y="36844"/>
                </a:lnTo>
                <a:lnTo>
                  <a:pt x="0" y="20503"/>
                </a:lnTo>
                <a:lnTo>
                  <a:pt x="2483" y="8666"/>
                </a:lnTo>
                <a:lnTo>
                  <a:pt x="9099" y="1276"/>
                </a:lnTo>
                <a:lnTo>
                  <a:pt x="23988" y="0"/>
                </a:lnTo>
                <a:lnTo>
                  <a:pt x="34953" y="4460"/>
                </a:lnTo>
                <a:lnTo>
                  <a:pt x="41534" y="13253"/>
                </a:lnTo>
                <a:lnTo>
                  <a:pt x="41988" y="27831"/>
                </a:lnTo>
                <a:lnTo>
                  <a:pt x="36747" y="38721"/>
                </a:lnTo>
                <a:lnTo>
                  <a:pt x="27186" y="44851"/>
                </a:lnTo>
                <a:lnTo>
                  <a:pt x="25431" y="45300"/>
                </a:lnTo>
                <a:close/>
              </a:path>
            </a:pathLst>
          </a:custGeom>
          <a:ln w="3175">
            <a:solidFill>
              <a:srgbClr val="5284C4"/>
            </a:solidFill>
          </a:ln>
        </p:spPr>
        <p:txBody>
          <a:bodyPr wrap="square" lIns="0" tIns="0" rIns="0" bIns="0" rtlCol="0"/>
          <a:lstStyle/>
          <a:p>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894600" y="2361742"/>
            <a:ext cx="1043940" cy="722630"/>
          </a:xfrm>
          <a:custGeom>
            <a:avLst/>
            <a:gdLst/>
            <a:ahLst/>
            <a:cxnLst/>
            <a:rect l="l" t="t" r="r" b="b"/>
            <a:pathLst>
              <a:path w="1043939" h="722630">
                <a:moveTo>
                  <a:pt x="0" y="722461"/>
                </a:moveTo>
                <a:lnTo>
                  <a:pt x="1043397" y="722461"/>
                </a:lnTo>
                <a:lnTo>
                  <a:pt x="1043397" y="0"/>
                </a:lnTo>
                <a:lnTo>
                  <a:pt x="0" y="0"/>
                </a:lnTo>
                <a:lnTo>
                  <a:pt x="0" y="722461"/>
                </a:lnTo>
                <a:close/>
              </a:path>
            </a:pathLst>
          </a:custGeom>
          <a:solidFill>
            <a:srgbClr val="D4D8EE"/>
          </a:solidFill>
        </p:spPr>
        <p:txBody>
          <a:bodyPr wrap="square" lIns="0" tIns="0" rIns="0" bIns="0" rtlCol="0"/>
          <a:lstStyle/>
          <a:p>
            <a:endParaRPr/>
          </a:p>
        </p:txBody>
      </p:sp>
      <p:sp>
        <p:nvSpPr>
          <p:cNvPr id="41" name="object 41"/>
          <p:cNvSpPr/>
          <p:nvPr/>
        </p:nvSpPr>
        <p:spPr>
          <a:xfrm>
            <a:off x="894600" y="3160403"/>
            <a:ext cx="1043940" cy="478155"/>
          </a:xfrm>
          <a:custGeom>
            <a:avLst/>
            <a:gdLst/>
            <a:ahLst/>
            <a:cxnLst/>
            <a:rect l="l" t="t" r="r" b="b"/>
            <a:pathLst>
              <a:path w="1043939" h="478154">
                <a:moveTo>
                  <a:pt x="0" y="477682"/>
                </a:moveTo>
                <a:lnTo>
                  <a:pt x="1043397" y="477682"/>
                </a:lnTo>
                <a:lnTo>
                  <a:pt x="1043397" y="0"/>
                </a:lnTo>
                <a:lnTo>
                  <a:pt x="0" y="0"/>
                </a:lnTo>
                <a:lnTo>
                  <a:pt x="0" y="477682"/>
                </a:lnTo>
                <a:close/>
              </a:path>
            </a:pathLst>
          </a:custGeom>
          <a:solidFill>
            <a:srgbClr val="D4D8EE"/>
          </a:solidFill>
        </p:spPr>
        <p:txBody>
          <a:bodyPr wrap="square" lIns="0" tIns="0" rIns="0" bIns="0" rtlCol="0"/>
          <a:lstStyle/>
          <a:p>
            <a:endParaRPr/>
          </a:p>
        </p:txBody>
      </p:sp>
      <p:sp>
        <p:nvSpPr>
          <p:cNvPr id="42" name="object 42"/>
          <p:cNvSpPr/>
          <p:nvPr/>
        </p:nvSpPr>
        <p:spPr>
          <a:xfrm>
            <a:off x="894600" y="3714286"/>
            <a:ext cx="1043940" cy="1075690"/>
          </a:xfrm>
          <a:custGeom>
            <a:avLst/>
            <a:gdLst/>
            <a:ahLst/>
            <a:cxnLst/>
            <a:rect l="l" t="t" r="r" b="b"/>
            <a:pathLst>
              <a:path w="1043939" h="1075689">
                <a:moveTo>
                  <a:pt x="0" y="1075416"/>
                </a:moveTo>
                <a:lnTo>
                  <a:pt x="1043397" y="1075416"/>
                </a:lnTo>
                <a:lnTo>
                  <a:pt x="1043397" y="0"/>
                </a:lnTo>
                <a:lnTo>
                  <a:pt x="0" y="0"/>
                </a:lnTo>
                <a:lnTo>
                  <a:pt x="0" y="1075416"/>
                </a:lnTo>
                <a:close/>
              </a:path>
            </a:pathLst>
          </a:custGeom>
          <a:solidFill>
            <a:srgbClr val="D4D8EE"/>
          </a:solidFill>
        </p:spPr>
        <p:txBody>
          <a:bodyPr wrap="square" lIns="0" tIns="0" rIns="0" bIns="0" rtlCol="0"/>
          <a:lstStyle/>
          <a:p>
            <a:endParaRPr/>
          </a:p>
        </p:txBody>
      </p:sp>
      <p:sp>
        <p:nvSpPr>
          <p:cNvPr id="43" name="object 43"/>
          <p:cNvSpPr/>
          <p:nvPr/>
        </p:nvSpPr>
        <p:spPr>
          <a:xfrm>
            <a:off x="2030564" y="3714286"/>
            <a:ext cx="4973320" cy="1075690"/>
          </a:xfrm>
          <a:custGeom>
            <a:avLst/>
            <a:gdLst/>
            <a:ahLst/>
            <a:cxnLst/>
            <a:rect l="l" t="t" r="r" b="b"/>
            <a:pathLst>
              <a:path w="4973320" h="1075689">
                <a:moveTo>
                  <a:pt x="0" y="1075416"/>
                </a:moveTo>
                <a:lnTo>
                  <a:pt x="4972773" y="1075416"/>
                </a:lnTo>
                <a:lnTo>
                  <a:pt x="4972773" y="0"/>
                </a:lnTo>
                <a:lnTo>
                  <a:pt x="0" y="0"/>
                </a:lnTo>
                <a:lnTo>
                  <a:pt x="0" y="1075416"/>
                </a:lnTo>
                <a:close/>
              </a:path>
            </a:pathLst>
          </a:custGeom>
          <a:solidFill>
            <a:srgbClr val="637DBE"/>
          </a:solidFill>
        </p:spPr>
        <p:txBody>
          <a:bodyPr wrap="square" lIns="0" tIns="0" rIns="0" bIns="0" rtlCol="0"/>
          <a:lstStyle/>
          <a:p>
            <a:endParaRPr/>
          </a:p>
        </p:txBody>
      </p:sp>
      <p:sp>
        <p:nvSpPr>
          <p:cNvPr id="44" name="object 44"/>
          <p:cNvSpPr/>
          <p:nvPr/>
        </p:nvSpPr>
        <p:spPr>
          <a:xfrm>
            <a:off x="1991973" y="2339909"/>
            <a:ext cx="0" cy="744855"/>
          </a:xfrm>
          <a:custGeom>
            <a:avLst/>
            <a:gdLst/>
            <a:ahLst/>
            <a:cxnLst/>
            <a:rect l="l" t="t" r="r" b="b"/>
            <a:pathLst>
              <a:path h="744855">
                <a:moveTo>
                  <a:pt x="0" y="0"/>
                </a:moveTo>
                <a:lnTo>
                  <a:pt x="0" y="744294"/>
                </a:lnTo>
              </a:path>
            </a:pathLst>
          </a:custGeom>
          <a:ln w="107950">
            <a:solidFill>
              <a:srgbClr val="FFFFFF"/>
            </a:solidFill>
          </a:ln>
        </p:spPr>
        <p:txBody>
          <a:bodyPr wrap="square" lIns="0" tIns="0" rIns="0" bIns="0" rtlCol="0"/>
          <a:lstStyle/>
          <a:p>
            <a:endParaRPr/>
          </a:p>
        </p:txBody>
      </p:sp>
      <p:sp>
        <p:nvSpPr>
          <p:cNvPr id="45" name="object 45"/>
          <p:cNvSpPr/>
          <p:nvPr/>
        </p:nvSpPr>
        <p:spPr>
          <a:xfrm>
            <a:off x="1991973" y="3160403"/>
            <a:ext cx="0" cy="478155"/>
          </a:xfrm>
          <a:custGeom>
            <a:avLst/>
            <a:gdLst/>
            <a:ahLst/>
            <a:cxnLst/>
            <a:rect l="l" t="t" r="r" b="b"/>
            <a:pathLst>
              <a:path h="478154">
                <a:moveTo>
                  <a:pt x="0" y="0"/>
                </a:moveTo>
                <a:lnTo>
                  <a:pt x="0" y="477682"/>
                </a:lnTo>
              </a:path>
            </a:pathLst>
          </a:custGeom>
          <a:ln w="107950">
            <a:solidFill>
              <a:srgbClr val="FFFFFF"/>
            </a:solidFill>
          </a:ln>
        </p:spPr>
        <p:txBody>
          <a:bodyPr wrap="square" lIns="0" tIns="0" rIns="0" bIns="0" rtlCol="0"/>
          <a:lstStyle/>
          <a:p>
            <a:endParaRPr/>
          </a:p>
        </p:txBody>
      </p:sp>
      <p:sp>
        <p:nvSpPr>
          <p:cNvPr id="46" name="object 46"/>
          <p:cNvSpPr/>
          <p:nvPr/>
        </p:nvSpPr>
        <p:spPr>
          <a:xfrm>
            <a:off x="1991973" y="3714286"/>
            <a:ext cx="0" cy="1140460"/>
          </a:xfrm>
          <a:custGeom>
            <a:avLst/>
            <a:gdLst/>
            <a:ahLst/>
            <a:cxnLst/>
            <a:rect l="l" t="t" r="r" b="b"/>
            <a:pathLst>
              <a:path h="1140460">
                <a:moveTo>
                  <a:pt x="0" y="0"/>
                </a:moveTo>
                <a:lnTo>
                  <a:pt x="0" y="1140222"/>
                </a:lnTo>
              </a:path>
            </a:pathLst>
          </a:custGeom>
          <a:ln w="107950">
            <a:solidFill>
              <a:srgbClr val="FFFFFF"/>
            </a:solidFill>
          </a:ln>
        </p:spPr>
        <p:txBody>
          <a:bodyPr wrap="square" lIns="0" tIns="0" rIns="0" bIns="0" rtlCol="0"/>
          <a:lstStyle/>
          <a:p>
            <a:endParaRPr/>
          </a:p>
        </p:txBody>
      </p:sp>
      <p:sp>
        <p:nvSpPr>
          <p:cNvPr id="47" name="object 47"/>
          <p:cNvSpPr/>
          <p:nvPr/>
        </p:nvSpPr>
        <p:spPr>
          <a:xfrm>
            <a:off x="811011" y="3676186"/>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8" name="object 48"/>
          <p:cNvSpPr/>
          <p:nvPr/>
        </p:nvSpPr>
        <p:spPr>
          <a:xfrm>
            <a:off x="813600" y="3122303"/>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872900" y="1988779"/>
            <a:ext cx="6141720" cy="317500"/>
          </a:xfrm>
          <a:prstGeom prst="rect">
            <a:avLst/>
          </a:prstGeom>
        </p:spPr>
        <p:txBody>
          <a:bodyPr vert="horz" wrap="square" lIns="0" tIns="0" rIns="0" bIns="0" rtlCol="0">
            <a:spAutoFit/>
          </a:bodyPr>
          <a:lstStyle/>
          <a:p>
            <a:pPr marL="12700" marR="5080">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55" dirty="0">
                <a:solidFill>
                  <a:srgbClr val="706F6F"/>
                </a:solidFill>
                <a:latin typeface="Segoe UI"/>
                <a:cs typeface="Segoe UI"/>
              </a:rPr>
              <a:t> </a:t>
            </a:r>
            <a:r>
              <a:rPr sz="1100" dirty="0">
                <a:solidFill>
                  <a:srgbClr val="706F6F"/>
                </a:solidFill>
                <a:latin typeface="Segoe UI"/>
                <a:cs typeface="Segoe UI"/>
              </a:rPr>
              <a:t>—</a:t>
            </a:r>
            <a:r>
              <a:rPr sz="1100" spc="140"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140" dirty="0">
                <a:solidFill>
                  <a:srgbClr val="706F6F"/>
                </a:solidFill>
                <a:latin typeface="Segoe UI"/>
                <a:cs typeface="Segoe UI"/>
              </a:rPr>
              <a:t> </a:t>
            </a:r>
            <a:r>
              <a:rPr sz="1100" spc="-35" dirty="0">
                <a:solidFill>
                  <a:srgbClr val="706F6F"/>
                </a:solidFill>
                <a:latin typeface="Segoe UI"/>
                <a:cs typeface="Segoe UI"/>
              </a:rPr>
              <a:t>систем</a:t>
            </a:r>
            <a:r>
              <a:rPr sz="1100" dirty="0">
                <a:solidFill>
                  <a:srgbClr val="706F6F"/>
                </a:solidFill>
                <a:latin typeface="Segoe UI"/>
                <a:cs typeface="Segoe UI"/>
              </a:rPr>
              <a:t>ы</a:t>
            </a:r>
            <a:r>
              <a:rPr sz="1100" spc="140" dirty="0">
                <a:solidFill>
                  <a:srgbClr val="706F6F"/>
                </a:solidFill>
                <a:latin typeface="Segoe UI"/>
                <a:cs typeface="Segoe UI"/>
              </a:rPr>
              <a:t> </a:t>
            </a:r>
            <a:r>
              <a:rPr sz="1100" spc="-35" dirty="0">
                <a:solidFill>
                  <a:srgbClr val="706F6F"/>
                </a:solidFill>
                <a:latin typeface="Segoe UI"/>
                <a:cs typeface="Segoe UI"/>
              </a:rPr>
              <a:t>профессиональног</a:t>
            </a:r>
            <a:r>
              <a:rPr sz="1100" dirty="0">
                <a:solidFill>
                  <a:srgbClr val="706F6F"/>
                </a:solidFill>
                <a:latin typeface="Segoe UI"/>
                <a:cs typeface="Segoe UI"/>
              </a:rPr>
              <a:t>о</a:t>
            </a:r>
            <a:r>
              <a:rPr sz="1100" spc="140" dirty="0">
                <a:solidFill>
                  <a:srgbClr val="706F6F"/>
                </a:solidFill>
                <a:latin typeface="Segoe UI"/>
                <a:cs typeface="Segoe UI"/>
              </a:rPr>
              <a:t> </a:t>
            </a:r>
            <a:r>
              <a:rPr sz="1100" spc="-35" dirty="0">
                <a:solidFill>
                  <a:srgbClr val="706F6F"/>
                </a:solidFill>
                <a:latin typeface="Segoe UI"/>
                <a:cs typeface="Segoe UI"/>
              </a:rPr>
              <a:t>развити</a:t>
            </a:r>
            <a:r>
              <a:rPr sz="1100" dirty="0">
                <a:solidFill>
                  <a:srgbClr val="706F6F"/>
                </a:solidFill>
                <a:latin typeface="Segoe UI"/>
                <a:cs typeface="Segoe UI"/>
              </a:rPr>
              <a:t>я</a:t>
            </a:r>
            <a:r>
              <a:rPr sz="1100" spc="140" dirty="0">
                <a:solidFill>
                  <a:srgbClr val="706F6F"/>
                </a:solidFill>
                <a:latin typeface="Segoe UI"/>
                <a:cs typeface="Segoe UI"/>
              </a:rPr>
              <a:t> </a:t>
            </a:r>
            <a:r>
              <a:rPr sz="1100" dirty="0">
                <a:solidFill>
                  <a:srgbClr val="706F6F"/>
                </a:solidFill>
                <a:latin typeface="Segoe UI"/>
                <a:cs typeface="Segoe UI"/>
              </a:rPr>
              <a:t>и</a:t>
            </a:r>
            <a:r>
              <a:rPr sz="1100" spc="140" dirty="0">
                <a:solidFill>
                  <a:srgbClr val="706F6F"/>
                </a:solidFill>
                <a:latin typeface="Segoe UI"/>
                <a:cs typeface="Segoe UI"/>
              </a:rPr>
              <a:t> </a:t>
            </a:r>
            <a:r>
              <a:rPr sz="1100" spc="-35" dirty="0">
                <a:solidFill>
                  <a:srgbClr val="706F6F"/>
                </a:solidFill>
                <a:latin typeface="Segoe UI"/>
                <a:cs typeface="Segoe UI"/>
              </a:rPr>
              <a:t>обучени</a:t>
            </a:r>
            <a:r>
              <a:rPr sz="1100" dirty="0">
                <a:solidFill>
                  <a:srgbClr val="706F6F"/>
                </a:solidFill>
                <a:latin typeface="Segoe UI"/>
                <a:cs typeface="Segoe UI"/>
              </a:rPr>
              <a:t>я</a:t>
            </a:r>
            <a:r>
              <a:rPr sz="1100" spc="140" dirty="0">
                <a:solidFill>
                  <a:srgbClr val="706F6F"/>
                </a:solidFill>
                <a:latin typeface="Segoe UI"/>
                <a:cs typeface="Segoe UI"/>
              </a:rPr>
              <a:t> </a:t>
            </a:r>
            <a:r>
              <a:rPr sz="1100" spc="-35" dirty="0">
                <a:solidFill>
                  <a:srgbClr val="706F6F"/>
                </a:solidFill>
                <a:latin typeface="Segoe UI"/>
                <a:cs typeface="Segoe UI"/>
              </a:rPr>
              <a:t>педагогических работнико</a:t>
            </a:r>
            <a:r>
              <a:rPr sz="1100" dirty="0">
                <a:solidFill>
                  <a:srgbClr val="706F6F"/>
                </a:solidFill>
                <a:latin typeface="Segoe UI"/>
                <a:cs typeface="Segoe UI"/>
              </a:rPr>
              <a:t>в</a:t>
            </a:r>
            <a:r>
              <a:rPr sz="1100" spc="-70" dirty="0">
                <a:solidFill>
                  <a:srgbClr val="706F6F"/>
                </a:solidFill>
                <a:latin typeface="Segoe UI"/>
                <a:cs typeface="Segoe UI"/>
              </a:rPr>
              <a:t> </a:t>
            </a:r>
            <a:r>
              <a:rPr sz="1100" spc="-35" dirty="0">
                <a:solidFill>
                  <a:srgbClr val="706F6F"/>
                </a:solidFill>
                <a:latin typeface="Segoe UI"/>
                <a:cs typeface="Segoe UI"/>
              </a:rPr>
              <a:t>н</a:t>
            </a:r>
            <a:r>
              <a:rPr sz="1100" dirty="0">
                <a:solidFill>
                  <a:srgbClr val="706F6F"/>
                </a:solidFill>
                <a:latin typeface="Segoe UI"/>
                <a:cs typeface="Segoe UI"/>
              </a:rPr>
              <a:t>а</a:t>
            </a:r>
            <a:r>
              <a:rPr sz="1100" spc="-70" dirty="0">
                <a:solidFill>
                  <a:srgbClr val="706F6F"/>
                </a:solidFill>
                <a:latin typeface="Segoe UI"/>
                <a:cs typeface="Segoe UI"/>
              </a:rPr>
              <a:t> </a:t>
            </a:r>
            <a:r>
              <a:rPr sz="1100" spc="-35" dirty="0">
                <a:solidFill>
                  <a:srgbClr val="706F6F"/>
                </a:solidFill>
                <a:latin typeface="Segoe UI"/>
                <a:cs typeface="Segoe UI"/>
              </a:rPr>
              <a:t>протяжени</a:t>
            </a:r>
            <a:r>
              <a:rPr sz="1100" dirty="0">
                <a:solidFill>
                  <a:srgbClr val="706F6F"/>
                </a:solidFill>
                <a:latin typeface="Segoe UI"/>
                <a:cs typeface="Segoe UI"/>
              </a:rPr>
              <a:t>и</a:t>
            </a:r>
            <a:r>
              <a:rPr sz="1100" spc="-70" dirty="0">
                <a:solidFill>
                  <a:srgbClr val="706F6F"/>
                </a:solidFill>
                <a:latin typeface="Segoe UI"/>
                <a:cs typeface="Segoe UI"/>
              </a:rPr>
              <a:t> </a:t>
            </a:r>
            <a:r>
              <a:rPr sz="1100" spc="-35" dirty="0">
                <a:solidFill>
                  <a:srgbClr val="706F6F"/>
                </a:solidFill>
                <a:latin typeface="Segoe UI"/>
                <a:cs typeface="Segoe UI"/>
              </a:rPr>
              <a:t>все</a:t>
            </a:r>
            <a:r>
              <a:rPr sz="1100" dirty="0">
                <a:solidFill>
                  <a:srgbClr val="706F6F"/>
                </a:solidFill>
                <a:latin typeface="Segoe UI"/>
                <a:cs typeface="Segoe UI"/>
              </a:rPr>
              <a:t>й</a:t>
            </a:r>
            <a:r>
              <a:rPr sz="1100" spc="-70" dirty="0">
                <a:solidFill>
                  <a:srgbClr val="706F6F"/>
                </a:solidFill>
                <a:latin typeface="Segoe UI"/>
                <a:cs typeface="Segoe UI"/>
              </a:rPr>
              <a:t> </a:t>
            </a:r>
            <a:r>
              <a:rPr sz="1100" spc="-35" dirty="0">
                <a:solidFill>
                  <a:srgbClr val="706F6F"/>
                </a:solidFill>
                <a:latin typeface="Segoe UI"/>
                <a:cs typeface="Segoe UI"/>
              </a:rPr>
              <a:t>профессионально</a:t>
            </a:r>
            <a:r>
              <a:rPr sz="1100" dirty="0">
                <a:solidFill>
                  <a:srgbClr val="706F6F"/>
                </a:solidFill>
                <a:latin typeface="Segoe UI"/>
                <a:cs typeface="Segoe UI"/>
              </a:rPr>
              <a:t>й</a:t>
            </a:r>
            <a:r>
              <a:rPr sz="1100" spc="-70" dirty="0">
                <a:solidFill>
                  <a:srgbClr val="706F6F"/>
                </a:solidFill>
                <a:latin typeface="Segoe UI"/>
                <a:cs typeface="Segoe UI"/>
              </a:rPr>
              <a:t> </a:t>
            </a:r>
            <a:r>
              <a:rPr sz="1100" spc="-35" dirty="0">
                <a:solidFill>
                  <a:srgbClr val="706F6F"/>
                </a:solidFill>
                <a:latin typeface="Segoe UI"/>
                <a:cs typeface="Segoe UI"/>
              </a:rPr>
              <a:t>деятельности</a:t>
            </a:r>
            <a:endParaRPr sz="1100">
              <a:latin typeface="Segoe UI"/>
              <a:cs typeface="Segoe UI"/>
            </a:endParaRPr>
          </a:p>
        </p:txBody>
      </p:sp>
      <p:sp>
        <p:nvSpPr>
          <p:cNvPr id="50" name="object 50"/>
          <p:cNvSpPr txBox="1"/>
          <p:nvPr/>
        </p:nvSpPr>
        <p:spPr>
          <a:xfrm>
            <a:off x="2085336" y="3780028"/>
            <a:ext cx="4834255" cy="836294"/>
          </a:xfrm>
          <a:prstGeom prst="rect">
            <a:avLst/>
          </a:prstGeom>
        </p:spPr>
        <p:txBody>
          <a:bodyPr vert="horz" wrap="square" lIns="0" tIns="0" rIns="0" bIns="0" rtlCol="0">
            <a:spAutoFit/>
          </a:bodyPr>
          <a:lstStyle/>
          <a:p>
            <a:pPr marL="12700" marR="5080" algn="just">
              <a:lnSpc>
                <a:spcPct val="83300"/>
              </a:lnSpc>
            </a:pPr>
            <a:r>
              <a:rPr sz="1000" b="1" dirty="0">
                <a:solidFill>
                  <a:srgbClr val="F07E2F"/>
                </a:solidFill>
                <a:latin typeface="Segoe UI"/>
                <a:cs typeface="Segoe UI"/>
              </a:rPr>
              <a:t>22 </a:t>
            </a:r>
            <a:r>
              <a:rPr sz="1000" b="1" spc="-65" dirty="0">
                <a:solidFill>
                  <a:srgbClr val="F07E2F"/>
                </a:solidFill>
                <a:latin typeface="Segoe UI"/>
                <a:cs typeface="Segoe UI"/>
              </a:rPr>
              <a:t> </a:t>
            </a:r>
            <a:r>
              <a:rPr sz="1000" b="1" dirty="0">
                <a:solidFill>
                  <a:srgbClr val="F07E2F"/>
                </a:solidFill>
                <a:latin typeface="Segoe UI"/>
                <a:cs typeface="Segoe UI"/>
              </a:rPr>
              <a:t>% </a:t>
            </a:r>
            <a:r>
              <a:rPr sz="1000" b="1" spc="-114" dirty="0">
                <a:solidFill>
                  <a:srgbClr val="F07E2F"/>
                </a:solidFill>
                <a:latin typeface="Segoe UI"/>
                <a:cs typeface="Segoe UI"/>
              </a:rPr>
              <a:t> </a:t>
            </a:r>
            <a:r>
              <a:rPr sz="900" b="1" dirty="0">
                <a:solidFill>
                  <a:srgbClr val="FFFFFF"/>
                </a:solidFill>
                <a:latin typeface="Segoe UI"/>
                <a:cs typeface="Segoe UI"/>
              </a:rPr>
              <a:t>педа</a:t>
            </a:r>
            <a:r>
              <a:rPr sz="900" b="1" spc="-15" dirty="0">
                <a:solidFill>
                  <a:srgbClr val="FFFFFF"/>
                </a:solidFill>
                <a:latin typeface="Segoe UI"/>
                <a:cs typeface="Segoe UI"/>
              </a:rPr>
              <a:t>г</a:t>
            </a:r>
            <a:r>
              <a:rPr sz="900" b="1" dirty="0">
                <a:solidFill>
                  <a:srgbClr val="FFFFFF"/>
                </a:solidFill>
                <a:latin typeface="Segoe UI"/>
                <a:cs typeface="Segoe UI"/>
              </a:rPr>
              <a:t>огических </a:t>
            </a:r>
            <a:r>
              <a:rPr sz="900" b="1" spc="-6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spc="-5" dirty="0">
                <a:solidFill>
                  <a:srgbClr val="FFFFFF"/>
                </a:solidFill>
                <a:latin typeface="Segoe UI"/>
                <a:cs typeface="Segoe UI"/>
              </a:rPr>
              <a:t>т</a:t>
            </a:r>
            <a:r>
              <a:rPr sz="900" b="1" dirty="0">
                <a:solidFill>
                  <a:srgbClr val="FFFFFF"/>
                </a:solidFill>
                <a:latin typeface="Segoe UI"/>
                <a:cs typeface="Segoe UI"/>
              </a:rPr>
              <a:t>ни</a:t>
            </a:r>
            <a:r>
              <a:rPr sz="900" b="1" spc="-15" dirty="0">
                <a:solidFill>
                  <a:srgbClr val="FFFFFF"/>
                </a:solidFill>
                <a:latin typeface="Segoe UI"/>
                <a:cs typeface="Segoe UI"/>
              </a:rPr>
              <a:t>к</a:t>
            </a:r>
            <a:r>
              <a:rPr sz="900" b="1" dirty="0">
                <a:solidFill>
                  <a:srgbClr val="FFFFFF"/>
                </a:solidFill>
                <a:latin typeface="Segoe UI"/>
                <a:cs typeface="Segoe UI"/>
              </a:rPr>
              <a:t>ов </a:t>
            </a:r>
            <a:r>
              <a:rPr sz="900" b="1" spc="-60" dirty="0">
                <a:solidFill>
                  <a:srgbClr val="FFFFFF"/>
                </a:solidFill>
                <a:latin typeface="Segoe UI"/>
                <a:cs typeface="Segoe UI"/>
              </a:rPr>
              <a:t> </a:t>
            </a:r>
            <a:r>
              <a:rPr sz="900" b="1" dirty="0">
                <a:solidFill>
                  <a:srgbClr val="FFFFFF"/>
                </a:solidFill>
                <a:latin typeface="Segoe UI"/>
                <a:cs typeface="Segoe UI"/>
              </a:rPr>
              <a:t>и </a:t>
            </a:r>
            <a:r>
              <a:rPr sz="900" b="1" spc="-60" dirty="0">
                <a:solidFill>
                  <a:srgbClr val="FFFFFF"/>
                </a:solidFill>
                <a:latin typeface="Segoe UI"/>
                <a:cs typeface="Segoe UI"/>
              </a:rPr>
              <a:t> </a:t>
            </a:r>
            <a:r>
              <a:rPr sz="900" b="1" dirty="0">
                <a:solidFill>
                  <a:srgbClr val="FFFFFF"/>
                </a:solidFill>
                <a:latin typeface="Segoe UI"/>
                <a:cs typeface="Segoe UI"/>
              </a:rPr>
              <a:t>уп</a:t>
            </a:r>
            <a:r>
              <a:rPr sz="900" b="1" spc="-10" dirty="0">
                <a:solidFill>
                  <a:srgbClr val="FFFFFF"/>
                </a:solidFill>
                <a:latin typeface="Segoe UI"/>
                <a:cs typeface="Segoe UI"/>
              </a:rPr>
              <a:t>р</a:t>
            </a:r>
            <a:r>
              <a:rPr sz="900" b="1" dirty="0">
                <a:solidFill>
                  <a:srgbClr val="FFFFFF"/>
                </a:solidFill>
                <a:latin typeface="Segoe UI"/>
                <a:cs typeface="Segoe UI"/>
              </a:rPr>
              <a:t>авленческих </a:t>
            </a:r>
            <a:r>
              <a:rPr sz="900" b="1" spc="-60" dirty="0">
                <a:solidFill>
                  <a:srgbClr val="FFFFFF"/>
                </a:solidFill>
                <a:latin typeface="Segoe UI"/>
                <a:cs typeface="Segoe UI"/>
              </a:rPr>
              <a:t> </a:t>
            </a:r>
            <a:r>
              <a:rPr sz="900" b="1" dirty="0">
                <a:solidFill>
                  <a:srgbClr val="FFFFFF"/>
                </a:solidFill>
                <a:latin typeface="Segoe UI"/>
                <a:cs typeface="Segoe UI"/>
              </a:rPr>
              <a:t>кадров </a:t>
            </a:r>
            <a:r>
              <a:rPr sz="900" b="1" spc="-60"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 </a:t>
            </a:r>
            <a:r>
              <a:rPr sz="900" b="1" spc="-60"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60" dirty="0">
                <a:solidFill>
                  <a:srgbClr val="FFFFFF"/>
                </a:solidFill>
                <a:latin typeface="Segoe UI"/>
                <a:cs typeface="Segoe UI"/>
              </a:rPr>
              <a:t> </a:t>
            </a:r>
            <a:r>
              <a:rPr sz="900" b="1" dirty="0">
                <a:solidFill>
                  <a:srgbClr val="FFFFFF"/>
                </a:solidFill>
                <a:latin typeface="Segoe UI"/>
                <a:cs typeface="Segoe UI"/>
              </a:rPr>
              <a:t>до- полни</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6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60"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 </a:t>
            </a:r>
            <a:r>
              <a:rPr sz="900" b="1" spc="60" dirty="0">
                <a:solidFill>
                  <a:srgbClr val="FFFFFF"/>
                </a:solidFill>
                <a:latin typeface="Segoe UI"/>
                <a:cs typeface="Segoe UI"/>
              </a:rPr>
              <a:t> </a:t>
            </a:r>
            <a:r>
              <a:rPr sz="900" b="1" dirty="0">
                <a:solidFill>
                  <a:srgbClr val="FFFFFF"/>
                </a:solidFill>
                <a:latin typeface="Segoe UI"/>
                <a:cs typeface="Segoe UI"/>
              </a:rPr>
              <a:t>и </a:t>
            </a:r>
            <a:r>
              <a:rPr sz="900" b="1" spc="60"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6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60" dirty="0">
                <a:solidFill>
                  <a:srgbClr val="FFFFFF"/>
                </a:solidFill>
                <a:latin typeface="Segoe UI"/>
                <a:cs typeface="Segoe UI"/>
              </a:rPr>
              <a:t> </a:t>
            </a:r>
            <a:r>
              <a:rPr sz="900" b="1" spc="-10" dirty="0">
                <a:solidFill>
                  <a:srgbClr val="FFFFFF"/>
                </a:solidFill>
                <a:latin typeface="Segoe UI"/>
                <a:cs typeface="Segoe UI"/>
              </a:rPr>
              <a:t>о</a:t>
            </a:r>
            <a:r>
              <a:rPr sz="900" b="1" dirty="0">
                <a:solidFill>
                  <a:srgbClr val="FFFFFF"/>
                </a:solidFill>
                <a:latin typeface="Segoe UI"/>
                <a:cs typeface="Segoe UI"/>
              </a:rPr>
              <a:t>хв</a:t>
            </a:r>
            <a:r>
              <a:rPr sz="900" b="1" spc="-10" dirty="0">
                <a:solidFill>
                  <a:srgbClr val="FFFFFF"/>
                </a:solidFill>
                <a:latin typeface="Segoe UI"/>
                <a:cs typeface="Segoe UI"/>
              </a:rPr>
              <a:t>а</a:t>
            </a:r>
            <a:r>
              <a:rPr sz="900" b="1" dirty="0">
                <a:solidFill>
                  <a:srgbClr val="FFFFFF"/>
                </a:solidFill>
                <a:latin typeface="Segoe UI"/>
                <a:cs typeface="Segoe UI"/>
              </a:rPr>
              <a:t>чены дополни</a:t>
            </a:r>
            <a:r>
              <a:rPr sz="900" b="1" spc="-15" dirty="0">
                <a:solidFill>
                  <a:srgbClr val="FFFFFF"/>
                </a:solidFill>
                <a:latin typeface="Segoe UI"/>
                <a:cs typeface="Segoe UI"/>
              </a:rPr>
              <a:t>т</a:t>
            </a:r>
            <a:r>
              <a:rPr sz="900" b="1" dirty="0">
                <a:solidFill>
                  <a:srgbClr val="FFFFFF"/>
                </a:solidFill>
                <a:latin typeface="Segoe UI"/>
                <a:cs typeface="Segoe UI"/>
              </a:rPr>
              <a:t>ельным </a:t>
            </a:r>
            <a:r>
              <a:rPr sz="900" b="1" spc="-50" dirty="0">
                <a:solidFill>
                  <a:srgbClr val="FFFFFF"/>
                </a:solidFill>
                <a:latin typeface="Segoe UI"/>
                <a:cs typeface="Segoe UI"/>
              </a:rPr>
              <a:t> </a:t>
            </a:r>
            <a:r>
              <a:rPr sz="900" b="1" dirty="0">
                <a:solidFill>
                  <a:srgbClr val="FFFFFF"/>
                </a:solidFill>
                <a:latin typeface="Segoe UI"/>
                <a:cs typeface="Segoe UI"/>
              </a:rPr>
              <a:t>профессиональным </a:t>
            </a:r>
            <a:r>
              <a:rPr sz="900" b="1" spc="-5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азованием </a:t>
            </a:r>
            <a:r>
              <a:rPr sz="900" b="1" spc="-50" dirty="0">
                <a:solidFill>
                  <a:srgbClr val="FFFFFF"/>
                </a:solidFill>
                <a:latin typeface="Segoe UI"/>
                <a:cs typeface="Segoe UI"/>
              </a:rPr>
              <a:t> </a:t>
            </a:r>
            <a:r>
              <a:rPr sz="900" b="1" dirty="0">
                <a:solidFill>
                  <a:srgbClr val="FFFFFF"/>
                </a:solidFill>
                <a:latin typeface="Segoe UI"/>
                <a:cs typeface="Segoe UI"/>
              </a:rPr>
              <a:t>по </a:t>
            </a:r>
            <a:r>
              <a:rPr sz="900" b="1" spc="-50" dirty="0">
                <a:solidFill>
                  <a:srgbClr val="FFFFF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ельным </a:t>
            </a:r>
            <a:r>
              <a:rPr sz="900" b="1" spc="-50" dirty="0">
                <a:solidFill>
                  <a:srgbClr val="FFFFFF"/>
                </a:solidFill>
                <a:latin typeface="Segoe UI"/>
                <a:cs typeface="Segoe UI"/>
              </a:rPr>
              <a:t> </a:t>
            </a:r>
            <a:r>
              <a:rPr sz="900" b="1" dirty="0">
                <a:solidFill>
                  <a:srgbClr val="FFFFFF"/>
                </a:solidFill>
                <a:latin typeface="Segoe UI"/>
                <a:cs typeface="Segoe UI"/>
              </a:rPr>
              <a:t>профес- сиональным </a:t>
            </a:r>
            <a:r>
              <a:rPr sz="900" b="1" spc="30"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аммам, </a:t>
            </a:r>
            <a:r>
              <a:rPr sz="900" b="1" spc="30" dirty="0">
                <a:solidFill>
                  <a:srgbClr val="FFFFFF"/>
                </a:solidFill>
                <a:latin typeface="Segoe UI"/>
                <a:cs typeface="Segoe UI"/>
              </a:rPr>
              <a:t> </a:t>
            </a:r>
            <a:r>
              <a:rPr sz="900" b="1" dirty="0">
                <a:solidFill>
                  <a:srgbClr val="FFFFFF"/>
                </a:solidFill>
                <a:latin typeface="Segoe UI"/>
                <a:cs typeface="Segoe UI"/>
              </a:rPr>
              <a:t>в</a:t>
            </a:r>
            <a:r>
              <a:rPr sz="900" b="1" spc="10" dirty="0">
                <a:solidFill>
                  <a:srgbClr val="FFFFFF"/>
                </a:solidFill>
                <a:latin typeface="Segoe UI"/>
                <a:cs typeface="Segoe UI"/>
              </a:rPr>
              <a:t>к</a:t>
            </a:r>
            <a:r>
              <a:rPr sz="900" b="1" dirty="0">
                <a:solidFill>
                  <a:srgbClr val="FFFFFF"/>
                </a:solidFill>
                <a:latin typeface="Segoe UI"/>
                <a:cs typeface="Segoe UI"/>
              </a:rPr>
              <a:t>люченным </a:t>
            </a:r>
            <a:r>
              <a:rPr sz="900" b="1" spc="30" dirty="0">
                <a:solidFill>
                  <a:srgbClr val="FFFFFF"/>
                </a:solidFill>
                <a:latin typeface="Segoe UI"/>
                <a:cs typeface="Segoe UI"/>
              </a:rPr>
              <a:t> </a:t>
            </a:r>
            <a:r>
              <a:rPr sz="900" b="1" dirty="0">
                <a:solidFill>
                  <a:srgbClr val="FFFFFF"/>
                </a:solidFill>
                <a:latin typeface="Segoe UI"/>
                <a:cs typeface="Segoe UI"/>
              </a:rPr>
              <a:t>в </a:t>
            </a:r>
            <a:r>
              <a:rPr sz="900" b="1" spc="30" dirty="0">
                <a:solidFill>
                  <a:srgbClr val="FFFFFF"/>
                </a:solidFill>
                <a:latin typeface="Segoe UI"/>
                <a:cs typeface="Segoe UI"/>
              </a:rPr>
              <a:t> </a:t>
            </a:r>
            <a:r>
              <a:rPr sz="900" b="1" dirty="0">
                <a:solidFill>
                  <a:srgbClr val="FFFFFF"/>
                </a:solidFill>
                <a:latin typeface="Segoe UI"/>
                <a:cs typeface="Segoe UI"/>
              </a:rPr>
              <a:t>Феде</a:t>
            </a:r>
            <a:r>
              <a:rPr sz="900" b="1" spc="-10" dirty="0">
                <a:solidFill>
                  <a:srgbClr val="FFFFFF"/>
                </a:solidFill>
                <a:latin typeface="Segoe UI"/>
                <a:cs typeface="Segoe UI"/>
              </a:rPr>
              <a:t>р</a:t>
            </a:r>
            <a:r>
              <a:rPr sz="900" b="1" dirty="0">
                <a:solidFill>
                  <a:srgbClr val="FFFFFF"/>
                </a:solidFill>
                <a:latin typeface="Segoe UI"/>
                <a:cs typeface="Segoe UI"/>
              </a:rPr>
              <a:t>альный </a:t>
            </a:r>
            <a:r>
              <a:rPr sz="900" b="1" spc="30" dirty="0">
                <a:solidFill>
                  <a:srgbClr val="FFFFFF"/>
                </a:solidFill>
                <a:latin typeface="Segoe UI"/>
                <a:cs typeface="Segoe UI"/>
              </a:rPr>
              <a:t> </a:t>
            </a:r>
            <a:r>
              <a:rPr sz="900" b="1" dirty="0">
                <a:solidFill>
                  <a:srgbClr val="FFFFFF"/>
                </a:solidFill>
                <a:latin typeface="Segoe UI"/>
                <a:cs typeface="Segoe UI"/>
              </a:rPr>
              <a:t>реестр </a:t>
            </a:r>
            <a:r>
              <a:rPr sz="900" b="1" spc="30" dirty="0">
                <a:solidFill>
                  <a:srgbClr val="FFFFF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ельных профессиональных </a:t>
            </a:r>
            <a:r>
              <a:rPr sz="900" b="1" spc="-65"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 </a:t>
            </a:r>
            <a:r>
              <a:rPr sz="900" b="1" spc="-70" dirty="0">
                <a:solidFill>
                  <a:srgbClr val="FFFFFF"/>
                </a:solidFill>
                <a:latin typeface="Segoe UI"/>
                <a:cs typeface="Segoe UI"/>
              </a:rPr>
              <a:t> </a:t>
            </a:r>
            <a:r>
              <a:rPr sz="900" b="1" dirty="0">
                <a:solidFill>
                  <a:srgbClr val="FFFFFF"/>
                </a:solidFill>
                <a:latin typeface="Segoe UI"/>
                <a:cs typeface="Segoe UI"/>
              </a:rPr>
              <a:t>при </a:t>
            </a:r>
            <a:r>
              <a:rPr sz="900" b="1" spc="-70"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дде</a:t>
            </a:r>
            <a:r>
              <a:rPr sz="900" b="1" spc="-15" dirty="0">
                <a:solidFill>
                  <a:srgbClr val="FFFFFF"/>
                </a:solidFill>
                <a:latin typeface="Segoe UI"/>
                <a:cs typeface="Segoe UI"/>
              </a:rPr>
              <a:t>р</a:t>
            </a:r>
            <a:r>
              <a:rPr sz="900" b="1" dirty="0">
                <a:solidFill>
                  <a:srgbClr val="FFFFFF"/>
                </a:solidFill>
                <a:latin typeface="Segoe UI"/>
                <a:cs typeface="Segoe UI"/>
              </a:rPr>
              <a:t>ж</a:t>
            </a:r>
            <a:r>
              <a:rPr sz="900" b="1" spc="-15" dirty="0">
                <a:solidFill>
                  <a:srgbClr val="FFFFFF"/>
                </a:solidFill>
                <a:latin typeface="Segoe UI"/>
                <a:cs typeface="Segoe UI"/>
              </a:rPr>
              <a:t>к</a:t>
            </a:r>
            <a:r>
              <a:rPr sz="900" b="1" dirty="0">
                <a:solidFill>
                  <a:srgbClr val="FFFFFF"/>
                </a:solidFill>
                <a:latin typeface="Segoe UI"/>
                <a:cs typeface="Segoe UI"/>
              </a:rPr>
              <a:t>е </a:t>
            </a:r>
            <a:r>
              <a:rPr sz="900" b="1" spc="-70" dirty="0">
                <a:solidFill>
                  <a:srgbClr val="FFFFFF"/>
                </a:solidFill>
                <a:latin typeface="Segoe UI"/>
                <a:cs typeface="Segoe UI"/>
              </a:rPr>
              <a:t> </a:t>
            </a:r>
            <a:r>
              <a:rPr sz="900" b="1" dirty="0">
                <a:solidFill>
                  <a:srgbClr val="FFFFFF"/>
                </a:solidFill>
                <a:latin typeface="Segoe UI"/>
                <a:cs typeface="Segoe UI"/>
              </a:rPr>
              <a:t>се</a:t>
            </a:r>
            <a:r>
              <a:rPr sz="900" b="1" spc="-15" dirty="0">
                <a:solidFill>
                  <a:srgbClr val="FFFFFF"/>
                </a:solidFill>
                <a:latin typeface="Segoe UI"/>
                <a:cs typeface="Segoe UI"/>
              </a:rPr>
              <a:t>р</a:t>
            </a:r>
            <a:r>
              <a:rPr sz="900" b="1" dirty="0">
                <a:solidFill>
                  <a:srgbClr val="FFFFFF"/>
                </a:solidFill>
                <a:latin typeface="Segoe UI"/>
                <a:cs typeface="Segoe UI"/>
              </a:rPr>
              <a:t>тифицированных </a:t>
            </a:r>
            <a:r>
              <a:rPr sz="900" b="1" spc="-70" dirty="0">
                <a:solidFill>
                  <a:srgbClr val="FFFFF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 в </a:t>
            </a:r>
            <a:r>
              <a:rPr sz="900" b="1" spc="-6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 </a:t>
            </a:r>
            <a:r>
              <a:rPr sz="900" b="1" spc="-65" dirty="0">
                <a:solidFill>
                  <a:srgbClr val="FFFFFF"/>
                </a:solidFill>
                <a:latin typeface="Segoe UI"/>
                <a:cs typeface="Segoe UI"/>
              </a:rPr>
              <a:t> </a:t>
            </a:r>
            <a:r>
              <a:rPr sz="900" b="1" dirty="0">
                <a:solidFill>
                  <a:srgbClr val="FFFFFF"/>
                </a:solidFill>
                <a:latin typeface="Segoe UI"/>
                <a:cs typeface="Segoe UI"/>
              </a:rPr>
              <a:t>числе </a:t>
            </a:r>
            <a:r>
              <a:rPr sz="900" b="1" spc="-65" dirty="0">
                <a:solidFill>
                  <a:srgbClr val="FFFFFF"/>
                </a:solidFill>
                <a:latin typeface="Segoe UI"/>
                <a:cs typeface="Segoe UI"/>
              </a:rPr>
              <a:t> </a:t>
            </a:r>
            <a:r>
              <a:rPr sz="900" b="1" dirty="0">
                <a:solidFill>
                  <a:srgbClr val="FFFFFF"/>
                </a:solidFill>
                <a:latin typeface="Segoe UI"/>
                <a:cs typeface="Segoe UI"/>
              </a:rPr>
              <a:t>с </a:t>
            </a:r>
            <a:r>
              <a:rPr sz="900" b="1" spc="-65" dirty="0">
                <a:solidFill>
                  <a:srgbClr val="FFFFFF"/>
                </a:solidFill>
                <a:latin typeface="Segoe UI"/>
                <a:cs typeface="Segoe UI"/>
              </a:rPr>
              <a:t> </a:t>
            </a:r>
            <a:r>
              <a:rPr sz="900" b="1" dirty="0">
                <a:solidFill>
                  <a:srgbClr val="FFFFFF"/>
                </a:solidFill>
                <a:latin typeface="Segoe UI"/>
                <a:cs typeface="Segoe UI"/>
              </a:rPr>
              <a:t>использованием </a:t>
            </a:r>
            <a:r>
              <a:rPr sz="900" b="1" spc="-65" dirty="0">
                <a:solidFill>
                  <a:srgbClr val="FFFFFF"/>
                </a:solidFill>
                <a:latin typeface="Segoe UI"/>
                <a:cs typeface="Segoe UI"/>
              </a:rPr>
              <a:t> </a:t>
            </a:r>
            <a:r>
              <a:rPr sz="900" b="1" dirty="0">
                <a:solidFill>
                  <a:srgbClr val="FFFFFF"/>
                </a:solidFill>
                <a:latin typeface="Segoe UI"/>
                <a:cs typeface="Segoe UI"/>
              </a:rPr>
              <a:t>дистанционных </a:t>
            </a:r>
            <a:r>
              <a:rPr sz="900" b="1" spc="-6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 </a:t>
            </a:r>
            <a:r>
              <a:rPr sz="900" b="1" spc="-65" dirty="0">
                <a:solidFill>
                  <a:srgbClr val="FFFFFF"/>
                </a:solidFill>
                <a:latin typeface="Segoe UI"/>
                <a:cs typeface="Segoe UI"/>
              </a:rPr>
              <a:t> </a:t>
            </a:r>
            <a:r>
              <a:rPr sz="900" b="1" dirty="0">
                <a:solidFill>
                  <a:srgbClr val="FFFFFF"/>
                </a:solidFill>
                <a:latin typeface="Segoe UI"/>
                <a:cs typeface="Segoe UI"/>
              </a:rPr>
              <a:t>в </a:t>
            </a:r>
            <a:r>
              <a:rPr sz="900" b="1" spc="-65" dirty="0">
                <a:solidFill>
                  <a:srgbClr val="FFFFFF"/>
                </a:solidFill>
                <a:latin typeface="Segoe UI"/>
                <a:cs typeface="Segoe UI"/>
              </a:rPr>
              <a:t> </a:t>
            </a:r>
            <a:r>
              <a:rPr sz="900" b="1" dirty="0">
                <a:solidFill>
                  <a:srgbClr val="FFFFFF"/>
                </a:solidFill>
                <a:latin typeface="Segoe UI"/>
                <a:cs typeface="Segoe UI"/>
              </a:rPr>
              <a:t>целях </a:t>
            </a:r>
            <a:r>
              <a:rPr sz="900" b="1" spc="-65" dirty="0">
                <a:solidFill>
                  <a:srgbClr val="FFFFFF"/>
                </a:solidFill>
                <a:latin typeface="Segoe UI"/>
                <a:cs typeface="Segoe UI"/>
              </a:rPr>
              <a:t> </a:t>
            </a:r>
            <a:r>
              <a:rPr sz="900" b="1" dirty="0">
                <a:solidFill>
                  <a:srgbClr val="FFFFFF"/>
                </a:solidFill>
                <a:latin typeface="Segoe UI"/>
                <a:cs typeface="Segoe UI"/>
              </a:rPr>
              <a:t>ак</a:t>
            </a:r>
            <a:r>
              <a:rPr sz="900" b="1" spc="10" dirty="0">
                <a:solidFill>
                  <a:srgbClr val="FFFFFF"/>
                </a:solidFill>
                <a:latin typeface="Segoe UI"/>
                <a:cs typeface="Segoe UI"/>
              </a:rPr>
              <a:t>т</a:t>
            </a:r>
            <a:r>
              <a:rPr sz="900" b="1" dirty="0">
                <a:solidFill>
                  <a:srgbClr val="FFFFFF"/>
                </a:solidFill>
                <a:latin typeface="Segoe UI"/>
                <a:cs typeface="Segoe UI"/>
              </a:rPr>
              <a:t>уализации профессиональных </a:t>
            </a:r>
            <a:r>
              <a:rPr sz="900" b="1" spc="40" dirty="0">
                <a:solidFill>
                  <a:srgbClr val="FFFFFF"/>
                </a:solidFill>
                <a:latin typeface="Segoe UI"/>
                <a:cs typeface="Segoe UI"/>
              </a:rPr>
              <a:t> </a:t>
            </a:r>
            <a:r>
              <a:rPr sz="900" b="1" dirty="0">
                <a:solidFill>
                  <a:srgbClr val="FFFFFF"/>
                </a:solidFill>
                <a:latin typeface="Segoe UI"/>
                <a:cs typeface="Segoe UI"/>
              </a:rPr>
              <a:t>знаний, </a:t>
            </a:r>
            <a:r>
              <a:rPr sz="900" b="1" spc="40" dirty="0">
                <a:solidFill>
                  <a:srgbClr val="FFFFFF"/>
                </a:solidFill>
                <a:latin typeface="Segoe UI"/>
                <a:cs typeface="Segoe UI"/>
              </a:rPr>
              <a:t> </a:t>
            </a:r>
            <a:r>
              <a:rPr sz="900" b="1" dirty="0">
                <a:solidFill>
                  <a:srgbClr val="FFFFFF"/>
                </a:solidFill>
                <a:latin typeface="Segoe UI"/>
                <a:cs typeface="Segoe UI"/>
              </a:rPr>
              <a:t>умений, </a:t>
            </a:r>
            <a:r>
              <a:rPr sz="900" b="1" spc="40" dirty="0">
                <a:solidFill>
                  <a:srgbClr val="FFFFFF"/>
                </a:solidFill>
                <a:latin typeface="Segoe UI"/>
                <a:cs typeface="Segoe UI"/>
              </a:rPr>
              <a:t> </a:t>
            </a:r>
            <a:r>
              <a:rPr sz="900" b="1" dirty="0">
                <a:solidFill>
                  <a:srgbClr val="FFFFFF"/>
                </a:solidFill>
                <a:latin typeface="Segoe UI"/>
                <a:cs typeface="Segoe UI"/>
              </a:rPr>
              <a:t>навы</a:t>
            </a:r>
            <a:r>
              <a:rPr sz="900" b="1" spc="-15" dirty="0">
                <a:solidFill>
                  <a:srgbClr val="FFFFFF"/>
                </a:solidFill>
                <a:latin typeface="Segoe UI"/>
                <a:cs typeface="Segoe UI"/>
              </a:rPr>
              <a:t>к</a:t>
            </a:r>
            <a:r>
              <a:rPr sz="900" b="1" dirty="0">
                <a:solidFill>
                  <a:srgbClr val="FFFFFF"/>
                </a:solidFill>
                <a:latin typeface="Segoe UI"/>
                <a:cs typeface="Segoe UI"/>
              </a:rPr>
              <a:t>ов </a:t>
            </a:r>
            <a:r>
              <a:rPr sz="900" b="1" spc="40" dirty="0">
                <a:solidFill>
                  <a:srgbClr val="FFFFFF"/>
                </a:solidFill>
                <a:latin typeface="Segoe UI"/>
                <a:cs typeface="Segoe UI"/>
              </a:rPr>
              <a:t> </a:t>
            </a:r>
            <a:r>
              <a:rPr sz="900" b="1" dirty="0">
                <a:solidFill>
                  <a:srgbClr val="FFFFFF"/>
                </a:solidFill>
                <a:latin typeface="Segoe UI"/>
                <a:cs typeface="Segoe UI"/>
              </a:rPr>
              <a:t>и </a:t>
            </a:r>
            <a:r>
              <a:rPr sz="900" b="1" spc="40"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омпе</a:t>
            </a:r>
            <a:r>
              <a:rPr sz="900" b="1" spc="-15" dirty="0">
                <a:solidFill>
                  <a:srgbClr val="FFFFFF"/>
                </a:solidFill>
                <a:latin typeface="Segoe UI"/>
                <a:cs typeface="Segoe UI"/>
              </a:rPr>
              <a:t>т</a:t>
            </a:r>
            <a:r>
              <a:rPr sz="900" b="1" dirty="0">
                <a:solidFill>
                  <a:srgbClr val="FFFFFF"/>
                </a:solidFill>
                <a:latin typeface="Segoe UI"/>
                <a:cs typeface="Segoe UI"/>
              </a:rPr>
              <a:t>енций, </a:t>
            </a:r>
            <a:r>
              <a:rPr sz="900" b="1" spc="40" dirty="0">
                <a:solidFill>
                  <a:srgbClr val="FFFFFF"/>
                </a:solidFill>
                <a:latin typeface="Segoe UI"/>
                <a:cs typeface="Segoe UI"/>
              </a:rPr>
              <a:t> </a:t>
            </a:r>
            <a:r>
              <a:rPr sz="900" b="1" dirty="0">
                <a:solidFill>
                  <a:srgbClr val="FFFFFF"/>
                </a:solidFill>
                <a:latin typeface="Segoe UI"/>
                <a:cs typeface="Segoe UI"/>
              </a:rPr>
              <a:t>а </a:t>
            </a:r>
            <a:r>
              <a:rPr sz="900" b="1" spc="40" dirty="0">
                <a:solidFill>
                  <a:srgbClr val="FFFFFF"/>
                </a:solidFill>
                <a:latin typeface="Segoe UI"/>
                <a:cs typeface="Segoe UI"/>
              </a:rPr>
              <a:t> </a:t>
            </a:r>
            <a:r>
              <a:rPr sz="900" b="1" dirty="0">
                <a:solidFill>
                  <a:srgbClr val="FFFFFF"/>
                </a:solidFill>
                <a:latin typeface="Segoe UI"/>
                <a:cs typeface="Segoe UI"/>
              </a:rPr>
              <a:t>та</a:t>
            </a:r>
            <a:r>
              <a:rPr sz="900" b="1" spc="20" dirty="0">
                <a:solidFill>
                  <a:srgbClr val="FFFFFF"/>
                </a:solidFill>
                <a:latin typeface="Segoe UI"/>
                <a:cs typeface="Segoe UI"/>
              </a:rPr>
              <a:t>к</a:t>
            </a:r>
            <a:r>
              <a:rPr sz="900" b="1" spc="-15" dirty="0">
                <a:solidFill>
                  <a:srgbClr val="FFFFFF"/>
                </a:solidFill>
                <a:latin typeface="Segoe UI"/>
                <a:cs typeface="Segoe UI"/>
              </a:rPr>
              <a:t>ж</a:t>
            </a:r>
            <a:r>
              <a:rPr sz="900" b="1" dirty="0">
                <a:solidFill>
                  <a:srgbClr val="FFFFFF"/>
                </a:solidFill>
                <a:latin typeface="Segoe UI"/>
                <a:cs typeface="Segoe UI"/>
              </a:rPr>
              <a:t>е </a:t>
            </a:r>
            <a:r>
              <a:rPr sz="900" b="1" spc="40" dirty="0">
                <a:solidFill>
                  <a:srgbClr val="FFFFFF"/>
                </a:solidFill>
                <a:latin typeface="Segoe UI"/>
                <a:cs typeface="Segoe UI"/>
              </a:rPr>
              <a:t> </a:t>
            </a:r>
            <a:r>
              <a:rPr sz="900" b="1" dirty="0">
                <a:solidFill>
                  <a:srgbClr val="FFFFFF"/>
                </a:solidFill>
                <a:latin typeface="Segoe UI"/>
                <a:cs typeface="Segoe UI"/>
              </a:rPr>
              <a:t>освоения</a:t>
            </a:r>
            <a:endParaRPr sz="900">
              <a:latin typeface="Segoe UI"/>
              <a:cs typeface="Segoe UI"/>
            </a:endParaRPr>
          </a:p>
        </p:txBody>
      </p:sp>
      <p:sp>
        <p:nvSpPr>
          <p:cNvPr id="51" name="object 51"/>
          <p:cNvSpPr txBox="1"/>
          <p:nvPr/>
        </p:nvSpPr>
        <p:spPr>
          <a:xfrm>
            <a:off x="2085336" y="4590431"/>
            <a:ext cx="3878579"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педа</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25" dirty="0">
                <a:solidFill>
                  <a:srgbClr val="FFFFFF"/>
                </a:solidFill>
                <a:latin typeface="Segoe UI"/>
                <a:cs typeface="Segoe UI"/>
              </a:rPr>
              <a:t>г</a:t>
            </a:r>
            <a:r>
              <a:rPr sz="900" b="1" dirty="0">
                <a:solidFill>
                  <a:srgbClr val="FFFFFF"/>
                </a:solidFill>
                <a:latin typeface="Segoe UI"/>
                <a:cs typeface="Segoe UI"/>
              </a:rPr>
              <a:t>ами новых форм, 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дов и средств обучения и воспитания</a:t>
            </a:r>
            <a:endParaRPr sz="900">
              <a:latin typeface="Segoe UI"/>
              <a:cs typeface="Segoe UI"/>
            </a:endParaRPr>
          </a:p>
        </p:txBody>
      </p:sp>
      <p:sp>
        <p:nvSpPr>
          <p:cNvPr id="52" name="object 52"/>
          <p:cNvSpPr txBox="1"/>
          <p:nvPr/>
        </p:nvSpPr>
        <p:spPr>
          <a:xfrm>
            <a:off x="2030564" y="2361742"/>
            <a:ext cx="4973320" cy="722630"/>
          </a:xfrm>
          <a:prstGeom prst="rect">
            <a:avLst/>
          </a:prstGeom>
          <a:solidFill>
            <a:srgbClr val="637DBE"/>
          </a:solidFill>
        </p:spPr>
        <p:txBody>
          <a:bodyPr vert="horz" wrap="square" lIns="0" tIns="0" rIns="0" bIns="0" rtlCol="0">
            <a:spAutoFit/>
          </a:bodyPr>
          <a:lstStyle/>
          <a:p>
            <a:pPr marL="67310" marR="88900" algn="just">
              <a:lnSpc>
                <a:spcPts val="950"/>
              </a:lnSpc>
            </a:pP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анизационная</a:t>
            </a:r>
            <a:r>
              <a:rPr sz="900" b="1" spc="105" dirty="0">
                <a:solidFill>
                  <a:srgbClr val="FFFFFF"/>
                </a:solidFill>
                <a:latin typeface="Segoe UI"/>
                <a:cs typeface="Segoe UI"/>
              </a:rPr>
              <a:t> </a:t>
            </a:r>
            <a:r>
              <a:rPr sz="900" b="1" dirty="0">
                <a:solidFill>
                  <a:srgbClr val="FFFFFF"/>
                </a:solidFill>
                <a:latin typeface="Segoe UI"/>
                <a:cs typeface="Segoe UI"/>
              </a:rPr>
              <a:t>и</a:t>
            </a:r>
            <a:r>
              <a:rPr sz="900" b="1" spc="105" dirty="0">
                <a:solidFill>
                  <a:srgbClr val="FFFFFF"/>
                </a:solidFill>
                <a:latin typeface="Segoe UI"/>
                <a:cs typeface="Segoe UI"/>
              </a:rPr>
              <a:t> </a:t>
            </a:r>
            <a:r>
              <a:rPr sz="900" b="1" dirty="0">
                <a:solidFill>
                  <a:srgbClr val="FFFFFF"/>
                </a:solidFill>
                <a:latin typeface="Segoe UI"/>
                <a:cs typeface="Segoe UI"/>
              </a:rPr>
              <a:t>с</a:t>
            </a:r>
            <a:r>
              <a:rPr sz="900" b="1" spc="-10" dirty="0">
                <a:solidFill>
                  <a:srgbClr val="FFFFFF"/>
                </a:solidFill>
                <a:latin typeface="Segoe UI"/>
                <a:cs typeface="Segoe UI"/>
              </a:rPr>
              <a:t>о</a:t>
            </a:r>
            <a:r>
              <a:rPr sz="900" b="1" dirty="0">
                <a:solidFill>
                  <a:srgbClr val="FFFFFF"/>
                </a:solidFill>
                <a:latin typeface="Segoe UI"/>
                <a:cs typeface="Segoe UI"/>
              </a:rPr>
              <a:t>де</a:t>
            </a:r>
            <a:r>
              <a:rPr sz="900" b="1" spc="-15" dirty="0">
                <a:solidFill>
                  <a:srgbClr val="FFFFFF"/>
                </a:solidFill>
                <a:latin typeface="Segoe UI"/>
                <a:cs typeface="Segoe UI"/>
              </a:rPr>
              <a:t>р</a:t>
            </a:r>
            <a:r>
              <a:rPr sz="900" b="1" dirty="0">
                <a:solidFill>
                  <a:srgbClr val="FFFFFF"/>
                </a:solidFill>
                <a:latin typeface="Segoe UI"/>
                <a:cs typeface="Segoe UI"/>
              </a:rPr>
              <a:t>жа</a:t>
            </a:r>
            <a:r>
              <a:rPr sz="900" b="1" spc="-15" dirty="0">
                <a:solidFill>
                  <a:srgbClr val="FFFFFF"/>
                </a:solidFill>
                <a:latin typeface="Segoe UI"/>
                <a:cs typeface="Segoe UI"/>
              </a:rPr>
              <a:t>т</a:t>
            </a:r>
            <a:r>
              <a:rPr sz="900" b="1" dirty="0">
                <a:solidFill>
                  <a:srgbClr val="FFFFFF"/>
                </a:solidFill>
                <a:latin typeface="Segoe UI"/>
                <a:cs typeface="Segoe UI"/>
              </a:rPr>
              <a:t>ельная</a:t>
            </a:r>
            <a:r>
              <a:rPr sz="900" b="1" spc="105" dirty="0">
                <a:solidFill>
                  <a:srgbClr val="FFFFFF"/>
                </a:solidFill>
                <a:latin typeface="Segoe UI"/>
                <a:cs typeface="Segoe UI"/>
              </a:rPr>
              <a:t> </a:t>
            </a:r>
            <a:r>
              <a:rPr sz="900" b="1" dirty="0">
                <a:solidFill>
                  <a:srgbClr val="FFFFFF"/>
                </a:solidFill>
                <a:latin typeface="Segoe UI"/>
                <a:cs typeface="Segoe UI"/>
              </a:rPr>
              <a:t>м</a:t>
            </a:r>
            <a:r>
              <a:rPr sz="900" b="1" spc="-10" dirty="0">
                <a:solidFill>
                  <a:srgbClr val="FFFFFF"/>
                </a:solidFill>
                <a:latin typeface="Segoe UI"/>
                <a:cs typeface="Segoe UI"/>
              </a:rPr>
              <a:t>о</a:t>
            </a:r>
            <a:r>
              <a:rPr sz="900" b="1" dirty="0">
                <a:solidFill>
                  <a:srgbClr val="FFFFFF"/>
                </a:solidFill>
                <a:latin typeface="Segoe UI"/>
                <a:cs typeface="Segoe UI"/>
              </a:rPr>
              <a:t>дернизация</a:t>
            </a:r>
            <a:r>
              <a:rPr sz="900" b="1" spc="105" dirty="0">
                <a:solidFill>
                  <a:srgbClr val="FFFFFF"/>
                </a:solidFill>
                <a:latin typeface="Segoe UI"/>
                <a:cs typeface="Segoe UI"/>
              </a:rPr>
              <a:t> </a:t>
            </a:r>
            <a:r>
              <a:rPr sz="900" b="1" dirty="0">
                <a:solidFill>
                  <a:srgbClr val="FFFFFF"/>
                </a:solidFill>
                <a:latin typeface="Segoe UI"/>
                <a:cs typeface="Segoe UI"/>
              </a:rPr>
              <a:t>региональной</a:t>
            </a:r>
            <a:r>
              <a:rPr sz="900" b="1" spc="10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a:t>
            </a:r>
            <a:r>
              <a:rPr sz="900" b="1" spc="105" dirty="0">
                <a:solidFill>
                  <a:srgbClr val="FFFFFF"/>
                </a:solidFill>
                <a:latin typeface="Segoe UI"/>
                <a:cs typeface="Segoe UI"/>
              </a:rPr>
              <a:t> </a:t>
            </a:r>
            <a:r>
              <a:rPr sz="900" b="1" dirty="0">
                <a:solidFill>
                  <a:srgbClr val="FFFFFF"/>
                </a:solidFill>
                <a:latin typeface="Segoe UI"/>
                <a:cs typeface="Segoe UI"/>
              </a:rPr>
              <a:t>обеспе- чения</a:t>
            </a:r>
            <a:r>
              <a:rPr sz="900" b="1" spc="5"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азвития</a:t>
            </a:r>
            <a:r>
              <a:rPr sz="900" b="1" spc="5" dirty="0">
                <a:solidFill>
                  <a:srgbClr val="FFFFFF"/>
                </a:solidFill>
                <a:latin typeface="Segoe UI"/>
                <a:cs typeface="Segoe UI"/>
              </a:rPr>
              <a:t> </a:t>
            </a:r>
            <a:r>
              <a:rPr sz="900" b="1" dirty="0">
                <a:solidFill>
                  <a:srgbClr val="FFFFFF"/>
                </a:solidFill>
                <a:latin typeface="Segoe UI"/>
                <a:cs typeface="Segoe UI"/>
              </a:rPr>
              <a:t>педа</a:t>
            </a:r>
            <a:r>
              <a:rPr sz="900" b="1" spc="-15" dirty="0">
                <a:solidFill>
                  <a:srgbClr val="FFFFFF"/>
                </a:solidFill>
                <a:latin typeface="Segoe UI"/>
                <a:cs typeface="Segoe UI"/>
              </a:rPr>
              <a:t>г</a:t>
            </a:r>
            <a:r>
              <a:rPr sz="900" b="1" dirty="0">
                <a:solidFill>
                  <a:srgbClr val="FFFFFF"/>
                </a:solidFill>
                <a:latin typeface="Segoe UI"/>
                <a:cs typeface="Segoe UI"/>
              </a:rPr>
              <a:t>огических</a:t>
            </a:r>
            <a:r>
              <a:rPr sz="900" b="1" spc="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тни</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5" dirty="0">
                <a:solidFill>
                  <a:srgbClr val="FFFFFF"/>
                </a:solidFill>
                <a:latin typeface="Segoe UI"/>
                <a:cs typeface="Segoe UI"/>
              </a:rPr>
              <a:t> </a:t>
            </a:r>
            <a:r>
              <a:rPr sz="900" b="1" dirty="0">
                <a:solidFill>
                  <a:srgbClr val="FFFFFF"/>
                </a:solidFill>
                <a:latin typeface="Segoe UI"/>
                <a:cs typeface="Segoe UI"/>
              </a:rPr>
              <a:t>на</a:t>
            </a:r>
            <a:r>
              <a:rPr sz="900" b="1" spc="5" dirty="0">
                <a:solidFill>
                  <a:srgbClr val="FFFFFF"/>
                </a:solidFill>
                <a:latin typeface="Segoe UI"/>
                <a:cs typeface="Segoe UI"/>
              </a:rPr>
              <a:t> </a:t>
            </a:r>
            <a:r>
              <a:rPr sz="900" b="1" dirty="0">
                <a:solidFill>
                  <a:srgbClr val="FFFFFF"/>
                </a:solidFill>
                <a:latin typeface="Segoe UI"/>
                <a:cs typeface="Segoe UI"/>
              </a:rPr>
              <a:t>основе</a:t>
            </a:r>
            <a:r>
              <a:rPr sz="900" b="1" spc="5" dirty="0">
                <a:solidFill>
                  <a:srgbClr val="FFFFFF"/>
                </a:solidFill>
                <a:latin typeface="Segoe UI"/>
                <a:cs typeface="Segoe UI"/>
              </a:rPr>
              <a:t> </a:t>
            </a:r>
            <a:r>
              <a:rPr sz="900" b="1" dirty="0">
                <a:solidFill>
                  <a:srgbClr val="FFFFFF"/>
                </a:solidFill>
                <a:latin typeface="Segoe UI"/>
                <a:cs typeface="Segoe UI"/>
              </a:rPr>
              <a:t>введения механизма</a:t>
            </a:r>
            <a:r>
              <a:rPr sz="900" b="1" spc="-30" dirty="0">
                <a:solidFill>
                  <a:srgbClr val="FFFFFF"/>
                </a:solidFill>
                <a:latin typeface="Segoe UI"/>
                <a:cs typeface="Segoe UI"/>
              </a:rPr>
              <a:t> </a:t>
            </a:r>
            <a:r>
              <a:rPr sz="900" b="1" dirty="0">
                <a:solidFill>
                  <a:srgbClr val="FFFFFF"/>
                </a:solidFill>
                <a:latin typeface="Segoe UI"/>
                <a:cs typeface="Segoe UI"/>
              </a:rPr>
              <a:t>эффективно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персонифицированно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научно-ме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дичес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сопров</a:t>
            </a:r>
            <a:r>
              <a:rPr sz="900" b="1" spc="-15" dirty="0">
                <a:solidFill>
                  <a:srgbClr val="FFFFFF"/>
                </a:solidFill>
                <a:latin typeface="Segoe UI"/>
                <a:cs typeface="Segoe UI"/>
              </a:rPr>
              <a:t>о</a:t>
            </a:r>
            <a:r>
              <a:rPr sz="900" b="1" spc="-50" dirty="0">
                <a:solidFill>
                  <a:srgbClr val="FFFFFF"/>
                </a:solidFill>
                <a:latin typeface="Segoe UI"/>
                <a:cs typeface="Segoe UI"/>
              </a:rPr>
              <a:t>ж</a:t>
            </a:r>
            <a:r>
              <a:rPr sz="900" b="1" dirty="0">
                <a:solidFill>
                  <a:srgbClr val="FFFFFF"/>
                </a:solidFill>
                <a:latin typeface="Segoe UI"/>
                <a:cs typeface="Segoe UI"/>
              </a:rPr>
              <a:t>- дения </a:t>
            </a:r>
            <a:r>
              <a:rPr sz="900" b="1" spc="-114" dirty="0">
                <a:solidFill>
                  <a:srgbClr val="FFFFFF"/>
                </a:solidFill>
                <a:latin typeface="Segoe UI"/>
                <a:cs typeface="Segoe UI"/>
              </a:rPr>
              <a:t> </a:t>
            </a:r>
            <a:r>
              <a:rPr sz="900" b="1" dirty="0">
                <a:solidFill>
                  <a:srgbClr val="FFFFFF"/>
                </a:solidFill>
                <a:latin typeface="Segoe UI"/>
                <a:cs typeface="Segoe UI"/>
              </a:rPr>
              <a:t>непрерывных </a:t>
            </a:r>
            <a:r>
              <a:rPr sz="900" b="1" spc="-114" dirty="0">
                <a:solidFill>
                  <a:srgbClr val="FFFFFF"/>
                </a:solidFill>
                <a:latin typeface="Segoe UI"/>
                <a:cs typeface="Segoe UI"/>
              </a:rPr>
              <a:t> </a:t>
            </a:r>
            <a:r>
              <a:rPr sz="900" b="1" dirty="0">
                <a:solidFill>
                  <a:srgbClr val="FFFFFF"/>
                </a:solidFill>
                <a:latin typeface="Segoe UI"/>
                <a:cs typeface="Segoe UI"/>
              </a:rPr>
              <a:t>форма</a:t>
            </a:r>
            <a:r>
              <a:rPr sz="900" b="1" spc="-15" dirty="0">
                <a:solidFill>
                  <a:srgbClr val="FFFFFF"/>
                </a:solidFill>
                <a:latin typeface="Segoe UI"/>
                <a:cs typeface="Segoe UI"/>
              </a:rPr>
              <a:t>т</a:t>
            </a:r>
            <a:r>
              <a:rPr sz="900" b="1" dirty="0">
                <a:solidFill>
                  <a:srgbClr val="FFFFFF"/>
                </a:solidFill>
                <a:latin typeface="Segoe UI"/>
                <a:cs typeface="Segoe UI"/>
              </a:rPr>
              <a:t>ов </a:t>
            </a:r>
            <a:r>
              <a:rPr sz="900" b="1" spc="-114"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14" dirty="0">
                <a:solidFill>
                  <a:srgbClr val="FFFFFF"/>
                </a:solidFill>
                <a:latin typeface="Segoe UI"/>
                <a:cs typeface="Segoe UI"/>
              </a:rPr>
              <a:t> </a:t>
            </a:r>
            <a:r>
              <a:rPr sz="900" b="1" dirty="0">
                <a:solidFill>
                  <a:srgbClr val="FFFFFF"/>
                </a:solidFill>
                <a:latin typeface="Segoe UI"/>
                <a:cs typeface="Segoe UI"/>
              </a:rPr>
              <a:t>роста </a:t>
            </a:r>
            <a:r>
              <a:rPr sz="900" b="1" spc="-114" dirty="0">
                <a:solidFill>
                  <a:srgbClr val="FFFFFF"/>
                </a:solidFill>
                <a:latin typeface="Segoe UI"/>
                <a:cs typeface="Segoe UI"/>
              </a:rPr>
              <a:t> </a:t>
            </a:r>
            <a:r>
              <a:rPr sz="900" b="1" dirty="0">
                <a:solidFill>
                  <a:srgbClr val="FFFFFF"/>
                </a:solidFill>
                <a:latin typeface="Segoe UI"/>
                <a:cs typeface="Segoe UI"/>
              </a:rPr>
              <a:t>педа</a:t>
            </a:r>
            <a:r>
              <a:rPr sz="900" b="1" spc="-15" dirty="0">
                <a:solidFill>
                  <a:srgbClr val="FFFFFF"/>
                </a:solidFill>
                <a:latin typeface="Segoe UI"/>
                <a:cs typeface="Segoe UI"/>
              </a:rPr>
              <a:t>г</a:t>
            </a:r>
            <a:r>
              <a:rPr sz="900" b="1" dirty="0">
                <a:solidFill>
                  <a:srgbClr val="FFFFFF"/>
                </a:solidFill>
                <a:latin typeface="Segoe UI"/>
                <a:cs typeface="Segoe UI"/>
              </a:rPr>
              <a:t>огических </a:t>
            </a:r>
            <a:r>
              <a:rPr sz="900" b="1" spc="-114" dirty="0">
                <a:solidFill>
                  <a:srgbClr val="FFFFFF"/>
                </a:solidFill>
                <a:latin typeface="Segoe UI"/>
                <a:cs typeface="Segoe UI"/>
              </a:rPr>
              <a:t> </a:t>
            </a:r>
            <a:r>
              <a:rPr sz="900" b="1" dirty="0">
                <a:solidFill>
                  <a:srgbClr val="FFFFFF"/>
                </a:solidFill>
                <a:latin typeface="Segoe UI"/>
                <a:cs typeface="Segoe UI"/>
              </a:rPr>
              <a:t>и </a:t>
            </a:r>
            <a:r>
              <a:rPr sz="900" b="1" spc="-114" dirty="0">
                <a:solidFill>
                  <a:srgbClr val="FFFFFF"/>
                </a:solidFill>
                <a:latin typeface="Segoe UI"/>
                <a:cs typeface="Segoe UI"/>
              </a:rPr>
              <a:t> </a:t>
            </a:r>
            <a:r>
              <a:rPr sz="900" b="1" dirty="0">
                <a:solidFill>
                  <a:srgbClr val="FFFFFF"/>
                </a:solidFill>
                <a:latin typeface="Segoe UI"/>
                <a:cs typeface="Segoe UI"/>
              </a:rPr>
              <a:t>уп</a:t>
            </a:r>
            <a:r>
              <a:rPr sz="900" b="1" spc="-10" dirty="0">
                <a:solidFill>
                  <a:srgbClr val="FFFFFF"/>
                </a:solidFill>
                <a:latin typeface="Segoe UI"/>
                <a:cs typeface="Segoe UI"/>
              </a:rPr>
              <a:t>р</a:t>
            </a:r>
            <a:r>
              <a:rPr sz="900" b="1" dirty="0">
                <a:solidFill>
                  <a:srgbClr val="FFFFFF"/>
                </a:solidFill>
                <a:latin typeface="Segoe UI"/>
                <a:cs typeface="Segoe UI"/>
              </a:rPr>
              <a:t>ав- ленческих кадров</a:t>
            </a:r>
            <a:endParaRPr sz="900" dirty="0">
              <a:latin typeface="Segoe UI"/>
              <a:cs typeface="Segoe UI"/>
            </a:endParaRPr>
          </a:p>
        </p:txBody>
      </p:sp>
      <p:sp>
        <p:nvSpPr>
          <p:cNvPr id="53" name="object 53"/>
          <p:cNvSpPr txBox="1"/>
          <p:nvPr/>
        </p:nvSpPr>
        <p:spPr>
          <a:xfrm>
            <a:off x="2030564" y="3160403"/>
            <a:ext cx="4973320" cy="478155"/>
          </a:xfrm>
          <a:prstGeom prst="rect">
            <a:avLst/>
          </a:prstGeom>
          <a:solidFill>
            <a:srgbClr val="637DBE"/>
          </a:solidFill>
        </p:spPr>
        <p:txBody>
          <a:bodyPr vert="horz" wrap="square" lIns="0" tIns="0" rIns="0" bIns="0" rtlCol="0">
            <a:spAutoFit/>
          </a:bodyPr>
          <a:lstStyle/>
          <a:p>
            <a:pPr marL="67310" marR="88900" algn="just">
              <a:lnSpc>
                <a:spcPts val="950"/>
              </a:lnSpc>
            </a:pPr>
            <a:r>
              <a:rPr sz="900" b="1" dirty="0">
                <a:solidFill>
                  <a:srgbClr val="FFFFFF"/>
                </a:solidFill>
                <a:latin typeface="Segoe UI"/>
                <a:cs typeface="Segoe UI"/>
              </a:rPr>
              <a:t>Формирование</a:t>
            </a:r>
            <a:r>
              <a:rPr sz="900" b="1" spc="-20" dirty="0">
                <a:solidFill>
                  <a:srgbClr val="FFFFFF"/>
                </a:solidFill>
                <a:latin typeface="Segoe UI"/>
                <a:cs typeface="Segoe UI"/>
              </a:rPr>
              <a:t> </a:t>
            </a:r>
            <a:r>
              <a:rPr sz="900" b="1" dirty="0">
                <a:solidFill>
                  <a:srgbClr val="FFFFFF"/>
                </a:solidFill>
                <a:latin typeface="Segoe UI"/>
                <a:cs typeface="Segoe UI"/>
              </a:rPr>
              <a:t>и</a:t>
            </a:r>
            <a:r>
              <a:rPr sz="900" b="1" spc="-20"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a:t>
            </a:r>
            <a:r>
              <a:rPr sz="900" b="1" spc="-20" dirty="0">
                <a:solidFill>
                  <a:srgbClr val="FFFFFF"/>
                </a:solidFill>
                <a:latin typeface="Segoe UI"/>
                <a:cs typeface="Segoe UI"/>
              </a:rPr>
              <a:t> </a:t>
            </a:r>
            <a:r>
              <a:rPr sz="900" b="1" dirty="0">
                <a:solidFill>
                  <a:srgbClr val="FFFFFF"/>
                </a:solidFill>
                <a:latin typeface="Segoe UI"/>
                <a:cs typeface="Segoe UI"/>
              </a:rPr>
              <a:t>функционирования</a:t>
            </a:r>
            <a:r>
              <a:rPr sz="900" b="1" spc="-20" dirty="0">
                <a:solidFill>
                  <a:srgbClr val="FFFFFF"/>
                </a:solidFill>
                <a:latin typeface="Segoe UI"/>
                <a:cs typeface="Segoe UI"/>
              </a:rPr>
              <a:t> </a:t>
            </a:r>
            <a:r>
              <a:rPr sz="900" b="1" dirty="0">
                <a:solidFill>
                  <a:srgbClr val="FFFFFF"/>
                </a:solidFill>
                <a:latin typeface="Segoe UI"/>
                <a:cs typeface="Segoe UI"/>
              </a:rPr>
              <a:t>единой</a:t>
            </a:r>
            <a:r>
              <a:rPr sz="900" b="1" spc="-20" dirty="0">
                <a:solidFill>
                  <a:srgbClr val="FFFFFF"/>
                </a:solidFill>
                <a:latin typeface="Segoe UI"/>
                <a:cs typeface="Segoe UI"/>
              </a:rPr>
              <a:t> </a:t>
            </a:r>
            <a:r>
              <a:rPr sz="900" b="1" dirty="0">
                <a:solidFill>
                  <a:srgbClr val="FFFFFF"/>
                </a:solidFill>
                <a:latin typeface="Segoe UI"/>
                <a:cs typeface="Segoe UI"/>
              </a:rPr>
              <a:t>феде</a:t>
            </a:r>
            <a:r>
              <a:rPr sz="900" b="1" spc="-10" dirty="0">
                <a:solidFill>
                  <a:srgbClr val="FFFFFF"/>
                </a:solidFill>
                <a:latin typeface="Segoe UI"/>
                <a:cs typeface="Segoe UI"/>
              </a:rPr>
              <a:t>р</a:t>
            </a:r>
            <a:r>
              <a:rPr sz="900" b="1" dirty="0">
                <a:solidFill>
                  <a:srgbClr val="FFFFFF"/>
                </a:solidFill>
                <a:latin typeface="Segoe UI"/>
                <a:cs typeface="Segoe UI"/>
              </a:rPr>
              <a:t>альной</a:t>
            </a:r>
            <a:r>
              <a:rPr sz="900" b="1" spc="-20"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a:t>
            </a:r>
            <a:r>
              <a:rPr sz="900" b="1" spc="-20" dirty="0">
                <a:solidFill>
                  <a:srgbClr val="FFFFFF"/>
                </a:solidFill>
                <a:latin typeface="Segoe UI"/>
                <a:cs typeface="Segoe UI"/>
              </a:rPr>
              <a:t> </a:t>
            </a:r>
            <a:r>
              <a:rPr sz="900" b="1" dirty="0">
                <a:solidFill>
                  <a:srgbClr val="FFFFFF"/>
                </a:solidFill>
                <a:latin typeface="Segoe UI"/>
                <a:cs typeface="Segoe UI"/>
              </a:rPr>
              <a:t>на- учно-ме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дичес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85" dirty="0">
                <a:solidFill>
                  <a:srgbClr val="FFFFFF"/>
                </a:solidFill>
                <a:latin typeface="Segoe UI"/>
                <a:cs typeface="Segoe UI"/>
              </a:rPr>
              <a:t> </a:t>
            </a:r>
            <a:r>
              <a:rPr sz="900" b="1" dirty="0">
                <a:solidFill>
                  <a:srgbClr val="FFFFFF"/>
                </a:solidFill>
                <a:latin typeface="Segoe UI"/>
                <a:cs typeface="Segoe UI"/>
              </a:rPr>
              <a:t>сопров</a:t>
            </a:r>
            <a:r>
              <a:rPr sz="900" b="1" spc="-15" dirty="0">
                <a:solidFill>
                  <a:srgbClr val="FFFFFF"/>
                </a:solidFill>
                <a:latin typeface="Segoe UI"/>
                <a:cs typeface="Segoe UI"/>
              </a:rPr>
              <a:t>о</a:t>
            </a:r>
            <a:r>
              <a:rPr sz="900" b="1" spc="10" dirty="0">
                <a:solidFill>
                  <a:srgbClr val="FFFFFF"/>
                </a:solidFill>
                <a:latin typeface="Segoe UI"/>
                <a:cs typeface="Segoe UI"/>
              </a:rPr>
              <a:t>ж</a:t>
            </a:r>
            <a:r>
              <a:rPr sz="900" b="1" dirty="0">
                <a:solidFill>
                  <a:srgbClr val="FFFFFF"/>
                </a:solidFill>
                <a:latin typeface="Segoe UI"/>
                <a:cs typeface="Segoe UI"/>
              </a:rPr>
              <a:t>дения</a:t>
            </a:r>
            <a:r>
              <a:rPr sz="900" b="1" spc="85" dirty="0">
                <a:solidFill>
                  <a:srgbClr val="FFFFFF"/>
                </a:solidFill>
                <a:latin typeface="Segoe UI"/>
                <a:cs typeface="Segoe UI"/>
              </a:rPr>
              <a:t> </a:t>
            </a:r>
            <a:r>
              <a:rPr sz="900" b="1" dirty="0">
                <a:solidFill>
                  <a:srgbClr val="FFFFFF"/>
                </a:solidFill>
                <a:latin typeface="Segoe UI"/>
                <a:cs typeface="Segoe UI"/>
              </a:rPr>
              <a:t>педа</a:t>
            </a:r>
            <a:r>
              <a:rPr sz="900" b="1" spc="-15" dirty="0">
                <a:solidFill>
                  <a:srgbClr val="FFFFFF"/>
                </a:solidFill>
                <a:latin typeface="Segoe UI"/>
                <a:cs typeface="Segoe UI"/>
              </a:rPr>
              <a:t>г</a:t>
            </a:r>
            <a:r>
              <a:rPr sz="900" b="1" dirty="0">
                <a:solidFill>
                  <a:srgbClr val="FFFFFF"/>
                </a:solidFill>
                <a:latin typeface="Segoe UI"/>
                <a:cs typeface="Segoe UI"/>
              </a:rPr>
              <a:t>огических</a:t>
            </a:r>
            <a:r>
              <a:rPr sz="900" b="1" spc="8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тни</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80" dirty="0">
                <a:solidFill>
                  <a:srgbClr val="FFFFFF"/>
                </a:solidFill>
                <a:latin typeface="Segoe UI"/>
                <a:cs typeface="Segoe UI"/>
              </a:rPr>
              <a:t> </a:t>
            </a:r>
            <a:r>
              <a:rPr sz="900" b="1" dirty="0">
                <a:solidFill>
                  <a:srgbClr val="FFFFFF"/>
                </a:solidFill>
                <a:latin typeface="Segoe UI"/>
                <a:cs typeface="Segoe UI"/>
              </a:rPr>
              <a:t>и</a:t>
            </a:r>
            <a:r>
              <a:rPr sz="900" b="1" spc="85" dirty="0">
                <a:solidFill>
                  <a:srgbClr val="FFFFFF"/>
                </a:solidFill>
                <a:latin typeface="Segoe UI"/>
                <a:cs typeface="Segoe UI"/>
              </a:rPr>
              <a:t> </a:t>
            </a:r>
            <a:r>
              <a:rPr sz="900" b="1" dirty="0">
                <a:solidFill>
                  <a:srgbClr val="FFFFFF"/>
                </a:solidFill>
                <a:latin typeface="Segoe UI"/>
                <a:cs typeface="Segoe UI"/>
              </a:rPr>
              <a:t>уп</a:t>
            </a:r>
            <a:r>
              <a:rPr sz="900" b="1" spc="-10" dirty="0">
                <a:solidFill>
                  <a:srgbClr val="FFFFFF"/>
                </a:solidFill>
                <a:latin typeface="Segoe UI"/>
                <a:cs typeface="Segoe UI"/>
              </a:rPr>
              <a:t>р</a:t>
            </a:r>
            <a:r>
              <a:rPr sz="900" b="1" dirty="0">
                <a:solidFill>
                  <a:srgbClr val="FFFFFF"/>
                </a:solidFill>
                <a:latin typeface="Segoe UI"/>
                <a:cs typeface="Segoe UI"/>
              </a:rPr>
              <a:t>авленческих кадров</a:t>
            </a:r>
            <a:endParaRPr sz="900">
              <a:latin typeface="Segoe UI"/>
              <a:cs typeface="Segoe UI"/>
            </a:endParaRPr>
          </a:p>
        </p:txBody>
      </p:sp>
      <p:sp>
        <p:nvSpPr>
          <p:cNvPr id="54" name="object 54"/>
          <p:cNvSpPr/>
          <p:nvPr/>
        </p:nvSpPr>
        <p:spPr>
          <a:xfrm>
            <a:off x="5479568" y="608304"/>
            <a:ext cx="1615439" cy="1308925"/>
          </a:xfrm>
          <a:prstGeom prst="rect">
            <a:avLst/>
          </a:prstGeom>
          <a:blipFill>
            <a:blip r:embed="rId3" cstate="print"/>
            <a:stretch>
              <a:fillRect/>
            </a:stretch>
          </a:blipFill>
        </p:spPr>
        <p:txBody>
          <a:bodyPr wrap="square" lIns="0" tIns="0" rIns="0" bIns="0" rtlCol="0"/>
          <a:lstStyle/>
          <a:p>
            <a:endParaRPr/>
          </a:p>
        </p:txBody>
      </p:sp>
      <p:sp>
        <p:nvSpPr>
          <p:cNvPr id="55" name="object 55"/>
          <p:cNvSpPr txBox="1"/>
          <p:nvPr/>
        </p:nvSpPr>
        <p:spPr>
          <a:xfrm>
            <a:off x="2158579" y="998825"/>
            <a:ext cx="1731010" cy="533400"/>
          </a:xfrm>
          <a:prstGeom prst="rect">
            <a:avLst/>
          </a:prstGeom>
        </p:spPr>
        <p:txBody>
          <a:bodyPr vert="horz" wrap="square" lIns="0" tIns="0" rIns="0" bIns="0" rtlCol="0">
            <a:spAutoFit/>
          </a:bodyPr>
          <a:lstStyle/>
          <a:p>
            <a:pPr marL="12700" marR="5080">
              <a:lnSpc>
                <a:spcPct val="112700"/>
              </a:lnSpc>
            </a:pPr>
            <a:r>
              <a:rPr sz="1700" b="1" spc="20" dirty="0">
                <a:solidFill>
                  <a:srgbClr val="4B6DB4"/>
                </a:solidFill>
                <a:latin typeface="Segoe UI"/>
                <a:cs typeface="Segoe UI"/>
              </a:rPr>
              <a:t>С</a:t>
            </a:r>
            <a:r>
              <a:rPr sz="1700" b="1" spc="55" dirty="0">
                <a:solidFill>
                  <a:srgbClr val="4B6DB4"/>
                </a:solidFill>
                <a:latin typeface="Segoe UI"/>
                <a:cs typeface="Segoe UI"/>
              </a:rPr>
              <a:t>ОВРЕМЕННАЯ Ш</a:t>
            </a:r>
            <a:r>
              <a:rPr sz="1700" b="1" spc="-5" dirty="0">
                <a:solidFill>
                  <a:srgbClr val="4B6DB4"/>
                </a:solidFill>
                <a:latin typeface="Segoe UI"/>
                <a:cs typeface="Segoe UI"/>
              </a:rPr>
              <a:t>К</a:t>
            </a:r>
            <a:r>
              <a:rPr sz="1700" b="1" spc="50" dirty="0">
                <a:solidFill>
                  <a:srgbClr val="4B6DB4"/>
                </a:solidFill>
                <a:latin typeface="Segoe UI"/>
                <a:cs typeface="Segoe UI"/>
              </a:rPr>
              <a:t>О</a:t>
            </a:r>
            <a:r>
              <a:rPr sz="1700" b="1" spc="55" dirty="0">
                <a:solidFill>
                  <a:srgbClr val="4B6DB4"/>
                </a:solidFill>
                <a:latin typeface="Segoe UI"/>
                <a:cs typeface="Segoe UI"/>
              </a:rPr>
              <a:t>ЛА</a:t>
            </a:r>
            <a:endParaRPr sz="1700">
              <a:latin typeface="Segoe UI"/>
              <a:cs typeface="Segoe UI"/>
            </a:endParaRPr>
          </a:p>
        </p:txBody>
      </p:sp>
      <p:sp>
        <p:nvSpPr>
          <p:cNvPr id="56" name="object 56"/>
          <p:cNvSpPr txBox="1"/>
          <p:nvPr/>
        </p:nvSpPr>
        <p:spPr>
          <a:xfrm>
            <a:off x="1151398" y="2592884"/>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7" name="object 57"/>
          <p:cNvSpPr txBox="1"/>
          <p:nvPr/>
        </p:nvSpPr>
        <p:spPr>
          <a:xfrm>
            <a:off x="1152097" y="3302979"/>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8" name="object 58"/>
          <p:cNvSpPr txBox="1"/>
          <p:nvPr/>
        </p:nvSpPr>
        <p:spPr>
          <a:xfrm>
            <a:off x="1149023" y="4104019"/>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9" name="object 59"/>
          <p:cNvSpPr/>
          <p:nvPr/>
        </p:nvSpPr>
        <p:spPr>
          <a:xfrm>
            <a:off x="920107" y="3270364"/>
            <a:ext cx="199663" cy="193787"/>
          </a:xfrm>
          <a:prstGeom prst="rect">
            <a:avLst/>
          </a:prstGeom>
          <a:blipFill>
            <a:blip r:embed="rId4" cstate="print"/>
            <a:stretch>
              <a:fillRect/>
            </a:stretch>
          </a:blipFill>
        </p:spPr>
        <p:txBody>
          <a:bodyPr wrap="square" lIns="0" tIns="0" rIns="0" bIns="0" rtlCol="0"/>
          <a:lstStyle/>
          <a:p>
            <a:endParaRPr/>
          </a:p>
        </p:txBody>
      </p:sp>
      <p:sp>
        <p:nvSpPr>
          <p:cNvPr id="60" name="object 60"/>
          <p:cNvSpPr/>
          <p:nvPr/>
        </p:nvSpPr>
        <p:spPr>
          <a:xfrm>
            <a:off x="923587" y="4074528"/>
            <a:ext cx="199664" cy="200990"/>
          </a:xfrm>
          <a:prstGeom prst="rect">
            <a:avLst/>
          </a:prstGeom>
          <a:blipFill>
            <a:blip r:embed="rId5" cstate="print"/>
            <a:stretch>
              <a:fillRect/>
            </a:stretch>
          </a:blipFill>
        </p:spPr>
        <p:txBody>
          <a:bodyPr wrap="square" lIns="0" tIns="0" rIns="0" bIns="0" rtlCol="0"/>
          <a:lstStyle/>
          <a:p>
            <a:endParaRPr/>
          </a:p>
        </p:txBody>
      </p:sp>
      <p:sp>
        <p:nvSpPr>
          <p:cNvPr id="61" name="object 61"/>
          <p:cNvSpPr/>
          <p:nvPr/>
        </p:nvSpPr>
        <p:spPr>
          <a:xfrm>
            <a:off x="911110" y="2583817"/>
            <a:ext cx="228893" cy="227339"/>
          </a:xfrm>
          <a:prstGeom prst="rect">
            <a:avLst/>
          </a:prstGeom>
          <a:blipFill>
            <a:blip r:embed="rId6" cstate="print"/>
            <a:stretch>
              <a:fillRect/>
            </a:stretch>
          </a:blipFill>
        </p:spPr>
        <p:txBody>
          <a:bodyPr wrap="square" lIns="0" tIns="0" rIns="0" bIns="0" rtlCol="0"/>
          <a:lstStyle/>
          <a:p>
            <a:endParaRPr/>
          </a:p>
        </p:txBody>
      </p:sp>
      <p:sp>
        <p:nvSpPr>
          <p:cNvPr id="62" name="object 62"/>
          <p:cNvSpPr txBox="1"/>
          <p:nvPr/>
        </p:nvSpPr>
        <p:spPr>
          <a:xfrm>
            <a:off x="6645855" y="4677369"/>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63" name="object 63"/>
          <p:cNvSpPr/>
          <p:nvPr/>
        </p:nvSpPr>
        <p:spPr>
          <a:xfrm>
            <a:off x="804608" y="944880"/>
            <a:ext cx="642772" cy="624140"/>
          </a:xfrm>
          <a:prstGeom prst="rect">
            <a:avLst/>
          </a:prstGeom>
          <a:blipFill>
            <a:blip r:embed="rId7" cstate="print"/>
            <a:stretch>
              <a:fillRect/>
            </a:stretch>
          </a:blipFill>
        </p:spPr>
        <p:txBody>
          <a:bodyPr wrap="square" lIns="0" tIns="0" rIns="0" bIns="0" rtlCol="0"/>
          <a:lstStyle/>
          <a:p>
            <a:endParaRPr/>
          </a:p>
        </p:txBody>
      </p:sp>
      <p:sp>
        <p:nvSpPr>
          <p:cNvPr id="64" name="object 64"/>
          <p:cNvSpPr/>
          <p:nvPr/>
        </p:nvSpPr>
        <p:spPr>
          <a:xfrm>
            <a:off x="1229231" y="784980"/>
            <a:ext cx="910711" cy="942854"/>
          </a:xfrm>
          <a:prstGeom prst="rect">
            <a:avLst/>
          </a:prstGeom>
          <a:blipFill>
            <a:blip r:embed="rId8" cstate="print"/>
            <a:stretch>
              <a:fillRect/>
            </a:stretch>
          </a:blipFill>
        </p:spPr>
        <p:txBody>
          <a:bodyPr wrap="square" lIns="0" tIns="0" rIns="0" bIns="0" rtlCol="0"/>
          <a:lstStyle/>
          <a:p>
            <a:endParaRPr/>
          </a:p>
        </p:txBody>
      </p:sp>
      <p:sp>
        <p:nvSpPr>
          <p:cNvPr id="65" name="object 65"/>
          <p:cNvSpPr/>
          <p:nvPr/>
        </p:nvSpPr>
        <p:spPr>
          <a:xfrm>
            <a:off x="877628" y="5966905"/>
            <a:ext cx="622760" cy="595359"/>
          </a:xfrm>
          <a:prstGeom prst="rect">
            <a:avLst/>
          </a:prstGeom>
          <a:blipFill>
            <a:blip r:embed="rId9" cstate="print"/>
            <a:stretch>
              <a:fillRect/>
            </a:stretch>
          </a:blipFill>
        </p:spPr>
        <p:txBody>
          <a:bodyPr wrap="square" lIns="0" tIns="0" rIns="0" bIns="0" rtlCol="0"/>
          <a:lstStyle/>
          <a:p>
            <a:endParaRPr/>
          </a:p>
        </p:txBody>
      </p:sp>
      <p:sp>
        <p:nvSpPr>
          <p:cNvPr id="66" name="object 66"/>
          <p:cNvSpPr txBox="1"/>
          <p:nvPr/>
        </p:nvSpPr>
        <p:spPr>
          <a:xfrm>
            <a:off x="869899" y="5006697"/>
            <a:ext cx="6050280" cy="1658620"/>
          </a:xfrm>
          <a:prstGeom prst="rect">
            <a:avLst/>
          </a:prstGeom>
        </p:spPr>
        <p:txBody>
          <a:bodyPr vert="horz" wrap="square" lIns="0" tIns="0" rIns="0" bIns="0" rtlCol="0">
            <a:spAutoFit/>
          </a:bodyPr>
          <a:lstStyle/>
          <a:p>
            <a:pPr marL="12700" marR="630555">
              <a:lnSpc>
                <a:spcPts val="1400"/>
              </a:lnSpc>
            </a:pPr>
            <a:r>
              <a:rPr sz="1300" b="1" dirty="0">
                <a:solidFill>
                  <a:srgbClr val="00B1EB"/>
                </a:solidFill>
                <a:latin typeface="Segoe UI"/>
                <a:cs typeface="Segoe UI"/>
              </a:rPr>
              <a:t>Дополни</a:t>
            </a:r>
            <a:r>
              <a:rPr sz="1300" b="1" spc="-20" dirty="0">
                <a:solidFill>
                  <a:srgbClr val="00B1EB"/>
                </a:solidFill>
                <a:latin typeface="Segoe UI"/>
                <a:cs typeface="Segoe UI"/>
              </a:rPr>
              <a:t>т</a:t>
            </a:r>
            <a:r>
              <a:rPr sz="1300" b="1" dirty="0">
                <a:solidFill>
                  <a:srgbClr val="00B1EB"/>
                </a:solidFill>
                <a:latin typeface="Segoe UI"/>
                <a:cs typeface="Segoe UI"/>
              </a:rPr>
              <a:t>ельное профессиональное об</a:t>
            </a:r>
            <a:r>
              <a:rPr sz="1300" b="1" spc="-15" dirty="0">
                <a:solidFill>
                  <a:srgbClr val="00B1EB"/>
                </a:solidFill>
                <a:latin typeface="Segoe UI"/>
                <a:cs typeface="Segoe UI"/>
              </a:rPr>
              <a:t>р</a:t>
            </a:r>
            <a:r>
              <a:rPr sz="1300" b="1" dirty="0">
                <a:solidFill>
                  <a:srgbClr val="00B1EB"/>
                </a:solidFill>
                <a:latin typeface="Segoe UI"/>
                <a:cs typeface="Segoe UI"/>
              </a:rPr>
              <a:t>азование педа</a:t>
            </a:r>
            <a:r>
              <a:rPr sz="1300" b="1" spc="-20" dirty="0">
                <a:solidFill>
                  <a:srgbClr val="00B1EB"/>
                </a:solidFill>
                <a:latin typeface="Segoe UI"/>
                <a:cs typeface="Segoe UI"/>
              </a:rPr>
              <a:t>г</a:t>
            </a:r>
            <a:r>
              <a:rPr sz="1300" b="1" dirty="0">
                <a:solidFill>
                  <a:srgbClr val="00B1EB"/>
                </a:solidFill>
                <a:latin typeface="Segoe UI"/>
                <a:cs typeface="Segoe UI"/>
              </a:rPr>
              <a:t>огических </a:t>
            </a:r>
            <a:r>
              <a:rPr sz="1300" b="1" spc="-15" dirty="0">
                <a:solidFill>
                  <a:srgbClr val="00B1EB"/>
                </a:solidFill>
                <a:latin typeface="Segoe UI"/>
                <a:cs typeface="Segoe UI"/>
              </a:rPr>
              <a:t>р</a:t>
            </a:r>
            <a:r>
              <a:rPr sz="1300" b="1" dirty="0">
                <a:solidFill>
                  <a:srgbClr val="00B1EB"/>
                </a:solidFill>
                <a:latin typeface="Segoe UI"/>
                <a:cs typeface="Segoe UI"/>
              </a:rPr>
              <a:t>аб</a:t>
            </a:r>
            <a:r>
              <a:rPr sz="1300" b="1" spc="-20" dirty="0">
                <a:solidFill>
                  <a:srgbClr val="00B1EB"/>
                </a:solidFill>
                <a:latin typeface="Segoe UI"/>
                <a:cs typeface="Segoe UI"/>
              </a:rPr>
              <a:t>о</a:t>
            </a:r>
            <a:r>
              <a:rPr sz="1300" b="1" dirty="0">
                <a:solidFill>
                  <a:srgbClr val="00B1EB"/>
                </a:solidFill>
                <a:latin typeface="Segoe UI"/>
                <a:cs typeface="Segoe UI"/>
              </a:rPr>
              <a:t>тни</a:t>
            </a:r>
            <a:r>
              <a:rPr sz="1300" b="1" spc="-25" dirty="0">
                <a:solidFill>
                  <a:srgbClr val="00B1EB"/>
                </a:solidFill>
                <a:latin typeface="Segoe UI"/>
                <a:cs typeface="Segoe UI"/>
              </a:rPr>
              <a:t>к</a:t>
            </a:r>
            <a:r>
              <a:rPr sz="1300" b="1" dirty="0">
                <a:solidFill>
                  <a:srgbClr val="00B1EB"/>
                </a:solidFill>
                <a:latin typeface="Segoe UI"/>
                <a:cs typeface="Segoe UI"/>
              </a:rPr>
              <a:t>ов и уп</a:t>
            </a:r>
            <a:r>
              <a:rPr sz="1300" b="1" spc="-15" dirty="0">
                <a:solidFill>
                  <a:srgbClr val="00B1EB"/>
                </a:solidFill>
                <a:latin typeface="Segoe UI"/>
                <a:cs typeface="Segoe UI"/>
              </a:rPr>
              <a:t>р</a:t>
            </a:r>
            <a:r>
              <a:rPr sz="1300" b="1" dirty="0">
                <a:solidFill>
                  <a:srgbClr val="00B1EB"/>
                </a:solidFill>
                <a:latin typeface="Segoe UI"/>
                <a:cs typeface="Segoe UI"/>
              </a:rPr>
              <a:t>авленческих кадров сис</a:t>
            </a:r>
            <a:r>
              <a:rPr sz="1300" b="1" spc="-20" dirty="0">
                <a:solidFill>
                  <a:srgbClr val="00B1EB"/>
                </a:solidFill>
                <a:latin typeface="Segoe UI"/>
                <a:cs typeface="Segoe UI"/>
              </a:rPr>
              <a:t>т</a:t>
            </a:r>
            <a:r>
              <a:rPr sz="1300" b="1" dirty="0">
                <a:solidFill>
                  <a:srgbClr val="00B1EB"/>
                </a:solidFill>
                <a:latin typeface="Segoe UI"/>
                <a:cs typeface="Segoe UI"/>
              </a:rPr>
              <a:t>емы обще</a:t>
            </a:r>
            <a:r>
              <a:rPr sz="1300" b="1" spc="-20" dirty="0">
                <a:solidFill>
                  <a:srgbClr val="00B1EB"/>
                </a:solidFill>
                <a:latin typeface="Segoe UI"/>
                <a:cs typeface="Segoe UI"/>
              </a:rPr>
              <a:t>г</a:t>
            </a:r>
            <a:r>
              <a:rPr sz="1300" b="1" dirty="0">
                <a:solidFill>
                  <a:srgbClr val="00B1EB"/>
                </a:solidFill>
                <a:latin typeface="Segoe UI"/>
                <a:cs typeface="Segoe UI"/>
              </a:rPr>
              <a:t>о,</a:t>
            </a:r>
            <a:endParaRPr sz="1300">
              <a:latin typeface="Segoe UI"/>
              <a:cs typeface="Segoe UI"/>
            </a:endParaRPr>
          </a:p>
          <a:p>
            <a:pPr marL="12700" marR="66040">
              <a:lnSpc>
                <a:spcPts val="1400"/>
              </a:lnSpc>
            </a:pPr>
            <a:r>
              <a:rPr sz="1300" b="1" dirty="0">
                <a:solidFill>
                  <a:srgbClr val="00B1EB"/>
                </a:solidFill>
                <a:latin typeface="Segoe UI"/>
                <a:cs typeface="Segoe UI"/>
              </a:rPr>
              <a:t>дополни</a:t>
            </a:r>
            <a:r>
              <a:rPr sz="1300" b="1" spc="-20" dirty="0">
                <a:solidFill>
                  <a:srgbClr val="00B1EB"/>
                </a:solidFill>
                <a:latin typeface="Segoe UI"/>
                <a:cs typeface="Segoe UI"/>
              </a:rPr>
              <a:t>т</a:t>
            </a:r>
            <a:r>
              <a:rPr sz="1300" b="1" dirty="0">
                <a:solidFill>
                  <a:srgbClr val="00B1EB"/>
                </a:solidFill>
                <a:latin typeface="Segoe UI"/>
                <a:cs typeface="Segoe UI"/>
              </a:rPr>
              <a:t>ельно</a:t>
            </a:r>
            <a:r>
              <a:rPr sz="1300" b="1" spc="-20" dirty="0">
                <a:solidFill>
                  <a:srgbClr val="00B1EB"/>
                </a:solidFill>
                <a:latin typeface="Segoe UI"/>
                <a:cs typeface="Segoe UI"/>
              </a:rPr>
              <a:t>г</a:t>
            </a:r>
            <a:r>
              <a:rPr sz="1300" b="1" dirty="0">
                <a:solidFill>
                  <a:srgbClr val="00B1EB"/>
                </a:solidFill>
                <a:latin typeface="Segoe UI"/>
                <a:cs typeface="Segoe UI"/>
              </a:rPr>
              <a:t>о об</a:t>
            </a:r>
            <a:r>
              <a:rPr sz="1300" b="1" spc="-15" dirty="0">
                <a:solidFill>
                  <a:srgbClr val="00B1EB"/>
                </a:solidFill>
                <a:latin typeface="Segoe UI"/>
                <a:cs typeface="Segoe UI"/>
              </a:rPr>
              <a:t>р</a:t>
            </a:r>
            <a:r>
              <a:rPr sz="1300" b="1" dirty="0">
                <a:solidFill>
                  <a:srgbClr val="00B1EB"/>
                </a:solidFill>
                <a:latin typeface="Segoe UI"/>
                <a:cs typeface="Segoe UI"/>
              </a:rPr>
              <a:t>азования де</a:t>
            </a:r>
            <a:r>
              <a:rPr sz="1300" b="1" spc="-20" dirty="0">
                <a:solidFill>
                  <a:srgbClr val="00B1EB"/>
                </a:solidFill>
                <a:latin typeface="Segoe UI"/>
                <a:cs typeface="Segoe UI"/>
              </a:rPr>
              <a:t>т</a:t>
            </a:r>
            <a:r>
              <a:rPr sz="1300" b="1" dirty="0">
                <a:solidFill>
                  <a:srgbClr val="00B1EB"/>
                </a:solidFill>
                <a:latin typeface="Segoe UI"/>
                <a:cs typeface="Segoe UI"/>
              </a:rPr>
              <a:t>ей и профессионально</a:t>
            </a:r>
            <a:r>
              <a:rPr sz="1300" b="1" spc="-20" dirty="0">
                <a:solidFill>
                  <a:srgbClr val="00B1EB"/>
                </a:solidFill>
                <a:latin typeface="Segoe UI"/>
                <a:cs typeface="Segoe UI"/>
              </a:rPr>
              <a:t>г</a:t>
            </a:r>
            <a:r>
              <a:rPr sz="1300" b="1" dirty="0">
                <a:solidFill>
                  <a:srgbClr val="00B1EB"/>
                </a:solidFill>
                <a:latin typeface="Segoe UI"/>
                <a:cs typeface="Segoe UI"/>
              </a:rPr>
              <a:t>о об</a:t>
            </a:r>
            <a:r>
              <a:rPr sz="1300" b="1" spc="-15" dirty="0">
                <a:solidFill>
                  <a:srgbClr val="00B1EB"/>
                </a:solidFill>
                <a:latin typeface="Segoe UI"/>
                <a:cs typeface="Segoe UI"/>
              </a:rPr>
              <a:t>р</a:t>
            </a:r>
            <a:r>
              <a:rPr sz="1300" b="1" dirty="0">
                <a:solidFill>
                  <a:srgbClr val="00B1EB"/>
                </a:solidFill>
                <a:latin typeface="Segoe UI"/>
                <a:cs typeface="Segoe UI"/>
              </a:rPr>
              <a:t>азования при п</a:t>
            </a:r>
            <a:r>
              <a:rPr sz="1300" b="1" spc="-15" dirty="0">
                <a:solidFill>
                  <a:srgbClr val="00B1EB"/>
                </a:solidFill>
                <a:latin typeface="Segoe UI"/>
                <a:cs typeface="Segoe UI"/>
              </a:rPr>
              <a:t>о</a:t>
            </a:r>
            <a:r>
              <a:rPr sz="1300" b="1" dirty="0">
                <a:solidFill>
                  <a:srgbClr val="00B1EB"/>
                </a:solidFill>
                <a:latin typeface="Segoe UI"/>
                <a:cs typeface="Segoe UI"/>
              </a:rPr>
              <a:t>дде</a:t>
            </a:r>
            <a:r>
              <a:rPr sz="1300" b="1" spc="-25" dirty="0">
                <a:solidFill>
                  <a:srgbClr val="00B1EB"/>
                </a:solidFill>
                <a:latin typeface="Segoe UI"/>
                <a:cs typeface="Segoe UI"/>
              </a:rPr>
              <a:t>р</a:t>
            </a:r>
            <a:r>
              <a:rPr sz="1300" b="1" dirty="0">
                <a:solidFill>
                  <a:srgbClr val="00B1EB"/>
                </a:solidFill>
                <a:latin typeface="Segoe UI"/>
                <a:cs typeface="Segoe UI"/>
              </a:rPr>
              <a:t>ж</a:t>
            </a:r>
            <a:r>
              <a:rPr sz="1300" b="1" spc="-25" dirty="0">
                <a:solidFill>
                  <a:srgbClr val="00B1EB"/>
                </a:solidFill>
                <a:latin typeface="Segoe UI"/>
                <a:cs typeface="Segoe UI"/>
              </a:rPr>
              <a:t>к</a:t>
            </a:r>
            <a:r>
              <a:rPr sz="1300" b="1" dirty="0">
                <a:solidFill>
                  <a:srgbClr val="00B1EB"/>
                </a:solidFill>
                <a:latin typeface="Segoe UI"/>
                <a:cs typeface="Segoe UI"/>
              </a:rPr>
              <a:t>е се</a:t>
            </a:r>
            <a:r>
              <a:rPr sz="1300" b="1" spc="-20" dirty="0">
                <a:solidFill>
                  <a:srgbClr val="00B1EB"/>
                </a:solidFill>
                <a:latin typeface="Segoe UI"/>
                <a:cs typeface="Segoe UI"/>
              </a:rPr>
              <a:t>р</a:t>
            </a:r>
            <a:r>
              <a:rPr sz="1300" b="1" dirty="0">
                <a:solidFill>
                  <a:srgbClr val="00B1EB"/>
                </a:solidFill>
                <a:latin typeface="Segoe UI"/>
                <a:cs typeface="Segoe UI"/>
              </a:rPr>
              <a:t>тифицированных специалис</a:t>
            </a:r>
            <a:r>
              <a:rPr sz="1300" b="1" spc="-20" dirty="0">
                <a:solidFill>
                  <a:srgbClr val="00B1EB"/>
                </a:solidFill>
                <a:latin typeface="Segoe UI"/>
                <a:cs typeface="Segoe UI"/>
              </a:rPr>
              <a:t>т</a:t>
            </a:r>
            <a:r>
              <a:rPr sz="1300" b="1" dirty="0">
                <a:solidFill>
                  <a:srgbClr val="00B1EB"/>
                </a:solidFill>
                <a:latin typeface="Segoe UI"/>
                <a:cs typeface="Segoe UI"/>
              </a:rPr>
              <a:t>ов,</a:t>
            </a:r>
            <a:endParaRPr sz="1300">
              <a:latin typeface="Segoe UI"/>
              <a:cs typeface="Segoe UI"/>
            </a:endParaRPr>
          </a:p>
          <a:p>
            <a:pPr marL="12700">
              <a:lnSpc>
                <a:spcPts val="1380"/>
              </a:lnSpc>
            </a:pPr>
            <a:r>
              <a:rPr sz="1300" b="1" dirty="0">
                <a:solidFill>
                  <a:srgbClr val="00B1EB"/>
                </a:solidFill>
                <a:latin typeface="Segoe UI"/>
                <a:cs typeface="Segoe UI"/>
              </a:rPr>
              <a:t>в </a:t>
            </a:r>
            <a:r>
              <a:rPr sz="1300" b="1" spc="-20" dirty="0">
                <a:solidFill>
                  <a:srgbClr val="00B1EB"/>
                </a:solidFill>
                <a:latin typeface="Segoe UI"/>
                <a:cs typeface="Segoe UI"/>
              </a:rPr>
              <a:t>т</a:t>
            </a:r>
            <a:r>
              <a:rPr sz="1300" b="1" dirty="0">
                <a:solidFill>
                  <a:srgbClr val="00B1EB"/>
                </a:solidFill>
                <a:latin typeface="Segoe UI"/>
                <a:cs typeface="Segoe UI"/>
              </a:rPr>
              <a:t>ом числе с использованием дистанционных </a:t>
            </a:r>
            <a:r>
              <a:rPr sz="1300" b="1" spc="-20" dirty="0">
                <a:solidFill>
                  <a:srgbClr val="00B1EB"/>
                </a:solidFill>
                <a:latin typeface="Segoe UI"/>
                <a:cs typeface="Segoe UI"/>
              </a:rPr>
              <a:t>т</a:t>
            </a:r>
            <a:r>
              <a:rPr sz="1300" b="1" dirty="0">
                <a:solidFill>
                  <a:srgbClr val="00B1EB"/>
                </a:solidFill>
                <a:latin typeface="Segoe UI"/>
                <a:cs typeface="Segoe UI"/>
              </a:rPr>
              <a:t>ехнологий</a:t>
            </a:r>
            <a:endParaRPr sz="1300">
              <a:latin typeface="Segoe UI"/>
              <a:cs typeface="Segoe UI"/>
            </a:endParaRPr>
          </a:p>
          <a:p>
            <a:pPr marL="746125" marR="5080" indent="-635">
              <a:lnSpc>
                <a:spcPct val="92200"/>
              </a:lnSpc>
              <a:spcBef>
                <a:spcPts val="775"/>
              </a:spcBef>
            </a:pPr>
            <a:r>
              <a:rPr sz="1100" b="1" dirty="0">
                <a:solidFill>
                  <a:srgbClr val="F07E2F"/>
                </a:solidFill>
                <a:latin typeface="Segoe UI"/>
                <a:cs typeface="Segoe UI"/>
              </a:rPr>
              <a:t>100</a:t>
            </a:r>
            <a:r>
              <a:rPr sz="1100" b="1" spc="60" dirty="0">
                <a:solidFill>
                  <a:srgbClr val="F07E2F"/>
                </a:solidFill>
                <a:latin typeface="Segoe UI"/>
                <a:cs typeface="Segoe UI"/>
              </a:rPr>
              <a:t> </a:t>
            </a:r>
            <a:r>
              <a:rPr sz="1100" b="1" dirty="0">
                <a:solidFill>
                  <a:srgbClr val="F07E2F"/>
                </a:solidFill>
                <a:latin typeface="Segoe UI"/>
                <a:cs typeface="Segoe UI"/>
              </a:rPr>
              <a:t>%</a:t>
            </a:r>
            <a:r>
              <a:rPr sz="1100" b="1" spc="-55" dirty="0">
                <a:solidFill>
                  <a:srgbClr val="F07E2F"/>
                </a:solidFill>
                <a:latin typeface="Segoe UI"/>
                <a:cs typeface="Segoe UI"/>
              </a:rPr>
              <a:t> </a:t>
            </a:r>
            <a:r>
              <a:rPr sz="900" dirty="0">
                <a:solidFill>
                  <a:srgbClr val="575756"/>
                </a:solidFill>
                <a:latin typeface="Segoe UI"/>
                <a:cs typeface="Segoe UI"/>
              </a:rPr>
              <a:t>работников центров непрерывного повышения профессионального мастерства педагог</a:t>
            </a:r>
            <a:r>
              <a:rPr sz="900" spc="-5" dirty="0">
                <a:solidFill>
                  <a:srgbClr val="575756"/>
                </a:solidFill>
                <a:latin typeface="Segoe UI"/>
                <a:cs typeface="Segoe UI"/>
              </a:rPr>
              <a:t>и- </a:t>
            </a:r>
            <a:r>
              <a:rPr sz="900" dirty="0">
                <a:solidFill>
                  <a:srgbClr val="575756"/>
                </a:solidFill>
                <a:latin typeface="Segoe UI"/>
                <a:cs typeface="Segoe UI"/>
              </a:rPr>
              <a:t>ческих </a:t>
            </a:r>
            <a:r>
              <a:rPr sz="900" spc="-20" dirty="0">
                <a:solidFill>
                  <a:srgbClr val="575756"/>
                </a:solidFill>
                <a:latin typeface="Segoe UI"/>
                <a:cs typeface="Segoe UI"/>
              </a:rPr>
              <a:t>работнико</a:t>
            </a:r>
            <a:r>
              <a:rPr sz="900" dirty="0">
                <a:solidFill>
                  <a:srgbClr val="575756"/>
                </a:solidFill>
                <a:latin typeface="Segoe UI"/>
                <a:cs typeface="Segoe UI"/>
              </a:rPr>
              <a:t>в</a:t>
            </a:r>
            <a:r>
              <a:rPr sz="900" spc="-40" dirty="0">
                <a:solidFill>
                  <a:srgbClr val="575756"/>
                </a:solidFill>
                <a:latin typeface="Segoe UI"/>
                <a:cs typeface="Segoe UI"/>
              </a:rPr>
              <a:t> </a:t>
            </a:r>
            <a:r>
              <a:rPr sz="900" spc="-20" dirty="0">
                <a:solidFill>
                  <a:srgbClr val="575756"/>
                </a:solidFill>
                <a:latin typeface="Segoe UI"/>
                <a:cs typeface="Segoe UI"/>
              </a:rPr>
              <a:t>Нижегородско</a:t>
            </a:r>
            <a:r>
              <a:rPr sz="900" dirty="0">
                <a:solidFill>
                  <a:srgbClr val="575756"/>
                </a:solidFill>
                <a:latin typeface="Segoe UI"/>
                <a:cs typeface="Segoe UI"/>
              </a:rPr>
              <a:t>й</a:t>
            </a:r>
            <a:r>
              <a:rPr sz="900" spc="-40" dirty="0">
                <a:solidFill>
                  <a:srgbClr val="575756"/>
                </a:solidFill>
                <a:latin typeface="Segoe UI"/>
                <a:cs typeface="Segoe UI"/>
              </a:rPr>
              <a:t> </a:t>
            </a:r>
            <a:r>
              <a:rPr sz="900" spc="-20" dirty="0">
                <a:solidFill>
                  <a:srgbClr val="575756"/>
                </a:solidFill>
                <a:latin typeface="Segoe UI"/>
                <a:cs typeface="Segoe UI"/>
              </a:rPr>
              <a:t>област</a:t>
            </a:r>
            <a:r>
              <a:rPr sz="900" dirty="0">
                <a:solidFill>
                  <a:srgbClr val="575756"/>
                </a:solidFill>
                <a:latin typeface="Segoe UI"/>
                <a:cs typeface="Segoe UI"/>
              </a:rPr>
              <a:t>и</a:t>
            </a:r>
            <a:r>
              <a:rPr sz="900" spc="-40" dirty="0">
                <a:solidFill>
                  <a:srgbClr val="575756"/>
                </a:solidFill>
                <a:latin typeface="Segoe UI"/>
                <a:cs typeface="Segoe UI"/>
              </a:rPr>
              <a:t> прошл</a:t>
            </a:r>
            <a:r>
              <a:rPr sz="900" dirty="0">
                <a:solidFill>
                  <a:srgbClr val="575756"/>
                </a:solidFill>
                <a:latin typeface="Segoe UI"/>
                <a:cs typeface="Segoe UI"/>
              </a:rPr>
              <a:t>и</a:t>
            </a:r>
            <a:r>
              <a:rPr sz="900" spc="-75" dirty="0">
                <a:solidFill>
                  <a:srgbClr val="575756"/>
                </a:solidFill>
                <a:latin typeface="Segoe UI"/>
                <a:cs typeface="Segoe UI"/>
              </a:rPr>
              <a:t> </a:t>
            </a:r>
            <a:r>
              <a:rPr sz="900" spc="-40" dirty="0">
                <a:solidFill>
                  <a:srgbClr val="575756"/>
                </a:solidFill>
                <a:latin typeface="Segoe UI"/>
                <a:cs typeface="Segoe UI"/>
              </a:rPr>
              <a:t>обучени</a:t>
            </a:r>
            <a:r>
              <a:rPr sz="900" dirty="0">
                <a:solidFill>
                  <a:srgbClr val="575756"/>
                </a:solidFill>
                <a:latin typeface="Segoe UI"/>
                <a:cs typeface="Segoe UI"/>
              </a:rPr>
              <a:t>е</a:t>
            </a:r>
            <a:r>
              <a:rPr sz="900" spc="-75" dirty="0">
                <a:solidFill>
                  <a:srgbClr val="575756"/>
                </a:solidFill>
                <a:latin typeface="Segoe UI"/>
                <a:cs typeface="Segoe UI"/>
              </a:rPr>
              <a:t> </a:t>
            </a:r>
            <a:r>
              <a:rPr sz="900" spc="-40" dirty="0">
                <a:solidFill>
                  <a:srgbClr val="575756"/>
                </a:solidFill>
                <a:latin typeface="Segoe UI"/>
                <a:cs typeface="Segoe UI"/>
              </a:rPr>
              <a:t>п</a:t>
            </a:r>
            <a:r>
              <a:rPr sz="900" dirty="0">
                <a:solidFill>
                  <a:srgbClr val="575756"/>
                </a:solidFill>
                <a:latin typeface="Segoe UI"/>
                <a:cs typeface="Segoe UI"/>
              </a:rPr>
              <a:t>о</a:t>
            </a:r>
            <a:r>
              <a:rPr sz="900" spc="-75" dirty="0">
                <a:solidFill>
                  <a:srgbClr val="575756"/>
                </a:solidFill>
                <a:latin typeface="Segoe UI"/>
                <a:cs typeface="Segoe UI"/>
              </a:rPr>
              <a:t> </a:t>
            </a:r>
            <a:r>
              <a:rPr sz="900" spc="-40" dirty="0">
                <a:solidFill>
                  <a:srgbClr val="575756"/>
                </a:solidFill>
                <a:latin typeface="Segoe UI"/>
                <a:cs typeface="Segoe UI"/>
              </a:rPr>
              <a:t>программа</a:t>
            </a:r>
            <a:r>
              <a:rPr sz="900" dirty="0">
                <a:solidFill>
                  <a:srgbClr val="575756"/>
                </a:solidFill>
                <a:latin typeface="Segoe UI"/>
                <a:cs typeface="Segoe UI"/>
              </a:rPr>
              <a:t>м</a:t>
            </a:r>
            <a:r>
              <a:rPr sz="900" spc="-40" dirty="0">
                <a:solidFill>
                  <a:srgbClr val="575756"/>
                </a:solidFill>
                <a:latin typeface="Segoe UI"/>
                <a:cs typeface="Segoe UI"/>
              </a:rPr>
              <a:t> </a:t>
            </a:r>
            <a:r>
              <a:rPr sz="900" dirty="0">
                <a:solidFill>
                  <a:srgbClr val="575756"/>
                </a:solidFill>
                <a:latin typeface="Segoe UI"/>
                <a:cs typeface="Segoe UI"/>
              </a:rPr>
              <a:t>федер</a:t>
            </a:r>
            <a:r>
              <a:rPr sz="900" spc="-5" dirty="0">
                <a:solidFill>
                  <a:srgbClr val="575756"/>
                </a:solidFill>
                <a:latin typeface="Segoe UI"/>
                <a:cs typeface="Segoe UI"/>
              </a:rPr>
              <a:t>ал</a:t>
            </a:r>
            <a:r>
              <a:rPr sz="900" dirty="0">
                <a:solidFill>
                  <a:srgbClr val="575756"/>
                </a:solidFill>
                <a:latin typeface="Segoe UI"/>
                <a:cs typeface="Segoe UI"/>
              </a:rPr>
              <a:t>ьно</a:t>
            </a:r>
            <a:r>
              <a:rPr sz="900" spc="-5" dirty="0">
                <a:solidFill>
                  <a:srgbClr val="575756"/>
                </a:solidFill>
                <a:latin typeface="Segoe UI"/>
                <a:cs typeface="Segoe UI"/>
              </a:rPr>
              <a:t>г</a:t>
            </a:r>
            <a:r>
              <a:rPr sz="900" dirty="0">
                <a:solidFill>
                  <a:srgbClr val="575756"/>
                </a:solidFill>
                <a:latin typeface="Segoe UI"/>
                <a:cs typeface="Segoe UI"/>
              </a:rPr>
              <a:t>о опер</a:t>
            </a:r>
            <a:r>
              <a:rPr sz="900" spc="-5" dirty="0">
                <a:solidFill>
                  <a:srgbClr val="575756"/>
                </a:solidFill>
                <a:latin typeface="Segoe UI"/>
                <a:cs typeface="Segoe UI"/>
              </a:rPr>
              <a:t>а</a:t>
            </a:r>
            <a:r>
              <a:rPr sz="900" dirty="0">
                <a:solidFill>
                  <a:srgbClr val="575756"/>
                </a:solidFill>
                <a:latin typeface="Segoe UI"/>
                <a:cs typeface="Segoe UI"/>
              </a:rPr>
              <a:t>т</a:t>
            </a:r>
            <a:r>
              <a:rPr sz="900" spc="-5" dirty="0">
                <a:solidFill>
                  <a:srgbClr val="575756"/>
                </a:solidFill>
                <a:latin typeface="Segoe UI"/>
                <a:cs typeface="Segoe UI"/>
              </a:rPr>
              <a:t>о- </a:t>
            </a:r>
            <a:r>
              <a:rPr sz="900" dirty="0">
                <a:solidFill>
                  <a:srgbClr val="575756"/>
                </a:solidFill>
                <a:latin typeface="Segoe UI"/>
                <a:cs typeface="Segoe UI"/>
              </a:rPr>
              <a:t>ра НП «Образование» — ФГАОУ ДПО «Академия Минпросвещения России» в целях формирования и развития компетенций в области организации научно-методического сопровождения педагог</a:t>
            </a:r>
            <a:r>
              <a:rPr sz="900" spc="-5" dirty="0">
                <a:solidFill>
                  <a:srgbClr val="575756"/>
                </a:solidFill>
                <a:latin typeface="Segoe UI"/>
                <a:cs typeface="Segoe UI"/>
              </a:rPr>
              <a:t>и- </a:t>
            </a:r>
            <a:r>
              <a:rPr sz="900" dirty="0">
                <a:solidFill>
                  <a:srgbClr val="575756"/>
                </a:solidFill>
                <a:latin typeface="Segoe UI"/>
                <a:cs typeface="Segoe UI"/>
              </a:rPr>
              <a:t>ческих работников и управленческих кадров</a:t>
            </a:r>
            <a:endParaRPr sz="900">
              <a:latin typeface="Segoe UI"/>
              <a:cs typeface="Segoe UI"/>
            </a:endParaRPr>
          </a:p>
        </p:txBody>
      </p:sp>
      <p:sp>
        <p:nvSpPr>
          <p:cNvPr id="67" name="object 67"/>
          <p:cNvSpPr txBox="1"/>
          <p:nvPr/>
        </p:nvSpPr>
        <p:spPr>
          <a:xfrm>
            <a:off x="8153849" y="583971"/>
            <a:ext cx="1967864" cy="1697355"/>
          </a:xfrm>
          <a:prstGeom prst="rect">
            <a:avLst/>
          </a:prstGeom>
        </p:spPr>
        <p:txBody>
          <a:bodyPr vert="horz" wrap="square" lIns="0" tIns="0" rIns="0" bIns="0" rtlCol="0">
            <a:spAutoFit/>
          </a:bodyPr>
          <a:lstStyle/>
          <a:p>
            <a:pPr marL="12700" marR="5080">
              <a:lnSpc>
                <a:spcPct val="90500"/>
              </a:lnSpc>
            </a:pPr>
            <a:r>
              <a:rPr sz="1100" b="1" dirty="0">
                <a:solidFill>
                  <a:srgbClr val="F07E2F"/>
                </a:solidFill>
                <a:latin typeface="Segoe UI"/>
                <a:cs typeface="Segoe UI"/>
              </a:rPr>
              <a:t>3,4</a:t>
            </a:r>
            <a:r>
              <a:rPr sz="1100" b="1" spc="60" dirty="0">
                <a:solidFill>
                  <a:srgbClr val="F07E2F"/>
                </a:solidFill>
                <a:latin typeface="Segoe UI"/>
                <a:cs typeface="Segoe UI"/>
              </a:rPr>
              <a:t> </a:t>
            </a:r>
            <a:r>
              <a:rPr sz="1100" b="1" dirty="0">
                <a:solidFill>
                  <a:srgbClr val="F07E2F"/>
                </a:solidFill>
                <a:latin typeface="Segoe UI"/>
                <a:cs typeface="Segoe UI"/>
              </a:rPr>
              <a:t>%</a:t>
            </a:r>
            <a:r>
              <a:rPr sz="1100" b="1" spc="-60" dirty="0">
                <a:solidFill>
                  <a:srgbClr val="F07E2F"/>
                </a:solidFill>
                <a:latin typeface="Segoe UI"/>
                <a:cs typeface="Segoe UI"/>
              </a:rPr>
              <a:t> </a:t>
            </a:r>
            <a:r>
              <a:rPr sz="900" dirty="0">
                <a:solidFill>
                  <a:srgbClr val="575756"/>
                </a:solidFill>
                <a:latin typeface="Segoe UI"/>
                <a:cs typeface="Segoe UI"/>
              </a:rPr>
              <a:t>педаго</a:t>
            </a:r>
            <a:r>
              <a:rPr sz="900" spc="-5" dirty="0">
                <a:solidFill>
                  <a:srgbClr val="575756"/>
                </a:solidFill>
                <a:latin typeface="Segoe UI"/>
                <a:cs typeface="Segoe UI"/>
              </a:rPr>
              <a:t>г</a:t>
            </a:r>
            <a:r>
              <a:rPr sz="900" dirty="0">
                <a:solidFill>
                  <a:srgbClr val="575756"/>
                </a:solidFill>
                <a:latin typeface="Segoe UI"/>
                <a:cs typeface="Segoe UI"/>
              </a:rPr>
              <a:t>ических работников прошли повышение квалификации по программам ФГАОУ ДПО «Ак</a:t>
            </a:r>
            <a:r>
              <a:rPr sz="900" spc="-5" dirty="0">
                <a:solidFill>
                  <a:srgbClr val="575756"/>
                </a:solidFill>
                <a:latin typeface="Segoe UI"/>
                <a:cs typeface="Segoe UI"/>
              </a:rPr>
              <a:t>а- </a:t>
            </a:r>
            <a:r>
              <a:rPr sz="900" dirty="0">
                <a:solidFill>
                  <a:srgbClr val="575756"/>
                </a:solidFill>
                <a:latin typeface="Segoe UI"/>
                <a:cs typeface="Segoe UI"/>
              </a:rPr>
              <a:t>демия Минпросвещения России», из них </a:t>
            </a:r>
            <a:r>
              <a:rPr sz="1100" b="1" dirty="0">
                <a:solidFill>
                  <a:srgbClr val="F07E2F"/>
                </a:solidFill>
                <a:latin typeface="Segoe UI"/>
                <a:cs typeface="Segoe UI"/>
              </a:rPr>
              <a:t>46,7</a:t>
            </a:r>
            <a:r>
              <a:rPr sz="1100" b="1" spc="60" dirty="0">
                <a:solidFill>
                  <a:srgbClr val="F07E2F"/>
                </a:solidFill>
                <a:latin typeface="Segoe UI"/>
                <a:cs typeface="Segoe UI"/>
              </a:rPr>
              <a:t> </a:t>
            </a:r>
            <a:r>
              <a:rPr sz="1100" b="1" dirty="0">
                <a:solidFill>
                  <a:srgbClr val="F07E2F"/>
                </a:solidFill>
                <a:latin typeface="Segoe UI"/>
                <a:cs typeface="Segoe UI"/>
              </a:rPr>
              <a:t>%</a:t>
            </a:r>
            <a:r>
              <a:rPr sz="1100" b="1" spc="-60" dirty="0">
                <a:solidFill>
                  <a:srgbClr val="F07E2F"/>
                </a:solidFill>
                <a:latin typeface="Segoe UI"/>
                <a:cs typeface="Segoe UI"/>
              </a:rPr>
              <a:t> </a:t>
            </a:r>
            <a:r>
              <a:rPr sz="900" dirty="0">
                <a:solidFill>
                  <a:srgbClr val="575756"/>
                </a:solidFill>
                <a:latin typeface="Segoe UI"/>
                <a:cs typeface="Segoe UI"/>
              </a:rPr>
              <a:t>повысили свою ком</a:t>
            </a:r>
            <a:r>
              <a:rPr sz="900" spc="-5" dirty="0">
                <a:solidFill>
                  <a:srgbClr val="575756"/>
                </a:solidFill>
                <a:latin typeface="Segoe UI"/>
                <a:cs typeface="Segoe UI"/>
              </a:rPr>
              <a:t>- </a:t>
            </a:r>
            <a:r>
              <a:rPr sz="900" dirty="0">
                <a:solidFill>
                  <a:srgbClr val="575756"/>
                </a:solidFill>
                <a:latin typeface="Segoe UI"/>
                <a:cs typeface="Segoe UI"/>
              </a:rPr>
              <a:t>петентность в области внедрения новых методов обучения</a:t>
            </a:r>
            <a:endParaRPr sz="900">
              <a:latin typeface="Segoe UI"/>
              <a:cs typeface="Segoe UI"/>
            </a:endParaRPr>
          </a:p>
          <a:p>
            <a:pPr marL="12700" marR="29845">
              <a:lnSpc>
                <a:spcPts val="1000"/>
              </a:lnSpc>
              <a:spcBef>
                <a:spcPts val="20"/>
              </a:spcBef>
            </a:pPr>
            <a:r>
              <a:rPr sz="900" dirty="0">
                <a:solidFill>
                  <a:srgbClr val="575756"/>
                </a:solidFill>
                <a:latin typeface="Segoe UI"/>
                <a:cs typeface="Segoe UI"/>
              </a:rPr>
              <a:t>и воспитания, образовательных те</a:t>
            </a:r>
            <a:r>
              <a:rPr sz="900" spc="-5" dirty="0">
                <a:solidFill>
                  <a:srgbClr val="575756"/>
                </a:solidFill>
                <a:latin typeface="Segoe UI"/>
                <a:cs typeface="Segoe UI"/>
              </a:rPr>
              <a:t>х- </a:t>
            </a:r>
            <a:r>
              <a:rPr sz="900" dirty="0">
                <a:solidFill>
                  <a:srgbClr val="575756"/>
                </a:solidFill>
                <a:latin typeface="Segoe UI"/>
                <a:cs typeface="Segoe UI"/>
              </a:rPr>
              <a:t>нологий в центрах естественнон</a:t>
            </a:r>
            <a:r>
              <a:rPr sz="900" spc="-5" dirty="0">
                <a:solidFill>
                  <a:srgbClr val="575756"/>
                </a:solidFill>
                <a:latin typeface="Segoe UI"/>
                <a:cs typeface="Segoe UI"/>
              </a:rPr>
              <a:t>а- </a:t>
            </a:r>
            <a:r>
              <a:rPr sz="900" dirty="0">
                <a:solidFill>
                  <a:srgbClr val="575756"/>
                </a:solidFill>
                <a:latin typeface="Segoe UI"/>
                <a:cs typeface="Segoe UI"/>
              </a:rPr>
              <a:t>учной и технологической напра</a:t>
            </a:r>
            <a:r>
              <a:rPr sz="900" spc="-5" dirty="0">
                <a:solidFill>
                  <a:srgbClr val="575756"/>
                </a:solidFill>
                <a:latin typeface="Segoe UI"/>
                <a:cs typeface="Segoe UI"/>
              </a:rPr>
              <a:t>в- </a:t>
            </a:r>
            <a:r>
              <a:rPr sz="900" dirty="0">
                <a:solidFill>
                  <a:srgbClr val="575756"/>
                </a:solidFill>
                <a:latin typeface="Segoe UI"/>
                <a:cs typeface="Segoe UI"/>
              </a:rPr>
              <a:t>ленности «Точка роста», школьных Кванториумах, центрах цифрового образования детей «IT-куб»</a:t>
            </a:r>
            <a:endParaRPr sz="900">
              <a:latin typeface="Segoe UI"/>
              <a:cs typeface="Segoe UI"/>
            </a:endParaRPr>
          </a:p>
        </p:txBody>
      </p:sp>
      <p:sp>
        <p:nvSpPr>
          <p:cNvPr id="68" name="object 68"/>
          <p:cNvSpPr/>
          <p:nvPr/>
        </p:nvSpPr>
        <p:spPr>
          <a:xfrm>
            <a:off x="7413777" y="608305"/>
            <a:ext cx="678942" cy="435900"/>
          </a:xfrm>
          <a:prstGeom prst="rect">
            <a:avLst/>
          </a:prstGeom>
          <a:blipFill>
            <a:blip r:embed="rId10" cstate="print"/>
            <a:stretch>
              <a:fillRect/>
            </a:stretch>
          </a:blipFill>
        </p:spPr>
        <p:txBody>
          <a:bodyPr wrap="square" lIns="0" tIns="0" rIns="0" bIns="0" rtlCol="0"/>
          <a:lstStyle/>
          <a:p>
            <a:endParaRPr/>
          </a:p>
        </p:txBody>
      </p:sp>
      <p:sp>
        <p:nvSpPr>
          <p:cNvPr id="69" name="object 69"/>
          <p:cNvSpPr/>
          <p:nvPr/>
        </p:nvSpPr>
        <p:spPr>
          <a:xfrm>
            <a:off x="7491044" y="1131079"/>
            <a:ext cx="524408" cy="463672"/>
          </a:xfrm>
          <a:prstGeom prst="rect">
            <a:avLst/>
          </a:prstGeom>
          <a:blipFill>
            <a:blip r:embed="rId11" cstate="print"/>
            <a:stretch>
              <a:fillRect/>
            </a:stretch>
          </a:blipFill>
        </p:spPr>
        <p:txBody>
          <a:bodyPr wrap="square" lIns="0" tIns="0" rIns="0" bIns="0" rtlCol="0"/>
          <a:lstStyle/>
          <a:p>
            <a:endParaRPr/>
          </a:p>
        </p:txBody>
      </p:sp>
      <p:sp>
        <p:nvSpPr>
          <p:cNvPr id="70" name="object 70"/>
          <p:cNvSpPr/>
          <p:nvPr/>
        </p:nvSpPr>
        <p:spPr>
          <a:xfrm>
            <a:off x="7477950" y="1687055"/>
            <a:ext cx="550594" cy="437743"/>
          </a:xfrm>
          <a:prstGeom prst="rect">
            <a:avLst/>
          </a:prstGeom>
          <a:blipFill>
            <a:blip r:embed="rId12" cstate="print"/>
            <a:stretch>
              <a:fillRect/>
            </a:stretch>
          </a:blipFill>
        </p:spPr>
        <p:txBody>
          <a:bodyPr wrap="square" lIns="0" tIns="0" rIns="0" bIns="0" rtlCol="0"/>
          <a:lstStyle/>
          <a:p>
            <a:endParaRPr/>
          </a:p>
        </p:txBody>
      </p:sp>
      <p:sp>
        <p:nvSpPr>
          <p:cNvPr id="71" name="object 71"/>
          <p:cNvSpPr txBox="1"/>
          <p:nvPr/>
        </p:nvSpPr>
        <p:spPr>
          <a:xfrm>
            <a:off x="7337196" y="3572871"/>
            <a:ext cx="2212975" cy="922655"/>
          </a:xfrm>
          <a:prstGeom prst="rect">
            <a:avLst/>
          </a:prstGeom>
        </p:spPr>
        <p:txBody>
          <a:bodyPr vert="horz" wrap="square" lIns="0" tIns="0" rIns="0" bIns="0" rtlCol="0">
            <a:spAutoFit/>
          </a:bodyPr>
          <a:lstStyle/>
          <a:p>
            <a:pPr marL="12700" marR="5080" indent="346710" algn="r">
              <a:lnSpc>
                <a:spcPct val="92300"/>
              </a:lnSpc>
            </a:pPr>
            <a:r>
              <a:rPr sz="1100" b="1" dirty="0">
                <a:solidFill>
                  <a:srgbClr val="F07E2F"/>
                </a:solidFill>
                <a:latin typeface="Segoe UI"/>
                <a:cs typeface="Segoe UI"/>
              </a:rPr>
              <a:t>18</a:t>
            </a:r>
            <a:r>
              <a:rPr sz="1100" b="1" spc="60" dirty="0">
                <a:solidFill>
                  <a:srgbClr val="F07E2F"/>
                </a:solidFill>
                <a:latin typeface="Segoe UI"/>
                <a:cs typeface="Segoe UI"/>
              </a:rPr>
              <a:t> </a:t>
            </a:r>
            <a:r>
              <a:rPr sz="1100" b="1" dirty="0">
                <a:solidFill>
                  <a:srgbClr val="F07E2F"/>
                </a:solidFill>
                <a:latin typeface="Segoe UI"/>
                <a:cs typeface="Segoe UI"/>
              </a:rPr>
              <a:t>%</a:t>
            </a:r>
            <a:r>
              <a:rPr sz="1100" b="1" spc="-5" dirty="0">
                <a:solidFill>
                  <a:srgbClr val="F07E2F"/>
                </a:solidFill>
                <a:latin typeface="Segoe UI"/>
                <a:cs typeface="Segoe UI"/>
              </a:rPr>
              <a:t> </a:t>
            </a:r>
            <a:r>
              <a:rPr sz="900" dirty="0">
                <a:solidFill>
                  <a:srgbClr val="575756"/>
                </a:solidFill>
                <a:latin typeface="Segoe UI"/>
                <a:cs typeface="Segoe UI"/>
              </a:rPr>
              <a:t>педагог</a:t>
            </a:r>
            <a:r>
              <a:rPr sz="900" spc="-5" dirty="0">
                <a:solidFill>
                  <a:srgbClr val="575756"/>
                </a:solidFill>
                <a:latin typeface="Segoe UI"/>
                <a:cs typeface="Segoe UI"/>
              </a:rPr>
              <a:t>и</a:t>
            </a:r>
            <a:r>
              <a:rPr sz="900" dirty="0">
                <a:solidFill>
                  <a:srgbClr val="575756"/>
                </a:solidFill>
                <a:latin typeface="Segoe UI"/>
                <a:cs typeface="Segoe UI"/>
              </a:rPr>
              <a:t>ческих работников повысили профессиональное мастерство по дополнительным профессиональным программам, реализуемым центрами непрерывного повышения професси</a:t>
            </a:r>
            <a:r>
              <a:rPr sz="900" spc="-5" dirty="0">
                <a:solidFill>
                  <a:srgbClr val="575756"/>
                </a:solidFill>
                <a:latin typeface="Segoe UI"/>
                <a:cs typeface="Segoe UI"/>
              </a:rPr>
              <a:t>- </a:t>
            </a:r>
            <a:r>
              <a:rPr sz="900" dirty="0">
                <a:solidFill>
                  <a:srgbClr val="575756"/>
                </a:solidFill>
                <a:latin typeface="Segoe UI"/>
                <a:cs typeface="Segoe UI"/>
              </a:rPr>
              <a:t>онального мастерства педагогических работников Нижегородской области</a:t>
            </a:r>
            <a:endParaRPr sz="900">
              <a:latin typeface="Segoe UI"/>
              <a:cs typeface="Segoe UI"/>
            </a:endParaRPr>
          </a:p>
        </p:txBody>
      </p:sp>
      <p:sp>
        <p:nvSpPr>
          <p:cNvPr id="72" name="object 72"/>
          <p:cNvSpPr txBox="1"/>
          <p:nvPr/>
        </p:nvSpPr>
        <p:spPr>
          <a:xfrm>
            <a:off x="7401893" y="4732871"/>
            <a:ext cx="2148205" cy="1049655"/>
          </a:xfrm>
          <a:prstGeom prst="rect">
            <a:avLst/>
          </a:prstGeom>
        </p:spPr>
        <p:txBody>
          <a:bodyPr vert="horz" wrap="square" lIns="0" tIns="0" rIns="0" bIns="0" rtlCol="0">
            <a:spAutoFit/>
          </a:bodyPr>
          <a:lstStyle/>
          <a:p>
            <a:pPr marL="12700" marR="5080" indent="6985" algn="r">
              <a:lnSpc>
                <a:spcPct val="92300"/>
              </a:lnSpc>
            </a:pPr>
            <a:r>
              <a:rPr sz="1100" b="1" spc="-5" dirty="0">
                <a:solidFill>
                  <a:srgbClr val="F07E2F"/>
                </a:solidFill>
                <a:latin typeface="Segoe UI"/>
                <a:cs typeface="Segoe UI"/>
              </a:rPr>
              <a:t>4</a:t>
            </a:r>
            <a:r>
              <a:rPr sz="1100" b="1" dirty="0">
                <a:solidFill>
                  <a:srgbClr val="F07E2F"/>
                </a:solidFill>
                <a:latin typeface="Segoe UI"/>
                <a:cs typeface="Segoe UI"/>
              </a:rPr>
              <a:t>6</a:t>
            </a:r>
            <a:r>
              <a:rPr sz="1100" b="1" spc="-5" dirty="0">
                <a:solidFill>
                  <a:srgbClr val="F07E2F"/>
                </a:solidFill>
                <a:latin typeface="Segoe UI"/>
                <a:cs typeface="Segoe UI"/>
              </a:rPr>
              <a:t> </a:t>
            </a:r>
            <a:r>
              <a:rPr sz="900" dirty="0">
                <a:solidFill>
                  <a:srgbClr val="575756"/>
                </a:solidFill>
                <a:latin typeface="Segoe UI"/>
                <a:cs typeface="Segoe UI"/>
              </a:rPr>
              <a:t>общеобразовательных организаций приняли участие в программах пов</a:t>
            </a:r>
            <a:r>
              <a:rPr sz="900" spc="-5" dirty="0">
                <a:solidFill>
                  <a:srgbClr val="575756"/>
                </a:solidFill>
                <a:latin typeface="Segoe UI"/>
                <a:cs typeface="Segoe UI"/>
              </a:rPr>
              <a:t>ы- </a:t>
            </a:r>
            <a:r>
              <a:rPr sz="900" dirty="0">
                <a:solidFill>
                  <a:srgbClr val="575756"/>
                </a:solidFill>
                <a:latin typeface="Segoe UI"/>
                <a:cs typeface="Segoe UI"/>
              </a:rPr>
              <a:t>шения квалификации управленческих команд (руководителей и заместителей руководителей), реализуемых центрами непрерывного повышения професси</a:t>
            </a:r>
            <a:r>
              <a:rPr sz="900" spc="-5" dirty="0">
                <a:solidFill>
                  <a:srgbClr val="575756"/>
                </a:solidFill>
                <a:latin typeface="Segoe UI"/>
                <a:cs typeface="Segoe UI"/>
              </a:rPr>
              <a:t>- </a:t>
            </a:r>
            <a:r>
              <a:rPr sz="900" dirty="0">
                <a:solidFill>
                  <a:srgbClr val="575756"/>
                </a:solidFill>
                <a:latin typeface="Segoe UI"/>
                <a:cs typeface="Segoe UI"/>
              </a:rPr>
              <a:t>онального мастерства педагогических работников Нижегородской области</a:t>
            </a:r>
            <a:endParaRPr sz="900">
              <a:latin typeface="Segoe UI"/>
              <a:cs typeface="Segoe UI"/>
            </a:endParaRPr>
          </a:p>
        </p:txBody>
      </p:sp>
      <p:sp>
        <p:nvSpPr>
          <p:cNvPr id="73" name="object 73"/>
          <p:cNvSpPr txBox="1"/>
          <p:nvPr/>
        </p:nvSpPr>
        <p:spPr>
          <a:xfrm>
            <a:off x="7431688" y="6019871"/>
            <a:ext cx="2118360" cy="795655"/>
          </a:xfrm>
          <a:prstGeom prst="rect">
            <a:avLst/>
          </a:prstGeom>
        </p:spPr>
        <p:txBody>
          <a:bodyPr vert="horz" wrap="square" lIns="0" tIns="0" rIns="0" bIns="0" rtlCol="0">
            <a:spAutoFit/>
          </a:bodyPr>
          <a:lstStyle/>
          <a:p>
            <a:pPr marL="12700" marR="5080" indent="136525" algn="r">
              <a:lnSpc>
                <a:spcPct val="92200"/>
              </a:lnSpc>
            </a:pPr>
            <a:r>
              <a:rPr sz="1100" b="1" dirty="0">
                <a:solidFill>
                  <a:srgbClr val="F07E2F"/>
                </a:solidFill>
                <a:latin typeface="Segoe UI"/>
                <a:cs typeface="Segoe UI"/>
              </a:rPr>
              <a:t>100 %</a:t>
            </a:r>
            <a:r>
              <a:rPr sz="1100" b="1" spc="-55" dirty="0">
                <a:solidFill>
                  <a:srgbClr val="F07E2F"/>
                </a:solidFill>
                <a:latin typeface="Segoe UI"/>
                <a:cs typeface="Segoe UI"/>
              </a:rPr>
              <a:t> </a:t>
            </a:r>
            <a:r>
              <a:rPr sz="900" dirty="0">
                <a:solidFill>
                  <a:srgbClr val="575756"/>
                </a:solidFill>
                <a:latin typeface="Segoe UI"/>
                <a:cs typeface="Segoe UI"/>
              </a:rPr>
              <a:t>муниципалитетов реализуют различные меры социально-методи</a:t>
            </a:r>
            <a:r>
              <a:rPr sz="900" spc="-5" dirty="0">
                <a:solidFill>
                  <a:srgbClr val="575756"/>
                </a:solidFill>
                <a:latin typeface="Segoe UI"/>
                <a:cs typeface="Segoe UI"/>
              </a:rPr>
              <a:t>- </a:t>
            </a:r>
            <a:r>
              <a:rPr sz="900" dirty="0">
                <a:solidFill>
                  <a:srgbClr val="575756"/>
                </a:solidFill>
                <a:latin typeface="Segoe UI"/>
                <a:cs typeface="Segoe UI"/>
              </a:rPr>
              <a:t>ческой поддержки молодых педагогов </a:t>
            </a:r>
            <a:r>
              <a:rPr sz="900" spc="-10" dirty="0">
                <a:solidFill>
                  <a:srgbClr val="575756"/>
                </a:solidFill>
                <a:latin typeface="Segoe UI"/>
                <a:cs typeface="Segoe UI"/>
              </a:rPr>
              <a:t>д</a:t>
            </a:r>
            <a:r>
              <a:rPr sz="900" dirty="0">
                <a:solidFill>
                  <a:srgbClr val="575756"/>
                </a:solidFill>
                <a:latin typeface="Segoe UI"/>
                <a:cs typeface="Segoe UI"/>
              </a:rPr>
              <a:t>о</a:t>
            </a:r>
            <a:r>
              <a:rPr sz="900" spc="-20" dirty="0">
                <a:solidFill>
                  <a:srgbClr val="575756"/>
                </a:solidFill>
                <a:latin typeface="Segoe UI"/>
                <a:cs typeface="Segoe UI"/>
              </a:rPr>
              <a:t> </a:t>
            </a:r>
            <a:r>
              <a:rPr sz="900" spc="-10" dirty="0">
                <a:solidFill>
                  <a:srgbClr val="575756"/>
                </a:solidFill>
                <a:latin typeface="Segoe UI"/>
                <a:cs typeface="Segoe UI"/>
              </a:rPr>
              <a:t>3</a:t>
            </a:r>
            <a:r>
              <a:rPr sz="900" dirty="0">
                <a:solidFill>
                  <a:srgbClr val="575756"/>
                </a:solidFill>
                <a:latin typeface="Segoe UI"/>
                <a:cs typeface="Segoe UI"/>
              </a:rPr>
              <a:t>5</a:t>
            </a:r>
            <a:r>
              <a:rPr sz="900" spc="-20" dirty="0">
                <a:solidFill>
                  <a:srgbClr val="575756"/>
                </a:solidFill>
                <a:latin typeface="Segoe UI"/>
                <a:cs typeface="Segoe UI"/>
              </a:rPr>
              <a:t> </a:t>
            </a:r>
            <a:r>
              <a:rPr sz="900" spc="-10" dirty="0">
                <a:solidFill>
                  <a:srgbClr val="575756"/>
                </a:solidFill>
                <a:latin typeface="Segoe UI"/>
                <a:cs typeface="Segoe UI"/>
              </a:rPr>
              <a:t>лет</a:t>
            </a:r>
            <a:r>
              <a:rPr sz="900" dirty="0">
                <a:solidFill>
                  <a:srgbClr val="575756"/>
                </a:solidFill>
                <a:latin typeface="Segoe UI"/>
                <a:cs typeface="Segoe UI"/>
              </a:rPr>
              <a:t>,</a:t>
            </a:r>
            <a:r>
              <a:rPr sz="900" spc="-20" dirty="0">
                <a:solidFill>
                  <a:srgbClr val="575756"/>
                </a:solidFill>
                <a:latin typeface="Segoe UI"/>
                <a:cs typeface="Segoe UI"/>
              </a:rPr>
              <a:t> </a:t>
            </a:r>
            <a:r>
              <a:rPr sz="900" dirty="0">
                <a:solidFill>
                  <a:srgbClr val="575756"/>
                </a:solidFill>
                <a:latin typeface="Segoe UI"/>
                <a:cs typeface="Segoe UI"/>
              </a:rPr>
              <a:t>в</a:t>
            </a:r>
            <a:r>
              <a:rPr sz="900" spc="-20" dirty="0">
                <a:solidFill>
                  <a:srgbClr val="575756"/>
                </a:solidFill>
                <a:latin typeface="Segoe UI"/>
                <a:cs typeface="Segoe UI"/>
              </a:rPr>
              <a:t> </a:t>
            </a:r>
            <a:r>
              <a:rPr sz="900" spc="-10" dirty="0">
                <a:solidFill>
                  <a:srgbClr val="575756"/>
                </a:solidFill>
                <a:latin typeface="Segoe UI"/>
                <a:cs typeface="Segoe UI"/>
              </a:rPr>
              <a:t>то</a:t>
            </a:r>
            <a:r>
              <a:rPr sz="900" dirty="0">
                <a:solidFill>
                  <a:srgbClr val="575756"/>
                </a:solidFill>
                <a:latin typeface="Segoe UI"/>
                <a:cs typeface="Segoe UI"/>
              </a:rPr>
              <a:t>м</a:t>
            </a:r>
            <a:r>
              <a:rPr sz="900" spc="-20" dirty="0">
                <a:solidFill>
                  <a:srgbClr val="575756"/>
                </a:solidFill>
                <a:latin typeface="Segoe UI"/>
                <a:cs typeface="Segoe UI"/>
              </a:rPr>
              <a:t> </a:t>
            </a:r>
            <a:r>
              <a:rPr sz="900" spc="-10" dirty="0">
                <a:solidFill>
                  <a:srgbClr val="575756"/>
                </a:solidFill>
                <a:latin typeface="Segoe UI"/>
                <a:cs typeface="Segoe UI"/>
              </a:rPr>
              <a:t>числ</a:t>
            </a:r>
            <a:r>
              <a:rPr sz="900" dirty="0">
                <a:solidFill>
                  <a:srgbClr val="575756"/>
                </a:solidFill>
                <a:latin typeface="Segoe UI"/>
                <a:cs typeface="Segoe UI"/>
              </a:rPr>
              <a:t>е</a:t>
            </a:r>
            <a:r>
              <a:rPr sz="900" spc="-20" dirty="0">
                <a:solidFill>
                  <a:srgbClr val="575756"/>
                </a:solidFill>
                <a:latin typeface="Segoe UI"/>
                <a:cs typeface="Segoe UI"/>
              </a:rPr>
              <a:t> </a:t>
            </a:r>
            <a:r>
              <a:rPr sz="900" spc="-10" dirty="0">
                <a:solidFill>
                  <a:srgbClr val="575756"/>
                </a:solidFill>
                <a:latin typeface="Segoe UI"/>
                <a:cs typeface="Segoe UI"/>
              </a:rPr>
              <a:t>чере</a:t>
            </a:r>
            <a:r>
              <a:rPr sz="900" dirty="0">
                <a:solidFill>
                  <a:srgbClr val="575756"/>
                </a:solidFill>
                <a:latin typeface="Segoe UI"/>
                <a:cs typeface="Segoe UI"/>
              </a:rPr>
              <a:t>з</a:t>
            </a:r>
            <a:r>
              <a:rPr sz="900" spc="-20" dirty="0">
                <a:solidFill>
                  <a:srgbClr val="575756"/>
                </a:solidFill>
                <a:latin typeface="Segoe UI"/>
                <a:cs typeface="Segoe UI"/>
              </a:rPr>
              <a:t> </a:t>
            </a:r>
            <a:r>
              <a:rPr sz="900" spc="-10" dirty="0">
                <a:solidFill>
                  <a:srgbClr val="575756"/>
                </a:solidFill>
                <a:latin typeface="Segoe UI"/>
                <a:cs typeface="Segoe UI"/>
              </a:rPr>
              <a:t>программы </a:t>
            </a:r>
            <a:r>
              <a:rPr sz="900" dirty="0">
                <a:solidFill>
                  <a:srgbClr val="575756"/>
                </a:solidFill>
                <a:latin typeface="Segoe UI"/>
                <a:cs typeface="Segoe UI"/>
              </a:rPr>
              <a:t>педагогического наставничества «Уч</a:t>
            </a:r>
            <a:r>
              <a:rPr sz="900" spc="-5" dirty="0">
                <a:solidFill>
                  <a:srgbClr val="575756"/>
                </a:solidFill>
                <a:latin typeface="Segoe UI"/>
                <a:cs typeface="Segoe UI"/>
              </a:rPr>
              <a:t>и-</a:t>
            </a:r>
            <a:endParaRPr sz="900">
              <a:latin typeface="Segoe UI"/>
              <a:cs typeface="Segoe UI"/>
            </a:endParaRPr>
          </a:p>
          <a:p>
            <a:pPr marR="5080" algn="r">
              <a:lnSpc>
                <a:spcPts val="1000"/>
              </a:lnSpc>
            </a:pPr>
            <a:r>
              <a:rPr sz="900" dirty="0">
                <a:solidFill>
                  <a:srgbClr val="575756"/>
                </a:solidFill>
                <a:latin typeface="Segoe UI"/>
                <a:cs typeface="Segoe UI"/>
              </a:rPr>
              <a:t>тель — учитель»</a:t>
            </a:r>
            <a:endParaRPr sz="900">
              <a:latin typeface="Segoe UI"/>
              <a:cs typeface="Segoe UI"/>
            </a:endParaRPr>
          </a:p>
        </p:txBody>
      </p:sp>
      <p:sp>
        <p:nvSpPr>
          <p:cNvPr id="74" name="object 74"/>
          <p:cNvSpPr/>
          <p:nvPr/>
        </p:nvSpPr>
        <p:spPr>
          <a:xfrm>
            <a:off x="9669564" y="4871186"/>
            <a:ext cx="454025" cy="468630"/>
          </a:xfrm>
          <a:custGeom>
            <a:avLst/>
            <a:gdLst/>
            <a:ahLst/>
            <a:cxnLst/>
            <a:rect l="l" t="t" r="r" b="b"/>
            <a:pathLst>
              <a:path w="454025" h="468629">
                <a:moveTo>
                  <a:pt x="0" y="468426"/>
                </a:moveTo>
                <a:lnTo>
                  <a:pt x="453593" y="468426"/>
                </a:lnTo>
                <a:lnTo>
                  <a:pt x="453593" y="0"/>
                </a:lnTo>
                <a:lnTo>
                  <a:pt x="0" y="0"/>
                </a:lnTo>
                <a:lnTo>
                  <a:pt x="0" y="468426"/>
                </a:lnTo>
                <a:close/>
              </a:path>
            </a:pathLst>
          </a:custGeom>
          <a:solidFill>
            <a:srgbClr val="C6C6C6"/>
          </a:solidFill>
        </p:spPr>
        <p:txBody>
          <a:bodyPr wrap="square" lIns="0" tIns="0" rIns="0" bIns="0" rtlCol="0"/>
          <a:lstStyle/>
          <a:p>
            <a:endParaRPr/>
          </a:p>
        </p:txBody>
      </p:sp>
      <p:sp>
        <p:nvSpPr>
          <p:cNvPr id="75" name="object 75"/>
          <p:cNvSpPr/>
          <p:nvPr/>
        </p:nvSpPr>
        <p:spPr>
          <a:xfrm>
            <a:off x="9711810" y="3721074"/>
            <a:ext cx="393359" cy="385570"/>
          </a:xfrm>
          <a:prstGeom prst="rect">
            <a:avLst/>
          </a:prstGeom>
          <a:blipFill>
            <a:blip r:embed="rId13" cstate="print"/>
            <a:stretch>
              <a:fillRect/>
            </a:stretch>
          </a:blipFill>
        </p:spPr>
        <p:txBody>
          <a:bodyPr wrap="square" lIns="0" tIns="0" rIns="0" bIns="0" rtlCol="0"/>
          <a:lstStyle/>
          <a:p>
            <a:endParaRPr/>
          </a:p>
        </p:txBody>
      </p:sp>
      <p:sp>
        <p:nvSpPr>
          <p:cNvPr id="76" name="object 76"/>
          <p:cNvSpPr/>
          <p:nvPr/>
        </p:nvSpPr>
        <p:spPr>
          <a:xfrm>
            <a:off x="9669576" y="4871194"/>
            <a:ext cx="453593" cy="464913"/>
          </a:xfrm>
          <a:prstGeom prst="rect">
            <a:avLst/>
          </a:prstGeom>
          <a:blipFill>
            <a:blip r:embed="rId14" cstate="print"/>
            <a:stretch>
              <a:fillRect/>
            </a:stretch>
          </a:blipFill>
        </p:spPr>
        <p:txBody>
          <a:bodyPr wrap="square" lIns="0" tIns="0" rIns="0" bIns="0" rtlCol="0"/>
          <a:lstStyle/>
          <a:p>
            <a:endParaRPr/>
          </a:p>
        </p:txBody>
      </p:sp>
      <p:sp>
        <p:nvSpPr>
          <p:cNvPr id="77" name="object 77"/>
          <p:cNvSpPr/>
          <p:nvPr/>
        </p:nvSpPr>
        <p:spPr>
          <a:xfrm>
            <a:off x="9681006" y="6072517"/>
            <a:ext cx="454025" cy="468630"/>
          </a:xfrm>
          <a:custGeom>
            <a:avLst/>
            <a:gdLst/>
            <a:ahLst/>
            <a:cxnLst/>
            <a:rect l="l" t="t" r="r" b="b"/>
            <a:pathLst>
              <a:path w="454025" h="468629">
                <a:moveTo>
                  <a:pt x="0" y="468426"/>
                </a:moveTo>
                <a:lnTo>
                  <a:pt x="453593" y="468426"/>
                </a:lnTo>
                <a:lnTo>
                  <a:pt x="453593" y="0"/>
                </a:lnTo>
                <a:lnTo>
                  <a:pt x="0" y="0"/>
                </a:lnTo>
                <a:lnTo>
                  <a:pt x="0" y="468426"/>
                </a:lnTo>
                <a:close/>
              </a:path>
            </a:pathLst>
          </a:custGeom>
          <a:solidFill>
            <a:srgbClr val="C6C6C6"/>
          </a:solidFill>
        </p:spPr>
        <p:txBody>
          <a:bodyPr wrap="square" lIns="0" tIns="0" rIns="0" bIns="0" rtlCol="0"/>
          <a:lstStyle/>
          <a:p>
            <a:endParaRPr/>
          </a:p>
        </p:txBody>
      </p:sp>
      <p:sp>
        <p:nvSpPr>
          <p:cNvPr id="78" name="object 78"/>
          <p:cNvSpPr/>
          <p:nvPr/>
        </p:nvSpPr>
        <p:spPr>
          <a:xfrm>
            <a:off x="9711571" y="6091127"/>
            <a:ext cx="392457" cy="431203"/>
          </a:xfrm>
          <a:prstGeom prst="rect">
            <a:avLst/>
          </a:prstGeom>
          <a:blipFill>
            <a:blip r:embed="rId15" cstate="print"/>
            <a:stretch>
              <a:fillRect/>
            </a:stretch>
          </a:blipFill>
        </p:spPr>
        <p:txBody>
          <a:bodyPr wrap="square" lIns="0" tIns="0" rIns="0" bIns="0" rtlCol="0"/>
          <a:lstStyle/>
          <a:p>
            <a:endParaRPr/>
          </a:p>
        </p:txBody>
      </p:sp>
      <p:sp>
        <p:nvSpPr>
          <p:cNvPr id="79" name="object 79"/>
          <p:cNvSpPr/>
          <p:nvPr/>
        </p:nvSpPr>
        <p:spPr>
          <a:xfrm>
            <a:off x="8049393" y="2306698"/>
            <a:ext cx="1240155" cy="1224915"/>
          </a:xfrm>
          <a:custGeom>
            <a:avLst/>
            <a:gdLst/>
            <a:ahLst/>
            <a:cxnLst/>
            <a:rect l="l" t="t" r="r" b="b"/>
            <a:pathLst>
              <a:path w="1240154" h="1224914">
                <a:moveTo>
                  <a:pt x="619950" y="0"/>
                </a:moveTo>
                <a:lnTo>
                  <a:pt x="569104" y="2029"/>
                </a:lnTo>
                <a:lnTo>
                  <a:pt x="519390" y="8012"/>
                </a:lnTo>
                <a:lnTo>
                  <a:pt x="470968" y="17791"/>
                </a:lnTo>
                <a:lnTo>
                  <a:pt x="423997" y="31208"/>
                </a:lnTo>
                <a:lnTo>
                  <a:pt x="378636" y="48107"/>
                </a:lnTo>
                <a:lnTo>
                  <a:pt x="335046" y="68329"/>
                </a:lnTo>
                <a:lnTo>
                  <a:pt x="293385" y="91717"/>
                </a:lnTo>
                <a:lnTo>
                  <a:pt x="253814" y="118113"/>
                </a:lnTo>
                <a:lnTo>
                  <a:pt x="216492" y="147360"/>
                </a:lnTo>
                <a:lnTo>
                  <a:pt x="181578" y="179300"/>
                </a:lnTo>
                <a:lnTo>
                  <a:pt x="149232" y="213775"/>
                </a:lnTo>
                <a:lnTo>
                  <a:pt x="119613" y="250629"/>
                </a:lnTo>
                <a:lnTo>
                  <a:pt x="92882" y="289704"/>
                </a:lnTo>
                <a:lnTo>
                  <a:pt x="69197" y="330841"/>
                </a:lnTo>
                <a:lnTo>
                  <a:pt x="48718" y="373884"/>
                </a:lnTo>
                <a:lnTo>
                  <a:pt x="31605" y="418674"/>
                </a:lnTo>
                <a:lnTo>
                  <a:pt x="18017" y="465055"/>
                </a:lnTo>
                <a:lnTo>
                  <a:pt x="8114" y="512869"/>
                </a:lnTo>
                <a:lnTo>
                  <a:pt x="2055" y="561958"/>
                </a:lnTo>
                <a:lnTo>
                  <a:pt x="0" y="612165"/>
                </a:lnTo>
                <a:lnTo>
                  <a:pt x="2055" y="662372"/>
                </a:lnTo>
                <a:lnTo>
                  <a:pt x="8114" y="711461"/>
                </a:lnTo>
                <a:lnTo>
                  <a:pt x="18017" y="759274"/>
                </a:lnTo>
                <a:lnTo>
                  <a:pt x="31605" y="805655"/>
                </a:lnTo>
                <a:lnTo>
                  <a:pt x="48718" y="850446"/>
                </a:lnTo>
                <a:lnTo>
                  <a:pt x="69197" y="893489"/>
                </a:lnTo>
                <a:lnTo>
                  <a:pt x="92882" y="934626"/>
                </a:lnTo>
                <a:lnTo>
                  <a:pt x="119613" y="973701"/>
                </a:lnTo>
                <a:lnTo>
                  <a:pt x="149232" y="1010554"/>
                </a:lnTo>
                <a:lnTo>
                  <a:pt x="181578" y="1045030"/>
                </a:lnTo>
                <a:lnTo>
                  <a:pt x="216492" y="1076970"/>
                </a:lnTo>
                <a:lnTo>
                  <a:pt x="253814" y="1106217"/>
                </a:lnTo>
                <a:lnTo>
                  <a:pt x="293385" y="1132613"/>
                </a:lnTo>
                <a:lnTo>
                  <a:pt x="335046" y="1156001"/>
                </a:lnTo>
                <a:lnTo>
                  <a:pt x="378636" y="1176223"/>
                </a:lnTo>
                <a:lnTo>
                  <a:pt x="423997" y="1193121"/>
                </a:lnTo>
                <a:lnTo>
                  <a:pt x="470968" y="1206539"/>
                </a:lnTo>
                <a:lnTo>
                  <a:pt x="519390" y="1216318"/>
                </a:lnTo>
                <a:lnTo>
                  <a:pt x="569104" y="1222301"/>
                </a:lnTo>
                <a:lnTo>
                  <a:pt x="619950" y="1224330"/>
                </a:lnTo>
                <a:lnTo>
                  <a:pt x="670796" y="1222301"/>
                </a:lnTo>
                <a:lnTo>
                  <a:pt x="720510" y="1216318"/>
                </a:lnTo>
                <a:lnTo>
                  <a:pt x="768932" y="1206539"/>
                </a:lnTo>
                <a:lnTo>
                  <a:pt x="815903" y="1193121"/>
                </a:lnTo>
                <a:lnTo>
                  <a:pt x="861264" y="1176223"/>
                </a:lnTo>
                <a:lnTo>
                  <a:pt x="904854" y="1156001"/>
                </a:lnTo>
                <a:lnTo>
                  <a:pt x="946515" y="1132613"/>
                </a:lnTo>
                <a:lnTo>
                  <a:pt x="986086" y="1106217"/>
                </a:lnTo>
                <a:lnTo>
                  <a:pt x="1023408" y="1076970"/>
                </a:lnTo>
                <a:lnTo>
                  <a:pt x="1058322" y="1045030"/>
                </a:lnTo>
                <a:lnTo>
                  <a:pt x="1090668" y="1010554"/>
                </a:lnTo>
                <a:lnTo>
                  <a:pt x="1120287" y="973701"/>
                </a:lnTo>
                <a:lnTo>
                  <a:pt x="1147018" y="934626"/>
                </a:lnTo>
                <a:lnTo>
                  <a:pt x="1170703" y="893489"/>
                </a:lnTo>
                <a:lnTo>
                  <a:pt x="1191182" y="850446"/>
                </a:lnTo>
                <a:lnTo>
                  <a:pt x="1208295" y="805655"/>
                </a:lnTo>
                <a:lnTo>
                  <a:pt x="1221883" y="759274"/>
                </a:lnTo>
                <a:lnTo>
                  <a:pt x="1231786" y="711461"/>
                </a:lnTo>
                <a:lnTo>
                  <a:pt x="1237845" y="662372"/>
                </a:lnTo>
                <a:lnTo>
                  <a:pt x="1239900" y="612165"/>
                </a:lnTo>
                <a:lnTo>
                  <a:pt x="1237845" y="561958"/>
                </a:lnTo>
                <a:lnTo>
                  <a:pt x="1231786" y="512869"/>
                </a:lnTo>
                <a:lnTo>
                  <a:pt x="1221883" y="465055"/>
                </a:lnTo>
                <a:lnTo>
                  <a:pt x="1208295" y="418674"/>
                </a:lnTo>
                <a:lnTo>
                  <a:pt x="1191182" y="373884"/>
                </a:lnTo>
                <a:lnTo>
                  <a:pt x="1170703" y="330841"/>
                </a:lnTo>
                <a:lnTo>
                  <a:pt x="1147018" y="289704"/>
                </a:lnTo>
                <a:lnTo>
                  <a:pt x="1120287" y="250629"/>
                </a:lnTo>
                <a:lnTo>
                  <a:pt x="1090668" y="213775"/>
                </a:lnTo>
                <a:lnTo>
                  <a:pt x="1058322" y="179300"/>
                </a:lnTo>
                <a:lnTo>
                  <a:pt x="1023408" y="147360"/>
                </a:lnTo>
                <a:lnTo>
                  <a:pt x="986086" y="118113"/>
                </a:lnTo>
                <a:lnTo>
                  <a:pt x="946515" y="91717"/>
                </a:lnTo>
                <a:lnTo>
                  <a:pt x="904854" y="68329"/>
                </a:lnTo>
                <a:lnTo>
                  <a:pt x="861264" y="48107"/>
                </a:lnTo>
                <a:lnTo>
                  <a:pt x="815903" y="31208"/>
                </a:lnTo>
                <a:lnTo>
                  <a:pt x="768932" y="17791"/>
                </a:lnTo>
                <a:lnTo>
                  <a:pt x="720510" y="8012"/>
                </a:lnTo>
                <a:lnTo>
                  <a:pt x="670796" y="2029"/>
                </a:lnTo>
                <a:lnTo>
                  <a:pt x="619950" y="0"/>
                </a:lnTo>
                <a:close/>
              </a:path>
            </a:pathLst>
          </a:custGeom>
          <a:solidFill>
            <a:srgbClr val="514B98"/>
          </a:solidFill>
        </p:spPr>
        <p:txBody>
          <a:bodyPr wrap="square" lIns="0" tIns="0" rIns="0" bIns="0" rtlCol="0"/>
          <a:lstStyle/>
          <a:p>
            <a:endParaRPr/>
          </a:p>
        </p:txBody>
      </p:sp>
      <p:sp>
        <p:nvSpPr>
          <p:cNvPr id="80" name="object 80"/>
          <p:cNvSpPr txBox="1"/>
          <p:nvPr/>
        </p:nvSpPr>
        <p:spPr>
          <a:xfrm>
            <a:off x="8424791" y="2623048"/>
            <a:ext cx="424815" cy="279400"/>
          </a:xfrm>
          <a:prstGeom prst="rect">
            <a:avLst/>
          </a:prstGeom>
        </p:spPr>
        <p:txBody>
          <a:bodyPr vert="horz" wrap="square" lIns="0" tIns="0" rIns="0" bIns="0" rtlCol="0">
            <a:spAutoFit/>
          </a:bodyPr>
          <a:lstStyle/>
          <a:p>
            <a:pPr marL="12700">
              <a:lnSpc>
                <a:spcPct val="100000"/>
              </a:lnSpc>
            </a:pPr>
            <a:r>
              <a:rPr sz="2000" b="1" dirty="0">
                <a:solidFill>
                  <a:srgbClr val="FFFFFF"/>
                </a:solidFill>
                <a:latin typeface="Segoe UI"/>
                <a:cs typeface="Segoe UI"/>
              </a:rPr>
              <a:t>МР</a:t>
            </a:r>
            <a:endParaRPr sz="2000">
              <a:latin typeface="Segoe UI"/>
              <a:cs typeface="Segoe UI"/>
            </a:endParaRPr>
          </a:p>
        </p:txBody>
      </p:sp>
      <p:sp>
        <p:nvSpPr>
          <p:cNvPr id="81" name="object 81"/>
          <p:cNvSpPr/>
          <p:nvPr/>
        </p:nvSpPr>
        <p:spPr>
          <a:xfrm>
            <a:off x="8041246" y="2886951"/>
            <a:ext cx="448309" cy="107314"/>
          </a:xfrm>
          <a:custGeom>
            <a:avLst/>
            <a:gdLst/>
            <a:ahLst/>
            <a:cxnLst/>
            <a:rect l="l" t="t" r="r" b="b"/>
            <a:pathLst>
              <a:path w="448309" h="107314">
                <a:moveTo>
                  <a:pt x="0" y="107289"/>
                </a:moveTo>
                <a:lnTo>
                  <a:pt x="448144" y="107289"/>
                </a:lnTo>
                <a:lnTo>
                  <a:pt x="448144" y="0"/>
                </a:lnTo>
                <a:lnTo>
                  <a:pt x="0" y="0"/>
                </a:lnTo>
                <a:lnTo>
                  <a:pt x="0" y="107289"/>
                </a:lnTo>
                <a:close/>
              </a:path>
            </a:pathLst>
          </a:custGeom>
          <a:solidFill>
            <a:srgbClr val="EF8068"/>
          </a:solidFill>
        </p:spPr>
        <p:txBody>
          <a:bodyPr wrap="square" lIns="0" tIns="0" rIns="0" bIns="0" rtlCol="0"/>
          <a:lstStyle/>
          <a:p>
            <a:endParaRPr/>
          </a:p>
        </p:txBody>
      </p:sp>
      <p:sp>
        <p:nvSpPr>
          <p:cNvPr id="82" name="object 82"/>
          <p:cNvSpPr/>
          <p:nvPr/>
        </p:nvSpPr>
        <p:spPr>
          <a:xfrm>
            <a:off x="8766644" y="2511285"/>
            <a:ext cx="414020" cy="107314"/>
          </a:xfrm>
          <a:custGeom>
            <a:avLst/>
            <a:gdLst/>
            <a:ahLst/>
            <a:cxnLst/>
            <a:rect l="l" t="t" r="r" b="b"/>
            <a:pathLst>
              <a:path w="414020" h="107314">
                <a:moveTo>
                  <a:pt x="0" y="107289"/>
                </a:moveTo>
                <a:lnTo>
                  <a:pt x="413994" y="107289"/>
                </a:lnTo>
                <a:lnTo>
                  <a:pt x="413994" y="0"/>
                </a:lnTo>
                <a:lnTo>
                  <a:pt x="0" y="0"/>
                </a:lnTo>
                <a:lnTo>
                  <a:pt x="0" y="107289"/>
                </a:lnTo>
                <a:close/>
              </a:path>
            </a:pathLst>
          </a:custGeom>
          <a:solidFill>
            <a:srgbClr val="EF8068"/>
          </a:solidFill>
        </p:spPr>
        <p:txBody>
          <a:bodyPr wrap="square" lIns="0" tIns="0" rIns="0" bIns="0" rtlCol="0"/>
          <a:lstStyle/>
          <a:p>
            <a:endParaRPr/>
          </a:p>
        </p:txBody>
      </p:sp>
      <p:sp>
        <p:nvSpPr>
          <p:cNvPr id="83" name="object 83"/>
          <p:cNvSpPr txBox="1"/>
          <p:nvPr/>
        </p:nvSpPr>
        <p:spPr>
          <a:xfrm>
            <a:off x="8146715" y="3001301"/>
            <a:ext cx="1085215" cy="152400"/>
          </a:xfrm>
          <a:prstGeom prst="rect">
            <a:avLst/>
          </a:prstGeom>
        </p:spPr>
        <p:txBody>
          <a:bodyPr vert="horz" wrap="square" lIns="0" tIns="0" rIns="0" bIns="0" rtlCol="0">
            <a:spAutoFit/>
          </a:bodyPr>
          <a:lstStyle/>
          <a:p>
            <a:pPr marL="12700">
              <a:lnSpc>
                <a:spcPct val="100000"/>
              </a:lnSpc>
            </a:pPr>
            <a:r>
              <a:rPr sz="1000" dirty="0">
                <a:solidFill>
                  <a:srgbClr val="FFFFFF"/>
                </a:solidFill>
                <a:latin typeface="Segoe UI"/>
                <a:cs typeface="Segoe UI"/>
              </a:rPr>
              <a:t>magister posterum</a:t>
            </a:r>
            <a:endParaRPr sz="1000">
              <a:latin typeface="Segoe UI"/>
              <a:cs typeface="Segoe UI"/>
            </a:endParaRPr>
          </a:p>
        </p:txBody>
      </p:sp>
      <p:sp>
        <p:nvSpPr>
          <p:cNvPr id="84" name="object 84"/>
          <p:cNvSpPr/>
          <p:nvPr/>
        </p:nvSpPr>
        <p:spPr>
          <a:xfrm>
            <a:off x="8072996" y="2315804"/>
            <a:ext cx="1252855" cy="1236980"/>
          </a:xfrm>
          <a:custGeom>
            <a:avLst/>
            <a:gdLst/>
            <a:ahLst/>
            <a:cxnLst/>
            <a:rect l="l" t="t" r="r" b="b"/>
            <a:pathLst>
              <a:path w="1252854" h="1236979">
                <a:moveTo>
                  <a:pt x="626338" y="1236954"/>
                </a:moveTo>
                <a:lnTo>
                  <a:pt x="677708" y="1234904"/>
                </a:lnTo>
                <a:lnTo>
                  <a:pt x="727935" y="1228859"/>
                </a:lnTo>
                <a:lnTo>
                  <a:pt x="776856" y="1218979"/>
                </a:lnTo>
                <a:lnTo>
                  <a:pt x="824312" y="1205423"/>
                </a:lnTo>
                <a:lnTo>
                  <a:pt x="870140" y="1188350"/>
                </a:lnTo>
                <a:lnTo>
                  <a:pt x="914179" y="1167919"/>
                </a:lnTo>
                <a:lnTo>
                  <a:pt x="956269" y="1144290"/>
                </a:lnTo>
                <a:lnTo>
                  <a:pt x="996248" y="1117621"/>
                </a:lnTo>
                <a:lnTo>
                  <a:pt x="1033955" y="1088073"/>
                </a:lnTo>
                <a:lnTo>
                  <a:pt x="1069228" y="1055803"/>
                </a:lnTo>
                <a:lnTo>
                  <a:pt x="1101908" y="1020971"/>
                </a:lnTo>
                <a:lnTo>
                  <a:pt x="1131831" y="983738"/>
                </a:lnTo>
                <a:lnTo>
                  <a:pt x="1158838" y="944260"/>
                </a:lnTo>
                <a:lnTo>
                  <a:pt x="1182767" y="902699"/>
                </a:lnTo>
                <a:lnTo>
                  <a:pt x="1203457" y="859212"/>
                </a:lnTo>
                <a:lnTo>
                  <a:pt x="1220746" y="813960"/>
                </a:lnTo>
                <a:lnTo>
                  <a:pt x="1234474" y="767101"/>
                </a:lnTo>
                <a:lnTo>
                  <a:pt x="1244479" y="718795"/>
                </a:lnTo>
                <a:lnTo>
                  <a:pt x="1250600" y="669200"/>
                </a:lnTo>
                <a:lnTo>
                  <a:pt x="1252677" y="618477"/>
                </a:lnTo>
                <a:lnTo>
                  <a:pt x="1250600" y="567752"/>
                </a:lnTo>
                <a:lnTo>
                  <a:pt x="1244479" y="518156"/>
                </a:lnTo>
                <a:lnTo>
                  <a:pt x="1234474" y="469848"/>
                </a:lnTo>
                <a:lnTo>
                  <a:pt x="1220746" y="422989"/>
                </a:lnTo>
                <a:lnTo>
                  <a:pt x="1203457" y="377736"/>
                </a:lnTo>
                <a:lnTo>
                  <a:pt x="1182767" y="334249"/>
                </a:lnTo>
                <a:lnTo>
                  <a:pt x="1158838" y="292688"/>
                </a:lnTo>
                <a:lnTo>
                  <a:pt x="1131831" y="253211"/>
                </a:lnTo>
                <a:lnTo>
                  <a:pt x="1101908" y="215977"/>
                </a:lnTo>
                <a:lnTo>
                  <a:pt x="1069228" y="181146"/>
                </a:lnTo>
                <a:lnTo>
                  <a:pt x="1033955" y="148877"/>
                </a:lnTo>
                <a:lnTo>
                  <a:pt x="996248" y="119329"/>
                </a:lnTo>
                <a:lnTo>
                  <a:pt x="956269" y="92661"/>
                </a:lnTo>
                <a:lnTo>
                  <a:pt x="914179" y="69032"/>
                </a:lnTo>
                <a:lnTo>
                  <a:pt x="870140" y="48602"/>
                </a:lnTo>
                <a:lnTo>
                  <a:pt x="824312" y="31530"/>
                </a:lnTo>
                <a:lnTo>
                  <a:pt x="776856" y="17974"/>
                </a:lnTo>
                <a:lnTo>
                  <a:pt x="727935" y="8094"/>
                </a:lnTo>
                <a:lnTo>
                  <a:pt x="677708" y="2050"/>
                </a:lnTo>
                <a:lnTo>
                  <a:pt x="626338" y="0"/>
                </a:lnTo>
                <a:lnTo>
                  <a:pt x="574968" y="2050"/>
                </a:lnTo>
                <a:lnTo>
                  <a:pt x="524741" y="8094"/>
                </a:lnTo>
                <a:lnTo>
                  <a:pt x="475820" y="17974"/>
                </a:lnTo>
                <a:lnTo>
                  <a:pt x="428365" y="31530"/>
                </a:lnTo>
                <a:lnTo>
                  <a:pt x="382537" y="48602"/>
                </a:lnTo>
                <a:lnTo>
                  <a:pt x="338497" y="69032"/>
                </a:lnTo>
                <a:lnTo>
                  <a:pt x="296407" y="92661"/>
                </a:lnTo>
                <a:lnTo>
                  <a:pt x="256428" y="119329"/>
                </a:lnTo>
                <a:lnTo>
                  <a:pt x="218721" y="148877"/>
                </a:lnTo>
                <a:lnTo>
                  <a:pt x="183448" y="181146"/>
                </a:lnTo>
                <a:lnTo>
                  <a:pt x="150769" y="215977"/>
                </a:lnTo>
                <a:lnTo>
                  <a:pt x="120845" y="253211"/>
                </a:lnTo>
                <a:lnTo>
                  <a:pt x="93838" y="292688"/>
                </a:lnTo>
                <a:lnTo>
                  <a:pt x="69909" y="334249"/>
                </a:lnTo>
                <a:lnTo>
                  <a:pt x="49220" y="377736"/>
                </a:lnTo>
                <a:lnTo>
                  <a:pt x="31930" y="422989"/>
                </a:lnTo>
                <a:lnTo>
                  <a:pt x="18202" y="469848"/>
                </a:lnTo>
                <a:lnTo>
                  <a:pt x="8197" y="518156"/>
                </a:lnTo>
                <a:lnTo>
                  <a:pt x="2076" y="567752"/>
                </a:lnTo>
                <a:lnTo>
                  <a:pt x="0" y="618477"/>
                </a:lnTo>
                <a:lnTo>
                  <a:pt x="2076" y="669200"/>
                </a:lnTo>
                <a:lnTo>
                  <a:pt x="8197" y="718795"/>
                </a:lnTo>
                <a:lnTo>
                  <a:pt x="18202" y="767101"/>
                </a:lnTo>
                <a:lnTo>
                  <a:pt x="31930" y="813960"/>
                </a:lnTo>
                <a:lnTo>
                  <a:pt x="49220" y="859212"/>
                </a:lnTo>
                <a:lnTo>
                  <a:pt x="69909" y="902699"/>
                </a:lnTo>
                <a:lnTo>
                  <a:pt x="93838" y="944260"/>
                </a:lnTo>
                <a:lnTo>
                  <a:pt x="120845" y="983738"/>
                </a:lnTo>
                <a:lnTo>
                  <a:pt x="150769" y="1020971"/>
                </a:lnTo>
                <a:lnTo>
                  <a:pt x="183448" y="1055803"/>
                </a:lnTo>
                <a:lnTo>
                  <a:pt x="218721" y="1088073"/>
                </a:lnTo>
                <a:lnTo>
                  <a:pt x="256428" y="1117621"/>
                </a:lnTo>
                <a:lnTo>
                  <a:pt x="296407" y="1144290"/>
                </a:lnTo>
                <a:lnTo>
                  <a:pt x="338497" y="1167919"/>
                </a:lnTo>
                <a:lnTo>
                  <a:pt x="382537" y="1188350"/>
                </a:lnTo>
                <a:lnTo>
                  <a:pt x="428365" y="1205423"/>
                </a:lnTo>
                <a:lnTo>
                  <a:pt x="475820" y="1218979"/>
                </a:lnTo>
                <a:lnTo>
                  <a:pt x="524741" y="1228859"/>
                </a:lnTo>
                <a:lnTo>
                  <a:pt x="574968" y="1234904"/>
                </a:lnTo>
                <a:lnTo>
                  <a:pt x="626338" y="1236954"/>
                </a:lnTo>
                <a:close/>
              </a:path>
            </a:pathLst>
          </a:custGeom>
          <a:ln w="88899">
            <a:solidFill>
              <a:srgbClr val="FFFFFF"/>
            </a:solidFill>
          </a:ln>
        </p:spPr>
        <p:txBody>
          <a:bodyPr wrap="square" lIns="0" tIns="0" rIns="0" bIns="0" rtlCol="0"/>
          <a:lstStyle/>
          <a:p>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36575" y="4550003"/>
            <a:ext cx="1098550" cy="511175"/>
          </a:xfrm>
          <a:custGeom>
            <a:avLst/>
            <a:gdLst/>
            <a:ahLst/>
            <a:cxnLst/>
            <a:rect l="l" t="t" r="r" b="b"/>
            <a:pathLst>
              <a:path w="1098550" h="511175">
                <a:moveTo>
                  <a:pt x="0" y="511035"/>
                </a:moveTo>
                <a:lnTo>
                  <a:pt x="1098257" y="511035"/>
                </a:lnTo>
                <a:lnTo>
                  <a:pt x="1098257" y="0"/>
                </a:lnTo>
                <a:lnTo>
                  <a:pt x="0" y="0"/>
                </a:lnTo>
                <a:lnTo>
                  <a:pt x="0" y="511035"/>
                </a:lnTo>
                <a:close/>
              </a:path>
            </a:pathLst>
          </a:custGeom>
          <a:solidFill>
            <a:srgbClr val="EAD1D9"/>
          </a:solidFill>
        </p:spPr>
        <p:txBody>
          <a:bodyPr wrap="square" lIns="0" tIns="0" rIns="0" bIns="0" rtlCol="0"/>
          <a:lstStyle/>
          <a:p>
            <a:endParaRPr/>
          </a:p>
        </p:txBody>
      </p:sp>
      <p:sp>
        <p:nvSpPr>
          <p:cNvPr id="38" name="object 38"/>
          <p:cNvSpPr/>
          <p:nvPr/>
        </p:nvSpPr>
        <p:spPr>
          <a:xfrm>
            <a:off x="536575" y="5137238"/>
            <a:ext cx="1098550" cy="655955"/>
          </a:xfrm>
          <a:custGeom>
            <a:avLst/>
            <a:gdLst/>
            <a:ahLst/>
            <a:cxnLst/>
            <a:rect l="l" t="t" r="r" b="b"/>
            <a:pathLst>
              <a:path w="1098550" h="655954">
                <a:moveTo>
                  <a:pt x="0" y="655866"/>
                </a:moveTo>
                <a:lnTo>
                  <a:pt x="1098257" y="655866"/>
                </a:lnTo>
                <a:lnTo>
                  <a:pt x="1098257" y="0"/>
                </a:lnTo>
                <a:lnTo>
                  <a:pt x="0" y="0"/>
                </a:lnTo>
                <a:lnTo>
                  <a:pt x="0" y="655866"/>
                </a:lnTo>
                <a:close/>
              </a:path>
            </a:pathLst>
          </a:custGeom>
          <a:solidFill>
            <a:srgbClr val="EAD1D9"/>
          </a:solidFill>
        </p:spPr>
        <p:txBody>
          <a:bodyPr wrap="square" lIns="0" tIns="0" rIns="0" bIns="0" rtlCol="0"/>
          <a:lstStyle/>
          <a:p>
            <a:endParaRPr/>
          </a:p>
        </p:txBody>
      </p:sp>
      <p:sp>
        <p:nvSpPr>
          <p:cNvPr id="39" name="object 39"/>
          <p:cNvSpPr/>
          <p:nvPr/>
        </p:nvSpPr>
        <p:spPr>
          <a:xfrm>
            <a:off x="536575" y="5869304"/>
            <a:ext cx="1098550" cy="673100"/>
          </a:xfrm>
          <a:custGeom>
            <a:avLst/>
            <a:gdLst/>
            <a:ahLst/>
            <a:cxnLst/>
            <a:rect l="l" t="t" r="r" b="b"/>
            <a:pathLst>
              <a:path w="1098550" h="673100">
                <a:moveTo>
                  <a:pt x="0" y="672528"/>
                </a:moveTo>
                <a:lnTo>
                  <a:pt x="1098257" y="672528"/>
                </a:lnTo>
                <a:lnTo>
                  <a:pt x="1098257" y="0"/>
                </a:lnTo>
                <a:lnTo>
                  <a:pt x="0" y="0"/>
                </a:lnTo>
                <a:lnTo>
                  <a:pt x="0" y="672528"/>
                </a:lnTo>
                <a:close/>
              </a:path>
            </a:pathLst>
          </a:custGeom>
          <a:solidFill>
            <a:srgbClr val="EAD1D9"/>
          </a:solidFill>
        </p:spPr>
        <p:txBody>
          <a:bodyPr wrap="square" lIns="0" tIns="0" rIns="0" bIns="0" rtlCol="0"/>
          <a:lstStyle/>
          <a:p>
            <a:endParaRPr/>
          </a:p>
        </p:txBody>
      </p:sp>
      <p:sp>
        <p:nvSpPr>
          <p:cNvPr id="40" name="object 40"/>
          <p:cNvSpPr/>
          <p:nvPr/>
        </p:nvSpPr>
        <p:spPr>
          <a:xfrm>
            <a:off x="1700867" y="5869304"/>
            <a:ext cx="4436110" cy="664210"/>
          </a:xfrm>
          <a:custGeom>
            <a:avLst/>
            <a:gdLst/>
            <a:ahLst/>
            <a:cxnLst/>
            <a:rect l="l" t="t" r="r" b="b"/>
            <a:pathLst>
              <a:path w="4436110" h="664209">
                <a:moveTo>
                  <a:pt x="0" y="663955"/>
                </a:moveTo>
                <a:lnTo>
                  <a:pt x="4435492" y="663955"/>
                </a:lnTo>
                <a:lnTo>
                  <a:pt x="4435492" y="0"/>
                </a:lnTo>
                <a:lnTo>
                  <a:pt x="0" y="0"/>
                </a:lnTo>
                <a:lnTo>
                  <a:pt x="0" y="663955"/>
                </a:lnTo>
                <a:close/>
              </a:path>
            </a:pathLst>
          </a:custGeom>
          <a:solidFill>
            <a:srgbClr val="C2758F"/>
          </a:solidFill>
        </p:spPr>
        <p:txBody>
          <a:bodyPr wrap="square" lIns="0" tIns="0" rIns="0" bIns="0" rtlCol="0"/>
          <a:lstStyle/>
          <a:p>
            <a:endParaRPr/>
          </a:p>
        </p:txBody>
      </p:sp>
      <p:sp>
        <p:nvSpPr>
          <p:cNvPr id="41" name="object 41"/>
          <p:cNvSpPr/>
          <p:nvPr/>
        </p:nvSpPr>
        <p:spPr>
          <a:xfrm>
            <a:off x="1662767" y="4511326"/>
            <a:ext cx="0" cy="549910"/>
          </a:xfrm>
          <a:custGeom>
            <a:avLst/>
            <a:gdLst/>
            <a:ahLst/>
            <a:cxnLst/>
            <a:rect l="l" t="t" r="r" b="b"/>
            <a:pathLst>
              <a:path h="549910">
                <a:moveTo>
                  <a:pt x="0" y="0"/>
                </a:moveTo>
                <a:lnTo>
                  <a:pt x="0" y="549711"/>
                </a:lnTo>
              </a:path>
            </a:pathLst>
          </a:custGeom>
          <a:ln w="76200">
            <a:solidFill>
              <a:srgbClr val="FFFFFF"/>
            </a:solidFill>
          </a:ln>
        </p:spPr>
        <p:txBody>
          <a:bodyPr wrap="square" lIns="0" tIns="0" rIns="0" bIns="0" rtlCol="0"/>
          <a:lstStyle/>
          <a:p>
            <a:endParaRPr/>
          </a:p>
        </p:txBody>
      </p:sp>
      <p:sp>
        <p:nvSpPr>
          <p:cNvPr id="42" name="object 42"/>
          <p:cNvSpPr/>
          <p:nvPr/>
        </p:nvSpPr>
        <p:spPr>
          <a:xfrm>
            <a:off x="1662767" y="5137238"/>
            <a:ext cx="0" cy="655955"/>
          </a:xfrm>
          <a:custGeom>
            <a:avLst/>
            <a:gdLst/>
            <a:ahLst/>
            <a:cxnLst/>
            <a:rect l="l" t="t" r="r" b="b"/>
            <a:pathLst>
              <a:path h="655954">
                <a:moveTo>
                  <a:pt x="0" y="0"/>
                </a:moveTo>
                <a:lnTo>
                  <a:pt x="0" y="655866"/>
                </a:lnTo>
              </a:path>
            </a:pathLst>
          </a:custGeom>
          <a:ln w="76200">
            <a:solidFill>
              <a:srgbClr val="FFFFFF"/>
            </a:solidFill>
          </a:ln>
        </p:spPr>
        <p:txBody>
          <a:bodyPr wrap="square" lIns="0" tIns="0" rIns="0" bIns="0" rtlCol="0"/>
          <a:lstStyle/>
          <a:p>
            <a:endParaRPr/>
          </a:p>
        </p:txBody>
      </p:sp>
      <p:sp>
        <p:nvSpPr>
          <p:cNvPr id="43" name="object 43"/>
          <p:cNvSpPr/>
          <p:nvPr/>
        </p:nvSpPr>
        <p:spPr>
          <a:xfrm>
            <a:off x="1662767" y="5869304"/>
            <a:ext cx="0" cy="773430"/>
          </a:xfrm>
          <a:custGeom>
            <a:avLst/>
            <a:gdLst/>
            <a:ahLst/>
            <a:cxnLst/>
            <a:rect l="l" t="t" r="r" b="b"/>
            <a:pathLst>
              <a:path h="773429">
                <a:moveTo>
                  <a:pt x="0" y="0"/>
                </a:moveTo>
                <a:lnTo>
                  <a:pt x="0" y="773069"/>
                </a:lnTo>
              </a:path>
            </a:pathLst>
          </a:custGeom>
          <a:ln w="76200">
            <a:solidFill>
              <a:srgbClr val="FFFFFF"/>
            </a:solidFill>
          </a:ln>
        </p:spPr>
        <p:txBody>
          <a:bodyPr wrap="square" lIns="0" tIns="0" rIns="0" bIns="0" rtlCol="0"/>
          <a:lstStyle/>
          <a:p>
            <a:endParaRPr/>
          </a:p>
        </p:txBody>
      </p:sp>
      <p:sp>
        <p:nvSpPr>
          <p:cNvPr id="44" name="object 44"/>
          <p:cNvSpPr/>
          <p:nvPr/>
        </p:nvSpPr>
        <p:spPr>
          <a:xfrm>
            <a:off x="434962" y="5831204"/>
            <a:ext cx="5830570" cy="0"/>
          </a:xfrm>
          <a:custGeom>
            <a:avLst/>
            <a:gdLst/>
            <a:ahLst/>
            <a:cxnLst/>
            <a:rect l="l" t="t" r="r" b="b"/>
            <a:pathLst>
              <a:path w="5830570">
                <a:moveTo>
                  <a:pt x="0" y="0"/>
                </a:moveTo>
                <a:lnTo>
                  <a:pt x="5830366" y="0"/>
                </a:lnTo>
              </a:path>
            </a:pathLst>
          </a:custGeom>
          <a:ln w="76200">
            <a:solidFill>
              <a:srgbClr val="FFFFFF"/>
            </a:solidFill>
          </a:ln>
        </p:spPr>
        <p:txBody>
          <a:bodyPr wrap="square" lIns="0" tIns="0" rIns="0" bIns="0" rtlCol="0"/>
          <a:lstStyle/>
          <a:p>
            <a:endParaRPr/>
          </a:p>
        </p:txBody>
      </p:sp>
      <p:sp>
        <p:nvSpPr>
          <p:cNvPr id="45" name="object 45"/>
          <p:cNvSpPr/>
          <p:nvPr/>
        </p:nvSpPr>
        <p:spPr>
          <a:xfrm>
            <a:off x="533601" y="5099138"/>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1892038" y="733267"/>
            <a:ext cx="4617085" cy="1804035"/>
          </a:xfrm>
          <a:prstGeom prst="rect">
            <a:avLst/>
          </a:prstGeom>
        </p:spPr>
        <p:txBody>
          <a:bodyPr vert="horz" wrap="square" lIns="0" tIns="0" rIns="0" bIns="0" rtlCol="0">
            <a:spAutoFit/>
          </a:bodyPr>
          <a:lstStyle/>
          <a:p>
            <a:pPr marL="12700">
              <a:lnSpc>
                <a:spcPts val="2080"/>
              </a:lnSpc>
            </a:pPr>
            <a:r>
              <a:rPr sz="1800" b="1" spc="-150" dirty="0">
                <a:solidFill>
                  <a:srgbClr val="5284C4"/>
                </a:solidFill>
                <a:latin typeface="Segoe UI"/>
                <a:cs typeface="Segoe UI"/>
              </a:rPr>
              <a:t>Г</a:t>
            </a:r>
            <a:r>
              <a:rPr sz="1800" b="1" dirty="0">
                <a:solidFill>
                  <a:srgbClr val="5284C4"/>
                </a:solidFill>
                <a:latin typeface="Segoe UI"/>
                <a:cs typeface="Segoe UI"/>
              </a:rPr>
              <a:t>ос</a:t>
            </a:r>
            <a:r>
              <a:rPr sz="1800" b="1" spc="-80" dirty="0">
                <a:solidFill>
                  <a:srgbClr val="5284C4"/>
                </a:solidFill>
                <a:latin typeface="Segoe UI"/>
                <a:cs typeface="Segoe UI"/>
              </a:rPr>
              <a:t>у</a:t>
            </a:r>
            <a:r>
              <a:rPr sz="1800" b="1" dirty="0">
                <a:solidFill>
                  <a:srgbClr val="5284C4"/>
                </a:solidFill>
                <a:latin typeface="Segoe UI"/>
                <a:cs typeface="Segoe UI"/>
              </a:rPr>
              <a:t>дарственная прог</a:t>
            </a:r>
            <a:r>
              <a:rPr sz="1800" b="1" spc="-20" dirty="0">
                <a:solidFill>
                  <a:srgbClr val="5284C4"/>
                </a:solidFill>
                <a:latin typeface="Segoe UI"/>
                <a:cs typeface="Segoe UI"/>
              </a:rPr>
              <a:t>р</a:t>
            </a:r>
            <a:r>
              <a:rPr sz="1800" b="1" dirty="0">
                <a:solidFill>
                  <a:srgbClr val="5284C4"/>
                </a:solidFill>
                <a:latin typeface="Segoe UI"/>
                <a:cs typeface="Segoe UI"/>
              </a:rPr>
              <a:t>амма</a:t>
            </a:r>
            <a:endParaRPr sz="1800">
              <a:latin typeface="Segoe UI"/>
              <a:cs typeface="Segoe UI"/>
            </a:endParaRPr>
          </a:p>
          <a:p>
            <a:pPr marL="12700" marR="5715">
              <a:lnSpc>
                <a:spcPct val="93700"/>
              </a:lnSpc>
              <a:spcBef>
                <a:spcPts val="55"/>
              </a:spcBef>
            </a:pPr>
            <a:r>
              <a:rPr sz="1800" b="1" dirty="0">
                <a:solidFill>
                  <a:srgbClr val="5284C4"/>
                </a:solidFill>
                <a:latin typeface="Segoe UI"/>
                <a:cs typeface="Segoe UI"/>
              </a:rPr>
              <a:t>«Капитальный ремонт об</a:t>
            </a:r>
            <a:r>
              <a:rPr sz="1800" b="1" spc="-20" dirty="0">
                <a:solidFill>
                  <a:srgbClr val="5284C4"/>
                </a:solidFill>
                <a:latin typeface="Segoe UI"/>
                <a:cs typeface="Segoe UI"/>
              </a:rPr>
              <a:t>р</a:t>
            </a:r>
            <a:r>
              <a:rPr sz="1800" b="1" dirty="0">
                <a:solidFill>
                  <a:srgbClr val="5284C4"/>
                </a:solidFill>
                <a:latin typeface="Segoe UI"/>
                <a:cs typeface="Segoe UI"/>
              </a:rPr>
              <a:t>азова</a:t>
            </a:r>
            <a:r>
              <a:rPr sz="1800" b="1" spc="-30" dirty="0">
                <a:solidFill>
                  <a:srgbClr val="5284C4"/>
                </a:solidFill>
                <a:latin typeface="Segoe UI"/>
                <a:cs typeface="Segoe UI"/>
              </a:rPr>
              <a:t>т</a:t>
            </a:r>
            <a:r>
              <a:rPr sz="1800" b="1" dirty="0">
                <a:solidFill>
                  <a:srgbClr val="5284C4"/>
                </a:solidFill>
                <a:latin typeface="Segoe UI"/>
                <a:cs typeface="Segoe UI"/>
              </a:rPr>
              <a:t>ельных ор</a:t>
            </a:r>
            <a:r>
              <a:rPr sz="1800" b="1" spc="-45" dirty="0">
                <a:solidFill>
                  <a:srgbClr val="5284C4"/>
                </a:solidFill>
                <a:latin typeface="Segoe UI"/>
                <a:cs typeface="Segoe UI"/>
              </a:rPr>
              <a:t>г</a:t>
            </a:r>
            <a:r>
              <a:rPr sz="1800" b="1" dirty="0">
                <a:solidFill>
                  <a:srgbClr val="5284C4"/>
                </a:solidFill>
                <a:latin typeface="Segoe UI"/>
                <a:cs typeface="Segoe UI"/>
              </a:rPr>
              <a:t>анизаций Ни</a:t>
            </a:r>
            <a:r>
              <a:rPr sz="1800" b="1" spc="-25" dirty="0">
                <a:solidFill>
                  <a:srgbClr val="5284C4"/>
                </a:solidFill>
                <a:latin typeface="Segoe UI"/>
                <a:cs typeface="Segoe UI"/>
              </a:rPr>
              <a:t>ж</a:t>
            </a:r>
            <a:r>
              <a:rPr sz="1800" b="1" dirty="0">
                <a:solidFill>
                  <a:srgbClr val="5284C4"/>
                </a:solidFill>
                <a:latin typeface="Segoe UI"/>
                <a:cs typeface="Segoe UI"/>
              </a:rPr>
              <a:t>е</a:t>
            </a:r>
            <a:r>
              <a:rPr sz="1800" b="1" spc="-30" dirty="0">
                <a:solidFill>
                  <a:srgbClr val="5284C4"/>
                </a:solidFill>
                <a:latin typeface="Segoe UI"/>
                <a:cs typeface="Segoe UI"/>
              </a:rPr>
              <a:t>г</a:t>
            </a:r>
            <a:r>
              <a:rPr sz="1800" b="1" dirty="0">
                <a:solidFill>
                  <a:srgbClr val="5284C4"/>
                </a:solidFill>
                <a:latin typeface="Segoe UI"/>
                <a:cs typeface="Segoe UI"/>
              </a:rPr>
              <a:t>ор</a:t>
            </a:r>
            <a:r>
              <a:rPr sz="1800" b="1" spc="-15" dirty="0">
                <a:solidFill>
                  <a:srgbClr val="5284C4"/>
                </a:solidFill>
                <a:latin typeface="Segoe UI"/>
                <a:cs typeface="Segoe UI"/>
              </a:rPr>
              <a:t>о</a:t>
            </a:r>
            <a:r>
              <a:rPr sz="1800" b="1" dirty="0">
                <a:solidFill>
                  <a:srgbClr val="5284C4"/>
                </a:solidFill>
                <a:latin typeface="Segoe UI"/>
                <a:cs typeface="Segoe UI"/>
              </a:rPr>
              <a:t>дс</a:t>
            </a:r>
            <a:r>
              <a:rPr sz="1800" b="1" spc="-30" dirty="0">
                <a:solidFill>
                  <a:srgbClr val="5284C4"/>
                </a:solidFill>
                <a:latin typeface="Segoe UI"/>
                <a:cs typeface="Segoe UI"/>
              </a:rPr>
              <a:t>к</a:t>
            </a:r>
            <a:r>
              <a:rPr sz="1800" b="1" dirty="0">
                <a:solidFill>
                  <a:srgbClr val="5284C4"/>
                </a:solidFill>
                <a:latin typeface="Segoe UI"/>
                <a:cs typeface="Segoe UI"/>
              </a:rPr>
              <a:t>ой области», </a:t>
            </a:r>
            <a:r>
              <a:rPr sz="1800" b="1" spc="25" dirty="0">
                <a:solidFill>
                  <a:srgbClr val="5284C4"/>
                </a:solidFill>
                <a:latin typeface="Segoe UI"/>
                <a:cs typeface="Segoe UI"/>
              </a:rPr>
              <a:t>у</a:t>
            </a:r>
            <a:r>
              <a:rPr sz="1800" b="1" dirty="0">
                <a:solidFill>
                  <a:srgbClr val="5284C4"/>
                </a:solidFill>
                <a:latin typeface="Segoe UI"/>
                <a:cs typeface="Segoe UI"/>
              </a:rPr>
              <a:t>тве</a:t>
            </a:r>
            <a:r>
              <a:rPr sz="1800" b="1" spc="-35" dirty="0">
                <a:solidFill>
                  <a:srgbClr val="5284C4"/>
                </a:solidFill>
                <a:latin typeface="Segoe UI"/>
                <a:cs typeface="Segoe UI"/>
              </a:rPr>
              <a:t>р</a:t>
            </a:r>
            <a:r>
              <a:rPr sz="1800" b="1" spc="25" dirty="0">
                <a:solidFill>
                  <a:srgbClr val="5284C4"/>
                </a:solidFill>
                <a:latin typeface="Segoe UI"/>
                <a:cs typeface="Segoe UI"/>
              </a:rPr>
              <a:t>ж</a:t>
            </a:r>
            <a:r>
              <a:rPr sz="1800" b="1" dirty="0">
                <a:solidFill>
                  <a:srgbClr val="5284C4"/>
                </a:solidFill>
                <a:latin typeface="Segoe UI"/>
                <a:cs typeface="Segoe UI"/>
              </a:rPr>
              <a:t>денная постановлением П</a:t>
            </a:r>
            <a:r>
              <a:rPr sz="1800" b="1" spc="-20" dirty="0">
                <a:solidFill>
                  <a:srgbClr val="5284C4"/>
                </a:solidFill>
                <a:latin typeface="Segoe UI"/>
                <a:cs typeface="Segoe UI"/>
              </a:rPr>
              <a:t>р</a:t>
            </a:r>
            <a:r>
              <a:rPr sz="1800" b="1" dirty="0">
                <a:solidFill>
                  <a:srgbClr val="5284C4"/>
                </a:solidFill>
                <a:latin typeface="Segoe UI"/>
                <a:cs typeface="Segoe UI"/>
              </a:rPr>
              <a:t>ави</a:t>
            </a:r>
            <a:r>
              <a:rPr sz="1800" b="1" spc="-30" dirty="0">
                <a:solidFill>
                  <a:srgbClr val="5284C4"/>
                </a:solidFill>
                <a:latin typeface="Segoe UI"/>
                <a:cs typeface="Segoe UI"/>
              </a:rPr>
              <a:t>т</a:t>
            </a:r>
            <a:r>
              <a:rPr sz="1800" b="1" dirty="0">
                <a:solidFill>
                  <a:srgbClr val="5284C4"/>
                </a:solidFill>
                <a:latin typeface="Segoe UI"/>
                <a:cs typeface="Segoe UI"/>
              </a:rPr>
              <a:t>ел</a:t>
            </a:r>
            <a:r>
              <a:rPr sz="1800" b="1" spc="-10" dirty="0">
                <a:solidFill>
                  <a:srgbClr val="5284C4"/>
                </a:solidFill>
                <a:latin typeface="Segoe UI"/>
                <a:cs typeface="Segoe UI"/>
              </a:rPr>
              <a:t>ь</a:t>
            </a:r>
            <a:r>
              <a:rPr sz="1800" b="1" dirty="0">
                <a:solidFill>
                  <a:srgbClr val="5284C4"/>
                </a:solidFill>
                <a:latin typeface="Segoe UI"/>
                <a:cs typeface="Segoe UI"/>
              </a:rPr>
              <a:t>ства Ни</a:t>
            </a:r>
            <a:r>
              <a:rPr sz="1800" b="1" spc="-35" dirty="0">
                <a:solidFill>
                  <a:srgbClr val="5284C4"/>
                </a:solidFill>
                <a:latin typeface="Segoe UI"/>
                <a:cs typeface="Segoe UI"/>
              </a:rPr>
              <a:t>ж</a:t>
            </a:r>
            <a:r>
              <a:rPr sz="1800" b="1" dirty="0">
                <a:solidFill>
                  <a:srgbClr val="5284C4"/>
                </a:solidFill>
                <a:latin typeface="Segoe UI"/>
                <a:cs typeface="Segoe UI"/>
              </a:rPr>
              <a:t>е</a:t>
            </a:r>
            <a:r>
              <a:rPr sz="1800" b="1" spc="-30" dirty="0">
                <a:solidFill>
                  <a:srgbClr val="5284C4"/>
                </a:solidFill>
                <a:latin typeface="Segoe UI"/>
                <a:cs typeface="Segoe UI"/>
              </a:rPr>
              <a:t>г</a:t>
            </a:r>
            <a:r>
              <a:rPr sz="1800" b="1" dirty="0">
                <a:solidFill>
                  <a:srgbClr val="5284C4"/>
                </a:solidFill>
                <a:latin typeface="Segoe UI"/>
                <a:cs typeface="Segoe UI"/>
              </a:rPr>
              <a:t>ор</a:t>
            </a:r>
            <a:r>
              <a:rPr sz="1800" b="1" spc="-15" dirty="0">
                <a:solidFill>
                  <a:srgbClr val="5284C4"/>
                </a:solidFill>
                <a:latin typeface="Segoe UI"/>
                <a:cs typeface="Segoe UI"/>
              </a:rPr>
              <a:t>о</a:t>
            </a:r>
            <a:r>
              <a:rPr sz="1800" b="1" dirty="0">
                <a:solidFill>
                  <a:srgbClr val="5284C4"/>
                </a:solidFill>
                <a:latin typeface="Segoe UI"/>
                <a:cs typeface="Segoe UI"/>
              </a:rPr>
              <a:t>дс</a:t>
            </a:r>
            <a:r>
              <a:rPr sz="1800" b="1" spc="-30" dirty="0">
                <a:solidFill>
                  <a:srgbClr val="5284C4"/>
                </a:solidFill>
                <a:latin typeface="Segoe UI"/>
                <a:cs typeface="Segoe UI"/>
              </a:rPr>
              <a:t>к</a:t>
            </a:r>
            <a:r>
              <a:rPr sz="1800" b="1" dirty="0">
                <a:solidFill>
                  <a:srgbClr val="5284C4"/>
                </a:solidFill>
                <a:latin typeface="Segoe UI"/>
                <a:cs typeface="Segoe UI"/>
              </a:rPr>
              <a:t>ой области </a:t>
            </a:r>
            <a:r>
              <a:rPr sz="1800" b="1" spc="-25" dirty="0">
                <a:solidFill>
                  <a:srgbClr val="5284C4"/>
                </a:solidFill>
                <a:latin typeface="Segoe UI"/>
                <a:cs typeface="Segoe UI"/>
              </a:rPr>
              <a:t>о</a:t>
            </a:r>
            <a:r>
              <a:rPr sz="1800" b="1" dirty="0">
                <a:solidFill>
                  <a:srgbClr val="5284C4"/>
                </a:solidFill>
                <a:latin typeface="Segoe UI"/>
                <a:cs typeface="Segoe UI"/>
              </a:rPr>
              <a:t>т 29 ма</a:t>
            </a:r>
            <a:r>
              <a:rPr sz="1800" b="1" spc="-30" dirty="0">
                <a:solidFill>
                  <a:srgbClr val="5284C4"/>
                </a:solidFill>
                <a:latin typeface="Segoe UI"/>
                <a:cs typeface="Segoe UI"/>
              </a:rPr>
              <a:t>р</a:t>
            </a:r>
            <a:r>
              <a:rPr sz="1800" b="1" dirty="0">
                <a:solidFill>
                  <a:srgbClr val="5284C4"/>
                </a:solidFill>
                <a:latin typeface="Segoe UI"/>
                <a:cs typeface="Segoe UI"/>
              </a:rPr>
              <a:t>та 2019 </a:t>
            </a:r>
            <a:r>
              <a:rPr sz="1800" b="1" spc="-25" dirty="0">
                <a:solidFill>
                  <a:srgbClr val="5284C4"/>
                </a:solidFill>
                <a:latin typeface="Segoe UI"/>
                <a:cs typeface="Segoe UI"/>
              </a:rPr>
              <a:t>г</a:t>
            </a:r>
            <a:r>
              <a:rPr sz="1800" b="1" spc="-20" dirty="0">
                <a:solidFill>
                  <a:srgbClr val="5284C4"/>
                </a:solidFill>
                <a:latin typeface="Segoe UI"/>
                <a:cs typeface="Segoe UI"/>
              </a:rPr>
              <a:t>о</a:t>
            </a:r>
            <a:r>
              <a:rPr sz="1800" b="1" dirty="0">
                <a:solidFill>
                  <a:srgbClr val="5284C4"/>
                </a:solidFill>
                <a:latin typeface="Segoe UI"/>
                <a:cs typeface="Segoe UI"/>
              </a:rPr>
              <a:t>да</a:t>
            </a:r>
            <a:endParaRPr sz="1800">
              <a:latin typeface="Segoe UI"/>
              <a:cs typeface="Segoe UI"/>
            </a:endParaRPr>
          </a:p>
          <a:p>
            <a:pPr marL="12700">
              <a:lnSpc>
                <a:spcPts val="2100"/>
              </a:lnSpc>
            </a:pPr>
            <a:r>
              <a:rPr sz="1800" b="1" dirty="0">
                <a:solidFill>
                  <a:srgbClr val="5284C4"/>
                </a:solidFill>
                <a:latin typeface="Segoe UI"/>
                <a:cs typeface="Segoe UI"/>
              </a:rPr>
              <a:t>№ 180, на 2021 </a:t>
            </a:r>
            <a:r>
              <a:rPr sz="1800" b="1" spc="-25" dirty="0">
                <a:solidFill>
                  <a:srgbClr val="5284C4"/>
                </a:solidFill>
                <a:latin typeface="Segoe UI"/>
                <a:cs typeface="Segoe UI"/>
              </a:rPr>
              <a:t>г</a:t>
            </a:r>
            <a:r>
              <a:rPr sz="1800" b="1" spc="-20" dirty="0">
                <a:solidFill>
                  <a:srgbClr val="5284C4"/>
                </a:solidFill>
                <a:latin typeface="Segoe UI"/>
                <a:cs typeface="Segoe UI"/>
              </a:rPr>
              <a:t>о</a:t>
            </a:r>
            <a:r>
              <a:rPr sz="1800" b="1" dirty="0">
                <a:solidFill>
                  <a:srgbClr val="5284C4"/>
                </a:solidFill>
                <a:latin typeface="Segoe UI"/>
                <a:cs typeface="Segoe UI"/>
              </a:rPr>
              <a:t>д</a:t>
            </a:r>
            <a:endParaRPr sz="1800">
              <a:latin typeface="Segoe UI"/>
              <a:cs typeface="Segoe UI"/>
            </a:endParaRPr>
          </a:p>
        </p:txBody>
      </p:sp>
      <p:sp>
        <p:nvSpPr>
          <p:cNvPr id="47" name="object 47"/>
          <p:cNvSpPr txBox="1"/>
          <p:nvPr/>
        </p:nvSpPr>
        <p:spPr>
          <a:xfrm>
            <a:off x="518457" y="2940372"/>
            <a:ext cx="108013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Мероприятие</a:t>
            </a:r>
            <a:endParaRPr sz="1100">
              <a:latin typeface="Segoe UI"/>
              <a:cs typeface="Segoe UI"/>
            </a:endParaRPr>
          </a:p>
        </p:txBody>
      </p:sp>
      <p:sp>
        <p:nvSpPr>
          <p:cNvPr id="48" name="object 48"/>
          <p:cNvSpPr txBox="1"/>
          <p:nvPr/>
        </p:nvSpPr>
        <p:spPr>
          <a:xfrm>
            <a:off x="1803455" y="5975378"/>
            <a:ext cx="2073275" cy="139700"/>
          </a:xfrm>
          <a:prstGeom prst="rect">
            <a:avLst/>
          </a:prstGeom>
        </p:spPr>
        <p:txBody>
          <a:bodyPr vert="horz" wrap="square" lIns="0" tIns="0" rIns="0" bIns="0" rtlCol="0">
            <a:spAutoFit/>
          </a:bodyPr>
          <a:lstStyle/>
          <a:p>
            <a:pPr marL="12700">
              <a:lnSpc>
                <a:spcPct val="100000"/>
              </a:lnSpc>
            </a:pPr>
            <a:r>
              <a:rPr sz="900" b="1" spc="-10" dirty="0">
                <a:solidFill>
                  <a:srgbClr val="FFFFFF"/>
                </a:solidFill>
                <a:latin typeface="Segoe UI"/>
                <a:cs typeface="Segoe UI"/>
              </a:rPr>
              <a:t>К</a:t>
            </a:r>
            <a:r>
              <a:rPr sz="900" b="1" dirty="0">
                <a:solidFill>
                  <a:srgbClr val="FFFFFF"/>
                </a:solidFill>
                <a:latin typeface="Segoe UI"/>
                <a:cs typeface="Segoe UI"/>
              </a:rPr>
              <a:t>омпле</a:t>
            </a:r>
            <a:r>
              <a:rPr sz="900" b="1" spc="-15" dirty="0">
                <a:solidFill>
                  <a:srgbClr val="FFFFFF"/>
                </a:solidFill>
                <a:latin typeface="Segoe UI"/>
                <a:cs typeface="Segoe UI"/>
              </a:rPr>
              <a:t>к</a:t>
            </a:r>
            <a:r>
              <a:rPr sz="900" b="1" dirty="0">
                <a:solidFill>
                  <a:srgbClr val="FFFFFF"/>
                </a:solidFill>
                <a:latin typeface="Segoe UI"/>
                <a:cs typeface="Segoe UI"/>
              </a:rPr>
              <a:t>сный </a:t>
            </a:r>
            <a:r>
              <a:rPr sz="900" b="1" spc="-100" dirty="0">
                <a:solidFill>
                  <a:srgbClr val="FFFFFF"/>
                </a:solidFill>
                <a:latin typeface="Segoe UI"/>
                <a:cs typeface="Segoe UI"/>
              </a:rPr>
              <a:t> </a:t>
            </a:r>
            <a:r>
              <a:rPr sz="900" b="1" dirty="0">
                <a:solidFill>
                  <a:srgbClr val="FFFFFF"/>
                </a:solidFill>
                <a:latin typeface="Segoe UI"/>
                <a:cs typeface="Segoe UI"/>
              </a:rPr>
              <a:t>капитальный </a:t>
            </a:r>
            <a:r>
              <a:rPr sz="900" b="1" spc="-100" dirty="0">
                <a:solidFill>
                  <a:srgbClr val="FFFFFF"/>
                </a:solidFill>
                <a:latin typeface="Segoe UI"/>
                <a:cs typeface="Segoe UI"/>
              </a:rPr>
              <a:t> </a:t>
            </a:r>
            <a:r>
              <a:rPr sz="900" b="1" dirty="0">
                <a:solidFill>
                  <a:srgbClr val="FFFFFF"/>
                </a:solidFill>
                <a:latin typeface="Segoe UI"/>
                <a:cs typeface="Segoe UI"/>
              </a:rPr>
              <a:t>ремонт</a:t>
            </a:r>
            <a:endParaRPr sz="900">
              <a:latin typeface="Segoe UI"/>
              <a:cs typeface="Segoe UI"/>
            </a:endParaRPr>
          </a:p>
        </p:txBody>
      </p:sp>
      <p:sp>
        <p:nvSpPr>
          <p:cNvPr id="49" name="object 49"/>
          <p:cNvSpPr txBox="1"/>
          <p:nvPr/>
        </p:nvSpPr>
        <p:spPr>
          <a:xfrm>
            <a:off x="3952707" y="5965074"/>
            <a:ext cx="2109470" cy="1524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в  </a:t>
            </a:r>
            <a:r>
              <a:rPr sz="900" b="1" spc="55" dirty="0">
                <a:solidFill>
                  <a:srgbClr val="FFFFFF"/>
                </a:solidFill>
                <a:latin typeface="Segoe UI"/>
                <a:cs typeface="Segoe UI"/>
              </a:rPr>
              <a:t> </a:t>
            </a:r>
            <a:r>
              <a:rPr sz="1000" b="1" dirty="0">
                <a:solidFill>
                  <a:srgbClr val="2C2D84"/>
                </a:solidFill>
                <a:latin typeface="Segoe UI"/>
                <a:cs typeface="Segoe UI"/>
              </a:rPr>
              <a:t>8 </a:t>
            </a:r>
            <a:r>
              <a:rPr sz="1000" b="1" spc="70" dirty="0">
                <a:solidFill>
                  <a:srgbClr val="2C2D84"/>
                </a:solidFill>
                <a:latin typeface="Segoe UI"/>
                <a:cs typeface="Segoe UI"/>
              </a:rPr>
              <a:t> </a:t>
            </a:r>
            <a:r>
              <a:rPr sz="900" b="1" dirty="0">
                <a:solidFill>
                  <a:srgbClr val="FFFFFF"/>
                </a:solidFill>
                <a:latin typeface="Segoe UI"/>
                <a:cs typeface="Segoe UI"/>
              </a:rPr>
              <a:t>МО</a:t>
            </a:r>
            <a:r>
              <a:rPr sz="900" b="1" spc="-35" dirty="0">
                <a:solidFill>
                  <a:srgbClr val="FFFFFF"/>
                </a:solidFill>
                <a:latin typeface="Segoe UI"/>
                <a:cs typeface="Segoe UI"/>
              </a:rPr>
              <a:t>О</a:t>
            </a:r>
            <a:r>
              <a:rPr sz="900" b="1" dirty="0">
                <a:solidFill>
                  <a:srgbClr val="FFFFFF"/>
                </a:solidFill>
                <a:latin typeface="Segoe UI"/>
                <a:cs typeface="Segoe UI"/>
              </a:rPr>
              <a:t>, </a:t>
            </a:r>
            <a:r>
              <a:rPr sz="900" b="1" spc="-100" dirty="0">
                <a:solidFill>
                  <a:srgbClr val="FFFFFF"/>
                </a:solidFill>
                <a:latin typeface="Segoe UI"/>
                <a:cs typeface="Segoe UI"/>
              </a:rPr>
              <a:t> </a:t>
            </a:r>
            <a:r>
              <a:rPr sz="900" b="1" dirty="0">
                <a:solidFill>
                  <a:srgbClr val="FFFFFF"/>
                </a:solidFill>
                <a:latin typeface="Segoe UI"/>
                <a:cs typeface="Segoe UI"/>
              </a:rPr>
              <a:t>капитальный </a:t>
            </a:r>
            <a:r>
              <a:rPr sz="900" b="1" spc="-100" dirty="0">
                <a:solidFill>
                  <a:srgbClr val="FFFFFF"/>
                </a:solidFill>
                <a:latin typeface="Segoe UI"/>
                <a:cs typeface="Segoe UI"/>
              </a:rPr>
              <a:t> </a:t>
            </a:r>
            <a:r>
              <a:rPr sz="900" b="1" dirty="0">
                <a:solidFill>
                  <a:srgbClr val="FFFFFF"/>
                </a:solidFill>
                <a:latin typeface="Segoe UI"/>
                <a:cs typeface="Segoe UI"/>
              </a:rPr>
              <a:t>ремонт </a:t>
            </a:r>
            <a:r>
              <a:rPr sz="900" b="1" spc="-100" dirty="0">
                <a:solidFill>
                  <a:srgbClr val="FFFFFF"/>
                </a:solidFill>
                <a:latin typeface="Segoe UI"/>
                <a:cs typeface="Segoe UI"/>
              </a:rPr>
              <a:t> </a:t>
            </a:r>
            <a:r>
              <a:rPr sz="900" b="1" dirty="0">
                <a:solidFill>
                  <a:srgbClr val="FFFFFF"/>
                </a:solidFill>
                <a:latin typeface="Segoe UI"/>
                <a:cs typeface="Segoe UI"/>
              </a:rPr>
              <a:t>по</a:t>
            </a:r>
            <a:endParaRPr sz="900">
              <a:latin typeface="Segoe UI"/>
              <a:cs typeface="Segoe UI"/>
            </a:endParaRPr>
          </a:p>
        </p:txBody>
      </p:sp>
      <p:sp>
        <p:nvSpPr>
          <p:cNvPr id="50" name="object 50"/>
          <p:cNvSpPr txBox="1"/>
          <p:nvPr/>
        </p:nvSpPr>
        <p:spPr>
          <a:xfrm>
            <a:off x="1803495" y="6089678"/>
            <a:ext cx="4258945" cy="139700"/>
          </a:xfrm>
          <a:prstGeom prst="rect">
            <a:avLst/>
          </a:prstGeom>
        </p:spPr>
        <p:txBody>
          <a:bodyPr vert="horz" wrap="square" lIns="0" tIns="0" rIns="0" bIns="0" rtlCol="0">
            <a:spAutoFit/>
          </a:bodyPr>
          <a:lstStyle/>
          <a:p>
            <a:pPr marL="12700">
              <a:lnSpc>
                <a:spcPct val="100000"/>
              </a:lnSpc>
            </a:pPr>
            <a:r>
              <a:rPr sz="900" b="1" spc="-15" dirty="0">
                <a:solidFill>
                  <a:srgbClr val="FFFFFF"/>
                </a:solidFill>
                <a:latin typeface="Segoe UI"/>
                <a:cs typeface="Segoe UI"/>
              </a:rPr>
              <a:t>от</a:t>
            </a:r>
            <a:r>
              <a:rPr sz="900" b="1" dirty="0">
                <a:solidFill>
                  <a:srgbClr val="FFFFFF"/>
                </a:solidFill>
                <a:latin typeface="Segoe UI"/>
                <a:cs typeface="Segoe UI"/>
              </a:rPr>
              <a:t>дельным  </a:t>
            </a:r>
            <a:r>
              <a:rPr sz="900" b="1" spc="-40" dirty="0">
                <a:solidFill>
                  <a:srgbClr val="FFFFFF"/>
                </a:solidFill>
                <a:latin typeface="Segoe UI"/>
                <a:cs typeface="Segoe UI"/>
              </a:rPr>
              <a:t> </a:t>
            </a:r>
            <a:r>
              <a:rPr sz="900" b="1" dirty="0">
                <a:solidFill>
                  <a:srgbClr val="FFFFFF"/>
                </a:solidFill>
                <a:latin typeface="Segoe UI"/>
                <a:cs typeface="Segoe UI"/>
              </a:rPr>
              <a:t>видам  </a:t>
            </a:r>
            <a:r>
              <a:rPr sz="900" b="1" spc="-4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  </a:t>
            </a:r>
            <a:r>
              <a:rPr sz="900" b="1" spc="-40" dirty="0">
                <a:solidFill>
                  <a:srgbClr val="FFFFFF"/>
                </a:solidFill>
                <a:latin typeface="Segoe UI"/>
                <a:cs typeface="Segoe UI"/>
              </a:rPr>
              <a:t> </a:t>
            </a:r>
            <a:r>
              <a:rPr sz="900" b="1" dirty="0">
                <a:solidFill>
                  <a:srgbClr val="FFFFFF"/>
                </a:solidFill>
                <a:latin typeface="Segoe UI"/>
                <a:cs typeface="Segoe UI"/>
              </a:rPr>
              <a:t>(кровля,  </a:t>
            </a:r>
            <a:r>
              <a:rPr sz="900" b="1" spc="-40" dirty="0">
                <a:solidFill>
                  <a:srgbClr val="FFFFFF"/>
                </a:solidFill>
                <a:latin typeface="Segoe UI"/>
                <a:cs typeface="Segoe UI"/>
              </a:rPr>
              <a:t> </a:t>
            </a:r>
            <a:r>
              <a:rPr sz="900" b="1" dirty="0">
                <a:solidFill>
                  <a:srgbClr val="FFFFFF"/>
                </a:solidFill>
                <a:latin typeface="Segoe UI"/>
                <a:cs typeface="Segoe UI"/>
              </a:rPr>
              <a:t>электросна</a:t>
            </a:r>
            <a:r>
              <a:rPr sz="900" b="1" spc="-15" dirty="0">
                <a:solidFill>
                  <a:srgbClr val="FFFFFF"/>
                </a:solidFill>
                <a:latin typeface="Segoe UI"/>
                <a:cs typeface="Segoe UI"/>
              </a:rPr>
              <a:t>бж</a:t>
            </a:r>
            <a:r>
              <a:rPr sz="900" b="1" dirty="0">
                <a:solidFill>
                  <a:srgbClr val="FFFFFF"/>
                </a:solidFill>
                <a:latin typeface="Segoe UI"/>
                <a:cs typeface="Segoe UI"/>
              </a:rPr>
              <a:t>ение,  </a:t>
            </a:r>
            <a:r>
              <a:rPr sz="900" b="1" spc="-40" dirty="0">
                <a:solidFill>
                  <a:srgbClr val="FFFFFF"/>
                </a:solidFill>
                <a:latin typeface="Segoe UI"/>
                <a:cs typeface="Segoe UI"/>
              </a:rPr>
              <a:t> </a:t>
            </a:r>
            <a:r>
              <a:rPr sz="900" b="1" spc="-15" dirty="0">
                <a:solidFill>
                  <a:srgbClr val="FFFFFF"/>
                </a:solidFill>
                <a:latin typeface="Segoe UI"/>
                <a:cs typeface="Segoe UI"/>
              </a:rPr>
              <a:t>от</a:t>
            </a:r>
            <a:r>
              <a:rPr sz="900" b="1" dirty="0">
                <a:solidFill>
                  <a:srgbClr val="FFFFFF"/>
                </a:solidFill>
                <a:latin typeface="Segoe UI"/>
                <a:cs typeface="Segoe UI"/>
              </a:rPr>
              <a:t>опление,  </a:t>
            </a:r>
            <a:r>
              <a:rPr sz="900" b="1" spc="-40" dirty="0">
                <a:solidFill>
                  <a:srgbClr val="FFFFFF"/>
                </a:solidFill>
                <a:latin typeface="Segoe UI"/>
                <a:cs typeface="Segoe UI"/>
              </a:rPr>
              <a:t> </a:t>
            </a:r>
            <a:r>
              <a:rPr sz="900" b="1" dirty="0">
                <a:solidFill>
                  <a:srgbClr val="FFFFFF"/>
                </a:solidFill>
                <a:latin typeface="Segoe UI"/>
                <a:cs typeface="Segoe UI"/>
              </a:rPr>
              <a:t>ин-</a:t>
            </a:r>
            <a:endParaRPr sz="900">
              <a:latin typeface="Segoe UI"/>
              <a:cs typeface="Segoe UI"/>
            </a:endParaRPr>
          </a:p>
        </p:txBody>
      </p:sp>
      <p:sp>
        <p:nvSpPr>
          <p:cNvPr id="51" name="object 51"/>
          <p:cNvSpPr txBox="1"/>
          <p:nvPr/>
        </p:nvSpPr>
        <p:spPr>
          <a:xfrm>
            <a:off x="1803495" y="6203978"/>
            <a:ext cx="4258945" cy="256540"/>
          </a:xfrm>
          <a:prstGeom prst="rect">
            <a:avLst/>
          </a:prstGeom>
        </p:spPr>
        <p:txBody>
          <a:bodyPr vert="horz" wrap="square" lIns="0" tIns="0" rIns="0" bIns="0" rtlCol="0">
            <a:spAutoFit/>
          </a:bodyPr>
          <a:lstStyle/>
          <a:p>
            <a:pPr marL="12700" marR="5080">
              <a:lnSpc>
                <a:spcPct val="74100"/>
              </a:lnSpc>
            </a:pPr>
            <a:r>
              <a:rPr sz="900" b="1" spc="-15" dirty="0">
                <a:solidFill>
                  <a:srgbClr val="FFFFFF"/>
                </a:solidFill>
                <a:latin typeface="Segoe UI"/>
                <a:cs typeface="Segoe UI"/>
              </a:rPr>
              <a:t>ж</a:t>
            </a:r>
            <a:r>
              <a:rPr sz="900" b="1" dirty="0">
                <a:solidFill>
                  <a:srgbClr val="FFFFFF"/>
                </a:solidFill>
                <a:latin typeface="Segoe UI"/>
                <a:cs typeface="Segoe UI"/>
              </a:rPr>
              <a:t>енерные   </a:t>
            </a:r>
            <a:r>
              <a:rPr sz="900" b="1" spc="-75" dirty="0">
                <a:solidFill>
                  <a:srgbClr val="FFFFFF"/>
                </a:solidFill>
                <a:latin typeface="Segoe UI"/>
                <a:cs typeface="Segoe UI"/>
              </a:rPr>
              <a:t> </a:t>
            </a:r>
            <a:r>
              <a:rPr sz="900" b="1" dirty="0">
                <a:solidFill>
                  <a:srgbClr val="FFFFFF"/>
                </a:solidFill>
                <a:latin typeface="Segoe UI"/>
                <a:cs typeface="Segoe UI"/>
              </a:rPr>
              <a:t>сети,   </a:t>
            </a:r>
            <a:r>
              <a:rPr sz="900" b="1" spc="-75" dirty="0">
                <a:solidFill>
                  <a:srgbClr val="FFFFFF"/>
                </a:solidFill>
                <a:latin typeface="Segoe UI"/>
                <a:cs typeface="Segoe UI"/>
              </a:rPr>
              <a:t> </a:t>
            </a:r>
            <a:r>
              <a:rPr sz="900" b="1" spc="-10" dirty="0">
                <a:solidFill>
                  <a:srgbClr val="FFFFFF"/>
                </a:solidFill>
                <a:latin typeface="Segoe UI"/>
                <a:cs typeface="Segoe UI"/>
              </a:rPr>
              <a:t>ф</a:t>
            </a:r>
            <a:r>
              <a:rPr sz="900" b="1" dirty="0">
                <a:solidFill>
                  <a:srgbClr val="FFFFFF"/>
                </a:solidFill>
                <a:latin typeface="Segoe UI"/>
                <a:cs typeface="Segoe UI"/>
              </a:rPr>
              <a:t>асады,   </a:t>
            </a:r>
            <a:r>
              <a:rPr sz="900" b="1" spc="-75" dirty="0">
                <a:solidFill>
                  <a:srgbClr val="FFFFFF"/>
                </a:solidFill>
                <a:latin typeface="Segoe UI"/>
                <a:cs typeface="Segoe UI"/>
              </a:rPr>
              <a:t> </a:t>
            </a:r>
            <a:r>
              <a:rPr sz="900" b="1" dirty="0">
                <a:solidFill>
                  <a:srgbClr val="FFFFFF"/>
                </a:solidFill>
                <a:latin typeface="Segoe UI"/>
                <a:cs typeface="Segoe UI"/>
              </a:rPr>
              <a:t>вн</a:t>
            </a:r>
            <a:r>
              <a:rPr sz="900" b="1" spc="10" dirty="0">
                <a:solidFill>
                  <a:srgbClr val="FFFFFF"/>
                </a:solidFill>
                <a:latin typeface="Segoe UI"/>
                <a:cs typeface="Segoe UI"/>
              </a:rPr>
              <a:t>у</a:t>
            </a:r>
            <a:r>
              <a:rPr sz="900" b="1" dirty="0">
                <a:solidFill>
                  <a:srgbClr val="FFFFFF"/>
                </a:solidFill>
                <a:latin typeface="Segoe UI"/>
                <a:cs typeface="Segoe UI"/>
              </a:rPr>
              <a:t>тренние   </a:t>
            </a:r>
            <a:r>
              <a:rPr sz="900" b="1" spc="-75" dirty="0">
                <a:solidFill>
                  <a:srgbClr val="FFFFFF"/>
                </a:solidFill>
                <a:latin typeface="Segoe UI"/>
                <a:cs typeface="Segoe UI"/>
              </a:rPr>
              <a:t> </a:t>
            </a:r>
            <a:r>
              <a:rPr sz="900" b="1" dirty="0">
                <a:solidFill>
                  <a:srgbClr val="FFFFFF"/>
                </a:solidFill>
                <a:latin typeface="Segoe UI"/>
                <a:cs typeface="Segoe UI"/>
              </a:rPr>
              <a:t>помещения,   </a:t>
            </a:r>
            <a:r>
              <a:rPr sz="900" b="1" spc="-75" dirty="0">
                <a:solidFill>
                  <a:srgbClr val="FFFFFF"/>
                </a:solidFill>
                <a:latin typeface="Segoe UI"/>
                <a:cs typeface="Segoe UI"/>
              </a:rPr>
              <a:t> </a:t>
            </a:r>
            <a:r>
              <a:rPr sz="900" b="1" dirty="0">
                <a:solidFill>
                  <a:srgbClr val="FFFFFF"/>
                </a:solidFill>
                <a:latin typeface="Segoe UI"/>
                <a:cs typeface="Segoe UI"/>
              </a:rPr>
              <a:t>бла</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у</a:t>
            </a:r>
            <a:r>
              <a:rPr sz="900" b="1" dirty="0">
                <a:solidFill>
                  <a:srgbClr val="FFFFFF"/>
                </a:solidFill>
                <a:latin typeface="Segoe UI"/>
                <a:cs typeface="Segoe UI"/>
              </a:rPr>
              <a:t>стройство) в</a:t>
            </a:r>
            <a:r>
              <a:rPr sz="900" b="1" spc="-5" dirty="0">
                <a:solidFill>
                  <a:srgbClr val="FFFFFF"/>
                </a:solidFill>
                <a:latin typeface="Segoe UI"/>
                <a:cs typeface="Segoe UI"/>
              </a:rPr>
              <a:t> </a:t>
            </a:r>
            <a:r>
              <a:rPr sz="1000" b="1" dirty="0">
                <a:solidFill>
                  <a:srgbClr val="2C2D84"/>
                </a:solidFill>
                <a:latin typeface="Segoe UI"/>
                <a:cs typeface="Segoe UI"/>
              </a:rPr>
              <a:t>58</a:t>
            </a:r>
            <a:r>
              <a:rPr sz="1000" b="1" spc="-30" dirty="0">
                <a:solidFill>
                  <a:srgbClr val="2C2D84"/>
                </a:solidFill>
                <a:latin typeface="Segoe UI"/>
                <a:cs typeface="Segoe UI"/>
              </a:rPr>
              <a:t> </a:t>
            </a:r>
            <a:r>
              <a:rPr sz="900" b="1" dirty="0">
                <a:solidFill>
                  <a:srgbClr val="FFFFFF"/>
                </a:solidFill>
                <a:latin typeface="Segoe UI"/>
                <a:cs typeface="Segoe UI"/>
              </a:rPr>
              <a:t>МОО и </a:t>
            </a:r>
            <a:r>
              <a:rPr sz="1000" b="1" spc="-5" dirty="0">
                <a:solidFill>
                  <a:srgbClr val="2C2D84"/>
                </a:solidFill>
                <a:latin typeface="Segoe UI"/>
                <a:cs typeface="Segoe UI"/>
              </a:rPr>
              <a:t>7</a:t>
            </a:r>
            <a:r>
              <a:rPr sz="1000" b="1" dirty="0">
                <a:solidFill>
                  <a:srgbClr val="2C2D84"/>
                </a:solidFill>
                <a:latin typeface="Segoe UI"/>
                <a:cs typeface="Segoe UI"/>
              </a:rPr>
              <a:t>6</a:t>
            </a:r>
            <a:r>
              <a:rPr sz="1000" b="1" spc="110" dirty="0">
                <a:solidFill>
                  <a:srgbClr val="2C2D84"/>
                </a:solidFill>
                <a:latin typeface="Segoe UI"/>
                <a:cs typeface="Segoe UI"/>
              </a:rPr>
              <a:t> </a:t>
            </a:r>
            <a:r>
              <a:rPr sz="900" b="1" dirty="0">
                <a:solidFill>
                  <a:srgbClr val="FFFFFF"/>
                </a:solidFill>
                <a:latin typeface="Segoe UI"/>
                <a:cs typeface="Segoe UI"/>
              </a:rPr>
              <a:t>МДОО</a:t>
            </a:r>
            <a:endParaRPr sz="900">
              <a:latin typeface="Segoe UI"/>
              <a:cs typeface="Segoe UI"/>
            </a:endParaRPr>
          </a:p>
        </p:txBody>
      </p:sp>
      <p:sp>
        <p:nvSpPr>
          <p:cNvPr id="52" name="object 52"/>
          <p:cNvSpPr txBox="1"/>
          <p:nvPr/>
        </p:nvSpPr>
        <p:spPr>
          <a:xfrm>
            <a:off x="1700867" y="4542066"/>
            <a:ext cx="4436110" cy="519430"/>
          </a:xfrm>
          <a:prstGeom prst="rect">
            <a:avLst/>
          </a:prstGeom>
          <a:solidFill>
            <a:srgbClr val="C2758F"/>
          </a:solidFill>
        </p:spPr>
        <p:txBody>
          <a:bodyPr vert="horz" wrap="square" lIns="0" tIns="0" rIns="0" bIns="0" rtlCol="0">
            <a:spAutoFit/>
          </a:bodyPr>
          <a:lstStyle/>
          <a:p>
            <a:pPr marL="114935" marR="79375" algn="just">
              <a:lnSpc>
                <a:spcPts val="900"/>
              </a:lnSpc>
            </a:pPr>
            <a:r>
              <a:rPr sz="900" b="1" dirty="0">
                <a:solidFill>
                  <a:srgbClr val="FFFFFF"/>
                </a:solidFill>
                <a:latin typeface="Segoe UI"/>
                <a:cs typeface="Segoe UI"/>
              </a:rPr>
              <a:t>Обеспечение</a:t>
            </a:r>
            <a:r>
              <a:rPr sz="900" b="1" spc="-25" dirty="0">
                <a:solidFill>
                  <a:srgbClr val="FFFFFF"/>
                </a:solidFill>
                <a:latin typeface="Segoe UI"/>
                <a:cs typeface="Segoe UI"/>
              </a:rPr>
              <a:t> </a:t>
            </a:r>
            <a:r>
              <a:rPr sz="900" b="1" spc="-15" dirty="0">
                <a:solidFill>
                  <a:srgbClr val="FFFFFF"/>
                </a:solidFill>
                <a:latin typeface="Segoe UI"/>
                <a:cs typeface="Segoe UI"/>
              </a:rPr>
              <a:t>г</a:t>
            </a:r>
            <a:r>
              <a:rPr sz="900" b="1" dirty="0">
                <a:solidFill>
                  <a:srgbClr val="FFFFFF"/>
                </a:solidFill>
                <a:latin typeface="Segoe UI"/>
                <a:cs typeface="Segoe UI"/>
              </a:rPr>
              <a:t>ос</a:t>
            </a:r>
            <a:r>
              <a:rPr sz="900" b="1" spc="-40" dirty="0">
                <a:solidFill>
                  <a:srgbClr val="FFFFFF"/>
                </a:solidFill>
                <a:latin typeface="Segoe UI"/>
                <a:cs typeface="Segoe UI"/>
              </a:rPr>
              <a:t>у</a:t>
            </a:r>
            <a:r>
              <a:rPr sz="900" b="1" dirty="0">
                <a:solidFill>
                  <a:srgbClr val="FFFFFF"/>
                </a:solidFill>
                <a:latin typeface="Segoe UI"/>
                <a:cs typeface="Segoe UI"/>
              </a:rPr>
              <a:t>дарственных</a:t>
            </a:r>
            <a:r>
              <a:rPr sz="900" b="1" spc="-30" dirty="0">
                <a:solidFill>
                  <a:srgbClr val="FFFFFF"/>
                </a:solidFill>
                <a:latin typeface="Segoe UI"/>
                <a:cs typeface="Segoe UI"/>
              </a:rPr>
              <a:t> </a:t>
            </a:r>
            <a:r>
              <a:rPr sz="900" b="1" spc="-25" dirty="0">
                <a:solidFill>
                  <a:srgbClr val="FFFFFF"/>
                </a:solidFill>
                <a:latin typeface="Segoe UI"/>
                <a:cs typeface="Segoe UI"/>
              </a:rPr>
              <a:t>г</a:t>
            </a:r>
            <a:r>
              <a:rPr sz="900" b="1" dirty="0">
                <a:solidFill>
                  <a:srgbClr val="FFFFFF"/>
                </a:solidFill>
                <a:latin typeface="Segoe UI"/>
                <a:cs typeface="Segoe UI"/>
              </a:rPr>
              <a:t>а</a:t>
            </a:r>
            <a:r>
              <a:rPr sz="900" b="1" spc="-10" dirty="0">
                <a:solidFill>
                  <a:srgbClr val="FFFFFF"/>
                </a:solidFill>
                <a:latin typeface="Segoe UI"/>
                <a:cs typeface="Segoe UI"/>
              </a:rPr>
              <a:t>р</a:t>
            </a:r>
            <a:r>
              <a:rPr sz="900" b="1" dirty="0">
                <a:solidFill>
                  <a:srgbClr val="FFFFFF"/>
                </a:solidFill>
                <a:latin typeface="Segoe UI"/>
                <a:cs typeface="Segoe UI"/>
              </a:rPr>
              <a:t>антий</a:t>
            </a:r>
            <a:r>
              <a:rPr sz="900" b="1" spc="-2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р</a:t>
            </a:r>
            <a:r>
              <a:rPr sz="900" b="1" dirty="0">
                <a:solidFill>
                  <a:srgbClr val="FFFFFF"/>
                </a:solidFill>
                <a:latin typeface="Segoe UI"/>
                <a:cs typeface="Segoe UI"/>
              </a:rPr>
              <a:t>ав</a:t>
            </a:r>
            <a:r>
              <a:rPr sz="900" b="1" spc="-30" dirty="0">
                <a:solidFill>
                  <a:srgbClr val="FFFFFF"/>
                </a:solidFill>
                <a:latin typeface="Segoe UI"/>
                <a:cs typeface="Segoe UI"/>
              </a:rPr>
              <a:t> </a:t>
            </a:r>
            <a:r>
              <a:rPr sz="900" b="1" dirty="0">
                <a:solidFill>
                  <a:srgbClr val="FFFFFF"/>
                </a:solidFill>
                <a:latin typeface="Segoe UI"/>
                <a:cs typeface="Segoe UI"/>
              </a:rPr>
              <a:t>г</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0" dirty="0">
                <a:solidFill>
                  <a:srgbClr val="FFFFFF"/>
                </a:solidFill>
                <a:latin typeface="Segoe UI"/>
                <a:cs typeface="Segoe UI"/>
              </a:rPr>
              <a:t>ж</a:t>
            </a:r>
            <a:r>
              <a:rPr sz="900" b="1" dirty="0">
                <a:solidFill>
                  <a:srgbClr val="FFFFFF"/>
                </a:solidFill>
                <a:latin typeface="Segoe UI"/>
                <a:cs typeface="Segoe UI"/>
              </a:rPr>
              <a:t>дан</a:t>
            </a:r>
            <a:r>
              <a:rPr sz="900" b="1" spc="-30" dirty="0">
                <a:solidFill>
                  <a:srgbClr val="FFFFFF"/>
                </a:solidFill>
                <a:latin typeface="Segoe UI"/>
                <a:cs typeface="Segoe UI"/>
              </a:rPr>
              <a:t> </a:t>
            </a:r>
            <a:r>
              <a:rPr sz="900" b="1" dirty="0">
                <a:solidFill>
                  <a:srgbClr val="FFFFFF"/>
                </a:solidFill>
                <a:latin typeface="Segoe UI"/>
                <a:cs typeface="Segoe UI"/>
              </a:rPr>
              <a:t>на</a:t>
            </a:r>
            <a:r>
              <a:rPr sz="900" b="1" spc="-25" dirty="0">
                <a:solidFill>
                  <a:srgbClr val="FFFFFF"/>
                </a:solidFill>
                <a:latin typeface="Segoe UI"/>
                <a:cs typeface="Segoe UI"/>
              </a:rPr>
              <a:t> </a:t>
            </a:r>
            <a:r>
              <a:rPr sz="900" b="1" dirty="0">
                <a:solidFill>
                  <a:srgbClr val="FFFFFF"/>
                </a:solidFill>
                <a:latin typeface="Segoe UI"/>
                <a:cs typeface="Segoe UI"/>
              </a:rPr>
              <a:t>получение</a:t>
            </a:r>
            <a:r>
              <a:rPr sz="900" b="1" spc="-25" dirty="0">
                <a:solidFill>
                  <a:srgbClr val="FFFFFF"/>
                </a:solidFill>
                <a:latin typeface="Segoe UI"/>
                <a:cs typeface="Segoe UI"/>
              </a:rPr>
              <a:t> </a:t>
            </a:r>
            <a:r>
              <a:rPr sz="900" b="1" dirty="0">
                <a:solidFill>
                  <a:srgbClr val="FFFFFF"/>
                </a:solidFill>
                <a:latin typeface="Segoe UI"/>
                <a:cs typeface="Segoe UI"/>
              </a:rPr>
              <a:t>обще- дос</a:t>
            </a:r>
            <a:r>
              <a:rPr sz="900" b="1" spc="10" dirty="0">
                <a:solidFill>
                  <a:srgbClr val="FFFFFF"/>
                </a:solidFill>
                <a:latin typeface="Segoe UI"/>
                <a:cs typeface="Segoe UI"/>
              </a:rPr>
              <a:t>т</a:t>
            </a:r>
            <a:r>
              <a:rPr sz="900" b="1" dirty="0">
                <a:solidFill>
                  <a:srgbClr val="FFFFFF"/>
                </a:solidFill>
                <a:latin typeface="Segoe UI"/>
                <a:cs typeface="Segoe UI"/>
              </a:rPr>
              <a:t>упно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дош</a:t>
            </a:r>
            <a:r>
              <a:rPr sz="900" b="1" spc="-15" dirty="0">
                <a:solidFill>
                  <a:srgbClr val="FFFFFF"/>
                </a:solidFill>
                <a:latin typeface="Segoe UI"/>
                <a:cs typeface="Segoe UI"/>
              </a:rPr>
              <a:t>к</a:t>
            </a:r>
            <a:r>
              <a:rPr sz="900" b="1" dirty="0">
                <a:solidFill>
                  <a:srgbClr val="FFFFFF"/>
                </a:solidFill>
                <a:latin typeface="Segoe UI"/>
                <a:cs typeface="Segoe UI"/>
              </a:rPr>
              <a:t>ольно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н</a:t>
            </a:r>
            <a:r>
              <a:rPr sz="900" b="1" spc="-10" dirty="0">
                <a:solidFill>
                  <a:srgbClr val="FFFFFF"/>
                </a:solidFill>
                <a:latin typeface="Segoe UI"/>
                <a:cs typeface="Segoe UI"/>
              </a:rPr>
              <a:t>а</a:t>
            </a:r>
            <a:r>
              <a:rPr sz="900" b="1" dirty="0">
                <a:solidFill>
                  <a:srgbClr val="FFFFFF"/>
                </a:solidFill>
                <a:latin typeface="Segoe UI"/>
                <a:cs typeface="Segoe UI"/>
              </a:rPr>
              <a:t>чально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основно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средне</a:t>
            </a:r>
            <a:r>
              <a:rPr sz="900" b="1" spc="-15" dirty="0">
                <a:solidFill>
                  <a:srgbClr val="FFFFFF"/>
                </a:solidFill>
                <a:latin typeface="Segoe UI"/>
                <a:cs typeface="Segoe UI"/>
              </a:rPr>
              <a:t>г</a:t>
            </a:r>
            <a:r>
              <a:rPr sz="900" b="1" dirty="0">
                <a:solidFill>
                  <a:srgbClr val="FFFFFF"/>
                </a:solidFill>
                <a:latin typeface="Segoe UI"/>
                <a:cs typeface="Segoe UI"/>
              </a:rPr>
              <a:t>о обще</a:t>
            </a:r>
            <a:r>
              <a:rPr sz="900" b="1" spc="-15" dirty="0">
                <a:solidFill>
                  <a:srgbClr val="FFFFFF"/>
                </a:solidFill>
                <a:latin typeface="Segoe UI"/>
                <a:cs typeface="Segoe UI"/>
              </a:rPr>
              <a:t>г</a:t>
            </a:r>
            <a:r>
              <a:rPr sz="900" b="1" dirty="0">
                <a:solidFill>
                  <a:srgbClr val="FFFFFF"/>
                </a:solidFill>
                <a:latin typeface="Segoe UI"/>
                <a:cs typeface="Segoe UI"/>
              </a:rPr>
              <a:t>о 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endParaRPr sz="900">
              <a:latin typeface="Segoe UI"/>
              <a:cs typeface="Segoe UI"/>
            </a:endParaRPr>
          </a:p>
        </p:txBody>
      </p:sp>
      <p:sp>
        <p:nvSpPr>
          <p:cNvPr id="53" name="object 53"/>
          <p:cNvSpPr txBox="1"/>
          <p:nvPr/>
        </p:nvSpPr>
        <p:spPr>
          <a:xfrm>
            <a:off x="1700867" y="5137238"/>
            <a:ext cx="4436110" cy="655955"/>
          </a:xfrm>
          <a:prstGeom prst="rect">
            <a:avLst/>
          </a:prstGeom>
          <a:solidFill>
            <a:srgbClr val="C2758F"/>
          </a:solidFill>
        </p:spPr>
        <p:txBody>
          <a:bodyPr vert="horz" wrap="square" lIns="0" tIns="0" rIns="0" bIns="0" rtlCol="0">
            <a:spAutoFit/>
          </a:bodyPr>
          <a:lstStyle/>
          <a:p>
            <a:pPr marL="114935" marR="79375" algn="just">
              <a:lnSpc>
                <a:spcPts val="900"/>
              </a:lnSpc>
            </a:pPr>
            <a:r>
              <a:rPr sz="900" b="1" spc="-20" dirty="0">
                <a:solidFill>
                  <a:srgbClr val="FFFFFF"/>
                </a:solidFill>
                <a:latin typeface="Segoe UI"/>
                <a:cs typeface="Segoe UI"/>
              </a:rPr>
              <a:t>Обеспечени</a:t>
            </a:r>
            <a:r>
              <a:rPr sz="900" b="1" dirty="0">
                <a:solidFill>
                  <a:srgbClr val="FFFFFF"/>
                </a:solidFill>
                <a:latin typeface="Segoe UI"/>
                <a:cs typeface="Segoe UI"/>
              </a:rPr>
              <a:t>е </a:t>
            </a:r>
            <a:r>
              <a:rPr sz="900" b="1" spc="-55" dirty="0">
                <a:solidFill>
                  <a:srgbClr val="FFFFFF"/>
                </a:solidFill>
                <a:latin typeface="Segoe UI"/>
                <a:cs typeface="Segoe UI"/>
              </a:rPr>
              <a:t> </a:t>
            </a:r>
            <a:r>
              <a:rPr sz="900" b="1" spc="-20" dirty="0">
                <a:solidFill>
                  <a:srgbClr val="FFFFFF"/>
                </a:solidFill>
                <a:latin typeface="Segoe UI"/>
                <a:cs typeface="Segoe UI"/>
              </a:rPr>
              <a:t>нормативны</a:t>
            </a:r>
            <a:r>
              <a:rPr sz="900" b="1" dirty="0">
                <a:solidFill>
                  <a:srgbClr val="FFFFFF"/>
                </a:solidFill>
                <a:latin typeface="Segoe UI"/>
                <a:cs typeface="Segoe UI"/>
              </a:rPr>
              <a:t>х </a:t>
            </a:r>
            <a:r>
              <a:rPr sz="900" b="1" spc="-55" dirty="0">
                <a:solidFill>
                  <a:srgbClr val="FFFFFF"/>
                </a:solidFill>
                <a:latin typeface="Segoe UI"/>
                <a:cs typeface="Segoe UI"/>
              </a:rPr>
              <a:t> </a:t>
            </a:r>
            <a:r>
              <a:rPr sz="900" b="1" spc="-20" dirty="0">
                <a:solidFill>
                  <a:srgbClr val="FFFFFF"/>
                </a:solidFill>
                <a:latin typeface="Segoe UI"/>
                <a:cs typeface="Segoe UI"/>
              </a:rPr>
              <a:t>требований</a:t>
            </a:r>
            <a:r>
              <a:rPr sz="900" b="1" dirty="0">
                <a:solidFill>
                  <a:srgbClr val="FFFFFF"/>
                </a:solidFill>
                <a:latin typeface="Segoe UI"/>
                <a:cs typeface="Segoe UI"/>
              </a:rPr>
              <a:t>, </a:t>
            </a:r>
            <a:r>
              <a:rPr sz="900" b="1" spc="-55" dirty="0">
                <a:solidFill>
                  <a:srgbClr val="FFFFFF"/>
                </a:solidFill>
                <a:latin typeface="Segoe UI"/>
                <a:cs typeface="Segoe UI"/>
              </a:rPr>
              <a:t> </a:t>
            </a:r>
            <a:r>
              <a:rPr sz="900" b="1" spc="-20" dirty="0">
                <a:solidFill>
                  <a:srgbClr val="FFFFFF"/>
                </a:solidFill>
                <a:latin typeface="Segoe UI"/>
                <a:cs typeface="Segoe UI"/>
              </a:rPr>
              <a:t>предъявляемы</a:t>
            </a:r>
            <a:r>
              <a:rPr sz="900" b="1" dirty="0">
                <a:solidFill>
                  <a:srgbClr val="FFFFFF"/>
                </a:solidFill>
                <a:latin typeface="Segoe UI"/>
                <a:cs typeface="Segoe UI"/>
              </a:rPr>
              <a:t>х </a:t>
            </a:r>
            <a:r>
              <a:rPr sz="900" b="1" spc="-55" dirty="0">
                <a:solidFill>
                  <a:srgbClr val="FFFFFF"/>
                </a:solidFill>
                <a:latin typeface="Segoe UI"/>
                <a:cs typeface="Segoe UI"/>
              </a:rPr>
              <a:t> </a:t>
            </a:r>
            <a:r>
              <a:rPr sz="900" b="1" dirty="0">
                <a:solidFill>
                  <a:srgbClr val="FFFFFF"/>
                </a:solidFill>
                <a:latin typeface="Segoe UI"/>
                <a:cs typeface="Segoe UI"/>
              </a:rPr>
              <a:t>к </a:t>
            </a:r>
            <a:r>
              <a:rPr sz="900" b="1" spc="-55" dirty="0">
                <a:solidFill>
                  <a:srgbClr val="FFFFFF"/>
                </a:solidFill>
                <a:latin typeface="Segoe UI"/>
                <a:cs typeface="Segoe UI"/>
              </a:rPr>
              <a:t> </a:t>
            </a:r>
            <a:r>
              <a:rPr sz="900" b="1" spc="-20" dirty="0">
                <a:solidFill>
                  <a:srgbClr val="FFFFFF"/>
                </a:solidFill>
                <a:latin typeface="Segoe UI"/>
                <a:cs typeface="Segoe UI"/>
              </a:rPr>
              <a:t>МДО</a:t>
            </a:r>
            <a:r>
              <a:rPr sz="900" b="1" dirty="0">
                <a:solidFill>
                  <a:srgbClr val="FFFFFF"/>
                </a:solidFill>
                <a:latin typeface="Segoe UI"/>
                <a:cs typeface="Segoe UI"/>
              </a:rPr>
              <a:t>О </a:t>
            </a:r>
            <a:r>
              <a:rPr sz="900" b="1" spc="-55" dirty="0">
                <a:solidFill>
                  <a:srgbClr val="FFFFFF"/>
                </a:solidFill>
                <a:latin typeface="Segoe UI"/>
                <a:cs typeface="Segoe UI"/>
              </a:rPr>
              <a:t> </a:t>
            </a:r>
            <a:r>
              <a:rPr sz="900" b="1" dirty="0">
                <a:solidFill>
                  <a:srgbClr val="FFFFFF"/>
                </a:solidFill>
                <a:latin typeface="Segoe UI"/>
                <a:cs typeface="Segoe UI"/>
              </a:rPr>
              <a:t>и </a:t>
            </a:r>
            <a:r>
              <a:rPr sz="900" b="1" spc="-55" dirty="0">
                <a:solidFill>
                  <a:srgbClr val="FFFFFF"/>
                </a:solidFill>
                <a:latin typeface="Segoe UI"/>
                <a:cs typeface="Segoe UI"/>
              </a:rPr>
              <a:t> </a:t>
            </a:r>
            <a:r>
              <a:rPr sz="900" b="1" spc="-20" dirty="0">
                <a:solidFill>
                  <a:srgbClr val="FFFFFF"/>
                </a:solidFill>
                <a:latin typeface="Segoe UI"/>
                <a:cs typeface="Segoe UI"/>
              </a:rPr>
              <a:t>МО</a:t>
            </a:r>
            <a:r>
              <a:rPr sz="900" b="1" spc="-55" dirty="0">
                <a:solidFill>
                  <a:srgbClr val="FFFFFF"/>
                </a:solidFill>
                <a:latin typeface="Segoe UI"/>
                <a:cs typeface="Segoe UI"/>
              </a:rPr>
              <a:t>О</a:t>
            </a:r>
            <a:r>
              <a:rPr sz="900" b="1" dirty="0">
                <a:solidFill>
                  <a:srgbClr val="FFFFFF"/>
                </a:solidFill>
                <a:latin typeface="Segoe UI"/>
                <a:cs typeface="Segoe UI"/>
              </a:rPr>
              <a:t>, </a:t>
            </a:r>
            <a:r>
              <a:rPr sz="900" b="1" spc="-20" dirty="0">
                <a:solidFill>
                  <a:srgbClr val="FFFFFF"/>
                </a:solidFill>
                <a:latin typeface="Segoe UI"/>
                <a:cs typeface="Segoe UI"/>
              </a:rPr>
              <a:t>со</a:t>
            </a:r>
            <a:r>
              <a:rPr sz="900" b="1" spc="-45" dirty="0">
                <a:solidFill>
                  <a:srgbClr val="FFFFFF"/>
                </a:solidFill>
                <a:latin typeface="Segoe UI"/>
                <a:cs typeface="Segoe UI"/>
              </a:rPr>
              <a:t>г</a:t>
            </a:r>
            <a:r>
              <a:rPr sz="900" b="1" spc="-20" dirty="0">
                <a:solidFill>
                  <a:srgbClr val="FFFFFF"/>
                </a:solidFill>
                <a:latin typeface="Segoe UI"/>
                <a:cs typeface="Segoe UI"/>
              </a:rPr>
              <a:t>ласн</a:t>
            </a:r>
            <a:r>
              <a:rPr sz="900" b="1" dirty="0">
                <a:solidFill>
                  <a:srgbClr val="FFFFFF"/>
                </a:solidFill>
                <a:latin typeface="Segoe UI"/>
                <a:cs typeface="Segoe UI"/>
              </a:rPr>
              <a:t>о</a:t>
            </a:r>
            <a:r>
              <a:rPr sz="900" b="1" spc="105" dirty="0">
                <a:solidFill>
                  <a:srgbClr val="FFFFFF"/>
                </a:solidFill>
                <a:latin typeface="Segoe UI"/>
                <a:cs typeface="Segoe UI"/>
              </a:rPr>
              <a:t> </a:t>
            </a:r>
            <a:r>
              <a:rPr sz="900" b="1" spc="-20" dirty="0">
                <a:solidFill>
                  <a:srgbClr val="FFFFFF"/>
                </a:solidFill>
                <a:latin typeface="Segoe UI"/>
                <a:cs typeface="Segoe UI"/>
              </a:rPr>
              <a:t>требования</a:t>
            </a:r>
            <a:r>
              <a:rPr sz="900" b="1" dirty="0">
                <a:solidFill>
                  <a:srgbClr val="FFFFFF"/>
                </a:solidFill>
                <a:latin typeface="Segoe UI"/>
                <a:cs typeface="Segoe UI"/>
              </a:rPr>
              <a:t>м</a:t>
            </a:r>
            <a:r>
              <a:rPr sz="900" b="1" spc="105" dirty="0">
                <a:solidFill>
                  <a:srgbClr val="FFFFFF"/>
                </a:solidFill>
                <a:latin typeface="Segoe UI"/>
                <a:cs typeface="Segoe UI"/>
              </a:rPr>
              <a:t> </a:t>
            </a:r>
            <a:r>
              <a:rPr sz="900" b="1" spc="-20" dirty="0">
                <a:solidFill>
                  <a:srgbClr val="FFFFFF"/>
                </a:solidFill>
                <a:latin typeface="Segoe UI"/>
                <a:cs typeface="Segoe UI"/>
              </a:rPr>
              <a:t>санитарно-эпидемиологичес</a:t>
            </a:r>
            <a:r>
              <a:rPr sz="900" b="1" spc="-35" dirty="0">
                <a:solidFill>
                  <a:srgbClr val="FFFFFF"/>
                </a:solidFill>
                <a:latin typeface="Segoe UI"/>
                <a:cs typeface="Segoe UI"/>
              </a:rPr>
              <a:t>к</a:t>
            </a:r>
            <a:r>
              <a:rPr sz="900" b="1" spc="-20" dirty="0">
                <a:solidFill>
                  <a:srgbClr val="FFFFFF"/>
                </a:solidFill>
                <a:latin typeface="Segoe UI"/>
                <a:cs typeface="Segoe UI"/>
              </a:rPr>
              <a:t>о</a:t>
            </a:r>
            <a:r>
              <a:rPr sz="900" b="1" spc="-35" dirty="0">
                <a:solidFill>
                  <a:srgbClr val="FFFFFF"/>
                </a:solidFill>
                <a:latin typeface="Segoe UI"/>
                <a:cs typeface="Segoe UI"/>
              </a:rPr>
              <a:t>г</a:t>
            </a:r>
            <a:r>
              <a:rPr sz="900" b="1" dirty="0">
                <a:solidFill>
                  <a:srgbClr val="FFFFFF"/>
                </a:solidFill>
                <a:latin typeface="Segoe UI"/>
                <a:cs typeface="Segoe UI"/>
              </a:rPr>
              <a:t>о</a:t>
            </a:r>
            <a:r>
              <a:rPr sz="900" b="1" spc="105" dirty="0">
                <a:solidFill>
                  <a:srgbClr val="FFFFFF"/>
                </a:solidFill>
                <a:latin typeface="Segoe UI"/>
                <a:cs typeface="Segoe UI"/>
              </a:rPr>
              <a:t> </a:t>
            </a:r>
            <a:r>
              <a:rPr sz="900" b="1" spc="-20" dirty="0">
                <a:solidFill>
                  <a:srgbClr val="FFFFFF"/>
                </a:solidFill>
                <a:latin typeface="Segoe UI"/>
                <a:cs typeface="Segoe UI"/>
              </a:rPr>
              <a:t>за</a:t>
            </a:r>
            <a:r>
              <a:rPr sz="900" b="1" spc="-35" dirty="0">
                <a:solidFill>
                  <a:srgbClr val="FFFFFF"/>
                </a:solidFill>
                <a:latin typeface="Segoe UI"/>
                <a:cs typeface="Segoe UI"/>
              </a:rPr>
              <a:t>к</a:t>
            </a:r>
            <a:r>
              <a:rPr sz="900" b="1" spc="-20" dirty="0">
                <a:solidFill>
                  <a:srgbClr val="FFFFFF"/>
                </a:solidFill>
                <a:latin typeface="Segoe UI"/>
                <a:cs typeface="Segoe UI"/>
              </a:rPr>
              <a:t>он</a:t>
            </a:r>
            <a:r>
              <a:rPr sz="900" b="1" spc="-30" dirty="0">
                <a:solidFill>
                  <a:srgbClr val="FFFFFF"/>
                </a:solidFill>
                <a:latin typeface="Segoe UI"/>
                <a:cs typeface="Segoe UI"/>
              </a:rPr>
              <a:t>о</a:t>
            </a:r>
            <a:r>
              <a:rPr sz="900" b="1" spc="-20" dirty="0">
                <a:solidFill>
                  <a:srgbClr val="FFFFFF"/>
                </a:solidFill>
                <a:latin typeface="Segoe UI"/>
                <a:cs typeface="Segoe UI"/>
              </a:rPr>
              <a:t>да</a:t>
            </a:r>
            <a:r>
              <a:rPr sz="900" b="1" spc="-35" dirty="0">
                <a:solidFill>
                  <a:srgbClr val="FFFFFF"/>
                </a:solidFill>
                <a:latin typeface="Segoe UI"/>
                <a:cs typeface="Segoe UI"/>
              </a:rPr>
              <a:t>т</a:t>
            </a:r>
            <a:r>
              <a:rPr sz="900" b="1" spc="-20" dirty="0">
                <a:solidFill>
                  <a:srgbClr val="FFFFFF"/>
                </a:solidFill>
                <a:latin typeface="Segoe UI"/>
                <a:cs typeface="Segoe UI"/>
              </a:rPr>
              <a:t>ел</a:t>
            </a:r>
            <a:r>
              <a:rPr sz="900" b="1" spc="-25" dirty="0">
                <a:solidFill>
                  <a:srgbClr val="FFFFFF"/>
                </a:solidFill>
                <a:latin typeface="Segoe UI"/>
                <a:cs typeface="Segoe UI"/>
              </a:rPr>
              <a:t>ь</a:t>
            </a:r>
            <a:r>
              <a:rPr sz="900" b="1" spc="-20" dirty="0">
                <a:solidFill>
                  <a:srgbClr val="FFFFFF"/>
                </a:solidFill>
                <a:latin typeface="Segoe UI"/>
                <a:cs typeface="Segoe UI"/>
              </a:rPr>
              <a:t>ств</a:t>
            </a:r>
            <a:r>
              <a:rPr sz="900" b="1" dirty="0">
                <a:solidFill>
                  <a:srgbClr val="FFFFFF"/>
                </a:solidFill>
                <a:latin typeface="Segoe UI"/>
                <a:cs typeface="Segoe UI"/>
              </a:rPr>
              <a:t>а</a:t>
            </a:r>
            <a:r>
              <a:rPr sz="900" b="1" spc="105" dirty="0">
                <a:solidFill>
                  <a:srgbClr val="FFFFFF"/>
                </a:solidFill>
                <a:latin typeface="Segoe UI"/>
                <a:cs typeface="Segoe UI"/>
              </a:rPr>
              <a:t> </a:t>
            </a:r>
            <a:r>
              <a:rPr sz="900" b="1" dirty="0">
                <a:solidFill>
                  <a:srgbClr val="FFFFFF"/>
                </a:solidFill>
                <a:latin typeface="Segoe UI"/>
                <a:cs typeface="Segoe UI"/>
              </a:rPr>
              <a:t>и </a:t>
            </a:r>
            <a:r>
              <a:rPr sz="900" b="1" spc="-20" dirty="0">
                <a:solidFill>
                  <a:srgbClr val="FFFFFF"/>
                </a:solidFill>
                <a:latin typeface="Segoe UI"/>
                <a:cs typeface="Segoe UI"/>
              </a:rPr>
              <a:t>норма</a:t>
            </a:r>
            <a:r>
              <a:rPr sz="900" b="1" dirty="0">
                <a:solidFill>
                  <a:srgbClr val="FFFFFF"/>
                </a:solidFill>
                <a:latin typeface="Segoe UI"/>
                <a:cs typeface="Segoe UI"/>
              </a:rPr>
              <a:t>м </a:t>
            </a:r>
            <a:r>
              <a:rPr sz="900" b="1" spc="-85" dirty="0">
                <a:solidFill>
                  <a:srgbClr val="FFFFFF"/>
                </a:solidFill>
                <a:latin typeface="Segoe UI"/>
                <a:cs typeface="Segoe UI"/>
              </a:rPr>
              <a:t> </a:t>
            </a:r>
            <a:r>
              <a:rPr sz="900" b="1" spc="-20" dirty="0">
                <a:solidFill>
                  <a:srgbClr val="FFFFFF"/>
                </a:solidFill>
                <a:latin typeface="Segoe UI"/>
                <a:cs typeface="Segoe UI"/>
              </a:rPr>
              <a:t>п</a:t>
            </a:r>
            <a:r>
              <a:rPr sz="900" b="1" spc="-35" dirty="0">
                <a:solidFill>
                  <a:srgbClr val="FFFFFF"/>
                </a:solidFill>
                <a:latin typeface="Segoe UI"/>
                <a:cs typeface="Segoe UI"/>
              </a:rPr>
              <a:t>о</a:t>
            </a:r>
            <a:r>
              <a:rPr sz="900" b="1" spc="-20" dirty="0">
                <a:solidFill>
                  <a:srgbClr val="FFFFFF"/>
                </a:solidFill>
                <a:latin typeface="Segoe UI"/>
                <a:cs typeface="Segoe UI"/>
              </a:rPr>
              <a:t>жарно</a:t>
            </a:r>
            <a:r>
              <a:rPr sz="900" b="1" dirty="0">
                <a:solidFill>
                  <a:srgbClr val="FFFFFF"/>
                </a:solidFill>
                <a:latin typeface="Segoe UI"/>
                <a:cs typeface="Segoe UI"/>
              </a:rPr>
              <a:t>й </a:t>
            </a:r>
            <a:r>
              <a:rPr sz="900" b="1" spc="-85" dirty="0">
                <a:solidFill>
                  <a:srgbClr val="FFFFFF"/>
                </a:solidFill>
                <a:latin typeface="Segoe UI"/>
                <a:cs typeface="Segoe UI"/>
              </a:rPr>
              <a:t> </a:t>
            </a:r>
            <a:r>
              <a:rPr sz="900" b="1" spc="-20" dirty="0">
                <a:solidFill>
                  <a:srgbClr val="FFFFFF"/>
                </a:solidFill>
                <a:latin typeface="Segoe UI"/>
                <a:cs typeface="Segoe UI"/>
              </a:rPr>
              <a:t>безопасности</a:t>
            </a:r>
            <a:r>
              <a:rPr sz="900" b="1" dirty="0">
                <a:solidFill>
                  <a:srgbClr val="FFFFFF"/>
                </a:solidFill>
                <a:latin typeface="Segoe UI"/>
                <a:cs typeface="Segoe UI"/>
              </a:rPr>
              <a:t>, </a:t>
            </a:r>
            <a:r>
              <a:rPr sz="900" b="1" spc="-85" dirty="0">
                <a:solidFill>
                  <a:srgbClr val="FFFFFF"/>
                </a:solidFill>
                <a:latin typeface="Segoe UI"/>
                <a:cs typeface="Segoe UI"/>
              </a:rPr>
              <a:t> </a:t>
            </a:r>
            <a:r>
              <a:rPr sz="900" b="1" spc="-20" dirty="0">
                <a:solidFill>
                  <a:srgbClr val="FFFFFF"/>
                </a:solidFill>
                <a:latin typeface="Segoe UI"/>
                <a:cs typeface="Segoe UI"/>
              </a:rPr>
              <a:t>необ</a:t>
            </a:r>
            <a:r>
              <a:rPr sz="900" b="1" spc="-25" dirty="0">
                <a:solidFill>
                  <a:srgbClr val="FFFFFF"/>
                </a:solidFill>
                <a:latin typeface="Segoe UI"/>
                <a:cs typeface="Segoe UI"/>
              </a:rPr>
              <a:t>х</a:t>
            </a:r>
            <a:r>
              <a:rPr sz="900" b="1" spc="-30" dirty="0">
                <a:solidFill>
                  <a:srgbClr val="FFFFFF"/>
                </a:solidFill>
                <a:latin typeface="Segoe UI"/>
                <a:cs typeface="Segoe UI"/>
              </a:rPr>
              <a:t>о</a:t>
            </a:r>
            <a:r>
              <a:rPr sz="900" b="1" spc="-20" dirty="0">
                <a:solidFill>
                  <a:srgbClr val="FFFFFF"/>
                </a:solidFill>
                <a:latin typeface="Segoe UI"/>
                <a:cs typeface="Segoe UI"/>
              </a:rPr>
              <a:t>димы</a:t>
            </a:r>
            <a:r>
              <a:rPr sz="900" b="1" dirty="0">
                <a:solidFill>
                  <a:srgbClr val="FFFFFF"/>
                </a:solidFill>
                <a:latin typeface="Segoe UI"/>
                <a:cs typeface="Segoe UI"/>
              </a:rPr>
              <a:t>м </a:t>
            </a:r>
            <a:r>
              <a:rPr sz="900" b="1" spc="-85" dirty="0">
                <a:solidFill>
                  <a:srgbClr val="FFFFFF"/>
                </a:solidFill>
                <a:latin typeface="Segoe UI"/>
                <a:cs typeface="Segoe UI"/>
              </a:rPr>
              <a:t> </a:t>
            </a:r>
            <a:r>
              <a:rPr sz="900" b="1" spc="-15" dirty="0">
                <a:solidFill>
                  <a:srgbClr val="FFFFFF"/>
                </a:solidFill>
                <a:latin typeface="Segoe UI"/>
                <a:cs typeface="Segoe UI"/>
              </a:rPr>
              <a:t>д</a:t>
            </a:r>
            <a:r>
              <a:rPr sz="900" b="1" spc="-20" dirty="0">
                <a:solidFill>
                  <a:srgbClr val="FFFFFF"/>
                </a:solidFill>
                <a:latin typeface="Segoe UI"/>
                <a:cs typeface="Segoe UI"/>
              </a:rPr>
              <a:t>л</a:t>
            </a:r>
            <a:r>
              <a:rPr sz="900" b="1" dirty="0">
                <a:solidFill>
                  <a:srgbClr val="FFFFFF"/>
                </a:solidFill>
                <a:latin typeface="Segoe UI"/>
                <a:cs typeface="Segoe UI"/>
              </a:rPr>
              <a:t>я </a:t>
            </a:r>
            <a:r>
              <a:rPr sz="900" b="1" spc="-85" dirty="0">
                <a:solidFill>
                  <a:srgbClr val="FFFFFF"/>
                </a:solidFill>
                <a:latin typeface="Segoe UI"/>
                <a:cs typeface="Segoe UI"/>
              </a:rPr>
              <a:t> </a:t>
            </a:r>
            <a:r>
              <a:rPr sz="900" b="1" spc="-20" dirty="0">
                <a:solidFill>
                  <a:srgbClr val="FFFFFF"/>
                </a:solidFill>
                <a:latin typeface="Segoe UI"/>
                <a:cs typeface="Segoe UI"/>
              </a:rPr>
              <a:t>ведени</a:t>
            </a:r>
            <a:r>
              <a:rPr sz="900" b="1" dirty="0">
                <a:solidFill>
                  <a:srgbClr val="FFFFFF"/>
                </a:solidFill>
                <a:latin typeface="Segoe UI"/>
                <a:cs typeface="Segoe UI"/>
              </a:rPr>
              <a:t>я </a:t>
            </a:r>
            <a:r>
              <a:rPr sz="900" b="1" spc="-85" dirty="0">
                <a:solidFill>
                  <a:srgbClr val="FFFFFF"/>
                </a:solidFill>
                <a:latin typeface="Segoe UI"/>
                <a:cs typeface="Segoe UI"/>
              </a:rPr>
              <a:t> </a:t>
            </a:r>
            <a:r>
              <a:rPr sz="900" b="1" spc="-20" dirty="0">
                <a:solidFill>
                  <a:srgbClr val="FFFFFF"/>
                </a:solidFill>
                <a:latin typeface="Segoe UI"/>
                <a:cs typeface="Segoe UI"/>
              </a:rPr>
              <a:t>безопасно</a:t>
            </a:r>
            <a:r>
              <a:rPr sz="900" b="1" spc="-35" dirty="0">
                <a:solidFill>
                  <a:srgbClr val="FFFFFF"/>
                </a:solidFill>
                <a:latin typeface="Segoe UI"/>
                <a:cs typeface="Segoe UI"/>
              </a:rPr>
              <a:t>г</a:t>
            </a:r>
            <a:r>
              <a:rPr sz="900" b="1" spc="-20" dirty="0">
                <a:solidFill>
                  <a:srgbClr val="FFFFFF"/>
                </a:solidFill>
                <a:latin typeface="Segoe UI"/>
                <a:cs typeface="Segoe UI"/>
              </a:rPr>
              <a:t>о, к</a:t>
            </a:r>
            <a:r>
              <a:rPr sz="900" b="1" spc="-30" dirty="0">
                <a:solidFill>
                  <a:srgbClr val="FFFFFF"/>
                </a:solidFill>
                <a:latin typeface="Segoe UI"/>
                <a:cs typeface="Segoe UI"/>
              </a:rPr>
              <a:t>а</a:t>
            </a:r>
            <a:r>
              <a:rPr sz="900" b="1" spc="-20" dirty="0">
                <a:solidFill>
                  <a:srgbClr val="FFFFFF"/>
                </a:solidFill>
                <a:latin typeface="Segoe UI"/>
                <a:cs typeface="Segoe UI"/>
              </a:rPr>
              <a:t>чественно</a:t>
            </a:r>
            <a:r>
              <a:rPr sz="900" b="1" spc="-35" dirty="0">
                <a:solidFill>
                  <a:srgbClr val="FFFFFF"/>
                </a:solidFill>
                <a:latin typeface="Segoe UI"/>
                <a:cs typeface="Segoe UI"/>
              </a:rPr>
              <a:t>г</a:t>
            </a:r>
            <a:r>
              <a:rPr sz="900" b="1" dirty="0">
                <a:solidFill>
                  <a:srgbClr val="FFFFFF"/>
                </a:solidFill>
                <a:latin typeface="Segoe UI"/>
                <a:cs typeface="Segoe UI"/>
              </a:rPr>
              <a:t>о</a:t>
            </a:r>
            <a:r>
              <a:rPr sz="900" b="1" spc="-40" dirty="0">
                <a:solidFill>
                  <a:srgbClr val="FFFFFF"/>
                </a:solidFill>
                <a:latin typeface="Segoe UI"/>
                <a:cs typeface="Segoe UI"/>
              </a:rPr>
              <a:t> </a:t>
            </a:r>
            <a:r>
              <a:rPr sz="900" b="1" dirty="0">
                <a:solidFill>
                  <a:srgbClr val="FFFFFF"/>
                </a:solidFill>
                <a:latin typeface="Segoe UI"/>
                <a:cs typeface="Segoe UI"/>
              </a:rPr>
              <a:t>и</a:t>
            </a:r>
            <a:r>
              <a:rPr sz="900" b="1" spc="-40" dirty="0">
                <a:solidFill>
                  <a:srgbClr val="FFFFFF"/>
                </a:solidFill>
                <a:latin typeface="Segoe UI"/>
                <a:cs typeface="Segoe UI"/>
              </a:rPr>
              <a:t> </a:t>
            </a:r>
            <a:r>
              <a:rPr sz="900" b="1" spc="-35" dirty="0">
                <a:solidFill>
                  <a:srgbClr val="FFFFFF"/>
                </a:solidFill>
                <a:latin typeface="Segoe UI"/>
                <a:cs typeface="Segoe UI"/>
              </a:rPr>
              <a:t>к</a:t>
            </a:r>
            <a:r>
              <a:rPr sz="900" b="1" spc="-20" dirty="0">
                <a:solidFill>
                  <a:srgbClr val="FFFFFF"/>
                </a:solidFill>
                <a:latin typeface="Segoe UI"/>
                <a:cs typeface="Segoe UI"/>
              </a:rPr>
              <a:t>омфо</a:t>
            </a:r>
            <a:r>
              <a:rPr sz="900" b="1" spc="-35" dirty="0">
                <a:solidFill>
                  <a:srgbClr val="FFFFFF"/>
                </a:solidFill>
                <a:latin typeface="Segoe UI"/>
                <a:cs typeface="Segoe UI"/>
              </a:rPr>
              <a:t>р</a:t>
            </a:r>
            <a:r>
              <a:rPr sz="900" b="1" spc="-20" dirty="0">
                <a:solidFill>
                  <a:srgbClr val="FFFFFF"/>
                </a:solidFill>
                <a:latin typeface="Segoe UI"/>
                <a:cs typeface="Segoe UI"/>
              </a:rPr>
              <a:t>тно</a:t>
            </a:r>
            <a:r>
              <a:rPr sz="900" b="1" spc="-35" dirty="0">
                <a:solidFill>
                  <a:srgbClr val="FFFFFF"/>
                </a:solidFill>
                <a:latin typeface="Segoe UI"/>
                <a:cs typeface="Segoe UI"/>
              </a:rPr>
              <a:t>г</a:t>
            </a:r>
            <a:r>
              <a:rPr sz="900" b="1" dirty="0">
                <a:solidFill>
                  <a:srgbClr val="FFFFFF"/>
                </a:solidFill>
                <a:latin typeface="Segoe UI"/>
                <a:cs typeface="Segoe UI"/>
              </a:rPr>
              <a:t>о</a:t>
            </a:r>
            <a:r>
              <a:rPr sz="900" b="1" spc="-40" dirty="0">
                <a:solidFill>
                  <a:srgbClr val="FFFFFF"/>
                </a:solidFill>
                <a:latin typeface="Segoe UI"/>
                <a:cs typeface="Segoe UI"/>
              </a:rPr>
              <a:t> </a:t>
            </a:r>
            <a:r>
              <a:rPr sz="900" b="1" spc="-20" dirty="0">
                <a:solidFill>
                  <a:srgbClr val="FFFFFF"/>
                </a:solidFill>
                <a:latin typeface="Segoe UI"/>
                <a:cs typeface="Segoe UI"/>
              </a:rPr>
              <a:t>об</a:t>
            </a:r>
            <a:r>
              <a:rPr sz="900" b="1" spc="-30" dirty="0">
                <a:solidFill>
                  <a:srgbClr val="FFFFFF"/>
                </a:solidFill>
                <a:latin typeface="Segoe UI"/>
                <a:cs typeface="Segoe UI"/>
              </a:rPr>
              <a:t>р</a:t>
            </a:r>
            <a:r>
              <a:rPr sz="900" b="1" spc="-20" dirty="0">
                <a:solidFill>
                  <a:srgbClr val="FFFFFF"/>
                </a:solidFill>
                <a:latin typeface="Segoe UI"/>
                <a:cs typeface="Segoe UI"/>
              </a:rPr>
              <a:t>азова</a:t>
            </a:r>
            <a:r>
              <a:rPr sz="900" b="1" spc="-35" dirty="0">
                <a:solidFill>
                  <a:srgbClr val="FFFFFF"/>
                </a:solidFill>
                <a:latin typeface="Segoe UI"/>
                <a:cs typeface="Segoe UI"/>
              </a:rPr>
              <a:t>т</a:t>
            </a:r>
            <a:r>
              <a:rPr sz="900" b="1" spc="-20" dirty="0">
                <a:solidFill>
                  <a:srgbClr val="FFFFFF"/>
                </a:solidFill>
                <a:latin typeface="Segoe UI"/>
                <a:cs typeface="Segoe UI"/>
              </a:rPr>
              <a:t>ельно</a:t>
            </a:r>
            <a:r>
              <a:rPr sz="900" b="1" spc="-35" dirty="0">
                <a:solidFill>
                  <a:srgbClr val="FFFFFF"/>
                </a:solidFill>
                <a:latin typeface="Segoe UI"/>
                <a:cs typeface="Segoe UI"/>
              </a:rPr>
              <a:t>г</a:t>
            </a:r>
            <a:r>
              <a:rPr sz="900" b="1" dirty="0">
                <a:solidFill>
                  <a:srgbClr val="FFFFFF"/>
                </a:solidFill>
                <a:latin typeface="Segoe UI"/>
                <a:cs typeface="Segoe UI"/>
              </a:rPr>
              <a:t>о</a:t>
            </a:r>
            <a:r>
              <a:rPr sz="900" b="1" spc="-40" dirty="0">
                <a:solidFill>
                  <a:srgbClr val="FFFFFF"/>
                </a:solidFill>
                <a:latin typeface="Segoe UI"/>
                <a:cs typeface="Segoe UI"/>
              </a:rPr>
              <a:t> </a:t>
            </a:r>
            <a:r>
              <a:rPr sz="900" b="1" spc="-20" dirty="0">
                <a:solidFill>
                  <a:srgbClr val="FFFFFF"/>
                </a:solidFill>
                <a:latin typeface="Segoe UI"/>
                <a:cs typeface="Segoe UI"/>
              </a:rPr>
              <a:t>процесса</a:t>
            </a:r>
            <a:endParaRPr sz="900">
              <a:latin typeface="Segoe UI"/>
              <a:cs typeface="Segoe UI"/>
            </a:endParaRPr>
          </a:p>
        </p:txBody>
      </p:sp>
      <p:sp>
        <p:nvSpPr>
          <p:cNvPr id="54" name="object 54"/>
          <p:cNvSpPr txBox="1"/>
          <p:nvPr/>
        </p:nvSpPr>
        <p:spPr>
          <a:xfrm>
            <a:off x="2151480" y="2778271"/>
            <a:ext cx="2943225" cy="165100"/>
          </a:xfrm>
          <a:prstGeom prst="rect">
            <a:avLst/>
          </a:prstGeom>
        </p:spPr>
        <p:txBody>
          <a:bodyPr vert="horz" wrap="square" lIns="0" tIns="0" rIns="0" bIns="0" rtlCol="0">
            <a:spAutoFit/>
          </a:bodyPr>
          <a:lstStyle/>
          <a:p>
            <a:pPr marL="12700">
              <a:lnSpc>
                <a:spcPct val="100000"/>
              </a:lnSpc>
              <a:tabLst>
                <a:tab pos="1264920" algn="l"/>
                <a:tab pos="2482215" algn="l"/>
              </a:tabLst>
            </a:pPr>
            <a:r>
              <a:rPr sz="1100" spc="-35" dirty="0">
                <a:solidFill>
                  <a:srgbClr val="706F6F"/>
                </a:solidFill>
                <a:latin typeface="Segoe UI"/>
                <a:cs typeface="Segoe UI"/>
              </a:rPr>
              <a:t>комплексны</a:t>
            </a:r>
            <a:r>
              <a:rPr sz="1100" dirty="0">
                <a:solidFill>
                  <a:srgbClr val="706F6F"/>
                </a:solidFill>
                <a:latin typeface="Segoe UI"/>
                <a:cs typeface="Segoe UI"/>
              </a:rPr>
              <a:t>й	</a:t>
            </a:r>
            <a:r>
              <a:rPr sz="1100" spc="-35" dirty="0">
                <a:solidFill>
                  <a:srgbClr val="706F6F"/>
                </a:solidFill>
                <a:latin typeface="Segoe UI"/>
                <a:cs typeface="Segoe UI"/>
              </a:rPr>
              <a:t>капитальны</a:t>
            </a:r>
            <a:r>
              <a:rPr sz="1100" dirty="0">
                <a:solidFill>
                  <a:srgbClr val="706F6F"/>
                </a:solidFill>
                <a:latin typeface="Segoe UI"/>
                <a:cs typeface="Segoe UI"/>
              </a:rPr>
              <a:t>й	</a:t>
            </a:r>
            <a:r>
              <a:rPr sz="1100" spc="-35" dirty="0">
                <a:solidFill>
                  <a:srgbClr val="706F6F"/>
                </a:solidFill>
                <a:latin typeface="Segoe UI"/>
                <a:cs typeface="Segoe UI"/>
              </a:rPr>
              <a:t>ремонт</a:t>
            </a:r>
            <a:endParaRPr sz="1100">
              <a:latin typeface="Segoe UI"/>
              <a:cs typeface="Segoe UI"/>
            </a:endParaRPr>
          </a:p>
        </p:txBody>
      </p:sp>
      <p:sp>
        <p:nvSpPr>
          <p:cNvPr id="55" name="object 55"/>
          <p:cNvSpPr txBox="1"/>
          <p:nvPr/>
        </p:nvSpPr>
        <p:spPr>
          <a:xfrm>
            <a:off x="2151480" y="2930684"/>
            <a:ext cx="2943860" cy="1223645"/>
          </a:xfrm>
          <a:prstGeom prst="rect">
            <a:avLst/>
          </a:prstGeom>
        </p:spPr>
        <p:txBody>
          <a:bodyPr vert="horz" wrap="square" lIns="0" tIns="0" rIns="0" bIns="0" rtlCol="0">
            <a:spAutoFit/>
          </a:bodyPr>
          <a:lstStyle/>
          <a:p>
            <a:pPr marL="12700" marR="5080" algn="just">
              <a:lnSpc>
                <a:spcPts val="1200"/>
              </a:lnSpc>
            </a:pPr>
            <a:r>
              <a:rPr sz="1100" spc="-35" dirty="0">
                <a:solidFill>
                  <a:srgbClr val="706F6F"/>
                </a:solidFill>
                <a:latin typeface="Segoe UI"/>
                <a:cs typeface="Segoe UI"/>
              </a:rPr>
              <a:t>образовательны</a:t>
            </a:r>
            <a:r>
              <a:rPr sz="1100" dirty="0">
                <a:solidFill>
                  <a:srgbClr val="706F6F"/>
                </a:solidFill>
                <a:latin typeface="Segoe UI"/>
                <a:cs typeface="Segoe UI"/>
              </a:rPr>
              <a:t>х  </a:t>
            </a:r>
            <a:r>
              <a:rPr sz="1100" spc="-120" dirty="0">
                <a:solidFill>
                  <a:srgbClr val="706F6F"/>
                </a:solidFill>
                <a:latin typeface="Segoe UI"/>
                <a:cs typeface="Segoe UI"/>
              </a:rPr>
              <a:t> </a:t>
            </a:r>
            <a:r>
              <a:rPr sz="1100" spc="-35" dirty="0">
                <a:solidFill>
                  <a:srgbClr val="706F6F"/>
                </a:solidFill>
                <a:latin typeface="Segoe UI"/>
                <a:cs typeface="Segoe UI"/>
              </a:rPr>
              <a:t>организаций</a:t>
            </a:r>
            <a:r>
              <a:rPr sz="1100" dirty="0">
                <a:solidFill>
                  <a:srgbClr val="706F6F"/>
                </a:solidFill>
                <a:latin typeface="Segoe UI"/>
                <a:cs typeface="Segoe UI"/>
              </a:rPr>
              <a:t>,  </a:t>
            </a:r>
            <a:r>
              <a:rPr sz="1100" spc="-120" dirty="0">
                <a:solidFill>
                  <a:srgbClr val="706F6F"/>
                </a:solidFill>
                <a:latin typeface="Segoe UI"/>
                <a:cs typeface="Segoe UI"/>
              </a:rPr>
              <a:t> </a:t>
            </a:r>
            <a:r>
              <a:rPr sz="1100" spc="-35" dirty="0">
                <a:solidFill>
                  <a:srgbClr val="706F6F"/>
                </a:solidFill>
                <a:latin typeface="Segoe UI"/>
                <a:cs typeface="Segoe UI"/>
              </a:rPr>
              <a:t>реализующих общеобразовательны</a:t>
            </a:r>
            <a:r>
              <a:rPr sz="1100" dirty="0">
                <a:solidFill>
                  <a:srgbClr val="706F6F"/>
                </a:solidFill>
                <a:latin typeface="Segoe UI"/>
                <a:cs typeface="Segoe UI"/>
              </a:rPr>
              <a:t>е</a:t>
            </a:r>
            <a:r>
              <a:rPr sz="1100" spc="-70" dirty="0">
                <a:solidFill>
                  <a:srgbClr val="706F6F"/>
                </a:solidFill>
                <a:latin typeface="Segoe UI"/>
                <a:cs typeface="Segoe UI"/>
              </a:rPr>
              <a:t> </a:t>
            </a:r>
            <a:r>
              <a:rPr sz="1100" spc="-35" dirty="0">
                <a:solidFill>
                  <a:srgbClr val="706F6F"/>
                </a:solidFill>
                <a:latin typeface="Segoe UI"/>
                <a:cs typeface="Segoe UI"/>
              </a:rPr>
              <a:t>программы;</a:t>
            </a:r>
            <a:endParaRPr sz="1100">
              <a:latin typeface="Segoe UI"/>
              <a:cs typeface="Segoe UI"/>
            </a:endParaRPr>
          </a:p>
          <a:p>
            <a:pPr marL="12700" marR="5080" algn="just">
              <a:lnSpc>
                <a:spcPts val="1200"/>
              </a:lnSpc>
              <a:spcBef>
                <a:spcPts val="565"/>
              </a:spcBef>
            </a:pPr>
            <a:r>
              <a:rPr sz="1100" spc="-35" dirty="0">
                <a:solidFill>
                  <a:srgbClr val="706F6F"/>
                </a:solidFill>
                <a:latin typeface="Segoe UI"/>
                <a:cs typeface="Segoe UI"/>
              </a:rPr>
              <a:t>ремонтны</a:t>
            </a:r>
            <a:r>
              <a:rPr sz="1100" dirty="0">
                <a:solidFill>
                  <a:srgbClr val="706F6F"/>
                </a:solidFill>
                <a:latin typeface="Segoe UI"/>
                <a:cs typeface="Segoe UI"/>
              </a:rPr>
              <a:t>е</a:t>
            </a:r>
            <a:r>
              <a:rPr sz="1100" spc="60" dirty="0">
                <a:solidFill>
                  <a:srgbClr val="706F6F"/>
                </a:solidFill>
                <a:latin typeface="Segoe UI"/>
                <a:cs typeface="Segoe UI"/>
              </a:rPr>
              <a:t> </a:t>
            </a:r>
            <a:r>
              <a:rPr sz="1100" spc="-35" dirty="0">
                <a:solidFill>
                  <a:srgbClr val="706F6F"/>
                </a:solidFill>
                <a:latin typeface="Segoe UI"/>
                <a:cs typeface="Segoe UI"/>
              </a:rPr>
              <a:t>работ</a:t>
            </a:r>
            <a:r>
              <a:rPr sz="1100" dirty="0">
                <a:solidFill>
                  <a:srgbClr val="706F6F"/>
                </a:solidFill>
                <a:latin typeface="Segoe UI"/>
                <a:cs typeface="Segoe UI"/>
              </a:rPr>
              <a:t>ы</a:t>
            </a:r>
            <a:r>
              <a:rPr sz="1100" spc="60" dirty="0">
                <a:solidFill>
                  <a:srgbClr val="706F6F"/>
                </a:solidFill>
                <a:latin typeface="Segoe UI"/>
                <a:cs typeface="Segoe UI"/>
              </a:rPr>
              <a:t> </a:t>
            </a:r>
            <a:r>
              <a:rPr sz="1100" spc="-35" dirty="0">
                <a:solidFill>
                  <a:srgbClr val="706F6F"/>
                </a:solidFill>
                <a:latin typeface="Segoe UI"/>
                <a:cs typeface="Segoe UI"/>
              </a:rPr>
              <a:t>капитальног</a:t>
            </a:r>
            <a:r>
              <a:rPr sz="1100" dirty="0">
                <a:solidFill>
                  <a:srgbClr val="706F6F"/>
                </a:solidFill>
                <a:latin typeface="Segoe UI"/>
                <a:cs typeface="Segoe UI"/>
              </a:rPr>
              <a:t>о</a:t>
            </a:r>
            <a:r>
              <a:rPr sz="1100" spc="60" dirty="0">
                <a:solidFill>
                  <a:srgbClr val="706F6F"/>
                </a:solidFill>
                <a:latin typeface="Segoe UI"/>
                <a:cs typeface="Segoe UI"/>
              </a:rPr>
              <a:t> </a:t>
            </a:r>
            <a:r>
              <a:rPr sz="1100" spc="-35" dirty="0">
                <a:solidFill>
                  <a:srgbClr val="706F6F"/>
                </a:solidFill>
                <a:latin typeface="Segoe UI"/>
                <a:cs typeface="Segoe UI"/>
              </a:rPr>
              <a:t>характер</a:t>
            </a:r>
            <a:r>
              <a:rPr sz="1100" dirty="0">
                <a:solidFill>
                  <a:srgbClr val="706F6F"/>
                </a:solidFill>
                <a:latin typeface="Segoe UI"/>
                <a:cs typeface="Segoe UI"/>
              </a:rPr>
              <a:t>а</a:t>
            </a:r>
            <a:r>
              <a:rPr sz="1100" spc="60" dirty="0">
                <a:solidFill>
                  <a:srgbClr val="706F6F"/>
                </a:solidFill>
                <a:latin typeface="Segoe UI"/>
                <a:cs typeface="Segoe UI"/>
              </a:rPr>
              <a:t> </a:t>
            </a:r>
            <a:r>
              <a:rPr sz="1100" spc="-35" dirty="0">
                <a:solidFill>
                  <a:srgbClr val="706F6F"/>
                </a:solidFill>
                <a:latin typeface="Segoe UI"/>
                <a:cs typeface="Segoe UI"/>
              </a:rPr>
              <a:t>по отдельны</a:t>
            </a:r>
            <a:r>
              <a:rPr sz="1100" dirty="0">
                <a:solidFill>
                  <a:srgbClr val="706F6F"/>
                </a:solidFill>
                <a:latin typeface="Segoe UI"/>
                <a:cs typeface="Segoe UI"/>
              </a:rPr>
              <a:t>м </a:t>
            </a:r>
            <a:r>
              <a:rPr sz="1100" spc="114" dirty="0">
                <a:solidFill>
                  <a:srgbClr val="706F6F"/>
                </a:solidFill>
                <a:latin typeface="Segoe UI"/>
                <a:cs typeface="Segoe UI"/>
              </a:rPr>
              <a:t> </a:t>
            </a:r>
            <a:r>
              <a:rPr sz="1100" spc="-35" dirty="0">
                <a:solidFill>
                  <a:srgbClr val="706F6F"/>
                </a:solidFill>
                <a:latin typeface="Segoe UI"/>
                <a:cs typeface="Segoe UI"/>
              </a:rPr>
              <a:t>вида</a:t>
            </a:r>
            <a:r>
              <a:rPr sz="1100" dirty="0">
                <a:solidFill>
                  <a:srgbClr val="706F6F"/>
                </a:solidFill>
                <a:latin typeface="Segoe UI"/>
                <a:cs typeface="Segoe UI"/>
              </a:rPr>
              <a:t>м </a:t>
            </a:r>
            <a:r>
              <a:rPr sz="1100" spc="114" dirty="0">
                <a:solidFill>
                  <a:srgbClr val="706F6F"/>
                </a:solidFill>
                <a:latin typeface="Segoe UI"/>
                <a:cs typeface="Segoe UI"/>
              </a:rPr>
              <a:t> </a:t>
            </a:r>
            <a:r>
              <a:rPr sz="1100" spc="-35" dirty="0">
                <a:solidFill>
                  <a:srgbClr val="706F6F"/>
                </a:solidFill>
                <a:latin typeface="Segoe UI"/>
                <a:cs typeface="Segoe UI"/>
              </a:rPr>
              <a:t>рабо</a:t>
            </a:r>
            <a:r>
              <a:rPr sz="1100" dirty="0">
                <a:solidFill>
                  <a:srgbClr val="706F6F"/>
                </a:solidFill>
                <a:latin typeface="Segoe UI"/>
                <a:cs typeface="Segoe UI"/>
              </a:rPr>
              <a:t>т </a:t>
            </a:r>
            <a:r>
              <a:rPr sz="1100" spc="114" dirty="0">
                <a:solidFill>
                  <a:srgbClr val="706F6F"/>
                </a:solidFill>
                <a:latin typeface="Segoe UI"/>
                <a:cs typeface="Segoe UI"/>
              </a:rPr>
              <a:t> </a:t>
            </a:r>
            <a:r>
              <a:rPr sz="1100" dirty="0">
                <a:solidFill>
                  <a:srgbClr val="706F6F"/>
                </a:solidFill>
                <a:latin typeface="Segoe UI"/>
                <a:cs typeface="Segoe UI"/>
              </a:rPr>
              <a:t>в </a:t>
            </a:r>
            <a:r>
              <a:rPr sz="1100" spc="114" dirty="0">
                <a:solidFill>
                  <a:srgbClr val="706F6F"/>
                </a:solidFill>
                <a:latin typeface="Segoe UI"/>
                <a:cs typeface="Segoe UI"/>
              </a:rPr>
              <a:t> </a:t>
            </a:r>
            <a:r>
              <a:rPr sz="1100" spc="-35" dirty="0">
                <a:solidFill>
                  <a:srgbClr val="706F6F"/>
                </a:solidFill>
                <a:latin typeface="Segoe UI"/>
                <a:cs typeface="Segoe UI"/>
              </a:rPr>
              <a:t>образовательных организациях;</a:t>
            </a:r>
            <a:endParaRPr sz="1100">
              <a:latin typeface="Segoe UI"/>
              <a:cs typeface="Segoe UI"/>
            </a:endParaRPr>
          </a:p>
          <a:p>
            <a:pPr marL="12700" marR="5080" algn="just">
              <a:lnSpc>
                <a:spcPts val="1200"/>
              </a:lnSpc>
              <a:spcBef>
                <a:spcPts val="565"/>
              </a:spcBef>
            </a:pPr>
            <a:r>
              <a:rPr sz="1100" spc="-35" dirty="0">
                <a:solidFill>
                  <a:srgbClr val="706F6F"/>
                </a:solidFill>
                <a:latin typeface="Segoe UI"/>
                <a:cs typeface="Segoe UI"/>
              </a:rPr>
              <a:t>ремонтны</a:t>
            </a:r>
            <a:r>
              <a:rPr sz="1100" dirty="0">
                <a:solidFill>
                  <a:srgbClr val="706F6F"/>
                </a:solidFill>
                <a:latin typeface="Segoe UI"/>
                <a:cs typeface="Segoe UI"/>
              </a:rPr>
              <a:t>е</a:t>
            </a:r>
            <a:r>
              <a:rPr sz="1100" spc="60" dirty="0">
                <a:solidFill>
                  <a:srgbClr val="706F6F"/>
                </a:solidFill>
                <a:latin typeface="Segoe UI"/>
                <a:cs typeface="Segoe UI"/>
              </a:rPr>
              <a:t> </a:t>
            </a:r>
            <a:r>
              <a:rPr sz="1100" spc="-35" dirty="0">
                <a:solidFill>
                  <a:srgbClr val="706F6F"/>
                </a:solidFill>
                <a:latin typeface="Segoe UI"/>
                <a:cs typeface="Segoe UI"/>
              </a:rPr>
              <a:t>работ</a:t>
            </a:r>
            <a:r>
              <a:rPr sz="1100" dirty="0">
                <a:solidFill>
                  <a:srgbClr val="706F6F"/>
                </a:solidFill>
                <a:latin typeface="Segoe UI"/>
                <a:cs typeface="Segoe UI"/>
              </a:rPr>
              <a:t>ы</a:t>
            </a:r>
            <a:r>
              <a:rPr sz="1100" spc="60" dirty="0">
                <a:solidFill>
                  <a:srgbClr val="706F6F"/>
                </a:solidFill>
                <a:latin typeface="Segoe UI"/>
                <a:cs typeface="Segoe UI"/>
              </a:rPr>
              <a:t> </a:t>
            </a:r>
            <a:r>
              <a:rPr sz="1100" spc="-35" dirty="0">
                <a:solidFill>
                  <a:srgbClr val="706F6F"/>
                </a:solidFill>
                <a:latin typeface="Segoe UI"/>
                <a:cs typeface="Segoe UI"/>
              </a:rPr>
              <a:t>капитальног</a:t>
            </a:r>
            <a:r>
              <a:rPr sz="1100" dirty="0">
                <a:solidFill>
                  <a:srgbClr val="706F6F"/>
                </a:solidFill>
                <a:latin typeface="Segoe UI"/>
                <a:cs typeface="Segoe UI"/>
              </a:rPr>
              <a:t>о</a:t>
            </a:r>
            <a:r>
              <a:rPr sz="1100" spc="60" dirty="0">
                <a:solidFill>
                  <a:srgbClr val="706F6F"/>
                </a:solidFill>
                <a:latin typeface="Segoe UI"/>
                <a:cs typeface="Segoe UI"/>
              </a:rPr>
              <a:t> </a:t>
            </a:r>
            <a:r>
              <a:rPr sz="1100" spc="-35" dirty="0">
                <a:solidFill>
                  <a:srgbClr val="706F6F"/>
                </a:solidFill>
                <a:latin typeface="Segoe UI"/>
                <a:cs typeface="Segoe UI"/>
              </a:rPr>
              <a:t>характер</a:t>
            </a:r>
            <a:r>
              <a:rPr sz="1100" dirty="0">
                <a:solidFill>
                  <a:srgbClr val="706F6F"/>
                </a:solidFill>
                <a:latin typeface="Segoe UI"/>
                <a:cs typeface="Segoe UI"/>
              </a:rPr>
              <a:t>а</a:t>
            </a:r>
            <a:r>
              <a:rPr sz="1100" spc="60" dirty="0">
                <a:solidFill>
                  <a:srgbClr val="706F6F"/>
                </a:solidFill>
                <a:latin typeface="Segoe UI"/>
                <a:cs typeface="Segoe UI"/>
              </a:rPr>
              <a:t> </a:t>
            </a:r>
            <a:r>
              <a:rPr sz="1100" spc="-35" dirty="0">
                <a:solidFill>
                  <a:srgbClr val="706F6F"/>
                </a:solidFill>
                <a:latin typeface="Segoe UI"/>
                <a:cs typeface="Segoe UI"/>
              </a:rPr>
              <a:t>по отдельны</a:t>
            </a:r>
            <a:r>
              <a:rPr sz="1100" dirty="0">
                <a:solidFill>
                  <a:srgbClr val="706F6F"/>
                </a:solidFill>
                <a:latin typeface="Segoe UI"/>
                <a:cs typeface="Segoe UI"/>
              </a:rPr>
              <a:t>м </a:t>
            </a:r>
            <a:r>
              <a:rPr sz="1100" spc="114" dirty="0">
                <a:solidFill>
                  <a:srgbClr val="706F6F"/>
                </a:solidFill>
                <a:latin typeface="Segoe UI"/>
                <a:cs typeface="Segoe UI"/>
              </a:rPr>
              <a:t> </a:t>
            </a:r>
            <a:r>
              <a:rPr sz="1100" spc="-35" dirty="0">
                <a:solidFill>
                  <a:srgbClr val="706F6F"/>
                </a:solidFill>
                <a:latin typeface="Segoe UI"/>
                <a:cs typeface="Segoe UI"/>
              </a:rPr>
              <a:t>вида</a:t>
            </a:r>
            <a:r>
              <a:rPr sz="1100" dirty="0">
                <a:solidFill>
                  <a:srgbClr val="706F6F"/>
                </a:solidFill>
                <a:latin typeface="Segoe UI"/>
                <a:cs typeface="Segoe UI"/>
              </a:rPr>
              <a:t>м </a:t>
            </a:r>
            <a:r>
              <a:rPr sz="1100" spc="114" dirty="0">
                <a:solidFill>
                  <a:srgbClr val="706F6F"/>
                </a:solidFill>
                <a:latin typeface="Segoe UI"/>
                <a:cs typeface="Segoe UI"/>
              </a:rPr>
              <a:t> </a:t>
            </a:r>
            <a:r>
              <a:rPr sz="1100" spc="-35" dirty="0">
                <a:solidFill>
                  <a:srgbClr val="706F6F"/>
                </a:solidFill>
                <a:latin typeface="Segoe UI"/>
                <a:cs typeface="Segoe UI"/>
              </a:rPr>
              <a:t>рабо</a:t>
            </a:r>
            <a:r>
              <a:rPr sz="1100" dirty="0">
                <a:solidFill>
                  <a:srgbClr val="706F6F"/>
                </a:solidFill>
                <a:latin typeface="Segoe UI"/>
                <a:cs typeface="Segoe UI"/>
              </a:rPr>
              <a:t>т </a:t>
            </a:r>
            <a:r>
              <a:rPr sz="1100" spc="114" dirty="0">
                <a:solidFill>
                  <a:srgbClr val="706F6F"/>
                </a:solidFill>
                <a:latin typeface="Segoe UI"/>
                <a:cs typeface="Segoe UI"/>
              </a:rPr>
              <a:t> </a:t>
            </a:r>
            <a:r>
              <a:rPr sz="1100" dirty="0">
                <a:solidFill>
                  <a:srgbClr val="706F6F"/>
                </a:solidFill>
                <a:latin typeface="Segoe UI"/>
                <a:cs typeface="Segoe UI"/>
              </a:rPr>
              <a:t>в </a:t>
            </a:r>
            <a:r>
              <a:rPr sz="1100" spc="114" dirty="0">
                <a:solidFill>
                  <a:srgbClr val="706F6F"/>
                </a:solidFill>
                <a:latin typeface="Segoe UI"/>
                <a:cs typeface="Segoe UI"/>
              </a:rPr>
              <a:t> </a:t>
            </a:r>
            <a:r>
              <a:rPr sz="1100" spc="-35" dirty="0">
                <a:solidFill>
                  <a:srgbClr val="706F6F"/>
                </a:solidFill>
                <a:latin typeface="Segoe UI"/>
                <a:cs typeface="Segoe UI"/>
              </a:rPr>
              <a:t>образовательных</a:t>
            </a:r>
            <a:endParaRPr sz="1100">
              <a:latin typeface="Segoe UI"/>
              <a:cs typeface="Segoe UI"/>
            </a:endParaRPr>
          </a:p>
        </p:txBody>
      </p:sp>
      <p:sp>
        <p:nvSpPr>
          <p:cNvPr id="56" name="object 56"/>
          <p:cNvSpPr txBox="1"/>
          <p:nvPr/>
        </p:nvSpPr>
        <p:spPr>
          <a:xfrm>
            <a:off x="2151480" y="4141463"/>
            <a:ext cx="2943860" cy="165100"/>
          </a:xfrm>
          <a:prstGeom prst="rect">
            <a:avLst/>
          </a:prstGeom>
        </p:spPr>
        <p:txBody>
          <a:bodyPr vert="horz" wrap="square" lIns="0" tIns="0" rIns="0" bIns="0" rtlCol="0">
            <a:spAutoFit/>
          </a:bodyPr>
          <a:lstStyle/>
          <a:p>
            <a:pPr marL="12700">
              <a:lnSpc>
                <a:spcPct val="100000"/>
              </a:lnSpc>
              <a:tabLst>
                <a:tab pos="1127125" algn="l"/>
                <a:tab pos="2221865" algn="l"/>
              </a:tabLst>
            </a:pPr>
            <a:r>
              <a:rPr sz="1100" spc="-35" dirty="0">
                <a:solidFill>
                  <a:srgbClr val="706F6F"/>
                </a:solidFill>
                <a:latin typeface="Segoe UI"/>
                <a:cs typeface="Segoe UI"/>
              </a:rPr>
              <a:t>организациях</a:t>
            </a:r>
            <a:r>
              <a:rPr sz="1100" dirty="0">
                <a:solidFill>
                  <a:srgbClr val="706F6F"/>
                </a:solidFill>
                <a:latin typeface="Segoe UI"/>
                <a:cs typeface="Segoe UI"/>
              </a:rPr>
              <a:t>,	</a:t>
            </a:r>
            <a:r>
              <a:rPr sz="1100" spc="-35" dirty="0">
                <a:solidFill>
                  <a:srgbClr val="706F6F"/>
                </a:solidFill>
                <a:latin typeface="Segoe UI"/>
                <a:cs typeface="Segoe UI"/>
              </a:rPr>
              <a:t>реализующи</a:t>
            </a:r>
            <a:r>
              <a:rPr sz="1100" dirty="0">
                <a:solidFill>
                  <a:srgbClr val="706F6F"/>
                </a:solidFill>
                <a:latin typeface="Segoe UI"/>
                <a:cs typeface="Segoe UI"/>
              </a:rPr>
              <a:t>х	</a:t>
            </a:r>
            <a:r>
              <a:rPr sz="1100" spc="-35" dirty="0">
                <a:solidFill>
                  <a:srgbClr val="706F6F"/>
                </a:solidFill>
                <a:latin typeface="Segoe UI"/>
                <a:cs typeface="Segoe UI"/>
              </a:rPr>
              <a:t>программы</a:t>
            </a:r>
            <a:endParaRPr sz="1100">
              <a:latin typeface="Segoe UI"/>
              <a:cs typeface="Segoe UI"/>
            </a:endParaRPr>
          </a:p>
        </p:txBody>
      </p:sp>
      <p:sp>
        <p:nvSpPr>
          <p:cNvPr id="57" name="object 57"/>
          <p:cNvSpPr txBox="1"/>
          <p:nvPr/>
        </p:nvSpPr>
        <p:spPr>
          <a:xfrm>
            <a:off x="2151480" y="4293876"/>
            <a:ext cx="1668145" cy="165100"/>
          </a:xfrm>
          <a:prstGeom prst="rect">
            <a:avLst/>
          </a:prstGeom>
        </p:spPr>
        <p:txBody>
          <a:bodyPr vert="horz" wrap="square" lIns="0" tIns="0" rIns="0" bIns="0" rtlCol="0">
            <a:spAutoFit/>
          </a:bodyPr>
          <a:lstStyle/>
          <a:p>
            <a:pPr marL="12700">
              <a:lnSpc>
                <a:spcPct val="100000"/>
              </a:lnSpc>
            </a:pPr>
            <a:r>
              <a:rPr sz="1100" spc="-35" dirty="0">
                <a:solidFill>
                  <a:srgbClr val="706F6F"/>
                </a:solidFill>
                <a:latin typeface="Segoe UI"/>
                <a:cs typeface="Segoe UI"/>
              </a:rPr>
              <a:t>дошкольног</a:t>
            </a:r>
            <a:r>
              <a:rPr sz="1100" dirty="0">
                <a:solidFill>
                  <a:srgbClr val="706F6F"/>
                </a:solidFill>
                <a:latin typeface="Segoe UI"/>
                <a:cs typeface="Segoe UI"/>
              </a:rPr>
              <a:t>о</a:t>
            </a:r>
            <a:r>
              <a:rPr sz="1100" spc="-70" dirty="0">
                <a:solidFill>
                  <a:srgbClr val="706F6F"/>
                </a:solidFill>
                <a:latin typeface="Segoe UI"/>
                <a:cs typeface="Segoe UI"/>
              </a:rPr>
              <a:t> </a:t>
            </a:r>
            <a:r>
              <a:rPr sz="1100" spc="-35" dirty="0">
                <a:solidFill>
                  <a:srgbClr val="706F6F"/>
                </a:solidFill>
                <a:latin typeface="Segoe UI"/>
                <a:cs typeface="Segoe UI"/>
              </a:rPr>
              <a:t>образования</a:t>
            </a:r>
            <a:endParaRPr sz="1100">
              <a:latin typeface="Segoe UI"/>
              <a:cs typeface="Segoe UI"/>
            </a:endParaRPr>
          </a:p>
        </p:txBody>
      </p:sp>
      <p:sp>
        <p:nvSpPr>
          <p:cNvPr id="58" name="object 58"/>
          <p:cNvSpPr/>
          <p:nvPr/>
        </p:nvSpPr>
        <p:spPr>
          <a:xfrm>
            <a:off x="514768" y="1033255"/>
            <a:ext cx="539497" cy="451104"/>
          </a:xfrm>
          <a:prstGeom prst="rect">
            <a:avLst/>
          </a:prstGeom>
          <a:blipFill>
            <a:blip r:embed="rId3" cstate="print"/>
            <a:stretch>
              <a:fillRect/>
            </a:stretch>
          </a:blipFill>
        </p:spPr>
        <p:txBody>
          <a:bodyPr wrap="square" lIns="0" tIns="0" rIns="0" bIns="0" rtlCol="0"/>
          <a:lstStyle/>
          <a:p>
            <a:endParaRPr/>
          </a:p>
        </p:txBody>
      </p:sp>
      <p:sp>
        <p:nvSpPr>
          <p:cNvPr id="59" name="object 59"/>
          <p:cNvSpPr txBox="1"/>
          <p:nvPr/>
        </p:nvSpPr>
        <p:spPr>
          <a:xfrm>
            <a:off x="868452" y="4780207"/>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60" name="object 60"/>
          <p:cNvSpPr txBox="1"/>
          <p:nvPr/>
        </p:nvSpPr>
        <p:spPr>
          <a:xfrm>
            <a:off x="851269" y="5463340"/>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61" name="object 61"/>
          <p:cNvSpPr txBox="1"/>
          <p:nvPr/>
        </p:nvSpPr>
        <p:spPr>
          <a:xfrm>
            <a:off x="848196" y="6129290"/>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62" name="object 62"/>
          <p:cNvSpPr/>
          <p:nvPr/>
        </p:nvSpPr>
        <p:spPr>
          <a:xfrm>
            <a:off x="619163" y="5430687"/>
            <a:ext cx="199669" cy="193786"/>
          </a:xfrm>
          <a:prstGeom prst="rect">
            <a:avLst/>
          </a:prstGeom>
          <a:blipFill>
            <a:blip r:embed="rId4" cstate="print"/>
            <a:stretch>
              <a:fillRect/>
            </a:stretch>
          </a:blipFill>
        </p:spPr>
        <p:txBody>
          <a:bodyPr wrap="square" lIns="0" tIns="0" rIns="0" bIns="0" rtlCol="0"/>
          <a:lstStyle/>
          <a:p>
            <a:endParaRPr/>
          </a:p>
        </p:txBody>
      </p:sp>
      <p:sp>
        <p:nvSpPr>
          <p:cNvPr id="63" name="object 63"/>
          <p:cNvSpPr/>
          <p:nvPr/>
        </p:nvSpPr>
        <p:spPr>
          <a:xfrm>
            <a:off x="622642" y="6099849"/>
            <a:ext cx="199669" cy="201000"/>
          </a:xfrm>
          <a:prstGeom prst="rect">
            <a:avLst/>
          </a:prstGeom>
          <a:blipFill>
            <a:blip r:embed="rId5" cstate="print"/>
            <a:stretch>
              <a:fillRect/>
            </a:stretch>
          </a:blipFill>
        </p:spPr>
        <p:txBody>
          <a:bodyPr wrap="square" lIns="0" tIns="0" rIns="0" bIns="0" rtlCol="0"/>
          <a:lstStyle/>
          <a:p>
            <a:endParaRPr/>
          </a:p>
        </p:txBody>
      </p:sp>
      <p:sp>
        <p:nvSpPr>
          <p:cNvPr id="64" name="object 64"/>
          <p:cNvSpPr/>
          <p:nvPr/>
        </p:nvSpPr>
        <p:spPr>
          <a:xfrm>
            <a:off x="610161" y="4708144"/>
            <a:ext cx="228889" cy="227337"/>
          </a:xfrm>
          <a:prstGeom prst="rect">
            <a:avLst/>
          </a:prstGeom>
          <a:blipFill>
            <a:blip r:embed="rId6" cstate="print"/>
            <a:stretch>
              <a:fillRect/>
            </a:stretch>
          </a:blipFill>
        </p:spPr>
        <p:txBody>
          <a:bodyPr wrap="square" lIns="0" tIns="0" rIns="0" bIns="0" rtlCol="0"/>
          <a:lstStyle/>
          <a:p>
            <a:endParaRPr/>
          </a:p>
        </p:txBody>
      </p:sp>
      <p:sp>
        <p:nvSpPr>
          <p:cNvPr id="65" name="object 65"/>
          <p:cNvSpPr txBox="1"/>
          <p:nvPr/>
        </p:nvSpPr>
        <p:spPr>
          <a:xfrm>
            <a:off x="5766089" y="6449740"/>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66" name="object 66"/>
          <p:cNvSpPr/>
          <p:nvPr/>
        </p:nvSpPr>
        <p:spPr>
          <a:xfrm>
            <a:off x="869608" y="787380"/>
            <a:ext cx="910703" cy="942854"/>
          </a:xfrm>
          <a:prstGeom prst="rect">
            <a:avLst/>
          </a:prstGeom>
          <a:blipFill>
            <a:blip r:embed="rId7" cstate="print"/>
            <a:stretch>
              <a:fillRect/>
            </a:stretch>
          </a:blipFill>
        </p:spPr>
        <p:txBody>
          <a:bodyPr wrap="square" lIns="0" tIns="0" rIns="0" bIns="0" rtlCol="0"/>
          <a:lstStyle/>
          <a:p>
            <a:endParaRPr/>
          </a:p>
        </p:txBody>
      </p:sp>
      <p:sp>
        <p:nvSpPr>
          <p:cNvPr id="67" name="object 67"/>
          <p:cNvSpPr txBox="1"/>
          <p:nvPr/>
        </p:nvSpPr>
        <p:spPr>
          <a:xfrm>
            <a:off x="1911671" y="2945893"/>
            <a:ext cx="136525" cy="165100"/>
          </a:xfrm>
          <a:prstGeom prst="rect">
            <a:avLst/>
          </a:prstGeom>
        </p:spPr>
        <p:txBody>
          <a:bodyPr vert="horz" wrap="square" lIns="0" tIns="0" rIns="0" bIns="0" rtlCol="0">
            <a:spAutoFit/>
          </a:bodyPr>
          <a:lstStyle/>
          <a:p>
            <a:pPr marL="12700">
              <a:lnSpc>
                <a:spcPct val="100000"/>
              </a:lnSpc>
            </a:pPr>
            <a:r>
              <a:rPr sz="1100" dirty="0">
                <a:solidFill>
                  <a:srgbClr val="F49B58"/>
                </a:solidFill>
                <a:latin typeface="Wingdings 3"/>
                <a:cs typeface="Wingdings 3"/>
              </a:rPr>
              <a:t></a:t>
            </a:r>
            <a:endParaRPr sz="1100">
              <a:latin typeface="Wingdings 3"/>
              <a:cs typeface="Wingdings 3"/>
            </a:endParaRPr>
          </a:p>
        </p:txBody>
      </p:sp>
      <p:sp>
        <p:nvSpPr>
          <p:cNvPr id="68" name="object 68"/>
          <p:cNvSpPr txBox="1"/>
          <p:nvPr/>
        </p:nvSpPr>
        <p:spPr>
          <a:xfrm>
            <a:off x="1910553" y="3334818"/>
            <a:ext cx="136525" cy="165100"/>
          </a:xfrm>
          <a:prstGeom prst="rect">
            <a:avLst/>
          </a:prstGeom>
        </p:spPr>
        <p:txBody>
          <a:bodyPr vert="horz" wrap="square" lIns="0" tIns="0" rIns="0" bIns="0" rtlCol="0">
            <a:spAutoFit/>
          </a:bodyPr>
          <a:lstStyle/>
          <a:p>
            <a:pPr marL="12700">
              <a:lnSpc>
                <a:spcPct val="100000"/>
              </a:lnSpc>
            </a:pPr>
            <a:r>
              <a:rPr sz="1100" dirty="0">
                <a:solidFill>
                  <a:srgbClr val="F49B58"/>
                </a:solidFill>
                <a:latin typeface="Wingdings 3"/>
                <a:cs typeface="Wingdings 3"/>
              </a:rPr>
              <a:t></a:t>
            </a:r>
            <a:endParaRPr sz="1100">
              <a:latin typeface="Wingdings 3"/>
              <a:cs typeface="Wingdings 3"/>
            </a:endParaRPr>
          </a:p>
        </p:txBody>
      </p:sp>
      <p:sp>
        <p:nvSpPr>
          <p:cNvPr id="69" name="object 69"/>
          <p:cNvSpPr txBox="1"/>
          <p:nvPr/>
        </p:nvSpPr>
        <p:spPr>
          <a:xfrm>
            <a:off x="1911671" y="3739250"/>
            <a:ext cx="136525" cy="165100"/>
          </a:xfrm>
          <a:prstGeom prst="rect">
            <a:avLst/>
          </a:prstGeom>
        </p:spPr>
        <p:txBody>
          <a:bodyPr vert="horz" wrap="square" lIns="0" tIns="0" rIns="0" bIns="0" rtlCol="0">
            <a:spAutoFit/>
          </a:bodyPr>
          <a:lstStyle/>
          <a:p>
            <a:pPr marL="12700">
              <a:lnSpc>
                <a:spcPct val="100000"/>
              </a:lnSpc>
            </a:pPr>
            <a:r>
              <a:rPr sz="1100" dirty="0">
                <a:solidFill>
                  <a:srgbClr val="F49B58"/>
                </a:solidFill>
                <a:latin typeface="Wingdings 3"/>
                <a:cs typeface="Wingdings 3"/>
              </a:rPr>
              <a:t></a:t>
            </a:r>
            <a:endParaRPr sz="1100">
              <a:latin typeface="Wingdings 3"/>
              <a:cs typeface="Wingdings 3"/>
            </a:endParaRPr>
          </a:p>
        </p:txBody>
      </p:sp>
      <p:sp>
        <p:nvSpPr>
          <p:cNvPr id="70" name="object 70"/>
          <p:cNvSpPr txBox="1"/>
          <p:nvPr/>
        </p:nvSpPr>
        <p:spPr>
          <a:xfrm>
            <a:off x="7056847" y="610440"/>
            <a:ext cx="2448560" cy="431800"/>
          </a:xfrm>
          <a:prstGeom prst="rect">
            <a:avLst/>
          </a:prstGeom>
        </p:spPr>
        <p:txBody>
          <a:bodyPr vert="horz" wrap="square" lIns="0" tIns="0" rIns="0" bIns="0" rtlCol="0">
            <a:spAutoFit/>
          </a:bodyPr>
          <a:lstStyle/>
          <a:p>
            <a:pPr marL="321945" marR="5080" indent="-309880">
              <a:lnSpc>
                <a:spcPts val="1700"/>
              </a:lnSpc>
            </a:pPr>
            <a:r>
              <a:rPr sz="1500" b="1" spc="-45" dirty="0">
                <a:solidFill>
                  <a:srgbClr val="00B1EB"/>
                </a:solidFill>
                <a:latin typeface="Segoe UI"/>
                <a:cs typeface="Segoe UI"/>
              </a:rPr>
              <a:t>Р</a:t>
            </a:r>
            <a:r>
              <a:rPr sz="1500" b="1" dirty="0">
                <a:solidFill>
                  <a:srgbClr val="00B1EB"/>
                </a:solidFill>
                <a:latin typeface="Segoe UI"/>
                <a:cs typeface="Segoe UI"/>
              </a:rPr>
              <a:t>еализация мероприятий до </a:t>
            </a:r>
            <a:r>
              <a:rPr sz="1500" b="1" spc="-25" dirty="0">
                <a:solidFill>
                  <a:srgbClr val="00B1EB"/>
                </a:solidFill>
                <a:latin typeface="Segoe UI"/>
                <a:cs typeface="Segoe UI"/>
              </a:rPr>
              <a:t>к</a:t>
            </a:r>
            <a:r>
              <a:rPr sz="1500" b="1" dirty="0">
                <a:solidFill>
                  <a:srgbClr val="00B1EB"/>
                </a:solidFill>
                <a:latin typeface="Segoe UI"/>
                <a:cs typeface="Segoe UI"/>
              </a:rPr>
              <a:t>онца 2024 </a:t>
            </a:r>
            <a:r>
              <a:rPr sz="1500" b="1" spc="-20" dirty="0">
                <a:solidFill>
                  <a:srgbClr val="00B1EB"/>
                </a:solidFill>
                <a:latin typeface="Segoe UI"/>
                <a:cs typeface="Segoe UI"/>
              </a:rPr>
              <a:t>г</a:t>
            </a:r>
            <a:r>
              <a:rPr sz="1500" b="1" spc="-15" dirty="0">
                <a:solidFill>
                  <a:srgbClr val="00B1EB"/>
                </a:solidFill>
                <a:latin typeface="Segoe UI"/>
                <a:cs typeface="Segoe UI"/>
              </a:rPr>
              <a:t>о</a:t>
            </a:r>
            <a:r>
              <a:rPr sz="1500" b="1" dirty="0">
                <a:solidFill>
                  <a:srgbClr val="00B1EB"/>
                </a:solidFill>
                <a:latin typeface="Segoe UI"/>
                <a:cs typeface="Segoe UI"/>
              </a:rPr>
              <a:t>да</a:t>
            </a:r>
            <a:endParaRPr sz="1500">
              <a:latin typeface="Segoe UI"/>
              <a:cs typeface="Segoe UI"/>
            </a:endParaRPr>
          </a:p>
        </p:txBody>
      </p:sp>
      <p:sp>
        <p:nvSpPr>
          <p:cNvPr id="71" name="object 71"/>
          <p:cNvSpPr/>
          <p:nvPr/>
        </p:nvSpPr>
        <p:spPr>
          <a:xfrm>
            <a:off x="6381437" y="5347198"/>
            <a:ext cx="434932" cy="436483"/>
          </a:xfrm>
          <a:prstGeom prst="rect">
            <a:avLst/>
          </a:prstGeom>
          <a:blipFill>
            <a:blip r:embed="rId8" cstate="print"/>
            <a:stretch>
              <a:fillRect/>
            </a:stretch>
          </a:blipFill>
        </p:spPr>
        <p:txBody>
          <a:bodyPr wrap="square" lIns="0" tIns="0" rIns="0" bIns="0" rtlCol="0"/>
          <a:lstStyle/>
          <a:p>
            <a:endParaRPr/>
          </a:p>
        </p:txBody>
      </p:sp>
      <p:sp>
        <p:nvSpPr>
          <p:cNvPr id="72" name="object 72"/>
          <p:cNvSpPr/>
          <p:nvPr/>
        </p:nvSpPr>
        <p:spPr>
          <a:xfrm>
            <a:off x="6516579" y="5789012"/>
            <a:ext cx="0" cy="655955"/>
          </a:xfrm>
          <a:custGeom>
            <a:avLst/>
            <a:gdLst/>
            <a:ahLst/>
            <a:cxnLst/>
            <a:rect l="l" t="t" r="r" b="b"/>
            <a:pathLst>
              <a:path h="655954">
                <a:moveTo>
                  <a:pt x="0" y="0"/>
                </a:moveTo>
                <a:lnTo>
                  <a:pt x="0" y="655485"/>
                </a:lnTo>
              </a:path>
            </a:pathLst>
          </a:custGeom>
          <a:ln w="9525">
            <a:solidFill>
              <a:srgbClr val="5284C4"/>
            </a:solidFill>
          </a:ln>
        </p:spPr>
        <p:txBody>
          <a:bodyPr wrap="square" lIns="0" tIns="0" rIns="0" bIns="0" rtlCol="0"/>
          <a:lstStyle/>
          <a:p>
            <a:endParaRPr/>
          </a:p>
        </p:txBody>
      </p:sp>
      <p:sp>
        <p:nvSpPr>
          <p:cNvPr id="73" name="object 73"/>
          <p:cNvSpPr/>
          <p:nvPr/>
        </p:nvSpPr>
        <p:spPr>
          <a:xfrm>
            <a:off x="6511815" y="6439738"/>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74" name="object 74"/>
          <p:cNvSpPr/>
          <p:nvPr/>
        </p:nvSpPr>
        <p:spPr>
          <a:xfrm>
            <a:off x="6639690" y="6416034"/>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5" name="object 75"/>
          <p:cNvSpPr/>
          <p:nvPr/>
        </p:nvSpPr>
        <p:spPr>
          <a:xfrm>
            <a:off x="6639690" y="6416034"/>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6" name="object 76"/>
          <p:cNvSpPr/>
          <p:nvPr/>
        </p:nvSpPr>
        <p:spPr>
          <a:xfrm>
            <a:off x="6516578" y="5966340"/>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77" name="object 77"/>
          <p:cNvSpPr/>
          <p:nvPr/>
        </p:nvSpPr>
        <p:spPr>
          <a:xfrm>
            <a:off x="6644453" y="594263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8" name="object 78"/>
          <p:cNvSpPr/>
          <p:nvPr/>
        </p:nvSpPr>
        <p:spPr>
          <a:xfrm>
            <a:off x="6644453" y="594263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9" name="object 79"/>
          <p:cNvSpPr txBox="1"/>
          <p:nvPr/>
        </p:nvSpPr>
        <p:spPr>
          <a:xfrm>
            <a:off x="6703660" y="5365182"/>
            <a:ext cx="896619" cy="701675"/>
          </a:xfrm>
          <a:prstGeom prst="rect">
            <a:avLst/>
          </a:prstGeom>
        </p:spPr>
        <p:txBody>
          <a:bodyPr vert="horz" wrap="square" lIns="0" tIns="0" rIns="0" bIns="0" rtlCol="0">
            <a:spAutoFit/>
          </a:bodyPr>
          <a:lstStyle/>
          <a:p>
            <a:pPr marL="179705">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79705">
              <a:lnSpc>
                <a:spcPts val="1420"/>
              </a:lnSpc>
            </a:pPr>
            <a:r>
              <a:rPr sz="1200" b="1" spc="-5" dirty="0">
                <a:solidFill>
                  <a:srgbClr val="5284C4"/>
                </a:solidFill>
                <a:latin typeface="Segoe UI"/>
                <a:cs typeface="Segoe UI"/>
              </a:rPr>
              <a:t>2021</a:t>
            </a:r>
            <a:endParaRPr sz="1200">
              <a:latin typeface="Segoe UI"/>
              <a:cs typeface="Segoe UI"/>
            </a:endParaRPr>
          </a:p>
          <a:p>
            <a:pPr algn="ctr">
              <a:lnSpc>
                <a:spcPct val="100000"/>
              </a:lnSpc>
              <a:spcBef>
                <a:spcPts val="925"/>
              </a:spcBef>
            </a:pPr>
            <a:r>
              <a:rPr sz="1500" b="1" dirty="0">
                <a:solidFill>
                  <a:srgbClr val="F07E2F"/>
                </a:solidFill>
                <a:latin typeface="Segoe UI"/>
                <a:cs typeface="Segoe UI"/>
              </a:rPr>
              <a:t>693 156,2</a:t>
            </a:r>
            <a:endParaRPr sz="1500">
              <a:latin typeface="Segoe UI"/>
              <a:cs typeface="Segoe UI"/>
            </a:endParaRPr>
          </a:p>
        </p:txBody>
      </p:sp>
      <p:sp>
        <p:nvSpPr>
          <p:cNvPr id="80" name="object 80"/>
          <p:cNvSpPr txBox="1"/>
          <p:nvPr/>
        </p:nvSpPr>
        <p:spPr>
          <a:xfrm>
            <a:off x="6703707" y="6046761"/>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81" name="object 81"/>
          <p:cNvSpPr txBox="1"/>
          <p:nvPr/>
        </p:nvSpPr>
        <p:spPr>
          <a:xfrm>
            <a:off x="6703775" y="6335564"/>
            <a:ext cx="1073785" cy="22034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36 482,0 </a:t>
            </a:r>
            <a:r>
              <a:rPr sz="1500" b="1" spc="-190" dirty="0">
                <a:solidFill>
                  <a:srgbClr val="F07E2F"/>
                </a:solidFill>
                <a:latin typeface="Segoe UI"/>
                <a:cs typeface="Segoe UI"/>
              </a:rPr>
              <a:t> </a:t>
            </a:r>
            <a:r>
              <a:rPr sz="1200" b="1" baseline="41666" dirty="0">
                <a:solidFill>
                  <a:srgbClr val="F07E2F"/>
                </a:solidFill>
                <a:latin typeface="Segoe UI"/>
                <a:cs typeface="Segoe UI"/>
              </a:rPr>
              <a:t>тыс.</a:t>
            </a:r>
            <a:endParaRPr sz="1200" baseline="41666">
              <a:latin typeface="Segoe UI"/>
              <a:cs typeface="Segoe UI"/>
            </a:endParaRPr>
          </a:p>
        </p:txBody>
      </p:sp>
      <p:sp>
        <p:nvSpPr>
          <p:cNvPr id="82" name="object 82"/>
          <p:cNvSpPr txBox="1"/>
          <p:nvPr/>
        </p:nvSpPr>
        <p:spPr>
          <a:xfrm>
            <a:off x="6703707" y="6548562"/>
            <a:ext cx="117030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муниципальный</a:t>
            </a:r>
            <a:endParaRPr sz="1200">
              <a:latin typeface="Segoe UI"/>
              <a:cs typeface="Segoe UI"/>
            </a:endParaRPr>
          </a:p>
        </p:txBody>
      </p:sp>
      <p:sp>
        <p:nvSpPr>
          <p:cNvPr id="83" name="object 83"/>
          <p:cNvSpPr txBox="1"/>
          <p:nvPr/>
        </p:nvSpPr>
        <p:spPr>
          <a:xfrm>
            <a:off x="7702679" y="5849205"/>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84" name="object 84"/>
          <p:cNvSpPr txBox="1"/>
          <p:nvPr/>
        </p:nvSpPr>
        <p:spPr>
          <a:xfrm>
            <a:off x="7702679" y="5938105"/>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85" name="object 85"/>
          <p:cNvSpPr txBox="1"/>
          <p:nvPr/>
        </p:nvSpPr>
        <p:spPr>
          <a:xfrm>
            <a:off x="7546825" y="6424464"/>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86" name="object 86"/>
          <p:cNvSpPr txBox="1"/>
          <p:nvPr/>
        </p:nvSpPr>
        <p:spPr>
          <a:xfrm>
            <a:off x="8590271" y="5856236"/>
            <a:ext cx="1170305" cy="875665"/>
          </a:xfrm>
          <a:prstGeom prst="rect">
            <a:avLst/>
          </a:prstGeom>
        </p:spPr>
        <p:txBody>
          <a:bodyPr vert="horz" wrap="square" lIns="0" tIns="0" rIns="0" bIns="0" rtlCol="0">
            <a:spAutoFit/>
          </a:bodyPr>
          <a:lstStyle/>
          <a:p>
            <a:pPr marL="12700">
              <a:lnSpc>
                <a:spcPts val="1700"/>
              </a:lnSpc>
            </a:pPr>
            <a:r>
              <a:rPr sz="1500" b="1" dirty="0">
                <a:solidFill>
                  <a:srgbClr val="F07E2F"/>
                </a:solidFill>
                <a:latin typeface="Segoe UI"/>
                <a:cs typeface="Segoe UI"/>
              </a:rPr>
              <a:t>10 240 206,8</a:t>
            </a:r>
            <a:endParaRPr sz="1500">
              <a:latin typeface="Segoe UI"/>
              <a:cs typeface="Segoe UI"/>
            </a:endParaRPr>
          </a:p>
          <a:p>
            <a:pPr marL="12700">
              <a:lnSpc>
                <a:spcPts val="1340"/>
              </a:lnSpc>
            </a:pPr>
            <a:r>
              <a:rPr sz="1200" dirty="0">
                <a:solidFill>
                  <a:srgbClr val="575756"/>
                </a:solidFill>
                <a:latin typeface="Segoe UI"/>
                <a:cs typeface="Segoe UI"/>
              </a:rPr>
              <a:t>региональный</a:t>
            </a:r>
            <a:endParaRPr sz="1200">
              <a:latin typeface="Segoe UI"/>
              <a:cs typeface="Segoe UI"/>
            </a:endParaRPr>
          </a:p>
          <a:p>
            <a:pPr marL="12700">
              <a:lnSpc>
                <a:spcPts val="1750"/>
              </a:lnSpc>
              <a:spcBef>
                <a:spcPts val="810"/>
              </a:spcBef>
            </a:pPr>
            <a:r>
              <a:rPr sz="1500" b="1" dirty="0">
                <a:solidFill>
                  <a:srgbClr val="F07E2F"/>
                </a:solidFill>
                <a:latin typeface="Segoe UI"/>
                <a:cs typeface="Segoe UI"/>
              </a:rPr>
              <a:t>538 958,2</a:t>
            </a:r>
            <a:endParaRPr sz="1500">
              <a:latin typeface="Segoe UI"/>
              <a:cs typeface="Segoe UI"/>
            </a:endParaRPr>
          </a:p>
          <a:p>
            <a:pPr marL="12700">
              <a:lnSpc>
                <a:spcPts val="1390"/>
              </a:lnSpc>
            </a:pPr>
            <a:r>
              <a:rPr sz="1200" dirty="0">
                <a:solidFill>
                  <a:srgbClr val="575756"/>
                </a:solidFill>
                <a:latin typeface="Segoe UI"/>
                <a:cs typeface="Segoe UI"/>
              </a:rPr>
              <a:t>муниципальный</a:t>
            </a:r>
            <a:endParaRPr sz="1200">
              <a:latin typeface="Segoe UI"/>
              <a:cs typeface="Segoe UI"/>
            </a:endParaRPr>
          </a:p>
        </p:txBody>
      </p:sp>
      <p:sp>
        <p:nvSpPr>
          <p:cNvPr id="87" name="object 87"/>
          <p:cNvSpPr/>
          <p:nvPr/>
        </p:nvSpPr>
        <p:spPr>
          <a:xfrm>
            <a:off x="8268004" y="5352634"/>
            <a:ext cx="434936" cy="436495"/>
          </a:xfrm>
          <a:prstGeom prst="rect">
            <a:avLst/>
          </a:prstGeom>
          <a:blipFill>
            <a:blip r:embed="rId8" cstate="print"/>
            <a:stretch>
              <a:fillRect/>
            </a:stretch>
          </a:blipFill>
        </p:spPr>
        <p:txBody>
          <a:bodyPr wrap="square" lIns="0" tIns="0" rIns="0" bIns="0" rtlCol="0"/>
          <a:lstStyle/>
          <a:p>
            <a:endParaRPr/>
          </a:p>
        </p:txBody>
      </p:sp>
      <p:sp>
        <p:nvSpPr>
          <p:cNvPr id="88" name="object 88"/>
          <p:cNvSpPr/>
          <p:nvPr/>
        </p:nvSpPr>
        <p:spPr>
          <a:xfrm>
            <a:off x="8403142" y="5794444"/>
            <a:ext cx="0" cy="655955"/>
          </a:xfrm>
          <a:custGeom>
            <a:avLst/>
            <a:gdLst/>
            <a:ahLst/>
            <a:cxnLst/>
            <a:rect l="l" t="t" r="r" b="b"/>
            <a:pathLst>
              <a:path h="655954">
                <a:moveTo>
                  <a:pt x="0" y="0"/>
                </a:moveTo>
                <a:lnTo>
                  <a:pt x="0" y="655485"/>
                </a:lnTo>
              </a:path>
            </a:pathLst>
          </a:custGeom>
          <a:ln w="9525">
            <a:solidFill>
              <a:srgbClr val="5284C4"/>
            </a:solidFill>
          </a:ln>
        </p:spPr>
        <p:txBody>
          <a:bodyPr wrap="square" lIns="0" tIns="0" rIns="0" bIns="0" rtlCol="0"/>
          <a:lstStyle/>
          <a:p>
            <a:endParaRPr/>
          </a:p>
        </p:txBody>
      </p:sp>
      <p:sp>
        <p:nvSpPr>
          <p:cNvPr id="89" name="object 89"/>
          <p:cNvSpPr/>
          <p:nvPr/>
        </p:nvSpPr>
        <p:spPr>
          <a:xfrm>
            <a:off x="8398380" y="6445177"/>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0" name="object 90"/>
          <p:cNvSpPr/>
          <p:nvPr/>
        </p:nvSpPr>
        <p:spPr>
          <a:xfrm>
            <a:off x="8526252" y="6421467"/>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1" name="object 91"/>
          <p:cNvSpPr/>
          <p:nvPr/>
        </p:nvSpPr>
        <p:spPr>
          <a:xfrm>
            <a:off x="8526252" y="6421467"/>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2" name="object 92"/>
          <p:cNvSpPr/>
          <p:nvPr/>
        </p:nvSpPr>
        <p:spPr>
          <a:xfrm>
            <a:off x="8403142" y="5971773"/>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3" name="object 93"/>
          <p:cNvSpPr/>
          <p:nvPr/>
        </p:nvSpPr>
        <p:spPr>
          <a:xfrm>
            <a:off x="8531014" y="5948070"/>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4" name="object 94"/>
          <p:cNvSpPr/>
          <p:nvPr/>
        </p:nvSpPr>
        <p:spPr>
          <a:xfrm>
            <a:off x="8531014" y="5948070"/>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5" name="object 95"/>
          <p:cNvSpPr txBox="1"/>
          <p:nvPr/>
        </p:nvSpPr>
        <p:spPr>
          <a:xfrm>
            <a:off x="8780635" y="5365182"/>
            <a:ext cx="81026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a:t>
            </a:r>
            <a:r>
              <a:rPr sz="1200" b="1" dirty="0">
                <a:solidFill>
                  <a:srgbClr val="5284C4"/>
                </a:solidFill>
                <a:latin typeface="Segoe UI"/>
                <a:cs typeface="Segoe UI"/>
              </a:rPr>
              <a:t>1</a:t>
            </a:r>
            <a:r>
              <a:rPr sz="1200" spc="50" dirty="0">
                <a:solidFill>
                  <a:srgbClr val="5284C4"/>
                </a:solidFill>
                <a:latin typeface="Segoe UI"/>
                <a:cs typeface="Segoe UI"/>
              </a:rPr>
              <a:t>–</a:t>
            </a:r>
            <a:r>
              <a:rPr sz="1200" b="1" spc="-5" dirty="0">
                <a:solidFill>
                  <a:srgbClr val="5284C4"/>
                </a:solidFill>
                <a:latin typeface="Segoe UI"/>
                <a:cs typeface="Segoe UI"/>
              </a:rPr>
              <a:t>2024</a:t>
            </a:r>
            <a:endParaRPr sz="1200">
              <a:latin typeface="Segoe UI"/>
              <a:cs typeface="Segoe UI"/>
            </a:endParaRPr>
          </a:p>
        </p:txBody>
      </p:sp>
      <p:sp>
        <p:nvSpPr>
          <p:cNvPr id="96" name="object 96"/>
          <p:cNvSpPr txBox="1"/>
          <p:nvPr/>
        </p:nvSpPr>
        <p:spPr>
          <a:xfrm>
            <a:off x="6840728" y="1288928"/>
            <a:ext cx="2146935" cy="1647189"/>
          </a:xfrm>
          <a:prstGeom prst="rect">
            <a:avLst/>
          </a:prstGeom>
        </p:spPr>
        <p:txBody>
          <a:bodyPr vert="horz" wrap="square" lIns="0" tIns="0" rIns="0" bIns="0" rtlCol="0">
            <a:spAutoFit/>
          </a:bodyPr>
          <a:lstStyle/>
          <a:p>
            <a:pPr marR="5080" algn="r">
              <a:lnSpc>
                <a:spcPts val="1150"/>
              </a:lnSpc>
            </a:pPr>
            <a:r>
              <a:rPr sz="1000" dirty="0">
                <a:solidFill>
                  <a:srgbClr val="575756"/>
                </a:solidFill>
                <a:latin typeface="Segoe UI"/>
                <a:cs typeface="Segoe UI"/>
              </a:rPr>
              <a:t>Комплексный капитальный ремонт</a:t>
            </a:r>
            <a:endParaRPr sz="1000">
              <a:latin typeface="Segoe UI"/>
              <a:cs typeface="Segoe UI"/>
            </a:endParaRPr>
          </a:p>
          <a:p>
            <a:pPr marR="5080" algn="r">
              <a:lnSpc>
                <a:spcPts val="1270"/>
              </a:lnSpc>
            </a:pPr>
            <a:r>
              <a:rPr sz="1000" dirty="0">
                <a:solidFill>
                  <a:srgbClr val="575756"/>
                </a:solidFill>
                <a:latin typeface="Segoe UI"/>
                <a:cs typeface="Segoe UI"/>
              </a:rPr>
              <a:t>в </a:t>
            </a:r>
            <a:r>
              <a:rPr sz="1100" b="1" spc="-5" dirty="0">
                <a:solidFill>
                  <a:srgbClr val="F07E2F"/>
                </a:solidFill>
                <a:latin typeface="Segoe UI"/>
                <a:cs typeface="Segoe UI"/>
              </a:rPr>
              <a:t>2</a:t>
            </a:r>
            <a:r>
              <a:rPr sz="1100" b="1" dirty="0">
                <a:solidFill>
                  <a:srgbClr val="F07E2F"/>
                </a:solidFill>
                <a:latin typeface="Segoe UI"/>
                <a:cs typeface="Segoe UI"/>
              </a:rPr>
              <a:t>0</a:t>
            </a:r>
            <a:r>
              <a:rPr sz="1100" b="1" spc="-30" dirty="0">
                <a:solidFill>
                  <a:srgbClr val="F07E2F"/>
                </a:solidFill>
                <a:latin typeface="Segoe UI"/>
                <a:cs typeface="Segoe UI"/>
              </a:rPr>
              <a:t> </a:t>
            </a:r>
            <a:r>
              <a:rPr sz="1000" dirty="0">
                <a:solidFill>
                  <a:srgbClr val="575756"/>
                </a:solidFill>
                <a:latin typeface="Segoe UI"/>
                <a:cs typeface="Segoe UI"/>
              </a:rPr>
              <a:t>МОО</a:t>
            </a:r>
            <a:endParaRPr sz="1000">
              <a:latin typeface="Segoe UI"/>
              <a:cs typeface="Segoe UI"/>
            </a:endParaRPr>
          </a:p>
          <a:p>
            <a:pPr marL="633095" marR="5080" indent="-190500" algn="r">
              <a:lnSpc>
                <a:spcPts val="1200"/>
              </a:lnSpc>
              <a:spcBef>
                <a:spcPts val="770"/>
              </a:spcBef>
            </a:pPr>
            <a:r>
              <a:rPr sz="1000" dirty="0">
                <a:solidFill>
                  <a:srgbClr val="575756"/>
                </a:solidFill>
                <a:latin typeface="Segoe UI"/>
                <a:cs typeface="Segoe UI"/>
              </a:rPr>
              <a:t>Капитальный ремонт кровли в</a:t>
            </a:r>
            <a:r>
              <a:rPr sz="1000" spc="-5" dirty="0">
                <a:solidFill>
                  <a:srgbClr val="575756"/>
                </a:solidFill>
                <a:latin typeface="Segoe UI"/>
                <a:cs typeface="Segoe UI"/>
              </a:rPr>
              <a:t> </a:t>
            </a:r>
            <a:r>
              <a:rPr sz="1100" b="1" dirty="0">
                <a:solidFill>
                  <a:srgbClr val="F07E2F"/>
                </a:solidFill>
                <a:latin typeface="Segoe UI"/>
                <a:cs typeface="Segoe UI"/>
              </a:rPr>
              <a:t>164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189</a:t>
            </a:r>
            <a:r>
              <a:rPr sz="1100" b="1" spc="-30" dirty="0">
                <a:solidFill>
                  <a:srgbClr val="F07E2F"/>
                </a:solidFill>
                <a:latin typeface="Segoe UI"/>
                <a:cs typeface="Segoe UI"/>
              </a:rPr>
              <a:t> </a:t>
            </a:r>
            <a:r>
              <a:rPr sz="1000" dirty="0">
                <a:solidFill>
                  <a:srgbClr val="575756"/>
                </a:solidFill>
                <a:latin typeface="Segoe UI"/>
                <a:cs typeface="Segoe UI"/>
              </a:rPr>
              <a:t>МДОО</a:t>
            </a:r>
            <a:endParaRPr sz="1000">
              <a:latin typeface="Segoe UI"/>
              <a:cs typeface="Segoe UI"/>
            </a:endParaRPr>
          </a:p>
          <a:p>
            <a:pPr marL="12700" marR="5080" indent="361950" algn="r">
              <a:lnSpc>
                <a:spcPts val="1200"/>
              </a:lnSpc>
              <a:spcBef>
                <a:spcPts val="750"/>
              </a:spcBef>
            </a:pPr>
            <a:r>
              <a:rPr sz="1000" dirty="0">
                <a:solidFill>
                  <a:srgbClr val="575756"/>
                </a:solidFill>
                <a:latin typeface="Segoe UI"/>
                <a:cs typeface="Segoe UI"/>
              </a:rPr>
              <a:t>Капитальный ремонт системы электроснабжения в</a:t>
            </a:r>
            <a:r>
              <a:rPr sz="1000" spc="-5" dirty="0">
                <a:solidFill>
                  <a:srgbClr val="575756"/>
                </a:solidFill>
                <a:latin typeface="Segoe UI"/>
                <a:cs typeface="Segoe UI"/>
              </a:rPr>
              <a:t> </a:t>
            </a:r>
            <a:r>
              <a:rPr sz="1100" b="1" dirty="0">
                <a:solidFill>
                  <a:srgbClr val="F07E2F"/>
                </a:solidFill>
                <a:latin typeface="Segoe UI"/>
                <a:cs typeface="Segoe UI"/>
              </a:rPr>
              <a:t>109</a:t>
            </a:r>
            <a:r>
              <a:rPr sz="1100" b="1" spc="-30" dirty="0">
                <a:solidFill>
                  <a:srgbClr val="F07E2F"/>
                </a:solidFill>
                <a:latin typeface="Segoe UI"/>
                <a:cs typeface="Segoe UI"/>
              </a:rPr>
              <a:t>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83</a:t>
            </a:r>
            <a:endParaRPr sz="1100">
              <a:latin typeface="Segoe UI"/>
              <a:cs typeface="Segoe UI"/>
            </a:endParaRPr>
          </a:p>
          <a:p>
            <a:pPr marR="5080" algn="r">
              <a:lnSpc>
                <a:spcPts val="1060"/>
              </a:lnSpc>
            </a:pPr>
            <a:r>
              <a:rPr sz="1000" dirty="0">
                <a:solidFill>
                  <a:srgbClr val="575756"/>
                </a:solidFill>
                <a:latin typeface="Segoe UI"/>
                <a:cs typeface="Segoe UI"/>
              </a:rPr>
              <a:t>МДОО</a:t>
            </a:r>
            <a:endParaRPr sz="1000">
              <a:latin typeface="Segoe UI"/>
              <a:cs typeface="Segoe UI"/>
            </a:endParaRPr>
          </a:p>
          <a:p>
            <a:pPr marL="60325" marR="5080" indent="313690" algn="r">
              <a:lnSpc>
                <a:spcPts val="1200"/>
              </a:lnSpc>
              <a:spcBef>
                <a:spcPts val="790"/>
              </a:spcBef>
            </a:pPr>
            <a:r>
              <a:rPr sz="1000" dirty="0">
                <a:solidFill>
                  <a:srgbClr val="575756"/>
                </a:solidFill>
                <a:latin typeface="Segoe UI"/>
                <a:cs typeface="Segoe UI"/>
              </a:rPr>
              <a:t>Капитальный ремонт системы отопления в</a:t>
            </a:r>
            <a:r>
              <a:rPr sz="1000" spc="-5" dirty="0">
                <a:solidFill>
                  <a:srgbClr val="575756"/>
                </a:solidFill>
                <a:latin typeface="Segoe UI"/>
                <a:cs typeface="Segoe UI"/>
              </a:rPr>
              <a:t> </a:t>
            </a:r>
            <a:r>
              <a:rPr sz="1100" b="1" dirty="0">
                <a:solidFill>
                  <a:srgbClr val="F07E2F"/>
                </a:solidFill>
                <a:latin typeface="Segoe UI"/>
                <a:cs typeface="Segoe UI"/>
              </a:rPr>
              <a:t>124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96</a:t>
            </a:r>
            <a:r>
              <a:rPr sz="1100" b="1" spc="-30" dirty="0">
                <a:solidFill>
                  <a:srgbClr val="F07E2F"/>
                </a:solidFill>
                <a:latin typeface="Segoe UI"/>
                <a:cs typeface="Segoe UI"/>
              </a:rPr>
              <a:t> </a:t>
            </a:r>
            <a:r>
              <a:rPr sz="1000" dirty="0">
                <a:solidFill>
                  <a:srgbClr val="575756"/>
                </a:solidFill>
                <a:latin typeface="Segoe UI"/>
                <a:cs typeface="Segoe UI"/>
              </a:rPr>
              <a:t>МДОО</a:t>
            </a:r>
            <a:endParaRPr sz="1000">
              <a:latin typeface="Segoe UI"/>
              <a:cs typeface="Segoe UI"/>
            </a:endParaRPr>
          </a:p>
        </p:txBody>
      </p:sp>
      <p:sp>
        <p:nvSpPr>
          <p:cNvPr id="97" name="object 97"/>
          <p:cNvSpPr/>
          <p:nvPr/>
        </p:nvSpPr>
        <p:spPr>
          <a:xfrm>
            <a:off x="9317329" y="1157414"/>
            <a:ext cx="440872" cy="435889"/>
          </a:xfrm>
          <a:prstGeom prst="rect">
            <a:avLst/>
          </a:prstGeom>
          <a:blipFill>
            <a:blip r:embed="rId9" cstate="print"/>
            <a:stretch>
              <a:fillRect/>
            </a:stretch>
          </a:blipFill>
        </p:spPr>
        <p:txBody>
          <a:bodyPr wrap="square" lIns="0" tIns="0" rIns="0" bIns="0" rtlCol="0"/>
          <a:lstStyle/>
          <a:p>
            <a:endParaRPr/>
          </a:p>
        </p:txBody>
      </p:sp>
      <p:sp>
        <p:nvSpPr>
          <p:cNvPr id="98" name="object 98"/>
          <p:cNvSpPr/>
          <p:nvPr/>
        </p:nvSpPr>
        <p:spPr>
          <a:xfrm>
            <a:off x="9335320" y="1658537"/>
            <a:ext cx="420920" cy="312756"/>
          </a:xfrm>
          <a:prstGeom prst="rect">
            <a:avLst/>
          </a:prstGeom>
          <a:blipFill>
            <a:blip r:embed="rId10" cstate="print"/>
            <a:stretch>
              <a:fillRect/>
            </a:stretch>
          </a:blipFill>
        </p:spPr>
        <p:txBody>
          <a:bodyPr wrap="square" lIns="0" tIns="0" rIns="0" bIns="0" rtlCol="0"/>
          <a:lstStyle/>
          <a:p>
            <a:endParaRPr/>
          </a:p>
        </p:txBody>
      </p:sp>
      <p:sp>
        <p:nvSpPr>
          <p:cNvPr id="99" name="object 99"/>
          <p:cNvSpPr/>
          <p:nvPr/>
        </p:nvSpPr>
        <p:spPr>
          <a:xfrm>
            <a:off x="9353321" y="2079307"/>
            <a:ext cx="335279" cy="346494"/>
          </a:xfrm>
          <a:prstGeom prst="rect">
            <a:avLst/>
          </a:prstGeom>
          <a:blipFill>
            <a:blip r:embed="rId11" cstate="print"/>
            <a:stretch>
              <a:fillRect/>
            </a:stretch>
          </a:blipFill>
        </p:spPr>
        <p:txBody>
          <a:bodyPr wrap="square" lIns="0" tIns="0" rIns="0" bIns="0" rtlCol="0"/>
          <a:lstStyle/>
          <a:p>
            <a:endParaRPr/>
          </a:p>
        </p:txBody>
      </p:sp>
      <p:sp>
        <p:nvSpPr>
          <p:cNvPr id="100" name="object 100"/>
          <p:cNvSpPr/>
          <p:nvPr/>
        </p:nvSpPr>
        <p:spPr>
          <a:xfrm>
            <a:off x="9355125" y="2622575"/>
            <a:ext cx="373938" cy="287995"/>
          </a:xfrm>
          <a:prstGeom prst="rect">
            <a:avLst/>
          </a:prstGeom>
          <a:blipFill>
            <a:blip r:embed="rId12" cstate="print"/>
            <a:stretch>
              <a:fillRect/>
            </a:stretch>
          </a:blipFill>
        </p:spPr>
        <p:txBody>
          <a:bodyPr wrap="square" lIns="0" tIns="0" rIns="0" bIns="0" rtlCol="0"/>
          <a:lstStyle/>
          <a:p>
            <a:endParaRPr/>
          </a:p>
        </p:txBody>
      </p:sp>
      <p:sp>
        <p:nvSpPr>
          <p:cNvPr id="101" name="object 101"/>
          <p:cNvSpPr/>
          <p:nvPr/>
        </p:nvSpPr>
        <p:spPr>
          <a:xfrm>
            <a:off x="5425357" y="2802605"/>
            <a:ext cx="1035124" cy="1035124"/>
          </a:xfrm>
          <a:prstGeom prst="rect">
            <a:avLst/>
          </a:prstGeom>
          <a:blipFill>
            <a:blip r:embed="rId13" cstate="print"/>
            <a:stretch>
              <a:fillRect/>
            </a:stretch>
          </a:blipFill>
        </p:spPr>
        <p:txBody>
          <a:bodyPr wrap="square" lIns="0" tIns="0" rIns="0" bIns="0" rtlCol="0"/>
          <a:lstStyle/>
          <a:p>
            <a:endParaRPr/>
          </a:p>
        </p:txBody>
      </p:sp>
      <p:sp>
        <p:nvSpPr>
          <p:cNvPr id="102" name="object 102"/>
          <p:cNvSpPr/>
          <p:nvPr/>
        </p:nvSpPr>
        <p:spPr>
          <a:xfrm>
            <a:off x="9358728" y="3182227"/>
            <a:ext cx="399468" cy="498778"/>
          </a:xfrm>
          <a:prstGeom prst="rect">
            <a:avLst/>
          </a:prstGeom>
          <a:blipFill>
            <a:blip r:embed="rId14" cstate="print"/>
            <a:stretch>
              <a:fillRect/>
            </a:stretch>
          </a:blipFill>
        </p:spPr>
        <p:txBody>
          <a:bodyPr wrap="square" lIns="0" tIns="0" rIns="0" bIns="0" rtlCol="0"/>
          <a:lstStyle/>
          <a:p>
            <a:endParaRPr/>
          </a:p>
        </p:txBody>
      </p:sp>
      <p:sp>
        <p:nvSpPr>
          <p:cNvPr id="103" name="object 103"/>
          <p:cNvSpPr/>
          <p:nvPr/>
        </p:nvSpPr>
        <p:spPr>
          <a:xfrm>
            <a:off x="9331807" y="3748066"/>
            <a:ext cx="448068" cy="447797"/>
          </a:xfrm>
          <a:prstGeom prst="rect">
            <a:avLst/>
          </a:prstGeom>
          <a:blipFill>
            <a:blip r:embed="rId15" cstate="print"/>
            <a:stretch>
              <a:fillRect/>
            </a:stretch>
          </a:blipFill>
        </p:spPr>
        <p:txBody>
          <a:bodyPr wrap="square" lIns="0" tIns="0" rIns="0" bIns="0" rtlCol="0"/>
          <a:lstStyle/>
          <a:p>
            <a:endParaRPr/>
          </a:p>
        </p:txBody>
      </p:sp>
      <p:sp>
        <p:nvSpPr>
          <p:cNvPr id="104" name="object 104"/>
          <p:cNvSpPr/>
          <p:nvPr/>
        </p:nvSpPr>
        <p:spPr>
          <a:xfrm>
            <a:off x="9353498" y="4273041"/>
            <a:ext cx="404703" cy="366864"/>
          </a:xfrm>
          <a:prstGeom prst="rect">
            <a:avLst/>
          </a:prstGeom>
          <a:blipFill>
            <a:blip r:embed="rId16" cstate="print"/>
            <a:stretch>
              <a:fillRect/>
            </a:stretch>
          </a:blipFill>
        </p:spPr>
        <p:txBody>
          <a:bodyPr wrap="square" lIns="0" tIns="0" rIns="0" bIns="0" rtlCol="0"/>
          <a:lstStyle/>
          <a:p>
            <a:endParaRPr/>
          </a:p>
        </p:txBody>
      </p:sp>
      <p:sp>
        <p:nvSpPr>
          <p:cNvPr id="105" name="object 105"/>
          <p:cNvSpPr/>
          <p:nvPr/>
        </p:nvSpPr>
        <p:spPr>
          <a:xfrm>
            <a:off x="9342577" y="4694008"/>
            <a:ext cx="481304" cy="443228"/>
          </a:xfrm>
          <a:prstGeom prst="rect">
            <a:avLst/>
          </a:prstGeom>
          <a:blipFill>
            <a:blip r:embed="rId17" cstate="print"/>
            <a:stretch>
              <a:fillRect/>
            </a:stretch>
          </a:blipFill>
        </p:spPr>
        <p:txBody>
          <a:bodyPr wrap="square" lIns="0" tIns="0" rIns="0" bIns="0" rtlCol="0"/>
          <a:lstStyle/>
          <a:p>
            <a:endParaRPr/>
          </a:p>
        </p:txBody>
      </p:sp>
      <p:sp>
        <p:nvSpPr>
          <p:cNvPr id="106" name="object 106"/>
          <p:cNvSpPr txBox="1"/>
          <p:nvPr/>
        </p:nvSpPr>
        <p:spPr>
          <a:xfrm>
            <a:off x="6731499" y="3222128"/>
            <a:ext cx="2256155" cy="1386840"/>
          </a:xfrm>
          <a:prstGeom prst="rect">
            <a:avLst/>
          </a:prstGeom>
        </p:spPr>
        <p:txBody>
          <a:bodyPr vert="horz" wrap="square" lIns="0" tIns="0" rIns="0" bIns="0" rtlCol="0">
            <a:spAutoFit/>
          </a:bodyPr>
          <a:lstStyle/>
          <a:p>
            <a:pPr marL="48260" marR="5080" indent="180340" algn="r">
              <a:lnSpc>
                <a:spcPts val="1100"/>
              </a:lnSpc>
            </a:pPr>
            <a:r>
              <a:rPr sz="1000" dirty="0">
                <a:solidFill>
                  <a:srgbClr val="575756"/>
                </a:solidFill>
                <a:latin typeface="Segoe UI"/>
                <a:cs typeface="Segoe UI"/>
              </a:rPr>
              <a:t>Капитальный ремонт инженерных сетей (системы холодного и горячего водоснабжения, водоотведения)</a:t>
            </a:r>
            <a:endParaRPr sz="1000">
              <a:latin typeface="Segoe UI"/>
              <a:cs typeface="Segoe UI"/>
            </a:endParaRPr>
          </a:p>
          <a:p>
            <a:pPr marR="5080" algn="r">
              <a:lnSpc>
                <a:spcPts val="1200"/>
              </a:lnSpc>
            </a:pPr>
            <a:r>
              <a:rPr sz="1000" dirty="0">
                <a:solidFill>
                  <a:srgbClr val="575756"/>
                </a:solidFill>
                <a:latin typeface="Segoe UI"/>
                <a:cs typeface="Segoe UI"/>
              </a:rPr>
              <a:t>в</a:t>
            </a:r>
            <a:r>
              <a:rPr sz="1000" spc="-5" dirty="0">
                <a:solidFill>
                  <a:srgbClr val="575756"/>
                </a:solidFill>
                <a:latin typeface="Segoe UI"/>
                <a:cs typeface="Segoe UI"/>
              </a:rPr>
              <a:t> </a:t>
            </a:r>
            <a:r>
              <a:rPr sz="1100" b="1" spc="-5" dirty="0">
                <a:solidFill>
                  <a:srgbClr val="F07E2F"/>
                </a:solidFill>
                <a:latin typeface="Segoe UI"/>
                <a:cs typeface="Segoe UI"/>
              </a:rPr>
              <a:t>11</a:t>
            </a:r>
            <a:r>
              <a:rPr sz="1100" b="1" dirty="0">
                <a:solidFill>
                  <a:srgbClr val="F07E2F"/>
                </a:solidFill>
                <a:latin typeface="Segoe UI"/>
                <a:cs typeface="Segoe UI"/>
              </a:rPr>
              <a:t>2</a:t>
            </a:r>
            <a:r>
              <a:rPr sz="1100" b="1" spc="-30" dirty="0">
                <a:solidFill>
                  <a:srgbClr val="F07E2F"/>
                </a:solidFill>
                <a:latin typeface="Segoe UI"/>
                <a:cs typeface="Segoe UI"/>
              </a:rPr>
              <a:t>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150 </a:t>
            </a:r>
            <a:r>
              <a:rPr sz="1000" dirty="0">
                <a:solidFill>
                  <a:srgbClr val="575756"/>
                </a:solidFill>
                <a:latin typeface="Segoe UI"/>
                <a:cs typeface="Segoe UI"/>
              </a:rPr>
              <a:t>МДОО</a:t>
            </a:r>
            <a:endParaRPr sz="1000">
              <a:latin typeface="Segoe UI"/>
              <a:cs typeface="Segoe UI"/>
            </a:endParaRPr>
          </a:p>
          <a:p>
            <a:pPr marL="742315" marR="5080" indent="-256540" algn="r">
              <a:lnSpc>
                <a:spcPts val="1200"/>
              </a:lnSpc>
              <a:spcBef>
                <a:spcPts val="770"/>
              </a:spcBef>
            </a:pPr>
            <a:r>
              <a:rPr sz="1000" dirty="0">
                <a:solidFill>
                  <a:srgbClr val="575756"/>
                </a:solidFill>
                <a:latin typeface="Segoe UI"/>
                <a:cs typeface="Segoe UI"/>
              </a:rPr>
              <a:t>Капитальный ремонт фасадов в</a:t>
            </a:r>
            <a:r>
              <a:rPr sz="1000" spc="-5" dirty="0">
                <a:solidFill>
                  <a:srgbClr val="575756"/>
                </a:solidFill>
                <a:latin typeface="Segoe UI"/>
                <a:cs typeface="Segoe UI"/>
              </a:rPr>
              <a:t> </a:t>
            </a:r>
            <a:r>
              <a:rPr sz="1100" b="1" dirty="0">
                <a:solidFill>
                  <a:srgbClr val="F07E2F"/>
                </a:solidFill>
                <a:latin typeface="Segoe UI"/>
                <a:cs typeface="Segoe UI"/>
              </a:rPr>
              <a:t>209</a:t>
            </a:r>
            <a:r>
              <a:rPr sz="1100" b="1" spc="-30" dirty="0">
                <a:solidFill>
                  <a:srgbClr val="F07E2F"/>
                </a:solidFill>
                <a:latin typeface="Segoe UI"/>
                <a:cs typeface="Segoe UI"/>
              </a:rPr>
              <a:t>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188 </a:t>
            </a:r>
            <a:r>
              <a:rPr sz="1000" dirty="0">
                <a:solidFill>
                  <a:srgbClr val="575756"/>
                </a:solidFill>
                <a:latin typeface="Segoe UI"/>
                <a:cs typeface="Segoe UI"/>
              </a:rPr>
              <a:t>МДОО</a:t>
            </a:r>
            <a:endParaRPr sz="1000">
              <a:latin typeface="Segoe UI"/>
              <a:cs typeface="Segoe UI"/>
            </a:endParaRPr>
          </a:p>
          <a:p>
            <a:pPr marL="12700" marR="5080" indent="286385" algn="r">
              <a:lnSpc>
                <a:spcPts val="1200"/>
              </a:lnSpc>
              <a:spcBef>
                <a:spcPts val="750"/>
              </a:spcBef>
            </a:pPr>
            <a:r>
              <a:rPr sz="1000" dirty="0">
                <a:solidFill>
                  <a:srgbClr val="575756"/>
                </a:solidFill>
                <a:latin typeface="Segoe UI"/>
                <a:cs typeface="Segoe UI"/>
              </a:rPr>
              <a:t>Капитальный ремонт внутренних помещений в </a:t>
            </a:r>
            <a:r>
              <a:rPr sz="1100" b="1" dirty="0">
                <a:solidFill>
                  <a:srgbClr val="F07E2F"/>
                </a:solidFill>
                <a:latin typeface="Segoe UI"/>
                <a:cs typeface="Segoe UI"/>
              </a:rPr>
              <a:t>199</a:t>
            </a:r>
            <a:r>
              <a:rPr sz="1100" b="1" spc="-30" dirty="0">
                <a:solidFill>
                  <a:srgbClr val="F07E2F"/>
                </a:solidFill>
                <a:latin typeface="Segoe UI"/>
                <a:cs typeface="Segoe UI"/>
              </a:rPr>
              <a:t>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190 </a:t>
            </a:r>
            <a:r>
              <a:rPr sz="1000" dirty="0">
                <a:solidFill>
                  <a:srgbClr val="575756"/>
                </a:solidFill>
                <a:latin typeface="Segoe UI"/>
                <a:cs typeface="Segoe UI"/>
              </a:rPr>
              <a:t>МДОО</a:t>
            </a:r>
            <a:endParaRPr sz="1000">
              <a:latin typeface="Segoe UI"/>
              <a:cs typeface="Segoe UI"/>
            </a:endParaRPr>
          </a:p>
        </p:txBody>
      </p:sp>
      <p:sp>
        <p:nvSpPr>
          <p:cNvPr id="107" name="object 107"/>
          <p:cNvSpPr txBox="1"/>
          <p:nvPr/>
        </p:nvSpPr>
        <p:spPr>
          <a:xfrm>
            <a:off x="7261724" y="4701779"/>
            <a:ext cx="1725930" cy="307340"/>
          </a:xfrm>
          <a:prstGeom prst="rect">
            <a:avLst/>
          </a:prstGeom>
        </p:spPr>
        <p:txBody>
          <a:bodyPr vert="horz" wrap="square" lIns="0" tIns="0" rIns="0" bIns="0" rtlCol="0">
            <a:spAutoFit/>
          </a:bodyPr>
          <a:lstStyle/>
          <a:p>
            <a:pPr marL="12700">
              <a:lnSpc>
                <a:spcPts val="1150"/>
              </a:lnSpc>
            </a:pPr>
            <a:r>
              <a:rPr sz="1000" dirty="0">
                <a:solidFill>
                  <a:srgbClr val="575756"/>
                </a:solidFill>
                <a:latin typeface="Segoe UI"/>
                <a:cs typeface="Segoe UI"/>
              </a:rPr>
              <a:t>Благоустройство территории</a:t>
            </a:r>
            <a:endParaRPr sz="1000">
              <a:latin typeface="Segoe UI"/>
              <a:cs typeface="Segoe UI"/>
            </a:endParaRPr>
          </a:p>
          <a:p>
            <a:pPr marL="314325">
              <a:lnSpc>
                <a:spcPts val="1270"/>
              </a:lnSpc>
            </a:pPr>
            <a:r>
              <a:rPr sz="1100" b="1" spc="-5" dirty="0">
                <a:solidFill>
                  <a:srgbClr val="F07E2F"/>
                </a:solidFill>
                <a:latin typeface="Segoe UI"/>
                <a:cs typeface="Segoe UI"/>
              </a:rPr>
              <a:t>14</a:t>
            </a:r>
            <a:r>
              <a:rPr sz="1100" b="1" dirty="0">
                <a:solidFill>
                  <a:srgbClr val="F07E2F"/>
                </a:solidFill>
                <a:latin typeface="Segoe UI"/>
                <a:cs typeface="Segoe UI"/>
              </a:rPr>
              <a:t>8</a:t>
            </a:r>
            <a:r>
              <a:rPr sz="1100" b="1" spc="-30" dirty="0">
                <a:solidFill>
                  <a:srgbClr val="F07E2F"/>
                </a:solidFill>
                <a:latin typeface="Segoe UI"/>
                <a:cs typeface="Segoe UI"/>
              </a:rPr>
              <a:t> </a:t>
            </a:r>
            <a:r>
              <a:rPr sz="1000" dirty="0">
                <a:solidFill>
                  <a:srgbClr val="575756"/>
                </a:solidFill>
                <a:latin typeface="Segoe UI"/>
                <a:cs typeface="Segoe UI"/>
              </a:rPr>
              <a:t>МОО и</a:t>
            </a:r>
            <a:r>
              <a:rPr sz="1000" spc="-5" dirty="0">
                <a:solidFill>
                  <a:srgbClr val="575756"/>
                </a:solidFill>
                <a:latin typeface="Segoe UI"/>
                <a:cs typeface="Segoe UI"/>
              </a:rPr>
              <a:t> </a:t>
            </a:r>
            <a:r>
              <a:rPr sz="1100" b="1" dirty="0">
                <a:solidFill>
                  <a:srgbClr val="F07E2F"/>
                </a:solidFill>
                <a:latin typeface="Segoe UI"/>
                <a:cs typeface="Segoe UI"/>
              </a:rPr>
              <a:t>202 </a:t>
            </a:r>
            <a:r>
              <a:rPr sz="1000" dirty="0">
                <a:solidFill>
                  <a:srgbClr val="575756"/>
                </a:solidFill>
                <a:latin typeface="Segoe UI"/>
                <a:cs typeface="Segoe UI"/>
              </a:rPr>
              <a:t>МДОО</a:t>
            </a:r>
            <a:endParaRPr sz="1000">
              <a:latin typeface="Segoe UI"/>
              <a:cs typeface="Segoe UI"/>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18</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p:nvPr/>
        </p:nvSpPr>
        <p:spPr>
          <a:xfrm>
            <a:off x="884289" y="1968834"/>
            <a:ext cx="5182235" cy="470534"/>
          </a:xfrm>
          <a:prstGeom prst="rect">
            <a:avLst/>
          </a:prstGeom>
        </p:spPr>
        <p:txBody>
          <a:bodyPr vert="horz" wrap="square" lIns="0" tIns="0" rIns="0" bIns="0" rtlCol="0">
            <a:spAutoFit/>
          </a:bodyPr>
          <a:lstStyle/>
          <a:p>
            <a:pPr marL="12700" marR="5080" algn="just">
              <a:lnSpc>
                <a:spcPts val="1200"/>
              </a:lnSpc>
            </a:pPr>
            <a:r>
              <a:rPr sz="1100" b="1" dirty="0">
                <a:solidFill>
                  <a:srgbClr val="706F6F"/>
                </a:solidFill>
                <a:latin typeface="Segoe UI"/>
                <a:cs typeface="Segoe UI"/>
              </a:rPr>
              <a:t>Мероприятие </a:t>
            </a:r>
            <a:r>
              <a:rPr sz="1100" b="1" spc="135" dirty="0">
                <a:solidFill>
                  <a:srgbClr val="706F6F"/>
                </a:solidFill>
                <a:latin typeface="Segoe UI"/>
                <a:cs typeface="Segoe UI"/>
              </a:rPr>
              <a:t> </a:t>
            </a:r>
            <a:r>
              <a:rPr sz="1100" dirty="0">
                <a:solidFill>
                  <a:srgbClr val="706F6F"/>
                </a:solidFill>
                <a:latin typeface="Segoe UI"/>
                <a:cs typeface="Segoe UI"/>
              </a:rPr>
              <a:t>— </a:t>
            </a:r>
            <a:r>
              <a:rPr sz="1100" spc="135" dirty="0">
                <a:solidFill>
                  <a:srgbClr val="706F6F"/>
                </a:solidFill>
                <a:latin typeface="Segoe UI"/>
                <a:cs typeface="Segoe UI"/>
              </a:rPr>
              <a:t> </a:t>
            </a:r>
            <a:r>
              <a:rPr sz="1100" dirty="0">
                <a:solidFill>
                  <a:srgbClr val="706F6F"/>
                </a:solidFill>
                <a:latin typeface="Segoe UI"/>
                <a:cs typeface="Segoe UI"/>
              </a:rPr>
              <a:t>внедрение </a:t>
            </a:r>
            <a:r>
              <a:rPr sz="1100" spc="135" dirty="0">
                <a:solidFill>
                  <a:srgbClr val="706F6F"/>
                </a:solidFill>
                <a:latin typeface="Segoe UI"/>
                <a:cs typeface="Segoe UI"/>
              </a:rPr>
              <a:t> </a:t>
            </a:r>
            <a:r>
              <a:rPr sz="1100" dirty="0">
                <a:solidFill>
                  <a:srgbClr val="706F6F"/>
                </a:solidFill>
                <a:latin typeface="Segoe UI"/>
                <a:cs typeface="Segoe UI"/>
              </a:rPr>
              <a:t>целевой </a:t>
            </a:r>
            <a:r>
              <a:rPr sz="1100" spc="135" dirty="0">
                <a:solidFill>
                  <a:srgbClr val="706F6F"/>
                </a:solidFill>
                <a:latin typeface="Segoe UI"/>
                <a:cs typeface="Segoe UI"/>
              </a:rPr>
              <a:t> </a:t>
            </a:r>
            <a:r>
              <a:rPr sz="1100" dirty="0">
                <a:solidFill>
                  <a:srgbClr val="706F6F"/>
                </a:solidFill>
                <a:latin typeface="Segoe UI"/>
                <a:cs typeface="Segoe UI"/>
              </a:rPr>
              <a:t>модели </a:t>
            </a:r>
            <a:r>
              <a:rPr sz="1100" spc="135" dirty="0">
                <a:solidFill>
                  <a:srgbClr val="706F6F"/>
                </a:solidFill>
                <a:latin typeface="Segoe UI"/>
                <a:cs typeface="Segoe UI"/>
              </a:rPr>
              <a:t> </a:t>
            </a:r>
            <a:r>
              <a:rPr sz="1100" dirty="0">
                <a:solidFill>
                  <a:srgbClr val="706F6F"/>
                </a:solidFill>
                <a:latin typeface="Segoe UI"/>
                <a:cs typeface="Segoe UI"/>
              </a:rPr>
              <a:t>цифровой </a:t>
            </a:r>
            <a:r>
              <a:rPr sz="1100" spc="135" dirty="0">
                <a:solidFill>
                  <a:srgbClr val="706F6F"/>
                </a:solidFill>
                <a:latin typeface="Segoe UI"/>
                <a:cs typeface="Segoe UI"/>
              </a:rPr>
              <a:t> </a:t>
            </a:r>
            <a:r>
              <a:rPr sz="1100" dirty="0">
                <a:solidFill>
                  <a:srgbClr val="706F6F"/>
                </a:solidFill>
                <a:latin typeface="Segoe UI"/>
                <a:cs typeface="Segoe UI"/>
              </a:rPr>
              <a:t>образовательной среды  </a:t>
            </a:r>
            <a:r>
              <a:rPr sz="1100" spc="-90" dirty="0">
                <a:solidFill>
                  <a:srgbClr val="706F6F"/>
                </a:solidFill>
                <a:latin typeface="Segoe UI"/>
                <a:cs typeface="Segoe UI"/>
              </a:rPr>
              <a:t> </a:t>
            </a:r>
            <a:r>
              <a:rPr sz="1100" dirty="0">
                <a:solidFill>
                  <a:srgbClr val="706F6F"/>
                </a:solidFill>
                <a:latin typeface="Segoe UI"/>
                <a:cs typeface="Segoe UI"/>
              </a:rPr>
              <a:t>(ЦОС)  </a:t>
            </a:r>
            <a:r>
              <a:rPr sz="1100" spc="-90" dirty="0">
                <a:solidFill>
                  <a:srgbClr val="706F6F"/>
                </a:solidFill>
                <a:latin typeface="Segoe UI"/>
                <a:cs typeface="Segoe UI"/>
              </a:rPr>
              <a:t> </a:t>
            </a:r>
            <a:r>
              <a:rPr sz="1100" dirty="0">
                <a:solidFill>
                  <a:srgbClr val="706F6F"/>
                </a:solidFill>
                <a:latin typeface="Segoe UI"/>
                <a:cs typeface="Segoe UI"/>
              </a:rPr>
              <a:t>в  </a:t>
            </a:r>
            <a:r>
              <a:rPr sz="1100" spc="-90" dirty="0">
                <a:solidFill>
                  <a:srgbClr val="706F6F"/>
                </a:solidFill>
                <a:latin typeface="Segoe UI"/>
                <a:cs typeface="Segoe UI"/>
              </a:rPr>
              <a:t> </a:t>
            </a:r>
            <a:r>
              <a:rPr sz="1100" dirty="0">
                <a:solidFill>
                  <a:srgbClr val="706F6F"/>
                </a:solidFill>
                <a:latin typeface="Segoe UI"/>
                <a:cs typeface="Segoe UI"/>
              </a:rPr>
              <a:t>общеобразовательных  </a:t>
            </a:r>
            <a:r>
              <a:rPr sz="1100" spc="-90" dirty="0">
                <a:solidFill>
                  <a:srgbClr val="706F6F"/>
                </a:solidFill>
                <a:latin typeface="Segoe UI"/>
                <a:cs typeface="Segoe UI"/>
              </a:rPr>
              <a:t> </a:t>
            </a:r>
            <a:r>
              <a:rPr sz="1100" dirty="0">
                <a:solidFill>
                  <a:srgbClr val="706F6F"/>
                </a:solidFill>
                <a:latin typeface="Segoe UI"/>
                <a:cs typeface="Segoe UI"/>
              </a:rPr>
              <a:t>организациях  </a:t>
            </a:r>
            <a:r>
              <a:rPr sz="1100" spc="-90" dirty="0">
                <a:solidFill>
                  <a:srgbClr val="706F6F"/>
                </a:solidFill>
                <a:latin typeface="Segoe UI"/>
                <a:cs typeface="Segoe UI"/>
              </a:rPr>
              <a:t> </a:t>
            </a:r>
            <a:r>
              <a:rPr sz="1100" dirty="0">
                <a:solidFill>
                  <a:srgbClr val="706F6F"/>
                </a:solidFill>
                <a:latin typeface="Segoe UI"/>
                <a:cs typeface="Segoe UI"/>
              </a:rPr>
              <a:t>и  </a:t>
            </a:r>
            <a:r>
              <a:rPr sz="1100" spc="-90" dirty="0">
                <a:solidFill>
                  <a:srgbClr val="706F6F"/>
                </a:solidFill>
                <a:latin typeface="Segoe UI"/>
                <a:cs typeface="Segoe UI"/>
              </a:rPr>
              <a:t> </a:t>
            </a:r>
            <a:r>
              <a:rPr sz="1100" dirty="0">
                <a:solidFill>
                  <a:srgbClr val="706F6F"/>
                </a:solidFill>
                <a:latin typeface="Segoe UI"/>
                <a:cs typeface="Segoe UI"/>
              </a:rPr>
              <a:t>профессиональных образовательных организациях</a:t>
            </a:r>
            <a:endParaRPr sz="1100">
              <a:latin typeface="Segoe UI"/>
              <a:cs typeface="Segoe UI"/>
            </a:endParaRPr>
          </a:p>
        </p:txBody>
      </p:sp>
      <p:sp>
        <p:nvSpPr>
          <p:cNvPr id="41" name="object 41"/>
          <p:cNvSpPr/>
          <p:nvPr/>
        </p:nvSpPr>
        <p:spPr>
          <a:xfrm>
            <a:off x="5010418" y="657593"/>
            <a:ext cx="1543886" cy="1311718"/>
          </a:xfrm>
          <a:prstGeom prst="rect">
            <a:avLst/>
          </a:prstGeom>
          <a:blipFill>
            <a:blip r:embed="rId3" cstate="print"/>
            <a:stretch>
              <a:fillRect/>
            </a:stretch>
          </a:blipFill>
        </p:spPr>
        <p:txBody>
          <a:bodyPr wrap="square" lIns="0" tIns="0" rIns="0" bIns="0" rtlCol="0"/>
          <a:lstStyle/>
          <a:p>
            <a:endParaRPr/>
          </a:p>
        </p:txBody>
      </p:sp>
      <p:sp>
        <p:nvSpPr>
          <p:cNvPr id="42" name="object 42"/>
          <p:cNvSpPr/>
          <p:nvPr/>
        </p:nvSpPr>
        <p:spPr>
          <a:xfrm>
            <a:off x="896988" y="2506332"/>
            <a:ext cx="1011555" cy="780415"/>
          </a:xfrm>
          <a:custGeom>
            <a:avLst/>
            <a:gdLst/>
            <a:ahLst/>
            <a:cxnLst/>
            <a:rect l="l" t="t" r="r" b="b"/>
            <a:pathLst>
              <a:path w="1011555" h="780414">
                <a:moveTo>
                  <a:pt x="0" y="779967"/>
                </a:moveTo>
                <a:lnTo>
                  <a:pt x="1011135" y="779967"/>
                </a:lnTo>
                <a:lnTo>
                  <a:pt x="1011135" y="0"/>
                </a:lnTo>
                <a:lnTo>
                  <a:pt x="0" y="0"/>
                </a:lnTo>
                <a:lnTo>
                  <a:pt x="0" y="779967"/>
                </a:lnTo>
                <a:close/>
              </a:path>
            </a:pathLst>
          </a:custGeom>
          <a:solidFill>
            <a:srgbClr val="FDE8D6"/>
          </a:solidFill>
        </p:spPr>
        <p:txBody>
          <a:bodyPr wrap="square" lIns="0" tIns="0" rIns="0" bIns="0" rtlCol="0"/>
          <a:lstStyle/>
          <a:p>
            <a:endParaRPr/>
          </a:p>
        </p:txBody>
      </p:sp>
      <p:sp>
        <p:nvSpPr>
          <p:cNvPr id="43" name="object 43"/>
          <p:cNvSpPr/>
          <p:nvPr/>
        </p:nvSpPr>
        <p:spPr>
          <a:xfrm>
            <a:off x="896988" y="3362500"/>
            <a:ext cx="1011555" cy="377190"/>
          </a:xfrm>
          <a:custGeom>
            <a:avLst/>
            <a:gdLst/>
            <a:ahLst/>
            <a:cxnLst/>
            <a:rect l="l" t="t" r="r" b="b"/>
            <a:pathLst>
              <a:path w="1011555" h="377189">
                <a:moveTo>
                  <a:pt x="0" y="376869"/>
                </a:moveTo>
                <a:lnTo>
                  <a:pt x="1011135" y="376869"/>
                </a:lnTo>
                <a:lnTo>
                  <a:pt x="1011135" y="0"/>
                </a:lnTo>
                <a:lnTo>
                  <a:pt x="0" y="0"/>
                </a:lnTo>
                <a:lnTo>
                  <a:pt x="0" y="376869"/>
                </a:lnTo>
                <a:close/>
              </a:path>
            </a:pathLst>
          </a:custGeom>
          <a:solidFill>
            <a:srgbClr val="FDE8D6"/>
          </a:solidFill>
        </p:spPr>
        <p:txBody>
          <a:bodyPr wrap="square" lIns="0" tIns="0" rIns="0" bIns="0" rtlCol="0"/>
          <a:lstStyle/>
          <a:p>
            <a:endParaRPr/>
          </a:p>
        </p:txBody>
      </p:sp>
      <p:sp>
        <p:nvSpPr>
          <p:cNvPr id="44" name="object 44"/>
          <p:cNvSpPr/>
          <p:nvPr/>
        </p:nvSpPr>
        <p:spPr>
          <a:xfrm>
            <a:off x="896988" y="3815570"/>
            <a:ext cx="1011555" cy="669925"/>
          </a:xfrm>
          <a:custGeom>
            <a:avLst/>
            <a:gdLst/>
            <a:ahLst/>
            <a:cxnLst/>
            <a:rect l="l" t="t" r="r" b="b"/>
            <a:pathLst>
              <a:path w="1011555" h="669925">
                <a:moveTo>
                  <a:pt x="0" y="669764"/>
                </a:moveTo>
                <a:lnTo>
                  <a:pt x="1011135" y="669764"/>
                </a:lnTo>
                <a:lnTo>
                  <a:pt x="1011135" y="0"/>
                </a:lnTo>
                <a:lnTo>
                  <a:pt x="0" y="0"/>
                </a:lnTo>
                <a:lnTo>
                  <a:pt x="0" y="669764"/>
                </a:lnTo>
                <a:close/>
              </a:path>
            </a:pathLst>
          </a:custGeom>
          <a:solidFill>
            <a:srgbClr val="FDE8D6"/>
          </a:solidFill>
        </p:spPr>
        <p:txBody>
          <a:bodyPr wrap="square" lIns="0" tIns="0" rIns="0" bIns="0" rtlCol="0"/>
          <a:lstStyle/>
          <a:p>
            <a:endParaRPr/>
          </a:p>
        </p:txBody>
      </p:sp>
      <p:sp>
        <p:nvSpPr>
          <p:cNvPr id="45" name="object 45"/>
          <p:cNvSpPr/>
          <p:nvPr/>
        </p:nvSpPr>
        <p:spPr>
          <a:xfrm>
            <a:off x="2055782" y="3815570"/>
            <a:ext cx="4094479" cy="672465"/>
          </a:xfrm>
          <a:custGeom>
            <a:avLst/>
            <a:gdLst/>
            <a:ahLst/>
            <a:cxnLst/>
            <a:rect l="l" t="t" r="r" b="b"/>
            <a:pathLst>
              <a:path w="4094479" h="672464">
                <a:moveTo>
                  <a:pt x="0" y="672127"/>
                </a:moveTo>
                <a:lnTo>
                  <a:pt x="4093913" y="672127"/>
                </a:lnTo>
                <a:lnTo>
                  <a:pt x="4093913" y="0"/>
                </a:lnTo>
                <a:lnTo>
                  <a:pt x="0" y="0"/>
                </a:lnTo>
                <a:lnTo>
                  <a:pt x="0" y="672127"/>
                </a:lnTo>
                <a:close/>
              </a:path>
            </a:pathLst>
          </a:custGeom>
          <a:solidFill>
            <a:srgbClr val="F6A86D"/>
          </a:solidFill>
        </p:spPr>
        <p:txBody>
          <a:bodyPr wrap="square" lIns="0" tIns="0" rIns="0" bIns="0" rtlCol="0"/>
          <a:lstStyle/>
          <a:p>
            <a:endParaRPr/>
          </a:p>
        </p:txBody>
      </p:sp>
      <p:sp>
        <p:nvSpPr>
          <p:cNvPr id="46" name="object 46"/>
          <p:cNvSpPr txBox="1"/>
          <p:nvPr/>
        </p:nvSpPr>
        <p:spPr>
          <a:xfrm>
            <a:off x="5669158" y="4389468"/>
            <a:ext cx="412750" cy="223520"/>
          </a:xfrm>
          <a:prstGeom prst="rect">
            <a:avLst/>
          </a:prstGeom>
        </p:spPr>
        <p:txBody>
          <a:bodyPr vert="horz" wrap="square" lIns="0" tIns="0" rIns="0" bIns="0" rtlCol="0">
            <a:spAutoFit/>
          </a:bodyPr>
          <a:lstStyle/>
          <a:p>
            <a:pPr marL="12700">
              <a:lnSpc>
                <a:spcPct val="100000"/>
              </a:lnSpc>
            </a:pPr>
            <a:r>
              <a:rPr sz="1550" b="1" spc="-135" dirty="0">
                <a:solidFill>
                  <a:srgbClr val="694796"/>
                </a:solidFill>
                <a:latin typeface="Segoe UI"/>
                <a:cs typeface="Segoe UI"/>
              </a:rPr>
              <a:t>2020</a:t>
            </a:r>
            <a:endParaRPr sz="1550">
              <a:latin typeface="Segoe UI"/>
              <a:cs typeface="Segoe UI"/>
            </a:endParaRPr>
          </a:p>
        </p:txBody>
      </p:sp>
      <p:sp>
        <p:nvSpPr>
          <p:cNvPr id="47" name="object 47"/>
          <p:cNvSpPr/>
          <p:nvPr/>
        </p:nvSpPr>
        <p:spPr>
          <a:xfrm>
            <a:off x="2001806" y="2475596"/>
            <a:ext cx="0" cy="810895"/>
          </a:xfrm>
          <a:custGeom>
            <a:avLst/>
            <a:gdLst/>
            <a:ahLst/>
            <a:cxnLst/>
            <a:rect l="l" t="t" r="r" b="b"/>
            <a:pathLst>
              <a:path h="810895">
                <a:moveTo>
                  <a:pt x="0" y="0"/>
                </a:moveTo>
                <a:lnTo>
                  <a:pt x="0" y="810703"/>
                </a:lnTo>
              </a:path>
            </a:pathLst>
          </a:custGeom>
          <a:ln w="107950">
            <a:solidFill>
              <a:srgbClr val="FFFFFF"/>
            </a:solidFill>
          </a:ln>
        </p:spPr>
        <p:txBody>
          <a:bodyPr wrap="square" lIns="0" tIns="0" rIns="0" bIns="0" rtlCol="0"/>
          <a:lstStyle/>
          <a:p>
            <a:endParaRPr/>
          </a:p>
        </p:txBody>
      </p:sp>
      <p:sp>
        <p:nvSpPr>
          <p:cNvPr id="48" name="object 48"/>
          <p:cNvSpPr/>
          <p:nvPr/>
        </p:nvSpPr>
        <p:spPr>
          <a:xfrm>
            <a:off x="2001806" y="3362500"/>
            <a:ext cx="0" cy="377190"/>
          </a:xfrm>
          <a:custGeom>
            <a:avLst/>
            <a:gdLst/>
            <a:ahLst/>
            <a:cxnLst/>
            <a:rect l="l" t="t" r="r" b="b"/>
            <a:pathLst>
              <a:path h="377189">
                <a:moveTo>
                  <a:pt x="0" y="0"/>
                </a:moveTo>
                <a:lnTo>
                  <a:pt x="0" y="376869"/>
                </a:lnTo>
              </a:path>
            </a:pathLst>
          </a:custGeom>
          <a:ln w="107950">
            <a:solidFill>
              <a:srgbClr val="FFFFFF"/>
            </a:solidFill>
          </a:ln>
        </p:spPr>
        <p:txBody>
          <a:bodyPr wrap="square" lIns="0" tIns="0" rIns="0" bIns="0" rtlCol="0"/>
          <a:lstStyle/>
          <a:p>
            <a:endParaRPr/>
          </a:p>
        </p:txBody>
      </p:sp>
      <p:sp>
        <p:nvSpPr>
          <p:cNvPr id="49" name="object 49"/>
          <p:cNvSpPr/>
          <p:nvPr/>
        </p:nvSpPr>
        <p:spPr>
          <a:xfrm>
            <a:off x="2001806" y="3815570"/>
            <a:ext cx="0" cy="672465"/>
          </a:xfrm>
          <a:custGeom>
            <a:avLst/>
            <a:gdLst/>
            <a:ahLst/>
            <a:cxnLst/>
            <a:rect l="l" t="t" r="r" b="b"/>
            <a:pathLst>
              <a:path h="672464">
                <a:moveTo>
                  <a:pt x="0" y="0"/>
                </a:moveTo>
                <a:lnTo>
                  <a:pt x="0" y="672125"/>
                </a:lnTo>
              </a:path>
            </a:pathLst>
          </a:custGeom>
          <a:ln w="107950">
            <a:solidFill>
              <a:srgbClr val="FFFFFF"/>
            </a:solidFill>
          </a:ln>
        </p:spPr>
        <p:txBody>
          <a:bodyPr wrap="square" lIns="0" tIns="0" rIns="0" bIns="0" rtlCol="0"/>
          <a:lstStyle/>
          <a:p>
            <a:endParaRPr/>
          </a:p>
        </p:txBody>
      </p:sp>
      <p:sp>
        <p:nvSpPr>
          <p:cNvPr id="50" name="object 50"/>
          <p:cNvSpPr/>
          <p:nvPr/>
        </p:nvSpPr>
        <p:spPr>
          <a:xfrm>
            <a:off x="791999" y="3777470"/>
            <a:ext cx="5358130" cy="0"/>
          </a:xfrm>
          <a:custGeom>
            <a:avLst/>
            <a:gdLst/>
            <a:ahLst/>
            <a:cxnLst/>
            <a:rect l="l" t="t" r="r" b="b"/>
            <a:pathLst>
              <a:path w="5358130">
                <a:moveTo>
                  <a:pt x="0" y="0"/>
                </a:moveTo>
                <a:lnTo>
                  <a:pt x="5357698" y="0"/>
                </a:lnTo>
              </a:path>
            </a:pathLst>
          </a:custGeom>
          <a:ln w="76200">
            <a:solidFill>
              <a:srgbClr val="FFFFFF"/>
            </a:solidFill>
          </a:ln>
        </p:spPr>
        <p:txBody>
          <a:bodyPr wrap="square" lIns="0" tIns="0" rIns="0" bIns="0" rtlCol="0"/>
          <a:lstStyle/>
          <a:p>
            <a:endParaRPr/>
          </a:p>
        </p:txBody>
      </p:sp>
      <p:sp>
        <p:nvSpPr>
          <p:cNvPr id="51" name="object 51"/>
          <p:cNvSpPr/>
          <p:nvPr/>
        </p:nvSpPr>
        <p:spPr>
          <a:xfrm>
            <a:off x="849000" y="3324400"/>
            <a:ext cx="5300980" cy="0"/>
          </a:xfrm>
          <a:custGeom>
            <a:avLst/>
            <a:gdLst/>
            <a:ahLst/>
            <a:cxnLst/>
            <a:rect l="l" t="t" r="r" b="b"/>
            <a:pathLst>
              <a:path w="5300980">
                <a:moveTo>
                  <a:pt x="0" y="0"/>
                </a:moveTo>
                <a:lnTo>
                  <a:pt x="5300700" y="0"/>
                </a:lnTo>
              </a:path>
            </a:pathLst>
          </a:custGeom>
          <a:ln w="76200">
            <a:solidFill>
              <a:srgbClr val="FFFFFF"/>
            </a:solidFill>
          </a:ln>
        </p:spPr>
        <p:txBody>
          <a:bodyPr wrap="square" lIns="0" tIns="0" rIns="0" bIns="0" rtlCol="0"/>
          <a:lstStyle/>
          <a:p>
            <a:endParaRPr/>
          </a:p>
        </p:txBody>
      </p:sp>
      <p:sp>
        <p:nvSpPr>
          <p:cNvPr id="52" name="object 52"/>
          <p:cNvSpPr txBox="1"/>
          <p:nvPr/>
        </p:nvSpPr>
        <p:spPr>
          <a:xfrm>
            <a:off x="2055782" y="2506332"/>
            <a:ext cx="4094479" cy="780415"/>
          </a:xfrm>
          <a:prstGeom prst="rect">
            <a:avLst/>
          </a:prstGeom>
          <a:solidFill>
            <a:srgbClr val="F6A86D"/>
          </a:solidFill>
        </p:spPr>
        <p:txBody>
          <a:bodyPr vert="horz" wrap="square" lIns="0" tIns="0" rIns="0" bIns="0" rtlCol="0">
            <a:spAutoFit/>
          </a:bodyPr>
          <a:lstStyle/>
          <a:p>
            <a:pPr marL="106045" marR="88265" algn="just">
              <a:lnSpc>
                <a:spcPts val="900"/>
              </a:lnSpc>
            </a:pPr>
            <a:r>
              <a:rPr sz="900" b="1" dirty="0">
                <a:solidFill>
                  <a:srgbClr val="FFFFFF"/>
                </a:solidFill>
                <a:latin typeface="Segoe UI"/>
                <a:cs typeface="Segoe UI"/>
              </a:rPr>
              <a:t>Создание </a:t>
            </a:r>
            <a:r>
              <a:rPr sz="900" b="1" spc="-10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 </a:t>
            </a:r>
            <a:r>
              <a:rPr sz="900" b="1" spc="-10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 </a:t>
            </a:r>
            <a:r>
              <a:rPr sz="900" b="1" spc="-105" dirty="0">
                <a:solidFill>
                  <a:srgbClr val="FFFFFF"/>
                </a:solidFill>
                <a:latin typeface="Segoe UI"/>
                <a:cs typeface="Segoe UI"/>
              </a:rPr>
              <a:t> </a:t>
            </a:r>
            <a:r>
              <a:rPr sz="900" b="1" dirty="0">
                <a:solidFill>
                  <a:srgbClr val="FFFFFF"/>
                </a:solidFill>
                <a:latin typeface="Segoe UI"/>
                <a:cs typeface="Segoe UI"/>
              </a:rPr>
              <a:t>внед</a:t>
            </a:r>
            <a:r>
              <a:rPr sz="900" b="1" spc="-5" dirty="0">
                <a:solidFill>
                  <a:srgbClr val="FFFFFF"/>
                </a:solidFill>
                <a:latin typeface="Segoe UI"/>
                <a:cs typeface="Segoe UI"/>
              </a:rPr>
              <a:t>р</a:t>
            </a:r>
            <a:r>
              <a:rPr sz="900" b="1" dirty="0">
                <a:solidFill>
                  <a:srgbClr val="FFFFFF"/>
                </a:solidFill>
                <a:latin typeface="Segoe UI"/>
                <a:cs typeface="Segoe UI"/>
              </a:rPr>
              <a:t>ения </a:t>
            </a:r>
            <a:r>
              <a:rPr sz="900" b="1" spc="-105" dirty="0">
                <a:solidFill>
                  <a:srgbClr val="FFFFFF"/>
                </a:solidFill>
                <a:latin typeface="Segoe UI"/>
                <a:cs typeface="Segoe UI"/>
              </a:rPr>
              <a:t> </a:t>
            </a:r>
            <a:r>
              <a:rPr sz="900" b="1" dirty="0">
                <a:solidFill>
                  <a:srgbClr val="FFFFFF"/>
                </a:solidFill>
                <a:latin typeface="Segoe UI"/>
                <a:cs typeface="Segoe UI"/>
              </a:rPr>
              <a:t>к </a:t>
            </a:r>
            <a:r>
              <a:rPr sz="900" b="1" spc="-105" dirty="0">
                <a:solidFill>
                  <a:srgbClr val="FFFFFF"/>
                </a:solidFill>
                <a:latin typeface="Segoe UI"/>
                <a:cs typeface="Segoe UI"/>
              </a:rPr>
              <a:t> </a:t>
            </a:r>
            <a:r>
              <a:rPr sz="900" b="1" dirty="0">
                <a:solidFill>
                  <a:srgbClr val="FFFFFF"/>
                </a:solidFill>
                <a:latin typeface="Segoe UI"/>
                <a:cs typeface="Segoe UI"/>
              </a:rPr>
              <a:t>2024 </a:t>
            </a:r>
            <a:r>
              <a:rPr sz="900" b="1" spc="-105" dirty="0">
                <a:solidFill>
                  <a:srgbClr val="FFFFFF"/>
                </a:solidFill>
                <a:latin typeface="Segoe UI"/>
                <a:cs typeface="Segoe UI"/>
              </a:rPr>
              <a:t> </a:t>
            </a:r>
            <a:r>
              <a:rPr sz="900" b="1" spc="-15" dirty="0">
                <a:solidFill>
                  <a:srgbClr val="FFFFFF"/>
                </a:solidFill>
                <a:latin typeface="Segoe UI"/>
                <a:cs typeface="Segoe UI"/>
              </a:rPr>
              <a:t>г</a:t>
            </a:r>
            <a:r>
              <a:rPr sz="900" b="1" spc="-10" dirty="0">
                <a:solidFill>
                  <a:srgbClr val="FFFFFF"/>
                </a:solidFill>
                <a:latin typeface="Segoe UI"/>
                <a:cs typeface="Segoe UI"/>
              </a:rPr>
              <a:t>о</a:t>
            </a:r>
            <a:r>
              <a:rPr sz="900" b="1" dirty="0">
                <a:solidFill>
                  <a:srgbClr val="FFFFFF"/>
                </a:solidFill>
                <a:latin typeface="Segoe UI"/>
                <a:cs typeface="Segoe UI"/>
              </a:rPr>
              <a:t>ду </a:t>
            </a:r>
            <a:r>
              <a:rPr sz="900" b="1" spc="-110" dirty="0">
                <a:solidFill>
                  <a:srgbClr val="FFFFFF"/>
                </a:solidFill>
                <a:latin typeface="Segoe UI"/>
                <a:cs typeface="Segoe UI"/>
              </a:rPr>
              <a:t> </a:t>
            </a:r>
            <a:r>
              <a:rPr sz="900" b="1" dirty="0">
                <a:solidFill>
                  <a:srgbClr val="FFFFFF"/>
                </a:solidFill>
                <a:latin typeface="Segoe UI"/>
                <a:cs typeface="Segoe UI"/>
              </a:rPr>
              <a:t>современной </a:t>
            </a:r>
            <a:r>
              <a:rPr sz="900" b="1" spc="-105" dirty="0">
                <a:solidFill>
                  <a:srgbClr val="FFFFFF"/>
                </a:solidFill>
                <a:latin typeface="Segoe UI"/>
                <a:cs typeface="Segoe UI"/>
              </a:rPr>
              <a:t> </a:t>
            </a:r>
            <a:r>
              <a:rPr sz="900" b="1" dirty="0">
                <a:solidFill>
                  <a:srgbClr val="FFFFFF"/>
                </a:solidFill>
                <a:latin typeface="Segoe UI"/>
                <a:cs typeface="Segoe UI"/>
              </a:rPr>
              <a:t>и </a:t>
            </a:r>
            <a:r>
              <a:rPr sz="900" b="1" spc="-105" dirty="0">
                <a:solidFill>
                  <a:srgbClr val="FFFFFF"/>
                </a:solidFill>
                <a:latin typeface="Segoe UI"/>
                <a:cs typeface="Segoe UI"/>
              </a:rPr>
              <a:t> </a:t>
            </a:r>
            <a:r>
              <a:rPr sz="900" b="1" dirty="0">
                <a:solidFill>
                  <a:srgbClr val="FFFFFF"/>
                </a:solidFill>
                <a:latin typeface="Segoe UI"/>
                <a:cs typeface="Segoe UI"/>
              </a:rPr>
              <a:t>без- опасной</a:t>
            </a:r>
            <a:r>
              <a:rPr sz="900" b="1" spc="55" dirty="0">
                <a:solidFill>
                  <a:srgbClr val="FFFFFF"/>
                </a:solidFill>
                <a:latin typeface="Segoe UI"/>
                <a:cs typeface="Segoe UI"/>
              </a:rPr>
              <a:t> </a:t>
            </a:r>
            <a:r>
              <a:rPr sz="900" b="1" dirty="0">
                <a:solidFill>
                  <a:srgbClr val="FFFFFF"/>
                </a:solidFill>
                <a:latin typeface="Segoe UI"/>
                <a:cs typeface="Segoe UI"/>
              </a:rPr>
              <a:t>цифровой</a:t>
            </a:r>
            <a:r>
              <a:rPr sz="900" b="1" spc="5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a:t>
            </a:r>
            <a:r>
              <a:rPr sz="900" b="1" spc="55" dirty="0">
                <a:solidFill>
                  <a:srgbClr val="FFFFFF"/>
                </a:solidFill>
                <a:latin typeface="Segoe UI"/>
                <a:cs typeface="Segoe UI"/>
              </a:rPr>
              <a:t> </a:t>
            </a:r>
            <a:r>
              <a:rPr sz="900" b="1" dirty="0">
                <a:solidFill>
                  <a:srgbClr val="FFFFFF"/>
                </a:solidFill>
                <a:latin typeface="Segoe UI"/>
                <a:cs typeface="Segoe UI"/>
              </a:rPr>
              <a:t>среды,</a:t>
            </a:r>
            <a:r>
              <a:rPr sz="900" b="1" spc="55" dirty="0">
                <a:solidFill>
                  <a:srgbClr val="FFFFFF"/>
                </a:solidFill>
                <a:latin typeface="Segoe UI"/>
                <a:cs typeface="Segoe UI"/>
              </a:rPr>
              <a:t> </a:t>
            </a:r>
            <a:r>
              <a:rPr sz="900" b="1" dirty="0">
                <a:solidFill>
                  <a:srgbClr val="FFFFFF"/>
                </a:solidFill>
                <a:latin typeface="Segoe UI"/>
                <a:cs typeface="Segoe UI"/>
              </a:rPr>
              <a:t>способству</a:t>
            </a:r>
            <a:r>
              <a:rPr sz="900" b="1" spc="-5" dirty="0">
                <a:solidFill>
                  <a:srgbClr val="FFFFFF"/>
                </a:solidFill>
                <a:latin typeface="Segoe UI"/>
                <a:cs typeface="Segoe UI"/>
              </a:rPr>
              <a:t>ю</a:t>
            </a:r>
            <a:r>
              <a:rPr sz="900" b="1" dirty="0">
                <a:solidFill>
                  <a:srgbClr val="FFFFFF"/>
                </a:solidFill>
                <a:latin typeface="Segoe UI"/>
                <a:cs typeface="Segoe UI"/>
              </a:rPr>
              <a:t>щей</a:t>
            </a:r>
            <a:r>
              <a:rPr sz="900" b="1" spc="55" dirty="0">
                <a:solidFill>
                  <a:srgbClr val="FFFFFF"/>
                </a:solidFill>
                <a:latin typeface="Segoe UI"/>
                <a:cs typeface="Segoe UI"/>
              </a:rPr>
              <a:t> </a:t>
            </a:r>
            <a:r>
              <a:rPr sz="900" b="1" dirty="0">
                <a:solidFill>
                  <a:srgbClr val="FFFFFF"/>
                </a:solidFill>
                <a:latin typeface="Segoe UI"/>
                <a:cs typeface="Segoe UI"/>
              </a:rPr>
              <a:t>само- об</a:t>
            </a:r>
            <a:r>
              <a:rPr sz="900" b="1" spc="-10" dirty="0">
                <a:solidFill>
                  <a:srgbClr val="FFFFFF"/>
                </a:solidFill>
                <a:latin typeface="Segoe UI"/>
                <a:cs typeface="Segoe UI"/>
              </a:rPr>
              <a:t>р</a:t>
            </a:r>
            <a:r>
              <a:rPr sz="900" b="1" dirty="0">
                <a:solidFill>
                  <a:srgbClr val="FFFFFF"/>
                </a:solidFill>
                <a:latin typeface="Segoe UI"/>
                <a:cs typeface="Segoe UI"/>
              </a:rPr>
              <a:t>азованию</a:t>
            </a:r>
            <a:r>
              <a:rPr sz="900" b="1" spc="40" dirty="0">
                <a:solidFill>
                  <a:srgbClr val="FFFFFF"/>
                </a:solidFill>
                <a:latin typeface="Segoe UI"/>
                <a:cs typeface="Segoe UI"/>
              </a:rPr>
              <a:t> </a:t>
            </a:r>
            <a:r>
              <a:rPr sz="900" b="1" dirty="0">
                <a:solidFill>
                  <a:srgbClr val="FFFFFF"/>
                </a:solidFill>
                <a:latin typeface="Segoe UI"/>
                <a:cs typeface="Segoe UI"/>
              </a:rPr>
              <a:t>и </a:t>
            </a:r>
            <a:r>
              <a:rPr sz="900" b="1" spc="85" dirty="0">
                <a:solidFill>
                  <a:srgbClr val="FFFFFF"/>
                </a:solidFill>
                <a:latin typeface="Segoe UI"/>
                <a:cs typeface="Segoe UI"/>
              </a:rPr>
              <a:t> </a:t>
            </a:r>
            <a:r>
              <a:rPr sz="900" b="1" dirty="0">
                <a:solidFill>
                  <a:srgbClr val="FFFFFF"/>
                </a:solidFill>
                <a:latin typeface="Segoe UI"/>
                <a:cs typeface="Segoe UI"/>
              </a:rPr>
              <a:t>само</a:t>
            </a:r>
            <a:r>
              <a:rPr sz="900" b="1" spc="-10" dirty="0">
                <a:solidFill>
                  <a:srgbClr val="FFFFFF"/>
                </a:solidFill>
                <a:latin typeface="Segoe UI"/>
                <a:cs typeface="Segoe UI"/>
              </a:rPr>
              <a:t>р</a:t>
            </a:r>
            <a:r>
              <a:rPr sz="900" b="1" dirty="0">
                <a:solidFill>
                  <a:srgbClr val="FFFFFF"/>
                </a:solidFill>
                <a:latin typeface="Segoe UI"/>
                <a:cs typeface="Segoe UI"/>
              </a:rPr>
              <a:t>азвитию </a:t>
            </a:r>
            <a:r>
              <a:rPr sz="900" b="1" spc="85" dirty="0">
                <a:solidFill>
                  <a:srgbClr val="FFFFFF"/>
                </a:solidFill>
                <a:latin typeface="Segoe UI"/>
                <a:cs typeface="Segoe UI"/>
              </a:rPr>
              <a:t> </a:t>
            </a:r>
            <a:r>
              <a:rPr sz="900" b="1" dirty="0">
                <a:solidFill>
                  <a:srgbClr val="FFFFFF"/>
                </a:solidFill>
                <a:latin typeface="Segoe UI"/>
                <a:cs typeface="Segoe UI"/>
              </a:rPr>
              <a:t>обучающи</a:t>
            </a:r>
            <a:r>
              <a:rPr sz="900" b="1" spc="-10" dirty="0">
                <a:solidFill>
                  <a:srgbClr val="FFFFFF"/>
                </a:solidFill>
                <a:latin typeface="Segoe UI"/>
                <a:cs typeface="Segoe UI"/>
              </a:rPr>
              <a:t>х</a:t>
            </a:r>
            <a:r>
              <a:rPr sz="900" b="1" dirty="0">
                <a:solidFill>
                  <a:srgbClr val="FFFFFF"/>
                </a:solidFill>
                <a:latin typeface="Segoe UI"/>
                <a:cs typeface="Segoe UI"/>
              </a:rPr>
              <a:t>ся</a:t>
            </a:r>
            <a:r>
              <a:rPr sz="900" b="1" spc="4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40" dirty="0">
                <a:solidFill>
                  <a:srgbClr val="FFFFFF"/>
                </a:solidFill>
                <a:latin typeface="Segoe UI"/>
                <a:cs typeface="Segoe UI"/>
              </a:rPr>
              <a:t> </a:t>
            </a:r>
            <a:r>
              <a:rPr sz="900" b="1" dirty="0">
                <a:solidFill>
                  <a:srgbClr val="FFFFFF"/>
                </a:solidFill>
                <a:latin typeface="Segoe UI"/>
                <a:cs typeface="Segoe UI"/>
              </a:rPr>
              <a:t>ор- </a:t>
            </a:r>
            <a:r>
              <a:rPr sz="900" b="1" spc="-25" dirty="0">
                <a:solidFill>
                  <a:srgbClr val="FFFFFF"/>
                </a:solidFill>
                <a:latin typeface="Segoe UI"/>
                <a:cs typeface="Segoe UI"/>
              </a:rPr>
              <a:t>г</a:t>
            </a:r>
            <a:r>
              <a:rPr sz="900" b="1" dirty="0">
                <a:solidFill>
                  <a:srgbClr val="FFFFFF"/>
                </a:solidFill>
                <a:latin typeface="Segoe UI"/>
                <a:cs typeface="Segoe UI"/>
              </a:rPr>
              <a:t>анизаций,</a:t>
            </a:r>
            <a:r>
              <a:rPr sz="900" b="1" spc="9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у</a:t>
            </a:r>
            <a:r>
              <a:rPr sz="900" b="1" spc="-15" dirty="0">
                <a:solidFill>
                  <a:srgbClr val="FFFFFF"/>
                </a:solidFill>
                <a:latin typeface="Segoe UI"/>
                <a:cs typeface="Segoe UI"/>
              </a:rPr>
              <a:t>т</a:t>
            </a:r>
            <a:r>
              <a:rPr sz="900" b="1" dirty="0">
                <a:solidFill>
                  <a:srgbClr val="FFFFFF"/>
                </a:solidFill>
                <a:latin typeface="Segoe UI"/>
                <a:cs typeface="Segoe UI"/>
              </a:rPr>
              <a:t>ем</a:t>
            </a:r>
            <a:r>
              <a:rPr sz="900" b="1" spc="95" dirty="0">
                <a:solidFill>
                  <a:srgbClr val="FFFFFF"/>
                </a:solidFill>
                <a:latin typeface="Segoe UI"/>
                <a:cs typeface="Segoe UI"/>
              </a:rPr>
              <a:t> </a:t>
            </a:r>
            <a:r>
              <a:rPr sz="900" b="1" dirty="0">
                <a:solidFill>
                  <a:srgbClr val="FFFFFF"/>
                </a:solidFill>
                <a:latin typeface="Segoe UI"/>
                <a:cs typeface="Segoe UI"/>
              </a:rPr>
              <a:t>обновления</a:t>
            </a:r>
            <a:r>
              <a:rPr sz="900" b="1" spc="95" dirty="0">
                <a:solidFill>
                  <a:srgbClr val="FFFFFF"/>
                </a:solidFill>
                <a:latin typeface="Segoe UI"/>
                <a:cs typeface="Segoe UI"/>
              </a:rPr>
              <a:t> </a:t>
            </a:r>
            <a:r>
              <a:rPr sz="900" b="1" dirty="0">
                <a:solidFill>
                  <a:srgbClr val="FFFFFF"/>
                </a:solidFill>
                <a:latin typeface="Segoe UI"/>
                <a:cs typeface="Segoe UI"/>
              </a:rPr>
              <a:t>информационно-</a:t>
            </a:r>
            <a:r>
              <a:rPr sz="900" b="1" spc="-15" dirty="0">
                <a:solidFill>
                  <a:srgbClr val="FFFFFF"/>
                </a:solidFill>
                <a:latin typeface="Segoe UI"/>
                <a:cs typeface="Segoe UI"/>
              </a:rPr>
              <a:t>к</a:t>
            </a:r>
            <a:r>
              <a:rPr sz="900" b="1" dirty="0">
                <a:solidFill>
                  <a:srgbClr val="FFFFFF"/>
                </a:solidFill>
                <a:latin typeface="Segoe UI"/>
                <a:cs typeface="Segoe UI"/>
              </a:rPr>
              <a:t>оммуникационной инф</a:t>
            </a:r>
            <a:r>
              <a:rPr sz="900" b="1" spc="-10" dirty="0">
                <a:solidFill>
                  <a:srgbClr val="FFFFFF"/>
                </a:solidFill>
                <a:latin typeface="Segoe UI"/>
                <a:cs typeface="Segoe UI"/>
              </a:rPr>
              <a:t>р</a:t>
            </a:r>
            <a:r>
              <a:rPr sz="900" b="1" dirty="0">
                <a:solidFill>
                  <a:srgbClr val="FFFFFF"/>
                </a:solidFill>
                <a:latin typeface="Segoe UI"/>
                <a:cs typeface="Segoe UI"/>
              </a:rPr>
              <a:t>аструк</a:t>
            </a:r>
            <a:r>
              <a:rPr sz="900" b="1" spc="10" dirty="0">
                <a:solidFill>
                  <a:srgbClr val="FFFFFF"/>
                </a:solidFill>
                <a:latin typeface="Segoe UI"/>
                <a:cs typeface="Segoe UI"/>
              </a:rPr>
              <a:t>т</a:t>
            </a:r>
            <a:r>
              <a:rPr sz="900" b="1" dirty="0">
                <a:solidFill>
                  <a:srgbClr val="FFFFFF"/>
                </a:solidFill>
                <a:latin typeface="Segoe UI"/>
                <a:cs typeface="Segoe UI"/>
              </a:rPr>
              <a:t>уры,</a:t>
            </a:r>
            <a:r>
              <a:rPr sz="900" b="1" spc="-40"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a:t>
            </a:r>
            <a:r>
              <a:rPr sz="900" b="1" spc="-40" dirty="0">
                <a:solidFill>
                  <a:srgbClr val="FFFFFF"/>
                </a:solidFill>
                <a:latin typeface="Segoe UI"/>
                <a:cs typeface="Segoe UI"/>
              </a:rPr>
              <a:t> </a:t>
            </a:r>
            <a:r>
              <a:rPr sz="900" b="1" dirty="0">
                <a:solidFill>
                  <a:srgbClr val="FFFFFF"/>
                </a:solidFill>
                <a:latin typeface="Segoe UI"/>
                <a:cs typeface="Segoe UI"/>
              </a:rPr>
              <a:t>кадров,</a:t>
            </a:r>
            <a:r>
              <a:rPr sz="900" b="1" spc="-40" dirty="0">
                <a:solidFill>
                  <a:srgbClr val="FFFFFF"/>
                </a:solidFill>
                <a:latin typeface="Segoe UI"/>
                <a:cs typeface="Segoe UI"/>
              </a:rPr>
              <a:t> </a:t>
            </a:r>
            <a:r>
              <a:rPr sz="900" b="1" dirty="0">
                <a:solidFill>
                  <a:srgbClr val="FFFFFF"/>
                </a:solidFill>
                <a:latin typeface="Segoe UI"/>
                <a:cs typeface="Segoe UI"/>
              </a:rPr>
              <a:t>создания</a:t>
            </a:r>
            <a:r>
              <a:rPr sz="900" b="1" spc="-35" dirty="0">
                <a:solidFill>
                  <a:srgbClr val="FFFFFF"/>
                </a:solidFill>
                <a:latin typeface="Segoe UI"/>
                <a:cs typeface="Segoe UI"/>
              </a:rPr>
              <a:t> </a:t>
            </a:r>
            <a:r>
              <a:rPr sz="900" b="1" dirty="0">
                <a:solidFill>
                  <a:srgbClr val="FFFFFF"/>
                </a:solidFill>
                <a:latin typeface="Segoe UI"/>
                <a:cs typeface="Segoe UI"/>
              </a:rPr>
              <a:t>феде</a:t>
            </a:r>
            <a:r>
              <a:rPr sz="900" b="1" spc="-10" dirty="0">
                <a:solidFill>
                  <a:srgbClr val="FFFFFF"/>
                </a:solidFill>
                <a:latin typeface="Segoe UI"/>
                <a:cs typeface="Segoe UI"/>
              </a:rPr>
              <a:t>р</a:t>
            </a:r>
            <a:r>
              <a:rPr sz="900" b="1" dirty="0">
                <a:solidFill>
                  <a:srgbClr val="FFFFFF"/>
                </a:solidFill>
                <a:latin typeface="Segoe UI"/>
                <a:cs typeface="Segoe UI"/>
              </a:rPr>
              <a:t>альной</a:t>
            </a:r>
            <a:r>
              <a:rPr sz="900" b="1" spc="-40" dirty="0">
                <a:solidFill>
                  <a:srgbClr val="FFFFFF"/>
                </a:solidFill>
                <a:latin typeface="Segoe UI"/>
                <a:cs typeface="Segoe UI"/>
              </a:rPr>
              <a:t> </a:t>
            </a:r>
            <a:r>
              <a:rPr sz="900" b="1" dirty="0">
                <a:solidFill>
                  <a:srgbClr val="FFFFFF"/>
                </a:solidFill>
                <a:latin typeface="Segoe UI"/>
                <a:cs typeface="Segoe UI"/>
              </a:rPr>
              <a:t>цифро- вой пла</a:t>
            </a:r>
            <a:r>
              <a:rPr sz="900" b="1" spc="-15" dirty="0">
                <a:solidFill>
                  <a:srgbClr val="FFFFFF"/>
                </a:solidFill>
                <a:latin typeface="Segoe UI"/>
                <a:cs typeface="Segoe UI"/>
              </a:rPr>
              <a:t>т</a:t>
            </a:r>
            <a:r>
              <a:rPr sz="900" b="1" dirty="0">
                <a:solidFill>
                  <a:srgbClr val="FFFFFF"/>
                </a:solidFill>
                <a:latin typeface="Segoe UI"/>
                <a:cs typeface="Segoe UI"/>
              </a:rPr>
              <a:t>формы</a:t>
            </a:r>
            <a:endParaRPr sz="900">
              <a:latin typeface="Segoe UI"/>
              <a:cs typeface="Segoe UI"/>
            </a:endParaRPr>
          </a:p>
        </p:txBody>
      </p:sp>
      <p:sp>
        <p:nvSpPr>
          <p:cNvPr id="53" name="object 53"/>
          <p:cNvSpPr txBox="1"/>
          <p:nvPr/>
        </p:nvSpPr>
        <p:spPr>
          <a:xfrm>
            <a:off x="2055782" y="3362500"/>
            <a:ext cx="4094479" cy="377190"/>
          </a:xfrm>
          <a:prstGeom prst="rect">
            <a:avLst/>
          </a:prstGeom>
          <a:solidFill>
            <a:srgbClr val="F6A86D"/>
          </a:solidFill>
        </p:spPr>
        <p:txBody>
          <a:bodyPr vert="horz" wrap="square" lIns="0" tIns="0" rIns="0" bIns="0" rtlCol="0">
            <a:spAutoFit/>
          </a:bodyPr>
          <a:lstStyle/>
          <a:p>
            <a:pPr marL="106045" marR="88265" algn="just">
              <a:lnSpc>
                <a:spcPts val="900"/>
              </a:lnSpc>
            </a:pPr>
            <a:r>
              <a:rPr sz="900" b="1" dirty="0">
                <a:solidFill>
                  <a:srgbClr val="FFFFFF"/>
                </a:solidFill>
                <a:latin typeface="Segoe UI"/>
                <a:cs typeface="Segoe UI"/>
              </a:rPr>
              <a:t>Создание </a:t>
            </a:r>
            <a:r>
              <a:rPr sz="900" b="1" spc="-5" dirty="0">
                <a:solidFill>
                  <a:srgbClr val="FFFFFF"/>
                </a:solidFill>
                <a:latin typeface="Segoe UI"/>
                <a:cs typeface="Segoe UI"/>
              </a:rPr>
              <a:t> </a:t>
            </a:r>
            <a:r>
              <a:rPr sz="900" b="1" dirty="0">
                <a:solidFill>
                  <a:srgbClr val="FFFFFF"/>
                </a:solidFill>
                <a:latin typeface="Segoe UI"/>
                <a:cs typeface="Segoe UI"/>
              </a:rPr>
              <a:t>современной </a:t>
            </a:r>
            <a:r>
              <a:rPr sz="900" b="1" spc="-5" dirty="0">
                <a:solidFill>
                  <a:srgbClr val="FFFFFF"/>
                </a:solidFill>
                <a:latin typeface="Segoe UI"/>
                <a:cs typeface="Segoe UI"/>
              </a:rPr>
              <a:t> </a:t>
            </a:r>
            <a:r>
              <a:rPr sz="900" b="1" dirty="0">
                <a:solidFill>
                  <a:srgbClr val="FFFFFF"/>
                </a:solidFill>
                <a:latin typeface="Segoe UI"/>
                <a:cs typeface="Segoe UI"/>
              </a:rPr>
              <a:t>и </a:t>
            </a:r>
            <a:r>
              <a:rPr sz="900" b="1" spc="-5" dirty="0">
                <a:solidFill>
                  <a:srgbClr val="FFFFFF"/>
                </a:solidFill>
                <a:latin typeface="Segoe UI"/>
                <a:cs typeface="Segoe UI"/>
              </a:rPr>
              <a:t> </a:t>
            </a:r>
            <a:r>
              <a:rPr sz="900" b="1" dirty="0">
                <a:solidFill>
                  <a:srgbClr val="FFFFFF"/>
                </a:solidFill>
                <a:latin typeface="Segoe UI"/>
                <a:cs typeface="Segoe UI"/>
              </a:rPr>
              <a:t>безопасной </a:t>
            </a:r>
            <a:r>
              <a:rPr sz="900" b="1" spc="-5" dirty="0">
                <a:solidFill>
                  <a:srgbClr val="FFFFFF"/>
                </a:solidFill>
                <a:latin typeface="Segoe UI"/>
                <a:cs typeface="Segoe UI"/>
              </a:rPr>
              <a:t> </a:t>
            </a:r>
            <a:r>
              <a:rPr sz="900" b="1" dirty="0">
                <a:solidFill>
                  <a:srgbClr val="FFFFFF"/>
                </a:solidFill>
                <a:latin typeface="Segoe UI"/>
                <a:cs typeface="Segoe UI"/>
              </a:rPr>
              <a:t>цифровой </a:t>
            </a:r>
            <a:r>
              <a:rPr sz="900" b="1" spc="-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 среды, </a:t>
            </a:r>
            <a:r>
              <a:rPr sz="900" b="1" spc="-95" dirty="0">
                <a:solidFill>
                  <a:srgbClr val="FFFFFF"/>
                </a:solidFill>
                <a:latin typeface="Segoe UI"/>
                <a:cs typeface="Segoe UI"/>
              </a:rPr>
              <a:t> </a:t>
            </a:r>
            <a:r>
              <a:rPr sz="900" b="1" dirty="0">
                <a:solidFill>
                  <a:srgbClr val="FFFFFF"/>
                </a:solidFill>
                <a:latin typeface="Segoe UI"/>
                <a:cs typeface="Segoe UI"/>
              </a:rPr>
              <a:t>обеспечивающей </a:t>
            </a:r>
            <a:r>
              <a:rPr sz="900" b="1" spc="-95" dirty="0">
                <a:solidFill>
                  <a:srgbClr val="FFFFFF"/>
                </a:solidFill>
                <a:latin typeface="Segoe UI"/>
                <a:cs typeface="Segoe UI"/>
              </a:rPr>
              <a:t> </a:t>
            </a:r>
            <a:r>
              <a:rPr sz="900" b="1" dirty="0">
                <a:solidFill>
                  <a:srgbClr val="FFFFFF"/>
                </a:solidFill>
                <a:latin typeface="Segoe UI"/>
                <a:cs typeface="Segoe UI"/>
              </a:rPr>
              <a:t>в</a:t>
            </a:r>
            <a:r>
              <a:rPr sz="900" b="1" spc="-5" dirty="0">
                <a:solidFill>
                  <a:srgbClr val="FFFFFF"/>
                </a:solidFill>
                <a:latin typeface="Segoe UI"/>
                <a:cs typeface="Segoe UI"/>
              </a:rPr>
              <a:t>ы</a:t>
            </a:r>
            <a:r>
              <a:rPr sz="900" b="1" dirty="0">
                <a:solidFill>
                  <a:srgbClr val="FFFFFF"/>
                </a:solidFill>
                <a:latin typeface="Segoe UI"/>
                <a:cs typeface="Segoe UI"/>
              </a:rPr>
              <a:t>сокий </a:t>
            </a:r>
            <a:r>
              <a:rPr sz="900" b="1" spc="-95" dirty="0">
                <a:solidFill>
                  <a:srgbClr val="FFFFFF"/>
                </a:solidFill>
                <a:latin typeface="Segoe UI"/>
                <a:cs typeface="Segoe UI"/>
              </a:rPr>
              <a:t> </a:t>
            </a:r>
            <a:r>
              <a:rPr sz="900" b="1" dirty="0">
                <a:solidFill>
                  <a:srgbClr val="FFFFFF"/>
                </a:solidFill>
                <a:latin typeface="Segoe UI"/>
                <a:cs typeface="Segoe UI"/>
              </a:rPr>
              <a:t>уровень </a:t>
            </a:r>
            <a:r>
              <a:rPr sz="900" b="1" spc="-95"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а</a:t>
            </a:r>
            <a:r>
              <a:rPr sz="900" b="1" dirty="0">
                <a:solidFill>
                  <a:srgbClr val="FFFFFF"/>
                </a:solidFill>
                <a:latin typeface="Segoe UI"/>
                <a:cs typeface="Segoe UI"/>
              </a:rPr>
              <a:t>чества </a:t>
            </a:r>
            <a:r>
              <a:rPr sz="900" b="1" spc="-95" dirty="0">
                <a:solidFill>
                  <a:srgbClr val="FFFFFF"/>
                </a:solidFill>
                <a:latin typeface="Segoe UI"/>
                <a:cs typeface="Segoe UI"/>
              </a:rPr>
              <a:t> </a:t>
            </a:r>
            <a:r>
              <a:rPr sz="900" b="1" dirty="0">
                <a:solidFill>
                  <a:srgbClr val="FFFFFF"/>
                </a:solidFill>
                <a:latin typeface="Segoe UI"/>
                <a:cs typeface="Segoe UI"/>
              </a:rPr>
              <a:t>и </a:t>
            </a:r>
            <a:r>
              <a:rPr sz="900" b="1" spc="-95" dirty="0">
                <a:solidFill>
                  <a:srgbClr val="FFFFFF"/>
                </a:solidFill>
                <a:latin typeface="Segoe UI"/>
                <a:cs typeface="Segoe UI"/>
              </a:rPr>
              <a:t> </a:t>
            </a:r>
            <a:r>
              <a:rPr sz="900" b="1" dirty="0">
                <a:solidFill>
                  <a:srgbClr val="FFFFFF"/>
                </a:solidFill>
                <a:latin typeface="Segoe UI"/>
                <a:cs typeface="Segoe UI"/>
              </a:rPr>
              <a:t>дос</a:t>
            </a:r>
            <a:r>
              <a:rPr sz="900" b="1" spc="10" dirty="0">
                <a:solidFill>
                  <a:srgbClr val="FFFFFF"/>
                </a:solidFill>
                <a:latin typeface="Segoe UI"/>
                <a:cs typeface="Segoe UI"/>
              </a:rPr>
              <a:t>т</a:t>
            </a:r>
            <a:r>
              <a:rPr sz="900" b="1" dirty="0">
                <a:solidFill>
                  <a:srgbClr val="FFFFFF"/>
                </a:solidFill>
                <a:latin typeface="Segoe UI"/>
                <a:cs typeface="Segoe UI"/>
              </a:rPr>
              <a:t>упность 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endParaRPr sz="900">
              <a:latin typeface="Segoe UI"/>
              <a:cs typeface="Segoe UI"/>
            </a:endParaRPr>
          </a:p>
        </p:txBody>
      </p:sp>
      <p:sp>
        <p:nvSpPr>
          <p:cNvPr id="54" name="object 54"/>
          <p:cNvSpPr txBox="1"/>
          <p:nvPr/>
        </p:nvSpPr>
        <p:spPr>
          <a:xfrm>
            <a:off x="2149649" y="3814004"/>
            <a:ext cx="3916679" cy="658495"/>
          </a:xfrm>
          <a:prstGeom prst="rect">
            <a:avLst/>
          </a:prstGeom>
        </p:spPr>
        <p:txBody>
          <a:bodyPr vert="horz" wrap="square" lIns="0" tIns="0" rIns="0" bIns="0" rtlCol="0">
            <a:spAutoFit/>
          </a:bodyPr>
          <a:lstStyle/>
          <a:p>
            <a:pPr marL="12700" marR="5080" algn="just">
              <a:lnSpc>
                <a:spcPct val="91700"/>
              </a:lnSpc>
            </a:pPr>
            <a:r>
              <a:rPr sz="900" b="1" spc="-15" dirty="0">
                <a:solidFill>
                  <a:srgbClr val="FFFFFF"/>
                </a:solidFill>
                <a:latin typeface="Segoe UI"/>
                <a:cs typeface="Segoe UI"/>
              </a:rPr>
              <a:t>Дл</a:t>
            </a:r>
            <a:r>
              <a:rPr sz="900" b="1" dirty="0">
                <a:solidFill>
                  <a:srgbClr val="FFFFFF"/>
                </a:solidFill>
                <a:latin typeface="Segoe UI"/>
                <a:cs typeface="Segoe UI"/>
              </a:rPr>
              <a:t>я </a:t>
            </a:r>
            <a:r>
              <a:rPr sz="900" b="1" spc="-40" dirty="0">
                <a:solidFill>
                  <a:srgbClr val="FFFFFF"/>
                </a:solidFill>
                <a:latin typeface="Segoe UI"/>
                <a:cs typeface="Segoe UI"/>
              </a:rPr>
              <a:t> </a:t>
            </a:r>
            <a:r>
              <a:rPr sz="1000" b="1" spc="-20" dirty="0">
                <a:solidFill>
                  <a:srgbClr val="694796"/>
                </a:solidFill>
                <a:latin typeface="Segoe UI"/>
                <a:cs typeface="Segoe UI"/>
              </a:rPr>
              <a:t>9</a:t>
            </a:r>
            <a:r>
              <a:rPr sz="1000" b="1" dirty="0">
                <a:solidFill>
                  <a:srgbClr val="694796"/>
                </a:solidFill>
                <a:latin typeface="Segoe UI"/>
                <a:cs typeface="Segoe UI"/>
              </a:rPr>
              <a:t>2 </a:t>
            </a:r>
            <a:r>
              <a:rPr sz="1000" b="1" spc="-95" dirty="0">
                <a:solidFill>
                  <a:srgbClr val="694796"/>
                </a:solidFill>
                <a:latin typeface="Segoe UI"/>
                <a:cs typeface="Segoe UI"/>
              </a:rPr>
              <a:t> </a:t>
            </a:r>
            <a:r>
              <a:rPr sz="900" b="1" spc="-15" dirty="0">
                <a:solidFill>
                  <a:srgbClr val="FFFFFF"/>
                </a:solidFill>
                <a:latin typeface="Segoe UI"/>
                <a:cs typeface="Segoe UI"/>
              </a:rPr>
              <a:t>общеоб</a:t>
            </a:r>
            <a:r>
              <a:rPr sz="900" b="1" spc="-25" dirty="0">
                <a:solidFill>
                  <a:srgbClr val="FFFFFF"/>
                </a:solidFill>
                <a:latin typeface="Segoe UI"/>
                <a:cs typeface="Segoe UI"/>
              </a:rPr>
              <a:t>р</a:t>
            </a:r>
            <a:r>
              <a:rPr sz="900" b="1" spc="-15" dirty="0">
                <a:solidFill>
                  <a:srgbClr val="FFFFFF"/>
                </a:solidFill>
                <a:latin typeface="Segoe UI"/>
                <a:cs typeface="Segoe UI"/>
              </a:rPr>
              <a:t>азова</a:t>
            </a:r>
            <a:r>
              <a:rPr sz="900" b="1" spc="-30" dirty="0">
                <a:solidFill>
                  <a:srgbClr val="FFFFFF"/>
                </a:solidFill>
                <a:latin typeface="Segoe UI"/>
                <a:cs typeface="Segoe UI"/>
              </a:rPr>
              <a:t>т</a:t>
            </a:r>
            <a:r>
              <a:rPr sz="900" b="1" spc="-15" dirty="0">
                <a:solidFill>
                  <a:srgbClr val="FFFFFF"/>
                </a:solidFill>
                <a:latin typeface="Segoe UI"/>
                <a:cs typeface="Segoe UI"/>
              </a:rPr>
              <a:t>ельны</a:t>
            </a:r>
            <a:r>
              <a:rPr sz="900" b="1" dirty="0">
                <a:solidFill>
                  <a:srgbClr val="FFFFFF"/>
                </a:solidFill>
                <a:latin typeface="Segoe UI"/>
                <a:cs typeface="Segoe UI"/>
              </a:rPr>
              <a:t>х </a:t>
            </a:r>
            <a:r>
              <a:rPr sz="900" b="1" spc="-90" dirty="0">
                <a:solidFill>
                  <a:srgbClr val="FFFFFF"/>
                </a:solidFill>
                <a:latin typeface="Segoe UI"/>
                <a:cs typeface="Segoe UI"/>
              </a:rPr>
              <a:t> </a:t>
            </a:r>
            <a:r>
              <a:rPr sz="900" b="1" spc="-15" dirty="0">
                <a:solidFill>
                  <a:srgbClr val="FFFFFF"/>
                </a:solidFill>
                <a:latin typeface="Segoe UI"/>
                <a:cs typeface="Segoe UI"/>
              </a:rPr>
              <a:t>ор</a:t>
            </a:r>
            <a:r>
              <a:rPr sz="900" b="1" spc="-40" dirty="0">
                <a:solidFill>
                  <a:srgbClr val="FFFFFF"/>
                </a:solidFill>
                <a:latin typeface="Segoe UI"/>
                <a:cs typeface="Segoe UI"/>
              </a:rPr>
              <a:t>г</a:t>
            </a:r>
            <a:r>
              <a:rPr sz="900" b="1" spc="-15" dirty="0">
                <a:solidFill>
                  <a:srgbClr val="FFFFFF"/>
                </a:solidFill>
                <a:latin typeface="Segoe UI"/>
                <a:cs typeface="Segoe UI"/>
              </a:rPr>
              <a:t>анизаци</a:t>
            </a:r>
            <a:r>
              <a:rPr sz="900" b="1" dirty="0">
                <a:solidFill>
                  <a:srgbClr val="FFFFFF"/>
                </a:solidFill>
                <a:latin typeface="Segoe UI"/>
                <a:cs typeface="Segoe UI"/>
              </a:rPr>
              <a:t>й </a:t>
            </a:r>
            <a:r>
              <a:rPr sz="900" b="1" spc="-90" dirty="0">
                <a:solidFill>
                  <a:srgbClr val="FFFFFF"/>
                </a:solidFill>
                <a:latin typeface="Segoe UI"/>
                <a:cs typeface="Segoe UI"/>
              </a:rPr>
              <a:t> </a:t>
            </a:r>
            <a:r>
              <a:rPr sz="900" b="1" dirty="0">
                <a:solidFill>
                  <a:srgbClr val="FFFFFF"/>
                </a:solidFill>
                <a:latin typeface="Segoe UI"/>
                <a:cs typeface="Segoe UI"/>
              </a:rPr>
              <a:t>и </a:t>
            </a:r>
            <a:r>
              <a:rPr sz="900" b="1" spc="-35" dirty="0">
                <a:solidFill>
                  <a:srgbClr val="FFFFFF"/>
                </a:solidFill>
                <a:latin typeface="Segoe UI"/>
                <a:cs typeface="Segoe UI"/>
              </a:rPr>
              <a:t> </a:t>
            </a:r>
            <a:r>
              <a:rPr sz="1000" b="1" dirty="0">
                <a:solidFill>
                  <a:srgbClr val="694796"/>
                </a:solidFill>
                <a:latin typeface="Segoe UI"/>
                <a:cs typeface="Segoe UI"/>
              </a:rPr>
              <a:t>9 </a:t>
            </a:r>
            <a:r>
              <a:rPr sz="1000" b="1" spc="-95" dirty="0">
                <a:solidFill>
                  <a:srgbClr val="694796"/>
                </a:solidFill>
                <a:latin typeface="Segoe UI"/>
                <a:cs typeface="Segoe UI"/>
              </a:rPr>
              <a:t> </a:t>
            </a:r>
            <a:r>
              <a:rPr sz="900" b="1" spc="-15" dirty="0">
                <a:solidFill>
                  <a:srgbClr val="FFFFFF"/>
                </a:solidFill>
                <a:latin typeface="Segoe UI"/>
                <a:cs typeface="Segoe UI"/>
              </a:rPr>
              <a:t>профессиональных об</a:t>
            </a:r>
            <a:r>
              <a:rPr sz="900" b="1" spc="-25" dirty="0">
                <a:solidFill>
                  <a:srgbClr val="FFFFFF"/>
                </a:solidFill>
                <a:latin typeface="Segoe UI"/>
                <a:cs typeface="Segoe UI"/>
              </a:rPr>
              <a:t>р</a:t>
            </a:r>
            <a:r>
              <a:rPr sz="900" b="1" spc="-15" dirty="0">
                <a:solidFill>
                  <a:srgbClr val="FFFFFF"/>
                </a:solidFill>
                <a:latin typeface="Segoe UI"/>
                <a:cs typeface="Segoe UI"/>
              </a:rPr>
              <a:t>азова</a:t>
            </a:r>
            <a:r>
              <a:rPr sz="900" b="1" spc="-30" dirty="0">
                <a:solidFill>
                  <a:srgbClr val="FFFFFF"/>
                </a:solidFill>
                <a:latin typeface="Segoe UI"/>
                <a:cs typeface="Segoe UI"/>
              </a:rPr>
              <a:t>т</a:t>
            </a:r>
            <a:r>
              <a:rPr sz="900" b="1" spc="-15" dirty="0">
                <a:solidFill>
                  <a:srgbClr val="FFFFFF"/>
                </a:solidFill>
                <a:latin typeface="Segoe UI"/>
                <a:cs typeface="Segoe UI"/>
              </a:rPr>
              <a:t>ельны</a:t>
            </a:r>
            <a:r>
              <a:rPr sz="900" b="1" dirty="0">
                <a:solidFill>
                  <a:srgbClr val="FFFFFF"/>
                </a:solidFill>
                <a:latin typeface="Segoe UI"/>
                <a:cs typeface="Segoe UI"/>
              </a:rPr>
              <a:t>х</a:t>
            </a:r>
            <a:r>
              <a:rPr sz="900" b="1" spc="20" dirty="0">
                <a:solidFill>
                  <a:srgbClr val="FFFFFF"/>
                </a:solidFill>
                <a:latin typeface="Segoe UI"/>
                <a:cs typeface="Segoe UI"/>
              </a:rPr>
              <a:t> </a:t>
            </a:r>
            <a:r>
              <a:rPr sz="900" b="1" spc="-15" dirty="0">
                <a:solidFill>
                  <a:srgbClr val="FFFFFF"/>
                </a:solidFill>
                <a:latin typeface="Segoe UI"/>
                <a:cs typeface="Segoe UI"/>
              </a:rPr>
              <a:t>ор</a:t>
            </a:r>
            <a:r>
              <a:rPr sz="900" b="1" spc="-40" dirty="0">
                <a:solidFill>
                  <a:srgbClr val="FFFFFF"/>
                </a:solidFill>
                <a:latin typeface="Segoe UI"/>
                <a:cs typeface="Segoe UI"/>
              </a:rPr>
              <a:t>г</a:t>
            </a:r>
            <a:r>
              <a:rPr sz="900" b="1" spc="-15" dirty="0">
                <a:solidFill>
                  <a:srgbClr val="FFFFFF"/>
                </a:solidFill>
                <a:latin typeface="Segoe UI"/>
                <a:cs typeface="Segoe UI"/>
              </a:rPr>
              <a:t>анизаций</a:t>
            </a:r>
            <a:r>
              <a:rPr sz="900" b="1" dirty="0">
                <a:solidFill>
                  <a:srgbClr val="FFFFFF"/>
                </a:solidFill>
                <a:latin typeface="Segoe UI"/>
                <a:cs typeface="Segoe UI"/>
              </a:rPr>
              <a:t>,</a:t>
            </a:r>
            <a:r>
              <a:rPr sz="900" b="1" spc="20" dirty="0">
                <a:solidFill>
                  <a:srgbClr val="FFFFFF"/>
                </a:solidFill>
                <a:latin typeface="Segoe UI"/>
                <a:cs typeface="Segoe UI"/>
              </a:rPr>
              <a:t> </a:t>
            </a:r>
            <a:r>
              <a:rPr sz="900" b="1" spc="-25" dirty="0">
                <a:solidFill>
                  <a:srgbClr val="FFFFFF"/>
                </a:solidFill>
                <a:latin typeface="Segoe UI"/>
                <a:cs typeface="Segoe UI"/>
              </a:rPr>
              <a:t>р</a:t>
            </a:r>
            <a:r>
              <a:rPr sz="900" b="1" spc="-15" dirty="0">
                <a:solidFill>
                  <a:srgbClr val="FFFFFF"/>
                </a:solidFill>
                <a:latin typeface="Segoe UI"/>
                <a:cs typeface="Segoe UI"/>
              </a:rPr>
              <a:t>аспол</a:t>
            </a:r>
            <a:r>
              <a:rPr sz="900" b="1" spc="-30" dirty="0">
                <a:solidFill>
                  <a:srgbClr val="FFFFFF"/>
                </a:solidFill>
                <a:latin typeface="Segoe UI"/>
                <a:cs typeface="Segoe UI"/>
              </a:rPr>
              <a:t>ож</a:t>
            </a:r>
            <a:r>
              <a:rPr sz="900" b="1" spc="-15" dirty="0">
                <a:solidFill>
                  <a:srgbClr val="FFFFFF"/>
                </a:solidFill>
                <a:latin typeface="Segoe UI"/>
                <a:cs typeface="Segoe UI"/>
              </a:rPr>
              <a:t>енны</a:t>
            </a:r>
            <a:r>
              <a:rPr sz="900" b="1" dirty="0">
                <a:solidFill>
                  <a:srgbClr val="FFFFFF"/>
                </a:solidFill>
                <a:latin typeface="Segoe UI"/>
                <a:cs typeface="Segoe UI"/>
              </a:rPr>
              <a:t>х</a:t>
            </a:r>
            <a:r>
              <a:rPr sz="900" b="1" spc="20" dirty="0">
                <a:solidFill>
                  <a:srgbClr val="FFFFFF"/>
                </a:solidFill>
                <a:latin typeface="Segoe UI"/>
                <a:cs typeface="Segoe UI"/>
              </a:rPr>
              <a:t> </a:t>
            </a:r>
            <a:r>
              <a:rPr sz="900" b="1" dirty="0">
                <a:solidFill>
                  <a:srgbClr val="FFFFFF"/>
                </a:solidFill>
                <a:latin typeface="Segoe UI"/>
                <a:cs typeface="Segoe UI"/>
              </a:rPr>
              <a:t>в</a:t>
            </a:r>
            <a:r>
              <a:rPr sz="900" b="1" spc="25" dirty="0">
                <a:solidFill>
                  <a:srgbClr val="FFFFFF"/>
                </a:solidFill>
                <a:latin typeface="Segoe UI"/>
                <a:cs typeface="Segoe UI"/>
              </a:rPr>
              <a:t> </a:t>
            </a:r>
            <a:r>
              <a:rPr sz="1000" b="1" spc="-20" dirty="0">
                <a:solidFill>
                  <a:srgbClr val="694796"/>
                </a:solidFill>
                <a:latin typeface="Segoe UI"/>
                <a:cs typeface="Segoe UI"/>
              </a:rPr>
              <a:t>5</a:t>
            </a:r>
            <a:r>
              <a:rPr sz="1000" b="1" dirty="0">
                <a:solidFill>
                  <a:srgbClr val="694796"/>
                </a:solidFill>
                <a:latin typeface="Segoe UI"/>
                <a:cs typeface="Segoe UI"/>
              </a:rPr>
              <a:t>1</a:t>
            </a:r>
            <a:r>
              <a:rPr sz="1000" b="1" spc="25" dirty="0">
                <a:solidFill>
                  <a:srgbClr val="694796"/>
                </a:solidFill>
                <a:latin typeface="Segoe UI"/>
                <a:cs typeface="Segoe UI"/>
              </a:rPr>
              <a:t> </a:t>
            </a:r>
            <a:r>
              <a:rPr sz="900" b="1" spc="-15" dirty="0">
                <a:solidFill>
                  <a:srgbClr val="FFFFFF"/>
                </a:solidFill>
                <a:latin typeface="Segoe UI"/>
                <a:cs typeface="Segoe UI"/>
              </a:rPr>
              <a:t>муниципальном </a:t>
            </a:r>
            <a:r>
              <a:rPr sz="900" b="1" spc="-25" dirty="0">
                <a:solidFill>
                  <a:srgbClr val="FFFFFF"/>
                </a:solidFill>
                <a:latin typeface="Segoe UI"/>
                <a:cs typeface="Segoe UI"/>
              </a:rPr>
              <a:t>р</a:t>
            </a:r>
            <a:r>
              <a:rPr sz="900" b="1" spc="-15" dirty="0">
                <a:solidFill>
                  <a:srgbClr val="FFFFFF"/>
                </a:solidFill>
                <a:latin typeface="Segoe UI"/>
                <a:cs typeface="Segoe UI"/>
              </a:rPr>
              <a:t>айоне</a:t>
            </a:r>
            <a:r>
              <a:rPr sz="900" b="1" dirty="0">
                <a:solidFill>
                  <a:srgbClr val="FFFFFF"/>
                </a:solidFill>
                <a:latin typeface="Segoe UI"/>
                <a:cs typeface="Segoe UI"/>
              </a:rPr>
              <a:t>,</a:t>
            </a:r>
            <a:r>
              <a:rPr sz="900" b="1" spc="60" dirty="0">
                <a:solidFill>
                  <a:srgbClr val="FFFFFF"/>
                </a:solidFill>
                <a:latin typeface="Segoe UI"/>
                <a:cs typeface="Segoe UI"/>
              </a:rPr>
              <a:t> </a:t>
            </a:r>
            <a:r>
              <a:rPr sz="900" b="1" spc="-30" dirty="0">
                <a:solidFill>
                  <a:srgbClr val="FFFFFF"/>
                </a:solidFill>
                <a:latin typeface="Segoe UI"/>
                <a:cs typeface="Segoe UI"/>
              </a:rPr>
              <a:t>г</a:t>
            </a:r>
            <a:r>
              <a:rPr sz="900" b="1" spc="-15" dirty="0">
                <a:solidFill>
                  <a:srgbClr val="FFFFFF"/>
                </a:solidFill>
                <a:latin typeface="Segoe UI"/>
                <a:cs typeface="Segoe UI"/>
              </a:rPr>
              <a:t>ор</a:t>
            </a:r>
            <a:r>
              <a:rPr sz="900" b="1" spc="-25" dirty="0">
                <a:solidFill>
                  <a:srgbClr val="FFFFFF"/>
                </a:solidFill>
                <a:latin typeface="Segoe UI"/>
                <a:cs typeface="Segoe UI"/>
              </a:rPr>
              <a:t>о</a:t>
            </a:r>
            <a:r>
              <a:rPr sz="900" b="1" spc="-15" dirty="0">
                <a:solidFill>
                  <a:srgbClr val="FFFFFF"/>
                </a:solidFill>
                <a:latin typeface="Segoe UI"/>
                <a:cs typeface="Segoe UI"/>
              </a:rPr>
              <a:t>дс</a:t>
            </a:r>
            <a:r>
              <a:rPr sz="900" b="1" spc="-30" dirty="0">
                <a:solidFill>
                  <a:srgbClr val="FFFFFF"/>
                </a:solidFill>
                <a:latin typeface="Segoe UI"/>
                <a:cs typeface="Segoe UI"/>
              </a:rPr>
              <a:t>к</a:t>
            </a:r>
            <a:r>
              <a:rPr sz="900" b="1" spc="-15" dirty="0">
                <a:solidFill>
                  <a:srgbClr val="FFFFFF"/>
                </a:solidFill>
                <a:latin typeface="Segoe UI"/>
                <a:cs typeface="Segoe UI"/>
              </a:rPr>
              <a:t>о</a:t>
            </a:r>
            <a:r>
              <a:rPr sz="900" b="1" dirty="0">
                <a:solidFill>
                  <a:srgbClr val="FFFFFF"/>
                </a:solidFill>
                <a:latin typeface="Segoe UI"/>
                <a:cs typeface="Segoe UI"/>
              </a:rPr>
              <a:t>м</a:t>
            </a:r>
            <a:r>
              <a:rPr sz="900" b="1" spc="60" dirty="0">
                <a:solidFill>
                  <a:srgbClr val="FFFFFF"/>
                </a:solidFill>
                <a:latin typeface="Segoe UI"/>
                <a:cs typeface="Segoe UI"/>
              </a:rPr>
              <a:t> </a:t>
            </a:r>
            <a:r>
              <a:rPr sz="900" b="1" dirty="0">
                <a:solidFill>
                  <a:srgbClr val="FFFFFF"/>
                </a:solidFill>
                <a:latin typeface="Segoe UI"/>
                <a:cs typeface="Segoe UI"/>
              </a:rPr>
              <a:t>и</a:t>
            </a:r>
            <a:r>
              <a:rPr sz="900" b="1" spc="60" dirty="0">
                <a:solidFill>
                  <a:srgbClr val="FFFFFF"/>
                </a:solidFill>
                <a:latin typeface="Segoe UI"/>
                <a:cs typeface="Segoe UI"/>
              </a:rPr>
              <a:t> </a:t>
            </a:r>
            <a:r>
              <a:rPr sz="900" b="1" spc="-15" dirty="0">
                <a:solidFill>
                  <a:srgbClr val="FFFFFF"/>
                </a:solidFill>
                <a:latin typeface="Segoe UI"/>
                <a:cs typeface="Segoe UI"/>
              </a:rPr>
              <a:t>муниципально</a:t>
            </a:r>
            <a:r>
              <a:rPr sz="900" b="1" dirty="0">
                <a:solidFill>
                  <a:srgbClr val="FFFFFF"/>
                </a:solidFill>
                <a:latin typeface="Segoe UI"/>
                <a:cs typeface="Segoe UI"/>
              </a:rPr>
              <a:t>м</a:t>
            </a:r>
            <a:r>
              <a:rPr sz="900" b="1" spc="60" dirty="0">
                <a:solidFill>
                  <a:srgbClr val="FFFFFF"/>
                </a:solidFill>
                <a:latin typeface="Segoe UI"/>
                <a:cs typeface="Segoe UI"/>
              </a:rPr>
              <a:t> </a:t>
            </a:r>
            <a:r>
              <a:rPr sz="900" b="1" spc="-15" dirty="0">
                <a:solidFill>
                  <a:srgbClr val="FFFFFF"/>
                </a:solidFill>
                <a:latin typeface="Segoe UI"/>
                <a:cs typeface="Segoe UI"/>
              </a:rPr>
              <a:t>окру</a:t>
            </a:r>
            <a:r>
              <a:rPr sz="900" b="1" spc="-40" dirty="0">
                <a:solidFill>
                  <a:srgbClr val="FFFFFF"/>
                </a:solidFill>
                <a:latin typeface="Segoe UI"/>
                <a:cs typeface="Segoe UI"/>
              </a:rPr>
              <a:t>г</a:t>
            </a:r>
            <a:r>
              <a:rPr sz="900" b="1" spc="-15" dirty="0">
                <a:solidFill>
                  <a:srgbClr val="FFFFFF"/>
                </a:solidFill>
                <a:latin typeface="Segoe UI"/>
                <a:cs typeface="Segoe UI"/>
              </a:rPr>
              <a:t>ах</a:t>
            </a:r>
            <a:r>
              <a:rPr sz="900" b="1" dirty="0">
                <a:solidFill>
                  <a:srgbClr val="FFFFFF"/>
                </a:solidFill>
                <a:latin typeface="Segoe UI"/>
                <a:cs typeface="Segoe UI"/>
              </a:rPr>
              <a:t>,</a:t>
            </a:r>
            <a:r>
              <a:rPr sz="900" b="1" spc="60" dirty="0">
                <a:solidFill>
                  <a:srgbClr val="FFFFFF"/>
                </a:solidFill>
                <a:latin typeface="Segoe UI"/>
                <a:cs typeface="Segoe UI"/>
              </a:rPr>
              <a:t> </a:t>
            </a:r>
            <a:r>
              <a:rPr sz="900" b="1" spc="-15" dirty="0">
                <a:solidFill>
                  <a:srgbClr val="FFFFFF"/>
                </a:solidFill>
                <a:latin typeface="Segoe UI"/>
                <a:cs typeface="Segoe UI"/>
              </a:rPr>
              <a:t>приобре</a:t>
            </a:r>
            <a:r>
              <a:rPr sz="900" b="1" spc="-30" dirty="0">
                <a:solidFill>
                  <a:srgbClr val="FFFFFF"/>
                </a:solidFill>
                <a:latin typeface="Segoe UI"/>
                <a:cs typeface="Segoe UI"/>
              </a:rPr>
              <a:t>т</a:t>
            </a:r>
            <a:r>
              <a:rPr sz="900" b="1" spc="-15" dirty="0">
                <a:solidFill>
                  <a:srgbClr val="FFFFFF"/>
                </a:solidFill>
                <a:latin typeface="Segoe UI"/>
                <a:cs typeface="Segoe UI"/>
              </a:rPr>
              <a:t>ен</a:t>
            </a:r>
            <a:r>
              <a:rPr sz="900" b="1" dirty="0">
                <a:solidFill>
                  <a:srgbClr val="FFFFFF"/>
                </a:solidFill>
                <a:latin typeface="Segoe UI"/>
                <a:cs typeface="Segoe UI"/>
              </a:rPr>
              <a:t>о</a:t>
            </a:r>
            <a:r>
              <a:rPr sz="900" b="1" spc="60" dirty="0">
                <a:solidFill>
                  <a:srgbClr val="FFFFFF"/>
                </a:solidFill>
                <a:latin typeface="Segoe UI"/>
                <a:cs typeface="Segoe UI"/>
              </a:rPr>
              <a:t> </a:t>
            </a:r>
            <a:r>
              <a:rPr sz="900" b="1" spc="-30" dirty="0">
                <a:solidFill>
                  <a:srgbClr val="FFFFFF"/>
                </a:solidFill>
                <a:latin typeface="Segoe UI"/>
                <a:cs typeface="Segoe UI"/>
              </a:rPr>
              <a:t>к</a:t>
            </a:r>
            <a:r>
              <a:rPr sz="900" b="1" spc="-15" dirty="0">
                <a:solidFill>
                  <a:srgbClr val="FFFFFF"/>
                </a:solidFill>
                <a:latin typeface="Segoe UI"/>
                <a:cs typeface="Segoe UI"/>
              </a:rPr>
              <a:t>омпью</a:t>
            </a:r>
            <a:r>
              <a:rPr sz="900" b="1" dirty="0">
                <a:solidFill>
                  <a:srgbClr val="FFFFFF"/>
                </a:solidFill>
                <a:latin typeface="Segoe UI"/>
                <a:cs typeface="Segoe UI"/>
              </a:rPr>
              <a:t>- </a:t>
            </a:r>
            <a:r>
              <a:rPr sz="900" b="1" spc="-30" dirty="0">
                <a:solidFill>
                  <a:srgbClr val="FFFFFF"/>
                </a:solidFill>
                <a:latin typeface="Segoe UI"/>
                <a:cs typeface="Segoe UI"/>
              </a:rPr>
              <a:t>т</a:t>
            </a:r>
            <a:r>
              <a:rPr sz="900" b="1" spc="-15" dirty="0">
                <a:solidFill>
                  <a:srgbClr val="FFFFFF"/>
                </a:solidFill>
                <a:latin typeface="Segoe UI"/>
                <a:cs typeface="Segoe UI"/>
              </a:rPr>
              <a:t>ерно</a:t>
            </a:r>
            <a:r>
              <a:rPr sz="900" b="1" dirty="0">
                <a:solidFill>
                  <a:srgbClr val="FFFFFF"/>
                </a:solidFill>
                <a:latin typeface="Segoe UI"/>
                <a:cs typeface="Segoe UI"/>
              </a:rPr>
              <a:t>е</a:t>
            </a:r>
            <a:r>
              <a:rPr sz="900" b="1" spc="-65" dirty="0">
                <a:solidFill>
                  <a:srgbClr val="FFFFFF"/>
                </a:solidFill>
                <a:latin typeface="Segoe UI"/>
                <a:cs typeface="Segoe UI"/>
              </a:rPr>
              <a:t> </a:t>
            </a:r>
            <a:r>
              <a:rPr sz="900" b="1" spc="-15" dirty="0">
                <a:solidFill>
                  <a:srgbClr val="FFFFFF"/>
                </a:solidFill>
                <a:latin typeface="Segoe UI"/>
                <a:cs typeface="Segoe UI"/>
              </a:rPr>
              <a:t>обор</a:t>
            </a:r>
            <a:r>
              <a:rPr sz="900" b="1" spc="-55" dirty="0">
                <a:solidFill>
                  <a:srgbClr val="FFFFFF"/>
                </a:solidFill>
                <a:latin typeface="Segoe UI"/>
                <a:cs typeface="Segoe UI"/>
              </a:rPr>
              <a:t>у</a:t>
            </a:r>
            <a:r>
              <a:rPr sz="900" b="1" spc="-15" dirty="0">
                <a:solidFill>
                  <a:srgbClr val="FFFFFF"/>
                </a:solidFill>
                <a:latin typeface="Segoe UI"/>
                <a:cs typeface="Segoe UI"/>
              </a:rPr>
              <a:t>довани</a:t>
            </a:r>
            <a:r>
              <a:rPr sz="900" b="1" dirty="0">
                <a:solidFill>
                  <a:srgbClr val="FFFFFF"/>
                </a:solidFill>
                <a:latin typeface="Segoe UI"/>
                <a:cs typeface="Segoe UI"/>
              </a:rPr>
              <a:t>е</a:t>
            </a:r>
            <a:r>
              <a:rPr sz="900" b="1" spc="-65" dirty="0">
                <a:solidFill>
                  <a:srgbClr val="FFFFFF"/>
                </a:solidFill>
                <a:latin typeface="Segoe UI"/>
                <a:cs typeface="Segoe UI"/>
              </a:rPr>
              <a:t> </a:t>
            </a:r>
            <a:r>
              <a:rPr sz="900" b="1" spc="-10" dirty="0">
                <a:solidFill>
                  <a:srgbClr val="FFFFFF"/>
                </a:solidFill>
                <a:latin typeface="Segoe UI"/>
                <a:cs typeface="Segoe UI"/>
              </a:rPr>
              <a:t>д</a:t>
            </a:r>
            <a:r>
              <a:rPr sz="900" b="1" spc="-15" dirty="0">
                <a:solidFill>
                  <a:srgbClr val="FFFFFF"/>
                </a:solidFill>
                <a:latin typeface="Segoe UI"/>
                <a:cs typeface="Segoe UI"/>
              </a:rPr>
              <a:t>л</a:t>
            </a:r>
            <a:r>
              <a:rPr sz="900" b="1" dirty="0">
                <a:solidFill>
                  <a:srgbClr val="FFFFFF"/>
                </a:solidFill>
                <a:latin typeface="Segoe UI"/>
                <a:cs typeface="Segoe UI"/>
              </a:rPr>
              <a:t>я</a:t>
            </a:r>
            <a:r>
              <a:rPr sz="900" b="1" spc="-65" dirty="0">
                <a:solidFill>
                  <a:srgbClr val="FFFFFF"/>
                </a:solidFill>
                <a:latin typeface="Segoe UI"/>
                <a:cs typeface="Segoe UI"/>
              </a:rPr>
              <a:t> </a:t>
            </a:r>
            <a:r>
              <a:rPr sz="900" b="1" spc="-15" dirty="0">
                <a:solidFill>
                  <a:srgbClr val="FFFFFF"/>
                </a:solidFill>
                <a:latin typeface="Segoe UI"/>
                <a:cs typeface="Segoe UI"/>
              </a:rPr>
              <a:t>внедрени</a:t>
            </a:r>
            <a:r>
              <a:rPr sz="900" b="1" dirty="0">
                <a:solidFill>
                  <a:srgbClr val="FFFFFF"/>
                </a:solidFill>
                <a:latin typeface="Segoe UI"/>
                <a:cs typeface="Segoe UI"/>
              </a:rPr>
              <a:t>я</a:t>
            </a:r>
            <a:r>
              <a:rPr sz="900" b="1" spc="-65" dirty="0">
                <a:solidFill>
                  <a:srgbClr val="FFFFFF"/>
                </a:solidFill>
                <a:latin typeface="Segoe UI"/>
                <a:cs typeface="Segoe UI"/>
              </a:rPr>
              <a:t> </a:t>
            </a:r>
            <a:r>
              <a:rPr sz="900" b="1" spc="-15" dirty="0">
                <a:solidFill>
                  <a:srgbClr val="FFFFFF"/>
                </a:solidFill>
                <a:latin typeface="Segoe UI"/>
                <a:cs typeface="Segoe UI"/>
              </a:rPr>
              <a:t>целево</a:t>
            </a:r>
            <a:r>
              <a:rPr sz="900" b="1" dirty="0">
                <a:solidFill>
                  <a:srgbClr val="FFFFFF"/>
                </a:solidFill>
                <a:latin typeface="Segoe UI"/>
                <a:cs typeface="Segoe UI"/>
              </a:rPr>
              <a:t>й</a:t>
            </a:r>
            <a:r>
              <a:rPr sz="900" b="1" spc="-65" dirty="0">
                <a:solidFill>
                  <a:srgbClr val="FFFFFF"/>
                </a:solidFill>
                <a:latin typeface="Segoe UI"/>
                <a:cs typeface="Segoe UI"/>
              </a:rPr>
              <a:t> </a:t>
            </a:r>
            <a:r>
              <a:rPr sz="900" b="1" spc="-15" dirty="0">
                <a:solidFill>
                  <a:srgbClr val="FFFFFF"/>
                </a:solidFill>
                <a:latin typeface="Segoe UI"/>
                <a:cs typeface="Segoe UI"/>
              </a:rPr>
              <a:t>м</a:t>
            </a:r>
            <a:r>
              <a:rPr sz="900" b="1" spc="-25" dirty="0">
                <a:solidFill>
                  <a:srgbClr val="FFFFFF"/>
                </a:solidFill>
                <a:latin typeface="Segoe UI"/>
                <a:cs typeface="Segoe UI"/>
              </a:rPr>
              <a:t>о</a:t>
            </a:r>
            <a:r>
              <a:rPr sz="900" b="1" spc="-15" dirty="0">
                <a:solidFill>
                  <a:srgbClr val="FFFFFF"/>
                </a:solidFill>
                <a:latin typeface="Segoe UI"/>
                <a:cs typeface="Segoe UI"/>
              </a:rPr>
              <a:t>дел</a:t>
            </a:r>
            <a:r>
              <a:rPr sz="900" b="1" dirty="0">
                <a:solidFill>
                  <a:srgbClr val="FFFFFF"/>
                </a:solidFill>
                <a:latin typeface="Segoe UI"/>
                <a:cs typeface="Segoe UI"/>
              </a:rPr>
              <a:t>и</a:t>
            </a:r>
            <a:r>
              <a:rPr sz="900" b="1" spc="-65" dirty="0">
                <a:solidFill>
                  <a:srgbClr val="FFFFFF"/>
                </a:solidFill>
                <a:latin typeface="Segoe UI"/>
                <a:cs typeface="Segoe UI"/>
              </a:rPr>
              <a:t> </a:t>
            </a:r>
            <a:r>
              <a:rPr sz="900" b="1" spc="-15" dirty="0">
                <a:solidFill>
                  <a:srgbClr val="FFFFFF"/>
                </a:solidFill>
                <a:latin typeface="Segoe UI"/>
                <a:cs typeface="Segoe UI"/>
              </a:rPr>
              <a:t>цифрово</a:t>
            </a:r>
            <a:r>
              <a:rPr sz="900" b="1" dirty="0">
                <a:solidFill>
                  <a:srgbClr val="FFFFFF"/>
                </a:solidFill>
                <a:latin typeface="Segoe UI"/>
                <a:cs typeface="Segoe UI"/>
              </a:rPr>
              <a:t>й</a:t>
            </a:r>
            <a:r>
              <a:rPr sz="900" b="1" spc="-65" dirty="0">
                <a:solidFill>
                  <a:srgbClr val="FFFFFF"/>
                </a:solidFill>
                <a:latin typeface="Segoe UI"/>
                <a:cs typeface="Segoe UI"/>
              </a:rPr>
              <a:t> </a:t>
            </a:r>
            <a:r>
              <a:rPr sz="900" b="1" spc="-15" dirty="0">
                <a:solidFill>
                  <a:srgbClr val="FFFFFF"/>
                </a:solidFill>
                <a:latin typeface="Segoe UI"/>
                <a:cs typeface="Segoe UI"/>
              </a:rPr>
              <a:t>об</a:t>
            </a:r>
            <a:r>
              <a:rPr sz="900" b="1" spc="-25" dirty="0">
                <a:solidFill>
                  <a:srgbClr val="FFFFFF"/>
                </a:solidFill>
                <a:latin typeface="Segoe UI"/>
                <a:cs typeface="Segoe UI"/>
              </a:rPr>
              <a:t>р</a:t>
            </a:r>
            <a:r>
              <a:rPr sz="900" b="1" spc="-15" dirty="0">
                <a:solidFill>
                  <a:srgbClr val="FFFFFF"/>
                </a:solidFill>
                <a:latin typeface="Segoe UI"/>
                <a:cs typeface="Segoe UI"/>
              </a:rPr>
              <a:t>а</a:t>
            </a:r>
            <a:r>
              <a:rPr sz="900" b="1" dirty="0">
                <a:solidFill>
                  <a:srgbClr val="FFFFFF"/>
                </a:solidFill>
                <a:latin typeface="Segoe UI"/>
                <a:cs typeface="Segoe UI"/>
              </a:rPr>
              <a:t>-</a:t>
            </a:r>
            <a:endParaRPr sz="900">
              <a:latin typeface="Segoe UI"/>
              <a:cs typeface="Segoe UI"/>
            </a:endParaRPr>
          </a:p>
          <a:p>
            <a:pPr marL="12700" algn="just">
              <a:lnSpc>
                <a:spcPts val="900"/>
              </a:lnSpc>
            </a:pPr>
            <a:r>
              <a:rPr sz="900" b="1" spc="-15" dirty="0">
                <a:solidFill>
                  <a:srgbClr val="FFFFFF"/>
                </a:solidFill>
                <a:latin typeface="Segoe UI"/>
                <a:cs typeface="Segoe UI"/>
              </a:rPr>
              <a:t>зова</a:t>
            </a:r>
            <a:r>
              <a:rPr sz="900" b="1" spc="-30" dirty="0">
                <a:solidFill>
                  <a:srgbClr val="FFFFFF"/>
                </a:solidFill>
                <a:latin typeface="Segoe UI"/>
                <a:cs typeface="Segoe UI"/>
              </a:rPr>
              <a:t>т</a:t>
            </a:r>
            <a:r>
              <a:rPr sz="900" b="1" spc="-15" dirty="0">
                <a:solidFill>
                  <a:srgbClr val="FFFFFF"/>
                </a:solidFill>
                <a:latin typeface="Segoe UI"/>
                <a:cs typeface="Segoe UI"/>
              </a:rPr>
              <a:t>ельно</a:t>
            </a:r>
            <a:r>
              <a:rPr sz="900" b="1" dirty="0">
                <a:solidFill>
                  <a:srgbClr val="FFFFFF"/>
                </a:solidFill>
                <a:latin typeface="Segoe UI"/>
                <a:cs typeface="Segoe UI"/>
              </a:rPr>
              <a:t>й</a:t>
            </a:r>
            <a:r>
              <a:rPr sz="900" b="1" spc="-30" dirty="0">
                <a:solidFill>
                  <a:srgbClr val="FFFFFF"/>
                </a:solidFill>
                <a:latin typeface="Segoe UI"/>
                <a:cs typeface="Segoe UI"/>
              </a:rPr>
              <a:t> </a:t>
            </a:r>
            <a:r>
              <a:rPr sz="900" b="1" spc="-15" dirty="0">
                <a:solidFill>
                  <a:srgbClr val="FFFFFF"/>
                </a:solidFill>
                <a:latin typeface="Segoe UI"/>
                <a:cs typeface="Segoe UI"/>
              </a:rPr>
              <a:t>среды</a:t>
            </a:r>
            <a:endParaRPr sz="900">
              <a:latin typeface="Segoe UI"/>
              <a:cs typeface="Segoe UI"/>
            </a:endParaRPr>
          </a:p>
        </p:txBody>
      </p:sp>
      <p:sp>
        <p:nvSpPr>
          <p:cNvPr id="55" name="object 55"/>
          <p:cNvSpPr txBox="1"/>
          <p:nvPr/>
        </p:nvSpPr>
        <p:spPr>
          <a:xfrm>
            <a:off x="1169597" y="2823038"/>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6" name="object 56"/>
          <p:cNvSpPr txBox="1"/>
          <p:nvPr/>
        </p:nvSpPr>
        <p:spPr>
          <a:xfrm>
            <a:off x="1170296" y="3470129"/>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7" name="object 57"/>
          <p:cNvSpPr txBox="1"/>
          <p:nvPr/>
        </p:nvSpPr>
        <p:spPr>
          <a:xfrm>
            <a:off x="1167222" y="4028090"/>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8" name="object 58"/>
          <p:cNvSpPr/>
          <p:nvPr/>
        </p:nvSpPr>
        <p:spPr>
          <a:xfrm>
            <a:off x="938314" y="3437521"/>
            <a:ext cx="199665" cy="193784"/>
          </a:xfrm>
          <a:prstGeom prst="rect">
            <a:avLst/>
          </a:prstGeom>
          <a:blipFill>
            <a:blip r:embed="rId4" cstate="print"/>
            <a:stretch>
              <a:fillRect/>
            </a:stretch>
          </a:blipFill>
        </p:spPr>
        <p:txBody>
          <a:bodyPr wrap="square" lIns="0" tIns="0" rIns="0" bIns="0" rtlCol="0"/>
          <a:lstStyle/>
          <a:p>
            <a:endParaRPr/>
          </a:p>
        </p:txBody>
      </p:sp>
      <p:sp>
        <p:nvSpPr>
          <p:cNvPr id="59" name="object 59"/>
          <p:cNvSpPr/>
          <p:nvPr/>
        </p:nvSpPr>
        <p:spPr>
          <a:xfrm>
            <a:off x="941787" y="3998683"/>
            <a:ext cx="199663" cy="200990"/>
          </a:xfrm>
          <a:prstGeom prst="rect">
            <a:avLst/>
          </a:prstGeom>
          <a:blipFill>
            <a:blip r:embed="rId5" cstate="print"/>
            <a:stretch>
              <a:fillRect/>
            </a:stretch>
          </a:blipFill>
        </p:spPr>
        <p:txBody>
          <a:bodyPr wrap="square" lIns="0" tIns="0" rIns="0" bIns="0" rtlCol="0"/>
          <a:lstStyle/>
          <a:p>
            <a:endParaRPr/>
          </a:p>
        </p:txBody>
      </p:sp>
      <p:sp>
        <p:nvSpPr>
          <p:cNvPr id="60" name="object 60"/>
          <p:cNvSpPr/>
          <p:nvPr/>
        </p:nvSpPr>
        <p:spPr>
          <a:xfrm>
            <a:off x="929309" y="2786976"/>
            <a:ext cx="228893" cy="227335"/>
          </a:xfrm>
          <a:prstGeom prst="rect">
            <a:avLst/>
          </a:prstGeom>
          <a:blipFill>
            <a:blip r:embed="rId6" cstate="print"/>
            <a:stretch>
              <a:fillRect/>
            </a:stretch>
          </a:blipFill>
        </p:spPr>
        <p:txBody>
          <a:bodyPr wrap="square" lIns="0" tIns="0" rIns="0" bIns="0" rtlCol="0"/>
          <a:lstStyle/>
          <a:p>
            <a:endParaRPr/>
          </a:p>
        </p:txBody>
      </p:sp>
      <p:sp>
        <p:nvSpPr>
          <p:cNvPr id="61" name="object 61"/>
          <p:cNvSpPr txBox="1"/>
          <p:nvPr/>
        </p:nvSpPr>
        <p:spPr>
          <a:xfrm>
            <a:off x="2193941" y="907710"/>
            <a:ext cx="2266315" cy="826135"/>
          </a:xfrm>
          <a:prstGeom prst="rect">
            <a:avLst/>
          </a:prstGeom>
        </p:spPr>
        <p:txBody>
          <a:bodyPr vert="horz" wrap="square" lIns="0" tIns="0" rIns="0" bIns="0" rtlCol="0">
            <a:spAutoFit/>
          </a:bodyPr>
          <a:lstStyle/>
          <a:p>
            <a:pPr marL="12700" marR="5080">
              <a:lnSpc>
                <a:spcPct val="112700"/>
              </a:lnSpc>
            </a:pPr>
            <a:r>
              <a:rPr sz="1700" b="1" spc="55" dirty="0">
                <a:solidFill>
                  <a:srgbClr val="F49B58"/>
                </a:solidFill>
                <a:latin typeface="Segoe UI"/>
                <a:cs typeface="Segoe UI"/>
              </a:rPr>
              <a:t>ЦИФ</a:t>
            </a:r>
            <a:r>
              <a:rPr sz="1700" b="1" spc="50" dirty="0">
                <a:solidFill>
                  <a:srgbClr val="F49B58"/>
                </a:solidFill>
                <a:latin typeface="Segoe UI"/>
                <a:cs typeface="Segoe UI"/>
              </a:rPr>
              <a:t>Р</a:t>
            </a:r>
            <a:r>
              <a:rPr sz="1700" b="1" spc="55" dirty="0">
                <a:solidFill>
                  <a:srgbClr val="F49B58"/>
                </a:solidFill>
                <a:latin typeface="Segoe UI"/>
                <a:cs typeface="Segoe UI"/>
              </a:rPr>
              <a:t>ОВАЯ ОБ</a:t>
            </a:r>
            <a:r>
              <a:rPr sz="1700" b="1" spc="-50" dirty="0">
                <a:solidFill>
                  <a:srgbClr val="F49B58"/>
                </a:solidFill>
                <a:latin typeface="Segoe UI"/>
                <a:cs typeface="Segoe UI"/>
              </a:rPr>
              <a:t>Р</a:t>
            </a:r>
            <a:r>
              <a:rPr sz="1700" b="1" spc="55" dirty="0">
                <a:solidFill>
                  <a:srgbClr val="F49B58"/>
                </a:solidFill>
                <a:latin typeface="Segoe UI"/>
                <a:cs typeface="Segoe UI"/>
              </a:rPr>
              <a:t>А</a:t>
            </a:r>
            <a:r>
              <a:rPr sz="1700" b="1" spc="35" dirty="0">
                <a:solidFill>
                  <a:srgbClr val="F49B58"/>
                </a:solidFill>
                <a:latin typeface="Segoe UI"/>
                <a:cs typeface="Segoe UI"/>
              </a:rPr>
              <a:t>З</a:t>
            </a:r>
            <a:r>
              <a:rPr sz="1700" b="1" spc="55" dirty="0">
                <a:solidFill>
                  <a:srgbClr val="F49B58"/>
                </a:solidFill>
                <a:latin typeface="Segoe UI"/>
                <a:cs typeface="Segoe UI"/>
              </a:rPr>
              <a:t>ОВ</a:t>
            </a:r>
            <a:r>
              <a:rPr sz="1700" b="1" spc="-40" dirty="0">
                <a:solidFill>
                  <a:srgbClr val="F49B58"/>
                </a:solidFill>
                <a:latin typeface="Segoe UI"/>
                <a:cs typeface="Segoe UI"/>
              </a:rPr>
              <a:t>А</a:t>
            </a:r>
            <a:r>
              <a:rPr sz="1700" b="1" spc="55" dirty="0">
                <a:solidFill>
                  <a:srgbClr val="F49B58"/>
                </a:solidFill>
                <a:latin typeface="Segoe UI"/>
                <a:cs typeface="Segoe UI"/>
              </a:rPr>
              <a:t>Т</a:t>
            </a:r>
            <a:r>
              <a:rPr sz="1700" b="1" spc="105" dirty="0">
                <a:solidFill>
                  <a:srgbClr val="F49B58"/>
                </a:solidFill>
                <a:latin typeface="Segoe UI"/>
                <a:cs typeface="Segoe UI"/>
              </a:rPr>
              <a:t>Е</a:t>
            </a:r>
            <a:r>
              <a:rPr sz="1700" b="1" spc="55" dirty="0">
                <a:solidFill>
                  <a:srgbClr val="F49B58"/>
                </a:solidFill>
                <a:latin typeface="Segoe UI"/>
                <a:cs typeface="Segoe UI"/>
              </a:rPr>
              <a:t>ЛЬНАЯ СР</a:t>
            </a:r>
            <a:r>
              <a:rPr sz="1700" b="1" spc="105" dirty="0">
                <a:solidFill>
                  <a:srgbClr val="F49B58"/>
                </a:solidFill>
                <a:latin typeface="Segoe UI"/>
                <a:cs typeface="Segoe UI"/>
              </a:rPr>
              <a:t>Е</a:t>
            </a:r>
            <a:r>
              <a:rPr sz="1700" b="1" spc="55" dirty="0">
                <a:solidFill>
                  <a:srgbClr val="F49B58"/>
                </a:solidFill>
                <a:latin typeface="Segoe UI"/>
                <a:cs typeface="Segoe UI"/>
              </a:rPr>
              <a:t>ДА</a:t>
            </a:r>
            <a:endParaRPr sz="1700">
              <a:latin typeface="Segoe UI"/>
              <a:cs typeface="Segoe UI"/>
            </a:endParaRPr>
          </a:p>
        </p:txBody>
      </p:sp>
      <p:sp>
        <p:nvSpPr>
          <p:cNvPr id="62" name="object 62"/>
          <p:cNvSpPr/>
          <p:nvPr/>
        </p:nvSpPr>
        <p:spPr>
          <a:xfrm>
            <a:off x="869391" y="909256"/>
            <a:ext cx="681291" cy="755433"/>
          </a:xfrm>
          <a:prstGeom prst="rect">
            <a:avLst/>
          </a:prstGeom>
          <a:blipFill>
            <a:blip r:embed="rId7" cstate="print"/>
            <a:stretch>
              <a:fillRect/>
            </a:stretch>
          </a:blipFill>
        </p:spPr>
        <p:txBody>
          <a:bodyPr wrap="square" lIns="0" tIns="0" rIns="0" bIns="0" rtlCol="0"/>
          <a:lstStyle/>
          <a:p>
            <a:endParaRPr/>
          </a:p>
        </p:txBody>
      </p:sp>
      <p:sp>
        <p:nvSpPr>
          <p:cNvPr id="63" name="object 63"/>
          <p:cNvSpPr/>
          <p:nvPr/>
        </p:nvSpPr>
        <p:spPr>
          <a:xfrm>
            <a:off x="1254181" y="841190"/>
            <a:ext cx="910698" cy="942854"/>
          </a:xfrm>
          <a:prstGeom prst="rect">
            <a:avLst/>
          </a:prstGeom>
          <a:blipFill>
            <a:blip r:embed="rId8" cstate="print"/>
            <a:stretch>
              <a:fillRect/>
            </a:stretch>
          </a:blipFill>
        </p:spPr>
        <p:txBody>
          <a:bodyPr wrap="square" lIns="0" tIns="0" rIns="0" bIns="0" rtlCol="0"/>
          <a:lstStyle/>
          <a:p>
            <a:endParaRPr/>
          </a:p>
        </p:txBody>
      </p:sp>
      <p:sp>
        <p:nvSpPr>
          <p:cNvPr id="64" name="object 64"/>
          <p:cNvSpPr/>
          <p:nvPr/>
        </p:nvSpPr>
        <p:spPr>
          <a:xfrm>
            <a:off x="2625534" y="4990401"/>
            <a:ext cx="2145655" cy="1517002"/>
          </a:xfrm>
          <a:prstGeom prst="rect">
            <a:avLst/>
          </a:prstGeom>
          <a:blipFill>
            <a:blip r:embed="rId9" cstate="print"/>
            <a:stretch>
              <a:fillRect/>
            </a:stretch>
          </a:blipFill>
        </p:spPr>
        <p:txBody>
          <a:bodyPr wrap="square" lIns="0" tIns="0" rIns="0" bIns="0" rtlCol="0"/>
          <a:lstStyle/>
          <a:p>
            <a:endParaRPr/>
          </a:p>
        </p:txBody>
      </p:sp>
      <p:sp>
        <p:nvSpPr>
          <p:cNvPr id="65" name="object 65"/>
          <p:cNvSpPr/>
          <p:nvPr/>
        </p:nvSpPr>
        <p:spPr>
          <a:xfrm>
            <a:off x="2852613" y="5205712"/>
            <a:ext cx="0" cy="1263650"/>
          </a:xfrm>
          <a:custGeom>
            <a:avLst/>
            <a:gdLst/>
            <a:ahLst/>
            <a:cxnLst/>
            <a:rect l="l" t="t" r="r" b="b"/>
            <a:pathLst>
              <a:path h="1263650">
                <a:moveTo>
                  <a:pt x="0" y="0"/>
                </a:moveTo>
                <a:lnTo>
                  <a:pt x="0" y="1263319"/>
                </a:lnTo>
              </a:path>
            </a:pathLst>
          </a:custGeom>
          <a:ln w="9525">
            <a:solidFill>
              <a:srgbClr val="5284C4"/>
            </a:solidFill>
          </a:ln>
        </p:spPr>
        <p:txBody>
          <a:bodyPr wrap="square" lIns="0" tIns="0" rIns="0" bIns="0" rtlCol="0"/>
          <a:lstStyle/>
          <a:p>
            <a:endParaRPr/>
          </a:p>
        </p:txBody>
      </p:sp>
      <p:sp>
        <p:nvSpPr>
          <p:cNvPr id="66" name="object 66"/>
          <p:cNvSpPr/>
          <p:nvPr/>
        </p:nvSpPr>
        <p:spPr>
          <a:xfrm>
            <a:off x="2733132" y="5205712"/>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67" name="object 67"/>
          <p:cNvSpPr/>
          <p:nvPr/>
        </p:nvSpPr>
        <p:spPr>
          <a:xfrm>
            <a:off x="2690766" y="5177124"/>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8" name="object 68"/>
          <p:cNvSpPr/>
          <p:nvPr/>
        </p:nvSpPr>
        <p:spPr>
          <a:xfrm>
            <a:off x="2690766" y="5177124"/>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9" name="object 69"/>
          <p:cNvSpPr/>
          <p:nvPr/>
        </p:nvSpPr>
        <p:spPr>
          <a:xfrm>
            <a:off x="2724525" y="5934224"/>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70" name="object 70"/>
          <p:cNvSpPr/>
          <p:nvPr/>
        </p:nvSpPr>
        <p:spPr>
          <a:xfrm>
            <a:off x="2682158" y="5905632"/>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71" name="object 71"/>
          <p:cNvSpPr/>
          <p:nvPr/>
        </p:nvSpPr>
        <p:spPr>
          <a:xfrm>
            <a:off x="2682158" y="5905632"/>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72" name="object 72"/>
          <p:cNvSpPr/>
          <p:nvPr/>
        </p:nvSpPr>
        <p:spPr>
          <a:xfrm>
            <a:off x="4531201" y="5321933"/>
            <a:ext cx="0" cy="441325"/>
          </a:xfrm>
          <a:custGeom>
            <a:avLst/>
            <a:gdLst/>
            <a:ahLst/>
            <a:cxnLst/>
            <a:rect l="l" t="t" r="r" b="b"/>
            <a:pathLst>
              <a:path h="441325">
                <a:moveTo>
                  <a:pt x="0" y="0"/>
                </a:moveTo>
                <a:lnTo>
                  <a:pt x="0" y="440728"/>
                </a:lnTo>
              </a:path>
            </a:pathLst>
          </a:custGeom>
          <a:ln w="9525">
            <a:solidFill>
              <a:srgbClr val="5284C4"/>
            </a:solidFill>
          </a:ln>
        </p:spPr>
        <p:txBody>
          <a:bodyPr wrap="square" lIns="0" tIns="0" rIns="0" bIns="0" rtlCol="0"/>
          <a:lstStyle/>
          <a:p>
            <a:endParaRPr/>
          </a:p>
        </p:txBody>
      </p:sp>
      <p:sp>
        <p:nvSpPr>
          <p:cNvPr id="73" name="object 73"/>
          <p:cNvSpPr/>
          <p:nvPr/>
        </p:nvSpPr>
        <p:spPr>
          <a:xfrm>
            <a:off x="4526437" y="5326386"/>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4" name="object 74"/>
          <p:cNvSpPr/>
          <p:nvPr/>
        </p:nvSpPr>
        <p:spPr>
          <a:xfrm>
            <a:off x="4655021" y="5302816"/>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5" name="object 75"/>
          <p:cNvSpPr/>
          <p:nvPr/>
        </p:nvSpPr>
        <p:spPr>
          <a:xfrm>
            <a:off x="4655021" y="5302816"/>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6" name="object 76"/>
          <p:cNvSpPr/>
          <p:nvPr/>
        </p:nvSpPr>
        <p:spPr>
          <a:xfrm>
            <a:off x="4535045" y="5757902"/>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7" name="object 77"/>
          <p:cNvSpPr/>
          <p:nvPr/>
        </p:nvSpPr>
        <p:spPr>
          <a:xfrm>
            <a:off x="4663628" y="5734325"/>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8" name="object 78"/>
          <p:cNvSpPr/>
          <p:nvPr/>
        </p:nvSpPr>
        <p:spPr>
          <a:xfrm>
            <a:off x="4663628" y="5734325"/>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9" name="object 79"/>
          <p:cNvSpPr/>
          <p:nvPr/>
        </p:nvSpPr>
        <p:spPr>
          <a:xfrm>
            <a:off x="971816" y="4860213"/>
            <a:ext cx="187392" cy="305790"/>
          </a:xfrm>
          <a:prstGeom prst="rect">
            <a:avLst/>
          </a:prstGeom>
          <a:blipFill>
            <a:blip r:embed="rId10" cstate="print"/>
            <a:stretch>
              <a:fillRect/>
            </a:stretch>
          </a:blipFill>
        </p:spPr>
        <p:txBody>
          <a:bodyPr wrap="square" lIns="0" tIns="0" rIns="0" bIns="0" rtlCol="0"/>
          <a:lstStyle/>
          <a:p>
            <a:endParaRPr/>
          </a:p>
        </p:txBody>
      </p:sp>
      <p:sp>
        <p:nvSpPr>
          <p:cNvPr id="80" name="object 80"/>
          <p:cNvSpPr/>
          <p:nvPr/>
        </p:nvSpPr>
        <p:spPr>
          <a:xfrm>
            <a:off x="898726" y="5373063"/>
            <a:ext cx="287483" cy="258247"/>
          </a:xfrm>
          <a:prstGeom prst="rect">
            <a:avLst/>
          </a:prstGeom>
          <a:blipFill>
            <a:blip r:embed="rId11" cstate="print"/>
            <a:stretch>
              <a:fillRect/>
            </a:stretch>
          </a:blipFill>
        </p:spPr>
        <p:txBody>
          <a:bodyPr wrap="square" lIns="0" tIns="0" rIns="0" bIns="0" rtlCol="0"/>
          <a:lstStyle/>
          <a:p>
            <a:endParaRPr/>
          </a:p>
        </p:txBody>
      </p:sp>
      <p:sp>
        <p:nvSpPr>
          <p:cNvPr id="81" name="object 81"/>
          <p:cNvSpPr/>
          <p:nvPr/>
        </p:nvSpPr>
        <p:spPr>
          <a:xfrm>
            <a:off x="910323" y="5804319"/>
            <a:ext cx="293992" cy="258247"/>
          </a:xfrm>
          <a:prstGeom prst="rect">
            <a:avLst/>
          </a:prstGeom>
          <a:blipFill>
            <a:blip r:embed="rId12" cstate="print"/>
            <a:stretch>
              <a:fillRect/>
            </a:stretch>
          </a:blipFill>
        </p:spPr>
        <p:txBody>
          <a:bodyPr wrap="square" lIns="0" tIns="0" rIns="0" bIns="0" rtlCol="0"/>
          <a:lstStyle/>
          <a:p>
            <a:endParaRPr/>
          </a:p>
        </p:txBody>
      </p:sp>
      <p:sp>
        <p:nvSpPr>
          <p:cNvPr id="82" name="object 82"/>
          <p:cNvSpPr/>
          <p:nvPr/>
        </p:nvSpPr>
        <p:spPr>
          <a:xfrm>
            <a:off x="910323" y="6369646"/>
            <a:ext cx="275882" cy="277578"/>
          </a:xfrm>
          <a:prstGeom prst="rect">
            <a:avLst/>
          </a:prstGeom>
          <a:blipFill>
            <a:blip r:embed="rId13" cstate="print"/>
            <a:stretch>
              <a:fillRect/>
            </a:stretch>
          </a:blipFill>
        </p:spPr>
        <p:txBody>
          <a:bodyPr wrap="square" lIns="0" tIns="0" rIns="0" bIns="0" rtlCol="0"/>
          <a:lstStyle/>
          <a:p>
            <a:endParaRPr/>
          </a:p>
        </p:txBody>
      </p:sp>
      <p:sp>
        <p:nvSpPr>
          <p:cNvPr id="83" name="object 83"/>
          <p:cNvSpPr txBox="1"/>
          <p:nvPr/>
        </p:nvSpPr>
        <p:spPr>
          <a:xfrm>
            <a:off x="2813082" y="4508867"/>
            <a:ext cx="2763520" cy="438784"/>
          </a:xfrm>
          <a:prstGeom prst="rect">
            <a:avLst/>
          </a:prstGeom>
        </p:spPr>
        <p:txBody>
          <a:bodyPr vert="horz" wrap="square" lIns="0" tIns="0" rIns="0" bIns="0" rtlCol="0">
            <a:spAutoFit/>
          </a:bodyPr>
          <a:lstStyle/>
          <a:p>
            <a:pPr marL="12700">
              <a:lnSpc>
                <a:spcPct val="100000"/>
              </a:lnSpc>
            </a:pPr>
            <a:r>
              <a:rPr sz="1500" b="1" dirty="0">
                <a:solidFill>
                  <a:srgbClr val="00B1EB"/>
                </a:solidFill>
                <a:latin typeface="Segoe UI"/>
                <a:cs typeface="Segoe UI"/>
              </a:rPr>
              <a:t>Ожидаемые рез</a:t>
            </a:r>
            <a:r>
              <a:rPr sz="1500" b="1" spc="-65" dirty="0">
                <a:solidFill>
                  <a:srgbClr val="00B1EB"/>
                </a:solidFill>
                <a:latin typeface="Segoe UI"/>
                <a:cs typeface="Segoe UI"/>
              </a:rPr>
              <a:t>у</a:t>
            </a:r>
            <a:r>
              <a:rPr sz="1500" b="1" dirty="0">
                <a:solidFill>
                  <a:srgbClr val="00B1EB"/>
                </a:solidFill>
                <a:latin typeface="Segoe UI"/>
                <a:cs typeface="Segoe UI"/>
              </a:rPr>
              <a:t>л</a:t>
            </a:r>
            <a:r>
              <a:rPr sz="1500" b="1" spc="-50" dirty="0">
                <a:solidFill>
                  <a:srgbClr val="00B1EB"/>
                </a:solidFill>
                <a:latin typeface="Segoe UI"/>
                <a:cs typeface="Segoe UI"/>
              </a:rPr>
              <a:t>ь</a:t>
            </a:r>
            <a:r>
              <a:rPr sz="1500" b="1" dirty="0">
                <a:solidFill>
                  <a:srgbClr val="00B1EB"/>
                </a:solidFill>
                <a:latin typeface="Segoe UI"/>
                <a:cs typeface="Segoe UI"/>
              </a:rPr>
              <a:t>таты</a:t>
            </a:r>
            <a:endParaRPr sz="1500">
              <a:latin typeface="Segoe UI"/>
              <a:cs typeface="Segoe UI"/>
            </a:endParaRPr>
          </a:p>
          <a:p>
            <a:pPr marR="5080" algn="r">
              <a:lnSpc>
                <a:spcPct val="100000"/>
              </a:lnSpc>
              <a:spcBef>
                <a:spcPts val="1025"/>
              </a:spcBef>
            </a:pPr>
            <a:r>
              <a:rPr sz="600" dirty="0">
                <a:latin typeface="Segoe UI"/>
                <a:cs typeface="Segoe UI"/>
              </a:rPr>
              <a:t>Обновление образов</a:t>
            </a:r>
            <a:r>
              <a:rPr sz="600" spc="-5" dirty="0">
                <a:latin typeface="Segoe UI"/>
                <a:cs typeface="Segoe UI"/>
              </a:rPr>
              <a:t>а-</a:t>
            </a:r>
            <a:endParaRPr sz="600">
              <a:latin typeface="Segoe UI"/>
              <a:cs typeface="Segoe UI"/>
            </a:endParaRPr>
          </a:p>
        </p:txBody>
      </p:sp>
      <p:sp>
        <p:nvSpPr>
          <p:cNvPr id="84" name="object 84"/>
          <p:cNvSpPr txBox="1"/>
          <p:nvPr/>
        </p:nvSpPr>
        <p:spPr>
          <a:xfrm>
            <a:off x="1224464" y="4796842"/>
            <a:ext cx="1447800" cy="1918335"/>
          </a:xfrm>
          <a:prstGeom prst="rect">
            <a:avLst/>
          </a:prstGeom>
        </p:spPr>
        <p:txBody>
          <a:bodyPr vert="horz" wrap="square" lIns="0" tIns="0" rIns="0" bIns="0" rtlCol="0">
            <a:spAutoFit/>
          </a:bodyPr>
          <a:lstStyle/>
          <a:p>
            <a:pPr marL="12700" marR="28575">
              <a:lnSpc>
                <a:spcPts val="600"/>
              </a:lnSpc>
            </a:pPr>
            <a:r>
              <a:rPr sz="600" dirty="0">
                <a:latin typeface="Segoe UI"/>
                <a:cs typeface="Segoe UI"/>
              </a:rPr>
              <a:t>Повышение квалификации педагогич</a:t>
            </a:r>
            <a:r>
              <a:rPr sz="600" spc="-5" dirty="0">
                <a:latin typeface="Segoe UI"/>
                <a:cs typeface="Segoe UI"/>
              </a:rPr>
              <a:t>е- </a:t>
            </a:r>
            <a:r>
              <a:rPr sz="600" dirty="0">
                <a:latin typeface="Segoe UI"/>
                <a:cs typeface="Segoe UI"/>
              </a:rPr>
              <a:t>ских и административных работников общеобразовательных организаций и профессиональных образовательных организаций по внедрению целевой модели цифровой образовательной среды</a:t>
            </a:r>
            <a:endParaRPr sz="600">
              <a:latin typeface="Segoe UI"/>
              <a:cs typeface="Segoe UI"/>
            </a:endParaRPr>
          </a:p>
          <a:p>
            <a:pPr>
              <a:lnSpc>
                <a:spcPct val="100000"/>
              </a:lnSpc>
              <a:spcBef>
                <a:spcPts val="49"/>
              </a:spcBef>
            </a:pPr>
            <a:endParaRPr sz="450">
              <a:latin typeface="Times New Roman"/>
              <a:cs typeface="Times New Roman"/>
            </a:endParaRPr>
          </a:p>
          <a:p>
            <a:pPr marL="12700" marR="16510">
              <a:lnSpc>
                <a:spcPts val="600"/>
              </a:lnSpc>
            </a:pPr>
            <a:r>
              <a:rPr sz="600" dirty="0">
                <a:latin typeface="Segoe UI"/>
                <a:cs typeface="Segoe UI"/>
              </a:rPr>
              <a:t>Внедрение региональной цифровой образовательной платформы</a:t>
            </a:r>
            <a:endParaRPr sz="600">
              <a:latin typeface="Segoe UI"/>
              <a:cs typeface="Segoe UI"/>
            </a:endParaRPr>
          </a:p>
          <a:p>
            <a:pPr>
              <a:lnSpc>
                <a:spcPct val="100000"/>
              </a:lnSpc>
              <a:spcBef>
                <a:spcPts val="49"/>
              </a:spcBef>
            </a:pPr>
            <a:endParaRPr sz="450">
              <a:latin typeface="Times New Roman"/>
              <a:cs typeface="Times New Roman"/>
            </a:endParaRPr>
          </a:p>
          <a:p>
            <a:pPr marL="12700" marR="5080">
              <a:lnSpc>
                <a:spcPts val="600"/>
              </a:lnSpc>
            </a:pPr>
            <a:r>
              <a:rPr sz="600" spc="-10" dirty="0">
                <a:latin typeface="Segoe UI"/>
                <a:cs typeface="Segoe UI"/>
              </a:rPr>
              <a:t>Оснащени</a:t>
            </a:r>
            <a:r>
              <a:rPr sz="600" dirty="0">
                <a:latin typeface="Segoe UI"/>
                <a:cs typeface="Segoe UI"/>
              </a:rPr>
              <a:t>е</a:t>
            </a:r>
            <a:r>
              <a:rPr sz="600" spc="-15" dirty="0">
                <a:latin typeface="Segoe UI"/>
                <a:cs typeface="Segoe UI"/>
              </a:rPr>
              <a:t> </a:t>
            </a:r>
            <a:r>
              <a:rPr sz="600" spc="-10" dirty="0">
                <a:latin typeface="Segoe UI"/>
                <a:cs typeface="Segoe UI"/>
              </a:rPr>
              <a:t>средствам</a:t>
            </a:r>
            <a:r>
              <a:rPr sz="600" dirty="0">
                <a:latin typeface="Segoe UI"/>
                <a:cs typeface="Segoe UI"/>
              </a:rPr>
              <a:t>и</a:t>
            </a:r>
            <a:r>
              <a:rPr sz="600" spc="-15" dirty="0">
                <a:latin typeface="Segoe UI"/>
                <a:cs typeface="Segoe UI"/>
              </a:rPr>
              <a:t> </a:t>
            </a:r>
            <a:r>
              <a:rPr sz="600" spc="-10" dirty="0">
                <a:latin typeface="Segoe UI"/>
                <a:cs typeface="Segoe UI"/>
              </a:rPr>
              <a:t>вычислительной техники</a:t>
            </a:r>
            <a:r>
              <a:rPr sz="600" dirty="0">
                <a:latin typeface="Segoe UI"/>
                <a:cs typeface="Segoe UI"/>
              </a:rPr>
              <a:t>,</a:t>
            </a:r>
            <a:r>
              <a:rPr sz="600" spc="-15" dirty="0">
                <a:latin typeface="Segoe UI"/>
                <a:cs typeface="Segoe UI"/>
              </a:rPr>
              <a:t> </a:t>
            </a:r>
            <a:r>
              <a:rPr sz="600" spc="-10" dirty="0">
                <a:latin typeface="Segoe UI"/>
                <a:cs typeface="Segoe UI"/>
              </a:rPr>
              <a:t>программног</a:t>
            </a:r>
            <a:r>
              <a:rPr sz="600" dirty="0">
                <a:latin typeface="Segoe UI"/>
                <a:cs typeface="Segoe UI"/>
              </a:rPr>
              <a:t>о</a:t>
            </a:r>
            <a:r>
              <a:rPr sz="600" spc="-15" dirty="0">
                <a:latin typeface="Segoe UI"/>
                <a:cs typeface="Segoe UI"/>
              </a:rPr>
              <a:t> </a:t>
            </a:r>
            <a:r>
              <a:rPr sz="600" spc="-10" dirty="0">
                <a:latin typeface="Segoe UI"/>
                <a:cs typeface="Segoe UI"/>
              </a:rPr>
              <a:t>обеспечени</a:t>
            </a:r>
            <a:r>
              <a:rPr sz="600" dirty="0">
                <a:latin typeface="Segoe UI"/>
                <a:cs typeface="Segoe UI"/>
              </a:rPr>
              <a:t>я</a:t>
            </a:r>
            <a:r>
              <a:rPr sz="600" spc="-15" dirty="0">
                <a:latin typeface="Segoe UI"/>
                <a:cs typeface="Segoe UI"/>
              </a:rPr>
              <a:t> </a:t>
            </a:r>
            <a:r>
              <a:rPr sz="600" dirty="0">
                <a:latin typeface="Segoe UI"/>
                <a:cs typeface="Segoe UI"/>
              </a:rPr>
              <a:t>и </a:t>
            </a:r>
            <a:r>
              <a:rPr sz="600" spc="-10" dirty="0">
                <a:latin typeface="Segoe UI"/>
                <a:cs typeface="Segoe UI"/>
              </a:rPr>
              <a:t>презентационног</a:t>
            </a:r>
            <a:r>
              <a:rPr sz="600" dirty="0">
                <a:latin typeface="Segoe UI"/>
                <a:cs typeface="Segoe UI"/>
              </a:rPr>
              <a:t>о</a:t>
            </a:r>
            <a:r>
              <a:rPr sz="600" spc="-15" dirty="0">
                <a:latin typeface="Segoe UI"/>
                <a:cs typeface="Segoe UI"/>
              </a:rPr>
              <a:t> </a:t>
            </a:r>
            <a:r>
              <a:rPr sz="600" spc="-10" dirty="0">
                <a:latin typeface="Segoe UI"/>
                <a:cs typeface="Segoe UI"/>
              </a:rPr>
              <a:t>обору</a:t>
            </a:r>
            <a:r>
              <a:rPr sz="600" spc="-5" dirty="0">
                <a:latin typeface="Segoe UI"/>
                <a:cs typeface="Segoe UI"/>
              </a:rPr>
              <a:t>д</a:t>
            </a:r>
            <a:r>
              <a:rPr sz="600" dirty="0">
                <a:latin typeface="Segoe UI"/>
                <a:cs typeface="Segoe UI"/>
              </a:rPr>
              <a:t>о</a:t>
            </a:r>
            <a:r>
              <a:rPr sz="600" spc="-5" dirty="0">
                <a:latin typeface="Segoe UI"/>
                <a:cs typeface="Segoe UI"/>
              </a:rPr>
              <a:t>ва</a:t>
            </a:r>
            <a:r>
              <a:rPr sz="600" dirty="0">
                <a:latin typeface="Segoe UI"/>
                <a:cs typeface="Segoe UI"/>
              </a:rPr>
              <a:t>ния </a:t>
            </a:r>
            <a:r>
              <a:rPr sz="600" spc="-5" dirty="0">
                <a:latin typeface="Segoe UI"/>
                <a:cs typeface="Segoe UI"/>
              </a:rPr>
              <a:t>д</a:t>
            </a:r>
            <a:r>
              <a:rPr sz="600" dirty="0">
                <a:latin typeface="Segoe UI"/>
                <a:cs typeface="Segoe UI"/>
              </a:rPr>
              <a:t>ля внедрения целевой модели цифровой образовательной среды общеобразов</a:t>
            </a:r>
            <a:r>
              <a:rPr sz="600" spc="-5" dirty="0">
                <a:latin typeface="Segoe UI"/>
                <a:cs typeface="Segoe UI"/>
              </a:rPr>
              <a:t>а- </a:t>
            </a:r>
            <a:r>
              <a:rPr sz="600" dirty="0">
                <a:latin typeface="Segoe UI"/>
                <a:cs typeface="Segoe UI"/>
              </a:rPr>
              <a:t>тельных организаций и профессионал</a:t>
            </a:r>
            <a:r>
              <a:rPr sz="600" spc="-5" dirty="0">
                <a:latin typeface="Segoe UI"/>
                <a:cs typeface="Segoe UI"/>
              </a:rPr>
              <a:t>ь- </a:t>
            </a:r>
            <a:r>
              <a:rPr sz="600" dirty="0">
                <a:latin typeface="Segoe UI"/>
                <a:cs typeface="Segoe UI"/>
              </a:rPr>
              <a:t>ных образовательных организаций</a:t>
            </a:r>
            <a:endParaRPr sz="600">
              <a:latin typeface="Segoe UI"/>
              <a:cs typeface="Segoe UI"/>
            </a:endParaRPr>
          </a:p>
          <a:p>
            <a:pPr>
              <a:lnSpc>
                <a:spcPct val="100000"/>
              </a:lnSpc>
              <a:spcBef>
                <a:spcPts val="49"/>
              </a:spcBef>
            </a:pPr>
            <a:endParaRPr sz="450">
              <a:latin typeface="Times New Roman"/>
              <a:cs typeface="Times New Roman"/>
            </a:endParaRPr>
          </a:p>
          <a:p>
            <a:pPr marL="12700" marR="6985">
              <a:lnSpc>
                <a:spcPts val="600"/>
              </a:lnSpc>
            </a:pPr>
            <a:r>
              <a:rPr sz="600" spc="-10" dirty="0">
                <a:latin typeface="Segoe UI"/>
                <a:cs typeface="Segoe UI"/>
              </a:rPr>
              <a:t>Апробаци</a:t>
            </a:r>
            <a:r>
              <a:rPr sz="600" dirty="0">
                <a:latin typeface="Segoe UI"/>
                <a:cs typeface="Segoe UI"/>
              </a:rPr>
              <a:t>я</a:t>
            </a:r>
            <a:r>
              <a:rPr sz="600" spc="-15" dirty="0">
                <a:latin typeface="Segoe UI"/>
                <a:cs typeface="Segoe UI"/>
              </a:rPr>
              <a:t> </a:t>
            </a:r>
            <a:r>
              <a:rPr sz="600" dirty="0">
                <a:latin typeface="Segoe UI"/>
                <a:cs typeface="Segoe UI"/>
              </a:rPr>
              <a:t>и</a:t>
            </a:r>
            <a:r>
              <a:rPr sz="600" spc="-15" dirty="0">
                <a:latin typeface="Segoe UI"/>
                <a:cs typeface="Segoe UI"/>
              </a:rPr>
              <a:t> </a:t>
            </a:r>
            <a:r>
              <a:rPr sz="600" spc="-10" dirty="0">
                <a:latin typeface="Segoe UI"/>
                <a:cs typeface="Segoe UI"/>
              </a:rPr>
              <a:t>унификаци</a:t>
            </a:r>
            <a:r>
              <a:rPr sz="600" dirty="0">
                <a:latin typeface="Segoe UI"/>
                <a:cs typeface="Segoe UI"/>
              </a:rPr>
              <a:t>я</a:t>
            </a:r>
            <a:r>
              <a:rPr sz="600" spc="-15" dirty="0">
                <a:latin typeface="Segoe UI"/>
                <a:cs typeface="Segoe UI"/>
              </a:rPr>
              <a:t> </a:t>
            </a:r>
            <a:r>
              <a:rPr sz="600" spc="-10" dirty="0">
                <a:latin typeface="Segoe UI"/>
                <a:cs typeface="Segoe UI"/>
              </a:rPr>
              <a:t>типовых информа-ционны</a:t>
            </a:r>
            <a:r>
              <a:rPr sz="600" dirty="0">
                <a:latin typeface="Segoe UI"/>
                <a:cs typeface="Segoe UI"/>
              </a:rPr>
              <a:t>х</a:t>
            </a:r>
            <a:r>
              <a:rPr sz="600" spc="-15" dirty="0">
                <a:latin typeface="Segoe UI"/>
                <a:cs typeface="Segoe UI"/>
              </a:rPr>
              <a:t> </a:t>
            </a:r>
            <a:r>
              <a:rPr sz="600" spc="-10" dirty="0">
                <a:latin typeface="Segoe UI"/>
                <a:cs typeface="Segoe UI"/>
              </a:rPr>
              <a:t>решений</a:t>
            </a:r>
            <a:r>
              <a:rPr sz="600" dirty="0">
                <a:latin typeface="Segoe UI"/>
                <a:cs typeface="Segoe UI"/>
              </a:rPr>
              <a:t>,</a:t>
            </a:r>
            <a:r>
              <a:rPr sz="600" spc="-15" dirty="0">
                <a:latin typeface="Segoe UI"/>
                <a:cs typeface="Segoe UI"/>
              </a:rPr>
              <a:t> </a:t>
            </a:r>
            <a:r>
              <a:rPr sz="600" spc="-10" dirty="0">
                <a:latin typeface="Segoe UI"/>
                <a:cs typeface="Segoe UI"/>
              </a:rPr>
              <a:t>направлен</a:t>
            </a:r>
            <a:r>
              <a:rPr sz="600" spc="-5" dirty="0">
                <a:latin typeface="Segoe UI"/>
                <a:cs typeface="Segoe UI"/>
              </a:rPr>
              <a:t>- </a:t>
            </a:r>
            <a:r>
              <a:rPr sz="600" spc="-10" dirty="0">
                <a:latin typeface="Segoe UI"/>
                <a:cs typeface="Segoe UI"/>
              </a:rPr>
              <a:t>ны</a:t>
            </a:r>
            <a:r>
              <a:rPr sz="600" dirty="0">
                <a:latin typeface="Segoe UI"/>
                <a:cs typeface="Segoe UI"/>
              </a:rPr>
              <a:t>х</a:t>
            </a:r>
            <a:r>
              <a:rPr sz="600" spc="-15" dirty="0">
                <a:latin typeface="Segoe UI"/>
                <a:cs typeface="Segoe UI"/>
              </a:rPr>
              <a:t> </a:t>
            </a:r>
            <a:r>
              <a:rPr sz="600" spc="-10" dirty="0">
                <a:latin typeface="Segoe UI"/>
                <a:cs typeface="Segoe UI"/>
              </a:rPr>
              <a:t>н</a:t>
            </a:r>
            <a:r>
              <a:rPr sz="600" dirty="0">
                <a:latin typeface="Segoe UI"/>
                <a:cs typeface="Segoe UI"/>
              </a:rPr>
              <a:t>а</a:t>
            </a:r>
            <a:r>
              <a:rPr sz="600" spc="-15" dirty="0">
                <a:latin typeface="Segoe UI"/>
                <a:cs typeface="Segoe UI"/>
              </a:rPr>
              <a:t> </a:t>
            </a:r>
            <a:r>
              <a:rPr sz="600" spc="-10" dirty="0">
                <a:latin typeface="Segoe UI"/>
                <a:cs typeface="Segoe UI"/>
              </a:rPr>
              <a:t>автоматизаци</a:t>
            </a:r>
            <a:r>
              <a:rPr sz="600" dirty="0">
                <a:latin typeface="Segoe UI"/>
                <a:cs typeface="Segoe UI"/>
              </a:rPr>
              <a:t>ю</a:t>
            </a:r>
            <a:r>
              <a:rPr sz="600" spc="-15" dirty="0">
                <a:latin typeface="Segoe UI"/>
                <a:cs typeface="Segoe UI"/>
              </a:rPr>
              <a:t> </a:t>
            </a:r>
            <a:r>
              <a:rPr sz="600" spc="-10" dirty="0">
                <a:latin typeface="Segoe UI"/>
                <a:cs typeface="Segoe UI"/>
              </a:rPr>
              <a:t>управленческих</a:t>
            </a:r>
            <a:endParaRPr sz="600">
              <a:latin typeface="Segoe UI"/>
              <a:cs typeface="Segoe UI"/>
            </a:endParaRPr>
          </a:p>
          <a:p>
            <a:pPr marL="12700" marR="126364" algn="just">
              <a:lnSpc>
                <a:spcPts val="600"/>
              </a:lnSpc>
            </a:pPr>
            <a:r>
              <a:rPr sz="600" dirty="0">
                <a:latin typeface="Segoe UI"/>
                <a:cs typeface="Segoe UI"/>
              </a:rPr>
              <a:t>и</a:t>
            </a:r>
            <a:r>
              <a:rPr sz="600" spc="-15" dirty="0">
                <a:latin typeface="Segoe UI"/>
                <a:cs typeface="Segoe UI"/>
              </a:rPr>
              <a:t> </a:t>
            </a:r>
            <a:r>
              <a:rPr sz="600" spc="-10" dirty="0">
                <a:latin typeface="Segoe UI"/>
                <a:cs typeface="Segoe UI"/>
              </a:rPr>
              <a:t>обеспечивающи</a:t>
            </a:r>
            <a:r>
              <a:rPr sz="600" dirty="0">
                <a:latin typeface="Segoe UI"/>
                <a:cs typeface="Segoe UI"/>
              </a:rPr>
              <a:t>х</a:t>
            </a:r>
            <a:r>
              <a:rPr sz="600" spc="-15" dirty="0">
                <a:latin typeface="Segoe UI"/>
                <a:cs typeface="Segoe UI"/>
              </a:rPr>
              <a:t> </a:t>
            </a:r>
            <a:r>
              <a:rPr sz="600" spc="-10" dirty="0">
                <a:latin typeface="Segoe UI"/>
                <a:cs typeface="Segoe UI"/>
              </a:rPr>
              <a:t>процессо</a:t>
            </a:r>
            <a:r>
              <a:rPr sz="600" dirty="0">
                <a:latin typeface="Segoe UI"/>
                <a:cs typeface="Segoe UI"/>
              </a:rPr>
              <a:t>в</a:t>
            </a:r>
            <a:r>
              <a:rPr sz="600" spc="-15" dirty="0">
                <a:latin typeface="Segoe UI"/>
                <a:cs typeface="Segoe UI"/>
              </a:rPr>
              <a:t> </a:t>
            </a:r>
            <a:r>
              <a:rPr sz="600" spc="-10" dirty="0">
                <a:latin typeface="Segoe UI"/>
                <a:cs typeface="Segoe UI"/>
              </a:rPr>
              <a:t>(элек</a:t>
            </a:r>
            <a:r>
              <a:rPr sz="600" spc="-5" dirty="0">
                <a:latin typeface="Segoe UI"/>
                <a:cs typeface="Segoe UI"/>
              </a:rPr>
              <a:t>- </a:t>
            </a:r>
            <a:r>
              <a:rPr sz="600" spc="-10" dirty="0">
                <a:latin typeface="Segoe UI"/>
                <a:cs typeface="Segoe UI"/>
              </a:rPr>
              <a:t>тронны</a:t>
            </a:r>
            <a:r>
              <a:rPr sz="600" dirty="0">
                <a:latin typeface="Segoe UI"/>
                <a:cs typeface="Segoe UI"/>
              </a:rPr>
              <a:t>й</a:t>
            </a:r>
            <a:r>
              <a:rPr sz="600" spc="-15" dirty="0">
                <a:latin typeface="Segoe UI"/>
                <a:cs typeface="Segoe UI"/>
              </a:rPr>
              <a:t> </a:t>
            </a:r>
            <a:r>
              <a:rPr sz="600" spc="-10" dirty="0">
                <a:latin typeface="Segoe UI"/>
                <a:cs typeface="Segoe UI"/>
              </a:rPr>
              <a:t>документооборот</a:t>
            </a:r>
            <a:r>
              <a:rPr sz="600" dirty="0">
                <a:latin typeface="Segoe UI"/>
                <a:cs typeface="Segoe UI"/>
              </a:rPr>
              <a:t>,</a:t>
            </a:r>
            <a:r>
              <a:rPr sz="600" spc="-15" dirty="0">
                <a:latin typeface="Segoe UI"/>
                <a:cs typeface="Segoe UI"/>
              </a:rPr>
              <a:t> </a:t>
            </a:r>
            <a:r>
              <a:rPr sz="600" spc="-10" dirty="0">
                <a:latin typeface="Segoe UI"/>
                <a:cs typeface="Segoe UI"/>
              </a:rPr>
              <a:t>облачная бухгалтерия</a:t>
            </a:r>
            <a:r>
              <a:rPr sz="600" dirty="0">
                <a:latin typeface="Segoe UI"/>
                <a:cs typeface="Segoe UI"/>
              </a:rPr>
              <a:t>,</a:t>
            </a:r>
            <a:r>
              <a:rPr sz="600" spc="-15" dirty="0">
                <a:latin typeface="Segoe UI"/>
                <a:cs typeface="Segoe UI"/>
              </a:rPr>
              <a:t> </a:t>
            </a:r>
            <a:r>
              <a:rPr sz="600" spc="-10" dirty="0">
                <a:latin typeface="Segoe UI"/>
                <a:cs typeface="Segoe UI"/>
              </a:rPr>
              <a:t>электронна</a:t>
            </a:r>
            <a:r>
              <a:rPr sz="600" dirty="0">
                <a:latin typeface="Segoe UI"/>
                <a:cs typeface="Segoe UI"/>
              </a:rPr>
              <a:t>я</a:t>
            </a:r>
            <a:r>
              <a:rPr sz="600" spc="-15" dirty="0">
                <a:latin typeface="Segoe UI"/>
                <a:cs typeface="Segoe UI"/>
              </a:rPr>
              <a:t> </a:t>
            </a:r>
            <a:r>
              <a:rPr sz="600" spc="-10" dirty="0">
                <a:latin typeface="Segoe UI"/>
                <a:cs typeface="Segoe UI"/>
              </a:rPr>
              <a:t>отчетность)</a:t>
            </a:r>
            <a:endParaRPr sz="600">
              <a:latin typeface="Segoe UI"/>
              <a:cs typeface="Segoe UI"/>
            </a:endParaRPr>
          </a:p>
        </p:txBody>
      </p:sp>
      <p:sp>
        <p:nvSpPr>
          <p:cNvPr id="85" name="object 85"/>
          <p:cNvSpPr txBox="1"/>
          <p:nvPr/>
        </p:nvSpPr>
        <p:spPr>
          <a:xfrm>
            <a:off x="4730499" y="4922245"/>
            <a:ext cx="1102995" cy="1012190"/>
          </a:xfrm>
          <a:prstGeom prst="rect">
            <a:avLst/>
          </a:prstGeom>
        </p:spPr>
        <p:txBody>
          <a:bodyPr vert="horz" wrap="square" lIns="0" tIns="0" rIns="0" bIns="0" rtlCol="0">
            <a:spAutoFit/>
          </a:bodyPr>
          <a:lstStyle/>
          <a:p>
            <a:pPr marL="12700" marR="123825">
              <a:lnSpc>
                <a:spcPts val="600"/>
              </a:lnSpc>
            </a:pPr>
            <a:r>
              <a:rPr sz="600" dirty="0">
                <a:latin typeface="Segoe UI"/>
                <a:cs typeface="Segoe UI"/>
              </a:rPr>
              <a:t>тель-ными организациями, реализующими основные</a:t>
            </a:r>
            <a:endParaRPr sz="600">
              <a:latin typeface="Segoe UI"/>
              <a:cs typeface="Segoe UI"/>
            </a:endParaRPr>
          </a:p>
          <a:p>
            <a:pPr marL="12700" marR="60960">
              <a:lnSpc>
                <a:spcPts val="600"/>
              </a:lnSpc>
            </a:pPr>
            <a:r>
              <a:rPr sz="600" dirty="0">
                <a:latin typeface="Segoe UI"/>
                <a:cs typeface="Segoe UI"/>
              </a:rPr>
              <a:t>и (или) дополнительные общеобразовательные про</a:t>
            </a:r>
            <a:r>
              <a:rPr sz="600" spc="-5" dirty="0">
                <a:latin typeface="Segoe UI"/>
                <a:cs typeface="Segoe UI"/>
              </a:rPr>
              <a:t>- граммы, информационного наполнения и функциональ- ных возможностей открытых и общедоступных информа-</a:t>
            </a:r>
            <a:endParaRPr sz="600">
              <a:latin typeface="Segoe UI"/>
              <a:cs typeface="Segoe UI"/>
            </a:endParaRPr>
          </a:p>
          <a:p>
            <a:pPr marL="12700" marR="5080">
              <a:lnSpc>
                <a:spcPts val="600"/>
              </a:lnSpc>
            </a:pPr>
            <a:r>
              <a:rPr sz="600" dirty="0">
                <a:latin typeface="Segoe UI"/>
                <a:cs typeface="Segoe UI"/>
              </a:rPr>
              <a:t>ционных ресурсов (официал</a:t>
            </a:r>
            <a:r>
              <a:rPr sz="600" spc="-5" dirty="0">
                <a:latin typeface="Segoe UI"/>
                <a:cs typeface="Segoe UI"/>
              </a:rPr>
              <a:t>ь- </a:t>
            </a:r>
            <a:r>
              <a:rPr sz="600" dirty="0">
                <a:latin typeface="Segoe UI"/>
                <a:cs typeface="Segoe UI"/>
              </a:rPr>
              <a:t>ные сайты в сети Интернет)</a:t>
            </a:r>
            <a:endParaRPr sz="600">
              <a:latin typeface="Segoe UI"/>
              <a:cs typeface="Segoe UI"/>
            </a:endParaRPr>
          </a:p>
          <a:p>
            <a:pPr>
              <a:lnSpc>
                <a:spcPct val="100000"/>
              </a:lnSpc>
              <a:spcBef>
                <a:spcPts val="49"/>
              </a:spcBef>
            </a:pPr>
            <a:endParaRPr sz="450">
              <a:latin typeface="Times New Roman"/>
              <a:cs typeface="Times New Roman"/>
            </a:endParaRPr>
          </a:p>
          <a:p>
            <a:pPr marL="12700" marR="300990">
              <a:lnSpc>
                <a:spcPts val="600"/>
              </a:lnSpc>
            </a:pPr>
            <a:r>
              <a:rPr sz="600" dirty="0">
                <a:latin typeface="Segoe UI"/>
                <a:cs typeface="Segoe UI"/>
              </a:rPr>
              <a:t>Скорость интернет- соединений не менее:</a:t>
            </a:r>
            <a:endParaRPr sz="600">
              <a:latin typeface="Segoe UI"/>
              <a:cs typeface="Segoe UI"/>
            </a:endParaRPr>
          </a:p>
        </p:txBody>
      </p:sp>
      <p:sp>
        <p:nvSpPr>
          <p:cNvPr id="86" name="object 86"/>
          <p:cNvSpPr txBox="1"/>
          <p:nvPr/>
        </p:nvSpPr>
        <p:spPr>
          <a:xfrm>
            <a:off x="4730471" y="5924037"/>
            <a:ext cx="1081405" cy="692150"/>
          </a:xfrm>
          <a:prstGeom prst="rect">
            <a:avLst/>
          </a:prstGeom>
        </p:spPr>
        <p:txBody>
          <a:bodyPr vert="horz" wrap="square" lIns="0" tIns="0" rIns="0" bIns="0" rtlCol="0">
            <a:spAutoFit/>
          </a:bodyPr>
          <a:lstStyle/>
          <a:p>
            <a:pPr marL="12700" marR="5080">
              <a:lnSpc>
                <a:spcPct val="83300"/>
              </a:lnSpc>
            </a:pPr>
            <a:r>
              <a:rPr sz="800" b="1" dirty="0">
                <a:solidFill>
                  <a:srgbClr val="F07E2F"/>
                </a:solidFill>
                <a:latin typeface="Segoe UI"/>
                <a:cs typeface="Segoe UI"/>
              </a:rPr>
              <a:t>100 </a:t>
            </a:r>
            <a:r>
              <a:rPr sz="600" dirty="0">
                <a:latin typeface="Segoe UI"/>
                <a:cs typeface="Segoe UI"/>
              </a:rPr>
              <a:t>Мб/c – для образовательных организаций, расположенных в городских поселениях</a:t>
            </a:r>
            <a:endParaRPr sz="600">
              <a:latin typeface="Segoe UI"/>
              <a:cs typeface="Segoe UI"/>
            </a:endParaRPr>
          </a:p>
          <a:p>
            <a:pPr marL="12700" marR="5080">
              <a:lnSpc>
                <a:spcPct val="83300"/>
              </a:lnSpc>
              <a:spcBef>
                <a:spcPts val="120"/>
              </a:spcBef>
            </a:pPr>
            <a:r>
              <a:rPr sz="800" b="1" dirty="0">
                <a:solidFill>
                  <a:srgbClr val="F07E2F"/>
                </a:solidFill>
                <a:latin typeface="Segoe UI"/>
                <a:cs typeface="Segoe UI"/>
              </a:rPr>
              <a:t>50</a:t>
            </a:r>
            <a:r>
              <a:rPr sz="800" b="1" spc="-60" dirty="0">
                <a:solidFill>
                  <a:srgbClr val="F07E2F"/>
                </a:solidFill>
                <a:latin typeface="Segoe UI"/>
                <a:cs typeface="Segoe UI"/>
              </a:rPr>
              <a:t> </a:t>
            </a:r>
            <a:r>
              <a:rPr sz="600" dirty="0">
                <a:latin typeface="Segoe UI"/>
                <a:cs typeface="Segoe UI"/>
              </a:rPr>
              <a:t>Мб/c – для образовательных организаций, расположенных в сельских поселениях</a:t>
            </a:r>
            <a:endParaRPr sz="600">
              <a:latin typeface="Segoe UI"/>
              <a:cs typeface="Segoe UI"/>
            </a:endParaRPr>
          </a:p>
        </p:txBody>
      </p:sp>
      <p:sp>
        <p:nvSpPr>
          <p:cNvPr id="87" name="object 87"/>
          <p:cNvSpPr/>
          <p:nvPr/>
        </p:nvSpPr>
        <p:spPr>
          <a:xfrm>
            <a:off x="5892342" y="5202213"/>
            <a:ext cx="351773" cy="316380"/>
          </a:xfrm>
          <a:prstGeom prst="rect">
            <a:avLst/>
          </a:prstGeom>
          <a:blipFill>
            <a:blip r:embed="rId14" cstate="print"/>
            <a:stretch>
              <a:fillRect/>
            </a:stretch>
          </a:blipFill>
        </p:spPr>
        <p:txBody>
          <a:bodyPr wrap="square" lIns="0" tIns="0" rIns="0" bIns="0" rtlCol="0"/>
          <a:lstStyle/>
          <a:p>
            <a:endParaRPr/>
          </a:p>
        </p:txBody>
      </p:sp>
      <p:sp>
        <p:nvSpPr>
          <p:cNvPr id="88" name="object 88"/>
          <p:cNvSpPr/>
          <p:nvPr/>
        </p:nvSpPr>
        <p:spPr>
          <a:xfrm>
            <a:off x="5892342" y="5945368"/>
            <a:ext cx="361730" cy="365413"/>
          </a:xfrm>
          <a:prstGeom prst="rect">
            <a:avLst/>
          </a:prstGeom>
          <a:blipFill>
            <a:blip r:embed="rId15" cstate="print"/>
            <a:stretch>
              <a:fillRect/>
            </a:stretch>
          </a:blipFill>
        </p:spPr>
        <p:txBody>
          <a:bodyPr wrap="square" lIns="0" tIns="0" rIns="0" bIns="0" rtlCol="0"/>
          <a:lstStyle/>
          <a:p>
            <a:endParaRPr/>
          </a:p>
        </p:txBody>
      </p:sp>
      <p:sp>
        <p:nvSpPr>
          <p:cNvPr id="89" name="object 89"/>
          <p:cNvSpPr/>
          <p:nvPr/>
        </p:nvSpPr>
        <p:spPr>
          <a:xfrm>
            <a:off x="2733132" y="6466639"/>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90" name="object 90"/>
          <p:cNvSpPr/>
          <p:nvPr/>
        </p:nvSpPr>
        <p:spPr>
          <a:xfrm>
            <a:off x="2690766" y="6438053"/>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91" name="object 91"/>
          <p:cNvSpPr/>
          <p:nvPr/>
        </p:nvSpPr>
        <p:spPr>
          <a:xfrm>
            <a:off x="2690766" y="6438053"/>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92" name="object 92"/>
          <p:cNvSpPr txBox="1"/>
          <p:nvPr/>
        </p:nvSpPr>
        <p:spPr>
          <a:xfrm>
            <a:off x="8951866" y="1324230"/>
            <a:ext cx="1097915" cy="431800"/>
          </a:xfrm>
          <a:prstGeom prst="rect">
            <a:avLst/>
          </a:prstGeom>
        </p:spPr>
        <p:txBody>
          <a:bodyPr vert="horz" wrap="square" lIns="0" tIns="0" rIns="0" bIns="0" rtlCol="0">
            <a:spAutoFit/>
          </a:bodyPr>
          <a:lstStyle/>
          <a:p>
            <a:pPr marL="12700" marR="5080" algn="ctr">
              <a:lnSpc>
                <a:spcPts val="800"/>
              </a:lnSpc>
            </a:pPr>
            <a:r>
              <a:rPr sz="800" dirty="0">
                <a:solidFill>
                  <a:srgbClr val="F07E2F"/>
                </a:solidFill>
                <a:latin typeface="Segoe UI"/>
                <a:cs typeface="Segoe UI"/>
              </a:rPr>
              <a:t>общеобразовательных и профессиональных образовательных организаций</a:t>
            </a:r>
            <a:endParaRPr sz="800">
              <a:latin typeface="Segoe UI"/>
              <a:cs typeface="Segoe UI"/>
            </a:endParaRPr>
          </a:p>
        </p:txBody>
      </p:sp>
      <p:sp>
        <p:nvSpPr>
          <p:cNvPr id="93" name="object 93"/>
          <p:cNvSpPr txBox="1"/>
          <p:nvPr/>
        </p:nvSpPr>
        <p:spPr>
          <a:xfrm>
            <a:off x="8852727" y="1033466"/>
            <a:ext cx="1322705" cy="330200"/>
          </a:xfrm>
          <a:prstGeom prst="rect">
            <a:avLst/>
          </a:prstGeom>
        </p:spPr>
        <p:txBody>
          <a:bodyPr vert="horz" wrap="square" lIns="0" tIns="0" rIns="0" bIns="0" rtlCol="0">
            <a:spAutoFit/>
          </a:bodyPr>
          <a:lstStyle/>
          <a:p>
            <a:pPr marL="12700">
              <a:lnSpc>
                <a:spcPct val="100000"/>
              </a:lnSpc>
              <a:tabLst>
                <a:tab pos="783590" algn="l"/>
              </a:tabLst>
            </a:pPr>
            <a:r>
              <a:rPr sz="2400" b="1" dirty="0">
                <a:solidFill>
                  <a:srgbClr val="F07E2F"/>
                </a:solidFill>
                <a:latin typeface="Segoe UI"/>
                <a:cs typeface="Segoe UI"/>
              </a:rPr>
              <a:t>27	128</a:t>
            </a:r>
            <a:endParaRPr sz="2400">
              <a:latin typeface="Segoe UI"/>
              <a:cs typeface="Segoe UI"/>
            </a:endParaRPr>
          </a:p>
        </p:txBody>
      </p:sp>
      <p:sp>
        <p:nvSpPr>
          <p:cNvPr id="94" name="object 94"/>
          <p:cNvSpPr txBox="1"/>
          <p:nvPr/>
        </p:nvSpPr>
        <p:spPr>
          <a:xfrm>
            <a:off x="9291060" y="771132"/>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5" name="object 95"/>
          <p:cNvSpPr/>
          <p:nvPr/>
        </p:nvSpPr>
        <p:spPr>
          <a:xfrm>
            <a:off x="9410179" y="842253"/>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96" name="object 96"/>
          <p:cNvSpPr/>
          <p:nvPr/>
        </p:nvSpPr>
        <p:spPr>
          <a:xfrm>
            <a:off x="9411754" y="732828"/>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97" name="object 97"/>
          <p:cNvSpPr txBox="1"/>
          <p:nvPr/>
        </p:nvSpPr>
        <p:spPr>
          <a:xfrm>
            <a:off x="8729443" y="645402"/>
            <a:ext cx="521970" cy="241300"/>
          </a:xfrm>
          <a:prstGeom prst="rect">
            <a:avLst/>
          </a:prstGeom>
        </p:spPr>
        <p:txBody>
          <a:bodyPr vert="horz" wrap="square" lIns="0" tIns="0" rIns="0" bIns="0" rtlCol="0">
            <a:spAutoFit/>
          </a:bodyPr>
          <a:lstStyle/>
          <a:p>
            <a:pPr marL="12700">
              <a:lnSpc>
                <a:spcPct val="100000"/>
              </a:lnSpc>
            </a:pPr>
            <a:r>
              <a:rPr sz="1700" b="1" dirty="0">
                <a:solidFill>
                  <a:srgbClr val="9289C1"/>
                </a:solidFill>
                <a:latin typeface="Segoe UI"/>
                <a:cs typeface="Segoe UI"/>
              </a:rPr>
              <a:t>2019</a:t>
            </a:r>
            <a:endParaRPr sz="1700">
              <a:latin typeface="Segoe UI"/>
              <a:cs typeface="Segoe UI"/>
            </a:endParaRPr>
          </a:p>
        </p:txBody>
      </p:sp>
      <p:sp>
        <p:nvSpPr>
          <p:cNvPr id="98" name="object 98"/>
          <p:cNvSpPr txBox="1"/>
          <p:nvPr/>
        </p:nvSpPr>
        <p:spPr>
          <a:xfrm>
            <a:off x="9637519" y="645402"/>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2020</a:t>
            </a:r>
            <a:endParaRPr sz="1700">
              <a:latin typeface="Segoe UI"/>
              <a:cs typeface="Segoe UI"/>
            </a:endParaRPr>
          </a:p>
        </p:txBody>
      </p:sp>
      <p:sp>
        <p:nvSpPr>
          <p:cNvPr id="100" name="object 100"/>
          <p:cNvSpPr/>
          <p:nvPr/>
        </p:nvSpPr>
        <p:spPr>
          <a:xfrm>
            <a:off x="6623075" y="644309"/>
            <a:ext cx="1920893" cy="1285227"/>
          </a:xfrm>
          <a:prstGeom prst="rect">
            <a:avLst/>
          </a:prstGeom>
          <a:blipFill>
            <a:blip r:embed="rId16" cstate="print"/>
            <a:stretch>
              <a:fillRect/>
            </a:stretch>
          </a:blipFill>
        </p:spPr>
        <p:txBody>
          <a:bodyPr wrap="square" lIns="0" tIns="0" rIns="0" bIns="0" rtlCol="0"/>
          <a:lstStyle/>
          <a:p>
            <a:endParaRPr/>
          </a:p>
        </p:txBody>
      </p:sp>
      <p:sp>
        <p:nvSpPr>
          <p:cNvPr id="102" name="object 102"/>
          <p:cNvSpPr/>
          <p:nvPr/>
        </p:nvSpPr>
        <p:spPr>
          <a:xfrm>
            <a:off x="8302511" y="1929536"/>
            <a:ext cx="1855177" cy="1320215"/>
          </a:xfrm>
          <a:prstGeom prst="rect">
            <a:avLst/>
          </a:prstGeom>
          <a:blipFill>
            <a:blip r:embed="rId17" cstate="print"/>
            <a:stretch>
              <a:fillRect/>
            </a:stretch>
          </a:blipFill>
        </p:spPr>
        <p:txBody>
          <a:bodyPr wrap="square" lIns="0" tIns="0" rIns="0" bIns="0" rtlCol="0"/>
          <a:lstStyle/>
          <a:p>
            <a:endParaRPr/>
          </a:p>
        </p:txBody>
      </p:sp>
      <p:sp>
        <p:nvSpPr>
          <p:cNvPr id="103" name="object 103"/>
          <p:cNvSpPr txBox="1"/>
          <p:nvPr/>
        </p:nvSpPr>
        <p:spPr>
          <a:xfrm>
            <a:off x="6893151" y="1997071"/>
            <a:ext cx="955675" cy="101600"/>
          </a:xfrm>
          <a:prstGeom prst="rect">
            <a:avLst/>
          </a:prstGeom>
        </p:spPr>
        <p:txBody>
          <a:bodyPr vert="horz" wrap="square" lIns="0" tIns="0" rIns="0" bIns="0" rtlCol="0">
            <a:spAutoFit/>
          </a:bodyPr>
          <a:lstStyle/>
          <a:p>
            <a:pPr marL="12700">
              <a:lnSpc>
                <a:spcPct val="100000"/>
              </a:lnSpc>
            </a:pPr>
            <a:r>
              <a:rPr sz="600" spc="-30" dirty="0">
                <a:solidFill>
                  <a:srgbClr val="575756"/>
                </a:solidFill>
                <a:latin typeface="Segoe UI"/>
                <a:cs typeface="Segoe UI"/>
              </a:rPr>
              <a:t>Минист</a:t>
            </a:r>
            <a:r>
              <a:rPr sz="600" dirty="0">
                <a:solidFill>
                  <a:srgbClr val="575756"/>
                </a:solidFill>
                <a:latin typeface="Segoe UI"/>
                <a:cs typeface="Segoe UI"/>
              </a:rPr>
              <a:t>р</a:t>
            </a:r>
            <a:r>
              <a:rPr sz="600" spc="-60" dirty="0">
                <a:solidFill>
                  <a:srgbClr val="575756"/>
                </a:solidFill>
                <a:latin typeface="Segoe UI"/>
                <a:cs typeface="Segoe UI"/>
              </a:rPr>
              <a:t> </a:t>
            </a:r>
            <a:r>
              <a:rPr sz="600" spc="-30" dirty="0">
                <a:solidFill>
                  <a:srgbClr val="575756"/>
                </a:solidFill>
                <a:latin typeface="Segoe UI"/>
                <a:cs typeface="Segoe UI"/>
              </a:rPr>
              <a:t>образования</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науки</a:t>
            </a:r>
            <a:endParaRPr sz="600">
              <a:latin typeface="Segoe UI"/>
              <a:cs typeface="Segoe UI"/>
            </a:endParaRPr>
          </a:p>
        </p:txBody>
      </p:sp>
      <p:sp>
        <p:nvSpPr>
          <p:cNvPr id="104" name="object 104"/>
          <p:cNvSpPr txBox="1"/>
          <p:nvPr/>
        </p:nvSpPr>
        <p:spPr>
          <a:xfrm>
            <a:off x="6610677" y="2073271"/>
            <a:ext cx="1520825" cy="482600"/>
          </a:xfrm>
          <a:prstGeom prst="rect">
            <a:avLst/>
          </a:prstGeom>
        </p:spPr>
        <p:txBody>
          <a:bodyPr vert="horz" wrap="square" lIns="0" tIns="0" rIns="0" bIns="0" rtlCol="0">
            <a:spAutoFit/>
          </a:bodyPr>
          <a:lstStyle/>
          <a:p>
            <a:pPr marL="12065" marR="5080" indent="-635" algn="ctr">
              <a:lnSpc>
                <a:spcPts val="600"/>
              </a:lnSpc>
            </a:pP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молодежно</a:t>
            </a:r>
            <a:r>
              <a:rPr sz="600" dirty="0">
                <a:solidFill>
                  <a:srgbClr val="575756"/>
                </a:solidFill>
                <a:latin typeface="Segoe UI"/>
                <a:cs typeface="Segoe UI"/>
              </a:rPr>
              <a:t>й</a:t>
            </a:r>
            <a:r>
              <a:rPr sz="600" spc="-60" dirty="0">
                <a:solidFill>
                  <a:srgbClr val="575756"/>
                </a:solidFill>
                <a:latin typeface="Segoe UI"/>
                <a:cs typeface="Segoe UI"/>
              </a:rPr>
              <a:t> </a:t>
            </a:r>
            <a:r>
              <a:rPr sz="600" spc="-30" dirty="0">
                <a:solidFill>
                  <a:srgbClr val="575756"/>
                </a:solidFill>
                <a:latin typeface="Segoe UI"/>
                <a:cs typeface="Segoe UI"/>
              </a:rPr>
              <a:t>политик</a:t>
            </a: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Нижегородской област</a:t>
            </a: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О</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В</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Петров</a:t>
            </a:r>
            <a:r>
              <a:rPr sz="600" dirty="0">
                <a:solidFill>
                  <a:srgbClr val="575756"/>
                </a:solidFill>
                <a:latin typeface="Segoe UI"/>
                <a:cs typeface="Segoe UI"/>
              </a:rPr>
              <a:t>а</a:t>
            </a:r>
            <a:r>
              <a:rPr sz="600" spc="-60" dirty="0">
                <a:solidFill>
                  <a:srgbClr val="575756"/>
                </a:solidFill>
                <a:latin typeface="Segoe UI"/>
                <a:cs typeface="Segoe UI"/>
              </a:rPr>
              <a:t> </a:t>
            </a: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генеральны</a:t>
            </a:r>
            <a:r>
              <a:rPr sz="600" dirty="0">
                <a:solidFill>
                  <a:srgbClr val="575756"/>
                </a:solidFill>
                <a:latin typeface="Segoe UI"/>
                <a:cs typeface="Segoe UI"/>
              </a:rPr>
              <a:t>й</a:t>
            </a:r>
            <a:r>
              <a:rPr sz="600" spc="-60" dirty="0">
                <a:solidFill>
                  <a:srgbClr val="575756"/>
                </a:solidFill>
                <a:latin typeface="Segoe UI"/>
                <a:cs typeface="Segoe UI"/>
              </a:rPr>
              <a:t> </a:t>
            </a:r>
            <a:r>
              <a:rPr sz="600" spc="-30" dirty="0">
                <a:solidFill>
                  <a:srgbClr val="575756"/>
                </a:solidFill>
                <a:latin typeface="Segoe UI"/>
                <a:cs typeface="Segoe UI"/>
              </a:rPr>
              <a:t>директор ОО</a:t>
            </a:r>
            <a:r>
              <a:rPr sz="600" dirty="0">
                <a:solidFill>
                  <a:srgbClr val="575756"/>
                </a:solidFill>
                <a:latin typeface="Segoe UI"/>
                <a:cs typeface="Segoe UI"/>
              </a:rPr>
              <a:t>О</a:t>
            </a:r>
            <a:r>
              <a:rPr sz="600" spc="-60" dirty="0">
                <a:solidFill>
                  <a:srgbClr val="575756"/>
                </a:solidFill>
                <a:latin typeface="Segoe UI"/>
                <a:cs typeface="Segoe UI"/>
              </a:rPr>
              <a:t> </a:t>
            </a:r>
            <a:r>
              <a:rPr sz="600" spc="-30" dirty="0">
                <a:solidFill>
                  <a:srgbClr val="575756"/>
                </a:solidFill>
                <a:latin typeface="Segoe UI"/>
                <a:cs typeface="Segoe UI"/>
              </a:rPr>
              <a:t>«Цифрово</a:t>
            </a:r>
            <a:r>
              <a:rPr sz="600" dirty="0">
                <a:solidFill>
                  <a:srgbClr val="575756"/>
                </a:solidFill>
                <a:latin typeface="Segoe UI"/>
                <a:cs typeface="Segoe UI"/>
              </a:rPr>
              <a:t>е</a:t>
            </a:r>
            <a:r>
              <a:rPr sz="600" spc="-60" dirty="0">
                <a:solidFill>
                  <a:srgbClr val="575756"/>
                </a:solidFill>
                <a:latin typeface="Segoe UI"/>
                <a:cs typeface="Segoe UI"/>
              </a:rPr>
              <a:t> </a:t>
            </a:r>
            <a:r>
              <a:rPr sz="600" spc="-30" dirty="0">
                <a:solidFill>
                  <a:srgbClr val="575756"/>
                </a:solidFill>
                <a:latin typeface="Segoe UI"/>
                <a:cs typeface="Segoe UI"/>
              </a:rPr>
              <a:t>образование</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Р</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Э</a:t>
            </a:r>
            <a:r>
              <a:rPr sz="600" dirty="0">
                <a:solidFill>
                  <a:srgbClr val="575756"/>
                </a:solidFill>
                <a:latin typeface="Segoe UI"/>
                <a:cs typeface="Segoe UI"/>
              </a:rPr>
              <a:t>.</a:t>
            </a:r>
            <a:r>
              <a:rPr sz="600" spc="-60" dirty="0">
                <a:solidFill>
                  <a:srgbClr val="575756"/>
                </a:solidFill>
                <a:latin typeface="Segoe UI"/>
                <a:cs typeface="Segoe UI"/>
              </a:rPr>
              <a:t> </a:t>
            </a:r>
            <a:r>
              <a:rPr sz="600" spc="-30" dirty="0">
                <a:solidFill>
                  <a:srgbClr val="575756"/>
                </a:solidFill>
                <a:latin typeface="Segoe UI"/>
                <a:cs typeface="Segoe UI"/>
              </a:rPr>
              <a:t>Акопов подписываю</a:t>
            </a:r>
            <a:r>
              <a:rPr sz="600" dirty="0">
                <a:solidFill>
                  <a:srgbClr val="575756"/>
                </a:solidFill>
                <a:latin typeface="Segoe UI"/>
                <a:cs typeface="Segoe UI"/>
              </a:rPr>
              <a:t>т</a:t>
            </a:r>
            <a:r>
              <a:rPr sz="600" spc="-60" dirty="0">
                <a:solidFill>
                  <a:srgbClr val="575756"/>
                </a:solidFill>
                <a:latin typeface="Segoe UI"/>
                <a:cs typeface="Segoe UI"/>
              </a:rPr>
              <a:t> </a:t>
            </a:r>
            <a:r>
              <a:rPr sz="600" spc="-30" dirty="0">
                <a:solidFill>
                  <a:srgbClr val="575756"/>
                </a:solidFill>
                <a:latin typeface="Segoe UI"/>
                <a:cs typeface="Segoe UI"/>
              </a:rPr>
              <a:t>соглашени</a:t>
            </a:r>
            <a:r>
              <a:rPr sz="600" dirty="0">
                <a:solidFill>
                  <a:srgbClr val="575756"/>
                </a:solidFill>
                <a:latin typeface="Segoe UI"/>
                <a:cs typeface="Segoe UI"/>
              </a:rPr>
              <a:t>е</a:t>
            </a:r>
            <a:r>
              <a:rPr sz="600" spc="-60" dirty="0">
                <a:solidFill>
                  <a:srgbClr val="575756"/>
                </a:solidFill>
                <a:latin typeface="Segoe UI"/>
                <a:cs typeface="Segoe UI"/>
              </a:rPr>
              <a:t> </a:t>
            </a:r>
            <a:r>
              <a:rPr sz="600" dirty="0">
                <a:solidFill>
                  <a:srgbClr val="575756"/>
                </a:solidFill>
                <a:latin typeface="Segoe UI"/>
                <a:cs typeface="Segoe UI"/>
              </a:rPr>
              <a:t>о</a:t>
            </a:r>
            <a:r>
              <a:rPr sz="600" spc="-60" dirty="0">
                <a:solidFill>
                  <a:srgbClr val="575756"/>
                </a:solidFill>
                <a:latin typeface="Segoe UI"/>
                <a:cs typeface="Segoe UI"/>
              </a:rPr>
              <a:t> </a:t>
            </a:r>
            <a:r>
              <a:rPr sz="600" spc="-30" dirty="0">
                <a:solidFill>
                  <a:srgbClr val="575756"/>
                </a:solidFill>
                <a:latin typeface="Segoe UI"/>
                <a:cs typeface="Segoe UI"/>
              </a:rPr>
              <a:t>взаимодействии</a:t>
            </a:r>
            <a:endParaRPr sz="600">
              <a:latin typeface="Segoe UI"/>
              <a:cs typeface="Segoe UI"/>
            </a:endParaRPr>
          </a:p>
          <a:p>
            <a:pPr marL="145415" marR="137795" algn="ctr">
              <a:lnSpc>
                <a:spcPts val="600"/>
              </a:lnSpc>
            </a:pP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сотрудничеств</a:t>
            </a:r>
            <a:r>
              <a:rPr sz="600" dirty="0">
                <a:solidFill>
                  <a:srgbClr val="575756"/>
                </a:solidFill>
                <a:latin typeface="Segoe UI"/>
                <a:cs typeface="Segoe UI"/>
              </a:rPr>
              <a:t>е</a:t>
            </a:r>
            <a:r>
              <a:rPr sz="600" spc="-60" dirty="0">
                <a:solidFill>
                  <a:srgbClr val="575756"/>
                </a:solidFill>
                <a:latin typeface="Segoe UI"/>
                <a:cs typeface="Segoe UI"/>
              </a:rPr>
              <a:t> </a:t>
            </a:r>
            <a:r>
              <a:rPr sz="600" dirty="0">
                <a:solidFill>
                  <a:srgbClr val="575756"/>
                </a:solidFill>
                <a:latin typeface="Segoe UI"/>
                <a:cs typeface="Segoe UI"/>
              </a:rPr>
              <a:t>в</a:t>
            </a:r>
            <a:r>
              <a:rPr sz="600" spc="-60" dirty="0">
                <a:solidFill>
                  <a:srgbClr val="575756"/>
                </a:solidFill>
                <a:latin typeface="Segoe UI"/>
                <a:cs typeface="Segoe UI"/>
              </a:rPr>
              <a:t> </a:t>
            </a:r>
            <a:r>
              <a:rPr sz="600" spc="-30" dirty="0">
                <a:solidFill>
                  <a:srgbClr val="575756"/>
                </a:solidFill>
                <a:latin typeface="Segoe UI"/>
                <a:cs typeface="Segoe UI"/>
              </a:rPr>
              <a:t>част</a:t>
            </a:r>
            <a:r>
              <a:rPr sz="600" dirty="0">
                <a:solidFill>
                  <a:srgbClr val="575756"/>
                </a:solidFill>
                <a:latin typeface="Segoe UI"/>
                <a:cs typeface="Segoe UI"/>
              </a:rPr>
              <a:t>и</a:t>
            </a:r>
            <a:r>
              <a:rPr sz="600" spc="-60" dirty="0">
                <a:solidFill>
                  <a:srgbClr val="575756"/>
                </a:solidFill>
                <a:latin typeface="Segoe UI"/>
                <a:cs typeface="Segoe UI"/>
              </a:rPr>
              <a:t> </a:t>
            </a:r>
            <a:r>
              <a:rPr sz="600" spc="-30" dirty="0">
                <a:solidFill>
                  <a:srgbClr val="575756"/>
                </a:solidFill>
                <a:latin typeface="Segoe UI"/>
                <a:cs typeface="Segoe UI"/>
              </a:rPr>
              <a:t>организации использовани</a:t>
            </a:r>
            <a:r>
              <a:rPr sz="600" dirty="0">
                <a:solidFill>
                  <a:srgbClr val="575756"/>
                </a:solidFill>
                <a:latin typeface="Segoe UI"/>
                <a:cs typeface="Segoe UI"/>
              </a:rPr>
              <a:t>я</a:t>
            </a:r>
            <a:r>
              <a:rPr sz="600" spc="-60" dirty="0">
                <a:solidFill>
                  <a:srgbClr val="575756"/>
                </a:solidFill>
                <a:latin typeface="Segoe UI"/>
                <a:cs typeface="Segoe UI"/>
              </a:rPr>
              <a:t> </a:t>
            </a:r>
            <a:r>
              <a:rPr sz="600" spc="-30" dirty="0">
                <a:solidFill>
                  <a:srgbClr val="575756"/>
                </a:solidFill>
                <a:latin typeface="Segoe UI"/>
                <a:cs typeface="Segoe UI"/>
              </a:rPr>
              <a:t>ИКО</a:t>
            </a:r>
            <a:r>
              <a:rPr sz="600" dirty="0">
                <a:solidFill>
                  <a:srgbClr val="575756"/>
                </a:solidFill>
                <a:latin typeface="Segoe UI"/>
                <a:cs typeface="Segoe UI"/>
              </a:rPr>
              <a:t>П</a:t>
            </a:r>
            <a:r>
              <a:rPr sz="600" spc="-60" dirty="0">
                <a:solidFill>
                  <a:srgbClr val="575756"/>
                </a:solidFill>
                <a:latin typeface="Segoe UI"/>
                <a:cs typeface="Segoe UI"/>
              </a:rPr>
              <a:t> </a:t>
            </a:r>
            <a:r>
              <a:rPr sz="600" spc="-30" dirty="0">
                <a:solidFill>
                  <a:srgbClr val="575756"/>
                </a:solidFill>
                <a:latin typeface="Segoe UI"/>
                <a:cs typeface="Segoe UI"/>
              </a:rPr>
              <a:t>«Сферум</a:t>
            </a:r>
            <a:r>
              <a:rPr sz="600" dirty="0">
                <a:solidFill>
                  <a:srgbClr val="575756"/>
                </a:solidFill>
                <a:latin typeface="Segoe UI"/>
                <a:cs typeface="Segoe UI"/>
              </a:rPr>
              <a:t>»</a:t>
            </a:r>
            <a:endParaRPr sz="600">
              <a:latin typeface="Segoe UI"/>
              <a:cs typeface="Segoe UI"/>
            </a:endParaRPr>
          </a:p>
        </p:txBody>
      </p:sp>
      <p:sp>
        <p:nvSpPr>
          <p:cNvPr id="105" name="object 105"/>
          <p:cNvSpPr/>
          <p:nvPr/>
        </p:nvSpPr>
        <p:spPr>
          <a:xfrm>
            <a:off x="6626250" y="647471"/>
            <a:ext cx="1915160" cy="1278890"/>
          </a:xfrm>
          <a:custGeom>
            <a:avLst/>
            <a:gdLst/>
            <a:ahLst/>
            <a:cxnLst/>
            <a:rect l="l" t="t" r="r" b="b"/>
            <a:pathLst>
              <a:path w="1915159" h="1278889">
                <a:moveTo>
                  <a:pt x="0" y="1278877"/>
                </a:moveTo>
                <a:lnTo>
                  <a:pt x="1914550" y="1278877"/>
                </a:lnTo>
                <a:lnTo>
                  <a:pt x="1914550" y="0"/>
                </a:lnTo>
                <a:lnTo>
                  <a:pt x="0" y="0"/>
                </a:lnTo>
                <a:lnTo>
                  <a:pt x="0" y="1278877"/>
                </a:lnTo>
                <a:close/>
              </a:path>
            </a:pathLst>
          </a:custGeom>
          <a:ln w="6350">
            <a:solidFill>
              <a:srgbClr val="575756"/>
            </a:solidFill>
          </a:ln>
        </p:spPr>
        <p:txBody>
          <a:bodyPr wrap="square" lIns="0" tIns="0" rIns="0" bIns="0" rtlCol="0"/>
          <a:lstStyle/>
          <a:p>
            <a:endParaRPr/>
          </a:p>
        </p:txBody>
      </p:sp>
      <p:sp>
        <p:nvSpPr>
          <p:cNvPr id="107" name="object 107"/>
          <p:cNvSpPr/>
          <p:nvPr/>
        </p:nvSpPr>
        <p:spPr>
          <a:xfrm>
            <a:off x="6381686" y="3324400"/>
            <a:ext cx="2564942" cy="3425103"/>
          </a:xfrm>
          <a:prstGeom prst="rect">
            <a:avLst/>
          </a:prstGeom>
          <a:blipFill>
            <a:blip r:embed="rId18" cstate="print"/>
            <a:stretch>
              <a:fillRect/>
            </a:stretch>
          </a:blipFill>
        </p:spPr>
        <p:txBody>
          <a:bodyPr wrap="square" lIns="0" tIns="0" rIns="0" bIns="0" rtlCol="0"/>
          <a:lstStyle/>
          <a:p>
            <a:endParaRPr/>
          </a:p>
        </p:txBody>
      </p:sp>
      <p:sp>
        <p:nvSpPr>
          <p:cNvPr id="108" name="object 108"/>
          <p:cNvSpPr/>
          <p:nvPr/>
        </p:nvSpPr>
        <p:spPr>
          <a:xfrm>
            <a:off x="8711006" y="4145042"/>
            <a:ext cx="434934" cy="436494"/>
          </a:xfrm>
          <a:prstGeom prst="rect">
            <a:avLst/>
          </a:prstGeom>
          <a:blipFill>
            <a:blip r:embed="rId19" cstate="print"/>
            <a:stretch>
              <a:fillRect/>
            </a:stretch>
          </a:blipFill>
        </p:spPr>
        <p:txBody>
          <a:bodyPr wrap="square" lIns="0" tIns="0" rIns="0" bIns="0" rtlCol="0"/>
          <a:lstStyle/>
          <a:p>
            <a:endParaRPr/>
          </a:p>
        </p:txBody>
      </p:sp>
      <p:sp>
        <p:nvSpPr>
          <p:cNvPr id="109" name="object 109"/>
          <p:cNvSpPr/>
          <p:nvPr/>
        </p:nvSpPr>
        <p:spPr>
          <a:xfrm>
            <a:off x="8808287" y="4581538"/>
            <a:ext cx="0" cy="660400"/>
          </a:xfrm>
          <a:custGeom>
            <a:avLst/>
            <a:gdLst/>
            <a:ahLst/>
            <a:cxnLst/>
            <a:rect l="l" t="t" r="r" b="b"/>
            <a:pathLst>
              <a:path h="660400">
                <a:moveTo>
                  <a:pt x="0" y="0"/>
                </a:moveTo>
                <a:lnTo>
                  <a:pt x="0" y="660247"/>
                </a:lnTo>
              </a:path>
            </a:pathLst>
          </a:custGeom>
          <a:ln w="9525">
            <a:solidFill>
              <a:srgbClr val="5284C4"/>
            </a:solidFill>
          </a:ln>
        </p:spPr>
        <p:txBody>
          <a:bodyPr wrap="square" lIns="0" tIns="0" rIns="0" bIns="0" rtlCol="0"/>
          <a:lstStyle/>
          <a:p>
            <a:endParaRPr/>
          </a:p>
        </p:txBody>
      </p:sp>
      <p:sp>
        <p:nvSpPr>
          <p:cNvPr id="110" name="object 110"/>
          <p:cNvSpPr/>
          <p:nvPr/>
        </p:nvSpPr>
        <p:spPr>
          <a:xfrm>
            <a:off x="8803521" y="5237028"/>
            <a:ext cx="117475" cy="0"/>
          </a:xfrm>
          <a:custGeom>
            <a:avLst/>
            <a:gdLst/>
            <a:ahLst/>
            <a:cxnLst/>
            <a:rect l="l" t="t" r="r" b="b"/>
            <a:pathLst>
              <a:path w="117475">
                <a:moveTo>
                  <a:pt x="117005" y="0"/>
                </a:moveTo>
                <a:lnTo>
                  <a:pt x="0" y="0"/>
                </a:lnTo>
              </a:path>
            </a:pathLst>
          </a:custGeom>
          <a:ln w="9525">
            <a:solidFill>
              <a:srgbClr val="5284C4"/>
            </a:solidFill>
          </a:ln>
        </p:spPr>
        <p:txBody>
          <a:bodyPr wrap="square" lIns="0" tIns="0" rIns="0" bIns="0" rtlCol="0"/>
          <a:lstStyle/>
          <a:p>
            <a:endParaRPr/>
          </a:p>
        </p:txBody>
      </p:sp>
      <p:sp>
        <p:nvSpPr>
          <p:cNvPr id="111" name="object 111"/>
          <p:cNvSpPr/>
          <p:nvPr/>
        </p:nvSpPr>
        <p:spPr>
          <a:xfrm>
            <a:off x="8803521" y="4758867"/>
            <a:ext cx="101600" cy="0"/>
          </a:xfrm>
          <a:custGeom>
            <a:avLst/>
            <a:gdLst/>
            <a:ahLst/>
            <a:cxnLst/>
            <a:rect l="l" t="t" r="r" b="b"/>
            <a:pathLst>
              <a:path w="101600">
                <a:moveTo>
                  <a:pt x="101130" y="0"/>
                </a:moveTo>
                <a:lnTo>
                  <a:pt x="0" y="0"/>
                </a:lnTo>
              </a:path>
            </a:pathLst>
          </a:custGeom>
          <a:ln w="9525">
            <a:solidFill>
              <a:srgbClr val="5284C4"/>
            </a:solidFill>
          </a:ln>
        </p:spPr>
        <p:txBody>
          <a:bodyPr wrap="square" lIns="0" tIns="0" rIns="0" bIns="0" rtlCol="0"/>
          <a:lstStyle/>
          <a:p>
            <a:endParaRPr/>
          </a:p>
        </p:txBody>
      </p:sp>
      <p:sp>
        <p:nvSpPr>
          <p:cNvPr id="112" name="object 112"/>
          <p:cNvSpPr/>
          <p:nvPr/>
        </p:nvSpPr>
        <p:spPr>
          <a:xfrm>
            <a:off x="8908280" y="4735164"/>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13" name="object 113"/>
          <p:cNvSpPr/>
          <p:nvPr/>
        </p:nvSpPr>
        <p:spPr>
          <a:xfrm>
            <a:off x="8908280" y="4735164"/>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14" name="object 114"/>
          <p:cNvSpPr txBox="1"/>
          <p:nvPr/>
        </p:nvSpPr>
        <p:spPr>
          <a:xfrm>
            <a:off x="8967604" y="4631030"/>
            <a:ext cx="1165225" cy="2286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276 001,8</a:t>
            </a:r>
            <a:r>
              <a:rPr sz="1500" b="1" spc="80" dirty="0">
                <a:solidFill>
                  <a:srgbClr val="F07E2F"/>
                </a:solidFill>
                <a:latin typeface="Segoe UI"/>
                <a:cs typeface="Segoe UI"/>
              </a:rPr>
              <a:t> </a:t>
            </a:r>
            <a:r>
              <a:rPr sz="1200" b="1" baseline="45138" dirty="0">
                <a:solidFill>
                  <a:srgbClr val="F07E2F"/>
                </a:solidFill>
                <a:latin typeface="Segoe UI"/>
                <a:cs typeface="Segoe UI"/>
              </a:rPr>
              <a:t>тыс.</a:t>
            </a:r>
            <a:endParaRPr sz="1200" baseline="45138">
              <a:latin typeface="Segoe UI"/>
              <a:cs typeface="Segoe UI"/>
            </a:endParaRPr>
          </a:p>
        </p:txBody>
      </p:sp>
      <p:sp>
        <p:nvSpPr>
          <p:cNvPr id="115" name="object 115"/>
          <p:cNvSpPr txBox="1"/>
          <p:nvPr/>
        </p:nvSpPr>
        <p:spPr>
          <a:xfrm>
            <a:off x="8967536" y="4839290"/>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116" name="object 116"/>
          <p:cNvSpPr txBox="1"/>
          <p:nvPr/>
        </p:nvSpPr>
        <p:spPr>
          <a:xfrm>
            <a:off x="8967604" y="5132330"/>
            <a:ext cx="105918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84 912,0</a:t>
            </a:r>
            <a:r>
              <a:rPr sz="1500" b="1" spc="95" dirty="0">
                <a:solidFill>
                  <a:srgbClr val="F07E2F"/>
                </a:solidFill>
                <a:latin typeface="Segoe UI"/>
                <a:cs typeface="Segoe UI"/>
              </a:rPr>
              <a:t> </a:t>
            </a:r>
            <a:r>
              <a:rPr sz="1200" b="1" baseline="-6944" dirty="0">
                <a:solidFill>
                  <a:srgbClr val="F07E2F"/>
                </a:solidFill>
                <a:latin typeface="Segoe UI"/>
                <a:cs typeface="Segoe UI"/>
              </a:rPr>
              <a:t>руб.</a:t>
            </a:r>
            <a:endParaRPr sz="1200" baseline="-6944">
              <a:latin typeface="Segoe UI"/>
              <a:cs typeface="Segoe UI"/>
            </a:endParaRPr>
          </a:p>
        </p:txBody>
      </p:sp>
      <p:sp>
        <p:nvSpPr>
          <p:cNvPr id="117" name="object 117"/>
          <p:cNvSpPr txBox="1"/>
          <p:nvPr/>
        </p:nvSpPr>
        <p:spPr>
          <a:xfrm>
            <a:off x="8967537" y="5341091"/>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18" name="object 118"/>
          <p:cNvSpPr txBox="1"/>
          <p:nvPr/>
        </p:nvSpPr>
        <p:spPr>
          <a:xfrm>
            <a:off x="9901900" y="4719930"/>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19" name="object 119"/>
          <p:cNvSpPr txBox="1"/>
          <p:nvPr/>
        </p:nvSpPr>
        <p:spPr>
          <a:xfrm>
            <a:off x="9236663" y="4163026"/>
            <a:ext cx="803275" cy="356235"/>
          </a:xfrm>
          <a:prstGeom prst="rect">
            <a:avLst/>
          </a:prstGeom>
        </p:spPr>
        <p:txBody>
          <a:bodyPr vert="horz" wrap="square" lIns="0" tIns="0" rIns="0" bIns="0" rtlCol="0">
            <a:spAutoFit/>
          </a:bodyPr>
          <a:lstStyle/>
          <a:p>
            <a:pPr marL="12700" marR="5080">
              <a:lnSpc>
                <a:spcPts val="14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 2019–</a:t>
            </a:r>
            <a:r>
              <a:rPr sz="1200" b="1" spc="-5" dirty="0">
                <a:solidFill>
                  <a:srgbClr val="5284C4"/>
                </a:solidFill>
                <a:latin typeface="Segoe UI"/>
                <a:cs typeface="Segoe UI"/>
              </a:rPr>
              <a:t>2020</a:t>
            </a:r>
            <a:endParaRPr sz="1200">
              <a:latin typeface="Segoe UI"/>
              <a:cs typeface="Segoe UI"/>
            </a:endParaRPr>
          </a:p>
        </p:txBody>
      </p:sp>
      <p:sp>
        <p:nvSpPr>
          <p:cNvPr id="120" name="object 120"/>
          <p:cNvSpPr txBox="1"/>
          <p:nvPr/>
        </p:nvSpPr>
        <p:spPr>
          <a:xfrm>
            <a:off x="9793900" y="5129830"/>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21" name="object 121"/>
          <p:cNvSpPr/>
          <p:nvPr/>
        </p:nvSpPr>
        <p:spPr>
          <a:xfrm>
            <a:off x="8907012" y="5213324"/>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22" name="object 122"/>
          <p:cNvSpPr/>
          <p:nvPr/>
        </p:nvSpPr>
        <p:spPr>
          <a:xfrm>
            <a:off x="8907012" y="5213324"/>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19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txBox="1"/>
          <p:nvPr/>
        </p:nvSpPr>
        <p:spPr>
          <a:xfrm>
            <a:off x="573471" y="1939503"/>
            <a:ext cx="5511800" cy="470534"/>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110" dirty="0">
                <a:solidFill>
                  <a:srgbClr val="706F6F"/>
                </a:solidFill>
                <a:latin typeface="Segoe UI"/>
                <a:cs typeface="Segoe UI"/>
              </a:rPr>
              <a:t> </a:t>
            </a:r>
            <a:r>
              <a:rPr sz="1100" dirty="0">
                <a:solidFill>
                  <a:srgbClr val="706F6F"/>
                </a:solidFill>
                <a:latin typeface="Segoe UI"/>
                <a:cs typeface="Segoe UI"/>
              </a:rPr>
              <a:t>—</a:t>
            </a:r>
            <a:r>
              <a:rPr sz="1100" spc="-204" dirty="0">
                <a:solidFill>
                  <a:srgbClr val="706F6F"/>
                </a:solidFill>
                <a:latin typeface="Segoe UI"/>
                <a:cs typeface="Segoe UI"/>
              </a:rPr>
              <a:t> </a:t>
            </a:r>
            <a:r>
              <a:rPr sz="1100" spc="-30" dirty="0">
                <a:solidFill>
                  <a:srgbClr val="706F6F"/>
                </a:solidFill>
                <a:latin typeface="Segoe UI"/>
                <a:cs typeface="Segoe UI"/>
              </a:rPr>
              <a:t>эксперимен</a:t>
            </a:r>
            <a:r>
              <a:rPr sz="1100" dirty="0">
                <a:solidFill>
                  <a:srgbClr val="706F6F"/>
                </a:solidFill>
                <a:latin typeface="Segoe UI"/>
                <a:cs typeface="Segoe UI"/>
              </a:rPr>
              <a:t>т</a:t>
            </a:r>
            <a:r>
              <a:rPr sz="1100" spc="-204" dirty="0">
                <a:solidFill>
                  <a:srgbClr val="706F6F"/>
                </a:solidFill>
                <a:latin typeface="Segoe UI"/>
                <a:cs typeface="Segoe UI"/>
              </a:rPr>
              <a:t> </a:t>
            </a:r>
            <a:r>
              <a:rPr sz="1100" spc="-30" dirty="0">
                <a:solidFill>
                  <a:srgbClr val="706F6F"/>
                </a:solidFill>
                <a:latin typeface="Segoe UI"/>
                <a:cs typeface="Segoe UI"/>
              </a:rPr>
              <a:t>п</a:t>
            </a:r>
            <a:r>
              <a:rPr sz="1100" dirty="0">
                <a:solidFill>
                  <a:srgbClr val="706F6F"/>
                </a:solidFill>
                <a:latin typeface="Segoe UI"/>
                <a:cs typeface="Segoe UI"/>
              </a:rPr>
              <a:t>о</a:t>
            </a:r>
            <a:r>
              <a:rPr sz="1100" spc="-204" dirty="0">
                <a:solidFill>
                  <a:srgbClr val="706F6F"/>
                </a:solidFill>
                <a:latin typeface="Segoe UI"/>
                <a:cs typeface="Segoe UI"/>
              </a:rPr>
              <a:t> </a:t>
            </a:r>
            <a:r>
              <a:rPr sz="1100" spc="-30" dirty="0">
                <a:solidFill>
                  <a:srgbClr val="706F6F"/>
                </a:solidFill>
                <a:latin typeface="Segoe UI"/>
                <a:cs typeface="Segoe UI"/>
              </a:rPr>
              <a:t>модернизаци</a:t>
            </a:r>
            <a:r>
              <a:rPr sz="1100" dirty="0">
                <a:solidFill>
                  <a:srgbClr val="706F6F"/>
                </a:solidFill>
                <a:latin typeface="Segoe UI"/>
                <a:cs typeface="Segoe UI"/>
              </a:rPr>
              <a:t>и</a:t>
            </a:r>
            <a:r>
              <a:rPr sz="1100" spc="-204" dirty="0">
                <a:solidFill>
                  <a:srgbClr val="706F6F"/>
                </a:solidFill>
                <a:latin typeface="Segoe UI"/>
                <a:cs typeface="Segoe UI"/>
              </a:rPr>
              <a:t> </a:t>
            </a:r>
            <a:r>
              <a:rPr sz="1100" spc="-30" dirty="0">
                <a:solidFill>
                  <a:srgbClr val="706F6F"/>
                </a:solidFill>
                <a:latin typeface="Segoe UI"/>
                <a:cs typeface="Segoe UI"/>
              </a:rPr>
              <a:t>начальног</a:t>
            </a:r>
            <a:r>
              <a:rPr sz="1100" dirty="0">
                <a:solidFill>
                  <a:srgbClr val="706F6F"/>
                </a:solidFill>
                <a:latin typeface="Segoe UI"/>
                <a:cs typeface="Segoe UI"/>
              </a:rPr>
              <a:t>о</a:t>
            </a:r>
            <a:r>
              <a:rPr sz="1100" spc="-204" dirty="0">
                <a:solidFill>
                  <a:srgbClr val="706F6F"/>
                </a:solidFill>
                <a:latin typeface="Segoe UI"/>
                <a:cs typeface="Segoe UI"/>
              </a:rPr>
              <a:t> </a:t>
            </a:r>
            <a:r>
              <a:rPr sz="1100" spc="-30" dirty="0">
                <a:solidFill>
                  <a:srgbClr val="706F6F"/>
                </a:solidFill>
                <a:latin typeface="Segoe UI"/>
                <a:cs typeface="Segoe UI"/>
              </a:rPr>
              <a:t>общего</a:t>
            </a:r>
            <a:r>
              <a:rPr sz="1100" dirty="0">
                <a:solidFill>
                  <a:srgbClr val="706F6F"/>
                </a:solidFill>
                <a:latin typeface="Segoe UI"/>
                <a:cs typeface="Segoe UI"/>
              </a:rPr>
              <a:t>,</a:t>
            </a:r>
            <a:r>
              <a:rPr sz="1100" spc="-204" dirty="0">
                <a:solidFill>
                  <a:srgbClr val="706F6F"/>
                </a:solidFill>
                <a:latin typeface="Segoe UI"/>
                <a:cs typeface="Segoe UI"/>
              </a:rPr>
              <a:t> </a:t>
            </a:r>
            <a:r>
              <a:rPr sz="1100" spc="-30" dirty="0">
                <a:solidFill>
                  <a:srgbClr val="706F6F"/>
                </a:solidFill>
                <a:latin typeface="Segoe UI"/>
                <a:cs typeface="Segoe UI"/>
              </a:rPr>
              <a:t>основног</a:t>
            </a:r>
            <a:r>
              <a:rPr sz="1100" dirty="0">
                <a:solidFill>
                  <a:srgbClr val="706F6F"/>
                </a:solidFill>
                <a:latin typeface="Segoe UI"/>
                <a:cs typeface="Segoe UI"/>
              </a:rPr>
              <a:t>о</a:t>
            </a:r>
            <a:r>
              <a:rPr sz="1100" spc="-204" dirty="0">
                <a:solidFill>
                  <a:srgbClr val="706F6F"/>
                </a:solidFill>
                <a:latin typeface="Segoe UI"/>
                <a:cs typeface="Segoe UI"/>
              </a:rPr>
              <a:t> </a:t>
            </a:r>
            <a:r>
              <a:rPr sz="1100" spc="-30" dirty="0">
                <a:solidFill>
                  <a:srgbClr val="706F6F"/>
                </a:solidFill>
                <a:latin typeface="Segoe UI"/>
                <a:cs typeface="Segoe UI"/>
              </a:rPr>
              <a:t>общего </a:t>
            </a:r>
            <a:r>
              <a:rPr sz="1100" dirty="0">
                <a:solidFill>
                  <a:srgbClr val="706F6F"/>
                </a:solidFill>
                <a:latin typeface="Segoe UI"/>
                <a:cs typeface="Segoe UI"/>
              </a:rPr>
              <a:t>и</a:t>
            </a:r>
            <a:r>
              <a:rPr sz="1100" spc="-15" dirty="0">
                <a:solidFill>
                  <a:srgbClr val="706F6F"/>
                </a:solidFill>
                <a:latin typeface="Segoe UI"/>
                <a:cs typeface="Segoe UI"/>
              </a:rPr>
              <a:t> </a:t>
            </a:r>
            <a:r>
              <a:rPr sz="1100" spc="-30" dirty="0">
                <a:solidFill>
                  <a:srgbClr val="706F6F"/>
                </a:solidFill>
                <a:latin typeface="Segoe UI"/>
                <a:cs typeface="Segoe UI"/>
              </a:rPr>
              <a:t>среднег</a:t>
            </a:r>
            <a:r>
              <a:rPr sz="1100" dirty="0">
                <a:solidFill>
                  <a:srgbClr val="706F6F"/>
                </a:solidFill>
                <a:latin typeface="Segoe UI"/>
                <a:cs typeface="Segoe UI"/>
              </a:rPr>
              <a:t>о</a:t>
            </a:r>
            <a:r>
              <a:rPr sz="1100" spc="-15" dirty="0">
                <a:solidFill>
                  <a:srgbClr val="706F6F"/>
                </a:solidFill>
                <a:latin typeface="Segoe UI"/>
                <a:cs typeface="Segoe UI"/>
              </a:rPr>
              <a:t> </a:t>
            </a:r>
            <a:r>
              <a:rPr sz="1100" spc="-30" dirty="0">
                <a:solidFill>
                  <a:srgbClr val="706F6F"/>
                </a:solidFill>
                <a:latin typeface="Segoe UI"/>
                <a:cs typeface="Segoe UI"/>
              </a:rPr>
              <a:t>общег</a:t>
            </a:r>
            <a:r>
              <a:rPr sz="1100" dirty="0">
                <a:solidFill>
                  <a:srgbClr val="706F6F"/>
                </a:solidFill>
                <a:latin typeface="Segoe UI"/>
                <a:cs typeface="Segoe UI"/>
              </a:rPr>
              <a:t>о</a:t>
            </a:r>
            <a:r>
              <a:rPr sz="1100" spc="-15" dirty="0">
                <a:solidFill>
                  <a:srgbClr val="706F6F"/>
                </a:solidFill>
                <a:latin typeface="Segoe UI"/>
                <a:cs typeface="Segoe UI"/>
              </a:rPr>
              <a:t> </a:t>
            </a:r>
            <a:r>
              <a:rPr sz="1100" spc="-30" dirty="0">
                <a:solidFill>
                  <a:srgbClr val="706F6F"/>
                </a:solidFill>
                <a:latin typeface="Segoe UI"/>
                <a:cs typeface="Segoe UI"/>
              </a:rPr>
              <a:t>образовани</a:t>
            </a:r>
            <a:r>
              <a:rPr sz="1100" dirty="0">
                <a:solidFill>
                  <a:srgbClr val="706F6F"/>
                </a:solidFill>
                <a:latin typeface="Segoe UI"/>
                <a:cs typeface="Segoe UI"/>
              </a:rPr>
              <a:t>я</a:t>
            </a:r>
            <a:r>
              <a:rPr sz="1100" spc="-15" dirty="0">
                <a:solidFill>
                  <a:srgbClr val="706F6F"/>
                </a:solidFill>
                <a:latin typeface="Segoe UI"/>
                <a:cs typeface="Segoe UI"/>
              </a:rPr>
              <a:t> </a:t>
            </a:r>
            <a:r>
              <a:rPr sz="1100" dirty="0">
                <a:solidFill>
                  <a:srgbClr val="706F6F"/>
                </a:solidFill>
                <a:latin typeface="Segoe UI"/>
                <a:cs typeface="Segoe UI"/>
              </a:rPr>
              <a:t>в</a:t>
            </a:r>
            <a:r>
              <a:rPr sz="1100" spc="-15" dirty="0">
                <a:solidFill>
                  <a:srgbClr val="706F6F"/>
                </a:solidFill>
                <a:latin typeface="Segoe UI"/>
                <a:cs typeface="Segoe UI"/>
              </a:rPr>
              <a:t> </a:t>
            </a:r>
            <a:r>
              <a:rPr sz="1100" spc="-30" dirty="0">
                <a:solidFill>
                  <a:srgbClr val="706F6F"/>
                </a:solidFill>
                <a:latin typeface="Segoe UI"/>
                <a:cs typeface="Segoe UI"/>
              </a:rPr>
              <a:t>общеобразовательны</a:t>
            </a:r>
            <a:r>
              <a:rPr sz="1100" dirty="0">
                <a:solidFill>
                  <a:srgbClr val="706F6F"/>
                </a:solidFill>
                <a:latin typeface="Segoe UI"/>
                <a:cs typeface="Segoe UI"/>
              </a:rPr>
              <a:t>х</a:t>
            </a:r>
            <a:r>
              <a:rPr sz="1100" spc="-15" dirty="0">
                <a:solidFill>
                  <a:srgbClr val="706F6F"/>
                </a:solidFill>
                <a:latin typeface="Segoe UI"/>
                <a:cs typeface="Segoe UI"/>
              </a:rPr>
              <a:t> </a:t>
            </a:r>
            <a:r>
              <a:rPr sz="1100" spc="-30" dirty="0">
                <a:solidFill>
                  <a:srgbClr val="706F6F"/>
                </a:solidFill>
                <a:latin typeface="Segoe UI"/>
                <a:cs typeface="Segoe UI"/>
              </a:rPr>
              <a:t>организация</a:t>
            </a:r>
            <a:r>
              <a:rPr sz="1100" dirty="0">
                <a:solidFill>
                  <a:srgbClr val="706F6F"/>
                </a:solidFill>
                <a:latin typeface="Segoe UI"/>
                <a:cs typeface="Segoe UI"/>
              </a:rPr>
              <a:t>х</a:t>
            </a:r>
            <a:r>
              <a:rPr sz="1100" spc="-15" dirty="0">
                <a:solidFill>
                  <a:srgbClr val="706F6F"/>
                </a:solidFill>
                <a:latin typeface="Segoe UI"/>
                <a:cs typeface="Segoe UI"/>
              </a:rPr>
              <a:t> </a:t>
            </a:r>
            <a:r>
              <a:rPr sz="1100" spc="-30" dirty="0">
                <a:solidFill>
                  <a:srgbClr val="706F6F"/>
                </a:solidFill>
                <a:latin typeface="Segoe UI"/>
                <a:cs typeface="Segoe UI"/>
              </a:rPr>
              <a:t>Нижегородской области</a:t>
            </a:r>
            <a:endParaRPr sz="1100">
              <a:latin typeface="Segoe UI"/>
              <a:cs typeface="Segoe UI"/>
            </a:endParaRPr>
          </a:p>
        </p:txBody>
      </p:sp>
      <p:sp>
        <p:nvSpPr>
          <p:cNvPr id="38" name="object 38"/>
          <p:cNvSpPr/>
          <p:nvPr/>
        </p:nvSpPr>
        <p:spPr>
          <a:xfrm>
            <a:off x="4823726" y="604608"/>
            <a:ext cx="1577174" cy="1327912"/>
          </a:xfrm>
          <a:prstGeom prst="rect">
            <a:avLst/>
          </a:prstGeom>
          <a:blipFill>
            <a:blip r:embed="rId3" cstate="print"/>
            <a:stretch>
              <a:fillRect/>
            </a:stretch>
          </a:blipFill>
        </p:spPr>
        <p:txBody>
          <a:bodyPr wrap="square" lIns="0" tIns="0" rIns="0" bIns="0" rtlCol="0"/>
          <a:lstStyle/>
          <a:p>
            <a:endParaRPr/>
          </a:p>
        </p:txBody>
      </p:sp>
      <p:sp>
        <p:nvSpPr>
          <p:cNvPr id="39" name="object 39"/>
          <p:cNvSpPr/>
          <p:nvPr/>
        </p:nvSpPr>
        <p:spPr>
          <a:xfrm>
            <a:off x="586168" y="2433510"/>
            <a:ext cx="1063625" cy="1393190"/>
          </a:xfrm>
          <a:custGeom>
            <a:avLst/>
            <a:gdLst/>
            <a:ahLst/>
            <a:cxnLst/>
            <a:rect l="l" t="t" r="r" b="b"/>
            <a:pathLst>
              <a:path w="1063625" h="1393189">
                <a:moveTo>
                  <a:pt x="0" y="1392614"/>
                </a:moveTo>
                <a:lnTo>
                  <a:pt x="1063294" y="1392614"/>
                </a:lnTo>
                <a:lnTo>
                  <a:pt x="1063294" y="0"/>
                </a:lnTo>
                <a:lnTo>
                  <a:pt x="0" y="0"/>
                </a:lnTo>
                <a:lnTo>
                  <a:pt x="0" y="1392614"/>
                </a:lnTo>
                <a:close/>
              </a:path>
            </a:pathLst>
          </a:custGeom>
          <a:solidFill>
            <a:srgbClr val="FDE8D6"/>
          </a:solidFill>
        </p:spPr>
        <p:txBody>
          <a:bodyPr wrap="square" lIns="0" tIns="0" rIns="0" bIns="0" rtlCol="0"/>
          <a:lstStyle/>
          <a:p>
            <a:endParaRPr/>
          </a:p>
        </p:txBody>
      </p:sp>
      <p:sp>
        <p:nvSpPr>
          <p:cNvPr id="40" name="object 40"/>
          <p:cNvSpPr/>
          <p:nvPr/>
        </p:nvSpPr>
        <p:spPr>
          <a:xfrm>
            <a:off x="586168" y="3902325"/>
            <a:ext cx="1063625" cy="417195"/>
          </a:xfrm>
          <a:custGeom>
            <a:avLst/>
            <a:gdLst/>
            <a:ahLst/>
            <a:cxnLst/>
            <a:rect l="l" t="t" r="r" b="b"/>
            <a:pathLst>
              <a:path w="1063625" h="417195">
                <a:moveTo>
                  <a:pt x="0" y="417170"/>
                </a:moveTo>
                <a:lnTo>
                  <a:pt x="1063294" y="417170"/>
                </a:lnTo>
                <a:lnTo>
                  <a:pt x="1063294" y="0"/>
                </a:lnTo>
                <a:lnTo>
                  <a:pt x="0" y="0"/>
                </a:lnTo>
                <a:lnTo>
                  <a:pt x="0" y="417170"/>
                </a:lnTo>
                <a:close/>
              </a:path>
            </a:pathLst>
          </a:custGeom>
          <a:solidFill>
            <a:srgbClr val="FDE8D6"/>
          </a:solidFill>
        </p:spPr>
        <p:txBody>
          <a:bodyPr wrap="square" lIns="0" tIns="0" rIns="0" bIns="0" rtlCol="0"/>
          <a:lstStyle/>
          <a:p>
            <a:endParaRPr/>
          </a:p>
        </p:txBody>
      </p:sp>
      <p:sp>
        <p:nvSpPr>
          <p:cNvPr id="41" name="object 41"/>
          <p:cNvSpPr/>
          <p:nvPr/>
        </p:nvSpPr>
        <p:spPr>
          <a:xfrm>
            <a:off x="586168" y="4395696"/>
            <a:ext cx="1063625" cy="547370"/>
          </a:xfrm>
          <a:custGeom>
            <a:avLst/>
            <a:gdLst/>
            <a:ahLst/>
            <a:cxnLst/>
            <a:rect l="l" t="t" r="r" b="b"/>
            <a:pathLst>
              <a:path w="1063625" h="547370">
                <a:moveTo>
                  <a:pt x="0" y="546915"/>
                </a:moveTo>
                <a:lnTo>
                  <a:pt x="1063294" y="546915"/>
                </a:lnTo>
                <a:lnTo>
                  <a:pt x="1063294" y="0"/>
                </a:lnTo>
                <a:lnTo>
                  <a:pt x="0" y="0"/>
                </a:lnTo>
                <a:lnTo>
                  <a:pt x="0" y="546915"/>
                </a:lnTo>
                <a:close/>
              </a:path>
            </a:pathLst>
          </a:custGeom>
          <a:solidFill>
            <a:srgbClr val="FDE8D6"/>
          </a:solidFill>
        </p:spPr>
        <p:txBody>
          <a:bodyPr wrap="square" lIns="0" tIns="0" rIns="0" bIns="0" rtlCol="0"/>
          <a:lstStyle/>
          <a:p>
            <a:endParaRPr/>
          </a:p>
        </p:txBody>
      </p:sp>
      <p:sp>
        <p:nvSpPr>
          <p:cNvPr id="42" name="object 42"/>
          <p:cNvSpPr/>
          <p:nvPr/>
        </p:nvSpPr>
        <p:spPr>
          <a:xfrm>
            <a:off x="1748417" y="2424506"/>
            <a:ext cx="4327525" cy="2515235"/>
          </a:xfrm>
          <a:custGeom>
            <a:avLst/>
            <a:gdLst/>
            <a:ahLst/>
            <a:cxnLst/>
            <a:rect l="l" t="t" r="r" b="b"/>
            <a:pathLst>
              <a:path w="4327525" h="2515235">
                <a:moveTo>
                  <a:pt x="0" y="2515209"/>
                </a:moveTo>
                <a:lnTo>
                  <a:pt x="4326970" y="2515209"/>
                </a:lnTo>
                <a:lnTo>
                  <a:pt x="4326970" y="0"/>
                </a:lnTo>
                <a:lnTo>
                  <a:pt x="0" y="0"/>
                </a:lnTo>
                <a:lnTo>
                  <a:pt x="0" y="2515209"/>
                </a:lnTo>
                <a:close/>
              </a:path>
            </a:pathLst>
          </a:custGeom>
          <a:solidFill>
            <a:srgbClr val="F6A86D"/>
          </a:solidFill>
        </p:spPr>
        <p:txBody>
          <a:bodyPr wrap="square" lIns="0" tIns="0" rIns="0" bIns="0" rtlCol="0"/>
          <a:lstStyle/>
          <a:p>
            <a:endParaRPr/>
          </a:p>
        </p:txBody>
      </p:sp>
      <p:sp>
        <p:nvSpPr>
          <p:cNvPr id="43" name="object 43"/>
          <p:cNvSpPr txBox="1"/>
          <p:nvPr/>
        </p:nvSpPr>
        <p:spPr>
          <a:xfrm>
            <a:off x="2479528" y="4884821"/>
            <a:ext cx="3630295" cy="394970"/>
          </a:xfrm>
          <a:prstGeom prst="rect">
            <a:avLst/>
          </a:prstGeom>
        </p:spPr>
        <p:txBody>
          <a:bodyPr vert="horz" wrap="square" lIns="0" tIns="0" rIns="0" bIns="0" rtlCol="0">
            <a:spAutoFit/>
          </a:bodyPr>
          <a:lstStyle/>
          <a:p>
            <a:pPr marR="5080" algn="r">
              <a:lnSpc>
                <a:spcPts val="1635"/>
              </a:lnSpc>
            </a:pPr>
            <a:r>
              <a:rPr sz="1550" b="1" spc="-135" dirty="0">
                <a:solidFill>
                  <a:srgbClr val="694796"/>
                </a:solidFill>
                <a:latin typeface="Segoe UI"/>
                <a:cs typeface="Segoe UI"/>
              </a:rPr>
              <a:t>2021</a:t>
            </a:r>
            <a:endParaRPr sz="1550">
              <a:latin typeface="Segoe UI"/>
              <a:cs typeface="Segoe UI"/>
            </a:endParaRPr>
          </a:p>
          <a:p>
            <a:pPr marL="12700">
              <a:lnSpc>
                <a:spcPts val="1575"/>
              </a:lnSpc>
            </a:pPr>
            <a:r>
              <a:rPr sz="1500" b="1" dirty="0">
                <a:solidFill>
                  <a:srgbClr val="00B1EB"/>
                </a:solidFill>
                <a:latin typeface="Segoe UI"/>
                <a:cs typeface="Segoe UI"/>
              </a:rPr>
              <a:t>Ожидаемые рез</a:t>
            </a:r>
            <a:r>
              <a:rPr sz="1500" b="1" spc="-65" dirty="0">
                <a:solidFill>
                  <a:srgbClr val="00B1EB"/>
                </a:solidFill>
                <a:latin typeface="Segoe UI"/>
                <a:cs typeface="Segoe UI"/>
              </a:rPr>
              <a:t>у</a:t>
            </a:r>
            <a:r>
              <a:rPr sz="1500" b="1" dirty="0">
                <a:solidFill>
                  <a:srgbClr val="00B1EB"/>
                </a:solidFill>
                <a:latin typeface="Segoe UI"/>
                <a:cs typeface="Segoe UI"/>
              </a:rPr>
              <a:t>л</a:t>
            </a:r>
            <a:r>
              <a:rPr sz="1500" b="1" spc="-50" dirty="0">
                <a:solidFill>
                  <a:srgbClr val="00B1EB"/>
                </a:solidFill>
                <a:latin typeface="Segoe UI"/>
                <a:cs typeface="Segoe UI"/>
              </a:rPr>
              <a:t>ь</a:t>
            </a:r>
            <a:r>
              <a:rPr sz="1500" b="1" dirty="0">
                <a:solidFill>
                  <a:srgbClr val="00B1EB"/>
                </a:solidFill>
                <a:latin typeface="Segoe UI"/>
                <a:cs typeface="Segoe UI"/>
              </a:rPr>
              <a:t>таты</a:t>
            </a:r>
            <a:endParaRPr sz="1500">
              <a:latin typeface="Segoe UI"/>
              <a:cs typeface="Segoe UI"/>
            </a:endParaRPr>
          </a:p>
        </p:txBody>
      </p:sp>
      <p:sp>
        <p:nvSpPr>
          <p:cNvPr id="44" name="object 44"/>
          <p:cNvSpPr/>
          <p:nvPr/>
        </p:nvSpPr>
        <p:spPr>
          <a:xfrm>
            <a:off x="1694442" y="2424510"/>
            <a:ext cx="0" cy="1402080"/>
          </a:xfrm>
          <a:custGeom>
            <a:avLst/>
            <a:gdLst/>
            <a:ahLst/>
            <a:cxnLst/>
            <a:rect l="l" t="t" r="r" b="b"/>
            <a:pathLst>
              <a:path h="1402079">
                <a:moveTo>
                  <a:pt x="0" y="0"/>
                </a:moveTo>
                <a:lnTo>
                  <a:pt x="0" y="1401615"/>
                </a:lnTo>
              </a:path>
            </a:pathLst>
          </a:custGeom>
          <a:ln w="107950">
            <a:solidFill>
              <a:srgbClr val="FFFFFF"/>
            </a:solidFill>
          </a:ln>
        </p:spPr>
        <p:txBody>
          <a:bodyPr wrap="square" lIns="0" tIns="0" rIns="0" bIns="0" rtlCol="0"/>
          <a:lstStyle/>
          <a:p>
            <a:endParaRPr/>
          </a:p>
        </p:txBody>
      </p:sp>
      <p:sp>
        <p:nvSpPr>
          <p:cNvPr id="45" name="object 45"/>
          <p:cNvSpPr/>
          <p:nvPr/>
        </p:nvSpPr>
        <p:spPr>
          <a:xfrm>
            <a:off x="1694442" y="3902325"/>
            <a:ext cx="0" cy="417195"/>
          </a:xfrm>
          <a:custGeom>
            <a:avLst/>
            <a:gdLst/>
            <a:ahLst/>
            <a:cxnLst/>
            <a:rect l="l" t="t" r="r" b="b"/>
            <a:pathLst>
              <a:path h="417195">
                <a:moveTo>
                  <a:pt x="0" y="0"/>
                </a:moveTo>
                <a:lnTo>
                  <a:pt x="0" y="417170"/>
                </a:lnTo>
              </a:path>
            </a:pathLst>
          </a:custGeom>
          <a:ln w="107950">
            <a:solidFill>
              <a:srgbClr val="FFFFFF"/>
            </a:solidFill>
          </a:ln>
        </p:spPr>
        <p:txBody>
          <a:bodyPr wrap="square" lIns="0" tIns="0" rIns="0" bIns="0" rtlCol="0"/>
          <a:lstStyle/>
          <a:p>
            <a:endParaRPr/>
          </a:p>
        </p:txBody>
      </p:sp>
      <p:sp>
        <p:nvSpPr>
          <p:cNvPr id="46" name="object 46"/>
          <p:cNvSpPr/>
          <p:nvPr/>
        </p:nvSpPr>
        <p:spPr>
          <a:xfrm>
            <a:off x="1694442" y="4395696"/>
            <a:ext cx="0" cy="575945"/>
          </a:xfrm>
          <a:custGeom>
            <a:avLst/>
            <a:gdLst/>
            <a:ahLst/>
            <a:cxnLst/>
            <a:rect l="l" t="t" r="r" b="b"/>
            <a:pathLst>
              <a:path h="575945">
                <a:moveTo>
                  <a:pt x="0" y="0"/>
                </a:moveTo>
                <a:lnTo>
                  <a:pt x="0" y="575710"/>
                </a:lnTo>
              </a:path>
            </a:pathLst>
          </a:custGeom>
          <a:ln w="107950">
            <a:solidFill>
              <a:srgbClr val="FFFFFF"/>
            </a:solidFill>
          </a:ln>
        </p:spPr>
        <p:txBody>
          <a:bodyPr wrap="square" lIns="0" tIns="0" rIns="0" bIns="0" rtlCol="0"/>
          <a:lstStyle/>
          <a:p>
            <a:endParaRPr/>
          </a:p>
        </p:txBody>
      </p:sp>
      <p:sp>
        <p:nvSpPr>
          <p:cNvPr id="47" name="object 47"/>
          <p:cNvSpPr/>
          <p:nvPr/>
        </p:nvSpPr>
        <p:spPr>
          <a:xfrm>
            <a:off x="516078" y="4357596"/>
            <a:ext cx="5480685" cy="0"/>
          </a:xfrm>
          <a:custGeom>
            <a:avLst/>
            <a:gdLst/>
            <a:ahLst/>
            <a:cxnLst/>
            <a:rect l="l" t="t" r="r" b="b"/>
            <a:pathLst>
              <a:path w="5480685">
                <a:moveTo>
                  <a:pt x="0" y="0"/>
                </a:moveTo>
                <a:lnTo>
                  <a:pt x="5480113" y="0"/>
                </a:lnTo>
              </a:path>
            </a:pathLst>
          </a:custGeom>
          <a:ln w="76200">
            <a:solidFill>
              <a:srgbClr val="FFFFFF"/>
            </a:solidFill>
          </a:ln>
        </p:spPr>
        <p:txBody>
          <a:bodyPr wrap="square" lIns="0" tIns="0" rIns="0" bIns="0" rtlCol="0"/>
          <a:lstStyle/>
          <a:p>
            <a:endParaRPr/>
          </a:p>
        </p:txBody>
      </p:sp>
      <p:sp>
        <p:nvSpPr>
          <p:cNvPr id="48" name="object 48"/>
          <p:cNvSpPr/>
          <p:nvPr/>
        </p:nvSpPr>
        <p:spPr>
          <a:xfrm>
            <a:off x="501531" y="3864225"/>
            <a:ext cx="5494655" cy="0"/>
          </a:xfrm>
          <a:custGeom>
            <a:avLst/>
            <a:gdLst/>
            <a:ahLst/>
            <a:cxnLst/>
            <a:rect l="l" t="t" r="r" b="b"/>
            <a:pathLst>
              <a:path w="5494655">
                <a:moveTo>
                  <a:pt x="0" y="0"/>
                </a:moveTo>
                <a:lnTo>
                  <a:pt x="5494655"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1805871" y="2476086"/>
            <a:ext cx="4203700" cy="1282700"/>
          </a:xfrm>
          <a:prstGeom prst="rect">
            <a:avLst/>
          </a:prstGeom>
        </p:spPr>
        <p:txBody>
          <a:bodyPr vert="horz" wrap="square" lIns="0" tIns="0" rIns="0" bIns="0" rtlCol="0">
            <a:spAutoFit/>
          </a:bodyPr>
          <a:lstStyle/>
          <a:p>
            <a:pPr marL="12700" marR="5080" algn="just">
              <a:lnSpc>
                <a:spcPts val="900"/>
              </a:lnSpc>
            </a:pPr>
            <a:r>
              <a:rPr sz="900" b="1" dirty="0">
                <a:solidFill>
                  <a:srgbClr val="FFFFFF"/>
                </a:solidFill>
                <a:latin typeface="Segoe UI"/>
                <a:cs typeface="Segoe UI"/>
              </a:rPr>
              <a:t>М</a:t>
            </a:r>
            <a:r>
              <a:rPr sz="900" b="1" spc="-10" dirty="0">
                <a:solidFill>
                  <a:srgbClr val="FFFFFF"/>
                </a:solidFill>
                <a:latin typeface="Segoe UI"/>
                <a:cs typeface="Segoe UI"/>
              </a:rPr>
              <a:t>о</a:t>
            </a:r>
            <a:r>
              <a:rPr sz="900" b="1" dirty="0">
                <a:solidFill>
                  <a:srgbClr val="FFFFFF"/>
                </a:solidFill>
                <a:latin typeface="Segoe UI"/>
                <a:cs typeface="Segoe UI"/>
              </a:rPr>
              <a:t>дернизация</a:t>
            </a:r>
            <a:r>
              <a:rPr sz="900" b="1" spc="15" dirty="0">
                <a:solidFill>
                  <a:srgbClr val="FFFFFF"/>
                </a:solidFill>
                <a:latin typeface="Segoe UI"/>
                <a:cs typeface="Segoe UI"/>
              </a:rPr>
              <a:t> </a:t>
            </a:r>
            <a:r>
              <a:rPr sz="900" b="1" dirty="0">
                <a:solidFill>
                  <a:srgbClr val="FFFFFF"/>
                </a:solidFill>
                <a:latin typeface="Segoe UI"/>
                <a:cs typeface="Segoe UI"/>
              </a:rPr>
              <a:t>и</a:t>
            </a:r>
            <a:r>
              <a:rPr sz="900" b="1" spc="1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азвитие</a:t>
            </a:r>
            <a:r>
              <a:rPr sz="900" b="1" spc="1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a:t>
            </a:r>
            <a:r>
              <a:rPr sz="900" b="1" spc="15" dirty="0">
                <a:solidFill>
                  <a:srgbClr val="FFFFFF"/>
                </a:solidFill>
                <a:latin typeface="Segoe UI"/>
                <a:cs typeface="Segoe UI"/>
              </a:rPr>
              <a:t> </a:t>
            </a:r>
            <a:r>
              <a:rPr sz="900" b="1" dirty="0">
                <a:solidFill>
                  <a:srgbClr val="FFFFFF"/>
                </a:solidFill>
                <a:latin typeface="Segoe UI"/>
                <a:cs typeface="Segoe UI"/>
              </a:rPr>
              <a:t>н</a:t>
            </a:r>
            <a:r>
              <a:rPr sz="900" b="1" spc="-10" dirty="0">
                <a:solidFill>
                  <a:srgbClr val="FFFFFF"/>
                </a:solidFill>
                <a:latin typeface="Segoe UI"/>
                <a:cs typeface="Segoe UI"/>
              </a:rPr>
              <a:t>а</a:t>
            </a:r>
            <a:r>
              <a:rPr sz="900" b="1" dirty="0">
                <a:solidFill>
                  <a:srgbClr val="FFFFFF"/>
                </a:solidFill>
                <a:latin typeface="Segoe UI"/>
                <a:cs typeface="Segoe UI"/>
              </a:rPr>
              <a:t>чально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5"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5" dirty="0">
                <a:solidFill>
                  <a:srgbClr val="FFFFFF"/>
                </a:solidFill>
                <a:latin typeface="Segoe UI"/>
                <a:cs typeface="Segoe UI"/>
              </a:rPr>
              <a:t> </a:t>
            </a:r>
            <a:r>
              <a:rPr sz="900" b="1" dirty="0">
                <a:solidFill>
                  <a:srgbClr val="FFFFFF"/>
                </a:solidFill>
                <a:latin typeface="Segoe UI"/>
                <a:cs typeface="Segoe UI"/>
              </a:rPr>
              <a:t>основно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5" dirty="0">
                <a:solidFill>
                  <a:srgbClr val="FFFFFF"/>
                </a:solidFill>
                <a:latin typeface="Segoe UI"/>
                <a:cs typeface="Segoe UI"/>
              </a:rPr>
              <a:t> </a:t>
            </a:r>
            <a:r>
              <a:rPr sz="900" b="1" dirty="0">
                <a:solidFill>
                  <a:srgbClr val="FFFFFF"/>
                </a:solidFill>
                <a:latin typeface="Segoe UI"/>
                <a:cs typeface="Segoe UI"/>
              </a:rPr>
              <a:t>обще- </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0" dirty="0">
                <a:solidFill>
                  <a:srgbClr val="FFFFFF"/>
                </a:solidFill>
                <a:latin typeface="Segoe UI"/>
                <a:cs typeface="Segoe UI"/>
              </a:rPr>
              <a:t> </a:t>
            </a:r>
            <a:r>
              <a:rPr sz="900" b="1" dirty="0">
                <a:solidFill>
                  <a:srgbClr val="FFFFFF"/>
                </a:solidFill>
                <a:latin typeface="Segoe UI"/>
                <a:cs typeface="Segoe UI"/>
              </a:rPr>
              <a:t>и</a:t>
            </a:r>
            <a:r>
              <a:rPr sz="900" b="1" spc="10" dirty="0">
                <a:solidFill>
                  <a:srgbClr val="FFFFFF"/>
                </a:solidFill>
                <a:latin typeface="Segoe UI"/>
                <a:cs typeface="Segoe UI"/>
              </a:rPr>
              <a:t> </a:t>
            </a:r>
            <a:r>
              <a:rPr sz="900" b="1" dirty="0">
                <a:solidFill>
                  <a:srgbClr val="FFFFFF"/>
                </a:solidFill>
                <a:latin typeface="Segoe UI"/>
                <a:cs typeface="Segoe UI"/>
              </a:rPr>
              <a:t>средне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0" dirty="0">
                <a:solidFill>
                  <a:srgbClr val="FFFFFF"/>
                </a:solidFill>
                <a:latin typeface="Segoe UI"/>
                <a:cs typeface="Segoe UI"/>
              </a:rPr>
              <a:t> </a:t>
            </a:r>
            <a:r>
              <a:rPr sz="900" b="1" dirty="0">
                <a:solidFill>
                  <a:srgbClr val="FFFFFF"/>
                </a:solidFill>
                <a:latin typeface="Segoe UI"/>
                <a:cs typeface="Segoe UI"/>
              </a:rPr>
              <a:t>обще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r>
              <a:rPr sz="900" b="1" spc="10" dirty="0">
                <a:solidFill>
                  <a:srgbClr val="FFFFFF"/>
                </a:solidFill>
                <a:latin typeface="Segoe UI"/>
                <a:cs typeface="Segoe UI"/>
              </a:rPr>
              <a:t> </a:t>
            </a:r>
            <a:r>
              <a:rPr sz="900" b="1" dirty="0">
                <a:solidFill>
                  <a:srgbClr val="FFFFFF"/>
                </a:solidFill>
                <a:latin typeface="Segoe UI"/>
                <a:cs typeface="Segoe UI"/>
              </a:rPr>
              <a:t>и</a:t>
            </a:r>
            <a:r>
              <a:rPr sz="900" b="1" spc="10" dirty="0">
                <a:solidFill>
                  <a:srgbClr val="FFFFFF"/>
                </a:solidFill>
                <a:latin typeface="Segoe UI"/>
                <a:cs typeface="Segoe UI"/>
              </a:rPr>
              <a:t> </a:t>
            </a:r>
            <a:r>
              <a:rPr sz="900" b="1" dirty="0">
                <a:solidFill>
                  <a:srgbClr val="FFFFFF"/>
                </a:solidFill>
                <a:latin typeface="Segoe UI"/>
                <a:cs typeface="Segoe UI"/>
              </a:rPr>
              <a:t>обеспечение</a:t>
            </a:r>
            <a:r>
              <a:rPr sz="900" b="1" spc="10" dirty="0">
                <a:solidFill>
                  <a:srgbClr val="FFFFFF"/>
                </a:solidFill>
                <a:latin typeface="Segoe UI"/>
                <a:cs typeface="Segoe UI"/>
              </a:rPr>
              <a:t> </a:t>
            </a:r>
            <a:r>
              <a:rPr sz="900" b="1" dirty="0">
                <a:solidFill>
                  <a:srgbClr val="FFFFFF"/>
                </a:solidFill>
                <a:latin typeface="Segoe UI"/>
                <a:cs typeface="Segoe UI"/>
              </a:rPr>
              <a:t>возм</a:t>
            </a:r>
            <a:r>
              <a:rPr sz="900" b="1" spc="-15" dirty="0">
                <a:solidFill>
                  <a:srgbClr val="FFFFFF"/>
                </a:solidFill>
                <a:latin typeface="Segoe UI"/>
                <a:cs typeface="Segoe UI"/>
              </a:rPr>
              <a:t>о</a:t>
            </a:r>
            <a:r>
              <a:rPr sz="900" b="1" dirty="0">
                <a:solidFill>
                  <a:srgbClr val="FFFFFF"/>
                </a:solidFill>
                <a:latin typeface="Segoe UI"/>
                <a:cs typeface="Segoe UI"/>
              </a:rPr>
              <a:t>жности</a:t>
            </a:r>
            <a:r>
              <a:rPr sz="900" b="1" spc="10" dirty="0">
                <a:solidFill>
                  <a:srgbClr val="FFFFFF"/>
                </a:solidFill>
                <a:latin typeface="Segoe UI"/>
                <a:cs typeface="Segoe UI"/>
              </a:rPr>
              <a:t> </a:t>
            </a:r>
            <a:r>
              <a:rPr sz="900" b="1" dirty="0">
                <a:solidFill>
                  <a:srgbClr val="FFFFFF"/>
                </a:solidFill>
                <a:latin typeface="Segoe UI"/>
                <a:cs typeface="Segoe UI"/>
              </a:rPr>
              <a:t>дальней- ше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60" dirty="0">
                <a:solidFill>
                  <a:srgbClr val="FFFFFF"/>
                </a:solidFill>
                <a:latin typeface="Segoe UI"/>
                <a:cs typeface="Segoe UI"/>
              </a:rPr>
              <a:t> </a:t>
            </a:r>
            <a:r>
              <a:rPr sz="900" b="1" dirty="0">
                <a:solidFill>
                  <a:srgbClr val="FFFFFF"/>
                </a:solidFill>
                <a:latin typeface="Segoe UI"/>
                <a:cs typeface="Segoe UI"/>
              </a:rPr>
              <a:t>внедрения  </a:t>
            </a:r>
            <a:r>
              <a:rPr sz="900" b="1" spc="-125" dirty="0">
                <a:solidFill>
                  <a:srgbClr val="FFFFFF"/>
                </a:solidFill>
                <a:latin typeface="Segoe UI"/>
                <a:cs typeface="Segoe UI"/>
              </a:rPr>
              <a:t> </a:t>
            </a:r>
            <a:r>
              <a:rPr sz="900" b="1" dirty="0">
                <a:solidFill>
                  <a:srgbClr val="FFFFFF"/>
                </a:solidFill>
                <a:latin typeface="Segoe UI"/>
                <a:cs typeface="Segoe UI"/>
              </a:rPr>
              <a:t>и</a:t>
            </a:r>
            <a:r>
              <a:rPr sz="900" b="1" spc="60" dirty="0">
                <a:solidFill>
                  <a:srgbClr val="FFFFFF"/>
                </a:solidFill>
                <a:latin typeface="Segoe UI"/>
                <a:cs typeface="Segoe UI"/>
              </a:rPr>
              <a:t> </a:t>
            </a:r>
            <a:r>
              <a:rPr sz="900" b="1" dirty="0">
                <a:solidFill>
                  <a:srgbClr val="FFFFFF"/>
                </a:solidFill>
                <a:latin typeface="Segoe UI"/>
                <a:cs typeface="Segoe UI"/>
              </a:rPr>
              <a:t>использования</a:t>
            </a:r>
            <a:r>
              <a:rPr sz="900" b="1" spc="60" dirty="0">
                <a:solidFill>
                  <a:srgbClr val="FFFFFF"/>
                </a:solidFill>
                <a:latin typeface="Segoe UI"/>
                <a:cs typeface="Segoe UI"/>
              </a:rPr>
              <a:t> </a:t>
            </a:r>
            <a:r>
              <a:rPr sz="900" b="1" dirty="0">
                <a:solidFill>
                  <a:srgbClr val="FFFFFF"/>
                </a:solidFill>
                <a:latin typeface="Segoe UI"/>
                <a:cs typeface="Segoe UI"/>
              </a:rPr>
              <a:t>цифровой</a:t>
            </a:r>
            <a:r>
              <a:rPr sz="900" b="1" spc="6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a:t>
            </a:r>
            <a:r>
              <a:rPr sz="900" b="1" spc="60" dirty="0">
                <a:solidFill>
                  <a:srgbClr val="FFFFFF"/>
                </a:solidFill>
                <a:latin typeface="Segoe UI"/>
                <a:cs typeface="Segoe UI"/>
              </a:rPr>
              <a:t> </a:t>
            </a:r>
            <a:r>
              <a:rPr sz="900" b="1" dirty="0">
                <a:solidFill>
                  <a:srgbClr val="FFFFFF"/>
                </a:solidFill>
                <a:latin typeface="Segoe UI"/>
                <a:cs typeface="Segoe UI"/>
              </a:rPr>
              <a:t>среды</a:t>
            </a:r>
            <a:r>
              <a:rPr sz="900" b="1" spc="60" dirty="0">
                <a:solidFill>
                  <a:srgbClr val="FFFFFF"/>
                </a:solidFill>
                <a:latin typeface="Segoe UI"/>
                <a:cs typeface="Segoe UI"/>
              </a:rPr>
              <a:t> </a:t>
            </a:r>
            <a:r>
              <a:rPr sz="900" b="1" dirty="0">
                <a:solidFill>
                  <a:srgbClr val="FFFFFF"/>
                </a:solidFill>
                <a:latin typeface="Segoe UI"/>
                <a:cs typeface="Segoe UI"/>
              </a:rPr>
              <a:t>на пос</a:t>
            </a:r>
            <a:r>
              <a:rPr sz="900" b="1" spc="-15" dirty="0">
                <a:solidFill>
                  <a:srgbClr val="FFFFFF"/>
                </a:solidFill>
                <a:latin typeface="Segoe UI"/>
                <a:cs typeface="Segoe UI"/>
              </a:rPr>
              <a:t>т</a:t>
            </a:r>
            <a:r>
              <a:rPr sz="900" b="1" dirty="0">
                <a:solidFill>
                  <a:srgbClr val="FFFFFF"/>
                </a:solidFill>
                <a:latin typeface="Segoe UI"/>
                <a:cs typeface="Segoe UI"/>
              </a:rPr>
              <a:t>оянной </a:t>
            </a:r>
            <a:r>
              <a:rPr sz="900" b="1" spc="-120" dirty="0">
                <a:solidFill>
                  <a:srgbClr val="FFFFFF"/>
                </a:solidFill>
                <a:latin typeface="Segoe UI"/>
                <a:cs typeface="Segoe UI"/>
              </a:rPr>
              <a:t> </a:t>
            </a:r>
            <a:r>
              <a:rPr sz="900" b="1" dirty="0">
                <a:solidFill>
                  <a:srgbClr val="FFFFFF"/>
                </a:solidFill>
                <a:latin typeface="Segoe UI"/>
                <a:cs typeface="Segoe UI"/>
              </a:rPr>
              <a:t>основе. </a:t>
            </a:r>
            <a:r>
              <a:rPr sz="900" b="1" spc="-120" dirty="0">
                <a:solidFill>
                  <a:srgbClr val="FFFFFF"/>
                </a:solidFill>
                <a:latin typeface="Segoe UI"/>
                <a:cs typeface="Segoe UI"/>
              </a:rPr>
              <a:t> </a:t>
            </a:r>
            <a:r>
              <a:rPr sz="900" b="1" dirty="0">
                <a:solidFill>
                  <a:srgbClr val="FFFFFF"/>
                </a:solidFill>
                <a:latin typeface="Segoe UI"/>
                <a:cs typeface="Segoe UI"/>
              </a:rPr>
              <a:t>В </a:t>
            </a:r>
            <a:r>
              <a:rPr sz="900" b="1" spc="-12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амках </a:t>
            </a:r>
            <a:r>
              <a:rPr sz="900" b="1" spc="-120" dirty="0">
                <a:solidFill>
                  <a:srgbClr val="FFFFFF"/>
                </a:solidFill>
                <a:latin typeface="Segoe UI"/>
                <a:cs typeface="Segoe UI"/>
              </a:rPr>
              <a:t> </a:t>
            </a:r>
            <a:r>
              <a:rPr sz="900" b="1" dirty="0">
                <a:solidFill>
                  <a:srgbClr val="FFFFFF"/>
                </a:solidFill>
                <a:latin typeface="Segoe UI"/>
                <a:cs typeface="Segoe UI"/>
              </a:rPr>
              <a:t>э</a:t>
            </a:r>
            <a:r>
              <a:rPr sz="900" b="1" spc="-15" dirty="0">
                <a:solidFill>
                  <a:srgbClr val="FFFFFF"/>
                </a:solidFill>
                <a:latin typeface="Segoe UI"/>
                <a:cs typeface="Segoe UI"/>
              </a:rPr>
              <a:t>к</a:t>
            </a:r>
            <a:r>
              <a:rPr sz="900" b="1" dirty="0">
                <a:solidFill>
                  <a:srgbClr val="FFFFFF"/>
                </a:solidFill>
                <a:latin typeface="Segoe UI"/>
                <a:cs typeface="Segoe UI"/>
              </a:rPr>
              <a:t>сперимента </a:t>
            </a:r>
            <a:r>
              <a:rPr sz="900" b="1" spc="-120" dirty="0">
                <a:solidFill>
                  <a:srgbClr val="FFFFFF"/>
                </a:solidFill>
                <a:latin typeface="Segoe UI"/>
                <a:cs typeface="Segoe UI"/>
              </a:rPr>
              <a:t> </a:t>
            </a:r>
            <a:r>
              <a:rPr sz="900" b="1" dirty="0">
                <a:solidFill>
                  <a:srgbClr val="FFFFFF"/>
                </a:solidFill>
                <a:latin typeface="Segoe UI"/>
                <a:cs typeface="Segoe UI"/>
              </a:rPr>
              <a:t>ЦОС </a:t>
            </a:r>
            <a:r>
              <a:rPr sz="900" b="1" spc="-120" dirty="0">
                <a:solidFill>
                  <a:srgbClr val="FFFFFF"/>
                </a:solidFill>
                <a:latin typeface="Segoe UI"/>
                <a:cs typeface="Segoe UI"/>
              </a:rPr>
              <a:t> </a:t>
            </a:r>
            <a:r>
              <a:rPr sz="900" b="1" dirty="0">
                <a:solidFill>
                  <a:srgbClr val="FFFFFF"/>
                </a:solidFill>
                <a:latin typeface="Segoe UI"/>
                <a:cs typeface="Segoe UI"/>
              </a:rPr>
              <a:t>внедр</a:t>
            </a:r>
            <a:r>
              <a:rPr sz="900" b="1" spc="-5" dirty="0">
                <a:solidFill>
                  <a:srgbClr val="FFFFFF"/>
                </a:solidFill>
                <a:latin typeface="Segoe UI"/>
                <a:cs typeface="Segoe UI"/>
              </a:rPr>
              <a:t>я</a:t>
            </a:r>
            <a:r>
              <a:rPr sz="900" b="1" dirty="0">
                <a:solidFill>
                  <a:srgbClr val="FFFFFF"/>
                </a:solidFill>
                <a:latin typeface="Segoe UI"/>
                <a:cs typeface="Segoe UI"/>
              </a:rPr>
              <a:t>е</a:t>
            </a:r>
            <a:r>
              <a:rPr sz="900" b="1" spc="-15" dirty="0">
                <a:solidFill>
                  <a:srgbClr val="FFFFFF"/>
                </a:solidFill>
                <a:latin typeface="Segoe UI"/>
                <a:cs typeface="Segoe UI"/>
              </a:rPr>
              <a:t>т</a:t>
            </a:r>
            <a:r>
              <a:rPr sz="900" b="1" dirty="0">
                <a:solidFill>
                  <a:srgbClr val="FFFFFF"/>
                </a:solidFill>
                <a:latin typeface="Segoe UI"/>
                <a:cs typeface="Segoe UI"/>
              </a:rPr>
              <a:t>ся </a:t>
            </a:r>
            <a:r>
              <a:rPr sz="900" b="1" spc="-120" dirty="0">
                <a:solidFill>
                  <a:srgbClr val="FFFFFF"/>
                </a:solidFill>
                <a:latin typeface="Segoe UI"/>
                <a:cs typeface="Segoe UI"/>
              </a:rPr>
              <a:t> </a:t>
            </a:r>
            <a:r>
              <a:rPr sz="900" b="1" dirty="0">
                <a:solidFill>
                  <a:srgbClr val="FFFFFF"/>
                </a:solidFill>
                <a:latin typeface="Segoe UI"/>
                <a:cs typeface="Segoe UI"/>
              </a:rPr>
              <a:t>в </a:t>
            </a:r>
            <a:r>
              <a:rPr sz="900" b="1" spc="-120"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а</a:t>
            </a:r>
            <a:r>
              <a:rPr sz="900" b="1" dirty="0">
                <a:solidFill>
                  <a:srgbClr val="FFFFFF"/>
                </a:solidFill>
                <a:latin typeface="Segoe UI"/>
                <a:cs typeface="Segoe UI"/>
              </a:rPr>
              <a:t>честве дополни</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 </a:t>
            </a:r>
            <a:r>
              <a:rPr sz="900" b="1" dirty="0">
                <a:solidFill>
                  <a:srgbClr val="FFFFFF"/>
                </a:solidFill>
                <a:latin typeface="Segoe UI"/>
                <a:cs typeface="Segoe UI"/>
              </a:rPr>
              <a:t>механизма</a:t>
            </a:r>
            <a:r>
              <a:rPr sz="900" b="1" spc="-5" dirty="0">
                <a:solidFill>
                  <a:srgbClr val="FFFFFF"/>
                </a:solidFill>
                <a:latin typeface="Segoe UI"/>
                <a:cs typeface="Segoe UI"/>
              </a:rPr>
              <a:t> </a:t>
            </a:r>
            <a:r>
              <a:rPr sz="900" b="1" dirty="0">
                <a:solidFill>
                  <a:srgbClr val="FFFFFF"/>
                </a:solidFill>
                <a:latin typeface="Segoe UI"/>
                <a:cs typeface="Segoe UI"/>
              </a:rPr>
              <a:t>реализации</a:t>
            </a:r>
            <a:r>
              <a:rPr sz="900" b="1" spc="-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a:t>
            </a:r>
            <a:r>
              <a:rPr sz="900" b="1" spc="-5"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ельности, </a:t>
            </a:r>
            <a:r>
              <a:rPr sz="900" b="1" spc="-15" dirty="0">
                <a:solidFill>
                  <a:srgbClr val="FFFFFF"/>
                </a:solidFill>
                <a:latin typeface="Segoe UI"/>
                <a:cs typeface="Segoe UI"/>
              </a:rPr>
              <a:t>кот</a:t>
            </a:r>
            <a:r>
              <a:rPr sz="900" b="1" dirty="0">
                <a:solidFill>
                  <a:srgbClr val="FFFFFF"/>
                </a:solidFill>
                <a:latin typeface="Segoe UI"/>
                <a:cs typeface="Segoe UI"/>
              </a:rPr>
              <a:t>орый</a:t>
            </a:r>
            <a:r>
              <a:rPr sz="900" b="1" spc="-5" dirty="0">
                <a:solidFill>
                  <a:srgbClr val="FFFFFF"/>
                </a:solidFill>
                <a:latin typeface="Segoe UI"/>
                <a:cs typeface="Segoe UI"/>
              </a:rPr>
              <a:t> </a:t>
            </a:r>
            <a:r>
              <a:rPr sz="900" b="1" dirty="0">
                <a:solidFill>
                  <a:srgbClr val="FFFFFF"/>
                </a:solidFill>
                <a:latin typeface="Segoe UI"/>
                <a:cs typeface="Segoe UI"/>
              </a:rPr>
              <a:t>дол</a:t>
            </a:r>
            <a:r>
              <a:rPr sz="900" b="1" spc="-15" dirty="0">
                <a:solidFill>
                  <a:srgbClr val="FFFFFF"/>
                </a:solidFill>
                <a:latin typeface="Segoe UI"/>
                <a:cs typeface="Segoe UI"/>
              </a:rPr>
              <a:t>ж</a:t>
            </a:r>
            <a:r>
              <a:rPr sz="900" b="1" dirty="0">
                <a:solidFill>
                  <a:srgbClr val="FFFFFF"/>
                </a:solidFill>
                <a:latin typeface="Segoe UI"/>
                <a:cs typeface="Segoe UI"/>
              </a:rPr>
              <a:t>ен</a:t>
            </a:r>
            <a:r>
              <a:rPr sz="900" b="1" spc="-5" dirty="0">
                <a:solidFill>
                  <a:srgbClr val="FFFFFF"/>
                </a:solidFill>
                <a:latin typeface="Segoe UI"/>
                <a:cs typeface="Segoe UI"/>
              </a:rPr>
              <a:t> </a:t>
            </a:r>
            <a:r>
              <a:rPr sz="900" b="1" dirty="0">
                <a:solidFill>
                  <a:srgbClr val="FFFFFF"/>
                </a:solidFill>
                <a:latin typeface="Segoe UI"/>
                <a:cs typeface="Segoe UI"/>
              </a:rPr>
              <a:t>обеспечить</a:t>
            </a:r>
            <a:r>
              <a:rPr sz="900" b="1" spc="-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авные</a:t>
            </a:r>
            <a:r>
              <a:rPr sz="900" b="1" spc="-5" dirty="0">
                <a:solidFill>
                  <a:srgbClr val="FFFFFF"/>
                </a:solidFill>
                <a:latin typeface="Segoe UI"/>
                <a:cs typeface="Segoe UI"/>
              </a:rPr>
              <a:t> у</a:t>
            </a:r>
            <a:r>
              <a:rPr sz="900" b="1" dirty="0">
                <a:solidFill>
                  <a:srgbClr val="FFFFFF"/>
                </a:solidFill>
                <a:latin typeface="Segoe UI"/>
                <a:cs typeface="Segoe UI"/>
              </a:rPr>
              <a:t>словия</a:t>
            </a:r>
            <a:r>
              <a:rPr sz="900" b="1" spc="-5"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а</a:t>
            </a:r>
            <a:r>
              <a:rPr sz="900" b="1" dirty="0">
                <a:solidFill>
                  <a:srgbClr val="FFFFFF"/>
                </a:solidFill>
                <a:latin typeface="Segoe UI"/>
                <a:cs typeface="Segoe UI"/>
              </a:rPr>
              <a:t>чественно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 учащи</a:t>
            </a:r>
            <a:r>
              <a:rPr sz="900" b="1" spc="-10" dirty="0">
                <a:solidFill>
                  <a:srgbClr val="FFFFFF"/>
                </a:solidFill>
                <a:latin typeface="Segoe UI"/>
                <a:cs typeface="Segoe UI"/>
              </a:rPr>
              <a:t>х</a:t>
            </a:r>
            <a:r>
              <a:rPr sz="900" b="1" dirty="0">
                <a:solidFill>
                  <a:srgbClr val="FFFFFF"/>
                </a:solidFill>
                <a:latin typeface="Segoe UI"/>
                <a:cs typeface="Segoe UI"/>
              </a:rPr>
              <a:t>ся</a:t>
            </a:r>
            <a:r>
              <a:rPr sz="900" b="1" spc="50" dirty="0">
                <a:solidFill>
                  <a:srgbClr val="FFFFFF"/>
                </a:solidFill>
                <a:latin typeface="Segoe UI"/>
                <a:cs typeface="Segoe UI"/>
              </a:rPr>
              <a:t> </a:t>
            </a:r>
            <a:r>
              <a:rPr sz="900" b="1" dirty="0">
                <a:solidFill>
                  <a:srgbClr val="FFFFFF"/>
                </a:solidFill>
                <a:latin typeface="Segoe UI"/>
                <a:cs typeface="Segoe UI"/>
              </a:rPr>
              <a:t>вне</a:t>
            </a:r>
            <a:r>
              <a:rPr sz="900" b="1" spc="50" dirty="0">
                <a:solidFill>
                  <a:srgbClr val="FFFFFF"/>
                </a:solidFill>
                <a:latin typeface="Segoe UI"/>
                <a:cs typeface="Segoe UI"/>
              </a:rPr>
              <a:t> </a:t>
            </a:r>
            <a:r>
              <a:rPr sz="900" b="1" dirty="0">
                <a:solidFill>
                  <a:srgbClr val="FFFFFF"/>
                </a:solidFill>
                <a:latin typeface="Segoe UI"/>
                <a:cs typeface="Segoe UI"/>
              </a:rPr>
              <a:t>зависимости</a:t>
            </a:r>
            <a:r>
              <a:rPr sz="900" b="1" spc="55" dirty="0">
                <a:solidFill>
                  <a:srgbClr val="FFFFFF"/>
                </a:solidFill>
                <a:latin typeface="Segoe UI"/>
                <a:cs typeface="Segoe UI"/>
              </a:rPr>
              <a:t> </a:t>
            </a:r>
            <a:r>
              <a:rPr sz="900" b="1" spc="-15" dirty="0">
                <a:solidFill>
                  <a:srgbClr val="FFFFFF"/>
                </a:solidFill>
                <a:latin typeface="Segoe UI"/>
                <a:cs typeface="Segoe UI"/>
              </a:rPr>
              <a:t>о</a:t>
            </a:r>
            <a:r>
              <a:rPr sz="900" b="1" dirty="0">
                <a:solidFill>
                  <a:srgbClr val="FFFFFF"/>
                </a:solidFill>
                <a:latin typeface="Segoe UI"/>
                <a:cs typeface="Segoe UI"/>
              </a:rPr>
              <a:t>т</a:t>
            </a:r>
            <a:r>
              <a:rPr sz="900" b="1" spc="50" dirty="0">
                <a:solidFill>
                  <a:srgbClr val="FFFFFF"/>
                </a:solidFill>
                <a:latin typeface="Segoe UI"/>
                <a:cs typeface="Segoe UI"/>
              </a:rPr>
              <a:t> </a:t>
            </a:r>
            <a:r>
              <a:rPr sz="900" b="1" dirty="0">
                <a:solidFill>
                  <a:srgbClr val="FFFFFF"/>
                </a:solidFill>
                <a:latin typeface="Segoe UI"/>
                <a:cs typeface="Segoe UI"/>
              </a:rPr>
              <a:t>места</a:t>
            </a:r>
            <a:r>
              <a:rPr sz="900" b="1" spc="50" dirty="0">
                <a:solidFill>
                  <a:srgbClr val="FFFFFF"/>
                </a:solidFill>
                <a:latin typeface="Segoe UI"/>
                <a:cs typeface="Segoe UI"/>
              </a:rPr>
              <a:t> </a:t>
            </a:r>
            <a:r>
              <a:rPr sz="900" b="1" dirty="0">
                <a:solidFill>
                  <a:srgbClr val="FFFFFF"/>
                </a:solidFill>
                <a:latin typeface="Segoe UI"/>
                <a:cs typeface="Segoe UI"/>
              </a:rPr>
              <a:t>их</a:t>
            </a:r>
            <a:r>
              <a:rPr sz="900" b="1" spc="55" dirty="0">
                <a:solidFill>
                  <a:srgbClr val="FFFFFF"/>
                </a:solidFill>
                <a:latin typeface="Segoe UI"/>
                <a:cs typeface="Segoe UI"/>
              </a:rPr>
              <a:t> </a:t>
            </a:r>
            <a:r>
              <a:rPr sz="900" b="1" dirty="0">
                <a:solidFill>
                  <a:srgbClr val="FFFFFF"/>
                </a:solidFill>
                <a:latin typeface="Segoe UI"/>
                <a:cs typeface="Segoe UI"/>
              </a:rPr>
              <a:t>пр</a:t>
            </a:r>
            <a:r>
              <a:rPr sz="900" b="1" spc="-15" dirty="0">
                <a:solidFill>
                  <a:srgbClr val="FFFFFF"/>
                </a:solidFill>
                <a:latin typeface="Segoe UI"/>
                <a:cs typeface="Segoe UI"/>
              </a:rPr>
              <a:t>о</a:t>
            </a:r>
            <a:r>
              <a:rPr sz="900" b="1" dirty="0">
                <a:solidFill>
                  <a:srgbClr val="FFFFFF"/>
                </a:solidFill>
                <a:latin typeface="Segoe UI"/>
                <a:cs typeface="Segoe UI"/>
              </a:rPr>
              <a:t>живания</a:t>
            </a:r>
            <a:r>
              <a:rPr sz="900" b="1" spc="50" dirty="0">
                <a:solidFill>
                  <a:srgbClr val="FFFFFF"/>
                </a:solidFill>
                <a:latin typeface="Segoe UI"/>
                <a:cs typeface="Segoe UI"/>
              </a:rPr>
              <a:t> </a:t>
            </a:r>
            <a:r>
              <a:rPr sz="900" b="1" dirty="0">
                <a:solidFill>
                  <a:srgbClr val="FFFFFF"/>
                </a:solidFill>
                <a:latin typeface="Segoe UI"/>
                <a:cs typeface="Segoe UI"/>
              </a:rPr>
              <a:t>посредством</a:t>
            </a:r>
            <a:r>
              <a:rPr sz="900" b="1" spc="50" dirty="0">
                <a:solidFill>
                  <a:srgbClr val="FFFFFF"/>
                </a:solidFill>
                <a:latin typeface="Segoe UI"/>
                <a:cs typeface="Segoe UI"/>
              </a:rPr>
              <a:t> </a:t>
            </a:r>
            <a:r>
              <a:rPr sz="900" b="1" dirty="0">
                <a:solidFill>
                  <a:srgbClr val="FFFFFF"/>
                </a:solidFill>
                <a:latin typeface="Segoe UI"/>
                <a:cs typeface="Segoe UI"/>
              </a:rPr>
              <a:t>предо- ставления</a:t>
            </a:r>
            <a:r>
              <a:rPr sz="900" b="1" spc="-10" dirty="0">
                <a:solidFill>
                  <a:srgbClr val="FFFFFF"/>
                </a:solidFill>
                <a:latin typeface="Segoe UI"/>
                <a:cs typeface="Segoe UI"/>
              </a:rPr>
              <a:t> </a:t>
            </a:r>
            <a:r>
              <a:rPr sz="900" b="1" dirty="0">
                <a:solidFill>
                  <a:srgbClr val="FFFFFF"/>
                </a:solidFill>
                <a:latin typeface="Segoe UI"/>
                <a:cs typeface="Segoe UI"/>
              </a:rPr>
              <a:t>участникам</a:t>
            </a:r>
            <a:r>
              <a:rPr sz="900" b="1" spc="-1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10" dirty="0">
                <a:solidFill>
                  <a:srgbClr val="FFFFFF"/>
                </a:solidFill>
                <a:latin typeface="Segoe UI"/>
                <a:cs typeface="Segoe UI"/>
              </a:rPr>
              <a:t> </a:t>
            </a:r>
            <a:r>
              <a:rPr sz="900" b="1" spc="-15" dirty="0">
                <a:solidFill>
                  <a:srgbClr val="FFFFFF"/>
                </a:solidFill>
                <a:latin typeface="Segoe UI"/>
                <a:cs typeface="Segoe UI"/>
              </a:rPr>
              <a:t>о</a:t>
            </a:r>
            <a:r>
              <a:rPr sz="900" b="1" dirty="0">
                <a:solidFill>
                  <a:srgbClr val="FFFFFF"/>
                </a:solidFill>
                <a:latin typeface="Segoe UI"/>
                <a:cs typeface="Segoe UI"/>
              </a:rPr>
              <a:t>тношений</a:t>
            </a:r>
            <a:r>
              <a:rPr sz="900" b="1" spc="-10" dirty="0">
                <a:solidFill>
                  <a:srgbClr val="FFFFFF"/>
                </a:solidFill>
                <a:latin typeface="Segoe UI"/>
                <a:cs typeface="Segoe UI"/>
              </a:rPr>
              <a:t> </a:t>
            </a:r>
            <a:r>
              <a:rPr sz="900" b="1" dirty="0">
                <a:solidFill>
                  <a:srgbClr val="FFFFFF"/>
                </a:solidFill>
                <a:latin typeface="Segoe UI"/>
                <a:cs typeface="Segoe UI"/>
              </a:rPr>
              <a:t>дос</a:t>
            </a:r>
            <a:r>
              <a:rPr sz="900" b="1" spc="10" dirty="0">
                <a:solidFill>
                  <a:srgbClr val="FFFFFF"/>
                </a:solidFill>
                <a:latin typeface="Segoe UI"/>
                <a:cs typeface="Segoe UI"/>
              </a:rPr>
              <a:t>т</a:t>
            </a:r>
            <a:r>
              <a:rPr sz="900" b="1" dirty="0">
                <a:solidFill>
                  <a:srgbClr val="FFFFFF"/>
                </a:solidFill>
                <a:latin typeface="Segoe UI"/>
                <a:cs typeface="Segoe UI"/>
              </a:rPr>
              <a:t>упа</a:t>
            </a:r>
            <a:r>
              <a:rPr sz="900" b="1" spc="-10"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 </a:t>
            </a:r>
            <a:r>
              <a:rPr sz="900" b="1" dirty="0">
                <a:solidFill>
                  <a:srgbClr val="FFFFFF"/>
                </a:solidFill>
                <a:latin typeface="Segoe UI"/>
                <a:cs typeface="Segoe UI"/>
              </a:rPr>
              <a:t>пла</a:t>
            </a:r>
            <a:r>
              <a:rPr sz="900" b="1" spc="-15" dirty="0">
                <a:solidFill>
                  <a:srgbClr val="FFFFFF"/>
                </a:solidFill>
                <a:latin typeface="Segoe UI"/>
                <a:cs typeface="Segoe UI"/>
              </a:rPr>
              <a:t>т</a:t>
            </a:r>
            <a:r>
              <a:rPr sz="900" b="1" dirty="0">
                <a:solidFill>
                  <a:srgbClr val="FFFFFF"/>
                </a:solidFill>
                <a:latin typeface="Segoe UI"/>
                <a:cs typeface="Segoe UI"/>
              </a:rPr>
              <a:t>форме ЦОС,</a:t>
            </a:r>
            <a:r>
              <a:rPr sz="900" b="1" spc="45" dirty="0">
                <a:solidFill>
                  <a:srgbClr val="FFFFFF"/>
                </a:solidFill>
                <a:latin typeface="Segoe UI"/>
                <a:cs typeface="Segoe UI"/>
              </a:rPr>
              <a:t> </a:t>
            </a:r>
            <a:r>
              <a:rPr sz="900" b="1" dirty="0">
                <a:solidFill>
                  <a:srgbClr val="FFFFFF"/>
                </a:solidFill>
                <a:latin typeface="Segoe UI"/>
                <a:cs typeface="Segoe UI"/>
              </a:rPr>
              <a:t>формирования</a:t>
            </a:r>
            <a:r>
              <a:rPr sz="900" b="1" spc="45" dirty="0">
                <a:solidFill>
                  <a:srgbClr val="FFFFFF"/>
                </a:solidFill>
                <a:latin typeface="Segoe UI"/>
                <a:cs typeface="Segoe UI"/>
              </a:rPr>
              <a:t> </a:t>
            </a:r>
            <a:r>
              <a:rPr sz="900" b="1" dirty="0">
                <a:solidFill>
                  <a:srgbClr val="FFFFFF"/>
                </a:solidFill>
                <a:latin typeface="Segoe UI"/>
                <a:cs typeface="Segoe UI"/>
              </a:rPr>
              <a:t>в</a:t>
            </a:r>
            <a:r>
              <a:rPr sz="900" b="1" spc="45" dirty="0">
                <a:solidFill>
                  <a:srgbClr val="FFFFFF"/>
                </a:solidFill>
                <a:latin typeface="Segoe UI"/>
                <a:cs typeface="Segoe UI"/>
              </a:rPr>
              <a:t> </a:t>
            </a:r>
            <a:r>
              <a:rPr sz="900" b="1" dirty="0">
                <a:solidFill>
                  <a:srgbClr val="FFFFFF"/>
                </a:solidFill>
                <a:latin typeface="Segoe UI"/>
                <a:cs typeface="Segoe UI"/>
              </a:rPr>
              <a:t>общеоб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4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анизациях</a:t>
            </a:r>
            <a:r>
              <a:rPr sz="900" b="1" spc="45" dirty="0">
                <a:solidFill>
                  <a:srgbClr val="FFFFFF"/>
                </a:solidFill>
                <a:latin typeface="Segoe UI"/>
                <a:cs typeface="Segoe UI"/>
              </a:rPr>
              <a:t> </a:t>
            </a:r>
            <a:r>
              <a:rPr sz="900" b="1" dirty="0">
                <a:solidFill>
                  <a:srgbClr val="FFFFFF"/>
                </a:solidFill>
                <a:latin typeface="Segoe UI"/>
                <a:cs typeface="Segoe UI"/>
              </a:rPr>
              <a:t>универсаль- ных</a:t>
            </a:r>
            <a:r>
              <a:rPr sz="900" b="1" spc="25" dirty="0">
                <a:solidFill>
                  <a:srgbClr val="FFFFFF"/>
                </a:solidFill>
                <a:latin typeface="Segoe UI"/>
                <a:cs typeface="Segoe UI"/>
              </a:rPr>
              <a:t> </a:t>
            </a:r>
            <a:r>
              <a:rPr sz="900" b="1" dirty="0">
                <a:solidFill>
                  <a:srgbClr val="FFFFFF"/>
                </a:solidFill>
                <a:latin typeface="Segoe UI"/>
                <a:cs typeface="Segoe UI"/>
              </a:rPr>
              <a:t>способов</a:t>
            </a:r>
            <a:r>
              <a:rPr sz="900" b="1" spc="2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анизации</a:t>
            </a:r>
            <a:r>
              <a:rPr sz="900" b="1" spc="2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a:t>
            </a:r>
            <a:r>
              <a:rPr sz="900" b="1" spc="25"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ельности</a:t>
            </a:r>
            <a:r>
              <a:rPr sz="900" b="1" spc="25" dirty="0">
                <a:solidFill>
                  <a:srgbClr val="FFFFFF"/>
                </a:solidFill>
                <a:latin typeface="Segoe UI"/>
                <a:cs typeface="Segoe UI"/>
              </a:rPr>
              <a:t> </a:t>
            </a:r>
            <a:r>
              <a:rPr sz="900" b="1" dirty="0">
                <a:solidFill>
                  <a:srgbClr val="FFFFFF"/>
                </a:solidFill>
                <a:latin typeface="Segoe UI"/>
                <a:cs typeface="Segoe UI"/>
              </a:rPr>
              <a:t>с</a:t>
            </a:r>
            <a:r>
              <a:rPr sz="900" b="1" spc="25" dirty="0">
                <a:solidFill>
                  <a:srgbClr val="FFFFFF"/>
                </a:solidFill>
                <a:latin typeface="Segoe UI"/>
                <a:cs typeface="Segoe UI"/>
              </a:rPr>
              <a:t> </a:t>
            </a:r>
            <a:r>
              <a:rPr sz="900" b="1" dirty="0">
                <a:solidFill>
                  <a:srgbClr val="FFFFFF"/>
                </a:solidFill>
                <a:latin typeface="Segoe UI"/>
                <a:cs typeface="Segoe UI"/>
              </a:rPr>
              <a:t>использова- нием</a:t>
            </a:r>
            <a:r>
              <a:rPr sz="900" b="1" spc="-50" dirty="0">
                <a:solidFill>
                  <a:srgbClr val="FFFFFF"/>
                </a:solidFill>
                <a:latin typeface="Segoe UI"/>
                <a:cs typeface="Segoe UI"/>
              </a:rPr>
              <a:t> </a:t>
            </a:r>
            <a:r>
              <a:rPr sz="900" b="1" dirty="0">
                <a:solidFill>
                  <a:srgbClr val="FFFFFF"/>
                </a:solidFill>
                <a:latin typeface="Segoe UI"/>
                <a:cs typeface="Segoe UI"/>
              </a:rPr>
              <a:t>цифрово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0"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он</a:t>
            </a:r>
            <a:r>
              <a:rPr sz="900" b="1" spc="-15" dirty="0">
                <a:solidFill>
                  <a:srgbClr val="FFFFFF"/>
                </a:solidFill>
                <a:latin typeface="Segoe UI"/>
                <a:cs typeface="Segoe UI"/>
              </a:rPr>
              <a:t>т</a:t>
            </a:r>
            <a:r>
              <a:rPr sz="900" b="1" dirty="0">
                <a:solidFill>
                  <a:srgbClr val="FFFFFF"/>
                </a:solidFill>
                <a:latin typeface="Segoe UI"/>
                <a:cs typeface="Segoe UI"/>
              </a:rPr>
              <a:t>ента</a:t>
            </a:r>
            <a:r>
              <a:rPr sz="900" b="1" spc="-50" dirty="0">
                <a:solidFill>
                  <a:srgbClr val="FFFFFF"/>
                </a:solidFill>
                <a:latin typeface="Segoe UI"/>
                <a:cs typeface="Segoe UI"/>
              </a:rPr>
              <a:t> </a:t>
            </a:r>
            <a:r>
              <a:rPr sz="900" b="1" dirty="0">
                <a:solidFill>
                  <a:srgbClr val="FFFFFF"/>
                </a:solidFill>
                <a:latin typeface="Segoe UI"/>
                <a:cs typeface="Segoe UI"/>
              </a:rPr>
              <a:t>и</a:t>
            </a:r>
            <a:r>
              <a:rPr sz="900" b="1" spc="-5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50" dirty="0">
                <a:solidFill>
                  <a:srgbClr val="FFFFFF"/>
                </a:solidFill>
                <a:latin typeface="Segoe UI"/>
                <a:cs typeface="Segoe UI"/>
              </a:rPr>
              <a:t> </a:t>
            </a:r>
            <a:r>
              <a:rPr sz="900" b="1" dirty="0">
                <a:solidFill>
                  <a:srgbClr val="FFFFFF"/>
                </a:solidFill>
                <a:latin typeface="Segoe UI"/>
                <a:cs typeface="Segoe UI"/>
              </a:rPr>
              <a:t>сервисов</a:t>
            </a:r>
            <a:endParaRPr sz="900">
              <a:latin typeface="Segoe UI"/>
              <a:cs typeface="Segoe UI"/>
            </a:endParaRPr>
          </a:p>
        </p:txBody>
      </p:sp>
      <p:sp>
        <p:nvSpPr>
          <p:cNvPr id="50" name="object 50"/>
          <p:cNvSpPr txBox="1"/>
          <p:nvPr/>
        </p:nvSpPr>
        <p:spPr>
          <a:xfrm>
            <a:off x="1805871" y="3973645"/>
            <a:ext cx="4203065" cy="254000"/>
          </a:xfrm>
          <a:prstGeom prst="rect">
            <a:avLst/>
          </a:prstGeom>
        </p:spPr>
        <p:txBody>
          <a:bodyPr vert="horz" wrap="square" lIns="0" tIns="0" rIns="0" bIns="0" rtlCol="0">
            <a:spAutoFit/>
          </a:bodyPr>
          <a:lstStyle/>
          <a:p>
            <a:pPr marL="12700" marR="5080">
              <a:lnSpc>
                <a:spcPts val="900"/>
              </a:lnSpc>
            </a:pPr>
            <a:r>
              <a:rPr sz="900" b="1" dirty="0">
                <a:solidFill>
                  <a:srgbClr val="FFFFFF"/>
                </a:solidFill>
                <a:latin typeface="Segoe UI"/>
                <a:cs typeface="Segoe UI"/>
              </a:rPr>
              <a:t>Создание</a:t>
            </a:r>
            <a:r>
              <a:rPr sz="900" b="1" spc="35" dirty="0">
                <a:solidFill>
                  <a:srgbClr val="FFFFFF"/>
                </a:solidFill>
                <a:latin typeface="Segoe UI"/>
                <a:cs typeface="Segoe UI"/>
              </a:rPr>
              <a:t> </a:t>
            </a:r>
            <a:r>
              <a:rPr sz="900" b="1" dirty="0">
                <a:solidFill>
                  <a:srgbClr val="FFFFFF"/>
                </a:solidFill>
                <a:latin typeface="Segoe UI"/>
                <a:cs typeface="Segoe UI"/>
              </a:rPr>
              <a:t>современной</a:t>
            </a:r>
            <a:r>
              <a:rPr sz="900" b="1" spc="35" dirty="0">
                <a:solidFill>
                  <a:srgbClr val="FFFFFF"/>
                </a:solidFill>
                <a:latin typeface="Segoe UI"/>
                <a:cs typeface="Segoe UI"/>
              </a:rPr>
              <a:t> </a:t>
            </a:r>
            <a:r>
              <a:rPr sz="900" b="1" dirty="0">
                <a:solidFill>
                  <a:srgbClr val="FFFFFF"/>
                </a:solidFill>
                <a:latin typeface="Segoe UI"/>
                <a:cs typeface="Segoe UI"/>
              </a:rPr>
              <a:t>и</a:t>
            </a:r>
            <a:r>
              <a:rPr sz="900" b="1" spc="35" dirty="0">
                <a:solidFill>
                  <a:srgbClr val="FFFFFF"/>
                </a:solidFill>
                <a:latin typeface="Segoe UI"/>
                <a:cs typeface="Segoe UI"/>
              </a:rPr>
              <a:t> </a:t>
            </a:r>
            <a:r>
              <a:rPr sz="900" b="1" dirty="0">
                <a:solidFill>
                  <a:srgbClr val="FFFFFF"/>
                </a:solidFill>
                <a:latin typeface="Segoe UI"/>
                <a:cs typeface="Segoe UI"/>
              </a:rPr>
              <a:t>безопасной</a:t>
            </a:r>
            <a:r>
              <a:rPr sz="900" b="1" spc="35" dirty="0">
                <a:solidFill>
                  <a:srgbClr val="FFFFFF"/>
                </a:solidFill>
                <a:latin typeface="Segoe UI"/>
                <a:cs typeface="Segoe UI"/>
              </a:rPr>
              <a:t> </a:t>
            </a:r>
            <a:r>
              <a:rPr sz="900" b="1" dirty="0">
                <a:solidFill>
                  <a:srgbClr val="FFFFFF"/>
                </a:solidFill>
                <a:latin typeface="Segoe UI"/>
                <a:cs typeface="Segoe UI"/>
              </a:rPr>
              <a:t>цифровой</a:t>
            </a:r>
            <a:r>
              <a:rPr sz="900" b="1" spc="3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a:t>
            </a:r>
            <a:r>
              <a:rPr sz="900" b="1" spc="35" dirty="0">
                <a:solidFill>
                  <a:srgbClr val="FFFFFF"/>
                </a:solidFill>
                <a:latin typeface="Segoe UI"/>
                <a:cs typeface="Segoe UI"/>
              </a:rPr>
              <a:t> </a:t>
            </a:r>
            <a:r>
              <a:rPr sz="900" b="1" dirty="0">
                <a:solidFill>
                  <a:srgbClr val="FFFFFF"/>
                </a:solidFill>
                <a:latin typeface="Segoe UI"/>
                <a:cs typeface="Segoe UI"/>
              </a:rPr>
              <a:t>среды, обеспечивающей высокий уровень к</a:t>
            </a:r>
            <a:r>
              <a:rPr sz="900" b="1" spc="-10" dirty="0">
                <a:solidFill>
                  <a:srgbClr val="FFFFFF"/>
                </a:solidFill>
                <a:latin typeface="Segoe UI"/>
                <a:cs typeface="Segoe UI"/>
              </a:rPr>
              <a:t>а</a:t>
            </a:r>
            <a:r>
              <a:rPr sz="900" b="1" dirty="0">
                <a:solidFill>
                  <a:srgbClr val="FFFFFF"/>
                </a:solidFill>
                <a:latin typeface="Segoe UI"/>
                <a:cs typeface="Segoe UI"/>
              </a:rPr>
              <a:t>чества и дос</a:t>
            </a:r>
            <a:r>
              <a:rPr sz="900" b="1" spc="10" dirty="0">
                <a:solidFill>
                  <a:srgbClr val="FFFFFF"/>
                </a:solidFill>
                <a:latin typeface="Segoe UI"/>
                <a:cs typeface="Segoe UI"/>
              </a:rPr>
              <a:t>т</a:t>
            </a:r>
            <a:r>
              <a:rPr sz="900" b="1" dirty="0">
                <a:solidFill>
                  <a:srgbClr val="FFFFFF"/>
                </a:solidFill>
                <a:latin typeface="Segoe UI"/>
                <a:cs typeface="Segoe UI"/>
              </a:rPr>
              <a:t>упность 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endParaRPr sz="900">
              <a:latin typeface="Segoe UI"/>
              <a:cs typeface="Segoe UI"/>
            </a:endParaRPr>
          </a:p>
        </p:txBody>
      </p:sp>
      <p:sp>
        <p:nvSpPr>
          <p:cNvPr id="51" name="object 51"/>
          <p:cNvSpPr txBox="1"/>
          <p:nvPr/>
        </p:nvSpPr>
        <p:spPr>
          <a:xfrm>
            <a:off x="1805840" y="4462982"/>
            <a:ext cx="4203065" cy="379095"/>
          </a:xfrm>
          <a:prstGeom prst="rect">
            <a:avLst/>
          </a:prstGeom>
        </p:spPr>
        <p:txBody>
          <a:bodyPr vert="horz" wrap="square" lIns="0" tIns="0" rIns="0" bIns="0" rtlCol="0">
            <a:spAutoFit/>
          </a:bodyPr>
          <a:lstStyle/>
          <a:p>
            <a:pPr marL="12700" marR="5080" algn="just">
              <a:lnSpc>
                <a:spcPct val="83300"/>
              </a:lnSpc>
            </a:pPr>
            <a:r>
              <a:rPr sz="900" b="1" spc="-15" dirty="0">
                <a:solidFill>
                  <a:srgbClr val="FFFFFF"/>
                </a:solidFill>
                <a:latin typeface="Segoe UI"/>
                <a:cs typeface="Segoe UI"/>
              </a:rPr>
              <a:t>Приобре</a:t>
            </a:r>
            <a:r>
              <a:rPr sz="900" b="1" spc="-30" dirty="0">
                <a:solidFill>
                  <a:srgbClr val="FFFFFF"/>
                </a:solidFill>
                <a:latin typeface="Segoe UI"/>
                <a:cs typeface="Segoe UI"/>
              </a:rPr>
              <a:t>т</a:t>
            </a:r>
            <a:r>
              <a:rPr sz="900" b="1" spc="-15" dirty="0">
                <a:solidFill>
                  <a:srgbClr val="FFFFFF"/>
                </a:solidFill>
                <a:latin typeface="Segoe UI"/>
                <a:cs typeface="Segoe UI"/>
              </a:rPr>
              <a:t>ен</a:t>
            </a:r>
            <a:r>
              <a:rPr sz="900" b="1" dirty="0">
                <a:solidFill>
                  <a:srgbClr val="FFFFFF"/>
                </a:solidFill>
                <a:latin typeface="Segoe UI"/>
                <a:cs typeface="Segoe UI"/>
              </a:rPr>
              <a:t>о </a:t>
            </a:r>
            <a:r>
              <a:rPr sz="900" b="1" spc="-80" dirty="0">
                <a:solidFill>
                  <a:srgbClr val="FFFFFF"/>
                </a:solidFill>
                <a:latin typeface="Segoe UI"/>
                <a:cs typeface="Segoe UI"/>
              </a:rPr>
              <a:t> </a:t>
            </a:r>
            <a:r>
              <a:rPr sz="900" b="1" spc="-15" dirty="0">
                <a:solidFill>
                  <a:srgbClr val="FFFFFF"/>
                </a:solidFill>
                <a:latin typeface="Segoe UI"/>
                <a:cs typeface="Segoe UI"/>
              </a:rPr>
              <a:t>обор</a:t>
            </a:r>
            <a:r>
              <a:rPr sz="900" b="1" spc="-55" dirty="0">
                <a:solidFill>
                  <a:srgbClr val="FFFFFF"/>
                </a:solidFill>
                <a:latin typeface="Segoe UI"/>
                <a:cs typeface="Segoe UI"/>
              </a:rPr>
              <a:t>у</a:t>
            </a:r>
            <a:r>
              <a:rPr sz="900" b="1" spc="-15" dirty="0">
                <a:solidFill>
                  <a:srgbClr val="FFFFFF"/>
                </a:solidFill>
                <a:latin typeface="Segoe UI"/>
                <a:cs typeface="Segoe UI"/>
              </a:rPr>
              <a:t>довани</a:t>
            </a:r>
            <a:r>
              <a:rPr sz="900" b="1" dirty="0">
                <a:solidFill>
                  <a:srgbClr val="FFFFFF"/>
                </a:solidFill>
                <a:latin typeface="Segoe UI"/>
                <a:cs typeface="Segoe UI"/>
              </a:rPr>
              <a:t>е </a:t>
            </a:r>
            <a:r>
              <a:rPr sz="900" b="1" spc="-80" dirty="0">
                <a:solidFill>
                  <a:srgbClr val="FFFFFF"/>
                </a:solidFill>
                <a:latin typeface="Segoe UI"/>
                <a:cs typeface="Segoe UI"/>
              </a:rPr>
              <a:t> </a:t>
            </a:r>
            <a:r>
              <a:rPr sz="900" b="1" spc="-10" dirty="0">
                <a:solidFill>
                  <a:srgbClr val="FFFFFF"/>
                </a:solidFill>
                <a:latin typeface="Segoe UI"/>
                <a:cs typeface="Segoe UI"/>
              </a:rPr>
              <a:t>д</a:t>
            </a:r>
            <a:r>
              <a:rPr sz="900" b="1" spc="-15" dirty="0">
                <a:solidFill>
                  <a:srgbClr val="FFFFFF"/>
                </a:solidFill>
                <a:latin typeface="Segoe UI"/>
                <a:cs typeface="Segoe UI"/>
              </a:rPr>
              <a:t>л</a:t>
            </a:r>
            <a:r>
              <a:rPr sz="900" b="1" dirty="0">
                <a:solidFill>
                  <a:srgbClr val="FFFFFF"/>
                </a:solidFill>
                <a:latin typeface="Segoe UI"/>
                <a:cs typeface="Segoe UI"/>
              </a:rPr>
              <a:t>я </a:t>
            </a:r>
            <a:r>
              <a:rPr sz="900" b="1" spc="-80" dirty="0">
                <a:solidFill>
                  <a:srgbClr val="FFFFFF"/>
                </a:solidFill>
                <a:latin typeface="Segoe UI"/>
                <a:cs typeface="Segoe UI"/>
              </a:rPr>
              <a:t> </a:t>
            </a:r>
            <a:r>
              <a:rPr sz="1000" b="1" spc="-20" dirty="0">
                <a:solidFill>
                  <a:srgbClr val="694796"/>
                </a:solidFill>
                <a:latin typeface="Segoe UI"/>
                <a:cs typeface="Segoe UI"/>
              </a:rPr>
              <a:t>19</a:t>
            </a:r>
            <a:r>
              <a:rPr sz="1000" b="1" dirty="0">
                <a:solidFill>
                  <a:srgbClr val="694796"/>
                </a:solidFill>
                <a:latin typeface="Segoe UI"/>
                <a:cs typeface="Segoe UI"/>
              </a:rPr>
              <a:t>9 </a:t>
            </a:r>
            <a:r>
              <a:rPr sz="1000" b="1" spc="-135" dirty="0">
                <a:solidFill>
                  <a:srgbClr val="694796"/>
                </a:solidFill>
                <a:latin typeface="Segoe UI"/>
                <a:cs typeface="Segoe UI"/>
              </a:rPr>
              <a:t> </a:t>
            </a:r>
            <a:r>
              <a:rPr sz="900" b="1" spc="-15" dirty="0">
                <a:solidFill>
                  <a:srgbClr val="FFFFFF"/>
                </a:solidFill>
                <a:latin typeface="Segoe UI"/>
                <a:cs typeface="Segoe UI"/>
              </a:rPr>
              <a:t>общеоб</a:t>
            </a:r>
            <a:r>
              <a:rPr sz="900" b="1" spc="-25" dirty="0">
                <a:solidFill>
                  <a:srgbClr val="FFFFFF"/>
                </a:solidFill>
                <a:latin typeface="Segoe UI"/>
                <a:cs typeface="Segoe UI"/>
              </a:rPr>
              <a:t>р</a:t>
            </a:r>
            <a:r>
              <a:rPr sz="900" b="1" spc="-15" dirty="0">
                <a:solidFill>
                  <a:srgbClr val="FFFFFF"/>
                </a:solidFill>
                <a:latin typeface="Segoe UI"/>
                <a:cs typeface="Segoe UI"/>
              </a:rPr>
              <a:t>азова</a:t>
            </a:r>
            <a:r>
              <a:rPr sz="900" b="1" spc="-30" dirty="0">
                <a:solidFill>
                  <a:srgbClr val="FFFFFF"/>
                </a:solidFill>
                <a:latin typeface="Segoe UI"/>
                <a:cs typeface="Segoe UI"/>
              </a:rPr>
              <a:t>т</a:t>
            </a:r>
            <a:r>
              <a:rPr sz="900" b="1" spc="-15" dirty="0">
                <a:solidFill>
                  <a:srgbClr val="FFFFFF"/>
                </a:solidFill>
                <a:latin typeface="Segoe UI"/>
                <a:cs typeface="Segoe UI"/>
              </a:rPr>
              <a:t>ельны</a:t>
            </a:r>
            <a:r>
              <a:rPr sz="900" b="1" dirty="0">
                <a:solidFill>
                  <a:srgbClr val="FFFFFF"/>
                </a:solidFill>
                <a:latin typeface="Segoe UI"/>
                <a:cs typeface="Segoe UI"/>
              </a:rPr>
              <a:t>х </a:t>
            </a:r>
            <a:r>
              <a:rPr sz="900" b="1" spc="-80" dirty="0">
                <a:solidFill>
                  <a:srgbClr val="FFFFFF"/>
                </a:solidFill>
                <a:latin typeface="Segoe UI"/>
                <a:cs typeface="Segoe UI"/>
              </a:rPr>
              <a:t> </a:t>
            </a:r>
            <a:r>
              <a:rPr sz="900" b="1" spc="-15" dirty="0">
                <a:solidFill>
                  <a:srgbClr val="FFFFFF"/>
                </a:solidFill>
                <a:latin typeface="Segoe UI"/>
                <a:cs typeface="Segoe UI"/>
              </a:rPr>
              <a:t>ор</a:t>
            </a:r>
            <a:r>
              <a:rPr sz="900" b="1" spc="-40" dirty="0">
                <a:solidFill>
                  <a:srgbClr val="FFFFFF"/>
                </a:solidFill>
                <a:latin typeface="Segoe UI"/>
                <a:cs typeface="Segoe UI"/>
              </a:rPr>
              <a:t>г</a:t>
            </a:r>
            <a:r>
              <a:rPr sz="900" b="1" spc="-15" dirty="0">
                <a:solidFill>
                  <a:srgbClr val="FFFFFF"/>
                </a:solidFill>
                <a:latin typeface="Segoe UI"/>
                <a:cs typeface="Segoe UI"/>
              </a:rPr>
              <a:t>анизаций </a:t>
            </a:r>
            <a:r>
              <a:rPr sz="900" b="1" spc="-10" dirty="0">
                <a:solidFill>
                  <a:srgbClr val="FFFFFF"/>
                </a:solidFill>
                <a:latin typeface="Segoe UI"/>
                <a:cs typeface="Segoe UI"/>
              </a:rPr>
              <a:t>д</a:t>
            </a:r>
            <a:r>
              <a:rPr sz="900" b="1" spc="-15" dirty="0">
                <a:solidFill>
                  <a:srgbClr val="FFFFFF"/>
                </a:solidFill>
                <a:latin typeface="Segoe UI"/>
                <a:cs typeface="Segoe UI"/>
              </a:rPr>
              <a:t>л</a:t>
            </a:r>
            <a:r>
              <a:rPr sz="900" b="1" dirty="0">
                <a:solidFill>
                  <a:srgbClr val="FFFFFF"/>
                </a:solidFill>
                <a:latin typeface="Segoe UI"/>
                <a:cs typeface="Segoe UI"/>
              </a:rPr>
              <a:t>я</a:t>
            </a:r>
            <a:r>
              <a:rPr sz="900" b="1" spc="-30" dirty="0">
                <a:solidFill>
                  <a:srgbClr val="FFFFFF"/>
                </a:solidFill>
                <a:latin typeface="Segoe UI"/>
                <a:cs typeface="Segoe UI"/>
              </a:rPr>
              <a:t> </a:t>
            </a:r>
            <a:r>
              <a:rPr sz="900" b="1" spc="-15" dirty="0">
                <a:solidFill>
                  <a:srgbClr val="FFFFFF"/>
                </a:solidFill>
                <a:latin typeface="Segoe UI"/>
                <a:cs typeface="Segoe UI"/>
              </a:rPr>
              <a:t>реализаци</a:t>
            </a:r>
            <a:r>
              <a:rPr sz="900" b="1" dirty="0">
                <a:solidFill>
                  <a:srgbClr val="FFFFFF"/>
                </a:solidFill>
                <a:latin typeface="Segoe UI"/>
                <a:cs typeface="Segoe UI"/>
              </a:rPr>
              <a:t>и</a:t>
            </a:r>
            <a:r>
              <a:rPr sz="900" b="1" spc="-30" dirty="0">
                <a:solidFill>
                  <a:srgbClr val="FFFFFF"/>
                </a:solidFill>
                <a:latin typeface="Segoe UI"/>
                <a:cs typeface="Segoe UI"/>
              </a:rPr>
              <a:t> </a:t>
            </a:r>
            <a:r>
              <a:rPr sz="900" b="1" spc="-15" dirty="0">
                <a:solidFill>
                  <a:srgbClr val="FFFFFF"/>
                </a:solidFill>
                <a:latin typeface="Segoe UI"/>
                <a:cs typeface="Segoe UI"/>
              </a:rPr>
              <a:t>мероприяти</a:t>
            </a:r>
            <a:r>
              <a:rPr sz="900" b="1" dirty="0">
                <a:solidFill>
                  <a:srgbClr val="FFFFFF"/>
                </a:solidFill>
                <a:latin typeface="Segoe UI"/>
                <a:cs typeface="Segoe UI"/>
              </a:rPr>
              <a:t>й</a:t>
            </a:r>
            <a:r>
              <a:rPr sz="900" b="1" spc="-30" dirty="0">
                <a:solidFill>
                  <a:srgbClr val="FFFFFF"/>
                </a:solidFill>
                <a:latin typeface="Segoe UI"/>
                <a:cs typeface="Segoe UI"/>
              </a:rPr>
              <a:t> </a:t>
            </a:r>
            <a:r>
              <a:rPr sz="900" b="1" spc="-15" dirty="0">
                <a:solidFill>
                  <a:srgbClr val="FFFFFF"/>
                </a:solidFill>
                <a:latin typeface="Segoe UI"/>
                <a:cs typeface="Segoe UI"/>
              </a:rPr>
              <a:t>п</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проведени</a:t>
            </a:r>
            <a:r>
              <a:rPr sz="900" b="1" dirty="0">
                <a:solidFill>
                  <a:srgbClr val="FFFFFF"/>
                </a:solidFill>
                <a:latin typeface="Segoe UI"/>
                <a:cs typeface="Segoe UI"/>
              </a:rPr>
              <a:t>ю</a:t>
            </a:r>
            <a:r>
              <a:rPr sz="900" b="1" spc="-30" dirty="0">
                <a:solidFill>
                  <a:srgbClr val="FFFFFF"/>
                </a:solidFill>
                <a:latin typeface="Segoe UI"/>
                <a:cs typeface="Segoe UI"/>
              </a:rPr>
              <a:t> </a:t>
            </a:r>
            <a:r>
              <a:rPr sz="900" b="1" spc="-15" dirty="0">
                <a:solidFill>
                  <a:srgbClr val="FFFFFF"/>
                </a:solidFill>
                <a:latin typeface="Segoe UI"/>
                <a:cs typeface="Segoe UI"/>
              </a:rPr>
              <a:t>э</a:t>
            </a:r>
            <a:r>
              <a:rPr sz="900" b="1" spc="-30" dirty="0">
                <a:solidFill>
                  <a:srgbClr val="FFFFFF"/>
                </a:solidFill>
                <a:latin typeface="Segoe UI"/>
                <a:cs typeface="Segoe UI"/>
              </a:rPr>
              <a:t>к</a:t>
            </a:r>
            <a:r>
              <a:rPr sz="900" b="1" spc="-15" dirty="0">
                <a:solidFill>
                  <a:srgbClr val="FFFFFF"/>
                </a:solidFill>
                <a:latin typeface="Segoe UI"/>
                <a:cs typeface="Segoe UI"/>
              </a:rPr>
              <a:t>сперимент</a:t>
            </a:r>
            <a:r>
              <a:rPr sz="900" b="1" dirty="0">
                <a:solidFill>
                  <a:srgbClr val="FFFFFF"/>
                </a:solidFill>
                <a:latin typeface="Segoe UI"/>
                <a:cs typeface="Segoe UI"/>
              </a:rPr>
              <a:t>а</a:t>
            </a:r>
            <a:r>
              <a:rPr sz="900" b="1" spc="-30" dirty="0">
                <a:solidFill>
                  <a:srgbClr val="FFFFFF"/>
                </a:solidFill>
                <a:latin typeface="Segoe UI"/>
                <a:cs typeface="Segoe UI"/>
              </a:rPr>
              <a:t> </a:t>
            </a:r>
            <a:r>
              <a:rPr sz="900" b="1" spc="-15" dirty="0">
                <a:solidFill>
                  <a:srgbClr val="FFFFFF"/>
                </a:solidFill>
                <a:latin typeface="Segoe UI"/>
                <a:cs typeface="Segoe UI"/>
              </a:rPr>
              <a:t>п</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м</a:t>
            </a:r>
            <a:r>
              <a:rPr sz="900" b="1" spc="-25" dirty="0">
                <a:solidFill>
                  <a:srgbClr val="FFFFFF"/>
                </a:solidFill>
                <a:latin typeface="Segoe UI"/>
                <a:cs typeface="Segoe UI"/>
              </a:rPr>
              <a:t>о</a:t>
            </a:r>
            <a:r>
              <a:rPr sz="900" b="1" spc="-15" dirty="0">
                <a:solidFill>
                  <a:srgbClr val="FFFFFF"/>
                </a:solidFill>
                <a:latin typeface="Segoe UI"/>
                <a:cs typeface="Segoe UI"/>
              </a:rPr>
              <a:t>дерниза</a:t>
            </a:r>
            <a:r>
              <a:rPr sz="900" b="1" dirty="0">
                <a:solidFill>
                  <a:srgbClr val="FFFFFF"/>
                </a:solidFill>
                <a:latin typeface="Segoe UI"/>
                <a:cs typeface="Segoe UI"/>
              </a:rPr>
              <a:t>- </a:t>
            </a:r>
            <a:r>
              <a:rPr sz="900" b="1" spc="-15" dirty="0">
                <a:solidFill>
                  <a:srgbClr val="FFFFFF"/>
                </a:solidFill>
                <a:latin typeface="Segoe UI"/>
                <a:cs typeface="Segoe UI"/>
              </a:rPr>
              <a:t>ци</a:t>
            </a:r>
            <a:r>
              <a:rPr sz="900" b="1" dirty="0">
                <a:solidFill>
                  <a:srgbClr val="FFFFFF"/>
                </a:solidFill>
                <a:latin typeface="Segoe UI"/>
                <a:cs typeface="Segoe UI"/>
              </a:rPr>
              <a:t>и</a:t>
            </a:r>
            <a:r>
              <a:rPr sz="900" b="1" spc="-30" dirty="0">
                <a:solidFill>
                  <a:srgbClr val="FFFFFF"/>
                </a:solidFill>
                <a:latin typeface="Segoe UI"/>
                <a:cs typeface="Segoe UI"/>
              </a:rPr>
              <a:t> </a:t>
            </a:r>
            <a:r>
              <a:rPr sz="900" b="1" spc="-15" dirty="0">
                <a:solidFill>
                  <a:srgbClr val="FFFFFF"/>
                </a:solidFill>
                <a:latin typeface="Segoe UI"/>
                <a:cs typeface="Segoe UI"/>
              </a:rPr>
              <a:t>н</a:t>
            </a:r>
            <a:r>
              <a:rPr sz="900" b="1" spc="-25" dirty="0">
                <a:solidFill>
                  <a:srgbClr val="FFFFFF"/>
                </a:solidFill>
                <a:latin typeface="Segoe UI"/>
                <a:cs typeface="Segoe UI"/>
              </a:rPr>
              <a:t>а</a:t>
            </a:r>
            <a:r>
              <a:rPr sz="900" b="1" spc="-15" dirty="0">
                <a:solidFill>
                  <a:srgbClr val="FFFFFF"/>
                </a:solidFill>
                <a:latin typeface="Segoe UI"/>
                <a:cs typeface="Segoe UI"/>
              </a:rPr>
              <a:t>чально</a:t>
            </a:r>
            <a:r>
              <a:rPr sz="900" b="1" spc="-30"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обще</a:t>
            </a:r>
            <a:r>
              <a:rPr sz="900" b="1" spc="-30" dirty="0">
                <a:solidFill>
                  <a:srgbClr val="FFFFFF"/>
                </a:solidFill>
                <a:latin typeface="Segoe UI"/>
                <a:cs typeface="Segoe UI"/>
              </a:rPr>
              <a:t>г</a:t>
            </a:r>
            <a:r>
              <a:rPr sz="900" b="1" spc="-15" dirty="0">
                <a:solidFill>
                  <a:srgbClr val="FFFFFF"/>
                </a:solidFill>
                <a:latin typeface="Segoe UI"/>
                <a:cs typeface="Segoe UI"/>
              </a:rPr>
              <a:t>о</a:t>
            </a:r>
            <a:r>
              <a:rPr sz="900" b="1" dirty="0">
                <a:solidFill>
                  <a:srgbClr val="FFFFFF"/>
                </a:solidFill>
                <a:latin typeface="Segoe UI"/>
                <a:cs typeface="Segoe UI"/>
              </a:rPr>
              <a:t>,</a:t>
            </a:r>
            <a:r>
              <a:rPr sz="900" b="1" spc="-30" dirty="0">
                <a:solidFill>
                  <a:srgbClr val="FFFFFF"/>
                </a:solidFill>
                <a:latin typeface="Segoe UI"/>
                <a:cs typeface="Segoe UI"/>
              </a:rPr>
              <a:t> </a:t>
            </a:r>
            <a:r>
              <a:rPr sz="900" b="1" spc="-15" dirty="0">
                <a:solidFill>
                  <a:srgbClr val="FFFFFF"/>
                </a:solidFill>
                <a:latin typeface="Segoe UI"/>
                <a:cs typeface="Segoe UI"/>
              </a:rPr>
              <a:t>основно</a:t>
            </a:r>
            <a:r>
              <a:rPr sz="900" b="1" spc="-30"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обще</a:t>
            </a:r>
            <a:r>
              <a:rPr sz="900" b="1" spc="-30"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dirty="0">
                <a:solidFill>
                  <a:srgbClr val="FFFFFF"/>
                </a:solidFill>
                <a:latin typeface="Segoe UI"/>
                <a:cs typeface="Segoe UI"/>
              </a:rPr>
              <a:t>и</a:t>
            </a:r>
            <a:r>
              <a:rPr sz="900" b="1" spc="-30" dirty="0">
                <a:solidFill>
                  <a:srgbClr val="FFFFFF"/>
                </a:solidFill>
                <a:latin typeface="Segoe UI"/>
                <a:cs typeface="Segoe UI"/>
              </a:rPr>
              <a:t> </a:t>
            </a:r>
            <a:r>
              <a:rPr sz="900" b="1" spc="-15" dirty="0">
                <a:solidFill>
                  <a:srgbClr val="FFFFFF"/>
                </a:solidFill>
                <a:latin typeface="Segoe UI"/>
                <a:cs typeface="Segoe UI"/>
              </a:rPr>
              <a:t>средне</a:t>
            </a:r>
            <a:r>
              <a:rPr sz="900" b="1" spc="-30"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обще</a:t>
            </a:r>
            <a:r>
              <a:rPr sz="900" b="1" spc="-30" dirty="0">
                <a:solidFill>
                  <a:srgbClr val="FFFFFF"/>
                </a:solidFill>
                <a:latin typeface="Segoe UI"/>
                <a:cs typeface="Segoe UI"/>
              </a:rPr>
              <a:t>г</a:t>
            </a:r>
            <a:r>
              <a:rPr sz="900" b="1" dirty="0">
                <a:solidFill>
                  <a:srgbClr val="FFFFFF"/>
                </a:solidFill>
                <a:latin typeface="Segoe UI"/>
                <a:cs typeface="Segoe UI"/>
              </a:rPr>
              <a:t>о</a:t>
            </a:r>
            <a:r>
              <a:rPr sz="900" b="1" spc="-30" dirty="0">
                <a:solidFill>
                  <a:srgbClr val="FFFFFF"/>
                </a:solidFill>
                <a:latin typeface="Segoe UI"/>
                <a:cs typeface="Segoe UI"/>
              </a:rPr>
              <a:t> </a:t>
            </a:r>
            <a:r>
              <a:rPr sz="900" b="1" spc="-15" dirty="0">
                <a:solidFill>
                  <a:srgbClr val="FFFFFF"/>
                </a:solidFill>
                <a:latin typeface="Segoe UI"/>
                <a:cs typeface="Segoe UI"/>
              </a:rPr>
              <a:t>об</a:t>
            </a:r>
            <a:r>
              <a:rPr sz="900" b="1" spc="-25" dirty="0">
                <a:solidFill>
                  <a:srgbClr val="FFFFFF"/>
                </a:solidFill>
                <a:latin typeface="Segoe UI"/>
                <a:cs typeface="Segoe UI"/>
              </a:rPr>
              <a:t>р</a:t>
            </a:r>
            <a:r>
              <a:rPr sz="900" b="1" spc="-15" dirty="0">
                <a:solidFill>
                  <a:srgbClr val="FFFFFF"/>
                </a:solidFill>
                <a:latin typeface="Segoe UI"/>
                <a:cs typeface="Segoe UI"/>
              </a:rPr>
              <a:t>азования</a:t>
            </a:r>
            <a:endParaRPr sz="900">
              <a:latin typeface="Segoe UI"/>
              <a:cs typeface="Segoe UI"/>
            </a:endParaRPr>
          </a:p>
        </p:txBody>
      </p:sp>
      <p:sp>
        <p:nvSpPr>
          <p:cNvPr id="52" name="object 52"/>
          <p:cNvSpPr txBox="1"/>
          <p:nvPr/>
        </p:nvSpPr>
        <p:spPr>
          <a:xfrm>
            <a:off x="858779" y="2770053"/>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3" name="object 53"/>
          <p:cNvSpPr txBox="1"/>
          <p:nvPr/>
        </p:nvSpPr>
        <p:spPr>
          <a:xfrm>
            <a:off x="859477" y="4002067"/>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4" name="object 54"/>
          <p:cNvSpPr txBox="1"/>
          <p:nvPr/>
        </p:nvSpPr>
        <p:spPr>
          <a:xfrm>
            <a:off x="847323" y="4524126"/>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5" name="object 55"/>
          <p:cNvSpPr/>
          <p:nvPr/>
        </p:nvSpPr>
        <p:spPr>
          <a:xfrm>
            <a:off x="627487" y="3969537"/>
            <a:ext cx="199663" cy="193783"/>
          </a:xfrm>
          <a:prstGeom prst="rect">
            <a:avLst/>
          </a:prstGeom>
          <a:blipFill>
            <a:blip r:embed="rId4" cstate="print"/>
            <a:stretch>
              <a:fillRect/>
            </a:stretch>
          </a:blipFill>
        </p:spPr>
        <p:txBody>
          <a:bodyPr wrap="square" lIns="0" tIns="0" rIns="0" bIns="0" rtlCol="0"/>
          <a:lstStyle/>
          <a:p>
            <a:endParaRPr/>
          </a:p>
        </p:txBody>
      </p:sp>
      <p:sp>
        <p:nvSpPr>
          <p:cNvPr id="56" name="object 56"/>
          <p:cNvSpPr/>
          <p:nvPr/>
        </p:nvSpPr>
        <p:spPr>
          <a:xfrm>
            <a:off x="621969" y="4494695"/>
            <a:ext cx="199669" cy="200999"/>
          </a:xfrm>
          <a:prstGeom prst="rect">
            <a:avLst/>
          </a:prstGeom>
          <a:blipFill>
            <a:blip r:embed="rId5" cstate="print"/>
            <a:stretch>
              <a:fillRect/>
            </a:stretch>
          </a:blipFill>
        </p:spPr>
        <p:txBody>
          <a:bodyPr wrap="square" lIns="0" tIns="0" rIns="0" bIns="0" rtlCol="0"/>
          <a:lstStyle/>
          <a:p>
            <a:endParaRPr/>
          </a:p>
        </p:txBody>
      </p:sp>
      <p:sp>
        <p:nvSpPr>
          <p:cNvPr id="57" name="object 57"/>
          <p:cNvSpPr/>
          <p:nvPr/>
        </p:nvSpPr>
        <p:spPr>
          <a:xfrm>
            <a:off x="618490" y="2733986"/>
            <a:ext cx="228894" cy="227335"/>
          </a:xfrm>
          <a:prstGeom prst="rect">
            <a:avLst/>
          </a:prstGeom>
          <a:blipFill>
            <a:blip r:embed="rId6" cstate="print"/>
            <a:stretch>
              <a:fillRect/>
            </a:stretch>
          </a:blipFill>
        </p:spPr>
        <p:txBody>
          <a:bodyPr wrap="square" lIns="0" tIns="0" rIns="0" bIns="0" rtlCol="0"/>
          <a:lstStyle/>
          <a:p>
            <a:endParaRPr/>
          </a:p>
        </p:txBody>
      </p:sp>
      <p:sp>
        <p:nvSpPr>
          <p:cNvPr id="58" name="object 58"/>
          <p:cNvSpPr/>
          <p:nvPr/>
        </p:nvSpPr>
        <p:spPr>
          <a:xfrm>
            <a:off x="2670225" y="5406301"/>
            <a:ext cx="2145657" cy="1517009"/>
          </a:xfrm>
          <a:prstGeom prst="rect">
            <a:avLst/>
          </a:prstGeom>
          <a:blipFill>
            <a:blip r:embed="rId7" cstate="print"/>
            <a:stretch>
              <a:fillRect/>
            </a:stretch>
          </a:blipFill>
        </p:spPr>
        <p:txBody>
          <a:bodyPr wrap="square" lIns="0" tIns="0" rIns="0" bIns="0" rtlCol="0"/>
          <a:lstStyle/>
          <a:p>
            <a:endParaRPr/>
          </a:p>
        </p:txBody>
      </p:sp>
      <p:sp>
        <p:nvSpPr>
          <p:cNvPr id="59" name="object 59"/>
          <p:cNvSpPr txBox="1"/>
          <p:nvPr/>
        </p:nvSpPr>
        <p:spPr>
          <a:xfrm>
            <a:off x="989224" y="5584399"/>
            <a:ext cx="1691639" cy="1160145"/>
          </a:xfrm>
          <a:prstGeom prst="rect">
            <a:avLst/>
          </a:prstGeom>
        </p:spPr>
        <p:txBody>
          <a:bodyPr vert="horz" wrap="square" lIns="0" tIns="0" rIns="0" bIns="0" rtlCol="0">
            <a:spAutoFit/>
          </a:bodyPr>
          <a:lstStyle/>
          <a:p>
            <a:pPr marL="12700" marR="157480">
              <a:lnSpc>
                <a:spcPts val="600"/>
              </a:lnSpc>
            </a:pPr>
            <a:r>
              <a:rPr sz="600" dirty="0">
                <a:latin typeface="Segoe UI"/>
                <a:cs typeface="Segoe UI"/>
              </a:rPr>
              <a:t>Оснащение образовательных организаций компьютерным, мультимедийным</a:t>
            </a:r>
            <a:endParaRPr sz="600">
              <a:latin typeface="Segoe UI"/>
              <a:cs typeface="Segoe UI"/>
            </a:endParaRPr>
          </a:p>
          <a:p>
            <a:pPr marL="12700">
              <a:lnSpc>
                <a:spcPts val="540"/>
              </a:lnSpc>
            </a:pPr>
            <a:r>
              <a:rPr sz="600" dirty="0">
                <a:latin typeface="Segoe UI"/>
                <a:cs typeface="Segoe UI"/>
              </a:rPr>
              <a:t>и презентационным оборудованием</a:t>
            </a:r>
            <a:endParaRPr sz="600">
              <a:latin typeface="Segoe UI"/>
              <a:cs typeface="Segoe UI"/>
            </a:endParaRPr>
          </a:p>
          <a:p>
            <a:pPr marL="12700" marR="23495">
              <a:lnSpc>
                <a:spcPts val="600"/>
              </a:lnSpc>
              <a:spcBef>
                <a:spcPts val="60"/>
              </a:spcBef>
            </a:pPr>
            <a:r>
              <a:rPr sz="600" dirty="0">
                <a:latin typeface="Segoe UI"/>
                <a:cs typeface="Segoe UI"/>
              </a:rPr>
              <a:t>и программным обеспечением в соответствии с Федеральным стандартом</a:t>
            </a:r>
            <a:endParaRPr sz="600">
              <a:latin typeface="Segoe UI"/>
              <a:cs typeface="Segoe UI"/>
            </a:endParaRPr>
          </a:p>
          <a:p>
            <a:pPr>
              <a:lnSpc>
                <a:spcPct val="100000"/>
              </a:lnSpc>
              <a:spcBef>
                <a:spcPts val="49"/>
              </a:spcBef>
            </a:pPr>
            <a:endParaRPr sz="450">
              <a:latin typeface="Times New Roman"/>
              <a:cs typeface="Times New Roman"/>
            </a:endParaRPr>
          </a:p>
          <a:p>
            <a:pPr marL="12700" marR="334645">
              <a:lnSpc>
                <a:spcPts val="600"/>
              </a:lnSpc>
            </a:pPr>
            <a:r>
              <a:rPr sz="600" dirty="0">
                <a:latin typeface="Segoe UI"/>
                <a:cs typeface="Segoe UI"/>
              </a:rPr>
              <a:t>Формирование и обеспечение функционирования информационно- коммуникационной образовательной платформы «Сферум»</a:t>
            </a:r>
            <a:endParaRPr sz="600">
              <a:latin typeface="Segoe UI"/>
              <a:cs typeface="Segoe UI"/>
            </a:endParaRPr>
          </a:p>
          <a:p>
            <a:pPr>
              <a:lnSpc>
                <a:spcPct val="100000"/>
              </a:lnSpc>
              <a:spcBef>
                <a:spcPts val="49"/>
              </a:spcBef>
            </a:pPr>
            <a:endParaRPr sz="450">
              <a:latin typeface="Times New Roman"/>
              <a:cs typeface="Times New Roman"/>
            </a:endParaRPr>
          </a:p>
          <a:p>
            <a:pPr marL="12700" marR="5080">
              <a:lnSpc>
                <a:spcPts val="600"/>
              </a:lnSpc>
            </a:pPr>
            <a:r>
              <a:rPr sz="600" dirty="0">
                <a:latin typeface="Segoe UI"/>
                <a:cs typeface="Segoe UI"/>
              </a:rPr>
              <a:t>Создание, развитие и эксплуатация платформы цифровой образовательной среды</a:t>
            </a:r>
            <a:endParaRPr sz="600">
              <a:latin typeface="Segoe UI"/>
              <a:cs typeface="Segoe UI"/>
            </a:endParaRPr>
          </a:p>
          <a:p>
            <a:pPr marL="12700" marR="191135">
              <a:lnSpc>
                <a:spcPts val="600"/>
              </a:lnSpc>
            </a:pPr>
            <a:r>
              <a:rPr sz="600" dirty="0">
                <a:latin typeface="Segoe UI"/>
                <a:cs typeface="Segoe UI"/>
              </a:rPr>
              <a:t>с цифровым образовательным контентом и образовательными сервисами</a:t>
            </a:r>
            <a:endParaRPr sz="600">
              <a:latin typeface="Segoe UI"/>
              <a:cs typeface="Segoe UI"/>
            </a:endParaRPr>
          </a:p>
        </p:txBody>
      </p:sp>
      <p:sp>
        <p:nvSpPr>
          <p:cNvPr id="60" name="object 60"/>
          <p:cNvSpPr/>
          <p:nvPr/>
        </p:nvSpPr>
        <p:spPr>
          <a:xfrm>
            <a:off x="2874410" y="5715013"/>
            <a:ext cx="0" cy="857250"/>
          </a:xfrm>
          <a:custGeom>
            <a:avLst/>
            <a:gdLst/>
            <a:ahLst/>
            <a:cxnLst/>
            <a:rect l="l" t="t" r="r" b="b"/>
            <a:pathLst>
              <a:path h="857250">
                <a:moveTo>
                  <a:pt x="0" y="0"/>
                </a:moveTo>
                <a:lnTo>
                  <a:pt x="0" y="856792"/>
                </a:lnTo>
              </a:path>
            </a:pathLst>
          </a:custGeom>
          <a:ln w="9525">
            <a:solidFill>
              <a:srgbClr val="5284C4"/>
            </a:solidFill>
          </a:ln>
        </p:spPr>
        <p:txBody>
          <a:bodyPr wrap="square" lIns="0" tIns="0" rIns="0" bIns="0" rtlCol="0"/>
          <a:lstStyle/>
          <a:p>
            <a:endParaRPr/>
          </a:p>
        </p:txBody>
      </p:sp>
      <p:sp>
        <p:nvSpPr>
          <p:cNvPr id="61" name="object 61"/>
          <p:cNvSpPr/>
          <p:nvPr/>
        </p:nvSpPr>
        <p:spPr>
          <a:xfrm>
            <a:off x="2754931" y="6571805"/>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62" name="object 62"/>
          <p:cNvSpPr/>
          <p:nvPr/>
        </p:nvSpPr>
        <p:spPr>
          <a:xfrm>
            <a:off x="2707526" y="6548235"/>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3" name="object 63"/>
          <p:cNvSpPr/>
          <p:nvPr/>
        </p:nvSpPr>
        <p:spPr>
          <a:xfrm>
            <a:off x="2707526" y="6548235"/>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4" name="object 64"/>
          <p:cNvSpPr/>
          <p:nvPr/>
        </p:nvSpPr>
        <p:spPr>
          <a:xfrm>
            <a:off x="2754931" y="5719776"/>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65" name="object 65"/>
          <p:cNvSpPr/>
          <p:nvPr/>
        </p:nvSpPr>
        <p:spPr>
          <a:xfrm>
            <a:off x="2707526" y="5696206"/>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6" name="object 66"/>
          <p:cNvSpPr/>
          <p:nvPr/>
        </p:nvSpPr>
        <p:spPr>
          <a:xfrm>
            <a:off x="2707526" y="5696206"/>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7" name="object 67"/>
          <p:cNvSpPr/>
          <p:nvPr/>
        </p:nvSpPr>
        <p:spPr>
          <a:xfrm>
            <a:off x="2746322" y="6169286"/>
            <a:ext cx="124460" cy="0"/>
          </a:xfrm>
          <a:custGeom>
            <a:avLst/>
            <a:gdLst/>
            <a:ahLst/>
            <a:cxnLst/>
            <a:rect l="l" t="t" r="r" b="b"/>
            <a:pathLst>
              <a:path w="124460">
                <a:moveTo>
                  <a:pt x="0" y="0"/>
                </a:moveTo>
                <a:lnTo>
                  <a:pt x="124244" y="0"/>
                </a:lnTo>
              </a:path>
            </a:pathLst>
          </a:custGeom>
          <a:ln w="9525">
            <a:solidFill>
              <a:srgbClr val="5284C4"/>
            </a:solidFill>
          </a:ln>
        </p:spPr>
        <p:txBody>
          <a:bodyPr wrap="square" lIns="0" tIns="0" rIns="0" bIns="0" rtlCol="0"/>
          <a:lstStyle/>
          <a:p>
            <a:endParaRPr/>
          </a:p>
        </p:txBody>
      </p:sp>
      <p:sp>
        <p:nvSpPr>
          <p:cNvPr id="68" name="object 68"/>
          <p:cNvSpPr/>
          <p:nvPr/>
        </p:nvSpPr>
        <p:spPr>
          <a:xfrm>
            <a:off x="2698919" y="6145717"/>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9" name="object 69"/>
          <p:cNvSpPr/>
          <p:nvPr/>
        </p:nvSpPr>
        <p:spPr>
          <a:xfrm>
            <a:off x="2698919" y="6145717"/>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70" name="object 70"/>
          <p:cNvSpPr/>
          <p:nvPr/>
        </p:nvSpPr>
        <p:spPr>
          <a:xfrm>
            <a:off x="4655963" y="5737468"/>
            <a:ext cx="0" cy="391795"/>
          </a:xfrm>
          <a:custGeom>
            <a:avLst/>
            <a:gdLst/>
            <a:ahLst/>
            <a:cxnLst/>
            <a:rect l="l" t="t" r="r" b="b"/>
            <a:pathLst>
              <a:path h="391795">
                <a:moveTo>
                  <a:pt x="0" y="0"/>
                </a:moveTo>
                <a:lnTo>
                  <a:pt x="0" y="391274"/>
                </a:lnTo>
              </a:path>
            </a:pathLst>
          </a:custGeom>
          <a:ln w="9525">
            <a:solidFill>
              <a:srgbClr val="5284C4"/>
            </a:solidFill>
          </a:ln>
        </p:spPr>
        <p:txBody>
          <a:bodyPr wrap="square" lIns="0" tIns="0" rIns="0" bIns="0" rtlCol="0"/>
          <a:lstStyle/>
          <a:p>
            <a:endParaRPr/>
          </a:p>
        </p:txBody>
      </p:sp>
      <p:sp>
        <p:nvSpPr>
          <p:cNvPr id="71" name="object 71"/>
          <p:cNvSpPr/>
          <p:nvPr/>
        </p:nvSpPr>
        <p:spPr>
          <a:xfrm>
            <a:off x="4651199" y="5737468"/>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2" name="object 72"/>
          <p:cNvSpPr/>
          <p:nvPr/>
        </p:nvSpPr>
        <p:spPr>
          <a:xfrm>
            <a:off x="4779782" y="5713899"/>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3" name="object 73"/>
          <p:cNvSpPr/>
          <p:nvPr/>
        </p:nvSpPr>
        <p:spPr>
          <a:xfrm>
            <a:off x="4779782" y="5713899"/>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4" name="object 74"/>
          <p:cNvSpPr/>
          <p:nvPr/>
        </p:nvSpPr>
        <p:spPr>
          <a:xfrm>
            <a:off x="4659806" y="6123980"/>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5" name="object 75"/>
          <p:cNvSpPr/>
          <p:nvPr/>
        </p:nvSpPr>
        <p:spPr>
          <a:xfrm>
            <a:off x="4788390" y="6100410"/>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6" name="object 76"/>
          <p:cNvSpPr/>
          <p:nvPr/>
        </p:nvSpPr>
        <p:spPr>
          <a:xfrm>
            <a:off x="4788390" y="6100410"/>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7" name="object 77"/>
          <p:cNvSpPr/>
          <p:nvPr/>
        </p:nvSpPr>
        <p:spPr>
          <a:xfrm>
            <a:off x="6364986" y="5943815"/>
            <a:ext cx="187395" cy="305790"/>
          </a:xfrm>
          <a:prstGeom prst="rect">
            <a:avLst/>
          </a:prstGeom>
          <a:blipFill>
            <a:blip r:embed="rId8" cstate="print"/>
            <a:stretch>
              <a:fillRect/>
            </a:stretch>
          </a:blipFill>
        </p:spPr>
        <p:txBody>
          <a:bodyPr wrap="square" lIns="0" tIns="0" rIns="0" bIns="0" rtlCol="0"/>
          <a:lstStyle/>
          <a:p>
            <a:endParaRPr/>
          </a:p>
        </p:txBody>
      </p:sp>
      <p:sp>
        <p:nvSpPr>
          <p:cNvPr id="78" name="object 78"/>
          <p:cNvSpPr/>
          <p:nvPr/>
        </p:nvSpPr>
        <p:spPr>
          <a:xfrm>
            <a:off x="6314942" y="5576735"/>
            <a:ext cx="287482" cy="258240"/>
          </a:xfrm>
          <a:prstGeom prst="rect">
            <a:avLst/>
          </a:prstGeom>
          <a:blipFill>
            <a:blip r:embed="rId9" cstate="print"/>
            <a:stretch>
              <a:fillRect/>
            </a:stretch>
          </a:blipFill>
        </p:spPr>
        <p:txBody>
          <a:bodyPr wrap="square" lIns="0" tIns="0" rIns="0" bIns="0" rtlCol="0"/>
          <a:lstStyle/>
          <a:p>
            <a:endParaRPr/>
          </a:p>
        </p:txBody>
      </p:sp>
      <p:sp>
        <p:nvSpPr>
          <p:cNvPr id="79" name="object 79"/>
          <p:cNvSpPr/>
          <p:nvPr/>
        </p:nvSpPr>
        <p:spPr>
          <a:xfrm>
            <a:off x="594080" y="5618569"/>
            <a:ext cx="293998" cy="258237"/>
          </a:xfrm>
          <a:prstGeom prst="rect">
            <a:avLst/>
          </a:prstGeom>
          <a:blipFill>
            <a:blip r:embed="rId10" cstate="print"/>
            <a:stretch>
              <a:fillRect/>
            </a:stretch>
          </a:blipFill>
        </p:spPr>
        <p:txBody>
          <a:bodyPr wrap="square" lIns="0" tIns="0" rIns="0" bIns="0" rtlCol="0"/>
          <a:lstStyle/>
          <a:p>
            <a:endParaRPr/>
          </a:p>
        </p:txBody>
      </p:sp>
      <p:sp>
        <p:nvSpPr>
          <p:cNvPr id="80" name="object 80"/>
          <p:cNvSpPr/>
          <p:nvPr/>
        </p:nvSpPr>
        <p:spPr>
          <a:xfrm>
            <a:off x="594080" y="6447728"/>
            <a:ext cx="275890" cy="277569"/>
          </a:xfrm>
          <a:prstGeom prst="rect">
            <a:avLst/>
          </a:prstGeom>
          <a:blipFill>
            <a:blip r:embed="rId11" cstate="print"/>
            <a:stretch>
              <a:fillRect/>
            </a:stretch>
          </a:blipFill>
        </p:spPr>
        <p:txBody>
          <a:bodyPr wrap="square" lIns="0" tIns="0" rIns="0" bIns="0" rtlCol="0"/>
          <a:lstStyle/>
          <a:p>
            <a:endParaRPr/>
          </a:p>
        </p:txBody>
      </p:sp>
      <p:sp>
        <p:nvSpPr>
          <p:cNvPr id="81" name="object 81"/>
          <p:cNvSpPr txBox="1"/>
          <p:nvPr/>
        </p:nvSpPr>
        <p:spPr>
          <a:xfrm>
            <a:off x="4855465" y="5568357"/>
            <a:ext cx="1300480" cy="707390"/>
          </a:xfrm>
          <a:prstGeom prst="rect">
            <a:avLst/>
          </a:prstGeom>
        </p:spPr>
        <p:txBody>
          <a:bodyPr vert="horz" wrap="square" lIns="0" tIns="0" rIns="0" bIns="0" rtlCol="0">
            <a:spAutoFit/>
          </a:bodyPr>
          <a:lstStyle/>
          <a:p>
            <a:pPr marL="12700">
              <a:lnSpc>
                <a:spcPts val="660"/>
              </a:lnSpc>
            </a:pPr>
            <a:r>
              <a:rPr sz="600" dirty="0">
                <a:latin typeface="Segoe UI"/>
                <a:cs typeface="Segoe UI"/>
              </a:rPr>
              <a:t>Интеграция региональных</a:t>
            </a:r>
            <a:endParaRPr sz="600">
              <a:latin typeface="Segoe UI"/>
              <a:cs typeface="Segoe UI"/>
            </a:endParaRPr>
          </a:p>
          <a:p>
            <a:pPr marL="12700" marR="5080">
              <a:lnSpc>
                <a:spcPts val="600"/>
              </a:lnSpc>
              <a:spcBef>
                <a:spcPts val="60"/>
              </a:spcBef>
            </a:pPr>
            <a:r>
              <a:rPr sz="600" dirty="0">
                <a:latin typeface="Segoe UI"/>
                <a:cs typeface="Segoe UI"/>
              </a:rPr>
              <a:t>и федеральных сервисов обработки и управления данными участников образовательных отношений</a:t>
            </a:r>
            <a:endParaRPr sz="600">
              <a:latin typeface="Segoe UI"/>
              <a:cs typeface="Segoe UI"/>
            </a:endParaRPr>
          </a:p>
          <a:p>
            <a:pPr marL="12700">
              <a:lnSpc>
                <a:spcPts val="880"/>
              </a:lnSpc>
              <a:spcBef>
                <a:spcPts val="245"/>
              </a:spcBef>
            </a:pPr>
            <a:r>
              <a:rPr sz="800" b="1" dirty="0">
                <a:solidFill>
                  <a:srgbClr val="F07E2F"/>
                </a:solidFill>
                <a:latin typeface="Segoe UI"/>
                <a:cs typeface="Segoe UI"/>
              </a:rPr>
              <a:t>100 %</a:t>
            </a:r>
            <a:r>
              <a:rPr sz="800" b="1" spc="-60" dirty="0">
                <a:solidFill>
                  <a:srgbClr val="F07E2F"/>
                </a:solidFill>
                <a:latin typeface="Segoe UI"/>
                <a:cs typeface="Segoe UI"/>
              </a:rPr>
              <a:t> </a:t>
            </a:r>
            <a:r>
              <a:rPr sz="600" dirty="0">
                <a:latin typeface="Segoe UI"/>
                <a:cs typeface="Segoe UI"/>
              </a:rPr>
              <a:t>педагогических</a:t>
            </a:r>
            <a:endParaRPr sz="600">
              <a:latin typeface="Segoe UI"/>
              <a:cs typeface="Segoe UI"/>
            </a:endParaRPr>
          </a:p>
          <a:p>
            <a:pPr marL="12700" marR="113664">
              <a:lnSpc>
                <a:spcPts val="600"/>
              </a:lnSpc>
              <a:spcBef>
                <a:spcPts val="40"/>
              </a:spcBef>
            </a:pPr>
            <a:r>
              <a:rPr sz="600" dirty="0">
                <a:latin typeface="Segoe UI"/>
                <a:cs typeface="Segoe UI"/>
              </a:rPr>
              <a:t>и административных работников пройдут курсы повышения квалификации</a:t>
            </a:r>
            <a:endParaRPr sz="600">
              <a:latin typeface="Segoe UI"/>
              <a:cs typeface="Segoe UI"/>
            </a:endParaRPr>
          </a:p>
        </p:txBody>
      </p:sp>
      <p:sp>
        <p:nvSpPr>
          <p:cNvPr id="82" name="object 82"/>
          <p:cNvSpPr/>
          <p:nvPr/>
        </p:nvSpPr>
        <p:spPr>
          <a:xfrm>
            <a:off x="571171" y="6121605"/>
            <a:ext cx="399600" cy="183449"/>
          </a:xfrm>
          <a:prstGeom prst="rect">
            <a:avLst/>
          </a:prstGeom>
          <a:blipFill>
            <a:blip r:embed="rId12" cstate="print"/>
            <a:stretch>
              <a:fillRect/>
            </a:stretch>
          </a:blipFill>
        </p:spPr>
        <p:txBody>
          <a:bodyPr wrap="square" lIns="0" tIns="0" rIns="0" bIns="0" rtlCol="0"/>
          <a:lstStyle/>
          <a:p>
            <a:endParaRPr/>
          </a:p>
        </p:txBody>
      </p:sp>
      <p:sp>
        <p:nvSpPr>
          <p:cNvPr id="83" name="object 83"/>
          <p:cNvSpPr txBox="1"/>
          <p:nvPr/>
        </p:nvSpPr>
        <p:spPr>
          <a:xfrm>
            <a:off x="1858482" y="870925"/>
            <a:ext cx="2266315" cy="826135"/>
          </a:xfrm>
          <a:prstGeom prst="rect">
            <a:avLst/>
          </a:prstGeom>
        </p:spPr>
        <p:txBody>
          <a:bodyPr vert="horz" wrap="square" lIns="0" tIns="0" rIns="0" bIns="0" rtlCol="0">
            <a:spAutoFit/>
          </a:bodyPr>
          <a:lstStyle/>
          <a:p>
            <a:pPr marL="12700" marR="5080">
              <a:lnSpc>
                <a:spcPct val="112799"/>
              </a:lnSpc>
            </a:pPr>
            <a:r>
              <a:rPr sz="1700" b="1" spc="55" dirty="0">
                <a:solidFill>
                  <a:srgbClr val="F49B58"/>
                </a:solidFill>
                <a:latin typeface="Segoe UI"/>
                <a:cs typeface="Segoe UI"/>
              </a:rPr>
              <a:t>ЦИФ</a:t>
            </a:r>
            <a:r>
              <a:rPr sz="1700" b="1" spc="50" dirty="0">
                <a:solidFill>
                  <a:srgbClr val="F49B58"/>
                </a:solidFill>
                <a:latin typeface="Segoe UI"/>
                <a:cs typeface="Segoe UI"/>
              </a:rPr>
              <a:t>Р</a:t>
            </a:r>
            <a:r>
              <a:rPr sz="1700" b="1" spc="55" dirty="0">
                <a:solidFill>
                  <a:srgbClr val="F49B58"/>
                </a:solidFill>
                <a:latin typeface="Segoe UI"/>
                <a:cs typeface="Segoe UI"/>
              </a:rPr>
              <a:t>ОВАЯ ОБ</a:t>
            </a:r>
            <a:r>
              <a:rPr sz="1700" b="1" spc="-50" dirty="0">
                <a:solidFill>
                  <a:srgbClr val="F49B58"/>
                </a:solidFill>
                <a:latin typeface="Segoe UI"/>
                <a:cs typeface="Segoe UI"/>
              </a:rPr>
              <a:t>Р</a:t>
            </a:r>
            <a:r>
              <a:rPr sz="1700" b="1" spc="55" dirty="0">
                <a:solidFill>
                  <a:srgbClr val="F49B58"/>
                </a:solidFill>
                <a:latin typeface="Segoe UI"/>
                <a:cs typeface="Segoe UI"/>
              </a:rPr>
              <a:t>А</a:t>
            </a:r>
            <a:r>
              <a:rPr sz="1700" b="1" spc="35" dirty="0">
                <a:solidFill>
                  <a:srgbClr val="F49B58"/>
                </a:solidFill>
                <a:latin typeface="Segoe UI"/>
                <a:cs typeface="Segoe UI"/>
              </a:rPr>
              <a:t>З</a:t>
            </a:r>
            <a:r>
              <a:rPr sz="1700" b="1" spc="55" dirty="0">
                <a:solidFill>
                  <a:srgbClr val="F49B58"/>
                </a:solidFill>
                <a:latin typeface="Segoe UI"/>
                <a:cs typeface="Segoe UI"/>
              </a:rPr>
              <a:t>ОВ</a:t>
            </a:r>
            <a:r>
              <a:rPr sz="1700" b="1" spc="-40" dirty="0">
                <a:solidFill>
                  <a:srgbClr val="F49B58"/>
                </a:solidFill>
                <a:latin typeface="Segoe UI"/>
                <a:cs typeface="Segoe UI"/>
              </a:rPr>
              <a:t>А</a:t>
            </a:r>
            <a:r>
              <a:rPr sz="1700" b="1" spc="55" dirty="0">
                <a:solidFill>
                  <a:srgbClr val="F49B58"/>
                </a:solidFill>
                <a:latin typeface="Segoe UI"/>
                <a:cs typeface="Segoe UI"/>
              </a:rPr>
              <a:t>Т</a:t>
            </a:r>
            <a:r>
              <a:rPr sz="1700" b="1" spc="105" dirty="0">
                <a:solidFill>
                  <a:srgbClr val="F49B58"/>
                </a:solidFill>
                <a:latin typeface="Segoe UI"/>
                <a:cs typeface="Segoe UI"/>
              </a:rPr>
              <a:t>Е</a:t>
            </a:r>
            <a:r>
              <a:rPr sz="1700" b="1" spc="55" dirty="0">
                <a:solidFill>
                  <a:srgbClr val="F49B58"/>
                </a:solidFill>
                <a:latin typeface="Segoe UI"/>
                <a:cs typeface="Segoe UI"/>
              </a:rPr>
              <a:t>ЛЬНАЯ СР</a:t>
            </a:r>
            <a:r>
              <a:rPr sz="1700" b="1" spc="105" dirty="0">
                <a:solidFill>
                  <a:srgbClr val="F49B58"/>
                </a:solidFill>
                <a:latin typeface="Segoe UI"/>
                <a:cs typeface="Segoe UI"/>
              </a:rPr>
              <a:t>Е</a:t>
            </a:r>
            <a:r>
              <a:rPr sz="1700" b="1" spc="55" dirty="0">
                <a:solidFill>
                  <a:srgbClr val="F49B58"/>
                </a:solidFill>
                <a:latin typeface="Segoe UI"/>
                <a:cs typeface="Segoe UI"/>
              </a:rPr>
              <a:t>ДА</a:t>
            </a:r>
            <a:endParaRPr sz="1700">
              <a:latin typeface="Segoe UI"/>
              <a:cs typeface="Segoe UI"/>
            </a:endParaRPr>
          </a:p>
        </p:txBody>
      </p:sp>
      <p:sp>
        <p:nvSpPr>
          <p:cNvPr id="84" name="object 84"/>
          <p:cNvSpPr/>
          <p:nvPr/>
        </p:nvSpPr>
        <p:spPr>
          <a:xfrm>
            <a:off x="533933" y="872464"/>
            <a:ext cx="681291" cy="755434"/>
          </a:xfrm>
          <a:prstGeom prst="rect">
            <a:avLst/>
          </a:prstGeom>
          <a:blipFill>
            <a:blip r:embed="rId13" cstate="print"/>
            <a:stretch>
              <a:fillRect/>
            </a:stretch>
          </a:blipFill>
        </p:spPr>
        <p:txBody>
          <a:bodyPr wrap="square" lIns="0" tIns="0" rIns="0" bIns="0" rtlCol="0"/>
          <a:lstStyle/>
          <a:p>
            <a:endParaRPr/>
          </a:p>
        </p:txBody>
      </p:sp>
      <p:sp>
        <p:nvSpPr>
          <p:cNvPr id="85" name="object 85"/>
          <p:cNvSpPr/>
          <p:nvPr/>
        </p:nvSpPr>
        <p:spPr>
          <a:xfrm>
            <a:off x="918723" y="804405"/>
            <a:ext cx="910699" cy="942848"/>
          </a:xfrm>
          <a:prstGeom prst="rect">
            <a:avLst/>
          </a:prstGeom>
          <a:blipFill>
            <a:blip r:embed="rId14" cstate="print"/>
            <a:stretch>
              <a:fillRect/>
            </a:stretch>
          </a:blipFill>
        </p:spPr>
        <p:txBody>
          <a:bodyPr wrap="square" lIns="0" tIns="0" rIns="0" bIns="0" rtlCol="0"/>
          <a:lstStyle/>
          <a:p>
            <a:endParaRPr/>
          </a:p>
        </p:txBody>
      </p:sp>
      <p:sp>
        <p:nvSpPr>
          <p:cNvPr id="87" name="object 87"/>
          <p:cNvSpPr/>
          <p:nvPr/>
        </p:nvSpPr>
        <p:spPr>
          <a:xfrm>
            <a:off x="6957263" y="3163361"/>
            <a:ext cx="2828553" cy="3599700"/>
          </a:xfrm>
          <a:prstGeom prst="rect">
            <a:avLst/>
          </a:prstGeom>
          <a:blipFill>
            <a:blip r:embed="rId15" cstate="print"/>
            <a:stretch>
              <a:fillRect/>
            </a:stretch>
          </a:blipFill>
        </p:spPr>
        <p:txBody>
          <a:bodyPr wrap="square" lIns="0" tIns="0" rIns="0" bIns="0" rtlCol="0"/>
          <a:lstStyle/>
          <a:p>
            <a:endParaRPr/>
          </a:p>
        </p:txBody>
      </p:sp>
      <p:sp>
        <p:nvSpPr>
          <p:cNvPr id="88" name="object 88"/>
          <p:cNvSpPr txBox="1"/>
          <p:nvPr/>
        </p:nvSpPr>
        <p:spPr>
          <a:xfrm>
            <a:off x="6452002" y="3043063"/>
            <a:ext cx="896619"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541 946,3</a:t>
            </a:r>
            <a:endParaRPr sz="1500">
              <a:latin typeface="Segoe UI"/>
              <a:cs typeface="Segoe UI"/>
            </a:endParaRPr>
          </a:p>
        </p:txBody>
      </p:sp>
      <p:sp>
        <p:nvSpPr>
          <p:cNvPr id="89" name="object 89"/>
          <p:cNvSpPr txBox="1"/>
          <p:nvPr/>
        </p:nvSpPr>
        <p:spPr>
          <a:xfrm>
            <a:off x="6451934" y="3239023"/>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90" name="object 90"/>
          <p:cNvSpPr/>
          <p:nvPr/>
        </p:nvSpPr>
        <p:spPr>
          <a:xfrm>
            <a:off x="6105312" y="2474010"/>
            <a:ext cx="434933" cy="436499"/>
          </a:xfrm>
          <a:prstGeom prst="rect">
            <a:avLst/>
          </a:prstGeom>
          <a:blipFill>
            <a:blip r:embed="rId16" cstate="print"/>
            <a:stretch>
              <a:fillRect/>
            </a:stretch>
          </a:blipFill>
        </p:spPr>
        <p:txBody>
          <a:bodyPr wrap="square" lIns="0" tIns="0" rIns="0" bIns="0" rtlCol="0"/>
          <a:lstStyle/>
          <a:p>
            <a:endParaRPr/>
          </a:p>
        </p:txBody>
      </p:sp>
      <p:sp>
        <p:nvSpPr>
          <p:cNvPr id="91" name="object 91"/>
          <p:cNvSpPr/>
          <p:nvPr/>
        </p:nvSpPr>
        <p:spPr>
          <a:xfrm>
            <a:off x="6264807" y="2901505"/>
            <a:ext cx="0" cy="726440"/>
          </a:xfrm>
          <a:custGeom>
            <a:avLst/>
            <a:gdLst/>
            <a:ahLst/>
            <a:cxnLst/>
            <a:rect l="l" t="t" r="r" b="b"/>
            <a:pathLst>
              <a:path h="726439">
                <a:moveTo>
                  <a:pt x="0" y="0"/>
                </a:moveTo>
                <a:lnTo>
                  <a:pt x="0" y="726262"/>
                </a:lnTo>
              </a:path>
            </a:pathLst>
          </a:custGeom>
          <a:ln w="9525">
            <a:solidFill>
              <a:srgbClr val="5284C4"/>
            </a:solidFill>
          </a:ln>
        </p:spPr>
        <p:txBody>
          <a:bodyPr wrap="square" lIns="0" tIns="0" rIns="0" bIns="0" rtlCol="0"/>
          <a:lstStyle/>
          <a:p>
            <a:endParaRPr/>
          </a:p>
        </p:txBody>
      </p:sp>
      <p:sp>
        <p:nvSpPr>
          <p:cNvPr id="92" name="object 92"/>
          <p:cNvSpPr/>
          <p:nvPr/>
        </p:nvSpPr>
        <p:spPr>
          <a:xfrm>
            <a:off x="6260043" y="3632003"/>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3" name="object 93"/>
          <p:cNvSpPr/>
          <p:nvPr/>
        </p:nvSpPr>
        <p:spPr>
          <a:xfrm>
            <a:off x="6387917" y="3608293"/>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4" name="object 94"/>
          <p:cNvSpPr/>
          <p:nvPr/>
        </p:nvSpPr>
        <p:spPr>
          <a:xfrm>
            <a:off x="6387917" y="3608293"/>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5" name="object 95"/>
          <p:cNvSpPr/>
          <p:nvPr/>
        </p:nvSpPr>
        <p:spPr>
          <a:xfrm>
            <a:off x="6264805" y="3158599"/>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96" name="object 96"/>
          <p:cNvSpPr/>
          <p:nvPr/>
        </p:nvSpPr>
        <p:spPr>
          <a:xfrm>
            <a:off x="6392679" y="3134895"/>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7" name="object 97"/>
          <p:cNvSpPr/>
          <p:nvPr/>
        </p:nvSpPr>
        <p:spPr>
          <a:xfrm>
            <a:off x="6392679" y="3134895"/>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8" name="object 98"/>
          <p:cNvSpPr txBox="1"/>
          <p:nvPr/>
        </p:nvSpPr>
        <p:spPr>
          <a:xfrm>
            <a:off x="6452002" y="3532063"/>
            <a:ext cx="107124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22 581,1</a:t>
            </a:r>
            <a:r>
              <a:rPr sz="1500" b="1" spc="190"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p:txBody>
      </p:sp>
      <p:sp>
        <p:nvSpPr>
          <p:cNvPr id="99" name="object 99"/>
          <p:cNvSpPr txBox="1"/>
          <p:nvPr/>
        </p:nvSpPr>
        <p:spPr>
          <a:xfrm>
            <a:off x="6451935" y="3740824"/>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0" name="object 100"/>
          <p:cNvSpPr txBox="1"/>
          <p:nvPr/>
        </p:nvSpPr>
        <p:spPr>
          <a:xfrm>
            <a:off x="6604608" y="2528774"/>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01" name="object 101"/>
          <p:cNvSpPr txBox="1"/>
          <p:nvPr/>
        </p:nvSpPr>
        <p:spPr>
          <a:xfrm>
            <a:off x="9268437" y="2883606"/>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2" name="object 102"/>
          <p:cNvSpPr/>
          <p:nvPr/>
        </p:nvSpPr>
        <p:spPr>
          <a:xfrm>
            <a:off x="7879508" y="1019074"/>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03" name="object 103"/>
          <p:cNvSpPr/>
          <p:nvPr/>
        </p:nvSpPr>
        <p:spPr>
          <a:xfrm>
            <a:off x="7881086" y="909650"/>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04" name="object 104"/>
          <p:cNvSpPr txBox="1"/>
          <p:nvPr/>
        </p:nvSpPr>
        <p:spPr>
          <a:xfrm>
            <a:off x="7514560" y="1626738"/>
            <a:ext cx="2322195" cy="1200150"/>
          </a:xfrm>
          <a:prstGeom prst="rect">
            <a:avLst/>
          </a:prstGeom>
        </p:spPr>
        <p:txBody>
          <a:bodyPr vert="horz" wrap="square" lIns="0" tIns="0" rIns="0" bIns="0" rtlCol="0">
            <a:spAutoFit/>
          </a:bodyPr>
          <a:lstStyle/>
          <a:p>
            <a:pPr algn="ctr">
              <a:lnSpc>
                <a:spcPts val="1100"/>
              </a:lnSpc>
            </a:pPr>
            <a:r>
              <a:rPr sz="1000" dirty="0">
                <a:solidFill>
                  <a:srgbClr val="F07E2F"/>
                </a:solidFill>
                <a:latin typeface="Segoe UI"/>
                <a:cs typeface="Segoe UI"/>
              </a:rPr>
              <a:t>общеобразовательных</a:t>
            </a:r>
            <a:endParaRPr sz="1000">
              <a:latin typeface="Segoe UI"/>
              <a:cs typeface="Segoe UI"/>
            </a:endParaRPr>
          </a:p>
          <a:p>
            <a:pPr marL="12700" marR="5080" algn="ctr">
              <a:lnSpc>
                <a:spcPts val="1000"/>
              </a:lnSpc>
              <a:spcBef>
                <a:spcPts val="100"/>
              </a:spcBef>
            </a:pPr>
            <a:r>
              <a:rPr sz="1000" dirty="0">
                <a:solidFill>
                  <a:srgbClr val="F07E2F"/>
                </a:solidFill>
                <a:latin typeface="Segoe UI"/>
                <a:cs typeface="Segoe UI"/>
              </a:rPr>
              <a:t>и профессиональных образовательных организаций</a:t>
            </a:r>
            <a:endParaRPr sz="1000">
              <a:latin typeface="Segoe UI"/>
              <a:cs typeface="Segoe UI"/>
            </a:endParaRPr>
          </a:p>
          <a:p>
            <a:pPr marL="1290955" marR="39370">
              <a:lnSpc>
                <a:spcPts val="1100"/>
              </a:lnSpc>
              <a:spcBef>
                <a:spcPts val="765"/>
              </a:spcBef>
            </a:pPr>
            <a:r>
              <a:rPr sz="1000" spc="-20" dirty="0">
                <a:solidFill>
                  <a:srgbClr val="575756"/>
                </a:solidFill>
                <a:latin typeface="Segoe UI"/>
                <a:cs typeface="Segoe UI"/>
              </a:rPr>
              <a:t>Дл</a:t>
            </a:r>
            <a:r>
              <a:rPr sz="1000" dirty="0">
                <a:solidFill>
                  <a:srgbClr val="575756"/>
                </a:solidFill>
                <a:latin typeface="Segoe UI"/>
                <a:cs typeface="Segoe UI"/>
              </a:rPr>
              <a:t>я</a:t>
            </a:r>
            <a:r>
              <a:rPr sz="1000" spc="-40" dirty="0">
                <a:solidFill>
                  <a:srgbClr val="575756"/>
                </a:solidFill>
                <a:latin typeface="Segoe UI"/>
                <a:cs typeface="Segoe UI"/>
              </a:rPr>
              <a:t> </a:t>
            </a:r>
            <a:r>
              <a:rPr sz="1000" spc="-20" dirty="0">
                <a:solidFill>
                  <a:srgbClr val="575756"/>
                </a:solidFill>
                <a:latin typeface="Segoe UI"/>
                <a:cs typeface="Segoe UI"/>
              </a:rPr>
              <a:t>каждой образовательной организации приобретено оборудование</a:t>
            </a:r>
            <a:endParaRPr sz="1000">
              <a:latin typeface="Segoe UI"/>
              <a:cs typeface="Segoe UI"/>
            </a:endParaRPr>
          </a:p>
        </p:txBody>
      </p:sp>
      <p:sp>
        <p:nvSpPr>
          <p:cNvPr id="105" name="object 105"/>
          <p:cNvSpPr txBox="1"/>
          <p:nvPr/>
        </p:nvSpPr>
        <p:spPr>
          <a:xfrm>
            <a:off x="8793237" y="2794706"/>
            <a:ext cx="703580" cy="191770"/>
          </a:xfrm>
          <a:prstGeom prst="rect">
            <a:avLst/>
          </a:prstGeom>
        </p:spPr>
        <p:txBody>
          <a:bodyPr vert="horz" wrap="square" lIns="0" tIns="0" rIns="0" bIns="0" rtlCol="0">
            <a:spAutoFit/>
          </a:bodyPr>
          <a:lstStyle/>
          <a:p>
            <a:pPr marL="12700">
              <a:lnSpc>
                <a:spcPct val="100000"/>
              </a:lnSpc>
            </a:pPr>
            <a:r>
              <a:rPr sz="1000" spc="-20" dirty="0">
                <a:solidFill>
                  <a:srgbClr val="575756"/>
                </a:solidFill>
                <a:latin typeface="Segoe UI"/>
                <a:cs typeface="Segoe UI"/>
              </a:rPr>
              <a:t>н</a:t>
            </a:r>
            <a:r>
              <a:rPr sz="1000" dirty="0">
                <a:solidFill>
                  <a:srgbClr val="575756"/>
                </a:solidFill>
                <a:latin typeface="Segoe UI"/>
                <a:cs typeface="Segoe UI"/>
              </a:rPr>
              <a:t>а</a:t>
            </a:r>
            <a:r>
              <a:rPr sz="1000" spc="-25" dirty="0">
                <a:solidFill>
                  <a:srgbClr val="575756"/>
                </a:solidFill>
                <a:latin typeface="Segoe UI"/>
                <a:cs typeface="Segoe UI"/>
              </a:rPr>
              <a:t> </a:t>
            </a:r>
            <a:r>
              <a:rPr sz="1300" b="1" dirty="0">
                <a:solidFill>
                  <a:srgbClr val="F07E2F"/>
                </a:solidFill>
                <a:latin typeface="Segoe UI"/>
                <a:cs typeface="Segoe UI"/>
              </a:rPr>
              <a:t>2,5 </a:t>
            </a:r>
            <a:r>
              <a:rPr sz="1300" b="1" spc="-145" dirty="0">
                <a:solidFill>
                  <a:srgbClr val="F07E2F"/>
                </a:solidFill>
                <a:latin typeface="Segoe UI"/>
                <a:cs typeface="Segoe UI"/>
              </a:rPr>
              <a:t> </a:t>
            </a:r>
            <a:r>
              <a:rPr sz="1200" b="1" baseline="27777" dirty="0">
                <a:solidFill>
                  <a:srgbClr val="F07E2F"/>
                </a:solidFill>
                <a:latin typeface="Segoe UI"/>
                <a:cs typeface="Segoe UI"/>
              </a:rPr>
              <a:t>млн</a:t>
            </a:r>
            <a:endParaRPr sz="1200" baseline="27777">
              <a:latin typeface="Segoe UI"/>
              <a:cs typeface="Segoe UI"/>
            </a:endParaRPr>
          </a:p>
        </p:txBody>
      </p:sp>
      <p:sp>
        <p:nvSpPr>
          <p:cNvPr id="106" name="object 106"/>
          <p:cNvSpPr txBox="1"/>
          <p:nvPr/>
        </p:nvSpPr>
        <p:spPr>
          <a:xfrm>
            <a:off x="7669014" y="1284186"/>
            <a:ext cx="1849120" cy="330200"/>
          </a:xfrm>
          <a:prstGeom prst="rect">
            <a:avLst/>
          </a:prstGeom>
        </p:spPr>
        <p:txBody>
          <a:bodyPr vert="horz" wrap="square" lIns="0" tIns="0" rIns="0" bIns="0" rtlCol="0">
            <a:spAutoFit/>
          </a:bodyPr>
          <a:lstStyle/>
          <a:p>
            <a:pPr marL="12700">
              <a:lnSpc>
                <a:spcPct val="100000"/>
              </a:lnSpc>
              <a:tabLst>
                <a:tab pos="1310005" algn="l"/>
              </a:tabLst>
            </a:pPr>
            <a:r>
              <a:rPr sz="2400" b="1" dirty="0">
                <a:solidFill>
                  <a:srgbClr val="F07E2F"/>
                </a:solidFill>
                <a:latin typeface="Segoe UI"/>
                <a:cs typeface="Segoe UI"/>
              </a:rPr>
              <a:t>199	318</a:t>
            </a:r>
            <a:endParaRPr sz="2400">
              <a:latin typeface="Segoe UI"/>
              <a:cs typeface="Segoe UI"/>
            </a:endParaRPr>
          </a:p>
        </p:txBody>
      </p:sp>
      <p:sp>
        <p:nvSpPr>
          <p:cNvPr id="107" name="object 107"/>
          <p:cNvSpPr txBox="1"/>
          <p:nvPr/>
        </p:nvSpPr>
        <p:spPr>
          <a:xfrm>
            <a:off x="7697357" y="748625"/>
            <a:ext cx="521970" cy="605790"/>
          </a:xfrm>
          <a:prstGeom prst="rect">
            <a:avLst/>
          </a:prstGeom>
        </p:spPr>
        <p:txBody>
          <a:bodyPr vert="horz" wrap="square" lIns="0" tIns="0" rIns="0" bIns="0" rtlCol="0">
            <a:spAutoFit/>
          </a:bodyPr>
          <a:lstStyle/>
          <a:p>
            <a:pPr marL="12700">
              <a:lnSpc>
                <a:spcPts val="1685"/>
              </a:lnSpc>
            </a:pPr>
            <a:r>
              <a:rPr sz="1700" b="1" spc="-5" dirty="0">
                <a:solidFill>
                  <a:srgbClr val="9289C1"/>
                </a:solidFill>
                <a:latin typeface="Segoe UI"/>
                <a:cs typeface="Segoe UI"/>
              </a:rPr>
              <a:t>2021</a:t>
            </a:r>
            <a:endParaRPr sz="1700">
              <a:latin typeface="Segoe UI"/>
              <a:cs typeface="Segoe UI"/>
            </a:endParaRPr>
          </a:p>
          <a:p>
            <a:pPr marL="75565">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108" name="object 108"/>
          <p:cNvSpPr txBox="1"/>
          <p:nvPr/>
        </p:nvSpPr>
        <p:spPr>
          <a:xfrm>
            <a:off x="7424041" y="3026000"/>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109" name="object 109"/>
          <p:cNvSpPr/>
          <p:nvPr/>
        </p:nvSpPr>
        <p:spPr>
          <a:xfrm>
            <a:off x="9180630" y="1019074"/>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10" name="object 110"/>
          <p:cNvSpPr/>
          <p:nvPr/>
        </p:nvSpPr>
        <p:spPr>
          <a:xfrm>
            <a:off x="9182213" y="909650"/>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11" name="object 111"/>
          <p:cNvSpPr txBox="1"/>
          <p:nvPr/>
        </p:nvSpPr>
        <p:spPr>
          <a:xfrm>
            <a:off x="8980478" y="748625"/>
            <a:ext cx="521970" cy="605790"/>
          </a:xfrm>
          <a:prstGeom prst="rect">
            <a:avLst/>
          </a:prstGeom>
        </p:spPr>
        <p:txBody>
          <a:bodyPr vert="horz" wrap="square" lIns="0" tIns="0" rIns="0" bIns="0" rtlCol="0">
            <a:spAutoFit/>
          </a:bodyPr>
          <a:lstStyle/>
          <a:p>
            <a:pPr algn="ctr">
              <a:lnSpc>
                <a:spcPts val="1685"/>
              </a:lnSpc>
            </a:pPr>
            <a:r>
              <a:rPr sz="1700" b="1" spc="-5" dirty="0">
                <a:solidFill>
                  <a:srgbClr val="9289C1"/>
                </a:solidFill>
                <a:latin typeface="Segoe UI"/>
                <a:cs typeface="Segoe UI"/>
              </a:rPr>
              <a:t>2022</a:t>
            </a:r>
            <a:endParaRPr sz="1700">
              <a:latin typeface="Segoe UI"/>
              <a:cs typeface="Segoe UI"/>
            </a:endParaRPr>
          </a:p>
          <a:p>
            <a:pPr marL="4445" algn="ctr">
              <a:lnSpc>
                <a:spcPts val="3245"/>
              </a:lnSpc>
            </a:pPr>
            <a:r>
              <a:rPr sz="3000" dirty="0">
                <a:solidFill>
                  <a:srgbClr val="9289C1"/>
                </a:solidFill>
                <a:latin typeface="Wingdings 3"/>
                <a:cs typeface="Wingdings 3"/>
              </a:rPr>
              <a:t></a:t>
            </a:r>
            <a:endParaRPr sz="3000">
              <a:latin typeface="Wingdings 3"/>
              <a:cs typeface="Wingdings 3"/>
            </a:endParaRPr>
          </a:p>
        </p:txBody>
      </p:sp>
      <p:sp>
        <p:nvSpPr>
          <p:cNvPr id="112" name="object 112"/>
          <p:cNvSpPr/>
          <p:nvPr/>
        </p:nvSpPr>
        <p:spPr>
          <a:xfrm>
            <a:off x="8005281" y="2233223"/>
            <a:ext cx="732509" cy="700895"/>
          </a:xfrm>
          <a:prstGeom prst="rect">
            <a:avLst/>
          </a:prstGeom>
          <a:blipFill>
            <a:blip r:embed="rId17" cstate="print"/>
            <a:stretch>
              <a:fillRect/>
            </a:stretch>
          </a:blipFill>
        </p:spPr>
        <p:txBody>
          <a:bodyPr wrap="square" lIns="0" tIns="0" rIns="0" bIns="0" rtlCol="0"/>
          <a:lstStyle/>
          <a:p>
            <a:endParaRPr/>
          </a:p>
        </p:txBody>
      </p:sp>
      <p:sp>
        <p:nvSpPr>
          <p:cNvPr id="113" name="object 113"/>
          <p:cNvSpPr txBox="1"/>
          <p:nvPr/>
        </p:nvSpPr>
        <p:spPr>
          <a:xfrm>
            <a:off x="7290689" y="3514568"/>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900899" y="2475102"/>
            <a:ext cx="1061085" cy="1054100"/>
          </a:xfrm>
          <a:custGeom>
            <a:avLst/>
            <a:gdLst/>
            <a:ahLst/>
            <a:cxnLst/>
            <a:rect l="l" t="t" r="r" b="b"/>
            <a:pathLst>
              <a:path w="1061085" h="1054100">
                <a:moveTo>
                  <a:pt x="0" y="1053774"/>
                </a:moveTo>
                <a:lnTo>
                  <a:pt x="1061045" y="1053774"/>
                </a:lnTo>
                <a:lnTo>
                  <a:pt x="1061045" y="0"/>
                </a:lnTo>
                <a:lnTo>
                  <a:pt x="0" y="0"/>
                </a:lnTo>
                <a:lnTo>
                  <a:pt x="0" y="1053774"/>
                </a:lnTo>
                <a:close/>
              </a:path>
            </a:pathLst>
          </a:custGeom>
          <a:solidFill>
            <a:srgbClr val="FDE8D6"/>
          </a:solidFill>
        </p:spPr>
        <p:txBody>
          <a:bodyPr wrap="square" lIns="0" tIns="0" rIns="0" bIns="0" rtlCol="0"/>
          <a:lstStyle/>
          <a:p>
            <a:endParaRPr/>
          </a:p>
        </p:txBody>
      </p:sp>
      <p:sp>
        <p:nvSpPr>
          <p:cNvPr id="41" name="object 41"/>
          <p:cNvSpPr/>
          <p:nvPr/>
        </p:nvSpPr>
        <p:spPr>
          <a:xfrm>
            <a:off x="900899" y="3605078"/>
            <a:ext cx="1061085" cy="478155"/>
          </a:xfrm>
          <a:custGeom>
            <a:avLst/>
            <a:gdLst/>
            <a:ahLst/>
            <a:cxnLst/>
            <a:rect l="l" t="t" r="r" b="b"/>
            <a:pathLst>
              <a:path w="1061085" h="478154">
                <a:moveTo>
                  <a:pt x="0" y="478099"/>
                </a:moveTo>
                <a:lnTo>
                  <a:pt x="1061045" y="478099"/>
                </a:lnTo>
                <a:lnTo>
                  <a:pt x="1061045" y="0"/>
                </a:lnTo>
                <a:lnTo>
                  <a:pt x="0" y="0"/>
                </a:lnTo>
                <a:lnTo>
                  <a:pt x="0" y="478099"/>
                </a:lnTo>
                <a:close/>
              </a:path>
            </a:pathLst>
          </a:custGeom>
          <a:solidFill>
            <a:srgbClr val="FDE8D6"/>
          </a:solidFill>
        </p:spPr>
        <p:txBody>
          <a:bodyPr wrap="square" lIns="0" tIns="0" rIns="0" bIns="0" rtlCol="0"/>
          <a:lstStyle/>
          <a:p>
            <a:endParaRPr/>
          </a:p>
        </p:txBody>
      </p:sp>
      <p:sp>
        <p:nvSpPr>
          <p:cNvPr id="42" name="object 42"/>
          <p:cNvSpPr/>
          <p:nvPr/>
        </p:nvSpPr>
        <p:spPr>
          <a:xfrm>
            <a:off x="2064473" y="3605078"/>
            <a:ext cx="4973320" cy="478155"/>
          </a:xfrm>
          <a:custGeom>
            <a:avLst/>
            <a:gdLst/>
            <a:ahLst/>
            <a:cxnLst/>
            <a:rect l="l" t="t" r="r" b="b"/>
            <a:pathLst>
              <a:path w="4973320" h="478154">
                <a:moveTo>
                  <a:pt x="0" y="478099"/>
                </a:moveTo>
                <a:lnTo>
                  <a:pt x="4972773" y="478099"/>
                </a:lnTo>
                <a:lnTo>
                  <a:pt x="4972773" y="0"/>
                </a:lnTo>
                <a:lnTo>
                  <a:pt x="0" y="0"/>
                </a:lnTo>
                <a:lnTo>
                  <a:pt x="0" y="478099"/>
                </a:lnTo>
                <a:close/>
              </a:path>
            </a:pathLst>
          </a:custGeom>
          <a:solidFill>
            <a:srgbClr val="F6A86D"/>
          </a:solidFill>
        </p:spPr>
        <p:txBody>
          <a:bodyPr wrap="square" lIns="0" tIns="0" rIns="0" bIns="0" rtlCol="0"/>
          <a:lstStyle/>
          <a:p>
            <a:endParaRPr/>
          </a:p>
        </p:txBody>
      </p:sp>
      <p:sp>
        <p:nvSpPr>
          <p:cNvPr id="43" name="object 43"/>
          <p:cNvSpPr/>
          <p:nvPr/>
        </p:nvSpPr>
        <p:spPr>
          <a:xfrm>
            <a:off x="2015920" y="2392146"/>
            <a:ext cx="0" cy="629920"/>
          </a:xfrm>
          <a:custGeom>
            <a:avLst/>
            <a:gdLst/>
            <a:ahLst/>
            <a:cxnLst/>
            <a:rect l="l" t="t" r="r" b="b"/>
            <a:pathLst>
              <a:path h="629919">
                <a:moveTo>
                  <a:pt x="0" y="0"/>
                </a:moveTo>
                <a:lnTo>
                  <a:pt x="0" y="629660"/>
                </a:lnTo>
              </a:path>
            </a:pathLst>
          </a:custGeom>
          <a:ln w="107950">
            <a:solidFill>
              <a:srgbClr val="FFFFFF"/>
            </a:solidFill>
          </a:ln>
        </p:spPr>
        <p:txBody>
          <a:bodyPr wrap="square" lIns="0" tIns="0" rIns="0" bIns="0" rtlCol="0"/>
          <a:lstStyle/>
          <a:p>
            <a:endParaRPr/>
          </a:p>
        </p:txBody>
      </p:sp>
      <p:sp>
        <p:nvSpPr>
          <p:cNvPr id="44" name="object 44"/>
          <p:cNvSpPr/>
          <p:nvPr/>
        </p:nvSpPr>
        <p:spPr>
          <a:xfrm>
            <a:off x="2015920" y="3098007"/>
            <a:ext cx="0" cy="431165"/>
          </a:xfrm>
          <a:custGeom>
            <a:avLst/>
            <a:gdLst/>
            <a:ahLst/>
            <a:cxnLst/>
            <a:rect l="l" t="t" r="r" b="b"/>
            <a:pathLst>
              <a:path h="431164">
                <a:moveTo>
                  <a:pt x="0" y="0"/>
                </a:moveTo>
                <a:lnTo>
                  <a:pt x="0" y="430870"/>
                </a:lnTo>
              </a:path>
            </a:pathLst>
          </a:custGeom>
          <a:ln w="107950">
            <a:solidFill>
              <a:srgbClr val="FFFFFF"/>
            </a:solidFill>
          </a:ln>
        </p:spPr>
        <p:txBody>
          <a:bodyPr wrap="square" lIns="0" tIns="0" rIns="0" bIns="0" rtlCol="0"/>
          <a:lstStyle/>
          <a:p>
            <a:endParaRPr/>
          </a:p>
        </p:txBody>
      </p:sp>
      <p:sp>
        <p:nvSpPr>
          <p:cNvPr id="45" name="object 45"/>
          <p:cNvSpPr/>
          <p:nvPr/>
        </p:nvSpPr>
        <p:spPr>
          <a:xfrm>
            <a:off x="2015920" y="3605078"/>
            <a:ext cx="0" cy="560070"/>
          </a:xfrm>
          <a:custGeom>
            <a:avLst/>
            <a:gdLst/>
            <a:ahLst/>
            <a:cxnLst/>
            <a:rect l="l" t="t" r="r" b="b"/>
            <a:pathLst>
              <a:path h="560070">
                <a:moveTo>
                  <a:pt x="0" y="0"/>
                </a:moveTo>
                <a:lnTo>
                  <a:pt x="0" y="560064"/>
                </a:lnTo>
              </a:path>
            </a:pathLst>
          </a:custGeom>
          <a:ln w="107950">
            <a:solidFill>
              <a:srgbClr val="FFFFFF"/>
            </a:solidFill>
          </a:ln>
        </p:spPr>
        <p:txBody>
          <a:bodyPr wrap="square" lIns="0" tIns="0" rIns="0" bIns="0" rtlCol="0"/>
          <a:lstStyle/>
          <a:p>
            <a:endParaRPr/>
          </a:p>
        </p:txBody>
      </p:sp>
      <p:sp>
        <p:nvSpPr>
          <p:cNvPr id="46" name="object 46"/>
          <p:cNvSpPr/>
          <p:nvPr/>
        </p:nvSpPr>
        <p:spPr>
          <a:xfrm>
            <a:off x="832777" y="3566978"/>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7" name="object 47"/>
          <p:cNvSpPr/>
          <p:nvPr/>
        </p:nvSpPr>
        <p:spPr>
          <a:xfrm>
            <a:off x="931416" y="3059907"/>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8" name="object 48"/>
          <p:cNvSpPr/>
          <p:nvPr/>
        </p:nvSpPr>
        <p:spPr>
          <a:xfrm>
            <a:off x="3156356" y="4715649"/>
            <a:ext cx="1720608" cy="1367967"/>
          </a:xfrm>
          <a:prstGeom prst="rect">
            <a:avLst/>
          </a:prstGeom>
          <a:blipFill>
            <a:blip r:embed="rId3" cstate="print"/>
            <a:stretch>
              <a:fillRect/>
            </a:stretch>
          </a:blipFill>
        </p:spPr>
        <p:txBody>
          <a:bodyPr wrap="square" lIns="0" tIns="0" rIns="0" bIns="0" rtlCol="0"/>
          <a:lstStyle/>
          <a:p>
            <a:endParaRPr/>
          </a:p>
        </p:txBody>
      </p:sp>
      <p:sp>
        <p:nvSpPr>
          <p:cNvPr id="49" name="object 49"/>
          <p:cNvSpPr txBox="1"/>
          <p:nvPr/>
        </p:nvSpPr>
        <p:spPr>
          <a:xfrm>
            <a:off x="2064473" y="2475102"/>
            <a:ext cx="4973320" cy="546735"/>
          </a:xfrm>
          <a:prstGeom prst="rect">
            <a:avLst/>
          </a:prstGeom>
          <a:solidFill>
            <a:srgbClr val="F6A86D"/>
          </a:solidFill>
        </p:spPr>
        <p:txBody>
          <a:bodyPr vert="horz" wrap="square" lIns="0" tIns="0" rIns="0" bIns="0" rtlCol="0">
            <a:spAutoFit/>
          </a:bodyPr>
          <a:lstStyle/>
          <a:p>
            <a:pPr marL="112395" marR="100330" algn="just">
              <a:lnSpc>
                <a:spcPts val="900"/>
              </a:lnSpc>
            </a:pPr>
            <a:r>
              <a:rPr sz="900" b="1" dirty="0">
                <a:solidFill>
                  <a:srgbClr val="FFFFFF"/>
                </a:solidFill>
                <a:latin typeface="Segoe UI"/>
                <a:cs typeface="Segoe UI"/>
              </a:rPr>
              <a:t>C</a:t>
            </a:r>
            <a:r>
              <a:rPr sz="900" b="1" spc="-10" dirty="0">
                <a:solidFill>
                  <a:srgbClr val="FFFFFF"/>
                </a:solidFill>
                <a:latin typeface="Segoe UI"/>
                <a:cs typeface="Segoe UI"/>
              </a:rPr>
              <a:t>о</a:t>
            </a:r>
            <a:r>
              <a:rPr sz="900" b="1" dirty="0">
                <a:solidFill>
                  <a:srgbClr val="FFFFFF"/>
                </a:solidFill>
                <a:latin typeface="Segoe UI"/>
                <a:cs typeface="Segoe UI"/>
              </a:rPr>
              <a:t>действие</a:t>
            </a:r>
            <a:r>
              <a:rPr sz="900" b="1" spc="-30" dirty="0">
                <a:solidFill>
                  <a:srgbClr val="FFFFFF"/>
                </a:solidFill>
                <a:latin typeface="Segoe UI"/>
                <a:cs typeface="Segoe UI"/>
              </a:rPr>
              <a:t> </a:t>
            </a:r>
            <a:r>
              <a:rPr sz="900" b="1" dirty="0">
                <a:solidFill>
                  <a:srgbClr val="FFFFFF"/>
                </a:solidFill>
                <a:latin typeface="Segoe UI"/>
                <a:cs typeface="Segoe UI"/>
              </a:rPr>
              <a:t>в</a:t>
            </a:r>
            <a:r>
              <a:rPr sz="900" b="1" spc="-30" dirty="0">
                <a:solidFill>
                  <a:srgbClr val="FFFFFF"/>
                </a:solidFill>
                <a:latin typeface="Segoe UI"/>
                <a:cs typeface="Segoe UI"/>
              </a:rPr>
              <a:t> </a:t>
            </a:r>
            <a:r>
              <a:rPr sz="900" b="1" dirty="0">
                <a:solidFill>
                  <a:srgbClr val="FFFFFF"/>
                </a:solidFill>
                <a:latin typeface="Segoe UI"/>
                <a:cs typeface="Segoe UI"/>
              </a:rPr>
              <a:t>обеспечении </a:t>
            </a:r>
            <a:r>
              <a:rPr sz="900" b="1" spc="-55" dirty="0">
                <a:solidFill>
                  <a:srgbClr val="FFFFFF"/>
                </a:solidFill>
                <a:latin typeface="Segoe UI"/>
                <a:cs typeface="Segoe UI"/>
              </a:rPr>
              <a:t> </a:t>
            </a:r>
            <a:r>
              <a:rPr sz="900" b="1" dirty="0">
                <a:solidFill>
                  <a:srgbClr val="FFFFFF"/>
                </a:solidFill>
                <a:latin typeface="Segoe UI"/>
                <a:cs typeface="Segoe UI"/>
              </a:rPr>
              <a:t>лидерства</a:t>
            </a:r>
            <a:r>
              <a:rPr sz="900" b="1" spc="-30" dirty="0">
                <a:solidFill>
                  <a:srgbClr val="FFFFFF"/>
                </a:solidFill>
                <a:latin typeface="Segoe UI"/>
                <a:cs typeface="Segoe UI"/>
              </a:rPr>
              <a:t> </a:t>
            </a:r>
            <a:r>
              <a:rPr sz="900" b="1" dirty="0">
                <a:solidFill>
                  <a:srgbClr val="FFFFFF"/>
                </a:solidFill>
                <a:latin typeface="Segoe UI"/>
                <a:cs typeface="Segoe UI"/>
              </a:rPr>
              <a:t>региона</a:t>
            </a:r>
            <a:r>
              <a:rPr sz="900" b="1" spc="-30" dirty="0">
                <a:solidFill>
                  <a:srgbClr val="FFFFFF"/>
                </a:solidFill>
                <a:latin typeface="Segoe UI"/>
                <a:cs typeface="Segoe UI"/>
              </a:rPr>
              <a:t> </a:t>
            </a:r>
            <a:r>
              <a:rPr sz="900" b="1" dirty="0">
                <a:solidFill>
                  <a:srgbClr val="FFFFFF"/>
                </a:solidFill>
                <a:latin typeface="Segoe UI"/>
                <a:cs typeface="Segoe UI"/>
              </a:rPr>
              <a:t>в </a:t>
            </a:r>
            <a:r>
              <a:rPr sz="900" b="1" spc="-60" dirty="0">
                <a:solidFill>
                  <a:srgbClr val="FFFFFF"/>
                </a:solidFill>
                <a:latin typeface="Segoe UI"/>
                <a:cs typeface="Segoe UI"/>
              </a:rPr>
              <a:t> </a:t>
            </a:r>
            <a:r>
              <a:rPr sz="900" b="1" spc="-30" dirty="0">
                <a:solidFill>
                  <a:srgbClr val="FFFFFF"/>
                </a:solidFill>
                <a:latin typeface="Segoe UI"/>
                <a:cs typeface="Segoe UI"/>
              </a:rPr>
              <a:t>Р</a:t>
            </a:r>
            <a:r>
              <a:rPr sz="900" b="1" dirty="0">
                <a:solidFill>
                  <a:srgbClr val="FFFFFF"/>
                </a:solidFill>
                <a:latin typeface="Segoe UI"/>
                <a:cs typeface="Segoe UI"/>
              </a:rPr>
              <a:t>оссийс</a:t>
            </a:r>
            <a:r>
              <a:rPr sz="900" b="1" spc="-15" dirty="0">
                <a:solidFill>
                  <a:srgbClr val="FFFFFF"/>
                </a:solidFill>
                <a:latin typeface="Segoe UI"/>
                <a:cs typeface="Segoe UI"/>
              </a:rPr>
              <a:t>к</a:t>
            </a:r>
            <a:r>
              <a:rPr sz="900" b="1" dirty="0">
                <a:solidFill>
                  <a:srgbClr val="FFFFFF"/>
                </a:solidFill>
                <a:latin typeface="Segoe UI"/>
                <a:cs typeface="Segoe UI"/>
              </a:rPr>
              <a:t>ой</a:t>
            </a:r>
            <a:r>
              <a:rPr sz="900" b="1" spc="-30" dirty="0">
                <a:solidFill>
                  <a:srgbClr val="FFFFFF"/>
                </a:solidFill>
                <a:latin typeface="Segoe UI"/>
                <a:cs typeface="Segoe UI"/>
              </a:rPr>
              <a:t> </a:t>
            </a:r>
            <a:r>
              <a:rPr sz="900" b="1" dirty="0">
                <a:solidFill>
                  <a:srgbClr val="FFFFFF"/>
                </a:solidFill>
                <a:latin typeface="Segoe UI"/>
                <a:cs typeface="Segoe UI"/>
              </a:rPr>
              <a:t>Феде</a:t>
            </a:r>
            <a:r>
              <a:rPr sz="900" b="1" spc="-10" dirty="0">
                <a:solidFill>
                  <a:srgbClr val="FFFFFF"/>
                </a:solidFill>
                <a:latin typeface="Segoe UI"/>
                <a:cs typeface="Segoe UI"/>
              </a:rPr>
              <a:t>р</a:t>
            </a:r>
            <a:r>
              <a:rPr sz="900" b="1" dirty="0">
                <a:solidFill>
                  <a:srgbClr val="FFFFFF"/>
                </a:solidFill>
                <a:latin typeface="Segoe UI"/>
                <a:cs typeface="Segoe UI"/>
              </a:rPr>
              <a:t>ации</a:t>
            </a:r>
            <a:r>
              <a:rPr sz="900" b="1" spc="-30" dirty="0">
                <a:solidFill>
                  <a:srgbClr val="FFFFFF"/>
                </a:solidFill>
                <a:latin typeface="Segoe UI"/>
                <a:cs typeface="Segoe UI"/>
              </a:rPr>
              <a:t> </a:t>
            </a:r>
            <a:r>
              <a:rPr sz="900" b="1" dirty="0">
                <a:solidFill>
                  <a:srgbClr val="FFFFFF"/>
                </a:solidFill>
                <a:latin typeface="Segoe UI"/>
                <a:cs typeface="Segoe UI"/>
              </a:rPr>
              <a:t>по</a:t>
            </a:r>
            <a:r>
              <a:rPr sz="900" b="1" spc="-30" dirty="0">
                <a:solidFill>
                  <a:srgbClr val="FFFFFF"/>
                </a:solidFill>
                <a:latin typeface="Segoe UI"/>
                <a:cs typeface="Segoe UI"/>
              </a:rPr>
              <a:t> </a:t>
            </a:r>
            <a:r>
              <a:rPr sz="900" b="1" dirty="0">
                <a:solidFill>
                  <a:srgbClr val="FFFFFF"/>
                </a:solidFill>
                <a:latin typeface="Segoe UI"/>
                <a:cs typeface="Segoe UI"/>
              </a:rPr>
              <a:t>IT-пред- принима</a:t>
            </a:r>
            <a:r>
              <a:rPr sz="900" b="1" spc="-15" dirty="0">
                <a:solidFill>
                  <a:srgbClr val="FFFFFF"/>
                </a:solidFill>
                <a:latin typeface="Segoe UI"/>
                <a:cs typeface="Segoe UI"/>
              </a:rPr>
              <a:t>т</a:t>
            </a:r>
            <a:r>
              <a:rPr sz="900" b="1" dirty="0">
                <a:solidFill>
                  <a:srgbClr val="FFFFFF"/>
                </a:solidFill>
                <a:latin typeface="Segoe UI"/>
                <a:cs typeface="Segoe UI"/>
              </a:rPr>
              <a:t>ел</a:t>
            </a:r>
            <a:r>
              <a:rPr sz="900" b="1" spc="-5" dirty="0">
                <a:solidFill>
                  <a:srgbClr val="FFFFFF"/>
                </a:solidFill>
                <a:latin typeface="Segoe UI"/>
                <a:cs typeface="Segoe UI"/>
              </a:rPr>
              <a:t>ь</a:t>
            </a:r>
            <a:r>
              <a:rPr sz="900" b="1" dirty="0">
                <a:solidFill>
                  <a:srgbClr val="FFFFFF"/>
                </a:solidFill>
                <a:latin typeface="Segoe UI"/>
                <a:cs typeface="Segoe UI"/>
              </a:rPr>
              <a:t>ству;</a:t>
            </a:r>
            <a:r>
              <a:rPr sz="900" b="1" spc="50" dirty="0">
                <a:solidFill>
                  <a:srgbClr val="FFFFFF"/>
                </a:solidFill>
                <a:latin typeface="Segoe UI"/>
                <a:cs typeface="Segoe UI"/>
              </a:rPr>
              <a:t> </a:t>
            </a:r>
            <a:r>
              <a:rPr sz="900" b="1" dirty="0">
                <a:solidFill>
                  <a:srgbClr val="FFFFFF"/>
                </a:solidFill>
                <a:latin typeface="Segoe UI"/>
                <a:cs typeface="Segoe UI"/>
              </a:rPr>
              <a:t>формирование</a:t>
            </a:r>
            <a:r>
              <a:rPr sz="900" b="1" spc="50" dirty="0">
                <a:solidFill>
                  <a:srgbClr val="FFFFFF"/>
                </a:solidFill>
                <a:latin typeface="Segoe UI"/>
                <a:cs typeface="Segoe UI"/>
              </a:rPr>
              <a:t> </a:t>
            </a:r>
            <a:r>
              <a:rPr sz="900" b="1" dirty="0">
                <a:solidFill>
                  <a:srgbClr val="FFFFFF"/>
                </a:solidFill>
                <a:latin typeface="Segoe UI"/>
                <a:cs typeface="Segoe UI"/>
              </a:rPr>
              <a:t>лидерс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0" dirty="0">
                <a:solidFill>
                  <a:srgbClr val="FFFFFF"/>
                </a:solidFill>
                <a:latin typeface="Segoe UI"/>
                <a:cs typeface="Segoe UI"/>
              </a:rPr>
              <a:t> </a:t>
            </a:r>
            <a:r>
              <a:rPr sz="900" b="1" dirty="0">
                <a:solidFill>
                  <a:srgbClr val="FFFFFF"/>
                </a:solidFill>
                <a:latin typeface="Segoe UI"/>
                <a:cs typeface="Segoe UI"/>
              </a:rPr>
              <a:t>задела</a:t>
            </a:r>
            <a:r>
              <a:rPr sz="900" b="1" spc="50" dirty="0">
                <a:solidFill>
                  <a:srgbClr val="FFFFFF"/>
                </a:solidFill>
                <a:latin typeface="Segoe UI"/>
                <a:cs typeface="Segoe UI"/>
              </a:rPr>
              <a:t> </a:t>
            </a:r>
            <a:r>
              <a:rPr sz="900" b="1" dirty="0">
                <a:solidFill>
                  <a:srgbClr val="FFFFFF"/>
                </a:solidFill>
                <a:latin typeface="Segoe UI"/>
                <a:cs typeface="Segoe UI"/>
              </a:rPr>
              <a:t>по</a:t>
            </a:r>
            <a:r>
              <a:rPr sz="900" b="1" spc="50" dirty="0">
                <a:solidFill>
                  <a:srgbClr val="FFFFFF"/>
                </a:solidFill>
                <a:latin typeface="Segoe UI"/>
                <a:cs typeface="Segoe UI"/>
              </a:rPr>
              <a:t> </a:t>
            </a:r>
            <a:r>
              <a:rPr sz="900" b="1" spc="-15" dirty="0">
                <a:solidFill>
                  <a:srgbClr val="FFFFFF"/>
                </a:solidFill>
                <a:latin typeface="Segoe UI"/>
                <a:cs typeface="Segoe UI"/>
              </a:rPr>
              <a:t>от</a:t>
            </a:r>
            <a:r>
              <a:rPr sz="900" b="1" dirty="0">
                <a:solidFill>
                  <a:srgbClr val="FFFFFF"/>
                </a:solidFill>
                <a:latin typeface="Segoe UI"/>
                <a:cs typeface="Segoe UI"/>
              </a:rPr>
              <a:t>дельным</a:t>
            </a:r>
            <a:r>
              <a:rPr sz="900" b="1" spc="50" dirty="0">
                <a:solidFill>
                  <a:srgbClr val="FFFFFF"/>
                </a:solidFill>
                <a:latin typeface="Segoe UI"/>
                <a:cs typeface="Segoe UI"/>
              </a:rPr>
              <a:t> </a:t>
            </a:r>
            <a:r>
              <a:rPr sz="900" b="1" spc="10" dirty="0">
                <a:solidFill>
                  <a:srgbClr val="FFFFFF"/>
                </a:solidFill>
                <a:latin typeface="Segoe UI"/>
                <a:cs typeface="Segoe UI"/>
              </a:rPr>
              <a:t>к</a:t>
            </a:r>
            <a:r>
              <a:rPr sz="900" b="1" dirty="0">
                <a:solidFill>
                  <a:srgbClr val="FFFFFF"/>
                </a:solidFill>
                <a:latin typeface="Segoe UI"/>
                <a:cs typeface="Segoe UI"/>
              </a:rPr>
              <a:t>лас</a:t>
            </a:r>
            <a:r>
              <a:rPr sz="900" b="1" spc="-15" dirty="0">
                <a:solidFill>
                  <a:srgbClr val="FFFFFF"/>
                </a:solidFill>
                <a:latin typeface="Segoe UI"/>
                <a:cs typeface="Segoe UI"/>
              </a:rPr>
              <a:t>т</a:t>
            </a:r>
            <a:r>
              <a:rPr sz="900" b="1" dirty="0">
                <a:solidFill>
                  <a:srgbClr val="FFFFFF"/>
                </a:solidFill>
                <a:latin typeface="Segoe UI"/>
                <a:cs typeface="Segoe UI"/>
              </a:rPr>
              <a:t>е</a:t>
            </a:r>
            <a:r>
              <a:rPr sz="900" b="1" spc="-10" dirty="0">
                <a:solidFill>
                  <a:srgbClr val="FFFFFF"/>
                </a:solidFill>
                <a:latin typeface="Segoe UI"/>
                <a:cs typeface="Segoe UI"/>
              </a:rPr>
              <a:t>р</a:t>
            </a:r>
            <a:r>
              <a:rPr sz="900" b="1" dirty="0">
                <a:solidFill>
                  <a:srgbClr val="FFFFFF"/>
                </a:solidFill>
                <a:latin typeface="Segoe UI"/>
                <a:cs typeface="Segoe UI"/>
              </a:rPr>
              <a:t>ам</a:t>
            </a:r>
            <a:r>
              <a:rPr sz="900" b="1" spc="5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 нологий цифровой э</a:t>
            </a:r>
            <a:r>
              <a:rPr sz="900" b="1" spc="-15" dirty="0">
                <a:solidFill>
                  <a:srgbClr val="FFFFFF"/>
                </a:solidFill>
                <a:latin typeface="Segoe UI"/>
                <a:cs typeface="Segoe UI"/>
              </a:rPr>
              <a:t>к</a:t>
            </a:r>
            <a:r>
              <a:rPr sz="900" b="1" dirty="0">
                <a:solidFill>
                  <a:srgbClr val="FFFFFF"/>
                </a:solidFill>
                <a:latin typeface="Segoe UI"/>
                <a:cs typeface="Segoe UI"/>
              </a:rPr>
              <a:t>ономики</a:t>
            </a:r>
            <a:endParaRPr sz="900">
              <a:latin typeface="Segoe UI"/>
              <a:cs typeface="Segoe UI"/>
            </a:endParaRPr>
          </a:p>
        </p:txBody>
      </p:sp>
      <p:sp>
        <p:nvSpPr>
          <p:cNvPr id="50" name="object 50"/>
          <p:cNvSpPr txBox="1"/>
          <p:nvPr/>
        </p:nvSpPr>
        <p:spPr>
          <a:xfrm>
            <a:off x="1734455" y="4249680"/>
            <a:ext cx="4523105" cy="431800"/>
          </a:xfrm>
          <a:prstGeom prst="rect">
            <a:avLst/>
          </a:prstGeom>
        </p:spPr>
        <p:txBody>
          <a:bodyPr vert="horz" wrap="square" lIns="0" tIns="0" rIns="0" bIns="0" rtlCol="0">
            <a:spAutoFit/>
          </a:bodyPr>
          <a:lstStyle/>
          <a:p>
            <a:pPr algn="ctr">
              <a:lnSpc>
                <a:spcPts val="1750"/>
              </a:lnSpc>
            </a:pPr>
            <a:r>
              <a:rPr sz="1500" b="1" dirty="0">
                <a:solidFill>
                  <a:srgbClr val="00B1EB"/>
                </a:solidFill>
                <a:latin typeface="Segoe UI"/>
                <a:cs typeface="Segoe UI"/>
              </a:rPr>
              <a:t>Нап</a:t>
            </a:r>
            <a:r>
              <a:rPr sz="1500" b="1" spc="-15" dirty="0">
                <a:solidFill>
                  <a:srgbClr val="00B1EB"/>
                </a:solidFill>
                <a:latin typeface="Segoe UI"/>
                <a:cs typeface="Segoe UI"/>
              </a:rPr>
              <a:t>р</a:t>
            </a:r>
            <a:r>
              <a:rPr sz="1500" b="1" dirty="0">
                <a:solidFill>
                  <a:srgbClr val="00B1EB"/>
                </a:solidFill>
                <a:latin typeface="Segoe UI"/>
                <a:cs typeface="Segoe UI"/>
              </a:rPr>
              <a:t>авления (кубы)</a:t>
            </a:r>
            <a:endParaRPr sz="1500">
              <a:latin typeface="Segoe UI"/>
              <a:cs typeface="Segoe UI"/>
            </a:endParaRPr>
          </a:p>
          <a:p>
            <a:pPr algn="ctr">
              <a:lnSpc>
                <a:spcPts val="1750"/>
              </a:lnSpc>
            </a:pPr>
            <a:r>
              <a:rPr sz="1500" b="1" dirty="0">
                <a:solidFill>
                  <a:srgbClr val="00B1EB"/>
                </a:solidFill>
                <a:latin typeface="Segoe UI"/>
                <a:cs typeface="Segoe UI"/>
              </a:rPr>
              <a:t>прог</a:t>
            </a:r>
            <a:r>
              <a:rPr sz="1500" b="1" spc="-15" dirty="0">
                <a:solidFill>
                  <a:srgbClr val="00B1EB"/>
                </a:solidFill>
                <a:latin typeface="Segoe UI"/>
                <a:cs typeface="Segoe UI"/>
              </a:rPr>
              <a:t>р</a:t>
            </a:r>
            <a:r>
              <a:rPr sz="1500" b="1" dirty="0">
                <a:solidFill>
                  <a:srgbClr val="00B1EB"/>
                </a:solidFill>
                <a:latin typeface="Segoe UI"/>
                <a:cs typeface="Segoe UI"/>
              </a:rPr>
              <a:t>амм дополни</a:t>
            </a:r>
            <a:r>
              <a:rPr sz="1500" b="1" spc="-25" dirty="0">
                <a:solidFill>
                  <a:srgbClr val="00B1EB"/>
                </a:solidFill>
                <a:latin typeface="Segoe UI"/>
                <a:cs typeface="Segoe UI"/>
              </a:rPr>
              <a:t>т</a:t>
            </a:r>
            <a:r>
              <a:rPr sz="1500" b="1" dirty="0">
                <a:solidFill>
                  <a:srgbClr val="00B1EB"/>
                </a:solidFill>
                <a:latin typeface="Segoe UI"/>
                <a:cs typeface="Segoe UI"/>
              </a:rPr>
              <a:t>ельно</a:t>
            </a:r>
            <a:r>
              <a:rPr sz="1500" b="1" spc="-25" dirty="0">
                <a:solidFill>
                  <a:srgbClr val="00B1EB"/>
                </a:solidFill>
                <a:latin typeface="Segoe UI"/>
                <a:cs typeface="Segoe UI"/>
              </a:rPr>
              <a:t>г</a:t>
            </a:r>
            <a:r>
              <a:rPr sz="1500" b="1" dirty="0">
                <a:solidFill>
                  <a:srgbClr val="00B1EB"/>
                </a:solidFill>
                <a:latin typeface="Segoe UI"/>
                <a:cs typeface="Segoe UI"/>
              </a:rPr>
              <a:t>о об</a:t>
            </a:r>
            <a:r>
              <a:rPr sz="1500" b="1" spc="-15" dirty="0">
                <a:solidFill>
                  <a:srgbClr val="00B1EB"/>
                </a:solidFill>
                <a:latin typeface="Segoe UI"/>
                <a:cs typeface="Segoe UI"/>
              </a:rPr>
              <a:t>р</a:t>
            </a:r>
            <a:r>
              <a:rPr sz="1500" b="1" dirty="0">
                <a:solidFill>
                  <a:srgbClr val="00B1EB"/>
                </a:solidFill>
                <a:latin typeface="Segoe UI"/>
                <a:cs typeface="Segoe UI"/>
              </a:rPr>
              <a:t>азования де</a:t>
            </a:r>
            <a:r>
              <a:rPr sz="1500" b="1" spc="-25" dirty="0">
                <a:solidFill>
                  <a:srgbClr val="00B1EB"/>
                </a:solidFill>
                <a:latin typeface="Segoe UI"/>
                <a:cs typeface="Segoe UI"/>
              </a:rPr>
              <a:t>т</a:t>
            </a:r>
            <a:r>
              <a:rPr sz="1500" b="1" dirty="0">
                <a:solidFill>
                  <a:srgbClr val="00B1EB"/>
                </a:solidFill>
                <a:latin typeface="Segoe UI"/>
                <a:cs typeface="Segoe UI"/>
              </a:rPr>
              <a:t>ей</a:t>
            </a:r>
            <a:endParaRPr sz="1500">
              <a:latin typeface="Segoe UI"/>
              <a:cs typeface="Segoe UI"/>
            </a:endParaRPr>
          </a:p>
        </p:txBody>
      </p:sp>
      <p:sp>
        <p:nvSpPr>
          <p:cNvPr id="51" name="object 51"/>
          <p:cNvSpPr txBox="1"/>
          <p:nvPr/>
        </p:nvSpPr>
        <p:spPr>
          <a:xfrm>
            <a:off x="1233561" y="4799255"/>
            <a:ext cx="1551940" cy="368935"/>
          </a:xfrm>
          <a:prstGeom prst="rect">
            <a:avLst/>
          </a:prstGeom>
        </p:spPr>
        <p:txBody>
          <a:bodyPr vert="horz" wrap="square" lIns="0" tIns="0" rIns="0" bIns="0" rtlCol="0">
            <a:spAutoFit/>
          </a:bodyPr>
          <a:lstStyle/>
          <a:p>
            <a:pPr marL="12700">
              <a:lnSpc>
                <a:spcPts val="1480"/>
              </a:lnSpc>
            </a:pPr>
            <a:r>
              <a:rPr sz="1300" dirty="0">
                <a:latin typeface="Segoe UI"/>
                <a:cs typeface="Segoe UI"/>
              </a:rPr>
              <a:t>Программирование</a:t>
            </a:r>
            <a:endParaRPr sz="1300">
              <a:latin typeface="Segoe UI"/>
              <a:cs typeface="Segoe UI"/>
            </a:endParaRPr>
          </a:p>
          <a:p>
            <a:pPr marL="802640">
              <a:lnSpc>
                <a:spcPts val="1480"/>
              </a:lnSpc>
            </a:pPr>
            <a:r>
              <a:rPr sz="1300" dirty="0">
                <a:latin typeface="Segoe UI"/>
                <a:cs typeface="Segoe UI"/>
              </a:rPr>
              <a:t>на Python</a:t>
            </a:r>
            <a:endParaRPr sz="1300">
              <a:latin typeface="Segoe UI"/>
              <a:cs typeface="Segoe UI"/>
            </a:endParaRPr>
          </a:p>
        </p:txBody>
      </p:sp>
      <p:sp>
        <p:nvSpPr>
          <p:cNvPr id="52" name="object 52"/>
          <p:cNvSpPr txBox="1"/>
          <p:nvPr/>
        </p:nvSpPr>
        <p:spPr>
          <a:xfrm>
            <a:off x="983929" y="5334839"/>
            <a:ext cx="1802130"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Мобильная разработка</a:t>
            </a:r>
            <a:endParaRPr sz="1300">
              <a:latin typeface="Segoe UI"/>
              <a:cs typeface="Segoe UI"/>
            </a:endParaRPr>
          </a:p>
        </p:txBody>
      </p:sp>
      <p:sp>
        <p:nvSpPr>
          <p:cNvPr id="53" name="object 53"/>
          <p:cNvSpPr txBox="1"/>
          <p:nvPr/>
        </p:nvSpPr>
        <p:spPr>
          <a:xfrm>
            <a:off x="1902711" y="5692611"/>
            <a:ext cx="883285"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Разработка</a:t>
            </a:r>
            <a:endParaRPr sz="1300">
              <a:latin typeface="Segoe UI"/>
              <a:cs typeface="Segoe UI"/>
            </a:endParaRPr>
          </a:p>
        </p:txBody>
      </p:sp>
      <p:sp>
        <p:nvSpPr>
          <p:cNvPr id="54" name="object 54"/>
          <p:cNvSpPr txBox="1"/>
          <p:nvPr/>
        </p:nvSpPr>
        <p:spPr>
          <a:xfrm>
            <a:off x="1254363" y="5870423"/>
            <a:ext cx="1530985"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VR/AR-приложений</a:t>
            </a:r>
            <a:endParaRPr sz="1300">
              <a:latin typeface="Segoe UI"/>
              <a:cs typeface="Segoe UI"/>
            </a:endParaRPr>
          </a:p>
        </p:txBody>
      </p:sp>
      <p:sp>
        <p:nvSpPr>
          <p:cNvPr id="55" name="object 55"/>
          <p:cNvSpPr txBox="1"/>
          <p:nvPr/>
        </p:nvSpPr>
        <p:spPr>
          <a:xfrm>
            <a:off x="1202852" y="6228195"/>
            <a:ext cx="1583055" cy="368935"/>
          </a:xfrm>
          <a:prstGeom prst="rect">
            <a:avLst/>
          </a:prstGeom>
        </p:spPr>
        <p:txBody>
          <a:bodyPr vert="horz" wrap="square" lIns="0" tIns="0" rIns="0" bIns="0" rtlCol="0">
            <a:spAutoFit/>
          </a:bodyPr>
          <a:lstStyle/>
          <a:p>
            <a:pPr marL="12700" marR="5080" indent="734060">
              <a:lnSpc>
                <a:spcPts val="1400"/>
              </a:lnSpc>
            </a:pPr>
            <a:r>
              <a:rPr sz="1300" dirty="0">
                <a:latin typeface="Segoe UI"/>
                <a:cs typeface="Segoe UI"/>
              </a:rPr>
              <a:t>Системное администрирование</a:t>
            </a:r>
            <a:endParaRPr sz="1300">
              <a:latin typeface="Segoe UI"/>
              <a:cs typeface="Segoe UI"/>
            </a:endParaRPr>
          </a:p>
        </p:txBody>
      </p:sp>
      <p:sp>
        <p:nvSpPr>
          <p:cNvPr id="56" name="object 56"/>
          <p:cNvSpPr/>
          <p:nvPr/>
        </p:nvSpPr>
        <p:spPr>
          <a:xfrm>
            <a:off x="2953141" y="5889086"/>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57" name="object 57"/>
          <p:cNvSpPr/>
          <p:nvPr/>
        </p:nvSpPr>
        <p:spPr>
          <a:xfrm>
            <a:off x="2905738" y="5865516"/>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58" name="object 58"/>
          <p:cNvSpPr/>
          <p:nvPr/>
        </p:nvSpPr>
        <p:spPr>
          <a:xfrm>
            <a:off x="2905738" y="5865516"/>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59" name="object 59"/>
          <p:cNvSpPr/>
          <p:nvPr/>
        </p:nvSpPr>
        <p:spPr>
          <a:xfrm>
            <a:off x="3082709" y="4996893"/>
            <a:ext cx="0" cy="1494155"/>
          </a:xfrm>
          <a:custGeom>
            <a:avLst/>
            <a:gdLst/>
            <a:ahLst/>
            <a:cxnLst/>
            <a:rect l="l" t="t" r="r" b="b"/>
            <a:pathLst>
              <a:path h="1494154">
                <a:moveTo>
                  <a:pt x="0" y="0"/>
                </a:moveTo>
                <a:lnTo>
                  <a:pt x="0" y="1493558"/>
                </a:lnTo>
              </a:path>
            </a:pathLst>
          </a:custGeom>
          <a:ln w="9525">
            <a:solidFill>
              <a:srgbClr val="5284C4"/>
            </a:solidFill>
          </a:ln>
        </p:spPr>
        <p:txBody>
          <a:bodyPr wrap="square" lIns="0" tIns="0" rIns="0" bIns="0" rtlCol="0"/>
          <a:lstStyle/>
          <a:p>
            <a:endParaRPr/>
          </a:p>
        </p:txBody>
      </p:sp>
      <p:sp>
        <p:nvSpPr>
          <p:cNvPr id="60" name="object 60"/>
          <p:cNvSpPr/>
          <p:nvPr/>
        </p:nvSpPr>
        <p:spPr>
          <a:xfrm>
            <a:off x="2944967" y="5444891"/>
            <a:ext cx="419100" cy="0"/>
          </a:xfrm>
          <a:custGeom>
            <a:avLst/>
            <a:gdLst/>
            <a:ahLst/>
            <a:cxnLst/>
            <a:rect l="l" t="t" r="r" b="b"/>
            <a:pathLst>
              <a:path w="419100">
                <a:moveTo>
                  <a:pt x="0" y="0"/>
                </a:moveTo>
                <a:lnTo>
                  <a:pt x="419023" y="0"/>
                </a:lnTo>
              </a:path>
            </a:pathLst>
          </a:custGeom>
          <a:ln w="9525">
            <a:solidFill>
              <a:srgbClr val="5284C4"/>
            </a:solidFill>
          </a:ln>
        </p:spPr>
        <p:txBody>
          <a:bodyPr wrap="square" lIns="0" tIns="0" rIns="0" bIns="0" rtlCol="0"/>
          <a:lstStyle/>
          <a:p>
            <a:endParaRPr/>
          </a:p>
        </p:txBody>
      </p:sp>
      <p:sp>
        <p:nvSpPr>
          <p:cNvPr id="61" name="object 61"/>
          <p:cNvSpPr/>
          <p:nvPr/>
        </p:nvSpPr>
        <p:spPr>
          <a:xfrm>
            <a:off x="2948378" y="5001662"/>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62" name="object 62"/>
          <p:cNvSpPr/>
          <p:nvPr/>
        </p:nvSpPr>
        <p:spPr>
          <a:xfrm>
            <a:off x="2909976" y="4977125"/>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3" name="object 63"/>
          <p:cNvSpPr/>
          <p:nvPr/>
        </p:nvSpPr>
        <p:spPr>
          <a:xfrm>
            <a:off x="2909976" y="4977125"/>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4" name="object 64"/>
          <p:cNvSpPr/>
          <p:nvPr/>
        </p:nvSpPr>
        <p:spPr>
          <a:xfrm>
            <a:off x="2900975" y="5421321"/>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65" name="object 65"/>
          <p:cNvSpPr/>
          <p:nvPr/>
        </p:nvSpPr>
        <p:spPr>
          <a:xfrm>
            <a:off x="2900975" y="5421321"/>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66" name="object 66"/>
          <p:cNvSpPr txBox="1"/>
          <p:nvPr/>
        </p:nvSpPr>
        <p:spPr>
          <a:xfrm>
            <a:off x="3545023" y="6210475"/>
            <a:ext cx="937260" cy="304800"/>
          </a:xfrm>
          <a:prstGeom prst="rect">
            <a:avLst/>
          </a:prstGeom>
        </p:spPr>
        <p:txBody>
          <a:bodyPr vert="horz" wrap="square" lIns="0" tIns="0" rIns="0" bIns="0" rtlCol="0">
            <a:spAutoFit/>
          </a:bodyPr>
          <a:lstStyle/>
          <a:p>
            <a:pPr marL="84455" marR="5080" indent="-72390">
              <a:lnSpc>
                <a:spcPts val="1100"/>
              </a:lnSpc>
            </a:pPr>
            <a:r>
              <a:rPr sz="1100" b="1" dirty="0">
                <a:solidFill>
                  <a:srgbClr val="00B1EB"/>
                </a:solidFill>
                <a:latin typeface="Segoe UI"/>
                <a:cs typeface="Segoe UI"/>
              </a:rPr>
              <a:t>Сеть центров цифрово</a:t>
            </a:r>
            <a:r>
              <a:rPr sz="1100" b="1" spc="-15" dirty="0">
                <a:solidFill>
                  <a:srgbClr val="00B1EB"/>
                </a:solidFill>
                <a:latin typeface="Segoe UI"/>
                <a:cs typeface="Segoe UI"/>
              </a:rPr>
              <a:t>г</a:t>
            </a:r>
            <a:r>
              <a:rPr sz="1100" b="1" dirty="0">
                <a:solidFill>
                  <a:srgbClr val="00B1EB"/>
                </a:solidFill>
                <a:latin typeface="Segoe UI"/>
                <a:cs typeface="Segoe UI"/>
              </a:rPr>
              <a:t>о</a:t>
            </a:r>
            <a:endParaRPr sz="1100">
              <a:latin typeface="Segoe UI"/>
              <a:cs typeface="Segoe UI"/>
            </a:endParaRPr>
          </a:p>
        </p:txBody>
      </p:sp>
      <p:sp>
        <p:nvSpPr>
          <p:cNvPr id="67" name="object 67"/>
          <p:cNvSpPr txBox="1"/>
          <p:nvPr/>
        </p:nvSpPr>
        <p:spPr>
          <a:xfrm>
            <a:off x="3341899" y="6489875"/>
            <a:ext cx="1343025" cy="304800"/>
          </a:xfrm>
          <a:prstGeom prst="rect">
            <a:avLst/>
          </a:prstGeom>
        </p:spPr>
        <p:txBody>
          <a:bodyPr vert="horz" wrap="square" lIns="0" tIns="0" rIns="0" bIns="0" rtlCol="0">
            <a:spAutoFit/>
          </a:bodyPr>
          <a:lstStyle/>
          <a:p>
            <a:pPr algn="ctr">
              <a:lnSpc>
                <a:spcPts val="1210"/>
              </a:lnSpc>
            </a:pPr>
            <a:r>
              <a:rPr sz="1100" b="1" dirty="0">
                <a:solidFill>
                  <a:srgbClr val="00B1EB"/>
                </a:solidFill>
                <a:latin typeface="Segoe UI"/>
                <a:cs typeface="Segoe UI"/>
              </a:rPr>
              <a:t>об</a:t>
            </a:r>
            <a:r>
              <a:rPr sz="1100" b="1" spc="-15" dirty="0">
                <a:solidFill>
                  <a:srgbClr val="00B1EB"/>
                </a:solidFill>
                <a:latin typeface="Segoe UI"/>
                <a:cs typeface="Segoe UI"/>
              </a:rPr>
              <a:t>р</a:t>
            </a:r>
            <a:r>
              <a:rPr sz="1100" b="1" dirty="0">
                <a:solidFill>
                  <a:srgbClr val="00B1EB"/>
                </a:solidFill>
                <a:latin typeface="Segoe UI"/>
                <a:cs typeface="Segoe UI"/>
              </a:rPr>
              <a:t>азования де</a:t>
            </a:r>
            <a:r>
              <a:rPr sz="1100" b="1" spc="-20" dirty="0">
                <a:solidFill>
                  <a:srgbClr val="00B1EB"/>
                </a:solidFill>
                <a:latin typeface="Segoe UI"/>
                <a:cs typeface="Segoe UI"/>
              </a:rPr>
              <a:t>т</a:t>
            </a:r>
            <a:r>
              <a:rPr sz="1100" b="1" dirty="0">
                <a:solidFill>
                  <a:srgbClr val="00B1EB"/>
                </a:solidFill>
                <a:latin typeface="Segoe UI"/>
                <a:cs typeface="Segoe UI"/>
              </a:rPr>
              <a:t>ей</a:t>
            </a:r>
            <a:endParaRPr sz="1100">
              <a:latin typeface="Segoe UI"/>
              <a:cs typeface="Segoe UI"/>
            </a:endParaRPr>
          </a:p>
          <a:p>
            <a:pPr algn="ctr">
              <a:lnSpc>
                <a:spcPts val="1210"/>
              </a:lnSpc>
            </a:pPr>
            <a:r>
              <a:rPr sz="1100" b="1" dirty="0">
                <a:solidFill>
                  <a:srgbClr val="00B1EB"/>
                </a:solidFill>
                <a:latin typeface="Segoe UI"/>
                <a:cs typeface="Segoe UI"/>
              </a:rPr>
              <a:t>«IT-куб»</a:t>
            </a:r>
            <a:endParaRPr sz="1100">
              <a:latin typeface="Segoe UI"/>
              <a:cs typeface="Segoe UI"/>
            </a:endParaRPr>
          </a:p>
        </p:txBody>
      </p:sp>
      <p:sp>
        <p:nvSpPr>
          <p:cNvPr id="68" name="object 68"/>
          <p:cNvSpPr txBox="1"/>
          <p:nvPr/>
        </p:nvSpPr>
        <p:spPr>
          <a:xfrm>
            <a:off x="2164553" y="3636667"/>
            <a:ext cx="4431665" cy="393700"/>
          </a:xfrm>
          <a:prstGeom prst="rect">
            <a:avLst/>
          </a:prstGeom>
        </p:spPr>
        <p:txBody>
          <a:bodyPr vert="horz" wrap="square" lIns="0" tIns="0" rIns="0" bIns="0" rtlCol="0">
            <a:spAutoFit/>
          </a:bodyPr>
          <a:lstStyle/>
          <a:p>
            <a:pPr marL="12700" marR="5080">
              <a:lnSpc>
                <a:spcPts val="1000"/>
              </a:lnSpc>
            </a:pPr>
            <a:r>
              <a:rPr sz="900" b="1" dirty="0">
                <a:solidFill>
                  <a:srgbClr val="FFFFFF"/>
                </a:solidFill>
                <a:latin typeface="Segoe UI"/>
                <a:cs typeface="Segoe UI"/>
              </a:rPr>
              <a:t>На базе М</a:t>
            </a:r>
            <a:r>
              <a:rPr sz="900" b="1" spc="-10" dirty="0">
                <a:solidFill>
                  <a:srgbClr val="FFFFFF"/>
                </a:solidFill>
                <a:latin typeface="Segoe UI"/>
                <a:cs typeface="Segoe UI"/>
              </a:rPr>
              <a:t>АО</a:t>
            </a:r>
            <a:r>
              <a:rPr sz="900" b="1" dirty="0">
                <a:solidFill>
                  <a:srgbClr val="FFFFFF"/>
                </a:solidFill>
                <a:latin typeface="Segoe UI"/>
                <a:cs typeface="Segoe UI"/>
              </a:rPr>
              <a:t>У № 186 «А</a:t>
            </a:r>
            <a:r>
              <a:rPr sz="900" b="1" spc="-10" dirty="0">
                <a:solidFill>
                  <a:srgbClr val="FFFFFF"/>
                </a:solidFill>
                <a:latin typeface="Segoe UI"/>
                <a:cs typeface="Segoe UI"/>
              </a:rPr>
              <a:t>в</a:t>
            </a:r>
            <a:r>
              <a:rPr sz="900" b="1" spc="-15" dirty="0">
                <a:solidFill>
                  <a:srgbClr val="FFFFFF"/>
                </a:solidFill>
                <a:latin typeface="Segoe UI"/>
                <a:cs typeface="Segoe UI"/>
              </a:rPr>
              <a:t>т</a:t>
            </a:r>
            <a:r>
              <a:rPr sz="900" b="1" dirty="0">
                <a:solidFill>
                  <a:srgbClr val="FFFFFF"/>
                </a:solidFill>
                <a:latin typeface="Segoe UI"/>
                <a:cs typeface="Segoe UI"/>
              </a:rPr>
              <a:t>орская академическая ш</a:t>
            </a:r>
            <a:r>
              <a:rPr sz="900" b="1" spc="-15" dirty="0">
                <a:solidFill>
                  <a:srgbClr val="FFFFFF"/>
                </a:solidFill>
                <a:latin typeface="Segoe UI"/>
                <a:cs typeface="Segoe UI"/>
              </a:rPr>
              <a:t>к</a:t>
            </a:r>
            <a:r>
              <a:rPr sz="900" b="1" dirty="0">
                <a:solidFill>
                  <a:srgbClr val="FFFFFF"/>
                </a:solidFill>
                <a:latin typeface="Segoe UI"/>
                <a:cs typeface="Segoe UI"/>
              </a:rPr>
              <a:t>ола» Нижне</a:t>
            </a:r>
            <a:r>
              <a:rPr sz="900" b="1" spc="-15" dirty="0">
                <a:solidFill>
                  <a:srgbClr val="FFFFFF"/>
                </a:solidFill>
                <a:latin typeface="Segoe UI"/>
                <a:cs typeface="Segoe UI"/>
              </a:rPr>
              <a:t>г</a:t>
            </a:r>
            <a:r>
              <a:rPr sz="900" b="1" dirty="0">
                <a:solidFill>
                  <a:srgbClr val="FFFFFF"/>
                </a:solidFill>
                <a:latin typeface="Segoe UI"/>
                <a:cs typeface="Segoe UI"/>
              </a:rPr>
              <a:t>о Нов</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да в </a:t>
            </a:r>
            <a:r>
              <a:rPr sz="900" b="1" spc="-15" dirty="0">
                <a:solidFill>
                  <a:srgbClr val="FFFFFF"/>
                </a:solidFill>
                <a:latin typeface="Segoe UI"/>
                <a:cs typeface="Segoe UI"/>
              </a:rPr>
              <a:t>к</a:t>
            </a:r>
            <a:r>
              <a:rPr sz="900" b="1" dirty="0">
                <a:solidFill>
                  <a:srgbClr val="FFFFFF"/>
                </a:solidFill>
                <a:latin typeface="Segoe UI"/>
                <a:cs typeface="Segoe UI"/>
              </a:rPr>
              <a:t>онсорциуме с ГБП</a:t>
            </a:r>
            <a:r>
              <a:rPr sz="900" b="1" spc="-10" dirty="0">
                <a:solidFill>
                  <a:srgbClr val="FFFFFF"/>
                </a:solidFill>
                <a:latin typeface="Segoe UI"/>
                <a:cs typeface="Segoe UI"/>
              </a:rPr>
              <a:t>О</a:t>
            </a:r>
            <a:r>
              <a:rPr sz="900" b="1" dirty="0">
                <a:solidFill>
                  <a:srgbClr val="FFFFFF"/>
                </a:solidFill>
                <a:latin typeface="Segoe UI"/>
                <a:cs typeface="Segoe UI"/>
              </a:rPr>
              <a:t>У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дский </a:t>
            </a:r>
            <a:r>
              <a:rPr sz="900" b="1" spc="-10" dirty="0">
                <a:solidFill>
                  <a:srgbClr val="FFFFFF"/>
                </a:solidFill>
                <a:latin typeface="Segoe UI"/>
                <a:cs typeface="Segoe UI"/>
              </a:rPr>
              <a:t>р</a:t>
            </a:r>
            <a:r>
              <a:rPr sz="900" b="1" dirty="0">
                <a:solidFill>
                  <a:srgbClr val="FFFFFF"/>
                </a:solidFill>
                <a:latin typeface="Segoe UI"/>
                <a:cs typeface="Segoe UI"/>
              </a:rPr>
              <a:t>ади</a:t>
            </a:r>
            <a:r>
              <a:rPr sz="900" b="1" spc="-15" dirty="0">
                <a:solidFill>
                  <a:srgbClr val="FFFFFF"/>
                </a:solidFill>
                <a:latin typeface="Segoe UI"/>
                <a:cs typeface="Segoe UI"/>
              </a:rPr>
              <a:t>от</a:t>
            </a:r>
            <a:r>
              <a:rPr sz="900" b="1" dirty="0">
                <a:solidFill>
                  <a:srgbClr val="FFFFFF"/>
                </a:solidFill>
                <a:latin typeface="Segoe UI"/>
                <a:cs typeface="Segoe UI"/>
              </a:rPr>
              <a:t>ехнический </a:t>
            </a:r>
            <a:r>
              <a:rPr sz="900" b="1" spc="-15" dirty="0">
                <a:solidFill>
                  <a:srgbClr val="FFFFFF"/>
                </a:solidFill>
                <a:latin typeface="Segoe UI"/>
                <a:cs typeface="Segoe UI"/>
              </a:rPr>
              <a:t>к</a:t>
            </a:r>
            <a:r>
              <a:rPr sz="900" b="1" dirty="0">
                <a:solidFill>
                  <a:srgbClr val="FFFFFF"/>
                </a:solidFill>
                <a:latin typeface="Segoe UI"/>
                <a:cs typeface="Segoe UI"/>
              </a:rPr>
              <a:t>олледж» создан центр «IT-куб»</a:t>
            </a:r>
            <a:endParaRPr sz="900">
              <a:latin typeface="Segoe UI"/>
              <a:cs typeface="Segoe UI"/>
            </a:endParaRPr>
          </a:p>
        </p:txBody>
      </p:sp>
      <p:sp>
        <p:nvSpPr>
          <p:cNvPr id="69" name="object 69"/>
          <p:cNvSpPr txBox="1"/>
          <p:nvPr/>
        </p:nvSpPr>
        <p:spPr>
          <a:xfrm>
            <a:off x="2064473" y="3098007"/>
            <a:ext cx="4973320" cy="431165"/>
          </a:xfrm>
          <a:prstGeom prst="rect">
            <a:avLst/>
          </a:prstGeom>
          <a:solidFill>
            <a:srgbClr val="F6A86D"/>
          </a:solidFill>
        </p:spPr>
        <p:txBody>
          <a:bodyPr vert="horz" wrap="square" lIns="0" tIns="0" rIns="0" bIns="0" rtlCol="0">
            <a:spAutoFit/>
          </a:bodyPr>
          <a:lstStyle/>
          <a:p>
            <a:pPr marL="112395" marR="100330">
              <a:lnSpc>
                <a:spcPts val="900"/>
              </a:lnSpc>
            </a:pPr>
            <a:r>
              <a:rPr sz="900" b="1" dirty="0">
                <a:solidFill>
                  <a:srgbClr val="FFFFFF"/>
                </a:solidFill>
                <a:latin typeface="Segoe UI"/>
                <a:cs typeface="Segoe UI"/>
              </a:rPr>
              <a:t>Поп</a:t>
            </a:r>
            <a:r>
              <a:rPr sz="900" b="1" spc="-40" dirty="0">
                <a:solidFill>
                  <a:srgbClr val="FFFFFF"/>
                </a:solidFill>
                <a:latin typeface="Segoe UI"/>
                <a:cs typeface="Segoe UI"/>
              </a:rPr>
              <a:t>у</a:t>
            </a:r>
            <a:r>
              <a:rPr sz="900" b="1" dirty="0">
                <a:solidFill>
                  <a:srgbClr val="FFFFFF"/>
                </a:solidFill>
                <a:latin typeface="Segoe UI"/>
                <a:cs typeface="Segoe UI"/>
              </a:rPr>
              <a:t>ляризация</a:t>
            </a:r>
            <a:r>
              <a:rPr sz="900" b="1" spc="-5" dirty="0">
                <a:solidFill>
                  <a:srgbClr val="FFFFFF"/>
                </a:solidFill>
                <a:latin typeface="Segoe UI"/>
                <a:cs typeface="Segoe UI"/>
              </a:rPr>
              <a:t> </a:t>
            </a:r>
            <a:r>
              <a:rPr sz="900" b="1" dirty="0">
                <a:solidFill>
                  <a:srgbClr val="FFFFFF"/>
                </a:solidFill>
                <a:latin typeface="Segoe UI"/>
                <a:cs typeface="Segoe UI"/>
              </a:rPr>
              <a:t>IT</a:t>
            </a:r>
            <a:r>
              <a:rPr sz="900" b="1" spc="-10" dirty="0">
                <a:solidFill>
                  <a:srgbClr val="FFFFFF"/>
                </a:solidFill>
                <a:latin typeface="Segoe UI"/>
                <a:cs typeface="Segoe UI"/>
              </a:rPr>
              <a:t> </a:t>
            </a:r>
            <a:r>
              <a:rPr sz="900" b="1" dirty="0">
                <a:solidFill>
                  <a:srgbClr val="FFFFFF"/>
                </a:solidFill>
                <a:latin typeface="Segoe UI"/>
                <a:cs typeface="Segoe UI"/>
              </a:rPr>
              <a:t>в</a:t>
            </a:r>
            <a:r>
              <a:rPr sz="900" b="1" spc="-10" dirty="0">
                <a:solidFill>
                  <a:srgbClr val="FFFFFF"/>
                </a:solidFill>
                <a:latin typeface="Segoe UI"/>
                <a:cs typeface="Segoe UI"/>
              </a:rPr>
              <a:t> </a:t>
            </a:r>
            <a:r>
              <a:rPr sz="900" b="1" dirty="0">
                <a:solidFill>
                  <a:srgbClr val="FFFFFF"/>
                </a:solidFill>
                <a:latin typeface="Segoe UI"/>
                <a:cs typeface="Segoe UI"/>
              </a:rPr>
              <a:t>регионе,</a:t>
            </a:r>
            <a:r>
              <a:rPr sz="900" b="1" spc="-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азвитие </a:t>
            </a:r>
            <a:r>
              <a:rPr sz="900" b="1" spc="-10" dirty="0">
                <a:solidFill>
                  <a:srgbClr val="FFFFFF"/>
                </a:solidFill>
                <a:latin typeface="Segoe UI"/>
                <a:cs typeface="Segoe UI"/>
              </a:rPr>
              <a:t> </a:t>
            </a:r>
            <a:r>
              <a:rPr sz="900" b="1" dirty="0">
                <a:solidFill>
                  <a:srgbClr val="FFFFFF"/>
                </a:solidFill>
                <a:latin typeface="Segoe UI"/>
                <a:cs typeface="Segoe UI"/>
              </a:rPr>
              <a:t>среди</a:t>
            </a:r>
            <a:r>
              <a:rPr sz="900" b="1" spc="-10" dirty="0">
                <a:solidFill>
                  <a:srgbClr val="FFFFFF"/>
                </a:solidFill>
                <a:latin typeface="Segoe UI"/>
                <a:cs typeface="Segoe UI"/>
              </a:rPr>
              <a:t> </a:t>
            </a:r>
            <a:r>
              <a:rPr sz="900" b="1" dirty="0">
                <a:solidFill>
                  <a:srgbClr val="FFFFFF"/>
                </a:solidFill>
                <a:latin typeface="Segoe UI"/>
                <a:cs typeface="Segoe UI"/>
              </a:rPr>
              <a:t>мол</a:t>
            </a:r>
            <a:r>
              <a:rPr sz="900" b="1" spc="-10" dirty="0">
                <a:solidFill>
                  <a:srgbClr val="FFFFFF"/>
                </a:solidFill>
                <a:latin typeface="Segoe UI"/>
                <a:cs typeface="Segoe UI"/>
              </a:rPr>
              <a:t>о</a:t>
            </a:r>
            <a:r>
              <a:rPr sz="900" b="1" dirty="0">
                <a:solidFill>
                  <a:srgbClr val="FFFFFF"/>
                </a:solidFill>
                <a:latin typeface="Segoe UI"/>
                <a:cs typeface="Segoe UI"/>
              </a:rPr>
              <a:t>дежи</a:t>
            </a:r>
            <a:r>
              <a:rPr sz="900" b="1" spc="-10" dirty="0">
                <a:solidFill>
                  <a:srgbClr val="FFFFFF"/>
                </a:solidFill>
                <a:latin typeface="Segoe UI"/>
                <a:cs typeface="Segoe UI"/>
              </a:rPr>
              <a:t> </a:t>
            </a:r>
            <a:r>
              <a:rPr sz="900" b="1" dirty="0">
                <a:solidFill>
                  <a:srgbClr val="FFFFFF"/>
                </a:solidFill>
                <a:latin typeface="Segoe UI"/>
                <a:cs typeface="Segoe UI"/>
              </a:rPr>
              <a:t>IT-навы</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10" dirty="0">
                <a:solidFill>
                  <a:srgbClr val="FFFFFF"/>
                </a:solidFill>
                <a:latin typeface="Segoe UI"/>
                <a:cs typeface="Segoe UI"/>
              </a:rPr>
              <a:t> </a:t>
            </a:r>
            <a:r>
              <a:rPr sz="900" b="1" spc="-15" dirty="0">
                <a:solidFill>
                  <a:srgbClr val="FFFFFF"/>
                </a:solidFill>
                <a:latin typeface="Segoe UI"/>
                <a:cs typeface="Segoe UI"/>
              </a:rPr>
              <a:t>кот</a:t>
            </a:r>
            <a:r>
              <a:rPr sz="900" b="1" dirty="0">
                <a:solidFill>
                  <a:srgbClr val="FFFFFF"/>
                </a:solidFill>
                <a:latin typeface="Segoe UI"/>
                <a:cs typeface="Segoe UI"/>
              </a:rPr>
              <a:t>орые</a:t>
            </a:r>
            <a:r>
              <a:rPr sz="900" b="1" spc="-5" dirty="0">
                <a:solidFill>
                  <a:srgbClr val="FFFFFF"/>
                </a:solidFill>
                <a:latin typeface="Segoe UI"/>
                <a:cs typeface="Segoe UI"/>
              </a:rPr>
              <a:t> </a:t>
            </a:r>
            <a:r>
              <a:rPr sz="900" b="1" dirty="0">
                <a:solidFill>
                  <a:srgbClr val="FFFFFF"/>
                </a:solidFill>
                <a:latin typeface="Segoe UI"/>
                <a:cs typeface="Segoe UI"/>
              </a:rPr>
              <a:t>опре- делены проек</a:t>
            </a:r>
            <a:r>
              <a:rPr sz="900" b="1" spc="-15" dirty="0">
                <a:solidFill>
                  <a:srgbClr val="FFFFFF"/>
                </a:solidFill>
                <a:latin typeface="Segoe UI"/>
                <a:cs typeface="Segoe UI"/>
              </a:rPr>
              <a:t>т</a:t>
            </a:r>
            <a:r>
              <a:rPr sz="900" b="1" dirty="0">
                <a:solidFill>
                  <a:srgbClr val="FFFFFF"/>
                </a:solidFill>
                <a:latin typeface="Segoe UI"/>
                <a:cs typeface="Segoe UI"/>
              </a:rPr>
              <a:t>ом </a:t>
            </a:r>
            <a:r>
              <a:rPr sz="900" b="1" spc="-15" dirty="0">
                <a:solidFill>
                  <a:srgbClr val="FFFFFF"/>
                </a:solidFill>
                <a:latin typeface="Segoe UI"/>
                <a:cs typeface="Segoe UI"/>
              </a:rPr>
              <a:t>С</a:t>
            </a:r>
            <a:r>
              <a:rPr sz="900" b="1" dirty="0">
                <a:solidFill>
                  <a:srgbClr val="FFFFFF"/>
                </a:solidFill>
                <a:latin typeface="Segoe UI"/>
                <a:cs typeface="Segoe UI"/>
              </a:rPr>
              <a:t>т</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5" dirty="0">
                <a:solidFill>
                  <a:srgbClr val="FFFFFF"/>
                </a:solidFill>
                <a:latin typeface="Segoe UI"/>
                <a:cs typeface="Segoe UI"/>
              </a:rPr>
              <a:t>т</a:t>
            </a:r>
            <a:r>
              <a:rPr sz="900" b="1" dirty="0">
                <a:solidFill>
                  <a:srgbClr val="FFFFFF"/>
                </a:solidFill>
                <a:latin typeface="Segoe UI"/>
                <a:cs typeface="Segoe UI"/>
              </a:rPr>
              <a:t>егии </a:t>
            </a:r>
            <a:r>
              <a:rPr sz="900" b="1" spc="-10" dirty="0">
                <a:solidFill>
                  <a:srgbClr val="FFFFFF"/>
                </a:solidFill>
                <a:latin typeface="Segoe UI"/>
                <a:cs typeface="Segoe UI"/>
              </a:rPr>
              <a:t>р</a:t>
            </a:r>
            <a:r>
              <a:rPr sz="900" b="1" dirty="0">
                <a:solidFill>
                  <a:srgbClr val="FFFFFF"/>
                </a:solidFill>
                <a:latin typeface="Segoe UI"/>
                <a:cs typeface="Segoe UI"/>
              </a:rPr>
              <a:t>азвития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области до 2035 </a:t>
            </a:r>
            <a:r>
              <a:rPr sz="900" b="1" spc="-15" dirty="0">
                <a:solidFill>
                  <a:srgbClr val="FFFFFF"/>
                </a:solidFill>
                <a:latin typeface="Segoe UI"/>
                <a:cs typeface="Segoe UI"/>
              </a:rPr>
              <a:t>г</a:t>
            </a:r>
            <a:r>
              <a:rPr sz="900" b="1" spc="-10" dirty="0">
                <a:solidFill>
                  <a:srgbClr val="FFFFFF"/>
                </a:solidFill>
                <a:latin typeface="Segoe UI"/>
                <a:cs typeface="Segoe UI"/>
              </a:rPr>
              <a:t>о</a:t>
            </a:r>
            <a:r>
              <a:rPr sz="900" b="1" dirty="0">
                <a:solidFill>
                  <a:srgbClr val="FFFFFF"/>
                </a:solidFill>
                <a:latin typeface="Segoe UI"/>
                <a:cs typeface="Segoe UI"/>
              </a:rPr>
              <a:t>да</a:t>
            </a:r>
            <a:endParaRPr sz="900">
              <a:latin typeface="Segoe UI"/>
              <a:cs typeface="Segoe UI"/>
            </a:endParaRPr>
          </a:p>
        </p:txBody>
      </p:sp>
      <p:sp>
        <p:nvSpPr>
          <p:cNvPr id="70" name="object 70"/>
          <p:cNvSpPr/>
          <p:nvPr/>
        </p:nvSpPr>
        <p:spPr>
          <a:xfrm>
            <a:off x="5509031" y="721741"/>
            <a:ext cx="1615435" cy="1275003"/>
          </a:xfrm>
          <a:prstGeom prst="rect">
            <a:avLst/>
          </a:prstGeom>
          <a:blipFill>
            <a:blip r:embed="rId4" cstate="print"/>
            <a:stretch>
              <a:fillRect/>
            </a:stretch>
          </a:blipFill>
        </p:spPr>
        <p:txBody>
          <a:bodyPr wrap="square" lIns="0" tIns="0" rIns="0" bIns="0" rtlCol="0"/>
          <a:lstStyle/>
          <a:p>
            <a:endParaRPr/>
          </a:p>
        </p:txBody>
      </p:sp>
      <p:sp>
        <p:nvSpPr>
          <p:cNvPr id="71" name="object 71"/>
          <p:cNvSpPr txBox="1"/>
          <p:nvPr/>
        </p:nvSpPr>
        <p:spPr>
          <a:xfrm>
            <a:off x="2191645" y="928663"/>
            <a:ext cx="2266315" cy="826135"/>
          </a:xfrm>
          <a:prstGeom prst="rect">
            <a:avLst/>
          </a:prstGeom>
        </p:spPr>
        <p:txBody>
          <a:bodyPr vert="horz" wrap="square" lIns="0" tIns="0" rIns="0" bIns="0" rtlCol="0">
            <a:spAutoFit/>
          </a:bodyPr>
          <a:lstStyle/>
          <a:p>
            <a:pPr marL="12700" marR="5080">
              <a:lnSpc>
                <a:spcPct val="112700"/>
              </a:lnSpc>
            </a:pPr>
            <a:r>
              <a:rPr sz="1700" b="1" spc="55" dirty="0">
                <a:solidFill>
                  <a:srgbClr val="F49B58"/>
                </a:solidFill>
                <a:latin typeface="Segoe UI"/>
                <a:cs typeface="Segoe UI"/>
              </a:rPr>
              <a:t>ЦИФ</a:t>
            </a:r>
            <a:r>
              <a:rPr sz="1700" b="1" spc="50" dirty="0">
                <a:solidFill>
                  <a:srgbClr val="F49B58"/>
                </a:solidFill>
                <a:latin typeface="Segoe UI"/>
                <a:cs typeface="Segoe UI"/>
              </a:rPr>
              <a:t>Р</a:t>
            </a:r>
            <a:r>
              <a:rPr sz="1700" b="1" spc="55" dirty="0">
                <a:solidFill>
                  <a:srgbClr val="F49B58"/>
                </a:solidFill>
                <a:latin typeface="Segoe UI"/>
                <a:cs typeface="Segoe UI"/>
              </a:rPr>
              <a:t>ОВАЯ ОБ</a:t>
            </a:r>
            <a:r>
              <a:rPr sz="1700" b="1" spc="-50" dirty="0">
                <a:solidFill>
                  <a:srgbClr val="F49B58"/>
                </a:solidFill>
                <a:latin typeface="Segoe UI"/>
                <a:cs typeface="Segoe UI"/>
              </a:rPr>
              <a:t>Р</a:t>
            </a:r>
            <a:r>
              <a:rPr sz="1700" b="1" spc="55" dirty="0">
                <a:solidFill>
                  <a:srgbClr val="F49B58"/>
                </a:solidFill>
                <a:latin typeface="Segoe UI"/>
                <a:cs typeface="Segoe UI"/>
              </a:rPr>
              <a:t>А</a:t>
            </a:r>
            <a:r>
              <a:rPr sz="1700" b="1" spc="35" dirty="0">
                <a:solidFill>
                  <a:srgbClr val="F49B58"/>
                </a:solidFill>
                <a:latin typeface="Segoe UI"/>
                <a:cs typeface="Segoe UI"/>
              </a:rPr>
              <a:t>З</a:t>
            </a:r>
            <a:r>
              <a:rPr sz="1700" b="1" spc="55" dirty="0">
                <a:solidFill>
                  <a:srgbClr val="F49B58"/>
                </a:solidFill>
                <a:latin typeface="Segoe UI"/>
                <a:cs typeface="Segoe UI"/>
              </a:rPr>
              <a:t>ОВ</a:t>
            </a:r>
            <a:r>
              <a:rPr sz="1700" b="1" spc="-40" dirty="0">
                <a:solidFill>
                  <a:srgbClr val="F49B58"/>
                </a:solidFill>
                <a:latin typeface="Segoe UI"/>
                <a:cs typeface="Segoe UI"/>
              </a:rPr>
              <a:t>А</a:t>
            </a:r>
            <a:r>
              <a:rPr sz="1700" b="1" spc="55" dirty="0">
                <a:solidFill>
                  <a:srgbClr val="F49B58"/>
                </a:solidFill>
                <a:latin typeface="Segoe UI"/>
                <a:cs typeface="Segoe UI"/>
              </a:rPr>
              <a:t>Т</a:t>
            </a:r>
            <a:r>
              <a:rPr sz="1700" b="1" spc="105" dirty="0">
                <a:solidFill>
                  <a:srgbClr val="F49B58"/>
                </a:solidFill>
                <a:latin typeface="Segoe UI"/>
                <a:cs typeface="Segoe UI"/>
              </a:rPr>
              <a:t>Е</a:t>
            </a:r>
            <a:r>
              <a:rPr sz="1700" b="1" spc="55" dirty="0">
                <a:solidFill>
                  <a:srgbClr val="F49B58"/>
                </a:solidFill>
                <a:latin typeface="Segoe UI"/>
                <a:cs typeface="Segoe UI"/>
              </a:rPr>
              <a:t>ЛЬНАЯ СР</a:t>
            </a:r>
            <a:r>
              <a:rPr sz="1700" b="1" spc="105" dirty="0">
                <a:solidFill>
                  <a:srgbClr val="F49B58"/>
                </a:solidFill>
                <a:latin typeface="Segoe UI"/>
                <a:cs typeface="Segoe UI"/>
              </a:rPr>
              <a:t>Е</a:t>
            </a:r>
            <a:r>
              <a:rPr sz="1700" b="1" spc="55" dirty="0">
                <a:solidFill>
                  <a:srgbClr val="F49B58"/>
                </a:solidFill>
                <a:latin typeface="Segoe UI"/>
                <a:cs typeface="Segoe UI"/>
              </a:rPr>
              <a:t>ДА</a:t>
            </a:r>
            <a:endParaRPr sz="1700">
              <a:latin typeface="Segoe UI"/>
              <a:cs typeface="Segoe UI"/>
            </a:endParaRPr>
          </a:p>
        </p:txBody>
      </p:sp>
      <p:sp>
        <p:nvSpPr>
          <p:cNvPr id="72" name="object 72"/>
          <p:cNvSpPr txBox="1"/>
          <p:nvPr/>
        </p:nvSpPr>
        <p:spPr>
          <a:xfrm>
            <a:off x="908079" y="2173672"/>
            <a:ext cx="4810760"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5" dirty="0">
                <a:solidFill>
                  <a:srgbClr val="706F6F"/>
                </a:solidFill>
                <a:latin typeface="Segoe UI"/>
                <a:cs typeface="Segoe UI"/>
              </a:rPr>
              <a:t> </a:t>
            </a:r>
            <a:r>
              <a:rPr sz="1100" dirty="0">
                <a:solidFill>
                  <a:srgbClr val="706F6F"/>
                </a:solidFill>
                <a:latin typeface="Segoe UI"/>
                <a:cs typeface="Segoe UI"/>
              </a:rPr>
              <a:t>—</a:t>
            </a:r>
            <a:r>
              <a:rPr sz="1100" spc="-60"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45" dirty="0">
                <a:solidFill>
                  <a:srgbClr val="706F6F"/>
                </a:solidFill>
                <a:latin typeface="Segoe UI"/>
                <a:cs typeface="Segoe UI"/>
              </a:rPr>
              <a:t> </a:t>
            </a:r>
            <a:r>
              <a:rPr sz="1100" spc="-25" dirty="0">
                <a:solidFill>
                  <a:srgbClr val="706F6F"/>
                </a:solidFill>
                <a:latin typeface="Segoe UI"/>
                <a:cs typeface="Segoe UI"/>
              </a:rPr>
              <a:t>центр</a:t>
            </a:r>
            <a:r>
              <a:rPr sz="1100" dirty="0">
                <a:solidFill>
                  <a:srgbClr val="706F6F"/>
                </a:solidFill>
                <a:latin typeface="Segoe UI"/>
                <a:cs typeface="Segoe UI"/>
              </a:rPr>
              <a:t>а</a:t>
            </a:r>
            <a:r>
              <a:rPr sz="1100" spc="-45" dirty="0">
                <a:solidFill>
                  <a:srgbClr val="706F6F"/>
                </a:solidFill>
                <a:latin typeface="Segoe UI"/>
                <a:cs typeface="Segoe UI"/>
              </a:rPr>
              <a:t> </a:t>
            </a:r>
            <a:r>
              <a:rPr sz="1100" spc="-25" dirty="0">
                <a:solidFill>
                  <a:srgbClr val="706F6F"/>
                </a:solidFill>
                <a:latin typeface="Segoe UI"/>
                <a:cs typeface="Segoe UI"/>
              </a:rPr>
              <a:t>цифровог</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образовани</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дете</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«IT-куб»</a:t>
            </a:r>
            <a:endParaRPr sz="1100">
              <a:latin typeface="Segoe UI"/>
              <a:cs typeface="Segoe UI"/>
            </a:endParaRPr>
          </a:p>
        </p:txBody>
      </p:sp>
      <p:sp>
        <p:nvSpPr>
          <p:cNvPr id="73" name="object 73"/>
          <p:cNvSpPr txBox="1"/>
          <p:nvPr/>
        </p:nvSpPr>
        <p:spPr>
          <a:xfrm>
            <a:off x="5177068" y="4812347"/>
            <a:ext cx="1551940" cy="368935"/>
          </a:xfrm>
          <a:prstGeom prst="rect">
            <a:avLst/>
          </a:prstGeom>
        </p:spPr>
        <p:txBody>
          <a:bodyPr vert="horz" wrap="square" lIns="0" tIns="0" rIns="0" bIns="0" rtlCol="0">
            <a:spAutoFit/>
          </a:bodyPr>
          <a:lstStyle/>
          <a:p>
            <a:pPr marL="12700" marR="5080">
              <a:lnSpc>
                <a:spcPts val="1400"/>
              </a:lnSpc>
            </a:pPr>
            <a:r>
              <a:rPr sz="1300" dirty="0">
                <a:latin typeface="Segoe UI"/>
                <a:cs typeface="Segoe UI"/>
              </a:rPr>
              <a:t>Программирование на Java</a:t>
            </a:r>
            <a:endParaRPr sz="1300">
              <a:latin typeface="Segoe UI"/>
              <a:cs typeface="Segoe UI"/>
            </a:endParaRPr>
          </a:p>
        </p:txBody>
      </p:sp>
      <p:sp>
        <p:nvSpPr>
          <p:cNvPr id="74" name="object 74"/>
          <p:cNvSpPr txBox="1"/>
          <p:nvPr/>
        </p:nvSpPr>
        <p:spPr>
          <a:xfrm>
            <a:off x="5177068" y="5347932"/>
            <a:ext cx="1791970" cy="368935"/>
          </a:xfrm>
          <a:prstGeom prst="rect">
            <a:avLst/>
          </a:prstGeom>
        </p:spPr>
        <p:txBody>
          <a:bodyPr vert="horz" wrap="square" lIns="0" tIns="0" rIns="0" bIns="0" rtlCol="0">
            <a:spAutoFit/>
          </a:bodyPr>
          <a:lstStyle/>
          <a:p>
            <a:pPr marL="12700" marR="5080">
              <a:lnSpc>
                <a:spcPts val="1400"/>
              </a:lnSpc>
            </a:pPr>
            <a:r>
              <a:rPr sz="1300" dirty="0">
                <a:latin typeface="Segoe UI"/>
                <a:cs typeface="Segoe UI"/>
              </a:rPr>
              <a:t>Кибергигиена и работа с большими данными</a:t>
            </a:r>
            <a:endParaRPr sz="1300">
              <a:latin typeface="Segoe UI"/>
              <a:cs typeface="Segoe UI"/>
            </a:endParaRPr>
          </a:p>
        </p:txBody>
      </p:sp>
      <p:sp>
        <p:nvSpPr>
          <p:cNvPr id="75" name="object 75"/>
          <p:cNvSpPr txBox="1"/>
          <p:nvPr/>
        </p:nvSpPr>
        <p:spPr>
          <a:xfrm>
            <a:off x="5177068" y="5883516"/>
            <a:ext cx="1649730" cy="368935"/>
          </a:xfrm>
          <a:prstGeom prst="rect">
            <a:avLst/>
          </a:prstGeom>
        </p:spPr>
        <p:txBody>
          <a:bodyPr vert="horz" wrap="square" lIns="0" tIns="0" rIns="0" bIns="0" rtlCol="0">
            <a:spAutoFit/>
          </a:bodyPr>
          <a:lstStyle/>
          <a:p>
            <a:pPr marL="12700" marR="5080">
              <a:lnSpc>
                <a:spcPts val="1400"/>
              </a:lnSpc>
            </a:pPr>
            <a:r>
              <a:rPr sz="1300" dirty="0">
                <a:latin typeface="Segoe UI"/>
                <a:cs typeface="Segoe UI"/>
              </a:rPr>
              <a:t>Основы алгоритмики и логики</a:t>
            </a:r>
            <a:endParaRPr sz="1300">
              <a:latin typeface="Segoe UI"/>
              <a:cs typeface="Segoe UI"/>
            </a:endParaRPr>
          </a:p>
        </p:txBody>
      </p:sp>
      <p:sp>
        <p:nvSpPr>
          <p:cNvPr id="76" name="object 76"/>
          <p:cNvSpPr txBox="1"/>
          <p:nvPr/>
        </p:nvSpPr>
        <p:spPr>
          <a:xfrm>
            <a:off x="5177068" y="6419100"/>
            <a:ext cx="1551940" cy="368935"/>
          </a:xfrm>
          <a:prstGeom prst="rect">
            <a:avLst/>
          </a:prstGeom>
        </p:spPr>
        <p:txBody>
          <a:bodyPr vert="horz" wrap="square" lIns="0" tIns="0" rIns="0" bIns="0" rtlCol="0">
            <a:spAutoFit/>
          </a:bodyPr>
          <a:lstStyle/>
          <a:p>
            <a:pPr marL="12700" marR="5080">
              <a:lnSpc>
                <a:spcPts val="1400"/>
              </a:lnSpc>
            </a:pPr>
            <a:r>
              <a:rPr sz="1300" dirty="0">
                <a:latin typeface="Segoe UI"/>
                <a:cs typeface="Segoe UI"/>
              </a:rPr>
              <a:t>Программирование роботов</a:t>
            </a:r>
            <a:endParaRPr sz="1300">
              <a:latin typeface="Segoe UI"/>
              <a:cs typeface="Segoe UI"/>
            </a:endParaRPr>
          </a:p>
        </p:txBody>
      </p:sp>
      <p:sp>
        <p:nvSpPr>
          <p:cNvPr id="77" name="object 77"/>
          <p:cNvSpPr/>
          <p:nvPr/>
        </p:nvSpPr>
        <p:spPr>
          <a:xfrm>
            <a:off x="2957903" y="6485689"/>
            <a:ext cx="130175" cy="0"/>
          </a:xfrm>
          <a:custGeom>
            <a:avLst/>
            <a:gdLst/>
            <a:ahLst/>
            <a:cxnLst/>
            <a:rect l="l" t="t" r="r" b="b"/>
            <a:pathLst>
              <a:path w="130175">
                <a:moveTo>
                  <a:pt x="0" y="0"/>
                </a:moveTo>
                <a:lnTo>
                  <a:pt x="129565" y="0"/>
                </a:lnTo>
              </a:path>
            </a:pathLst>
          </a:custGeom>
          <a:ln w="9525">
            <a:solidFill>
              <a:srgbClr val="5284C4"/>
            </a:solidFill>
          </a:ln>
        </p:spPr>
        <p:txBody>
          <a:bodyPr wrap="square" lIns="0" tIns="0" rIns="0" bIns="0" rtlCol="0"/>
          <a:lstStyle/>
          <a:p>
            <a:endParaRPr/>
          </a:p>
        </p:txBody>
      </p:sp>
      <p:sp>
        <p:nvSpPr>
          <p:cNvPr id="78" name="object 78"/>
          <p:cNvSpPr/>
          <p:nvPr/>
        </p:nvSpPr>
        <p:spPr>
          <a:xfrm>
            <a:off x="2910500" y="6462119"/>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79" name="object 79"/>
          <p:cNvSpPr/>
          <p:nvPr/>
        </p:nvSpPr>
        <p:spPr>
          <a:xfrm>
            <a:off x="2910500" y="6462119"/>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80" name="object 80"/>
          <p:cNvSpPr/>
          <p:nvPr/>
        </p:nvSpPr>
        <p:spPr>
          <a:xfrm>
            <a:off x="4948467" y="5961089"/>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81" name="object 81"/>
          <p:cNvSpPr/>
          <p:nvPr/>
        </p:nvSpPr>
        <p:spPr>
          <a:xfrm>
            <a:off x="5082371" y="5937513"/>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2" name="object 82"/>
          <p:cNvSpPr/>
          <p:nvPr/>
        </p:nvSpPr>
        <p:spPr>
          <a:xfrm>
            <a:off x="5082371" y="5937513"/>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3" name="object 83"/>
          <p:cNvSpPr/>
          <p:nvPr/>
        </p:nvSpPr>
        <p:spPr>
          <a:xfrm>
            <a:off x="4948463" y="4996893"/>
            <a:ext cx="0" cy="1496060"/>
          </a:xfrm>
          <a:custGeom>
            <a:avLst/>
            <a:gdLst/>
            <a:ahLst/>
            <a:cxnLst/>
            <a:rect l="l" t="t" r="r" b="b"/>
            <a:pathLst>
              <a:path h="1496060">
                <a:moveTo>
                  <a:pt x="0" y="0"/>
                </a:moveTo>
                <a:lnTo>
                  <a:pt x="0" y="1495958"/>
                </a:lnTo>
              </a:path>
            </a:pathLst>
          </a:custGeom>
          <a:ln w="9525">
            <a:solidFill>
              <a:srgbClr val="5284C4"/>
            </a:solidFill>
          </a:ln>
        </p:spPr>
        <p:txBody>
          <a:bodyPr wrap="square" lIns="0" tIns="0" rIns="0" bIns="0" rtlCol="0"/>
          <a:lstStyle/>
          <a:p>
            <a:endParaRPr/>
          </a:p>
        </p:txBody>
      </p:sp>
      <p:sp>
        <p:nvSpPr>
          <p:cNvPr id="84" name="object 84"/>
          <p:cNvSpPr/>
          <p:nvPr/>
        </p:nvSpPr>
        <p:spPr>
          <a:xfrm>
            <a:off x="4654244" y="5444891"/>
            <a:ext cx="428625" cy="0"/>
          </a:xfrm>
          <a:custGeom>
            <a:avLst/>
            <a:gdLst/>
            <a:ahLst/>
            <a:cxnLst/>
            <a:rect l="l" t="t" r="r" b="b"/>
            <a:pathLst>
              <a:path w="428625">
                <a:moveTo>
                  <a:pt x="0" y="0"/>
                </a:moveTo>
                <a:lnTo>
                  <a:pt x="428550" y="0"/>
                </a:lnTo>
              </a:path>
            </a:pathLst>
          </a:custGeom>
          <a:ln w="9525">
            <a:solidFill>
              <a:srgbClr val="5284C4"/>
            </a:solidFill>
          </a:ln>
        </p:spPr>
        <p:txBody>
          <a:bodyPr wrap="square" lIns="0" tIns="0" rIns="0" bIns="0" rtlCol="0"/>
          <a:lstStyle/>
          <a:p>
            <a:endParaRPr/>
          </a:p>
        </p:txBody>
      </p:sp>
      <p:sp>
        <p:nvSpPr>
          <p:cNvPr id="85" name="object 85"/>
          <p:cNvSpPr/>
          <p:nvPr/>
        </p:nvSpPr>
        <p:spPr>
          <a:xfrm>
            <a:off x="4953229" y="5001662"/>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86" name="object 86"/>
          <p:cNvSpPr/>
          <p:nvPr/>
        </p:nvSpPr>
        <p:spPr>
          <a:xfrm>
            <a:off x="5078134" y="4977125"/>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7" name="object 87"/>
          <p:cNvSpPr/>
          <p:nvPr/>
        </p:nvSpPr>
        <p:spPr>
          <a:xfrm>
            <a:off x="5078134" y="4977125"/>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8" name="object 88"/>
          <p:cNvSpPr/>
          <p:nvPr/>
        </p:nvSpPr>
        <p:spPr>
          <a:xfrm>
            <a:off x="5087133" y="5421321"/>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9" name="object 89"/>
          <p:cNvSpPr/>
          <p:nvPr/>
        </p:nvSpPr>
        <p:spPr>
          <a:xfrm>
            <a:off x="5087133" y="5421321"/>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90" name="object 90"/>
          <p:cNvSpPr/>
          <p:nvPr/>
        </p:nvSpPr>
        <p:spPr>
          <a:xfrm>
            <a:off x="4943704" y="6488089"/>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91" name="object 91"/>
          <p:cNvSpPr/>
          <p:nvPr/>
        </p:nvSpPr>
        <p:spPr>
          <a:xfrm>
            <a:off x="5077608" y="6464520"/>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92" name="object 92"/>
          <p:cNvSpPr/>
          <p:nvPr/>
        </p:nvSpPr>
        <p:spPr>
          <a:xfrm>
            <a:off x="5077608" y="6464520"/>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93" name="object 93"/>
          <p:cNvSpPr/>
          <p:nvPr/>
        </p:nvSpPr>
        <p:spPr>
          <a:xfrm>
            <a:off x="867094" y="930201"/>
            <a:ext cx="681289" cy="755431"/>
          </a:xfrm>
          <a:prstGeom prst="rect">
            <a:avLst/>
          </a:prstGeom>
          <a:blipFill>
            <a:blip r:embed="rId5" cstate="print"/>
            <a:stretch>
              <a:fillRect/>
            </a:stretch>
          </a:blipFill>
        </p:spPr>
        <p:txBody>
          <a:bodyPr wrap="square" lIns="0" tIns="0" rIns="0" bIns="0" rtlCol="0"/>
          <a:lstStyle/>
          <a:p>
            <a:endParaRPr/>
          </a:p>
        </p:txBody>
      </p:sp>
      <p:sp>
        <p:nvSpPr>
          <p:cNvPr id="94" name="object 94"/>
          <p:cNvSpPr/>
          <p:nvPr/>
        </p:nvSpPr>
        <p:spPr>
          <a:xfrm>
            <a:off x="1251885" y="862143"/>
            <a:ext cx="910708" cy="942854"/>
          </a:xfrm>
          <a:prstGeom prst="rect">
            <a:avLst/>
          </a:prstGeom>
          <a:blipFill>
            <a:blip r:embed="rId6" cstate="print"/>
            <a:stretch>
              <a:fillRect/>
            </a:stretch>
          </a:blipFill>
        </p:spPr>
        <p:txBody>
          <a:bodyPr wrap="square" lIns="0" tIns="0" rIns="0" bIns="0" rtlCol="0"/>
          <a:lstStyle/>
          <a:p>
            <a:endParaRPr/>
          </a:p>
        </p:txBody>
      </p:sp>
      <p:sp>
        <p:nvSpPr>
          <p:cNvPr id="95" name="object 95"/>
          <p:cNvSpPr txBox="1"/>
          <p:nvPr/>
        </p:nvSpPr>
        <p:spPr>
          <a:xfrm>
            <a:off x="1190274" y="2665848"/>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96" name="object 96"/>
          <p:cNvSpPr txBox="1"/>
          <p:nvPr/>
        </p:nvSpPr>
        <p:spPr>
          <a:xfrm>
            <a:off x="1190972" y="3231912"/>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97" name="object 97"/>
          <p:cNvSpPr txBox="1"/>
          <p:nvPr/>
        </p:nvSpPr>
        <p:spPr>
          <a:xfrm>
            <a:off x="1178819" y="3744891"/>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98" name="object 98"/>
          <p:cNvSpPr/>
          <p:nvPr/>
        </p:nvSpPr>
        <p:spPr>
          <a:xfrm>
            <a:off x="958989" y="3199333"/>
            <a:ext cx="199666" cy="193782"/>
          </a:xfrm>
          <a:prstGeom prst="rect">
            <a:avLst/>
          </a:prstGeom>
          <a:blipFill>
            <a:blip r:embed="rId7" cstate="print"/>
            <a:stretch>
              <a:fillRect/>
            </a:stretch>
          </a:blipFill>
        </p:spPr>
        <p:txBody>
          <a:bodyPr wrap="square" lIns="0" tIns="0" rIns="0" bIns="0" rtlCol="0"/>
          <a:lstStyle/>
          <a:p>
            <a:endParaRPr/>
          </a:p>
        </p:txBody>
      </p:sp>
      <p:sp>
        <p:nvSpPr>
          <p:cNvPr id="99" name="object 99"/>
          <p:cNvSpPr/>
          <p:nvPr/>
        </p:nvSpPr>
        <p:spPr>
          <a:xfrm>
            <a:off x="953465" y="3715489"/>
            <a:ext cx="199669" cy="200987"/>
          </a:xfrm>
          <a:prstGeom prst="rect">
            <a:avLst/>
          </a:prstGeom>
          <a:blipFill>
            <a:blip r:embed="rId8" cstate="print"/>
            <a:stretch>
              <a:fillRect/>
            </a:stretch>
          </a:blipFill>
        </p:spPr>
        <p:txBody>
          <a:bodyPr wrap="square" lIns="0" tIns="0" rIns="0" bIns="0" rtlCol="0"/>
          <a:lstStyle/>
          <a:p>
            <a:endParaRPr/>
          </a:p>
        </p:txBody>
      </p:sp>
      <p:sp>
        <p:nvSpPr>
          <p:cNvPr id="100" name="object 100"/>
          <p:cNvSpPr/>
          <p:nvPr/>
        </p:nvSpPr>
        <p:spPr>
          <a:xfrm>
            <a:off x="949985" y="2629781"/>
            <a:ext cx="228894" cy="227337"/>
          </a:xfrm>
          <a:prstGeom prst="rect">
            <a:avLst/>
          </a:prstGeom>
          <a:blipFill>
            <a:blip r:embed="rId9" cstate="print"/>
            <a:stretch>
              <a:fillRect/>
            </a:stretch>
          </a:blipFill>
        </p:spPr>
        <p:txBody>
          <a:bodyPr wrap="square" lIns="0" tIns="0" rIns="0" bIns="0" rtlCol="0"/>
          <a:lstStyle/>
          <a:p>
            <a:endParaRPr/>
          </a:p>
        </p:txBody>
      </p:sp>
      <p:sp>
        <p:nvSpPr>
          <p:cNvPr id="101" name="object 101"/>
          <p:cNvSpPr txBox="1"/>
          <p:nvPr/>
        </p:nvSpPr>
        <p:spPr>
          <a:xfrm>
            <a:off x="6630082" y="3855091"/>
            <a:ext cx="419734" cy="254000"/>
          </a:xfrm>
          <a:prstGeom prst="rect">
            <a:avLst/>
          </a:prstGeom>
        </p:spPr>
        <p:txBody>
          <a:bodyPr vert="horz" wrap="square" lIns="0" tIns="0" rIns="0" bIns="0" rtlCol="0">
            <a:spAutoFit/>
          </a:bodyPr>
          <a:lstStyle/>
          <a:p>
            <a:pPr marL="12700">
              <a:lnSpc>
                <a:spcPct val="100000"/>
              </a:lnSpc>
            </a:pPr>
            <a:r>
              <a:rPr sz="1800" b="1" spc="-5" dirty="0">
                <a:solidFill>
                  <a:srgbClr val="2C2D84"/>
                </a:solidFill>
                <a:latin typeface="Segoe UI"/>
                <a:cs typeface="Segoe UI"/>
              </a:rPr>
              <a:t>400</a:t>
            </a:r>
            <a:endParaRPr sz="1800">
              <a:latin typeface="Segoe UI"/>
              <a:cs typeface="Segoe UI"/>
            </a:endParaRPr>
          </a:p>
        </p:txBody>
      </p:sp>
      <p:sp>
        <p:nvSpPr>
          <p:cNvPr id="102" name="object 102"/>
          <p:cNvSpPr txBox="1"/>
          <p:nvPr/>
        </p:nvSpPr>
        <p:spPr>
          <a:xfrm>
            <a:off x="6707941" y="4049436"/>
            <a:ext cx="342265" cy="139700"/>
          </a:xfrm>
          <a:prstGeom prst="rect">
            <a:avLst/>
          </a:prstGeom>
        </p:spPr>
        <p:txBody>
          <a:bodyPr vert="horz" wrap="square" lIns="0" tIns="0" rIns="0" bIns="0" rtlCol="0">
            <a:spAutoFit/>
          </a:bodyPr>
          <a:lstStyle/>
          <a:p>
            <a:pPr marL="12700">
              <a:lnSpc>
                <a:spcPct val="100000"/>
              </a:lnSpc>
            </a:pPr>
            <a:r>
              <a:rPr sz="900" b="1" dirty="0">
                <a:solidFill>
                  <a:srgbClr val="2C2D84"/>
                </a:solidFill>
                <a:latin typeface="Segoe UI"/>
                <a:cs typeface="Segoe UI"/>
              </a:rPr>
              <a:t>де</a:t>
            </a:r>
            <a:r>
              <a:rPr sz="900" b="1" spc="-15" dirty="0">
                <a:solidFill>
                  <a:srgbClr val="2C2D84"/>
                </a:solidFill>
                <a:latin typeface="Segoe UI"/>
                <a:cs typeface="Segoe UI"/>
              </a:rPr>
              <a:t>т</a:t>
            </a:r>
            <a:r>
              <a:rPr sz="900" b="1" dirty="0">
                <a:solidFill>
                  <a:srgbClr val="2C2D84"/>
                </a:solidFill>
                <a:latin typeface="Segoe UI"/>
                <a:cs typeface="Segoe UI"/>
              </a:rPr>
              <a:t>ей</a:t>
            </a:r>
            <a:endParaRPr sz="900">
              <a:latin typeface="Segoe UI"/>
              <a:cs typeface="Segoe UI"/>
            </a:endParaRPr>
          </a:p>
        </p:txBody>
      </p:sp>
      <p:sp>
        <p:nvSpPr>
          <p:cNvPr id="103" name="object 103"/>
          <p:cNvSpPr txBox="1"/>
          <p:nvPr/>
        </p:nvSpPr>
        <p:spPr>
          <a:xfrm>
            <a:off x="6705084" y="4151048"/>
            <a:ext cx="345440" cy="241935"/>
          </a:xfrm>
          <a:prstGeom prst="rect">
            <a:avLst/>
          </a:prstGeom>
        </p:spPr>
        <p:txBody>
          <a:bodyPr vert="horz" wrap="square" lIns="0" tIns="0" rIns="0" bIns="0" rtlCol="0">
            <a:spAutoFit/>
          </a:bodyPr>
          <a:lstStyle/>
          <a:p>
            <a:pPr marL="32384" marR="5080" indent="-20320">
              <a:lnSpc>
                <a:spcPct val="74100"/>
              </a:lnSpc>
            </a:pPr>
            <a:r>
              <a:rPr sz="900" dirty="0">
                <a:solidFill>
                  <a:srgbClr val="2C2D84"/>
                </a:solidFill>
                <a:latin typeface="Segoe UI"/>
                <a:cs typeface="Segoe UI"/>
              </a:rPr>
              <a:t>(охват в год)</a:t>
            </a:r>
            <a:endParaRPr sz="900">
              <a:latin typeface="Segoe UI"/>
              <a:cs typeface="Segoe UI"/>
            </a:endParaRPr>
          </a:p>
        </p:txBody>
      </p:sp>
      <p:sp>
        <p:nvSpPr>
          <p:cNvPr id="104" name="object 104"/>
          <p:cNvSpPr txBox="1"/>
          <p:nvPr/>
        </p:nvSpPr>
        <p:spPr>
          <a:xfrm>
            <a:off x="9601489" y="1285398"/>
            <a:ext cx="222885" cy="368300"/>
          </a:xfrm>
          <a:prstGeom prst="rect">
            <a:avLst/>
          </a:prstGeom>
        </p:spPr>
        <p:txBody>
          <a:bodyPr vert="horz" wrap="square" lIns="0" tIns="0" rIns="0" bIns="0" rtlCol="0">
            <a:spAutoFit/>
          </a:bodyPr>
          <a:lstStyle/>
          <a:p>
            <a:pPr marL="12700">
              <a:lnSpc>
                <a:spcPct val="100000"/>
              </a:lnSpc>
            </a:pPr>
            <a:r>
              <a:rPr sz="2700" b="1" dirty="0">
                <a:solidFill>
                  <a:srgbClr val="F07E2F"/>
                </a:solidFill>
                <a:latin typeface="Segoe UI"/>
                <a:cs typeface="Segoe UI"/>
              </a:rPr>
              <a:t>7</a:t>
            </a:r>
            <a:endParaRPr sz="2700">
              <a:latin typeface="Segoe UI"/>
              <a:cs typeface="Segoe UI"/>
            </a:endParaRPr>
          </a:p>
        </p:txBody>
      </p:sp>
      <p:sp>
        <p:nvSpPr>
          <p:cNvPr id="105" name="object 105"/>
          <p:cNvSpPr txBox="1"/>
          <p:nvPr/>
        </p:nvSpPr>
        <p:spPr>
          <a:xfrm>
            <a:off x="8565984" y="695503"/>
            <a:ext cx="521970" cy="241300"/>
          </a:xfrm>
          <a:prstGeom prst="rect">
            <a:avLst/>
          </a:prstGeom>
        </p:spPr>
        <p:txBody>
          <a:bodyPr vert="horz" wrap="square" lIns="0" tIns="0" rIns="0" bIns="0" rtlCol="0">
            <a:spAutoFit/>
          </a:bodyPr>
          <a:lstStyle/>
          <a:p>
            <a:pPr marL="12700">
              <a:lnSpc>
                <a:spcPct val="100000"/>
              </a:lnSpc>
            </a:pPr>
            <a:r>
              <a:rPr sz="1700" b="1" dirty="0">
                <a:solidFill>
                  <a:srgbClr val="9289C1"/>
                </a:solidFill>
                <a:latin typeface="Segoe UI"/>
                <a:cs typeface="Segoe UI"/>
              </a:rPr>
              <a:t>2021</a:t>
            </a:r>
            <a:endParaRPr sz="1700">
              <a:latin typeface="Segoe UI"/>
              <a:cs typeface="Segoe UI"/>
            </a:endParaRPr>
          </a:p>
        </p:txBody>
      </p:sp>
      <p:sp>
        <p:nvSpPr>
          <p:cNvPr id="106" name="object 106"/>
          <p:cNvSpPr txBox="1"/>
          <p:nvPr/>
        </p:nvSpPr>
        <p:spPr>
          <a:xfrm>
            <a:off x="9479674" y="695503"/>
            <a:ext cx="521970" cy="241300"/>
          </a:xfrm>
          <a:prstGeom prst="rect">
            <a:avLst/>
          </a:prstGeom>
        </p:spPr>
        <p:txBody>
          <a:bodyPr vert="horz" wrap="square" lIns="0" tIns="0" rIns="0" bIns="0" rtlCol="0">
            <a:spAutoFit/>
          </a:bodyPr>
          <a:lstStyle/>
          <a:p>
            <a:pPr marL="12700">
              <a:lnSpc>
                <a:spcPct val="100000"/>
              </a:lnSpc>
            </a:pPr>
            <a:r>
              <a:rPr sz="1700" b="1" dirty="0">
                <a:solidFill>
                  <a:srgbClr val="9289C1"/>
                </a:solidFill>
                <a:latin typeface="Segoe UI"/>
                <a:cs typeface="Segoe UI"/>
              </a:rPr>
              <a:t>2024</a:t>
            </a:r>
            <a:endParaRPr sz="1700">
              <a:latin typeface="Segoe UI"/>
              <a:cs typeface="Segoe UI"/>
            </a:endParaRPr>
          </a:p>
        </p:txBody>
      </p:sp>
      <p:sp>
        <p:nvSpPr>
          <p:cNvPr id="107" name="object 107"/>
          <p:cNvSpPr txBox="1"/>
          <p:nvPr/>
        </p:nvSpPr>
        <p:spPr>
          <a:xfrm>
            <a:off x="8738763" y="1285398"/>
            <a:ext cx="222885" cy="368300"/>
          </a:xfrm>
          <a:prstGeom prst="rect">
            <a:avLst/>
          </a:prstGeom>
        </p:spPr>
        <p:txBody>
          <a:bodyPr vert="horz" wrap="square" lIns="0" tIns="0" rIns="0" bIns="0" rtlCol="0">
            <a:spAutoFit/>
          </a:bodyPr>
          <a:lstStyle/>
          <a:p>
            <a:pPr marL="12700">
              <a:lnSpc>
                <a:spcPct val="100000"/>
              </a:lnSpc>
            </a:pPr>
            <a:r>
              <a:rPr sz="2700" b="1" dirty="0">
                <a:solidFill>
                  <a:srgbClr val="F07E2F"/>
                </a:solidFill>
                <a:latin typeface="Segoe UI"/>
                <a:cs typeface="Segoe UI"/>
              </a:rPr>
              <a:t>3</a:t>
            </a:r>
            <a:endParaRPr sz="2700">
              <a:latin typeface="Segoe UI"/>
              <a:cs typeface="Segoe UI"/>
            </a:endParaRPr>
          </a:p>
        </p:txBody>
      </p:sp>
      <p:sp>
        <p:nvSpPr>
          <p:cNvPr id="108" name="object 108"/>
          <p:cNvSpPr txBox="1"/>
          <p:nvPr/>
        </p:nvSpPr>
        <p:spPr>
          <a:xfrm>
            <a:off x="8455580" y="1628353"/>
            <a:ext cx="789305" cy="482600"/>
          </a:xfrm>
          <a:prstGeom prst="rect">
            <a:avLst/>
          </a:prstGeom>
        </p:spPr>
        <p:txBody>
          <a:bodyPr vert="horz" wrap="square" lIns="0" tIns="0" rIns="0" bIns="0" rtlCol="0">
            <a:spAutoFit/>
          </a:bodyPr>
          <a:lstStyle/>
          <a:p>
            <a:pPr marL="12700" marR="5080" indent="-635" algn="ctr">
              <a:lnSpc>
                <a:spcPts val="1200"/>
              </a:lnSpc>
            </a:pPr>
            <a:r>
              <a:rPr sz="1200" b="1" dirty="0">
                <a:solidFill>
                  <a:srgbClr val="F07E2F"/>
                </a:solidFill>
                <a:latin typeface="Segoe UI"/>
                <a:cs typeface="Segoe UI"/>
              </a:rPr>
              <a:t>цент</a:t>
            </a:r>
            <a:r>
              <a:rPr sz="1200" b="1" spc="-15" dirty="0">
                <a:solidFill>
                  <a:srgbClr val="F07E2F"/>
                </a:solidFill>
                <a:latin typeface="Segoe UI"/>
                <a:cs typeface="Segoe UI"/>
              </a:rPr>
              <a:t>р</a:t>
            </a:r>
            <a:r>
              <a:rPr sz="1200" b="1" dirty="0">
                <a:solidFill>
                  <a:srgbClr val="F07E2F"/>
                </a:solidFill>
                <a:latin typeface="Segoe UI"/>
                <a:cs typeface="Segoe UI"/>
              </a:rPr>
              <a:t>а </a:t>
            </a:r>
            <a:r>
              <a:rPr sz="1000" spc="-50" dirty="0">
                <a:solidFill>
                  <a:srgbClr val="F07E2F"/>
                </a:solidFill>
                <a:latin typeface="Segoe UI"/>
                <a:cs typeface="Segoe UI"/>
              </a:rPr>
              <a:t>(охва</a:t>
            </a:r>
            <a:r>
              <a:rPr sz="1000" dirty="0">
                <a:solidFill>
                  <a:srgbClr val="F07E2F"/>
                </a:solidFill>
                <a:latin typeface="Segoe UI"/>
                <a:cs typeface="Segoe UI"/>
              </a:rPr>
              <a:t>т</a:t>
            </a:r>
            <a:r>
              <a:rPr sz="1000" spc="-100" dirty="0">
                <a:solidFill>
                  <a:srgbClr val="F07E2F"/>
                </a:solidFill>
                <a:latin typeface="Segoe UI"/>
                <a:cs typeface="Segoe UI"/>
              </a:rPr>
              <a:t> </a:t>
            </a:r>
            <a:r>
              <a:rPr sz="1000" dirty="0">
                <a:solidFill>
                  <a:srgbClr val="F07E2F"/>
                </a:solidFill>
                <a:latin typeface="Segoe UI"/>
                <a:cs typeface="Segoe UI"/>
              </a:rPr>
              <a:t>в</a:t>
            </a:r>
            <a:r>
              <a:rPr sz="1000" spc="-100" dirty="0">
                <a:solidFill>
                  <a:srgbClr val="F07E2F"/>
                </a:solidFill>
                <a:latin typeface="Segoe UI"/>
                <a:cs typeface="Segoe UI"/>
              </a:rPr>
              <a:t> </a:t>
            </a:r>
            <a:r>
              <a:rPr sz="1000" spc="-50" dirty="0">
                <a:solidFill>
                  <a:srgbClr val="F07E2F"/>
                </a:solidFill>
                <a:latin typeface="Segoe UI"/>
                <a:cs typeface="Segoe UI"/>
              </a:rPr>
              <a:t>го</a:t>
            </a:r>
            <a:r>
              <a:rPr sz="1000" dirty="0">
                <a:solidFill>
                  <a:srgbClr val="F07E2F"/>
                </a:solidFill>
                <a:latin typeface="Segoe UI"/>
                <a:cs typeface="Segoe UI"/>
              </a:rPr>
              <a:t>д</a:t>
            </a:r>
            <a:r>
              <a:rPr sz="1000" spc="-100" dirty="0">
                <a:solidFill>
                  <a:srgbClr val="F07E2F"/>
                </a:solidFill>
                <a:latin typeface="Segoe UI"/>
                <a:cs typeface="Segoe UI"/>
              </a:rPr>
              <a:t> </a:t>
            </a:r>
            <a:r>
              <a:rPr sz="1000" dirty="0">
                <a:solidFill>
                  <a:srgbClr val="F07E2F"/>
                </a:solidFill>
                <a:latin typeface="Segoe UI"/>
                <a:cs typeface="Segoe UI"/>
              </a:rPr>
              <a:t>— </a:t>
            </a:r>
            <a:r>
              <a:rPr sz="1200" b="1" spc="-5" dirty="0">
                <a:solidFill>
                  <a:srgbClr val="F07E2F"/>
                </a:solidFill>
                <a:latin typeface="Segoe UI"/>
                <a:cs typeface="Segoe UI"/>
              </a:rPr>
              <a:t>122</a:t>
            </a:r>
            <a:r>
              <a:rPr sz="1200" b="1" dirty="0">
                <a:solidFill>
                  <a:srgbClr val="F07E2F"/>
                </a:solidFill>
                <a:latin typeface="Segoe UI"/>
                <a:cs typeface="Segoe UI"/>
              </a:rPr>
              <a:t>0</a:t>
            </a:r>
            <a:r>
              <a:rPr sz="1200" b="1" spc="-110" dirty="0">
                <a:solidFill>
                  <a:srgbClr val="F07E2F"/>
                </a:solidFill>
                <a:latin typeface="Segoe UI"/>
                <a:cs typeface="Segoe UI"/>
              </a:rPr>
              <a:t> </a:t>
            </a:r>
            <a:r>
              <a:rPr sz="1000" spc="-50" dirty="0">
                <a:solidFill>
                  <a:srgbClr val="F07E2F"/>
                </a:solidFill>
                <a:latin typeface="Segoe UI"/>
                <a:cs typeface="Segoe UI"/>
              </a:rPr>
              <a:t>детей)</a:t>
            </a:r>
            <a:endParaRPr sz="1000">
              <a:latin typeface="Segoe UI"/>
              <a:cs typeface="Segoe UI"/>
            </a:endParaRPr>
          </a:p>
        </p:txBody>
      </p:sp>
      <p:sp>
        <p:nvSpPr>
          <p:cNvPr id="109" name="object 109"/>
          <p:cNvSpPr txBox="1"/>
          <p:nvPr/>
        </p:nvSpPr>
        <p:spPr>
          <a:xfrm>
            <a:off x="9393335" y="1628490"/>
            <a:ext cx="645795"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центров</a:t>
            </a:r>
            <a:endParaRPr sz="1200">
              <a:latin typeface="Segoe UI"/>
              <a:cs typeface="Segoe UI"/>
            </a:endParaRPr>
          </a:p>
        </p:txBody>
      </p:sp>
      <p:sp>
        <p:nvSpPr>
          <p:cNvPr id="110" name="object 110"/>
          <p:cNvSpPr txBox="1"/>
          <p:nvPr/>
        </p:nvSpPr>
        <p:spPr>
          <a:xfrm>
            <a:off x="9115932" y="964132"/>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11" name="object 111"/>
          <p:cNvSpPr/>
          <p:nvPr/>
        </p:nvSpPr>
        <p:spPr>
          <a:xfrm>
            <a:off x="9235052" y="1035255"/>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12" name="object 112"/>
          <p:cNvSpPr/>
          <p:nvPr/>
        </p:nvSpPr>
        <p:spPr>
          <a:xfrm>
            <a:off x="9236633" y="925830"/>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14" name="object 114"/>
          <p:cNvSpPr/>
          <p:nvPr/>
        </p:nvSpPr>
        <p:spPr>
          <a:xfrm>
            <a:off x="7177861" y="2229726"/>
            <a:ext cx="1945525" cy="1539537"/>
          </a:xfrm>
          <a:prstGeom prst="rect">
            <a:avLst/>
          </a:prstGeom>
          <a:blipFill>
            <a:blip r:embed="rId10" cstate="print"/>
            <a:stretch>
              <a:fillRect/>
            </a:stretch>
          </a:blipFill>
        </p:spPr>
        <p:txBody>
          <a:bodyPr wrap="square" lIns="0" tIns="0" rIns="0" bIns="0" rtlCol="0"/>
          <a:lstStyle/>
          <a:p>
            <a:endParaRPr/>
          </a:p>
        </p:txBody>
      </p:sp>
      <p:sp>
        <p:nvSpPr>
          <p:cNvPr id="116" name="object 116"/>
          <p:cNvSpPr/>
          <p:nvPr/>
        </p:nvSpPr>
        <p:spPr>
          <a:xfrm>
            <a:off x="7846353" y="3921226"/>
            <a:ext cx="2305645" cy="1746916"/>
          </a:xfrm>
          <a:prstGeom prst="rect">
            <a:avLst/>
          </a:prstGeom>
          <a:blipFill>
            <a:blip r:embed="rId11" cstate="print"/>
            <a:stretch>
              <a:fillRect/>
            </a:stretch>
          </a:blipFill>
        </p:spPr>
        <p:txBody>
          <a:bodyPr wrap="square" lIns="0" tIns="0" rIns="0" bIns="0" rtlCol="0"/>
          <a:lstStyle/>
          <a:p>
            <a:endParaRPr/>
          </a:p>
        </p:txBody>
      </p:sp>
      <p:sp>
        <p:nvSpPr>
          <p:cNvPr id="117" name="object 117"/>
          <p:cNvSpPr txBox="1"/>
          <p:nvPr/>
        </p:nvSpPr>
        <p:spPr>
          <a:xfrm>
            <a:off x="8935464" y="5851889"/>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35 902,2</a:t>
            </a:r>
            <a:endParaRPr sz="1500">
              <a:latin typeface="Segoe UI"/>
              <a:cs typeface="Segoe UI"/>
            </a:endParaRPr>
          </a:p>
        </p:txBody>
      </p:sp>
      <p:sp>
        <p:nvSpPr>
          <p:cNvPr id="118" name="object 118"/>
          <p:cNvSpPr/>
          <p:nvPr/>
        </p:nvSpPr>
        <p:spPr>
          <a:xfrm>
            <a:off x="7365941" y="5939767"/>
            <a:ext cx="434932" cy="436495"/>
          </a:xfrm>
          <a:prstGeom prst="rect">
            <a:avLst/>
          </a:prstGeom>
          <a:blipFill>
            <a:blip r:embed="rId12" cstate="print"/>
            <a:stretch>
              <a:fillRect/>
            </a:stretch>
          </a:blipFill>
        </p:spPr>
        <p:txBody>
          <a:bodyPr wrap="square" lIns="0" tIns="0" rIns="0" bIns="0" rtlCol="0"/>
          <a:lstStyle/>
          <a:p>
            <a:endParaRPr/>
          </a:p>
        </p:txBody>
      </p:sp>
      <p:sp>
        <p:nvSpPr>
          <p:cNvPr id="119" name="object 119"/>
          <p:cNvSpPr/>
          <p:nvPr/>
        </p:nvSpPr>
        <p:spPr>
          <a:xfrm>
            <a:off x="8766268" y="5962663"/>
            <a:ext cx="0" cy="483870"/>
          </a:xfrm>
          <a:custGeom>
            <a:avLst/>
            <a:gdLst/>
            <a:ahLst/>
            <a:cxnLst/>
            <a:rect l="l" t="t" r="r" b="b"/>
            <a:pathLst>
              <a:path h="483870">
                <a:moveTo>
                  <a:pt x="0" y="0"/>
                </a:moveTo>
                <a:lnTo>
                  <a:pt x="0" y="483362"/>
                </a:lnTo>
              </a:path>
            </a:pathLst>
          </a:custGeom>
          <a:ln w="9525">
            <a:solidFill>
              <a:srgbClr val="5284C4"/>
            </a:solidFill>
          </a:ln>
        </p:spPr>
        <p:txBody>
          <a:bodyPr wrap="square" lIns="0" tIns="0" rIns="0" bIns="0" rtlCol="0"/>
          <a:lstStyle/>
          <a:p>
            <a:endParaRPr/>
          </a:p>
        </p:txBody>
      </p:sp>
      <p:sp>
        <p:nvSpPr>
          <p:cNvPr id="120" name="object 120"/>
          <p:cNvSpPr/>
          <p:nvPr/>
        </p:nvSpPr>
        <p:spPr>
          <a:xfrm>
            <a:off x="8761505" y="6440823"/>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21" name="object 121"/>
          <p:cNvSpPr/>
          <p:nvPr/>
        </p:nvSpPr>
        <p:spPr>
          <a:xfrm>
            <a:off x="8889379" y="6417120"/>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22" name="object 122"/>
          <p:cNvSpPr/>
          <p:nvPr/>
        </p:nvSpPr>
        <p:spPr>
          <a:xfrm>
            <a:off x="8889379" y="6417120"/>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23" name="object 123"/>
          <p:cNvSpPr/>
          <p:nvPr/>
        </p:nvSpPr>
        <p:spPr>
          <a:xfrm>
            <a:off x="8766268" y="5967426"/>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24" name="object 124"/>
          <p:cNvSpPr/>
          <p:nvPr/>
        </p:nvSpPr>
        <p:spPr>
          <a:xfrm>
            <a:off x="8894141" y="5943722"/>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25" name="object 125"/>
          <p:cNvSpPr/>
          <p:nvPr/>
        </p:nvSpPr>
        <p:spPr>
          <a:xfrm>
            <a:off x="8894141" y="5943722"/>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26" name="object 126"/>
          <p:cNvSpPr txBox="1"/>
          <p:nvPr/>
        </p:nvSpPr>
        <p:spPr>
          <a:xfrm>
            <a:off x="8935397" y="6047849"/>
            <a:ext cx="1114425" cy="667385"/>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a:p>
            <a:pPr marL="12700">
              <a:lnSpc>
                <a:spcPts val="1695"/>
              </a:lnSpc>
              <a:spcBef>
                <a:spcPts val="815"/>
              </a:spcBef>
            </a:pPr>
            <a:r>
              <a:rPr sz="1500" b="1" dirty="0">
                <a:solidFill>
                  <a:srgbClr val="F07E2F"/>
                </a:solidFill>
                <a:latin typeface="Segoe UI"/>
                <a:cs typeface="Segoe UI"/>
              </a:rPr>
              <a:t>77 106,0 </a:t>
            </a:r>
            <a:r>
              <a:rPr sz="1500" b="1" spc="120"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a:p>
            <a:pPr marL="12700">
              <a:lnSpc>
                <a:spcPts val="1335"/>
              </a:lnSpc>
            </a:pPr>
            <a:r>
              <a:rPr sz="1200" dirty="0">
                <a:solidFill>
                  <a:srgbClr val="575756"/>
                </a:solidFill>
                <a:latin typeface="Segoe UI"/>
                <a:cs typeface="Segoe UI"/>
              </a:rPr>
              <a:t>региональный</a:t>
            </a:r>
            <a:endParaRPr sz="1200">
              <a:latin typeface="Segoe UI"/>
              <a:cs typeface="Segoe UI"/>
            </a:endParaRPr>
          </a:p>
        </p:txBody>
      </p:sp>
      <p:sp>
        <p:nvSpPr>
          <p:cNvPr id="127" name="object 127"/>
          <p:cNvSpPr txBox="1"/>
          <p:nvPr/>
        </p:nvSpPr>
        <p:spPr>
          <a:xfrm>
            <a:off x="9817368" y="5841293"/>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28" name="object 128"/>
          <p:cNvSpPr txBox="1"/>
          <p:nvPr/>
        </p:nvSpPr>
        <p:spPr>
          <a:xfrm>
            <a:off x="9817368" y="5930193"/>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29" name="object 129"/>
          <p:cNvSpPr txBox="1"/>
          <p:nvPr/>
        </p:nvSpPr>
        <p:spPr>
          <a:xfrm>
            <a:off x="9817368" y="6324909"/>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30" name="object 130"/>
          <p:cNvSpPr txBox="1"/>
          <p:nvPr/>
        </p:nvSpPr>
        <p:spPr>
          <a:xfrm>
            <a:off x="7862630" y="5956399"/>
            <a:ext cx="803275" cy="356235"/>
          </a:xfrm>
          <a:prstGeom prst="rect">
            <a:avLst/>
          </a:prstGeom>
        </p:spPr>
        <p:txBody>
          <a:bodyPr vert="horz" wrap="square" lIns="0" tIns="0" rIns="0" bIns="0" rtlCol="0">
            <a:spAutoFit/>
          </a:bodyPr>
          <a:lstStyle/>
          <a:p>
            <a:pPr marL="12700" marR="5080">
              <a:lnSpc>
                <a:spcPts val="14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 2019–</a:t>
            </a:r>
            <a:r>
              <a:rPr sz="1200" b="1" spc="-5" dirty="0">
                <a:solidFill>
                  <a:srgbClr val="5284C4"/>
                </a:solidFill>
                <a:latin typeface="Segoe UI"/>
                <a:cs typeface="Segoe UI"/>
              </a:rPr>
              <a:t>2021</a:t>
            </a:r>
            <a:endParaRPr sz="1200">
              <a:latin typeface="Segoe UI"/>
              <a:cs typeface="Segoe UI"/>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21</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186705" y="610768"/>
            <a:ext cx="1511795" cy="1255763"/>
          </a:xfrm>
          <a:prstGeom prst="rect">
            <a:avLst/>
          </a:prstGeom>
          <a:blipFill>
            <a:blip r:embed="rId3" cstate="print"/>
            <a:stretch>
              <a:fillRect/>
            </a:stretch>
          </a:blipFill>
        </p:spPr>
        <p:txBody>
          <a:bodyPr wrap="square" lIns="0" tIns="0" rIns="0" bIns="0" rtlCol="0"/>
          <a:lstStyle/>
          <a:p>
            <a:endParaRPr/>
          </a:p>
        </p:txBody>
      </p:sp>
      <p:sp>
        <p:nvSpPr>
          <p:cNvPr id="38" name="object 38"/>
          <p:cNvSpPr/>
          <p:nvPr/>
        </p:nvSpPr>
        <p:spPr>
          <a:xfrm>
            <a:off x="536400" y="954874"/>
            <a:ext cx="612645" cy="586795"/>
          </a:xfrm>
          <a:prstGeom prst="rect">
            <a:avLst/>
          </a:prstGeom>
          <a:blipFill>
            <a:blip r:embed="rId4" cstate="print"/>
            <a:stretch>
              <a:fillRect/>
            </a:stretch>
          </a:blipFill>
        </p:spPr>
        <p:txBody>
          <a:bodyPr wrap="square" lIns="0" tIns="0" rIns="0" bIns="0" rtlCol="0"/>
          <a:lstStyle/>
          <a:p>
            <a:endParaRPr/>
          </a:p>
        </p:txBody>
      </p:sp>
      <p:sp>
        <p:nvSpPr>
          <p:cNvPr id="39" name="object 39"/>
          <p:cNvSpPr txBox="1"/>
          <p:nvPr/>
        </p:nvSpPr>
        <p:spPr>
          <a:xfrm>
            <a:off x="530000" y="1944586"/>
            <a:ext cx="5717540" cy="775335"/>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80" dirty="0">
                <a:solidFill>
                  <a:srgbClr val="706F6F"/>
                </a:solidFill>
                <a:latin typeface="Segoe UI"/>
                <a:cs typeface="Segoe UI"/>
              </a:rPr>
              <a:t> </a:t>
            </a:r>
            <a:r>
              <a:rPr sz="1100" dirty="0">
                <a:solidFill>
                  <a:srgbClr val="706F6F"/>
                </a:solidFill>
                <a:latin typeface="Segoe UI"/>
                <a:cs typeface="Segoe UI"/>
              </a:rPr>
              <a:t>—  </a:t>
            </a:r>
            <a:r>
              <a:rPr sz="1100" spc="120" dirty="0">
                <a:solidFill>
                  <a:srgbClr val="706F6F"/>
                </a:solidFill>
                <a:latin typeface="Segoe UI"/>
                <a:cs typeface="Segoe UI"/>
              </a:rPr>
              <a:t> </a:t>
            </a:r>
            <a:r>
              <a:rPr sz="1100" spc="-35" dirty="0">
                <a:solidFill>
                  <a:srgbClr val="706F6F"/>
                </a:solidFill>
                <a:latin typeface="Segoe UI"/>
                <a:cs typeface="Segoe UI"/>
              </a:rPr>
              <a:t>оснащени</a:t>
            </a:r>
            <a:r>
              <a:rPr sz="1100" dirty="0">
                <a:solidFill>
                  <a:srgbClr val="706F6F"/>
                </a:solidFill>
                <a:latin typeface="Segoe UI"/>
                <a:cs typeface="Segoe UI"/>
              </a:rPr>
              <a:t>е  </a:t>
            </a:r>
            <a:r>
              <a:rPr sz="1100" spc="120" dirty="0">
                <a:solidFill>
                  <a:srgbClr val="706F6F"/>
                </a:solidFill>
                <a:latin typeface="Segoe UI"/>
                <a:cs typeface="Segoe UI"/>
              </a:rPr>
              <a:t> </a:t>
            </a:r>
            <a:r>
              <a:rPr sz="1100" spc="-35" dirty="0">
                <a:solidFill>
                  <a:srgbClr val="706F6F"/>
                </a:solidFill>
                <a:latin typeface="Segoe UI"/>
                <a:cs typeface="Segoe UI"/>
              </a:rPr>
              <a:t>государственны</a:t>
            </a:r>
            <a:r>
              <a:rPr sz="1100" dirty="0">
                <a:solidFill>
                  <a:srgbClr val="706F6F"/>
                </a:solidFill>
                <a:latin typeface="Segoe UI"/>
                <a:cs typeface="Segoe UI"/>
              </a:rPr>
              <a:t>х  </a:t>
            </a:r>
            <a:r>
              <a:rPr sz="1100" spc="120" dirty="0">
                <a:solidFill>
                  <a:srgbClr val="706F6F"/>
                </a:solidFill>
                <a:latin typeface="Segoe UI"/>
                <a:cs typeface="Segoe UI"/>
              </a:rPr>
              <a:t> </a:t>
            </a:r>
            <a:r>
              <a:rPr sz="1100" spc="-35" dirty="0">
                <a:solidFill>
                  <a:srgbClr val="706F6F"/>
                </a:solidFill>
                <a:latin typeface="Segoe UI"/>
                <a:cs typeface="Segoe UI"/>
              </a:rPr>
              <a:t>(муниципальных</a:t>
            </a:r>
            <a:r>
              <a:rPr sz="1100" dirty="0">
                <a:solidFill>
                  <a:srgbClr val="706F6F"/>
                </a:solidFill>
                <a:latin typeface="Segoe UI"/>
                <a:cs typeface="Segoe UI"/>
              </a:rPr>
              <a:t>)  </a:t>
            </a:r>
            <a:r>
              <a:rPr sz="1100" spc="120" dirty="0">
                <a:solidFill>
                  <a:srgbClr val="706F6F"/>
                </a:solidFill>
                <a:latin typeface="Segoe UI"/>
                <a:cs typeface="Segoe UI"/>
              </a:rPr>
              <a:t> </a:t>
            </a:r>
            <a:r>
              <a:rPr sz="1100" spc="-35" dirty="0">
                <a:solidFill>
                  <a:srgbClr val="706F6F"/>
                </a:solidFill>
                <a:latin typeface="Segoe UI"/>
                <a:cs typeface="Segoe UI"/>
              </a:rPr>
              <a:t>образовательных организаци</a:t>
            </a:r>
            <a:r>
              <a:rPr sz="1100" dirty="0">
                <a:solidFill>
                  <a:srgbClr val="706F6F"/>
                </a:solidFill>
                <a:latin typeface="Segoe UI"/>
                <a:cs typeface="Segoe UI"/>
              </a:rPr>
              <a:t>й </a:t>
            </a:r>
            <a:r>
              <a:rPr sz="1100" spc="-150" dirty="0">
                <a:solidFill>
                  <a:srgbClr val="706F6F"/>
                </a:solidFill>
                <a:latin typeface="Segoe UI"/>
                <a:cs typeface="Segoe UI"/>
              </a:rPr>
              <a:t> </a:t>
            </a:r>
            <a:r>
              <a:rPr sz="1100" dirty="0">
                <a:solidFill>
                  <a:srgbClr val="706F6F"/>
                </a:solidFill>
                <a:latin typeface="Segoe UI"/>
                <a:cs typeface="Segoe UI"/>
              </a:rPr>
              <a:t>в </a:t>
            </a:r>
            <a:r>
              <a:rPr sz="1100" spc="-150" dirty="0">
                <a:solidFill>
                  <a:srgbClr val="706F6F"/>
                </a:solidFill>
                <a:latin typeface="Segoe UI"/>
                <a:cs typeface="Segoe UI"/>
              </a:rPr>
              <a:t> </a:t>
            </a:r>
            <a:r>
              <a:rPr sz="1100" spc="-35" dirty="0">
                <a:solidFill>
                  <a:srgbClr val="706F6F"/>
                </a:solidFill>
                <a:latin typeface="Segoe UI"/>
                <a:cs typeface="Segoe UI"/>
              </a:rPr>
              <a:t>целя</a:t>
            </a:r>
            <a:r>
              <a:rPr sz="1100" dirty="0">
                <a:solidFill>
                  <a:srgbClr val="706F6F"/>
                </a:solidFill>
                <a:latin typeface="Segoe UI"/>
                <a:cs typeface="Segoe UI"/>
              </a:rPr>
              <a:t>х </a:t>
            </a:r>
            <a:r>
              <a:rPr sz="1100" spc="-150" dirty="0">
                <a:solidFill>
                  <a:srgbClr val="706F6F"/>
                </a:solidFill>
                <a:latin typeface="Segoe UI"/>
                <a:cs typeface="Segoe UI"/>
              </a:rPr>
              <a:t> </a:t>
            </a:r>
            <a:r>
              <a:rPr sz="1100" spc="-35" dirty="0">
                <a:solidFill>
                  <a:srgbClr val="706F6F"/>
                </a:solidFill>
                <a:latin typeface="Segoe UI"/>
                <a:cs typeface="Segoe UI"/>
              </a:rPr>
              <a:t>формировани</a:t>
            </a:r>
            <a:r>
              <a:rPr sz="1100" dirty="0">
                <a:solidFill>
                  <a:srgbClr val="706F6F"/>
                </a:solidFill>
                <a:latin typeface="Segoe UI"/>
                <a:cs typeface="Segoe UI"/>
              </a:rPr>
              <a:t>я </a:t>
            </a:r>
            <a:r>
              <a:rPr sz="1100" spc="-150" dirty="0">
                <a:solidFill>
                  <a:srgbClr val="706F6F"/>
                </a:solidFill>
                <a:latin typeface="Segoe UI"/>
                <a:cs typeface="Segoe UI"/>
              </a:rPr>
              <a:t> </a:t>
            </a:r>
            <a:r>
              <a:rPr sz="1100" spc="-35" dirty="0">
                <a:solidFill>
                  <a:srgbClr val="706F6F"/>
                </a:solidFill>
                <a:latin typeface="Segoe UI"/>
                <a:cs typeface="Segoe UI"/>
              </a:rPr>
              <a:t>ИТ-инфраструктур</a:t>
            </a:r>
            <a:r>
              <a:rPr sz="1100" dirty="0">
                <a:solidFill>
                  <a:srgbClr val="706F6F"/>
                </a:solidFill>
                <a:latin typeface="Segoe UI"/>
                <a:cs typeface="Segoe UI"/>
              </a:rPr>
              <a:t>ы </a:t>
            </a:r>
            <a:r>
              <a:rPr sz="1100" spc="-150" dirty="0">
                <a:solidFill>
                  <a:srgbClr val="706F6F"/>
                </a:solidFill>
                <a:latin typeface="Segoe UI"/>
                <a:cs typeface="Segoe UI"/>
              </a:rPr>
              <a:t> </a:t>
            </a:r>
            <a:r>
              <a:rPr sz="1100" dirty="0">
                <a:solidFill>
                  <a:srgbClr val="706F6F"/>
                </a:solidFill>
                <a:latin typeface="Segoe UI"/>
                <a:cs typeface="Segoe UI"/>
              </a:rPr>
              <a:t>в </a:t>
            </a:r>
            <a:r>
              <a:rPr sz="1100" spc="-150" dirty="0">
                <a:solidFill>
                  <a:srgbClr val="706F6F"/>
                </a:solidFill>
                <a:latin typeface="Segoe UI"/>
                <a:cs typeface="Segoe UI"/>
              </a:rPr>
              <a:t> </a:t>
            </a:r>
            <a:r>
              <a:rPr sz="1100" spc="-35" dirty="0">
                <a:solidFill>
                  <a:srgbClr val="706F6F"/>
                </a:solidFill>
                <a:latin typeface="Segoe UI"/>
                <a:cs typeface="Segoe UI"/>
              </a:rPr>
              <a:t>соответстви</a:t>
            </a:r>
            <a:r>
              <a:rPr sz="1100" dirty="0">
                <a:solidFill>
                  <a:srgbClr val="706F6F"/>
                </a:solidFill>
                <a:latin typeface="Segoe UI"/>
                <a:cs typeface="Segoe UI"/>
              </a:rPr>
              <a:t>и </a:t>
            </a:r>
            <a:r>
              <a:rPr sz="1100" spc="-150" dirty="0">
                <a:solidFill>
                  <a:srgbClr val="706F6F"/>
                </a:solidFill>
                <a:latin typeface="Segoe UI"/>
                <a:cs typeface="Segoe UI"/>
              </a:rPr>
              <a:t> </a:t>
            </a:r>
            <a:r>
              <a:rPr sz="1100" dirty="0">
                <a:solidFill>
                  <a:srgbClr val="706F6F"/>
                </a:solidFill>
                <a:latin typeface="Segoe UI"/>
                <a:cs typeface="Segoe UI"/>
              </a:rPr>
              <a:t>с </a:t>
            </a:r>
            <a:r>
              <a:rPr sz="1100" spc="-150" dirty="0">
                <a:solidFill>
                  <a:srgbClr val="706F6F"/>
                </a:solidFill>
                <a:latin typeface="Segoe UI"/>
                <a:cs typeface="Segoe UI"/>
              </a:rPr>
              <a:t> </a:t>
            </a:r>
            <a:r>
              <a:rPr sz="1100" spc="-35" dirty="0">
                <a:solidFill>
                  <a:srgbClr val="706F6F"/>
                </a:solidFill>
                <a:latin typeface="Segoe UI"/>
                <a:cs typeface="Segoe UI"/>
              </a:rPr>
              <a:t>утвержденным стандарто</a:t>
            </a:r>
            <a:r>
              <a:rPr sz="1100" dirty="0">
                <a:solidFill>
                  <a:srgbClr val="706F6F"/>
                </a:solidFill>
                <a:latin typeface="Segoe UI"/>
                <a:cs typeface="Segoe UI"/>
              </a:rPr>
              <a:t>м </a:t>
            </a:r>
            <a:r>
              <a:rPr sz="1100" spc="-135" dirty="0">
                <a:solidFill>
                  <a:srgbClr val="706F6F"/>
                </a:solidFill>
                <a:latin typeface="Segoe UI"/>
                <a:cs typeface="Segoe UI"/>
              </a:rPr>
              <a:t> </a:t>
            </a:r>
            <a:r>
              <a:rPr sz="1100" spc="-35" dirty="0">
                <a:solidFill>
                  <a:srgbClr val="706F6F"/>
                </a:solidFill>
                <a:latin typeface="Segoe UI"/>
                <a:cs typeface="Segoe UI"/>
              </a:rPr>
              <a:t>дл</a:t>
            </a:r>
            <a:r>
              <a:rPr sz="1100" dirty="0">
                <a:solidFill>
                  <a:srgbClr val="706F6F"/>
                </a:solidFill>
                <a:latin typeface="Segoe UI"/>
                <a:cs typeface="Segoe UI"/>
              </a:rPr>
              <a:t>я </a:t>
            </a:r>
            <a:r>
              <a:rPr sz="1100" spc="-135" dirty="0">
                <a:solidFill>
                  <a:srgbClr val="706F6F"/>
                </a:solidFill>
                <a:latin typeface="Segoe UI"/>
                <a:cs typeface="Segoe UI"/>
              </a:rPr>
              <a:t> </a:t>
            </a:r>
            <a:r>
              <a:rPr sz="1100" spc="-35" dirty="0">
                <a:solidFill>
                  <a:srgbClr val="706F6F"/>
                </a:solidFill>
                <a:latin typeface="Segoe UI"/>
                <a:cs typeface="Segoe UI"/>
              </a:rPr>
              <a:t>обеспечени</a:t>
            </a:r>
            <a:r>
              <a:rPr sz="1100" dirty="0">
                <a:solidFill>
                  <a:srgbClr val="706F6F"/>
                </a:solidFill>
                <a:latin typeface="Segoe UI"/>
                <a:cs typeface="Segoe UI"/>
              </a:rPr>
              <a:t>я </a:t>
            </a:r>
            <a:r>
              <a:rPr sz="1100" spc="-135" dirty="0">
                <a:solidFill>
                  <a:srgbClr val="706F6F"/>
                </a:solidFill>
                <a:latin typeface="Segoe UI"/>
                <a:cs typeface="Segoe UI"/>
              </a:rPr>
              <a:t> </a:t>
            </a:r>
            <a:r>
              <a:rPr sz="1100" spc="-35" dirty="0">
                <a:solidFill>
                  <a:srgbClr val="706F6F"/>
                </a:solidFill>
                <a:latin typeface="Segoe UI"/>
                <a:cs typeface="Segoe UI"/>
              </a:rPr>
              <a:t>безопасног</a:t>
            </a:r>
            <a:r>
              <a:rPr sz="1100" dirty="0">
                <a:solidFill>
                  <a:srgbClr val="706F6F"/>
                </a:solidFill>
                <a:latin typeface="Segoe UI"/>
                <a:cs typeface="Segoe UI"/>
              </a:rPr>
              <a:t>о </a:t>
            </a:r>
            <a:r>
              <a:rPr sz="1100" spc="-135" dirty="0">
                <a:solidFill>
                  <a:srgbClr val="706F6F"/>
                </a:solidFill>
                <a:latin typeface="Segoe UI"/>
                <a:cs typeface="Segoe UI"/>
              </a:rPr>
              <a:t> </a:t>
            </a:r>
            <a:r>
              <a:rPr sz="1100" spc="-35" dirty="0">
                <a:solidFill>
                  <a:srgbClr val="706F6F"/>
                </a:solidFill>
                <a:latin typeface="Segoe UI"/>
                <a:cs typeface="Segoe UI"/>
              </a:rPr>
              <a:t>доступ</a:t>
            </a:r>
            <a:r>
              <a:rPr sz="1100" dirty="0">
                <a:solidFill>
                  <a:srgbClr val="706F6F"/>
                </a:solidFill>
                <a:latin typeface="Segoe UI"/>
                <a:cs typeface="Segoe UI"/>
              </a:rPr>
              <a:t>а </a:t>
            </a:r>
            <a:r>
              <a:rPr sz="1100" spc="-135" dirty="0">
                <a:solidFill>
                  <a:srgbClr val="706F6F"/>
                </a:solidFill>
                <a:latin typeface="Segoe UI"/>
                <a:cs typeface="Segoe UI"/>
              </a:rPr>
              <a:t> </a:t>
            </a:r>
            <a:r>
              <a:rPr sz="1100" dirty="0">
                <a:solidFill>
                  <a:srgbClr val="706F6F"/>
                </a:solidFill>
                <a:latin typeface="Segoe UI"/>
                <a:cs typeface="Segoe UI"/>
              </a:rPr>
              <a:t>к </a:t>
            </a:r>
            <a:r>
              <a:rPr sz="1100" spc="-135" dirty="0">
                <a:solidFill>
                  <a:srgbClr val="706F6F"/>
                </a:solidFill>
                <a:latin typeface="Segoe UI"/>
                <a:cs typeface="Segoe UI"/>
              </a:rPr>
              <a:t> </a:t>
            </a:r>
            <a:r>
              <a:rPr sz="1100" spc="-35" dirty="0">
                <a:solidFill>
                  <a:srgbClr val="706F6F"/>
                </a:solidFill>
                <a:latin typeface="Segoe UI"/>
                <a:cs typeface="Segoe UI"/>
              </a:rPr>
              <a:t>государственным</a:t>
            </a:r>
            <a:r>
              <a:rPr sz="1100" dirty="0">
                <a:solidFill>
                  <a:srgbClr val="706F6F"/>
                </a:solidFill>
                <a:latin typeface="Segoe UI"/>
                <a:cs typeface="Segoe UI"/>
              </a:rPr>
              <a:t>, </a:t>
            </a:r>
            <a:r>
              <a:rPr sz="1100" spc="-135" dirty="0">
                <a:solidFill>
                  <a:srgbClr val="706F6F"/>
                </a:solidFill>
                <a:latin typeface="Segoe UI"/>
                <a:cs typeface="Segoe UI"/>
              </a:rPr>
              <a:t> </a:t>
            </a:r>
            <a:r>
              <a:rPr sz="1100" spc="-35" dirty="0">
                <a:solidFill>
                  <a:srgbClr val="706F6F"/>
                </a:solidFill>
                <a:latin typeface="Segoe UI"/>
                <a:cs typeface="Segoe UI"/>
              </a:rPr>
              <a:t>муниципальны</a:t>
            </a:r>
            <a:r>
              <a:rPr sz="1100" dirty="0">
                <a:solidFill>
                  <a:srgbClr val="706F6F"/>
                </a:solidFill>
                <a:latin typeface="Segoe UI"/>
                <a:cs typeface="Segoe UI"/>
              </a:rPr>
              <a:t>м </a:t>
            </a:r>
            <a:r>
              <a:rPr sz="1100" spc="-135" dirty="0">
                <a:solidFill>
                  <a:srgbClr val="706F6F"/>
                </a:solidFill>
                <a:latin typeface="Segoe UI"/>
                <a:cs typeface="Segoe UI"/>
              </a:rPr>
              <a:t> </a:t>
            </a:r>
            <a:r>
              <a:rPr sz="1100" dirty="0">
                <a:solidFill>
                  <a:srgbClr val="706F6F"/>
                </a:solidFill>
                <a:latin typeface="Segoe UI"/>
                <a:cs typeface="Segoe UI"/>
              </a:rPr>
              <a:t>и </a:t>
            </a:r>
            <a:r>
              <a:rPr sz="1100" spc="-35" dirty="0">
                <a:solidFill>
                  <a:srgbClr val="706F6F"/>
                </a:solidFill>
                <a:latin typeface="Segoe UI"/>
                <a:cs typeface="Segoe UI"/>
              </a:rPr>
              <a:t>ины</a:t>
            </a:r>
            <a:r>
              <a:rPr sz="1100" dirty="0">
                <a:solidFill>
                  <a:srgbClr val="706F6F"/>
                </a:solidFill>
                <a:latin typeface="Segoe UI"/>
                <a:cs typeface="Segoe UI"/>
              </a:rPr>
              <a:t>м</a:t>
            </a:r>
            <a:r>
              <a:rPr sz="1100" spc="5" dirty="0">
                <a:solidFill>
                  <a:srgbClr val="706F6F"/>
                </a:solidFill>
                <a:latin typeface="Segoe UI"/>
                <a:cs typeface="Segoe UI"/>
              </a:rPr>
              <a:t> </a:t>
            </a:r>
            <a:r>
              <a:rPr sz="1100" spc="-35" dirty="0">
                <a:solidFill>
                  <a:srgbClr val="706F6F"/>
                </a:solidFill>
                <a:latin typeface="Segoe UI"/>
                <a:cs typeface="Segoe UI"/>
              </a:rPr>
              <a:t>информационны</a:t>
            </a:r>
            <a:r>
              <a:rPr sz="1100" dirty="0">
                <a:solidFill>
                  <a:srgbClr val="706F6F"/>
                </a:solidFill>
                <a:latin typeface="Segoe UI"/>
                <a:cs typeface="Segoe UI"/>
              </a:rPr>
              <a:t>м</a:t>
            </a:r>
            <a:r>
              <a:rPr sz="1100" spc="5" dirty="0">
                <a:solidFill>
                  <a:srgbClr val="706F6F"/>
                </a:solidFill>
                <a:latin typeface="Segoe UI"/>
                <a:cs typeface="Segoe UI"/>
              </a:rPr>
              <a:t> </a:t>
            </a:r>
            <a:r>
              <a:rPr sz="1100" spc="-35" dirty="0">
                <a:solidFill>
                  <a:srgbClr val="706F6F"/>
                </a:solidFill>
                <a:latin typeface="Segoe UI"/>
                <a:cs typeface="Segoe UI"/>
              </a:rPr>
              <a:t>системам</a:t>
            </a:r>
            <a:r>
              <a:rPr sz="1100" dirty="0">
                <a:solidFill>
                  <a:srgbClr val="706F6F"/>
                </a:solidFill>
                <a:latin typeface="Segoe UI"/>
                <a:cs typeface="Segoe UI"/>
              </a:rPr>
              <a:t>,</a:t>
            </a:r>
            <a:r>
              <a:rPr sz="1100" spc="5" dirty="0">
                <a:solidFill>
                  <a:srgbClr val="706F6F"/>
                </a:solidFill>
                <a:latin typeface="Segoe UI"/>
                <a:cs typeface="Segoe UI"/>
              </a:rPr>
              <a:t> </a:t>
            </a:r>
            <a:r>
              <a:rPr sz="1100" dirty="0">
                <a:solidFill>
                  <a:srgbClr val="706F6F"/>
                </a:solidFill>
                <a:latin typeface="Segoe UI"/>
                <a:cs typeface="Segoe UI"/>
              </a:rPr>
              <a:t>а</a:t>
            </a:r>
            <a:r>
              <a:rPr sz="1100" spc="5" dirty="0">
                <a:solidFill>
                  <a:srgbClr val="706F6F"/>
                </a:solidFill>
                <a:latin typeface="Segoe UI"/>
                <a:cs typeface="Segoe UI"/>
              </a:rPr>
              <a:t> </a:t>
            </a:r>
            <a:r>
              <a:rPr sz="1100" spc="-35" dirty="0">
                <a:solidFill>
                  <a:srgbClr val="706F6F"/>
                </a:solidFill>
                <a:latin typeface="Segoe UI"/>
                <a:cs typeface="Segoe UI"/>
              </a:rPr>
              <a:t>такж</a:t>
            </a:r>
            <a:r>
              <a:rPr sz="1100" dirty="0">
                <a:solidFill>
                  <a:srgbClr val="706F6F"/>
                </a:solidFill>
                <a:latin typeface="Segoe UI"/>
                <a:cs typeface="Segoe UI"/>
              </a:rPr>
              <a:t>е</a:t>
            </a:r>
            <a:r>
              <a:rPr sz="1100" spc="5" dirty="0">
                <a:solidFill>
                  <a:srgbClr val="706F6F"/>
                </a:solidFill>
                <a:latin typeface="Segoe UI"/>
                <a:cs typeface="Segoe UI"/>
              </a:rPr>
              <a:t> </a:t>
            </a:r>
            <a:r>
              <a:rPr sz="1100" dirty="0">
                <a:solidFill>
                  <a:srgbClr val="706F6F"/>
                </a:solidFill>
                <a:latin typeface="Segoe UI"/>
                <a:cs typeface="Segoe UI"/>
              </a:rPr>
              <a:t>к</a:t>
            </a:r>
            <a:r>
              <a:rPr sz="1100" spc="5" dirty="0">
                <a:solidFill>
                  <a:srgbClr val="706F6F"/>
                </a:solidFill>
                <a:latin typeface="Segoe UI"/>
                <a:cs typeface="Segoe UI"/>
              </a:rPr>
              <a:t> </a:t>
            </a:r>
            <a:r>
              <a:rPr sz="1100" spc="-35" dirty="0">
                <a:solidFill>
                  <a:srgbClr val="706F6F"/>
                </a:solidFill>
                <a:latin typeface="Segoe UI"/>
                <a:cs typeface="Segoe UI"/>
              </a:rPr>
              <a:t>информационно-телекоммуникационно</a:t>
            </a:r>
            <a:r>
              <a:rPr sz="1100" dirty="0">
                <a:solidFill>
                  <a:srgbClr val="706F6F"/>
                </a:solidFill>
                <a:latin typeface="Segoe UI"/>
                <a:cs typeface="Segoe UI"/>
              </a:rPr>
              <a:t>й</a:t>
            </a:r>
            <a:r>
              <a:rPr sz="1100" spc="5" dirty="0">
                <a:solidFill>
                  <a:srgbClr val="706F6F"/>
                </a:solidFill>
                <a:latin typeface="Segoe UI"/>
                <a:cs typeface="Segoe UI"/>
              </a:rPr>
              <a:t> </a:t>
            </a:r>
            <a:r>
              <a:rPr sz="1100" spc="-35" dirty="0">
                <a:solidFill>
                  <a:srgbClr val="706F6F"/>
                </a:solidFill>
                <a:latin typeface="Segoe UI"/>
                <a:cs typeface="Segoe UI"/>
              </a:rPr>
              <a:t>сети Интернет</a:t>
            </a:r>
            <a:endParaRPr sz="1100">
              <a:latin typeface="Segoe UI"/>
              <a:cs typeface="Segoe UI"/>
            </a:endParaRPr>
          </a:p>
        </p:txBody>
      </p:sp>
      <p:sp>
        <p:nvSpPr>
          <p:cNvPr id="40" name="object 40"/>
          <p:cNvSpPr/>
          <p:nvPr/>
        </p:nvSpPr>
        <p:spPr>
          <a:xfrm>
            <a:off x="544906" y="2850540"/>
            <a:ext cx="1042035" cy="428625"/>
          </a:xfrm>
          <a:custGeom>
            <a:avLst/>
            <a:gdLst/>
            <a:ahLst/>
            <a:cxnLst/>
            <a:rect l="l" t="t" r="r" b="b"/>
            <a:pathLst>
              <a:path w="1042035" h="428625">
                <a:moveTo>
                  <a:pt x="0" y="428534"/>
                </a:moveTo>
                <a:lnTo>
                  <a:pt x="1041844" y="428534"/>
                </a:lnTo>
                <a:lnTo>
                  <a:pt x="1041844" y="0"/>
                </a:lnTo>
                <a:lnTo>
                  <a:pt x="0" y="0"/>
                </a:lnTo>
                <a:lnTo>
                  <a:pt x="0" y="428534"/>
                </a:lnTo>
                <a:close/>
              </a:path>
            </a:pathLst>
          </a:custGeom>
          <a:solidFill>
            <a:srgbClr val="EDEDED"/>
          </a:solidFill>
        </p:spPr>
        <p:txBody>
          <a:bodyPr wrap="square" lIns="0" tIns="0" rIns="0" bIns="0" rtlCol="0"/>
          <a:lstStyle/>
          <a:p>
            <a:endParaRPr/>
          </a:p>
        </p:txBody>
      </p:sp>
      <p:sp>
        <p:nvSpPr>
          <p:cNvPr id="41" name="object 41"/>
          <p:cNvSpPr/>
          <p:nvPr/>
        </p:nvSpPr>
        <p:spPr>
          <a:xfrm>
            <a:off x="544906" y="3355275"/>
            <a:ext cx="1042035" cy="868680"/>
          </a:xfrm>
          <a:custGeom>
            <a:avLst/>
            <a:gdLst/>
            <a:ahLst/>
            <a:cxnLst/>
            <a:rect l="l" t="t" r="r" b="b"/>
            <a:pathLst>
              <a:path w="1042035" h="868679">
                <a:moveTo>
                  <a:pt x="0" y="868189"/>
                </a:moveTo>
                <a:lnTo>
                  <a:pt x="1041844" y="868189"/>
                </a:lnTo>
                <a:lnTo>
                  <a:pt x="1041844" y="0"/>
                </a:lnTo>
                <a:lnTo>
                  <a:pt x="0" y="0"/>
                </a:lnTo>
                <a:lnTo>
                  <a:pt x="0" y="868189"/>
                </a:lnTo>
                <a:close/>
              </a:path>
            </a:pathLst>
          </a:custGeom>
          <a:solidFill>
            <a:srgbClr val="EDEDED"/>
          </a:solidFill>
        </p:spPr>
        <p:txBody>
          <a:bodyPr wrap="square" lIns="0" tIns="0" rIns="0" bIns="0" rtlCol="0"/>
          <a:lstStyle/>
          <a:p>
            <a:endParaRPr/>
          </a:p>
        </p:txBody>
      </p:sp>
      <p:sp>
        <p:nvSpPr>
          <p:cNvPr id="42" name="object 42"/>
          <p:cNvSpPr/>
          <p:nvPr/>
        </p:nvSpPr>
        <p:spPr>
          <a:xfrm>
            <a:off x="544906" y="4299665"/>
            <a:ext cx="1042035" cy="566420"/>
          </a:xfrm>
          <a:custGeom>
            <a:avLst/>
            <a:gdLst/>
            <a:ahLst/>
            <a:cxnLst/>
            <a:rect l="l" t="t" r="r" b="b"/>
            <a:pathLst>
              <a:path w="1042035" h="566420">
                <a:moveTo>
                  <a:pt x="0" y="565895"/>
                </a:moveTo>
                <a:lnTo>
                  <a:pt x="1041844" y="565895"/>
                </a:lnTo>
                <a:lnTo>
                  <a:pt x="1041844" y="0"/>
                </a:lnTo>
                <a:lnTo>
                  <a:pt x="0" y="0"/>
                </a:lnTo>
                <a:lnTo>
                  <a:pt x="0" y="565895"/>
                </a:lnTo>
                <a:close/>
              </a:path>
            </a:pathLst>
          </a:custGeom>
          <a:solidFill>
            <a:srgbClr val="EDEDED"/>
          </a:solidFill>
        </p:spPr>
        <p:txBody>
          <a:bodyPr wrap="square" lIns="0" tIns="0" rIns="0" bIns="0" rtlCol="0"/>
          <a:lstStyle/>
          <a:p>
            <a:endParaRPr/>
          </a:p>
        </p:txBody>
      </p:sp>
      <p:sp>
        <p:nvSpPr>
          <p:cNvPr id="43" name="object 43"/>
          <p:cNvSpPr/>
          <p:nvPr/>
        </p:nvSpPr>
        <p:spPr>
          <a:xfrm>
            <a:off x="1678381" y="4299665"/>
            <a:ext cx="4577715" cy="566420"/>
          </a:xfrm>
          <a:custGeom>
            <a:avLst/>
            <a:gdLst/>
            <a:ahLst/>
            <a:cxnLst/>
            <a:rect l="l" t="t" r="r" b="b"/>
            <a:pathLst>
              <a:path w="4577715" h="566420">
                <a:moveTo>
                  <a:pt x="0" y="565895"/>
                </a:moveTo>
                <a:lnTo>
                  <a:pt x="4577156" y="565895"/>
                </a:lnTo>
                <a:lnTo>
                  <a:pt x="4577156" y="0"/>
                </a:lnTo>
                <a:lnTo>
                  <a:pt x="0" y="0"/>
                </a:lnTo>
                <a:lnTo>
                  <a:pt x="0" y="565895"/>
                </a:lnTo>
                <a:close/>
              </a:path>
            </a:pathLst>
          </a:custGeom>
          <a:solidFill>
            <a:srgbClr val="BCBCBC"/>
          </a:solidFill>
        </p:spPr>
        <p:txBody>
          <a:bodyPr wrap="square" lIns="0" tIns="0" rIns="0" bIns="0" rtlCol="0"/>
          <a:lstStyle/>
          <a:p>
            <a:endParaRPr/>
          </a:p>
        </p:txBody>
      </p:sp>
      <p:sp>
        <p:nvSpPr>
          <p:cNvPr id="44" name="object 44"/>
          <p:cNvSpPr/>
          <p:nvPr/>
        </p:nvSpPr>
        <p:spPr>
          <a:xfrm>
            <a:off x="1640725" y="2793977"/>
            <a:ext cx="0" cy="485140"/>
          </a:xfrm>
          <a:custGeom>
            <a:avLst/>
            <a:gdLst/>
            <a:ahLst/>
            <a:cxnLst/>
            <a:rect l="l" t="t" r="r" b="b"/>
            <a:pathLst>
              <a:path h="485139">
                <a:moveTo>
                  <a:pt x="0" y="0"/>
                </a:moveTo>
                <a:lnTo>
                  <a:pt x="0" y="485098"/>
                </a:lnTo>
              </a:path>
            </a:pathLst>
          </a:custGeom>
          <a:ln w="107950">
            <a:solidFill>
              <a:srgbClr val="FFFFFF"/>
            </a:solidFill>
          </a:ln>
        </p:spPr>
        <p:txBody>
          <a:bodyPr wrap="square" lIns="0" tIns="0" rIns="0" bIns="0" rtlCol="0"/>
          <a:lstStyle/>
          <a:p>
            <a:endParaRPr/>
          </a:p>
        </p:txBody>
      </p:sp>
      <p:sp>
        <p:nvSpPr>
          <p:cNvPr id="45" name="object 45"/>
          <p:cNvSpPr/>
          <p:nvPr/>
        </p:nvSpPr>
        <p:spPr>
          <a:xfrm>
            <a:off x="1640725" y="3355275"/>
            <a:ext cx="0" cy="868680"/>
          </a:xfrm>
          <a:custGeom>
            <a:avLst/>
            <a:gdLst/>
            <a:ahLst/>
            <a:cxnLst/>
            <a:rect l="l" t="t" r="r" b="b"/>
            <a:pathLst>
              <a:path h="868679">
                <a:moveTo>
                  <a:pt x="0" y="0"/>
                </a:moveTo>
                <a:lnTo>
                  <a:pt x="0" y="868189"/>
                </a:lnTo>
              </a:path>
            </a:pathLst>
          </a:custGeom>
          <a:ln w="107950">
            <a:solidFill>
              <a:srgbClr val="FFFFFF"/>
            </a:solidFill>
          </a:ln>
        </p:spPr>
        <p:txBody>
          <a:bodyPr wrap="square" lIns="0" tIns="0" rIns="0" bIns="0" rtlCol="0"/>
          <a:lstStyle/>
          <a:p>
            <a:endParaRPr/>
          </a:p>
        </p:txBody>
      </p:sp>
      <p:sp>
        <p:nvSpPr>
          <p:cNvPr id="46" name="object 46"/>
          <p:cNvSpPr/>
          <p:nvPr/>
        </p:nvSpPr>
        <p:spPr>
          <a:xfrm>
            <a:off x="1640725" y="4299665"/>
            <a:ext cx="0" cy="609600"/>
          </a:xfrm>
          <a:custGeom>
            <a:avLst/>
            <a:gdLst/>
            <a:ahLst/>
            <a:cxnLst/>
            <a:rect l="l" t="t" r="r" b="b"/>
            <a:pathLst>
              <a:path h="609600">
                <a:moveTo>
                  <a:pt x="0" y="0"/>
                </a:moveTo>
                <a:lnTo>
                  <a:pt x="0" y="609090"/>
                </a:lnTo>
              </a:path>
            </a:pathLst>
          </a:custGeom>
          <a:ln w="107950">
            <a:solidFill>
              <a:srgbClr val="FFFFFF"/>
            </a:solidFill>
          </a:ln>
        </p:spPr>
        <p:txBody>
          <a:bodyPr wrap="square" lIns="0" tIns="0" rIns="0" bIns="0" rtlCol="0"/>
          <a:lstStyle/>
          <a:p>
            <a:endParaRPr/>
          </a:p>
        </p:txBody>
      </p:sp>
      <p:sp>
        <p:nvSpPr>
          <p:cNvPr id="47" name="object 47"/>
          <p:cNvSpPr/>
          <p:nvPr/>
        </p:nvSpPr>
        <p:spPr>
          <a:xfrm>
            <a:off x="439200" y="4261565"/>
            <a:ext cx="5816600" cy="0"/>
          </a:xfrm>
          <a:custGeom>
            <a:avLst/>
            <a:gdLst/>
            <a:ahLst/>
            <a:cxnLst/>
            <a:rect l="l" t="t" r="r" b="b"/>
            <a:pathLst>
              <a:path w="5816600">
                <a:moveTo>
                  <a:pt x="0" y="0"/>
                </a:moveTo>
                <a:lnTo>
                  <a:pt x="5816333" y="0"/>
                </a:lnTo>
              </a:path>
            </a:pathLst>
          </a:custGeom>
          <a:ln w="76200">
            <a:solidFill>
              <a:srgbClr val="FFFFFF"/>
            </a:solidFill>
          </a:ln>
        </p:spPr>
        <p:txBody>
          <a:bodyPr wrap="square" lIns="0" tIns="0" rIns="0" bIns="0" rtlCol="0"/>
          <a:lstStyle/>
          <a:p>
            <a:endParaRPr/>
          </a:p>
        </p:txBody>
      </p:sp>
      <p:sp>
        <p:nvSpPr>
          <p:cNvPr id="48" name="object 48"/>
          <p:cNvSpPr/>
          <p:nvPr/>
        </p:nvSpPr>
        <p:spPr>
          <a:xfrm>
            <a:off x="538560" y="3317175"/>
            <a:ext cx="5717540" cy="0"/>
          </a:xfrm>
          <a:custGeom>
            <a:avLst/>
            <a:gdLst/>
            <a:ahLst/>
            <a:cxnLst/>
            <a:rect l="l" t="t" r="r" b="b"/>
            <a:pathLst>
              <a:path w="5717540">
                <a:moveTo>
                  <a:pt x="0" y="0"/>
                </a:moveTo>
                <a:lnTo>
                  <a:pt x="5716981"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1678381" y="2850540"/>
            <a:ext cx="4577715" cy="428625"/>
          </a:xfrm>
          <a:prstGeom prst="rect">
            <a:avLst/>
          </a:prstGeom>
          <a:solidFill>
            <a:srgbClr val="BCBCBC"/>
          </a:solidFill>
        </p:spPr>
        <p:txBody>
          <a:bodyPr vert="horz" wrap="square" lIns="0" tIns="0" rIns="0" bIns="0" rtlCol="0">
            <a:spAutoFit/>
          </a:bodyPr>
          <a:lstStyle/>
          <a:p>
            <a:pPr marL="123825" marR="93345" algn="just">
              <a:lnSpc>
                <a:spcPts val="900"/>
              </a:lnSpc>
            </a:pPr>
            <a:r>
              <a:rPr sz="900" b="1" dirty="0">
                <a:solidFill>
                  <a:srgbClr val="FFFFFF"/>
                </a:solidFill>
                <a:latin typeface="Segoe UI"/>
                <a:cs typeface="Segoe UI"/>
              </a:rPr>
              <a:t>Создание</a:t>
            </a:r>
            <a:r>
              <a:rPr sz="900" b="1" spc="85" dirty="0">
                <a:solidFill>
                  <a:srgbClr val="FFFFFF"/>
                </a:solidFill>
                <a:latin typeface="Segoe UI"/>
                <a:cs typeface="Segoe UI"/>
              </a:rPr>
              <a:t> </a:t>
            </a:r>
            <a:r>
              <a:rPr sz="900" b="1" spc="-25" dirty="0">
                <a:solidFill>
                  <a:srgbClr val="FFFFFF"/>
                </a:solidFill>
                <a:latin typeface="Segoe UI"/>
                <a:cs typeface="Segoe UI"/>
              </a:rPr>
              <a:t>г</a:t>
            </a:r>
            <a:r>
              <a:rPr sz="900" b="1" dirty="0">
                <a:solidFill>
                  <a:srgbClr val="FFFFFF"/>
                </a:solidFill>
                <a:latin typeface="Segoe UI"/>
                <a:cs typeface="Segoe UI"/>
              </a:rPr>
              <a:t>лобальной</a:t>
            </a:r>
            <a:r>
              <a:rPr sz="900" b="1" spc="8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онкурен</a:t>
            </a:r>
            <a:r>
              <a:rPr sz="900" b="1" spc="-15" dirty="0">
                <a:solidFill>
                  <a:srgbClr val="FFFFFF"/>
                </a:solidFill>
                <a:latin typeface="Segoe UI"/>
                <a:cs typeface="Segoe UI"/>
              </a:rPr>
              <a:t>т</a:t>
            </a:r>
            <a:r>
              <a:rPr sz="900" b="1" dirty="0">
                <a:solidFill>
                  <a:srgbClr val="FFFFFF"/>
                </a:solidFill>
                <a:latin typeface="Segoe UI"/>
                <a:cs typeface="Segoe UI"/>
              </a:rPr>
              <a:t>оспособной</a:t>
            </a:r>
            <a:r>
              <a:rPr sz="900" b="1" spc="85" dirty="0">
                <a:solidFill>
                  <a:srgbClr val="FFFFFF"/>
                </a:solidFill>
                <a:latin typeface="Segoe UI"/>
                <a:cs typeface="Segoe UI"/>
              </a:rPr>
              <a:t> </a:t>
            </a:r>
            <a:r>
              <a:rPr sz="900" b="1" dirty="0">
                <a:solidFill>
                  <a:srgbClr val="FFFFFF"/>
                </a:solidFill>
                <a:latin typeface="Segoe UI"/>
                <a:cs typeface="Segoe UI"/>
              </a:rPr>
              <a:t>инф</a:t>
            </a:r>
            <a:r>
              <a:rPr sz="900" b="1" spc="-10" dirty="0">
                <a:solidFill>
                  <a:srgbClr val="FFFFFF"/>
                </a:solidFill>
                <a:latin typeface="Segoe UI"/>
                <a:cs typeface="Segoe UI"/>
              </a:rPr>
              <a:t>р</a:t>
            </a:r>
            <a:r>
              <a:rPr sz="900" b="1" dirty="0">
                <a:solidFill>
                  <a:srgbClr val="FFFFFF"/>
                </a:solidFill>
                <a:latin typeface="Segoe UI"/>
                <a:cs typeface="Segoe UI"/>
              </a:rPr>
              <a:t>аструк</a:t>
            </a:r>
            <a:r>
              <a:rPr sz="900" b="1" spc="10" dirty="0">
                <a:solidFill>
                  <a:srgbClr val="FFFFFF"/>
                </a:solidFill>
                <a:latin typeface="Segoe UI"/>
                <a:cs typeface="Segoe UI"/>
              </a:rPr>
              <a:t>т</a:t>
            </a:r>
            <a:r>
              <a:rPr sz="900" b="1" dirty="0">
                <a:solidFill>
                  <a:srgbClr val="FFFFFF"/>
                </a:solidFill>
                <a:latin typeface="Segoe UI"/>
                <a:cs typeface="Segoe UI"/>
              </a:rPr>
              <a:t>уры</a:t>
            </a:r>
            <a:r>
              <a:rPr sz="900" b="1" spc="85" dirty="0">
                <a:solidFill>
                  <a:srgbClr val="FFFFFF"/>
                </a:solidFill>
                <a:latin typeface="Segoe UI"/>
                <a:cs typeface="Segoe UI"/>
              </a:rPr>
              <a:t> </a:t>
            </a:r>
            <a:r>
              <a:rPr sz="900" b="1" dirty="0">
                <a:solidFill>
                  <a:srgbClr val="FFFFFF"/>
                </a:solidFill>
                <a:latin typeface="Segoe UI"/>
                <a:cs typeface="Segoe UI"/>
              </a:rPr>
              <a:t>перед</a:t>
            </a:r>
            <a:r>
              <a:rPr sz="900" b="1" spc="-10" dirty="0">
                <a:solidFill>
                  <a:srgbClr val="FFFFFF"/>
                </a:solidFill>
                <a:latin typeface="Segoe UI"/>
                <a:cs typeface="Segoe UI"/>
              </a:rPr>
              <a:t>а</a:t>
            </a:r>
            <a:r>
              <a:rPr sz="900" b="1" dirty="0">
                <a:solidFill>
                  <a:srgbClr val="FFFFFF"/>
                </a:solidFill>
                <a:latin typeface="Segoe UI"/>
                <a:cs typeface="Segoe UI"/>
              </a:rPr>
              <a:t>чи,</a:t>
            </a:r>
            <a:r>
              <a:rPr sz="900" b="1" spc="85" dirty="0">
                <a:solidFill>
                  <a:srgbClr val="FFFFFF"/>
                </a:solidFill>
                <a:latin typeface="Segoe UI"/>
                <a:cs typeface="Segoe UI"/>
              </a:rPr>
              <a:t> </a:t>
            </a:r>
            <a:r>
              <a:rPr sz="900" b="1" dirty="0">
                <a:solidFill>
                  <a:srgbClr val="FFFFFF"/>
                </a:solidFill>
                <a:latin typeface="Segoe UI"/>
                <a:cs typeface="Segoe UI"/>
              </a:rPr>
              <a:t>об-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тки</a:t>
            </a:r>
            <a:r>
              <a:rPr sz="900" b="1" spc="-25" dirty="0">
                <a:solidFill>
                  <a:srgbClr val="FFFFFF"/>
                </a:solidFill>
                <a:latin typeface="Segoe UI"/>
                <a:cs typeface="Segoe UI"/>
              </a:rPr>
              <a:t> </a:t>
            </a:r>
            <a:r>
              <a:rPr sz="900" b="1" dirty="0">
                <a:solidFill>
                  <a:srgbClr val="FFFFFF"/>
                </a:solidFill>
                <a:latin typeface="Segoe UI"/>
                <a:cs typeface="Segoe UI"/>
              </a:rPr>
              <a:t>и</a:t>
            </a:r>
            <a:r>
              <a:rPr sz="900" b="1" spc="-25" dirty="0">
                <a:solidFill>
                  <a:srgbClr val="FFFFFF"/>
                </a:solidFill>
                <a:latin typeface="Segoe UI"/>
                <a:cs typeface="Segoe UI"/>
              </a:rPr>
              <a:t> </a:t>
            </a:r>
            <a:r>
              <a:rPr sz="900" b="1" dirty="0">
                <a:solidFill>
                  <a:srgbClr val="FFFFFF"/>
                </a:solidFill>
                <a:latin typeface="Segoe UI"/>
                <a:cs typeface="Segoe UI"/>
              </a:rPr>
              <a:t>х</a:t>
            </a:r>
            <a:r>
              <a:rPr sz="900" b="1" spc="-10" dirty="0">
                <a:solidFill>
                  <a:srgbClr val="FFFFFF"/>
                </a:solidFill>
                <a:latin typeface="Segoe UI"/>
                <a:cs typeface="Segoe UI"/>
              </a:rPr>
              <a:t>р</a:t>
            </a:r>
            <a:r>
              <a:rPr sz="900" b="1" dirty="0">
                <a:solidFill>
                  <a:srgbClr val="FFFFFF"/>
                </a:solidFill>
                <a:latin typeface="Segoe UI"/>
                <a:cs typeface="Segoe UI"/>
              </a:rPr>
              <a:t>анения</a:t>
            </a:r>
            <a:r>
              <a:rPr sz="900" b="1" spc="-25" dirty="0">
                <a:solidFill>
                  <a:srgbClr val="FFFFFF"/>
                </a:solidFill>
                <a:latin typeface="Segoe UI"/>
                <a:cs typeface="Segoe UI"/>
              </a:rPr>
              <a:t> </a:t>
            </a:r>
            <a:r>
              <a:rPr sz="900" b="1" dirty="0">
                <a:solidFill>
                  <a:srgbClr val="FFFFFF"/>
                </a:solidFill>
                <a:latin typeface="Segoe UI"/>
                <a:cs typeface="Segoe UI"/>
              </a:rPr>
              <a:t>данных</a:t>
            </a:r>
            <a:r>
              <a:rPr sz="900" b="1" spc="-25" dirty="0">
                <a:solidFill>
                  <a:srgbClr val="FFFFFF"/>
                </a:solidFill>
                <a:latin typeface="Segoe UI"/>
                <a:cs typeface="Segoe UI"/>
              </a:rPr>
              <a:t> </a:t>
            </a:r>
            <a:r>
              <a:rPr sz="900" b="1" dirty="0">
                <a:solidFill>
                  <a:srgbClr val="FFFFFF"/>
                </a:solidFill>
                <a:latin typeface="Segoe UI"/>
                <a:cs typeface="Segoe UI"/>
              </a:rPr>
              <a:t>преимущественно</a:t>
            </a:r>
            <a:r>
              <a:rPr sz="900" b="1" spc="-25" dirty="0">
                <a:solidFill>
                  <a:srgbClr val="FFFFFF"/>
                </a:solidFill>
                <a:latin typeface="Segoe UI"/>
                <a:cs typeface="Segoe UI"/>
              </a:rPr>
              <a:t> </a:t>
            </a:r>
            <a:r>
              <a:rPr sz="900" b="1" dirty="0">
                <a:solidFill>
                  <a:srgbClr val="FFFFFF"/>
                </a:solidFill>
                <a:latin typeface="Segoe UI"/>
                <a:cs typeface="Segoe UI"/>
              </a:rPr>
              <a:t>на</a:t>
            </a:r>
            <a:r>
              <a:rPr sz="900" b="1" spc="-25" dirty="0">
                <a:solidFill>
                  <a:srgbClr val="FFFFFF"/>
                </a:solidFill>
                <a:latin typeface="Segoe UI"/>
                <a:cs typeface="Segoe UI"/>
              </a:rPr>
              <a:t> </a:t>
            </a:r>
            <a:r>
              <a:rPr sz="900" b="1" dirty="0">
                <a:solidFill>
                  <a:srgbClr val="FFFFFF"/>
                </a:solidFill>
                <a:latin typeface="Segoe UI"/>
                <a:cs typeface="Segoe UI"/>
              </a:rPr>
              <a:t>основе</a:t>
            </a:r>
            <a:r>
              <a:rPr sz="900" b="1" spc="-25" dirty="0">
                <a:solidFill>
                  <a:srgbClr val="FFFFFF"/>
                </a:solidFill>
                <a:latin typeface="Segoe UI"/>
                <a:cs typeface="Segoe UI"/>
              </a:rPr>
              <a:t> </a:t>
            </a:r>
            <a:r>
              <a:rPr sz="900" b="1" spc="-15" dirty="0">
                <a:solidFill>
                  <a:srgbClr val="FFFFFF"/>
                </a:solidFill>
                <a:latin typeface="Segoe UI"/>
                <a:cs typeface="Segoe UI"/>
              </a:rPr>
              <a:t>от</a:t>
            </a:r>
            <a:r>
              <a:rPr sz="900" b="1" dirty="0">
                <a:solidFill>
                  <a:srgbClr val="FFFFFF"/>
                </a:solidFill>
                <a:latin typeface="Segoe UI"/>
                <a:cs typeface="Segoe UI"/>
              </a:rPr>
              <a:t>ечественных</a:t>
            </a:r>
            <a:r>
              <a:rPr sz="900" b="1" spc="-2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от</a:t>
            </a:r>
            <a:r>
              <a:rPr sz="900" b="1" dirty="0">
                <a:solidFill>
                  <a:srgbClr val="FFFFFF"/>
                </a:solidFill>
                <a:latin typeface="Segoe UI"/>
                <a:cs typeface="Segoe UI"/>
              </a:rPr>
              <a:t>ок</a:t>
            </a:r>
            <a:endParaRPr sz="900">
              <a:latin typeface="Segoe UI"/>
              <a:cs typeface="Segoe UI"/>
            </a:endParaRPr>
          </a:p>
        </p:txBody>
      </p:sp>
      <p:sp>
        <p:nvSpPr>
          <p:cNvPr id="50" name="object 50"/>
          <p:cNvSpPr txBox="1"/>
          <p:nvPr/>
        </p:nvSpPr>
        <p:spPr>
          <a:xfrm>
            <a:off x="1678381" y="3355275"/>
            <a:ext cx="4577715" cy="868680"/>
          </a:xfrm>
          <a:prstGeom prst="rect">
            <a:avLst/>
          </a:prstGeom>
          <a:solidFill>
            <a:srgbClr val="BCBCBC"/>
          </a:solidFill>
        </p:spPr>
        <p:txBody>
          <a:bodyPr vert="horz" wrap="square" lIns="0" tIns="0" rIns="0" bIns="0" rtlCol="0">
            <a:spAutoFit/>
          </a:bodyPr>
          <a:lstStyle/>
          <a:p>
            <a:pPr marL="123825" marR="93345" algn="just">
              <a:lnSpc>
                <a:spcPts val="900"/>
              </a:lnSpc>
            </a:pPr>
            <a:r>
              <a:rPr sz="900" b="1" dirty="0">
                <a:solidFill>
                  <a:srgbClr val="FFFFFF"/>
                </a:solidFill>
                <a:latin typeface="Segoe UI"/>
                <a:cs typeface="Segoe UI"/>
              </a:rPr>
              <a:t>Создание</a:t>
            </a:r>
            <a:r>
              <a:rPr sz="900" b="1" spc="-5" dirty="0">
                <a:solidFill>
                  <a:srgbClr val="FFFFFF"/>
                </a:solidFill>
                <a:latin typeface="Segoe UI"/>
                <a:cs typeface="Segoe UI"/>
              </a:rPr>
              <a:t> </a:t>
            </a:r>
            <a:r>
              <a:rPr sz="900" b="1" dirty="0">
                <a:solidFill>
                  <a:srgbClr val="FFFFFF"/>
                </a:solidFill>
                <a:latin typeface="Segoe UI"/>
                <a:cs typeface="Segoe UI"/>
              </a:rPr>
              <a:t>и</a:t>
            </a:r>
            <a:r>
              <a:rPr sz="900" b="1" spc="-5" dirty="0">
                <a:solidFill>
                  <a:srgbClr val="FFFFFF"/>
                </a:solidFill>
                <a:latin typeface="Segoe UI"/>
                <a:cs typeface="Segoe UI"/>
              </a:rPr>
              <a:t> </a:t>
            </a:r>
            <a:r>
              <a:rPr sz="900" b="1" dirty="0">
                <a:solidFill>
                  <a:srgbClr val="FFFFFF"/>
                </a:solidFill>
                <a:latin typeface="Segoe UI"/>
                <a:cs typeface="Segoe UI"/>
              </a:rPr>
              <a:t>м</a:t>
            </a:r>
            <a:r>
              <a:rPr sz="900" b="1" spc="-10" dirty="0">
                <a:solidFill>
                  <a:srgbClr val="FFFFFF"/>
                </a:solidFill>
                <a:latin typeface="Segoe UI"/>
                <a:cs typeface="Segoe UI"/>
              </a:rPr>
              <a:t>о</a:t>
            </a:r>
            <a:r>
              <a:rPr sz="900" b="1" dirty="0">
                <a:solidFill>
                  <a:srgbClr val="FFFFFF"/>
                </a:solidFill>
                <a:latin typeface="Segoe UI"/>
                <a:cs typeface="Segoe UI"/>
              </a:rPr>
              <a:t>дернизация локальных</a:t>
            </a:r>
            <a:r>
              <a:rPr sz="900" b="1" spc="-5" dirty="0">
                <a:solidFill>
                  <a:srgbClr val="FFFFFF"/>
                </a:solidFill>
                <a:latin typeface="Segoe UI"/>
                <a:cs typeface="Segoe UI"/>
              </a:rPr>
              <a:t> </a:t>
            </a:r>
            <a:r>
              <a:rPr sz="900" b="1" dirty="0">
                <a:solidFill>
                  <a:srgbClr val="FFFFFF"/>
                </a:solidFill>
                <a:latin typeface="Segoe UI"/>
                <a:cs typeface="Segoe UI"/>
              </a:rPr>
              <a:t>вычисли</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5" dirty="0">
                <a:solidFill>
                  <a:srgbClr val="FFFFFF"/>
                </a:solidFill>
                <a:latin typeface="Segoe UI"/>
                <a:cs typeface="Segoe UI"/>
              </a:rPr>
              <a:t> </a:t>
            </a:r>
            <a:r>
              <a:rPr sz="900" b="1" dirty="0">
                <a:solidFill>
                  <a:srgbClr val="FFFFFF"/>
                </a:solidFill>
                <a:latin typeface="Segoe UI"/>
                <a:cs typeface="Segoe UI"/>
              </a:rPr>
              <a:t>се</a:t>
            </a:r>
            <a:r>
              <a:rPr sz="900" b="1" spc="-15" dirty="0">
                <a:solidFill>
                  <a:srgbClr val="FFFFFF"/>
                </a:solidFill>
                <a:latin typeface="Segoe UI"/>
                <a:cs typeface="Segoe UI"/>
              </a:rPr>
              <a:t>т</a:t>
            </a:r>
            <a:r>
              <a:rPr sz="900" b="1" dirty="0">
                <a:solidFill>
                  <a:srgbClr val="FFFFFF"/>
                </a:solidFill>
                <a:latin typeface="Segoe UI"/>
                <a:cs typeface="Segoe UI"/>
              </a:rPr>
              <a:t>ей</a:t>
            </a:r>
            <a:r>
              <a:rPr sz="900" b="1" spc="-5" dirty="0">
                <a:solidFill>
                  <a:srgbClr val="FFFFFF"/>
                </a:solidFill>
                <a:latin typeface="Segoe UI"/>
                <a:cs typeface="Segoe UI"/>
              </a:rPr>
              <a:t> </a:t>
            </a:r>
            <a:r>
              <a:rPr sz="900" b="1" dirty="0">
                <a:solidFill>
                  <a:srgbClr val="FFFFFF"/>
                </a:solidFill>
                <a:latin typeface="Segoe UI"/>
                <a:cs typeface="Segoe UI"/>
              </a:rPr>
              <a:t>(ЛВС),</a:t>
            </a:r>
            <a:r>
              <a:rPr sz="900" b="1" spc="-5" dirty="0">
                <a:solidFill>
                  <a:srgbClr val="FFFFFF"/>
                </a:solidFill>
                <a:latin typeface="Segoe UI"/>
                <a:cs typeface="Segoe UI"/>
              </a:rPr>
              <a:t> </a:t>
            </a:r>
            <a:r>
              <a:rPr sz="900" b="1" dirty="0">
                <a:solidFill>
                  <a:srgbClr val="FFFFFF"/>
                </a:solidFill>
                <a:latin typeface="Segoe UI"/>
                <a:cs typeface="Segoe UI"/>
              </a:rPr>
              <a:t>струк</a:t>
            </a:r>
            <a:r>
              <a:rPr sz="900" b="1" spc="10" dirty="0">
                <a:solidFill>
                  <a:srgbClr val="FFFFFF"/>
                </a:solidFill>
                <a:latin typeface="Segoe UI"/>
                <a:cs typeface="Segoe UI"/>
              </a:rPr>
              <a:t>т</a:t>
            </a:r>
            <a:r>
              <a:rPr sz="900" b="1" dirty="0">
                <a:solidFill>
                  <a:srgbClr val="FFFFFF"/>
                </a:solidFill>
                <a:latin typeface="Segoe UI"/>
                <a:cs typeface="Segoe UI"/>
              </a:rPr>
              <a:t>у- рированных</a:t>
            </a:r>
            <a:r>
              <a:rPr sz="900" b="1" spc="-25" dirty="0">
                <a:solidFill>
                  <a:srgbClr val="FFFFFF"/>
                </a:solidFill>
                <a:latin typeface="Segoe UI"/>
                <a:cs typeface="Segoe UI"/>
              </a:rPr>
              <a:t> </a:t>
            </a:r>
            <a:r>
              <a:rPr sz="900" b="1" dirty="0">
                <a:solidFill>
                  <a:srgbClr val="FFFFFF"/>
                </a:solidFill>
                <a:latin typeface="Segoe UI"/>
                <a:cs typeface="Segoe UI"/>
              </a:rPr>
              <a:t>кабельных</a:t>
            </a:r>
            <a:r>
              <a:rPr sz="900" b="1" spc="-2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a:t>
            </a:r>
            <a:r>
              <a:rPr sz="900" b="1" spc="-25" dirty="0">
                <a:solidFill>
                  <a:srgbClr val="FFFFFF"/>
                </a:solidFill>
                <a:latin typeface="Segoe UI"/>
                <a:cs typeface="Segoe UI"/>
              </a:rPr>
              <a:t> </a:t>
            </a:r>
            <a:r>
              <a:rPr sz="900" b="1" dirty="0">
                <a:solidFill>
                  <a:srgbClr val="FFFFFF"/>
                </a:solidFill>
                <a:latin typeface="Segoe UI"/>
                <a:cs typeface="Segoe UI"/>
              </a:rPr>
              <a:t>(С</a:t>
            </a:r>
            <a:r>
              <a:rPr sz="900" b="1" spc="-35" dirty="0">
                <a:solidFill>
                  <a:srgbClr val="FFFFFF"/>
                </a:solidFill>
                <a:latin typeface="Segoe UI"/>
                <a:cs typeface="Segoe UI"/>
              </a:rPr>
              <a:t>К</a:t>
            </a:r>
            <a:r>
              <a:rPr sz="900" b="1" dirty="0">
                <a:solidFill>
                  <a:srgbClr val="FFFFFF"/>
                </a:solidFill>
                <a:latin typeface="Segoe UI"/>
                <a:cs typeface="Segoe UI"/>
              </a:rPr>
              <a:t>С),</a:t>
            </a:r>
            <a:r>
              <a:rPr sz="900" b="1" spc="-2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a:t>
            </a:r>
            <a:r>
              <a:rPr sz="900" b="1" spc="-2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онтроля</a:t>
            </a:r>
            <a:r>
              <a:rPr sz="900" b="1" spc="-25" dirty="0">
                <a:solidFill>
                  <a:srgbClr val="FFFFFF"/>
                </a:solidFill>
                <a:latin typeface="Segoe UI"/>
                <a:cs typeface="Segoe UI"/>
              </a:rPr>
              <a:t> </a:t>
            </a:r>
            <a:r>
              <a:rPr sz="900" b="1" dirty="0">
                <a:solidFill>
                  <a:srgbClr val="FFFFFF"/>
                </a:solidFill>
                <a:latin typeface="Segoe UI"/>
                <a:cs typeface="Segoe UI"/>
              </a:rPr>
              <a:t>уп</a:t>
            </a:r>
            <a:r>
              <a:rPr sz="900" b="1" spc="-10" dirty="0">
                <a:solidFill>
                  <a:srgbClr val="FFFFFF"/>
                </a:solidFill>
                <a:latin typeface="Segoe UI"/>
                <a:cs typeface="Segoe UI"/>
              </a:rPr>
              <a:t>р</a:t>
            </a:r>
            <a:r>
              <a:rPr sz="900" b="1" dirty="0">
                <a:solidFill>
                  <a:srgbClr val="FFFFFF"/>
                </a:solidFill>
                <a:latin typeface="Segoe UI"/>
                <a:cs typeface="Segoe UI"/>
              </a:rPr>
              <a:t>авления</a:t>
            </a:r>
            <a:r>
              <a:rPr sz="900" b="1" spc="-25" dirty="0">
                <a:solidFill>
                  <a:srgbClr val="FFFFFF"/>
                </a:solidFill>
                <a:latin typeface="Segoe UI"/>
                <a:cs typeface="Segoe UI"/>
              </a:rPr>
              <a:t> </a:t>
            </a:r>
            <a:r>
              <a:rPr sz="900" b="1" dirty="0">
                <a:solidFill>
                  <a:srgbClr val="FFFFFF"/>
                </a:solidFill>
                <a:latin typeface="Segoe UI"/>
                <a:cs typeface="Segoe UI"/>
              </a:rPr>
              <a:t>дос</a:t>
            </a:r>
            <a:r>
              <a:rPr sz="900" b="1" spc="10" dirty="0">
                <a:solidFill>
                  <a:srgbClr val="FFFFFF"/>
                </a:solidFill>
                <a:latin typeface="Segoe UI"/>
                <a:cs typeface="Segoe UI"/>
              </a:rPr>
              <a:t>т</a:t>
            </a:r>
            <a:r>
              <a:rPr sz="900" b="1" dirty="0">
                <a:solidFill>
                  <a:srgbClr val="FFFFFF"/>
                </a:solidFill>
                <a:latin typeface="Segoe UI"/>
                <a:cs typeface="Segoe UI"/>
              </a:rPr>
              <a:t>упом (СК</a:t>
            </a:r>
            <a:r>
              <a:rPr sz="900" b="1" spc="-50" dirty="0">
                <a:solidFill>
                  <a:srgbClr val="FFFFFF"/>
                </a:solidFill>
                <a:latin typeface="Segoe UI"/>
                <a:cs typeface="Segoe UI"/>
              </a:rPr>
              <a:t>У</a:t>
            </a:r>
            <a:r>
              <a:rPr sz="900" b="1" dirty="0">
                <a:solidFill>
                  <a:srgbClr val="FFFFFF"/>
                </a:solidFill>
                <a:latin typeface="Segoe UI"/>
                <a:cs typeface="Segoe UI"/>
              </a:rPr>
              <a:t>Д),</a:t>
            </a:r>
            <a:r>
              <a:rPr sz="900" b="1" spc="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a:t>
            </a:r>
            <a:r>
              <a:rPr sz="900" b="1" spc="5" dirty="0">
                <a:solidFill>
                  <a:srgbClr val="FFFFFF"/>
                </a:solidFill>
                <a:latin typeface="Segoe UI"/>
                <a:cs typeface="Segoe UI"/>
              </a:rPr>
              <a:t> </a:t>
            </a:r>
            <a:r>
              <a:rPr sz="900" b="1" dirty="0">
                <a:solidFill>
                  <a:srgbClr val="FFFFFF"/>
                </a:solidFill>
                <a:latin typeface="Segoe UI"/>
                <a:cs typeface="Segoe UI"/>
              </a:rPr>
              <a:t>видеонабл</a:t>
            </a:r>
            <a:r>
              <a:rPr sz="900" b="1" spc="-10" dirty="0">
                <a:solidFill>
                  <a:srgbClr val="FFFFFF"/>
                </a:solidFill>
                <a:latin typeface="Segoe UI"/>
                <a:cs typeface="Segoe UI"/>
              </a:rPr>
              <a:t>ю</a:t>
            </a:r>
            <a:r>
              <a:rPr sz="900" b="1" dirty="0">
                <a:solidFill>
                  <a:srgbClr val="FFFFFF"/>
                </a:solidFill>
                <a:latin typeface="Segoe UI"/>
                <a:cs typeface="Segoe UI"/>
              </a:rPr>
              <a:t>дения;</a:t>
            </a:r>
            <a:r>
              <a:rPr sz="900" b="1" spc="5" dirty="0">
                <a:solidFill>
                  <a:srgbClr val="FFFFFF"/>
                </a:solidFill>
                <a:latin typeface="Segoe UI"/>
                <a:cs typeface="Segoe UI"/>
              </a:rPr>
              <a:t> </a:t>
            </a:r>
            <a:r>
              <a:rPr sz="900" b="1" dirty="0">
                <a:solidFill>
                  <a:srgbClr val="FFFFFF"/>
                </a:solidFill>
                <a:latin typeface="Segoe UI"/>
                <a:cs typeface="Segoe UI"/>
              </a:rPr>
              <a:t>обеспечение</a:t>
            </a:r>
            <a:r>
              <a:rPr sz="900" b="1" spc="5" dirty="0">
                <a:solidFill>
                  <a:srgbClr val="FFFFFF"/>
                </a:solidFill>
                <a:latin typeface="Segoe UI"/>
                <a:cs typeface="Segoe UI"/>
              </a:rPr>
              <a:t> </a:t>
            </a:r>
            <a:r>
              <a:rPr sz="900" b="1" dirty="0">
                <a:solidFill>
                  <a:srgbClr val="FFFFFF"/>
                </a:solidFill>
                <a:latin typeface="Segoe UI"/>
                <a:cs typeface="Segoe UI"/>
              </a:rPr>
              <a:t>ис</a:t>
            </a:r>
            <a:r>
              <a:rPr sz="900" b="1" spc="-15" dirty="0">
                <a:solidFill>
                  <a:srgbClr val="FFFFFF"/>
                </a:solidFill>
                <a:latin typeface="Segoe UI"/>
                <a:cs typeface="Segoe UI"/>
              </a:rPr>
              <a:t>т</a:t>
            </a:r>
            <a:r>
              <a:rPr sz="900" b="1" dirty="0">
                <a:solidFill>
                  <a:srgbClr val="FFFFFF"/>
                </a:solidFill>
                <a:latin typeface="Segoe UI"/>
                <a:cs typeface="Segoe UI"/>
              </a:rPr>
              <a:t>очниками</a:t>
            </a:r>
            <a:r>
              <a:rPr sz="900" b="1" spc="5" dirty="0">
                <a:solidFill>
                  <a:srgbClr val="FFFFFF"/>
                </a:solidFill>
                <a:latin typeface="Segoe UI"/>
                <a:cs typeface="Segoe UI"/>
              </a:rPr>
              <a:t> </a:t>
            </a:r>
            <a:r>
              <a:rPr sz="900" b="1" dirty="0">
                <a:solidFill>
                  <a:srgbClr val="FFFFFF"/>
                </a:solidFill>
                <a:latin typeface="Segoe UI"/>
                <a:cs typeface="Segoe UI"/>
              </a:rPr>
              <a:t>бесперебойно- </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20" dirty="0">
                <a:solidFill>
                  <a:srgbClr val="FFFFFF"/>
                </a:solidFill>
                <a:latin typeface="Segoe UI"/>
                <a:cs typeface="Segoe UI"/>
              </a:rPr>
              <a:t> </a:t>
            </a:r>
            <a:r>
              <a:rPr sz="900" b="1" dirty="0">
                <a:solidFill>
                  <a:srgbClr val="FFFFFF"/>
                </a:solidFill>
                <a:latin typeface="Segoe UI"/>
                <a:cs typeface="Segoe UI"/>
              </a:rPr>
              <a:t>питания</a:t>
            </a:r>
            <a:r>
              <a:rPr sz="900" b="1" spc="25" dirty="0">
                <a:solidFill>
                  <a:srgbClr val="FFFFFF"/>
                </a:solidFill>
                <a:latin typeface="Segoe UI"/>
                <a:cs typeface="Segoe UI"/>
              </a:rPr>
              <a:t> </a:t>
            </a:r>
            <a:r>
              <a:rPr sz="900" b="1" dirty="0">
                <a:solidFill>
                  <a:srgbClr val="FFFFFF"/>
                </a:solidFill>
                <a:latin typeface="Segoe UI"/>
                <a:cs typeface="Segoe UI"/>
              </a:rPr>
              <a:t>помещений</a:t>
            </a:r>
            <a:r>
              <a:rPr sz="900" b="1" spc="25" dirty="0">
                <a:solidFill>
                  <a:srgbClr val="FFFFFF"/>
                </a:solidFill>
                <a:latin typeface="Segoe UI"/>
                <a:cs typeface="Segoe UI"/>
              </a:rPr>
              <a:t> </a:t>
            </a:r>
            <a:r>
              <a:rPr sz="900" b="1" dirty="0">
                <a:solidFill>
                  <a:srgbClr val="FFFFFF"/>
                </a:solidFill>
                <a:latin typeface="Segoe UI"/>
                <a:cs typeface="Segoe UI"/>
              </a:rPr>
              <a:t>аппа</a:t>
            </a:r>
            <a:r>
              <a:rPr sz="900" b="1" spc="-10" dirty="0">
                <a:solidFill>
                  <a:srgbClr val="FFFFFF"/>
                </a:solidFill>
                <a:latin typeface="Segoe UI"/>
                <a:cs typeface="Segoe UI"/>
              </a:rPr>
              <a:t>р</a:t>
            </a:r>
            <a:r>
              <a:rPr sz="900" b="1" dirty="0">
                <a:solidFill>
                  <a:srgbClr val="FFFFFF"/>
                </a:solidFill>
                <a:latin typeface="Segoe UI"/>
                <a:cs typeface="Segoe UI"/>
              </a:rPr>
              <a:t>атных</a:t>
            </a:r>
            <a:r>
              <a:rPr sz="900" b="1" spc="20" dirty="0">
                <a:solidFill>
                  <a:srgbClr val="FFFFFF"/>
                </a:solidFill>
                <a:latin typeface="Segoe UI"/>
                <a:cs typeface="Segoe UI"/>
              </a:rPr>
              <a:t> </a:t>
            </a:r>
            <a:r>
              <a:rPr sz="900" b="1" dirty="0">
                <a:solidFill>
                  <a:srgbClr val="FFFFFF"/>
                </a:solidFill>
                <a:latin typeface="Segoe UI"/>
                <a:cs typeface="Segoe UI"/>
              </a:rPr>
              <a:t>и</a:t>
            </a:r>
            <a:r>
              <a:rPr sz="900" b="1" spc="20" dirty="0">
                <a:solidFill>
                  <a:srgbClr val="FFFFFF"/>
                </a:solidFill>
                <a:latin typeface="Segoe UI"/>
                <a:cs typeface="Segoe UI"/>
              </a:rPr>
              <a:t> </a:t>
            </a:r>
            <a:r>
              <a:rPr sz="900" b="1" dirty="0">
                <a:solidFill>
                  <a:srgbClr val="FFFFFF"/>
                </a:solidFill>
                <a:latin typeface="Segoe UI"/>
                <a:cs typeface="Segoe UI"/>
              </a:rPr>
              <a:t>(или)</a:t>
            </a:r>
            <a:r>
              <a:rPr sz="900" b="1" spc="2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омм</a:t>
            </a:r>
            <a:r>
              <a:rPr sz="900" b="1" spc="10" dirty="0">
                <a:solidFill>
                  <a:srgbClr val="FFFFFF"/>
                </a:solidFill>
                <a:latin typeface="Segoe UI"/>
                <a:cs typeface="Segoe UI"/>
              </a:rPr>
              <a:t>у</a:t>
            </a:r>
            <a:r>
              <a:rPr sz="900" b="1" dirty="0">
                <a:solidFill>
                  <a:srgbClr val="FFFFFF"/>
                </a:solidFill>
                <a:latin typeface="Segoe UI"/>
                <a:cs typeface="Segoe UI"/>
              </a:rPr>
              <a:t>тационных</a:t>
            </a:r>
            <a:r>
              <a:rPr sz="900" b="1" spc="20" dirty="0">
                <a:solidFill>
                  <a:srgbClr val="FFFFFF"/>
                </a:solidFill>
                <a:latin typeface="Segoe UI"/>
                <a:cs typeface="Segoe UI"/>
              </a:rPr>
              <a:t> </a:t>
            </a:r>
            <a:r>
              <a:rPr sz="900" b="1" dirty="0">
                <a:solidFill>
                  <a:srgbClr val="FFFFFF"/>
                </a:solidFill>
                <a:latin typeface="Segoe UI"/>
                <a:cs typeface="Segoe UI"/>
              </a:rPr>
              <a:t>центров,</a:t>
            </a:r>
            <a:r>
              <a:rPr sz="900" b="1" spc="20" dirty="0">
                <a:solidFill>
                  <a:srgbClr val="FFFFFF"/>
                </a:solidFill>
                <a:latin typeface="Segoe UI"/>
                <a:cs typeface="Segoe UI"/>
              </a:rPr>
              <a:t> </a:t>
            </a:r>
            <a:r>
              <a:rPr sz="900" b="1" dirty="0">
                <a:solidFill>
                  <a:srgbClr val="FFFFFF"/>
                </a:solidFill>
                <a:latin typeface="Segoe UI"/>
                <a:cs typeface="Segoe UI"/>
              </a:rPr>
              <a:t>а</a:t>
            </a:r>
            <a:r>
              <a:rPr sz="900" b="1" spc="-10" dirty="0">
                <a:solidFill>
                  <a:srgbClr val="FFFFFF"/>
                </a:solidFill>
                <a:latin typeface="Segoe UI"/>
                <a:cs typeface="Segoe UI"/>
              </a:rPr>
              <a:t>в</a:t>
            </a:r>
            <a:r>
              <a:rPr sz="900" b="1" spc="-15" dirty="0">
                <a:solidFill>
                  <a:srgbClr val="FFFFFF"/>
                </a:solidFill>
                <a:latin typeface="Segoe UI"/>
                <a:cs typeface="Segoe UI"/>
              </a:rPr>
              <a:t>т</a:t>
            </a:r>
            <a:r>
              <a:rPr sz="900" b="1" dirty="0">
                <a:solidFill>
                  <a:srgbClr val="FFFFFF"/>
                </a:solidFill>
                <a:latin typeface="Segoe UI"/>
                <a:cs typeface="Segoe UI"/>
              </a:rPr>
              <a:t>о- матическими</a:t>
            </a:r>
            <a:r>
              <a:rPr sz="900" b="1" spc="75" dirty="0">
                <a:solidFill>
                  <a:srgbClr val="FFFFFF"/>
                </a:solidFill>
                <a:latin typeface="Segoe UI"/>
                <a:cs typeface="Segoe UI"/>
              </a:rPr>
              <a:t> </a:t>
            </a:r>
            <a:r>
              <a:rPr sz="900" b="1" dirty="0">
                <a:solidFill>
                  <a:srgbClr val="FFFFFF"/>
                </a:solidFill>
                <a:latin typeface="Segoe UI"/>
                <a:cs typeface="Segoe UI"/>
              </a:rPr>
              <a:t>рег</a:t>
            </a:r>
            <a:r>
              <a:rPr sz="900" b="1" spc="-40" dirty="0">
                <a:solidFill>
                  <a:srgbClr val="FFFFFF"/>
                </a:solidFill>
                <a:latin typeface="Segoe UI"/>
                <a:cs typeface="Segoe UI"/>
              </a:rPr>
              <a:t>у</a:t>
            </a:r>
            <a:r>
              <a:rPr sz="900" b="1" dirty="0">
                <a:solidFill>
                  <a:srgbClr val="FFFFFF"/>
                </a:solidFill>
                <a:latin typeface="Segoe UI"/>
                <a:cs typeface="Segoe UI"/>
              </a:rPr>
              <a:t>ля</a:t>
            </a:r>
            <a:r>
              <a:rPr sz="900" b="1" spc="-15" dirty="0">
                <a:solidFill>
                  <a:srgbClr val="FFFFFF"/>
                </a:solidFill>
                <a:latin typeface="Segoe UI"/>
                <a:cs typeface="Segoe UI"/>
              </a:rPr>
              <a:t>т</a:t>
            </a:r>
            <a:r>
              <a:rPr sz="900" b="1" dirty="0">
                <a:solidFill>
                  <a:srgbClr val="FFFFFF"/>
                </a:solidFill>
                <a:latin typeface="Segoe UI"/>
                <a:cs typeface="Segoe UI"/>
              </a:rPr>
              <a:t>о</a:t>
            </a:r>
            <a:r>
              <a:rPr sz="900" b="1" spc="-10" dirty="0">
                <a:solidFill>
                  <a:srgbClr val="FFFFFF"/>
                </a:solidFill>
                <a:latin typeface="Segoe UI"/>
                <a:cs typeface="Segoe UI"/>
              </a:rPr>
              <a:t>р</a:t>
            </a:r>
            <a:r>
              <a:rPr sz="900" b="1" dirty="0">
                <a:solidFill>
                  <a:srgbClr val="FFFFFF"/>
                </a:solidFill>
                <a:latin typeface="Segoe UI"/>
                <a:cs typeface="Segoe UI"/>
              </a:rPr>
              <a:t>ами</a:t>
            </a:r>
            <a:r>
              <a:rPr sz="900" b="1" spc="75" dirty="0">
                <a:solidFill>
                  <a:srgbClr val="FFFFFF"/>
                </a:solidFill>
                <a:latin typeface="Segoe UI"/>
                <a:cs typeface="Segoe UI"/>
              </a:rPr>
              <a:t> </a:t>
            </a:r>
            <a:r>
              <a:rPr sz="900" b="1" dirty="0">
                <a:solidFill>
                  <a:srgbClr val="FFFFFF"/>
                </a:solidFill>
                <a:latin typeface="Segoe UI"/>
                <a:cs typeface="Segoe UI"/>
              </a:rPr>
              <a:t>напря</a:t>
            </a:r>
            <a:r>
              <a:rPr sz="900" b="1" spc="-15" dirty="0">
                <a:solidFill>
                  <a:srgbClr val="FFFFFF"/>
                </a:solidFill>
                <a:latin typeface="Segoe UI"/>
                <a:cs typeface="Segoe UI"/>
              </a:rPr>
              <a:t>ж</a:t>
            </a:r>
            <a:r>
              <a:rPr sz="900" b="1" dirty="0">
                <a:solidFill>
                  <a:srgbClr val="FFFFFF"/>
                </a:solidFill>
                <a:latin typeface="Segoe UI"/>
                <a:cs typeface="Segoe UI"/>
              </a:rPr>
              <a:t>ения</a:t>
            </a:r>
            <a:r>
              <a:rPr sz="900" b="1" spc="75" dirty="0">
                <a:solidFill>
                  <a:srgbClr val="FFFFFF"/>
                </a:solidFill>
                <a:latin typeface="Segoe UI"/>
                <a:cs typeface="Segoe UI"/>
              </a:rPr>
              <a:t> </a:t>
            </a:r>
            <a:r>
              <a:rPr sz="900" b="1" dirty="0">
                <a:solidFill>
                  <a:srgbClr val="FFFFFF"/>
                </a:solidFill>
                <a:latin typeface="Segoe UI"/>
                <a:cs typeface="Segoe UI"/>
              </a:rPr>
              <a:t>—</a:t>
            </a:r>
            <a:r>
              <a:rPr sz="900" b="1" spc="75" dirty="0">
                <a:solidFill>
                  <a:srgbClr val="FFFFFF"/>
                </a:solidFill>
                <a:latin typeface="Segoe UI"/>
                <a:cs typeface="Segoe UI"/>
              </a:rPr>
              <a:t> </a:t>
            </a:r>
            <a:r>
              <a:rPr sz="900" b="1" dirty="0">
                <a:solidFill>
                  <a:srgbClr val="FFFFFF"/>
                </a:solidFill>
                <a:latin typeface="Segoe UI"/>
                <a:cs typeface="Segoe UI"/>
              </a:rPr>
              <a:t>помещений</a:t>
            </a:r>
            <a:r>
              <a:rPr sz="900" b="1" spc="75" dirty="0">
                <a:solidFill>
                  <a:srgbClr val="FFFFFF"/>
                </a:solidFill>
                <a:latin typeface="Segoe UI"/>
                <a:cs typeface="Segoe UI"/>
              </a:rPr>
              <a:t> </a:t>
            </a:r>
            <a:r>
              <a:rPr sz="900" b="1" dirty="0">
                <a:solidFill>
                  <a:srgbClr val="FFFFFF"/>
                </a:solidFill>
                <a:latin typeface="Segoe UI"/>
                <a:cs typeface="Segoe UI"/>
              </a:rPr>
              <a:t>аппа</a:t>
            </a:r>
            <a:r>
              <a:rPr sz="900" b="1" spc="-10" dirty="0">
                <a:solidFill>
                  <a:srgbClr val="FFFFFF"/>
                </a:solidFill>
                <a:latin typeface="Segoe UI"/>
                <a:cs typeface="Segoe UI"/>
              </a:rPr>
              <a:t>р</a:t>
            </a:r>
            <a:r>
              <a:rPr sz="900" b="1" dirty="0">
                <a:solidFill>
                  <a:srgbClr val="FFFFFF"/>
                </a:solidFill>
                <a:latin typeface="Segoe UI"/>
                <a:cs typeface="Segoe UI"/>
              </a:rPr>
              <a:t>атных</a:t>
            </a:r>
            <a:r>
              <a:rPr sz="900" b="1" spc="75" dirty="0">
                <a:solidFill>
                  <a:srgbClr val="FFFFFF"/>
                </a:solidFill>
                <a:latin typeface="Segoe UI"/>
                <a:cs typeface="Segoe UI"/>
              </a:rPr>
              <a:t> </a:t>
            </a:r>
            <a:r>
              <a:rPr sz="900" b="1" dirty="0">
                <a:solidFill>
                  <a:srgbClr val="FFFFFF"/>
                </a:solidFill>
                <a:latin typeface="Segoe UI"/>
                <a:cs typeface="Segoe UI"/>
              </a:rPr>
              <a:t>и</a:t>
            </a:r>
            <a:r>
              <a:rPr sz="900" b="1" spc="75" dirty="0">
                <a:solidFill>
                  <a:srgbClr val="FFFFFF"/>
                </a:solidFill>
                <a:latin typeface="Segoe UI"/>
                <a:cs typeface="Segoe UI"/>
              </a:rPr>
              <a:t> </a:t>
            </a:r>
            <a:r>
              <a:rPr sz="900" b="1" dirty="0">
                <a:solidFill>
                  <a:srgbClr val="FFFFFF"/>
                </a:solidFill>
                <a:latin typeface="Segoe UI"/>
                <a:cs typeface="Segoe UI"/>
              </a:rPr>
              <a:t>(или) </a:t>
            </a:r>
            <a:r>
              <a:rPr sz="900" b="1" spc="-15" dirty="0">
                <a:solidFill>
                  <a:srgbClr val="FFFFFF"/>
                </a:solidFill>
                <a:latin typeface="Segoe UI"/>
                <a:cs typeface="Segoe UI"/>
              </a:rPr>
              <a:t>э</a:t>
            </a:r>
            <a:r>
              <a:rPr sz="900" b="1" dirty="0">
                <a:solidFill>
                  <a:srgbClr val="FFFFFF"/>
                </a:solidFill>
                <a:latin typeface="Segoe UI"/>
                <a:cs typeface="Segoe UI"/>
              </a:rPr>
              <a:t>тажных </a:t>
            </a:r>
            <a:r>
              <a:rPr sz="900" b="1" spc="-20" dirty="0">
                <a:solidFill>
                  <a:srgbClr val="FFFFFF"/>
                </a:solidFill>
                <a:latin typeface="Segoe UI"/>
                <a:cs typeface="Segoe UI"/>
              </a:rPr>
              <a:t>к</a:t>
            </a:r>
            <a:r>
              <a:rPr sz="900" b="1" dirty="0">
                <a:solidFill>
                  <a:srgbClr val="FFFFFF"/>
                </a:solidFill>
                <a:latin typeface="Segoe UI"/>
                <a:cs typeface="Segoe UI"/>
              </a:rPr>
              <a:t>омм</a:t>
            </a:r>
            <a:r>
              <a:rPr sz="900" b="1" spc="10" dirty="0">
                <a:solidFill>
                  <a:srgbClr val="FFFFFF"/>
                </a:solidFill>
                <a:latin typeface="Segoe UI"/>
                <a:cs typeface="Segoe UI"/>
              </a:rPr>
              <a:t>у</a:t>
            </a:r>
            <a:r>
              <a:rPr sz="900" b="1" dirty="0">
                <a:solidFill>
                  <a:srgbClr val="FFFFFF"/>
                </a:solidFill>
                <a:latin typeface="Segoe UI"/>
                <a:cs typeface="Segoe UI"/>
              </a:rPr>
              <a:t>тационных центров</a:t>
            </a:r>
            <a:endParaRPr sz="900">
              <a:latin typeface="Segoe UI"/>
              <a:cs typeface="Segoe UI"/>
            </a:endParaRPr>
          </a:p>
        </p:txBody>
      </p:sp>
      <p:sp>
        <p:nvSpPr>
          <p:cNvPr id="51" name="object 51"/>
          <p:cNvSpPr txBox="1"/>
          <p:nvPr/>
        </p:nvSpPr>
        <p:spPr>
          <a:xfrm>
            <a:off x="1790000" y="4392657"/>
            <a:ext cx="4377055" cy="315595"/>
          </a:xfrm>
          <a:prstGeom prst="rect">
            <a:avLst/>
          </a:prstGeom>
        </p:spPr>
        <p:txBody>
          <a:bodyPr vert="horz" wrap="square" lIns="0" tIns="0" rIns="0" bIns="0" rtlCol="0">
            <a:spAutoFit/>
          </a:bodyPr>
          <a:lstStyle/>
          <a:p>
            <a:pPr marL="12700" marR="5080" indent="-635">
              <a:lnSpc>
                <a:spcPct val="116599"/>
              </a:lnSpc>
            </a:pPr>
            <a:r>
              <a:rPr sz="900" b="1" dirty="0">
                <a:solidFill>
                  <a:srgbClr val="FFFFFF"/>
                </a:solidFill>
                <a:latin typeface="Segoe UI"/>
                <a:cs typeface="Segoe UI"/>
              </a:rPr>
              <a:t>В </a:t>
            </a:r>
            <a:r>
              <a:rPr sz="900" b="1" spc="-95" dirty="0">
                <a:solidFill>
                  <a:srgbClr val="FFFFFF"/>
                </a:solidFill>
                <a:latin typeface="Segoe UI"/>
                <a:cs typeface="Segoe UI"/>
              </a:rPr>
              <a:t> </a:t>
            </a:r>
            <a:r>
              <a:rPr sz="900" b="1" dirty="0">
                <a:solidFill>
                  <a:srgbClr val="FFFFFF"/>
                </a:solidFill>
                <a:latin typeface="Segoe UI"/>
                <a:cs typeface="Segoe UI"/>
              </a:rPr>
              <a:t>2021 </a:t>
            </a:r>
            <a:r>
              <a:rPr sz="900" b="1" spc="-95" dirty="0">
                <a:solidFill>
                  <a:srgbClr val="FFFFFF"/>
                </a:solidFill>
                <a:latin typeface="Segoe UI"/>
                <a:cs typeface="Segoe UI"/>
              </a:rPr>
              <a:t> </a:t>
            </a:r>
            <a:r>
              <a:rPr sz="900" b="1" spc="-15" dirty="0">
                <a:solidFill>
                  <a:srgbClr val="FFFFFF"/>
                </a:solidFill>
                <a:latin typeface="Segoe UI"/>
                <a:cs typeface="Segoe UI"/>
              </a:rPr>
              <a:t>г</a:t>
            </a:r>
            <a:r>
              <a:rPr sz="900" b="1" spc="-10" dirty="0">
                <a:solidFill>
                  <a:srgbClr val="FFFFFF"/>
                </a:solidFill>
                <a:latin typeface="Segoe UI"/>
                <a:cs typeface="Segoe UI"/>
              </a:rPr>
              <a:t>о</a:t>
            </a:r>
            <a:r>
              <a:rPr sz="900" b="1" dirty="0">
                <a:solidFill>
                  <a:srgbClr val="FFFFFF"/>
                </a:solidFill>
                <a:latin typeface="Segoe UI"/>
                <a:cs typeface="Segoe UI"/>
              </a:rPr>
              <a:t>ду </a:t>
            </a:r>
            <a:r>
              <a:rPr sz="900" b="1" spc="-95" dirty="0">
                <a:solidFill>
                  <a:srgbClr val="FFFFFF"/>
                </a:solidFill>
                <a:latin typeface="Segoe UI"/>
                <a:cs typeface="Segoe UI"/>
              </a:rPr>
              <a:t> </a:t>
            </a:r>
            <a:r>
              <a:rPr sz="900" b="1" dirty="0">
                <a:solidFill>
                  <a:srgbClr val="FFFFFF"/>
                </a:solidFill>
                <a:latin typeface="Segoe UI"/>
                <a:cs typeface="Segoe UI"/>
              </a:rPr>
              <a:t>в </a:t>
            </a:r>
            <a:r>
              <a:rPr sz="900" b="1" spc="-95" dirty="0">
                <a:solidFill>
                  <a:srgbClr val="FFFFFF"/>
                </a:solidFill>
                <a:latin typeface="Segoe UI"/>
                <a:cs typeface="Segoe UI"/>
              </a:rPr>
              <a:t> </a:t>
            </a:r>
            <a:r>
              <a:rPr sz="1000" b="1" dirty="0">
                <a:solidFill>
                  <a:srgbClr val="F07E2F"/>
                </a:solidFill>
                <a:latin typeface="Segoe UI"/>
                <a:cs typeface="Segoe UI"/>
              </a:rPr>
              <a:t>27,1 </a:t>
            </a:r>
            <a:r>
              <a:rPr sz="1000" b="1" spc="-105" dirty="0">
                <a:solidFill>
                  <a:srgbClr val="F07E2F"/>
                </a:solidFill>
                <a:latin typeface="Segoe UI"/>
                <a:cs typeface="Segoe UI"/>
              </a:rPr>
              <a:t> </a:t>
            </a:r>
            <a:r>
              <a:rPr sz="1000" b="1" dirty="0">
                <a:solidFill>
                  <a:srgbClr val="F07E2F"/>
                </a:solidFill>
                <a:latin typeface="Segoe UI"/>
                <a:cs typeface="Segoe UI"/>
              </a:rPr>
              <a:t>%</a:t>
            </a:r>
            <a:r>
              <a:rPr sz="1000" b="1" spc="125" dirty="0">
                <a:solidFill>
                  <a:srgbClr val="F07E2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9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 </a:t>
            </a:r>
            <a:r>
              <a:rPr sz="900" b="1" spc="-95" dirty="0">
                <a:solidFill>
                  <a:srgbClr val="FFFFFF"/>
                </a:solidFill>
                <a:latin typeface="Segoe UI"/>
                <a:cs typeface="Segoe UI"/>
              </a:rPr>
              <a:t> </a:t>
            </a:r>
            <a:r>
              <a:rPr sz="900" b="1" dirty="0">
                <a:solidFill>
                  <a:srgbClr val="FFFFFF"/>
                </a:solidFill>
                <a:latin typeface="Segoe UI"/>
                <a:cs typeface="Segoe UI"/>
              </a:rPr>
              <a:t>б</a:t>
            </a:r>
            <a:r>
              <a:rPr sz="900" b="1" spc="-40" dirty="0">
                <a:solidFill>
                  <a:srgbClr val="FFFFFF"/>
                </a:solidFill>
                <a:latin typeface="Segoe UI"/>
                <a:cs typeface="Segoe UI"/>
              </a:rPr>
              <a:t>у</a:t>
            </a:r>
            <a:r>
              <a:rPr sz="900" b="1" dirty="0">
                <a:solidFill>
                  <a:srgbClr val="FFFFFF"/>
                </a:solidFill>
                <a:latin typeface="Segoe UI"/>
                <a:cs typeface="Segoe UI"/>
              </a:rPr>
              <a:t>дет </a:t>
            </a:r>
            <a:r>
              <a:rPr sz="900" b="1" spc="-100" dirty="0">
                <a:solidFill>
                  <a:srgbClr val="FFFFFF"/>
                </a:solidFill>
                <a:latin typeface="Segoe UI"/>
                <a:cs typeface="Segoe UI"/>
              </a:rPr>
              <a:t> </a:t>
            </a:r>
            <a:r>
              <a:rPr sz="900" b="1" dirty="0">
                <a:solidFill>
                  <a:srgbClr val="FFFFFF"/>
                </a:solidFill>
                <a:latin typeface="Segoe UI"/>
                <a:cs typeface="Segoe UI"/>
              </a:rPr>
              <a:t>сформирована современная</a:t>
            </a:r>
            <a:r>
              <a:rPr sz="900" b="1" spc="55" dirty="0">
                <a:solidFill>
                  <a:srgbClr val="FFFFFF"/>
                </a:solidFill>
                <a:latin typeface="Segoe UI"/>
                <a:cs typeface="Segoe UI"/>
              </a:rPr>
              <a:t> </a:t>
            </a:r>
            <a:r>
              <a:rPr sz="900" b="1" spc="-5" dirty="0">
                <a:solidFill>
                  <a:srgbClr val="FFFFFF"/>
                </a:solidFill>
                <a:latin typeface="Segoe UI"/>
                <a:cs typeface="Segoe UI"/>
              </a:rPr>
              <a:t>И</a:t>
            </a:r>
            <a:r>
              <a:rPr sz="900" b="1" dirty="0">
                <a:solidFill>
                  <a:srgbClr val="FFFFFF"/>
                </a:solidFill>
                <a:latin typeface="Segoe UI"/>
                <a:cs typeface="Segoe UI"/>
              </a:rPr>
              <a:t>Т-инф</a:t>
            </a:r>
            <a:r>
              <a:rPr sz="900" b="1" spc="-10" dirty="0">
                <a:solidFill>
                  <a:srgbClr val="FFFFFF"/>
                </a:solidFill>
                <a:latin typeface="Segoe UI"/>
                <a:cs typeface="Segoe UI"/>
              </a:rPr>
              <a:t>р</a:t>
            </a:r>
            <a:r>
              <a:rPr sz="900" b="1" dirty="0">
                <a:solidFill>
                  <a:srgbClr val="FFFFFF"/>
                </a:solidFill>
                <a:latin typeface="Segoe UI"/>
                <a:cs typeface="Segoe UI"/>
              </a:rPr>
              <a:t>аструк</a:t>
            </a:r>
            <a:r>
              <a:rPr sz="900" b="1" spc="10" dirty="0">
                <a:solidFill>
                  <a:srgbClr val="FFFFFF"/>
                </a:solidFill>
                <a:latin typeface="Segoe UI"/>
                <a:cs typeface="Segoe UI"/>
              </a:rPr>
              <a:t>т</a:t>
            </a:r>
            <a:r>
              <a:rPr sz="900" b="1" dirty="0">
                <a:solidFill>
                  <a:srgbClr val="FFFFFF"/>
                </a:solidFill>
                <a:latin typeface="Segoe UI"/>
                <a:cs typeface="Segoe UI"/>
              </a:rPr>
              <a:t>у</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55" dirty="0">
                <a:solidFill>
                  <a:srgbClr val="FFFFFF"/>
                </a:solidFill>
                <a:latin typeface="Segoe UI"/>
                <a:cs typeface="Segoe UI"/>
              </a:rPr>
              <a:t> </a:t>
            </a:r>
            <a:r>
              <a:rPr sz="900" b="1" dirty="0">
                <a:solidFill>
                  <a:srgbClr val="FFFFFF"/>
                </a:solidFill>
                <a:latin typeface="Segoe UI"/>
                <a:cs typeface="Segoe UI"/>
              </a:rPr>
              <a:t>обеспечивающая</a:t>
            </a:r>
            <a:r>
              <a:rPr sz="900" b="1" spc="55" dirty="0">
                <a:solidFill>
                  <a:srgbClr val="FFFFFF"/>
                </a:solidFill>
                <a:latin typeface="Segoe UI"/>
                <a:cs typeface="Segoe UI"/>
              </a:rPr>
              <a:t> </a:t>
            </a:r>
            <a:r>
              <a:rPr sz="900" b="1" dirty="0">
                <a:solidFill>
                  <a:srgbClr val="FFFFFF"/>
                </a:solidFill>
                <a:latin typeface="Segoe UI"/>
                <a:cs typeface="Segoe UI"/>
              </a:rPr>
              <a:t>безопасность</a:t>
            </a:r>
            <a:r>
              <a:rPr sz="900" b="1" spc="5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endParaRPr sz="900">
              <a:latin typeface="Segoe UI"/>
              <a:cs typeface="Segoe UI"/>
            </a:endParaRPr>
          </a:p>
        </p:txBody>
      </p:sp>
      <p:sp>
        <p:nvSpPr>
          <p:cNvPr id="52" name="object 52"/>
          <p:cNvSpPr txBox="1"/>
          <p:nvPr/>
        </p:nvSpPr>
        <p:spPr>
          <a:xfrm>
            <a:off x="1790030" y="4682310"/>
            <a:ext cx="1235710" cy="139700"/>
          </a:xfrm>
          <a:prstGeom prst="rect">
            <a:avLst/>
          </a:prstGeom>
        </p:spPr>
        <p:txBody>
          <a:bodyPr vert="horz" wrap="square" lIns="0" tIns="0" rIns="0" bIns="0" rtlCol="0">
            <a:spAutoFit/>
          </a:bodyPr>
          <a:lstStyle/>
          <a:p>
            <a:pPr marL="12700">
              <a:lnSpc>
                <a:spcPct val="100000"/>
              </a:lnSpc>
            </a:pPr>
            <a:r>
              <a:rPr sz="900" b="1" spc="-15" dirty="0">
                <a:solidFill>
                  <a:srgbClr val="FFFFFF"/>
                </a:solidFill>
                <a:latin typeface="Segoe UI"/>
                <a:cs typeface="Segoe UI"/>
              </a:rPr>
              <a:t>т</a:t>
            </a:r>
            <a:r>
              <a:rPr sz="900" b="1" dirty="0">
                <a:solidFill>
                  <a:srgbClr val="FFFFFF"/>
                </a:solidFill>
                <a:latin typeface="Segoe UI"/>
                <a:cs typeface="Segoe UI"/>
              </a:rPr>
              <a:t>ельной ор</a:t>
            </a:r>
            <a:r>
              <a:rPr sz="900" b="1" spc="-25" dirty="0">
                <a:solidFill>
                  <a:srgbClr val="FFFFFF"/>
                </a:solidFill>
                <a:latin typeface="Segoe UI"/>
                <a:cs typeface="Segoe UI"/>
              </a:rPr>
              <a:t>г</a:t>
            </a:r>
            <a:r>
              <a:rPr sz="900" b="1" dirty="0">
                <a:solidFill>
                  <a:srgbClr val="FFFFFF"/>
                </a:solidFill>
                <a:latin typeface="Segoe UI"/>
                <a:cs typeface="Segoe UI"/>
              </a:rPr>
              <a:t>анизации</a:t>
            </a:r>
            <a:endParaRPr sz="900">
              <a:latin typeface="Segoe UI"/>
              <a:cs typeface="Segoe UI"/>
            </a:endParaRPr>
          </a:p>
        </p:txBody>
      </p:sp>
      <p:sp>
        <p:nvSpPr>
          <p:cNvPr id="53" name="object 53"/>
          <p:cNvSpPr/>
          <p:nvPr/>
        </p:nvSpPr>
        <p:spPr>
          <a:xfrm>
            <a:off x="855700" y="799172"/>
            <a:ext cx="910704" cy="942854"/>
          </a:xfrm>
          <a:prstGeom prst="rect">
            <a:avLst/>
          </a:prstGeom>
          <a:blipFill>
            <a:blip r:embed="rId5" cstate="print"/>
            <a:stretch>
              <a:fillRect/>
            </a:stretch>
          </a:blipFill>
        </p:spPr>
        <p:txBody>
          <a:bodyPr wrap="square" lIns="0" tIns="0" rIns="0" bIns="0" rtlCol="0"/>
          <a:lstStyle/>
          <a:p>
            <a:endParaRPr/>
          </a:p>
        </p:txBody>
      </p:sp>
      <p:sp>
        <p:nvSpPr>
          <p:cNvPr id="54" name="object 54"/>
          <p:cNvSpPr/>
          <p:nvPr/>
        </p:nvSpPr>
        <p:spPr>
          <a:xfrm>
            <a:off x="584136" y="3666731"/>
            <a:ext cx="199662" cy="193784"/>
          </a:xfrm>
          <a:prstGeom prst="rect">
            <a:avLst/>
          </a:prstGeom>
          <a:blipFill>
            <a:blip r:embed="rId6" cstate="print"/>
            <a:stretch>
              <a:fillRect/>
            </a:stretch>
          </a:blipFill>
        </p:spPr>
        <p:txBody>
          <a:bodyPr wrap="square" lIns="0" tIns="0" rIns="0" bIns="0" rtlCol="0"/>
          <a:lstStyle/>
          <a:p>
            <a:endParaRPr/>
          </a:p>
        </p:txBody>
      </p:sp>
      <p:sp>
        <p:nvSpPr>
          <p:cNvPr id="55" name="object 55"/>
          <p:cNvSpPr/>
          <p:nvPr/>
        </p:nvSpPr>
        <p:spPr>
          <a:xfrm>
            <a:off x="587606" y="4425889"/>
            <a:ext cx="199666" cy="200986"/>
          </a:xfrm>
          <a:prstGeom prst="rect">
            <a:avLst/>
          </a:prstGeom>
          <a:blipFill>
            <a:blip r:embed="rId7" cstate="print"/>
            <a:stretch>
              <a:fillRect/>
            </a:stretch>
          </a:blipFill>
        </p:spPr>
        <p:txBody>
          <a:bodyPr wrap="square" lIns="0" tIns="0" rIns="0" bIns="0" rtlCol="0"/>
          <a:lstStyle/>
          <a:p>
            <a:endParaRPr/>
          </a:p>
        </p:txBody>
      </p:sp>
      <p:sp>
        <p:nvSpPr>
          <p:cNvPr id="56" name="object 56"/>
          <p:cNvSpPr/>
          <p:nvPr/>
        </p:nvSpPr>
        <p:spPr>
          <a:xfrm>
            <a:off x="575126" y="2953181"/>
            <a:ext cx="228896" cy="227339"/>
          </a:xfrm>
          <a:prstGeom prst="rect">
            <a:avLst/>
          </a:prstGeom>
          <a:blipFill>
            <a:blip r:embed="rId8" cstate="print"/>
            <a:stretch>
              <a:fillRect/>
            </a:stretch>
          </a:blipFill>
        </p:spPr>
        <p:txBody>
          <a:bodyPr wrap="square" lIns="0" tIns="0" rIns="0" bIns="0" rtlCol="0"/>
          <a:lstStyle/>
          <a:p>
            <a:endParaRPr/>
          </a:p>
        </p:txBody>
      </p:sp>
      <p:sp>
        <p:nvSpPr>
          <p:cNvPr id="57" name="object 57"/>
          <p:cNvSpPr/>
          <p:nvPr/>
        </p:nvSpPr>
        <p:spPr>
          <a:xfrm>
            <a:off x="542709" y="5100129"/>
            <a:ext cx="434935" cy="436486"/>
          </a:xfrm>
          <a:prstGeom prst="rect">
            <a:avLst/>
          </a:prstGeom>
          <a:blipFill>
            <a:blip r:embed="rId9" cstate="print"/>
            <a:stretch>
              <a:fillRect/>
            </a:stretch>
          </a:blipFill>
        </p:spPr>
        <p:txBody>
          <a:bodyPr wrap="square" lIns="0" tIns="0" rIns="0" bIns="0" rtlCol="0"/>
          <a:lstStyle/>
          <a:p>
            <a:endParaRPr/>
          </a:p>
        </p:txBody>
      </p:sp>
      <p:sp>
        <p:nvSpPr>
          <p:cNvPr id="58" name="object 58"/>
          <p:cNvSpPr/>
          <p:nvPr/>
        </p:nvSpPr>
        <p:spPr>
          <a:xfrm>
            <a:off x="677845" y="5541939"/>
            <a:ext cx="0" cy="655955"/>
          </a:xfrm>
          <a:custGeom>
            <a:avLst/>
            <a:gdLst/>
            <a:ahLst/>
            <a:cxnLst/>
            <a:rect l="l" t="t" r="r" b="b"/>
            <a:pathLst>
              <a:path h="655954">
                <a:moveTo>
                  <a:pt x="0" y="0"/>
                </a:moveTo>
                <a:lnTo>
                  <a:pt x="0" y="655485"/>
                </a:lnTo>
              </a:path>
            </a:pathLst>
          </a:custGeom>
          <a:ln w="9525">
            <a:solidFill>
              <a:srgbClr val="5284C4"/>
            </a:solidFill>
          </a:ln>
        </p:spPr>
        <p:txBody>
          <a:bodyPr wrap="square" lIns="0" tIns="0" rIns="0" bIns="0" rtlCol="0"/>
          <a:lstStyle/>
          <a:p>
            <a:endParaRPr/>
          </a:p>
        </p:txBody>
      </p:sp>
      <p:sp>
        <p:nvSpPr>
          <p:cNvPr id="59" name="object 59"/>
          <p:cNvSpPr/>
          <p:nvPr/>
        </p:nvSpPr>
        <p:spPr>
          <a:xfrm>
            <a:off x="673082" y="6192664"/>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0" name="object 60"/>
          <p:cNvSpPr/>
          <p:nvPr/>
        </p:nvSpPr>
        <p:spPr>
          <a:xfrm>
            <a:off x="800955" y="6168961"/>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1" name="object 61"/>
          <p:cNvSpPr/>
          <p:nvPr/>
        </p:nvSpPr>
        <p:spPr>
          <a:xfrm>
            <a:off x="800955" y="6168961"/>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2" name="object 62"/>
          <p:cNvSpPr/>
          <p:nvPr/>
        </p:nvSpPr>
        <p:spPr>
          <a:xfrm>
            <a:off x="677844" y="5719268"/>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3" name="object 63"/>
          <p:cNvSpPr/>
          <p:nvPr/>
        </p:nvSpPr>
        <p:spPr>
          <a:xfrm>
            <a:off x="805718" y="5695564"/>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4" name="object 64"/>
          <p:cNvSpPr/>
          <p:nvPr/>
        </p:nvSpPr>
        <p:spPr>
          <a:xfrm>
            <a:off x="805718" y="5695564"/>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5" name="object 65"/>
          <p:cNvSpPr txBox="1"/>
          <p:nvPr/>
        </p:nvSpPr>
        <p:spPr>
          <a:xfrm>
            <a:off x="3182710" y="5582713"/>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66" name="object 66"/>
          <p:cNvSpPr/>
          <p:nvPr/>
        </p:nvSpPr>
        <p:spPr>
          <a:xfrm>
            <a:off x="3253832" y="5701005"/>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67" name="object 67"/>
          <p:cNvSpPr/>
          <p:nvPr/>
        </p:nvSpPr>
        <p:spPr>
          <a:xfrm>
            <a:off x="3144405" y="5702325"/>
            <a:ext cx="167640"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
        <p:nvSpPr>
          <p:cNvPr id="68" name="object 68"/>
          <p:cNvSpPr/>
          <p:nvPr/>
        </p:nvSpPr>
        <p:spPr>
          <a:xfrm>
            <a:off x="5174460" y="5711720"/>
            <a:ext cx="679450" cy="0"/>
          </a:xfrm>
          <a:custGeom>
            <a:avLst/>
            <a:gdLst/>
            <a:ahLst/>
            <a:cxnLst/>
            <a:rect l="l" t="t" r="r" b="b"/>
            <a:pathLst>
              <a:path w="679450">
                <a:moveTo>
                  <a:pt x="0" y="0"/>
                </a:moveTo>
                <a:lnTo>
                  <a:pt x="679132" y="0"/>
                </a:lnTo>
              </a:path>
            </a:pathLst>
          </a:custGeom>
          <a:ln w="12700">
            <a:solidFill>
              <a:srgbClr val="05B0A2"/>
            </a:solidFill>
          </a:ln>
        </p:spPr>
        <p:txBody>
          <a:bodyPr wrap="square" lIns="0" tIns="0" rIns="0" bIns="0" rtlCol="0"/>
          <a:lstStyle/>
          <a:p>
            <a:endParaRPr/>
          </a:p>
        </p:txBody>
      </p:sp>
      <p:sp>
        <p:nvSpPr>
          <p:cNvPr id="69" name="object 69"/>
          <p:cNvSpPr/>
          <p:nvPr/>
        </p:nvSpPr>
        <p:spPr>
          <a:xfrm>
            <a:off x="5847620" y="5550461"/>
            <a:ext cx="0" cy="165735"/>
          </a:xfrm>
          <a:custGeom>
            <a:avLst/>
            <a:gdLst/>
            <a:ahLst/>
            <a:cxnLst/>
            <a:rect l="l" t="t" r="r" b="b"/>
            <a:pathLst>
              <a:path h="165735">
                <a:moveTo>
                  <a:pt x="0" y="165303"/>
                </a:moveTo>
                <a:lnTo>
                  <a:pt x="0" y="0"/>
                </a:lnTo>
              </a:path>
            </a:pathLst>
          </a:custGeom>
          <a:ln w="12700">
            <a:solidFill>
              <a:srgbClr val="05B0A2"/>
            </a:solidFill>
          </a:ln>
        </p:spPr>
        <p:txBody>
          <a:bodyPr wrap="square" lIns="0" tIns="0" rIns="0" bIns="0" rtlCol="0"/>
          <a:lstStyle/>
          <a:p>
            <a:endParaRPr/>
          </a:p>
        </p:txBody>
      </p:sp>
      <p:sp>
        <p:nvSpPr>
          <p:cNvPr id="70" name="object 70"/>
          <p:cNvSpPr/>
          <p:nvPr/>
        </p:nvSpPr>
        <p:spPr>
          <a:xfrm>
            <a:off x="6525427" y="5393869"/>
            <a:ext cx="0" cy="165735"/>
          </a:xfrm>
          <a:custGeom>
            <a:avLst/>
            <a:gdLst/>
            <a:ahLst/>
            <a:cxnLst/>
            <a:rect l="l" t="t" r="r" b="b"/>
            <a:pathLst>
              <a:path h="165735">
                <a:moveTo>
                  <a:pt x="0" y="165303"/>
                </a:moveTo>
                <a:lnTo>
                  <a:pt x="0" y="0"/>
                </a:lnTo>
              </a:path>
            </a:pathLst>
          </a:custGeom>
          <a:ln w="12700">
            <a:solidFill>
              <a:srgbClr val="05B0A2"/>
            </a:solidFill>
          </a:ln>
        </p:spPr>
        <p:txBody>
          <a:bodyPr wrap="square" lIns="0" tIns="0" rIns="0" bIns="0" rtlCol="0"/>
          <a:lstStyle/>
          <a:p>
            <a:endParaRPr/>
          </a:p>
        </p:txBody>
      </p:sp>
      <p:sp>
        <p:nvSpPr>
          <p:cNvPr id="71" name="object 71"/>
          <p:cNvSpPr/>
          <p:nvPr/>
        </p:nvSpPr>
        <p:spPr>
          <a:xfrm>
            <a:off x="5841270" y="5552835"/>
            <a:ext cx="679450" cy="0"/>
          </a:xfrm>
          <a:custGeom>
            <a:avLst/>
            <a:gdLst/>
            <a:ahLst/>
            <a:cxnLst/>
            <a:rect l="l" t="t" r="r" b="b"/>
            <a:pathLst>
              <a:path w="679450">
                <a:moveTo>
                  <a:pt x="0" y="0"/>
                </a:moveTo>
                <a:lnTo>
                  <a:pt x="679132" y="0"/>
                </a:lnTo>
              </a:path>
            </a:pathLst>
          </a:custGeom>
          <a:ln w="12700">
            <a:solidFill>
              <a:srgbClr val="05B0A2"/>
            </a:solidFill>
          </a:ln>
        </p:spPr>
        <p:txBody>
          <a:bodyPr wrap="square" lIns="0" tIns="0" rIns="0" bIns="0" rtlCol="0"/>
          <a:lstStyle/>
          <a:p>
            <a:endParaRPr/>
          </a:p>
        </p:txBody>
      </p:sp>
      <p:sp>
        <p:nvSpPr>
          <p:cNvPr id="72" name="object 72"/>
          <p:cNvSpPr/>
          <p:nvPr/>
        </p:nvSpPr>
        <p:spPr>
          <a:xfrm>
            <a:off x="6518519" y="5400237"/>
            <a:ext cx="679450" cy="0"/>
          </a:xfrm>
          <a:custGeom>
            <a:avLst/>
            <a:gdLst/>
            <a:ahLst/>
            <a:cxnLst/>
            <a:rect l="l" t="t" r="r" b="b"/>
            <a:pathLst>
              <a:path w="679450">
                <a:moveTo>
                  <a:pt x="0" y="0"/>
                </a:moveTo>
                <a:lnTo>
                  <a:pt x="679132" y="0"/>
                </a:lnTo>
              </a:path>
            </a:pathLst>
          </a:custGeom>
          <a:ln w="12700">
            <a:solidFill>
              <a:srgbClr val="05B0A2"/>
            </a:solidFill>
          </a:ln>
        </p:spPr>
        <p:txBody>
          <a:bodyPr wrap="square" lIns="0" tIns="0" rIns="0" bIns="0" rtlCol="0"/>
          <a:lstStyle/>
          <a:p>
            <a:endParaRPr/>
          </a:p>
        </p:txBody>
      </p:sp>
      <p:sp>
        <p:nvSpPr>
          <p:cNvPr id="73" name="object 73"/>
          <p:cNvSpPr/>
          <p:nvPr/>
        </p:nvSpPr>
        <p:spPr>
          <a:xfrm>
            <a:off x="6603218" y="5564479"/>
            <a:ext cx="674757" cy="675041"/>
          </a:xfrm>
          <a:prstGeom prst="rect">
            <a:avLst/>
          </a:prstGeom>
          <a:blipFill>
            <a:blip r:embed="rId10" cstate="print"/>
            <a:stretch>
              <a:fillRect/>
            </a:stretch>
          </a:blipFill>
        </p:spPr>
        <p:txBody>
          <a:bodyPr wrap="square" lIns="0" tIns="0" rIns="0" bIns="0" rtlCol="0"/>
          <a:lstStyle/>
          <a:p>
            <a:endParaRPr/>
          </a:p>
        </p:txBody>
      </p:sp>
      <p:sp>
        <p:nvSpPr>
          <p:cNvPr id="74" name="object 74"/>
          <p:cNvSpPr txBox="1"/>
          <p:nvPr/>
        </p:nvSpPr>
        <p:spPr>
          <a:xfrm>
            <a:off x="6685808" y="592465"/>
            <a:ext cx="3129915" cy="1488440"/>
          </a:xfrm>
          <a:prstGeom prst="rect">
            <a:avLst/>
          </a:prstGeom>
        </p:spPr>
        <p:txBody>
          <a:bodyPr vert="horz" wrap="square" lIns="0" tIns="0" rIns="0" bIns="0" rtlCol="0">
            <a:spAutoFit/>
          </a:bodyPr>
          <a:lstStyle/>
          <a:p>
            <a:pPr marL="603250">
              <a:lnSpc>
                <a:spcPct val="100000"/>
              </a:lnSpc>
            </a:pPr>
            <a:r>
              <a:rPr sz="1500" b="1" dirty="0">
                <a:solidFill>
                  <a:srgbClr val="00B1EB"/>
                </a:solidFill>
                <a:latin typeface="Segoe UI"/>
                <a:cs typeface="Segoe UI"/>
              </a:rPr>
              <a:t>Ожидаемый рез</a:t>
            </a:r>
            <a:r>
              <a:rPr sz="1500" b="1" spc="-65" dirty="0">
                <a:solidFill>
                  <a:srgbClr val="00B1EB"/>
                </a:solidFill>
                <a:latin typeface="Segoe UI"/>
                <a:cs typeface="Segoe UI"/>
              </a:rPr>
              <a:t>у</a:t>
            </a:r>
            <a:r>
              <a:rPr sz="1500" b="1" dirty="0">
                <a:solidFill>
                  <a:srgbClr val="00B1EB"/>
                </a:solidFill>
                <a:latin typeface="Segoe UI"/>
                <a:cs typeface="Segoe UI"/>
              </a:rPr>
              <a:t>л</a:t>
            </a:r>
            <a:r>
              <a:rPr sz="1500" b="1" spc="-50" dirty="0">
                <a:solidFill>
                  <a:srgbClr val="00B1EB"/>
                </a:solidFill>
                <a:latin typeface="Segoe UI"/>
                <a:cs typeface="Segoe UI"/>
              </a:rPr>
              <a:t>ь</a:t>
            </a:r>
            <a:r>
              <a:rPr sz="1500" b="1" dirty="0">
                <a:solidFill>
                  <a:srgbClr val="00B1EB"/>
                </a:solidFill>
                <a:latin typeface="Segoe UI"/>
                <a:cs typeface="Segoe UI"/>
              </a:rPr>
              <a:t>тат</a:t>
            </a:r>
            <a:endParaRPr sz="1500">
              <a:latin typeface="Segoe UI"/>
              <a:cs typeface="Segoe UI"/>
            </a:endParaRPr>
          </a:p>
          <a:p>
            <a:pPr marL="12700" marR="5080" algn="just">
              <a:lnSpc>
                <a:spcPts val="1000"/>
              </a:lnSpc>
              <a:spcBef>
                <a:spcPts val="415"/>
              </a:spcBef>
            </a:pPr>
            <a:r>
              <a:rPr sz="850" dirty="0">
                <a:solidFill>
                  <a:srgbClr val="575756"/>
                </a:solidFill>
                <a:latin typeface="Segoe UI"/>
                <a:cs typeface="Segoe UI"/>
              </a:rPr>
              <a:t>В</a:t>
            </a:r>
            <a:r>
              <a:rPr sz="850" spc="45" dirty="0">
                <a:solidFill>
                  <a:srgbClr val="575756"/>
                </a:solidFill>
                <a:latin typeface="Segoe UI"/>
                <a:cs typeface="Segoe UI"/>
              </a:rPr>
              <a:t> </a:t>
            </a:r>
            <a:r>
              <a:rPr sz="850" dirty="0">
                <a:solidFill>
                  <a:srgbClr val="575756"/>
                </a:solidFill>
                <a:latin typeface="Segoe UI"/>
                <a:cs typeface="Segoe UI"/>
              </a:rPr>
              <a:t>рамках</a:t>
            </a:r>
            <a:r>
              <a:rPr sz="850" spc="40" dirty="0">
                <a:solidFill>
                  <a:srgbClr val="575756"/>
                </a:solidFill>
                <a:latin typeface="Segoe UI"/>
                <a:cs typeface="Segoe UI"/>
              </a:rPr>
              <a:t> </a:t>
            </a:r>
            <a:r>
              <a:rPr sz="850" dirty="0">
                <a:solidFill>
                  <a:srgbClr val="575756"/>
                </a:solidFill>
                <a:latin typeface="Segoe UI"/>
                <a:cs typeface="Segoe UI"/>
              </a:rPr>
              <a:t>реализации</a:t>
            </a:r>
            <a:r>
              <a:rPr sz="850" spc="40" dirty="0">
                <a:solidFill>
                  <a:srgbClr val="575756"/>
                </a:solidFill>
                <a:latin typeface="Segoe UI"/>
                <a:cs typeface="Segoe UI"/>
              </a:rPr>
              <a:t> </a:t>
            </a:r>
            <a:r>
              <a:rPr sz="850" dirty="0">
                <a:solidFill>
                  <a:srgbClr val="575756"/>
                </a:solidFill>
                <a:latin typeface="Segoe UI"/>
                <a:cs typeface="Segoe UI"/>
              </a:rPr>
              <a:t>мероприятий</a:t>
            </a:r>
            <a:r>
              <a:rPr sz="850" spc="40" dirty="0">
                <a:solidFill>
                  <a:srgbClr val="575756"/>
                </a:solidFill>
                <a:latin typeface="Segoe UI"/>
                <a:cs typeface="Segoe UI"/>
              </a:rPr>
              <a:t> </a:t>
            </a:r>
            <a:r>
              <a:rPr sz="850" dirty="0">
                <a:solidFill>
                  <a:srgbClr val="575756"/>
                </a:solidFill>
                <a:latin typeface="Segoe UI"/>
                <a:cs typeface="Segoe UI"/>
              </a:rPr>
              <a:t>«Развитие</a:t>
            </a:r>
            <a:r>
              <a:rPr sz="850" spc="40" dirty="0">
                <a:solidFill>
                  <a:srgbClr val="575756"/>
                </a:solidFill>
                <a:latin typeface="Segoe UI"/>
                <a:cs typeface="Segoe UI"/>
              </a:rPr>
              <a:t> </a:t>
            </a:r>
            <a:r>
              <a:rPr sz="850" dirty="0">
                <a:solidFill>
                  <a:srgbClr val="575756"/>
                </a:solidFill>
                <a:latin typeface="Segoe UI"/>
                <a:cs typeface="Segoe UI"/>
              </a:rPr>
              <a:t>информацион</a:t>
            </a:r>
            <a:r>
              <a:rPr sz="850" spc="-5" dirty="0">
                <a:solidFill>
                  <a:srgbClr val="575756"/>
                </a:solidFill>
                <a:latin typeface="Segoe UI"/>
                <a:cs typeface="Segoe UI"/>
              </a:rPr>
              <a:t>- </a:t>
            </a:r>
            <a:r>
              <a:rPr sz="850" dirty="0">
                <a:solidFill>
                  <a:srgbClr val="575756"/>
                </a:solidFill>
                <a:latin typeface="Segoe UI"/>
                <a:cs typeface="Segoe UI"/>
              </a:rPr>
              <a:t>ной </a:t>
            </a:r>
            <a:r>
              <a:rPr sz="850" spc="-20" dirty="0">
                <a:solidFill>
                  <a:srgbClr val="575756"/>
                </a:solidFill>
                <a:latin typeface="Segoe UI"/>
                <a:cs typeface="Segoe UI"/>
              </a:rPr>
              <a:t> </a:t>
            </a:r>
            <a:r>
              <a:rPr sz="850" dirty="0">
                <a:solidFill>
                  <a:srgbClr val="575756"/>
                </a:solidFill>
                <a:latin typeface="Segoe UI"/>
                <a:cs typeface="Segoe UI"/>
              </a:rPr>
              <a:t>инфраструктуры </a:t>
            </a:r>
            <a:r>
              <a:rPr sz="850" spc="-20" dirty="0">
                <a:solidFill>
                  <a:srgbClr val="575756"/>
                </a:solidFill>
                <a:latin typeface="Segoe UI"/>
                <a:cs typeface="Segoe UI"/>
              </a:rPr>
              <a:t> </a:t>
            </a:r>
            <a:r>
              <a:rPr sz="850" dirty="0">
                <a:solidFill>
                  <a:srgbClr val="575756"/>
                </a:solidFill>
                <a:latin typeface="Segoe UI"/>
                <a:cs typeface="Segoe UI"/>
              </a:rPr>
              <a:t>объектов </a:t>
            </a:r>
            <a:r>
              <a:rPr sz="850" spc="-20" dirty="0">
                <a:solidFill>
                  <a:srgbClr val="575756"/>
                </a:solidFill>
                <a:latin typeface="Segoe UI"/>
                <a:cs typeface="Segoe UI"/>
              </a:rPr>
              <a:t> </a:t>
            </a:r>
            <a:r>
              <a:rPr sz="850" dirty="0">
                <a:solidFill>
                  <a:srgbClr val="575756"/>
                </a:solidFill>
                <a:latin typeface="Segoe UI"/>
                <a:cs typeface="Segoe UI"/>
              </a:rPr>
              <a:t>общеобразовательных </a:t>
            </a:r>
            <a:r>
              <a:rPr sz="850" spc="-20" dirty="0">
                <a:solidFill>
                  <a:srgbClr val="575756"/>
                </a:solidFill>
                <a:latin typeface="Segoe UI"/>
                <a:cs typeface="Segoe UI"/>
              </a:rPr>
              <a:t> </a:t>
            </a:r>
            <a:r>
              <a:rPr sz="850" dirty="0">
                <a:solidFill>
                  <a:srgbClr val="575756"/>
                </a:solidFill>
                <a:latin typeface="Segoe UI"/>
                <a:cs typeface="Segoe UI"/>
              </a:rPr>
              <a:t>орг</a:t>
            </a:r>
            <a:r>
              <a:rPr sz="850" spc="-5" dirty="0">
                <a:solidFill>
                  <a:srgbClr val="575756"/>
                </a:solidFill>
                <a:latin typeface="Segoe UI"/>
                <a:cs typeface="Segoe UI"/>
              </a:rPr>
              <a:t>а- </a:t>
            </a:r>
            <a:r>
              <a:rPr sz="850" dirty="0">
                <a:solidFill>
                  <a:srgbClr val="575756"/>
                </a:solidFill>
                <a:latin typeface="Segoe UI"/>
                <a:cs typeface="Segoe UI"/>
              </a:rPr>
              <a:t>низаций» </a:t>
            </a:r>
            <a:r>
              <a:rPr sz="850" spc="-50" dirty="0">
                <a:solidFill>
                  <a:srgbClr val="575756"/>
                </a:solidFill>
                <a:latin typeface="Segoe UI"/>
                <a:cs typeface="Segoe UI"/>
              </a:rPr>
              <a:t> </a:t>
            </a:r>
            <a:r>
              <a:rPr sz="850" dirty="0">
                <a:solidFill>
                  <a:srgbClr val="575756"/>
                </a:solidFill>
                <a:latin typeface="Segoe UI"/>
                <a:cs typeface="Segoe UI"/>
              </a:rPr>
              <a:t>федерального </a:t>
            </a:r>
            <a:r>
              <a:rPr sz="850" spc="-50" dirty="0">
                <a:solidFill>
                  <a:srgbClr val="575756"/>
                </a:solidFill>
                <a:latin typeface="Segoe UI"/>
                <a:cs typeface="Segoe UI"/>
              </a:rPr>
              <a:t> </a:t>
            </a:r>
            <a:r>
              <a:rPr sz="850" dirty="0">
                <a:solidFill>
                  <a:srgbClr val="575756"/>
                </a:solidFill>
                <a:latin typeface="Segoe UI"/>
                <a:cs typeface="Segoe UI"/>
              </a:rPr>
              <a:t>проекта </a:t>
            </a:r>
            <a:r>
              <a:rPr sz="850" spc="-50" dirty="0">
                <a:solidFill>
                  <a:srgbClr val="575756"/>
                </a:solidFill>
                <a:latin typeface="Segoe UI"/>
                <a:cs typeface="Segoe UI"/>
              </a:rPr>
              <a:t> </a:t>
            </a:r>
            <a:r>
              <a:rPr sz="850" dirty="0">
                <a:solidFill>
                  <a:srgbClr val="575756"/>
                </a:solidFill>
                <a:latin typeface="Segoe UI"/>
                <a:cs typeface="Segoe UI"/>
              </a:rPr>
              <a:t>«Информационная </a:t>
            </a:r>
            <a:r>
              <a:rPr sz="850" spc="-50" dirty="0">
                <a:solidFill>
                  <a:srgbClr val="575756"/>
                </a:solidFill>
                <a:latin typeface="Segoe UI"/>
                <a:cs typeface="Segoe UI"/>
              </a:rPr>
              <a:t> </a:t>
            </a:r>
            <a:r>
              <a:rPr sz="850" dirty="0">
                <a:solidFill>
                  <a:srgbClr val="575756"/>
                </a:solidFill>
                <a:latin typeface="Segoe UI"/>
                <a:cs typeface="Segoe UI"/>
              </a:rPr>
              <a:t>инфра</a:t>
            </a:r>
            <a:r>
              <a:rPr sz="850" spc="-5" dirty="0">
                <a:solidFill>
                  <a:srgbClr val="575756"/>
                </a:solidFill>
                <a:latin typeface="Segoe UI"/>
                <a:cs typeface="Segoe UI"/>
              </a:rPr>
              <a:t>- </a:t>
            </a:r>
            <a:r>
              <a:rPr sz="850" dirty="0">
                <a:solidFill>
                  <a:srgbClr val="575756"/>
                </a:solidFill>
                <a:latin typeface="Segoe UI"/>
                <a:cs typeface="Segoe UI"/>
              </a:rPr>
              <a:t>структура»</a:t>
            </a:r>
            <a:r>
              <a:rPr sz="850" spc="90" dirty="0">
                <a:solidFill>
                  <a:srgbClr val="575756"/>
                </a:solidFill>
                <a:latin typeface="Segoe UI"/>
                <a:cs typeface="Segoe UI"/>
              </a:rPr>
              <a:t> </a:t>
            </a:r>
            <a:r>
              <a:rPr sz="850" dirty="0">
                <a:solidFill>
                  <a:srgbClr val="575756"/>
                </a:solidFill>
                <a:latin typeface="Segoe UI"/>
                <a:cs typeface="Segoe UI"/>
              </a:rPr>
              <a:t>национальной</a:t>
            </a:r>
            <a:r>
              <a:rPr sz="850" spc="90" dirty="0">
                <a:solidFill>
                  <a:srgbClr val="575756"/>
                </a:solidFill>
                <a:latin typeface="Segoe UI"/>
                <a:cs typeface="Segoe UI"/>
              </a:rPr>
              <a:t> </a:t>
            </a:r>
            <a:r>
              <a:rPr sz="850" dirty="0">
                <a:solidFill>
                  <a:srgbClr val="575756"/>
                </a:solidFill>
                <a:latin typeface="Segoe UI"/>
                <a:cs typeface="Segoe UI"/>
              </a:rPr>
              <a:t>программы</a:t>
            </a:r>
            <a:r>
              <a:rPr sz="850" spc="90" dirty="0">
                <a:solidFill>
                  <a:srgbClr val="575756"/>
                </a:solidFill>
                <a:latin typeface="Segoe UI"/>
                <a:cs typeface="Segoe UI"/>
              </a:rPr>
              <a:t> </a:t>
            </a:r>
            <a:r>
              <a:rPr sz="850" dirty="0">
                <a:solidFill>
                  <a:srgbClr val="575756"/>
                </a:solidFill>
                <a:latin typeface="Segoe UI"/>
                <a:cs typeface="Segoe UI"/>
              </a:rPr>
              <a:t>«Цифровая</a:t>
            </a:r>
            <a:r>
              <a:rPr sz="850" spc="90" dirty="0">
                <a:solidFill>
                  <a:srgbClr val="575756"/>
                </a:solidFill>
                <a:latin typeface="Segoe UI"/>
                <a:cs typeface="Segoe UI"/>
              </a:rPr>
              <a:t> </a:t>
            </a:r>
            <a:r>
              <a:rPr sz="850" dirty="0">
                <a:solidFill>
                  <a:srgbClr val="575756"/>
                </a:solidFill>
                <a:latin typeface="Segoe UI"/>
                <a:cs typeface="Segoe UI"/>
              </a:rPr>
              <a:t>экономика Российской </a:t>
            </a:r>
            <a:r>
              <a:rPr sz="850" spc="-85" dirty="0">
                <a:solidFill>
                  <a:srgbClr val="575756"/>
                </a:solidFill>
                <a:latin typeface="Segoe UI"/>
                <a:cs typeface="Segoe UI"/>
              </a:rPr>
              <a:t> </a:t>
            </a:r>
            <a:r>
              <a:rPr sz="850" dirty="0">
                <a:solidFill>
                  <a:srgbClr val="575756"/>
                </a:solidFill>
                <a:latin typeface="Segoe UI"/>
                <a:cs typeface="Segoe UI"/>
              </a:rPr>
              <a:t>Федерации» </a:t>
            </a:r>
            <a:r>
              <a:rPr sz="850" spc="-85" dirty="0">
                <a:solidFill>
                  <a:srgbClr val="575756"/>
                </a:solidFill>
                <a:latin typeface="Segoe UI"/>
                <a:cs typeface="Segoe UI"/>
              </a:rPr>
              <a:t> </a:t>
            </a:r>
            <a:r>
              <a:rPr sz="850" dirty="0">
                <a:solidFill>
                  <a:srgbClr val="575756"/>
                </a:solidFill>
                <a:latin typeface="Segoe UI"/>
                <a:cs typeface="Segoe UI"/>
              </a:rPr>
              <a:t>на </a:t>
            </a:r>
            <a:r>
              <a:rPr sz="850" spc="-85" dirty="0">
                <a:solidFill>
                  <a:srgbClr val="575756"/>
                </a:solidFill>
                <a:latin typeface="Segoe UI"/>
                <a:cs typeface="Segoe UI"/>
              </a:rPr>
              <a:t> </a:t>
            </a:r>
            <a:r>
              <a:rPr sz="850" dirty="0">
                <a:solidFill>
                  <a:srgbClr val="575756"/>
                </a:solidFill>
                <a:latin typeface="Segoe UI"/>
                <a:cs typeface="Segoe UI"/>
              </a:rPr>
              <a:t>территории </a:t>
            </a:r>
            <a:r>
              <a:rPr sz="850" spc="-85" dirty="0">
                <a:solidFill>
                  <a:srgbClr val="575756"/>
                </a:solidFill>
                <a:latin typeface="Segoe UI"/>
                <a:cs typeface="Segoe UI"/>
              </a:rPr>
              <a:t> </a:t>
            </a:r>
            <a:r>
              <a:rPr sz="850" dirty="0">
                <a:solidFill>
                  <a:srgbClr val="575756"/>
                </a:solidFill>
                <a:latin typeface="Segoe UI"/>
                <a:cs typeface="Segoe UI"/>
              </a:rPr>
              <a:t>Нижегородской </a:t>
            </a:r>
            <a:r>
              <a:rPr sz="850" spc="-85" dirty="0">
                <a:solidFill>
                  <a:srgbClr val="575756"/>
                </a:solidFill>
                <a:latin typeface="Segoe UI"/>
                <a:cs typeface="Segoe UI"/>
              </a:rPr>
              <a:t> </a:t>
            </a:r>
            <a:r>
              <a:rPr sz="850" dirty="0">
                <a:solidFill>
                  <a:srgbClr val="575756"/>
                </a:solidFill>
                <a:latin typeface="Segoe UI"/>
                <a:cs typeface="Segoe UI"/>
              </a:rPr>
              <a:t>об</a:t>
            </a:r>
            <a:r>
              <a:rPr sz="850" spc="-5" dirty="0">
                <a:solidFill>
                  <a:srgbClr val="575756"/>
                </a:solidFill>
                <a:latin typeface="Segoe UI"/>
                <a:cs typeface="Segoe UI"/>
              </a:rPr>
              <a:t>- </a:t>
            </a:r>
            <a:r>
              <a:rPr sz="850" dirty="0">
                <a:solidFill>
                  <a:srgbClr val="575756"/>
                </a:solidFill>
                <a:latin typeface="Segoe UI"/>
                <a:cs typeface="Segoe UI"/>
              </a:rPr>
              <a:t>ласти</a:t>
            </a:r>
            <a:r>
              <a:rPr sz="850" spc="95" dirty="0">
                <a:solidFill>
                  <a:srgbClr val="575756"/>
                </a:solidFill>
                <a:latin typeface="Segoe UI"/>
                <a:cs typeface="Segoe UI"/>
              </a:rPr>
              <a:t> </a:t>
            </a:r>
            <a:r>
              <a:rPr sz="850" dirty="0">
                <a:solidFill>
                  <a:srgbClr val="575756"/>
                </a:solidFill>
                <a:latin typeface="Segoe UI"/>
                <a:cs typeface="Segoe UI"/>
              </a:rPr>
              <a:t>ведутся</a:t>
            </a:r>
            <a:r>
              <a:rPr sz="850" spc="95" dirty="0">
                <a:solidFill>
                  <a:srgbClr val="575756"/>
                </a:solidFill>
                <a:latin typeface="Segoe UI"/>
                <a:cs typeface="Segoe UI"/>
              </a:rPr>
              <a:t> </a:t>
            </a:r>
            <a:r>
              <a:rPr sz="850" dirty="0">
                <a:solidFill>
                  <a:srgbClr val="575756"/>
                </a:solidFill>
                <a:latin typeface="Segoe UI"/>
                <a:cs typeface="Segoe UI"/>
              </a:rPr>
              <a:t>работы</a:t>
            </a:r>
            <a:r>
              <a:rPr sz="850" spc="95" dirty="0">
                <a:solidFill>
                  <a:srgbClr val="575756"/>
                </a:solidFill>
                <a:latin typeface="Segoe UI"/>
                <a:cs typeface="Segoe UI"/>
              </a:rPr>
              <a:t> </a:t>
            </a:r>
            <a:r>
              <a:rPr sz="850" dirty="0">
                <a:solidFill>
                  <a:srgbClr val="575756"/>
                </a:solidFill>
                <a:latin typeface="Segoe UI"/>
                <a:cs typeface="Segoe UI"/>
              </a:rPr>
              <a:t>по</a:t>
            </a:r>
            <a:r>
              <a:rPr sz="850" spc="95" dirty="0">
                <a:solidFill>
                  <a:srgbClr val="575756"/>
                </a:solidFill>
                <a:latin typeface="Segoe UI"/>
                <a:cs typeface="Segoe UI"/>
              </a:rPr>
              <a:t> </a:t>
            </a:r>
            <a:r>
              <a:rPr sz="850" dirty="0">
                <a:solidFill>
                  <a:srgbClr val="575756"/>
                </a:solidFill>
                <a:latin typeface="Segoe UI"/>
                <a:cs typeface="Segoe UI"/>
              </a:rPr>
              <a:t>обеспечению</a:t>
            </a:r>
            <a:r>
              <a:rPr sz="850" spc="95" dirty="0">
                <a:solidFill>
                  <a:srgbClr val="575756"/>
                </a:solidFill>
                <a:latin typeface="Segoe UI"/>
                <a:cs typeface="Segoe UI"/>
              </a:rPr>
              <a:t> </a:t>
            </a:r>
            <a:r>
              <a:rPr sz="850" dirty="0">
                <a:solidFill>
                  <a:srgbClr val="575756"/>
                </a:solidFill>
                <a:latin typeface="Segoe UI"/>
                <a:cs typeface="Segoe UI"/>
              </a:rPr>
              <a:t>образовательных</a:t>
            </a:r>
            <a:r>
              <a:rPr sz="850" spc="95" dirty="0">
                <a:solidFill>
                  <a:srgbClr val="575756"/>
                </a:solidFill>
                <a:latin typeface="Segoe UI"/>
                <a:cs typeface="Segoe UI"/>
              </a:rPr>
              <a:t> </a:t>
            </a:r>
            <a:r>
              <a:rPr sz="850" dirty="0">
                <a:solidFill>
                  <a:srgbClr val="575756"/>
                </a:solidFill>
                <a:latin typeface="Segoe UI"/>
                <a:cs typeface="Segoe UI"/>
              </a:rPr>
              <a:t>ор</a:t>
            </a:r>
            <a:r>
              <a:rPr sz="850" spc="-5" dirty="0">
                <a:solidFill>
                  <a:srgbClr val="575756"/>
                </a:solidFill>
                <a:latin typeface="Segoe UI"/>
                <a:cs typeface="Segoe UI"/>
              </a:rPr>
              <a:t>- </a:t>
            </a:r>
            <a:r>
              <a:rPr sz="850" dirty="0">
                <a:solidFill>
                  <a:srgbClr val="575756"/>
                </a:solidFill>
                <a:latin typeface="Segoe UI"/>
                <a:cs typeface="Segoe UI"/>
              </a:rPr>
              <a:t>ганизаций</a:t>
            </a:r>
            <a:r>
              <a:rPr sz="850" spc="25" dirty="0">
                <a:solidFill>
                  <a:srgbClr val="575756"/>
                </a:solidFill>
                <a:latin typeface="Segoe UI"/>
                <a:cs typeface="Segoe UI"/>
              </a:rPr>
              <a:t> </a:t>
            </a:r>
            <a:r>
              <a:rPr sz="850" dirty="0">
                <a:solidFill>
                  <a:srgbClr val="575756"/>
                </a:solidFill>
                <a:latin typeface="Segoe UI"/>
                <a:cs typeface="Segoe UI"/>
              </a:rPr>
              <a:t>интернет-соединением</a:t>
            </a:r>
            <a:r>
              <a:rPr sz="850" spc="25" dirty="0">
                <a:solidFill>
                  <a:srgbClr val="575756"/>
                </a:solidFill>
                <a:latin typeface="Segoe UI"/>
                <a:cs typeface="Segoe UI"/>
              </a:rPr>
              <a:t> </a:t>
            </a:r>
            <a:r>
              <a:rPr sz="850" dirty="0">
                <a:solidFill>
                  <a:srgbClr val="575756"/>
                </a:solidFill>
                <a:latin typeface="Segoe UI"/>
                <a:cs typeface="Segoe UI"/>
              </a:rPr>
              <a:t>и</a:t>
            </a:r>
            <a:r>
              <a:rPr sz="850" spc="25" dirty="0">
                <a:solidFill>
                  <a:srgbClr val="575756"/>
                </a:solidFill>
                <a:latin typeface="Segoe UI"/>
                <a:cs typeface="Segoe UI"/>
              </a:rPr>
              <a:t> </a:t>
            </a:r>
            <a:r>
              <a:rPr sz="850" dirty="0">
                <a:solidFill>
                  <a:srgbClr val="575756"/>
                </a:solidFill>
                <a:latin typeface="Segoe UI"/>
                <a:cs typeface="Segoe UI"/>
              </a:rPr>
              <a:t>гарантированным</a:t>
            </a:r>
            <a:r>
              <a:rPr sz="850" spc="25" dirty="0">
                <a:solidFill>
                  <a:srgbClr val="575756"/>
                </a:solidFill>
                <a:latin typeface="Segoe UI"/>
                <a:cs typeface="Segoe UI"/>
              </a:rPr>
              <a:t> </a:t>
            </a:r>
            <a:r>
              <a:rPr sz="850" dirty="0">
                <a:solidFill>
                  <a:srgbClr val="575756"/>
                </a:solidFill>
                <a:latin typeface="Segoe UI"/>
                <a:cs typeface="Segoe UI"/>
              </a:rPr>
              <a:t>интер</a:t>
            </a:r>
            <a:r>
              <a:rPr sz="850" spc="-5" dirty="0">
                <a:solidFill>
                  <a:srgbClr val="575756"/>
                </a:solidFill>
                <a:latin typeface="Segoe UI"/>
                <a:cs typeface="Segoe UI"/>
              </a:rPr>
              <a:t>- </a:t>
            </a:r>
            <a:r>
              <a:rPr sz="850" dirty="0">
                <a:solidFill>
                  <a:srgbClr val="575756"/>
                </a:solidFill>
                <a:latin typeface="Segoe UI"/>
                <a:cs typeface="Segoe UI"/>
              </a:rPr>
              <a:t>нет-трафиком со скоростью соединения не менее:</a:t>
            </a:r>
            <a:endParaRPr sz="850">
              <a:latin typeface="Segoe UI"/>
              <a:cs typeface="Segoe UI"/>
            </a:endParaRPr>
          </a:p>
          <a:p>
            <a:pPr marR="253365" algn="ctr">
              <a:lnSpc>
                <a:spcPct val="100000"/>
              </a:lnSpc>
              <a:spcBef>
                <a:spcPts val="275"/>
              </a:spcBef>
            </a:pPr>
            <a:r>
              <a:rPr sz="1100" b="1" spc="-5" dirty="0">
                <a:solidFill>
                  <a:srgbClr val="F07E2F"/>
                </a:solidFill>
                <a:latin typeface="Segoe UI"/>
                <a:cs typeface="Segoe UI"/>
              </a:rPr>
              <a:t>10</a:t>
            </a:r>
            <a:r>
              <a:rPr sz="1100" b="1" dirty="0">
                <a:solidFill>
                  <a:srgbClr val="F07E2F"/>
                </a:solidFill>
                <a:latin typeface="Segoe UI"/>
                <a:cs typeface="Segoe UI"/>
              </a:rPr>
              <a:t>0</a:t>
            </a:r>
            <a:r>
              <a:rPr sz="1100" b="1" spc="-85" dirty="0">
                <a:solidFill>
                  <a:srgbClr val="F07E2F"/>
                </a:solidFill>
                <a:latin typeface="Segoe UI"/>
                <a:cs typeface="Segoe UI"/>
              </a:rPr>
              <a:t> </a:t>
            </a:r>
            <a:r>
              <a:rPr sz="850" dirty="0">
                <a:solidFill>
                  <a:srgbClr val="575756"/>
                </a:solidFill>
                <a:latin typeface="Segoe UI"/>
                <a:cs typeface="Segoe UI"/>
              </a:rPr>
              <a:t>Мб/c –</a:t>
            </a:r>
            <a:endParaRPr sz="850">
              <a:latin typeface="Segoe UI"/>
              <a:cs typeface="Segoe UI"/>
            </a:endParaRPr>
          </a:p>
        </p:txBody>
      </p:sp>
      <p:sp>
        <p:nvSpPr>
          <p:cNvPr id="75" name="object 75"/>
          <p:cNvSpPr txBox="1"/>
          <p:nvPr/>
        </p:nvSpPr>
        <p:spPr>
          <a:xfrm>
            <a:off x="1811794" y="1020493"/>
            <a:ext cx="2435860" cy="533400"/>
          </a:xfrm>
          <a:prstGeom prst="rect">
            <a:avLst/>
          </a:prstGeom>
        </p:spPr>
        <p:txBody>
          <a:bodyPr vert="horz" wrap="square" lIns="0" tIns="0" rIns="0" bIns="0" rtlCol="0">
            <a:spAutoFit/>
          </a:bodyPr>
          <a:lstStyle/>
          <a:p>
            <a:pPr marL="12700" marR="5080">
              <a:lnSpc>
                <a:spcPct val="112799"/>
              </a:lnSpc>
            </a:pPr>
            <a:r>
              <a:rPr sz="1700" b="1" spc="55" dirty="0">
                <a:solidFill>
                  <a:srgbClr val="706F6F"/>
                </a:solidFill>
                <a:latin typeface="Segoe UI"/>
                <a:cs typeface="Segoe UI"/>
              </a:rPr>
              <a:t>ИНФОРМАЦИОННАЯ ИНФ</a:t>
            </a:r>
            <a:r>
              <a:rPr sz="1700" b="1" spc="-50" dirty="0">
                <a:solidFill>
                  <a:srgbClr val="706F6F"/>
                </a:solidFill>
                <a:latin typeface="Segoe UI"/>
                <a:cs typeface="Segoe UI"/>
              </a:rPr>
              <a:t>Р</a:t>
            </a:r>
            <a:r>
              <a:rPr sz="1700" b="1" spc="40" dirty="0">
                <a:solidFill>
                  <a:srgbClr val="706F6F"/>
                </a:solidFill>
                <a:latin typeface="Segoe UI"/>
                <a:cs typeface="Segoe UI"/>
              </a:rPr>
              <a:t>А</a:t>
            </a:r>
            <a:r>
              <a:rPr sz="1700" b="1" spc="55" dirty="0">
                <a:solidFill>
                  <a:srgbClr val="706F6F"/>
                </a:solidFill>
                <a:latin typeface="Segoe UI"/>
                <a:cs typeface="Segoe UI"/>
              </a:rPr>
              <a:t>СТ</a:t>
            </a:r>
            <a:r>
              <a:rPr sz="1700" b="1" spc="45" dirty="0">
                <a:solidFill>
                  <a:srgbClr val="706F6F"/>
                </a:solidFill>
                <a:latin typeface="Segoe UI"/>
                <a:cs typeface="Segoe UI"/>
              </a:rPr>
              <a:t>Р</a:t>
            </a:r>
            <a:r>
              <a:rPr sz="1700" b="1" spc="55" dirty="0">
                <a:solidFill>
                  <a:srgbClr val="706F6F"/>
                </a:solidFill>
                <a:latin typeface="Segoe UI"/>
                <a:cs typeface="Segoe UI"/>
              </a:rPr>
              <a:t>УКТУ</a:t>
            </a:r>
            <a:r>
              <a:rPr sz="1700" b="1" spc="-50" dirty="0">
                <a:solidFill>
                  <a:srgbClr val="706F6F"/>
                </a:solidFill>
                <a:latin typeface="Segoe UI"/>
                <a:cs typeface="Segoe UI"/>
              </a:rPr>
              <a:t>Р</a:t>
            </a:r>
            <a:r>
              <a:rPr sz="1700" b="1" dirty="0">
                <a:solidFill>
                  <a:srgbClr val="706F6F"/>
                </a:solidFill>
                <a:latin typeface="Segoe UI"/>
                <a:cs typeface="Segoe UI"/>
              </a:rPr>
              <a:t>А</a:t>
            </a:r>
            <a:endParaRPr sz="1700">
              <a:latin typeface="Segoe UI"/>
              <a:cs typeface="Segoe UI"/>
            </a:endParaRPr>
          </a:p>
        </p:txBody>
      </p:sp>
      <p:sp>
        <p:nvSpPr>
          <p:cNvPr id="76" name="object 76"/>
          <p:cNvSpPr txBox="1"/>
          <p:nvPr/>
        </p:nvSpPr>
        <p:spPr>
          <a:xfrm>
            <a:off x="815417" y="2989248"/>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77" name="object 77"/>
          <p:cNvSpPr txBox="1"/>
          <p:nvPr/>
        </p:nvSpPr>
        <p:spPr>
          <a:xfrm>
            <a:off x="816115" y="3699343"/>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78" name="object 78"/>
          <p:cNvSpPr txBox="1"/>
          <p:nvPr/>
        </p:nvSpPr>
        <p:spPr>
          <a:xfrm>
            <a:off x="813042" y="4455400"/>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79" name="object 79"/>
          <p:cNvSpPr txBox="1"/>
          <p:nvPr/>
        </p:nvSpPr>
        <p:spPr>
          <a:xfrm>
            <a:off x="5768787" y="4619625"/>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dirty="0">
              <a:latin typeface="Segoe UI"/>
              <a:cs typeface="Segoe UI"/>
            </a:endParaRPr>
          </a:p>
        </p:txBody>
      </p:sp>
      <p:sp>
        <p:nvSpPr>
          <p:cNvPr id="80" name="object 80"/>
          <p:cNvSpPr txBox="1"/>
          <p:nvPr/>
        </p:nvSpPr>
        <p:spPr>
          <a:xfrm>
            <a:off x="864972" y="5118112"/>
            <a:ext cx="981710" cy="859790"/>
          </a:xfrm>
          <a:prstGeom prst="rect">
            <a:avLst/>
          </a:prstGeom>
        </p:spPr>
        <p:txBody>
          <a:bodyPr vert="horz" wrap="square" lIns="0" tIns="0" rIns="0" bIns="0" rtlCol="0">
            <a:spAutoFit/>
          </a:bodyPr>
          <a:lstStyle/>
          <a:p>
            <a:pPr marR="9525" algn="ctr">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79705">
              <a:lnSpc>
                <a:spcPts val="1420"/>
              </a:lnSpc>
            </a:pPr>
            <a:r>
              <a:rPr sz="1200" b="1" spc="-5" dirty="0">
                <a:solidFill>
                  <a:srgbClr val="5284C4"/>
                </a:solidFill>
                <a:latin typeface="Segoe UI"/>
                <a:cs typeface="Segoe UI"/>
              </a:rPr>
              <a:t>2021</a:t>
            </a:r>
            <a:endParaRPr sz="1200">
              <a:latin typeface="Segoe UI"/>
              <a:cs typeface="Segoe UI"/>
            </a:endParaRPr>
          </a:p>
          <a:p>
            <a:pPr marR="76835" algn="ctr">
              <a:lnSpc>
                <a:spcPts val="1700"/>
              </a:lnSpc>
              <a:spcBef>
                <a:spcPts val="925"/>
              </a:spcBef>
            </a:pPr>
            <a:r>
              <a:rPr sz="1500" b="1" dirty="0">
                <a:solidFill>
                  <a:srgbClr val="F07E2F"/>
                </a:solidFill>
                <a:latin typeface="Segoe UI"/>
                <a:cs typeface="Segoe UI"/>
              </a:rPr>
              <a:t>274 669,8</a:t>
            </a:r>
            <a:endParaRPr sz="1500">
              <a:latin typeface="Segoe UI"/>
              <a:cs typeface="Segoe UI"/>
            </a:endParaRPr>
          </a:p>
          <a:p>
            <a:pPr algn="ctr">
              <a:lnSpc>
                <a:spcPts val="1340"/>
              </a:lnSpc>
            </a:pPr>
            <a:r>
              <a:rPr sz="1200" dirty="0">
                <a:solidFill>
                  <a:srgbClr val="575756"/>
                </a:solidFill>
                <a:latin typeface="Segoe UI"/>
                <a:cs typeface="Segoe UI"/>
              </a:rPr>
              <a:t>федеральный</a:t>
            </a:r>
            <a:endParaRPr sz="1200">
              <a:latin typeface="Segoe UI"/>
              <a:cs typeface="Segoe UI"/>
            </a:endParaRPr>
          </a:p>
        </p:txBody>
      </p:sp>
      <p:sp>
        <p:nvSpPr>
          <p:cNvPr id="81" name="object 81"/>
          <p:cNvSpPr txBox="1"/>
          <p:nvPr/>
        </p:nvSpPr>
        <p:spPr>
          <a:xfrm>
            <a:off x="865041" y="6092730"/>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11 444,5</a:t>
            </a:r>
            <a:endParaRPr sz="1500">
              <a:latin typeface="Segoe UI"/>
              <a:cs typeface="Segoe UI"/>
            </a:endParaRPr>
          </a:p>
        </p:txBody>
      </p:sp>
      <p:sp>
        <p:nvSpPr>
          <p:cNvPr id="82" name="object 82"/>
          <p:cNvSpPr txBox="1"/>
          <p:nvPr/>
        </p:nvSpPr>
        <p:spPr>
          <a:xfrm>
            <a:off x="864974" y="6301492"/>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83" name="object 83"/>
          <p:cNvSpPr txBox="1"/>
          <p:nvPr/>
        </p:nvSpPr>
        <p:spPr>
          <a:xfrm>
            <a:off x="3504615" y="5924763"/>
            <a:ext cx="816610" cy="317500"/>
          </a:xfrm>
          <a:prstGeom prst="rect">
            <a:avLst/>
          </a:prstGeom>
        </p:spPr>
        <p:txBody>
          <a:bodyPr vert="horz" wrap="square" lIns="0" tIns="0" rIns="0" bIns="0" rtlCol="0">
            <a:spAutoFit/>
          </a:bodyPr>
          <a:lstStyle/>
          <a:p>
            <a:pPr marL="12700">
              <a:lnSpc>
                <a:spcPct val="100000"/>
              </a:lnSpc>
            </a:pPr>
            <a:r>
              <a:rPr sz="2300" b="1" spc="-95" dirty="0">
                <a:solidFill>
                  <a:srgbClr val="F07E2F"/>
                </a:solidFill>
                <a:latin typeface="Segoe UI"/>
                <a:cs typeface="Segoe UI"/>
              </a:rPr>
              <a:t>10</a:t>
            </a:r>
            <a:r>
              <a:rPr sz="2300" b="1" dirty="0">
                <a:solidFill>
                  <a:srgbClr val="F07E2F"/>
                </a:solidFill>
                <a:latin typeface="Segoe UI"/>
                <a:cs typeface="Segoe UI"/>
              </a:rPr>
              <a:t>0</a:t>
            </a:r>
            <a:r>
              <a:rPr sz="2300" b="1" spc="-185" dirty="0">
                <a:solidFill>
                  <a:srgbClr val="F07E2F"/>
                </a:solidFill>
                <a:latin typeface="Segoe UI"/>
                <a:cs typeface="Segoe UI"/>
              </a:rPr>
              <a:t> </a:t>
            </a:r>
            <a:r>
              <a:rPr sz="2300" b="1" dirty="0">
                <a:solidFill>
                  <a:srgbClr val="F07E2F"/>
                </a:solidFill>
                <a:latin typeface="Segoe UI"/>
                <a:cs typeface="Segoe UI"/>
              </a:rPr>
              <a:t>%</a:t>
            </a:r>
            <a:endParaRPr sz="2300">
              <a:latin typeface="Segoe UI"/>
              <a:cs typeface="Segoe UI"/>
            </a:endParaRPr>
          </a:p>
        </p:txBody>
      </p:sp>
      <p:sp>
        <p:nvSpPr>
          <p:cNvPr id="84" name="object 84"/>
          <p:cNvSpPr txBox="1"/>
          <p:nvPr/>
        </p:nvSpPr>
        <p:spPr>
          <a:xfrm>
            <a:off x="2643983" y="5327375"/>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85" name="object 85"/>
          <p:cNvSpPr txBox="1"/>
          <p:nvPr/>
        </p:nvSpPr>
        <p:spPr>
          <a:xfrm>
            <a:off x="2643983" y="5979393"/>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2022</a:t>
            </a:r>
            <a:endParaRPr sz="1700">
              <a:latin typeface="Segoe UI"/>
              <a:cs typeface="Segoe UI"/>
            </a:endParaRPr>
          </a:p>
        </p:txBody>
      </p:sp>
      <p:sp>
        <p:nvSpPr>
          <p:cNvPr id="86" name="object 86"/>
          <p:cNvSpPr txBox="1"/>
          <p:nvPr/>
        </p:nvSpPr>
        <p:spPr>
          <a:xfrm>
            <a:off x="3504615" y="5269639"/>
            <a:ext cx="1040765" cy="317500"/>
          </a:xfrm>
          <a:prstGeom prst="rect">
            <a:avLst/>
          </a:prstGeom>
        </p:spPr>
        <p:txBody>
          <a:bodyPr vert="horz" wrap="square" lIns="0" tIns="0" rIns="0" bIns="0" rtlCol="0">
            <a:spAutoFit/>
          </a:bodyPr>
          <a:lstStyle/>
          <a:p>
            <a:pPr marL="12700">
              <a:lnSpc>
                <a:spcPct val="100000"/>
              </a:lnSpc>
            </a:pPr>
            <a:r>
              <a:rPr sz="2300" b="1" spc="-95" dirty="0">
                <a:solidFill>
                  <a:srgbClr val="F07E2F"/>
                </a:solidFill>
                <a:latin typeface="Segoe UI"/>
                <a:cs typeface="Segoe UI"/>
              </a:rPr>
              <a:t>27,1</a:t>
            </a:r>
            <a:r>
              <a:rPr sz="2300" b="1" dirty="0">
                <a:solidFill>
                  <a:srgbClr val="F07E2F"/>
                </a:solidFill>
                <a:latin typeface="Segoe UI"/>
                <a:cs typeface="Segoe UI"/>
              </a:rPr>
              <a:t>9</a:t>
            </a:r>
            <a:r>
              <a:rPr sz="2300" b="1" spc="-185" dirty="0">
                <a:solidFill>
                  <a:srgbClr val="F07E2F"/>
                </a:solidFill>
                <a:latin typeface="Segoe UI"/>
                <a:cs typeface="Segoe UI"/>
              </a:rPr>
              <a:t> </a:t>
            </a:r>
            <a:r>
              <a:rPr sz="2300" b="1" dirty="0">
                <a:solidFill>
                  <a:srgbClr val="F07E2F"/>
                </a:solidFill>
                <a:latin typeface="Segoe UI"/>
                <a:cs typeface="Segoe UI"/>
              </a:rPr>
              <a:t>%</a:t>
            </a:r>
            <a:endParaRPr sz="2300">
              <a:latin typeface="Segoe UI"/>
              <a:cs typeface="Segoe UI"/>
            </a:endParaRPr>
          </a:p>
        </p:txBody>
      </p:sp>
      <p:sp>
        <p:nvSpPr>
          <p:cNvPr id="87" name="object 87"/>
          <p:cNvSpPr txBox="1"/>
          <p:nvPr/>
        </p:nvSpPr>
        <p:spPr>
          <a:xfrm>
            <a:off x="1849986" y="5596768"/>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88" name="object 88"/>
          <p:cNvSpPr txBox="1"/>
          <p:nvPr/>
        </p:nvSpPr>
        <p:spPr>
          <a:xfrm>
            <a:off x="1728074" y="6087593"/>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89" name="object 89"/>
          <p:cNvSpPr txBox="1"/>
          <p:nvPr/>
        </p:nvSpPr>
        <p:spPr>
          <a:xfrm>
            <a:off x="5476085" y="5510110"/>
            <a:ext cx="310515" cy="190500"/>
          </a:xfrm>
          <a:prstGeom prst="rect">
            <a:avLst/>
          </a:prstGeom>
        </p:spPr>
        <p:txBody>
          <a:bodyPr vert="horz" wrap="square" lIns="0" tIns="0" rIns="0" bIns="0" rtlCol="0">
            <a:spAutoFit/>
          </a:bodyPr>
          <a:lstStyle/>
          <a:p>
            <a:pPr marL="12700">
              <a:lnSpc>
                <a:spcPct val="100000"/>
              </a:lnSpc>
            </a:pPr>
            <a:r>
              <a:rPr sz="1300" b="1" spc="-5" dirty="0">
                <a:solidFill>
                  <a:srgbClr val="F07E2F"/>
                </a:solidFill>
                <a:latin typeface="Segoe UI"/>
                <a:cs typeface="Segoe UI"/>
              </a:rPr>
              <a:t>107</a:t>
            </a:r>
            <a:endParaRPr sz="1300">
              <a:latin typeface="Segoe UI"/>
              <a:cs typeface="Segoe UI"/>
            </a:endParaRPr>
          </a:p>
        </p:txBody>
      </p:sp>
      <p:sp>
        <p:nvSpPr>
          <p:cNvPr id="90" name="object 90"/>
          <p:cNvSpPr txBox="1"/>
          <p:nvPr/>
        </p:nvSpPr>
        <p:spPr>
          <a:xfrm>
            <a:off x="6138796" y="5346827"/>
            <a:ext cx="310515" cy="190500"/>
          </a:xfrm>
          <a:prstGeom prst="rect">
            <a:avLst/>
          </a:prstGeom>
        </p:spPr>
        <p:txBody>
          <a:bodyPr vert="horz" wrap="square" lIns="0" tIns="0" rIns="0" bIns="0" rtlCol="0">
            <a:spAutoFit/>
          </a:bodyPr>
          <a:lstStyle/>
          <a:p>
            <a:pPr marL="12700">
              <a:lnSpc>
                <a:spcPct val="100000"/>
              </a:lnSpc>
            </a:pPr>
            <a:r>
              <a:rPr sz="1300" b="1" spc="-5" dirty="0">
                <a:solidFill>
                  <a:srgbClr val="F07E2F"/>
                </a:solidFill>
                <a:latin typeface="Segoe UI"/>
                <a:cs typeface="Segoe UI"/>
              </a:rPr>
              <a:t>137</a:t>
            </a:r>
            <a:endParaRPr sz="1300">
              <a:latin typeface="Segoe UI"/>
              <a:cs typeface="Segoe UI"/>
            </a:endParaRPr>
          </a:p>
        </p:txBody>
      </p:sp>
      <p:sp>
        <p:nvSpPr>
          <p:cNvPr id="91" name="object 91"/>
          <p:cNvSpPr txBox="1"/>
          <p:nvPr/>
        </p:nvSpPr>
        <p:spPr>
          <a:xfrm>
            <a:off x="6804975" y="5198567"/>
            <a:ext cx="310515" cy="190500"/>
          </a:xfrm>
          <a:prstGeom prst="rect">
            <a:avLst/>
          </a:prstGeom>
        </p:spPr>
        <p:txBody>
          <a:bodyPr vert="horz" wrap="square" lIns="0" tIns="0" rIns="0" bIns="0" rtlCol="0">
            <a:spAutoFit/>
          </a:bodyPr>
          <a:lstStyle/>
          <a:p>
            <a:pPr marL="12700">
              <a:lnSpc>
                <a:spcPct val="100000"/>
              </a:lnSpc>
            </a:pPr>
            <a:r>
              <a:rPr sz="1300" b="1" dirty="0">
                <a:solidFill>
                  <a:srgbClr val="F07E2F"/>
                </a:solidFill>
                <a:latin typeface="Segoe UI"/>
                <a:cs typeface="Segoe UI"/>
              </a:rPr>
              <a:t>139</a:t>
            </a:r>
            <a:endParaRPr sz="1300">
              <a:latin typeface="Segoe UI"/>
              <a:cs typeface="Segoe UI"/>
            </a:endParaRPr>
          </a:p>
        </p:txBody>
      </p:sp>
      <p:sp>
        <p:nvSpPr>
          <p:cNvPr id="92" name="object 92"/>
          <p:cNvSpPr txBox="1"/>
          <p:nvPr/>
        </p:nvSpPr>
        <p:spPr>
          <a:xfrm>
            <a:off x="5187834" y="5719190"/>
            <a:ext cx="35433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2019</a:t>
            </a:r>
            <a:endParaRPr sz="1200">
              <a:latin typeface="Segoe UI"/>
              <a:cs typeface="Segoe UI"/>
            </a:endParaRPr>
          </a:p>
        </p:txBody>
      </p:sp>
      <p:sp>
        <p:nvSpPr>
          <p:cNvPr id="93" name="object 93"/>
          <p:cNvSpPr txBox="1"/>
          <p:nvPr/>
        </p:nvSpPr>
        <p:spPr>
          <a:xfrm>
            <a:off x="5867386" y="5561455"/>
            <a:ext cx="35433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2020</a:t>
            </a:r>
            <a:endParaRPr sz="1200">
              <a:latin typeface="Segoe UI"/>
              <a:cs typeface="Segoe UI"/>
            </a:endParaRPr>
          </a:p>
        </p:txBody>
      </p:sp>
      <p:sp>
        <p:nvSpPr>
          <p:cNvPr id="94" name="object 94"/>
          <p:cNvSpPr txBox="1"/>
          <p:nvPr/>
        </p:nvSpPr>
        <p:spPr>
          <a:xfrm>
            <a:off x="6545260" y="5408141"/>
            <a:ext cx="35433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2021</a:t>
            </a:r>
            <a:endParaRPr sz="1200">
              <a:latin typeface="Segoe UI"/>
              <a:cs typeface="Segoe UI"/>
            </a:endParaRPr>
          </a:p>
        </p:txBody>
      </p:sp>
      <p:sp>
        <p:nvSpPr>
          <p:cNvPr id="95" name="object 95"/>
          <p:cNvSpPr txBox="1"/>
          <p:nvPr/>
        </p:nvSpPr>
        <p:spPr>
          <a:xfrm>
            <a:off x="5158816" y="6047436"/>
            <a:ext cx="2092960" cy="615950"/>
          </a:xfrm>
          <a:prstGeom prst="rect">
            <a:avLst/>
          </a:prstGeom>
        </p:spPr>
        <p:txBody>
          <a:bodyPr vert="horz" wrap="square" lIns="0" tIns="0" rIns="0" bIns="0" rtlCol="0">
            <a:spAutoFit/>
          </a:bodyPr>
          <a:lstStyle/>
          <a:p>
            <a:pPr marL="12700">
              <a:lnSpc>
                <a:spcPts val="1980"/>
              </a:lnSpc>
            </a:pPr>
            <a:r>
              <a:rPr sz="1800" b="1" dirty="0">
                <a:solidFill>
                  <a:srgbClr val="F07E2F"/>
                </a:solidFill>
                <a:latin typeface="Segoe UI"/>
                <a:cs typeface="Segoe UI"/>
              </a:rPr>
              <a:t>383 </a:t>
            </a:r>
            <a:r>
              <a:rPr sz="1600" dirty="0">
                <a:solidFill>
                  <a:srgbClr val="F07E2F"/>
                </a:solidFill>
                <a:latin typeface="Segoe UI"/>
                <a:cs typeface="Segoe UI"/>
              </a:rPr>
              <a:t>школы</a:t>
            </a:r>
            <a:endParaRPr sz="1600">
              <a:latin typeface="Segoe UI"/>
              <a:cs typeface="Segoe UI"/>
            </a:endParaRPr>
          </a:p>
          <a:p>
            <a:pPr marL="12700" marR="5080">
              <a:lnSpc>
                <a:spcPts val="1000"/>
              </a:lnSpc>
              <a:spcBef>
                <a:spcPts val="20"/>
              </a:spcBef>
            </a:pPr>
            <a:r>
              <a:rPr sz="1000" dirty="0">
                <a:solidFill>
                  <a:srgbClr val="F07E2F"/>
                </a:solidFill>
                <a:latin typeface="Segoe UI"/>
                <a:cs typeface="Segoe UI"/>
              </a:rPr>
              <a:t>подключены к высокоскоростному интернету за счет средств федерального бюджета</a:t>
            </a:r>
            <a:endParaRPr sz="1000">
              <a:latin typeface="Segoe UI"/>
              <a:cs typeface="Segoe UI"/>
            </a:endParaRPr>
          </a:p>
        </p:txBody>
      </p:sp>
      <p:sp>
        <p:nvSpPr>
          <p:cNvPr id="96" name="object 96"/>
          <p:cNvSpPr txBox="1"/>
          <p:nvPr/>
        </p:nvSpPr>
        <p:spPr>
          <a:xfrm>
            <a:off x="7805240" y="2055437"/>
            <a:ext cx="1517650" cy="1050290"/>
          </a:xfrm>
          <a:prstGeom prst="rect">
            <a:avLst/>
          </a:prstGeom>
        </p:spPr>
        <p:txBody>
          <a:bodyPr vert="horz" wrap="square" lIns="0" tIns="0" rIns="0" bIns="0" rtlCol="0">
            <a:spAutoFit/>
          </a:bodyPr>
          <a:lstStyle/>
          <a:p>
            <a:pPr marL="12700" marR="5080">
              <a:lnSpc>
                <a:spcPts val="900"/>
              </a:lnSpc>
            </a:pPr>
            <a:r>
              <a:rPr sz="850" dirty="0">
                <a:solidFill>
                  <a:srgbClr val="575756"/>
                </a:solidFill>
                <a:latin typeface="Segoe UI"/>
                <a:cs typeface="Segoe UI"/>
              </a:rPr>
              <a:t>для образовательных организаций,</a:t>
            </a:r>
            <a:r>
              <a:rPr sz="850" spc="-30" dirty="0">
                <a:solidFill>
                  <a:srgbClr val="575756"/>
                </a:solidFill>
                <a:latin typeface="Segoe UI"/>
                <a:cs typeface="Segoe UI"/>
              </a:rPr>
              <a:t> </a:t>
            </a:r>
            <a:r>
              <a:rPr sz="850" dirty="0">
                <a:solidFill>
                  <a:srgbClr val="575756"/>
                </a:solidFill>
                <a:latin typeface="Segoe UI"/>
                <a:cs typeface="Segoe UI"/>
              </a:rPr>
              <a:t>расположенных в городах</a:t>
            </a:r>
            <a:endParaRPr sz="850">
              <a:latin typeface="Segoe UI"/>
              <a:cs typeface="Segoe UI"/>
            </a:endParaRPr>
          </a:p>
          <a:p>
            <a:pPr marL="12700" marR="5080">
              <a:lnSpc>
                <a:spcPct val="88000"/>
              </a:lnSpc>
              <a:spcBef>
                <a:spcPts val="695"/>
              </a:spcBef>
            </a:pPr>
            <a:r>
              <a:rPr sz="1100" b="1" dirty="0">
                <a:solidFill>
                  <a:srgbClr val="F07E2F"/>
                </a:solidFill>
                <a:latin typeface="Segoe UI"/>
                <a:cs typeface="Segoe UI"/>
              </a:rPr>
              <a:t>50</a:t>
            </a:r>
            <a:r>
              <a:rPr sz="1100" b="1" spc="-85" dirty="0">
                <a:solidFill>
                  <a:srgbClr val="F07E2F"/>
                </a:solidFill>
                <a:latin typeface="Segoe UI"/>
                <a:cs typeface="Segoe UI"/>
              </a:rPr>
              <a:t> </a:t>
            </a:r>
            <a:r>
              <a:rPr sz="850" dirty="0">
                <a:solidFill>
                  <a:srgbClr val="575756"/>
                </a:solidFill>
                <a:latin typeface="Segoe UI"/>
                <a:cs typeface="Segoe UI"/>
              </a:rPr>
              <a:t>Мб/c – для образовательных организаций,</a:t>
            </a:r>
            <a:r>
              <a:rPr sz="850" spc="-30" dirty="0">
                <a:solidFill>
                  <a:srgbClr val="575756"/>
                </a:solidFill>
                <a:latin typeface="Segoe UI"/>
                <a:cs typeface="Segoe UI"/>
              </a:rPr>
              <a:t> </a:t>
            </a:r>
            <a:r>
              <a:rPr sz="850" dirty="0">
                <a:solidFill>
                  <a:srgbClr val="575756"/>
                </a:solidFill>
                <a:latin typeface="Segoe UI"/>
                <a:cs typeface="Segoe UI"/>
              </a:rPr>
              <a:t>расположенных в сельской местности и в поселках городского типа</a:t>
            </a:r>
            <a:endParaRPr sz="850">
              <a:latin typeface="Segoe UI"/>
              <a:cs typeface="Segoe UI"/>
            </a:endParaRPr>
          </a:p>
        </p:txBody>
      </p:sp>
      <p:sp>
        <p:nvSpPr>
          <p:cNvPr id="97" name="object 97"/>
          <p:cNvSpPr txBox="1"/>
          <p:nvPr/>
        </p:nvSpPr>
        <p:spPr>
          <a:xfrm>
            <a:off x="7805287" y="3203011"/>
            <a:ext cx="1329055" cy="558800"/>
          </a:xfrm>
          <a:prstGeom prst="rect">
            <a:avLst/>
          </a:prstGeom>
        </p:spPr>
        <p:txBody>
          <a:bodyPr vert="horz" wrap="square" lIns="0" tIns="0" rIns="0" bIns="0" rtlCol="0">
            <a:spAutoFit/>
          </a:bodyPr>
          <a:lstStyle/>
          <a:p>
            <a:pPr marL="12700" marR="5080">
              <a:lnSpc>
                <a:spcPts val="850"/>
              </a:lnSpc>
            </a:pPr>
            <a:r>
              <a:rPr sz="800" spc="-10" dirty="0">
                <a:solidFill>
                  <a:srgbClr val="575756"/>
                </a:solidFill>
                <a:latin typeface="Segoe UI"/>
                <a:cs typeface="Segoe UI"/>
              </a:rPr>
              <a:t>Оснащение общеобразовательных организаци</a:t>
            </a:r>
            <a:r>
              <a:rPr sz="800" dirty="0">
                <a:solidFill>
                  <a:srgbClr val="575756"/>
                </a:solidFill>
                <a:latin typeface="Segoe UI"/>
                <a:cs typeface="Segoe UI"/>
              </a:rPr>
              <a:t>й</a:t>
            </a:r>
            <a:r>
              <a:rPr sz="800" spc="-20" dirty="0">
                <a:solidFill>
                  <a:srgbClr val="575756"/>
                </a:solidFill>
                <a:latin typeface="Segoe UI"/>
                <a:cs typeface="Segoe UI"/>
              </a:rPr>
              <a:t> </a:t>
            </a:r>
            <a:r>
              <a:rPr sz="800" dirty="0">
                <a:solidFill>
                  <a:srgbClr val="575756"/>
                </a:solidFill>
                <a:latin typeface="Segoe UI"/>
                <a:cs typeface="Segoe UI"/>
              </a:rPr>
              <a:t>в</a:t>
            </a:r>
            <a:r>
              <a:rPr sz="800" spc="-20" dirty="0">
                <a:solidFill>
                  <a:srgbClr val="575756"/>
                </a:solidFill>
                <a:latin typeface="Segoe UI"/>
                <a:cs typeface="Segoe UI"/>
              </a:rPr>
              <a:t> </a:t>
            </a:r>
            <a:r>
              <a:rPr sz="800" spc="-10" dirty="0">
                <a:solidFill>
                  <a:srgbClr val="575756"/>
                </a:solidFill>
                <a:latin typeface="Segoe UI"/>
                <a:cs typeface="Segoe UI"/>
              </a:rPr>
              <a:t>соответствии с</a:t>
            </a:r>
            <a:r>
              <a:rPr sz="800" dirty="0">
                <a:solidFill>
                  <a:srgbClr val="575756"/>
                </a:solidFill>
                <a:latin typeface="Segoe UI"/>
                <a:cs typeface="Segoe UI"/>
              </a:rPr>
              <a:t>о</a:t>
            </a:r>
            <a:r>
              <a:rPr sz="800" spc="-20" dirty="0">
                <a:solidFill>
                  <a:srgbClr val="575756"/>
                </a:solidFill>
                <a:latin typeface="Segoe UI"/>
                <a:cs typeface="Segoe UI"/>
              </a:rPr>
              <a:t> </a:t>
            </a:r>
            <a:r>
              <a:rPr sz="800" spc="-10" dirty="0">
                <a:solidFill>
                  <a:srgbClr val="575756"/>
                </a:solidFill>
                <a:latin typeface="Segoe UI"/>
                <a:cs typeface="Segoe UI"/>
              </a:rPr>
              <a:t>стандарто</a:t>
            </a:r>
            <a:r>
              <a:rPr sz="800" dirty="0">
                <a:solidFill>
                  <a:srgbClr val="575756"/>
                </a:solidFill>
                <a:latin typeface="Segoe UI"/>
                <a:cs typeface="Segoe UI"/>
              </a:rPr>
              <a:t>м</a:t>
            </a:r>
            <a:r>
              <a:rPr sz="800" spc="-20" dirty="0">
                <a:solidFill>
                  <a:srgbClr val="575756"/>
                </a:solidFill>
                <a:latin typeface="Segoe UI"/>
                <a:cs typeface="Segoe UI"/>
              </a:rPr>
              <a:t> </a:t>
            </a:r>
            <a:r>
              <a:rPr sz="800" spc="-10" dirty="0">
                <a:solidFill>
                  <a:srgbClr val="575756"/>
                </a:solidFill>
                <a:latin typeface="Segoe UI"/>
                <a:cs typeface="Segoe UI"/>
              </a:rPr>
              <a:t>«Цифровая школа»</a:t>
            </a:r>
            <a:endParaRPr sz="800">
              <a:latin typeface="Segoe UI"/>
              <a:cs typeface="Segoe UI"/>
            </a:endParaRPr>
          </a:p>
        </p:txBody>
      </p:sp>
      <p:sp>
        <p:nvSpPr>
          <p:cNvPr id="98" name="object 98"/>
          <p:cNvSpPr txBox="1"/>
          <p:nvPr/>
        </p:nvSpPr>
        <p:spPr>
          <a:xfrm>
            <a:off x="7805287" y="3850508"/>
            <a:ext cx="1382395" cy="1314450"/>
          </a:xfrm>
          <a:prstGeom prst="rect">
            <a:avLst/>
          </a:prstGeom>
        </p:spPr>
        <p:txBody>
          <a:bodyPr vert="horz" wrap="square" lIns="0" tIns="0" rIns="0" bIns="0" rtlCol="0">
            <a:spAutoFit/>
          </a:bodyPr>
          <a:lstStyle/>
          <a:p>
            <a:pPr marL="12700" marR="5080">
              <a:lnSpc>
                <a:spcPts val="850"/>
              </a:lnSpc>
            </a:pPr>
            <a:r>
              <a:rPr sz="800" spc="-10" dirty="0">
                <a:solidFill>
                  <a:srgbClr val="575756"/>
                </a:solidFill>
                <a:latin typeface="Segoe UI"/>
                <a:cs typeface="Segoe UI"/>
              </a:rPr>
              <a:t>Создани</a:t>
            </a:r>
            <a:r>
              <a:rPr sz="800" dirty="0">
                <a:solidFill>
                  <a:srgbClr val="575756"/>
                </a:solidFill>
                <a:latin typeface="Segoe UI"/>
                <a:cs typeface="Segoe UI"/>
              </a:rPr>
              <a:t>е</a:t>
            </a:r>
            <a:r>
              <a:rPr sz="800" spc="-20" dirty="0">
                <a:solidFill>
                  <a:srgbClr val="575756"/>
                </a:solidFill>
                <a:latin typeface="Segoe UI"/>
                <a:cs typeface="Segoe UI"/>
              </a:rPr>
              <a:t> </a:t>
            </a:r>
            <a:r>
              <a:rPr sz="800" dirty="0">
                <a:solidFill>
                  <a:srgbClr val="575756"/>
                </a:solidFill>
                <a:latin typeface="Segoe UI"/>
                <a:cs typeface="Segoe UI"/>
              </a:rPr>
              <a:t>и</a:t>
            </a:r>
            <a:r>
              <a:rPr sz="800" spc="-20" dirty="0">
                <a:solidFill>
                  <a:srgbClr val="575756"/>
                </a:solidFill>
                <a:latin typeface="Segoe UI"/>
                <a:cs typeface="Segoe UI"/>
              </a:rPr>
              <a:t> </a:t>
            </a:r>
            <a:r>
              <a:rPr sz="800" spc="-10" dirty="0">
                <a:solidFill>
                  <a:srgbClr val="575756"/>
                </a:solidFill>
                <a:latin typeface="Segoe UI"/>
                <a:cs typeface="Segoe UI"/>
              </a:rPr>
              <a:t>(или) модернизаци</a:t>
            </a:r>
            <a:r>
              <a:rPr sz="800" dirty="0">
                <a:solidFill>
                  <a:srgbClr val="575756"/>
                </a:solidFill>
                <a:latin typeface="Segoe UI"/>
                <a:cs typeface="Segoe UI"/>
              </a:rPr>
              <a:t>я</a:t>
            </a:r>
            <a:r>
              <a:rPr sz="800" spc="-20" dirty="0">
                <a:solidFill>
                  <a:srgbClr val="575756"/>
                </a:solidFill>
                <a:latin typeface="Segoe UI"/>
                <a:cs typeface="Segoe UI"/>
              </a:rPr>
              <a:t> </a:t>
            </a:r>
            <a:r>
              <a:rPr sz="800" spc="-10" dirty="0">
                <a:solidFill>
                  <a:srgbClr val="575756"/>
                </a:solidFill>
                <a:latin typeface="Segoe UI"/>
                <a:cs typeface="Segoe UI"/>
              </a:rPr>
              <a:t>локальных вычислительны</a:t>
            </a:r>
            <a:r>
              <a:rPr sz="800" dirty="0">
                <a:solidFill>
                  <a:srgbClr val="575756"/>
                </a:solidFill>
                <a:latin typeface="Segoe UI"/>
                <a:cs typeface="Segoe UI"/>
              </a:rPr>
              <a:t>х</a:t>
            </a:r>
            <a:r>
              <a:rPr sz="800" spc="-20" dirty="0">
                <a:solidFill>
                  <a:srgbClr val="575756"/>
                </a:solidFill>
                <a:latin typeface="Segoe UI"/>
                <a:cs typeface="Segoe UI"/>
              </a:rPr>
              <a:t> </a:t>
            </a:r>
            <a:r>
              <a:rPr sz="800" spc="-10" dirty="0">
                <a:solidFill>
                  <a:srgbClr val="575756"/>
                </a:solidFill>
                <a:latin typeface="Segoe UI"/>
                <a:cs typeface="Segoe UI"/>
              </a:rPr>
              <a:t>сетей, включа</a:t>
            </a:r>
            <a:r>
              <a:rPr sz="800" dirty="0">
                <a:solidFill>
                  <a:srgbClr val="575756"/>
                </a:solidFill>
                <a:latin typeface="Segoe UI"/>
                <a:cs typeface="Segoe UI"/>
              </a:rPr>
              <a:t>я</a:t>
            </a:r>
            <a:r>
              <a:rPr sz="800" spc="-20" dirty="0">
                <a:solidFill>
                  <a:srgbClr val="575756"/>
                </a:solidFill>
                <a:latin typeface="Segoe UI"/>
                <a:cs typeface="Segoe UI"/>
              </a:rPr>
              <a:t> </a:t>
            </a:r>
            <a:r>
              <a:rPr sz="800" spc="-10" dirty="0">
                <a:solidFill>
                  <a:srgbClr val="575756"/>
                </a:solidFill>
                <a:latin typeface="Segoe UI"/>
                <a:cs typeface="Segoe UI"/>
              </a:rPr>
              <a:t>работ</a:t>
            </a:r>
            <a:r>
              <a:rPr sz="800" dirty="0">
                <a:solidFill>
                  <a:srgbClr val="575756"/>
                </a:solidFill>
                <a:latin typeface="Segoe UI"/>
                <a:cs typeface="Segoe UI"/>
              </a:rPr>
              <a:t>ы</a:t>
            </a:r>
            <a:r>
              <a:rPr sz="800" spc="-20" dirty="0">
                <a:solidFill>
                  <a:srgbClr val="575756"/>
                </a:solidFill>
                <a:latin typeface="Segoe UI"/>
                <a:cs typeface="Segoe UI"/>
              </a:rPr>
              <a:t> </a:t>
            </a:r>
            <a:r>
              <a:rPr sz="800" spc="-10" dirty="0">
                <a:solidFill>
                  <a:srgbClr val="575756"/>
                </a:solidFill>
                <a:latin typeface="Segoe UI"/>
                <a:cs typeface="Segoe UI"/>
              </a:rPr>
              <a:t>п</a:t>
            </a:r>
            <a:r>
              <a:rPr sz="800" dirty="0">
                <a:solidFill>
                  <a:srgbClr val="575756"/>
                </a:solidFill>
                <a:latin typeface="Segoe UI"/>
                <a:cs typeface="Segoe UI"/>
              </a:rPr>
              <a:t>о</a:t>
            </a:r>
            <a:r>
              <a:rPr sz="800" spc="-20" dirty="0">
                <a:solidFill>
                  <a:srgbClr val="575756"/>
                </a:solidFill>
                <a:latin typeface="Segoe UI"/>
                <a:cs typeface="Segoe UI"/>
              </a:rPr>
              <a:t> </a:t>
            </a:r>
            <a:r>
              <a:rPr sz="800" spc="-10" dirty="0">
                <a:solidFill>
                  <a:srgbClr val="575756"/>
                </a:solidFill>
                <a:latin typeface="Segoe UI"/>
                <a:cs typeface="Segoe UI"/>
              </a:rPr>
              <a:t>поставке, установк</a:t>
            </a:r>
            <a:r>
              <a:rPr sz="800" dirty="0">
                <a:solidFill>
                  <a:srgbClr val="575756"/>
                </a:solidFill>
                <a:latin typeface="Segoe UI"/>
                <a:cs typeface="Segoe UI"/>
              </a:rPr>
              <a:t>е</a:t>
            </a:r>
            <a:r>
              <a:rPr sz="800" spc="-20" dirty="0">
                <a:solidFill>
                  <a:srgbClr val="575756"/>
                </a:solidFill>
                <a:latin typeface="Segoe UI"/>
                <a:cs typeface="Segoe UI"/>
              </a:rPr>
              <a:t> </a:t>
            </a:r>
            <a:r>
              <a:rPr sz="800" dirty="0">
                <a:solidFill>
                  <a:srgbClr val="575756"/>
                </a:solidFill>
                <a:latin typeface="Segoe UI"/>
                <a:cs typeface="Segoe UI"/>
              </a:rPr>
              <a:t>и</a:t>
            </a:r>
            <a:r>
              <a:rPr sz="800" spc="-20" dirty="0">
                <a:solidFill>
                  <a:srgbClr val="575756"/>
                </a:solidFill>
                <a:latin typeface="Segoe UI"/>
                <a:cs typeface="Segoe UI"/>
              </a:rPr>
              <a:t> </a:t>
            </a:r>
            <a:r>
              <a:rPr sz="800" spc="-10" dirty="0">
                <a:solidFill>
                  <a:srgbClr val="575756"/>
                </a:solidFill>
                <a:latin typeface="Segoe UI"/>
                <a:cs typeface="Segoe UI"/>
              </a:rPr>
              <a:t>подключению внутриобъектового телекоммуникационного шкафа</a:t>
            </a:r>
            <a:r>
              <a:rPr sz="800" dirty="0">
                <a:solidFill>
                  <a:srgbClr val="575756"/>
                </a:solidFill>
                <a:latin typeface="Segoe UI"/>
                <a:cs typeface="Segoe UI"/>
              </a:rPr>
              <a:t>,</a:t>
            </a:r>
            <a:r>
              <a:rPr sz="800" spc="-20" dirty="0">
                <a:solidFill>
                  <a:srgbClr val="575756"/>
                </a:solidFill>
                <a:latin typeface="Segoe UI"/>
                <a:cs typeface="Segoe UI"/>
              </a:rPr>
              <a:t> </a:t>
            </a:r>
            <a:r>
              <a:rPr sz="800" spc="-10" dirty="0">
                <a:solidFill>
                  <a:srgbClr val="575756"/>
                </a:solidFill>
                <a:latin typeface="Segoe UI"/>
                <a:cs typeface="Segoe UI"/>
              </a:rPr>
              <a:t>источника бесперебойног</a:t>
            </a:r>
            <a:r>
              <a:rPr sz="800" dirty="0">
                <a:solidFill>
                  <a:srgbClr val="575756"/>
                </a:solidFill>
                <a:latin typeface="Segoe UI"/>
                <a:cs typeface="Segoe UI"/>
              </a:rPr>
              <a:t>о</a:t>
            </a:r>
            <a:r>
              <a:rPr sz="800" spc="-20" dirty="0">
                <a:solidFill>
                  <a:srgbClr val="575756"/>
                </a:solidFill>
                <a:latin typeface="Segoe UI"/>
                <a:cs typeface="Segoe UI"/>
              </a:rPr>
              <a:t> </a:t>
            </a:r>
            <a:r>
              <a:rPr sz="800" spc="-10" dirty="0">
                <a:solidFill>
                  <a:srgbClr val="575756"/>
                </a:solidFill>
                <a:latin typeface="Segoe UI"/>
                <a:cs typeface="Segoe UI"/>
              </a:rPr>
              <a:t>питания, коммутационно</a:t>
            </a:r>
            <a:r>
              <a:rPr sz="800" dirty="0">
                <a:solidFill>
                  <a:srgbClr val="575756"/>
                </a:solidFill>
                <a:latin typeface="Segoe UI"/>
                <a:cs typeface="Segoe UI"/>
              </a:rPr>
              <a:t>й</a:t>
            </a:r>
            <a:r>
              <a:rPr sz="800" spc="-20" dirty="0">
                <a:solidFill>
                  <a:srgbClr val="575756"/>
                </a:solidFill>
                <a:latin typeface="Segoe UI"/>
                <a:cs typeface="Segoe UI"/>
              </a:rPr>
              <a:t> </a:t>
            </a:r>
            <a:r>
              <a:rPr sz="800" spc="-10" dirty="0">
                <a:solidFill>
                  <a:srgbClr val="575756"/>
                </a:solidFill>
                <a:latin typeface="Segoe UI"/>
                <a:cs typeface="Segoe UI"/>
              </a:rPr>
              <a:t>панели (коммутационны</a:t>
            </a:r>
            <a:r>
              <a:rPr sz="800" dirty="0">
                <a:solidFill>
                  <a:srgbClr val="575756"/>
                </a:solidFill>
                <a:latin typeface="Segoe UI"/>
                <a:cs typeface="Segoe UI"/>
              </a:rPr>
              <a:t>х</a:t>
            </a:r>
            <a:r>
              <a:rPr sz="800" spc="-20" dirty="0">
                <a:solidFill>
                  <a:srgbClr val="575756"/>
                </a:solidFill>
                <a:latin typeface="Segoe UI"/>
                <a:cs typeface="Segoe UI"/>
              </a:rPr>
              <a:t> </a:t>
            </a:r>
            <a:r>
              <a:rPr sz="800" spc="-10" dirty="0">
                <a:solidFill>
                  <a:srgbClr val="575756"/>
                </a:solidFill>
                <a:latin typeface="Segoe UI"/>
                <a:cs typeface="Segoe UI"/>
              </a:rPr>
              <a:t>панелей), коммутатор</a:t>
            </a:r>
            <a:r>
              <a:rPr sz="800" dirty="0">
                <a:solidFill>
                  <a:srgbClr val="575756"/>
                </a:solidFill>
                <a:latin typeface="Segoe UI"/>
                <a:cs typeface="Segoe UI"/>
              </a:rPr>
              <a:t>а</a:t>
            </a:r>
            <a:r>
              <a:rPr sz="800" spc="-20" dirty="0">
                <a:solidFill>
                  <a:srgbClr val="575756"/>
                </a:solidFill>
                <a:latin typeface="Segoe UI"/>
                <a:cs typeface="Segoe UI"/>
              </a:rPr>
              <a:t> </a:t>
            </a:r>
            <a:r>
              <a:rPr sz="800" spc="-10" dirty="0">
                <a:solidFill>
                  <a:srgbClr val="575756"/>
                </a:solidFill>
                <a:latin typeface="Segoe UI"/>
                <a:cs typeface="Segoe UI"/>
              </a:rPr>
              <a:t>(коммутаторов)</a:t>
            </a:r>
            <a:endParaRPr sz="800">
              <a:latin typeface="Segoe UI"/>
              <a:cs typeface="Segoe UI"/>
            </a:endParaRPr>
          </a:p>
        </p:txBody>
      </p:sp>
      <p:sp>
        <p:nvSpPr>
          <p:cNvPr id="99" name="object 99"/>
          <p:cNvSpPr txBox="1"/>
          <p:nvPr/>
        </p:nvSpPr>
        <p:spPr>
          <a:xfrm>
            <a:off x="7805287" y="5253299"/>
            <a:ext cx="1502410" cy="342900"/>
          </a:xfrm>
          <a:prstGeom prst="rect">
            <a:avLst/>
          </a:prstGeom>
        </p:spPr>
        <p:txBody>
          <a:bodyPr vert="horz" wrap="square" lIns="0" tIns="0" rIns="0" bIns="0" rtlCol="0">
            <a:spAutoFit/>
          </a:bodyPr>
          <a:lstStyle/>
          <a:p>
            <a:pPr marL="12700" marR="5080">
              <a:lnSpc>
                <a:spcPts val="850"/>
              </a:lnSpc>
            </a:pPr>
            <a:r>
              <a:rPr sz="800" spc="-10" dirty="0">
                <a:solidFill>
                  <a:srgbClr val="575756"/>
                </a:solidFill>
                <a:latin typeface="Segoe UI"/>
                <a:cs typeface="Segoe UI"/>
              </a:rPr>
              <a:t>Создани</a:t>
            </a:r>
            <a:r>
              <a:rPr sz="800" dirty="0">
                <a:solidFill>
                  <a:srgbClr val="575756"/>
                </a:solidFill>
                <a:latin typeface="Segoe UI"/>
                <a:cs typeface="Segoe UI"/>
              </a:rPr>
              <a:t>е</a:t>
            </a:r>
            <a:r>
              <a:rPr sz="800" spc="-20" dirty="0">
                <a:solidFill>
                  <a:srgbClr val="575756"/>
                </a:solidFill>
                <a:latin typeface="Segoe UI"/>
                <a:cs typeface="Segoe UI"/>
              </a:rPr>
              <a:t> </a:t>
            </a:r>
            <a:r>
              <a:rPr sz="800" dirty="0">
                <a:solidFill>
                  <a:srgbClr val="575756"/>
                </a:solidFill>
                <a:latin typeface="Segoe UI"/>
                <a:cs typeface="Segoe UI"/>
              </a:rPr>
              <a:t>и</a:t>
            </a:r>
            <a:r>
              <a:rPr sz="800" spc="-20" dirty="0">
                <a:solidFill>
                  <a:srgbClr val="575756"/>
                </a:solidFill>
                <a:latin typeface="Segoe UI"/>
                <a:cs typeface="Segoe UI"/>
              </a:rPr>
              <a:t> </a:t>
            </a:r>
            <a:r>
              <a:rPr sz="800" spc="-10" dirty="0">
                <a:solidFill>
                  <a:srgbClr val="575756"/>
                </a:solidFill>
                <a:latin typeface="Segoe UI"/>
                <a:cs typeface="Segoe UI"/>
              </a:rPr>
              <a:t>(или</a:t>
            </a:r>
            <a:r>
              <a:rPr sz="800" dirty="0">
                <a:solidFill>
                  <a:srgbClr val="575756"/>
                </a:solidFill>
                <a:latin typeface="Segoe UI"/>
                <a:cs typeface="Segoe UI"/>
              </a:rPr>
              <a:t>)</a:t>
            </a:r>
            <a:r>
              <a:rPr sz="800" spc="-20" dirty="0">
                <a:solidFill>
                  <a:srgbClr val="575756"/>
                </a:solidFill>
                <a:latin typeface="Segoe UI"/>
                <a:cs typeface="Segoe UI"/>
              </a:rPr>
              <a:t> </a:t>
            </a:r>
            <a:r>
              <a:rPr sz="800" spc="-10" dirty="0">
                <a:solidFill>
                  <a:srgbClr val="575756"/>
                </a:solidFill>
                <a:latin typeface="Segoe UI"/>
                <a:cs typeface="Segoe UI"/>
              </a:rPr>
              <a:t>модернизация структурированны</a:t>
            </a:r>
            <a:r>
              <a:rPr sz="800" dirty="0">
                <a:solidFill>
                  <a:srgbClr val="575756"/>
                </a:solidFill>
                <a:latin typeface="Segoe UI"/>
                <a:cs typeface="Segoe UI"/>
              </a:rPr>
              <a:t>х</a:t>
            </a:r>
            <a:r>
              <a:rPr sz="800" spc="-20" dirty="0">
                <a:solidFill>
                  <a:srgbClr val="575756"/>
                </a:solidFill>
                <a:latin typeface="Segoe UI"/>
                <a:cs typeface="Segoe UI"/>
              </a:rPr>
              <a:t> </a:t>
            </a:r>
            <a:r>
              <a:rPr sz="800" spc="-10" dirty="0">
                <a:solidFill>
                  <a:srgbClr val="575756"/>
                </a:solidFill>
                <a:latin typeface="Segoe UI"/>
                <a:cs typeface="Segoe UI"/>
              </a:rPr>
              <a:t>кабельных систем</a:t>
            </a:r>
            <a:endParaRPr sz="800">
              <a:latin typeface="Segoe UI"/>
              <a:cs typeface="Segoe UI"/>
            </a:endParaRPr>
          </a:p>
        </p:txBody>
      </p:sp>
      <p:sp>
        <p:nvSpPr>
          <p:cNvPr id="100" name="object 100"/>
          <p:cNvSpPr txBox="1"/>
          <p:nvPr/>
        </p:nvSpPr>
        <p:spPr>
          <a:xfrm>
            <a:off x="7805287" y="5684997"/>
            <a:ext cx="1502410" cy="342900"/>
          </a:xfrm>
          <a:prstGeom prst="rect">
            <a:avLst/>
          </a:prstGeom>
        </p:spPr>
        <p:txBody>
          <a:bodyPr vert="horz" wrap="square" lIns="0" tIns="0" rIns="0" bIns="0" rtlCol="0">
            <a:spAutoFit/>
          </a:bodyPr>
          <a:lstStyle/>
          <a:p>
            <a:pPr marL="12700" marR="5080">
              <a:lnSpc>
                <a:spcPts val="850"/>
              </a:lnSpc>
            </a:pPr>
            <a:r>
              <a:rPr sz="800" spc="-10" dirty="0">
                <a:solidFill>
                  <a:srgbClr val="575756"/>
                </a:solidFill>
                <a:latin typeface="Segoe UI"/>
                <a:cs typeface="Segoe UI"/>
              </a:rPr>
              <a:t>Создани</a:t>
            </a:r>
            <a:r>
              <a:rPr sz="800" dirty="0">
                <a:solidFill>
                  <a:srgbClr val="575756"/>
                </a:solidFill>
                <a:latin typeface="Segoe UI"/>
                <a:cs typeface="Segoe UI"/>
              </a:rPr>
              <a:t>е</a:t>
            </a:r>
            <a:r>
              <a:rPr sz="800" spc="-20" dirty="0">
                <a:solidFill>
                  <a:srgbClr val="575756"/>
                </a:solidFill>
                <a:latin typeface="Segoe UI"/>
                <a:cs typeface="Segoe UI"/>
              </a:rPr>
              <a:t> </a:t>
            </a:r>
            <a:r>
              <a:rPr sz="800" dirty="0">
                <a:solidFill>
                  <a:srgbClr val="575756"/>
                </a:solidFill>
                <a:latin typeface="Segoe UI"/>
                <a:cs typeface="Segoe UI"/>
              </a:rPr>
              <a:t>и</a:t>
            </a:r>
            <a:r>
              <a:rPr sz="800" spc="-20" dirty="0">
                <a:solidFill>
                  <a:srgbClr val="575756"/>
                </a:solidFill>
                <a:latin typeface="Segoe UI"/>
                <a:cs typeface="Segoe UI"/>
              </a:rPr>
              <a:t> </a:t>
            </a:r>
            <a:r>
              <a:rPr sz="800" spc="-10" dirty="0">
                <a:solidFill>
                  <a:srgbClr val="575756"/>
                </a:solidFill>
                <a:latin typeface="Segoe UI"/>
                <a:cs typeface="Segoe UI"/>
              </a:rPr>
              <a:t>(или</a:t>
            </a:r>
            <a:r>
              <a:rPr sz="800" dirty="0">
                <a:solidFill>
                  <a:srgbClr val="575756"/>
                </a:solidFill>
                <a:latin typeface="Segoe UI"/>
                <a:cs typeface="Segoe UI"/>
              </a:rPr>
              <a:t>)</a:t>
            </a:r>
            <a:r>
              <a:rPr sz="800" spc="-20" dirty="0">
                <a:solidFill>
                  <a:srgbClr val="575756"/>
                </a:solidFill>
                <a:latin typeface="Segoe UI"/>
                <a:cs typeface="Segoe UI"/>
              </a:rPr>
              <a:t> </a:t>
            </a:r>
            <a:r>
              <a:rPr sz="800" spc="-10" dirty="0">
                <a:solidFill>
                  <a:srgbClr val="575756"/>
                </a:solidFill>
                <a:latin typeface="Segoe UI"/>
                <a:cs typeface="Segoe UI"/>
              </a:rPr>
              <a:t>модернизация систе</a:t>
            </a:r>
            <a:r>
              <a:rPr sz="800" dirty="0">
                <a:solidFill>
                  <a:srgbClr val="575756"/>
                </a:solidFill>
                <a:latin typeface="Segoe UI"/>
                <a:cs typeface="Segoe UI"/>
              </a:rPr>
              <a:t>м</a:t>
            </a:r>
            <a:r>
              <a:rPr sz="800" spc="-20" dirty="0">
                <a:solidFill>
                  <a:srgbClr val="575756"/>
                </a:solidFill>
                <a:latin typeface="Segoe UI"/>
                <a:cs typeface="Segoe UI"/>
              </a:rPr>
              <a:t> </a:t>
            </a:r>
            <a:r>
              <a:rPr sz="800" spc="-10" dirty="0">
                <a:solidFill>
                  <a:srgbClr val="575756"/>
                </a:solidFill>
                <a:latin typeface="Segoe UI"/>
                <a:cs typeface="Segoe UI"/>
              </a:rPr>
              <a:t>беспроводного широкополосног</a:t>
            </a:r>
            <a:r>
              <a:rPr sz="800" dirty="0">
                <a:solidFill>
                  <a:srgbClr val="575756"/>
                </a:solidFill>
                <a:latin typeface="Segoe UI"/>
                <a:cs typeface="Segoe UI"/>
              </a:rPr>
              <a:t>о</a:t>
            </a:r>
            <a:r>
              <a:rPr sz="800" spc="-20" dirty="0">
                <a:solidFill>
                  <a:srgbClr val="575756"/>
                </a:solidFill>
                <a:latin typeface="Segoe UI"/>
                <a:cs typeface="Segoe UI"/>
              </a:rPr>
              <a:t> </a:t>
            </a:r>
            <a:r>
              <a:rPr sz="800" spc="-10" dirty="0">
                <a:solidFill>
                  <a:srgbClr val="575756"/>
                </a:solidFill>
                <a:latin typeface="Segoe UI"/>
                <a:cs typeface="Segoe UI"/>
              </a:rPr>
              <a:t>доступа</a:t>
            </a:r>
            <a:endParaRPr sz="800">
              <a:latin typeface="Segoe UI"/>
              <a:cs typeface="Segoe UI"/>
            </a:endParaRPr>
          </a:p>
        </p:txBody>
      </p:sp>
      <p:sp>
        <p:nvSpPr>
          <p:cNvPr id="101" name="object 101"/>
          <p:cNvSpPr txBox="1"/>
          <p:nvPr/>
        </p:nvSpPr>
        <p:spPr>
          <a:xfrm>
            <a:off x="7805287" y="6116696"/>
            <a:ext cx="1503045" cy="558800"/>
          </a:xfrm>
          <a:prstGeom prst="rect">
            <a:avLst/>
          </a:prstGeom>
        </p:spPr>
        <p:txBody>
          <a:bodyPr vert="horz" wrap="square" lIns="0" tIns="0" rIns="0" bIns="0" rtlCol="0">
            <a:spAutoFit/>
          </a:bodyPr>
          <a:lstStyle/>
          <a:p>
            <a:pPr marL="12700" marR="5080">
              <a:lnSpc>
                <a:spcPts val="850"/>
              </a:lnSpc>
            </a:pPr>
            <a:r>
              <a:rPr sz="800" spc="-10" dirty="0">
                <a:solidFill>
                  <a:srgbClr val="575756"/>
                </a:solidFill>
                <a:latin typeface="Segoe UI"/>
                <a:cs typeface="Segoe UI"/>
              </a:rPr>
              <a:t>Организаци</a:t>
            </a:r>
            <a:r>
              <a:rPr sz="800" dirty="0">
                <a:solidFill>
                  <a:srgbClr val="575756"/>
                </a:solidFill>
                <a:latin typeface="Segoe UI"/>
                <a:cs typeface="Segoe UI"/>
              </a:rPr>
              <a:t>я</a:t>
            </a:r>
            <a:r>
              <a:rPr sz="800" spc="-20" dirty="0">
                <a:solidFill>
                  <a:srgbClr val="575756"/>
                </a:solidFill>
                <a:latin typeface="Segoe UI"/>
                <a:cs typeface="Segoe UI"/>
              </a:rPr>
              <a:t> </a:t>
            </a:r>
            <a:r>
              <a:rPr sz="800" spc="-10" dirty="0">
                <a:solidFill>
                  <a:srgbClr val="575756"/>
                </a:solidFill>
                <a:latin typeface="Segoe UI"/>
                <a:cs typeface="Segoe UI"/>
              </a:rPr>
              <a:t>видеонаблюдения з</a:t>
            </a:r>
            <a:r>
              <a:rPr sz="800" dirty="0">
                <a:solidFill>
                  <a:srgbClr val="575756"/>
                </a:solidFill>
                <a:latin typeface="Segoe UI"/>
                <a:cs typeface="Segoe UI"/>
              </a:rPr>
              <a:t>а</a:t>
            </a:r>
            <a:r>
              <a:rPr sz="800" spc="-20" dirty="0">
                <a:solidFill>
                  <a:srgbClr val="575756"/>
                </a:solidFill>
                <a:latin typeface="Segoe UI"/>
                <a:cs typeface="Segoe UI"/>
              </a:rPr>
              <a:t> </a:t>
            </a:r>
            <a:r>
              <a:rPr sz="800" spc="-10" dirty="0">
                <a:solidFill>
                  <a:srgbClr val="575756"/>
                </a:solidFill>
                <a:latin typeface="Segoe UI"/>
                <a:cs typeface="Segoe UI"/>
              </a:rPr>
              <a:t>входно</a:t>
            </a:r>
            <a:r>
              <a:rPr sz="800" dirty="0">
                <a:solidFill>
                  <a:srgbClr val="575756"/>
                </a:solidFill>
                <a:latin typeface="Segoe UI"/>
                <a:cs typeface="Segoe UI"/>
              </a:rPr>
              <a:t>й</a:t>
            </a:r>
            <a:r>
              <a:rPr sz="800" spc="-20" dirty="0">
                <a:solidFill>
                  <a:srgbClr val="575756"/>
                </a:solidFill>
                <a:latin typeface="Segoe UI"/>
                <a:cs typeface="Segoe UI"/>
              </a:rPr>
              <a:t> </a:t>
            </a:r>
            <a:r>
              <a:rPr sz="800" spc="-10" dirty="0">
                <a:solidFill>
                  <a:srgbClr val="575756"/>
                </a:solidFill>
                <a:latin typeface="Segoe UI"/>
                <a:cs typeface="Segoe UI"/>
              </a:rPr>
              <a:t>группой, включающа</a:t>
            </a:r>
            <a:r>
              <a:rPr sz="800" dirty="0">
                <a:solidFill>
                  <a:srgbClr val="575756"/>
                </a:solidFill>
                <a:latin typeface="Segoe UI"/>
                <a:cs typeface="Segoe UI"/>
              </a:rPr>
              <a:t>я</a:t>
            </a:r>
            <a:r>
              <a:rPr sz="800" spc="-20" dirty="0">
                <a:solidFill>
                  <a:srgbClr val="575756"/>
                </a:solidFill>
                <a:latin typeface="Segoe UI"/>
                <a:cs typeface="Segoe UI"/>
              </a:rPr>
              <a:t> </a:t>
            </a:r>
            <a:r>
              <a:rPr sz="800" spc="-10" dirty="0">
                <a:solidFill>
                  <a:srgbClr val="575756"/>
                </a:solidFill>
                <a:latin typeface="Segoe UI"/>
                <a:cs typeface="Segoe UI"/>
              </a:rPr>
              <a:t>работ</a:t>
            </a:r>
            <a:r>
              <a:rPr sz="800" dirty="0">
                <a:solidFill>
                  <a:srgbClr val="575756"/>
                </a:solidFill>
                <a:latin typeface="Segoe UI"/>
                <a:cs typeface="Segoe UI"/>
              </a:rPr>
              <a:t>ы</a:t>
            </a:r>
            <a:r>
              <a:rPr sz="800" spc="-20" dirty="0">
                <a:solidFill>
                  <a:srgbClr val="575756"/>
                </a:solidFill>
                <a:latin typeface="Segoe UI"/>
                <a:cs typeface="Segoe UI"/>
              </a:rPr>
              <a:t> </a:t>
            </a:r>
            <a:r>
              <a:rPr sz="800" spc="-10" dirty="0">
                <a:solidFill>
                  <a:srgbClr val="575756"/>
                </a:solidFill>
                <a:latin typeface="Segoe UI"/>
                <a:cs typeface="Segoe UI"/>
              </a:rPr>
              <a:t>по оснащени</a:t>
            </a:r>
            <a:r>
              <a:rPr sz="800" dirty="0">
                <a:solidFill>
                  <a:srgbClr val="575756"/>
                </a:solidFill>
                <a:latin typeface="Segoe UI"/>
                <a:cs typeface="Segoe UI"/>
              </a:rPr>
              <a:t>ю</a:t>
            </a:r>
            <a:r>
              <a:rPr sz="800" spc="-20" dirty="0">
                <a:solidFill>
                  <a:srgbClr val="575756"/>
                </a:solidFill>
                <a:latin typeface="Segoe UI"/>
                <a:cs typeface="Segoe UI"/>
              </a:rPr>
              <a:t> </a:t>
            </a:r>
            <a:r>
              <a:rPr sz="800" dirty="0">
                <a:solidFill>
                  <a:srgbClr val="575756"/>
                </a:solidFill>
                <a:latin typeface="Segoe UI"/>
                <a:cs typeface="Segoe UI"/>
              </a:rPr>
              <a:t>и</a:t>
            </a:r>
            <a:r>
              <a:rPr sz="800" spc="-20" dirty="0">
                <a:solidFill>
                  <a:srgbClr val="575756"/>
                </a:solidFill>
                <a:latin typeface="Segoe UI"/>
                <a:cs typeface="Segoe UI"/>
              </a:rPr>
              <a:t> </a:t>
            </a:r>
            <a:r>
              <a:rPr sz="800" spc="-10" dirty="0">
                <a:solidFill>
                  <a:srgbClr val="575756"/>
                </a:solidFill>
                <a:latin typeface="Segoe UI"/>
                <a:cs typeface="Segoe UI"/>
              </a:rPr>
              <a:t>установке необходимог</a:t>
            </a:r>
            <a:r>
              <a:rPr sz="800" dirty="0">
                <a:solidFill>
                  <a:srgbClr val="575756"/>
                </a:solidFill>
                <a:latin typeface="Segoe UI"/>
                <a:cs typeface="Segoe UI"/>
              </a:rPr>
              <a:t>о</a:t>
            </a:r>
            <a:r>
              <a:rPr sz="800" spc="-20" dirty="0">
                <a:solidFill>
                  <a:srgbClr val="575756"/>
                </a:solidFill>
                <a:latin typeface="Segoe UI"/>
                <a:cs typeface="Segoe UI"/>
              </a:rPr>
              <a:t> </a:t>
            </a:r>
            <a:r>
              <a:rPr sz="800" spc="-10" dirty="0">
                <a:solidFill>
                  <a:srgbClr val="575756"/>
                </a:solidFill>
                <a:latin typeface="Segoe UI"/>
                <a:cs typeface="Segoe UI"/>
              </a:rPr>
              <a:t>оборудования</a:t>
            </a:r>
            <a:endParaRPr sz="800">
              <a:latin typeface="Segoe UI"/>
              <a:cs typeface="Segoe UI"/>
            </a:endParaRPr>
          </a:p>
        </p:txBody>
      </p:sp>
      <p:sp>
        <p:nvSpPr>
          <p:cNvPr id="102" name="object 102"/>
          <p:cNvSpPr/>
          <p:nvPr/>
        </p:nvSpPr>
        <p:spPr>
          <a:xfrm>
            <a:off x="6303048" y="2869488"/>
            <a:ext cx="1331988" cy="1402444"/>
          </a:xfrm>
          <a:prstGeom prst="rect">
            <a:avLst/>
          </a:prstGeom>
          <a:blipFill>
            <a:blip r:embed="rId11" cstate="print"/>
            <a:stretch>
              <a:fillRect/>
            </a:stretch>
          </a:blipFill>
        </p:spPr>
        <p:txBody>
          <a:bodyPr wrap="square" lIns="0" tIns="0" rIns="0" bIns="0" rtlCol="0"/>
          <a:lstStyle/>
          <a:p>
            <a:endParaRPr/>
          </a:p>
        </p:txBody>
      </p:sp>
      <p:sp>
        <p:nvSpPr>
          <p:cNvPr id="103" name="object 103"/>
          <p:cNvSpPr/>
          <p:nvPr/>
        </p:nvSpPr>
        <p:spPr>
          <a:xfrm>
            <a:off x="9382239" y="2000072"/>
            <a:ext cx="420200" cy="356095"/>
          </a:xfrm>
          <a:prstGeom prst="rect">
            <a:avLst/>
          </a:prstGeom>
          <a:blipFill>
            <a:blip r:embed="rId12" cstate="print"/>
            <a:stretch>
              <a:fillRect/>
            </a:stretch>
          </a:blipFill>
        </p:spPr>
        <p:txBody>
          <a:bodyPr wrap="square" lIns="0" tIns="0" rIns="0" bIns="0" rtlCol="0"/>
          <a:lstStyle/>
          <a:p>
            <a:endParaRPr/>
          </a:p>
        </p:txBody>
      </p:sp>
      <p:sp>
        <p:nvSpPr>
          <p:cNvPr id="104" name="object 104"/>
          <p:cNvSpPr/>
          <p:nvPr/>
        </p:nvSpPr>
        <p:spPr>
          <a:xfrm>
            <a:off x="9350819" y="2572423"/>
            <a:ext cx="444588" cy="444588"/>
          </a:xfrm>
          <a:prstGeom prst="rect">
            <a:avLst/>
          </a:prstGeom>
          <a:blipFill>
            <a:blip r:embed="rId13" cstate="print"/>
            <a:stretch>
              <a:fillRect/>
            </a:stretch>
          </a:blipFill>
        </p:spPr>
        <p:txBody>
          <a:bodyPr wrap="square" lIns="0" tIns="0" rIns="0" bIns="0" rtlCol="0"/>
          <a:lstStyle/>
          <a:p>
            <a:endParaRPr/>
          </a:p>
        </p:txBody>
      </p:sp>
      <p:sp>
        <p:nvSpPr>
          <p:cNvPr id="105" name="object 105"/>
          <p:cNvSpPr/>
          <p:nvPr/>
        </p:nvSpPr>
        <p:spPr>
          <a:xfrm>
            <a:off x="9444383" y="5297830"/>
            <a:ext cx="333156" cy="295388"/>
          </a:xfrm>
          <a:prstGeom prst="rect">
            <a:avLst/>
          </a:prstGeom>
          <a:blipFill>
            <a:blip r:embed="rId14" cstate="print"/>
            <a:stretch>
              <a:fillRect/>
            </a:stretch>
          </a:blipFill>
        </p:spPr>
        <p:txBody>
          <a:bodyPr wrap="square" lIns="0" tIns="0" rIns="0" bIns="0" rtlCol="0"/>
          <a:lstStyle/>
          <a:p>
            <a:endParaRPr/>
          </a:p>
        </p:txBody>
      </p:sp>
      <p:sp>
        <p:nvSpPr>
          <p:cNvPr id="106" name="object 106"/>
          <p:cNvSpPr/>
          <p:nvPr/>
        </p:nvSpPr>
        <p:spPr>
          <a:xfrm>
            <a:off x="9444383" y="6299200"/>
            <a:ext cx="320430" cy="311391"/>
          </a:xfrm>
          <a:prstGeom prst="rect">
            <a:avLst/>
          </a:prstGeom>
          <a:blipFill>
            <a:blip r:embed="rId15" cstate="print"/>
            <a:stretch>
              <a:fillRect/>
            </a:stretch>
          </a:blipFill>
        </p:spPr>
        <p:txBody>
          <a:bodyPr wrap="square" lIns="0" tIns="0" rIns="0" bIns="0" rtlCol="0"/>
          <a:lstStyle/>
          <a:p>
            <a:endParaRPr/>
          </a:p>
        </p:txBody>
      </p:sp>
      <p:sp>
        <p:nvSpPr>
          <p:cNvPr id="107" name="object 107"/>
          <p:cNvSpPr/>
          <p:nvPr/>
        </p:nvSpPr>
        <p:spPr>
          <a:xfrm>
            <a:off x="9429267" y="4398708"/>
            <a:ext cx="352463" cy="329799"/>
          </a:xfrm>
          <a:prstGeom prst="rect">
            <a:avLst/>
          </a:prstGeom>
          <a:blipFill>
            <a:blip r:embed="rId16" cstate="print"/>
            <a:stretch>
              <a:fillRect/>
            </a:stretch>
          </a:blipFill>
        </p:spPr>
        <p:txBody>
          <a:bodyPr wrap="square" lIns="0" tIns="0" rIns="0" bIns="0" rtlCol="0"/>
          <a:lstStyle/>
          <a:p>
            <a:endParaRPr/>
          </a:p>
        </p:txBody>
      </p:sp>
      <p:sp>
        <p:nvSpPr>
          <p:cNvPr id="108" name="object 108"/>
          <p:cNvSpPr/>
          <p:nvPr/>
        </p:nvSpPr>
        <p:spPr>
          <a:xfrm>
            <a:off x="9468866" y="3435694"/>
            <a:ext cx="320433" cy="278521"/>
          </a:xfrm>
          <a:prstGeom prst="rect">
            <a:avLst/>
          </a:prstGeom>
          <a:blipFill>
            <a:blip r:embed="rId17" cstate="print"/>
            <a:stretch>
              <a:fillRect/>
            </a:stretch>
          </a:blipFill>
        </p:spPr>
        <p:txBody>
          <a:bodyPr wrap="square" lIns="0" tIns="0" rIns="0" bIns="0" rtlCol="0"/>
          <a:lstStyle/>
          <a:p>
            <a:endParaRPr/>
          </a:p>
        </p:txBody>
      </p:sp>
      <p:sp>
        <p:nvSpPr>
          <p:cNvPr id="109" name="object 109"/>
          <p:cNvSpPr/>
          <p:nvPr/>
        </p:nvSpPr>
        <p:spPr>
          <a:xfrm>
            <a:off x="9470822" y="5797943"/>
            <a:ext cx="294000" cy="258241"/>
          </a:xfrm>
          <a:prstGeom prst="rect">
            <a:avLst/>
          </a:prstGeom>
          <a:blipFill>
            <a:blip r:embed="rId18" cstate="print"/>
            <a:stretch>
              <a:fillRect/>
            </a:stretch>
          </a:blipFill>
        </p:spPr>
        <p:txBody>
          <a:bodyPr wrap="square" lIns="0" tIns="0" rIns="0" bIns="0" rtlCol="0"/>
          <a:lstStyle/>
          <a:p>
            <a:endParaRPr/>
          </a:p>
        </p:txBody>
      </p:sp>
      <p:sp>
        <p:nvSpPr>
          <p:cNvPr id="110" name="object 110"/>
          <p:cNvSpPr/>
          <p:nvPr/>
        </p:nvSpPr>
        <p:spPr>
          <a:xfrm>
            <a:off x="7640271" y="2179434"/>
            <a:ext cx="0" cy="4225290"/>
          </a:xfrm>
          <a:custGeom>
            <a:avLst/>
            <a:gdLst/>
            <a:ahLst/>
            <a:cxnLst/>
            <a:rect l="l" t="t" r="r" b="b"/>
            <a:pathLst>
              <a:path h="4225290">
                <a:moveTo>
                  <a:pt x="0" y="0"/>
                </a:moveTo>
                <a:lnTo>
                  <a:pt x="0" y="4225251"/>
                </a:lnTo>
              </a:path>
            </a:pathLst>
          </a:custGeom>
          <a:ln w="9525">
            <a:solidFill>
              <a:srgbClr val="5284C4"/>
            </a:solidFill>
          </a:ln>
        </p:spPr>
        <p:txBody>
          <a:bodyPr wrap="square" lIns="0" tIns="0" rIns="0" bIns="0" rtlCol="0"/>
          <a:lstStyle/>
          <a:p>
            <a:endParaRPr/>
          </a:p>
        </p:txBody>
      </p:sp>
      <p:sp>
        <p:nvSpPr>
          <p:cNvPr id="111" name="object 111"/>
          <p:cNvSpPr/>
          <p:nvPr/>
        </p:nvSpPr>
        <p:spPr>
          <a:xfrm>
            <a:off x="7635508" y="6409445"/>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12" name="object 112"/>
          <p:cNvSpPr/>
          <p:nvPr/>
        </p:nvSpPr>
        <p:spPr>
          <a:xfrm>
            <a:off x="7754379" y="6380980"/>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13" name="object 113"/>
          <p:cNvSpPr/>
          <p:nvPr/>
        </p:nvSpPr>
        <p:spPr>
          <a:xfrm>
            <a:off x="7754379" y="6380980"/>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14" name="object 114"/>
          <p:cNvSpPr/>
          <p:nvPr/>
        </p:nvSpPr>
        <p:spPr>
          <a:xfrm>
            <a:off x="7643728" y="5857740"/>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15" name="object 115"/>
          <p:cNvSpPr/>
          <p:nvPr/>
        </p:nvSpPr>
        <p:spPr>
          <a:xfrm>
            <a:off x="7762602" y="5829274"/>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16" name="object 116"/>
          <p:cNvSpPr/>
          <p:nvPr/>
        </p:nvSpPr>
        <p:spPr>
          <a:xfrm>
            <a:off x="7762602" y="5829274"/>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17" name="object 117"/>
          <p:cNvSpPr/>
          <p:nvPr/>
        </p:nvSpPr>
        <p:spPr>
          <a:xfrm>
            <a:off x="7643728" y="542745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18" name="object 118"/>
          <p:cNvSpPr/>
          <p:nvPr/>
        </p:nvSpPr>
        <p:spPr>
          <a:xfrm>
            <a:off x="7762602" y="5398986"/>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19" name="object 119"/>
          <p:cNvSpPr/>
          <p:nvPr/>
        </p:nvSpPr>
        <p:spPr>
          <a:xfrm>
            <a:off x="7762602" y="5398986"/>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20" name="object 120"/>
          <p:cNvSpPr/>
          <p:nvPr/>
        </p:nvSpPr>
        <p:spPr>
          <a:xfrm>
            <a:off x="7645040" y="4508867"/>
            <a:ext cx="121285" cy="0"/>
          </a:xfrm>
          <a:custGeom>
            <a:avLst/>
            <a:gdLst/>
            <a:ahLst/>
            <a:cxnLst/>
            <a:rect l="l" t="t" r="r" b="b"/>
            <a:pathLst>
              <a:path w="121284">
                <a:moveTo>
                  <a:pt x="120815" y="0"/>
                </a:moveTo>
                <a:lnTo>
                  <a:pt x="0" y="0"/>
                </a:lnTo>
              </a:path>
            </a:pathLst>
          </a:custGeom>
          <a:ln w="9525">
            <a:solidFill>
              <a:srgbClr val="5284C4"/>
            </a:solidFill>
          </a:ln>
        </p:spPr>
        <p:txBody>
          <a:bodyPr wrap="square" lIns="0" tIns="0" rIns="0" bIns="0" rtlCol="0"/>
          <a:lstStyle/>
          <a:p>
            <a:endParaRPr/>
          </a:p>
        </p:txBody>
      </p:sp>
      <p:sp>
        <p:nvSpPr>
          <p:cNvPr id="121" name="object 121"/>
          <p:cNvSpPr/>
          <p:nvPr/>
        </p:nvSpPr>
        <p:spPr>
          <a:xfrm>
            <a:off x="7760682" y="4479319"/>
            <a:ext cx="40640" cy="49530"/>
          </a:xfrm>
          <a:custGeom>
            <a:avLst/>
            <a:gdLst/>
            <a:ahLst/>
            <a:cxnLst/>
            <a:rect l="l" t="t" r="r" b="b"/>
            <a:pathLst>
              <a:path w="40640" h="49529">
                <a:moveTo>
                  <a:pt x="22701" y="0"/>
                </a:moveTo>
                <a:lnTo>
                  <a:pt x="8692" y="3758"/>
                </a:lnTo>
                <a:lnTo>
                  <a:pt x="0" y="13860"/>
                </a:lnTo>
                <a:lnTo>
                  <a:pt x="930" y="32054"/>
                </a:lnTo>
                <a:lnTo>
                  <a:pt x="6677" y="43641"/>
                </a:lnTo>
                <a:lnTo>
                  <a:pt x="15731" y="48961"/>
                </a:lnTo>
                <a:lnTo>
                  <a:pt x="19858" y="49410"/>
                </a:lnTo>
                <a:lnTo>
                  <a:pt x="32419" y="45015"/>
                </a:lnTo>
                <a:lnTo>
                  <a:pt x="40410" y="33735"/>
                </a:lnTo>
                <a:lnTo>
                  <a:pt x="38863" y="16003"/>
                </a:lnTo>
                <a:lnTo>
                  <a:pt x="32432" y="4793"/>
                </a:lnTo>
                <a:lnTo>
                  <a:pt x="22701" y="0"/>
                </a:lnTo>
                <a:close/>
              </a:path>
            </a:pathLst>
          </a:custGeom>
          <a:solidFill>
            <a:srgbClr val="5284C4"/>
          </a:solidFill>
        </p:spPr>
        <p:txBody>
          <a:bodyPr wrap="square" lIns="0" tIns="0" rIns="0" bIns="0" rtlCol="0"/>
          <a:lstStyle/>
          <a:p>
            <a:endParaRPr/>
          </a:p>
        </p:txBody>
      </p:sp>
      <p:sp>
        <p:nvSpPr>
          <p:cNvPr id="122" name="object 122"/>
          <p:cNvSpPr/>
          <p:nvPr/>
        </p:nvSpPr>
        <p:spPr>
          <a:xfrm>
            <a:off x="7760682" y="4479319"/>
            <a:ext cx="40640" cy="49530"/>
          </a:xfrm>
          <a:custGeom>
            <a:avLst/>
            <a:gdLst/>
            <a:ahLst/>
            <a:cxnLst/>
            <a:rect l="l" t="t" r="r" b="b"/>
            <a:pathLst>
              <a:path w="40640" h="49529">
                <a:moveTo>
                  <a:pt x="19858" y="49410"/>
                </a:moveTo>
                <a:lnTo>
                  <a:pt x="32419" y="45015"/>
                </a:lnTo>
                <a:lnTo>
                  <a:pt x="40410" y="33735"/>
                </a:lnTo>
                <a:lnTo>
                  <a:pt x="38863" y="16003"/>
                </a:lnTo>
                <a:lnTo>
                  <a:pt x="32432" y="4793"/>
                </a:lnTo>
                <a:lnTo>
                  <a:pt x="22701" y="0"/>
                </a:lnTo>
                <a:lnTo>
                  <a:pt x="8692" y="3758"/>
                </a:lnTo>
                <a:lnTo>
                  <a:pt x="0" y="13860"/>
                </a:lnTo>
                <a:lnTo>
                  <a:pt x="930" y="32054"/>
                </a:lnTo>
                <a:lnTo>
                  <a:pt x="6677" y="43641"/>
                </a:lnTo>
                <a:lnTo>
                  <a:pt x="15731" y="48961"/>
                </a:lnTo>
                <a:lnTo>
                  <a:pt x="19858" y="49410"/>
                </a:lnTo>
                <a:close/>
              </a:path>
            </a:pathLst>
          </a:custGeom>
          <a:ln w="3175">
            <a:solidFill>
              <a:srgbClr val="5284C4"/>
            </a:solidFill>
          </a:ln>
        </p:spPr>
        <p:txBody>
          <a:bodyPr wrap="square" lIns="0" tIns="0" rIns="0" bIns="0" rtlCol="0"/>
          <a:lstStyle/>
          <a:p>
            <a:endParaRPr/>
          </a:p>
        </p:txBody>
      </p:sp>
      <p:sp>
        <p:nvSpPr>
          <p:cNvPr id="123" name="object 123"/>
          <p:cNvSpPr/>
          <p:nvPr/>
        </p:nvSpPr>
        <p:spPr>
          <a:xfrm>
            <a:off x="7640270" y="364594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24" name="object 124"/>
          <p:cNvSpPr/>
          <p:nvPr/>
        </p:nvSpPr>
        <p:spPr>
          <a:xfrm>
            <a:off x="7768143" y="3617483"/>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25" name="object 125"/>
          <p:cNvSpPr/>
          <p:nvPr/>
        </p:nvSpPr>
        <p:spPr>
          <a:xfrm>
            <a:off x="7768143" y="3617483"/>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26" name="object 126"/>
          <p:cNvSpPr/>
          <p:nvPr/>
        </p:nvSpPr>
        <p:spPr>
          <a:xfrm>
            <a:off x="7645033" y="2184196"/>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27" name="object 127"/>
          <p:cNvSpPr/>
          <p:nvPr/>
        </p:nvSpPr>
        <p:spPr>
          <a:xfrm>
            <a:off x="7763904" y="216472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28" name="object 128"/>
          <p:cNvSpPr/>
          <p:nvPr/>
        </p:nvSpPr>
        <p:spPr>
          <a:xfrm>
            <a:off x="7763904" y="216472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29" name="object 129"/>
          <p:cNvSpPr/>
          <p:nvPr/>
        </p:nvSpPr>
        <p:spPr>
          <a:xfrm>
            <a:off x="7645033" y="2799483"/>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130" name="object 130"/>
          <p:cNvSpPr/>
          <p:nvPr/>
        </p:nvSpPr>
        <p:spPr>
          <a:xfrm>
            <a:off x="7763904" y="277101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131" name="object 131"/>
          <p:cNvSpPr/>
          <p:nvPr/>
        </p:nvSpPr>
        <p:spPr>
          <a:xfrm>
            <a:off x="7763904" y="277101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898931" y="2266467"/>
            <a:ext cx="1042035" cy="313055"/>
          </a:xfrm>
          <a:custGeom>
            <a:avLst/>
            <a:gdLst/>
            <a:ahLst/>
            <a:cxnLst/>
            <a:rect l="l" t="t" r="r" b="b"/>
            <a:pathLst>
              <a:path w="1042035" h="313055">
                <a:moveTo>
                  <a:pt x="0" y="312601"/>
                </a:moveTo>
                <a:lnTo>
                  <a:pt x="1041845" y="312601"/>
                </a:lnTo>
                <a:lnTo>
                  <a:pt x="1041845" y="0"/>
                </a:lnTo>
                <a:lnTo>
                  <a:pt x="0" y="0"/>
                </a:lnTo>
                <a:lnTo>
                  <a:pt x="0" y="312601"/>
                </a:lnTo>
                <a:close/>
              </a:path>
            </a:pathLst>
          </a:custGeom>
          <a:solidFill>
            <a:srgbClr val="FEF2CA"/>
          </a:solidFill>
        </p:spPr>
        <p:txBody>
          <a:bodyPr wrap="square" lIns="0" tIns="0" rIns="0" bIns="0" rtlCol="0"/>
          <a:lstStyle/>
          <a:p>
            <a:endParaRPr/>
          </a:p>
        </p:txBody>
      </p:sp>
      <p:sp>
        <p:nvSpPr>
          <p:cNvPr id="41" name="object 41"/>
          <p:cNvSpPr/>
          <p:nvPr/>
        </p:nvSpPr>
        <p:spPr>
          <a:xfrm>
            <a:off x="898931" y="2655268"/>
            <a:ext cx="1042035" cy="386715"/>
          </a:xfrm>
          <a:custGeom>
            <a:avLst/>
            <a:gdLst/>
            <a:ahLst/>
            <a:cxnLst/>
            <a:rect l="l" t="t" r="r" b="b"/>
            <a:pathLst>
              <a:path w="1042035" h="386714">
                <a:moveTo>
                  <a:pt x="0" y="386513"/>
                </a:moveTo>
                <a:lnTo>
                  <a:pt x="1041845" y="386513"/>
                </a:lnTo>
                <a:lnTo>
                  <a:pt x="1041845" y="0"/>
                </a:lnTo>
                <a:lnTo>
                  <a:pt x="0" y="0"/>
                </a:lnTo>
                <a:lnTo>
                  <a:pt x="0" y="386513"/>
                </a:lnTo>
                <a:close/>
              </a:path>
            </a:pathLst>
          </a:custGeom>
          <a:solidFill>
            <a:srgbClr val="FEF2CA"/>
          </a:solidFill>
        </p:spPr>
        <p:txBody>
          <a:bodyPr wrap="square" lIns="0" tIns="0" rIns="0" bIns="0" rtlCol="0"/>
          <a:lstStyle/>
          <a:p>
            <a:endParaRPr/>
          </a:p>
        </p:txBody>
      </p:sp>
      <p:sp>
        <p:nvSpPr>
          <p:cNvPr id="42" name="object 42"/>
          <p:cNvSpPr/>
          <p:nvPr/>
        </p:nvSpPr>
        <p:spPr>
          <a:xfrm>
            <a:off x="898931" y="3117982"/>
            <a:ext cx="1042035" cy="640715"/>
          </a:xfrm>
          <a:custGeom>
            <a:avLst/>
            <a:gdLst/>
            <a:ahLst/>
            <a:cxnLst/>
            <a:rect l="l" t="t" r="r" b="b"/>
            <a:pathLst>
              <a:path w="1042035" h="640714">
                <a:moveTo>
                  <a:pt x="0" y="640138"/>
                </a:moveTo>
                <a:lnTo>
                  <a:pt x="1041845" y="640138"/>
                </a:lnTo>
                <a:lnTo>
                  <a:pt x="1041845" y="0"/>
                </a:lnTo>
                <a:lnTo>
                  <a:pt x="0" y="0"/>
                </a:lnTo>
                <a:lnTo>
                  <a:pt x="0" y="640138"/>
                </a:lnTo>
                <a:close/>
              </a:path>
            </a:pathLst>
          </a:custGeom>
          <a:solidFill>
            <a:srgbClr val="FEF2CA"/>
          </a:solidFill>
        </p:spPr>
        <p:txBody>
          <a:bodyPr wrap="square" lIns="0" tIns="0" rIns="0" bIns="0" rtlCol="0"/>
          <a:lstStyle/>
          <a:p>
            <a:endParaRPr/>
          </a:p>
        </p:txBody>
      </p:sp>
      <p:sp>
        <p:nvSpPr>
          <p:cNvPr id="43" name="object 43"/>
          <p:cNvSpPr/>
          <p:nvPr/>
        </p:nvSpPr>
        <p:spPr>
          <a:xfrm>
            <a:off x="2032406" y="2655268"/>
            <a:ext cx="4985385" cy="1102995"/>
          </a:xfrm>
          <a:custGeom>
            <a:avLst/>
            <a:gdLst/>
            <a:ahLst/>
            <a:cxnLst/>
            <a:rect l="l" t="t" r="r" b="b"/>
            <a:pathLst>
              <a:path w="4985384" h="1102995">
                <a:moveTo>
                  <a:pt x="0" y="1102851"/>
                </a:moveTo>
                <a:lnTo>
                  <a:pt x="4985131" y="1102851"/>
                </a:lnTo>
                <a:lnTo>
                  <a:pt x="4985131" y="0"/>
                </a:lnTo>
                <a:lnTo>
                  <a:pt x="0" y="0"/>
                </a:lnTo>
                <a:lnTo>
                  <a:pt x="0" y="1102851"/>
                </a:lnTo>
                <a:close/>
              </a:path>
            </a:pathLst>
          </a:custGeom>
          <a:solidFill>
            <a:srgbClr val="FCE17B"/>
          </a:solidFill>
        </p:spPr>
        <p:txBody>
          <a:bodyPr wrap="square" lIns="0" tIns="0" rIns="0" bIns="0" rtlCol="0"/>
          <a:lstStyle/>
          <a:p>
            <a:endParaRPr/>
          </a:p>
        </p:txBody>
      </p:sp>
      <p:sp>
        <p:nvSpPr>
          <p:cNvPr id="44" name="object 44"/>
          <p:cNvSpPr/>
          <p:nvPr/>
        </p:nvSpPr>
        <p:spPr>
          <a:xfrm>
            <a:off x="1994752" y="2236362"/>
            <a:ext cx="0" cy="342900"/>
          </a:xfrm>
          <a:custGeom>
            <a:avLst/>
            <a:gdLst/>
            <a:ahLst/>
            <a:cxnLst/>
            <a:rect l="l" t="t" r="r" b="b"/>
            <a:pathLst>
              <a:path h="342900">
                <a:moveTo>
                  <a:pt x="0" y="0"/>
                </a:moveTo>
                <a:lnTo>
                  <a:pt x="0" y="342706"/>
                </a:lnTo>
              </a:path>
            </a:pathLst>
          </a:custGeom>
          <a:ln w="107950">
            <a:solidFill>
              <a:srgbClr val="FFFFFF"/>
            </a:solidFill>
          </a:ln>
        </p:spPr>
        <p:txBody>
          <a:bodyPr wrap="square" lIns="0" tIns="0" rIns="0" bIns="0" rtlCol="0"/>
          <a:lstStyle/>
          <a:p>
            <a:endParaRPr/>
          </a:p>
        </p:txBody>
      </p:sp>
      <p:sp>
        <p:nvSpPr>
          <p:cNvPr id="45" name="object 45"/>
          <p:cNvSpPr/>
          <p:nvPr/>
        </p:nvSpPr>
        <p:spPr>
          <a:xfrm>
            <a:off x="1994752" y="2655269"/>
            <a:ext cx="0" cy="386715"/>
          </a:xfrm>
          <a:custGeom>
            <a:avLst/>
            <a:gdLst/>
            <a:ahLst/>
            <a:cxnLst/>
            <a:rect l="l" t="t" r="r" b="b"/>
            <a:pathLst>
              <a:path h="386714">
                <a:moveTo>
                  <a:pt x="0" y="0"/>
                </a:moveTo>
                <a:lnTo>
                  <a:pt x="0" y="386513"/>
                </a:lnTo>
              </a:path>
            </a:pathLst>
          </a:custGeom>
          <a:ln w="107950">
            <a:solidFill>
              <a:srgbClr val="FFFFFF"/>
            </a:solidFill>
          </a:ln>
        </p:spPr>
        <p:txBody>
          <a:bodyPr wrap="square" lIns="0" tIns="0" rIns="0" bIns="0" rtlCol="0"/>
          <a:lstStyle/>
          <a:p>
            <a:endParaRPr/>
          </a:p>
        </p:txBody>
      </p:sp>
      <p:sp>
        <p:nvSpPr>
          <p:cNvPr id="46" name="object 46"/>
          <p:cNvSpPr/>
          <p:nvPr/>
        </p:nvSpPr>
        <p:spPr>
          <a:xfrm>
            <a:off x="1994752" y="3117982"/>
            <a:ext cx="0" cy="793750"/>
          </a:xfrm>
          <a:custGeom>
            <a:avLst/>
            <a:gdLst/>
            <a:ahLst/>
            <a:cxnLst/>
            <a:rect l="l" t="t" r="r" b="b"/>
            <a:pathLst>
              <a:path h="793750">
                <a:moveTo>
                  <a:pt x="0" y="0"/>
                </a:moveTo>
                <a:lnTo>
                  <a:pt x="0" y="793128"/>
                </a:lnTo>
              </a:path>
            </a:pathLst>
          </a:custGeom>
          <a:ln w="107950">
            <a:solidFill>
              <a:srgbClr val="FFFFFF"/>
            </a:solidFill>
          </a:ln>
        </p:spPr>
        <p:txBody>
          <a:bodyPr wrap="square" lIns="0" tIns="0" rIns="0" bIns="0" rtlCol="0"/>
          <a:lstStyle/>
          <a:p>
            <a:endParaRPr/>
          </a:p>
        </p:txBody>
      </p:sp>
      <p:sp>
        <p:nvSpPr>
          <p:cNvPr id="47" name="object 47"/>
          <p:cNvSpPr/>
          <p:nvPr/>
        </p:nvSpPr>
        <p:spPr>
          <a:xfrm>
            <a:off x="816316" y="3079882"/>
            <a:ext cx="6173470" cy="0"/>
          </a:xfrm>
          <a:custGeom>
            <a:avLst/>
            <a:gdLst/>
            <a:ahLst/>
            <a:cxnLst/>
            <a:rect l="l" t="t" r="r" b="b"/>
            <a:pathLst>
              <a:path w="6173470">
                <a:moveTo>
                  <a:pt x="0" y="0"/>
                </a:moveTo>
                <a:lnTo>
                  <a:pt x="6172873" y="0"/>
                </a:lnTo>
              </a:path>
            </a:pathLst>
          </a:custGeom>
          <a:ln w="76200">
            <a:solidFill>
              <a:srgbClr val="FFFFFF"/>
            </a:solidFill>
          </a:ln>
        </p:spPr>
        <p:txBody>
          <a:bodyPr wrap="square" lIns="0" tIns="0" rIns="0" bIns="0" rtlCol="0"/>
          <a:lstStyle/>
          <a:p>
            <a:endParaRPr/>
          </a:p>
        </p:txBody>
      </p:sp>
      <p:sp>
        <p:nvSpPr>
          <p:cNvPr id="48" name="object 48"/>
          <p:cNvSpPr/>
          <p:nvPr/>
        </p:nvSpPr>
        <p:spPr>
          <a:xfrm>
            <a:off x="892585" y="2617168"/>
            <a:ext cx="6125210" cy="0"/>
          </a:xfrm>
          <a:custGeom>
            <a:avLst/>
            <a:gdLst/>
            <a:ahLst/>
            <a:cxnLst/>
            <a:rect l="l" t="t" r="r" b="b"/>
            <a:pathLst>
              <a:path w="6125209">
                <a:moveTo>
                  <a:pt x="0" y="0"/>
                </a:moveTo>
                <a:lnTo>
                  <a:pt x="6124943"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2166630" y="986034"/>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50" name="object 50"/>
          <p:cNvSpPr txBox="1"/>
          <p:nvPr/>
        </p:nvSpPr>
        <p:spPr>
          <a:xfrm>
            <a:off x="2032406" y="2267102"/>
            <a:ext cx="4985385" cy="312420"/>
          </a:xfrm>
          <a:prstGeom prst="rect">
            <a:avLst/>
          </a:prstGeom>
          <a:solidFill>
            <a:srgbClr val="FCE17B"/>
          </a:solidFill>
        </p:spPr>
        <p:txBody>
          <a:bodyPr vert="horz" wrap="square" lIns="0" tIns="0" rIns="0" bIns="0" rtlCol="0">
            <a:spAutoFit/>
          </a:bodyPr>
          <a:lstStyle/>
          <a:p>
            <a:pPr marL="130810">
              <a:lnSpc>
                <a:spcPct val="100000"/>
              </a:lnSpc>
            </a:pPr>
            <a:r>
              <a:rPr sz="900" b="1" dirty="0">
                <a:solidFill>
                  <a:srgbClr val="706F6F"/>
                </a:solidFill>
                <a:latin typeface="Segoe UI"/>
                <a:cs typeface="Segoe UI"/>
              </a:rPr>
              <a:t>Повышение эффективности уп</a:t>
            </a:r>
            <a:r>
              <a:rPr sz="900" b="1" spc="-10" dirty="0">
                <a:solidFill>
                  <a:srgbClr val="706F6F"/>
                </a:solidFill>
                <a:latin typeface="Segoe UI"/>
                <a:cs typeface="Segoe UI"/>
              </a:rPr>
              <a:t>р</a:t>
            </a:r>
            <a:r>
              <a:rPr sz="900" b="1" dirty="0">
                <a:solidFill>
                  <a:srgbClr val="706F6F"/>
                </a:solidFill>
                <a:latin typeface="Segoe UI"/>
                <a:cs typeface="Segoe UI"/>
              </a:rPr>
              <a:t>авления сферой дополни</a:t>
            </a:r>
            <a:r>
              <a:rPr sz="900" b="1" spc="-15" dirty="0">
                <a:solidFill>
                  <a:srgbClr val="706F6F"/>
                </a:solidFill>
                <a:latin typeface="Segoe UI"/>
                <a:cs typeface="Segoe UI"/>
              </a:rPr>
              <a:t>т</a:t>
            </a:r>
            <a:r>
              <a:rPr sz="900" b="1" dirty="0">
                <a:solidFill>
                  <a:srgbClr val="706F6F"/>
                </a:solidFill>
                <a:latin typeface="Segoe UI"/>
                <a:cs typeface="Segoe UI"/>
              </a:rPr>
              <a:t>ельно</a:t>
            </a:r>
            <a:r>
              <a:rPr sz="900" b="1" spc="-15" dirty="0">
                <a:solidFill>
                  <a:srgbClr val="706F6F"/>
                </a:solidFill>
                <a:latin typeface="Segoe UI"/>
                <a:cs typeface="Segoe UI"/>
              </a:rPr>
              <a:t>г</a:t>
            </a:r>
            <a:r>
              <a:rPr sz="900" b="1" dirty="0">
                <a:solidFill>
                  <a:srgbClr val="706F6F"/>
                </a:solidFill>
                <a:latin typeface="Segoe UI"/>
                <a:cs typeface="Segoe UI"/>
              </a:rPr>
              <a:t>о об</a:t>
            </a:r>
            <a:r>
              <a:rPr sz="900" b="1" spc="-10" dirty="0">
                <a:solidFill>
                  <a:srgbClr val="706F6F"/>
                </a:solidFill>
                <a:latin typeface="Segoe UI"/>
                <a:cs typeface="Segoe UI"/>
              </a:rPr>
              <a:t>р</a:t>
            </a:r>
            <a:r>
              <a:rPr sz="900" b="1" dirty="0">
                <a:solidFill>
                  <a:srgbClr val="706F6F"/>
                </a:solidFill>
                <a:latin typeface="Segoe UI"/>
                <a:cs typeface="Segoe UI"/>
              </a:rPr>
              <a:t>азования</a:t>
            </a:r>
            <a:endParaRPr sz="900">
              <a:latin typeface="Segoe UI"/>
              <a:cs typeface="Segoe UI"/>
            </a:endParaRPr>
          </a:p>
        </p:txBody>
      </p:sp>
      <p:sp>
        <p:nvSpPr>
          <p:cNvPr id="51" name="object 51"/>
          <p:cNvSpPr txBox="1"/>
          <p:nvPr/>
        </p:nvSpPr>
        <p:spPr>
          <a:xfrm>
            <a:off x="886899" y="1884637"/>
            <a:ext cx="6112510" cy="356235"/>
          </a:xfrm>
          <a:prstGeom prst="rect">
            <a:avLst/>
          </a:prstGeom>
        </p:spPr>
        <p:txBody>
          <a:bodyPr vert="horz" wrap="square" lIns="0" tIns="0" rIns="0" bIns="0" rtlCol="0">
            <a:spAutoFit/>
          </a:bodyPr>
          <a:lstStyle/>
          <a:p>
            <a:pPr marL="12700" marR="5080">
              <a:lnSpc>
                <a:spcPct val="1137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0" dirty="0">
                <a:solidFill>
                  <a:srgbClr val="706F6F"/>
                </a:solidFill>
                <a:latin typeface="Segoe UI"/>
                <a:cs typeface="Segoe UI"/>
              </a:rPr>
              <a:t> </a:t>
            </a:r>
            <a:r>
              <a:rPr sz="1100" dirty="0">
                <a:solidFill>
                  <a:srgbClr val="706F6F"/>
                </a:solidFill>
                <a:latin typeface="Segoe UI"/>
                <a:cs typeface="Segoe UI"/>
              </a:rPr>
              <a:t>—</a:t>
            </a:r>
            <a:r>
              <a:rPr sz="1100" spc="-140" dirty="0">
                <a:solidFill>
                  <a:srgbClr val="706F6F"/>
                </a:solidFill>
                <a:latin typeface="Segoe UI"/>
                <a:cs typeface="Segoe UI"/>
              </a:rPr>
              <a:t> </a:t>
            </a:r>
            <a:r>
              <a:rPr sz="1100" spc="-25" dirty="0">
                <a:solidFill>
                  <a:srgbClr val="706F6F"/>
                </a:solidFill>
                <a:latin typeface="Segoe UI"/>
                <a:cs typeface="Segoe UI"/>
              </a:rPr>
              <a:t>внедрени</a:t>
            </a:r>
            <a:r>
              <a:rPr sz="1100" dirty="0">
                <a:solidFill>
                  <a:srgbClr val="706F6F"/>
                </a:solidFill>
                <a:latin typeface="Segoe UI"/>
                <a:cs typeface="Segoe UI"/>
              </a:rPr>
              <a:t>е</a:t>
            </a:r>
            <a:r>
              <a:rPr sz="1100" spc="-130" dirty="0">
                <a:solidFill>
                  <a:srgbClr val="706F6F"/>
                </a:solidFill>
                <a:latin typeface="Segoe UI"/>
                <a:cs typeface="Segoe UI"/>
              </a:rPr>
              <a:t> </a:t>
            </a:r>
            <a:r>
              <a:rPr sz="1100" spc="-25" dirty="0">
                <a:solidFill>
                  <a:srgbClr val="706F6F"/>
                </a:solidFill>
                <a:latin typeface="Segoe UI"/>
                <a:cs typeface="Segoe UI"/>
              </a:rPr>
              <a:t>целево</a:t>
            </a:r>
            <a:r>
              <a:rPr sz="1100" dirty="0">
                <a:solidFill>
                  <a:srgbClr val="706F6F"/>
                </a:solidFill>
                <a:latin typeface="Segoe UI"/>
                <a:cs typeface="Segoe UI"/>
              </a:rPr>
              <a:t>й</a:t>
            </a:r>
            <a:r>
              <a:rPr sz="1100" spc="-130" dirty="0">
                <a:solidFill>
                  <a:srgbClr val="706F6F"/>
                </a:solidFill>
                <a:latin typeface="Segoe UI"/>
                <a:cs typeface="Segoe UI"/>
              </a:rPr>
              <a:t> </a:t>
            </a:r>
            <a:r>
              <a:rPr sz="1100" spc="-25" dirty="0">
                <a:solidFill>
                  <a:srgbClr val="706F6F"/>
                </a:solidFill>
                <a:latin typeface="Segoe UI"/>
                <a:cs typeface="Segoe UI"/>
              </a:rPr>
              <a:t>модел</a:t>
            </a:r>
            <a:r>
              <a:rPr sz="1100" dirty="0">
                <a:solidFill>
                  <a:srgbClr val="706F6F"/>
                </a:solidFill>
                <a:latin typeface="Segoe UI"/>
                <a:cs typeface="Segoe UI"/>
              </a:rPr>
              <a:t>и</a:t>
            </a:r>
            <a:r>
              <a:rPr sz="1100" spc="-130" dirty="0">
                <a:solidFill>
                  <a:srgbClr val="706F6F"/>
                </a:solidFill>
                <a:latin typeface="Segoe UI"/>
                <a:cs typeface="Segoe UI"/>
              </a:rPr>
              <a:t> </a:t>
            </a:r>
            <a:r>
              <a:rPr sz="1100" spc="-25" dirty="0">
                <a:solidFill>
                  <a:srgbClr val="706F6F"/>
                </a:solidFill>
                <a:latin typeface="Segoe UI"/>
                <a:cs typeface="Segoe UI"/>
              </a:rPr>
              <a:t>развити</a:t>
            </a:r>
            <a:r>
              <a:rPr sz="1100" dirty="0">
                <a:solidFill>
                  <a:srgbClr val="706F6F"/>
                </a:solidFill>
                <a:latin typeface="Segoe UI"/>
                <a:cs typeface="Segoe UI"/>
              </a:rPr>
              <a:t>я</a:t>
            </a:r>
            <a:r>
              <a:rPr sz="1100" spc="-130" dirty="0">
                <a:solidFill>
                  <a:srgbClr val="706F6F"/>
                </a:solidFill>
                <a:latin typeface="Segoe UI"/>
                <a:cs typeface="Segoe UI"/>
              </a:rPr>
              <a:t> </a:t>
            </a:r>
            <a:r>
              <a:rPr sz="1100" spc="-25" dirty="0">
                <a:solidFill>
                  <a:srgbClr val="706F6F"/>
                </a:solidFill>
                <a:latin typeface="Segoe UI"/>
                <a:cs typeface="Segoe UI"/>
              </a:rPr>
              <a:t>регионально</a:t>
            </a:r>
            <a:r>
              <a:rPr sz="1100" dirty="0">
                <a:solidFill>
                  <a:srgbClr val="706F6F"/>
                </a:solidFill>
                <a:latin typeface="Segoe UI"/>
                <a:cs typeface="Segoe UI"/>
              </a:rPr>
              <a:t>й</a:t>
            </a:r>
            <a:r>
              <a:rPr sz="1100" spc="-130" dirty="0">
                <a:solidFill>
                  <a:srgbClr val="706F6F"/>
                </a:solidFill>
                <a:latin typeface="Segoe UI"/>
                <a:cs typeface="Segoe UI"/>
              </a:rPr>
              <a:t> </a:t>
            </a:r>
            <a:r>
              <a:rPr sz="1100" spc="-25" dirty="0">
                <a:solidFill>
                  <a:srgbClr val="706F6F"/>
                </a:solidFill>
                <a:latin typeface="Segoe UI"/>
                <a:cs typeface="Segoe UI"/>
              </a:rPr>
              <a:t>систем</a:t>
            </a:r>
            <a:r>
              <a:rPr sz="1100" dirty="0">
                <a:solidFill>
                  <a:srgbClr val="706F6F"/>
                </a:solidFill>
                <a:latin typeface="Segoe UI"/>
                <a:cs typeface="Segoe UI"/>
              </a:rPr>
              <a:t>ы</a:t>
            </a:r>
            <a:r>
              <a:rPr sz="1100" spc="-130" dirty="0">
                <a:solidFill>
                  <a:srgbClr val="706F6F"/>
                </a:solidFill>
                <a:latin typeface="Segoe UI"/>
                <a:cs typeface="Segoe UI"/>
              </a:rPr>
              <a:t> </a:t>
            </a:r>
            <a:r>
              <a:rPr sz="1100" spc="-25" dirty="0">
                <a:solidFill>
                  <a:srgbClr val="706F6F"/>
                </a:solidFill>
                <a:latin typeface="Segoe UI"/>
                <a:cs typeface="Segoe UI"/>
              </a:rPr>
              <a:t>дополнительного образовани</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детей</a:t>
            </a:r>
            <a:endParaRPr sz="1100">
              <a:latin typeface="Segoe UI"/>
              <a:cs typeface="Segoe UI"/>
            </a:endParaRPr>
          </a:p>
        </p:txBody>
      </p:sp>
      <p:sp>
        <p:nvSpPr>
          <p:cNvPr id="52" name="object 52"/>
          <p:cNvSpPr txBox="1"/>
          <p:nvPr/>
        </p:nvSpPr>
        <p:spPr>
          <a:xfrm>
            <a:off x="2144816" y="3162031"/>
            <a:ext cx="4777740" cy="419100"/>
          </a:xfrm>
          <a:prstGeom prst="rect">
            <a:avLst/>
          </a:prstGeom>
        </p:spPr>
        <p:txBody>
          <a:bodyPr vert="horz" wrap="square" lIns="0" tIns="0" rIns="0" bIns="0" rtlCol="0">
            <a:spAutoFit/>
          </a:bodyPr>
          <a:lstStyle/>
          <a:p>
            <a:pPr marL="12700" marR="5080" algn="just">
              <a:lnSpc>
                <a:spcPct val="92600"/>
              </a:lnSpc>
            </a:pPr>
            <a:r>
              <a:rPr sz="1000" b="1" dirty="0">
                <a:solidFill>
                  <a:srgbClr val="694796"/>
                </a:solidFill>
                <a:latin typeface="Segoe UI"/>
                <a:cs typeface="Segoe UI"/>
              </a:rPr>
              <a:t>100</a:t>
            </a:r>
            <a:r>
              <a:rPr sz="1000" b="1" spc="15" dirty="0">
                <a:solidFill>
                  <a:srgbClr val="694796"/>
                </a:solidFill>
                <a:latin typeface="Segoe UI"/>
                <a:cs typeface="Segoe UI"/>
              </a:rPr>
              <a:t> </a:t>
            </a:r>
            <a:r>
              <a:rPr sz="1000" b="1" dirty="0">
                <a:solidFill>
                  <a:srgbClr val="694796"/>
                </a:solidFill>
                <a:latin typeface="Segoe UI"/>
                <a:cs typeface="Segoe UI"/>
              </a:rPr>
              <a:t>%</a:t>
            </a:r>
            <a:r>
              <a:rPr sz="1000" b="1" spc="-15" dirty="0">
                <a:solidFill>
                  <a:srgbClr val="694796"/>
                </a:solidFill>
                <a:latin typeface="Segoe UI"/>
                <a:cs typeface="Segoe UI"/>
              </a:rPr>
              <a:t> </a:t>
            </a:r>
            <a:r>
              <a:rPr sz="900" b="1" dirty="0">
                <a:solidFill>
                  <a:srgbClr val="706F6F"/>
                </a:solidFill>
                <a:latin typeface="Segoe UI"/>
                <a:cs typeface="Segoe UI"/>
              </a:rPr>
              <a:t>муниципальных</a:t>
            </a:r>
            <a:r>
              <a:rPr sz="900" b="1" spc="10"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азований</a:t>
            </a:r>
            <a:r>
              <a:rPr sz="900" b="1" spc="15" dirty="0">
                <a:solidFill>
                  <a:srgbClr val="706F6F"/>
                </a:solidFill>
                <a:latin typeface="Segoe UI"/>
                <a:cs typeface="Segoe UI"/>
              </a:rPr>
              <a:t> </a:t>
            </a:r>
            <a:r>
              <a:rPr sz="900" b="1" dirty="0">
                <a:solidFill>
                  <a:srgbClr val="706F6F"/>
                </a:solidFill>
                <a:latin typeface="Segoe UI"/>
                <a:cs typeface="Segoe UI"/>
              </a:rPr>
              <a:t>внедрили</a:t>
            </a:r>
            <a:r>
              <a:rPr sz="900" b="1" spc="10" dirty="0">
                <a:solidFill>
                  <a:srgbClr val="706F6F"/>
                </a:solidFill>
                <a:latin typeface="Segoe UI"/>
                <a:cs typeface="Segoe UI"/>
              </a:rPr>
              <a:t> </a:t>
            </a:r>
            <a:r>
              <a:rPr sz="900" b="1" dirty="0">
                <a:solidFill>
                  <a:srgbClr val="706F6F"/>
                </a:solidFill>
                <a:latin typeface="Segoe UI"/>
                <a:cs typeface="Segoe UI"/>
              </a:rPr>
              <a:t>сис</a:t>
            </a:r>
            <a:r>
              <a:rPr sz="900" b="1" spc="-15" dirty="0">
                <a:solidFill>
                  <a:srgbClr val="706F6F"/>
                </a:solidFill>
                <a:latin typeface="Segoe UI"/>
                <a:cs typeface="Segoe UI"/>
              </a:rPr>
              <a:t>т</a:t>
            </a:r>
            <a:r>
              <a:rPr sz="900" b="1" dirty="0">
                <a:solidFill>
                  <a:srgbClr val="706F6F"/>
                </a:solidFill>
                <a:latin typeface="Segoe UI"/>
                <a:cs typeface="Segoe UI"/>
              </a:rPr>
              <a:t>ему</a:t>
            </a:r>
            <a:r>
              <a:rPr sz="900" b="1" spc="10" dirty="0">
                <a:solidFill>
                  <a:srgbClr val="706F6F"/>
                </a:solidFill>
                <a:latin typeface="Segoe UI"/>
                <a:cs typeface="Segoe UI"/>
              </a:rPr>
              <a:t> </a:t>
            </a:r>
            <a:r>
              <a:rPr sz="900" b="1" dirty="0">
                <a:solidFill>
                  <a:srgbClr val="706F6F"/>
                </a:solidFill>
                <a:latin typeface="Segoe UI"/>
                <a:cs typeface="Segoe UI"/>
              </a:rPr>
              <a:t>ПФ</a:t>
            </a:r>
            <a:r>
              <a:rPr sz="900" b="1" spc="10" dirty="0">
                <a:solidFill>
                  <a:srgbClr val="706F6F"/>
                </a:solidFill>
                <a:latin typeface="Segoe UI"/>
                <a:cs typeface="Segoe UI"/>
              </a:rPr>
              <a:t> </a:t>
            </a:r>
            <a:r>
              <a:rPr sz="900" b="1" dirty="0">
                <a:solidFill>
                  <a:srgbClr val="706F6F"/>
                </a:solidFill>
                <a:latin typeface="Segoe UI"/>
                <a:cs typeface="Segoe UI"/>
              </a:rPr>
              <a:t>Д</a:t>
            </a:r>
            <a:r>
              <a:rPr sz="900" b="1" spc="-5" dirty="0">
                <a:solidFill>
                  <a:srgbClr val="706F6F"/>
                </a:solidFill>
                <a:latin typeface="Segoe UI"/>
                <a:cs typeface="Segoe UI"/>
              </a:rPr>
              <a:t>О</a:t>
            </a:r>
            <a:r>
              <a:rPr sz="900" b="1" dirty="0">
                <a:solidFill>
                  <a:srgbClr val="706F6F"/>
                </a:solidFill>
                <a:latin typeface="Segoe UI"/>
                <a:cs typeface="Segoe UI"/>
              </a:rPr>
              <a:t>Д;</a:t>
            </a:r>
            <a:r>
              <a:rPr sz="900" b="1" spc="10" dirty="0">
                <a:solidFill>
                  <a:srgbClr val="706F6F"/>
                </a:solidFill>
                <a:latin typeface="Segoe UI"/>
                <a:cs typeface="Segoe UI"/>
              </a:rPr>
              <a:t> </a:t>
            </a:r>
            <a:r>
              <a:rPr sz="1000" b="1" dirty="0">
                <a:solidFill>
                  <a:srgbClr val="694796"/>
                </a:solidFill>
                <a:latin typeface="Segoe UI"/>
                <a:cs typeface="Segoe UI"/>
              </a:rPr>
              <a:t>76</a:t>
            </a:r>
            <a:r>
              <a:rPr sz="1000" b="1" spc="15" dirty="0">
                <a:solidFill>
                  <a:srgbClr val="694796"/>
                </a:solidFill>
                <a:latin typeface="Segoe UI"/>
                <a:cs typeface="Segoe UI"/>
              </a:rPr>
              <a:t> </a:t>
            </a:r>
            <a:r>
              <a:rPr sz="1000" b="1" dirty="0">
                <a:solidFill>
                  <a:srgbClr val="694796"/>
                </a:solidFill>
                <a:latin typeface="Segoe UI"/>
                <a:cs typeface="Segoe UI"/>
              </a:rPr>
              <a:t>%</a:t>
            </a:r>
            <a:r>
              <a:rPr sz="1000" b="1" spc="-15" dirty="0">
                <a:solidFill>
                  <a:srgbClr val="694796"/>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10" dirty="0">
                <a:solidFill>
                  <a:srgbClr val="706F6F"/>
                </a:solidFill>
                <a:latin typeface="Segoe UI"/>
                <a:cs typeface="Segoe UI"/>
              </a:rPr>
              <a:t> </a:t>
            </a:r>
            <a:r>
              <a:rPr sz="900" b="1" dirty="0">
                <a:solidFill>
                  <a:srgbClr val="706F6F"/>
                </a:solidFill>
                <a:latin typeface="Segoe UI"/>
                <a:cs typeface="Segoe UI"/>
              </a:rPr>
              <a:t>в</a:t>
            </a:r>
            <a:r>
              <a:rPr sz="900" b="1" spc="10" dirty="0">
                <a:solidFill>
                  <a:srgbClr val="706F6F"/>
                </a:solidFill>
                <a:latin typeface="Segoe UI"/>
                <a:cs typeface="Segoe UI"/>
              </a:rPr>
              <a:t> </a:t>
            </a:r>
            <a:r>
              <a:rPr sz="900" b="1" dirty="0">
                <a:solidFill>
                  <a:srgbClr val="706F6F"/>
                </a:solidFill>
                <a:latin typeface="Segoe UI"/>
                <a:cs typeface="Segoe UI"/>
              </a:rPr>
              <a:t>воз- </a:t>
            </a:r>
            <a:r>
              <a:rPr sz="900" b="1" spc="-10" dirty="0">
                <a:solidFill>
                  <a:srgbClr val="706F6F"/>
                </a:solidFill>
                <a:latin typeface="Segoe UI"/>
                <a:cs typeface="Segoe UI"/>
              </a:rPr>
              <a:t>р</a:t>
            </a:r>
            <a:r>
              <a:rPr sz="900" b="1" dirty="0">
                <a:solidFill>
                  <a:srgbClr val="706F6F"/>
                </a:solidFill>
                <a:latin typeface="Segoe UI"/>
                <a:cs typeface="Segoe UI"/>
              </a:rPr>
              <a:t>ас</a:t>
            </a:r>
            <a:r>
              <a:rPr sz="900" b="1" spc="-15" dirty="0">
                <a:solidFill>
                  <a:srgbClr val="706F6F"/>
                </a:solidFill>
                <a:latin typeface="Segoe UI"/>
                <a:cs typeface="Segoe UI"/>
              </a:rPr>
              <a:t>т</a:t>
            </a:r>
            <a:r>
              <a:rPr sz="900" b="1" dirty="0">
                <a:solidFill>
                  <a:srgbClr val="706F6F"/>
                </a:solidFill>
                <a:latin typeface="Segoe UI"/>
                <a:cs typeface="Segoe UI"/>
              </a:rPr>
              <a:t>е </a:t>
            </a:r>
            <a:r>
              <a:rPr sz="900" b="1" spc="-60" dirty="0">
                <a:solidFill>
                  <a:srgbClr val="706F6F"/>
                </a:solidFill>
                <a:latin typeface="Segoe UI"/>
                <a:cs typeface="Segoe UI"/>
              </a:rPr>
              <a:t> </a:t>
            </a:r>
            <a:r>
              <a:rPr sz="900" b="1" spc="-15" dirty="0">
                <a:solidFill>
                  <a:srgbClr val="706F6F"/>
                </a:solidFill>
                <a:latin typeface="Segoe UI"/>
                <a:cs typeface="Segoe UI"/>
              </a:rPr>
              <a:t>о</a:t>
            </a:r>
            <a:r>
              <a:rPr sz="900" b="1" dirty="0">
                <a:solidFill>
                  <a:srgbClr val="706F6F"/>
                </a:solidFill>
                <a:latin typeface="Segoe UI"/>
                <a:cs typeface="Segoe UI"/>
              </a:rPr>
              <a:t>т </a:t>
            </a:r>
            <a:r>
              <a:rPr sz="900" b="1" spc="-60" dirty="0">
                <a:solidFill>
                  <a:srgbClr val="706F6F"/>
                </a:solidFill>
                <a:latin typeface="Segoe UI"/>
                <a:cs typeface="Segoe UI"/>
              </a:rPr>
              <a:t> </a:t>
            </a:r>
            <a:r>
              <a:rPr sz="900" b="1" dirty="0">
                <a:solidFill>
                  <a:srgbClr val="706F6F"/>
                </a:solidFill>
                <a:latin typeface="Segoe UI"/>
                <a:cs typeface="Segoe UI"/>
              </a:rPr>
              <a:t>5 </a:t>
            </a:r>
            <a:r>
              <a:rPr sz="900" b="1" spc="-60" dirty="0">
                <a:solidFill>
                  <a:srgbClr val="706F6F"/>
                </a:solidFill>
                <a:latin typeface="Segoe UI"/>
                <a:cs typeface="Segoe UI"/>
              </a:rPr>
              <a:t> </a:t>
            </a:r>
            <a:r>
              <a:rPr sz="900" b="1" dirty="0">
                <a:solidFill>
                  <a:srgbClr val="706F6F"/>
                </a:solidFill>
                <a:latin typeface="Segoe UI"/>
                <a:cs typeface="Segoe UI"/>
              </a:rPr>
              <a:t>до </a:t>
            </a:r>
            <a:r>
              <a:rPr sz="900" b="1" spc="-60" dirty="0">
                <a:solidFill>
                  <a:srgbClr val="706F6F"/>
                </a:solidFill>
                <a:latin typeface="Segoe UI"/>
                <a:cs typeface="Segoe UI"/>
              </a:rPr>
              <a:t> </a:t>
            </a:r>
            <a:r>
              <a:rPr sz="900" b="1" dirty="0">
                <a:solidFill>
                  <a:srgbClr val="706F6F"/>
                </a:solidFill>
                <a:latin typeface="Segoe UI"/>
                <a:cs typeface="Segoe UI"/>
              </a:rPr>
              <a:t>18 </a:t>
            </a:r>
            <a:r>
              <a:rPr sz="900" b="1" spc="-60" dirty="0">
                <a:solidFill>
                  <a:srgbClr val="706F6F"/>
                </a:solidFill>
                <a:latin typeface="Segoe UI"/>
                <a:cs typeface="Segoe UI"/>
              </a:rPr>
              <a:t> </a:t>
            </a:r>
            <a:r>
              <a:rPr sz="900" b="1" dirty="0">
                <a:solidFill>
                  <a:srgbClr val="706F6F"/>
                </a:solidFill>
                <a:latin typeface="Segoe UI"/>
                <a:cs typeface="Segoe UI"/>
              </a:rPr>
              <a:t>лет </a:t>
            </a:r>
            <a:r>
              <a:rPr sz="900" b="1" spc="-60" dirty="0">
                <a:solidFill>
                  <a:srgbClr val="706F6F"/>
                </a:solidFill>
                <a:latin typeface="Segoe UI"/>
                <a:cs typeface="Segoe UI"/>
              </a:rPr>
              <a:t> </a:t>
            </a:r>
            <a:r>
              <a:rPr sz="900" b="1" spc="-10" dirty="0">
                <a:solidFill>
                  <a:srgbClr val="706F6F"/>
                </a:solidFill>
                <a:latin typeface="Segoe UI"/>
                <a:cs typeface="Segoe UI"/>
              </a:rPr>
              <a:t>о</a:t>
            </a:r>
            <a:r>
              <a:rPr sz="900" b="1" dirty="0">
                <a:solidFill>
                  <a:srgbClr val="706F6F"/>
                </a:solidFill>
                <a:latin typeface="Segoe UI"/>
                <a:cs typeface="Segoe UI"/>
              </a:rPr>
              <a:t>хв</a:t>
            </a:r>
            <a:r>
              <a:rPr sz="900" b="1" spc="-10" dirty="0">
                <a:solidFill>
                  <a:srgbClr val="706F6F"/>
                </a:solidFill>
                <a:latin typeface="Segoe UI"/>
                <a:cs typeface="Segoe UI"/>
              </a:rPr>
              <a:t>а</a:t>
            </a:r>
            <a:r>
              <a:rPr sz="900" b="1" dirty="0">
                <a:solidFill>
                  <a:srgbClr val="706F6F"/>
                </a:solidFill>
                <a:latin typeface="Segoe UI"/>
                <a:cs typeface="Segoe UI"/>
              </a:rPr>
              <a:t>чены </a:t>
            </a:r>
            <a:r>
              <a:rPr sz="900" b="1" spc="-60" dirty="0">
                <a:solidFill>
                  <a:srgbClr val="706F6F"/>
                </a:solidFill>
                <a:latin typeface="Segoe UI"/>
                <a:cs typeface="Segoe UI"/>
              </a:rPr>
              <a:t> </a:t>
            </a:r>
            <a:r>
              <a:rPr sz="900" b="1" dirty="0">
                <a:solidFill>
                  <a:srgbClr val="706F6F"/>
                </a:solidFill>
                <a:latin typeface="Segoe UI"/>
                <a:cs typeface="Segoe UI"/>
              </a:rPr>
              <a:t>дополни</a:t>
            </a:r>
            <a:r>
              <a:rPr sz="900" b="1" spc="-15" dirty="0">
                <a:solidFill>
                  <a:srgbClr val="706F6F"/>
                </a:solidFill>
                <a:latin typeface="Segoe UI"/>
                <a:cs typeface="Segoe UI"/>
              </a:rPr>
              <a:t>т</a:t>
            </a:r>
            <a:r>
              <a:rPr sz="900" b="1" dirty="0">
                <a:solidFill>
                  <a:srgbClr val="706F6F"/>
                </a:solidFill>
                <a:latin typeface="Segoe UI"/>
                <a:cs typeface="Segoe UI"/>
              </a:rPr>
              <a:t>ельными </a:t>
            </a:r>
            <a:r>
              <a:rPr sz="900" b="1" spc="-60" dirty="0">
                <a:solidFill>
                  <a:srgbClr val="706F6F"/>
                </a:solidFill>
                <a:latin typeface="Segoe UI"/>
                <a:cs typeface="Segoe UI"/>
              </a:rPr>
              <a:t> </a:t>
            </a:r>
            <a:r>
              <a:rPr sz="900" b="1" dirty="0">
                <a:solidFill>
                  <a:srgbClr val="706F6F"/>
                </a:solidFill>
                <a:latin typeface="Segoe UI"/>
                <a:cs typeface="Segoe UI"/>
              </a:rPr>
              <a:t>общеоб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ельными </a:t>
            </a:r>
            <a:r>
              <a:rPr sz="900" b="1" spc="-60" dirty="0">
                <a:solidFill>
                  <a:srgbClr val="706F6F"/>
                </a:solidFill>
                <a:latin typeface="Segoe UI"/>
                <a:cs typeface="Segoe UI"/>
              </a:rPr>
              <a:t> </a:t>
            </a:r>
            <a:r>
              <a:rPr sz="900" b="1" dirty="0">
                <a:solidFill>
                  <a:srgbClr val="706F6F"/>
                </a:solidFill>
                <a:latin typeface="Segoe UI"/>
                <a:cs typeface="Segoe UI"/>
              </a:rPr>
              <a:t>прог- </a:t>
            </a:r>
            <a:r>
              <a:rPr sz="900" b="1" spc="-10" dirty="0">
                <a:solidFill>
                  <a:srgbClr val="706F6F"/>
                </a:solidFill>
                <a:latin typeface="Segoe UI"/>
                <a:cs typeface="Segoe UI"/>
              </a:rPr>
              <a:t>р</a:t>
            </a:r>
            <a:r>
              <a:rPr sz="900" b="1" dirty="0">
                <a:solidFill>
                  <a:srgbClr val="706F6F"/>
                </a:solidFill>
                <a:latin typeface="Segoe UI"/>
                <a:cs typeface="Segoe UI"/>
              </a:rPr>
              <a:t>аммами;</a:t>
            </a:r>
            <a:r>
              <a:rPr sz="900" b="1" spc="90" dirty="0">
                <a:solidFill>
                  <a:srgbClr val="706F6F"/>
                </a:solidFill>
                <a:latin typeface="Segoe UI"/>
                <a:cs typeface="Segoe UI"/>
              </a:rPr>
              <a:t> </a:t>
            </a:r>
            <a:r>
              <a:rPr sz="1000" b="1" dirty="0">
                <a:solidFill>
                  <a:srgbClr val="694796"/>
                </a:solidFill>
                <a:latin typeface="Segoe UI"/>
                <a:cs typeface="Segoe UI"/>
              </a:rPr>
              <a:t>25</a:t>
            </a:r>
            <a:r>
              <a:rPr sz="1000" b="1" spc="100" dirty="0">
                <a:solidFill>
                  <a:srgbClr val="694796"/>
                </a:solidFill>
                <a:latin typeface="Segoe UI"/>
                <a:cs typeface="Segoe UI"/>
              </a:rPr>
              <a:t> </a:t>
            </a:r>
            <a:r>
              <a:rPr sz="1000" b="1" dirty="0">
                <a:solidFill>
                  <a:srgbClr val="694796"/>
                </a:solidFill>
                <a:latin typeface="Segoe UI"/>
                <a:cs typeface="Segoe UI"/>
              </a:rPr>
              <a:t>%</a:t>
            </a:r>
            <a:r>
              <a:rPr sz="1000" b="1" spc="65" dirty="0">
                <a:solidFill>
                  <a:srgbClr val="694796"/>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90" dirty="0">
                <a:solidFill>
                  <a:srgbClr val="706F6F"/>
                </a:solidFill>
                <a:latin typeface="Segoe UI"/>
                <a:cs typeface="Segoe UI"/>
              </a:rPr>
              <a:t> </a:t>
            </a:r>
            <a:r>
              <a:rPr sz="900" b="1" spc="-10" dirty="0">
                <a:solidFill>
                  <a:srgbClr val="706F6F"/>
                </a:solidFill>
                <a:latin typeface="Segoe UI"/>
                <a:cs typeface="Segoe UI"/>
              </a:rPr>
              <a:t>о</a:t>
            </a:r>
            <a:r>
              <a:rPr sz="900" b="1" dirty="0">
                <a:solidFill>
                  <a:srgbClr val="706F6F"/>
                </a:solidFill>
                <a:latin typeface="Segoe UI"/>
                <a:cs typeface="Segoe UI"/>
              </a:rPr>
              <a:t>хв</a:t>
            </a:r>
            <a:r>
              <a:rPr sz="900" b="1" spc="-10" dirty="0">
                <a:solidFill>
                  <a:srgbClr val="706F6F"/>
                </a:solidFill>
                <a:latin typeface="Segoe UI"/>
                <a:cs typeface="Segoe UI"/>
              </a:rPr>
              <a:t>а</a:t>
            </a:r>
            <a:r>
              <a:rPr sz="900" b="1" dirty="0">
                <a:solidFill>
                  <a:srgbClr val="706F6F"/>
                </a:solidFill>
                <a:latin typeface="Segoe UI"/>
                <a:cs typeface="Segoe UI"/>
              </a:rPr>
              <a:t>чены</a:t>
            </a:r>
            <a:r>
              <a:rPr sz="900" b="1" spc="90" dirty="0">
                <a:solidFill>
                  <a:srgbClr val="706F6F"/>
                </a:solidFill>
                <a:latin typeface="Segoe UI"/>
                <a:cs typeface="Segoe UI"/>
              </a:rPr>
              <a:t> </a:t>
            </a:r>
            <a:r>
              <a:rPr sz="900" b="1" dirty="0">
                <a:solidFill>
                  <a:srgbClr val="706F6F"/>
                </a:solidFill>
                <a:latin typeface="Segoe UI"/>
                <a:cs typeface="Segoe UI"/>
              </a:rPr>
              <a:t>прог</a:t>
            </a:r>
            <a:r>
              <a:rPr sz="900" b="1" spc="-10" dirty="0">
                <a:solidFill>
                  <a:srgbClr val="706F6F"/>
                </a:solidFill>
                <a:latin typeface="Segoe UI"/>
                <a:cs typeface="Segoe UI"/>
              </a:rPr>
              <a:t>р</a:t>
            </a:r>
            <a:r>
              <a:rPr sz="900" b="1" dirty="0">
                <a:solidFill>
                  <a:srgbClr val="706F6F"/>
                </a:solidFill>
                <a:latin typeface="Segoe UI"/>
                <a:cs typeface="Segoe UI"/>
              </a:rPr>
              <a:t>аммами</a:t>
            </a:r>
            <a:r>
              <a:rPr sz="900" b="1" spc="90"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ой</a:t>
            </a:r>
            <a:r>
              <a:rPr sz="900" b="1" spc="90" dirty="0">
                <a:solidFill>
                  <a:srgbClr val="706F6F"/>
                </a:solidFill>
                <a:latin typeface="Segoe UI"/>
                <a:cs typeface="Segoe UI"/>
              </a:rPr>
              <a:t> </a:t>
            </a:r>
            <a:r>
              <a:rPr sz="900" b="1" dirty="0">
                <a:solidFill>
                  <a:srgbClr val="706F6F"/>
                </a:solidFill>
                <a:latin typeface="Segoe UI"/>
                <a:cs typeface="Segoe UI"/>
              </a:rPr>
              <a:t>и</a:t>
            </a:r>
            <a:r>
              <a:rPr sz="900" b="1" spc="90" dirty="0">
                <a:solidFill>
                  <a:srgbClr val="706F6F"/>
                </a:solidFill>
                <a:latin typeface="Segoe UI"/>
                <a:cs typeface="Segoe UI"/>
              </a:rPr>
              <a:t> </a:t>
            </a:r>
            <a:r>
              <a:rPr sz="900" b="1" dirty="0">
                <a:solidFill>
                  <a:srgbClr val="706F6F"/>
                </a:solidFill>
                <a:latin typeface="Segoe UI"/>
                <a:cs typeface="Segoe UI"/>
              </a:rPr>
              <a:t>ес</a:t>
            </a:r>
            <a:r>
              <a:rPr sz="900" b="1" spc="-15" dirty="0">
                <a:solidFill>
                  <a:srgbClr val="706F6F"/>
                </a:solidFill>
                <a:latin typeface="Segoe UI"/>
                <a:cs typeface="Segoe UI"/>
              </a:rPr>
              <a:t>т</a:t>
            </a:r>
            <a:r>
              <a:rPr sz="900" b="1" dirty="0">
                <a:solidFill>
                  <a:srgbClr val="706F6F"/>
                </a:solidFill>
                <a:latin typeface="Segoe UI"/>
                <a:cs typeface="Segoe UI"/>
              </a:rPr>
              <a:t>ественнонаучной</a:t>
            </a:r>
            <a:endParaRPr sz="900">
              <a:latin typeface="Segoe UI"/>
              <a:cs typeface="Segoe UI"/>
            </a:endParaRPr>
          </a:p>
        </p:txBody>
      </p:sp>
      <p:sp>
        <p:nvSpPr>
          <p:cNvPr id="53" name="object 53"/>
          <p:cNvSpPr txBox="1"/>
          <p:nvPr/>
        </p:nvSpPr>
        <p:spPr>
          <a:xfrm>
            <a:off x="2144788" y="3581131"/>
            <a:ext cx="3984625" cy="152400"/>
          </a:xfrm>
          <a:prstGeom prst="rect">
            <a:avLst/>
          </a:prstGeom>
        </p:spPr>
        <p:txBody>
          <a:bodyPr vert="horz" wrap="square" lIns="0" tIns="0" rIns="0" bIns="0" rtlCol="0">
            <a:spAutoFit/>
          </a:bodyPr>
          <a:lstStyle/>
          <a:p>
            <a:pPr marL="12700">
              <a:lnSpc>
                <a:spcPct val="100000"/>
              </a:lnSpc>
            </a:pPr>
            <a:r>
              <a:rPr sz="900" b="1" dirty="0">
                <a:solidFill>
                  <a:srgbClr val="706F6F"/>
                </a:solidFill>
                <a:latin typeface="Segoe UI"/>
                <a:cs typeface="Segoe UI"/>
              </a:rPr>
              <a:t>нап</a:t>
            </a:r>
            <a:r>
              <a:rPr sz="900" b="1" spc="-10" dirty="0">
                <a:solidFill>
                  <a:srgbClr val="706F6F"/>
                </a:solidFill>
                <a:latin typeface="Segoe UI"/>
                <a:cs typeface="Segoe UI"/>
              </a:rPr>
              <a:t>р</a:t>
            </a:r>
            <a:r>
              <a:rPr sz="900" b="1" dirty="0">
                <a:solidFill>
                  <a:srgbClr val="706F6F"/>
                </a:solidFill>
                <a:latin typeface="Segoe UI"/>
                <a:cs typeface="Segoe UI"/>
              </a:rPr>
              <a:t>авленности; </a:t>
            </a:r>
            <a:r>
              <a:rPr sz="900" b="1" spc="-10" dirty="0">
                <a:solidFill>
                  <a:srgbClr val="706F6F"/>
                </a:solidFill>
                <a:latin typeface="Segoe UI"/>
                <a:cs typeface="Segoe UI"/>
              </a:rPr>
              <a:t>р</a:t>
            </a:r>
            <a:r>
              <a:rPr sz="900" b="1" dirty="0">
                <a:solidFill>
                  <a:srgbClr val="706F6F"/>
                </a:solidFill>
                <a:latin typeface="Segoe UI"/>
                <a:cs typeface="Segoe UI"/>
              </a:rPr>
              <a:t>аз</a:t>
            </a:r>
            <a:r>
              <a:rPr sz="900" b="1" spc="-10" dirty="0">
                <a:solidFill>
                  <a:srgbClr val="706F6F"/>
                </a:solidFill>
                <a:latin typeface="Segoe UI"/>
                <a:cs typeface="Segoe UI"/>
              </a:rPr>
              <a:t>р</a:t>
            </a:r>
            <a:r>
              <a:rPr sz="900" b="1" dirty="0">
                <a:solidFill>
                  <a:srgbClr val="706F6F"/>
                </a:solidFill>
                <a:latin typeface="Segoe UI"/>
                <a:cs typeface="Segoe UI"/>
              </a:rPr>
              <a:t>аб</a:t>
            </a:r>
            <a:r>
              <a:rPr sz="900" b="1" spc="-15" dirty="0">
                <a:solidFill>
                  <a:srgbClr val="706F6F"/>
                </a:solidFill>
                <a:latin typeface="Segoe UI"/>
                <a:cs typeface="Segoe UI"/>
              </a:rPr>
              <a:t>о</a:t>
            </a:r>
            <a:r>
              <a:rPr sz="900" b="1" dirty="0">
                <a:solidFill>
                  <a:srgbClr val="706F6F"/>
                </a:solidFill>
                <a:latin typeface="Segoe UI"/>
                <a:cs typeface="Segoe UI"/>
              </a:rPr>
              <a:t>тано и внедрено</a:t>
            </a:r>
            <a:r>
              <a:rPr sz="900" b="1" spc="-5" dirty="0">
                <a:solidFill>
                  <a:srgbClr val="706F6F"/>
                </a:solidFill>
                <a:latin typeface="Segoe UI"/>
                <a:cs typeface="Segoe UI"/>
              </a:rPr>
              <a:t> </a:t>
            </a:r>
            <a:r>
              <a:rPr sz="1000" b="1" dirty="0">
                <a:solidFill>
                  <a:srgbClr val="694796"/>
                </a:solidFill>
                <a:latin typeface="Segoe UI"/>
                <a:cs typeface="Segoe UI"/>
              </a:rPr>
              <a:t>150</a:t>
            </a:r>
            <a:r>
              <a:rPr sz="1000" b="1" spc="-30" dirty="0">
                <a:solidFill>
                  <a:srgbClr val="694796"/>
                </a:solidFill>
                <a:latin typeface="Segoe UI"/>
                <a:cs typeface="Segoe UI"/>
              </a:rPr>
              <a:t> </a:t>
            </a:r>
            <a:r>
              <a:rPr sz="900" b="1" dirty="0">
                <a:solidFill>
                  <a:srgbClr val="706F6F"/>
                </a:solidFill>
                <a:latin typeface="Segoe UI"/>
                <a:cs typeface="Segoe UI"/>
              </a:rPr>
              <a:t>дистанционных курсов</a:t>
            </a:r>
            <a:endParaRPr sz="900">
              <a:latin typeface="Segoe UI"/>
              <a:cs typeface="Segoe UI"/>
            </a:endParaRPr>
          </a:p>
        </p:txBody>
      </p:sp>
      <p:sp>
        <p:nvSpPr>
          <p:cNvPr id="54" name="object 54"/>
          <p:cNvSpPr txBox="1"/>
          <p:nvPr/>
        </p:nvSpPr>
        <p:spPr>
          <a:xfrm>
            <a:off x="2144787" y="2709953"/>
            <a:ext cx="4777740" cy="254000"/>
          </a:xfrm>
          <a:prstGeom prst="rect">
            <a:avLst/>
          </a:prstGeom>
        </p:spPr>
        <p:txBody>
          <a:bodyPr vert="horz" wrap="square" lIns="0" tIns="0" rIns="0" bIns="0" rtlCol="0">
            <a:spAutoFit/>
          </a:bodyPr>
          <a:lstStyle/>
          <a:p>
            <a:pPr marL="12700" marR="5080">
              <a:lnSpc>
                <a:spcPts val="900"/>
              </a:lnSpc>
            </a:pPr>
            <a:r>
              <a:rPr sz="900" b="1" dirty="0">
                <a:solidFill>
                  <a:srgbClr val="706F6F"/>
                </a:solidFill>
                <a:latin typeface="Segoe UI"/>
                <a:cs typeface="Segoe UI"/>
              </a:rPr>
              <a:t>Ор</a:t>
            </a:r>
            <a:r>
              <a:rPr sz="900" b="1" spc="-25" dirty="0">
                <a:solidFill>
                  <a:srgbClr val="706F6F"/>
                </a:solidFill>
                <a:latin typeface="Segoe UI"/>
                <a:cs typeface="Segoe UI"/>
              </a:rPr>
              <a:t>г</a:t>
            </a:r>
            <a:r>
              <a:rPr sz="900" b="1" dirty="0">
                <a:solidFill>
                  <a:srgbClr val="706F6F"/>
                </a:solidFill>
                <a:latin typeface="Segoe UI"/>
                <a:cs typeface="Segoe UI"/>
              </a:rPr>
              <a:t>анизационно-ме</a:t>
            </a:r>
            <a:r>
              <a:rPr sz="900" b="1" spc="-15" dirty="0">
                <a:solidFill>
                  <a:srgbClr val="706F6F"/>
                </a:solidFill>
                <a:latin typeface="Segoe UI"/>
                <a:cs typeface="Segoe UI"/>
              </a:rPr>
              <a:t>т</a:t>
            </a:r>
            <a:r>
              <a:rPr sz="900" b="1" spc="-10" dirty="0">
                <a:solidFill>
                  <a:srgbClr val="706F6F"/>
                </a:solidFill>
                <a:latin typeface="Segoe UI"/>
                <a:cs typeface="Segoe UI"/>
              </a:rPr>
              <a:t>о</a:t>
            </a:r>
            <a:r>
              <a:rPr sz="900" b="1" dirty="0">
                <a:solidFill>
                  <a:srgbClr val="706F6F"/>
                </a:solidFill>
                <a:latin typeface="Segoe UI"/>
                <a:cs typeface="Segoe UI"/>
              </a:rPr>
              <a:t>дичес</a:t>
            </a:r>
            <a:r>
              <a:rPr sz="900" b="1" spc="-15" dirty="0">
                <a:solidFill>
                  <a:srgbClr val="706F6F"/>
                </a:solidFill>
                <a:latin typeface="Segoe UI"/>
                <a:cs typeface="Segoe UI"/>
              </a:rPr>
              <a:t>к</a:t>
            </a:r>
            <a:r>
              <a:rPr sz="900" b="1" dirty="0">
                <a:solidFill>
                  <a:srgbClr val="706F6F"/>
                </a:solidFill>
                <a:latin typeface="Segoe UI"/>
                <a:cs typeface="Segoe UI"/>
              </a:rPr>
              <a:t>ое </a:t>
            </a:r>
            <a:r>
              <a:rPr sz="900" b="1" spc="90" dirty="0">
                <a:solidFill>
                  <a:srgbClr val="706F6F"/>
                </a:solidFill>
                <a:latin typeface="Segoe UI"/>
                <a:cs typeface="Segoe UI"/>
              </a:rPr>
              <a:t> </a:t>
            </a:r>
            <a:r>
              <a:rPr sz="900" b="1" dirty="0">
                <a:solidFill>
                  <a:srgbClr val="706F6F"/>
                </a:solidFill>
                <a:latin typeface="Segoe UI"/>
                <a:cs typeface="Segoe UI"/>
              </a:rPr>
              <a:t>сопров</a:t>
            </a:r>
            <a:r>
              <a:rPr sz="900" b="1" spc="-15" dirty="0">
                <a:solidFill>
                  <a:srgbClr val="706F6F"/>
                </a:solidFill>
                <a:latin typeface="Segoe UI"/>
                <a:cs typeface="Segoe UI"/>
              </a:rPr>
              <a:t>о</a:t>
            </a:r>
            <a:r>
              <a:rPr sz="900" b="1" spc="10" dirty="0">
                <a:solidFill>
                  <a:srgbClr val="706F6F"/>
                </a:solidFill>
                <a:latin typeface="Segoe UI"/>
                <a:cs typeface="Segoe UI"/>
              </a:rPr>
              <a:t>ж</a:t>
            </a:r>
            <a:r>
              <a:rPr sz="900" b="1" dirty="0">
                <a:solidFill>
                  <a:srgbClr val="706F6F"/>
                </a:solidFill>
                <a:latin typeface="Segoe UI"/>
                <a:cs typeface="Segoe UI"/>
              </a:rPr>
              <a:t>дение </a:t>
            </a:r>
            <a:r>
              <a:rPr sz="900" b="1" spc="90" dirty="0">
                <a:solidFill>
                  <a:srgbClr val="706F6F"/>
                </a:solidFill>
                <a:latin typeface="Segoe UI"/>
                <a:cs typeface="Segoe UI"/>
              </a:rPr>
              <a:t> </a:t>
            </a:r>
            <a:r>
              <a:rPr sz="900" b="1" dirty="0">
                <a:solidFill>
                  <a:srgbClr val="706F6F"/>
                </a:solidFill>
                <a:latin typeface="Segoe UI"/>
                <a:cs typeface="Segoe UI"/>
              </a:rPr>
              <a:t>реализации </a:t>
            </a:r>
            <a:r>
              <a:rPr sz="900" b="1" spc="90" dirty="0">
                <a:solidFill>
                  <a:srgbClr val="706F6F"/>
                </a:solidFill>
                <a:latin typeface="Segoe UI"/>
                <a:cs typeface="Segoe UI"/>
              </a:rPr>
              <a:t> </a:t>
            </a:r>
            <a:r>
              <a:rPr sz="900" b="1" dirty="0">
                <a:solidFill>
                  <a:srgbClr val="706F6F"/>
                </a:solidFill>
                <a:latin typeface="Segoe UI"/>
                <a:cs typeface="Segoe UI"/>
              </a:rPr>
              <a:t>мероприятий </a:t>
            </a:r>
            <a:r>
              <a:rPr sz="900" b="1" spc="90" dirty="0">
                <a:solidFill>
                  <a:srgbClr val="706F6F"/>
                </a:solidFill>
                <a:latin typeface="Segoe UI"/>
                <a:cs typeface="Segoe UI"/>
              </a:rPr>
              <a:t> </a:t>
            </a:r>
            <a:r>
              <a:rPr sz="900" b="1" dirty="0">
                <a:solidFill>
                  <a:srgbClr val="706F6F"/>
                </a:solidFill>
                <a:latin typeface="Segoe UI"/>
                <a:cs typeface="Segoe UI"/>
              </a:rPr>
              <a:t>феде- </a:t>
            </a:r>
            <a:r>
              <a:rPr sz="900" b="1" spc="-10" dirty="0">
                <a:solidFill>
                  <a:srgbClr val="706F6F"/>
                </a:solidFill>
                <a:latin typeface="Segoe UI"/>
                <a:cs typeface="Segoe UI"/>
              </a:rPr>
              <a:t>р</a:t>
            </a:r>
            <a:r>
              <a:rPr sz="900" b="1" dirty="0">
                <a:solidFill>
                  <a:srgbClr val="706F6F"/>
                </a:solidFill>
                <a:latin typeface="Segoe UI"/>
                <a:cs typeface="Segoe UI"/>
              </a:rPr>
              <a:t>ально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20" dirty="0">
                <a:solidFill>
                  <a:srgbClr val="706F6F"/>
                </a:solidFill>
                <a:latin typeface="Segoe UI"/>
                <a:cs typeface="Segoe UI"/>
              </a:rPr>
              <a:t> </a:t>
            </a:r>
            <a:r>
              <a:rPr sz="900" b="1" dirty="0">
                <a:solidFill>
                  <a:srgbClr val="706F6F"/>
                </a:solidFill>
                <a:latin typeface="Segoe UI"/>
                <a:cs typeface="Segoe UI"/>
              </a:rPr>
              <a:t>проекта</a:t>
            </a:r>
            <a:r>
              <a:rPr sz="900" b="1" spc="-25" dirty="0">
                <a:solidFill>
                  <a:srgbClr val="706F6F"/>
                </a:solidFill>
                <a:latin typeface="Segoe UI"/>
                <a:cs typeface="Segoe UI"/>
              </a:rPr>
              <a:t> </a:t>
            </a:r>
            <a:r>
              <a:rPr sz="900" b="1" dirty="0">
                <a:solidFill>
                  <a:srgbClr val="706F6F"/>
                </a:solidFill>
                <a:latin typeface="Segoe UI"/>
                <a:cs typeface="Segoe UI"/>
              </a:rPr>
              <a:t>«</a:t>
            </a:r>
            <a:r>
              <a:rPr sz="900" b="1" spc="-40" dirty="0">
                <a:solidFill>
                  <a:srgbClr val="706F6F"/>
                </a:solidFill>
                <a:latin typeface="Segoe UI"/>
                <a:cs typeface="Segoe UI"/>
              </a:rPr>
              <a:t>У</a:t>
            </a:r>
            <a:r>
              <a:rPr sz="900" b="1" dirty="0">
                <a:solidFill>
                  <a:srgbClr val="706F6F"/>
                </a:solidFill>
                <a:latin typeface="Segoe UI"/>
                <a:cs typeface="Segoe UI"/>
              </a:rPr>
              <a:t>спех</a:t>
            </a:r>
            <a:r>
              <a:rPr sz="900" b="1" spc="-25" dirty="0">
                <a:solidFill>
                  <a:srgbClr val="706F6F"/>
                </a:solidFill>
                <a:latin typeface="Segoe UI"/>
                <a:cs typeface="Segoe UI"/>
              </a:rPr>
              <a:t> </a:t>
            </a:r>
            <a:r>
              <a:rPr sz="900" b="1" dirty="0">
                <a:solidFill>
                  <a:srgbClr val="706F6F"/>
                </a:solidFill>
                <a:latin typeface="Segoe UI"/>
                <a:cs typeface="Segoe UI"/>
              </a:rPr>
              <a:t>ка</a:t>
            </a:r>
            <a:r>
              <a:rPr sz="900" b="1" spc="10" dirty="0">
                <a:solidFill>
                  <a:srgbClr val="706F6F"/>
                </a:solidFill>
                <a:latin typeface="Segoe UI"/>
                <a:cs typeface="Segoe UI"/>
              </a:rPr>
              <a:t>ж</a:t>
            </a:r>
            <a:r>
              <a:rPr sz="900" b="1" dirty="0">
                <a:solidFill>
                  <a:srgbClr val="706F6F"/>
                </a:solidFill>
                <a:latin typeface="Segoe UI"/>
                <a:cs typeface="Segoe UI"/>
              </a:rPr>
              <a:t>до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20" dirty="0">
                <a:solidFill>
                  <a:srgbClr val="706F6F"/>
                </a:solidFill>
                <a:latin typeface="Segoe UI"/>
                <a:cs typeface="Segoe UI"/>
              </a:rPr>
              <a:t> </a:t>
            </a:r>
            <a:r>
              <a:rPr sz="900" b="1" dirty="0">
                <a:solidFill>
                  <a:srgbClr val="706F6F"/>
                </a:solidFill>
                <a:latin typeface="Segoe UI"/>
                <a:cs typeface="Segoe UI"/>
              </a:rPr>
              <a:t>ребенка»</a:t>
            </a:r>
            <a:r>
              <a:rPr sz="900" b="1" spc="-25" dirty="0">
                <a:solidFill>
                  <a:srgbClr val="706F6F"/>
                </a:solidFill>
                <a:latin typeface="Segoe UI"/>
                <a:cs typeface="Segoe UI"/>
              </a:rPr>
              <a:t> </a:t>
            </a:r>
            <a:r>
              <a:rPr sz="900" b="1" dirty="0">
                <a:solidFill>
                  <a:srgbClr val="706F6F"/>
                </a:solidFill>
                <a:latin typeface="Segoe UI"/>
                <a:cs typeface="Segoe UI"/>
              </a:rPr>
              <a:t>национально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20" dirty="0">
                <a:solidFill>
                  <a:srgbClr val="706F6F"/>
                </a:solidFill>
                <a:latin typeface="Segoe UI"/>
                <a:cs typeface="Segoe UI"/>
              </a:rPr>
              <a:t> </a:t>
            </a:r>
            <a:r>
              <a:rPr sz="900" b="1" dirty="0">
                <a:solidFill>
                  <a:srgbClr val="706F6F"/>
                </a:solidFill>
                <a:latin typeface="Segoe UI"/>
                <a:cs typeface="Segoe UI"/>
              </a:rPr>
              <a:t>проекта</a:t>
            </a:r>
            <a:r>
              <a:rPr sz="900" b="1" spc="-25"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азование»</a:t>
            </a:r>
            <a:endParaRPr sz="900">
              <a:latin typeface="Segoe UI"/>
              <a:cs typeface="Segoe UI"/>
            </a:endParaRPr>
          </a:p>
        </p:txBody>
      </p:sp>
      <p:sp>
        <p:nvSpPr>
          <p:cNvPr id="55" name="object 55"/>
          <p:cNvSpPr txBox="1"/>
          <p:nvPr/>
        </p:nvSpPr>
        <p:spPr>
          <a:xfrm>
            <a:off x="1427017" y="3952502"/>
            <a:ext cx="8194675" cy="215900"/>
          </a:xfrm>
          <a:prstGeom prst="rect">
            <a:avLst/>
          </a:prstGeom>
        </p:spPr>
        <p:txBody>
          <a:bodyPr vert="horz" wrap="square" lIns="0" tIns="0" rIns="0" bIns="0" rtlCol="0">
            <a:spAutoFit/>
          </a:bodyPr>
          <a:lstStyle/>
          <a:p>
            <a:pPr marL="12700">
              <a:lnSpc>
                <a:spcPct val="100000"/>
              </a:lnSpc>
            </a:pPr>
            <a:r>
              <a:rPr sz="1500" b="1" dirty="0">
                <a:solidFill>
                  <a:srgbClr val="00B1EB"/>
                </a:solidFill>
                <a:latin typeface="Segoe UI"/>
                <a:cs typeface="Segoe UI"/>
              </a:rPr>
              <a:t>Дея</a:t>
            </a:r>
            <a:r>
              <a:rPr sz="1500" b="1" spc="-25" dirty="0">
                <a:solidFill>
                  <a:srgbClr val="00B1EB"/>
                </a:solidFill>
                <a:latin typeface="Segoe UI"/>
                <a:cs typeface="Segoe UI"/>
              </a:rPr>
              <a:t>т</a:t>
            </a:r>
            <a:r>
              <a:rPr sz="1500" b="1" dirty="0">
                <a:solidFill>
                  <a:srgbClr val="00B1EB"/>
                </a:solidFill>
                <a:latin typeface="Segoe UI"/>
                <a:cs typeface="Segoe UI"/>
              </a:rPr>
              <a:t>ельность </a:t>
            </a:r>
            <a:r>
              <a:rPr sz="1500" b="1" spc="-45" dirty="0">
                <a:solidFill>
                  <a:srgbClr val="00B1EB"/>
                </a:solidFill>
                <a:latin typeface="Segoe UI"/>
                <a:cs typeface="Segoe UI"/>
              </a:rPr>
              <a:t>Р</a:t>
            </a:r>
            <a:r>
              <a:rPr sz="1500" b="1" dirty="0">
                <a:solidFill>
                  <a:srgbClr val="00B1EB"/>
                </a:solidFill>
                <a:latin typeface="Segoe UI"/>
                <a:cs typeface="Segoe UI"/>
              </a:rPr>
              <a:t>егионально</a:t>
            </a:r>
            <a:r>
              <a:rPr sz="1500" b="1" spc="-20" dirty="0">
                <a:solidFill>
                  <a:srgbClr val="00B1EB"/>
                </a:solidFill>
                <a:latin typeface="Segoe UI"/>
                <a:cs typeface="Segoe UI"/>
              </a:rPr>
              <a:t>г</a:t>
            </a:r>
            <a:r>
              <a:rPr sz="1500" b="1" dirty="0">
                <a:solidFill>
                  <a:srgbClr val="00B1EB"/>
                </a:solidFill>
                <a:latin typeface="Segoe UI"/>
                <a:cs typeface="Segoe UI"/>
              </a:rPr>
              <a:t>о м</a:t>
            </a:r>
            <a:r>
              <a:rPr sz="1500" b="1" spc="-15" dirty="0">
                <a:solidFill>
                  <a:srgbClr val="00B1EB"/>
                </a:solidFill>
                <a:latin typeface="Segoe UI"/>
                <a:cs typeface="Segoe UI"/>
              </a:rPr>
              <a:t>о</a:t>
            </a:r>
            <a:r>
              <a:rPr sz="1500" b="1" dirty="0">
                <a:solidFill>
                  <a:srgbClr val="00B1EB"/>
                </a:solidFill>
                <a:latin typeface="Segoe UI"/>
                <a:cs typeface="Segoe UI"/>
              </a:rPr>
              <a:t>дельно</a:t>
            </a:r>
            <a:r>
              <a:rPr sz="1500" b="1" spc="-25" dirty="0">
                <a:solidFill>
                  <a:srgbClr val="00B1EB"/>
                </a:solidFill>
                <a:latin typeface="Segoe UI"/>
                <a:cs typeface="Segoe UI"/>
              </a:rPr>
              <a:t>г</a:t>
            </a:r>
            <a:r>
              <a:rPr sz="1500" b="1" dirty="0">
                <a:solidFill>
                  <a:srgbClr val="00B1EB"/>
                </a:solidFill>
                <a:latin typeface="Segoe UI"/>
                <a:cs typeface="Segoe UI"/>
              </a:rPr>
              <a:t>о цент</a:t>
            </a:r>
            <a:r>
              <a:rPr sz="1500" b="1" spc="-15" dirty="0">
                <a:solidFill>
                  <a:srgbClr val="00B1EB"/>
                </a:solidFill>
                <a:latin typeface="Segoe UI"/>
                <a:cs typeface="Segoe UI"/>
              </a:rPr>
              <a:t>р</a:t>
            </a:r>
            <a:r>
              <a:rPr sz="1500" b="1" dirty="0">
                <a:solidFill>
                  <a:srgbClr val="00B1EB"/>
                </a:solidFill>
                <a:latin typeface="Segoe UI"/>
                <a:cs typeface="Segoe UI"/>
              </a:rPr>
              <a:t>а дополни</a:t>
            </a:r>
            <a:r>
              <a:rPr sz="1500" b="1" spc="-25" dirty="0">
                <a:solidFill>
                  <a:srgbClr val="00B1EB"/>
                </a:solidFill>
                <a:latin typeface="Segoe UI"/>
                <a:cs typeface="Segoe UI"/>
              </a:rPr>
              <a:t>т</a:t>
            </a:r>
            <a:r>
              <a:rPr sz="1500" b="1" dirty="0">
                <a:solidFill>
                  <a:srgbClr val="00B1EB"/>
                </a:solidFill>
                <a:latin typeface="Segoe UI"/>
                <a:cs typeface="Segoe UI"/>
              </a:rPr>
              <a:t>ельно</a:t>
            </a:r>
            <a:r>
              <a:rPr sz="1500" b="1" spc="-25" dirty="0">
                <a:solidFill>
                  <a:srgbClr val="00B1EB"/>
                </a:solidFill>
                <a:latin typeface="Segoe UI"/>
                <a:cs typeface="Segoe UI"/>
              </a:rPr>
              <a:t>г</a:t>
            </a:r>
            <a:r>
              <a:rPr sz="1500" b="1" dirty="0">
                <a:solidFill>
                  <a:srgbClr val="00B1EB"/>
                </a:solidFill>
                <a:latin typeface="Segoe UI"/>
                <a:cs typeface="Segoe UI"/>
              </a:rPr>
              <a:t>о об</a:t>
            </a:r>
            <a:r>
              <a:rPr sz="1500" b="1" spc="-15" dirty="0">
                <a:solidFill>
                  <a:srgbClr val="00B1EB"/>
                </a:solidFill>
                <a:latin typeface="Segoe UI"/>
                <a:cs typeface="Segoe UI"/>
              </a:rPr>
              <a:t>р</a:t>
            </a:r>
            <a:r>
              <a:rPr sz="1500" b="1" dirty="0">
                <a:solidFill>
                  <a:srgbClr val="00B1EB"/>
                </a:solidFill>
                <a:latin typeface="Segoe UI"/>
                <a:cs typeface="Segoe UI"/>
              </a:rPr>
              <a:t>азования де</a:t>
            </a:r>
            <a:r>
              <a:rPr sz="1500" b="1" spc="-25" dirty="0">
                <a:solidFill>
                  <a:srgbClr val="00B1EB"/>
                </a:solidFill>
                <a:latin typeface="Segoe UI"/>
                <a:cs typeface="Segoe UI"/>
              </a:rPr>
              <a:t>т</a:t>
            </a:r>
            <a:r>
              <a:rPr sz="1500" b="1" dirty="0">
                <a:solidFill>
                  <a:srgbClr val="00B1EB"/>
                </a:solidFill>
                <a:latin typeface="Segoe UI"/>
                <a:cs typeface="Segoe UI"/>
              </a:rPr>
              <a:t>ей</a:t>
            </a:r>
            <a:endParaRPr sz="1500">
              <a:latin typeface="Segoe UI"/>
              <a:cs typeface="Segoe UI"/>
            </a:endParaRPr>
          </a:p>
        </p:txBody>
      </p:sp>
      <p:sp>
        <p:nvSpPr>
          <p:cNvPr id="56" name="object 56"/>
          <p:cNvSpPr/>
          <p:nvPr/>
        </p:nvSpPr>
        <p:spPr>
          <a:xfrm>
            <a:off x="4574875" y="4925990"/>
            <a:ext cx="1880972" cy="1783502"/>
          </a:xfrm>
          <a:prstGeom prst="rect">
            <a:avLst/>
          </a:prstGeom>
          <a:blipFill>
            <a:blip r:embed="rId3" cstate="print"/>
            <a:stretch>
              <a:fillRect/>
            </a:stretch>
          </a:blipFill>
        </p:spPr>
        <p:txBody>
          <a:bodyPr wrap="square" lIns="0" tIns="0" rIns="0" bIns="0" rtlCol="0"/>
          <a:lstStyle/>
          <a:p>
            <a:endParaRPr/>
          </a:p>
        </p:txBody>
      </p:sp>
      <p:sp>
        <p:nvSpPr>
          <p:cNvPr id="57" name="object 57"/>
          <p:cNvSpPr txBox="1"/>
          <p:nvPr/>
        </p:nvSpPr>
        <p:spPr>
          <a:xfrm>
            <a:off x="1493527" y="4472455"/>
            <a:ext cx="2740660" cy="1706880"/>
          </a:xfrm>
          <a:prstGeom prst="rect">
            <a:avLst/>
          </a:prstGeom>
        </p:spPr>
        <p:txBody>
          <a:bodyPr vert="horz" wrap="square" lIns="0" tIns="0" rIns="0" bIns="0" rtlCol="0">
            <a:spAutoFit/>
          </a:bodyPr>
          <a:lstStyle/>
          <a:p>
            <a:pPr marL="87630" marR="5080">
              <a:lnSpc>
                <a:spcPts val="900"/>
              </a:lnSpc>
            </a:pPr>
            <a:r>
              <a:rPr sz="800" spc="-20" dirty="0">
                <a:latin typeface="Segoe UI"/>
                <a:cs typeface="Segoe UI"/>
              </a:rPr>
              <a:t>Проек</a:t>
            </a:r>
            <a:r>
              <a:rPr sz="800" dirty="0">
                <a:latin typeface="Segoe UI"/>
                <a:cs typeface="Segoe UI"/>
              </a:rPr>
              <a:t>т</a:t>
            </a:r>
            <a:r>
              <a:rPr sz="800" spc="-35" dirty="0">
                <a:latin typeface="Segoe UI"/>
                <a:cs typeface="Segoe UI"/>
              </a:rPr>
              <a:t> </a:t>
            </a:r>
            <a:r>
              <a:rPr sz="800" spc="-20" dirty="0">
                <a:latin typeface="Segoe UI"/>
                <a:cs typeface="Segoe UI"/>
              </a:rPr>
              <a:t>ранне</a:t>
            </a:r>
            <a:r>
              <a:rPr sz="800" dirty="0">
                <a:latin typeface="Segoe UI"/>
                <a:cs typeface="Segoe UI"/>
              </a:rPr>
              <a:t>й</a:t>
            </a:r>
            <a:r>
              <a:rPr sz="800" spc="-35" dirty="0">
                <a:latin typeface="Segoe UI"/>
                <a:cs typeface="Segoe UI"/>
              </a:rPr>
              <a:t> </a:t>
            </a:r>
            <a:r>
              <a:rPr sz="800" spc="-20" dirty="0">
                <a:latin typeface="Segoe UI"/>
                <a:cs typeface="Segoe UI"/>
              </a:rPr>
              <a:t>профессио-нально</a:t>
            </a:r>
            <a:r>
              <a:rPr sz="800" dirty="0">
                <a:latin typeface="Segoe UI"/>
                <a:cs typeface="Segoe UI"/>
              </a:rPr>
              <a:t>й</a:t>
            </a:r>
            <a:r>
              <a:rPr sz="800" spc="-35" dirty="0">
                <a:latin typeface="Segoe UI"/>
                <a:cs typeface="Segoe UI"/>
              </a:rPr>
              <a:t> </a:t>
            </a:r>
            <a:r>
              <a:rPr sz="800" spc="-20" dirty="0">
                <a:latin typeface="Segoe UI"/>
                <a:cs typeface="Segoe UI"/>
              </a:rPr>
              <a:t>ориентаци</a:t>
            </a:r>
            <a:r>
              <a:rPr sz="800" dirty="0">
                <a:latin typeface="Segoe UI"/>
                <a:cs typeface="Segoe UI"/>
              </a:rPr>
              <a:t>и</a:t>
            </a:r>
            <a:r>
              <a:rPr sz="800" spc="-35" dirty="0">
                <a:latin typeface="Segoe UI"/>
                <a:cs typeface="Segoe UI"/>
              </a:rPr>
              <a:t> </a:t>
            </a:r>
            <a:r>
              <a:rPr sz="800" spc="-20" dirty="0">
                <a:latin typeface="Segoe UI"/>
                <a:cs typeface="Segoe UI"/>
              </a:rPr>
              <a:t>учащихся 6—11-</a:t>
            </a:r>
            <a:r>
              <a:rPr sz="800" dirty="0">
                <a:latin typeface="Segoe UI"/>
                <a:cs typeface="Segoe UI"/>
              </a:rPr>
              <a:t>х</a:t>
            </a:r>
            <a:r>
              <a:rPr sz="800" spc="-35" dirty="0">
                <a:latin typeface="Segoe UI"/>
                <a:cs typeface="Segoe UI"/>
              </a:rPr>
              <a:t> </a:t>
            </a:r>
            <a:r>
              <a:rPr sz="800" spc="-20" dirty="0">
                <a:latin typeface="Segoe UI"/>
                <a:cs typeface="Segoe UI"/>
              </a:rPr>
              <a:t>классо</a:t>
            </a:r>
            <a:r>
              <a:rPr sz="800" dirty="0">
                <a:latin typeface="Segoe UI"/>
                <a:cs typeface="Segoe UI"/>
              </a:rPr>
              <a:t>в</a:t>
            </a:r>
            <a:r>
              <a:rPr sz="800" spc="-35" dirty="0">
                <a:latin typeface="Segoe UI"/>
                <a:cs typeface="Segoe UI"/>
              </a:rPr>
              <a:t> </a:t>
            </a:r>
            <a:r>
              <a:rPr sz="800" spc="-20" dirty="0">
                <a:latin typeface="Segoe UI"/>
                <a:cs typeface="Segoe UI"/>
              </a:rPr>
              <a:t>общеобразовательны</a:t>
            </a:r>
            <a:r>
              <a:rPr sz="800" dirty="0">
                <a:latin typeface="Segoe UI"/>
                <a:cs typeface="Segoe UI"/>
              </a:rPr>
              <a:t>х</a:t>
            </a:r>
            <a:r>
              <a:rPr sz="800" spc="-35" dirty="0">
                <a:latin typeface="Segoe UI"/>
                <a:cs typeface="Segoe UI"/>
              </a:rPr>
              <a:t> </a:t>
            </a:r>
            <a:r>
              <a:rPr sz="800" spc="-20" dirty="0">
                <a:latin typeface="Segoe UI"/>
                <a:cs typeface="Segoe UI"/>
              </a:rPr>
              <a:t>организаций</a:t>
            </a:r>
            <a:endParaRPr sz="800">
              <a:latin typeface="Segoe UI"/>
              <a:cs typeface="Segoe UI"/>
            </a:endParaRPr>
          </a:p>
          <a:p>
            <a:pPr marL="87630">
              <a:lnSpc>
                <a:spcPts val="919"/>
              </a:lnSpc>
            </a:pPr>
            <a:r>
              <a:rPr sz="800" spc="-20" dirty="0">
                <a:latin typeface="Segoe UI"/>
                <a:cs typeface="Segoe UI"/>
              </a:rPr>
              <a:t>«Биле</a:t>
            </a:r>
            <a:r>
              <a:rPr sz="800" dirty="0">
                <a:latin typeface="Segoe UI"/>
                <a:cs typeface="Segoe UI"/>
              </a:rPr>
              <a:t>т</a:t>
            </a:r>
            <a:r>
              <a:rPr sz="800" spc="-35" dirty="0">
                <a:latin typeface="Segoe UI"/>
                <a:cs typeface="Segoe UI"/>
              </a:rPr>
              <a:t> </a:t>
            </a:r>
            <a:r>
              <a:rPr sz="800" dirty="0">
                <a:latin typeface="Segoe UI"/>
                <a:cs typeface="Segoe UI"/>
              </a:rPr>
              <a:t>в</a:t>
            </a:r>
            <a:r>
              <a:rPr sz="800" spc="-35" dirty="0">
                <a:latin typeface="Segoe UI"/>
                <a:cs typeface="Segoe UI"/>
              </a:rPr>
              <a:t> </a:t>
            </a:r>
            <a:r>
              <a:rPr sz="800" spc="-20" dirty="0">
                <a:latin typeface="Segoe UI"/>
                <a:cs typeface="Segoe UI"/>
              </a:rPr>
              <a:t>будущее</a:t>
            </a:r>
            <a:r>
              <a:rPr sz="800" dirty="0">
                <a:latin typeface="Segoe UI"/>
                <a:cs typeface="Segoe UI"/>
              </a:rPr>
              <a:t>»</a:t>
            </a:r>
            <a:r>
              <a:rPr sz="800" spc="-35" dirty="0">
                <a:latin typeface="Segoe UI"/>
                <a:cs typeface="Segoe UI"/>
              </a:rPr>
              <a:t> </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20</a:t>
            </a:r>
            <a:r>
              <a:rPr sz="1000" b="1" dirty="0">
                <a:solidFill>
                  <a:srgbClr val="F07E2F"/>
                </a:solidFill>
                <a:latin typeface="Segoe UI"/>
                <a:cs typeface="Segoe UI"/>
              </a:rPr>
              <a:t>0</a:t>
            </a:r>
            <a:r>
              <a:rPr sz="1000" b="1" spc="-95" dirty="0">
                <a:solidFill>
                  <a:srgbClr val="F07E2F"/>
                </a:solidFill>
                <a:latin typeface="Segoe UI"/>
                <a:cs typeface="Segoe UI"/>
              </a:rPr>
              <a:t> </a:t>
            </a:r>
            <a:r>
              <a:rPr sz="800" spc="-20" dirty="0">
                <a:latin typeface="Segoe UI"/>
                <a:cs typeface="Segoe UI"/>
              </a:rPr>
              <a:t>практически</a:t>
            </a:r>
            <a:r>
              <a:rPr sz="800" dirty="0">
                <a:latin typeface="Segoe UI"/>
                <a:cs typeface="Segoe UI"/>
              </a:rPr>
              <a:t>х</a:t>
            </a:r>
            <a:r>
              <a:rPr sz="800" spc="-35" dirty="0">
                <a:latin typeface="Segoe UI"/>
                <a:cs typeface="Segoe UI"/>
              </a:rPr>
              <a:t> </a:t>
            </a:r>
            <a:r>
              <a:rPr sz="800" spc="-20" dirty="0">
                <a:latin typeface="Segoe UI"/>
                <a:cs typeface="Segoe UI"/>
              </a:rPr>
              <a:t>меро-приятий,</a:t>
            </a:r>
            <a:endParaRPr sz="800">
              <a:latin typeface="Segoe UI"/>
              <a:cs typeface="Segoe UI"/>
            </a:endParaRPr>
          </a:p>
          <a:p>
            <a:pPr marL="84455" indent="3175">
              <a:lnSpc>
                <a:spcPts val="1100"/>
              </a:lnSpc>
            </a:pPr>
            <a:r>
              <a:rPr sz="1000" b="1" spc="-20" dirty="0">
                <a:solidFill>
                  <a:srgbClr val="F07E2F"/>
                </a:solidFill>
                <a:latin typeface="Segoe UI"/>
                <a:cs typeface="Segoe UI"/>
              </a:rPr>
              <a:t>5</a:t>
            </a:r>
            <a:r>
              <a:rPr sz="1000" b="1" dirty="0">
                <a:solidFill>
                  <a:srgbClr val="F07E2F"/>
                </a:solidFill>
                <a:latin typeface="Segoe UI"/>
                <a:cs typeface="Segoe UI"/>
              </a:rPr>
              <a:t>5</a:t>
            </a:r>
            <a:r>
              <a:rPr sz="1000" b="1" spc="-95" dirty="0">
                <a:solidFill>
                  <a:srgbClr val="F07E2F"/>
                </a:solidFill>
                <a:latin typeface="Segoe UI"/>
                <a:cs typeface="Segoe UI"/>
              </a:rPr>
              <a:t> </a:t>
            </a:r>
            <a:r>
              <a:rPr sz="800" spc="-20" dirty="0">
                <a:latin typeface="Segoe UI"/>
                <a:cs typeface="Segoe UI"/>
              </a:rPr>
              <a:t>профессиональны</a:t>
            </a:r>
            <a:r>
              <a:rPr sz="800" dirty="0">
                <a:latin typeface="Segoe UI"/>
                <a:cs typeface="Segoe UI"/>
              </a:rPr>
              <a:t>х</a:t>
            </a:r>
            <a:r>
              <a:rPr sz="800" spc="-35" dirty="0">
                <a:latin typeface="Segoe UI"/>
                <a:cs typeface="Segoe UI"/>
              </a:rPr>
              <a:t> </a:t>
            </a:r>
            <a:r>
              <a:rPr sz="800" spc="-20" dirty="0">
                <a:latin typeface="Segoe UI"/>
                <a:cs typeface="Segoe UI"/>
              </a:rPr>
              <a:t>компетенций</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1</a:t>
            </a:r>
            <a:r>
              <a:rPr sz="1000" b="1" dirty="0">
                <a:solidFill>
                  <a:srgbClr val="F07E2F"/>
                </a:solidFill>
                <a:latin typeface="Segoe UI"/>
                <a:cs typeface="Segoe UI"/>
              </a:rPr>
              <a:t>0</a:t>
            </a:r>
            <a:r>
              <a:rPr sz="1000" b="1" spc="-95" dirty="0">
                <a:solidFill>
                  <a:srgbClr val="F07E2F"/>
                </a:solidFill>
                <a:latin typeface="Segoe UI"/>
                <a:cs typeface="Segoe UI"/>
              </a:rPr>
              <a:t> </a:t>
            </a:r>
            <a:r>
              <a:rPr sz="800" spc="-20" dirty="0">
                <a:latin typeface="Segoe UI"/>
                <a:cs typeface="Segoe UI"/>
              </a:rPr>
              <a:t>площадок</a:t>
            </a:r>
            <a:endParaRPr sz="800">
              <a:latin typeface="Segoe UI"/>
              <a:cs typeface="Segoe UI"/>
            </a:endParaRPr>
          </a:p>
          <a:p>
            <a:pPr marL="84455" marR="44450">
              <a:lnSpc>
                <a:spcPts val="1000"/>
              </a:lnSpc>
              <a:spcBef>
                <a:spcPts val="750"/>
              </a:spcBef>
            </a:pPr>
            <a:r>
              <a:rPr sz="800" spc="-20" dirty="0">
                <a:latin typeface="Segoe UI"/>
                <a:cs typeface="Segoe UI"/>
              </a:rPr>
              <a:t>Навигато</a:t>
            </a:r>
            <a:r>
              <a:rPr sz="800" dirty="0">
                <a:latin typeface="Segoe UI"/>
                <a:cs typeface="Segoe UI"/>
              </a:rPr>
              <a:t>р</a:t>
            </a:r>
            <a:r>
              <a:rPr sz="800" spc="-35" dirty="0">
                <a:latin typeface="Segoe UI"/>
                <a:cs typeface="Segoe UI"/>
              </a:rPr>
              <a:t> </a:t>
            </a:r>
            <a:r>
              <a:rPr sz="800" spc="-20" dirty="0">
                <a:latin typeface="Segoe UI"/>
                <a:cs typeface="Segoe UI"/>
              </a:rPr>
              <a:t>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детей Нижегородско</a:t>
            </a:r>
            <a:r>
              <a:rPr sz="800" dirty="0">
                <a:latin typeface="Segoe UI"/>
                <a:cs typeface="Segoe UI"/>
              </a:rPr>
              <a:t>й</a:t>
            </a:r>
            <a:r>
              <a:rPr sz="800" spc="-35" dirty="0">
                <a:latin typeface="Segoe UI"/>
                <a:cs typeface="Segoe UI"/>
              </a:rPr>
              <a:t> </a:t>
            </a:r>
            <a:r>
              <a:rPr sz="800" spc="-20" dirty="0">
                <a:latin typeface="Segoe UI"/>
                <a:cs typeface="Segoe UI"/>
              </a:rPr>
              <a:t>област</a:t>
            </a:r>
            <a:r>
              <a:rPr sz="800" dirty="0">
                <a:latin typeface="Segoe UI"/>
                <a:cs typeface="Segoe UI"/>
              </a:rPr>
              <a:t>и</a:t>
            </a:r>
            <a:r>
              <a:rPr sz="800" spc="-35" dirty="0">
                <a:latin typeface="Segoe UI"/>
                <a:cs typeface="Segoe UI"/>
              </a:rPr>
              <a:t> </a:t>
            </a:r>
            <a:r>
              <a:rPr sz="800" dirty="0">
                <a:latin typeface="Segoe UI"/>
                <a:cs typeface="Segoe UI"/>
              </a:rPr>
              <a:t>— </a:t>
            </a:r>
            <a:r>
              <a:rPr sz="800" spc="-50" dirty="0">
                <a:latin typeface="Segoe UI"/>
                <a:cs typeface="Segoe UI"/>
              </a:rPr>
              <a:t> </a:t>
            </a:r>
            <a:r>
              <a:rPr sz="1000" b="1" spc="-20" dirty="0">
                <a:solidFill>
                  <a:srgbClr val="F07E2F"/>
                </a:solidFill>
                <a:latin typeface="Segoe UI"/>
                <a:cs typeface="Segoe UI"/>
              </a:rPr>
              <a:t>36</a:t>
            </a:r>
            <a:r>
              <a:rPr sz="1000" b="1" dirty="0">
                <a:solidFill>
                  <a:srgbClr val="F07E2F"/>
                </a:solidFill>
                <a:latin typeface="Segoe UI"/>
                <a:cs typeface="Segoe UI"/>
              </a:rPr>
              <a:t>5</a:t>
            </a:r>
            <a:r>
              <a:rPr sz="1000" b="1" spc="-40" dirty="0">
                <a:solidFill>
                  <a:srgbClr val="F07E2F"/>
                </a:solidFill>
                <a:latin typeface="Segoe UI"/>
                <a:cs typeface="Segoe UI"/>
              </a:rPr>
              <a:t> </a:t>
            </a:r>
            <a:r>
              <a:rPr sz="1000" b="1" spc="-20" dirty="0">
                <a:solidFill>
                  <a:srgbClr val="F07E2F"/>
                </a:solidFill>
                <a:latin typeface="Segoe UI"/>
                <a:cs typeface="Segoe UI"/>
              </a:rPr>
              <a:t>31</a:t>
            </a:r>
            <a:r>
              <a:rPr sz="1000" b="1" dirty="0">
                <a:solidFill>
                  <a:srgbClr val="F07E2F"/>
                </a:solidFill>
                <a:latin typeface="Segoe UI"/>
                <a:cs typeface="Segoe UI"/>
              </a:rPr>
              <a:t>4</a:t>
            </a:r>
            <a:r>
              <a:rPr sz="1000" b="1" spc="-95" dirty="0">
                <a:solidFill>
                  <a:srgbClr val="F07E2F"/>
                </a:solidFill>
                <a:latin typeface="Segoe UI"/>
                <a:cs typeface="Segoe UI"/>
              </a:rPr>
              <a:t> </a:t>
            </a:r>
            <a:r>
              <a:rPr sz="800" dirty="0">
                <a:latin typeface="Segoe UI"/>
                <a:cs typeface="Segoe UI"/>
              </a:rPr>
              <a:t>зарегистрирован- </a:t>
            </a:r>
            <a:r>
              <a:rPr sz="800" spc="-20" dirty="0">
                <a:latin typeface="Segoe UI"/>
                <a:cs typeface="Segoe UI"/>
              </a:rPr>
              <a:t>ны</a:t>
            </a:r>
            <a:r>
              <a:rPr sz="800" dirty="0">
                <a:latin typeface="Segoe UI"/>
                <a:cs typeface="Segoe UI"/>
              </a:rPr>
              <a:t>х</a:t>
            </a:r>
            <a:r>
              <a:rPr sz="800" spc="-35" dirty="0">
                <a:latin typeface="Segoe UI"/>
                <a:cs typeface="Segoe UI"/>
              </a:rPr>
              <a:t> </a:t>
            </a:r>
            <a:r>
              <a:rPr sz="800" spc="-20" dirty="0">
                <a:latin typeface="Segoe UI"/>
                <a:cs typeface="Segoe UI"/>
              </a:rPr>
              <a:t>детей</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173</a:t>
            </a:r>
            <a:r>
              <a:rPr sz="1000" b="1" dirty="0">
                <a:solidFill>
                  <a:srgbClr val="F07E2F"/>
                </a:solidFill>
                <a:latin typeface="Segoe UI"/>
                <a:cs typeface="Segoe UI"/>
              </a:rPr>
              <a:t>7</a:t>
            </a:r>
            <a:r>
              <a:rPr sz="1000" b="1" spc="-95" dirty="0">
                <a:solidFill>
                  <a:srgbClr val="F07E2F"/>
                </a:solidFill>
                <a:latin typeface="Segoe UI"/>
                <a:cs typeface="Segoe UI"/>
              </a:rPr>
              <a:t> </a:t>
            </a:r>
            <a:r>
              <a:rPr sz="800" dirty="0">
                <a:latin typeface="Segoe UI"/>
                <a:cs typeface="Segoe UI"/>
              </a:rPr>
              <a:t>зарегистрирован</a:t>
            </a:r>
            <a:r>
              <a:rPr sz="800" spc="-5" dirty="0">
                <a:latin typeface="Segoe UI"/>
                <a:cs typeface="Segoe UI"/>
              </a:rPr>
              <a:t>н</a:t>
            </a:r>
            <a:r>
              <a:rPr sz="800" dirty="0">
                <a:latin typeface="Segoe UI"/>
                <a:cs typeface="Segoe UI"/>
              </a:rPr>
              <a:t>ых организаций,</a:t>
            </a:r>
            <a:endParaRPr sz="800">
              <a:latin typeface="Segoe UI"/>
              <a:cs typeface="Segoe UI"/>
            </a:endParaRPr>
          </a:p>
          <a:p>
            <a:pPr marL="84455">
              <a:lnSpc>
                <a:spcPts val="900"/>
              </a:lnSpc>
            </a:pPr>
            <a:r>
              <a:rPr sz="1000" b="1" spc="-20" dirty="0">
                <a:solidFill>
                  <a:srgbClr val="F07E2F"/>
                </a:solidFill>
                <a:latin typeface="Segoe UI"/>
                <a:cs typeface="Segoe UI"/>
              </a:rPr>
              <a:t>2</a:t>
            </a:r>
            <a:r>
              <a:rPr sz="1000" b="1" dirty="0">
                <a:solidFill>
                  <a:srgbClr val="F07E2F"/>
                </a:solidFill>
                <a:latin typeface="Segoe UI"/>
                <a:cs typeface="Segoe UI"/>
              </a:rPr>
              <a:t>3</a:t>
            </a:r>
            <a:r>
              <a:rPr sz="1000" b="1" spc="-40" dirty="0">
                <a:solidFill>
                  <a:srgbClr val="F07E2F"/>
                </a:solidFill>
                <a:latin typeface="Segoe UI"/>
                <a:cs typeface="Segoe UI"/>
              </a:rPr>
              <a:t> </a:t>
            </a:r>
            <a:r>
              <a:rPr sz="1000" b="1" spc="-20" dirty="0">
                <a:solidFill>
                  <a:srgbClr val="F07E2F"/>
                </a:solidFill>
                <a:latin typeface="Segoe UI"/>
                <a:cs typeface="Segoe UI"/>
              </a:rPr>
              <a:t>86</a:t>
            </a:r>
            <a:r>
              <a:rPr sz="1000" b="1" dirty="0">
                <a:solidFill>
                  <a:srgbClr val="F07E2F"/>
                </a:solidFill>
                <a:latin typeface="Segoe UI"/>
                <a:cs typeface="Segoe UI"/>
              </a:rPr>
              <a:t>7</a:t>
            </a:r>
            <a:r>
              <a:rPr sz="1000" b="1" spc="-15" dirty="0">
                <a:solidFill>
                  <a:srgbClr val="F07E2F"/>
                </a:solidFill>
                <a:latin typeface="Segoe UI"/>
                <a:cs typeface="Segoe UI"/>
              </a:rPr>
              <a:t> </a:t>
            </a:r>
            <a:r>
              <a:rPr sz="800" dirty="0">
                <a:latin typeface="Segoe UI"/>
                <a:cs typeface="Segoe UI"/>
              </a:rPr>
              <a:t>образовательных программ,</a:t>
            </a:r>
            <a:r>
              <a:rPr sz="800" spc="-35" dirty="0">
                <a:latin typeface="Segoe UI"/>
                <a:cs typeface="Segoe UI"/>
              </a:rPr>
              <a:t> </a:t>
            </a:r>
            <a:r>
              <a:rPr sz="800" dirty="0">
                <a:latin typeface="Segoe UI"/>
                <a:cs typeface="Segoe UI"/>
              </a:rPr>
              <a:t>более</a:t>
            </a:r>
            <a:endParaRPr sz="800">
              <a:latin typeface="Segoe UI"/>
              <a:cs typeface="Segoe UI"/>
            </a:endParaRPr>
          </a:p>
          <a:p>
            <a:pPr marL="84455">
              <a:lnSpc>
                <a:spcPts val="1100"/>
              </a:lnSpc>
            </a:pPr>
            <a:r>
              <a:rPr sz="1000" b="1" spc="-20" dirty="0">
                <a:solidFill>
                  <a:srgbClr val="F07E2F"/>
                </a:solidFill>
                <a:latin typeface="Segoe UI"/>
                <a:cs typeface="Segoe UI"/>
              </a:rPr>
              <a:t>500</a:t>
            </a:r>
            <a:r>
              <a:rPr sz="1000" b="1" dirty="0">
                <a:solidFill>
                  <a:srgbClr val="F07E2F"/>
                </a:solidFill>
                <a:latin typeface="Segoe UI"/>
                <a:cs typeface="Segoe UI"/>
              </a:rPr>
              <a:t>0</a:t>
            </a:r>
            <a:r>
              <a:rPr sz="1000" b="1" spc="-95" dirty="0">
                <a:solidFill>
                  <a:srgbClr val="F07E2F"/>
                </a:solidFill>
                <a:latin typeface="Segoe UI"/>
                <a:cs typeface="Segoe UI"/>
              </a:rPr>
              <a:t> </a:t>
            </a:r>
            <a:r>
              <a:rPr sz="800" dirty="0">
                <a:latin typeface="Segoe UI"/>
                <a:cs typeface="Segoe UI"/>
              </a:rPr>
              <a:t>консультаций</a:t>
            </a:r>
            <a:endParaRPr sz="800">
              <a:latin typeface="Segoe UI"/>
              <a:cs typeface="Segoe UI"/>
            </a:endParaRPr>
          </a:p>
          <a:p>
            <a:pPr marL="12700">
              <a:lnSpc>
                <a:spcPts val="880"/>
              </a:lnSpc>
              <a:spcBef>
                <a:spcPts val="750"/>
              </a:spcBef>
            </a:pPr>
            <a:r>
              <a:rPr sz="800" spc="-20" dirty="0">
                <a:latin typeface="Segoe UI"/>
                <a:cs typeface="Segoe UI"/>
              </a:rPr>
              <a:t>Дистанционно</a:t>
            </a:r>
            <a:r>
              <a:rPr sz="800" dirty="0">
                <a:latin typeface="Segoe UI"/>
                <a:cs typeface="Segoe UI"/>
              </a:rPr>
              <a:t>е</a:t>
            </a:r>
            <a:r>
              <a:rPr sz="800" spc="-35" dirty="0">
                <a:latin typeface="Segoe UI"/>
                <a:cs typeface="Segoe UI"/>
              </a:rPr>
              <a:t> </a:t>
            </a:r>
            <a:r>
              <a:rPr sz="800" spc="-20" dirty="0">
                <a:latin typeface="Segoe UI"/>
                <a:cs typeface="Segoe UI"/>
              </a:rPr>
              <a:t>образование</a:t>
            </a:r>
            <a:r>
              <a:rPr sz="800" dirty="0">
                <a:latin typeface="Segoe UI"/>
                <a:cs typeface="Segoe UI"/>
              </a:rPr>
              <a:t>:</a:t>
            </a:r>
            <a:r>
              <a:rPr sz="800" spc="-35" dirty="0">
                <a:latin typeface="Segoe UI"/>
                <a:cs typeface="Segoe UI"/>
              </a:rPr>
              <a:t> </a:t>
            </a:r>
            <a:r>
              <a:rPr sz="800" spc="-20" dirty="0">
                <a:latin typeface="Segoe UI"/>
                <a:cs typeface="Segoe UI"/>
              </a:rPr>
              <a:t>областна</a:t>
            </a:r>
            <a:r>
              <a:rPr sz="800" dirty="0">
                <a:latin typeface="Segoe UI"/>
                <a:cs typeface="Segoe UI"/>
              </a:rPr>
              <a:t>я</a:t>
            </a:r>
            <a:r>
              <a:rPr sz="800" spc="-35" dirty="0">
                <a:latin typeface="Segoe UI"/>
                <a:cs typeface="Segoe UI"/>
              </a:rPr>
              <a:t> </a:t>
            </a:r>
            <a:r>
              <a:rPr sz="800" spc="-20" dirty="0">
                <a:latin typeface="Segoe UI"/>
                <a:cs typeface="Segoe UI"/>
              </a:rPr>
              <a:t>заочна</a:t>
            </a:r>
            <a:r>
              <a:rPr sz="800" dirty="0">
                <a:latin typeface="Segoe UI"/>
                <a:cs typeface="Segoe UI"/>
              </a:rPr>
              <a:t>я</a:t>
            </a:r>
            <a:r>
              <a:rPr sz="800" spc="-35" dirty="0">
                <a:latin typeface="Segoe UI"/>
                <a:cs typeface="Segoe UI"/>
              </a:rPr>
              <a:t> </a:t>
            </a:r>
            <a:r>
              <a:rPr sz="800" spc="-20" dirty="0">
                <a:latin typeface="Segoe UI"/>
                <a:cs typeface="Segoe UI"/>
              </a:rPr>
              <a:t>школа</a:t>
            </a:r>
            <a:endParaRPr sz="800">
              <a:latin typeface="Segoe UI"/>
              <a:cs typeface="Segoe UI"/>
            </a:endParaRPr>
          </a:p>
          <a:p>
            <a:pPr marL="12700" marR="354330">
              <a:lnSpc>
                <a:spcPts val="1000"/>
              </a:lnSpc>
              <a:spcBef>
                <a:spcPts val="120"/>
              </a:spcBef>
            </a:pPr>
            <a:r>
              <a:rPr sz="800" spc="-20" dirty="0">
                <a:latin typeface="Segoe UI"/>
                <a:cs typeface="Segoe UI"/>
              </a:rPr>
              <a:t>«Академи</a:t>
            </a:r>
            <a:r>
              <a:rPr sz="800" dirty="0">
                <a:latin typeface="Segoe UI"/>
                <a:cs typeface="Segoe UI"/>
              </a:rPr>
              <a:t>я</a:t>
            </a:r>
            <a:r>
              <a:rPr sz="800" spc="-35" dirty="0">
                <a:latin typeface="Segoe UI"/>
                <a:cs typeface="Segoe UI"/>
              </a:rPr>
              <a:t> </a:t>
            </a:r>
            <a:r>
              <a:rPr sz="800" spc="-20" dirty="0">
                <a:latin typeface="Segoe UI"/>
                <a:cs typeface="Segoe UI"/>
              </a:rPr>
              <a:t>знаний</a:t>
            </a:r>
            <a:r>
              <a:rPr sz="800" dirty="0">
                <a:latin typeface="Segoe UI"/>
                <a:cs typeface="Segoe UI"/>
              </a:rPr>
              <a:t>»</a:t>
            </a:r>
            <a:r>
              <a:rPr sz="800" spc="-35" dirty="0">
                <a:latin typeface="Segoe UI"/>
                <a:cs typeface="Segoe UI"/>
              </a:rPr>
              <a:t> </a:t>
            </a:r>
            <a:r>
              <a:rPr sz="800" dirty="0">
                <a:latin typeface="Segoe UI"/>
                <a:cs typeface="Segoe UI"/>
              </a:rPr>
              <a:t>—</a:t>
            </a:r>
            <a:r>
              <a:rPr sz="800" spc="-35" dirty="0">
                <a:latin typeface="Segoe UI"/>
                <a:cs typeface="Segoe UI"/>
              </a:rPr>
              <a:t> </a:t>
            </a:r>
            <a:r>
              <a:rPr sz="1000" b="1" dirty="0">
                <a:solidFill>
                  <a:srgbClr val="F07E2F"/>
                </a:solidFill>
                <a:latin typeface="Segoe UI"/>
                <a:cs typeface="Segoe UI"/>
              </a:rPr>
              <a:t>6</a:t>
            </a:r>
            <a:r>
              <a:rPr sz="1000" b="1" spc="-40" dirty="0">
                <a:solidFill>
                  <a:srgbClr val="F07E2F"/>
                </a:solidFill>
                <a:latin typeface="Segoe UI"/>
                <a:cs typeface="Segoe UI"/>
              </a:rPr>
              <a:t> </a:t>
            </a:r>
            <a:r>
              <a:rPr sz="1000" b="1" spc="-20" dirty="0">
                <a:solidFill>
                  <a:srgbClr val="F07E2F"/>
                </a:solidFill>
                <a:latin typeface="Segoe UI"/>
                <a:cs typeface="Segoe UI"/>
              </a:rPr>
              <a:t>53</a:t>
            </a:r>
            <a:r>
              <a:rPr sz="1000" b="1" dirty="0">
                <a:solidFill>
                  <a:srgbClr val="F07E2F"/>
                </a:solidFill>
                <a:latin typeface="Segoe UI"/>
                <a:cs typeface="Segoe UI"/>
              </a:rPr>
              <a:t>6</a:t>
            </a:r>
            <a:r>
              <a:rPr sz="1000" b="1" spc="-15" dirty="0">
                <a:solidFill>
                  <a:srgbClr val="F07E2F"/>
                </a:solidFill>
                <a:latin typeface="Segoe UI"/>
                <a:cs typeface="Segoe UI"/>
              </a:rPr>
              <a:t> </a:t>
            </a:r>
            <a:r>
              <a:rPr sz="800" spc="-20" dirty="0">
                <a:latin typeface="Segoe UI"/>
                <a:cs typeface="Segoe UI"/>
              </a:rPr>
              <a:t>за-регистрированных слушателей</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11</a:t>
            </a:r>
            <a:r>
              <a:rPr sz="1000" b="1" dirty="0">
                <a:solidFill>
                  <a:srgbClr val="F07E2F"/>
                </a:solidFill>
                <a:latin typeface="Segoe UI"/>
                <a:cs typeface="Segoe UI"/>
              </a:rPr>
              <a:t>2</a:t>
            </a:r>
            <a:r>
              <a:rPr sz="1000" b="1" spc="-95" dirty="0">
                <a:solidFill>
                  <a:srgbClr val="F07E2F"/>
                </a:solidFill>
                <a:latin typeface="Segoe UI"/>
                <a:cs typeface="Segoe UI"/>
              </a:rPr>
              <a:t> </a:t>
            </a:r>
            <a:r>
              <a:rPr sz="800" spc="-20" dirty="0">
                <a:latin typeface="Segoe UI"/>
                <a:cs typeface="Segoe UI"/>
              </a:rPr>
              <a:t>дистанционны</a:t>
            </a:r>
            <a:r>
              <a:rPr sz="800" dirty="0">
                <a:latin typeface="Segoe UI"/>
                <a:cs typeface="Segoe UI"/>
              </a:rPr>
              <a:t>х</a:t>
            </a:r>
            <a:r>
              <a:rPr sz="800" spc="-35" dirty="0">
                <a:latin typeface="Segoe UI"/>
                <a:cs typeface="Segoe UI"/>
              </a:rPr>
              <a:t> </a:t>
            </a:r>
            <a:r>
              <a:rPr sz="800" spc="-20" dirty="0">
                <a:latin typeface="Segoe UI"/>
                <a:cs typeface="Segoe UI"/>
              </a:rPr>
              <a:t>курсов</a:t>
            </a:r>
            <a:endParaRPr sz="800">
              <a:latin typeface="Segoe UI"/>
              <a:cs typeface="Segoe UI"/>
            </a:endParaRPr>
          </a:p>
        </p:txBody>
      </p:sp>
      <p:sp>
        <p:nvSpPr>
          <p:cNvPr id="58" name="object 58"/>
          <p:cNvSpPr txBox="1"/>
          <p:nvPr/>
        </p:nvSpPr>
        <p:spPr>
          <a:xfrm>
            <a:off x="1666849" y="6305622"/>
            <a:ext cx="2326005" cy="355600"/>
          </a:xfrm>
          <a:prstGeom prst="rect">
            <a:avLst/>
          </a:prstGeom>
        </p:spPr>
        <p:txBody>
          <a:bodyPr vert="horz" wrap="square" lIns="0" tIns="0" rIns="0" bIns="0" rtlCol="0">
            <a:spAutoFit/>
          </a:bodyPr>
          <a:lstStyle/>
          <a:p>
            <a:pPr marL="12700" marR="5080">
              <a:lnSpc>
                <a:spcPts val="900"/>
              </a:lnSpc>
            </a:pPr>
            <a:r>
              <a:rPr sz="800" spc="-20" dirty="0">
                <a:latin typeface="Segoe UI"/>
                <a:cs typeface="Segoe UI"/>
              </a:rPr>
              <a:t>Разработк</a:t>
            </a:r>
            <a:r>
              <a:rPr sz="800" dirty="0">
                <a:latin typeface="Segoe UI"/>
                <a:cs typeface="Segoe UI"/>
              </a:rPr>
              <a:t>а</a:t>
            </a:r>
            <a:r>
              <a:rPr sz="800" spc="-35" dirty="0">
                <a:latin typeface="Segoe UI"/>
                <a:cs typeface="Segoe UI"/>
              </a:rPr>
              <a:t> </a:t>
            </a:r>
            <a:r>
              <a:rPr sz="800" dirty="0">
                <a:latin typeface="Segoe UI"/>
                <a:cs typeface="Segoe UI"/>
              </a:rPr>
              <a:t>и</a:t>
            </a:r>
            <a:r>
              <a:rPr sz="800" spc="-35" dirty="0">
                <a:latin typeface="Segoe UI"/>
                <a:cs typeface="Segoe UI"/>
              </a:rPr>
              <a:t> </a:t>
            </a:r>
            <a:r>
              <a:rPr sz="800" spc="-20" dirty="0">
                <a:latin typeface="Segoe UI"/>
                <a:cs typeface="Segoe UI"/>
              </a:rPr>
              <a:t>сопровождени</a:t>
            </a:r>
            <a:r>
              <a:rPr sz="800" dirty="0">
                <a:latin typeface="Segoe UI"/>
                <a:cs typeface="Segoe UI"/>
              </a:rPr>
              <a:t>е</a:t>
            </a:r>
            <a:r>
              <a:rPr sz="800" spc="-35" dirty="0">
                <a:latin typeface="Segoe UI"/>
                <a:cs typeface="Segoe UI"/>
              </a:rPr>
              <a:t> </a:t>
            </a:r>
            <a:r>
              <a:rPr sz="800" spc="-20" dirty="0">
                <a:latin typeface="Segoe UI"/>
                <a:cs typeface="Segoe UI"/>
              </a:rPr>
              <a:t>процесс</a:t>
            </a:r>
            <a:r>
              <a:rPr sz="800" dirty="0">
                <a:latin typeface="Segoe UI"/>
                <a:cs typeface="Segoe UI"/>
              </a:rPr>
              <a:t>а</a:t>
            </a:r>
            <a:r>
              <a:rPr sz="800" spc="-35" dirty="0">
                <a:latin typeface="Segoe UI"/>
                <a:cs typeface="Segoe UI"/>
              </a:rPr>
              <a:t> </a:t>
            </a:r>
            <a:r>
              <a:rPr sz="800" spc="-20" dirty="0">
                <a:latin typeface="Segoe UI"/>
                <a:cs typeface="Segoe UI"/>
              </a:rPr>
              <a:t>внедрения пилотны</a:t>
            </a:r>
            <a:r>
              <a:rPr sz="800" dirty="0">
                <a:latin typeface="Segoe UI"/>
                <a:cs typeface="Segoe UI"/>
              </a:rPr>
              <a:t>х</a:t>
            </a:r>
            <a:r>
              <a:rPr sz="800" spc="-35" dirty="0">
                <a:latin typeface="Segoe UI"/>
                <a:cs typeface="Segoe UI"/>
              </a:rPr>
              <a:t> </a:t>
            </a:r>
            <a:r>
              <a:rPr sz="800" spc="-20" dirty="0">
                <a:latin typeface="Segoe UI"/>
                <a:cs typeface="Segoe UI"/>
              </a:rPr>
              <a:t>проекто</a:t>
            </a:r>
            <a:r>
              <a:rPr sz="800" dirty="0">
                <a:latin typeface="Segoe UI"/>
                <a:cs typeface="Segoe UI"/>
              </a:rPr>
              <a:t>в</a:t>
            </a:r>
            <a:r>
              <a:rPr sz="800" spc="-35" dirty="0">
                <a:latin typeface="Segoe UI"/>
                <a:cs typeface="Segoe UI"/>
              </a:rPr>
              <a:t> </a:t>
            </a:r>
            <a:r>
              <a:rPr sz="800" spc="-20" dirty="0">
                <a:latin typeface="Segoe UI"/>
                <a:cs typeface="Segoe UI"/>
              </a:rPr>
              <a:t>п</a:t>
            </a:r>
            <a:r>
              <a:rPr sz="800" dirty="0">
                <a:latin typeface="Segoe UI"/>
                <a:cs typeface="Segoe UI"/>
              </a:rPr>
              <a:t>о</a:t>
            </a:r>
            <a:r>
              <a:rPr sz="800" spc="-35" dirty="0">
                <a:latin typeface="Segoe UI"/>
                <a:cs typeface="Segoe UI"/>
              </a:rPr>
              <a:t> </a:t>
            </a:r>
            <a:r>
              <a:rPr sz="800" spc="-20" dirty="0">
                <a:latin typeface="Segoe UI"/>
                <a:cs typeface="Segoe UI"/>
              </a:rPr>
              <a:t>развити</a:t>
            </a:r>
            <a:r>
              <a:rPr sz="800" dirty="0">
                <a:latin typeface="Segoe UI"/>
                <a:cs typeface="Segoe UI"/>
              </a:rPr>
              <a:t>ю</a:t>
            </a:r>
            <a:r>
              <a:rPr sz="800" spc="-35" dirty="0">
                <a:latin typeface="Segoe UI"/>
                <a:cs typeface="Segoe UI"/>
              </a:rPr>
              <a:t> </a:t>
            </a:r>
            <a:r>
              <a:rPr sz="800" spc="-20" dirty="0">
                <a:latin typeface="Segoe UI"/>
                <a:cs typeface="Segoe UI"/>
              </a:rPr>
              <a:t>системы 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a:t>
            </a:r>
            <a:r>
              <a:rPr sz="800" dirty="0">
                <a:latin typeface="Segoe UI"/>
                <a:cs typeface="Segoe UI"/>
              </a:rPr>
              <a:t>й</a:t>
            </a:r>
            <a:r>
              <a:rPr sz="800" spc="-35" dirty="0">
                <a:latin typeface="Segoe UI"/>
                <a:cs typeface="Segoe UI"/>
              </a:rPr>
              <a:t> </a:t>
            </a:r>
            <a:r>
              <a:rPr sz="800" dirty="0">
                <a:latin typeface="Segoe UI"/>
                <a:cs typeface="Segoe UI"/>
              </a:rPr>
              <a:t>с</a:t>
            </a:r>
            <a:r>
              <a:rPr sz="800" spc="-35" dirty="0">
                <a:latin typeface="Segoe UI"/>
                <a:cs typeface="Segoe UI"/>
              </a:rPr>
              <a:t> </a:t>
            </a:r>
            <a:r>
              <a:rPr sz="800" spc="-20" dirty="0">
                <a:latin typeface="Segoe UI"/>
                <a:cs typeface="Segoe UI"/>
              </a:rPr>
              <a:t>ОВЗ</a:t>
            </a:r>
            <a:endParaRPr sz="800">
              <a:latin typeface="Segoe UI"/>
              <a:cs typeface="Segoe UI"/>
            </a:endParaRPr>
          </a:p>
        </p:txBody>
      </p:sp>
      <p:sp>
        <p:nvSpPr>
          <p:cNvPr id="59" name="object 59"/>
          <p:cNvSpPr/>
          <p:nvPr/>
        </p:nvSpPr>
        <p:spPr>
          <a:xfrm>
            <a:off x="5479808" y="618515"/>
            <a:ext cx="1615434" cy="1326121"/>
          </a:xfrm>
          <a:prstGeom prst="rect">
            <a:avLst/>
          </a:prstGeom>
          <a:blipFill>
            <a:blip r:embed="rId4" cstate="print"/>
            <a:stretch>
              <a:fillRect/>
            </a:stretch>
          </a:blipFill>
        </p:spPr>
        <p:txBody>
          <a:bodyPr wrap="square" lIns="0" tIns="0" rIns="0" bIns="0" rtlCol="0"/>
          <a:lstStyle/>
          <a:p>
            <a:endParaRPr/>
          </a:p>
        </p:txBody>
      </p:sp>
      <p:sp>
        <p:nvSpPr>
          <p:cNvPr id="60" name="object 60"/>
          <p:cNvSpPr/>
          <p:nvPr/>
        </p:nvSpPr>
        <p:spPr>
          <a:xfrm>
            <a:off x="911931" y="4506788"/>
            <a:ext cx="633599" cy="502810"/>
          </a:xfrm>
          <a:prstGeom prst="rect">
            <a:avLst/>
          </a:prstGeom>
          <a:blipFill>
            <a:blip r:embed="rId5" cstate="print"/>
            <a:stretch>
              <a:fillRect/>
            </a:stretch>
          </a:blipFill>
        </p:spPr>
        <p:txBody>
          <a:bodyPr wrap="square" lIns="0" tIns="0" rIns="0" bIns="0" rtlCol="0"/>
          <a:lstStyle/>
          <a:p>
            <a:endParaRPr/>
          </a:p>
        </p:txBody>
      </p:sp>
      <p:sp>
        <p:nvSpPr>
          <p:cNvPr id="61" name="object 61"/>
          <p:cNvSpPr/>
          <p:nvPr/>
        </p:nvSpPr>
        <p:spPr>
          <a:xfrm>
            <a:off x="908599" y="5051990"/>
            <a:ext cx="597600" cy="517666"/>
          </a:xfrm>
          <a:prstGeom prst="rect">
            <a:avLst/>
          </a:prstGeom>
          <a:blipFill>
            <a:blip r:embed="rId6" cstate="print"/>
            <a:stretch>
              <a:fillRect/>
            </a:stretch>
          </a:blipFill>
        </p:spPr>
        <p:txBody>
          <a:bodyPr wrap="square" lIns="0" tIns="0" rIns="0" bIns="0" rtlCol="0"/>
          <a:lstStyle/>
          <a:p>
            <a:endParaRPr/>
          </a:p>
        </p:txBody>
      </p:sp>
      <p:sp>
        <p:nvSpPr>
          <p:cNvPr id="62" name="object 62"/>
          <p:cNvSpPr/>
          <p:nvPr/>
        </p:nvSpPr>
        <p:spPr>
          <a:xfrm>
            <a:off x="4905502" y="4304844"/>
            <a:ext cx="1237752" cy="287538"/>
          </a:xfrm>
          <a:prstGeom prst="rect">
            <a:avLst/>
          </a:prstGeom>
          <a:blipFill>
            <a:blip r:embed="rId7" cstate="print"/>
            <a:stretch>
              <a:fillRect/>
            </a:stretch>
          </a:blipFill>
        </p:spPr>
        <p:txBody>
          <a:bodyPr wrap="square" lIns="0" tIns="0" rIns="0" bIns="0" rtlCol="0"/>
          <a:lstStyle/>
          <a:p>
            <a:endParaRPr/>
          </a:p>
        </p:txBody>
      </p:sp>
      <p:sp>
        <p:nvSpPr>
          <p:cNvPr id="63" name="object 63"/>
          <p:cNvSpPr/>
          <p:nvPr/>
        </p:nvSpPr>
        <p:spPr>
          <a:xfrm>
            <a:off x="908608" y="5712879"/>
            <a:ext cx="525614" cy="547291"/>
          </a:xfrm>
          <a:prstGeom prst="rect">
            <a:avLst/>
          </a:prstGeom>
          <a:blipFill>
            <a:blip r:embed="rId8" cstate="print"/>
            <a:stretch>
              <a:fillRect/>
            </a:stretch>
          </a:blipFill>
        </p:spPr>
        <p:txBody>
          <a:bodyPr wrap="square" lIns="0" tIns="0" rIns="0" bIns="0" rtlCol="0"/>
          <a:lstStyle/>
          <a:p>
            <a:endParaRPr/>
          </a:p>
        </p:txBody>
      </p:sp>
      <p:sp>
        <p:nvSpPr>
          <p:cNvPr id="64" name="object 64"/>
          <p:cNvSpPr/>
          <p:nvPr/>
        </p:nvSpPr>
        <p:spPr>
          <a:xfrm>
            <a:off x="9588868" y="4501515"/>
            <a:ext cx="541134" cy="494220"/>
          </a:xfrm>
          <a:prstGeom prst="rect">
            <a:avLst/>
          </a:prstGeom>
          <a:blipFill>
            <a:blip r:embed="rId9" cstate="print"/>
            <a:stretch>
              <a:fillRect/>
            </a:stretch>
          </a:blipFill>
        </p:spPr>
        <p:txBody>
          <a:bodyPr wrap="square" lIns="0" tIns="0" rIns="0" bIns="0" rtlCol="0"/>
          <a:lstStyle/>
          <a:p>
            <a:endParaRPr/>
          </a:p>
        </p:txBody>
      </p:sp>
      <p:sp>
        <p:nvSpPr>
          <p:cNvPr id="65" name="object 65"/>
          <p:cNvSpPr/>
          <p:nvPr/>
        </p:nvSpPr>
        <p:spPr>
          <a:xfrm>
            <a:off x="760006" y="962621"/>
            <a:ext cx="821529" cy="705996"/>
          </a:xfrm>
          <a:prstGeom prst="rect">
            <a:avLst/>
          </a:prstGeom>
          <a:blipFill>
            <a:blip r:embed="rId10" cstate="print"/>
            <a:stretch>
              <a:fillRect/>
            </a:stretch>
          </a:blipFill>
        </p:spPr>
        <p:txBody>
          <a:bodyPr wrap="square" lIns="0" tIns="0" rIns="0" bIns="0" rtlCol="0"/>
          <a:lstStyle/>
          <a:p>
            <a:endParaRPr/>
          </a:p>
        </p:txBody>
      </p:sp>
      <p:sp>
        <p:nvSpPr>
          <p:cNvPr id="66" name="object 66"/>
          <p:cNvSpPr/>
          <p:nvPr/>
        </p:nvSpPr>
        <p:spPr>
          <a:xfrm>
            <a:off x="1232065" y="811060"/>
            <a:ext cx="910704" cy="942854"/>
          </a:xfrm>
          <a:prstGeom prst="rect">
            <a:avLst/>
          </a:prstGeom>
          <a:blipFill>
            <a:blip r:embed="rId11" cstate="print"/>
            <a:stretch>
              <a:fillRect/>
            </a:stretch>
          </a:blipFill>
        </p:spPr>
        <p:txBody>
          <a:bodyPr wrap="square" lIns="0" tIns="0" rIns="0" bIns="0" rtlCol="0"/>
          <a:lstStyle/>
          <a:p>
            <a:endParaRPr/>
          </a:p>
        </p:txBody>
      </p:sp>
      <p:sp>
        <p:nvSpPr>
          <p:cNvPr id="67" name="object 67"/>
          <p:cNvSpPr txBox="1"/>
          <p:nvPr/>
        </p:nvSpPr>
        <p:spPr>
          <a:xfrm>
            <a:off x="1162725" y="2360659"/>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68" name="object 68"/>
          <p:cNvSpPr txBox="1"/>
          <p:nvPr/>
        </p:nvSpPr>
        <p:spPr>
          <a:xfrm>
            <a:off x="1163424" y="2773752"/>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69" name="object 69"/>
          <p:cNvSpPr txBox="1"/>
          <p:nvPr/>
        </p:nvSpPr>
        <p:spPr>
          <a:xfrm>
            <a:off x="1157975" y="3359375"/>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70" name="object 70"/>
          <p:cNvSpPr/>
          <p:nvPr/>
        </p:nvSpPr>
        <p:spPr>
          <a:xfrm>
            <a:off x="931435" y="2741142"/>
            <a:ext cx="199664" cy="193784"/>
          </a:xfrm>
          <a:prstGeom prst="rect">
            <a:avLst/>
          </a:prstGeom>
          <a:blipFill>
            <a:blip r:embed="rId12" cstate="print"/>
            <a:stretch>
              <a:fillRect/>
            </a:stretch>
          </a:blipFill>
        </p:spPr>
        <p:txBody>
          <a:bodyPr wrap="square" lIns="0" tIns="0" rIns="0" bIns="0" rtlCol="0"/>
          <a:lstStyle/>
          <a:p>
            <a:endParaRPr/>
          </a:p>
        </p:txBody>
      </p:sp>
      <p:sp>
        <p:nvSpPr>
          <p:cNvPr id="71" name="object 71"/>
          <p:cNvSpPr/>
          <p:nvPr/>
        </p:nvSpPr>
        <p:spPr>
          <a:xfrm>
            <a:off x="932637" y="3320897"/>
            <a:ext cx="199668" cy="200997"/>
          </a:xfrm>
          <a:prstGeom prst="rect">
            <a:avLst/>
          </a:prstGeom>
          <a:blipFill>
            <a:blip r:embed="rId13" cstate="print"/>
            <a:stretch>
              <a:fillRect/>
            </a:stretch>
          </a:blipFill>
        </p:spPr>
        <p:txBody>
          <a:bodyPr wrap="square" lIns="0" tIns="0" rIns="0" bIns="0" rtlCol="0"/>
          <a:lstStyle/>
          <a:p>
            <a:endParaRPr/>
          </a:p>
        </p:txBody>
      </p:sp>
      <p:sp>
        <p:nvSpPr>
          <p:cNvPr id="72" name="object 72"/>
          <p:cNvSpPr/>
          <p:nvPr/>
        </p:nvSpPr>
        <p:spPr>
          <a:xfrm>
            <a:off x="922434" y="2324595"/>
            <a:ext cx="228896" cy="227329"/>
          </a:xfrm>
          <a:prstGeom prst="rect">
            <a:avLst/>
          </a:prstGeom>
          <a:blipFill>
            <a:blip r:embed="rId14" cstate="print"/>
            <a:stretch>
              <a:fillRect/>
            </a:stretch>
          </a:blipFill>
        </p:spPr>
        <p:txBody>
          <a:bodyPr wrap="square" lIns="0" tIns="0" rIns="0" bIns="0" rtlCol="0"/>
          <a:lstStyle/>
          <a:p>
            <a:endParaRPr/>
          </a:p>
        </p:txBody>
      </p:sp>
      <p:sp>
        <p:nvSpPr>
          <p:cNvPr id="73" name="object 73"/>
          <p:cNvSpPr txBox="1"/>
          <p:nvPr/>
        </p:nvSpPr>
        <p:spPr>
          <a:xfrm>
            <a:off x="6646923" y="3552825"/>
            <a:ext cx="391160" cy="238527"/>
          </a:xfrm>
          <a:prstGeom prst="rect">
            <a:avLst/>
          </a:prstGeom>
        </p:spPr>
        <p:txBody>
          <a:bodyPr vert="horz" wrap="square" lIns="0" tIns="0" rIns="0" bIns="0" rtlCol="0">
            <a:spAutoFit/>
          </a:bodyPr>
          <a:lstStyle/>
          <a:p>
            <a:pPr marL="12700">
              <a:lnSpc>
                <a:spcPct val="100000"/>
              </a:lnSpc>
            </a:pPr>
            <a:r>
              <a:rPr sz="1550" spc="-125" dirty="0">
                <a:solidFill>
                  <a:srgbClr val="FFC000"/>
                </a:solidFill>
                <a:latin typeface="Segoe UI"/>
                <a:cs typeface="Segoe UI"/>
              </a:rPr>
              <a:t>2021</a:t>
            </a:r>
            <a:endParaRPr sz="1550" dirty="0">
              <a:solidFill>
                <a:srgbClr val="FFC000"/>
              </a:solidFill>
              <a:latin typeface="Segoe UI"/>
              <a:cs typeface="Segoe UI"/>
            </a:endParaRPr>
          </a:p>
        </p:txBody>
      </p:sp>
      <p:sp>
        <p:nvSpPr>
          <p:cNvPr id="74" name="object 74"/>
          <p:cNvSpPr/>
          <p:nvPr/>
        </p:nvSpPr>
        <p:spPr>
          <a:xfrm>
            <a:off x="9503486" y="5012512"/>
            <a:ext cx="621264" cy="495147"/>
          </a:xfrm>
          <a:prstGeom prst="rect">
            <a:avLst/>
          </a:prstGeom>
          <a:blipFill>
            <a:blip r:embed="rId15" cstate="print"/>
            <a:stretch>
              <a:fillRect/>
            </a:stretch>
          </a:blipFill>
        </p:spPr>
        <p:txBody>
          <a:bodyPr wrap="square" lIns="0" tIns="0" rIns="0" bIns="0" rtlCol="0"/>
          <a:lstStyle/>
          <a:p>
            <a:endParaRPr/>
          </a:p>
        </p:txBody>
      </p:sp>
      <p:sp>
        <p:nvSpPr>
          <p:cNvPr id="75" name="object 75"/>
          <p:cNvSpPr/>
          <p:nvPr/>
        </p:nvSpPr>
        <p:spPr>
          <a:xfrm>
            <a:off x="9621951" y="5521705"/>
            <a:ext cx="399415" cy="464807"/>
          </a:xfrm>
          <a:prstGeom prst="rect">
            <a:avLst/>
          </a:prstGeom>
          <a:blipFill>
            <a:blip r:embed="rId16" cstate="print"/>
            <a:stretch>
              <a:fillRect/>
            </a:stretch>
          </a:blipFill>
        </p:spPr>
        <p:txBody>
          <a:bodyPr wrap="square" lIns="0" tIns="0" rIns="0" bIns="0" rtlCol="0"/>
          <a:lstStyle/>
          <a:p>
            <a:endParaRPr/>
          </a:p>
        </p:txBody>
      </p:sp>
      <p:sp>
        <p:nvSpPr>
          <p:cNvPr id="76" name="object 76"/>
          <p:cNvSpPr/>
          <p:nvPr/>
        </p:nvSpPr>
        <p:spPr>
          <a:xfrm>
            <a:off x="9787946" y="5636972"/>
            <a:ext cx="90805" cy="0"/>
          </a:xfrm>
          <a:custGeom>
            <a:avLst/>
            <a:gdLst/>
            <a:ahLst/>
            <a:cxnLst/>
            <a:rect l="l" t="t" r="r" b="b"/>
            <a:pathLst>
              <a:path w="90804">
                <a:moveTo>
                  <a:pt x="0" y="0"/>
                </a:moveTo>
                <a:lnTo>
                  <a:pt x="90286" y="0"/>
                </a:lnTo>
              </a:path>
            </a:pathLst>
          </a:custGeom>
          <a:ln w="7913">
            <a:solidFill>
              <a:srgbClr val="EDF5DB"/>
            </a:solidFill>
          </a:ln>
        </p:spPr>
        <p:txBody>
          <a:bodyPr wrap="square" lIns="0" tIns="0" rIns="0" bIns="0" rtlCol="0"/>
          <a:lstStyle/>
          <a:p>
            <a:endParaRPr/>
          </a:p>
        </p:txBody>
      </p:sp>
      <p:sp>
        <p:nvSpPr>
          <p:cNvPr id="77" name="object 77"/>
          <p:cNvSpPr/>
          <p:nvPr/>
        </p:nvSpPr>
        <p:spPr>
          <a:xfrm>
            <a:off x="9787946" y="5633651"/>
            <a:ext cx="90805" cy="6985"/>
          </a:xfrm>
          <a:custGeom>
            <a:avLst/>
            <a:gdLst/>
            <a:ahLst/>
            <a:cxnLst/>
            <a:rect l="l" t="t" r="r" b="b"/>
            <a:pathLst>
              <a:path w="90804" h="6985">
                <a:moveTo>
                  <a:pt x="1425" y="0"/>
                </a:moveTo>
                <a:lnTo>
                  <a:pt x="639" y="0"/>
                </a:lnTo>
                <a:lnTo>
                  <a:pt x="0" y="496"/>
                </a:lnTo>
                <a:lnTo>
                  <a:pt x="0" y="1107"/>
                </a:lnTo>
                <a:lnTo>
                  <a:pt x="0" y="5535"/>
                </a:lnTo>
                <a:lnTo>
                  <a:pt x="0" y="6146"/>
                </a:lnTo>
                <a:lnTo>
                  <a:pt x="639" y="6643"/>
                </a:lnTo>
                <a:lnTo>
                  <a:pt x="1425" y="6643"/>
                </a:lnTo>
                <a:lnTo>
                  <a:pt x="88860" y="6643"/>
                </a:lnTo>
                <a:lnTo>
                  <a:pt x="89646" y="6643"/>
                </a:lnTo>
                <a:lnTo>
                  <a:pt x="90286" y="6146"/>
                </a:lnTo>
                <a:lnTo>
                  <a:pt x="90286" y="5535"/>
                </a:lnTo>
                <a:lnTo>
                  <a:pt x="90286" y="1107"/>
                </a:lnTo>
                <a:lnTo>
                  <a:pt x="90286" y="496"/>
                </a:lnTo>
                <a:lnTo>
                  <a:pt x="89646" y="0"/>
                </a:lnTo>
                <a:lnTo>
                  <a:pt x="88860" y="0"/>
                </a:lnTo>
                <a:lnTo>
                  <a:pt x="1425" y="0"/>
                </a:lnTo>
                <a:close/>
              </a:path>
            </a:pathLst>
          </a:custGeom>
          <a:ln w="4928">
            <a:solidFill>
              <a:srgbClr val="DCE6C1"/>
            </a:solidFill>
          </a:ln>
        </p:spPr>
        <p:txBody>
          <a:bodyPr wrap="square" lIns="0" tIns="0" rIns="0" bIns="0" rtlCol="0"/>
          <a:lstStyle/>
          <a:p>
            <a:endParaRPr/>
          </a:p>
        </p:txBody>
      </p:sp>
      <p:sp>
        <p:nvSpPr>
          <p:cNvPr id="78" name="object 78"/>
          <p:cNvSpPr/>
          <p:nvPr/>
        </p:nvSpPr>
        <p:spPr>
          <a:xfrm>
            <a:off x="9771990" y="5648969"/>
            <a:ext cx="122555" cy="0"/>
          </a:xfrm>
          <a:custGeom>
            <a:avLst/>
            <a:gdLst/>
            <a:ahLst/>
            <a:cxnLst/>
            <a:rect l="l" t="t" r="r" b="b"/>
            <a:pathLst>
              <a:path w="122554">
                <a:moveTo>
                  <a:pt x="0" y="0"/>
                </a:moveTo>
                <a:lnTo>
                  <a:pt x="122204" y="0"/>
                </a:lnTo>
              </a:path>
            </a:pathLst>
          </a:custGeom>
          <a:ln w="3175">
            <a:solidFill>
              <a:srgbClr val="EDF5DB"/>
            </a:solidFill>
          </a:ln>
        </p:spPr>
        <p:txBody>
          <a:bodyPr wrap="square" lIns="0" tIns="0" rIns="0" bIns="0" rtlCol="0"/>
          <a:lstStyle/>
          <a:p>
            <a:endParaRPr/>
          </a:p>
        </p:txBody>
      </p:sp>
      <p:sp>
        <p:nvSpPr>
          <p:cNvPr id="79" name="object 79"/>
          <p:cNvSpPr/>
          <p:nvPr/>
        </p:nvSpPr>
        <p:spPr>
          <a:xfrm>
            <a:off x="9771476" y="5655075"/>
            <a:ext cx="123825" cy="0"/>
          </a:xfrm>
          <a:custGeom>
            <a:avLst/>
            <a:gdLst/>
            <a:ahLst/>
            <a:cxnLst/>
            <a:rect l="l" t="t" r="r" b="b"/>
            <a:pathLst>
              <a:path w="123825">
                <a:moveTo>
                  <a:pt x="0" y="0"/>
                </a:moveTo>
                <a:lnTo>
                  <a:pt x="123232" y="0"/>
                </a:lnTo>
              </a:path>
            </a:pathLst>
          </a:custGeom>
          <a:ln w="12373">
            <a:solidFill>
              <a:srgbClr val="EDF5DB"/>
            </a:solidFill>
          </a:ln>
        </p:spPr>
        <p:txBody>
          <a:bodyPr wrap="square" lIns="0" tIns="0" rIns="0" bIns="0" rtlCol="0"/>
          <a:lstStyle/>
          <a:p>
            <a:endParaRPr/>
          </a:p>
        </p:txBody>
      </p:sp>
      <p:sp>
        <p:nvSpPr>
          <p:cNvPr id="80" name="object 80"/>
          <p:cNvSpPr/>
          <p:nvPr/>
        </p:nvSpPr>
        <p:spPr>
          <a:xfrm>
            <a:off x="9772673" y="5661182"/>
            <a:ext cx="121285" cy="0"/>
          </a:xfrm>
          <a:custGeom>
            <a:avLst/>
            <a:gdLst/>
            <a:ahLst/>
            <a:cxnLst/>
            <a:rect l="l" t="t" r="r" b="b"/>
            <a:pathLst>
              <a:path w="121284">
                <a:moveTo>
                  <a:pt x="0" y="0"/>
                </a:moveTo>
                <a:lnTo>
                  <a:pt x="120839" y="0"/>
                </a:lnTo>
              </a:path>
            </a:pathLst>
          </a:custGeom>
          <a:ln w="3175">
            <a:solidFill>
              <a:srgbClr val="EDF5DB"/>
            </a:solidFill>
          </a:ln>
        </p:spPr>
        <p:txBody>
          <a:bodyPr wrap="square" lIns="0" tIns="0" rIns="0" bIns="0" rtlCol="0"/>
          <a:lstStyle/>
          <a:p>
            <a:endParaRPr/>
          </a:p>
        </p:txBody>
      </p:sp>
      <p:sp>
        <p:nvSpPr>
          <p:cNvPr id="81" name="object 81"/>
          <p:cNvSpPr/>
          <p:nvPr/>
        </p:nvSpPr>
        <p:spPr>
          <a:xfrm>
            <a:off x="9771476" y="5648413"/>
            <a:ext cx="123825" cy="13335"/>
          </a:xfrm>
          <a:custGeom>
            <a:avLst/>
            <a:gdLst/>
            <a:ahLst/>
            <a:cxnLst/>
            <a:rect l="l" t="t" r="r" b="b"/>
            <a:pathLst>
              <a:path w="123825" h="13335">
                <a:moveTo>
                  <a:pt x="2743" y="0"/>
                </a:moveTo>
                <a:lnTo>
                  <a:pt x="1229" y="0"/>
                </a:lnTo>
                <a:lnTo>
                  <a:pt x="0" y="954"/>
                </a:lnTo>
                <a:lnTo>
                  <a:pt x="0" y="2130"/>
                </a:lnTo>
                <a:lnTo>
                  <a:pt x="0" y="10663"/>
                </a:lnTo>
                <a:lnTo>
                  <a:pt x="0" y="11839"/>
                </a:lnTo>
                <a:lnTo>
                  <a:pt x="1229" y="12793"/>
                </a:lnTo>
                <a:lnTo>
                  <a:pt x="2743" y="12793"/>
                </a:lnTo>
                <a:lnTo>
                  <a:pt x="120483" y="12793"/>
                </a:lnTo>
                <a:lnTo>
                  <a:pt x="122003" y="12793"/>
                </a:lnTo>
                <a:lnTo>
                  <a:pt x="123232" y="11839"/>
                </a:lnTo>
                <a:lnTo>
                  <a:pt x="123232" y="10663"/>
                </a:lnTo>
                <a:lnTo>
                  <a:pt x="123232" y="2130"/>
                </a:lnTo>
                <a:lnTo>
                  <a:pt x="123232" y="954"/>
                </a:lnTo>
                <a:lnTo>
                  <a:pt x="122003" y="0"/>
                </a:lnTo>
                <a:lnTo>
                  <a:pt x="120483" y="0"/>
                </a:lnTo>
                <a:lnTo>
                  <a:pt x="2743" y="0"/>
                </a:lnTo>
                <a:close/>
              </a:path>
            </a:pathLst>
          </a:custGeom>
          <a:ln w="4935">
            <a:solidFill>
              <a:srgbClr val="DCE6C1"/>
            </a:solidFill>
          </a:ln>
        </p:spPr>
        <p:txBody>
          <a:bodyPr wrap="square" lIns="0" tIns="0" rIns="0" bIns="0" rtlCol="0"/>
          <a:lstStyle/>
          <a:p>
            <a:endParaRPr/>
          </a:p>
        </p:txBody>
      </p:sp>
      <p:sp>
        <p:nvSpPr>
          <p:cNvPr id="82" name="object 82"/>
          <p:cNvSpPr/>
          <p:nvPr/>
        </p:nvSpPr>
        <p:spPr>
          <a:xfrm>
            <a:off x="9602089" y="6145430"/>
            <a:ext cx="522706" cy="376730"/>
          </a:xfrm>
          <a:prstGeom prst="rect">
            <a:avLst/>
          </a:prstGeom>
          <a:blipFill>
            <a:blip r:embed="rId17" cstate="print"/>
            <a:stretch>
              <a:fillRect/>
            </a:stretch>
          </a:blipFill>
        </p:spPr>
        <p:txBody>
          <a:bodyPr wrap="square" lIns="0" tIns="0" rIns="0" bIns="0" rtlCol="0"/>
          <a:lstStyle/>
          <a:p>
            <a:endParaRPr/>
          </a:p>
        </p:txBody>
      </p:sp>
      <p:sp>
        <p:nvSpPr>
          <p:cNvPr id="83" name="object 83"/>
          <p:cNvSpPr/>
          <p:nvPr/>
        </p:nvSpPr>
        <p:spPr>
          <a:xfrm>
            <a:off x="890070" y="6361429"/>
            <a:ext cx="717467" cy="325683"/>
          </a:xfrm>
          <a:prstGeom prst="rect">
            <a:avLst/>
          </a:prstGeom>
          <a:blipFill>
            <a:blip r:embed="rId18" cstate="print"/>
            <a:stretch>
              <a:fillRect/>
            </a:stretch>
          </a:blipFill>
        </p:spPr>
        <p:txBody>
          <a:bodyPr wrap="square" lIns="0" tIns="0" rIns="0" bIns="0" rtlCol="0"/>
          <a:lstStyle/>
          <a:p>
            <a:endParaRPr/>
          </a:p>
        </p:txBody>
      </p:sp>
      <p:sp>
        <p:nvSpPr>
          <p:cNvPr id="84" name="object 84"/>
          <p:cNvSpPr txBox="1"/>
          <p:nvPr/>
        </p:nvSpPr>
        <p:spPr>
          <a:xfrm>
            <a:off x="4356632" y="4627114"/>
            <a:ext cx="2296160" cy="259079"/>
          </a:xfrm>
          <a:prstGeom prst="rect">
            <a:avLst/>
          </a:prstGeom>
        </p:spPr>
        <p:txBody>
          <a:bodyPr vert="horz" wrap="square" lIns="0" tIns="0" rIns="0" bIns="0" rtlCol="0">
            <a:spAutoFit/>
          </a:bodyPr>
          <a:lstStyle/>
          <a:p>
            <a:pPr marL="12700">
              <a:lnSpc>
                <a:spcPts val="880"/>
              </a:lnSpc>
            </a:pPr>
            <a:r>
              <a:rPr sz="800" spc="-20" dirty="0">
                <a:latin typeface="Segoe UI"/>
                <a:cs typeface="Segoe UI"/>
              </a:rPr>
              <a:t>Всероссийски</a:t>
            </a:r>
            <a:r>
              <a:rPr sz="800" dirty="0">
                <a:latin typeface="Segoe UI"/>
                <a:cs typeface="Segoe UI"/>
              </a:rPr>
              <a:t>е</a:t>
            </a:r>
            <a:r>
              <a:rPr sz="800" spc="-35" dirty="0">
                <a:latin typeface="Segoe UI"/>
                <a:cs typeface="Segoe UI"/>
              </a:rPr>
              <a:t> </a:t>
            </a:r>
            <a:r>
              <a:rPr sz="800" spc="-20" dirty="0">
                <a:latin typeface="Segoe UI"/>
                <a:cs typeface="Segoe UI"/>
              </a:rPr>
              <a:t>открыты</a:t>
            </a:r>
            <a:r>
              <a:rPr sz="800" dirty="0">
                <a:latin typeface="Segoe UI"/>
                <a:cs typeface="Segoe UI"/>
              </a:rPr>
              <a:t>е</a:t>
            </a:r>
            <a:r>
              <a:rPr sz="800" spc="-35" dirty="0">
                <a:latin typeface="Segoe UI"/>
                <a:cs typeface="Segoe UI"/>
              </a:rPr>
              <a:t> </a:t>
            </a:r>
            <a:r>
              <a:rPr sz="800" spc="-20" dirty="0">
                <a:latin typeface="Segoe UI"/>
                <a:cs typeface="Segoe UI"/>
              </a:rPr>
              <a:t>урок</a:t>
            </a:r>
            <a:r>
              <a:rPr sz="800" dirty="0">
                <a:latin typeface="Segoe UI"/>
                <a:cs typeface="Segoe UI"/>
              </a:rPr>
              <a:t>и</a:t>
            </a:r>
            <a:r>
              <a:rPr sz="800" spc="-35" dirty="0">
                <a:latin typeface="Segoe UI"/>
                <a:cs typeface="Segoe UI"/>
              </a:rPr>
              <a:t> </a:t>
            </a:r>
            <a:r>
              <a:rPr sz="800" spc="-20" dirty="0">
                <a:latin typeface="Segoe UI"/>
                <a:cs typeface="Segoe UI"/>
              </a:rPr>
              <a:t>«ПроеКТОриЯ</a:t>
            </a:r>
            <a:r>
              <a:rPr sz="800" dirty="0">
                <a:latin typeface="Segoe UI"/>
                <a:cs typeface="Segoe UI"/>
              </a:rPr>
              <a:t>»</a:t>
            </a:r>
            <a:r>
              <a:rPr sz="800" spc="-35" dirty="0">
                <a:latin typeface="Segoe UI"/>
                <a:cs typeface="Segoe UI"/>
              </a:rPr>
              <a:t> </a:t>
            </a:r>
            <a:r>
              <a:rPr sz="800" dirty="0">
                <a:latin typeface="Segoe UI"/>
                <a:cs typeface="Segoe UI"/>
              </a:rPr>
              <a:t>—</a:t>
            </a:r>
            <a:endParaRPr sz="800">
              <a:latin typeface="Segoe UI"/>
              <a:cs typeface="Segoe UI"/>
            </a:endParaRPr>
          </a:p>
          <a:p>
            <a:pPr marL="12700">
              <a:lnSpc>
                <a:spcPts val="1120"/>
              </a:lnSpc>
            </a:pPr>
            <a:r>
              <a:rPr sz="1000" b="1" spc="-20" dirty="0">
                <a:solidFill>
                  <a:srgbClr val="F07E2F"/>
                </a:solidFill>
                <a:latin typeface="Segoe UI"/>
                <a:cs typeface="Segoe UI"/>
              </a:rPr>
              <a:t>21</a:t>
            </a:r>
            <a:r>
              <a:rPr sz="1000" b="1" dirty="0">
                <a:solidFill>
                  <a:srgbClr val="F07E2F"/>
                </a:solidFill>
                <a:latin typeface="Segoe UI"/>
                <a:cs typeface="Segoe UI"/>
              </a:rPr>
              <a:t>2</a:t>
            </a:r>
            <a:r>
              <a:rPr sz="1000" b="1" spc="-40" dirty="0">
                <a:solidFill>
                  <a:srgbClr val="F07E2F"/>
                </a:solidFill>
                <a:latin typeface="Segoe UI"/>
                <a:cs typeface="Segoe UI"/>
              </a:rPr>
              <a:t> </a:t>
            </a:r>
            <a:r>
              <a:rPr sz="1000" b="1" spc="-20" dirty="0">
                <a:solidFill>
                  <a:srgbClr val="F07E2F"/>
                </a:solidFill>
                <a:latin typeface="Segoe UI"/>
                <a:cs typeface="Segoe UI"/>
              </a:rPr>
              <a:t>90</a:t>
            </a:r>
            <a:r>
              <a:rPr sz="1000" b="1" dirty="0">
                <a:solidFill>
                  <a:srgbClr val="F07E2F"/>
                </a:solidFill>
                <a:latin typeface="Segoe UI"/>
                <a:cs typeface="Segoe UI"/>
              </a:rPr>
              <a:t>0</a:t>
            </a:r>
            <a:r>
              <a:rPr sz="1000" b="1" spc="-95" dirty="0">
                <a:solidFill>
                  <a:srgbClr val="F07E2F"/>
                </a:solidFill>
                <a:latin typeface="Segoe UI"/>
                <a:cs typeface="Segoe UI"/>
              </a:rPr>
              <a:t> </a:t>
            </a:r>
            <a:r>
              <a:rPr sz="800" spc="-20" dirty="0">
                <a:latin typeface="Segoe UI"/>
                <a:cs typeface="Segoe UI"/>
              </a:rPr>
              <a:t>обу-чающихся</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88</a:t>
            </a:r>
            <a:r>
              <a:rPr sz="1000" b="1" dirty="0">
                <a:solidFill>
                  <a:srgbClr val="F07E2F"/>
                </a:solidFill>
                <a:latin typeface="Segoe UI"/>
                <a:cs typeface="Segoe UI"/>
              </a:rPr>
              <a:t>0</a:t>
            </a:r>
            <a:r>
              <a:rPr sz="1000" b="1" spc="-95" dirty="0">
                <a:solidFill>
                  <a:srgbClr val="F07E2F"/>
                </a:solidFill>
                <a:latin typeface="Segoe UI"/>
                <a:cs typeface="Segoe UI"/>
              </a:rPr>
              <a:t> </a:t>
            </a:r>
            <a:r>
              <a:rPr sz="800" spc="-20" dirty="0">
                <a:latin typeface="Segoe UI"/>
                <a:cs typeface="Segoe UI"/>
              </a:rPr>
              <a:t>организаций</a:t>
            </a:r>
            <a:endParaRPr sz="800">
              <a:latin typeface="Segoe UI"/>
              <a:cs typeface="Segoe UI"/>
            </a:endParaRPr>
          </a:p>
        </p:txBody>
      </p:sp>
      <p:sp>
        <p:nvSpPr>
          <p:cNvPr id="86" name="object 86"/>
          <p:cNvSpPr/>
          <p:nvPr/>
        </p:nvSpPr>
        <p:spPr>
          <a:xfrm>
            <a:off x="7897693" y="634377"/>
            <a:ext cx="2232304" cy="1384730"/>
          </a:xfrm>
          <a:prstGeom prst="rect">
            <a:avLst/>
          </a:prstGeom>
          <a:blipFill>
            <a:blip r:embed="rId19" cstate="print"/>
            <a:stretch>
              <a:fillRect/>
            </a:stretch>
          </a:blipFill>
        </p:spPr>
        <p:txBody>
          <a:bodyPr wrap="square" lIns="0" tIns="0" rIns="0" bIns="0" rtlCol="0"/>
          <a:lstStyle/>
          <a:p>
            <a:endParaRPr/>
          </a:p>
        </p:txBody>
      </p:sp>
      <p:sp>
        <p:nvSpPr>
          <p:cNvPr id="87" name="object 87"/>
          <p:cNvSpPr txBox="1"/>
          <p:nvPr/>
        </p:nvSpPr>
        <p:spPr>
          <a:xfrm>
            <a:off x="6897365" y="4510974"/>
            <a:ext cx="2501265" cy="482600"/>
          </a:xfrm>
          <a:prstGeom prst="rect">
            <a:avLst/>
          </a:prstGeom>
        </p:spPr>
        <p:txBody>
          <a:bodyPr vert="horz" wrap="square" lIns="0" tIns="0" rIns="0" bIns="0" rtlCol="0">
            <a:spAutoFit/>
          </a:bodyPr>
          <a:lstStyle/>
          <a:p>
            <a:pPr marL="12700" marR="5080" indent="451484">
              <a:lnSpc>
                <a:spcPts val="900"/>
              </a:lnSpc>
            </a:pPr>
            <a:r>
              <a:rPr sz="800" spc="-20" dirty="0">
                <a:latin typeface="Segoe UI"/>
                <a:cs typeface="Segoe UI"/>
              </a:rPr>
              <a:t>Внедрени</a:t>
            </a:r>
            <a:r>
              <a:rPr sz="800" dirty="0">
                <a:latin typeface="Segoe UI"/>
                <a:cs typeface="Segoe UI"/>
              </a:rPr>
              <a:t>е</a:t>
            </a:r>
            <a:r>
              <a:rPr sz="800" spc="-35" dirty="0">
                <a:latin typeface="Segoe UI"/>
                <a:cs typeface="Segoe UI"/>
              </a:rPr>
              <a:t> </a:t>
            </a:r>
            <a:r>
              <a:rPr sz="800" spc="-20" dirty="0">
                <a:latin typeface="Segoe UI"/>
                <a:cs typeface="Segoe UI"/>
              </a:rPr>
              <a:t>систем</a:t>
            </a:r>
            <a:r>
              <a:rPr sz="800" dirty="0">
                <a:latin typeface="Segoe UI"/>
                <a:cs typeface="Segoe UI"/>
              </a:rPr>
              <a:t>ы</a:t>
            </a:r>
            <a:r>
              <a:rPr sz="800" spc="-35" dirty="0">
                <a:latin typeface="Segoe UI"/>
                <a:cs typeface="Segoe UI"/>
              </a:rPr>
              <a:t> </a:t>
            </a:r>
            <a:r>
              <a:rPr sz="800" spc="-20" dirty="0">
                <a:latin typeface="Segoe UI"/>
                <a:cs typeface="Segoe UI"/>
              </a:rPr>
              <a:t>персонифицированного финансировани</a:t>
            </a:r>
            <a:r>
              <a:rPr sz="800" dirty="0">
                <a:latin typeface="Segoe UI"/>
                <a:cs typeface="Segoe UI"/>
              </a:rPr>
              <a:t>я</a:t>
            </a:r>
            <a:r>
              <a:rPr sz="800" spc="-35" dirty="0">
                <a:latin typeface="Segoe UI"/>
                <a:cs typeface="Segoe UI"/>
              </a:rPr>
              <a:t> </a:t>
            </a:r>
            <a:r>
              <a:rPr sz="800" spc="-20" dirty="0">
                <a:latin typeface="Segoe UI"/>
                <a:cs typeface="Segoe UI"/>
              </a:rPr>
              <a:t>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детей</a:t>
            </a:r>
            <a:endParaRPr sz="800">
              <a:latin typeface="Segoe UI"/>
              <a:cs typeface="Segoe UI"/>
            </a:endParaRPr>
          </a:p>
          <a:p>
            <a:pPr marL="546735" indent="-497205">
              <a:lnSpc>
                <a:spcPts val="969"/>
              </a:lnSpc>
            </a:pPr>
            <a:r>
              <a:rPr sz="800" dirty="0">
                <a:latin typeface="Segoe UI"/>
                <a:cs typeface="Segoe UI"/>
              </a:rPr>
              <a:t>—</a:t>
            </a:r>
            <a:r>
              <a:rPr sz="800" spc="-35" dirty="0">
                <a:latin typeface="Segoe UI"/>
                <a:cs typeface="Segoe UI"/>
              </a:rPr>
              <a:t> </a:t>
            </a:r>
            <a:r>
              <a:rPr sz="1000" b="1" spc="-20" dirty="0">
                <a:solidFill>
                  <a:srgbClr val="F07E2F"/>
                </a:solidFill>
                <a:latin typeface="Segoe UI"/>
                <a:cs typeface="Segoe UI"/>
              </a:rPr>
              <a:t>5</a:t>
            </a:r>
            <a:r>
              <a:rPr sz="1000" b="1" dirty="0">
                <a:solidFill>
                  <a:srgbClr val="F07E2F"/>
                </a:solidFill>
                <a:latin typeface="Segoe UI"/>
                <a:cs typeface="Segoe UI"/>
              </a:rPr>
              <a:t>2</a:t>
            </a:r>
            <a:r>
              <a:rPr sz="1000" b="1" spc="-95" dirty="0">
                <a:solidFill>
                  <a:srgbClr val="F07E2F"/>
                </a:solidFill>
                <a:latin typeface="Segoe UI"/>
                <a:cs typeface="Segoe UI"/>
              </a:rPr>
              <a:t> </a:t>
            </a:r>
            <a:r>
              <a:rPr sz="800" spc="-20" dirty="0">
                <a:latin typeface="Segoe UI"/>
                <a:cs typeface="Segoe UI"/>
              </a:rPr>
              <a:t>муниципальны</a:t>
            </a:r>
            <a:r>
              <a:rPr sz="800" dirty="0">
                <a:latin typeface="Segoe UI"/>
                <a:cs typeface="Segoe UI"/>
              </a:rPr>
              <a:t>х</a:t>
            </a:r>
            <a:r>
              <a:rPr sz="800" spc="-35" dirty="0">
                <a:latin typeface="Segoe UI"/>
                <a:cs typeface="Segoe UI"/>
              </a:rPr>
              <a:t> </a:t>
            </a:r>
            <a:r>
              <a:rPr sz="800" spc="-20" dirty="0">
                <a:latin typeface="Segoe UI"/>
                <a:cs typeface="Segoe UI"/>
              </a:rPr>
              <a:t>образования</a:t>
            </a:r>
            <a:r>
              <a:rPr sz="800" dirty="0">
                <a:latin typeface="Segoe UI"/>
                <a:cs typeface="Segoe UI"/>
              </a:rPr>
              <a:t>,</a:t>
            </a:r>
            <a:r>
              <a:rPr sz="800" spc="-35" dirty="0">
                <a:latin typeface="Segoe UI"/>
                <a:cs typeface="Segoe UI"/>
              </a:rPr>
              <a:t> </a:t>
            </a:r>
            <a:r>
              <a:rPr sz="800" spc="-20" dirty="0">
                <a:latin typeface="Segoe UI"/>
                <a:cs typeface="Segoe UI"/>
              </a:rPr>
              <a:t>выда</a:t>
            </a:r>
            <a:r>
              <a:rPr sz="800" dirty="0">
                <a:latin typeface="Segoe UI"/>
                <a:cs typeface="Segoe UI"/>
              </a:rPr>
              <a:t>н</a:t>
            </a:r>
            <a:r>
              <a:rPr sz="800" spc="-35" dirty="0">
                <a:latin typeface="Segoe UI"/>
                <a:cs typeface="Segoe UI"/>
              </a:rPr>
              <a:t> </a:t>
            </a:r>
            <a:r>
              <a:rPr sz="1000" b="1" spc="-20" dirty="0">
                <a:solidFill>
                  <a:srgbClr val="F07E2F"/>
                </a:solidFill>
                <a:latin typeface="Segoe UI"/>
                <a:cs typeface="Segoe UI"/>
              </a:rPr>
              <a:t>27</a:t>
            </a:r>
            <a:r>
              <a:rPr sz="1000" b="1" dirty="0">
                <a:solidFill>
                  <a:srgbClr val="F07E2F"/>
                </a:solidFill>
                <a:latin typeface="Segoe UI"/>
                <a:cs typeface="Segoe UI"/>
              </a:rPr>
              <a:t>4</a:t>
            </a:r>
            <a:r>
              <a:rPr sz="1000" b="1" spc="-40" dirty="0">
                <a:solidFill>
                  <a:srgbClr val="F07E2F"/>
                </a:solidFill>
                <a:latin typeface="Segoe UI"/>
                <a:cs typeface="Segoe UI"/>
              </a:rPr>
              <a:t> </a:t>
            </a:r>
            <a:r>
              <a:rPr sz="1000" b="1" spc="-20" dirty="0">
                <a:solidFill>
                  <a:srgbClr val="F07E2F"/>
                </a:solidFill>
                <a:latin typeface="Segoe UI"/>
                <a:cs typeface="Segoe UI"/>
              </a:rPr>
              <a:t>371</a:t>
            </a:r>
            <a:endParaRPr sz="1000">
              <a:latin typeface="Segoe UI"/>
              <a:cs typeface="Segoe UI"/>
            </a:endParaRPr>
          </a:p>
          <a:p>
            <a:pPr marL="546735">
              <a:lnSpc>
                <a:spcPts val="910"/>
              </a:lnSpc>
            </a:pPr>
            <a:r>
              <a:rPr sz="800" spc="-20" dirty="0">
                <a:latin typeface="Segoe UI"/>
                <a:cs typeface="Segoe UI"/>
              </a:rPr>
              <a:t>сертифика</a:t>
            </a:r>
            <a:r>
              <a:rPr sz="800" dirty="0">
                <a:latin typeface="Segoe UI"/>
                <a:cs typeface="Segoe UI"/>
              </a:rPr>
              <a:t>т</a:t>
            </a:r>
            <a:r>
              <a:rPr sz="800" spc="-35" dirty="0">
                <a:latin typeface="Segoe UI"/>
                <a:cs typeface="Segoe UI"/>
              </a:rPr>
              <a:t> </a:t>
            </a:r>
            <a:r>
              <a:rPr sz="800" spc="-20" dirty="0">
                <a:latin typeface="Segoe UI"/>
                <a:cs typeface="Segoe UI"/>
              </a:rPr>
              <a:t>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образования</a:t>
            </a:r>
            <a:endParaRPr sz="800">
              <a:latin typeface="Segoe UI"/>
              <a:cs typeface="Segoe UI"/>
            </a:endParaRPr>
          </a:p>
        </p:txBody>
      </p:sp>
      <p:sp>
        <p:nvSpPr>
          <p:cNvPr id="88" name="object 88"/>
          <p:cNvSpPr txBox="1"/>
          <p:nvPr/>
        </p:nvSpPr>
        <p:spPr>
          <a:xfrm>
            <a:off x="6964963" y="5088875"/>
            <a:ext cx="2440940" cy="368300"/>
          </a:xfrm>
          <a:prstGeom prst="rect">
            <a:avLst/>
          </a:prstGeom>
        </p:spPr>
        <p:txBody>
          <a:bodyPr vert="horz" wrap="square" lIns="0" tIns="0" rIns="0" bIns="0" rtlCol="0">
            <a:spAutoFit/>
          </a:bodyPr>
          <a:lstStyle/>
          <a:p>
            <a:pPr marL="12700">
              <a:lnSpc>
                <a:spcPts val="880"/>
              </a:lnSpc>
            </a:pPr>
            <a:r>
              <a:rPr sz="800" spc="-20" dirty="0">
                <a:latin typeface="Segoe UI"/>
                <a:cs typeface="Segoe UI"/>
              </a:rPr>
              <a:t>Новы</a:t>
            </a:r>
            <a:r>
              <a:rPr sz="800" dirty="0">
                <a:latin typeface="Segoe UI"/>
                <a:cs typeface="Segoe UI"/>
              </a:rPr>
              <a:t>е</a:t>
            </a:r>
            <a:r>
              <a:rPr sz="800" spc="-35" dirty="0">
                <a:latin typeface="Segoe UI"/>
                <a:cs typeface="Segoe UI"/>
              </a:rPr>
              <a:t> </a:t>
            </a:r>
            <a:r>
              <a:rPr sz="800" spc="-20" dirty="0">
                <a:latin typeface="Segoe UI"/>
                <a:cs typeface="Segoe UI"/>
              </a:rPr>
              <a:t>мест</a:t>
            </a:r>
            <a:r>
              <a:rPr sz="800" dirty="0">
                <a:latin typeface="Segoe UI"/>
                <a:cs typeface="Segoe UI"/>
              </a:rPr>
              <a:t>а</a:t>
            </a:r>
            <a:r>
              <a:rPr sz="800" spc="-35" dirty="0">
                <a:latin typeface="Segoe UI"/>
                <a:cs typeface="Segoe UI"/>
              </a:rPr>
              <a:t> </a:t>
            </a:r>
            <a:r>
              <a:rPr sz="800" spc="-20" dirty="0">
                <a:latin typeface="Segoe UI"/>
                <a:cs typeface="Segoe UI"/>
              </a:rPr>
              <a:t>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a:t>
            </a:r>
            <a:r>
              <a:rPr sz="800" dirty="0">
                <a:latin typeface="Segoe UI"/>
                <a:cs typeface="Segoe UI"/>
              </a:rPr>
              <a:t>й</a:t>
            </a:r>
            <a:r>
              <a:rPr sz="800" spc="-35" dirty="0">
                <a:latin typeface="Segoe UI"/>
                <a:cs typeface="Segoe UI"/>
              </a:rPr>
              <a:t> </a:t>
            </a:r>
            <a:r>
              <a:rPr sz="800" dirty="0">
                <a:latin typeface="Segoe UI"/>
                <a:cs typeface="Segoe UI"/>
              </a:rPr>
              <a:t>—</a:t>
            </a:r>
            <a:endParaRPr sz="800">
              <a:latin typeface="Segoe UI"/>
              <a:cs typeface="Segoe UI"/>
            </a:endParaRPr>
          </a:p>
          <a:p>
            <a:pPr marL="412750">
              <a:lnSpc>
                <a:spcPts val="1070"/>
              </a:lnSpc>
            </a:pPr>
            <a:r>
              <a:rPr sz="1000" b="1" spc="-20" dirty="0">
                <a:solidFill>
                  <a:srgbClr val="F07E2F"/>
                </a:solidFill>
                <a:latin typeface="Segoe UI"/>
                <a:cs typeface="Segoe UI"/>
              </a:rPr>
              <a:t>2</a:t>
            </a:r>
            <a:r>
              <a:rPr sz="1000" b="1" dirty="0">
                <a:solidFill>
                  <a:srgbClr val="F07E2F"/>
                </a:solidFill>
                <a:latin typeface="Segoe UI"/>
                <a:cs typeface="Segoe UI"/>
              </a:rPr>
              <a:t>3</a:t>
            </a:r>
            <a:r>
              <a:rPr sz="1000" b="1" spc="-40" dirty="0">
                <a:solidFill>
                  <a:srgbClr val="F07E2F"/>
                </a:solidFill>
                <a:latin typeface="Segoe UI"/>
                <a:cs typeface="Segoe UI"/>
              </a:rPr>
              <a:t> </a:t>
            </a:r>
            <a:r>
              <a:rPr sz="1000" b="1" spc="-20" dirty="0">
                <a:solidFill>
                  <a:srgbClr val="F07E2F"/>
                </a:solidFill>
                <a:latin typeface="Segoe UI"/>
                <a:cs typeface="Segoe UI"/>
              </a:rPr>
              <a:t>37</a:t>
            </a:r>
            <a:r>
              <a:rPr sz="1000" b="1" dirty="0">
                <a:solidFill>
                  <a:srgbClr val="F07E2F"/>
                </a:solidFill>
                <a:latin typeface="Segoe UI"/>
                <a:cs typeface="Segoe UI"/>
              </a:rPr>
              <a:t>5</a:t>
            </a:r>
            <a:r>
              <a:rPr sz="1000" b="1" spc="-95" dirty="0">
                <a:solidFill>
                  <a:srgbClr val="F07E2F"/>
                </a:solidFill>
                <a:latin typeface="Segoe UI"/>
                <a:cs typeface="Segoe UI"/>
              </a:rPr>
              <a:t> </a:t>
            </a:r>
            <a:r>
              <a:rPr sz="800" spc="-20" dirty="0">
                <a:latin typeface="Segoe UI"/>
                <a:cs typeface="Segoe UI"/>
              </a:rPr>
              <a:t>новы</a:t>
            </a:r>
            <a:r>
              <a:rPr sz="800" dirty="0">
                <a:latin typeface="Segoe UI"/>
                <a:cs typeface="Segoe UI"/>
              </a:rPr>
              <a:t>х</a:t>
            </a:r>
            <a:r>
              <a:rPr sz="800" spc="-35" dirty="0">
                <a:latin typeface="Segoe UI"/>
                <a:cs typeface="Segoe UI"/>
              </a:rPr>
              <a:t> </a:t>
            </a:r>
            <a:r>
              <a:rPr sz="800" spc="-20" dirty="0">
                <a:latin typeface="Segoe UI"/>
                <a:cs typeface="Segoe UI"/>
              </a:rPr>
              <a:t>ученико-мест</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2</a:t>
            </a:r>
            <a:r>
              <a:rPr sz="1000" b="1" dirty="0">
                <a:solidFill>
                  <a:srgbClr val="F07E2F"/>
                </a:solidFill>
                <a:latin typeface="Segoe UI"/>
                <a:cs typeface="Segoe UI"/>
              </a:rPr>
              <a:t>1</a:t>
            </a:r>
            <a:r>
              <a:rPr sz="1000" b="1" spc="-95" dirty="0">
                <a:solidFill>
                  <a:srgbClr val="F07E2F"/>
                </a:solidFill>
                <a:latin typeface="Segoe UI"/>
                <a:cs typeface="Segoe UI"/>
              </a:rPr>
              <a:t> </a:t>
            </a:r>
            <a:r>
              <a:rPr sz="800" spc="-20" dirty="0">
                <a:latin typeface="Segoe UI"/>
                <a:cs typeface="Segoe UI"/>
              </a:rPr>
              <a:t>район</a:t>
            </a:r>
            <a:r>
              <a:rPr sz="800" dirty="0">
                <a:latin typeface="Segoe UI"/>
                <a:cs typeface="Segoe UI"/>
              </a:rPr>
              <a:t>,</a:t>
            </a:r>
            <a:r>
              <a:rPr sz="800" spc="-35" dirty="0">
                <a:latin typeface="Segoe UI"/>
                <a:cs typeface="Segoe UI"/>
              </a:rPr>
              <a:t> </a:t>
            </a:r>
            <a:r>
              <a:rPr sz="1000" b="1" spc="-25" dirty="0">
                <a:solidFill>
                  <a:srgbClr val="F07E2F"/>
                </a:solidFill>
                <a:latin typeface="Segoe UI"/>
                <a:cs typeface="Segoe UI"/>
              </a:rPr>
              <a:t>30</a:t>
            </a:r>
            <a:endParaRPr sz="1000">
              <a:latin typeface="Segoe UI"/>
              <a:cs typeface="Segoe UI"/>
            </a:endParaRPr>
          </a:p>
          <a:p>
            <a:pPr marL="1031875">
              <a:lnSpc>
                <a:spcPts val="910"/>
              </a:lnSpc>
            </a:pPr>
            <a:r>
              <a:rPr sz="800" spc="-20" dirty="0">
                <a:latin typeface="Segoe UI"/>
                <a:cs typeface="Segoe UI"/>
              </a:rPr>
              <a:t>образовательны</a:t>
            </a:r>
            <a:r>
              <a:rPr sz="800" dirty="0">
                <a:latin typeface="Segoe UI"/>
                <a:cs typeface="Segoe UI"/>
              </a:rPr>
              <a:t>х</a:t>
            </a:r>
            <a:r>
              <a:rPr sz="800" spc="-35" dirty="0">
                <a:latin typeface="Segoe UI"/>
                <a:cs typeface="Segoe UI"/>
              </a:rPr>
              <a:t> </a:t>
            </a:r>
            <a:r>
              <a:rPr sz="800" spc="-20" dirty="0">
                <a:latin typeface="Segoe UI"/>
                <a:cs typeface="Segoe UI"/>
              </a:rPr>
              <a:t>организаций</a:t>
            </a:r>
            <a:endParaRPr sz="800">
              <a:latin typeface="Segoe UI"/>
              <a:cs typeface="Segoe UI"/>
            </a:endParaRPr>
          </a:p>
        </p:txBody>
      </p:sp>
      <p:sp>
        <p:nvSpPr>
          <p:cNvPr id="89" name="object 89"/>
          <p:cNvSpPr txBox="1"/>
          <p:nvPr/>
        </p:nvSpPr>
        <p:spPr>
          <a:xfrm>
            <a:off x="6984386" y="5588441"/>
            <a:ext cx="2432685" cy="355600"/>
          </a:xfrm>
          <a:prstGeom prst="rect">
            <a:avLst/>
          </a:prstGeom>
        </p:spPr>
        <p:txBody>
          <a:bodyPr vert="horz" wrap="square" lIns="0" tIns="0" rIns="0" bIns="0" rtlCol="0">
            <a:spAutoFit/>
          </a:bodyPr>
          <a:lstStyle/>
          <a:p>
            <a:pPr marL="12700" marR="5080" indent="132715">
              <a:lnSpc>
                <a:spcPts val="900"/>
              </a:lnSpc>
            </a:pPr>
            <a:r>
              <a:rPr sz="800" spc="-20" dirty="0">
                <a:latin typeface="Segoe UI"/>
                <a:cs typeface="Segoe UI"/>
              </a:rPr>
              <a:t>Повышени</a:t>
            </a:r>
            <a:r>
              <a:rPr sz="800" dirty="0">
                <a:latin typeface="Segoe UI"/>
                <a:cs typeface="Segoe UI"/>
              </a:rPr>
              <a:t>е</a:t>
            </a:r>
            <a:r>
              <a:rPr sz="800" spc="-35" dirty="0">
                <a:latin typeface="Segoe UI"/>
                <a:cs typeface="Segoe UI"/>
              </a:rPr>
              <a:t> </a:t>
            </a:r>
            <a:r>
              <a:rPr sz="800" spc="-20" dirty="0">
                <a:latin typeface="Segoe UI"/>
                <a:cs typeface="Segoe UI"/>
              </a:rPr>
              <a:t>квалификаци</a:t>
            </a:r>
            <a:r>
              <a:rPr sz="800" dirty="0">
                <a:latin typeface="Segoe UI"/>
                <a:cs typeface="Segoe UI"/>
              </a:rPr>
              <a:t>и</a:t>
            </a:r>
            <a:r>
              <a:rPr sz="800" spc="-35" dirty="0">
                <a:latin typeface="Segoe UI"/>
                <a:cs typeface="Segoe UI"/>
              </a:rPr>
              <a:t> </a:t>
            </a:r>
            <a:r>
              <a:rPr sz="800" spc="-20" dirty="0">
                <a:latin typeface="Segoe UI"/>
                <a:cs typeface="Segoe UI"/>
              </a:rPr>
              <a:t>специалисто</a:t>
            </a:r>
            <a:r>
              <a:rPr sz="800" dirty="0">
                <a:latin typeface="Segoe UI"/>
                <a:cs typeface="Segoe UI"/>
              </a:rPr>
              <a:t>в</a:t>
            </a:r>
            <a:r>
              <a:rPr sz="800" spc="-35" dirty="0">
                <a:latin typeface="Segoe UI"/>
                <a:cs typeface="Segoe UI"/>
              </a:rPr>
              <a:t> </a:t>
            </a:r>
            <a:r>
              <a:rPr sz="800" spc="-20" dirty="0">
                <a:latin typeface="Segoe UI"/>
                <a:cs typeface="Segoe UI"/>
              </a:rPr>
              <a:t>системы 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детей</a:t>
            </a:r>
            <a:r>
              <a:rPr sz="800" dirty="0">
                <a:latin typeface="Segoe UI"/>
                <a:cs typeface="Segoe UI"/>
              </a:rPr>
              <a:t>:</a:t>
            </a:r>
            <a:r>
              <a:rPr sz="800" spc="-35" dirty="0">
                <a:latin typeface="Segoe UI"/>
                <a:cs typeface="Segoe UI"/>
              </a:rPr>
              <a:t> </a:t>
            </a:r>
            <a:r>
              <a:rPr sz="800" spc="-20" dirty="0">
                <a:latin typeface="Segoe UI"/>
                <a:cs typeface="Segoe UI"/>
              </a:rPr>
              <a:t>мастер-классы,</a:t>
            </a:r>
            <a:endParaRPr sz="800">
              <a:latin typeface="Segoe UI"/>
              <a:cs typeface="Segoe UI"/>
            </a:endParaRPr>
          </a:p>
          <a:p>
            <a:pPr marL="1378585">
              <a:lnSpc>
                <a:spcPts val="880"/>
              </a:lnSpc>
            </a:pPr>
            <a:r>
              <a:rPr sz="800" spc="-20" dirty="0">
                <a:latin typeface="Segoe UI"/>
                <a:cs typeface="Segoe UI"/>
              </a:rPr>
              <a:t>практикумы</a:t>
            </a:r>
            <a:r>
              <a:rPr sz="800" dirty="0">
                <a:latin typeface="Segoe UI"/>
                <a:cs typeface="Segoe UI"/>
              </a:rPr>
              <a:t>,</a:t>
            </a:r>
            <a:r>
              <a:rPr sz="800" spc="-35" dirty="0">
                <a:latin typeface="Segoe UI"/>
                <a:cs typeface="Segoe UI"/>
              </a:rPr>
              <a:t> </a:t>
            </a:r>
            <a:r>
              <a:rPr sz="800" spc="-20" dirty="0">
                <a:latin typeface="Segoe UI"/>
                <a:cs typeface="Segoe UI"/>
              </a:rPr>
              <a:t>вебинары</a:t>
            </a:r>
            <a:endParaRPr sz="800">
              <a:latin typeface="Segoe UI"/>
              <a:cs typeface="Segoe UI"/>
            </a:endParaRPr>
          </a:p>
        </p:txBody>
      </p:sp>
      <p:sp>
        <p:nvSpPr>
          <p:cNvPr id="90" name="object 90"/>
          <p:cNvSpPr txBox="1"/>
          <p:nvPr/>
        </p:nvSpPr>
        <p:spPr>
          <a:xfrm>
            <a:off x="6994851" y="6111376"/>
            <a:ext cx="2435225" cy="355600"/>
          </a:xfrm>
          <a:prstGeom prst="rect">
            <a:avLst/>
          </a:prstGeom>
        </p:spPr>
        <p:txBody>
          <a:bodyPr vert="horz" wrap="square" lIns="0" tIns="0" rIns="0" bIns="0" rtlCol="0">
            <a:spAutoFit/>
          </a:bodyPr>
          <a:lstStyle/>
          <a:p>
            <a:pPr marL="57785" marR="5080" indent="-45720" algn="r">
              <a:lnSpc>
                <a:spcPts val="900"/>
              </a:lnSpc>
            </a:pPr>
            <a:r>
              <a:rPr sz="800" spc="-20" dirty="0">
                <a:latin typeface="Segoe UI"/>
                <a:cs typeface="Segoe UI"/>
              </a:rPr>
              <a:t>Организационно-методическа</a:t>
            </a:r>
            <a:r>
              <a:rPr sz="800" dirty="0">
                <a:latin typeface="Segoe UI"/>
                <a:cs typeface="Segoe UI"/>
              </a:rPr>
              <a:t>я</a:t>
            </a:r>
            <a:r>
              <a:rPr sz="800" spc="-35" dirty="0">
                <a:latin typeface="Segoe UI"/>
                <a:cs typeface="Segoe UI"/>
              </a:rPr>
              <a:t> </a:t>
            </a:r>
            <a:r>
              <a:rPr sz="800" spc="-20" dirty="0">
                <a:latin typeface="Segoe UI"/>
                <a:cs typeface="Segoe UI"/>
              </a:rPr>
              <a:t>поддержк</a:t>
            </a:r>
            <a:r>
              <a:rPr sz="800" dirty="0">
                <a:latin typeface="Segoe UI"/>
                <a:cs typeface="Segoe UI"/>
              </a:rPr>
              <a:t>а</a:t>
            </a:r>
            <a:r>
              <a:rPr sz="800" spc="-35" dirty="0">
                <a:latin typeface="Segoe UI"/>
                <a:cs typeface="Segoe UI"/>
              </a:rPr>
              <a:t> </a:t>
            </a:r>
            <a:r>
              <a:rPr sz="800" spc="-20" dirty="0">
                <a:latin typeface="Segoe UI"/>
                <a:cs typeface="Segoe UI"/>
              </a:rPr>
              <a:t>процесса внедрени</a:t>
            </a:r>
            <a:r>
              <a:rPr sz="800" dirty="0">
                <a:latin typeface="Segoe UI"/>
                <a:cs typeface="Segoe UI"/>
              </a:rPr>
              <a:t>я</a:t>
            </a:r>
            <a:r>
              <a:rPr sz="800" spc="-35" dirty="0">
                <a:latin typeface="Segoe UI"/>
                <a:cs typeface="Segoe UI"/>
              </a:rPr>
              <a:t> </a:t>
            </a:r>
            <a:r>
              <a:rPr sz="800" spc="-20" dirty="0">
                <a:latin typeface="Segoe UI"/>
                <a:cs typeface="Segoe UI"/>
              </a:rPr>
              <a:t>Целево</a:t>
            </a:r>
            <a:r>
              <a:rPr sz="800" dirty="0">
                <a:latin typeface="Segoe UI"/>
                <a:cs typeface="Segoe UI"/>
              </a:rPr>
              <a:t>й</a:t>
            </a:r>
            <a:r>
              <a:rPr sz="800" spc="-35" dirty="0">
                <a:latin typeface="Segoe UI"/>
                <a:cs typeface="Segoe UI"/>
              </a:rPr>
              <a:t> </a:t>
            </a:r>
            <a:r>
              <a:rPr sz="800" spc="-20" dirty="0">
                <a:latin typeface="Segoe UI"/>
                <a:cs typeface="Segoe UI"/>
              </a:rPr>
              <a:t>модел</a:t>
            </a:r>
            <a:r>
              <a:rPr sz="800" dirty="0">
                <a:latin typeface="Segoe UI"/>
                <a:cs typeface="Segoe UI"/>
              </a:rPr>
              <a:t>и</a:t>
            </a:r>
            <a:r>
              <a:rPr sz="800" spc="-35" dirty="0">
                <a:latin typeface="Segoe UI"/>
                <a:cs typeface="Segoe UI"/>
              </a:rPr>
              <a:t> </a:t>
            </a:r>
            <a:r>
              <a:rPr sz="800" spc="-20" dirty="0">
                <a:latin typeface="Segoe UI"/>
                <a:cs typeface="Segoe UI"/>
              </a:rPr>
              <a:t>развити</a:t>
            </a:r>
            <a:r>
              <a:rPr sz="800" dirty="0">
                <a:latin typeface="Segoe UI"/>
                <a:cs typeface="Segoe UI"/>
              </a:rPr>
              <a:t>я</a:t>
            </a:r>
            <a:r>
              <a:rPr sz="800" spc="-35" dirty="0">
                <a:latin typeface="Segoe UI"/>
                <a:cs typeface="Segoe UI"/>
              </a:rPr>
              <a:t> </a:t>
            </a:r>
            <a:r>
              <a:rPr sz="800" spc="-20" dirty="0">
                <a:latin typeface="Segoe UI"/>
                <a:cs typeface="Segoe UI"/>
              </a:rPr>
              <a:t>региональной систем</a:t>
            </a:r>
            <a:r>
              <a:rPr sz="800" dirty="0">
                <a:latin typeface="Segoe UI"/>
                <a:cs typeface="Segoe UI"/>
              </a:rPr>
              <a:t>ы</a:t>
            </a:r>
            <a:r>
              <a:rPr sz="800" spc="-35" dirty="0">
                <a:latin typeface="Segoe UI"/>
                <a:cs typeface="Segoe UI"/>
              </a:rPr>
              <a:t> </a:t>
            </a:r>
            <a:r>
              <a:rPr sz="800" spc="-20" dirty="0">
                <a:latin typeface="Segoe UI"/>
                <a:cs typeface="Segoe UI"/>
              </a:rPr>
              <a:t>дополнительног</a:t>
            </a:r>
            <a:r>
              <a:rPr sz="800" dirty="0">
                <a:latin typeface="Segoe UI"/>
                <a:cs typeface="Segoe UI"/>
              </a:rPr>
              <a:t>о</a:t>
            </a:r>
            <a:r>
              <a:rPr sz="800" spc="-35" dirty="0">
                <a:latin typeface="Segoe UI"/>
                <a:cs typeface="Segoe UI"/>
              </a:rPr>
              <a:t> </a:t>
            </a:r>
            <a:r>
              <a:rPr sz="800" spc="-20" dirty="0">
                <a:latin typeface="Segoe UI"/>
                <a:cs typeface="Segoe UI"/>
              </a:rPr>
              <a:t>образовани</a:t>
            </a:r>
            <a:r>
              <a:rPr sz="800" dirty="0">
                <a:latin typeface="Segoe UI"/>
                <a:cs typeface="Segoe UI"/>
              </a:rPr>
              <a:t>я</a:t>
            </a:r>
            <a:r>
              <a:rPr sz="800" spc="-35" dirty="0">
                <a:latin typeface="Segoe UI"/>
                <a:cs typeface="Segoe UI"/>
              </a:rPr>
              <a:t> </a:t>
            </a:r>
            <a:r>
              <a:rPr sz="800" spc="-20" dirty="0">
                <a:latin typeface="Segoe UI"/>
                <a:cs typeface="Segoe UI"/>
              </a:rPr>
              <a:t>детей</a:t>
            </a:r>
            <a:endParaRPr sz="800">
              <a:latin typeface="Segoe UI"/>
              <a:cs typeface="Segoe UI"/>
            </a:endParaRPr>
          </a:p>
        </p:txBody>
      </p:sp>
      <p:sp>
        <p:nvSpPr>
          <p:cNvPr id="91" name="object 91"/>
          <p:cNvSpPr txBox="1"/>
          <p:nvPr/>
        </p:nvSpPr>
        <p:spPr>
          <a:xfrm>
            <a:off x="8187395" y="2167683"/>
            <a:ext cx="760730" cy="886460"/>
          </a:xfrm>
          <a:prstGeom prst="rect">
            <a:avLst/>
          </a:prstGeom>
        </p:spPr>
        <p:txBody>
          <a:bodyPr vert="horz" wrap="square" lIns="0" tIns="0" rIns="0" bIns="0" rtlCol="0">
            <a:spAutoFit/>
          </a:bodyPr>
          <a:lstStyle/>
          <a:p>
            <a:pPr marL="12700">
              <a:lnSpc>
                <a:spcPct val="100000"/>
              </a:lnSpc>
            </a:pPr>
            <a:r>
              <a:rPr sz="2700" b="1" spc="-135" dirty="0">
                <a:solidFill>
                  <a:srgbClr val="F07E2F"/>
                </a:solidFill>
                <a:latin typeface="Segoe UI"/>
                <a:cs typeface="Segoe UI"/>
              </a:rPr>
              <a:t>7</a:t>
            </a:r>
            <a:r>
              <a:rPr sz="2700" b="1" dirty="0">
                <a:solidFill>
                  <a:srgbClr val="F07E2F"/>
                </a:solidFill>
                <a:latin typeface="Segoe UI"/>
                <a:cs typeface="Segoe UI"/>
              </a:rPr>
              <a:t>5</a:t>
            </a:r>
            <a:r>
              <a:rPr sz="2700" b="1" spc="-270" dirty="0">
                <a:solidFill>
                  <a:srgbClr val="F07E2F"/>
                </a:solidFill>
                <a:latin typeface="Segoe UI"/>
                <a:cs typeface="Segoe UI"/>
              </a:rPr>
              <a:t> </a:t>
            </a:r>
            <a:r>
              <a:rPr sz="2700" b="1" dirty="0">
                <a:solidFill>
                  <a:srgbClr val="F07E2F"/>
                </a:solidFill>
                <a:latin typeface="Segoe UI"/>
                <a:cs typeface="Segoe UI"/>
              </a:rPr>
              <a:t>%</a:t>
            </a:r>
            <a:endParaRPr sz="2700">
              <a:latin typeface="Segoe UI"/>
              <a:cs typeface="Segoe UI"/>
            </a:endParaRPr>
          </a:p>
          <a:p>
            <a:pPr marL="12700">
              <a:lnSpc>
                <a:spcPct val="100000"/>
              </a:lnSpc>
              <a:spcBef>
                <a:spcPts val="835"/>
              </a:spcBef>
            </a:pPr>
            <a:r>
              <a:rPr sz="2700" b="1" spc="-135" dirty="0">
                <a:solidFill>
                  <a:srgbClr val="F07E2F"/>
                </a:solidFill>
                <a:latin typeface="Segoe UI"/>
                <a:cs typeface="Segoe UI"/>
              </a:rPr>
              <a:t>8</a:t>
            </a:r>
            <a:r>
              <a:rPr sz="2700" b="1" dirty="0">
                <a:solidFill>
                  <a:srgbClr val="F07E2F"/>
                </a:solidFill>
                <a:latin typeface="Segoe UI"/>
                <a:cs typeface="Segoe UI"/>
              </a:rPr>
              <a:t>0</a:t>
            </a:r>
            <a:r>
              <a:rPr sz="2700" b="1" spc="-270" dirty="0">
                <a:solidFill>
                  <a:srgbClr val="F07E2F"/>
                </a:solidFill>
                <a:latin typeface="Segoe UI"/>
                <a:cs typeface="Segoe UI"/>
              </a:rPr>
              <a:t> </a:t>
            </a:r>
            <a:r>
              <a:rPr sz="2700" b="1" dirty="0">
                <a:solidFill>
                  <a:srgbClr val="F07E2F"/>
                </a:solidFill>
                <a:latin typeface="Segoe UI"/>
                <a:cs typeface="Segoe UI"/>
              </a:rPr>
              <a:t>%</a:t>
            </a:r>
            <a:endParaRPr sz="2700">
              <a:latin typeface="Segoe UI"/>
              <a:cs typeface="Segoe UI"/>
            </a:endParaRPr>
          </a:p>
        </p:txBody>
      </p:sp>
      <p:sp>
        <p:nvSpPr>
          <p:cNvPr id="92" name="object 92"/>
          <p:cNvSpPr txBox="1"/>
          <p:nvPr/>
        </p:nvSpPr>
        <p:spPr>
          <a:xfrm>
            <a:off x="7218553" y="3070747"/>
            <a:ext cx="2929890" cy="317500"/>
          </a:xfrm>
          <a:prstGeom prst="rect">
            <a:avLst/>
          </a:prstGeom>
        </p:spPr>
        <p:txBody>
          <a:bodyPr vert="horz" wrap="square" lIns="0" tIns="0" rIns="0" bIns="0" rtlCol="0">
            <a:spAutoFit/>
          </a:bodyPr>
          <a:lstStyle/>
          <a:p>
            <a:pPr marL="12700" marR="5080">
              <a:lnSpc>
                <a:spcPts val="1200"/>
              </a:lnSpc>
            </a:pPr>
            <a:r>
              <a:rPr sz="1100" dirty="0">
                <a:solidFill>
                  <a:srgbClr val="F07E2F"/>
                </a:solidFill>
                <a:latin typeface="Segoe UI"/>
                <a:cs typeface="Segoe UI"/>
              </a:rPr>
              <a:t>детей и подростков в возрасте от 5 до 18 лет охвачены дополнительным образованием</a:t>
            </a:r>
            <a:endParaRPr sz="1100">
              <a:latin typeface="Segoe UI"/>
              <a:cs typeface="Segoe UI"/>
            </a:endParaRPr>
          </a:p>
        </p:txBody>
      </p:sp>
      <p:sp>
        <p:nvSpPr>
          <p:cNvPr id="93" name="object 93"/>
          <p:cNvSpPr txBox="1"/>
          <p:nvPr/>
        </p:nvSpPr>
        <p:spPr>
          <a:xfrm>
            <a:off x="7216778" y="2259258"/>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2020</a:t>
            </a:r>
            <a:endParaRPr sz="1700">
              <a:latin typeface="Segoe UI"/>
              <a:cs typeface="Segoe UI"/>
            </a:endParaRPr>
          </a:p>
        </p:txBody>
      </p:sp>
      <p:sp>
        <p:nvSpPr>
          <p:cNvPr id="94" name="object 94"/>
          <p:cNvSpPr txBox="1"/>
          <p:nvPr/>
        </p:nvSpPr>
        <p:spPr>
          <a:xfrm>
            <a:off x="7216778" y="2767271"/>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2024</a:t>
            </a:r>
            <a:endParaRPr sz="1700">
              <a:latin typeface="Segoe UI"/>
              <a:cs typeface="Segoe UI"/>
            </a:endParaRPr>
          </a:p>
        </p:txBody>
      </p:sp>
      <p:sp>
        <p:nvSpPr>
          <p:cNvPr id="95" name="object 95"/>
          <p:cNvSpPr txBox="1"/>
          <p:nvPr/>
        </p:nvSpPr>
        <p:spPr>
          <a:xfrm>
            <a:off x="7755504" y="2451596"/>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6" name="object 96"/>
          <p:cNvSpPr/>
          <p:nvPr/>
        </p:nvSpPr>
        <p:spPr>
          <a:xfrm>
            <a:off x="7826629" y="2569891"/>
            <a:ext cx="127635" cy="127635"/>
          </a:xfrm>
          <a:custGeom>
            <a:avLst/>
            <a:gdLst/>
            <a:ahLst/>
            <a:cxnLst/>
            <a:rect l="l" t="t" r="r" b="b"/>
            <a:pathLst>
              <a:path w="127634"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97" name="object 97"/>
          <p:cNvSpPr/>
          <p:nvPr/>
        </p:nvSpPr>
        <p:spPr>
          <a:xfrm>
            <a:off x="7717193" y="2571203"/>
            <a:ext cx="167640" cy="125095"/>
          </a:xfrm>
          <a:custGeom>
            <a:avLst/>
            <a:gdLst/>
            <a:ahLst/>
            <a:cxnLst/>
            <a:rect l="l" t="t" r="r" b="b"/>
            <a:pathLst>
              <a:path w="167640" h="125094">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
        <p:nvSpPr>
          <p:cNvPr id="98" name="object 98"/>
          <p:cNvSpPr/>
          <p:nvPr/>
        </p:nvSpPr>
        <p:spPr>
          <a:xfrm>
            <a:off x="7510678" y="3403969"/>
            <a:ext cx="434936" cy="436497"/>
          </a:xfrm>
          <a:prstGeom prst="rect">
            <a:avLst/>
          </a:prstGeom>
          <a:blipFill>
            <a:blip r:embed="rId20" cstate="print"/>
            <a:stretch>
              <a:fillRect/>
            </a:stretch>
          </a:blipFill>
        </p:spPr>
        <p:txBody>
          <a:bodyPr wrap="square" lIns="0" tIns="0" rIns="0" bIns="0" rtlCol="0"/>
          <a:lstStyle/>
          <a:p>
            <a:endParaRPr/>
          </a:p>
        </p:txBody>
      </p:sp>
      <p:sp>
        <p:nvSpPr>
          <p:cNvPr id="99" name="object 99"/>
          <p:cNvSpPr txBox="1"/>
          <p:nvPr/>
        </p:nvSpPr>
        <p:spPr>
          <a:xfrm>
            <a:off x="8992806" y="3468635"/>
            <a:ext cx="979169"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8 300,0 </a:t>
            </a:r>
            <a:r>
              <a:rPr sz="1500" b="1" spc="-90"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p:txBody>
      </p:sp>
      <p:sp>
        <p:nvSpPr>
          <p:cNvPr id="100" name="object 100"/>
          <p:cNvSpPr txBox="1"/>
          <p:nvPr/>
        </p:nvSpPr>
        <p:spPr>
          <a:xfrm>
            <a:off x="8992739" y="3677396"/>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1" name="object 101"/>
          <p:cNvSpPr txBox="1"/>
          <p:nvPr/>
        </p:nvSpPr>
        <p:spPr>
          <a:xfrm>
            <a:off x="8187395" y="3446319"/>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02" name="object 102"/>
          <p:cNvSpPr txBox="1"/>
          <p:nvPr/>
        </p:nvSpPr>
        <p:spPr>
          <a:xfrm>
            <a:off x="9738945" y="3451000"/>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0" name="object 30"/>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1" name="object 31"/>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2" name="object 32"/>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4" name="object 34"/>
          <p:cNvSpPr/>
          <p:nvPr/>
        </p:nvSpPr>
        <p:spPr>
          <a:xfrm>
            <a:off x="546226" y="1927098"/>
            <a:ext cx="663923" cy="705992"/>
          </a:xfrm>
          <a:prstGeom prst="rect">
            <a:avLst/>
          </a:prstGeom>
          <a:blipFill>
            <a:blip r:embed="rId3" cstate="print"/>
            <a:stretch>
              <a:fillRect/>
            </a:stretch>
          </a:blipFill>
        </p:spPr>
        <p:txBody>
          <a:bodyPr wrap="square" lIns="0" tIns="0" rIns="0" bIns="0" rtlCol="0"/>
          <a:lstStyle/>
          <a:p>
            <a:endParaRPr/>
          </a:p>
        </p:txBody>
      </p:sp>
      <p:sp>
        <p:nvSpPr>
          <p:cNvPr id="35" name="object 35"/>
          <p:cNvSpPr/>
          <p:nvPr/>
        </p:nvSpPr>
        <p:spPr>
          <a:xfrm>
            <a:off x="493108" y="4299536"/>
            <a:ext cx="1406956" cy="1324051"/>
          </a:xfrm>
          <a:prstGeom prst="rect">
            <a:avLst/>
          </a:prstGeom>
          <a:blipFill>
            <a:blip r:embed="rId4" cstate="print"/>
            <a:stretch>
              <a:fillRect/>
            </a:stretch>
          </a:blipFill>
        </p:spPr>
        <p:txBody>
          <a:bodyPr wrap="square" lIns="0" tIns="0" rIns="0" bIns="0" rtlCol="0"/>
          <a:lstStyle/>
          <a:p>
            <a:endParaRPr/>
          </a:p>
        </p:txBody>
      </p:sp>
      <p:sp>
        <p:nvSpPr>
          <p:cNvPr id="36" name="object 36"/>
          <p:cNvSpPr/>
          <p:nvPr/>
        </p:nvSpPr>
        <p:spPr>
          <a:xfrm>
            <a:off x="4502367" y="4231919"/>
            <a:ext cx="1377695" cy="1341119"/>
          </a:xfrm>
          <a:prstGeom prst="rect">
            <a:avLst/>
          </a:prstGeom>
          <a:blipFill>
            <a:blip r:embed="rId5" cstate="print"/>
            <a:stretch>
              <a:fillRect/>
            </a:stretch>
          </a:blipFill>
        </p:spPr>
        <p:txBody>
          <a:bodyPr wrap="square" lIns="0" tIns="0" rIns="0" bIns="0" rtlCol="0"/>
          <a:lstStyle/>
          <a:p>
            <a:endParaRPr/>
          </a:p>
        </p:txBody>
      </p:sp>
      <p:sp>
        <p:nvSpPr>
          <p:cNvPr id="37" name="object 37"/>
          <p:cNvSpPr/>
          <p:nvPr/>
        </p:nvSpPr>
        <p:spPr>
          <a:xfrm>
            <a:off x="546222" y="2747645"/>
            <a:ext cx="617212" cy="578814"/>
          </a:xfrm>
          <a:prstGeom prst="rect">
            <a:avLst/>
          </a:prstGeom>
          <a:blipFill>
            <a:blip r:embed="rId6" cstate="print"/>
            <a:stretch>
              <a:fillRect/>
            </a:stretch>
          </a:blipFill>
        </p:spPr>
        <p:txBody>
          <a:bodyPr wrap="square" lIns="0" tIns="0" rIns="0" bIns="0" rtlCol="0"/>
          <a:lstStyle/>
          <a:p>
            <a:endParaRPr/>
          </a:p>
        </p:txBody>
      </p:sp>
      <p:sp>
        <p:nvSpPr>
          <p:cNvPr id="38" name="object 38"/>
          <p:cNvSpPr/>
          <p:nvPr/>
        </p:nvSpPr>
        <p:spPr>
          <a:xfrm>
            <a:off x="3696284" y="2430729"/>
            <a:ext cx="611725" cy="578807"/>
          </a:xfrm>
          <a:prstGeom prst="rect">
            <a:avLst/>
          </a:prstGeom>
          <a:blipFill>
            <a:blip r:embed="rId7" cstate="print"/>
            <a:stretch>
              <a:fillRect/>
            </a:stretch>
          </a:blipFill>
        </p:spPr>
        <p:txBody>
          <a:bodyPr wrap="square" lIns="0" tIns="0" rIns="0" bIns="0" rtlCol="0"/>
          <a:lstStyle/>
          <a:p>
            <a:endParaRPr/>
          </a:p>
        </p:txBody>
      </p:sp>
      <p:sp>
        <p:nvSpPr>
          <p:cNvPr id="39" name="object 39"/>
          <p:cNvSpPr/>
          <p:nvPr/>
        </p:nvSpPr>
        <p:spPr>
          <a:xfrm>
            <a:off x="1604314" y="4376151"/>
            <a:ext cx="447675" cy="226060"/>
          </a:xfrm>
          <a:custGeom>
            <a:avLst/>
            <a:gdLst/>
            <a:ahLst/>
            <a:cxnLst/>
            <a:rect l="l" t="t" r="r" b="b"/>
            <a:pathLst>
              <a:path w="447675" h="226060">
                <a:moveTo>
                  <a:pt x="0" y="225856"/>
                </a:moveTo>
                <a:lnTo>
                  <a:pt x="447522" y="0"/>
                </a:lnTo>
              </a:path>
            </a:pathLst>
          </a:custGeom>
          <a:ln w="12700">
            <a:solidFill>
              <a:srgbClr val="706F6F"/>
            </a:solidFill>
            <a:prstDash val="dash"/>
          </a:ln>
        </p:spPr>
        <p:txBody>
          <a:bodyPr wrap="square" lIns="0" tIns="0" rIns="0" bIns="0" rtlCol="0"/>
          <a:lstStyle/>
          <a:p>
            <a:endParaRPr/>
          </a:p>
        </p:txBody>
      </p:sp>
      <p:sp>
        <p:nvSpPr>
          <p:cNvPr id="40" name="object 40"/>
          <p:cNvSpPr/>
          <p:nvPr/>
        </p:nvSpPr>
        <p:spPr>
          <a:xfrm>
            <a:off x="1581364" y="4613605"/>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41" name="object 41"/>
          <p:cNvSpPr/>
          <p:nvPr/>
        </p:nvSpPr>
        <p:spPr>
          <a:xfrm>
            <a:off x="2063316" y="437037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42" name="object 42"/>
          <p:cNvSpPr/>
          <p:nvPr/>
        </p:nvSpPr>
        <p:spPr>
          <a:xfrm>
            <a:off x="5245401" y="626109"/>
            <a:ext cx="1615439" cy="1326119"/>
          </a:xfrm>
          <a:prstGeom prst="rect">
            <a:avLst/>
          </a:prstGeom>
          <a:blipFill>
            <a:blip r:embed="rId8" cstate="print"/>
            <a:stretch>
              <a:fillRect/>
            </a:stretch>
          </a:blipFill>
        </p:spPr>
        <p:txBody>
          <a:bodyPr wrap="square" lIns="0" tIns="0" rIns="0" bIns="0" rtlCol="0"/>
          <a:lstStyle/>
          <a:p>
            <a:endParaRPr/>
          </a:p>
        </p:txBody>
      </p:sp>
      <p:sp>
        <p:nvSpPr>
          <p:cNvPr id="43" name="object 43"/>
          <p:cNvSpPr/>
          <p:nvPr/>
        </p:nvSpPr>
        <p:spPr>
          <a:xfrm>
            <a:off x="489610" y="988212"/>
            <a:ext cx="821523" cy="705998"/>
          </a:xfrm>
          <a:prstGeom prst="rect">
            <a:avLst/>
          </a:prstGeom>
          <a:blipFill>
            <a:blip r:embed="rId9" cstate="print"/>
            <a:stretch>
              <a:fillRect/>
            </a:stretch>
          </a:blipFill>
        </p:spPr>
        <p:txBody>
          <a:bodyPr wrap="square" lIns="0" tIns="0" rIns="0" bIns="0" rtlCol="0"/>
          <a:lstStyle/>
          <a:p>
            <a:endParaRPr/>
          </a:p>
        </p:txBody>
      </p:sp>
      <p:sp>
        <p:nvSpPr>
          <p:cNvPr id="44" name="object 44"/>
          <p:cNvSpPr/>
          <p:nvPr/>
        </p:nvSpPr>
        <p:spPr>
          <a:xfrm>
            <a:off x="997661" y="818654"/>
            <a:ext cx="910710" cy="942853"/>
          </a:xfrm>
          <a:prstGeom prst="rect">
            <a:avLst/>
          </a:prstGeom>
          <a:blipFill>
            <a:blip r:embed="rId10" cstate="print"/>
            <a:stretch>
              <a:fillRect/>
            </a:stretch>
          </a:blipFill>
        </p:spPr>
        <p:txBody>
          <a:bodyPr wrap="square" lIns="0" tIns="0" rIns="0" bIns="0" rtlCol="0"/>
          <a:lstStyle/>
          <a:p>
            <a:endParaRPr/>
          </a:p>
        </p:txBody>
      </p:sp>
      <p:sp>
        <p:nvSpPr>
          <p:cNvPr id="45" name="object 45"/>
          <p:cNvSpPr/>
          <p:nvPr/>
        </p:nvSpPr>
        <p:spPr>
          <a:xfrm>
            <a:off x="2086171" y="436378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46" name="object 46"/>
          <p:cNvSpPr/>
          <p:nvPr/>
        </p:nvSpPr>
        <p:spPr>
          <a:xfrm>
            <a:off x="3180467" y="436378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47" name="object 47"/>
          <p:cNvSpPr/>
          <p:nvPr/>
        </p:nvSpPr>
        <p:spPr>
          <a:xfrm>
            <a:off x="1736651" y="5018542"/>
            <a:ext cx="315595" cy="147955"/>
          </a:xfrm>
          <a:custGeom>
            <a:avLst/>
            <a:gdLst/>
            <a:ahLst/>
            <a:cxnLst/>
            <a:rect l="l" t="t" r="r" b="b"/>
            <a:pathLst>
              <a:path w="315594" h="147954">
                <a:moveTo>
                  <a:pt x="0" y="147637"/>
                </a:moveTo>
                <a:lnTo>
                  <a:pt x="314998" y="0"/>
                </a:lnTo>
              </a:path>
            </a:pathLst>
          </a:custGeom>
          <a:ln w="12700">
            <a:solidFill>
              <a:srgbClr val="706F6F"/>
            </a:solidFill>
            <a:prstDash val="dash"/>
          </a:ln>
        </p:spPr>
        <p:txBody>
          <a:bodyPr wrap="square" lIns="0" tIns="0" rIns="0" bIns="0" rtlCol="0"/>
          <a:lstStyle/>
          <a:p>
            <a:endParaRPr/>
          </a:p>
        </p:txBody>
      </p:sp>
      <p:sp>
        <p:nvSpPr>
          <p:cNvPr id="48" name="object 48"/>
          <p:cNvSpPr/>
          <p:nvPr/>
        </p:nvSpPr>
        <p:spPr>
          <a:xfrm>
            <a:off x="1713317" y="5177118"/>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49" name="object 49"/>
          <p:cNvSpPr/>
          <p:nvPr/>
        </p:nvSpPr>
        <p:spPr>
          <a:xfrm>
            <a:off x="2063316" y="501307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0" name="object 50"/>
          <p:cNvSpPr/>
          <p:nvPr/>
        </p:nvSpPr>
        <p:spPr>
          <a:xfrm>
            <a:off x="2111808" y="5006485"/>
            <a:ext cx="1064260" cy="0"/>
          </a:xfrm>
          <a:custGeom>
            <a:avLst/>
            <a:gdLst/>
            <a:ahLst/>
            <a:cxnLst/>
            <a:rect l="l" t="t" r="r" b="b"/>
            <a:pathLst>
              <a:path w="1064260">
                <a:moveTo>
                  <a:pt x="0" y="0"/>
                </a:moveTo>
                <a:lnTo>
                  <a:pt x="1063891" y="0"/>
                </a:lnTo>
              </a:path>
            </a:pathLst>
          </a:custGeom>
          <a:ln w="12700">
            <a:solidFill>
              <a:srgbClr val="706F6F"/>
            </a:solidFill>
            <a:prstDash val="dash"/>
          </a:ln>
        </p:spPr>
        <p:txBody>
          <a:bodyPr wrap="square" lIns="0" tIns="0" rIns="0" bIns="0" rtlCol="0"/>
          <a:lstStyle/>
          <a:p>
            <a:endParaRPr/>
          </a:p>
        </p:txBody>
      </p:sp>
      <p:sp>
        <p:nvSpPr>
          <p:cNvPr id="51" name="object 51"/>
          <p:cNvSpPr/>
          <p:nvPr/>
        </p:nvSpPr>
        <p:spPr>
          <a:xfrm>
            <a:off x="2086171" y="5006485"/>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2" name="object 52"/>
          <p:cNvSpPr/>
          <p:nvPr/>
        </p:nvSpPr>
        <p:spPr>
          <a:xfrm>
            <a:off x="3188519" y="5006485"/>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3" name="object 53"/>
          <p:cNvSpPr/>
          <p:nvPr/>
        </p:nvSpPr>
        <p:spPr>
          <a:xfrm>
            <a:off x="2086171" y="485594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4" name="object 54"/>
          <p:cNvSpPr/>
          <p:nvPr/>
        </p:nvSpPr>
        <p:spPr>
          <a:xfrm>
            <a:off x="3153467" y="485594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5" name="object 55"/>
          <p:cNvSpPr/>
          <p:nvPr/>
        </p:nvSpPr>
        <p:spPr>
          <a:xfrm>
            <a:off x="1478643" y="5412370"/>
            <a:ext cx="561340" cy="200025"/>
          </a:xfrm>
          <a:custGeom>
            <a:avLst/>
            <a:gdLst/>
            <a:ahLst/>
            <a:cxnLst/>
            <a:rect l="l" t="t" r="r" b="b"/>
            <a:pathLst>
              <a:path w="561339" h="200025">
                <a:moveTo>
                  <a:pt x="560806" y="199821"/>
                </a:moveTo>
                <a:lnTo>
                  <a:pt x="0" y="0"/>
                </a:lnTo>
              </a:path>
            </a:pathLst>
          </a:custGeom>
          <a:ln w="12700">
            <a:solidFill>
              <a:srgbClr val="706F6F"/>
            </a:solidFill>
            <a:prstDash val="dash"/>
          </a:ln>
        </p:spPr>
        <p:txBody>
          <a:bodyPr wrap="square" lIns="0" tIns="0" rIns="0" bIns="0" rtlCol="0"/>
          <a:lstStyle/>
          <a:p>
            <a:endParaRPr/>
          </a:p>
        </p:txBody>
      </p:sp>
      <p:sp>
        <p:nvSpPr>
          <p:cNvPr id="56" name="object 56"/>
          <p:cNvSpPr/>
          <p:nvPr/>
        </p:nvSpPr>
        <p:spPr>
          <a:xfrm>
            <a:off x="2063313" y="5620688"/>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7" name="object 57"/>
          <p:cNvSpPr/>
          <p:nvPr/>
        </p:nvSpPr>
        <p:spPr>
          <a:xfrm>
            <a:off x="1466717" y="5408103"/>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8" name="object 58"/>
          <p:cNvSpPr/>
          <p:nvPr/>
        </p:nvSpPr>
        <p:spPr>
          <a:xfrm>
            <a:off x="3167776" y="6662800"/>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59" name="object 59"/>
          <p:cNvSpPr/>
          <p:nvPr/>
        </p:nvSpPr>
        <p:spPr>
          <a:xfrm>
            <a:off x="3174256" y="4986351"/>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60" name="object 60"/>
          <p:cNvSpPr/>
          <p:nvPr/>
        </p:nvSpPr>
        <p:spPr>
          <a:xfrm>
            <a:off x="3167776" y="4343636"/>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61" name="object 61"/>
          <p:cNvSpPr/>
          <p:nvPr/>
        </p:nvSpPr>
        <p:spPr>
          <a:xfrm>
            <a:off x="5288655" y="4193636"/>
            <a:ext cx="1159510" cy="0"/>
          </a:xfrm>
          <a:custGeom>
            <a:avLst/>
            <a:gdLst/>
            <a:ahLst/>
            <a:cxnLst/>
            <a:rect l="l" t="t" r="r" b="b"/>
            <a:pathLst>
              <a:path w="1159510">
                <a:moveTo>
                  <a:pt x="0" y="0"/>
                </a:moveTo>
                <a:lnTo>
                  <a:pt x="1159522" y="0"/>
                </a:lnTo>
              </a:path>
            </a:pathLst>
          </a:custGeom>
          <a:ln w="12700">
            <a:solidFill>
              <a:srgbClr val="706F6F"/>
            </a:solidFill>
            <a:prstDash val="dash"/>
          </a:ln>
        </p:spPr>
        <p:txBody>
          <a:bodyPr wrap="square" lIns="0" tIns="0" rIns="0" bIns="0" rtlCol="0"/>
          <a:lstStyle/>
          <a:p>
            <a:endParaRPr/>
          </a:p>
        </p:txBody>
      </p:sp>
      <p:sp>
        <p:nvSpPr>
          <p:cNvPr id="62" name="object 62"/>
          <p:cNvSpPr/>
          <p:nvPr/>
        </p:nvSpPr>
        <p:spPr>
          <a:xfrm>
            <a:off x="5263172" y="419363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3" name="object 63"/>
          <p:cNvSpPr/>
          <p:nvPr/>
        </p:nvSpPr>
        <p:spPr>
          <a:xfrm>
            <a:off x="6460921" y="419363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4" name="object 64"/>
          <p:cNvSpPr/>
          <p:nvPr/>
        </p:nvSpPr>
        <p:spPr>
          <a:xfrm>
            <a:off x="6446656" y="4173501"/>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65" name="object 65"/>
          <p:cNvSpPr/>
          <p:nvPr/>
        </p:nvSpPr>
        <p:spPr>
          <a:xfrm>
            <a:off x="5463335" y="5320992"/>
            <a:ext cx="330835" cy="274320"/>
          </a:xfrm>
          <a:custGeom>
            <a:avLst/>
            <a:gdLst/>
            <a:ahLst/>
            <a:cxnLst/>
            <a:rect l="l" t="t" r="r" b="b"/>
            <a:pathLst>
              <a:path w="330835" h="274320">
                <a:moveTo>
                  <a:pt x="330746" y="273812"/>
                </a:moveTo>
                <a:lnTo>
                  <a:pt x="0" y="0"/>
                </a:lnTo>
              </a:path>
            </a:pathLst>
          </a:custGeom>
          <a:ln w="12699">
            <a:solidFill>
              <a:srgbClr val="706F6F"/>
            </a:solidFill>
            <a:prstDash val="dash"/>
          </a:ln>
        </p:spPr>
        <p:txBody>
          <a:bodyPr wrap="square" lIns="0" tIns="0" rIns="0" bIns="0" rtlCol="0"/>
          <a:lstStyle/>
          <a:p>
            <a:endParaRPr/>
          </a:p>
        </p:txBody>
      </p:sp>
      <p:sp>
        <p:nvSpPr>
          <p:cNvPr id="66" name="object 66"/>
          <p:cNvSpPr/>
          <p:nvPr/>
        </p:nvSpPr>
        <p:spPr>
          <a:xfrm>
            <a:off x="5814126" y="5611411"/>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7" name="object 67"/>
          <p:cNvSpPr/>
          <p:nvPr/>
        </p:nvSpPr>
        <p:spPr>
          <a:xfrm>
            <a:off x="5453306" y="531269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8" name="object 68"/>
          <p:cNvSpPr/>
          <p:nvPr/>
        </p:nvSpPr>
        <p:spPr>
          <a:xfrm>
            <a:off x="5836618" y="660801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9" name="object 69"/>
          <p:cNvSpPr/>
          <p:nvPr/>
        </p:nvSpPr>
        <p:spPr>
          <a:xfrm>
            <a:off x="6609667" y="660801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0" name="object 70"/>
          <p:cNvSpPr/>
          <p:nvPr/>
        </p:nvSpPr>
        <p:spPr>
          <a:xfrm>
            <a:off x="6624956" y="5696868"/>
            <a:ext cx="40640" cy="43180"/>
          </a:xfrm>
          <a:custGeom>
            <a:avLst/>
            <a:gdLst/>
            <a:ahLst/>
            <a:cxnLst/>
            <a:rect l="l" t="t" r="r" b="b"/>
            <a:pathLst>
              <a:path w="40640"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71" name="object 71"/>
          <p:cNvSpPr/>
          <p:nvPr/>
        </p:nvSpPr>
        <p:spPr>
          <a:xfrm>
            <a:off x="5230418" y="4217052"/>
            <a:ext cx="22225" cy="105410"/>
          </a:xfrm>
          <a:custGeom>
            <a:avLst/>
            <a:gdLst/>
            <a:ahLst/>
            <a:cxnLst/>
            <a:rect l="l" t="t" r="r" b="b"/>
            <a:pathLst>
              <a:path w="22225" h="105410">
                <a:moveTo>
                  <a:pt x="21602" y="0"/>
                </a:moveTo>
                <a:lnTo>
                  <a:pt x="0" y="105359"/>
                </a:lnTo>
              </a:path>
            </a:pathLst>
          </a:custGeom>
          <a:ln w="12700">
            <a:solidFill>
              <a:srgbClr val="706F6F"/>
            </a:solidFill>
            <a:prstDash val="dash"/>
          </a:ln>
        </p:spPr>
        <p:txBody>
          <a:bodyPr wrap="square" lIns="0" tIns="0" rIns="0" bIns="0" rtlCol="0"/>
          <a:lstStyle/>
          <a:p>
            <a:endParaRPr/>
          </a:p>
        </p:txBody>
      </p:sp>
      <p:sp>
        <p:nvSpPr>
          <p:cNvPr id="72" name="object 72"/>
          <p:cNvSpPr/>
          <p:nvPr/>
        </p:nvSpPr>
        <p:spPr>
          <a:xfrm>
            <a:off x="5256822" y="419363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3" name="object 73"/>
          <p:cNvSpPr/>
          <p:nvPr/>
        </p:nvSpPr>
        <p:spPr>
          <a:xfrm>
            <a:off x="5228018" y="4334123"/>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4" name="object 74"/>
          <p:cNvSpPr/>
          <p:nvPr/>
        </p:nvSpPr>
        <p:spPr>
          <a:xfrm>
            <a:off x="4467574" y="5337061"/>
            <a:ext cx="331470" cy="259715"/>
          </a:xfrm>
          <a:custGeom>
            <a:avLst/>
            <a:gdLst/>
            <a:ahLst/>
            <a:cxnLst/>
            <a:rect l="l" t="t" r="r" b="b"/>
            <a:pathLst>
              <a:path w="331470" h="259714">
                <a:moveTo>
                  <a:pt x="0" y="259689"/>
                </a:moveTo>
                <a:lnTo>
                  <a:pt x="330923" y="0"/>
                </a:lnTo>
              </a:path>
            </a:pathLst>
          </a:custGeom>
          <a:ln w="12700">
            <a:solidFill>
              <a:srgbClr val="706F6F"/>
            </a:solidFill>
            <a:prstDash val="dash"/>
          </a:ln>
        </p:spPr>
        <p:txBody>
          <a:bodyPr wrap="square" lIns="0" tIns="0" rIns="0" bIns="0" rtlCol="0"/>
          <a:lstStyle/>
          <a:p>
            <a:endParaRPr/>
          </a:p>
        </p:txBody>
      </p:sp>
      <p:sp>
        <p:nvSpPr>
          <p:cNvPr id="75" name="object 75"/>
          <p:cNvSpPr/>
          <p:nvPr/>
        </p:nvSpPr>
        <p:spPr>
          <a:xfrm>
            <a:off x="4447517" y="5612501"/>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6" name="object 76"/>
          <p:cNvSpPr/>
          <p:nvPr/>
        </p:nvSpPr>
        <p:spPr>
          <a:xfrm>
            <a:off x="4808527" y="5329190"/>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7" name="object 77"/>
          <p:cNvSpPr/>
          <p:nvPr/>
        </p:nvSpPr>
        <p:spPr>
          <a:xfrm>
            <a:off x="4425214" y="6602755"/>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8" name="object 78"/>
          <p:cNvSpPr/>
          <p:nvPr/>
        </p:nvSpPr>
        <p:spPr>
          <a:xfrm>
            <a:off x="3652165" y="6602755"/>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79" name="object 79"/>
          <p:cNvSpPr/>
          <p:nvPr/>
        </p:nvSpPr>
        <p:spPr>
          <a:xfrm>
            <a:off x="3644057" y="5591274"/>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80" name="object 80"/>
          <p:cNvSpPr/>
          <p:nvPr/>
        </p:nvSpPr>
        <p:spPr>
          <a:xfrm>
            <a:off x="3707664" y="4547364"/>
            <a:ext cx="669290" cy="0"/>
          </a:xfrm>
          <a:custGeom>
            <a:avLst/>
            <a:gdLst/>
            <a:ahLst/>
            <a:cxnLst/>
            <a:rect l="l" t="t" r="r" b="b"/>
            <a:pathLst>
              <a:path w="669289">
                <a:moveTo>
                  <a:pt x="0" y="0"/>
                </a:moveTo>
                <a:lnTo>
                  <a:pt x="668934" y="0"/>
                </a:lnTo>
              </a:path>
            </a:pathLst>
          </a:custGeom>
          <a:ln w="12700">
            <a:solidFill>
              <a:srgbClr val="706F6F"/>
            </a:solidFill>
            <a:prstDash val="dash"/>
          </a:ln>
        </p:spPr>
        <p:txBody>
          <a:bodyPr wrap="square" lIns="0" tIns="0" rIns="0" bIns="0" rtlCol="0"/>
          <a:lstStyle/>
          <a:p>
            <a:endParaRPr/>
          </a:p>
        </p:txBody>
      </p:sp>
      <p:sp>
        <p:nvSpPr>
          <p:cNvPr id="81" name="object 81"/>
          <p:cNvSpPr/>
          <p:nvPr/>
        </p:nvSpPr>
        <p:spPr>
          <a:xfrm>
            <a:off x="3682422" y="454736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82" name="object 82"/>
          <p:cNvSpPr/>
          <p:nvPr/>
        </p:nvSpPr>
        <p:spPr>
          <a:xfrm>
            <a:off x="4389227" y="454736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83" name="object 83"/>
          <p:cNvSpPr/>
          <p:nvPr/>
        </p:nvSpPr>
        <p:spPr>
          <a:xfrm>
            <a:off x="4424567" y="4565744"/>
            <a:ext cx="351155" cy="186690"/>
          </a:xfrm>
          <a:custGeom>
            <a:avLst/>
            <a:gdLst/>
            <a:ahLst/>
            <a:cxnLst/>
            <a:rect l="l" t="t" r="r" b="b"/>
            <a:pathLst>
              <a:path w="351154" h="186689">
                <a:moveTo>
                  <a:pt x="0" y="0"/>
                </a:moveTo>
                <a:lnTo>
                  <a:pt x="351002" y="186334"/>
                </a:lnTo>
              </a:path>
            </a:pathLst>
          </a:custGeom>
          <a:ln w="12700">
            <a:solidFill>
              <a:srgbClr val="706F6F"/>
            </a:solidFill>
            <a:prstDash val="dash"/>
          </a:ln>
        </p:spPr>
        <p:txBody>
          <a:bodyPr wrap="square" lIns="0" tIns="0" rIns="0" bIns="0" rtlCol="0"/>
          <a:lstStyle/>
          <a:p>
            <a:endParaRPr/>
          </a:p>
        </p:txBody>
      </p:sp>
      <p:sp>
        <p:nvSpPr>
          <p:cNvPr id="84" name="object 84"/>
          <p:cNvSpPr/>
          <p:nvPr/>
        </p:nvSpPr>
        <p:spPr>
          <a:xfrm>
            <a:off x="4401921" y="4553727"/>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85" name="object 85"/>
          <p:cNvSpPr/>
          <p:nvPr/>
        </p:nvSpPr>
        <p:spPr>
          <a:xfrm>
            <a:off x="4786884" y="475808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86" name="object 86"/>
          <p:cNvSpPr/>
          <p:nvPr/>
        </p:nvSpPr>
        <p:spPr>
          <a:xfrm>
            <a:off x="3645856" y="4527227"/>
            <a:ext cx="40640" cy="43180"/>
          </a:xfrm>
          <a:custGeom>
            <a:avLst/>
            <a:gdLst/>
            <a:ahLst/>
            <a:cxnLst/>
            <a:rect l="l" t="t" r="r" b="b"/>
            <a:pathLst>
              <a:path w="40639" h="43179">
                <a:moveTo>
                  <a:pt x="30067" y="0"/>
                </a:moveTo>
                <a:lnTo>
                  <a:pt x="13469" y="1048"/>
                </a:lnTo>
                <a:lnTo>
                  <a:pt x="3604" y="8022"/>
                </a:lnTo>
                <a:lnTo>
                  <a:pt x="0" y="18811"/>
                </a:lnTo>
                <a:lnTo>
                  <a:pt x="3942" y="33320"/>
                </a:lnTo>
                <a:lnTo>
                  <a:pt x="14040" y="41788"/>
                </a:lnTo>
                <a:lnTo>
                  <a:pt x="20615" y="42981"/>
                </a:lnTo>
                <a:lnTo>
                  <a:pt x="33126" y="38314"/>
                </a:lnTo>
                <a:lnTo>
                  <a:pt x="40452" y="26507"/>
                </a:lnTo>
                <a:lnTo>
                  <a:pt x="37944" y="9841"/>
                </a:lnTo>
                <a:lnTo>
                  <a:pt x="30067" y="0"/>
                </a:lnTo>
                <a:close/>
              </a:path>
            </a:pathLst>
          </a:custGeom>
          <a:solidFill>
            <a:srgbClr val="706F6F"/>
          </a:solidFill>
        </p:spPr>
        <p:txBody>
          <a:bodyPr wrap="square" lIns="0" tIns="0" rIns="0" bIns="0" rtlCol="0"/>
          <a:lstStyle/>
          <a:p>
            <a:endParaRPr/>
          </a:p>
        </p:txBody>
      </p:sp>
      <p:sp>
        <p:nvSpPr>
          <p:cNvPr id="87" name="object 87"/>
          <p:cNvSpPr/>
          <p:nvPr/>
        </p:nvSpPr>
        <p:spPr>
          <a:xfrm>
            <a:off x="7638996" y="4235132"/>
            <a:ext cx="1411833" cy="1375257"/>
          </a:xfrm>
          <a:prstGeom prst="rect">
            <a:avLst/>
          </a:prstGeom>
          <a:blipFill>
            <a:blip r:embed="rId11" cstate="print"/>
            <a:stretch>
              <a:fillRect/>
            </a:stretch>
          </a:blipFill>
        </p:spPr>
        <p:txBody>
          <a:bodyPr wrap="square" lIns="0" tIns="0" rIns="0" bIns="0" rtlCol="0"/>
          <a:lstStyle/>
          <a:p>
            <a:endParaRPr/>
          </a:p>
        </p:txBody>
      </p:sp>
      <p:sp>
        <p:nvSpPr>
          <p:cNvPr id="88" name="object 88"/>
          <p:cNvSpPr/>
          <p:nvPr/>
        </p:nvSpPr>
        <p:spPr>
          <a:xfrm>
            <a:off x="8787831" y="4682747"/>
            <a:ext cx="336550" cy="184150"/>
          </a:xfrm>
          <a:custGeom>
            <a:avLst/>
            <a:gdLst/>
            <a:ahLst/>
            <a:cxnLst/>
            <a:rect l="l" t="t" r="r" b="b"/>
            <a:pathLst>
              <a:path w="336550" h="184150">
                <a:moveTo>
                  <a:pt x="336219" y="183667"/>
                </a:moveTo>
                <a:lnTo>
                  <a:pt x="0" y="0"/>
                </a:lnTo>
              </a:path>
            </a:pathLst>
          </a:custGeom>
          <a:ln w="12699">
            <a:solidFill>
              <a:srgbClr val="706F6F"/>
            </a:solidFill>
            <a:prstDash val="dash"/>
          </a:ln>
        </p:spPr>
        <p:txBody>
          <a:bodyPr wrap="square" lIns="0" tIns="0" rIns="0" bIns="0" rtlCol="0"/>
          <a:lstStyle/>
          <a:p>
            <a:endParaRPr/>
          </a:p>
        </p:txBody>
      </p:sp>
      <p:sp>
        <p:nvSpPr>
          <p:cNvPr id="89" name="object 89"/>
          <p:cNvSpPr/>
          <p:nvPr/>
        </p:nvSpPr>
        <p:spPr>
          <a:xfrm>
            <a:off x="9145740" y="4878259"/>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0" name="object 90"/>
          <p:cNvSpPr/>
          <p:nvPr/>
        </p:nvSpPr>
        <p:spPr>
          <a:xfrm>
            <a:off x="8776983" y="4676837"/>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1" name="object 91"/>
          <p:cNvSpPr/>
          <p:nvPr/>
        </p:nvSpPr>
        <p:spPr>
          <a:xfrm>
            <a:off x="9193523" y="4878270"/>
            <a:ext cx="590550" cy="0"/>
          </a:xfrm>
          <a:custGeom>
            <a:avLst/>
            <a:gdLst/>
            <a:ahLst/>
            <a:cxnLst/>
            <a:rect l="l" t="t" r="r" b="b"/>
            <a:pathLst>
              <a:path w="590550">
                <a:moveTo>
                  <a:pt x="0" y="0"/>
                </a:moveTo>
                <a:lnTo>
                  <a:pt x="590410" y="0"/>
                </a:lnTo>
              </a:path>
            </a:pathLst>
          </a:custGeom>
          <a:ln w="12700">
            <a:solidFill>
              <a:srgbClr val="706F6F"/>
            </a:solidFill>
            <a:prstDash val="dash"/>
          </a:ln>
        </p:spPr>
        <p:txBody>
          <a:bodyPr wrap="square" lIns="0" tIns="0" rIns="0" bIns="0" rtlCol="0"/>
          <a:lstStyle/>
          <a:p>
            <a:endParaRPr/>
          </a:p>
        </p:txBody>
      </p:sp>
      <p:sp>
        <p:nvSpPr>
          <p:cNvPr id="92" name="object 92"/>
          <p:cNvSpPr/>
          <p:nvPr/>
        </p:nvSpPr>
        <p:spPr>
          <a:xfrm>
            <a:off x="9168400" y="4878270"/>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3" name="object 93"/>
          <p:cNvSpPr/>
          <p:nvPr/>
        </p:nvSpPr>
        <p:spPr>
          <a:xfrm>
            <a:off x="9796504" y="4878270"/>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4" name="object 94"/>
          <p:cNvSpPr/>
          <p:nvPr/>
        </p:nvSpPr>
        <p:spPr>
          <a:xfrm>
            <a:off x="7500198" y="4793631"/>
            <a:ext cx="514350" cy="579120"/>
          </a:xfrm>
          <a:custGeom>
            <a:avLst/>
            <a:gdLst/>
            <a:ahLst/>
            <a:cxnLst/>
            <a:rect l="l" t="t" r="r" b="b"/>
            <a:pathLst>
              <a:path w="514350" h="579120">
                <a:moveTo>
                  <a:pt x="0" y="578662"/>
                </a:moveTo>
                <a:lnTo>
                  <a:pt x="514007" y="0"/>
                </a:lnTo>
              </a:path>
            </a:pathLst>
          </a:custGeom>
          <a:ln w="12700">
            <a:solidFill>
              <a:srgbClr val="706F6F"/>
            </a:solidFill>
            <a:prstDash val="dash"/>
          </a:ln>
        </p:spPr>
        <p:txBody>
          <a:bodyPr wrap="square" lIns="0" tIns="0" rIns="0" bIns="0" rtlCol="0"/>
          <a:lstStyle/>
          <a:p>
            <a:endParaRPr/>
          </a:p>
        </p:txBody>
      </p:sp>
      <p:sp>
        <p:nvSpPr>
          <p:cNvPr id="95" name="object 95"/>
          <p:cNvSpPr/>
          <p:nvPr/>
        </p:nvSpPr>
        <p:spPr>
          <a:xfrm>
            <a:off x="7483347" y="5391269"/>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6" name="object 96"/>
          <p:cNvSpPr/>
          <p:nvPr/>
        </p:nvSpPr>
        <p:spPr>
          <a:xfrm>
            <a:off x="8022626" y="4784133"/>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97" name="object 97"/>
          <p:cNvSpPr/>
          <p:nvPr/>
        </p:nvSpPr>
        <p:spPr>
          <a:xfrm>
            <a:off x="7062782" y="616155"/>
            <a:ext cx="641901" cy="641906"/>
          </a:xfrm>
          <a:prstGeom prst="rect">
            <a:avLst/>
          </a:prstGeom>
          <a:blipFill>
            <a:blip r:embed="rId12" cstate="print"/>
            <a:stretch>
              <a:fillRect/>
            </a:stretch>
          </a:blipFill>
        </p:spPr>
        <p:txBody>
          <a:bodyPr wrap="square" lIns="0" tIns="0" rIns="0" bIns="0" rtlCol="0"/>
          <a:lstStyle/>
          <a:p>
            <a:endParaRPr/>
          </a:p>
        </p:txBody>
      </p:sp>
      <p:sp>
        <p:nvSpPr>
          <p:cNvPr id="98" name="object 98"/>
          <p:cNvSpPr txBox="1"/>
          <p:nvPr/>
        </p:nvSpPr>
        <p:spPr>
          <a:xfrm>
            <a:off x="3652356" y="6524666"/>
            <a:ext cx="6579870" cy="742950"/>
          </a:xfrm>
          <a:prstGeom prst="rect">
            <a:avLst/>
          </a:prstGeom>
        </p:spPr>
        <p:txBody>
          <a:bodyPr vert="horz" wrap="square" lIns="0" tIns="0" rIns="0" bIns="0" rtlCol="0">
            <a:spAutoFit/>
          </a:bodyPr>
          <a:lstStyle/>
          <a:p>
            <a:pPr marL="12700">
              <a:lnSpc>
                <a:spcPct val="100000"/>
              </a:lnSpc>
              <a:tabLst>
                <a:tab pos="2209800" algn="l"/>
              </a:tabLst>
            </a:pPr>
            <a:r>
              <a:rPr sz="1000" u="dash" dirty="0">
                <a:solidFill>
                  <a:srgbClr val="575756"/>
                </a:solidFill>
                <a:latin typeface="Segoe UI"/>
                <a:cs typeface="Segoe UI"/>
              </a:rPr>
              <a:t> </a:t>
            </a:r>
            <a:r>
              <a:rPr sz="1000" spc="25" dirty="0">
                <a:solidFill>
                  <a:srgbClr val="575756"/>
                </a:solidFill>
                <a:latin typeface="Segoe UI"/>
                <a:cs typeface="Segoe UI"/>
              </a:rPr>
              <a:t> </a:t>
            </a:r>
            <a:r>
              <a:rPr sz="1000" u="dash" dirty="0">
                <a:solidFill>
                  <a:srgbClr val="575756"/>
                </a:solidFill>
                <a:latin typeface="Segoe UI"/>
                <a:cs typeface="Segoe UI"/>
              </a:rPr>
              <a:t>д</a:t>
            </a:r>
            <a:r>
              <a:rPr sz="1000" dirty="0">
                <a:solidFill>
                  <a:srgbClr val="575756"/>
                </a:solidFill>
                <a:latin typeface="Segoe UI"/>
                <a:cs typeface="Segoe UI"/>
              </a:rPr>
              <a:t>олговременного планирования	</a:t>
            </a:r>
            <a:r>
              <a:rPr sz="1000" u="dash" dirty="0">
                <a:solidFill>
                  <a:srgbClr val="575756"/>
                </a:solidFill>
                <a:latin typeface="Segoe UI"/>
                <a:cs typeface="Segoe UI"/>
              </a:rPr>
              <a:t> </a:t>
            </a:r>
            <a:endParaRPr sz="1000">
              <a:latin typeface="Segoe UI"/>
              <a:cs typeface="Segoe UI"/>
            </a:endParaRPr>
          </a:p>
          <a:p>
            <a:pPr>
              <a:lnSpc>
                <a:spcPct val="100000"/>
              </a:lnSpc>
            </a:pPr>
            <a:endParaRPr sz="1000">
              <a:latin typeface="Times New Roman"/>
              <a:cs typeface="Times New Roman"/>
            </a:endParaRPr>
          </a:p>
          <a:p>
            <a:pPr marR="5080" algn="r">
              <a:lnSpc>
                <a:spcPct val="100000"/>
              </a:lnSpc>
              <a:spcBef>
                <a:spcPts val="630"/>
              </a:spcBef>
            </a:pPr>
            <a:r>
              <a:rPr sz="2400" b="1" spc="-5" dirty="0">
                <a:solidFill>
                  <a:srgbClr val="EB5B25"/>
                </a:solidFill>
                <a:latin typeface="Segoe UI"/>
                <a:cs typeface="Segoe UI"/>
              </a:rPr>
              <a:t>23</a:t>
            </a:r>
            <a:endParaRPr sz="2400">
              <a:latin typeface="Segoe UI"/>
              <a:cs typeface="Segoe UI"/>
            </a:endParaRPr>
          </a:p>
        </p:txBody>
      </p:sp>
      <p:sp>
        <p:nvSpPr>
          <p:cNvPr id="99" name="object 99"/>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100" name="object 10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101" name="object 101"/>
          <p:cNvSpPr txBox="1"/>
          <p:nvPr/>
        </p:nvSpPr>
        <p:spPr>
          <a:xfrm>
            <a:off x="1287194" y="1974726"/>
            <a:ext cx="4687570" cy="749300"/>
          </a:xfrm>
          <a:prstGeom prst="rect">
            <a:avLst/>
          </a:prstGeom>
        </p:spPr>
        <p:txBody>
          <a:bodyPr vert="horz" wrap="square" lIns="0" tIns="0" rIns="0" bIns="0" rtlCol="0">
            <a:spAutoFit/>
          </a:bodyPr>
          <a:lstStyle/>
          <a:p>
            <a:pPr marL="12700" marR="862330">
              <a:lnSpc>
                <a:spcPts val="1600"/>
              </a:lnSpc>
            </a:pPr>
            <a:r>
              <a:rPr sz="1500" b="1" spc="-30" dirty="0">
                <a:solidFill>
                  <a:srgbClr val="00B1EB"/>
                </a:solidFill>
                <a:latin typeface="Segoe UI"/>
                <a:cs typeface="Segoe UI"/>
              </a:rPr>
              <a:t>Нави</a:t>
            </a:r>
            <a:r>
              <a:rPr sz="1500" b="1" spc="-70" dirty="0">
                <a:solidFill>
                  <a:srgbClr val="00B1EB"/>
                </a:solidFill>
                <a:latin typeface="Segoe UI"/>
                <a:cs typeface="Segoe UI"/>
              </a:rPr>
              <a:t>г</a:t>
            </a:r>
            <a:r>
              <a:rPr sz="1500" b="1" spc="-30" dirty="0">
                <a:solidFill>
                  <a:srgbClr val="00B1EB"/>
                </a:solidFill>
                <a:latin typeface="Segoe UI"/>
                <a:cs typeface="Segoe UI"/>
              </a:rPr>
              <a:t>а</a:t>
            </a:r>
            <a:r>
              <a:rPr sz="1500" b="1" spc="-55" dirty="0">
                <a:solidFill>
                  <a:srgbClr val="00B1EB"/>
                </a:solidFill>
                <a:latin typeface="Segoe UI"/>
                <a:cs typeface="Segoe UI"/>
              </a:rPr>
              <a:t>т</a:t>
            </a:r>
            <a:r>
              <a:rPr sz="1500" b="1" spc="-30" dirty="0">
                <a:solidFill>
                  <a:srgbClr val="00B1EB"/>
                </a:solidFill>
                <a:latin typeface="Segoe UI"/>
                <a:cs typeface="Segoe UI"/>
              </a:rPr>
              <a:t>о</a:t>
            </a:r>
            <a:r>
              <a:rPr sz="1500" b="1" dirty="0">
                <a:solidFill>
                  <a:srgbClr val="00B1EB"/>
                </a:solidFill>
                <a:latin typeface="Segoe UI"/>
                <a:cs typeface="Segoe UI"/>
              </a:rPr>
              <a:t>р</a:t>
            </a:r>
            <a:r>
              <a:rPr sz="1500" b="1" spc="-60" dirty="0">
                <a:solidFill>
                  <a:srgbClr val="00B1EB"/>
                </a:solidFill>
                <a:latin typeface="Segoe UI"/>
                <a:cs typeface="Segoe UI"/>
              </a:rPr>
              <a:t> </a:t>
            </a:r>
            <a:r>
              <a:rPr sz="1500" b="1" spc="-30" dirty="0">
                <a:solidFill>
                  <a:srgbClr val="00B1EB"/>
                </a:solidFill>
                <a:latin typeface="Segoe UI"/>
                <a:cs typeface="Segoe UI"/>
              </a:rPr>
              <a:t>дополни</a:t>
            </a:r>
            <a:r>
              <a:rPr sz="1500" b="1" spc="-55" dirty="0">
                <a:solidFill>
                  <a:srgbClr val="00B1EB"/>
                </a:solidFill>
                <a:latin typeface="Segoe UI"/>
                <a:cs typeface="Segoe UI"/>
              </a:rPr>
              <a:t>т</a:t>
            </a:r>
            <a:r>
              <a:rPr sz="1500" b="1" spc="-30" dirty="0">
                <a:solidFill>
                  <a:srgbClr val="00B1EB"/>
                </a:solidFill>
                <a:latin typeface="Segoe UI"/>
                <a:cs typeface="Segoe UI"/>
              </a:rPr>
              <a:t>ельно</a:t>
            </a:r>
            <a:r>
              <a:rPr sz="1500" b="1" spc="-55" dirty="0">
                <a:solidFill>
                  <a:srgbClr val="00B1EB"/>
                </a:solidFill>
                <a:latin typeface="Segoe UI"/>
                <a:cs typeface="Segoe UI"/>
              </a:rPr>
              <a:t>г</a:t>
            </a:r>
            <a:r>
              <a:rPr sz="1500" b="1" dirty="0">
                <a:solidFill>
                  <a:srgbClr val="00B1EB"/>
                </a:solidFill>
                <a:latin typeface="Segoe UI"/>
                <a:cs typeface="Segoe UI"/>
              </a:rPr>
              <a:t>о</a:t>
            </a:r>
            <a:r>
              <a:rPr sz="1500" b="1" spc="-60" dirty="0">
                <a:solidFill>
                  <a:srgbClr val="00B1EB"/>
                </a:solidFill>
                <a:latin typeface="Segoe UI"/>
                <a:cs typeface="Segoe UI"/>
              </a:rPr>
              <a:t> </a:t>
            </a:r>
            <a:r>
              <a:rPr sz="1500" b="1" spc="-30" dirty="0">
                <a:solidFill>
                  <a:srgbClr val="00B1EB"/>
                </a:solidFill>
                <a:latin typeface="Segoe UI"/>
                <a:cs typeface="Segoe UI"/>
              </a:rPr>
              <a:t>об</a:t>
            </a:r>
            <a:r>
              <a:rPr sz="1500" b="1" spc="-45" dirty="0">
                <a:solidFill>
                  <a:srgbClr val="00B1EB"/>
                </a:solidFill>
                <a:latin typeface="Segoe UI"/>
                <a:cs typeface="Segoe UI"/>
              </a:rPr>
              <a:t>р</a:t>
            </a:r>
            <a:r>
              <a:rPr sz="1500" b="1" spc="-30" dirty="0">
                <a:solidFill>
                  <a:srgbClr val="00B1EB"/>
                </a:solidFill>
                <a:latin typeface="Segoe UI"/>
                <a:cs typeface="Segoe UI"/>
              </a:rPr>
              <a:t>азования Ни</a:t>
            </a:r>
            <a:r>
              <a:rPr sz="1500" b="1" spc="-55" dirty="0">
                <a:solidFill>
                  <a:srgbClr val="00B1EB"/>
                </a:solidFill>
                <a:latin typeface="Segoe UI"/>
                <a:cs typeface="Segoe UI"/>
              </a:rPr>
              <a:t>ж</a:t>
            </a:r>
            <a:r>
              <a:rPr sz="1500" b="1" spc="-30" dirty="0">
                <a:solidFill>
                  <a:srgbClr val="00B1EB"/>
                </a:solidFill>
                <a:latin typeface="Segoe UI"/>
                <a:cs typeface="Segoe UI"/>
              </a:rPr>
              <a:t>е</a:t>
            </a:r>
            <a:r>
              <a:rPr sz="1500" b="1" spc="-55" dirty="0">
                <a:solidFill>
                  <a:srgbClr val="00B1EB"/>
                </a:solidFill>
                <a:latin typeface="Segoe UI"/>
                <a:cs typeface="Segoe UI"/>
              </a:rPr>
              <a:t>г</a:t>
            </a:r>
            <a:r>
              <a:rPr sz="1500" b="1" spc="-30" dirty="0">
                <a:solidFill>
                  <a:srgbClr val="00B1EB"/>
                </a:solidFill>
                <a:latin typeface="Segoe UI"/>
                <a:cs typeface="Segoe UI"/>
              </a:rPr>
              <a:t>ор</a:t>
            </a:r>
            <a:r>
              <a:rPr sz="1500" b="1" spc="-45" dirty="0">
                <a:solidFill>
                  <a:srgbClr val="00B1EB"/>
                </a:solidFill>
                <a:latin typeface="Segoe UI"/>
                <a:cs typeface="Segoe UI"/>
              </a:rPr>
              <a:t>о</a:t>
            </a:r>
            <a:r>
              <a:rPr sz="1500" b="1" spc="-30" dirty="0">
                <a:solidFill>
                  <a:srgbClr val="00B1EB"/>
                </a:solidFill>
                <a:latin typeface="Segoe UI"/>
                <a:cs typeface="Segoe UI"/>
              </a:rPr>
              <a:t>дс</a:t>
            </a:r>
            <a:r>
              <a:rPr sz="1500" b="1" spc="-55" dirty="0">
                <a:solidFill>
                  <a:srgbClr val="00B1EB"/>
                </a:solidFill>
                <a:latin typeface="Segoe UI"/>
                <a:cs typeface="Segoe UI"/>
              </a:rPr>
              <a:t>к</a:t>
            </a:r>
            <a:r>
              <a:rPr sz="1500" b="1" spc="-30" dirty="0">
                <a:solidFill>
                  <a:srgbClr val="00B1EB"/>
                </a:solidFill>
                <a:latin typeface="Segoe UI"/>
                <a:cs typeface="Segoe UI"/>
              </a:rPr>
              <a:t>о</a:t>
            </a:r>
            <a:r>
              <a:rPr sz="1500" b="1" dirty="0">
                <a:solidFill>
                  <a:srgbClr val="00B1EB"/>
                </a:solidFill>
                <a:latin typeface="Segoe UI"/>
                <a:cs typeface="Segoe UI"/>
              </a:rPr>
              <a:t>й</a:t>
            </a:r>
            <a:r>
              <a:rPr sz="1500" b="1" spc="-60" dirty="0">
                <a:solidFill>
                  <a:srgbClr val="00B1EB"/>
                </a:solidFill>
                <a:latin typeface="Segoe UI"/>
                <a:cs typeface="Segoe UI"/>
              </a:rPr>
              <a:t> </a:t>
            </a:r>
            <a:r>
              <a:rPr sz="1500" b="1" spc="-30" dirty="0">
                <a:solidFill>
                  <a:srgbClr val="00B1EB"/>
                </a:solidFill>
                <a:latin typeface="Segoe UI"/>
                <a:cs typeface="Segoe UI"/>
              </a:rPr>
              <a:t>области</a:t>
            </a:r>
            <a:endParaRPr sz="1500">
              <a:latin typeface="Segoe UI"/>
              <a:cs typeface="Segoe UI"/>
            </a:endParaRPr>
          </a:p>
          <a:p>
            <a:pPr marR="990600" algn="r">
              <a:lnSpc>
                <a:spcPts val="1260"/>
              </a:lnSpc>
              <a:spcBef>
                <a:spcPts val="50"/>
              </a:spcBef>
            </a:pPr>
            <a:r>
              <a:rPr sz="1100" b="1" dirty="0">
                <a:solidFill>
                  <a:srgbClr val="6790CA"/>
                </a:solidFill>
                <a:latin typeface="Segoe UI"/>
                <a:cs typeface="Segoe UI"/>
              </a:rPr>
              <a:t>М</a:t>
            </a:r>
            <a:r>
              <a:rPr sz="1100" b="1" spc="-10" dirty="0">
                <a:solidFill>
                  <a:srgbClr val="6790CA"/>
                </a:solidFill>
                <a:latin typeface="Segoe UI"/>
                <a:cs typeface="Segoe UI"/>
              </a:rPr>
              <a:t>о</a:t>
            </a:r>
            <a:r>
              <a:rPr sz="1100" b="1" dirty="0">
                <a:solidFill>
                  <a:srgbClr val="6790CA"/>
                </a:solidFill>
                <a:latin typeface="Segoe UI"/>
                <a:cs typeface="Segoe UI"/>
              </a:rPr>
              <a:t>д</a:t>
            </a:r>
            <a:r>
              <a:rPr sz="1100" b="1" spc="-50" dirty="0">
                <a:solidFill>
                  <a:srgbClr val="6790CA"/>
                </a:solidFill>
                <a:latin typeface="Segoe UI"/>
                <a:cs typeface="Segoe UI"/>
              </a:rPr>
              <a:t>у</a:t>
            </a:r>
            <a:r>
              <a:rPr sz="1100" b="1" dirty="0">
                <a:solidFill>
                  <a:srgbClr val="6790CA"/>
                </a:solidFill>
                <a:latin typeface="Segoe UI"/>
                <a:cs typeface="Segoe UI"/>
              </a:rPr>
              <a:t>ль</a:t>
            </a:r>
            <a:endParaRPr sz="1100">
              <a:latin typeface="Segoe UI"/>
              <a:cs typeface="Segoe UI"/>
            </a:endParaRPr>
          </a:p>
          <a:p>
            <a:pPr marR="5080" algn="r">
              <a:lnSpc>
                <a:spcPts val="1260"/>
              </a:lnSpc>
            </a:pPr>
            <a:r>
              <a:rPr sz="1100" b="1" dirty="0">
                <a:solidFill>
                  <a:srgbClr val="6790CA"/>
                </a:solidFill>
                <a:latin typeface="Segoe UI"/>
                <a:cs typeface="Segoe UI"/>
              </a:rPr>
              <a:t>«Независимая оценка</a:t>
            </a:r>
            <a:endParaRPr sz="1100">
              <a:latin typeface="Segoe UI"/>
              <a:cs typeface="Segoe UI"/>
            </a:endParaRPr>
          </a:p>
        </p:txBody>
      </p:sp>
      <p:sp>
        <p:nvSpPr>
          <p:cNvPr id="102" name="object 102"/>
          <p:cNvSpPr txBox="1"/>
          <p:nvPr/>
        </p:nvSpPr>
        <p:spPr>
          <a:xfrm>
            <a:off x="1285082" y="2714311"/>
            <a:ext cx="2248535" cy="622935"/>
          </a:xfrm>
          <a:prstGeom prst="rect">
            <a:avLst/>
          </a:prstGeom>
        </p:spPr>
        <p:txBody>
          <a:bodyPr vert="horz" wrap="square" lIns="0" tIns="0" rIns="0" bIns="0" rtlCol="0">
            <a:spAutoFit/>
          </a:bodyPr>
          <a:lstStyle/>
          <a:p>
            <a:pPr marL="12700">
              <a:lnSpc>
                <a:spcPts val="1260"/>
              </a:lnSpc>
            </a:pPr>
            <a:r>
              <a:rPr sz="1100" b="1" dirty="0">
                <a:solidFill>
                  <a:srgbClr val="F28C44"/>
                </a:solidFill>
                <a:latin typeface="Segoe UI"/>
                <a:cs typeface="Segoe UI"/>
              </a:rPr>
              <a:t>М</a:t>
            </a:r>
            <a:r>
              <a:rPr sz="1100" b="1" spc="-10" dirty="0">
                <a:solidFill>
                  <a:srgbClr val="F28C44"/>
                </a:solidFill>
                <a:latin typeface="Segoe UI"/>
                <a:cs typeface="Segoe UI"/>
              </a:rPr>
              <a:t>о</a:t>
            </a:r>
            <a:r>
              <a:rPr sz="1100" b="1" dirty="0">
                <a:solidFill>
                  <a:srgbClr val="F28C44"/>
                </a:solidFill>
                <a:latin typeface="Segoe UI"/>
                <a:cs typeface="Segoe UI"/>
              </a:rPr>
              <a:t>д</a:t>
            </a:r>
            <a:r>
              <a:rPr sz="1100" b="1" spc="-50" dirty="0">
                <a:solidFill>
                  <a:srgbClr val="F28C44"/>
                </a:solidFill>
                <a:latin typeface="Segoe UI"/>
                <a:cs typeface="Segoe UI"/>
              </a:rPr>
              <a:t>у</a:t>
            </a:r>
            <a:r>
              <a:rPr sz="1100" b="1" dirty="0">
                <a:solidFill>
                  <a:srgbClr val="F28C44"/>
                </a:solidFill>
                <a:latin typeface="Segoe UI"/>
                <a:cs typeface="Segoe UI"/>
              </a:rPr>
              <a:t>ль</a:t>
            </a:r>
            <a:endParaRPr sz="1100">
              <a:latin typeface="Segoe UI"/>
              <a:cs typeface="Segoe UI"/>
            </a:endParaRPr>
          </a:p>
          <a:p>
            <a:pPr marL="12700" marR="5080">
              <a:lnSpc>
                <a:spcPts val="1200"/>
              </a:lnSpc>
              <a:spcBef>
                <a:spcPts val="80"/>
              </a:spcBef>
            </a:pPr>
            <a:r>
              <a:rPr sz="1100" b="1" dirty="0">
                <a:solidFill>
                  <a:srgbClr val="F28C44"/>
                </a:solidFill>
                <a:latin typeface="Segoe UI"/>
                <a:cs typeface="Segoe UI"/>
              </a:rPr>
              <a:t>«Персонифицированное финансирование дополни</a:t>
            </a:r>
            <a:r>
              <a:rPr sz="1100" b="1" spc="-20" dirty="0">
                <a:solidFill>
                  <a:srgbClr val="F28C44"/>
                </a:solidFill>
                <a:latin typeface="Segoe UI"/>
                <a:cs typeface="Segoe UI"/>
              </a:rPr>
              <a:t>т</a:t>
            </a:r>
            <a:r>
              <a:rPr sz="1100" b="1" dirty="0">
                <a:solidFill>
                  <a:srgbClr val="F28C44"/>
                </a:solidFill>
                <a:latin typeface="Segoe UI"/>
                <a:cs typeface="Segoe UI"/>
              </a:rPr>
              <a:t>ельно</a:t>
            </a:r>
            <a:r>
              <a:rPr sz="1100" b="1" spc="-15" dirty="0">
                <a:solidFill>
                  <a:srgbClr val="F28C44"/>
                </a:solidFill>
                <a:latin typeface="Segoe UI"/>
                <a:cs typeface="Segoe UI"/>
              </a:rPr>
              <a:t>г</a:t>
            </a:r>
            <a:r>
              <a:rPr sz="1100" b="1" dirty="0">
                <a:solidFill>
                  <a:srgbClr val="F28C44"/>
                </a:solidFill>
                <a:latin typeface="Segoe UI"/>
                <a:cs typeface="Segoe UI"/>
              </a:rPr>
              <a:t>о об</a:t>
            </a:r>
            <a:r>
              <a:rPr sz="1100" b="1" spc="-15" dirty="0">
                <a:solidFill>
                  <a:srgbClr val="F28C44"/>
                </a:solidFill>
                <a:latin typeface="Segoe UI"/>
                <a:cs typeface="Segoe UI"/>
              </a:rPr>
              <a:t>р</a:t>
            </a:r>
            <a:r>
              <a:rPr sz="1100" b="1" dirty="0">
                <a:solidFill>
                  <a:srgbClr val="F28C44"/>
                </a:solidFill>
                <a:latin typeface="Segoe UI"/>
                <a:cs typeface="Segoe UI"/>
              </a:rPr>
              <a:t>азования»</a:t>
            </a:r>
            <a:endParaRPr sz="1100">
              <a:latin typeface="Segoe UI"/>
              <a:cs typeface="Segoe UI"/>
            </a:endParaRPr>
          </a:p>
        </p:txBody>
      </p:sp>
      <p:sp>
        <p:nvSpPr>
          <p:cNvPr id="103" name="object 103"/>
          <p:cNvSpPr txBox="1"/>
          <p:nvPr/>
        </p:nvSpPr>
        <p:spPr>
          <a:xfrm>
            <a:off x="533521" y="3517822"/>
            <a:ext cx="2582545" cy="152400"/>
          </a:xfrm>
          <a:prstGeom prst="rect">
            <a:avLst/>
          </a:prstGeom>
        </p:spPr>
        <p:txBody>
          <a:bodyPr vert="horz" wrap="square" lIns="0" tIns="0" rIns="0" bIns="0" rtlCol="0">
            <a:spAutoFit/>
          </a:bodyPr>
          <a:lstStyle/>
          <a:p>
            <a:pPr marL="12700">
              <a:lnSpc>
                <a:spcPct val="100000"/>
              </a:lnSpc>
            </a:pPr>
            <a:r>
              <a:rPr sz="900" dirty="0">
                <a:solidFill>
                  <a:srgbClr val="F07E2F"/>
                </a:solidFill>
                <a:latin typeface="Wingdings 3"/>
                <a:cs typeface="Wingdings 3"/>
              </a:rPr>
              <a:t></a:t>
            </a:r>
            <a:r>
              <a:rPr sz="900" dirty="0">
                <a:solidFill>
                  <a:srgbClr val="F07E2F"/>
                </a:solidFill>
                <a:latin typeface="Times New Roman"/>
                <a:cs typeface="Times New Roman"/>
              </a:rPr>
              <a:t> </a:t>
            </a:r>
            <a:r>
              <a:rPr sz="900" spc="45" dirty="0">
                <a:solidFill>
                  <a:srgbClr val="F07E2F"/>
                </a:solidFill>
                <a:latin typeface="Times New Roman"/>
                <a:cs typeface="Times New Roman"/>
              </a:rPr>
              <a:t> </a:t>
            </a:r>
            <a:r>
              <a:rPr sz="1000" dirty="0">
                <a:solidFill>
                  <a:srgbClr val="575756"/>
                </a:solidFill>
                <a:latin typeface="Segoe UI"/>
                <a:cs typeface="Segoe UI"/>
              </a:rPr>
              <a:t>Автоматизация работы системы ПФ ДОД</a:t>
            </a:r>
            <a:endParaRPr sz="1000">
              <a:latin typeface="Segoe UI"/>
              <a:cs typeface="Segoe UI"/>
            </a:endParaRPr>
          </a:p>
        </p:txBody>
      </p:sp>
      <p:sp>
        <p:nvSpPr>
          <p:cNvPr id="104" name="object 104"/>
          <p:cNvSpPr txBox="1"/>
          <p:nvPr/>
        </p:nvSpPr>
        <p:spPr>
          <a:xfrm>
            <a:off x="533521" y="3809031"/>
            <a:ext cx="2642235" cy="545465"/>
          </a:xfrm>
          <a:prstGeom prst="rect">
            <a:avLst/>
          </a:prstGeom>
        </p:spPr>
        <p:txBody>
          <a:bodyPr vert="horz" wrap="square" lIns="0" tIns="0" rIns="0" bIns="0" rtlCol="0">
            <a:spAutoFit/>
          </a:bodyPr>
          <a:lstStyle/>
          <a:p>
            <a:pPr marL="12700" marR="998219">
              <a:lnSpc>
                <a:spcPct val="100000"/>
              </a:lnSpc>
            </a:pPr>
            <a:r>
              <a:rPr sz="1000" b="1" dirty="0">
                <a:solidFill>
                  <a:srgbClr val="706F6F"/>
                </a:solidFill>
                <a:latin typeface="Segoe UI"/>
                <a:cs typeface="Segoe UI"/>
              </a:rPr>
              <a:t>За пери</a:t>
            </a:r>
            <a:r>
              <a:rPr sz="1000" b="1" spc="-10" dirty="0">
                <a:solidFill>
                  <a:srgbClr val="706F6F"/>
                </a:solidFill>
                <a:latin typeface="Segoe UI"/>
                <a:cs typeface="Segoe UI"/>
              </a:rPr>
              <a:t>о</a:t>
            </a:r>
            <a:r>
              <a:rPr sz="1000" b="1" dirty="0">
                <a:solidFill>
                  <a:srgbClr val="706F6F"/>
                </a:solidFill>
                <a:latin typeface="Segoe UI"/>
                <a:cs typeface="Segoe UI"/>
              </a:rPr>
              <a:t>д использования м</a:t>
            </a:r>
            <a:r>
              <a:rPr sz="1000" b="1" spc="-10" dirty="0">
                <a:solidFill>
                  <a:srgbClr val="706F6F"/>
                </a:solidFill>
                <a:latin typeface="Segoe UI"/>
                <a:cs typeface="Segoe UI"/>
              </a:rPr>
              <a:t>о</a:t>
            </a:r>
            <a:r>
              <a:rPr sz="1000" b="1" dirty="0">
                <a:solidFill>
                  <a:srgbClr val="706F6F"/>
                </a:solidFill>
                <a:latin typeface="Segoe UI"/>
                <a:cs typeface="Segoe UI"/>
              </a:rPr>
              <a:t>д</a:t>
            </a:r>
            <a:r>
              <a:rPr sz="1000" b="1" spc="-45" dirty="0">
                <a:solidFill>
                  <a:srgbClr val="706F6F"/>
                </a:solidFill>
                <a:latin typeface="Segoe UI"/>
                <a:cs typeface="Segoe UI"/>
              </a:rPr>
              <a:t>у</a:t>
            </a:r>
            <a:r>
              <a:rPr sz="1000" b="1" dirty="0">
                <a:solidFill>
                  <a:srgbClr val="706F6F"/>
                </a:solidFill>
                <a:latin typeface="Segoe UI"/>
                <a:cs typeface="Segoe UI"/>
              </a:rPr>
              <a:t>ля в регионе:</a:t>
            </a:r>
            <a:endParaRPr sz="1000">
              <a:latin typeface="Segoe UI"/>
              <a:cs typeface="Segoe UI"/>
            </a:endParaRPr>
          </a:p>
          <a:p>
            <a:pPr marL="1535430">
              <a:lnSpc>
                <a:spcPct val="100000"/>
              </a:lnSpc>
              <a:spcBef>
                <a:spcPts val="810"/>
              </a:spcBef>
            </a:pPr>
            <a:r>
              <a:rPr sz="900" u="dash" spc="-30" dirty="0">
                <a:latin typeface="Segoe UI"/>
                <a:cs typeface="Segoe UI"/>
              </a:rPr>
              <a:t>В</a:t>
            </a:r>
            <a:r>
              <a:rPr sz="900" spc="-30" dirty="0">
                <a:latin typeface="Segoe UI"/>
                <a:cs typeface="Segoe UI"/>
              </a:rPr>
              <a:t>ыдано</a:t>
            </a:r>
            <a:r>
              <a:rPr sz="900" u="dash" spc="-30" dirty="0">
                <a:latin typeface="Segoe UI"/>
                <a:cs typeface="Segoe UI"/>
              </a:rPr>
              <a:t> сертификатов</a:t>
            </a:r>
            <a:endParaRPr sz="900">
              <a:latin typeface="Segoe UI"/>
              <a:cs typeface="Segoe UI"/>
            </a:endParaRPr>
          </a:p>
        </p:txBody>
      </p:sp>
      <p:sp>
        <p:nvSpPr>
          <p:cNvPr id="105" name="object 105"/>
          <p:cNvSpPr txBox="1"/>
          <p:nvPr/>
        </p:nvSpPr>
        <p:spPr>
          <a:xfrm>
            <a:off x="2056709" y="4590804"/>
            <a:ext cx="1141730" cy="393700"/>
          </a:xfrm>
          <a:prstGeom prst="rect">
            <a:avLst/>
          </a:prstGeom>
        </p:spPr>
        <p:txBody>
          <a:bodyPr vert="horz" wrap="square" lIns="0" tIns="0" rIns="0" bIns="0" rtlCol="0">
            <a:spAutoFit/>
          </a:bodyPr>
          <a:lstStyle/>
          <a:p>
            <a:pPr marL="12700" marR="5080">
              <a:lnSpc>
                <a:spcPts val="1000"/>
              </a:lnSpc>
            </a:pPr>
            <a:r>
              <a:rPr sz="900" spc="-30" dirty="0">
                <a:latin typeface="Segoe UI"/>
                <a:cs typeface="Segoe UI"/>
              </a:rPr>
              <a:t>Заключен</a:t>
            </a:r>
            <a:r>
              <a:rPr sz="900" dirty="0">
                <a:latin typeface="Segoe UI"/>
                <a:cs typeface="Segoe UI"/>
              </a:rPr>
              <a:t>о</a:t>
            </a:r>
            <a:r>
              <a:rPr sz="900" spc="-55" dirty="0">
                <a:latin typeface="Segoe UI"/>
                <a:cs typeface="Segoe UI"/>
              </a:rPr>
              <a:t> </a:t>
            </a:r>
            <a:r>
              <a:rPr sz="900" spc="-30" dirty="0">
                <a:latin typeface="Segoe UI"/>
                <a:cs typeface="Segoe UI"/>
              </a:rPr>
              <a:t>договоров </a:t>
            </a:r>
            <a:r>
              <a:rPr sz="900" dirty="0">
                <a:latin typeface="Segoe UI"/>
                <a:cs typeface="Segoe UI"/>
              </a:rPr>
              <a:t>с</a:t>
            </a:r>
            <a:r>
              <a:rPr sz="900" spc="-55" dirty="0">
                <a:latin typeface="Segoe UI"/>
                <a:cs typeface="Segoe UI"/>
              </a:rPr>
              <a:t> </a:t>
            </a:r>
            <a:r>
              <a:rPr sz="900" u="dash" spc="-30" dirty="0">
                <a:latin typeface="Segoe UI"/>
                <a:cs typeface="Segoe UI"/>
              </a:rPr>
              <a:t>применением</a:t>
            </a:r>
            <a:r>
              <a:rPr sz="900" u="dash" dirty="0">
                <a:latin typeface="Segoe UI"/>
                <a:cs typeface="Segoe UI"/>
              </a:rPr>
              <a:t> </a:t>
            </a:r>
            <a:r>
              <a:rPr sz="900" dirty="0">
                <a:latin typeface="Segoe UI"/>
                <a:cs typeface="Segoe UI"/>
              </a:rPr>
              <a:t> </a:t>
            </a:r>
            <a:r>
              <a:rPr sz="900" spc="-30" dirty="0">
                <a:latin typeface="Segoe UI"/>
                <a:cs typeface="Segoe UI"/>
              </a:rPr>
              <a:t>средст</a:t>
            </a:r>
            <a:r>
              <a:rPr sz="900" dirty="0">
                <a:latin typeface="Segoe UI"/>
                <a:cs typeface="Segoe UI"/>
              </a:rPr>
              <a:t>в</a:t>
            </a:r>
            <a:r>
              <a:rPr sz="900" spc="-55" dirty="0">
                <a:latin typeface="Segoe UI"/>
                <a:cs typeface="Segoe UI"/>
              </a:rPr>
              <a:t> </a:t>
            </a:r>
            <a:r>
              <a:rPr sz="900" spc="-30" dirty="0">
                <a:latin typeface="Segoe UI"/>
                <a:cs typeface="Segoe UI"/>
              </a:rPr>
              <a:t>сертификатов</a:t>
            </a:r>
            <a:endParaRPr sz="900">
              <a:latin typeface="Segoe UI"/>
              <a:cs typeface="Segoe UI"/>
            </a:endParaRPr>
          </a:p>
        </p:txBody>
      </p:sp>
      <p:sp>
        <p:nvSpPr>
          <p:cNvPr id="106" name="object 106"/>
          <p:cNvSpPr txBox="1"/>
          <p:nvPr/>
        </p:nvSpPr>
        <p:spPr>
          <a:xfrm>
            <a:off x="2056709" y="5334325"/>
            <a:ext cx="1106170" cy="266700"/>
          </a:xfrm>
          <a:prstGeom prst="rect">
            <a:avLst/>
          </a:prstGeom>
        </p:spPr>
        <p:txBody>
          <a:bodyPr vert="horz" wrap="square" lIns="0" tIns="0" rIns="0" bIns="0" rtlCol="0">
            <a:spAutoFit/>
          </a:bodyPr>
          <a:lstStyle/>
          <a:p>
            <a:pPr marL="12700" marR="5080">
              <a:lnSpc>
                <a:spcPts val="1000"/>
              </a:lnSpc>
            </a:pPr>
            <a:r>
              <a:rPr sz="900" spc="-30" dirty="0">
                <a:latin typeface="Segoe UI"/>
                <a:cs typeface="Segoe UI"/>
              </a:rPr>
              <a:t>Проведен</a:t>
            </a:r>
            <a:r>
              <a:rPr sz="900" dirty="0">
                <a:latin typeface="Segoe UI"/>
                <a:cs typeface="Segoe UI"/>
              </a:rPr>
              <a:t>о</a:t>
            </a:r>
            <a:r>
              <a:rPr sz="900" spc="-55" dirty="0">
                <a:latin typeface="Segoe UI"/>
                <a:cs typeface="Segoe UI"/>
              </a:rPr>
              <a:t> </a:t>
            </a:r>
            <a:r>
              <a:rPr sz="900" spc="-30" dirty="0">
                <a:latin typeface="Segoe UI"/>
                <a:cs typeface="Segoe UI"/>
              </a:rPr>
              <a:t>операций </a:t>
            </a:r>
            <a:r>
              <a:rPr sz="900" dirty="0">
                <a:latin typeface="Segoe UI"/>
                <a:cs typeface="Segoe UI"/>
              </a:rPr>
              <a:t>с</a:t>
            </a:r>
            <a:r>
              <a:rPr sz="900" spc="-55" dirty="0">
                <a:latin typeface="Segoe UI"/>
                <a:cs typeface="Segoe UI"/>
              </a:rPr>
              <a:t> </a:t>
            </a:r>
            <a:r>
              <a:rPr sz="900" spc="-30" dirty="0">
                <a:latin typeface="Segoe UI"/>
                <a:cs typeface="Segoe UI"/>
              </a:rPr>
              <a:t>сертификатами</a:t>
            </a:r>
            <a:endParaRPr sz="900">
              <a:latin typeface="Segoe UI"/>
              <a:cs typeface="Segoe UI"/>
            </a:endParaRPr>
          </a:p>
        </p:txBody>
      </p:sp>
      <p:sp>
        <p:nvSpPr>
          <p:cNvPr id="107" name="object 107"/>
          <p:cNvSpPr txBox="1"/>
          <p:nvPr/>
        </p:nvSpPr>
        <p:spPr>
          <a:xfrm>
            <a:off x="3694336" y="2711212"/>
            <a:ext cx="3300729" cy="955675"/>
          </a:xfrm>
          <a:prstGeom prst="rect">
            <a:avLst/>
          </a:prstGeom>
        </p:spPr>
        <p:txBody>
          <a:bodyPr vert="horz" wrap="square" lIns="0" tIns="0" rIns="0" bIns="0" rtlCol="0">
            <a:spAutoFit/>
          </a:bodyPr>
          <a:lstStyle/>
          <a:p>
            <a:pPr marL="746125" marR="323215">
              <a:lnSpc>
                <a:spcPts val="1200"/>
              </a:lnSpc>
            </a:pPr>
            <a:r>
              <a:rPr sz="1100" b="1" dirty="0">
                <a:solidFill>
                  <a:srgbClr val="6790CA"/>
                </a:solidFill>
                <a:latin typeface="Segoe UI"/>
                <a:cs typeface="Segoe UI"/>
              </a:rPr>
              <a:t>к</a:t>
            </a:r>
            <a:r>
              <a:rPr sz="1100" b="1" spc="-10" dirty="0">
                <a:solidFill>
                  <a:srgbClr val="6790CA"/>
                </a:solidFill>
                <a:latin typeface="Segoe UI"/>
                <a:cs typeface="Segoe UI"/>
              </a:rPr>
              <a:t>а</a:t>
            </a:r>
            <a:r>
              <a:rPr sz="1100" b="1" dirty="0">
                <a:solidFill>
                  <a:srgbClr val="6790CA"/>
                </a:solidFill>
                <a:latin typeface="Segoe UI"/>
                <a:cs typeface="Segoe UI"/>
              </a:rPr>
              <a:t>чества прог</a:t>
            </a:r>
            <a:r>
              <a:rPr sz="1100" b="1" spc="-15" dirty="0">
                <a:solidFill>
                  <a:srgbClr val="6790CA"/>
                </a:solidFill>
                <a:latin typeface="Segoe UI"/>
                <a:cs typeface="Segoe UI"/>
              </a:rPr>
              <a:t>р</a:t>
            </a:r>
            <a:r>
              <a:rPr sz="1100" b="1" dirty="0">
                <a:solidFill>
                  <a:srgbClr val="6790CA"/>
                </a:solidFill>
                <a:latin typeface="Segoe UI"/>
                <a:cs typeface="Segoe UI"/>
              </a:rPr>
              <a:t>амм дополни</a:t>
            </a:r>
            <a:r>
              <a:rPr sz="1100" b="1" spc="-20" dirty="0">
                <a:solidFill>
                  <a:srgbClr val="6790CA"/>
                </a:solidFill>
                <a:latin typeface="Segoe UI"/>
                <a:cs typeface="Segoe UI"/>
              </a:rPr>
              <a:t>т</a:t>
            </a:r>
            <a:r>
              <a:rPr sz="1100" b="1" dirty="0">
                <a:solidFill>
                  <a:srgbClr val="6790CA"/>
                </a:solidFill>
                <a:latin typeface="Segoe UI"/>
                <a:cs typeface="Segoe UI"/>
              </a:rPr>
              <a:t>ельно</a:t>
            </a:r>
            <a:r>
              <a:rPr sz="1100" b="1" spc="-15" dirty="0">
                <a:solidFill>
                  <a:srgbClr val="6790CA"/>
                </a:solidFill>
                <a:latin typeface="Segoe UI"/>
                <a:cs typeface="Segoe UI"/>
              </a:rPr>
              <a:t>г</a:t>
            </a:r>
            <a:r>
              <a:rPr sz="1100" b="1" dirty="0">
                <a:solidFill>
                  <a:srgbClr val="6790CA"/>
                </a:solidFill>
                <a:latin typeface="Segoe UI"/>
                <a:cs typeface="Segoe UI"/>
              </a:rPr>
              <a:t>о об</a:t>
            </a:r>
            <a:r>
              <a:rPr sz="1100" b="1" spc="-15" dirty="0">
                <a:solidFill>
                  <a:srgbClr val="6790CA"/>
                </a:solidFill>
                <a:latin typeface="Segoe UI"/>
                <a:cs typeface="Segoe UI"/>
              </a:rPr>
              <a:t>р</a:t>
            </a:r>
            <a:r>
              <a:rPr sz="1100" b="1" dirty="0">
                <a:solidFill>
                  <a:srgbClr val="6790CA"/>
                </a:solidFill>
                <a:latin typeface="Segoe UI"/>
                <a:cs typeface="Segoe UI"/>
              </a:rPr>
              <a:t>азования»</a:t>
            </a:r>
            <a:endParaRPr sz="1100">
              <a:latin typeface="Segoe UI"/>
              <a:cs typeface="Segoe UI"/>
            </a:endParaRPr>
          </a:p>
          <a:p>
            <a:pPr marL="12700" algn="just">
              <a:lnSpc>
                <a:spcPts val="1100"/>
              </a:lnSpc>
              <a:spcBef>
                <a:spcPts val="800"/>
              </a:spcBef>
            </a:pPr>
            <a:r>
              <a:rPr sz="1000" dirty="0">
                <a:solidFill>
                  <a:srgbClr val="5284C4"/>
                </a:solidFill>
                <a:latin typeface="Wingdings 3"/>
                <a:cs typeface="Wingdings 3"/>
              </a:rPr>
              <a:t></a:t>
            </a:r>
            <a:r>
              <a:rPr sz="1000" dirty="0">
                <a:solidFill>
                  <a:srgbClr val="5284C4"/>
                </a:solidFill>
                <a:latin typeface="Times New Roman"/>
                <a:cs typeface="Times New Roman"/>
              </a:rPr>
              <a:t> </a:t>
            </a:r>
            <a:r>
              <a:rPr sz="1000" spc="55" dirty="0">
                <a:solidFill>
                  <a:srgbClr val="5284C4"/>
                </a:solidFill>
                <a:latin typeface="Times New Roman"/>
                <a:cs typeface="Times New Roman"/>
              </a:rPr>
              <a:t> </a:t>
            </a:r>
            <a:r>
              <a:rPr sz="1000" dirty="0">
                <a:solidFill>
                  <a:srgbClr val="575756"/>
                </a:solidFill>
                <a:latin typeface="Segoe UI"/>
                <a:cs typeface="Segoe UI"/>
              </a:rPr>
              <a:t>Экспертная оценка условий проведения программ</a:t>
            </a:r>
            <a:endParaRPr sz="1000">
              <a:latin typeface="Segoe UI"/>
              <a:cs typeface="Segoe UI"/>
            </a:endParaRPr>
          </a:p>
          <a:p>
            <a:pPr marL="12700" marR="5080" algn="just">
              <a:lnSpc>
                <a:spcPts val="1000"/>
              </a:lnSpc>
              <a:spcBef>
                <a:spcPts val="100"/>
              </a:spcBef>
            </a:pPr>
            <a:r>
              <a:rPr sz="1000" dirty="0">
                <a:solidFill>
                  <a:srgbClr val="5284C4"/>
                </a:solidFill>
                <a:latin typeface="Wingdings 3"/>
                <a:cs typeface="Wingdings 3"/>
              </a:rPr>
              <a:t></a:t>
            </a:r>
            <a:r>
              <a:rPr sz="1000" dirty="0">
                <a:solidFill>
                  <a:srgbClr val="5284C4"/>
                </a:solidFill>
                <a:latin typeface="Times New Roman"/>
                <a:cs typeface="Times New Roman"/>
              </a:rPr>
              <a:t> </a:t>
            </a:r>
            <a:r>
              <a:rPr sz="1000" spc="55" dirty="0">
                <a:solidFill>
                  <a:srgbClr val="5284C4"/>
                </a:solidFill>
                <a:latin typeface="Times New Roman"/>
                <a:cs typeface="Times New Roman"/>
              </a:rPr>
              <a:t> </a:t>
            </a:r>
            <a:r>
              <a:rPr sz="1000" spc="-30" dirty="0">
                <a:solidFill>
                  <a:srgbClr val="575756"/>
                </a:solidFill>
                <a:latin typeface="Segoe UI"/>
                <a:cs typeface="Segoe UI"/>
              </a:rPr>
              <a:t>Выво</a:t>
            </a:r>
            <a:r>
              <a:rPr sz="1000" dirty="0">
                <a:solidFill>
                  <a:srgbClr val="575756"/>
                </a:solidFill>
                <a:latin typeface="Segoe UI"/>
                <a:cs typeface="Segoe UI"/>
              </a:rPr>
              <a:t>д     </a:t>
            </a:r>
            <a:r>
              <a:rPr sz="1000" spc="-110" dirty="0">
                <a:solidFill>
                  <a:srgbClr val="575756"/>
                </a:solidFill>
                <a:latin typeface="Segoe UI"/>
                <a:cs typeface="Segoe UI"/>
              </a:rPr>
              <a:t> </a:t>
            </a:r>
            <a:r>
              <a:rPr sz="1000" spc="-30" dirty="0">
                <a:solidFill>
                  <a:srgbClr val="575756"/>
                </a:solidFill>
                <a:latin typeface="Segoe UI"/>
                <a:cs typeface="Segoe UI"/>
              </a:rPr>
              <a:t>дополнительно</a:t>
            </a:r>
            <a:r>
              <a:rPr sz="1000" dirty="0">
                <a:solidFill>
                  <a:srgbClr val="575756"/>
                </a:solidFill>
                <a:latin typeface="Segoe UI"/>
                <a:cs typeface="Segoe UI"/>
              </a:rPr>
              <a:t>й     </a:t>
            </a:r>
            <a:r>
              <a:rPr sz="1000" spc="-110" dirty="0">
                <a:solidFill>
                  <a:srgbClr val="575756"/>
                </a:solidFill>
                <a:latin typeface="Segoe UI"/>
                <a:cs typeface="Segoe UI"/>
              </a:rPr>
              <a:t> </a:t>
            </a:r>
            <a:r>
              <a:rPr sz="1000" spc="-30" dirty="0">
                <a:solidFill>
                  <a:srgbClr val="575756"/>
                </a:solidFill>
                <a:latin typeface="Segoe UI"/>
                <a:cs typeface="Segoe UI"/>
              </a:rPr>
              <a:t>информаци</a:t>
            </a:r>
            <a:r>
              <a:rPr sz="1000" dirty="0">
                <a:solidFill>
                  <a:srgbClr val="575756"/>
                </a:solidFill>
                <a:latin typeface="Segoe UI"/>
                <a:cs typeface="Segoe UI"/>
              </a:rPr>
              <a:t>и     </a:t>
            </a:r>
            <a:r>
              <a:rPr sz="1000" spc="-110" dirty="0">
                <a:solidFill>
                  <a:srgbClr val="575756"/>
                </a:solidFill>
                <a:latin typeface="Segoe UI"/>
                <a:cs typeface="Segoe UI"/>
              </a:rPr>
              <a:t> </a:t>
            </a:r>
            <a:r>
              <a:rPr sz="1000" spc="-30" dirty="0">
                <a:solidFill>
                  <a:srgbClr val="575756"/>
                </a:solidFill>
                <a:latin typeface="Segoe UI"/>
                <a:cs typeface="Segoe UI"/>
              </a:rPr>
              <a:t>(эксперт</a:t>
            </a:r>
            <a:r>
              <a:rPr sz="1000" spc="-5" dirty="0">
                <a:solidFill>
                  <a:srgbClr val="575756"/>
                </a:solidFill>
                <a:latin typeface="Segoe UI"/>
                <a:cs typeface="Segoe UI"/>
              </a:rPr>
              <a:t>- </a:t>
            </a:r>
            <a:r>
              <a:rPr sz="1000" spc="-30" dirty="0">
                <a:solidFill>
                  <a:srgbClr val="575756"/>
                </a:solidFill>
                <a:latin typeface="Segoe UI"/>
                <a:cs typeface="Segoe UI"/>
              </a:rPr>
              <a:t>на</a:t>
            </a:r>
            <a:r>
              <a:rPr sz="1000" dirty="0">
                <a:solidFill>
                  <a:srgbClr val="575756"/>
                </a:solidFill>
                <a:latin typeface="Segoe UI"/>
                <a:cs typeface="Segoe UI"/>
              </a:rPr>
              <a:t>я   </a:t>
            </a:r>
            <a:r>
              <a:rPr sz="1000" spc="114" dirty="0">
                <a:solidFill>
                  <a:srgbClr val="575756"/>
                </a:solidFill>
                <a:latin typeface="Segoe UI"/>
                <a:cs typeface="Segoe UI"/>
              </a:rPr>
              <a:t> </a:t>
            </a:r>
            <a:r>
              <a:rPr sz="1000" spc="-30" dirty="0">
                <a:solidFill>
                  <a:srgbClr val="575756"/>
                </a:solidFill>
                <a:latin typeface="Segoe UI"/>
                <a:cs typeface="Segoe UI"/>
              </a:rPr>
              <a:t>оценк</a:t>
            </a:r>
            <a:r>
              <a:rPr sz="1000" dirty="0">
                <a:solidFill>
                  <a:srgbClr val="575756"/>
                </a:solidFill>
                <a:latin typeface="Segoe UI"/>
                <a:cs typeface="Segoe UI"/>
              </a:rPr>
              <a:t>а   </a:t>
            </a:r>
            <a:r>
              <a:rPr sz="1000" spc="114" dirty="0">
                <a:solidFill>
                  <a:srgbClr val="575756"/>
                </a:solidFill>
                <a:latin typeface="Segoe UI"/>
                <a:cs typeface="Segoe UI"/>
              </a:rPr>
              <a:t> </a:t>
            </a:r>
            <a:r>
              <a:rPr sz="1000" spc="-30" dirty="0">
                <a:solidFill>
                  <a:srgbClr val="575756"/>
                </a:solidFill>
                <a:latin typeface="Segoe UI"/>
                <a:cs typeface="Segoe UI"/>
              </a:rPr>
              <a:t>качеств</a:t>
            </a:r>
            <a:r>
              <a:rPr sz="1000" dirty="0">
                <a:solidFill>
                  <a:srgbClr val="575756"/>
                </a:solidFill>
                <a:latin typeface="Segoe UI"/>
                <a:cs typeface="Segoe UI"/>
              </a:rPr>
              <a:t>а   </a:t>
            </a:r>
            <a:r>
              <a:rPr sz="1000" spc="114" dirty="0">
                <a:solidFill>
                  <a:srgbClr val="575756"/>
                </a:solidFill>
                <a:latin typeface="Segoe UI"/>
                <a:cs typeface="Segoe UI"/>
              </a:rPr>
              <a:t> </a:t>
            </a:r>
            <a:r>
              <a:rPr sz="1000" spc="-30" dirty="0">
                <a:solidFill>
                  <a:srgbClr val="575756"/>
                </a:solidFill>
                <a:latin typeface="Segoe UI"/>
                <a:cs typeface="Segoe UI"/>
              </a:rPr>
              <a:t>услови</a:t>
            </a:r>
            <a:r>
              <a:rPr sz="1000" dirty="0">
                <a:solidFill>
                  <a:srgbClr val="575756"/>
                </a:solidFill>
                <a:latin typeface="Segoe UI"/>
                <a:cs typeface="Segoe UI"/>
              </a:rPr>
              <a:t>й   </a:t>
            </a:r>
            <a:r>
              <a:rPr sz="1000" spc="114" dirty="0">
                <a:solidFill>
                  <a:srgbClr val="575756"/>
                </a:solidFill>
                <a:latin typeface="Segoe UI"/>
                <a:cs typeface="Segoe UI"/>
              </a:rPr>
              <a:t> </a:t>
            </a:r>
            <a:r>
              <a:rPr sz="1000" spc="-30" dirty="0">
                <a:solidFill>
                  <a:srgbClr val="575756"/>
                </a:solidFill>
                <a:latin typeface="Segoe UI"/>
                <a:cs typeface="Segoe UI"/>
              </a:rPr>
              <a:t>проведени</a:t>
            </a:r>
            <a:r>
              <a:rPr sz="1000" dirty="0">
                <a:solidFill>
                  <a:srgbClr val="575756"/>
                </a:solidFill>
                <a:latin typeface="Segoe UI"/>
                <a:cs typeface="Segoe UI"/>
              </a:rPr>
              <a:t>я   </a:t>
            </a:r>
            <a:r>
              <a:rPr sz="1000" spc="114" dirty="0">
                <a:solidFill>
                  <a:srgbClr val="575756"/>
                </a:solidFill>
                <a:latin typeface="Segoe UI"/>
                <a:cs typeface="Segoe UI"/>
              </a:rPr>
              <a:t> </a:t>
            </a:r>
            <a:r>
              <a:rPr sz="1000" spc="-30" dirty="0">
                <a:solidFill>
                  <a:srgbClr val="575756"/>
                </a:solidFill>
                <a:latin typeface="Segoe UI"/>
                <a:cs typeface="Segoe UI"/>
              </a:rPr>
              <a:t>прог- раммы</a:t>
            </a:r>
            <a:r>
              <a:rPr sz="1000" dirty="0">
                <a:solidFill>
                  <a:srgbClr val="575756"/>
                </a:solidFill>
                <a:latin typeface="Segoe UI"/>
                <a:cs typeface="Segoe UI"/>
              </a:rPr>
              <a:t>)</a:t>
            </a:r>
            <a:r>
              <a:rPr sz="1000" spc="-114" dirty="0">
                <a:solidFill>
                  <a:srgbClr val="575756"/>
                </a:solidFill>
                <a:latin typeface="Segoe UI"/>
                <a:cs typeface="Segoe UI"/>
              </a:rPr>
              <a:t> </a:t>
            </a:r>
            <a:r>
              <a:rPr sz="1000" spc="-30" dirty="0">
                <a:solidFill>
                  <a:srgbClr val="575756"/>
                </a:solidFill>
                <a:latin typeface="Segoe UI"/>
                <a:cs typeface="Segoe UI"/>
              </a:rPr>
              <a:t>н</a:t>
            </a:r>
            <a:r>
              <a:rPr sz="1000" dirty="0">
                <a:solidFill>
                  <a:srgbClr val="575756"/>
                </a:solidFill>
                <a:latin typeface="Segoe UI"/>
                <a:cs typeface="Segoe UI"/>
              </a:rPr>
              <a:t>а</a:t>
            </a:r>
            <a:r>
              <a:rPr sz="1000" spc="-114" dirty="0">
                <a:solidFill>
                  <a:srgbClr val="575756"/>
                </a:solidFill>
                <a:latin typeface="Segoe UI"/>
                <a:cs typeface="Segoe UI"/>
              </a:rPr>
              <a:t> </a:t>
            </a:r>
            <a:r>
              <a:rPr sz="1000" spc="-30" dirty="0">
                <a:solidFill>
                  <a:srgbClr val="575756"/>
                </a:solidFill>
                <a:latin typeface="Segoe UI"/>
                <a:cs typeface="Segoe UI"/>
              </a:rPr>
              <a:t>страниц</a:t>
            </a:r>
            <a:r>
              <a:rPr sz="1000" dirty="0">
                <a:solidFill>
                  <a:srgbClr val="575756"/>
                </a:solidFill>
                <a:latin typeface="Segoe UI"/>
                <a:cs typeface="Segoe UI"/>
              </a:rPr>
              <a:t>у</a:t>
            </a:r>
            <a:r>
              <a:rPr sz="1000" spc="-114" dirty="0">
                <a:solidFill>
                  <a:srgbClr val="575756"/>
                </a:solidFill>
                <a:latin typeface="Segoe UI"/>
                <a:cs typeface="Segoe UI"/>
              </a:rPr>
              <a:t> </a:t>
            </a:r>
            <a:r>
              <a:rPr sz="1000" spc="-30" dirty="0">
                <a:solidFill>
                  <a:srgbClr val="575756"/>
                </a:solidFill>
                <a:latin typeface="Segoe UI"/>
                <a:cs typeface="Segoe UI"/>
              </a:rPr>
              <a:t>программы</a:t>
            </a:r>
            <a:r>
              <a:rPr sz="1000" dirty="0">
                <a:solidFill>
                  <a:srgbClr val="575756"/>
                </a:solidFill>
                <a:latin typeface="Segoe UI"/>
                <a:cs typeface="Segoe UI"/>
              </a:rPr>
              <a:t>,</a:t>
            </a:r>
            <a:r>
              <a:rPr sz="1000" spc="-114" dirty="0">
                <a:solidFill>
                  <a:srgbClr val="575756"/>
                </a:solidFill>
                <a:latin typeface="Segoe UI"/>
                <a:cs typeface="Segoe UI"/>
              </a:rPr>
              <a:t> </a:t>
            </a:r>
            <a:r>
              <a:rPr sz="1000" spc="-30" dirty="0">
                <a:solidFill>
                  <a:srgbClr val="575756"/>
                </a:solidFill>
                <a:latin typeface="Segoe UI"/>
                <a:cs typeface="Segoe UI"/>
              </a:rPr>
              <a:t>доступну</a:t>
            </a:r>
            <a:r>
              <a:rPr sz="1000" dirty="0">
                <a:solidFill>
                  <a:srgbClr val="575756"/>
                </a:solidFill>
                <a:latin typeface="Segoe UI"/>
                <a:cs typeface="Segoe UI"/>
              </a:rPr>
              <a:t>ю</a:t>
            </a:r>
            <a:r>
              <a:rPr sz="1000" spc="-114" dirty="0">
                <a:solidFill>
                  <a:srgbClr val="575756"/>
                </a:solidFill>
                <a:latin typeface="Segoe UI"/>
                <a:cs typeface="Segoe UI"/>
              </a:rPr>
              <a:t> </a:t>
            </a:r>
            <a:r>
              <a:rPr sz="1000" spc="-30" dirty="0">
                <a:solidFill>
                  <a:srgbClr val="575756"/>
                </a:solidFill>
                <a:latin typeface="Segoe UI"/>
                <a:cs typeface="Segoe UI"/>
              </a:rPr>
              <a:t>пользователям</a:t>
            </a:r>
            <a:endParaRPr sz="1000">
              <a:latin typeface="Segoe UI"/>
              <a:cs typeface="Segoe UI"/>
            </a:endParaRPr>
          </a:p>
        </p:txBody>
      </p:sp>
      <p:sp>
        <p:nvSpPr>
          <p:cNvPr id="108" name="object 108"/>
          <p:cNvSpPr txBox="1"/>
          <p:nvPr/>
        </p:nvSpPr>
        <p:spPr>
          <a:xfrm>
            <a:off x="5241923" y="4029775"/>
            <a:ext cx="1239520" cy="139700"/>
          </a:xfrm>
          <a:prstGeom prst="rect">
            <a:avLst/>
          </a:prstGeom>
        </p:spPr>
        <p:txBody>
          <a:bodyPr vert="horz" wrap="square" lIns="0" tIns="0" rIns="0" bIns="0" rtlCol="0">
            <a:spAutoFit/>
          </a:bodyPr>
          <a:lstStyle/>
          <a:p>
            <a:pPr marL="12700">
              <a:lnSpc>
                <a:spcPct val="100000"/>
              </a:lnSpc>
            </a:pPr>
            <a:r>
              <a:rPr sz="900" dirty="0">
                <a:latin typeface="Segoe UI"/>
                <a:cs typeface="Segoe UI"/>
              </a:rPr>
              <a:t>Привлечено экспертов</a:t>
            </a:r>
            <a:endParaRPr sz="900">
              <a:latin typeface="Segoe UI"/>
              <a:cs typeface="Segoe UI"/>
            </a:endParaRPr>
          </a:p>
        </p:txBody>
      </p:sp>
      <p:sp>
        <p:nvSpPr>
          <p:cNvPr id="109" name="object 109"/>
          <p:cNvSpPr txBox="1"/>
          <p:nvPr/>
        </p:nvSpPr>
        <p:spPr>
          <a:xfrm>
            <a:off x="5817538" y="5210494"/>
            <a:ext cx="814069" cy="393700"/>
          </a:xfrm>
          <a:prstGeom prst="rect">
            <a:avLst/>
          </a:prstGeom>
        </p:spPr>
        <p:txBody>
          <a:bodyPr vert="horz" wrap="square" lIns="0" tIns="0" rIns="0" bIns="0" rtlCol="0">
            <a:spAutoFit/>
          </a:bodyPr>
          <a:lstStyle/>
          <a:p>
            <a:pPr marL="12700" marR="5080">
              <a:lnSpc>
                <a:spcPts val="1000"/>
              </a:lnSpc>
            </a:pPr>
            <a:r>
              <a:rPr sz="900" spc="-20" dirty="0">
                <a:latin typeface="Segoe UI"/>
                <a:cs typeface="Segoe UI"/>
              </a:rPr>
              <a:t>Сформировано </a:t>
            </a:r>
            <a:r>
              <a:rPr sz="900" dirty="0">
                <a:latin typeface="Segoe UI"/>
                <a:cs typeface="Segoe UI"/>
              </a:rPr>
              <a:t>экспертных листов</a:t>
            </a:r>
            <a:endParaRPr sz="900">
              <a:latin typeface="Segoe UI"/>
              <a:cs typeface="Segoe UI"/>
            </a:endParaRPr>
          </a:p>
        </p:txBody>
      </p:sp>
      <p:sp>
        <p:nvSpPr>
          <p:cNvPr id="110" name="object 110"/>
          <p:cNvSpPr txBox="1"/>
          <p:nvPr/>
        </p:nvSpPr>
        <p:spPr>
          <a:xfrm>
            <a:off x="3633036" y="4827132"/>
            <a:ext cx="964565" cy="774700"/>
          </a:xfrm>
          <a:prstGeom prst="rect">
            <a:avLst/>
          </a:prstGeom>
        </p:spPr>
        <p:txBody>
          <a:bodyPr vert="horz" wrap="square" lIns="0" tIns="0" rIns="0" bIns="0" rtlCol="0">
            <a:spAutoFit/>
          </a:bodyPr>
          <a:lstStyle/>
          <a:p>
            <a:pPr marL="12700" marR="408305">
              <a:lnSpc>
                <a:spcPts val="1000"/>
              </a:lnSpc>
            </a:pPr>
            <a:r>
              <a:rPr sz="900" spc="-10" dirty="0">
                <a:latin typeface="Segoe UI"/>
                <a:cs typeface="Segoe UI"/>
              </a:rPr>
              <a:t>Отмечены личные</a:t>
            </a:r>
            <a:endParaRPr sz="900">
              <a:latin typeface="Segoe UI"/>
              <a:cs typeface="Segoe UI"/>
            </a:endParaRPr>
          </a:p>
          <a:p>
            <a:pPr marL="12700" marR="5080">
              <a:lnSpc>
                <a:spcPts val="1000"/>
              </a:lnSpc>
            </a:pPr>
            <a:r>
              <a:rPr sz="900" dirty="0">
                <a:latin typeface="Segoe UI"/>
                <a:cs typeface="Segoe UI"/>
              </a:rPr>
              <a:t>и</a:t>
            </a:r>
            <a:r>
              <a:rPr sz="900" spc="-20" dirty="0">
                <a:latin typeface="Segoe UI"/>
                <a:cs typeface="Segoe UI"/>
              </a:rPr>
              <a:t> </a:t>
            </a:r>
            <a:r>
              <a:rPr sz="900" spc="-10" dirty="0">
                <a:latin typeface="Segoe UI"/>
                <a:cs typeface="Segoe UI"/>
              </a:rPr>
              <a:t>командные достижени</a:t>
            </a:r>
            <a:r>
              <a:rPr sz="900" dirty="0">
                <a:latin typeface="Segoe UI"/>
                <a:cs typeface="Segoe UI"/>
              </a:rPr>
              <a:t>я</a:t>
            </a:r>
            <a:r>
              <a:rPr sz="900" spc="-20" dirty="0">
                <a:latin typeface="Segoe UI"/>
                <a:cs typeface="Segoe UI"/>
              </a:rPr>
              <a:t> </a:t>
            </a:r>
            <a:r>
              <a:rPr sz="900" spc="-10" dirty="0">
                <a:latin typeface="Segoe UI"/>
                <a:cs typeface="Segoe UI"/>
              </a:rPr>
              <a:t>детей </a:t>
            </a:r>
            <a:r>
              <a:rPr sz="900" dirty="0">
                <a:latin typeface="Segoe UI"/>
                <a:cs typeface="Segoe UI"/>
              </a:rPr>
              <a:t>в</a:t>
            </a:r>
            <a:r>
              <a:rPr sz="900" spc="-20" dirty="0">
                <a:latin typeface="Segoe UI"/>
                <a:cs typeface="Segoe UI"/>
              </a:rPr>
              <a:t> </a:t>
            </a:r>
            <a:r>
              <a:rPr sz="900" spc="-10" dirty="0">
                <a:latin typeface="Segoe UI"/>
                <a:cs typeface="Segoe UI"/>
              </a:rPr>
              <a:t>олимпиадах</a:t>
            </a:r>
            <a:endParaRPr sz="900">
              <a:latin typeface="Segoe UI"/>
              <a:cs typeface="Segoe UI"/>
            </a:endParaRPr>
          </a:p>
          <a:p>
            <a:pPr marL="12700">
              <a:lnSpc>
                <a:spcPts val="980"/>
              </a:lnSpc>
            </a:pPr>
            <a:r>
              <a:rPr sz="900" dirty="0">
                <a:latin typeface="Segoe UI"/>
                <a:cs typeface="Segoe UI"/>
              </a:rPr>
              <a:t>и</a:t>
            </a:r>
            <a:r>
              <a:rPr sz="900" spc="-20" dirty="0">
                <a:latin typeface="Segoe UI"/>
                <a:cs typeface="Segoe UI"/>
              </a:rPr>
              <a:t> </a:t>
            </a:r>
            <a:r>
              <a:rPr sz="900" spc="-10" dirty="0">
                <a:latin typeface="Segoe UI"/>
                <a:cs typeface="Segoe UI"/>
              </a:rPr>
              <a:t>конкурсах</a:t>
            </a:r>
            <a:endParaRPr sz="900">
              <a:latin typeface="Segoe UI"/>
              <a:cs typeface="Segoe UI"/>
            </a:endParaRPr>
          </a:p>
        </p:txBody>
      </p:sp>
      <p:sp>
        <p:nvSpPr>
          <p:cNvPr id="111" name="object 111"/>
          <p:cNvSpPr txBox="1"/>
          <p:nvPr/>
        </p:nvSpPr>
        <p:spPr>
          <a:xfrm>
            <a:off x="3633036" y="4135388"/>
            <a:ext cx="596265" cy="393700"/>
          </a:xfrm>
          <a:prstGeom prst="rect">
            <a:avLst/>
          </a:prstGeom>
        </p:spPr>
        <p:txBody>
          <a:bodyPr vert="horz" wrap="square" lIns="0" tIns="0" rIns="0" bIns="0" rtlCol="0">
            <a:spAutoFit/>
          </a:bodyPr>
          <a:lstStyle/>
          <a:p>
            <a:pPr marL="12700" marR="5080">
              <a:lnSpc>
                <a:spcPts val="1000"/>
              </a:lnSpc>
            </a:pPr>
            <a:r>
              <a:rPr sz="900" spc="-20" dirty="0">
                <a:latin typeface="Segoe UI"/>
                <a:cs typeface="Segoe UI"/>
              </a:rPr>
              <a:t>Проведено экспертиз программ</a:t>
            </a:r>
            <a:endParaRPr sz="900">
              <a:latin typeface="Segoe UI"/>
              <a:cs typeface="Segoe UI"/>
            </a:endParaRPr>
          </a:p>
        </p:txBody>
      </p:sp>
      <p:sp>
        <p:nvSpPr>
          <p:cNvPr id="112" name="object 112"/>
          <p:cNvSpPr txBox="1"/>
          <p:nvPr/>
        </p:nvSpPr>
        <p:spPr>
          <a:xfrm>
            <a:off x="1932228" y="993627"/>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113" name="object 113"/>
          <p:cNvSpPr txBox="1"/>
          <p:nvPr/>
        </p:nvSpPr>
        <p:spPr>
          <a:xfrm>
            <a:off x="9139137" y="4333436"/>
            <a:ext cx="676275" cy="520700"/>
          </a:xfrm>
          <a:prstGeom prst="rect">
            <a:avLst/>
          </a:prstGeom>
        </p:spPr>
        <p:txBody>
          <a:bodyPr vert="horz" wrap="square" lIns="0" tIns="0" rIns="0" bIns="0" rtlCol="0">
            <a:spAutoFit/>
          </a:bodyPr>
          <a:lstStyle/>
          <a:p>
            <a:pPr marL="12700" marR="5080">
              <a:lnSpc>
                <a:spcPts val="1000"/>
              </a:lnSpc>
            </a:pPr>
            <a:r>
              <a:rPr sz="900" dirty="0">
                <a:latin typeface="Segoe UI"/>
                <a:cs typeface="Segoe UI"/>
              </a:rPr>
              <a:t>Проведено профориен</a:t>
            </a:r>
            <a:r>
              <a:rPr sz="900" spc="-5" dirty="0">
                <a:latin typeface="Segoe UI"/>
                <a:cs typeface="Segoe UI"/>
              </a:rPr>
              <a:t>- тационных тестов</a:t>
            </a:r>
            <a:endParaRPr sz="900">
              <a:latin typeface="Segoe UI"/>
              <a:cs typeface="Segoe UI"/>
            </a:endParaRPr>
          </a:p>
        </p:txBody>
      </p:sp>
      <p:sp>
        <p:nvSpPr>
          <p:cNvPr id="114" name="object 114"/>
          <p:cNvSpPr txBox="1"/>
          <p:nvPr/>
        </p:nvSpPr>
        <p:spPr>
          <a:xfrm>
            <a:off x="6847879" y="4318348"/>
            <a:ext cx="804545" cy="1028700"/>
          </a:xfrm>
          <a:prstGeom prst="rect">
            <a:avLst/>
          </a:prstGeom>
        </p:spPr>
        <p:txBody>
          <a:bodyPr vert="horz" wrap="square" lIns="0" tIns="0" rIns="0" bIns="0" rtlCol="0">
            <a:spAutoFit/>
          </a:bodyPr>
          <a:lstStyle/>
          <a:p>
            <a:pPr marL="12700" marR="5080">
              <a:lnSpc>
                <a:spcPts val="1000"/>
              </a:lnSpc>
            </a:pPr>
            <a:r>
              <a:rPr sz="900" dirty="0">
                <a:latin typeface="Segoe UI"/>
                <a:cs typeface="Segoe UI"/>
              </a:rPr>
              <a:t>Выдано рекоменд</a:t>
            </a:r>
            <a:r>
              <a:rPr sz="900" spc="-5" dirty="0">
                <a:latin typeface="Segoe UI"/>
                <a:cs typeface="Segoe UI"/>
              </a:rPr>
              <a:t>а</a:t>
            </a:r>
            <a:r>
              <a:rPr sz="900" dirty="0">
                <a:latin typeface="Segoe UI"/>
                <a:cs typeface="Segoe UI"/>
              </a:rPr>
              <a:t>ций по формиро</a:t>
            </a:r>
            <a:r>
              <a:rPr sz="900" spc="-5" dirty="0">
                <a:latin typeface="Segoe UI"/>
                <a:cs typeface="Segoe UI"/>
              </a:rPr>
              <a:t>- </a:t>
            </a:r>
            <a:r>
              <a:rPr sz="900" dirty="0">
                <a:latin typeface="Segoe UI"/>
                <a:cs typeface="Segoe UI"/>
              </a:rPr>
              <a:t>ванию инди</a:t>
            </a:r>
            <a:r>
              <a:rPr sz="900" spc="-5" dirty="0">
                <a:latin typeface="Segoe UI"/>
                <a:cs typeface="Segoe UI"/>
              </a:rPr>
              <a:t>- </a:t>
            </a:r>
            <a:r>
              <a:rPr sz="900" dirty="0">
                <a:latin typeface="Segoe UI"/>
                <a:cs typeface="Segoe UI"/>
              </a:rPr>
              <a:t>видуальной образовател</a:t>
            </a:r>
            <a:r>
              <a:rPr sz="900" spc="-5" dirty="0">
                <a:latin typeface="Segoe UI"/>
                <a:cs typeface="Segoe UI"/>
              </a:rPr>
              <a:t>ь- </a:t>
            </a:r>
            <a:r>
              <a:rPr sz="900" dirty="0">
                <a:latin typeface="Segoe UI"/>
                <a:cs typeface="Segoe UI"/>
              </a:rPr>
              <a:t>ной траекто</a:t>
            </a:r>
            <a:r>
              <a:rPr sz="900" spc="-5" dirty="0">
                <a:latin typeface="Segoe UI"/>
                <a:cs typeface="Segoe UI"/>
              </a:rPr>
              <a:t>- </a:t>
            </a:r>
            <a:r>
              <a:rPr sz="900" dirty="0">
                <a:latin typeface="Segoe UI"/>
                <a:cs typeface="Segoe UI"/>
              </a:rPr>
              <a:t>рии ребенка</a:t>
            </a:r>
            <a:endParaRPr sz="900">
              <a:latin typeface="Segoe UI"/>
              <a:cs typeface="Segoe UI"/>
            </a:endParaRPr>
          </a:p>
        </p:txBody>
      </p:sp>
      <p:sp>
        <p:nvSpPr>
          <p:cNvPr id="115" name="object 115"/>
          <p:cNvSpPr txBox="1"/>
          <p:nvPr/>
        </p:nvSpPr>
        <p:spPr>
          <a:xfrm>
            <a:off x="7800189" y="720525"/>
            <a:ext cx="1324610" cy="317500"/>
          </a:xfrm>
          <a:prstGeom prst="rect">
            <a:avLst/>
          </a:prstGeom>
        </p:spPr>
        <p:txBody>
          <a:bodyPr vert="horz" wrap="square" lIns="0" tIns="0" rIns="0" bIns="0" rtlCol="0">
            <a:spAutoFit/>
          </a:bodyPr>
          <a:lstStyle/>
          <a:p>
            <a:pPr marL="12700">
              <a:lnSpc>
                <a:spcPts val="1260"/>
              </a:lnSpc>
            </a:pPr>
            <a:r>
              <a:rPr sz="1100" b="1" spc="-35" dirty="0">
                <a:solidFill>
                  <a:srgbClr val="009A53"/>
                </a:solidFill>
                <a:latin typeface="Segoe UI"/>
                <a:cs typeface="Segoe UI"/>
              </a:rPr>
              <a:t>М</a:t>
            </a:r>
            <a:r>
              <a:rPr sz="1100" b="1" spc="-45" dirty="0">
                <a:solidFill>
                  <a:srgbClr val="009A53"/>
                </a:solidFill>
                <a:latin typeface="Segoe UI"/>
                <a:cs typeface="Segoe UI"/>
              </a:rPr>
              <a:t>о</a:t>
            </a:r>
            <a:r>
              <a:rPr sz="1100" b="1" spc="-35" dirty="0">
                <a:solidFill>
                  <a:srgbClr val="009A53"/>
                </a:solidFill>
                <a:latin typeface="Segoe UI"/>
                <a:cs typeface="Segoe UI"/>
              </a:rPr>
              <a:t>д</a:t>
            </a:r>
            <a:r>
              <a:rPr sz="1100" b="1" spc="-85" dirty="0">
                <a:solidFill>
                  <a:srgbClr val="009A53"/>
                </a:solidFill>
                <a:latin typeface="Segoe UI"/>
                <a:cs typeface="Segoe UI"/>
              </a:rPr>
              <a:t>у</a:t>
            </a:r>
            <a:r>
              <a:rPr sz="1100" b="1" spc="-35" dirty="0">
                <a:solidFill>
                  <a:srgbClr val="009A53"/>
                </a:solidFill>
                <a:latin typeface="Segoe UI"/>
                <a:cs typeface="Segoe UI"/>
              </a:rPr>
              <a:t>ль</a:t>
            </a:r>
            <a:endParaRPr sz="1100">
              <a:latin typeface="Segoe UI"/>
              <a:cs typeface="Segoe UI"/>
            </a:endParaRPr>
          </a:p>
          <a:p>
            <a:pPr marL="12700">
              <a:lnSpc>
                <a:spcPts val="1260"/>
              </a:lnSpc>
            </a:pPr>
            <a:r>
              <a:rPr sz="1100" b="1" spc="-35" dirty="0">
                <a:solidFill>
                  <a:srgbClr val="009A53"/>
                </a:solidFill>
                <a:latin typeface="Segoe UI"/>
                <a:cs typeface="Segoe UI"/>
              </a:rPr>
              <a:t>«</a:t>
            </a:r>
            <a:r>
              <a:rPr sz="1100" b="1" spc="-65" dirty="0">
                <a:solidFill>
                  <a:srgbClr val="009A53"/>
                </a:solidFill>
                <a:latin typeface="Segoe UI"/>
                <a:cs typeface="Segoe UI"/>
              </a:rPr>
              <a:t>У</a:t>
            </a:r>
            <a:r>
              <a:rPr sz="1100" b="1" spc="-35" dirty="0">
                <a:solidFill>
                  <a:srgbClr val="009A53"/>
                </a:solidFill>
                <a:latin typeface="Segoe UI"/>
                <a:cs typeface="Segoe UI"/>
              </a:rPr>
              <a:t>мны</a:t>
            </a:r>
            <a:r>
              <a:rPr sz="1100" b="1" dirty="0">
                <a:solidFill>
                  <a:srgbClr val="009A53"/>
                </a:solidFill>
                <a:latin typeface="Segoe UI"/>
                <a:cs typeface="Segoe UI"/>
              </a:rPr>
              <a:t>й</a:t>
            </a:r>
            <a:r>
              <a:rPr sz="1100" b="1" spc="-70" dirty="0">
                <a:solidFill>
                  <a:srgbClr val="009A53"/>
                </a:solidFill>
                <a:latin typeface="Segoe UI"/>
                <a:cs typeface="Segoe UI"/>
              </a:rPr>
              <a:t> </a:t>
            </a:r>
            <a:r>
              <a:rPr sz="1100" b="1" spc="-35" dirty="0">
                <a:solidFill>
                  <a:srgbClr val="009A53"/>
                </a:solidFill>
                <a:latin typeface="Segoe UI"/>
                <a:cs typeface="Segoe UI"/>
              </a:rPr>
              <a:t>нави</a:t>
            </a:r>
            <a:r>
              <a:rPr sz="1100" b="1" spc="-60" dirty="0">
                <a:solidFill>
                  <a:srgbClr val="009A53"/>
                </a:solidFill>
                <a:latin typeface="Segoe UI"/>
                <a:cs typeface="Segoe UI"/>
              </a:rPr>
              <a:t>г</a:t>
            </a:r>
            <a:r>
              <a:rPr sz="1100" b="1" spc="-35" dirty="0">
                <a:solidFill>
                  <a:srgbClr val="009A53"/>
                </a:solidFill>
                <a:latin typeface="Segoe UI"/>
                <a:cs typeface="Segoe UI"/>
              </a:rPr>
              <a:t>а</a:t>
            </a:r>
            <a:r>
              <a:rPr sz="1100" b="1" spc="-50" dirty="0">
                <a:solidFill>
                  <a:srgbClr val="009A53"/>
                </a:solidFill>
                <a:latin typeface="Segoe UI"/>
                <a:cs typeface="Segoe UI"/>
              </a:rPr>
              <a:t>т</a:t>
            </a:r>
            <a:r>
              <a:rPr sz="1100" b="1" spc="-35" dirty="0">
                <a:solidFill>
                  <a:srgbClr val="009A53"/>
                </a:solidFill>
                <a:latin typeface="Segoe UI"/>
                <a:cs typeface="Segoe UI"/>
              </a:rPr>
              <a:t>ор»</a:t>
            </a:r>
            <a:endParaRPr sz="1100">
              <a:latin typeface="Segoe UI"/>
              <a:cs typeface="Segoe UI"/>
            </a:endParaRPr>
          </a:p>
        </p:txBody>
      </p:sp>
      <p:sp>
        <p:nvSpPr>
          <p:cNvPr id="116" name="object 116"/>
          <p:cNvSpPr txBox="1"/>
          <p:nvPr/>
        </p:nvSpPr>
        <p:spPr>
          <a:xfrm>
            <a:off x="7066121" y="1290390"/>
            <a:ext cx="2749550" cy="1901189"/>
          </a:xfrm>
          <a:prstGeom prst="rect">
            <a:avLst/>
          </a:prstGeom>
        </p:spPr>
        <p:txBody>
          <a:bodyPr vert="horz" wrap="square" lIns="0" tIns="0" rIns="0" bIns="0" rtlCol="0">
            <a:spAutoFit/>
          </a:bodyPr>
          <a:lstStyle/>
          <a:p>
            <a:pPr marL="12700" marR="5080" algn="just">
              <a:lnSpc>
                <a:spcPts val="1100"/>
              </a:lnSpc>
            </a:pPr>
            <a:r>
              <a:rPr sz="900" dirty="0">
                <a:solidFill>
                  <a:srgbClr val="009A53"/>
                </a:solidFill>
                <a:latin typeface="Wingdings 3"/>
                <a:cs typeface="Wingdings 3"/>
              </a:rPr>
              <a:t></a:t>
            </a:r>
            <a:r>
              <a:rPr sz="900" dirty="0">
                <a:solidFill>
                  <a:srgbClr val="009A53"/>
                </a:solidFill>
                <a:latin typeface="Times New Roman"/>
                <a:cs typeface="Times New Roman"/>
              </a:rPr>
              <a:t> </a:t>
            </a:r>
            <a:r>
              <a:rPr sz="900" spc="45" dirty="0">
                <a:solidFill>
                  <a:srgbClr val="009A53"/>
                </a:solidFill>
                <a:latin typeface="Times New Roman"/>
                <a:cs typeface="Times New Roman"/>
              </a:rPr>
              <a:t> </a:t>
            </a:r>
            <a:r>
              <a:rPr sz="1000" spc="-20" dirty="0">
                <a:solidFill>
                  <a:srgbClr val="575756"/>
                </a:solidFill>
                <a:latin typeface="Segoe UI"/>
                <a:cs typeface="Segoe UI"/>
              </a:rPr>
              <a:t>Активна</a:t>
            </a:r>
            <a:r>
              <a:rPr sz="1000" dirty="0">
                <a:solidFill>
                  <a:srgbClr val="575756"/>
                </a:solidFill>
                <a:latin typeface="Segoe UI"/>
                <a:cs typeface="Segoe UI"/>
              </a:rPr>
              <a:t>я</a:t>
            </a:r>
            <a:r>
              <a:rPr sz="1000" spc="30" dirty="0">
                <a:solidFill>
                  <a:srgbClr val="575756"/>
                </a:solidFill>
                <a:latin typeface="Segoe UI"/>
                <a:cs typeface="Segoe UI"/>
              </a:rPr>
              <a:t> </a:t>
            </a:r>
            <a:r>
              <a:rPr sz="1000" spc="-20" dirty="0">
                <a:solidFill>
                  <a:srgbClr val="575756"/>
                </a:solidFill>
                <a:latin typeface="Segoe UI"/>
                <a:cs typeface="Segoe UI"/>
              </a:rPr>
              <a:t>работ</a:t>
            </a:r>
            <a:r>
              <a:rPr sz="1000" dirty="0">
                <a:solidFill>
                  <a:srgbClr val="575756"/>
                </a:solidFill>
                <a:latin typeface="Segoe UI"/>
                <a:cs typeface="Segoe UI"/>
              </a:rPr>
              <a:t>а</a:t>
            </a:r>
            <a:r>
              <a:rPr sz="1000" spc="30" dirty="0">
                <a:solidFill>
                  <a:srgbClr val="575756"/>
                </a:solidFill>
                <a:latin typeface="Segoe UI"/>
                <a:cs typeface="Segoe UI"/>
              </a:rPr>
              <a:t> </a:t>
            </a:r>
            <a:r>
              <a:rPr sz="1000" spc="-20" dirty="0">
                <a:solidFill>
                  <a:srgbClr val="575756"/>
                </a:solidFill>
                <a:latin typeface="Segoe UI"/>
                <a:cs typeface="Segoe UI"/>
              </a:rPr>
              <a:t>п</a:t>
            </a:r>
            <a:r>
              <a:rPr sz="1000" dirty="0">
                <a:solidFill>
                  <a:srgbClr val="575756"/>
                </a:solidFill>
                <a:latin typeface="Segoe UI"/>
                <a:cs typeface="Segoe UI"/>
              </a:rPr>
              <a:t>о</a:t>
            </a:r>
            <a:r>
              <a:rPr sz="1000" spc="30" dirty="0">
                <a:solidFill>
                  <a:srgbClr val="575756"/>
                </a:solidFill>
                <a:latin typeface="Segoe UI"/>
                <a:cs typeface="Segoe UI"/>
              </a:rPr>
              <a:t> </a:t>
            </a:r>
            <a:r>
              <a:rPr sz="1000" spc="-20" dirty="0">
                <a:solidFill>
                  <a:srgbClr val="575756"/>
                </a:solidFill>
                <a:latin typeface="Segoe UI"/>
                <a:cs typeface="Segoe UI"/>
              </a:rPr>
              <a:t>решени</a:t>
            </a:r>
            <a:r>
              <a:rPr sz="1000" dirty="0">
                <a:solidFill>
                  <a:srgbClr val="575756"/>
                </a:solidFill>
                <a:latin typeface="Segoe UI"/>
                <a:cs typeface="Segoe UI"/>
              </a:rPr>
              <a:t>ю</a:t>
            </a:r>
            <a:r>
              <a:rPr sz="1000" spc="30" dirty="0">
                <a:solidFill>
                  <a:srgbClr val="575756"/>
                </a:solidFill>
                <a:latin typeface="Segoe UI"/>
                <a:cs typeface="Segoe UI"/>
              </a:rPr>
              <a:t> </a:t>
            </a:r>
            <a:r>
              <a:rPr sz="1000" spc="-20" dirty="0">
                <a:solidFill>
                  <a:srgbClr val="575756"/>
                </a:solidFill>
                <a:latin typeface="Segoe UI"/>
                <a:cs typeface="Segoe UI"/>
              </a:rPr>
              <a:t>профориента</a:t>
            </a:r>
            <a:r>
              <a:rPr sz="1000" spc="-5" dirty="0">
                <a:solidFill>
                  <a:srgbClr val="575756"/>
                </a:solidFill>
                <a:latin typeface="Segoe UI"/>
                <a:cs typeface="Segoe UI"/>
              </a:rPr>
              <a:t>- </a:t>
            </a:r>
            <a:r>
              <a:rPr sz="1000" spc="-20" dirty="0">
                <a:solidFill>
                  <a:srgbClr val="575756"/>
                </a:solidFill>
                <a:latin typeface="Segoe UI"/>
                <a:cs typeface="Segoe UI"/>
              </a:rPr>
              <a:t>ционны</a:t>
            </a:r>
            <a:r>
              <a:rPr sz="1000" dirty="0">
                <a:solidFill>
                  <a:srgbClr val="575756"/>
                </a:solidFill>
                <a:latin typeface="Segoe UI"/>
                <a:cs typeface="Segoe UI"/>
              </a:rPr>
              <a:t>х</a:t>
            </a:r>
            <a:r>
              <a:rPr sz="1000" spc="-40" dirty="0">
                <a:solidFill>
                  <a:srgbClr val="575756"/>
                </a:solidFill>
                <a:latin typeface="Segoe UI"/>
                <a:cs typeface="Segoe UI"/>
              </a:rPr>
              <a:t> </a:t>
            </a:r>
            <a:r>
              <a:rPr sz="1000" spc="-20" dirty="0">
                <a:solidFill>
                  <a:srgbClr val="575756"/>
                </a:solidFill>
                <a:latin typeface="Segoe UI"/>
                <a:cs typeface="Segoe UI"/>
              </a:rPr>
              <a:t>задач</a:t>
            </a:r>
            <a:endParaRPr sz="1000">
              <a:latin typeface="Segoe UI"/>
              <a:cs typeface="Segoe UI"/>
            </a:endParaRPr>
          </a:p>
          <a:p>
            <a:pPr marL="12700" marR="5080" algn="just">
              <a:lnSpc>
                <a:spcPts val="1100"/>
              </a:lnSpc>
            </a:pPr>
            <a:r>
              <a:rPr sz="900" dirty="0">
                <a:solidFill>
                  <a:srgbClr val="009A53"/>
                </a:solidFill>
                <a:latin typeface="Wingdings 3"/>
                <a:cs typeface="Wingdings 3"/>
              </a:rPr>
              <a:t></a:t>
            </a:r>
            <a:r>
              <a:rPr sz="900" dirty="0">
                <a:solidFill>
                  <a:srgbClr val="009A53"/>
                </a:solidFill>
                <a:latin typeface="Times New Roman"/>
                <a:cs typeface="Times New Roman"/>
              </a:rPr>
              <a:t> </a:t>
            </a:r>
            <a:r>
              <a:rPr sz="900" spc="45" dirty="0">
                <a:solidFill>
                  <a:srgbClr val="009A53"/>
                </a:solidFill>
                <a:latin typeface="Times New Roman"/>
                <a:cs typeface="Times New Roman"/>
              </a:rPr>
              <a:t> </a:t>
            </a:r>
            <a:r>
              <a:rPr sz="1000" dirty="0">
                <a:solidFill>
                  <a:srgbClr val="575756"/>
                </a:solidFill>
                <a:latin typeface="Segoe UI"/>
                <a:cs typeface="Segoe UI"/>
              </a:rPr>
              <a:t>Учет</a:t>
            </a:r>
            <a:r>
              <a:rPr sz="1000" spc="90" dirty="0">
                <a:solidFill>
                  <a:srgbClr val="575756"/>
                </a:solidFill>
                <a:latin typeface="Segoe UI"/>
                <a:cs typeface="Segoe UI"/>
              </a:rPr>
              <a:t> </a:t>
            </a:r>
            <a:r>
              <a:rPr sz="1000" dirty="0">
                <a:solidFill>
                  <a:srgbClr val="575756"/>
                </a:solidFill>
                <a:latin typeface="Segoe UI"/>
                <a:cs typeface="Segoe UI"/>
              </a:rPr>
              <a:t>предпочтений</a:t>
            </a:r>
            <a:r>
              <a:rPr sz="1000" spc="90" dirty="0">
                <a:solidFill>
                  <a:srgbClr val="575756"/>
                </a:solidFill>
                <a:latin typeface="Segoe UI"/>
                <a:cs typeface="Segoe UI"/>
              </a:rPr>
              <a:t> </a:t>
            </a:r>
            <a:r>
              <a:rPr sz="1000" dirty="0">
                <a:solidFill>
                  <a:srgbClr val="575756"/>
                </a:solidFill>
                <a:latin typeface="Segoe UI"/>
                <a:cs typeface="Segoe UI"/>
              </a:rPr>
              <a:t>обучающихся</a:t>
            </a:r>
            <a:r>
              <a:rPr sz="1000" spc="90" dirty="0">
                <a:solidFill>
                  <a:srgbClr val="575756"/>
                </a:solidFill>
                <a:latin typeface="Segoe UI"/>
                <a:cs typeface="Segoe UI"/>
              </a:rPr>
              <a:t> </a:t>
            </a:r>
            <a:r>
              <a:rPr sz="1000" dirty="0">
                <a:solidFill>
                  <a:srgbClr val="575756"/>
                </a:solidFill>
                <a:latin typeface="Segoe UI"/>
                <a:cs typeface="Segoe UI"/>
              </a:rPr>
              <a:t>на</a:t>
            </a:r>
            <a:r>
              <a:rPr sz="1000" spc="90" dirty="0">
                <a:solidFill>
                  <a:srgbClr val="575756"/>
                </a:solidFill>
                <a:latin typeface="Segoe UI"/>
                <a:cs typeface="Segoe UI"/>
              </a:rPr>
              <a:t> </a:t>
            </a:r>
            <a:r>
              <a:rPr sz="1000" dirty="0">
                <a:solidFill>
                  <a:srgbClr val="575756"/>
                </a:solidFill>
                <a:latin typeface="Segoe UI"/>
                <a:cs typeface="Segoe UI"/>
              </a:rPr>
              <a:t>осно</a:t>
            </a:r>
            <a:r>
              <a:rPr sz="1000" spc="-5" dirty="0">
                <a:solidFill>
                  <a:srgbClr val="575756"/>
                </a:solidFill>
                <a:latin typeface="Segoe UI"/>
                <a:cs typeface="Segoe UI"/>
              </a:rPr>
              <a:t>- </a:t>
            </a:r>
            <a:r>
              <a:rPr sz="1000" dirty="0">
                <a:solidFill>
                  <a:srgbClr val="575756"/>
                </a:solidFill>
                <a:latin typeface="Segoe UI"/>
                <a:cs typeface="Segoe UI"/>
              </a:rPr>
              <a:t>вании</a:t>
            </a:r>
            <a:r>
              <a:rPr sz="1000" spc="100" dirty="0">
                <a:solidFill>
                  <a:srgbClr val="575756"/>
                </a:solidFill>
                <a:latin typeface="Segoe UI"/>
                <a:cs typeface="Segoe UI"/>
              </a:rPr>
              <a:t> </a:t>
            </a:r>
            <a:r>
              <a:rPr sz="1000" dirty="0">
                <a:solidFill>
                  <a:srgbClr val="575756"/>
                </a:solidFill>
                <a:latin typeface="Segoe UI"/>
                <a:cs typeface="Segoe UI"/>
              </a:rPr>
              <a:t>результатов</a:t>
            </a:r>
            <a:r>
              <a:rPr sz="1000" spc="100" dirty="0">
                <a:solidFill>
                  <a:srgbClr val="575756"/>
                </a:solidFill>
                <a:latin typeface="Segoe UI"/>
                <a:cs typeface="Segoe UI"/>
              </a:rPr>
              <a:t> </a:t>
            </a:r>
            <a:r>
              <a:rPr sz="1000" dirty="0">
                <a:solidFill>
                  <a:srgbClr val="575756"/>
                </a:solidFill>
                <a:latin typeface="Segoe UI"/>
                <a:cs typeface="Segoe UI"/>
              </a:rPr>
              <a:t>профориентационного</a:t>
            </a:r>
            <a:r>
              <a:rPr sz="1000" spc="100" dirty="0">
                <a:solidFill>
                  <a:srgbClr val="575756"/>
                </a:solidFill>
                <a:latin typeface="Segoe UI"/>
                <a:cs typeface="Segoe UI"/>
              </a:rPr>
              <a:t> </a:t>
            </a:r>
            <a:r>
              <a:rPr sz="1000" dirty="0">
                <a:solidFill>
                  <a:srgbClr val="575756"/>
                </a:solidFill>
                <a:latin typeface="Segoe UI"/>
                <a:cs typeface="Segoe UI"/>
              </a:rPr>
              <a:t>те</a:t>
            </a:r>
            <a:r>
              <a:rPr sz="1000" spc="-5" dirty="0">
                <a:solidFill>
                  <a:srgbClr val="575756"/>
                </a:solidFill>
                <a:latin typeface="Segoe UI"/>
                <a:cs typeface="Segoe UI"/>
              </a:rPr>
              <a:t>- </a:t>
            </a:r>
            <a:r>
              <a:rPr sz="1000" dirty="0">
                <a:solidFill>
                  <a:srgbClr val="575756"/>
                </a:solidFill>
                <a:latin typeface="Segoe UI"/>
                <a:cs typeface="Segoe UI"/>
              </a:rPr>
              <a:t>стирования</a:t>
            </a:r>
            <a:r>
              <a:rPr sz="1000" spc="75" dirty="0">
                <a:solidFill>
                  <a:srgbClr val="575756"/>
                </a:solidFill>
                <a:latin typeface="Segoe UI"/>
                <a:cs typeface="Segoe UI"/>
              </a:rPr>
              <a:t> </a:t>
            </a:r>
            <a:r>
              <a:rPr sz="1000" dirty="0">
                <a:solidFill>
                  <a:srgbClr val="575756"/>
                </a:solidFill>
                <a:latin typeface="Segoe UI"/>
                <a:cs typeface="Segoe UI"/>
              </a:rPr>
              <a:t>(тест-игра)</a:t>
            </a:r>
            <a:r>
              <a:rPr sz="1000" spc="75" dirty="0">
                <a:solidFill>
                  <a:srgbClr val="575756"/>
                </a:solidFill>
                <a:latin typeface="Segoe UI"/>
                <a:cs typeface="Segoe UI"/>
              </a:rPr>
              <a:t> </a:t>
            </a:r>
            <a:r>
              <a:rPr sz="1000" dirty="0">
                <a:solidFill>
                  <a:srgbClr val="575756"/>
                </a:solidFill>
                <a:latin typeface="Segoe UI"/>
                <a:cs typeface="Segoe UI"/>
              </a:rPr>
              <a:t>и</a:t>
            </a:r>
            <a:r>
              <a:rPr sz="1000" spc="75" dirty="0">
                <a:solidFill>
                  <a:srgbClr val="575756"/>
                </a:solidFill>
                <a:latin typeface="Segoe UI"/>
                <a:cs typeface="Segoe UI"/>
              </a:rPr>
              <a:t> </a:t>
            </a:r>
            <a:r>
              <a:rPr sz="1000" dirty="0">
                <a:solidFill>
                  <a:srgbClr val="575756"/>
                </a:solidFill>
                <a:latin typeface="Segoe UI"/>
                <a:cs typeface="Segoe UI"/>
              </a:rPr>
              <a:t>характера</a:t>
            </a:r>
            <a:r>
              <a:rPr sz="1000" spc="75" dirty="0">
                <a:solidFill>
                  <a:srgbClr val="575756"/>
                </a:solidFill>
                <a:latin typeface="Segoe UI"/>
                <a:cs typeface="Segoe UI"/>
              </a:rPr>
              <a:t> </a:t>
            </a:r>
            <a:r>
              <a:rPr sz="1000" dirty="0">
                <a:solidFill>
                  <a:srgbClr val="575756"/>
                </a:solidFill>
                <a:latin typeface="Segoe UI"/>
                <a:cs typeface="Segoe UI"/>
              </a:rPr>
              <a:t>использ</a:t>
            </a:r>
            <a:r>
              <a:rPr sz="1000" spc="-5" dirty="0">
                <a:solidFill>
                  <a:srgbClr val="575756"/>
                </a:solidFill>
                <a:latin typeface="Segoe UI"/>
                <a:cs typeface="Segoe UI"/>
              </a:rPr>
              <a:t>о- </a:t>
            </a:r>
            <a:r>
              <a:rPr sz="1000" dirty="0">
                <a:solidFill>
                  <a:srgbClr val="575756"/>
                </a:solidFill>
                <a:latin typeface="Segoe UI"/>
                <a:cs typeface="Segoe UI"/>
              </a:rPr>
              <a:t>вания Навигатора</a:t>
            </a:r>
            <a:endParaRPr sz="1000">
              <a:latin typeface="Segoe UI"/>
              <a:cs typeface="Segoe UI"/>
            </a:endParaRPr>
          </a:p>
          <a:p>
            <a:pPr marL="12700" marR="5080" algn="just">
              <a:lnSpc>
                <a:spcPts val="1100"/>
              </a:lnSpc>
              <a:spcBef>
                <a:spcPts val="280"/>
              </a:spcBef>
            </a:pPr>
            <a:r>
              <a:rPr sz="900" dirty="0">
                <a:solidFill>
                  <a:srgbClr val="009A53"/>
                </a:solidFill>
                <a:latin typeface="Wingdings 3"/>
                <a:cs typeface="Wingdings 3"/>
              </a:rPr>
              <a:t></a:t>
            </a:r>
            <a:r>
              <a:rPr sz="900" dirty="0">
                <a:solidFill>
                  <a:srgbClr val="009A53"/>
                </a:solidFill>
                <a:latin typeface="Times New Roman"/>
                <a:cs typeface="Times New Roman"/>
              </a:rPr>
              <a:t> </a:t>
            </a:r>
            <a:r>
              <a:rPr sz="900" spc="45" dirty="0">
                <a:solidFill>
                  <a:srgbClr val="009A53"/>
                </a:solidFill>
                <a:latin typeface="Times New Roman"/>
                <a:cs typeface="Times New Roman"/>
              </a:rPr>
              <a:t> </a:t>
            </a:r>
            <a:r>
              <a:rPr sz="1000" dirty="0">
                <a:solidFill>
                  <a:srgbClr val="575756"/>
                </a:solidFill>
                <a:latin typeface="Segoe UI"/>
                <a:cs typeface="Segoe UI"/>
              </a:rPr>
              <a:t>Цель: </a:t>
            </a:r>
            <a:r>
              <a:rPr sz="1000" spc="20" dirty="0">
                <a:solidFill>
                  <a:srgbClr val="575756"/>
                </a:solidFill>
                <a:latin typeface="Segoe UI"/>
                <a:cs typeface="Segoe UI"/>
              </a:rPr>
              <a:t> </a:t>
            </a:r>
            <a:r>
              <a:rPr sz="1000" dirty="0">
                <a:solidFill>
                  <a:srgbClr val="575756"/>
                </a:solidFill>
                <a:latin typeface="Segoe UI"/>
                <a:cs typeface="Segoe UI"/>
              </a:rPr>
              <a:t>рас</a:t>
            </a:r>
            <a:r>
              <a:rPr sz="1000" spc="-5" dirty="0">
                <a:solidFill>
                  <a:srgbClr val="575756"/>
                </a:solidFill>
                <a:latin typeface="Segoe UI"/>
                <a:cs typeface="Segoe UI"/>
              </a:rPr>
              <a:t>ш</a:t>
            </a:r>
            <a:r>
              <a:rPr sz="1000" dirty="0">
                <a:solidFill>
                  <a:srgbClr val="575756"/>
                </a:solidFill>
                <a:latin typeface="Segoe UI"/>
                <a:cs typeface="Segoe UI"/>
              </a:rPr>
              <a:t>ирение </a:t>
            </a:r>
            <a:r>
              <a:rPr sz="1000" spc="20" dirty="0">
                <a:solidFill>
                  <a:srgbClr val="575756"/>
                </a:solidFill>
                <a:latin typeface="Segoe UI"/>
                <a:cs typeface="Segoe UI"/>
              </a:rPr>
              <a:t> </a:t>
            </a:r>
            <a:r>
              <a:rPr sz="1000" dirty="0">
                <a:solidFill>
                  <a:srgbClr val="575756"/>
                </a:solidFill>
                <a:latin typeface="Segoe UI"/>
                <a:cs typeface="Segoe UI"/>
              </a:rPr>
              <a:t>профиля </a:t>
            </a:r>
            <a:r>
              <a:rPr sz="1000" spc="20" dirty="0">
                <a:solidFill>
                  <a:srgbClr val="575756"/>
                </a:solidFill>
                <a:latin typeface="Segoe UI"/>
                <a:cs typeface="Segoe UI"/>
              </a:rPr>
              <a:t> </a:t>
            </a:r>
            <a:r>
              <a:rPr sz="1000" dirty="0">
                <a:solidFill>
                  <a:srgbClr val="575756"/>
                </a:solidFill>
                <a:latin typeface="Segoe UI"/>
                <a:cs typeface="Segoe UI"/>
              </a:rPr>
              <a:t>пользователя с</a:t>
            </a:r>
            <a:r>
              <a:rPr sz="1000" spc="45" dirty="0">
                <a:solidFill>
                  <a:srgbClr val="575756"/>
                </a:solidFill>
                <a:latin typeface="Segoe UI"/>
                <a:cs typeface="Segoe UI"/>
              </a:rPr>
              <a:t> </a:t>
            </a:r>
            <a:r>
              <a:rPr sz="1000" dirty="0">
                <a:solidFill>
                  <a:srgbClr val="575756"/>
                </a:solidFill>
                <a:latin typeface="Segoe UI"/>
                <a:cs typeface="Segoe UI"/>
              </a:rPr>
              <a:t>добавлением</a:t>
            </a:r>
            <a:r>
              <a:rPr sz="1000" spc="45" dirty="0">
                <a:solidFill>
                  <a:srgbClr val="575756"/>
                </a:solidFill>
                <a:latin typeface="Segoe UI"/>
                <a:cs typeface="Segoe UI"/>
              </a:rPr>
              <a:t> </a:t>
            </a:r>
            <a:r>
              <a:rPr sz="1000" dirty="0">
                <a:solidFill>
                  <a:srgbClr val="575756"/>
                </a:solidFill>
                <a:latin typeface="Segoe UI"/>
                <a:cs typeface="Segoe UI"/>
              </a:rPr>
              <a:t>функционала</a:t>
            </a:r>
            <a:r>
              <a:rPr sz="1000" spc="45" dirty="0">
                <a:solidFill>
                  <a:srgbClr val="575756"/>
                </a:solidFill>
                <a:latin typeface="Segoe UI"/>
                <a:cs typeface="Segoe UI"/>
              </a:rPr>
              <a:t> </a:t>
            </a:r>
            <a:r>
              <a:rPr sz="1000" dirty="0">
                <a:solidFill>
                  <a:srgbClr val="575756"/>
                </a:solidFill>
                <a:latin typeface="Segoe UI"/>
                <a:cs typeface="Segoe UI"/>
              </a:rPr>
              <a:t>индивидуальной образовательной </a:t>
            </a:r>
            <a:r>
              <a:rPr sz="1000" spc="130" dirty="0">
                <a:solidFill>
                  <a:srgbClr val="575756"/>
                </a:solidFill>
                <a:latin typeface="Segoe UI"/>
                <a:cs typeface="Segoe UI"/>
              </a:rPr>
              <a:t> </a:t>
            </a:r>
            <a:r>
              <a:rPr sz="1000" dirty="0">
                <a:solidFill>
                  <a:srgbClr val="575756"/>
                </a:solidFill>
                <a:latin typeface="Segoe UI"/>
                <a:cs typeface="Segoe UI"/>
              </a:rPr>
              <a:t>траектории </a:t>
            </a:r>
            <a:r>
              <a:rPr sz="1000" spc="130" dirty="0">
                <a:solidFill>
                  <a:srgbClr val="575756"/>
                </a:solidFill>
                <a:latin typeface="Segoe UI"/>
                <a:cs typeface="Segoe UI"/>
              </a:rPr>
              <a:t> </a:t>
            </a:r>
            <a:r>
              <a:rPr sz="1000" dirty="0">
                <a:solidFill>
                  <a:srgbClr val="575756"/>
                </a:solidFill>
                <a:latin typeface="Segoe UI"/>
                <a:cs typeface="Segoe UI"/>
              </a:rPr>
              <a:t>и </a:t>
            </a:r>
            <a:r>
              <a:rPr sz="1000" spc="130" dirty="0">
                <a:solidFill>
                  <a:srgbClr val="575756"/>
                </a:solidFill>
                <a:latin typeface="Segoe UI"/>
                <a:cs typeface="Segoe UI"/>
              </a:rPr>
              <a:t> </a:t>
            </a:r>
            <a:r>
              <a:rPr sz="1000" dirty="0">
                <a:solidFill>
                  <a:srgbClr val="575756"/>
                </a:solidFill>
                <a:latin typeface="Segoe UI"/>
                <a:cs typeface="Segoe UI"/>
              </a:rPr>
              <a:t>результатов тестирования  </a:t>
            </a:r>
            <a:r>
              <a:rPr sz="1000" spc="40" dirty="0">
                <a:solidFill>
                  <a:srgbClr val="575756"/>
                </a:solidFill>
                <a:latin typeface="Segoe UI"/>
                <a:cs typeface="Segoe UI"/>
              </a:rPr>
              <a:t> </a:t>
            </a:r>
            <a:r>
              <a:rPr sz="1000" dirty="0">
                <a:solidFill>
                  <a:srgbClr val="575756"/>
                </a:solidFill>
                <a:latin typeface="Segoe UI"/>
                <a:cs typeface="Segoe UI"/>
              </a:rPr>
              <a:t>на  </a:t>
            </a:r>
            <a:r>
              <a:rPr sz="1000" spc="40" dirty="0">
                <a:solidFill>
                  <a:srgbClr val="575756"/>
                </a:solidFill>
                <a:latin typeface="Segoe UI"/>
                <a:cs typeface="Segoe UI"/>
              </a:rPr>
              <a:t> </a:t>
            </a:r>
            <a:r>
              <a:rPr sz="1000" dirty="0">
                <a:solidFill>
                  <a:srgbClr val="575756"/>
                </a:solidFill>
                <a:latin typeface="Segoe UI"/>
                <a:cs typeface="Segoe UI"/>
              </a:rPr>
              <a:t>профессиональное  </a:t>
            </a:r>
            <a:r>
              <a:rPr sz="1000" spc="40" dirty="0">
                <a:solidFill>
                  <a:srgbClr val="575756"/>
                </a:solidFill>
                <a:latin typeface="Segoe UI"/>
                <a:cs typeface="Segoe UI"/>
              </a:rPr>
              <a:t> </a:t>
            </a:r>
            <a:r>
              <a:rPr sz="1000" dirty="0">
                <a:solidFill>
                  <a:srgbClr val="575756"/>
                </a:solidFill>
                <a:latin typeface="Segoe UI"/>
                <a:cs typeface="Segoe UI"/>
              </a:rPr>
              <a:t>само- определение</a:t>
            </a:r>
            <a:endParaRPr sz="1000">
              <a:latin typeface="Segoe UI"/>
              <a:cs typeface="Segoe UI"/>
            </a:endParaRPr>
          </a:p>
          <a:p>
            <a:pPr marL="12700" marR="5080" algn="just">
              <a:lnSpc>
                <a:spcPts val="1100"/>
              </a:lnSpc>
              <a:spcBef>
                <a:spcPts val="280"/>
              </a:spcBef>
            </a:pPr>
            <a:r>
              <a:rPr sz="900" dirty="0">
                <a:solidFill>
                  <a:srgbClr val="009A53"/>
                </a:solidFill>
                <a:latin typeface="Wingdings 3"/>
                <a:cs typeface="Wingdings 3"/>
              </a:rPr>
              <a:t></a:t>
            </a:r>
            <a:r>
              <a:rPr sz="900" dirty="0">
                <a:solidFill>
                  <a:srgbClr val="009A53"/>
                </a:solidFill>
                <a:latin typeface="Times New Roman"/>
                <a:cs typeface="Times New Roman"/>
              </a:rPr>
              <a:t> </a:t>
            </a:r>
            <a:r>
              <a:rPr sz="900" spc="45" dirty="0">
                <a:solidFill>
                  <a:srgbClr val="009A53"/>
                </a:solidFill>
                <a:latin typeface="Times New Roman"/>
                <a:cs typeface="Times New Roman"/>
              </a:rPr>
              <a:t> </a:t>
            </a:r>
            <a:r>
              <a:rPr sz="1000" dirty="0">
                <a:solidFill>
                  <a:srgbClr val="575756"/>
                </a:solidFill>
                <a:latin typeface="Segoe UI"/>
                <a:cs typeface="Segoe UI"/>
              </a:rPr>
              <a:t>Информационные </a:t>
            </a:r>
            <a:r>
              <a:rPr sz="1000" spc="-40" dirty="0">
                <a:solidFill>
                  <a:srgbClr val="575756"/>
                </a:solidFill>
                <a:latin typeface="Segoe UI"/>
                <a:cs typeface="Segoe UI"/>
              </a:rPr>
              <a:t> </a:t>
            </a:r>
            <a:r>
              <a:rPr sz="1000" dirty="0">
                <a:solidFill>
                  <a:srgbClr val="575756"/>
                </a:solidFill>
                <a:latin typeface="Segoe UI"/>
                <a:cs typeface="Segoe UI"/>
              </a:rPr>
              <a:t>срезы </a:t>
            </a:r>
            <a:r>
              <a:rPr sz="1000" spc="-40" dirty="0">
                <a:solidFill>
                  <a:srgbClr val="575756"/>
                </a:solidFill>
                <a:latin typeface="Segoe UI"/>
                <a:cs typeface="Segoe UI"/>
              </a:rPr>
              <a:t> </a:t>
            </a:r>
            <a:r>
              <a:rPr sz="1000" dirty="0">
                <a:solidFill>
                  <a:srgbClr val="575756"/>
                </a:solidFill>
                <a:latin typeface="Segoe UI"/>
                <a:cs typeface="Segoe UI"/>
              </a:rPr>
              <a:t>и </a:t>
            </a:r>
            <a:r>
              <a:rPr sz="1000" spc="-40" dirty="0">
                <a:solidFill>
                  <a:srgbClr val="575756"/>
                </a:solidFill>
                <a:latin typeface="Segoe UI"/>
                <a:cs typeface="Segoe UI"/>
              </a:rPr>
              <a:t> </a:t>
            </a:r>
            <a:r>
              <a:rPr sz="1000" dirty="0">
                <a:solidFill>
                  <a:srgbClr val="575756"/>
                </a:solidFill>
                <a:latin typeface="Segoe UI"/>
                <a:cs typeface="Segoe UI"/>
              </a:rPr>
              <a:t>аналитические диаграммы </a:t>
            </a:r>
            <a:r>
              <a:rPr sz="1000" spc="-25" dirty="0">
                <a:solidFill>
                  <a:srgbClr val="575756"/>
                </a:solidFill>
                <a:latin typeface="Segoe UI"/>
                <a:cs typeface="Segoe UI"/>
              </a:rPr>
              <a:t> </a:t>
            </a:r>
            <a:r>
              <a:rPr sz="1000" dirty="0">
                <a:solidFill>
                  <a:srgbClr val="575756"/>
                </a:solidFill>
                <a:latin typeface="Segoe UI"/>
                <a:cs typeface="Segoe UI"/>
              </a:rPr>
              <a:t>о </a:t>
            </a:r>
            <a:r>
              <a:rPr sz="1000" spc="-25" dirty="0">
                <a:solidFill>
                  <a:srgbClr val="575756"/>
                </a:solidFill>
                <a:latin typeface="Segoe UI"/>
                <a:cs typeface="Segoe UI"/>
              </a:rPr>
              <a:t> </a:t>
            </a:r>
            <a:r>
              <a:rPr sz="1000" dirty="0">
                <a:solidFill>
                  <a:srgbClr val="575756"/>
                </a:solidFill>
                <a:latin typeface="Segoe UI"/>
                <a:cs typeface="Segoe UI"/>
              </a:rPr>
              <a:t>том, </a:t>
            </a:r>
            <a:r>
              <a:rPr sz="1000" spc="-25" dirty="0">
                <a:solidFill>
                  <a:srgbClr val="575756"/>
                </a:solidFill>
                <a:latin typeface="Segoe UI"/>
                <a:cs typeface="Segoe UI"/>
              </a:rPr>
              <a:t> </a:t>
            </a:r>
            <a:r>
              <a:rPr sz="1000" dirty="0">
                <a:solidFill>
                  <a:srgbClr val="575756"/>
                </a:solidFill>
                <a:latin typeface="Segoe UI"/>
                <a:cs typeface="Segoe UI"/>
              </a:rPr>
              <a:t>кем </a:t>
            </a:r>
            <a:r>
              <a:rPr sz="1000" spc="-20" dirty="0">
                <a:solidFill>
                  <a:srgbClr val="575756"/>
                </a:solidFill>
                <a:latin typeface="Segoe UI"/>
                <a:cs typeface="Segoe UI"/>
              </a:rPr>
              <a:t> </a:t>
            </a:r>
            <a:r>
              <a:rPr sz="1000" dirty="0">
                <a:solidFill>
                  <a:srgbClr val="575756"/>
                </a:solidFill>
                <a:latin typeface="Segoe UI"/>
                <a:cs typeface="Segoe UI"/>
              </a:rPr>
              <a:t>хотят </a:t>
            </a:r>
            <a:r>
              <a:rPr sz="1000" spc="-20" dirty="0">
                <a:solidFill>
                  <a:srgbClr val="575756"/>
                </a:solidFill>
                <a:latin typeface="Segoe UI"/>
                <a:cs typeface="Segoe UI"/>
              </a:rPr>
              <a:t> </a:t>
            </a:r>
            <a:r>
              <a:rPr sz="1000" dirty="0">
                <a:solidFill>
                  <a:srgbClr val="575756"/>
                </a:solidFill>
                <a:latin typeface="Segoe UI"/>
                <a:cs typeface="Segoe UI"/>
              </a:rPr>
              <a:t>быть </a:t>
            </a:r>
            <a:r>
              <a:rPr sz="1000" spc="-20" dirty="0">
                <a:solidFill>
                  <a:srgbClr val="575756"/>
                </a:solidFill>
                <a:latin typeface="Segoe UI"/>
                <a:cs typeface="Segoe UI"/>
              </a:rPr>
              <a:t> </a:t>
            </a:r>
            <a:r>
              <a:rPr sz="1000" dirty="0">
                <a:solidFill>
                  <a:srgbClr val="575756"/>
                </a:solidFill>
                <a:latin typeface="Segoe UI"/>
                <a:cs typeface="Segoe UI"/>
              </a:rPr>
              <a:t>дети, </a:t>
            </a:r>
            <a:r>
              <a:rPr sz="1000" spc="-25" dirty="0">
                <a:solidFill>
                  <a:srgbClr val="575756"/>
                </a:solidFill>
                <a:latin typeface="Segoe UI"/>
                <a:cs typeface="Segoe UI"/>
              </a:rPr>
              <a:t> </a:t>
            </a:r>
            <a:r>
              <a:rPr sz="1000" dirty="0">
                <a:solidFill>
                  <a:srgbClr val="575756"/>
                </a:solidFill>
                <a:latin typeface="Segoe UI"/>
                <a:cs typeface="Segoe UI"/>
              </a:rPr>
              <a:t>где</a:t>
            </a:r>
            <a:endParaRPr sz="1000">
              <a:latin typeface="Segoe UI"/>
              <a:cs typeface="Segoe UI"/>
            </a:endParaRPr>
          </a:p>
        </p:txBody>
      </p:sp>
      <p:sp>
        <p:nvSpPr>
          <p:cNvPr id="117" name="object 117"/>
          <p:cNvSpPr txBox="1"/>
          <p:nvPr/>
        </p:nvSpPr>
        <p:spPr>
          <a:xfrm>
            <a:off x="7066121" y="3178490"/>
            <a:ext cx="274955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предпочитают  </a:t>
            </a:r>
            <a:r>
              <a:rPr sz="1000" spc="75" dirty="0">
                <a:solidFill>
                  <a:srgbClr val="575756"/>
                </a:solidFill>
                <a:latin typeface="Segoe UI"/>
                <a:cs typeface="Segoe UI"/>
              </a:rPr>
              <a:t> </a:t>
            </a:r>
            <a:r>
              <a:rPr sz="1000" dirty="0">
                <a:solidFill>
                  <a:srgbClr val="575756"/>
                </a:solidFill>
                <a:latin typeface="Segoe UI"/>
                <a:cs typeface="Segoe UI"/>
              </a:rPr>
              <a:t>работать,  </a:t>
            </a:r>
            <a:r>
              <a:rPr sz="1000" spc="75" dirty="0">
                <a:solidFill>
                  <a:srgbClr val="575756"/>
                </a:solidFill>
                <a:latin typeface="Segoe UI"/>
                <a:cs typeface="Segoe UI"/>
              </a:rPr>
              <a:t> </a:t>
            </a:r>
            <a:r>
              <a:rPr sz="1000" dirty="0">
                <a:solidFill>
                  <a:srgbClr val="575756"/>
                </a:solidFill>
                <a:latin typeface="Segoe UI"/>
                <a:cs typeface="Segoe UI"/>
              </a:rPr>
              <a:t>какие  </a:t>
            </a:r>
            <a:r>
              <a:rPr sz="1000" spc="75" dirty="0">
                <a:solidFill>
                  <a:srgbClr val="575756"/>
                </a:solidFill>
                <a:latin typeface="Segoe UI"/>
                <a:cs typeface="Segoe UI"/>
              </a:rPr>
              <a:t> </a:t>
            </a:r>
            <a:r>
              <a:rPr sz="1000" dirty="0">
                <a:solidFill>
                  <a:srgbClr val="575756"/>
                </a:solidFill>
                <a:latin typeface="Segoe UI"/>
                <a:cs typeface="Segoe UI"/>
              </a:rPr>
              <a:t>сферы  </a:t>
            </a:r>
            <a:r>
              <a:rPr sz="1000" spc="75" dirty="0">
                <a:solidFill>
                  <a:srgbClr val="575756"/>
                </a:solidFill>
                <a:latin typeface="Segoe UI"/>
                <a:cs typeface="Segoe UI"/>
              </a:rPr>
              <a:t> </a:t>
            </a:r>
            <a:r>
              <a:rPr sz="1000" dirty="0">
                <a:solidFill>
                  <a:srgbClr val="575756"/>
                </a:solidFill>
                <a:latin typeface="Segoe UI"/>
                <a:cs typeface="Segoe UI"/>
              </a:rPr>
              <a:t>им</a:t>
            </a:r>
            <a:endParaRPr sz="1000">
              <a:latin typeface="Segoe UI"/>
              <a:cs typeface="Segoe UI"/>
            </a:endParaRPr>
          </a:p>
        </p:txBody>
      </p:sp>
      <p:sp>
        <p:nvSpPr>
          <p:cNvPr id="118" name="object 118"/>
          <p:cNvSpPr txBox="1"/>
          <p:nvPr/>
        </p:nvSpPr>
        <p:spPr>
          <a:xfrm>
            <a:off x="7066121" y="3318190"/>
            <a:ext cx="2749550" cy="292100"/>
          </a:xfrm>
          <a:prstGeom prst="rect">
            <a:avLst/>
          </a:prstGeom>
        </p:spPr>
        <p:txBody>
          <a:bodyPr vert="horz" wrap="square" lIns="0" tIns="0" rIns="0" bIns="0" rtlCol="0">
            <a:spAutoFit/>
          </a:bodyPr>
          <a:lstStyle/>
          <a:p>
            <a:pPr marL="12700" marR="5080">
              <a:lnSpc>
                <a:spcPts val="1100"/>
              </a:lnSpc>
              <a:tabLst>
                <a:tab pos="2435860" algn="l"/>
              </a:tabLst>
            </a:pPr>
            <a:r>
              <a:rPr sz="1000" dirty="0">
                <a:solidFill>
                  <a:srgbClr val="575756"/>
                </a:solidFill>
                <a:latin typeface="Segoe UI"/>
                <a:cs typeface="Segoe UI"/>
              </a:rPr>
              <a:t>интересны  </a:t>
            </a:r>
            <a:r>
              <a:rPr sz="1000" spc="-114" dirty="0">
                <a:solidFill>
                  <a:srgbClr val="575756"/>
                </a:solidFill>
                <a:latin typeface="Segoe UI"/>
                <a:cs typeface="Segoe UI"/>
              </a:rPr>
              <a:t> </a:t>
            </a:r>
            <a:r>
              <a:rPr sz="1000" dirty="0">
                <a:solidFill>
                  <a:srgbClr val="575756"/>
                </a:solidFill>
                <a:latin typeface="Segoe UI"/>
                <a:cs typeface="Segoe UI"/>
              </a:rPr>
              <a:t>и  </a:t>
            </a:r>
            <a:r>
              <a:rPr sz="1000" spc="-114" dirty="0">
                <a:solidFill>
                  <a:srgbClr val="575756"/>
                </a:solidFill>
                <a:latin typeface="Segoe UI"/>
                <a:cs typeface="Segoe UI"/>
              </a:rPr>
              <a:t> </a:t>
            </a:r>
            <a:r>
              <a:rPr sz="1000" dirty="0">
                <a:solidFill>
                  <a:srgbClr val="575756"/>
                </a:solidFill>
                <a:latin typeface="Segoe UI"/>
                <a:cs typeface="Segoe UI"/>
              </a:rPr>
              <a:t>в  </a:t>
            </a:r>
            <a:r>
              <a:rPr sz="1000" spc="-114" dirty="0">
                <a:solidFill>
                  <a:srgbClr val="575756"/>
                </a:solidFill>
                <a:latin typeface="Segoe UI"/>
                <a:cs typeface="Segoe UI"/>
              </a:rPr>
              <a:t> </a:t>
            </a:r>
            <a:r>
              <a:rPr sz="1000" dirty="0">
                <a:solidFill>
                  <a:srgbClr val="575756"/>
                </a:solidFill>
                <a:latin typeface="Segoe UI"/>
                <a:cs typeface="Segoe UI"/>
              </a:rPr>
              <a:t>какой  </a:t>
            </a:r>
            <a:r>
              <a:rPr sz="1000" spc="-114" dirty="0">
                <a:solidFill>
                  <a:srgbClr val="575756"/>
                </a:solidFill>
                <a:latin typeface="Segoe UI"/>
                <a:cs typeface="Segoe UI"/>
              </a:rPr>
              <a:t> </a:t>
            </a:r>
            <a:r>
              <a:rPr sz="1000" dirty="0">
                <a:solidFill>
                  <a:srgbClr val="575756"/>
                </a:solidFill>
                <a:latin typeface="Segoe UI"/>
                <a:cs typeface="Segoe UI"/>
              </a:rPr>
              <a:t>области  </a:t>
            </a:r>
            <a:r>
              <a:rPr sz="1000" spc="-114" dirty="0">
                <a:solidFill>
                  <a:srgbClr val="575756"/>
                </a:solidFill>
                <a:latin typeface="Segoe UI"/>
                <a:cs typeface="Segoe UI"/>
              </a:rPr>
              <a:t> </a:t>
            </a:r>
            <a:r>
              <a:rPr sz="1000" dirty="0">
                <a:solidFill>
                  <a:srgbClr val="575756"/>
                </a:solidFill>
                <a:latin typeface="Segoe UI"/>
                <a:cs typeface="Segoe UI"/>
              </a:rPr>
              <a:t>они	хотят развиваться</a:t>
            </a:r>
            <a:endParaRPr sz="1000">
              <a:latin typeface="Segoe UI"/>
              <a:cs typeface="Segoe UI"/>
            </a:endParaRPr>
          </a:p>
        </p:txBody>
      </p:sp>
      <p:sp>
        <p:nvSpPr>
          <p:cNvPr id="119" name="object 119"/>
          <p:cNvSpPr/>
          <p:nvPr/>
        </p:nvSpPr>
        <p:spPr>
          <a:xfrm>
            <a:off x="566381" y="5919064"/>
            <a:ext cx="683054" cy="593838"/>
          </a:xfrm>
          <a:prstGeom prst="rect">
            <a:avLst/>
          </a:prstGeom>
          <a:blipFill>
            <a:blip r:embed="rId13" cstate="print"/>
            <a:stretch>
              <a:fillRect/>
            </a:stretch>
          </a:blipFill>
        </p:spPr>
        <p:txBody>
          <a:bodyPr wrap="square" lIns="0" tIns="0" rIns="0" bIns="0" rtlCol="0"/>
          <a:lstStyle/>
          <a:p>
            <a:endParaRPr/>
          </a:p>
        </p:txBody>
      </p:sp>
      <p:sp>
        <p:nvSpPr>
          <p:cNvPr id="120" name="object 120"/>
          <p:cNvSpPr txBox="1"/>
          <p:nvPr/>
        </p:nvSpPr>
        <p:spPr>
          <a:xfrm>
            <a:off x="3725134" y="5826166"/>
            <a:ext cx="6102985" cy="711200"/>
          </a:xfrm>
          <a:prstGeom prst="rect">
            <a:avLst/>
          </a:prstGeom>
        </p:spPr>
        <p:txBody>
          <a:bodyPr vert="horz" wrap="square" lIns="0" tIns="0" rIns="0" bIns="0" rtlCol="0">
            <a:spAutoFit/>
          </a:bodyPr>
          <a:lstStyle/>
          <a:p>
            <a:pPr marL="12700" marR="5080">
              <a:lnSpc>
                <a:spcPts val="1100"/>
              </a:lnSpc>
            </a:pPr>
            <a:r>
              <a:rPr sz="900" dirty="0">
                <a:solidFill>
                  <a:srgbClr val="E2281E"/>
                </a:solidFill>
                <a:latin typeface="Wingdings 3"/>
                <a:cs typeface="Wingdings 3"/>
              </a:rPr>
              <a:t></a:t>
            </a:r>
            <a:r>
              <a:rPr sz="900" dirty="0">
                <a:solidFill>
                  <a:srgbClr val="E2281E"/>
                </a:solidFill>
                <a:latin typeface="Times New Roman"/>
                <a:cs typeface="Times New Roman"/>
              </a:rPr>
              <a:t> </a:t>
            </a:r>
            <a:r>
              <a:rPr sz="900" spc="45" dirty="0">
                <a:solidFill>
                  <a:srgbClr val="E2281E"/>
                </a:solidFill>
                <a:latin typeface="Times New Roman"/>
                <a:cs typeface="Times New Roman"/>
              </a:rPr>
              <a:t> </a:t>
            </a:r>
            <a:r>
              <a:rPr sz="1000" spc="-30" dirty="0">
                <a:solidFill>
                  <a:srgbClr val="575756"/>
                </a:solidFill>
                <a:latin typeface="Segoe UI"/>
                <a:cs typeface="Segoe UI"/>
              </a:rPr>
              <a:t>Расширени</a:t>
            </a:r>
            <a:r>
              <a:rPr sz="1000" dirty="0">
                <a:solidFill>
                  <a:srgbClr val="575756"/>
                </a:solidFill>
                <a:latin typeface="Segoe UI"/>
                <a:cs typeface="Segoe UI"/>
              </a:rPr>
              <a:t>е</a:t>
            </a:r>
            <a:r>
              <a:rPr sz="1000" spc="-40" dirty="0">
                <a:solidFill>
                  <a:srgbClr val="575756"/>
                </a:solidFill>
                <a:latin typeface="Segoe UI"/>
                <a:cs typeface="Segoe UI"/>
              </a:rPr>
              <a:t> </a:t>
            </a:r>
            <a:r>
              <a:rPr sz="1000" spc="-30" dirty="0">
                <a:solidFill>
                  <a:srgbClr val="575756"/>
                </a:solidFill>
                <a:latin typeface="Segoe UI"/>
                <a:cs typeface="Segoe UI"/>
              </a:rPr>
              <a:t>возможност</a:t>
            </a:r>
            <a:r>
              <a:rPr sz="1000" dirty="0">
                <a:solidFill>
                  <a:srgbClr val="575756"/>
                </a:solidFill>
                <a:latin typeface="Segoe UI"/>
                <a:cs typeface="Segoe UI"/>
              </a:rPr>
              <a:t>и</a:t>
            </a:r>
            <a:r>
              <a:rPr sz="1000" spc="-40" dirty="0">
                <a:solidFill>
                  <a:srgbClr val="575756"/>
                </a:solidFill>
                <a:latin typeface="Segoe UI"/>
                <a:cs typeface="Segoe UI"/>
              </a:rPr>
              <a:t> </a:t>
            </a:r>
            <a:r>
              <a:rPr sz="1000" spc="-30" dirty="0">
                <a:solidFill>
                  <a:srgbClr val="575756"/>
                </a:solidFill>
                <a:latin typeface="Segoe UI"/>
                <a:cs typeface="Segoe UI"/>
              </a:rPr>
              <a:t>публикаци</a:t>
            </a:r>
            <a:r>
              <a:rPr sz="1000" dirty="0">
                <a:solidFill>
                  <a:srgbClr val="575756"/>
                </a:solidFill>
                <a:latin typeface="Segoe UI"/>
                <a:cs typeface="Segoe UI"/>
              </a:rPr>
              <a:t>и</a:t>
            </a:r>
            <a:r>
              <a:rPr sz="1000" spc="-40" dirty="0">
                <a:solidFill>
                  <a:srgbClr val="575756"/>
                </a:solidFill>
                <a:latin typeface="Segoe UI"/>
                <a:cs typeface="Segoe UI"/>
              </a:rPr>
              <a:t> </a:t>
            </a:r>
            <a:r>
              <a:rPr sz="1000" spc="-30" dirty="0">
                <a:solidFill>
                  <a:srgbClr val="575756"/>
                </a:solidFill>
                <a:latin typeface="Segoe UI"/>
                <a:cs typeface="Segoe UI"/>
              </a:rPr>
              <a:t>мероприяти</a:t>
            </a:r>
            <a:r>
              <a:rPr sz="1000" dirty="0">
                <a:solidFill>
                  <a:srgbClr val="575756"/>
                </a:solidFill>
                <a:latin typeface="Segoe UI"/>
                <a:cs typeface="Segoe UI"/>
              </a:rPr>
              <a:t>й</a:t>
            </a:r>
            <a:r>
              <a:rPr sz="1000" spc="-40" dirty="0">
                <a:solidFill>
                  <a:srgbClr val="575756"/>
                </a:solidFill>
                <a:latin typeface="Segoe UI"/>
                <a:cs typeface="Segoe UI"/>
              </a:rPr>
              <a:t> </a:t>
            </a:r>
            <a:r>
              <a:rPr sz="1000" spc="-30" dirty="0">
                <a:solidFill>
                  <a:srgbClr val="575756"/>
                </a:solidFill>
                <a:latin typeface="Segoe UI"/>
                <a:cs typeface="Segoe UI"/>
              </a:rPr>
              <a:t>дополнительног</a:t>
            </a:r>
            <a:r>
              <a:rPr sz="1000" dirty="0">
                <a:solidFill>
                  <a:srgbClr val="575756"/>
                </a:solidFill>
                <a:latin typeface="Segoe UI"/>
                <a:cs typeface="Segoe UI"/>
              </a:rPr>
              <a:t>о</a:t>
            </a:r>
            <a:r>
              <a:rPr sz="1000" spc="-40" dirty="0">
                <a:solidFill>
                  <a:srgbClr val="575756"/>
                </a:solidFill>
                <a:latin typeface="Segoe UI"/>
                <a:cs typeface="Segoe UI"/>
              </a:rPr>
              <a:t> </a:t>
            </a:r>
            <a:r>
              <a:rPr sz="1000" spc="-30" dirty="0">
                <a:solidFill>
                  <a:srgbClr val="575756"/>
                </a:solidFill>
                <a:latin typeface="Segoe UI"/>
                <a:cs typeface="Segoe UI"/>
              </a:rPr>
              <a:t>образования</a:t>
            </a:r>
            <a:r>
              <a:rPr sz="1000" dirty="0">
                <a:solidFill>
                  <a:srgbClr val="575756"/>
                </a:solidFill>
                <a:latin typeface="Segoe UI"/>
                <a:cs typeface="Segoe UI"/>
              </a:rPr>
              <a:t>:</a:t>
            </a:r>
            <a:r>
              <a:rPr sz="1000" spc="-40" dirty="0">
                <a:solidFill>
                  <a:srgbClr val="575756"/>
                </a:solidFill>
                <a:latin typeface="Segoe UI"/>
                <a:cs typeface="Segoe UI"/>
              </a:rPr>
              <a:t> </a:t>
            </a:r>
            <a:r>
              <a:rPr sz="1000" spc="-30" dirty="0">
                <a:solidFill>
                  <a:srgbClr val="575756"/>
                </a:solidFill>
                <a:latin typeface="Segoe UI"/>
                <a:cs typeface="Segoe UI"/>
              </a:rPr>
              <a:t>выставок</a:t>
            </a:r>
            <a:r>
              <a:rPr sz="1000" dirty="0">
                <a:solidFill>
                  <a:srgbClr val="575756"/>
                </a:solidFill>
                <a:latin typeface="Segoe UI"/>
                <a:cs typeface="Segoe UI"/>
              </a:rPr>
              <a:t>,</a:t>
            </a:r>
            <a:r>
              <a:rPr sz="1000" spc="-40" dirty="0">
                <a:solidFill>
                  <a:srgbClr val="575756"/>
                </a:solidFill>
                <a:latin typeface="Segoe UI"/>
                <a:cs typeface="Segoe UI"/>
              </a:rPr>
              <a:t> </a:t>
            </a:r>
            <a:r>
              <a:rPr sz="1000" spc="-30" dirty="0">
                <a:solidFill>
                  <a:srgbClr val="575756"/>
                </a:solidFill>
                <a:latin typeface="Segoe UI"/>
                <a:cs typeface="Segoe UI"/>
              </a:rPr>
              <a:t>конферен</a:t>
            </a:r>
            <a:r>
              <a:rPr sz="1000" spc="-5" dirty="0">
                <a:solidFill>
                  <a:srgbClr val="575756"/>
                </a:solidFill>
                <a:latin typeface="Segoe UI"/>
                <a:cs typeface="Segoe UI"/>
              </a:rPr>
              <a:t>- </a:t>
            </a:r>
            <a:r>
              <a:rPr sz="1000" spc="-30" dirty="0">
                <a:solidFill>
                  <a:srgbClr val="575756"/>
                </a:solidFill>
                <a:latin typeface="Segoe UI"/>
                <a:cs typeface="Segoe UI"/>
              </a:rPr>
              <a:t>ций</a:t>
            </a:r>
            <a:r>
              <a:rPr sz="1000" dirty="0">
                <a:solidFill>
                  <a:srgbClr val="575756"/>
                </a:solidFill>
                <a:latin typeface="Segoe UI"/>
                <a:cs typeface="Segoe UI"/>
              </a:rPr>
              <a:t>,</a:t>
            </a:r>
            <a:r>
              <a:rPr sz="1000" spc="-60" dirty="0">
                <a:solidFill>
                  <a:srgbClr val="575756"/>
                </a:solidFill>
                <a:latin typeface="Segoe UI"/>
                <a:cs typeface="Segoe UI"/>
              </a:rPr>
              <a:t> </a:t>
            </a:r>
            <a:r>
              <a:rPr sz="1000" spc="-30" dirty="0">
                <a:solidFill>
                  <a:srgbClr val="575756"/>
                </a:solidFill>
                <a:latin typeface="Segoe UI"/>
                <a:cs typeface="Segoe UI"/>
              </a:rPr>
              <a:t>семинаро</a:t>
            </a:r>
            <a:r>
              <a:rPr sz="1000" dirty="0">
                <a:solidFill>
                  <a:srgbClr val="575756"/>
                </a:solidFill>
                <a:latin typeface="Segoe UI"/>
                <a:cs typeface="Segoe UI"/>
              </a:rPr>
              <a:t>в</a:t>
            </a:r>
            <a:r>
              <a:rPr sz="1000" spc="-60" dirty="0">
                <a:solidFill>
                  <a:srgbClr val="575756"/>
                </a:solidFill>
                <a:latin typeface="Segoe UI"/>
                <a:cs typeface="Segoe UI"/>
              </a:rPr>
              <a:t> </a:t>
            </a:r>
            <a:r>
              <a:rPr sz="1000" spc="-30" dirty="0">
                <a:solidFill>
                  <a:srgbClr val="575756"/>
                </a:solidFill>
                <a:latin typeface="Segoe UI"/>
                <a:cs typeface="Segoe UI"/>
              </a:rPr>
              <a:t>дл</a:t>
            </a:r>
            <a:r>
              <a:rPr sz="1000" dirty="0">
                <a:solidFill>
                  <a:srgbClr val="575756"/>
                </a:solidFill>
                <a:latin typeface="Segoe UI"/>
                <a:cs typeface="Segoe UI"/>
              </a:rPr>
              <a:t>я</a:t>
            </a:r>
            <a:r>
              <a:rPr sz="1000" spc="-60" dirty="0">
                <a:solidFill>
                  <a:srgbClr val="575756"/>
                </a:solidFill>
                <a:latin typeface="Segoe UI"/>
                <a:cs typeface="Segoe UI"/>
              </a:rPr>
              <a:t> </a:t>
            </a:r>
            <a:r>
              <a:rPr sz="1000" spc="-30" dirty="0">
                <a:solidFill>
                  <a:srgbClr val="575756"/>
                </a:solidFill>
                <a:latin typeface="Segoe UI"/>
                <a:cs typeface="Segoe UI"/>
              </a:rPr>
              <a:t>родителей</a:t>
            </a:r>
            <a:r>
              <a:rPr sz="1000" dirty="0">
                <a:solidFill>
                  <a:srgbClr val="575756"/>
                </a:solidFill>
                <a:latin typeface="Segoe UI"/>
                <a:cs typeface="Segoe UI"/>
              </a:rPr>
              <a:t>,</a:t>
            </a:r>
            <a:r>
              <a:rPr sz="1000" spc="-60" dirty="0">
                <a:solidFill>
                  <a:srgbClr val="575756"/>
                </a:solidFill>
                <a:latin typeface="Segoe UI"/>
                <a:cs typeface="Segoe UI"/>
              </a:rPr>
              <a:t> </a:t>
            </a:r>
            <a:r>
              <a:rPr sz="1000" spc="-30" dirty="0">
                <a:solidFill>
                  <a:srgbClr val="575756"/>
                </a:solidFill>
                <a:latin typeface="Segoe UI"/>
                <a:cs typeface="Segoe UI"/>
              </a:rPr>
              <a:t>педагогов</a:t>
            </a:r>
            <a:r>
              <a:rPr sz="1000" dirty="0">
                <a:solidFill>
                  <a:srgbClr val="575756"/>
                </a:solidFill>
                <a:latin typeface="Segoe UI"/>
                <a:cs typeface="Segoe UI"/>
              </a:rPr>
              <a:t>,</a:t>
            </a:r>
            <a:r>
              <a:rPr sz="1000" spc="-60" dirty="0">
                <a:solidFill>
                  <a:srgbClr val="575756"/>
                </a:solidFill>
                <a:latin typeface="Segoe UI"/>
                <a:cs typeface="Segoe UI"/>
              </a:rPr>
              <a:t> </a:t>
            </a:r>
            <a:r>
              <a:rPr sz="1000" dirty="0">
                <a:solidFill>
                  <a:srgbClr val="575756"/>
                </a:solidFill>
                <a:latin typeface="Segoe UI"/>
                <a:cs typeface="Segoe UI"/>
              </a:rPr>
              <a:t>а</a:t>
            </a:r>
            <a:r>
              <a:rPr sz="1000" spc="-60" dirty="0">
                <a:solidFill>
                  <a:srgbClr val="575756"/>
                </a:solidFill>
                <a:latin typeface="Segoe UI"/>
                <a:cs typeface="Segoe UI"/>
              </a:rPr>
              <a:t> </a:t>
            </a:r>
            <a:r>
              <a:rPr sz="1000" spc="-30" dirty="0">
                <a:solidFill>
                  <a:srgbClr val="575756"/>
                </a:solidFill>
                <a:latin typeface="Segoe UI"/>
                <a:cs typeface="Segoe UI"/>
              </a:rPr>
              <a:t>такж</a:t>
            </a:r>
            <a:r>
              <a:rPr sz="1000" dirty="0">
                <a:solidFill>
                  <a:srgbClr val="575756"/>
                </a:solidFill>
                <a:latin typeface="Segoe UI"/>
                <a:cs typeface="Segoe UI"/>
              </a:rPr>
              <a:t>е</a:t>
            </a:r>
            <a:r>
              <a:rPr sz="1000" spc="-60" dirty="0">
                <a:solidFill>
                  <a:srgbClr val="575756"/>
                </a:solidFill>
                <a:latin typeface="Segoe UI"/>
                <a:cs typeface="Segoe UI"/>
              </a:rPr>
              <a:t> </a:t>
            </a:r>
            <a:r>
              <a:rPr sz="1000" spc="-30" dirty="0">
                <a:solidFill>
                  <a:srgbClr val="575756"/>
                </a:solidFill>
                <a:latin typeface="Segoe UI"/>
                <a:cs typeface="Segoe UI"/>
              </a:rPr>
              <a:t>конкурсов</a:t>
            </a:r>
            <a:r>
              <a:rPr sz="1000" dirty="0">
                <a:solidFill>
                  <a:srgbClr val="575756"/>
                </a:solidFill>
                <a:latin typeface="Segoe UI"/>
                <a:cs typeface="Segoe UI"/>
              </a:rPr>
              <a:t>,</a:t>
            </a:r>
            <a:r>
              <a:rPr sz="1000" spc="-60" dirty="0">
                <a:solidFill>
                  <a:srgbClr val="575756"/>
                </a:solidFill>
                <a:latin typeface="Segoe UI"/>
                <a:cs typeface="Segoe UI"/>
              </a:rPr>
              <a:t> </a:t>
            </a:r>
            <a:r>
              <a:rPr sz="1000" spc="-30" dirty="0">
                <a:solidFill>
                  <a:srgbClr val="575756"/>
                </a:solidFill>
                <a:latin typeface="Segoe UI"/>
                <a:cs typeface="Segoe UI"/>
              </a:rPr>
              <a:t>олимпиад</a:t>
            </a:r>
            <a:r>
              <a:rPr sz="1000" dirty="0">
                <a:solidFill>
                  <a:srgbClr val="575756"/>
                </a:solidFill>
                <a:latin typeface="Segoe UI"/>
                <a:cs typeface="Segoe UI"/>
              </a:rPr>
              <a:t>,</a:t>
            </a:r>
            <a:r>
              <a:rPr sz="1000" spc="-60" dirty="0">
                <a:solidFill>
                  <a:srgbClr val="575756"/>
                </a:solidFill>
                <a:latin typeface="Segoe UI"/>
                <a:cs typeface="Segoe UI"/>
              </a:rPr>
              <a:t> </a:t>
            </a:r>
            <a:r>
              <a:rPr sz="1000" spc="-30" dirty="0">
                <a:solidFill>
                  <a:srgbClr val="575756"/>
                </a:solidFill>
                <a:latin typeface="Segoe UI"/>
                <a:cs typeface="Segoe UI"/>
              </a:rPr>
              <a:t>соревновани</a:t>
            </a:r>
            <a:r>
              <a:rPr sz="1000" dirty="0">
                <a:solidFill>
                  <a:srgbClr val="575756"/>
                </a:solidFill>
                <a:latin typeface="Segoe UI"/>
                <a:cs typeface="Segoe UI"/>
              </a:rPr>
              <a:t>й</a:t>
            </a:r>
            <a:r>
              <a:rPr sz="1000" spc="-60" dirty="0">
                <a:solidFill>
                  <a:srgbClr val="575756"/>
                </a:solidFill>
                <a:latin typeface="Segoe UI"/>
                <a:cs typeface="Segoe UI"/>
              </a:rPr>
              <a:t> </a:t>
            </a:r>
            <a:r>
              <a:rPr sz="1000" spc="-30" dirty="0">
                <a:solidFill>
                  <a:srgbClr val="575756"/>
                </a:solidFill>
                <a:latin typeface="Segoe UI"/>
                <a:cs typeface="Segoe UI"/>
              </a:rPr>
              <a:t>дл</a:t>
            </a:r>
            <a:r>
              <a:rPr sz="1000" dirty="0">
                <a:solidFill>
                  <a:srgbClr val="575756"/>
                </a:solidFill>
                <a:latin typeface="Segoe UI"/>
                <a:cs typeface="Segoe UI"/>
              </a:rPr>
              <a:t>я</a:t>
            </a:r>
            <a:r>
              <a:rPr sz="1000" spc="-60" dirty="0">
                <a:solidFill>
                  <a:srgbClr val="575756"/>
                </a:solidFill>
                <a:latin typeface="Segoe UI"/>
                <a:cs typeface="Segoe UI"/>
              </a:rPr>
              <a:t> </a:t>
            </a:r>
            <a:r>
              <a:rPr sz="1000" spc="-30" dirty="0">
                <a:solidFill>
                  <a:srgbClr val="575756"/>
                </a:solidFill>
                <a:latin typeface="Segoe UI"/>
                <a:cs typeface="Segoe UI"/>
              </a:rPr>
              <a:t>детей</a:t>
            </a:r>
            <a:endParaRPr sz="1000">
              <a:latin typeface="Segoe UI"/>
              <a:cs typeface="Segoe UI"/>
            </a:endParaRPr>
          </a:p>
          <a:p>
            <a:pPr marL="12700" marR="5080">
              <a:lnSpc>
                <a:spcPts val="1100"/>
              </a:lnSpc>
            </a:pPr>
            <a:r>
              <a:rPr sz="900" dirty="0">
                <a:solidFill>
                  <a:srgbClr val="E2281E"/>
                </a:solidFill>
                <a:latin typeface="Wingdings 3"/>
                <a:cs typeface="Wingdings 3"/>
              </a:rPr>
              <a:t></a:t>
            </a:r>
            <a:r>
              <a:rPr sz="900" dirty="0">
                <a:solidFill>
                  <a:srgbClr val="E2281E"/>
                </a:solidFill>
                <a:latin typeface="Times New Roman"/>
                <a:cs typeface="Times New Roman"/>
              </a:rPr>
              <a:t> </a:t>
            </a:r>
            <a:r>
              <a:rPr sz="900" spc="45" dirty="0">
                <a:solidFill>
                  <a:srgbClr val="E2281E"/>
                </a:solidFill>
                <a:latin typeface="Times New Roman"/>
                <a:cs typeface="Times New Roman"/>
              </a:rPr>
              <a:t> </a:t>
            </a:r>
            <a:r>
              <a:rPr sz="1000" dirty="0">
                <a:solidFill>
                  <a:srgbClr val="575756"/>
                </a:solidFill>
                <a:latin typeface="Segoe UI"/>
                <a:cs typeface="Segoe UI"/>
              </a:rPr>
              <a:t>Организация</a:t>
            </a:r>
            <a:r>
              <a:rPr sz="1000" spc="-55" dirty="0">
                <a:solidFill>
                  <a:srgbClr val="575756"/>
                </a:solidFill>
                <a:latin typeface="Segoe UI"/>
                <a:cs typeface="Segoe UI"/>
              </a:rPr>
              <a:t> </a:t>
            </a:r>
            <a:r>
              <a:rPr sz="1000" dirty="0">
                <a:solidFill>
                  <a:srgbClr val="575756"/>
                </a:solidFill>
                <a:latin typeface="Segoe UI"/>
                <a:cs typeface="Segoe UI"/>
              </a:rPr>
              <a:t>онлайн-рег</a:t>
            </a:r>
            <a:r>
              <a:rPr sz="1000" spc="-5" dirty="0">
                <a:solidFill>
                  <a:srgbClr val="575756"/>
                </a:solidFill>
                <a:latin typeface="Segoe UI"/>
                <a:cs typeface="Segoe UI"/>
              </a:rPr>
              <a:t>и</a:t>
            </a:r>
            <a:r>
              <a:rPr sz="1000" dirty="0">
                <a:solidFill>
                  <a:srgbClr val="575756"/>
                </a:solidFill>
                <a:latin typeface="Segoe UI"/>
                <a:cs typeface="Segoe UI"/>
              </a:rPr>
              <a:t>страции</a:t>
            </a:r>
            <a:r>
              <a:rPr sz="1000" spc="-55" dirty="0">
                <a:solidFill>
                  <a:srgbClr val="575756"/>
                </a:solidFill>
                <a:latin typeface="Segoe UI"/>
                <a:cs typeface="Segoe UI"/>
              </a:rPr>
              <a:t> </a:t>
            </a:r>
            <a:r>
              <a:rPr sz="1000" dirty="0">
                <a:solidFill>
                  <a:srgbClr val="575756"/>
                </a:solidFill>
                <a:latin typeface="Segoe UI"/>
                <a:cs typeface="Segoe UI"/>
              </a:rPr>
              <a:t>на</a:t>
            </a:r>
            <a:r>
              <a:rPr sz="1000" spc="-55" dirty="0">
                <a:solidFill>
                  <a:srgbClr val="575756"/>
                </a:solidFill>
                <a:latin typeface="Segoe UI"/>
                <a:cs typeface="Segoe UI"/>
              </a:rPr>
              <a:t> </a:t>
            </a:r>
            <a:r>
              <a:rPr sz="1000" dirty="0">
                <a:solidFill>
                  <a:srgbClr val="575756"/>
                </a:solidFill>
                <a:latin typeface="Segoe UI"/>
                <a:cs typeface="Segoe UI"/>
              </a:rPr>
              <a:t>мероприятия,</a:t>
            </a:r>
            <a:r>
              <a:rPr sz="1000" spc="-55" dirty="0">
                <a:solidFill>
                  <a:srgbClr val="575756"/>
                </a:solidFill>
                <a:latin typeface="Segoe UI"/>
                <a:cs typeface="Segoe UI"/>
              </a:rPr>
              <a:t> </a:t>
            </a:r>
            <a:r>
              <a:rPr sz="1000" dirty="0">
                <a:solidFill>
                  <a:srgbClr val="575756"/>
                </a:solidFill>
                <a:latin typeface="Segoe UI"/>
                <a:cs typeface="Segoe UI"/>
              </a:rPr>
              <a:t>выгрузка</a:t>
            </a:r>
            <a:r>
              <a:rPr sz="1000" spc="-55" dirty="0">
                <a:solidFill>
                  <a:srgbClr val="575756"/>
                </a:solidFill>
                <a:latin typeface="Segoe UI"/>
                <a:cs typeface="Segoe UI"/>
              </a:rPr>
              <a:t> </a:t>
            </a:r>
            <a:r>
              <a:rPr sz="1000" dirty="0">
                <a:solidFill>
                  <a:srgbClr val="575756"/>
                </a:solidFill>
                <a:latin typeface="Segoe UI"/>
                <a:cs typeface="Segoe UI"/>
              </a:rPr>
              <a:t>списков</a:t>
            </a:r>
            <a:r>
              <a:rPr sz="1000" spc="-55" dirty="0">
                <a:solidFill>
                  <a:srgbClr val="575756"/>
                </a:solidFill>
                <a:latin typeface="Segoe UI"/>
                <a:cs typeface="Segoe UI"/>
              </a:rPr>
              <a:t> </a:t>
            </a:r>
            <a:r>
              <a:rPr sz="1000" dirty="0">
                <a:solidFill>
                  <a:srgbClr val="575756"/>
                </a:solidFill>
                <a:latin typeface="Segoe UI"/>
                <a:cs typeface="Segoe UI"/>
              </a:rPr>
              <a:t>участников</a:t>
            </a:r>
            <a:r>
              <a:rPr sz="1000" spc="-55" dirty="0">
                <a:solidFill>
                  <a:srgbClr val="575756"/>
                </a:solidFill>
                <a:latin typeface="Segoe UI"/>
                <a:cs typeface="Segoe UI"/>
              </a:rPr>
              <a:t> </a:t>
            </a:r>
            <a:r>
              <a:rPr sz="1000" dirty="0">
                <a:solidFill>
                  <a:srgbClr val="575756"/>
                </a:solidFill>
                <a:latin typeface="Segoe UI"/>
                <a:cs typeface="Segoe UI"/>
              </a:rPr>
              <a:t>с</a:t>
            </a:r>
            <a:r>
              <a:rPr sz="1000" spc="-55" dirty="0">
                <a:solidFill>
                  <a:srgbClr val="575756"/>
                </a:solidFill>
                <a:latin typeface="Segoe UI"/>
                <a:cs typeface="Segoe UI"/>
              </a:rPr>
              <a:t> </a:t>
            </a:r>
            <a:r>
              <a:rPr sz="1000" dirty="0">
                <a:solidFill>
                  <a:srgbClr val="575756"/>
                </a:solidFill>
                <a:latin typeface="Segoe UI"/>
                <a:cs typeface="Segoe UI"/>
              </a:rPr>
              <a:t>контактными</a:t>
            </a:r>
            <a:r>
              <a:rPr sz="1000" spc="-50" dirty="0">
                <a:solidFill>
                  <a:srgbClr val="575756"/>
                </a:solidFill>
                <a:latin typeface="Segoe UI"/>
                <a:cs typeface="Segoe UI"/>
              </a:rPr>
              <a:t> </a:t>
            </a:r>
            <a:r>
              <a:rPr sz="1000" dirty="0">
                <a:solidFill>
                  <a:srgbClr val="575756"/>
                </a:solidFill>
                <a:latin typeface="Segoe UI"/>
                <a:cs typeface="Segoe UI"/>
              </a:rPr>
              <a:t>дан</a:t>
            </a:r>
            <a:r>
              <a:rPr sz="1000" spc="-5" dirty="0">
                <a:solidFill>
                  <a:srgbClr val="575756"/>
                </a:solidFill>
                <a:latin typeface="Segoe UI"/>
                <a:cs typeface="Segoe UI"/>
              </a:rPr>
              <a:t>- </a:t>
            </a:r>
            <a:r>
              <a:rPr sz="1000" dirty="0">
                <a:solidFill>
                  <a:srgbClr val="575756"/>
                </a:solidFill>
                <a:latin typeface="Segoe UI"/>
                <a:cs typeface="Segoe UI"/>
              </a:rPr>
              <a:t>ными, рассылка с вложенным файлом — схемой проезда или программой мероприятия</a:t>
            </a:r>
            <a:endParaRPr sz="1000">
              <a:latin typeface="Segoe UI"/>
              <a:cs typeface="Segoe UI"/>
            </a:endParaRPr>
          </a:p>
          <a:p>
            <a:pPr marL="12700">
              <a:lnSpc>
                <a:spcPts val="1080"/>
              </a:lnSpc>
            </a:pPr>
            <a:r>
              <a:rPr sz="900" dirty="0">
                <a:solidFill>
                  <a:srgbClr val="E2281E"/>
                </a:solidFill>
                <a:latin typeface="Wingdings 3"/>
                <a:cs typeface="Wingdings 3"/>
              </a:rPr>
              <a:t></a:t>
            </a:r>
            <a:r>
              <a:rPr sz="900" dirty="0">
                <a:solidFill>
                  <a:srgbClr val="E2281E"/>
                </a:solidFill>
                <a:latin typeface="Times New Roman"/>
                <a:cs typeface="Times New Roman"/>
              </a:rPr>
              <a:t> </a:t>
            </a:r>
            <a:r>
              <a:rPr sz="900" spc="45" dirty="0">
                <a:solidFill>
                  <a:srgbClr val="E2281E"/>
                </a:solidFill>
                <a:latin typeface="Times New Roman"/>
                <a:cs typeface="Times New Roman"/>
              </a:rPr>
              <a:t> </a:t>
            </a:r>
            <a:r>
              <a:rPr sz="1000" dirty="0">
                <a:solidFill>
                  <a:srgbClr val="575756"/>
                </a:solidFill>
                <a:latin typeface="Segoe UI"/>
                <a:cs typeface="Segoe UI"/>
              </a:rPr>
              <a:t>Органайзер</a:t>
            </a:r>
            <a:r>
              <a:rPr sz="1000" spc="-40" dirty="0">
                <a:solidFill>
                  <a:srgbClr val="575756"/>
                </a:solidFill>
                <a:latin typeface="Segoe UI"/>
                <a:cs typeface="Segoe UI"/>
              </a:rPr>
              <a:t> </a:t>
            </a:r>
            <a:r>
              <a:rPr sz="1000" dirty="0">
                <a:solidFill>
                  <a:srgbClr val="575756"/>
                </a:solidFill>
                <a:latin typeface="Segoe UI"/>
                <a:cs typeface="Segoe UI"/>
              </a:rPr>
              <a:t>в</a:t>
            </a:r>
            <a:r>
              <a:rPr sz="1000" spc="-40" dirty="0">
                <a:solidFill>
                  <a:srgbClr val="575756"/>
                </a:solidFill>
                <a:latin typeface="Segoe UI"/>
                <a:cs typeface="Segoe UI"/>
              </a:rPr>
              <a:t> </a:t>
            </a:r>
            <a:r>
              <a:rPr sz="1000" dirty="0">
                <a:solidFill>
                  <a:srgbClr val="575756"/>
                </a:solidFill>
                <a:latin typeface="Segoe UI"/>
                <a:cs typeface="Segoe UI"/>
              </a:rPr>
              <a:t>виде</a:t>
            </a:r>
            <a:r>
              <a:rPr sz="1000" spc="-40" dirty="0">
                <a:solidFill>
                  <a:srgbClr val="575756"/>
                </a:solidFill>
                <a:latin typeface="Segoe UI"/>
                <a:cs typeface="Segoe UI"/>
              </a:rPr>
              <a:t> </a:t>
            </a:r>
            <a:r>
              <a:rPr sz="1000" dirty="0">
                <a:solidFill>
                  <a:srgbClr val="575756"/>
                </a:solidFill>
                <a:latin typeface="Segoe UI"/>
                <a:cs typeface="Segoe UI"/>
              </a:rPr>
              <a:t>календаря</a:t>
            </a:r>
            <a:r>
              <a:rPr sz="1000" spc="-40" dirty="0">
                <a:solidFill>
                  <a:srgbClr val="575756"/>
                </a:solidFill>
                <a:latin typeface="Segoe UI"/>
                <a:cs typeface="Segoe UI"/>
              </a:rPr>
              <a:t> </a:t>
            </a:r>
            <a:r>
              <a:rPr sz="1000" dirty="0">
                <a:solidFill>
                  <a:srgbClr val="575756"/>
                </a:solidFill>
                <a:latin typeface="Segoe UI"/>
                <a:cs typeface="Segoe UI"/>
              </a:rPr>
              <a:t>для</a:t>
            </a:r>
            <a:r>
              <a:rPr sz="1000" spc="-40" dirty="0">
                <a:solidFill>
                  <a:srgbClr val="575756"/>
                </a:solidFill>
                <a:latin typeface="Segoe UI"/>
                <a:cs typeface="Segoe UI"/>
              </a:rPr>
              <a:t> </a:t>
            </a:r>
            <a:r>
              <a:rPr sz="1000" dirty="0">
                <a:solidFill>
                  <a:srgbClr val="575756"/>
                </a:solidFill>
                <a:latin typeface="Segoe UI"/>
                <a:cs typeface="Segoe UI"/>
              </a:rPr>
              <a:t>наглядного</a:t>
            </a:r>
            <a:r>
              <a:rPr sz="1000" spc="-40" dirty="0">
                <a:solidFill>
                  <a:srgbClr val="575756"/>
                </a:solidFill>
                <a:latin typeface="Segoe UI"/>
                <a:cs typeface="Segoe UI"/>
              </a:rPr>
              <a:t> </a:t>
            </a:r>
            <a:r>
              <a:rPr sz="1000" dirty="0">
                <a:solidFill>
                  <a:srgbClr val="575756"/>
                </a:solidFill>
                <a:latin typeface="Segoe UI"/>
                <a:cs typeface="Segoe UI"/>
              </a:rPr>
              <a:t>отображения</a:t>
            </a:r>
            <a:r>
              <a:rPr sz="1000" spc="-40" dirty="0">
                <a:solidFill>
                  <a:srgbClr val="575756"/>
                </a:solidFill>
                <a:latin typeface="Segoe UI"/>
                <a:cs typeface="Segoe UI"/>
              </a:rPr>
              <a:t> </a:t>
            </a:r>
            <a:r>
              <a:rPr sz="1000" dirty="0">
                <a:solidFill>
                  <a:srgbClr val="575756"/>
                </a:solidFill>
                <a:latin typeface="Segoe UI"/>
                <a:cs typeface="Segoe UI"/>
              </a:rPr>
              <a:t>ближайших</a:t>
            </a:r>
            <a:r>
              <a:rPr sz="1000" spc="-40" dirty="0">
                <a:solidFill>
                  <a:srgbClr val="575756"/>
                </a:solidFill>
                <a:latin typeface="Segoe UI"/>
                <a:cs typeface="Segoe UI"/>
              </a:rPr>
              <a:t> </a:t>
            </a:r>
            <a:r>
              <a:rPr sz="1000" dirty="0">
                <a:solidFill>
                  <a:srgbClr val="575756"/>
                </a:solidFill>
                <a:latin typeface="Segoe UI"/>
                <a:cs typeface="Segoe UI"/>
              </a:rPr>
              <a:t>мероприятий</a:t>
            </a:r>
            <a:r>
              <a:rPr sz="1000" spc="-40" dirty="0">
                <a:solidFill>
                  <a:srgbClr val="575756"/>
                </a:solidFill>
                <a:latin typeface="Segoe UI"/>
                <a:cs typeface="Segoe UI"/>
              </a:rPr>
              <a:t> </a:t>
            </a:r>
            <a:r>
              <a:rPr sz="1000" dirty="0">
                <a:solidFill>
                  <a:srgbClr val="575756"/>
                </a:solidFill>
                <a:latin typeface="Segoe UI"/>
                <a:cs typeface="Segoe UI"/>
              </a:rPr>
              <a:t>и</a:t>
            </a:r>
            <a:r>
              <a:rPr sz="1000" spc="-40" dirty="0">
                <a:solidFill>
                  <a:srgbClr val="575756"/>
                </a:solidFill>
                <a:latin typeface="Segoe UI"/>
                <a:cs typeface="Segoe UI"/>
              </a:rPr>
              <a:t> </a:t>
            </a:r>
            <a:r>
              <a:rPr sz="1000" dirty="0">
                <a:solidFill>
                  <a:srgbClr val="575756"/>
                </a:solidFill>
                <a:latin typeface="Segoe UI"/>
                <a:cs typeface="Segoe UI"/>
              </a:rPr>
              <a:t>возможности</a:t>
            </a:r>
            <a:endParaRPr sz="1000">
              <a:latin typeface="Segoe UI"/>
              <a:cs typeface="Segoe UI"/>
            </a:endParaRPr>
          </a:p>
        </p:txBody>
      </p:sp>
      <p:sp>
        <p:nvSpPr>
          <p:cNvPr id="121" name="object 121"/>
          <p:cNvSpPr txBox="1"/>
          <p:nvPr/>
        </p:nvSpPr>
        <p:spPr>
          <a:xfrm>
            <a:off x="1358353" y="5906108"/>
            <a:ext cx="1929130" cy="622935"/>
          </a:xfrm>
          <a:prstGeom prst="rect">
            <a:avLst/>
          </a:prstGeom>
        </p:spPr>
        <p:txBody>
          <a:bodyPr vert="horz" wrap="square" lIns="0" tIns="0" rIns="0" bIns="0" rtlCol="0">
            <a:spAutoFit/>
          </a:bodyPr>
          <a:lstStyle/>
          <a:p>
            <a:pPr marL="12700">
              <a:lnSpc>
                <a:spcPts val="1260"/>
              </a:lnSpc>
            </a:pPr>
            <a:r>
              <a:rPr sz="1100" b="1" dirty="0">
                <a:solidFill>
                  <a:srgbClr val="E5432D"/>
                </a:solidFill>
                <a:latin typeface="Segoe UI"/>
                <a:cs typeface="Segoe UI"/>
              </a:rPr>
              <a:t>М</a:t>
            </a:r>
            <a:r>
              <a:rPr sz="1100" b="1" spc="-10" dirty="0">
                <a:solidFill>
                  <a:srgbClr val="E5432D"/>
                </a:solidFill>
                <a:latin typeface="Segoe UI"/>
                <a:cs typeface="Segoe UI"/>
              </a:rPr>
              <a:t>о</a:t>
            </a:r>
            <a:r>
              <a:rPr sz="1100" b="1" dirty="0">
                <a:solidFill>
                  <a:srgbClr val="E5432D"/>
                </a:solidFill>
                <a:latin typeface="Segoe UI"/>
                <a:cs typeface="Segoe UI"/>
              </a:rPr>
              <a:t>д</a:t>
            </a:r>
            <a:r>
              <a:rPr sz="1100" b="1" spc="-50" dirty="0">
                <a:solidFill>
                  <a:srgbClr val="E5432D"/>
                </a:solidFill>
                <a:latin typeface="Segoe UI"/>
                <a:cs typeface="Segoe UI"/>
              </a:rPr>
              <a:t>у</a:t>
            </a:r>
            <a:r>
              <a:rPr sz="1100" b="1" dirty="0">
                <a:solidFill>
                  <a:srgbClr val="E5432D"/>
                </a:solidFill>
                <a:latin typeface="Segoe UI"/>
                <a:cs typeface="Segoe UI"/>
              </a:rPr>
              <a:t>ль</a:t>
            </a:r>
            <a:endParaRPr sz="1100">
              <a:latin typeface="Segoe UI"/>
              <a:cs typeface="Segoe UI"/>
            </a:endParaRPr>
          </a:p>
          <a:p>
            <a:pPr marL="12700" marR="5080">
              <a:lnSpc>
                <a:spcPts val="1200"/>
              </a:lnSpc>
              <a:spcBef>
                <a:spcPts val="80"/>
              </a:spcBef>
            </a:pPr>
            <a:r>
              <a:rPr sz="1100" b="1" dirty="0">
                <a:solidFill>
                  <a:srgbClr val="E5432D"/>
                </a:solidFill>
                <a:latin typeface="Segoe UI"/>
                <a:cs typeface="Segoe UI"/>
              </a:rPr>
              <a:t>«Публикация мероприятий дополни</a:t>
            </a:r>
            <a:r>
              <a:rPr sz="1100" b="1" spc="-20" dirty="0">
                <a:solidFill>
                  <a:srgbClr val="E5432D"/>
                </a:solidFill>
                <a:latin typeface="Segoe UI"/>
                <a:cs typeface="Segoe UI"/>
              </a:rPr>
              <a:t>т</a:t>
            </a:r>
            <a:r>
              <a:rPr sz="1100" b="1" dirty="0">
                <a:solidFill>
                  <a:srgbClr val="E5432D"/>
                </a:solidFill>
                <a:latin typeface="Segoe UI"/>
                <a:cs typeface="Segoe UI"/>
              </a:rPr>
              <a:t>ельно</a:t>
            </a:r>
            <a:r>
              <a:rPr sz="1100" b="1" spc="-15" dirty="0">
                <a:solidFill>
                  <a:srgbClr val="E5432D"/>
                </a:solidFill>
                <a:latin typeface="Segoe UI"/>
                <a:cs typeface="Segoe UI"/>
              </a:rPr>
              <a:t>г</a:t>
            </a:r>
            <a:r>
              <a:rPr sz="1100" b="1" dirty="0">
                <a:solidFill>
                  <a:srgbClr val="E5432D"/>
                </a:solidFill>
                <a:latin typeface="Segoe UI"/>
                <a:cs typeface="Segoe UI"/>
              </a:rPr>
              <a:t>о об</a:t>
            </a:r>
            <a:r>
              <a:rPr sz="1100" b="1" spc="-15" dirty="0">
                <a:solidFill>
                  <a:srgbClr val="E5432D"/>
                </a:solidFill>
                <a:latin typeface="Segoe UI"/>
                <a:cs typeface="Segoe UI"/>
              </a:rPr>
              <a:t>р</a:t>
            </a:r>
            <a:r>
              <a:rPr sz="1100" b="1" dirty="0">
                <a:solidFill>
                  <a:srgbClr val="E5432D"/>
                </a:solidFill>
                <a:latin typeface="Segoe UI"/>
                <a:cs typeface="Segoe UI"/>
              </a:rPr>
              <a:t>азования»</a:t>
            </a:r>
            <a:endParaRPr sz="1100">
              <a:latin typeface="Segoe UI"/>
              <a:cs typeface="Segoe UI"/>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909793" y="664754"/>
            <a:ext cx="625449" cy="614476"/>
          </a:xfrm>
          <a:prstGeom prst="rect">
            <a:avLst/>
          </a:prstGeom>
          <a:blipFill>
            <a:blip r:embed="rId3" cstate="print"/>
            <a:stretch>
              <a:fillRect/>
            </a:stretch>
          </a:blipFill>
        </p:spPr>
        <p:txBody>
          <a:bodyPr wrap="square" lIns="0" tIns="0" rIns="0" bIns="0" rtlCol="0"/>
          <a:lstStyle/>
          <a:p>
            <a:endParaRPr/>
          </a:p>
        </p:txBody>
      </p:sp>
      <p:sp>
        <p:nvSpPr>
          <p:cNvPr id="41" name="object 41"/>
          <p:cNvSpPr/>
          <p:nvPr/>
        </p:nvSpPr>
        <p:spPr>
          <a:xfrm>
            <a:off x="909793" y="1751355"/>
            <a:ext cx="625449" cy="647395"/>
          </a:xfrm>
          <a:prstGeom prst="rect">
            <a:avLst/>
          </a:prstGeom>
          <a:blipFill>
            <a:blip r:embed="rId4" cstate="print"/>
            <a:stretch>
              <a:fillRect/>
            </a:stretch>
          </a:blipFill>
        </p:spPr>
        <p:txBody>
          <a:bodyPr wrap="square" lIns="0" tIns="0" rIns="0" bIns="0" rtlCol="0"/>
          <a:lstStyle/>
          <a:p>
            <a:endParaRPr/>
          </a:p>
        </p:txBody>
      </p:sp>
      <p:sp>
        <p:nvSpPr>
          <p:cNvPr id="42" name="object 42"/>
          <p:cNvSpPr txBox="1"/>
          <p:nvPr/>
        </p:nvSpPr>
        <p:spPr>
          <a:xfrm>
            <a:off x="4057864" y="641478"/>
            <a:ext cx="6116955" cy="1099185"/>
          </a:xfrm>
          <a:prstGeom prst="rect">
            <a:avLst/>
          </a:prstGeom>
        </p:spPr>
        <p:txBody>
          <a:bodyPr vert="horz" wrap="square" lIns="0" tIns="0" rIns="0" bIns="0" rtlCol="0">
            <a:spAutoFit/>
          </a:bodyPr>
          <a:lstStyle/>
          <a:p>
            <a:pPr marL="12700" marR="5080" indent="-635">
              <a:lnSpc>
                <a:spcPts val="1100"/>
              </a:lnSpc>
            </a:pPr>
            <a:r>
              <a:rPr sz="900" dirty="0">
                <a:solidFill>
                  <a:srgbClr val="F07E2F"/>
                </a:solidFill>
                <a:latin typeface="Wingdings 3"/>
                <a:cs typeface="Wingdings 3"/>
              </a:rPr>
              <a:t></a:t>
            </a:r>
            <a:r>
              <a:rPr sz="900" dirty="0">
                <a:solidFill>
                  <a:srgbClr val="F07E2F"/>
                </a:solidFill>
                <a:latin typeface="Times New Roman"/>
                <a:cs typeface="Times New Roman"/>
              </a:rPr>
              <a:t> </a:t>
            </a:r>
            <a:r>
              <a:rPr sz="900" spc="45" dirty="0">
                <a:solidFill>
                  <a:srgbClr val="F07E2F"/>
                </a:solidFill>
                <a:latin typeface="Times New Roman"/>
                <a:cs typeface="Times New Roman"/>
              </a:rPr>
              <a:t> </a:t>
            </a:r>
            <a:r>
              <a:rPr sz="1000" dirty="0">
                <a:solidFill>
                  <a:srgbClr val="575756"/>
                </a:solidFill>
                <a:latin typeface="Segoe UI"/>
                <a:cs typeface="Segoe UI"/>
              </a:rPr>
              <a:t>Расширение</a:t>
            </a:r>
            <a:r>
              <a:rPr sz="1000" spc="15" dirty="0">
                <a:solidFill>
                  <a:srgbClr val="575756"/>
                </a:solidFill>
                <a:latin typeface="Segoe UI"/>
                <a:cs typeface="Segoe UI"/>
              </a:rPr>
              <a:t> </a:t>
            </a:r>
            <a:r>
              <a:rPr sz="1000" dirty="0">
                <a:solidFill>
                  <a:srgbClr val="575756"/>
                </a:solidFill>
                <a:latin typeface="Segoe UI"/>
                <a:cs typeface="Segoe UI"/>
              </a:rPr>
              <a:t>функциональных</a:t>
            </a:r>
            <a:r>
              <a:rPr sz="1000" spc="15" dirty="0">
                <a:solidFill>
                  <a:srgbClr val="575756"/>
                </a:solidFill>
                <a:latin typeface="Segoe UI"/>
                <a:cs typeface="Segoe UI"/>
              </a:rPr>
              <a:t> </a:t>
            </a:r>
            <a:r>
              <a:rPr sz="1000" dirty="0">
                <a:solidFill>
                  <a:srgbClr val="575756"/>
                </a:solidFill>
                <a:latin typeface="Segoe UI"/>
                <a:cs typeface="Segoe UI"/>
              </a:rPr>
              <a:t>возможностей</a:t>
            </a:r>
            <a:r>
              <a:rPr sz="1000" spc="15" dirty="0">
                <a:solidFill>
                  <a:srgbClr val="575756"/>
                </a:solidFill>
                <a:latin typeface="Segoe UI"/>
                <a:cs typeface="Segoe UI"/>
              </a:rPr>
              <a:t> </a:t>
            </a:r>
            <a:r>
              <a:rPr sz="1000" dirty="0">
                <a:solidFill>
                  <a:srgbClr val="575756"/>
                </a:solidFill>
                <a:latin typeface="Segoe UI"/>
                <a:cs typeface="Segoe UI"/>
              </a:rPr>
              <a:t>навига</a:t>
            </a:r>
            <a:r>
              <a:rPr sz="1000" spc="-5" dirty="0">
                <a:solidFill>
                  <a:srgbClr val="575756"/>
                </a:solidFill>
                <a:latin typeface="Segoe UI"/>
                <a:cs typeface="Segoe UI"/>
              </a:rPr>
              <a:t>т</a:t>
            </a:r>
            <a:r>
              <a:rPr sz="1000" dirty="0">
                <a:solidFill>
                  <a:srgbClr val="575756"/>
                </a:solidFill>
                <a:latin typeface="Segoe UI"/>
                <a:cs typeface="Segoe UI"/>
              </a:rPr>
              <a:t>ора</a:t>
            </a:r>
            <a:r>
              <a:rPr sz="1000" spc="15" dirty="0">
                <a:solidFill>
                  <a:srgbClr val="575756"/>
                </a:solidFill>
                <a:latin typeface="Segoe UI"/>
                <a:cs typeface="Segoe UI"/>
              </a:rPr>
              <a:t> </a:t>
            </a:r>
            <a:r>
              <a:rPr sz="1000" dirty="0">
                <a:solidFill>
                  <a:srgbClr val="575756"/>
                </a:solidFill>
                <a:latin typeface="Segoe UI"/>
                <a:cs typeface="Segoe UI"/>
              </a:rPr>
              <a:t>публикации</a:t>
            </a:r>
            <a:r>
              <a:rPr sz="1000" spc="15" dirty="0">
                <a:solidFill>
                  <a:srgbClr val="575756"/>
                </a:solidFill>
                <a:latin typeface="Segoe UI"/>
                <a:cs typeface="Segoe UI"/>
              </a:rPr>
              <a:t> </a:t>
            </a:r>
            <a:r>
              <a:rPr sz="1000" dirty="0">
                <a:solidFill>
                  <a:srgbClr val="575756"/>
                </a:solidFill>
                <a:latin typeface="Segoe UI"/>
                <a:cs typeface="Segoe UI"/>
              </a:rPr>
              <a:t>предложений</a:t>
            </a:r>
            <a:r>
              <a:rPr sz="1000" spc="15" dirty="0">
                <a:solidFill>
                  <a:srgbClr val="575756"/>
                </a:solidFill>
                <a:latin typeface="Segoe UI"/>
                <a:cs typeface="Segoe UI"/>
              </a:rPr>
              <a:t> </a:t>
            </a:r>
            <a:r>
              <a:rPr sz="1000" dirty="0">
                <a:solidFill>
                  <a:srgbClr val="575756"/>
                </a:solidFill>
                <a:latin typeface="Segoe UI"/>
                <a:cs typeface="Segoe UI"/>
              </a:rPr>
              <a:t>от</a:t>
            </a:r>
            <a:r>
              <a:rPr sz="1000" spc="15" dirty="0">
                <a:solidFill>
                  <a:srgbClr val="575756"/>
                </a:solidFill>
                <a:latin typeface="Segoe UI"/>
                <a:cs typeface="Segoe UI"/>
              </a:rPr>
              <a:t> </a:t>
            </a:r>
            <a:r>
              <a:rPr sz="1000" dirty="0">
                <a:solidFill>
                  <a:srgbClr val="575756"/>
                </a:solidFill>
                <a:latin typeface="Segoe UI"/>
                <a:cs typeface="Segoe UI"/>
              </a:rPr>
              <a:t>детских</a:t>
            </a:r>
            <a:r>
              <a:rPr sz="1000" spc="15" dirty="0">
                <a:solidFill>
                  <a:srgbClr val="575756"/>
                </a:solidFill>
                <a:latin typeface="Segoe UI"/>
                <a:cs typeface="Segoe UI"/>
              </a:rPr>
              <a:t> </a:t>
            </a:r>
            <a:r>
              <a:rPr sz="1000" dirty="0">
                <a:solidFill>
                  <a:srgbClr val="575756"/>
                </a:solidFill>
                <a:latin typeface="Segoe UI"/>
                <a:cs typeface="Segoe UI"/>
              </a:rPr>
              <a:t>оздо</a:t>
            </a:r>
            <a:r>
              <a:rPr sz="1000" spc="-5" dirty="0">
                <a:solidFill>
                  <a:srgbClr val="575756"/>
                </a:solidFill>
                <a:latin typeface="Segoe UI"/>
                <a:cs typeface="Segoe UI"/>
              </a:rPr>
              <a:t>- </a:t>
            </a:r>
            <a:r>
              <a:rPr sz="1000" dirty="0">
                <a:solidFill>
                  <a:srgbClr val="575756"/>
                </a:solidFill>
                <a:latin typeface="Segoe UI"/>
                <a:cs typeface="Segoe UI"/>
              </a:rPr>
              <a:t>ровительных лагерей ДОД</a:t>
            </a:r>
            <a:endParaRPr sz="1000">
              <a:latin typeface="Segoe UI"/>
              <a:cs typeface="Segoe UI"/>
            </a:endParaRPr>
          </a:p>
          <a:p>
            <a:pPr marL="12700" marR="5080">
              <a:lnSpc>
                <a:spcPts val="1100"/>
              </a:lnSpc>
              <a:spcBef>
                <a:spcPts val="280"/>
              </a:spcBef>
            </a:pPr>
            <a:r>
              <a:rPr sz="900" dirty="0">
                <a:solidFill>
                  <a:srgbClr val="F07E2F"/>
                </a:solidFill>
                <a:latin typeface="Wingdings 3"/>
                <a:cs typeface="Wingdings 3"/>
              </a:rPr>
              <a:t></a:t>
            </a:r>
            <a:r>
              <a:rPr sz="900" dirty="0">
                <a:solidFill>
                  <a:srgbClr val="F07E2F"/>
                </a:solidFill>
                <a:latin typeface="Times New Roman"/>
                <a:cs typeface="Times New Roman"/>
              </a:rPr>
              <a:t> </a:t>
            </a:r>
            <a:r>
              <a:rPr sz="900" spc="45" dirty="0">
                <a:solidFill>
                  <a:srgbClr val="F07E2F"/>
                </a:solidFill>
                <a:latin typeface="Times New Roman"/>
                <a:cs typeface="Times New Roman"/>
              </a:rPr>
              <a:t> </a:t>
            </a:r>
            <a:r>
              <a:rPr sz="1000" dirty="0">
                <a:solidFill>
                  <a:srgbClr val="575756"/>
                </a:solidFill>
                <a:latin typeface="Segoe UI"/>
                <a:cs typeface="Segoe UI"/>
              </a:rPr>
              <a:t>Организация</a:t>
            </a:r>
            <a:r>
              <a:rPr sz="1000" spc="35" dirty="0">
                <a:solidFill>
                  <a:srgbClr val="575756"/>
                </a:solidFill>
                <a:latin typeface="Segoe UI"/>
                <a:cs typeface="Segoe UI"/>
              </a:rPr>
              <a:t> </a:t>
            </a:r>
            <a:r>
              <a:rPr sz="1000" dirty="0">
                <a:solidFill>
                  <a:srgbClr val="575756"/>
                </a:solidFill>
                <a:latin typeface="Segoe UI"/>
                <a:cs typeface="Segoe UI"/>
              </a:rPr>
              <a:t>онлайн</a:t>
            </a:r>
            <a:r>
              <a:rPr sz="1000" spc="35" dirty="0">
                <a:solidFill>
                  <a:srgbClr val="575756"/>
                </a:solidFill>
                <a:latin typeface="Segoe UI"/>
                <a:cs typeface="Segoe UI"/>
              </a:rPr>
              <a:t> </a:t>
            </a:r>
            <a:r>
              <a:rPr sz="1000" dirty="0">
                <a:solidFill>
                  <a:srgbClr val="575756"/>
                </a:solidFill>
                <a:latin typeface="Segoe UI"/>
                <a:cs typeface="Segoe UI"/>
              </a:rPr>
              <a:t>подачи</a:t>
            </a:r>
            <a:r>
              <a:rPr sz="1000" spc="35" dirty="0">
                <a:solidFill>
                  <a:srgbClr val="575756"/>
                </a:solidFill>
                <a:latin typeface="Segoe UI"/>
                <a:cs typeface="Segoe UI"/>
              </a:rPr>
              <a:t> </a:t>
            </a:r>
            <a:r>
              <a:rPr sz="1000" dirty="0">
                <a:solidFill>
                  <a:srgbClr val="575756"/>
                </a:solidFill>
                <a:latin typeface="Segoe UI"/>
                <a:cs typeface="Segoe UI"/>
              </a:rPr>
              <a:t>заявок</a:t>
            </a:r>
            <a:r>
              <a:rPr sz="1000" spc="35" dirty="0">
                <a:solidFill>
                  <a:srgbClr val="575756"/>
                </a:solidFill>
                <a:latin typeface="Segoe UI"/>
                <a:cs typeface="Segoe UI"/>
              </a:rPr>
              <a:t> </a:t>
            </a:r>
            <a:r>
              <a:rPr sz="1000" dirty="0">
                <a:solidFill>
                  <a:srgbClr val="575756"/>
                </a:solidFill>
                <a:latin typeface="Segoe UI"/>
                <a:cs typeface="Segoe UI"/>
              </a:rPr>
              <a:t>(включая</a:t>
            </a:r>
            <a:r>
              <a:rPr sz="1000" spc="35" dirty="0">
                <a:solidFill>
                  <a:srgbClr val="575756"/>
                </a:solidFill>
                <a:latin typeface="Segoe UI"/>
                <a:cs typeface="Segoe UI"/>
              </a:rPr>
              <a:t> </a:t>
            </a:r>
            <a:r>
              <a:rPr sz="1000" dirty="0">
                <a:solidFill>
                  <a:srgbClr val="575756"/>
                </a:solidFill>
                <a:latin typeface="Segoe UI"/>
                <a:cs typeface="Segoe UI"/>
              </a:rPr>
              <a:t>прикрепление</a:t>
            </a:r>
            <a:r>
              <a:rPr sz="1000" spc="35" dirty="0">
                <a:solidFill>
                  <a:srgbClr val="575756"/>
                </a:solidFill>
                <a:latin typeface="Segoe UI"/>
                <a:cs typeface="Segoe UI"/>
              </a:rPr>
              <a:t> </a:t>
            </a:r>
            <a:r>
              <a:rPr sz="1000" dirty="0">
                <a:solidFill>
                  <a:srgbClr val="575756"/>
                </a:solidFill>
                <a:latin typeface="Segoe UI"/>
                <a:cs typeface="Segoe UI"/>
              </a:rPr>
              <a:t>документов</a:t>
            </a:r>
            <a:r>
              <a:rPr sz="1000" spc="35" dirty="0">
                <a:solidFill>
                  <a:srgbClr val="575756"/>
                </a:solidFill>
                <a:latin typeface="Segoe UI"/>
                <a:cs typeface="Segoe UI"/>
              </a:rPr>
              <a:t> </a:t>
            </a:r>
            <a:r>
              <a:rPr sz="1000" dirty="0">
                <a:solidFill>
                  <a:srgbClr val="575756"/>
                </a:solidFill>
                <a:latin typeface="Segoe UI"/>
                <a:cs typeface="Segoe UI"/>
              </a:rPr>
              <a:t>к</a:t>
            </a:r>
            <a:r>
              <a:rPr sz="1000" spc="35" dirty="0">
                <a:solidFill>
                  <a:srgbClr val="575756"/>
                </a:solidFill>
                <a:latin typeface="Segoe UI"/>
                <a:cs typeface="Segoe UI"/>
              </a:rPr>
              <a:t> </a:t>
            </a:r>
            <a:r>
              <a:rPr sz="1000" dirty="0">
                <a:solidFill>
                  <a:srgbClr val="575756"/>
                </a:solidFill>
                <a:latin typeface="Segoe UI"/>
                <a:cs typeface="Segoe UI"/>
              </a:rPr>
              <a:t>заявке)</a:t>
            </a:r>
            <a:r>
              <a:rPr sz="1000" spc="35" dirty="0">
                <a:solidFill>
                  <a:srgbClr val="575756"/>
                </a:solidFill>
                <a:latin typeface="Segoe UI"/>
                <a:cs typeface="Segoe UI"/>
              </a:rPr>
              <a:t> </a:t>
            </a:r>
            <a:r>
              <a:rPr sz="1000" dirty="0">
                <a:solidFill>
                  <a:srgbClr val="575756"/>
                </a:solidFill>
                <a:latin typeface="Segoe UI"/>
                <a:cs typeface="Segoe UI"/>
              </a:rPr>
              <a:t>в</a:t>
            </a:r>
            <a:r>
              <a:rPr sz="1000" spc="35" dirty="0">
                <a:solidFill>
                  <a:srgbClr val="575756"/>
                </a:solidFill>
                <a:latin typeface="Segoe UI"/>
                <a:cs typeface="Segoe UI"/>
              </a:rPr>
              <a:t> </a:t>
            </a:r>
            <a:r>
              <a:rPr sz="1000" dirty="0">
                <a:solidFill>
                  <a:srgbClr val="575756"/>
                </a:solidFill>
                <a:latin typeface="Segoe UI"/>
                <a:cs typeface="Segoe UI"/>
              </a:rPr>
              <a:t>детские</a:t>
            </a:r>
            <a:r>
              <a:rPr sz="1000" spc="35" dirty="0">
                <a:solidFill>
                  <a:srgbClr val="575756"/>
                </a:solidFill>
                <a:latin typeface="Segoe UI"/>
                <a:cs typeface="Segoe UI"/>
              </a:rPr>
              <a:t> </a:t>
            </a:r>
            <a:r>
              <a:rPr sz="1000" dirty="0">
                <a:solidFill>
                  <a:srgbClr val="575756"/>
                </a:solidFill>
                <a:latin typeface="Segoe UI"/>
                <a:cs typeface="Segoe UI"/>
              </a:rPr>
              <a:t>лагеря, выгрузка списков участников с контактными данными</a:t>
            </a:r>
            <a:endParaRPr sz="1000">
              <a:latin typeface="Segoe UI"/>
              <a:cs typeface="Segoe UI"/>
            </a:endParaRPr>
          </a:p>
          <a:p>
            <a:pPr marL="12700">
              <a:lnSpc>
                <a:spcPct val="100000"/>
              </a:lnSpc>
              <a:spcBef>
                <a:spcPts val="160"/>
              </a:spcBef>
            </a:pPr>
            <a:r>
              <a:rPr sz="900" dirty="0">
                <a:solidFill>
                  <a:srgbClr val="F07E2F"/>
                </a:solidFill>
                <a:latin typeface="Wingdings 3"/>
                <a:cs typeface="Wingdings 3"/>
              </a:rPr>
              <a:t></a:t>
            </a:r>
            <a:r>
              <a:rPr sz="900" dirty="0">
                <a:solidFill>
                  <a:srgbClr val="F07E2F"/>
                </a:solidFill>
                <a:latin typeface="Times New Roman"/>
                <a:cs typeface="Times New Roman"/>
              </a:rPr>
              <a:t> </a:t>
            </a:r>
            <a:r>
              <a:rPr sz="900" spc="45" dirty="0">
                <a:solidFill>
                  <a:srgbClr val="F07E2F"/>
                </a:solidFill>
                <a:latin typeface="Times New Roman"/>
                <a:cs typeface="Times New Roman"/>
              </a:rPr>
              <a:t> </a:t>
            </a:r>
            <a:r>
              <a:rPr sz="1000" dirty="0">
                <a:solidFill>
                  <a:srgbClr val="575756"/>
                </a:solidFill>
                <a:latin typeface="Segoe UI"/>
                <a:cs typeface="Segoe UI"/>
              </a:rPr>
              <a:t>Органайзер в виде календаря для наглядного отображения смен лагерей</a:t>
            </a:r>
            <a:endParaRPr sz="1000">
              <a:latin typeface="Segoe UI"/>
              <a:cs typeface="Segoe UI"/>
            </a:endParaRPr>
          </a:p>
          <a:p>
            <a:pPr marL="12700" marR="5080">
              <a:lnSpc>
                <a:spcPts val="1100"/>
              </a:lnSpc>
              <a:spcBef>
                <a:spcPts val="300"/>
              </a:spcBef>
            </a:pPr>
            <a:r>
              <a:rPr sz="900" dirty="0">
                <a:solidFill>
                  <a:srgbClr val="F07E2F"/>
                </a:solidFill>
                <a:latin typeface="Wingdings 3"/>
                <a:cs typeface="Wingdings 3"/>
              </a:rPr>
              <a:t></a:t>
            </a:r>
            <a:r>
              <a:rPr sz="900" dirty="0">
                <a:solidFill>
                  <a:srgbClr val="F07E2F"/>
                </a:solidFill>
                <a:latin typeface="Times New Roman"/>
                <a:cs typeface="Times New Roman"/>
              </a:rPr>
              <a:t> </a:t>
            </a:r>
            <a:r>
              <a:rPr sz="900" spc="45" dirty="0">
                <a:solidFill>
                  <a:srgbClr val="F07E2F"/>
                </a:solidFill>
                <a:latin typeface="Times New Roman"/>
                <a:cs typeface="Times New Roman"/>
              </a:rPr>
              <a:t> </a:t>
            </a:r>
            <a:r>
              <a:rPr sz="1000" dirty="0">
                <a:solidFill>
                  <a:srgbClr val="575756"/>
                </a:solidFill>
                <a:latin typeface="Segoe UI"/>
                <a:cs typeface="Segoe UI"/>
              </a:rPr>
              <a:t>В</a:t>
            </a:r>
            <a:r>
              <a:rPr sz="1000" spc="35" dirty="0">
                <a:solidFill>
                  <a:srgbClr val="575756"/>
                </a:solidFill>
                <a:latin typeface="Segoe UI"/>
                <a:cs typeface="Segoe UI"/>
              </a:rPr>
              <a:t> </a:t>
            </a:r>
            <a:r>
              <a:rPr sz="1000" dirty="0">
                <a:solidFill>
                  <a:srgbClr val="575756"/>
                </a:solidFill>
                <a:latin typeface="Segoe UI"/>
                <a:cs typeface="Segoe UI"/>
              </a:rPr>
              <a:t>настоящее</a:t>
            </a:r>
            <a:r>
              <a:rPr sz="1000" spc="35" dirty="0">
                <a:solidFill>
                  <a:srgbClr val="575756"/>
                </a:solidFill>
                <a:latin typeface="Segoe UI"/>
                <a:cs typeface="Segoe UI"/>
              </a:rPr>
              <a:t> </a:t>
            </a:r>
            <a:r>
              <a:rPr sz="1000" dirty="0">
                <a:solidFill>
                  <a:srgbClr val="575756"/>
                </a:solidFill>
                <a:latin typeface="Segoe UI"/>
                <a:cs typeface="Segoe UI"/>
              </a:rPr>
              <a:t>время</a:t>
            </a:r>
            <a:r>
              <a:rPr sz="1000" spc="35" dirty="0">
                <a:solidFill>
                  <a:srgbClr val="575756"/>
                </a:solidFill>
                <a:latin typeface="Segoe UI"/>
                <a:cs typeface="Segoe UI"/>
              </a:rPr>
              <a:t> </a:t>
            </a:r>
            <a:r>
              <a:rPr sz="1000" dirty="0">
                <a:solidFill>
                  <a:srgbClr val="575756"/>
                </a:solidFill>
                <a:latin typeface="Segoe UI"/>
                <a:cs typeface="Segoe UI"/>
              </a:rPr>
              <a:t>модуль</a:t>
            </a:r>
            <a:r>
              <a:rPr sz="1000" spc="35" dirty="0">
                <a:solidFill>
                  <a:srgbClr val="575756"/>
                </a:solidFill>
                <a:latin typeface="Segoe UI"/>
                <a:cs typeface="Segoe UI"/>
              </a:rPr>
              <a:t> </a:t>
            </a:r>
            <a:r>
              <a:rPr sz="1000" dirty="0">
                <a:solidFill>
                  <a:srgbClr val="575756"/>
                </a:solidFill>
                <a:latin typeface="Segoe UI"/>
                <a:cs typeface="Segoe UI"/>
              </a:rPr>
              <a:t>находится</a:t>
            </a:r>
            <a:r>
              <a:rPr sz="1000" spc="35" dirty="0">
                <a:solidFill>
                  <a:srgbClr val="575756"/>
                </a:solidFill>
                <a:latin typeface="Segoe UI"/>
                <a:cs typeface="Segoe UI"/>
              </a:rPr>
              <a:t> </a:t>
            </a:r>
            <a:r>
              <a:rPr sz="1000" dirty="0">
                <a:solidFill>
                  <a:srgbClr val="575756"/>
                </a:solidFill>
                <a:latin typeface="Segoe UI"/>
                <a:cs typeface="Segoe UI"/>
              </a:rPr>
              <a:t>в</a:t>
            </a:r>
            <a:r>
              <a:rPr sz="1000" spc="35" dirty="0">
                <a:solidFill>
                  <a:srgbClr val="575756"/>
                </a:solidFill>
                <a:latin typeface="Segoe UI"/>
                <a:cs typeface="Segoe UI"/>
              </a:rPr>
              <a:t> </a:t>
            </a:r>
            <a:r>
              <a:rPr sz="1000" dirty="0">
                <a:solidFill>
                  <a:srgbClr val="575756"/>
                </a:solidFill>
                <a:latin typeface="Segoe UI"/>
                <a:cs typeface="Segoe UI"/>
              </a:rPr>
              <a:t>стадии</a:t>
            </a:r>
            <a:r>
              <a:rPr sz="1000" spc="35" dirty="0">
                <a:solidFill>
                  <a:srgbClr val="575756"/>
                </a:solidFill>
                <a:latin typeface="Segoe UI"/>
                <a:cs typeface="Segoe UI"/>
              </a:rPr>
              <a:t> </a:t>
            </a:r>
            <a:r>
              <a:rPr sz="1000" dirty="0">
                <a:solidFill>
                  <a:srgbClr val="575756"/>
                </a:solidFill>
                <a:latin typeface="Segoe UI"/>
                <a:cs typeface="Segoe UI"/>
              </a:rPr>
              <a:t>активного</a:t>
            </a:r>
            <a:r>
              <a:rPr sz="1000" spc="35" dirty="0">
                <a:solidFill>
                  <a:srgbClr val="575756"/>
                </a:solidFill>
                <a:latin typeface="Segoe UI"/>
                <a:cs typeface="Segoe UI"/>
              </a:rPr>
              <a:t> </a:t>
            </a:r>
            <a:r>
              <a:rPr sz="1000" dirty="0">
                <a:solidFill>
                  <a:srgbClr val="575756"/>
                </a:solidFill>
                <a:latin typeface="Segoe UI"/>
                <a:cs typeface="Segoe UI"/>
              </a:rPr>
              <a:t>освоения</a:t>
            </a:r>
            <a:r>
              <a:rPr sz="1000" spc="35" dirty="0">
                <a:solidFill>
                  <a:srgbClr val="575756"/>
                </a:solidFill>
                <a:latin typeface="Segoe UI"/>
                <a:cs typeface="Segoe UI"/>
              </a:rPr>
              <a:t> </a:t>
            </a:r>
            <a:r>
              <a:rPr sz="1000" dirty="0">
                <a:solidFill>
                  <a:srgbClr val="575756"/>
                </a:solidFill>
                <a:latin typeface="Segoe UI"/>
                <a:cs typeface="Segoe UI"/>
              </a:rPr>
              <a:t>и</a:t>
            </a:r>
            <a:r>
              <a:rPr sz="1000" spc="35" dirty="0">
                <a:solidFill>
                  <a:srgbClr val="575756"/>
                </a:solidFill>
                <a:latin typeface="Segoe UI"/>
                <a:cs typeface="Segoe UI"/>
              </a:rPr>
              <a:t> </a:t>
            </a:r>
            <a:r>
              <a:rPr sz="1000" dirty="0">
                <a:solidFill>
                  <a:srgbClr val="575756"/>
                </a:solidFill>
                <a:latin typeface="Segoe UI"/>
                <a:cs typeface="Segoe UI"/>
              </a:rPr>
              <a:t>внедрения,</a:t>
            </a:r>
            <a:r>
              <a:rPr sz="1000" spc="35" dirty="0">
                <a:solidFill>
                  <a:srgbClr val="575756"/>
                </a:solidFill>
                <a:latin typeface="Segoe UI"/>
                <a:cs typeface="Segoe UI"/>
              </a:rPr>
              <a:t> </a:t>
            </a:r>
            <a:r>
              <a:rPr sz="1000" dirty="0">
                <a:solidFill>
                  <a:srgbClr val="575756"/>
                </a:solidFill>
                <a:latin typeface="Segoe UI"/>
                <a:cs typeface="Segoe UI"/>
              </a:rPr>
              <a:t>добавлена</a:t>
            </a:r>
            <a:r>
              <a:rPr sz="1000" spc="35" dirty="0">
                <a:solidFill>
                  <a:srgbClr val="575756"/>
                </a:solidFill>
                <a:latin typeface="Segoe UI"/>
                <a:cs typeface="Segoe UI"/>
              </a:rPr>
              <a:t> </a:t>
            </a:r>
            <a:r>
              <a:rPr sz="1000" dirty="0">
                <a:solidFill>
                  <a:srgbClr val="575756"/>
                </a:solidFill>
                <a:latin typeface="Segoe UI"/>
                <a:cs typeface="Segoe UI"/>
              </a:rPr>
              <a:t>инфор</a:t>
            </a:r>
            <a:r>
              <a:rPr sz="1000" spc="-5" dirty="0">
                <a:solidFill>
                  <a:srgbClr val="575756"/>
                </a:solidFill>
                <a:latin typeface="Segoe UI"/>
                <a:cs typeface="Segoe UI"/>
              </a:rPr>
              <a:t>- </a:t>
            </a:r>
            <a:r>
              <a:rPr sz="1000" dirty="0">
                <a:solidFill>
                  <a:srgbClr val="575756"/>
                </a:solidFill>
                <a:latin typeface="Segoe UI"/>
                <a:cs typeface="Segoe UI"/>
              </a:rPr>
              <a:t>мация о 60 детских лагерях; продолжается наполнение каталога профилей смен</a:t>
            </a:r>
            <a:endParaRPr sz="1000">
              <a:latin typeface="Segoe UI"/>
              <a:cs typeface="Segoe UI"/>
            </a:endParaRPr>
          </a:p>
        </p:txBody>
      </p:sp>
      <p:sp>
        <p:nvSpPr>
          <p:cNvPr id="43" name="object 43"/>
          <p:cNvSpPr txBox="1"/>
          <p:nvPr/>
        </p:nvSpPr>
        <p:spPr>
          <a:xfrm>
            <a:off x="1678825" y="739421"/>
            <a:ext cx="2101850" cy="470534"/>
          </a:xfrm>
          <a:prstGeom prst="rect">
            <a:avLst/>
          </a:prstGeom>
        </p:spPr>
        <p:txBody>
          <a:bodyPr vert="horz" wrap="square" lIns="0" tIns="0" rIns="0" bIns="0" rtlCol="0">
            <a:spAutoFit/>
          </a:bodyPr>
          <a:lstStyle/>
          <a:p>
            <a:pPr marL="12700">
              <a:lnSpc>
                <a:spcPts val="1260"/>
              </a:lnSpc>
            </a:pPr>
            <a:r>
              <a:rPr sz="1100" b="1" dirty="0">
                <a:solidFill>
                  <a:srgbClr val="F07E2F"/>
                </a:solidFill>
                <a:latin typeface="Segoe UI"/>
                <a:cs typeface="Segoe UI"/>
              </a:rPr>
              <a:t>М</a:t>
            </a:r>
            <a:r>
              <a:rPr sz="1100" b="1" spc="-10" dirty="0">
                <a:solidFill>
                  <a:srgbClr val="F07E2F"/>
                </a:solidFill>
                <a:latin typeface="Segoe UI"/>
                <a:cs typeface="Segoe UI"/>
              </a:rPr>
              <a:t>о</a:t>
            </a:r>
            <a:r>
              <a:rPr sz="1100" b="1" dirty="0">
                <a:solidFill>
                  <a:srgbClr val="F07E2F"/>
                </a:solidFill>
                <a:latin typeface="Segoe UI"/>
                <a:cs typeface="Segoe UI"/>
              </a:rPr>
              <a:t>д</a:t>
            </a:r>
            <a:r>
              <a:rPr sz="1100" b="1" spc="-50" dirty="0">
                <a:solidFill>
                  <a:srgbClr val="F07E2F"/>
                </a:solidFill>
                <a:latin typeface="Segoe UI"/>
                <a:cs typeface="Segoe UI"/>
              </a:rPr>
              <a:t>у</a:t>
            </a:r>
            <a:r>
              <a:rPr sz="1100" b="1" dirty="0">
                <a:solidFill>
                  <a:srgbClr val="F07E2F"/>
                </a:solidFill>
                <a:latin typeface="Segoe UI"/>
                <a:cs typeface="Segoe UI"/>
              </a:rPr>
              <a:t>ль</a:t>
            </a:r>
            <a:endParaRPr sz="1100">
              <a:latin typeface="Segoe UI"/>
              <a:cs typeface="Segoe UI"/>
            </a:endParaRPr>
          </a:p>
          <a:p>
            <a:pPr marL="12700">
              <a:lnSpc>
                <a:spcPts val="1200"/>
              </a:lnSpc>
            </a:pPr>
            <a:r>
              <a:rPr sz="1100" b="1" spc="35" dirty="0">
                <a:solidFill>
                  <a:srgbClr val="F07E2F"/>
                </a:solidFill>
                <a:latin typeface="Segoe UI"/>
                <a:cs typeface="Segoe UI"/>
              </a:rPr>
              <a:t>«</a:t>
            </a:r>
            <a:r>
              <a:rPr sz="1100" b="1" dirty="0">
                <a:solidFill>
                  <a:srgbClr val="F07E2F"/>
                </a:solidFill>
                <a:latin typeface="Segoe UI"/>
                <a:cs typeface="Segoe UI"/>
              </a:rPr>
              <a:t>Летний </a:t>
            </a:r>
            <a:r>
              <a:rPr sz="1100" b="1" spc="-15" dirty="0">
                <a:solidFill>
                  <a:srgbClr val="F07E2F"/>
                </a:solidFill>
                <a:latin typeface="Segoe UI"/>
                <a:cs typeface="Segoe UI"/>
              </a:rPr>
              <a:t>о</a:t>
            </a:r>
            <a:r>
              <a:rPr sz="1100" b="1" spc="-20" dirty="0">
                <a:solidFill>
                  <a:srgbClr val="F07E2F"/>
                </a:solidFill>
                <a:latin typeface="Segoe UI"/>
                <a:cs typeface="Segoe UI"/>
              </a:rPr>
              <a:t>т</a:t>
            </a:r>
            <a:r>
              <a:rPr sz="1100" b="1" dirty="0">
                <a:solidFill>
                  <a:srgbClr val="F07E2F"/>
                </a:solidFill>
                <a:latin typeface="Segoe UI"/>
                <a:cs typeface="Segoe UI"/>
              </a:rPr>
              <a:t>дых»</a:t>
            </a:r>
            <a:endParaRPr sz="1100">
              <a:latin typeface="Segoe UI"/>
              <a:cs typeface="Segoe UI"/>
            </a:endParaRPr>
          </a:p>
          <a:p>
            <a:pPr marL="12700">
              <a:lnSpc>
                <a:spcPts val="1260"/>
              </a:lnSpc>
            </a:pPr>
            <a:r>
              <a:rPr sz="1100" b="1" dirty="0">
                <a:solidFill>
                  <a:srgbClr val="F07E2F"/>
                </a:solidFill>
                <a:latin typeface="Segoe UI"/>
                <a:cs typeface="Segoe UI"/>
              </a:rPr>
              <a:t>(з</a:t>
            </a:r>
            <a:r>
              <a:rPr sz="1100" b="1" spc="-10" dirty="0">
                <a:solidFill>
                  <a:srgbClr val="F07E2F"/>
                </a:solidFill>
                <a:latin typeface="Segoe UI"/>
                <a:cs typeface="Segoe UI"/>
              </a:rPr>
              <a:t>а</a:t>
            </a:r>
            <a:r>
              <a:rPr sz="1100" b="1" dirty="0">
                <a:solidFill>
                  <a:srgbClr val="F07E2F"/>
                </a:solidFill>
                <a:latin typeface="Segoe UI"/>
                <a:cs typeface="Segoe UI"/>
              </a:rPr>
              <a:t>числение в де</a:t>
            </a:r>
            <a:r>
              <a:rPr sz="1100" b="1" spc="-20" dirty="0">
                <a:solidFill>
                  <a:srgbClr val="F07E2F"/>
                </a:solidFill>
                <a:latin typeface="Segoe UI"/>
                <a:cs typeface="Segoe UI"/>
              </a:rPr>
              <a:t>т</a:t>
            </a:r>
            <a:r>
              <a:rPr sz="1100" b="1" dirty="0">
                <a:solidFill>
                  <a:srgbClr val="F07E2F"/>
                </a:solidFill>
                <a:latin typeface="Segoe UI"/>
                <a:cs typeface="Segoe UI"/>
              </a:rPr>
              <a:t>ские ла</a:t>
            </a:r>
            <a:r>
              <a:rPr sz="1100" b="1" spc="-15" dirty="0">
                <a:solidFill>
                  <a:srgbClr val="F07E2F"/>
                </a:solidFill>
                <a:latin typeface="Segoe UI"/>
                <a:cs typeface="Segoe UI"/>
              </a:rPr>
              <a:t>г</a:t>
            </a:r>
            <a:r>
              <a:rPr sz="1100" b="1" dirty="0">
                <a:solidFill>
                  <a:srgbClr val="F07E2F"/>
                </a:solidFill>
                <a:latin typeface="Segoe UI"/>
                <a:cs typeface="Segoe UI"/>
              </a:rPr>
              <a:t>еря)</a:t>
            </a:r>
            <a:endParaRPr sz="1100">
              <a:latin typeface="Segoe UI"/>
              <a:cs typeface="Segoe UI"/>
            </a:endParaRPr>
          </a:p>
        </p:txBody>
      </p:sp>
      <p:sp>
        <p:nvSpPr>
          <p:cNvPr id="44" name="object 44"/>
          <p:cNvSpPr txBox="1"/>
          <p:nvPr/>
        </p:nvSpPr>
        <p:spPr>
          <a:xfrm>
            <a:off x="1678825" y="1925753"/>
            <a:ext cx="1330325" cy="317500"/>
          </a:xfrm>
          <a:prstGeom prst="rect">
            <a:avLst/>
          </a:prstGeom>
        </p:spPr>
        <p:txBody>
          <a:bodyPr vert="horz" wrap="square" lIns="0" tIns="0" rIns="0" bIns="0" rtlCol="0">
            <a:spAutoFit/>
          </a:bodyPr>
          <a:lstStyle/>
          <a:p>
            <a:pPr marL="12700">
              <a:lnSpc>
                <a:spcPts val="1260"/>
              </a:lnSpc>
            </a:pPr>
            <a:r>
              <a:rPr sz="1100" b="1" dirty="0">
                <a:solidFill>
                  <a:srgbClr val="5284C4"/>
                </a:solidFill>
                <a:latin typeface="Segoe UI"/>
                <a:cs typeface="Segoe UI"/>
              </a:rPr>
              <a:t>М</a:t>
            </a:r>
            <a:r>
              <a:rPr sz="1100" b="1" spc="-10" dirty="0">
                <a:solidFill>
                  <a:srgbClr val="5284C4"/>
                </a:solidFill>
                <a:latin typeface="Segoe UI"/>
                <a:cs typeface="Segoe UI"/>
              </a:rPr>
              <a:t>о</a:t>
            </a:r>
            <a:r>
              <a:rPr sz="1100" b="1" dirty="0">
                <a:solidFill>
                  <a:srgbClr val="5284C4"/>
                </a:solidFill>
                <a:latin typeface="Segoe UI"/>
                <a:cs typeface="Segoe UI"/>
              </a:rPr>
              <a:t>д</a:t>
            </a:r>
            <a:r>
              <a:rPr sz="1100" b="1" spc="-50" dirty="0">
                <a:solidFill>
                  <a:srgbClr val="5284C4"/>
                </a:solidFill>
                <a:latin typeface="Segoe UI"/>
                <a:cs typeface="Segoe UI"/>
              </a:rPr>
              <a:t>у</a:t>
            </a:r>
            <a:r>
              <a:rPr sz="1100" b="1" dirty="0">
                <a:solidFill>
                  <a:srgbClr val="5284C4"/>
                </a:solidFill>
                <a:latin typeface="Segoe UI"/>
                <a:cs typeface="Segoe UI"/>
              </a:rPr>
              <a:t>ль</a:t>
            </a:r>
            <a:endParaRPr sz="1100">
              <a:latin typeface="Segoe UI"/>
              <a:cs typeface="Segoe UI"/>
            </a:endParaRPr>
          </a:p>
          <a:p>
            <a:pPr marL="12700">
              <a:lnSpc>
                <a:spcPts val="1260"/>
              </a:lnSpc>
            </a:pPr>
            <a:r>
              <a:rPr sz="1100" b="1" dirty="0">
                <a:solidFill>
                  <a:srgbClr val="5284C4"/>
                </a:solidFill>
                <a:latin typeface="Segoe UI"/>
                <a:cs typeface="Segoe UI"/>
              </a:rPr>
              <a:t>«Одаренные дети»</a:t>
            </a:r>
            <a:endParaRPr sz="1100">
              <a:latin typeface="Segoe UI"/>
              <a:cs typeface="Segoe UI"/>
            </a:endParaRPr>
          </a:p>
        </p:txBody>
      </p:sp>
      <p:sp>
        <p:nvSpPr>
          <p:cNvPr id="45" name="object 45"/>
          <p:cNvSpPr txBox="1"/>
          <p:nvPr/>
        </p:nvSpPr>
        <p:spPr>
          <a:xfrm>
            <a:off x="4057864" y="1890851"/>
            <a:ext cx="6116955" cy="467995"/>
          </a:xfrm>
          <a:prstGeom prst="rect">
            <a:avLst/>
          </a:prstGeom>
        </p:spPr>
        <p:txBody>
          <a:bodyPr vert="horz" wrap="square" lIns="0" tIns="0" rIns="0" bIns="0" rtlCol="0">
            <a:spAutoFit/>
          </a:bodyPr>
          <a:lstStyle/>
          <a:p>
            <a:pPr marL="12700">
              <a:lnSpc>
                <a:spcPct val="100000"/>
              </a:lnSpc>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00" spc="-10" dirty="0">
                <a:solidFill>
                  <a:srgbClr val="575756"/>
                </a:solidFill>
                <a:latin typeface="Segoe UI"/>
                <a:cs typeface="Segoe UI"/>
              </a:rPr>
              <a:t>Уче</a:t>
            </a:r>
            <a:r>
              <a:rPr sz="1000" dirty="0">
                <a:solidFill>
                  <a:srgbClr val="575756"/>
                </a:solidFill>
                <a:latin typeface="Segoe UI"/>
                <a:cs typeface="Segoe UI"/>
              </a:rPr>
              <a:t>т</a:t>
            </a:r>
            <a:r>
              <a:rPr sz="1000" spc="-20" dirty="0">
                <a:solidFill>
                  <a:srgbClr val="575756"/>
                </a:solidFill>
                <a:latin typeface="Segoe UI"/>
                <a:cs typeface="Segoe UI"/>
              </a:rPr>
              <a:t> </a:t>
            </a:r>
            <a:r>
              <a:rPr sz="1000" spc="-10" dirty="0">
                <a:solidFill>
                  <a:srgbClr val="575756"/>
                </a:solidFill>
                <a:latin typeface="Segoe UI"/>
                <a:cs typeface="Segoe UI"/>
              </a:rPr>
              <a:t>достижени</a:t>
            </a:r>
            <a:r>
              <a:rPr sz="1000" dirty="0">
                <a:solidFill>
                  <a:srgbClr val="575756"/>
                </a:solidFill>
                <a:latin typeface="Segoe UI"/>
                <a:cs typeface="Segoe UI"/>
              </a:rPr>
              <a:t>й</a:t>
            </a:r>
            <a:r>
              <a:rPr sz="1000" spc="-20" dirty="0">
                <a:solidFill>
                  <a:srgbClr val="575756"/>
                </a:solidFill>
                <a:latin typeface="Segoe UI"/>
                <a:cs typeface="Segoe UI"/>
              </a:rPr>
              <a:t> </a:t>
            </a:r>
            <a:r>
              <a:rPr sz="1000" spc="-10" dirty="0">
                <a:solidFill>
                  <a:srgbClr val="575756"/>
                </a:solidFill>
                <a:latin typeface="Segoe UI"/>
                <a:cs typeface="Segoe UI"/>
              </a:rPr>
              <a:t>детей</a:t>
            </a:r>
            <a:r>
              <a:rPr sz="1000" dirty="0">
                <a:solidFill>
                  <a:srgbClr val="575756"/>
                </a:solidFill>
                <a:latin typeface="Segoe UI"/>
                <a:cs typeface="Segoe UI"/>
              </a:rPr>
              <a:t>,</a:t>
            </a:r>
            <a:r>
              <a:rPr sz="1000" spc="-20" dirty="0">
                <a:solidFill>
                  <a:srgbClr val="575756"/>
                </a:solidFill>
                <a:latin typeface="Segoe UI"/>
                <a:cs typeface="Segoe UI"/>
              </a:rPr>
              <a:t> </a:t>
            </a:r>
            <a:r>
              <a:rPr sz="1000" spc="-10" dirty="0">
                <a:solidFill>
                  <a:srgbClr val="575756"/>
                </a:solidFill>
                <a:latin typeface="Segoe UI"/>
                <a:cs typeface="Segoe UI"/>
              </a:rPr>
              <a:t>рол</a:t>
            </a:r>
            <a:r>
              <a:rPr sz="1000" dirty="0">
                <a:solidFill>
                  <a:srgbClr val="575756"/>
                </a:solidFill>
                <a:latin typeface="Segoe UI"/>
                <a:cs typeface="Segoe UI"/>
              </a:rPr>
              <a:t>и</a:t>
            </a:r>
            <a:r>
              <a:rPr sz="1000" spc="-20" dirty="0">
                <a:solidFill>
                  <a:srgbClr val="575756"/>
                </a:solidFill>
                <a:latin typeface="Segoe UI"/>
                <a:cs typeface="Segoe UI"/>
              </a:rPr>
              <a:t> </a:t>
            </a:r>
            <a:r>
              <a:rPr sz="1000" spc="-10" dirty="0">
                <a:solidFill>
                  <a:srgbClr val="575756"/>
                </a:solidFill>
                <a:latin typeface="Segoe UI"/>
                <a:cs typeface="Segoe UI"/>
              </a:rPr>
              <a:t>педагого</a:t>
            </a:r>
            <a:r>
              <a:rPr sz="1000" dirty="0">
                <a:solidFill>
                  <a:srgbClr val="575756"/>
                </a:solidFill>
                <a:latin typeface="Segoe UI"/>
                <a:cs typeface="Segoe UI"/>
              </a:rPr>
              <a:t>в</a:t>
            </a:r>
            <a:r>
              <a:rPr sz="1000" spc="-20" dirty="0">
                <a:solidFill>
                  <a:srgbClr val="575756"/>
                </a:solidFill>
                <a:latin typeface="Segoe UI"/>
                <a:cs typeface="Segoe UI"/>
              </a:rPr>
              <a:t> </a:t>
            </a:r>
            <a:r>
              <a:rPr sz="1000" dirty="0">
                <a:solidFill>
                  <a:srgbClr val="575756"/>
                </a:solidFill>
                <a:latin typeface="Segoe UI"/>
                <a:cs typeface="Segoe UI"/>
              </a:rPr>
              <a:t>в</a:t>
            </a:r>
            <a:r>
              <a:rPr sz="1000" spc="-20" dirty="0">
                <a:solidFill>
                  <a:srgbClr val="575756"/>
                </a:solidFill>
                <a:latin typeface="Segoe UI"/>
                <a:cs typeface="Segoe UI"/>
              </a:rPr>
              <a:t> </a:t>
            </a:r>
            <a:r>
              <a:rPr sz="1000" spc="-10" dirty="0">
                <a:solidFill>
                  <a:srgbClr val="575756"/>
                </a:solidFill>
                <a:latin typeface="Segoe UI"/>
                <a:cs typeface="Segoe UI"/>
              </a:rPr>
              <a:t>этом</a:t>
            </a:r>
            <a:endParaRPr sz="1000">
              <a:latin typeface="Segoe UI"/>
              <a:cs typeface="Segoe UI"/>
            </a:endParaRPr>
          </a:p>
          <a:p>
            <a:pPr marL="12700" marR="5080">
              <a:lnSpc>
                <a:spcPts val="1100"/>
              </a:lnSpc>
              <a:spcBef>
                <a:spcPts val="30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00" spc="-10" dirty="0">
                <a:solidFill>
                  <a:srgbClr val="575756"/>
                </a:solidFill>
                <a:latin typeface="Segoe UI"/>
                <a:cs typeface="Segoe UI"/>
              </a:rPr>
              <a:t>Рейтин</a:t>
            </a:r>
            <a:r>
              <a:rPr sz="1000" dirty="0">
                <a:solidFill>
                  <a:srgbClr val="575756"/>
                </a:solidFill>
                <a:latin typeface="Segoe UI"/>
                <a:cs typeface="Segoe UI"/>
              </a:rPr>
              <a:t>г</a:t>
            </a:r>
            <a:r>
              <a:rPr sz="1000" spc="-40" dirty="0">
                <a:solidFill>
                  <a:srgbClr val="575756"/>
                </a:solidFill>
                <a:latin typeface="Segoe UI"/>
                <a:cs typeface="Segoe UI"/>
              </a:rPr>
              <a:t> </a:t>
            </a:r>
            <a:r>
              <a:rPr sz="1000" spc="-10" dirty="0">
                <a:solidFill>
                  <a:srgbClr val="575756"/>
                </a:solidFill>
                <a:latin typeface="Segoe UI"/>
                <a:cs typeface="Segoe UI"/>
              </a:rPr>
              <a:t>внешкольны</a:t>
            </a:r>
            <a:r>
              <a:rPr sz="1000" dirty="0">
                <a:solidFill>
                  <a:srgbClr val="575756"/>
                </a:solidFill>
                <a:latin typeface="Segoe UI"/>
                <a:cs typeface="Segoe UI"/>
              </a:rPr>
              <a:t>х</a:t>
            </a:r>
            <a:r>
              <a:rPr sz="1000" spc="-40" dirty="0">
                <a:solidFill>
                  <a:srgbClr val="575756"/>
                </a:solidFill>
                <a:latin typeface="Segoe UI"/>
                <a:cs typeface="Segoe UI"/>
              </a:rPr>
              <a:t> </a:t>
            </a:r>
            <a:r>
              <a:rPr sz="1000" spc="-10" dirty="0">
                <a:solidFill>
                  <a:srgbClr val="575756"/>
                </a:solidFill>
                <a:latin typeface="Segoe UI"/>
                <a:cs typeface="Segoe UI"/>
              </a:rPr>
              <a:t>достижени</a:t>
            </a:r>
            <a:r>
              <a:rPr sz="1000" dirty="0">
                <a:solidFill>
                  <a:srgbClr val="575756"/>
                </a:solidFill>
                <a:latin typeface="Segoe UI"/>
                <a:cs typeface="Segoe UI"/>
              </a:rPr>
              <a:t>й</a:t>
            </a:r>
            <a:r>
              <a:rPr sz="1000" spc="-40" dirty="0">
                <a:solidFill>
                  <a:srgbClr val="575756"/>
                </a:solidFill>
                <a:latin typeface="Segoe UI"/>
                <a:cs typeface="Segoe UI"/>
              </a:rPr>
              <a:t> </a:t>
            </a:r>
            <a:r>
              <a:rPr sz="1000" spc="-10" dirty="0">
                <a:solidFill>
                  <a:srgbClr val="575756"/>
                </a:solidFill>
                <a:latin typeface="Segoe UI"/>
                <a:cs typeface="Segoe UI"/>
              </a:rPr>
              <a:t>дете</a:t>
            </a:r>
            <a:r>
              <a:rPr sz="1000" dirty="0">
                <a:solidFill>
                  <a:srgbClr val="575756"/>
                </a:solidFill>
                <a:latin typeface="Segoe UI"/>
                <a:cs typeface="Segoe UI"/>
              </a:rPr>
              <a:t>й</a:t>
            </a:r>
            <a:r>
              <a:rPr sz="1000" spc="-40" dirty="0">
                <a:solidFill>
                  <a:srgbClr val="575756"/>
                </a:solidFill>
                <a:latin typeface="Segoe UI"/>
                <a:cs typeface="Segoe UI"/>
              </a:rPr>
              <a:t> </a:t>
            </a:r>
            <a:r>
              <a:rPr sz="1000" dirty="0">
                <a:solidFill>
                  <a:srgbClr val="575756"/>
                </a:solidFill>
                <a:latin typeface="Segoe UI"/>
                <a:cs typeface="Segoe UI"/>
              </a:rPr>
              <a:t>—</a:t>
            </a:r>
            <a:r>
              <a:rPr sz="1000" spc="-40" dirty="0">
                <a:solidFill>
                  <a:srgbClr val="575756"/>
                </a:solidFill>
                <a:latin typeface="Segoe UI"/>
                <a:cs typeface="Segoe UI"/>
              </a:rPr>
              <a:t> </a:t>
            </a:r>
            <a:r>
              <a:rPr sz="1000" spc="-10" dirty="0">
                <a:solidFill>
                  <a:srgbClr val="575756"/>
                </a:solidFill>
                <a:latin typeface="Segoe UI"/>
                <a:cs typeface="Segoe UI"/>
              </a:rPr>
              <a:t>и</a:t>
            </a:r>
            <a:r>
              <a:rPr sz="1000" dirty="0">
                <a:solidFill>
                  <a:srgbClr val="575756"/>
                </a:solidFill>
                <a:latin typeface="Segoe UI"/>
                <a:cs typeface="Segoe UI"/>
              </a:rPr>
              <a:t>х</a:t>
            </a:r>
            <a:r>
              <a:rPr sz="1000" spc="-40" dirty="0">
                <a:solidFill>
                  <a:srgbClr val="575756"/>
                </a:solidFill>
                <a:latin typeface="Segoe UI"/>
                <a:cs typeface="Segoe UI"/>
              </a:rPr>
              <a:t> </a:t>
            </a:r>
            <a:r>
              <a:rPr sz="1000" spc="-10" dirty="0">
                <a:solidFill>
                  <a:srgbClr val="575756"/>
                </a:solidFill>
                <a:latin typeface="Segoe UI"/>
                <a:cs typeface="Segoe UI"/>
              </a:rPr>
              <a:t>участи</a:t>
            </a:r>
            <a:r>
              <a:rPr sz="1000" dirty="0">
                <a:solidFill>
                  <a:srgbClr val="575756"/>
                </a:solidFill>
                <a:latin typeface="Segoe UI"/>
                <a:cs typeface="Segoe UI"/>
              </a:rPr>
              <a:t>я</a:t>
            </a:r>
            <a:r>
              <a:rPr sz="1000" spc="-40" dirty="0">
                <a:solidFill>
                  <a:srgbClr val="575756"/>
                </a:solidFill>
                <a:latin typeface="Segoe UI"/>
                <a:cs typeface="Segoe UI"/>
              </a:rPr>
              <a:t> </a:t>
            </a:r>
            <a:r>
              <a:rPr sz="1000" dirty="0">
                <a:solidFill>
                  <a:srgbClr val="575756"/>
                </a:solidFill>
                <a:latin typeface="Segoe UI"/>
                <a:cs typeface="Segoe UI"/>
              </a:rPr>
              <a:t>в</a:t>
            </a:r>
            <a:r>
              <a:rPr sz="1000" spc="-40" dirty="0">
                <a:solidFill>
                  <a:srgbClr val="575756"/>
                </a:solidFill>
                <a:latin typeface="Segoe UI"/>
                <a:cs typeface="Segoe UI"/>
              </a:rPr>
              <a:t> </a:t>
            </a:r>
            <a:r>
              <a:rPr sz="1000" spc="-10" dirty="0">
                <a:solidFill>
                  <a:srgbClr val="575756"/>
                </a:solidFill>
                <a:latin typeface="Segoe UI"/>
                <a:cs typeface="Segoe UI"/>
              </a:rPr>
              <a:t>конкурсах</a:t>
            </a:r>
            <a:r>
              <a:rPr sz="1000" dirty="0">
                <a:solidFill>
                  <a:srgbClr val="575756"/>
                </a:solidFill>
                <a:latin typeface="Segoe UI"/>
                <a:cs typeface="Segoe UI"/>
              </a:rPr>
              <a:t>,</a:t>
            </a:r>
            <a:r>
              <a:rPr sz="1000" spc="-40" dirty="0">
                <a:solidFill>
                  <a:srgbClr val="575756"/>
                </a:solidFill>
                <a:latin typeface="Segoe UI"/>
                <a:cs typeface="Segoe UI"/>
              </a:rPr>
              <a:t> </a:t>
            </a:r>
            <a:r>
              <a:rPr sz="1000" spc="-10" dirty="0">
                <a:solidFill>
                  <a:srgbClr val="575756"/>
                </a:solidFill>
                <a:latin typeface="Segoe UI"/>
                <a:cs typeface="Segoe UI"/>
              </a:rPr>
              <a:t>олимпиада</a:t>
            </a:r>
            <a:r>
              <a:rPr sz="1000" dirty="0">
                <a:solidFill>
                  <a:srgbClr val="575756"/>
                </a:solidFill>
                <a:latin typeface="Segoe UI"/>
                <a:cs typeface="Segoe UI"/>
              </a:rPr>
              <a:t>х</a:t>
            </a:r>
            <a:r>
              <a:rPr sz="1000" spc="-40" dirty="0">
                <a:solidFill>
                  <a:srgbClr val="575756"/>
                </a:solidFill>
                <a:latin typeface="Segoe UI"/>
                <a:cs typeface="Segoe UI"/>
              </a:rPr>
              <a:t> </a:t>
            </a:r>
            <a:r>
              <a:rPr sz="1000" dirty="0">
                <a:solidFill>
                  <a:srgbClr val="575756"/>
                </a:solidFill>
                <a:latin typeface="Segoe UI"/>
                <a:cs typeface="Segoe UI"/>
              </a:rPr>
              <a:t>и</a:t>
            </a:r>
            <a:r>
              <a:rPr sz="1000" spc="-40" dirty="0">
                <a:solidFill>
                  <a:srgbClr val="575756"/>
                </a:solidFill>
                <a:latin typeface="Segoe UI"/>
                <a:cs typeface="Segoe UI"/>
              </a:rPr>
              <a:t> </a:t>
            </a:r>
            <a:r>
              <a:rPr sz="1000" spc="-10" dirty="0">
                <a:solidFill>
                  <a:srgbClr val="575756"/>
                </a:solidFill>
                <a:latin typeface="Segoe UI"/>
                <a:cs typeface="Segoe UI"/>
              </a:rPr>
              <a:t>прочи</a:t>
            </a:r>
            <a:r>
              <a:rPr sz="1000" dirty="0">
                <a:solidFill>
                  <a:srgbClr val="575756"/>
                </a:solidFill>
                <a:latin typeface="Segoe UI"/>
                <a:cs typeface="Segoe UI"/>
              </a:rPr>
              <a:t>х</a:t>
            </a:r>
            <a:r>
              <a:rPr sz="1000" spc="-40" dirty="0">
                <a:solidFill>
                  <a:srgbClr val="575756"/>
                </a:solidFill>
                <a:latin typeface="Segoe UI"/>
                <a:cs typeface="Segoe UI"/>
              </a:rPr>
              <a:t> </a:t>
            </a:r>
            <a:r>
              <a:rPr sz="1000" spc="-10" dirty="0">
                <a:solidFill>
                  <a:srgbClr val="575756"/>
                </a:solidFill>
                <a:latin typeface="Segoe UI"/>
                <a:cs typeface="Segoe UI"/>
              </a:rPr>
              <a:t>мероприяти</a:t>
            </a:r>
            <a:r>
              <a:rPr sz="1000" spc="-5" dirty="0">
                <a:solidFill>
                  <a:srgbClr val="575756"/>
                </a:solidFill>
                <a:latin typeface="Segoe UI"/>
                <a:cs typeface="Segoe UI"/>
              </a:rPr>
              <a:t>- </a:t>
            </a:r>
            <a:r>
              <a:rPr sz="1000" spc="-10" dirty="0">
                <a:solidFill>
                  <a:srgbClr val="575756"/>
                </a:solidFill>
                <a:latin typeface="Segoe UI"/>
                <a:cs typeface="Segoe UI"/>
              </a:rPr>
              <a:t>я</a:t>
            </a:r>
            <a:r>
              <a:rPr sz="1000" dirty="0">
                <a:solidFill>
                  <a:srgbClr val="575756"/>
                </a:solidFill>
                <a:latin typeface="Segoe UI"/>
                <a:cs typeface="Segoe UI"/>
              </a:rPr>
              <a:t>х</a:t>
            </a:r>
            <a:r>
              <a:rPr sz="1000" spc="-20" dirty="0">
                <a:solidFill>
                  <a:srgbClr val="575756"/>
                </a:solidFill>
                <a:latin typeface="Segoe UI"/>
                <a:cs typeface="Segoe UI"/>
              </a:rPr>
              <a:t> </a:t>
            </a:r>
            <a:r>
              <a:rPr sz="1000" spc="-10" dirty="0">
                <a:solidFill>
                  <a:srgbClr val="575756"/>
                </a:solidFill>
                <a:latin typeface="Segoe UI"/>
                <a:cs typeface="Segoe UI"/>
              </a:rPr>
              <a:t>соревновательног</a:t>
            </a:r>
            <a:r>
              <a:rPr sz="1000" dirty="0">
                <a:solidFill>
                  <a:srgbClr val="575756"/>
                </a:solidFill>
                <a:latin typeface="Segoe UI"/>
                <a:cs typeface="Segoe UI"/>
              </a:rPr>
              <a:t>о</a:t>
            </a:r>
            <a:r>
              <a:rPr sz="1000" spc="-20" dirty="0">
                <a:solidFill>
                  <a:srgbClr val="575756"/>
                </a:solidFill>
                <a:latin typeface="Segoe UI"/>
                <a:cs typeface="Segoe UI"/>
              </a:rPr>
              <a:t> </a:t>
            </a:r>
            <a:r>
              <a:rPr sz="1000" spc="-10" dirty="0">
                <a:solidFill>
                  <a:srgbClr val="575756"/>
                </a:solidFill>
                <a:latin typeface="Segoe UI"/>
                <a:cs typeface="Segoe UI"/>
              </a:rPr>
              <a:t>характера</a:t>
            </a:r>
            <a:endParaRPr sz="1000">
              <a:latin typeface="Segoe UI"/>
              <a:cs typeface="Segoe UI"/>
            </a:endParaRPr>
          </a:p>
        </p:txBody>
      </p:sp>
      <p:sp>
        <p:nvSpPr>
          <p:cNvPr id="46" name="object 46"/>
          <p:cNvSpPr/>
          <p:nvPr/>
        </p:nvSpPr>
        <p:spPr>
          <a:xfrm>
            <a:off x="909793" y="2604668"/>
            <a:ext cx="647391" cy="625442"/>
          </a:xfrm>
          <a:prstGeom prst="rect">
            <a:avLst/>
          </a:prstGeom>
          <a:blipFill>
            <a:blip r:embed="rId5" cstate="print"/>
            <a:stretch>
              <a:fillRect/>
            </a:stretch>
          </a:blipFill>
        </p:spPr>
        <p:txBody>
          <a:bodyPr wrap="square" lIns="0" tIns="0" rIns="0" bIns="0" rtlCol="0"/>
          <a:lstStyle/>
          <a:p>
            <a:endParaRPr/>
          </a:p>
        </p:txBody>
      </p:sp>
      <p:sp>
        <p:nvSpPr>
          <p:cNvPr id="47" name="object 47"/>
          <p:cNvSpPr/>
          <p:nvPr/>
        </p:nvSpPr>
        <p:spPr>
          <a:xfrm>
            <a:off x="7723042" y="3215066"/>
            <a:ext cx="1419148" cy="1528876"/>
          </a:xfrm>
          <a:prstGeom prst="rect">
            <a:avLst/>
          </a:prstGeom>
          <a:blipFill>
            <a:blip r:embed="rId6" cstate="print"/>
            <a:stretch>
              <a:fillRect/>
            </a:stretch>
          </a:blipFill>
        </p:spPr>
        <p:txBody>
          <a:bodyPr wrap="square" lIns="0" tIns="0" rIns="0" bIns="0" rtlCol="0"/>
          <a:lstStyle/>
          <a:p>
            <a:endParaRPr/>
          </a:p>
        </p:txBody>
      </p:sp>
      <p:sp>
        <p:nvSpPr>
          <p:cNvPr id="48" name="object 48"/>
          <p:cNvSpPr/>
          <p:nvPr/>
        </p:nvSpPr>
        <p:spPr>
          <a:xfrm>
            <a:off x="7152058" y="3478418"/>
            <a:ext cx="993140" cy="0"/>
          </a:xfrm>
          <a:custGeom>
            <a:avLst/>
            <a:gdLst/>
            <a:ahLst/>
            <a:cxnLst/>
            <a:rect l="l" t="t" r="r" b="b"/>
            <a:pathLst>
              <a:path w="993140">
                <a:moveTo>
                  <a:pt x="0" y="0"/>
                </a:moveTo>
                <a:lnTo>
                  <a:pt x="993063" y="0"/>
                </a:lnTo>
              </a:path>
            </a:pathLst>
          </a:custGeom>
          <a:ln w="12700">
            <a:solidFill>
              <a:srgbClr val="706F6F"/>
            </a:solidFill>
            <a:prstDash val="dash"/>
          </a:ln>
        </p:spPr>
        <p:txBody>
          <a:bodyPr wrap="square" lIns="0" tIns="0" rIns="0" bIns="0" rtlCol="0"/>
          <a:lstStyle/>
          <a:p>
            <a:endParaRPr/>
          </a:p>
        </p:txBody>
      </p:sp>
      <p:sp>
        <p:nvSpPr>
          <p:cNvPr id="49" name="object 49"/>
          <p:cNvSpPr/>
          <p:nvPr/>
        </p:nvSpPr>
        <p:spPr>
          <a:xfrm>
            <a:off x="7126917" y="3478418"/>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0" name="object 50"/>
          <p:cNvSpPr/>
          <p:nvPr/>
        </p:nvSpPr>
        <p:spPr>
          <a:xfrm>
            <a:off x="8157687" y="3478418"/>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1" name="object 51"/>
          <p:cNvSpPr/>
          <p:nvPr/>
        </p:nvSpPr>
        <p:spPr>
          <a:xfrm>
            <a:off x="8956776" y="3933286"/>
            <a:ext cx="336550" cy="0"/>
          </a:xfrm>
          <a:custGeom>
            <a:avLst/>
            <a:gdLst/>
            <a:ahLst/>
            <a:cxnLst/>
            <a:rect l="l" t="t" r="r" b="b"/>
            <a:pathLst>
              <a:path w="336550">
                <a:moveTo>
                  <a:pt x="0" y="0"/>
                </a:moveTo>
                <a:lnTo>
                  <a:pt x="335927" y="0"/>
                </a:lnTo>
              </a:path>
            </a:pathLst>
          </a:custGeom>
          <a:ln w="12700">
            <a:solidFill>
              <a:srgbClr val="706F6F"/>
            </a:solidFill>
            <a:prstDash val="dash"/>
          </a:ln>
        </p:spPr>
        <p:txBody>
          <a:bodyPr wrap="square" lIns="0" tIns="0" rIns="0" bIns="0" rtlCol="0"/>
          <a:lstStyle/>
          <a:p>
            <a:endParaRPr/>
          </a:p>
        </p:txBody>
      </p:sp>
      <p:sp>
        <p:nvSpPr>
          <p:cNvPr id="52" name="object 52"/>
          <p:cNvSpPr/>
          <p:nvPr/>
        </p:nvSpPr>
        <p:spPr>
          <a:xfrm>
            <a:off x="8931893" y="393328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3" name="object 53"/>
          <p:cNvSpPr/>
          <p:nvPr/>
        </p:nvSpPr>
        <p:spPr>
          <a:xfrm>
            <a:off x="9305146" y="3933286"/>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4" name="object 54"/>
          <p:cNvSpPr/>
          <p:nvPr/>
        </p:nvSpPr>
        <p:spPr>
          <a:xfrm>
            <a:off x="8733067" y="4391640"/>
            <a:ext cx="368935" cy="12065"/>
          </a:xfrm>
          <a:custGeom>
            <a:avLst/>
            <a:gdLst/>
            <a:ahLst/>
            <a:cxnLst/>
            <a:rect l="l" t="t" r="r" b="b"/>
            <a:pathLst>
              <a:path w="368934" h="12064">
                <a:moveTo>
                  <a:pt x="0" y="0"/>
                </a:moveTo>
                <a:lnTo>
                  <a:pt x="368668" y="11506"/>
                </a:lnTo>
              </a:path>
            </a:pathLst>
          </a:custGeom>
          <a:ln w="12700">
            <a:solidFill>
              <a:srgbClr val="706F6F"/>
            </a:solidFill>
            <a:prstDash val="dash"/>
          </a:ln>
        </p:spPr>
        <p:txBody>
          <a:bodyPr wrap="square" lIns="0" tIns="0" rIns="0" bIns="0" rtlCol="0"/>
          <a:lstStyle/>
          <a:p>
            <a:endParaRPr/>
          </a:p>
        </p:txBody>
      </p:sp>
      <p:sp>
        <p:nvSpPr>
          <p:cNvPr id="55" name="object 55"/>
          <p:cNvSpPr/>
          <p:nvPr/>
        </p:nvSpPr>
        <p:spPr>
          <a:xfrm>
            <a:off x="8707642" y="4390847"/>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6" name="object 56"/>
          <p:cNvSpPr/>
          <p:nvPr/>
        </p:nvSpPr>
        <p:spPr>
          <a:xfrm>
            <a:off x="9114435" y="4403547"/>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7" name="object 57"/>
          <p:cNvSpPr/>
          <p:nvPr/>
        </p:nvSpPr>
        <p:spPr>
          <a:xfrm>
            <a:off x="8562624" y="3346842"/>
            <a:ext cx="539750" cy="0"/>
          </a:xfrm>
          <a:custGeom>
            <a:avLst/>
            <a:gdLst/>
            <a:ahLst/>
            <a:cxnLst/>
            <a:rect l="l" t="t" r="r" b="b"/>
            <a:pathLst>
              <a:path w="539750">
                <a:moveTo>
                  <a:pt x="0" y="0"/>
                </a:moveTo>
                <a:lnTo>
                  <a:pt x="539280" y="0"/>
                </a:lnTo>
              </a:path>
            </a:pathLst>
          </a:custGeom>
          <a:ln w="12700">
            <a:solidFill>
              <a:srgbClr val="706F6F"/>
            </a:solidFill>
            <a:prstDash val="dash"/>
          </a:ln>
        </p:spPr>
        <p:txBody>
          <a:bodyPr wrap="square" lIns="0" tIns="0" rIns="0" bIns="0" rtlCol="0"/>
          <a:lstStyle/>
          <a:p>
            <a:endParaRPr/>
          </a:p>
        </p:txBody>
      </p:sp>
      <p:sp>
        <p:nvSpPr>
          <p:cNvPr id="58" name="object 58"/>
          <p:cNvSpPr/>
          <p:nvPr/>
        </p:nvSpPr>
        <p:spPr>
          <a:xfrm>
            <a:off x="8537541" y="334684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59" name="object 59"/>
          <p:cNvSpPr/>
          <p:nvPr/>
        </p:nvSpPr>
        <p:spPr>
          <a:xfrm>
            <a:off x="9114439" y="3346842"/>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0" name="object 60"/>
          <p:cNvSpPr/>
          <p:nvPr/>
        </p:nvSpPr>
        <p:spPr>
          <a:xfrm>
            <a:off x="7561457" y="4181487"/>
            <a:ext cx="386715" cy="232410"/>
          </a:xfrm>
          <a:custGeom>
            <a:avLst/>
            <a:gdLst/>
            <a:ahLst/>
            <a:cxnLst/>
            <a:rect l="l" t="t" r="r" b="b"/>
            <a:pathLst>
              <a:path w="386715" h="232410">
                <a:moveTo>
                  <a:pt x="0" y="232105"/>
                </a:moveTo>
                <a:lnTo>
                  <a:pt x="386384" y="0"/>
                </a:lnTo>
              </a:path>
            </a:pathLst>
          </a:custGeom>
          <a:ln w="12700">
            <a:solidFill>
              <a:srgbClr val="706F6F"/>
            </a:solidFill>
            <a:prstDash val="dash"/>
          </a:ln>
        </p:spPr>
        <p:txBody>
          <a:bodyPr wrap="square" lIns="0" tIns="0" rIns="0" bIns="0" rtlCol="0"/>
          <a:lstStyle/>
          <a:p>
            <a:endParaRPr/>
          </a:p>
        </p:txBody>
      </p:sp>
      <p:sp>
        <p:nvSpPr>
          <p:cNvPr id="61" name="object 61"/>
          <p:cNvSpPr/>
          <p:nvPr/>
        </p:nvSpPr>
        <p:spPr>
          <a:xfrm>
            <a:off x="7539379" y="4426850"/>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2" name="object 62"/>
          <p:cNvSpPr/>
          <p:nvPr/>
        </p:nvSpPr>
        <p:spPr>
          <a:xfrm>
            <a:off x="7958873" y="4174844"/>
            <a:ext cx="0" cy="0"/>
          </a:xfrm>
          <a:custGeom>
            <a:avLst/>
            <a:gdLst/>
            <a:ahLst/>
            <a:cxnLst/>
            <a:rect l="l" t="t" r="r" b="b"/>
            <a:pathLst>
              <a:path>
                <a:moveTo>
                  <a:pt x="0" y="0"/>
                </a:moveTo>
                <a:lnTo>
                  <a:pt x="0" y="0"/>
                </a:lnTo>
              </a:path>
            </a:pathLst>
          </a:custGeom>
          <a:ln w="12700">
            <a:solidFill>
              <a:srgbClr val="706F6F"/>
            </a:solidFill>
          </a:ln>
        </p:spPr>
        <p:txBody>
          <a:bodyPr wrap="square" lIns="0" tIns="0" rIns="0" bIns="0" rtlCol="0"/>
          <a:lstStyle/>
          <a:p>
            <a:endParaRPr/>
          </a:p>
        </p:txBody>
      </p:sp>
      <p:sp>
        <p:nvSpPr>
          <p:cNvPr id="63" name="object 63"/>
          <p:cNvSpPr/>
          <p:nvPr/>
        </p:nvSpPr>
        <p:spPr>
          <a:xfrm>
            <a:off x="7108567" y="5390617"/>
            <a:ext cx="40640" cy="43180"/>
          </a:xfrm>
          <a:custGeom>
            <a:avLst/>
            <a:gdLst/>
            <a:ahLst/>
            <a:cxnLst/>
            <a:rect l="l" t="t" r="r" b="b"/>
            <a:pathLst>
              <a:path w="40640" h="43179">
                <a:moveTo>
                  <a:pt x="10384" y="0"/>
                </a:moveTo>
                <a:lnTo>
                  <a:pt x="2508" y="9841"/>
                </a:lnTo>
                <a:lnTo>
                  <a:pt x="0" y="26507"/>
                </a:lnTo>
                <a:lnTo>
                  <a:pt x="7325" y="38314"/>
                </a:lnTo>
                <a:lnTo>
                  <a:pt x="19836" y="42981"/>
                </a:lnTo>
                <a:lnTo>
                  <a:pt x="26411" y="41788"/>
                </a:lnTo>
                <a:lnTo>
                  <a:pt x="36509" y="33320"/>
                </a:lnTo>
                <a:lnTo>
                  <a:pt x="40452" y="18811"/>
                </a:lnTo>
                <a:lnTo>
                  <a:pt x="36848" y="8022"/>
                </a:lnTo>
                <a:lnTo>
                  <a:pt x="26983" y="1048"/>
                </a:lnTo>
                <a:lnTo>
                  <a:pt x="10384" y="0"/>
                </a:lnTo>
                <a:close/>
              </a:path>
            </a:pathLst>
          </a:custGeom>
          <a:solidFill>
            <a:srgbClr val="706F6F"/>
          </a:solidFill>
        </p:spPr>
        <p:txBody>
          <a:bodyPr wrap="square" lIns="0" tIns="0" rIns="0" bIns="0" rtlCol="0"/>
          <a:lstStyle/>
          <a:p>
            <a:endParaRPr/>
          </a:p>
        </p:txBody>
      </p:sp>
      <p:sp>
        <p:nvSpPr>
          <p:cNvPr id="64" name="object 64"/>
          <p:cNvSpPr/>
          <p:nvPr/>
        </p:nvSpPr>
        <p:spPr>
          <a:xfrm>
            <a:off x="7513194" y="4412605"/>
            <a:ext cx="40640" cy="43180"/>
          </a:xfrm>
          <a:custGeom>
            <a:avLst/>
            <a:gdLst/>
            <a:ahLst/>
            <a:cxnLst/>
            <a:rect l="l" t="t" r="r" b="b"/>
            <a:pathLst>
              <a:path w="40640" h="43179">
                <a:moveTo>
                  <a:pt x="10384" y="0"/>
                </a:moveTo>
                <a:lnTo>
                  <a:pt x="2508" y="9841"/>
                </a:lnTo>
                <a:lnTo>
                  <a:pt x="0" y="26507"/>
                </a:lnTo>
                <a:lnTo>
                  <a:pt x="7325" y="38314"/>
                </a:lnTo>
                <a:lnTo>
                  <a:pt x="19836" y="42981"/>
                </a:lnTo>
                <a:lnTo>
                  <a:pt x="26411" y="41788"/>
                </a:lnTo>
                <a:lnTo>
                  <a:pt x="36509" y="33320"/>
                </a:lnTo>
                <a:lnTo>
                  <a:pt x="40452" y="18811"/>
                </a:lnTo>
                <a:lnTo>
                  <a:pt x="36848" y="8022"/>
                </a:lnTo>
                <a:lnTo>
                  <a:pt x="26983" y="1048"/>
                </a:lnTo>
                <a:lnTo>
                  <a:pt x="10384" y="0"/>
                </a:lnTo>
                <a:close/>
              </a:path>
            </a:pathLst>
          </a:custGeom>
          <a:solidFill>
            <a:srgbClr val="706F6F"/>
          </a:solidFill>
        </p:spPr>
        <p:txBody>
          <a:bodyPr wrap="square" lIns="0" tIns="0" rIns="0" bIns="0" rtlCol="0"/>
          <a:lstStyle/>
          <a:p>
            <a:endParaRPr/>
          </a:p>
        </p:txBody>
      </p:sp>
      <p:sp>
        <p:nvSpPr>
          <p:cNvPr id="65" name="object 65"/>
          <p:cNvSpPr/>
          <p:nvPr/>
        </p:nvSpPr>
        <p:spPr>
          <a:xfrm>
            <a:off x="9080305" y="4382034"/>
            <a:ext cx="40640" cy="43180"/>
          </a:xfrm>
          <a:custGeom>
            <a:avLst/>
            <a:gdLst/>
            <a:ahLst/>
            <a:cxnLst/>
            <a:rect l="l" t="t" r="r" b="b"/>
            <a:pathLst>
              <a:path w="40640" h="43179">
                <a:moveTo>
                  <a:pt x="10384" y="0"/>
                </a:moveTo>
                <a:lnTo>
                  <a:pt x="2508" y="9841"/>
                </a:lnTo>
                <a:lnTo>
                  <a:pt x="0" y="26507"/>
                </a:lnTo>
                <a:lnTo>
                  <a:pt x="7325" y="38314"/>
                </a:lnTo>
                <a:lnTo>
                  <a:pt x="19836" y="42981"/>
                </a:lnTo>
                <a:lnTo>
                  <a:pt x="26411" y="41788"/>
                </a:lnTo>
                <a:lnTo>
                  <a:pt x="36509" y="33320"/>
                </a:lnTo>
                <a:lnTo>
                  <a:pt x="40452" y="18811"/>
                </a:lnTo>
                <a:lnTo>
                  <a:pt x="36848" y="8022"/>
                </a:lnTo>
                <a:lnTo>
                  <a:pt x="26983" y="1048"/>
                </a:lnTo>
                <a:lnTo>
                  <a:pt x="10384" y="0"/>
                </a:lnTo>
                <a:close/>
              </a:path>
            </a:pathLst>
          </a:custGeom>
          <a:solidFill>
            <a:srgbClr val="706F6F"/>
          </a:solidFill>
        </p:spPr>
        <p:txBody>
          <a:bodyPr wrap="square" lIns="0" tIns="0" rIns="0" bIns="0" rtlCol="0"/>
          <a:lstStyle/>
          <a:p>
            <a:endParaRPr/>
          </a:p>
        </p:txBody>
      </p:sp>
      <p:sp>
        <p:nvSpPr>
          <p:cNvPr id="66" name="object 66"/>
          <p:cNvSpPr/>
          <p:nvPr/>
        </p:nvSpPr>
        <p:spPr>
          <a:xfrm>
            <a:off x="9297019" y="3910570"/>
            <a:ext cx="40640" cy="43180"/>
          </a:xfrm>
          <a:custGeom>
            <a:avLst/>
            <a:gdLst/>
            <a:ahLst/>
            <a:cxnLst/>
            <a:rect l="l" t="t" r="r" b="b"/>
            <a:pathLst>
              <a:path w="40640" h="43179">
                <a:moveTo>
                  <a:pt x="10384" y="0"/>
                </a:moveTo>
                <a:lnTo>
                  <a:pt x="2508" y="9841"/>
                </a:lnTo>
                <a:lnTo>
                  <a:pt x="0" y="26507"/>
                </a:lnTo>
                <a:lnTo>
                  <a:pt x="7325" y="38314"/>
                </a:lnTo>
                <a:lnTo>
                  <a:pt x="19836" y="42981"/>
                </a:lnTo>
                <a:lnTo>
                  <a:pt x="26411" y="41788"/>
                </a:lnTo>
                <a:lnTo>
                  <a:pt x="36509" y="33320"/>
                </a:lnTo>
                <a:lnTo>
                  <a:pt x="40452" y="18811"/>
                </a:lnTo>
                <a:lnTo>
                  <a:pt x="36848" y="8022"/>
                </a:lnTo>
                <a:lnTo>
                  <a:pt x="26983" y="1048"/>
                </a:lnTo>
                <a:lnTo>
                  <a:pt x="10384" y="0"/>
                </a:lnTo>
                <a:close/>
              </a:path>
            </a:pathLst>
          </a:custGeom>
          <a:solidFill>
            <a:srgbClr val="706F6F"/>
          </a:solidFill>
        </p:spPr>
        <p:txBody>
          <a:bodyPr wrap="square" lIns="0" tIns="0" rIns="0" bIns="0" rtlCol="0"/>
          <a:lstStyle/>
          <a:p>
            <a:endParaRPr/>
          </a:p>
        </p:txBody>
      </p:sp>
      <p:sp>
        <p:nvSpPr>
          <p:cNvPr id="67" name="object 67"/>
          <p:cNvSpPr/>
          <p:nvPr/>
        </p:nvSpPr>
        <p:spPr>
          <a:xfrm>
            <a:off x="9080305" y="3326705"/>
            <a:ext cx="40640" cy="43180"/>
          </a:xfrm>
          <a:custGeom>
            <a:avLst/>
            <a:gdLst/>
            <a:ahLst/>
            <a:cxnLst/>
            <a:rect l="l" t="t" r="r" b="b"/>
            <a:pathLst>
              <a:path w="40640" h="43179">
                <a:moveTo>
                  <a:pt x="10384" y="0"/>
                </a:moveTo>
                <a:lnTo>
                  <a:pt x="2508" y="9841"/>
                </a:lnTo>
                <a:lnTo>
                  <a:pt x="0" y="26507"/>
                </a:lnTo>
                <a:lnTo>
                  <a:pt x="7325" y="38314"/>
                </a:lnTo>
                <a:lnTo>
                  <a:pt x="19836" y="42981"/>
                </a:lnTo>
                <a:lnTo>
                  <a:pt x="26411" y="41788"/>
                </a:lnTo>
                <a:lnTo>
                  <a:pt x="36509" y="33320"/>
                </a:lnTo>
                <a:lnTo>
                  <a:pt x="40452" y="18811"/>
                </a:lnTo>
                <a:lnTo>
                  <a:pt x="36848" y="8022"/>
                </a:lnTo>
                <a:lnTo>
                  <a:pt x="26983" y="1048"/>
                </a:lnTo>
                <a:lnTo>
                  <a:pt x="10384" y="0"/>
                </a:lnTo>
                <a:close/>
              </a:path>
            </a:pathLst>
          </a:custGeom>
          <a:solidFill>
            <a:srgbClr val="706F6F"/>
          </a:solidFill>
        </p:spPr>
        <p:txBody>
          <a:bodyPr wrap="square" lIns="0" tIns="0" rIns="0" bIns="0" rtlCol="0"/>
          <a:lstStyle/>
          <a:p>
            <a:endParaRPr/>
          </a:p>
        </p:txBody>
      </p:sp>
      <p:sp>
        <p:nvSpPr>
          <p:cNvPr id="68" name="object 68"/>
          <p:cNvSpPr txBox="1"/>
          <p:nvPr/>
        </p:nvSpPr>
        <p:spPr>
          <a:xfrm>
            <a:off x="1695279" y="2466290"/>
            <a:ext cx="7061200" cy="613410"/>
          </a:xfrm>
          <a:prstGeom prst="rect">
            <a:avLst/>
          </a:prstGeom>
        </p:spPr>
        <p:txBody>
          <a:bodyPr vert="horz" wrap="square" lIns="0" tIns="0" rIns="0" bIns="0" rtlCol="0">
            <a:spAutoFit/>
          </a:bodyPr>
          <a:lstStyle/>
          <a:p>
            <a:pPr marL="5424805" marR="5080">
              <a:lnSpc>
                <a:spcPct val="108300"/>
              </a:lnSpc>
            </a:pPr>
            <a:r>
              <a:rPr sz="1000" b="1" dirty="0">
                <a:solidFill>
                  <a:srgbClr val="706F6F"/>
                </a:solidFill>
                <a:latin typeface="Segoe UI"/>
                <a:cs typeface="Segoe UI"/>
              </a:rPr>
              <a:t>За пери</a:t>
            </a:r>
            <a:r>
              <a:rPr sz="1000" b="1" spc="-10" dirty="0">
                <a:solidFill>
                  <a:srgbClr val="706F6F"/>
                </a:solidFill>
                <a:latin typeface="Segoe UI"/>
                <a:cs typeface="Segoe UI"/>
              </a:rPr>
              <a:t>о</a:t>
            </a:r>
            <a:r>
              <a:rPr sz="1000" b="1" dirty="0">
                <a:solidFill>
                  <a:srgbClr val="706F6F"/>
                </a:solidFill>
                <a:latin typeface="Segoe UI"/>
                <a:cs typeface="Segoe UI"/>
              </a:rPr>
              <a:t>д использования м</a:t>
            </a:r>
            <a:r>
              <a:rPr sz="1000" b="1" spc="-10" dirty="0">
                <a:solidFill>
                  <a:srgbClr val="706F6F"/>
                </a:solidFill>
                <a:latin typeface="Segoe UI"/>
                <a:cs typeface="Segoe UI"/>
              </a:rPr>
              <a:t>о</a:t>
            </a:r>
            <a:r>
              <a:rPr sz="1000" b="1" dirty="0">
                <a:solidFill>
                  <a:srgbClr val="706F6F"/>
                </a:solidFill>
                <a:latin typeface="Segoe UI"/>
                <a:cs typeface="Segoe UI"/>
              </a:rPr>
              <a:t>д</a:t>
            </a:r>
            <a:r>
              <a:rPr sz="1000" b="1" spc="-45" dirty="0">
                <a:solidFill>
                  <a:srgbClr val="706F6F"/>
                </a:solidFill>
                <a:latin typeface="Segoe UI"/>
                <a:cs typeface="Segoe UI"/>
              </a:rPr>
              <a:t>у</a:t>
            </a:r>
            <a:r>
              <a:rPr sz="1000" b="1" dirty="0">
                <a:solidFill>
                  <a:srgbClr val="706F6F"/>
                </a:solidFill>
                <a:latin typeface="Segoe UI"/>
                <a:cs typeface="Segoe UI"/>
              </a:rPr>
              <a:t>ля в регионе:</a:t>
            </a:r>
            <a:endParaRPr sz="1000">
              <a:latin typeface="Segoe UI"/>
              <a:cs typeface="Segoe UI"/>
            </a:endParaRPr>
          </a:p>
          <a:p>
            <a:pPr marL="12700">
              <a:lnSpc>
                <a:spcPts val="1070"/>
              </a:lnSpc>
            </a:pPr>
            <a:r>
              <a:rPr sz="1100" b="1" dirty="0">
                <a:solidFill>
                  <a:srgbClr val="A25099"/>
                </a:solidFill>
                <a:latin typeface="Segoe UI"/>
                <a:cs typeface="Segoe UI"/>
              </a:rPr>
              <a:t>М</a:t>
            </a:r>
            <a:r>
              <a:rPr sz="1100" b="1" spc="-10" dirty="0">
                <a:solidFill>
                  <a:srgbClr val="A25099"/>
                </a:solidFill>
                <a:latin typeface="Segoe UI"/>
                <a:cs typeface="Segoe UI"/>
              </a:rPr>
              <a:t>о</a:t>
            </a:r>
            <a:r>
              <a:rPr sz="1100" b="1" dirty="0">
                <a:solidFill>
                  <a:srgbClr val="A25099"/>
                </a:solidFill>
                <a:latin typeface="Segoe UI"/>
                <a:cs typeface="Segoe UI"/>
              </a:rPr>
              <a:t>д</a:t>
            </a:r>
            <a:r>
              <a:rPr sz="1100" b="1" spc="-50" dirty="0">
                <a:solidFill>
                  <a:srgbClr val="A25099"/>
                </a:solidFill>
                <a:latin typeface="Segoe UI"/>
                <a:cs typeface="Segoe UI"/>
              </a:rPr>
              <a:t>у</a:t>
            </a:r>
            <a:r>
              <a:rPr sz="1100" b="1" dirty="0">
                <a:solidFill>
                  <a:srgbClr val="A25099"/>
                </a:solidFill>
                <a:latin typeface="Segoe UI"/>
                <a:cs typeface="Segoe UI"/>
              </a:rPr>
              <a:t>ль</a:t>
            </a:r>
            <a:endParaRPr sz="1100">
              <a:latin typeface="Segoe UI"/>
              <a:cs typeface="Segoe UI"/>
            </a:endParaRPr>
          </a:p>
          <a:p>
            <a:pPr marL="12700">
              <a:lnSpc>
                <a:spcPts val="1260"/>
              </a:lnSpc>
            </a:pPr>
            <a:r>
              <a:rPr sz="1100" b="1" dirty="0">
                <a:solidFill>
                  <a:srgbClr val="A25099"/>
                </a:solidFill>
                <a:latin typeface="Segoe UI"/>
                <a:cs typeface="Segoe UI"/>
              </a:rPr>
              <a:t>«Наставничество»</a:t>
            </a:r>
            <a:endParaRPr sz="1100">
              <a:latin typeface="Segoe UI"/>
              <a:cs typeface="Segoe UI"/>
            </a:endParaRPr>
          </a:p>
        </p:txBody>
      </p:sp>
      <p:sp>
        <p:nvSpPr>
          <p:cNvPr id="69" name="object 69"/>
          <p:cNvSpPr txBox="1"/>
          <p:nvPr/>
        </p:nvSpPr>
        <p:spPr>
          <a:xfrm>
            <a:off x="897064" y="3286621"/>
            <a:ext cx="5245735" cy="1657985"/>
          </a:xfrm>
          <a:prstGeom prst="rect">
            <a:avLst/>
          </a:prstGeom>
        </p:spPr>
        <p:txBody>
          <a:bodyPr vert="horz" wrap="square" lIns="0" tIns="0" rIns="0" bIns="0" rtlCol="0">
            <a:spAutoFit/>
          </a:bodyPr>
          <a:lstStyle/>
          <a:p>
            <a:pPr marL="12700" marR="5080" algn="just">
              <a:lnSpc>
                <a:spcPts val="1100"/>
              </a:lnSpc>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Автоматизизация</a:t>
            </a:r>
            <a:r>
              <a:rPr sz="1000" spc="30" dirty="0">
                <a:solidFill>
                  <a:srgbClr val="575756"/>
                </a:solidFill>
                <a:latin typeface="Segoe UI"/>
                <a:cs typeface="Segoe UI"/>
              </a:rPr>
              <a:t> </a:t>
            </a:r>
            <a:r>
              <a:rPr sz="1000" dirty="0">
                <a:solidFill>
                  <a:srgbClr val="575756"/>
                </a:solidFill>
                <a:latin typeface="Segoe UI"/>
                <a:cs typeface="Segoe UI"/>
              </a:rPr>
              <a:t>работы</a:t>
            </a:r>
            <a:r>
              <a:rPr sz="1000" spc="30" dirty="0">
                <a:solidFill>
                  <a:srgbClr val="575756"/>
                </a:solidFill>
                <a:latin typeface="Segoe UI"/>
                <a:cs typeface="Segoe UI"/>
              </a:rPr>
              <a:t> </a:t>
            </a:r>
            <a:r>
              <a:rPr sz="1000" dirty="0">
                <a:solidFill>
                  <a:srgbClr val="575756"/>
                </a:solidFill>
                <a:latin typeface="Segoe UI"/>
                <a:cs typeface="Segoe UI"/>
              </a:rPr>
              <a:t>детей</a:t>
            </a:r>
            <a:r>
              <a:rPr sz="1000" spc="30" dirty="0">
                <a:solidFill>
                  <a:srgbClr val="575756"/>
                </a:solidFill>
                <a:latin typeface="Segoe UI"/>
                <a:cs typeface="Segoe UI"/>
              </a:rPr>
              <a:t> </a:t>
            </a:r>
            <a:r>
              <a:rPr sz="1000" dirty="0">
                <a:solidFill>
                  <a:srgbClr val="575756"/>
                </a:solidFill>
                <a:latin typeface="Segoe UI"/>
                <a:cs typeface="Segoe UI"/>
              </a:rPr>
              <a:t>с</a:t>
            </a:r>
            <a:r>
              <a:rPr sz="1000" spc="30" dirty="0">
                <a:solidFill>
                  <a:srgbClr val="575756"/>
                </a:solidFill>
                <a:latin typeface="Segoe UI"/>
                <a:cs typeface="Segoe UI"/>
              </a:rPr>
              <a:t> </a:t>
            </a:r>
            <a:r>
              <a:rPr sz="1000" dirty="0">
                <a:solidFill>
                  <a:srgbClr val="575756"/>
                </a:solidFill>
                <a:latin typeface="Segoe UI"/>
                <a:cs typeface="Segoe UI"/>
              </a:rPr>
              <a:t>наставниками</a:t>
            </a:r>
            <a:r>
              <a:rPr sz="1000" spc="30" dirty="0">
                <a:solidFill>
                  <a:srgbClr val="575756"/>
                </a:solidFill>
                <a:latin typeface="Segoe UI"/>
                <a:cs typeface="Segoe UI"/>
              </a:rPr>
              <a:t> </a:t>
            </a:r>
            <a:r>
              <a:rPr sz="1000" dirty="0">
                <a:solidFill>
                  <a:srgbClr val="575756"/>
                </a:solidFill>
                <a:latin typeface="Segoe UI"/>
                <a:cs typeface="Segoe UI"/>
              </a:rPr>
              <a:t>в</a:t>
            </a:r>
            <a:r>
              <a:rPr sz="1000" spc="30" dirty="0">
                <a:solidFill>
                  <a:srgbClr val="575756"/>
                </a:solidFill>
                <a:latin typeface="Segoe UI"/>
                <a:cs typeface="Segoe UI"/>
              </a:rPr>
              <a:t> </a:t>
            </a:r>
            <a:r>
              <a:rPr sz="1000" dirty="0">
                <a:solidFill>
                  <a:srgbClr val="575756"/>
                </a:solidFill>
                <a:latin typeface="Segoe UI"/>
                <a:cs typeface="Segoe UI"/>
              </a:rPr>
              <a:t>рамках</a:t>
            </a:r>
            <a:r>
              <a:rPr sz="1000" spc="30" dirty="0">
                <a:solidFill>
                  <a:srgbClr val="575756"/>
                </a:solidFill>
                <a:latin typeface="Segoe UI"/>
                <a:cs typeface="Segoe UI"/>
              </a:rPr>
              <a:t> </a:t>
            </a:r>
            <a:r>
              <a:rPr sz="1000" dirty="0">
                <a:solidFill>
                  <a:srgbClr val="575756"/>
                </a:solidFill>
                <a:latin typeface="Segoe UI"/>
                <a:cs typeface="Segoe UI"/>
              </a:rPr>
              <a:t>внедрения</a:t>
            </a:r>
            <a:r>
              <a:rPr sz="1000" spc="30" dirty="0">
                <a:solidFill>
                  <a:srgbClr val="575756"/>
                </a:solidFill>
                <a:latin typeface="Segoe UI"/>
                <a:cs typeface="Segoe UI"/>
              </a:rPr>
              <a:t> </a:t>
            </a:r>
            <a:r>
              <a:rPr sz="1000" dirty="0">
                <a:solidFill>
                  <a:srgbClr val="575756"/>
                </a:solidFill>
                <a:latin typeface="Segoe UI"/>
                <a:cs typeface="Segoe UI"/>
              </a:rPr>
              <a:t>Целевой</a:t>
            </a:r>
            <a:r>
              <a:rPr sz="1000" spc="30" dirty="0">
                <a:solidFill>
                  <a:srgbClr val="575756"/>
                </a:solidFill>
                <a:latin typeface="Segoe UI"/>
                <a:cs typeface="Segoe UI"/>
              </a:rPr>
              <a:t> </a:t>
            </a:r>
            <a:r>
              <a:rPr sz="1000" dirty="0">
                <a:solidFill>
                  <a:srgbClr val="575756"/>
                </a:solidFill>
                <a:latin typeface="Segoe UI"/>
                <a:cs typeface="Segoe UI"/>
              </a:rPr>
              <a:t>модели наставничества</a:t>
            </a:r>
            <a:endParaRPr sz="1000">
              <a:latin typeface="Segoe UI"/>
              <a:cs typeface="Segoe UI"/>
            </a:endParaRPr>
          </a:p>
          <a:p>
            <a:pPr marL="12700" algn="just">
              <a:lnSpc>
                <a:spcPts val="1150"/>
              </a:lnSpc>
              <a:spcBef>
                <a:spcPts val="160"/>
              </a:spcBef>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Формирование реестра наставляемых и наставников</a:t>
            </a:r>
            <a:endParaRPr sz="1000">
              <a:latin typeface="Segoe UI"/>
              <a:cs typeface="Segoe UI"/>
            </a:endParaRPr>
          </a:p>
          <a:p>
            <a:pPr marL="12700" marR="5080" algn="just">
              <a:lnSpc>
                <a:spcPts val="1100"/>
              </a:lnSpc>
              <a:spcBef>
                <a:spcPts val="70"/>
              </a:spcBef>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Выбор </a:t>
            </a:r>
            <a:r>
              <a:rPr sz="1000" spc="-100" dirty="0">
                <a:solidFill>
                  <a:srgbClr val="575756"/>
                </a:solidFill>
                <a:latin typeface="Segoe UI"/>
                <a:cs typeface="Segoe UI"/>
              </a:rPr>
              <a:t> </a:t>
            </a:r>
            <a:r>
              <a:rPr sz="1000" dirty="0">
                <a:solidFill>
                  <a:srgbClr val="575756"/>
                </a:solidFill>
                <a:latin typeface="Segoe UI"/>
                <a:cs typeface="Segoe UI"/>
              </a:rPr>
              <a:t>наставников </a:t>
            </a:r>
            <a:r>
              <a:rPr sz="1000" spc="-100" dirty="0">
                <a:solidFill>
                  <a:srgbClr val="575756"/>
                </a:solidFill>
                <a:latin typeface="Segoe UI"/>
                <a:cs typeface="Segoe UI"/>
              </a:rPr>
              <a:t> </a:t>
            </a:r>
            <a:r>
              <a:rPr sz="1000" dirty="0">
                <a:solidFill>
                  <a:srgbClr val="575756"/>
                </a:solidFill>
                <a:latin typeface="Segoe UI"/>
                <a:cs typeface="Segoe UI"/>
              </a:rPr>
              <a:t>исходя </a:t>
            </a:r>
            <a:r>
              <a:rPr sz="1000" spc="-100" dirty="0">
                <a:solidFill>
                  <a:srgbClr val="575756"/>
                </a:solidFill>
                <a:latin typeface="Segoe UI"/>
                <a:cs typeface="Segoe UI"/>
              </a:rPr>
              <a:t> </a:t>
            </a:r>
            <a:r>
              <a:rPr sz="1000" dirty="0">
                <a:solidFill>
                  <a:srgbClr val="575756"/>
                </a:solidFill>
                <a:latin typeface="Segoe UI"/>
                <a:cs typeface="Segoe UI"/>
              </a:rPr>
              <a:t>из </a:t>
            </a:r>
            <a:r>
              <a:rPr sz="1000" spc="-100" dirty="0">
                <a:solidFill>
                  <a:srgbClr val="575756"/>
                </a:solidFill>
                <a:latin typeface="Segoe UI"/>
                <a:cs typeface="Segoe UI"/>
              </a:rPr>
              <a:t> </a:t>
            </a:r>
            <a:r>
              <a:rPr sz="1000" dirty="0">
                <a:solidFill>
                  <a:srgbClr val="575756"/>
                </a:solidFill>
                <a:latin typeface="Segoe UI"/>
                <a:cs typeface="Segoe UI"/>
              </a:rPr>
              <a:t>заданных </a:t>
            </a:r>
            <a:r>
              <a:rPr sz="1000" spc="-100" dirty="0">
                <a:solidFill>
                  <a:srgbClr val="575756"/>
                </a:solidFill>
                <a:latin typeface="Segoe UI"/>
                <a:cs typeface="Segoe UI"/>
              </a:rPr>
              <a:t> </a:t>
            </a:r>
            <a:r>
              <a:rPr sz="1000" dirty="0">
                <a:solidFill>
                  <a:srgbClr val="575756"/>
                </a:solidFill>
                <a:latin typeface="Segoe UI"/>
                <a:cs typeface="Segoe UI"/>
              </a:rPr>
              <a:t>наставляе</a:t>
            </a:r>
            <a:r>
              <a:rPr sz="1000" spc="-5" dirty="0">
                <a:solidFill>
                  <a:srgbClr val="575756"/>
                </a:solidFill>
                <a:latin typeface="Segoe UI"/>
                <a:cs typeface="Segoe UI"/>
              </a:rPr>
              <a:t>м</a:t>
            </a:r>
            <a:r>
              <a:rPr sz="1000" dirty="0">
                <a:solidFill>
                  <a:srgbClr val="575756"/>
                </a:solidFill>
                <a:latin typeface="Segoe UI"/>
                <a:cs typeface="Segoe UI"/>
              </a:rPr>
              <a:t>ым </a:t>
            </a:r>
            <a:r>
              <a:rPr sz="1000" spc="-100" dirty="0">
                <a:solidFill>
                  <a:srgbClr val="575756"/>
                </a:solidFill>
                <a:latin typeface="Segoe UI"/>
                <a:cs typeface="Segoe UI"/>
              </a:rPr>
              <a:t> </a:t>
            </a:r>
            <a:r>
              <a:rPr sz="1000" dirty="0">
                <a:solidFill>
                  <a:srgbClr val="575756"/>
                </a:solidFill>
                <a:latin typeface="Segoe UI"/>
                <a:cs typeface="Segoe UI"/>
              </a:rPr>
              <a:t>параметров, </a:t>
            </a:r>
            <a:r>
              <a:rPr sz="1000" spc="-100" dirty="0">
                <a:solidFill>
                  <a:srgbClr val="575756"/>
                </a:solidFill>
                <a:latin typeface="Segoe UI"/>
                <a:cs typeface="Segoe UI"/>
              </a:rPr>
              <a:t> </a:t>
            </a:r>
            <a:r>
              <a:rPr sz="1000" dirty="0">
                <a:solidFill>
                  <a:srgbClr val="575756"/>
                </a:solidFill>
                <a:latin typeface="Segoe UI"/>
                <a:cs typeface="Segoe UI"/>
              </a:rPr>
              <a:t>формирование наставнических пар и групп</a:t>
            </a:r>
            <a:endParaRPr sz="1000">
              <a:latin typeface="Segoe UI"/>
              <a:cs typeface="Segoe UI"/>
            </a:endParaRPr>
          </a:p>
          <a:p>
            <a:pPr marL="12700" marR="5080" algn="just">
              <a:lnSpc>
                <a:spcPts val="1100"/>
              </a:lnSpc>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Обеспечение </a:t>
            </a:r>
            <a:r>
              <a:rPr sz="1000" spc="-125" dirty="0">
                <a:solidFill>
                  <a:srgbClr val="575756"/>
                </a:solidFill>
                <a:latin typeface="Segoe UI"/>
                <a:cs typeface="Segoe UI"/>
              </a:rPr>
              <a:t> </a:t>
            </a:r>
            <a:r>
              <a:rPr sz="1000" dirty="0">
                <a:solidFill>
                  <a:srgbClr val="575756"/>
                </a:solidFill>
                <a:latin typeface="Segoe UI"/>
                <a:cs typeface="Segoe UI"/>
              </a:rPr>
              <a:t>групповой </a:t>
            </a:r>
            <a:r>
              <a:rPr sz="1000" spc="-125" dirty="0">
                <a:solidFill>
                  <a:srgbClr val="575756"/>
                </a:solidFill>
                <a:latin typeface="Segoe UI"/>
                <a:cs typeface="Segoe UI"/>
              </a:rPr>
              <a:t> </a:t>
            </a:r>
            <a:r>
              <a:rPr sz="1000" dirty="0">
                <a:solidFill>
                  <a:srgbClr val="575756"/>
                </a:solidFill>
                <a:latin typeface="Segoe UI"/>
                <a:cs typeface="Segoe UI"/>
              </a:rPr>
              <a:t>и </a:t>
            </a:r>
            <a:r>
              <a:rPr sz="1000" spc="-125" dirty="0">
                <a:solidFill>
                  <a:srgbClr val="575756"/>
                </a:solidFill>
                <a:latin typeface="Segoe UI"/>
                <a:cs typeface="Segoe UI"/>
              </a:rPr>
              <a:t> </a:t>
            </a:r>
            <a:r>
              <a:rPr sz="1000" dirty="0">
                <a:solidFill>
                  <a:srgbClr val="575756"/>
                </a:solidFill>
                <a:latin typeface="Segoe UI"/>
                <a:cs typeface="Segoe UI"/>
              </a:rPr>
              <a:t>индивидуальной </a:t>
            </a:r>
            <a:r>
              <a:rPr sz="1000" spc="-125" dirty="0">
                <a:solidFill>
                  <a:srgbClr val="575756"/>
                </a:solidFill>
                <a:latin typeface="Segoe UI"/>
                <a:cs typeface="Segoe UI"/>
              </a:rPr>
              <a:t> </a:t>
            </a:r>
            <a:r>
              <a:rPr sz="1000" dirty="0">
                <a:solidFill>
                  <a:srgbClr val="575756"/>
                </a:solidFill>
                <a:latin typeface="Segoe UI"/>
                <a:cs typeface="Segoe UI"/>
              </a:rPr>
              <a:t>работы </a:t>
            </a:r>
            <a:r>
              <a:rPr sz="1000" spc="-125" dirty="0">
                <a:solidFill>
                  <a:srgbClr val="575756"/>
                </a:solidFill>
                <a:latin typeface="Segoe UI"/>
                <a:cs typeface="Segoe UI"/>
              </a:rPr>
              <a:t> </a:t>
            </a:r>
            <a:r>
              <a:rPr sz="1000" dirty="0">
                <a:solidFill>
                  <a:srgbClr val="575756"/>
                </a:solidFill>
                <a:latin typeface="Segoe UI"/>
                <a:cs typeface="Segoe UI"/>
              </a:rPr>
              <a:t>наставника </a:t>
            </a:r>
            <a:r>
              <a:rPr sz="1000" spc="-125" dirty="0">
                <a:solidFill>
                  <a:srgbClr val="575756"/>
                </a:solidFill>
                <a:latin typeface="Segoe UI"/>
                <a:cs typeface="Segoe UI"/>
              </a:rPr>
              <a:t> </a:t>
            </a:r>
            <a:r>
              <a:rPr sz="1000" dirty="0">
                <a:solidFill>
                  <a:srgbClr val="575756"/>
                </a:solidFill>
                <a:latin typeface="Segoe UI"/>
                <a:cs typeface="Segoe UI"/>
              </a:rPr>
              <a:t>и </a:t>
            </a:r>
            <a:r>
              <a:rPr sz="1000" spc="-125" dirty="0">
                <a:solidFill>
                  <a:srgbClr val="575756"/>
                </a:solidFill>
                <a:latin typeface="Segoe UI"/>
                <a:cs typeface="Segoe UI"/>
              </a:rPr>
              <a:t> </a:t>
            </a:r>
            <a:r>
              <a:rPr sz="1000" dirty="0">
                <a:solidFill>
                  <a:srgbClr val="575756"/>
                </a:solidFill>
                <a:latin typeface="Segoe UI"/>
                <a:cs typeface="Segoe UI"/>
              </a:rPr>
              <a:t>наставляемых, </a:t>
            </a:r>
            <a:r>
              <a:rPr sz="1000" spc="-125" dirty="0">
                <a:solidFill>
                  <a:srgbClr val="575756"/>
                </a:solidFill>
                <a:latin typeface="Segoe UI"/>
                <a:cs typeface="Segoe UI"/>
              </a:rPr>
              <a:t> </a:t>
            </a:r>
            <a:r>
              <a:rPr sz="1000" dirty="0">
                <a:solidFill>
                  <a:srgbClr val="575756"/>
                </a:solidFill>
                <a:latin typeface="Segoe UI"/>
                <a:cs typeface="Segoe UI"/>
              </a:rPr>
              <a:t>за</a:t>
            </a:r>
            <a:r>
              <a:rPr sz="1000" spc="-5" dirty="0">
                <a:solidFill>
                  <a:srgbClr val="575756"/>
                </a:solidFill>
                <a:latin typeface="Segoe UI"/>
                <a:cs typeface="Segoe UI"/>
              </a:rPr>
              <a:t>- </a:t>
            </a:r>
            <a:r>
              <a:rPr sz="1000" dirty="0">
                <a:solidFill>
                  <a:srgbClr val="575756"/>
                </a:solidFill>
                <a:latin typeface="Segoe UI"/>
                <a:cs typeface="Segoe UI"/>
              </a:rPr>
              <a:t>грузка</a:t>
            </a:r>
            <a:r>
              <a:rPr sz="1000" spc="114" dirty="0">
                <a:solidFill>
                  <a:srgbClr val="575756"/>
                </a:solidFill>
                <a:latin typeface="Segoe UI"/>
                <a:cs typeface="Segoe UI"/>
              </a:rPr>
              <a:t> </a:t>
            </a:r>
            <a:r>
              <a:rPr sz="1000" dirty="0">
                <a:solidFill>
                  <a:srgbClr val="575756"/>
                </a:solidFill>
                <a:latin typeface="Segoe UI"/>
                <a:cs typeface="Segoe UI"/>
              </a:rPr>
              <a:t>документов,</a:t>
            </a:r>
            <a:r>
              <a:rPr sz="1000" spc="114" dirty="0">
                <a:solidFill>
                  <a:srgbClr val="575756"/>
                </a:solidFill>
                <a:latin typeface="Segoe UI"/>
                <a:cs typeface="Segoe UI"/>
              </a:rPr>
              <a:t> </a:t>
            </a:r>
            <a:r>
              <a:rPr sz="1000" dirty="0">
                <a:solidFill>
                  <a:srgbClr val="575756"/>
                </a:solidFill>
                <a:latin typeface="Segoe UI"/>
                <a:cs typeface="Segoe UI"/>
              </a:rPr>
              <a:t>выдача</a:t>
            </a:r>
            <a:r>
              <a:rPr sz="1000" spc="114" dirty="0">
                <a:solidFill>
                  <a:srgbClr val="575756"/>
                </a:solidFill>
                <a:latin typeface="Segoe UI"/>
                <a:cs typeface="Segoe UI"/>
              </a:rPr>
              <a:t> </a:t>
            </a:r>
            <a:r>
              <a:rPr sz="1000" dirty="0">
                <a:solidFill>
                  <a:srgbClr val="575756"/>
                </a:solidFill>
                <a:latin typeface="Segoe UI"/>
                <a:cs typeface="Segoe UI"/>
              </a:rPr>
              <a:t>заданий,</a:t>
            </a:r>
            <a:r>
              <a:rPr sz="1000" spc="114" dirty="0">
                <a:solidFill>
                  <a:srgbClr val="575756"/>
                </a:solidFill>
                <a:latin typeface="Segoe UI"/>
                <a:cs typeface="Segoe UI"/>
              </a:rPr>
              <a:t> </a:t>
            </a:r>
            <a:r>
              <a:rPr sz="1000" dirty="0">
                <a:solidFill>
                  <a:srgbClr val="575756"/>
                </a:solidFill>
                <a:latin typeface="Segoe UI"/>
                <a:cs typeface="Segoe UI"/>
              </a:rPr>
              <a:t>направление</a:t>
            </a:r>
            <a:r>
              <a:rPr sz="1000" spc="114" dirty="0">
                <a:solidFill>
                  <a:srgbClr val="575756"/>
                </a:solidFill>
                <a:latin typeface="Segoe UI"/>
                <a:cs typeface="Segoe UI"/>
              </a:rPr>
              <a:t> </a:t>
            </a:r>
            <a:r>
              <a:rPr sz="1000" dirty="0">
                <a:solidFill>
                  <a:srgbClr val="575756"/>
                </a:solidFill>
                <a:latin typeface="Segoe UI"/>
                <a:cs typeface="Segoe UI"/>
              </a:rPr>
              <a:t>уве</a:t>
            </a:r>
            <a:r>
              <a:rPr sz="1000" spc="-5" dirty="0">
                <a:solidFill>
                  <a:srgbClr val="575756"/>
                </a:solidFill>
                <a:latin typeface="Segoe UI"/>
                <a:cs typeface="Segoe UI"/>
              </a:rPr>
              <a:t>д</a:t>
            </a:r>
            <a:r>
              <a:rPr sz="1000" dirty="0">
                <a:solidFill>
                  <a:srgbClr val="575756"/>
                </a:solidFill>
                <a:latin typeface="Segoe UI"/>
                <a:cs typeface="Segoe UI"/>
              </a:rPr>
              <a:t>омлений,</a:t>
            </a:r>
            <a:r>
              <a:rPr sz="1000" spc="114" dirty="0">
                <a:solidFill>
                  <a:srgbClr val="575756"/>
                </a:solidFill>
                <a:latin typeface="Segoe UI"/>
                <a:cs typeface="Segoe UI"/>
              </a:rPr>
              <a:t> </a:t>
            </a:r>
            <a:r>
              <a:rPr sz="1000" dirty="0">
                <a:solidFill>
                  <a:srgbClr val="575756"/>
                </a:solidFill>
                <a:latin typeface="Segoe UI"/>
                <a:cs typeface="Segoe UI"/>
              </a:rPr>
              <a:t>календарно-тематич</a:t>
            </a:r>
            <a:r>
              <a:rPr sz="1000" spc="-5" dirty="0">
                <a:solidFill>
                  <a:srgbClr val="575756"/>
                </a:solidFill>
                <a:latin typeface="Segoe UI"/>
                <a:cs typeface="Segoe UI"/>
              </a:rPr>
              <a:t>е- </a:t>
            </a:r>
            <a:r>
              <a:rPr sz="1000" dirty="0">
                <a:solidFill>
                  <a:srgbClr val="575756"/>
                </a:solidFill>
                <a:latin typeface="Segoe UI"/>
                <a:cs typeface="Segoe UI"/>
              </a:rPr>
              <a:t>ское планирование работы наставника и его подопечных</a:t>
            </a:r>
            <a:endParaRPr sz="1000">
              <a:latin typeface="Segoe UI"/>
              <a:cs typeface="Segoe UI"/>
            </a:endParaRPr>
          </a:p>
          <a:p>
            <a:pPr marL="12700" marR="5080" indent="-635" algn="just">
              <a:lnSpc>
                <a:spcPts val="1100"/>
              </a:lnSpc>
              <a:spcBef>
                <a:spcPts val="280"/>
              </a:spcBef>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Анкетирование</a:t>
            </a:r>
            <a:r>
              <a:rPr sz="1000" spc="100" dirty="0">
                <a:solidFill>
                  <a:srgbClr val="575756"/>
                </a:solidFill>
                <a:latin typeface="Segoe UI"/>
                <a:cs typeface="Segoe UI"/>
              </a:rPr>
              <a:t> </a:t>
            </a:r>
            <a:r>
              <a:rPr sz="1000" dirty="0">
                <a:solidFill>
                  <a:srgbClr val="575756"/>
                </a:solidFill>
                <a:latin typeface="Segoe UI"/>
                <a:cs typeface="Segoe UI"/>
              </a:rPr>
              <a:t>(обратная</a:t>
            </a:r>
            <a:r>
              <a:rPr sz="1000" spc="100" dirty="0">
                <a:solidFill>
                  <a:srgbClr val="575756"/>
                </a:solidFill>
                <a:latin typeface="Segoe UI"/>
                <a:cs typeface="Segoe UI"/>
              </a:rPr>
              <a:t> </a:t>
            </a:r>
            <a:r>
              <a:rPr sz="1000" dirty="0">
                <a:solidFill>
                  <a:srgbClr val="575756"/>
                </a:solidFill>
                <a:latin typeface="Segoe UI"/>
                <a:cs typeface="Segoe UI"/>
              </a:rPr>
              <a:t>связь)</a:t>
            </a:r>
            <a:r>
              <a:rPr sz="1000" spc="95" dirty="0">
                <a:solidFill>
                  <a:srgbClr val="575756"/>
                </a:solidFill>
                <a:latin typeface="Segoe UI"/>
                <a:cs typeface="Segoe UI"/>
              </a:rPr>
              <a:t> </a:t>
            </a:r>
            <a:r>
              <a:rPr sz="1000" dirty="0">
                <a:solidFill>
                  <a:srgbClr val="575756"/>
                </a:solidFill>
                <a:latin typeface="Segoe UI"/>
                <a:cs typeface="Segoe UI"/>
              </a:rPr>
              <a:t>наставника</a:t>
            </a:r>
            <a:r>
              <a:rPr sz="1000" spc="100" dirty="0">
                <a:solidFill>
                  <a:srgbClr val="575756"/>
                </a:solidFill>
                <a:latin typeface="Segoe UI"/>
                <a:cs typeface="Segoe UI"/>
              </a:rPr>
              <a:t> </a:t>
            </a:r>
            <a:r>
              <a:rPr sz="1000" dirty="0">
                <a:solidFill>
                  <a:srgbClr val="575756"/>
                </a:solidFill>
                <a:latin typeface="Segoe UI"/>
                <a:cs typeface="Segoe UI"/>
              </a:rPr>
              <a:t>и</a:t>
            </a:r>
            <a:r>
              <a:rPr sz="1000" spc="100" dirty="0">
                <a:solidFill>
                  <a:srgbClr val="575756"/>
                </a:solidFill>
                <a:latin typeface="Segoe UI"/>
                <a:cs typeface="Segoe UI"/>
              </a:rPr>
              <a:t> </a:t>
            </a:r>
            <a:r>
              <a:rPr sz="1000" dirty="0">
                <a:solidFill>
                  <a:srgbClr val="575756"/>
                </a:solidFill>
                <a:latin typeface="Segoe UI"/>
                <a:cs typeface="Segoe UI"/>
              </a:rPr>
              <a:t>наставляемого</a:t>
            </a:r>
            <a:r>
              <a:rPr sz="1000" spc="95" dirty="0">
                <a:solidFill>
                  <a:srgbClr val="575756"/>
                </a:solidFill>
                <a:latin typeface="Segoe UI"/>
                <a:cs typeface="Segoe UI"/>
              </a:rPr>
              <a:t> </a:t>
            </a:r>
            <a:r>
              <a:rPr sz="1000" dirty="0">
                <a:solidFill>
                  <a:srgbClr val="575756"/>
                </a:solidFill>
                <a:latin typeface="Segoe UI"/>
                <a:cs typeface="Segoe UI"/>
              </a:rPr>
              <a:t>как</a:t>
            </a:r>
            <a:r>
              <a:rPr sz="1000" spc="100" dirty="0">
                <a:solidFill>
                  <a:srgbClr val="575756"/>
                </a:solidFill>
                <a:latin typeface="Segoe UI"/>
                <a:cs typeface="Segoe UI"/>
              </a:rPr>
              <a:t> </a:t>
            </a:r>
            <a:r>
              <a:rPr sz="1000" dirty="0">
                <a:solidFill>
                  <a:srgbClr val="575756"/>
                </a:solidFill>
                <a:latin typeface="Segoe UI"/>
                <a:cs typeface="Segoe UI"/>
              </a:rPr>
              <a:t>в</a:t>
            </a:r>
            <a:r>
              <a:rPr sz="1000" spc="100" dirty="0">
                <a:solidFill>
                  <a:srgbClr val="575756"/>
                </a:solidFill>
                <a:latin typeface="Segoe UI"/>
                <a:cs typeface="Segoe UI"/>
              </a:rPr>
              <a:t> </a:t>
            </a:r>
            <a:r>
              <a:rPr sz="1000" dirty="0">
                <a:solidFill>
                  <a:srgbClr val="575756"/>
                </a:solidFill>
                <a:latin typeface="Segoe UI"/>
                <a:cs typeface="Segoe UI"/>
              </a:rPr>
              <a:t>ходе</a:t>
            </a:r>
            <a:r>
              <a:rPr sz="1000" spc="100" dirty="0">
                <a:solidFill>
                  <a:srgbClr val="575756"/>
                </a:solidFill>
                <a:latin typeface="Segoe UI"/>
                <a:cs typeface="Segoe UI"/>
              </a:rPr>
              <a:t> </a:t>
            </a:r>
            <a:r>
              <a:rPr sz="1000" dirty="0">
                <a:solidFill>
                  <a:srgbClr val="575756"/>
                </a:solidFill>
                <a:latin typeface="Segoe UI"/>
                <a:cs typeface="Segoe UI"/>
              </a:rPr>
              <a:t>работы,</a:t>
            </a:r>
            <a:r>
              <a:rPr sz="1000" spc="100" dirty="0">
                <a:solidFill>
                  <a:srgbClr val="575756"/>
                </a:solidFill>
                <a:latin typeface="Segoe UI"/>
                <a:cs typeface="Segoe UI"/>
              </a:rPr>
              <a:t> </a:t>
            </a:r>
            <a:r>
              <a:rPr sz="1000" dirty="0">
                <a:solidFill>
                  <a:srgbClr val="575756"/>
                </a:solidFill>
                <a:latin typeface="Segoe UI"/>
                <a:cs typeface="Segoe UI"/>
              </a:rPr>
              <a:t>так и по завершении периода наставничества</a:t>
            </a:r>
            <a:endParaRPr sz="1000">
              <a:latin typeface="Segoe UI"/>
              <a:cs typeface="Segoe UI"/>
            </a:endParaRPr>
          </a:p>
          <a:p>
            <a:pPr marL="12700" algn="just">
              <a:lnSpc>
                <a:spcPct val="100000"/>
              </a:lnSpc>
              <a:spcBef>
                <a:spcPts val="160"/>
              </a:spcBef>
            </a:pPr>
            <a:r>
              <a:rPr sz="900" dirty="0">
                <a:solidFill>
                  <a:srgbClr val="A25099"/>
                </a:solidFill>
                <a:latin typeface="Wingdings 3"/>
                <a:cs typeface="Wingdings 3"/>
              </a:rPr>
              <a:t></a:t>
            </a:r>
            <a:r>
              <a:rPr sz="900" dirty="0">
                <a:solidFill>
                  <a:srgbClr val="A25099"/>
                </a:solidFill>
                <a:latin typeface="Times New Roman"/>
                <a:cs typeface="Times New Roman"/>
              </a:rPr>
              <a:t> </a:t>
            </a:r>
            <a:r>
              <a:rPr sz="900" spc="45" dirty="0">
                <a:solidFill>
                  <a:srgbClr val="A25099"/>
                </a:solidFill>
                <a:latin typeface="Times New Roman"/>
                <a:cs typeface="Times New Roman"/>
              </a:rPr>
              <a:t> </a:t>
            </a:r>
            <a:r>
              <a:rPr sz="1000" dirty="0">
                <a:solidFill>
                  <a:srgbClr val="575756"/>
                </a:solidFill>
                <a:latin typeface="Segoe UI"/>
                <a:cs typeface="Segoe UI"/>
              </a:rPr>
              <a:t>Формирование отчетов с рекомендациями в отношении наставляемых и наставников</a:t>
            </a:r>
            <a:endParaRPr sz="1000">
              <a:latin typeface="Segoe UI"/>
              <a:cs typeface="Segoe UI"/>
            </a:endParaRPr>
          </a:p>
        </p:txBody>
      </p:sp>
      <p:sp>
        <p:nvSpPr>
          <p:cNvPr id="70" name="object 70"/>
          <p:cNvSpPr txBox="1"/>
          <p:nvPr/>
        </p:nvSpPr>
        <p:spPr>
          <a:xfrm>
            <a:off x="7107867" y="3053607"/>
            <a:ext cx="1000125" cy="393700"/>
          </a:xfrm>
          <a:prstGeom prst="rect">
            <a:avLst/>
          </a:prstGeom>
        </p:spPr>
        <p:txBody>
          <a:bodyPr vert="horz" wrap="square" lIns="0" tIns="0" rIns="0" bIns="0" rtlCol="0">
            <a:spAutoFit/>
          </a:bodyPr>
          <a:lstStyle/>
          <a:p>
            <a:pPr marL="12700" marR="5080">
              <a:lnSpc>
                <a:spcPts val="1000"/>
              </a:lnSpc>
            </a:pPr>
            <a:r>
              <a:rPr sz="900" dirty="0">
                <a:latin typeface="Segoe UI"/>
                <a:cs typeface="Segoe UI"/>
              </a:rPr>
              <a:t>Проведено встреч наставляемых</a:t>
            </a:r>
            <a:endParaRPr sz="900">
              <a:latin typeface="Segoe UI"/>
              <a:cs typeface="Segoe UI"/>
            </a:endParaRPr>
          </a:p>
          <a:p>
            <a:pPr marL="12700">
              <a:lnSpc>
                <a:spcPts val="980"/>
              </a:lnSpc>
            </a:pPr>
            <a:r>
              <a:rPr sz="900" dirty="0">
                <a:latin typeface="Segoe UI"/>
                <a:cs typeface="Segoe UI"/>
              </a:rPr>
              <a:t>и наставников</a:t>
            </a:r>
            <a:endParaRPr sz="900">
              <a:latin typeface="Segoe UI"/>
              <a:cs typeface="Segoe UI"/>
            </a:endParaRPr>
          </a:p>
        </p:txBody>
      </p:sp>
      <p:sp>
        <p:nvSpPr>
          <p:cNvPr id="71" name="object 71"/>
          <p:cNvSpPr txBox="1"/>
          <p:nvPr/>
        </p:nvSpPr>
        <p:spPr>
          <a:xfrm>
            <a:off x="9165496" y="3053607"/>
            <a:ext cx="609600" cy="393700"/>
          </a:xfrm>
          <a:prstGeom prst="rect">
            <a:avLst/>
          </a:prstGeom>
        </p:spPr>
        <p:txBody>
          <a:bodyPr vert="horz" wrap="square" lIns="0" tIns="0" rIns="0" bIns="0" rtlCol="0">
            <a:spAutoFit/>
          </a:bodyPr>
          <a:lstStyle/>
          <a:p>
            <a:pPr marL="12700" marR="5080">
              <a:lnSpc>
                <a:spcPts val="1000"/>
              </a:lnSpc>
            </a:pPr>
            <a:r>
              <a:rPr sz="900" dirty="0">
                <a:latin typeface="Segoe UI"/>
                <a:cs typeface="Segoe UI"/>
              </a:rPr>
              <a:t>Добавлено новых кураторов</a:t>
            </a:r>
            <a:endParaRPr sz="900">
              <a:latin typeface="Segoe UI"/>
              <a:cs typeface="Segoe UI"/>
            </a:endParaRPr>
          </a:p>
        </p:txBody>
      </p:sp>
      <p:sp>
        <p:nvSpPr>
          <p:cNvPr id="72" name="object 72"/>
          <p:cNvSpPr txBox="1"/>
          <p:nvPr/>
        </p:nvSpPr>
        <p:spPr>
          <a:xfrm>
            <a:off x="9337974" y="3649681"/>
            <a:ext cx="674370" cy="520700"/>
          </a:xfrm>
          <a:prstGeom prst="rect">
            <a:avLst/>
          </a:prstGeom>
        </p:spPr>
        <p:txBody>
          <a:bodyPr vert="horz" wrap="square" lIns="0" tIns="0" rIns="0" bIns="0" rtlCol="0">
            <a:spAutoFit/>
          </a:bodyPr>
          <a:lstStyle/>
          <a:p>
            <a:pPr marL="12700" marR="111125">
              <a:lnSpc>
                <a:spcPts val="1000"/>
              </a:lnSpc>
            </a:pPr>
            <a:r>
              <a:rPr sz="900" spc="-20" dirty="0">
                <a:latin typeface="Segoe UI"/>
                <a:cs typeface="Segoe UI"/>
              </a:rPr>
              <a:t>Поступило запросов</a:t>
            </a:r>
            <a:endParaRPr sz="900">
              <a:latin typeface="Segoe UI"/>
              <a:cs typeface="Segoe UI"/>
            </a:endParaRPr>
          </a:p>
          <a:p>
            <a:pPr marL="12700" marR="5080">
              <a:lnSpc>
                <a:spcPts val="1000"/>
              </a:lnSpc>
            </a:pPr>
            <a:r>
              <a:rPr sz="900" spc="-20" dirty="0">
                <a:latin typeface="Segoe UI"/>
                <a:cs typeface="Segoe UI"/>
              </a:rPr>
              <a:t>н</a:t>
            </a:r>
            <a:r>
              <a:rPr sz="900" dirty="0">
                <a:latin typeface="Segoe UI"/>
                <a:cs typeface="Segoe UI"/>
              </a:rPr>
              <a:t>а</a:t>
            </a:r>
            <a:r>
              <a:rPr sz="900" spc="-40" dirty="0">
                <a:latin typeface="Segoe UI"/>
                <a:cs typeface="Segoe UI"/>
              </a:rPr>
              <a:t> </a:t>
            </a:r>
            <a:r>
              <a:rPr sz="900" spc="-20" dirty="0">
                <a:latin typeface="Segoe UI"/>
                <a:cs typeface="Segoe UI"/>
              </a:rPr>
              <a:t>наставни- чество</a:t>
            </a:r>
            <a:endParaRPr sz="900">
              <a:latin typeface="Segoe UI"/>
              <a:cs typeface="Segoe UI"/>
            </a:endParaRPr>
          </a:p>
        </p:txBody>
      </p:sp>
      <p:sp>
        <p:nvSpPr>
          <p:cNvPr id="73" name="object 73"/>
          <p:cNvSpPr txBox="1"/>
          <p:nvPr/>
        </p:nvSpPr>
        <p:spPr>
          <a:xfrm>
            <a:off x="9173725" y="4203122"/>
            <a:ext cx="814069" cy="393700"/>
          </a:xfrm>
          <a:prstGeom prst="rect">
            <a:avLst/>
          </a:prstGeom>
        </p:spPr>
        <p:txBody>
          <a:bodyPr vert="horz" wrap="square" lIns="0" tIns="0" rIns="0" bIns="0" rtlCol="0">
            <a:spAutoFit/>
          </a:bodyPr>
          <a:lstStyle/>
          <a:p>
            <a:pPr marL="12700" marR="5080">
              <a:lnSpc>
                <a:spcPts val="1000"/>
              </a:lnSpc>
            </a:pPr>
            <a:r>
              <a:rPr sz="900" spc="-20" dirty="0">
                <a:latin typeface="Segoe UI"/>
                <a:cs typeface="Segoe UI"/>
              </a:rPr>
              <a:t>Детей, занимающихся </a:t>
            </a:r>
            <a:r>
              <a:rPr sz="900" dirty="0">
                <a:latin typeface="Segoe UI"/>
                <a:cs typeface="Segoe UI"/>
              </a:rPr>
              <a:t>с</a:t>
            </a:r>
            <a:r>
              <a:rPr sz="900" spc="-40" dirty="0">
                <a:latin typeface="Segoe UI"/>
                <a:cs typeface="Segoe UI"/>
              </a:rPr>
              <a:t> </a:t>
            </a:r>
            <a:r>
              <a:rPr sz="900" spc="-20" dirty="0">
                <a:latin typeface="Segoe UI"/>
                <a:cs typeface="Segoe UI"/>
              </a:rPr>
              <a:t>наставниками</a:t>
            </a:r>
            <a:endParaRPr sz="900">
              <a:latin typeface="Segoe UI"/>
              <a:cs typeface="Segoe UI"/>
            </a:endParaRPr>
          </a:p>
        </p:txBody>
      </p:sp>
      <p:sp>
        <p:nvSpPr>
          <p:cNvPr id="74" name="object 74"/>
          <p:cNvSpPr txBox="1"/>
          <p:nvPr/>
        </p:nvSpPr>
        <p:spPr>
          <a:xfrm>
            <a:off x="7095066" y="4459611"/>
            <a:ext cx="700405" cy="139700"/>
          </a:xfrm>
          <a:prstGeom prst="rect">
            <a:avLst/>
          </a:prstGeom>
        </p:spPr>
        <p:txBody>
          <a:bodyPr vert="horz" wrap="square" lIns="0" tIns="0" rIns="0" bIns="0" rtlCol="0">
            <a:spAutoFit/>
          </a:bodyPr>
          <a:lstStyle/>
          <a:p>
            <a:pPr marL="12700">
              <a:lnSpc>
                <a:spcPct val="100000"/>
              </a:lnSpc>
            </a:pPr>
            <a:r>
              <a:rPr sz="900" dirty="0">
                <a:latin typeface="Segoe UI"/>
                <a:cs typeface="Segoe UI"/>
              </a:rPr>
              <a:t>Наставников</a:t>
            </a:r>
            <a:endParaRPr sz="900">
              <a:latin typeface="Segoe UI"/>
              <a:cs typeface="Segoe UI"/>
            </a:endParaRPr>
          </a:p>
        </p:txBody>
      </p:sp>
      <p:sp>
        <p:nvSpPr>
          <p:cNvPr id="75" name="object 75"/>
          <p:cNvSpPr/>
          <p:nvPr/>
        </p:nvSpPr>
        <p:spPr>
          <a:xfrm>
            <a:off x="895393" y="5134893"/>
            <a:ext cx="661111" cy="619963"/>
          </a:xfrm>
          <a:prstGeom prst="rect">
            <a:avLst/>
          </a:prstGeom>
          <a:blipFill>
            <a:blip r:embed="rId7" cstate="print"/>
            <a:stretch>
              <a:fillRect/>
            </a:stretch>
          </a:blipFill>
        </p:spPr>
        <p:txBody>
          <a:bodyPr wrap="square" lIns="0" tIns="0" rIns="0" bIns="0" rtlCol="0"/>
          <a:lstStyle/>
          <a:p>
            <a:endParaRPr/>
          </a:p>
        </p:txBody>
      </p:sp>
      <p:sp>
        <p:nvSpPr>
          <p:cNvPr id="76" name="object 76"/>
          <p:cNvSpPr/>
          <p:nvPr/>
        </p:nvSpPr>
        <p:spPr>
          <a:xfrm>
            <a:off x="6630159" y="4887798"/>
            <a:ext cx="636412" cy="614474"/>
          </a:xfrm>
          <a:prstGeom prst="rect">
            <a:avLst/>
          </a:prstGeom>
          <a:blipFill>
            <a:blip r:embed="rId8" cstate="print"/>
            <a:stretch>
              <a:fillRect/>
            </a:stretch>
          </a:blipFill>
        </p:spPr>
        <p:txBody>
          <a:bodyPr wrap="square" lIns="0" tIns="0" rIns="0" bIns="0" rtlCol="0"/>
          <a:lstStyle/>
          <a:p>
            <a:endParaRPr/>
          </a:p>
        </p:txBody>
      </p:sp>
      <p:sp>
        <p:nvSpPr>
          <p:cNvPr id="77" name="object 77"/>
          <p:cNvSpPr txBox="1"/>
          <p:nvPr/>
        </p:nvSpPr>
        <p:spPr>
          <a:xfrm>
            <a:off x="882665" y="5843751"/>
            <a:ext cx="5260340" cy="887094"/>
          </a:xfrm>
          <a:prstGeom prst="rect">
            <a:avLst/>
          </a:prstGeom>
        </p:spPr>
        <p:txBody>
          <a:bodyPr vert="horz" wrap="square" lIns="0" tIns="0" rIns="0" bIns="0" rtlCol="0">
            <a:spAutoFit/>
          </a:bodyPr>
          <a:lstStyle/>
          <a:p>
            <a:pPr marL="12700" marR="5080" algn="just">
              <a:lnSpc>
                <a:spcPts val="1100"/>
              </a:lnSpc>
            </a:pPr>
            <a:r>
              <a:rPr sz="900" dirty="0">
                <a:solidFill>
                  <a:srgbClr val="1FA74F"/>
                </a:solidFill>
                <a:latin typeface="Wingdings 3"/>
                <a:cs typeface="Wingdings 3"/>
              </a:rPr>
              <a:t></a:t>
            </a:r>
            <a:r>
              <a:rPr sz="900" dirty="0">
                <a:solidFill>
                  <a:srgbClr val="1FA74F"/>
                </a:solidFill>
                <a:latin typeface="Times New Roman"/>
                <a:cs typeface="Times New Roman"/>
              </a:rPr>
              <a:t> </a:t>
            </a:r>
            <a:r>
              <a:rPr sz="900" spc="45" dirty="0">
                <a:solidFill>
                  <a:srgbClr val="1FA74F"/>
                </a:solidFill>
                <a:latin typeface="Times New Roman"/>
                <a:cs typeface="Times New Roman"/>
              </a:rPr>
              <a:t> </a:t>
            </a:r>
            <a:r>
              <a:rPr sz="1000" dirty="0">
                <a:solidFill>
                  <a:srgbClr val="575756"/>
                </a:solidFill>
                <a:latin typeface="Segoe UI"/>
                <a:cs typeface="Segoe UI"/>
              </a:rPr>
              <a:t>Обеспечение </a:t>
            </a:r>
            <a:r>
              <a:rPr sz="1000" spc="-135" dirty="0">
                <a:solidFill>
                  <a:srgbClr val="575756"/>
                </a:solidFill>
                <a:latin typeface="Segoe UI"/>
                <a:cs typeface="Segoe UI"/>
              </a:rPr>
              <a:t> </a:t>
            </a:r>
            <a:r>
              <a:rPr sz="1000" dirty="0">
                <a:solidFill>
                  <a:srgbClr val="575756"/>
                </a:solidFill>
                <a:latin typeface="Segoe UI"/>
                <a:cs typeface="Segoe UI"/>
              </a:rPr>
              <a:t>работы </a:t>
            </a:r>
            <a:r>
              <a:rPr sz="1000" spc="-135" dirty="0">
                <a:solidFill>
                  <a:srgbClr val="575756"/>
                </a:solidFill>
                <a:latin typeface="Segoe UI"/>
                <a:cs typeface="Segoe UI"/>
              </a:rPr>
              <a:t> </a:t>
            </a:r>
            <a:r>
              <a:rPr sz="1000" dirty="0">
                <a:solidFill>
                  <a:srgbClr val="575756"/>
                </a:solidFill>
                <a:latin typeface="Segoe UI"/>
                <a:cs typeface="Segoe UI"/>
              </a:rPr>
              <a:t>педагога </a:t>
            </a:r>
            <a:r>
              <a:rPr sz="1000" spc="-135" dirty="0">
                <a:solidFill>
                  <a:srgbClr val="575756"/>
                </a:solidFill>
                <a:latin typeface="Segoe UI"/>
                <a:cs typeface="Segoe UI"/>
              </a:rPr>
              <a:t> </a:t>
            </a:r>
            <a:r>
              <a:rPr sz="1000" dirty="0">
                <a:solidFill>
                  <a:srgbClr val="575756"/>
                </a:solidFill>
                <a:latin typeface="Segoe UI"/>
                <a:cs typeface="Segoe UI"/>
              </a:rPr>
              <a:t>в </a:t>
            </a:r>
            <a:r>
              <a:rPr sz="1000" spc="-135" dirty="0">
                <a:solidFill>
                  <a:srgbClr val="575756"/>
                </a:solidFill>
                <a:latin typeface="Segoe UI"/>
                <a:cs typeface="Segoe UI"/>
              </a:rPr>
              <a:t> </a:t>
            </a:r>
            <a:r>
              <a:rPr sz="1000" dirty="0">
                <a:solidFill>
                  <a:srgbClr val="575756"/>
                </a:solidFill>
                <a:latin typeface="Segoe UI"/>
                <a:cs typeface="Segoe UI"/>
              </a:rPr>
              <a:t>персональном </a:t>
            </a:r>
            <a:r>
              <a:rPr sz="1000" spc="-135" dirty="0">
                <a:solidFill>
                  <a:srgbClr val="575756"/>
                </a:solidFill>
                <a:latin typeface="Segoe UI"/>
                <a:cs typeface="Segoe UI"/>
              </a:rPr>
              <a:t> </a:t>
            </a:r>
            <a:r>
              <a:rPr sz="1000" dirty="0">
                <a:solidFill>
                  <a:srgbClr val="575756"/>
                </a:solidFill>
                <a:latin typeface="Segoe UI"/>
                <a:cs typeface="Segoe UI"/>
              </a:rPr>
              <a:t>кабинете, </a:t>
            </a:r>
            <a:r>
              <a:rPr sz="1000" spc="-135" dirty="0">
                <a:solidFill>
                  <a:srgbClr val="575756"/>
                </a:solidFill>
                <a:latin typeface="Segoe UI"/>
                <a:cs typeface="Segoe UI"/>
              </a:rPr>
              <a:t> </a:t>
            </a:r>
            <a:r>
              <a:rPr sz="1000" dirty="0">
                <a:solidFill>
                  <a:srgbClr val="575756"/>
                </a:solidFill>
                <a:latin typeface="Segoe UI"/>
                <a:cs typeface="Segoe UI"/>
              </a:rPr>
              <a:t>возможности </a:t>
            </a:r>
            <a:r>
              <a:rPr sz="1000" spc="-135" dirty="0">
                <a:solidFill>
                  <a:srgbClr val="575756"/>
                </a:solidFill>
                <a:latin typeface="Segoe UI"/>
                <a:cs typeface="Segoe UI"/>
              </a:rPr>
              <a:t> </a:t>
            </a:r>
            <a:r>
              <a:rPr sz="1000" dirty="0">
                <a:solidFill>
                  <a:srgbClr val="575756"/>
                </a:solidFill>
                <a:latin typeface="Segoe UI"/>
                <a:cs typeface="Segoe UI"/>
              </a:rPr>
              <a:t>представить свое</a:t>
            </a:r>
            <a:r>
              <a:rPr sz="1000" spc="90" dirty="0">
                <a:solidFill>
                  <a:srgbClr val="575756"/>
                </a:solidFill>
                <a:latin typeface="Segoe UI"/>
                <a:cs typeface="Segoe UI"/>
              </a:rPr>
              <a:t> </a:t>
            </a:r>
            <a:r>
              <a:rPr sz="1000" dirty="0">
                <a:solidFill>
                  <a:srgbClr val="575756"/>
                </a:solidFill>
                <a:latin typeface="Segoe UI"/>
                <a:cs typeface="Segoe UI"/>
              </a:rPr>
              <a:t>портфолио</a:t>
            </a:r>
            <a:r>
              <a:rPr sz="1000" spc="90" dirty="0">
                <a:solidFill>
                  <a:srgbClr val="575756"/>
                </a:solidFill>
                <a:latin typeface="Segoe UI"/>
                <a:cs typeface="Segoe UI"/>
              </a:rPr>
              <a:t> </a:t>
            </a:r>
            <a:r>
              <a:rPr sz="1000" dirty="0">
                <a:solidFill>
                  <a:srgbClr val="575756"/>
                </a:solidFill>
                <a:latin typeface="Segoe UI"/>
                <a:cs typeface="Segoe UI"/>
              </a:rPr>
              <a:t>на</a:t>
            </a:r>
            <a:r>
              <a:rPr sz="1000" spc="90" dirty="0">
                <a:solidFill>
                  <a:srgbClr val="575756"/>
                </a:solidFill>
                <a:latin typeface="Segoe UI"/>
                <a:cs typeface="Segoe UI"/>
              </a:rPr>
              <a:t> </a:t>
            </a:r>
            <a:r>
              <a:rPr sz="1000" dirty="0">
                <a:solidFill>
                  <a:srgbClr val="575756"/>
                </a:solidFill>
                <a:latin typeface="Segoe UI"/>
                <a:cs typeface="Segoe UI"/>
              </a:rPr>
              <a:t>сайте</a:t>
            </a:r>
            <a:r>
              <a:rPr sz="1000" spc="90" dirty="0">
                <a:solidFill>
                  <a:srgbClr val="575756"/>
                </a:solidFill>
                <a:latin typeface="Segoe UI"/>
                <a:cs typeface="Segoe UI"/>
              </a:rPr>
              <a:t> </a:t>
            </a:r>
            <a:r>
              <a:rPr sz="1000" dirty="0">
                <a:solidFill>
                  <a:srgbClr val="575756"/>
                </a:solidFill>
                <a:latin typeface="Segoe UI"/>
                <a:cs typeface="Segoe UI"/>
              </a:rPr>
              <a:t>регионального</a:t>
            </a:r>
            <a:r>
              <a:rPr sz="1000" spc="90" dirty="0">
                <a:solidFill>
                  <a:srgbClr val="575756"/>
                </a:solidFill>
                <a:latin typeface="Segoe UI"/>
                <a:cs typeface="Segoe UI"/>
              </a:rPr>
              <a:t> </a:t>
            </a:r>
            <a:r>
              <a:rPr sz="1000" dirty="0">
                <a:solidFill>
                  <a:srgbClr val="575756"/>
                </a:solidFill>
                <a:latin typeface="Segoe UI"/>
                <a:cs typeface="Segoe UI"/>
              </a:rPr>
              <a:t>Навигатора,</a:t>
            </a:r>
            <a:r>
              <a:rPr sz="1000" spc="90" dirty="0">
                <a:solidFill>
                  <a:srgbClr val="575756"/>
                </a:solidFill>
                <a:latin typeface="Segoe UI"/>
                <a:cs typeface="Segoe UI"/>
              </a:rPr>
              <a:t> </a:t>
            </a:r>
            <a:r>
              <a:rPr sz="1000" dirty="0">
                <a:solidFill>
                  <a:srgbClr val="575756"/>
                </a:solidFill>
                <a:latin typeface="Segoe UI"/>
                <a:cs typeface="Segoe UI"/>
              </a:rPr>
              <a:t>решение</a:t>
            </a:r>
            <a:r>
              <a:rPr sz="1000" spc="90" dirty="0">
                <a:solidFill>
                  <a:srgbClr val="575756"/>
                </a:solidFill>
                <a:latin typeface="Segoe UI"/>
                <a:cs typeface="Segoe UI"/>
              </a:rPr>
              <a:t> </a:t>
            </a:r>
            <a:r>
              <a:rPr sz="1000" dirty="0">
                <a:solidFill>
                  <a:srgbClr val="575756"/>
                </a:solidFill>
                <a:latin typeface="Segoe UI"/>
                <a:cs typeface="Segoe UI"/>
              </a:rPr>
              <a:t>важных</a:t>
            </a:r>
            <a:r>
              <a:rPr sz="1000" spc="90" dirty="0">
                <a:solidFill>
                  <a:srgbClr val="575756"/>
                </a:solidFill>
                <a:latin typeface="Segoe UI"/>
                <a:cs typeface="Segoe UI"/>
              </a:rPr>
              <a:t> </a:t>
            </a:r>
            <a:r>
              <a:rPr sz="1000" dirty="0">
                <a:solidFill>
                  <a:srgbClr val="575756"/>
                </a:solidFill>
                <a:latin typeface="Segoe UI"/>
                <a:cs typeface="Segoe UI"/>
              </a:rPr>
              <a:t>управленческих задач:</a:t>
            </a:r>
            <a:r>
              <a:rPr sz="1000" spc="100" dirty="0">
                <a:solidFill>
                  <a:srgbClr val="575756"/>
                </a:solidFill>
                <a:latin typeface="Segoe UI"/>
                <a:cs typeface="Segoe UI"/>
              </a:rPr>
              <a:t> </a:t>
            </a:r>
            <a:r>
              <a:rPr sz="1000" dirty="0">
                <a:solidFill>
                  <a:srgbClr val="575756"/>
                </a:solidFill>
                <a:latin typeface="Segoe UI"/>
                <a:cs typeface="Segoe UI"/>
              </a:rPr>
              <a:t>вычисление</a:t>
            </a:r>
            <a:r>
              <a:rPr sz="1000" spc="100" dirty="0">
                <a:solidFill>
                  <a:srgbClr val="575756"/>
                </a:solidFill>
                <a:latin typeface="Segoe UI"/>
                <a:cs typeface="Segoe UI"/>
              </a:rPr>
              <a:t> </a:t>
            </a:r>
            <a:r>
              <a:rPr sz="1000" dirty="0">
                <a:solidFill>
                  <a:srgbClr val="575756"/>
                </a:solidFill>
                <a:latin typeface="Segoe UI"/>
                <a:cs typeface="Segoe UI"/>
              </a:rPr>
              <a:t>загрузки</a:t>
            </a:r>
            <a:r>
              <a:rPr sz="1000" spc="100" dirty="0">
                <a:solidFill>
                  <a:srgbClr val="575756"/>
                </a:solidFill>
                <a:latin typeface="Segoe UI"/>
                <a:cs typeface="Segoe UI"/>
              </a:rPr>
              <a:t> </a:t>
            </a:r>
            <a:r>
              <a:rPr sz="1000" dirty="0">
                <a:solidFill>
                  <a:srgbClr val="575756"/>
                </a:solidFill>
                <a:latin typeface="Segoe UI"/>
                <a:cs typeface="Segoe UI"/>
              </a:rPr>
              <a:t>педагога;</a:t>
            </a:r>
            <a:r>
              <a:rPr sz="1000" spc="100" dirty="0">
                <a:solidFill>
                  <a:srgbClr val="575756"/>
                </a:solidFill>
                <a:latin typeface="Segoe UI"/>
                <a:cs typeface="Segoe UI"/>
              </a:rPr>
              <a:t> </a:t>
            </a:r>
            <a:r>
              <a:rPr sz="1000" dirty="0">
                <a:solidFill>
                  <a:srgbClr val="575756"/>
                </a:solidFill>
                <a:latin typeface="Segoe UI"/>
                <a:cs typeface="Segoe UI"/>
              </a:rPr>
              <a:t>помощь</a:t>
            </a:r>
            <a:r>
              <a:rPr sz="1000" spc="100" dirty="0">
                <a:solidFill>
                  <a:srgbClr val="575756"/>
                </a:solidFill>
                <a:latin typeface="Segoe UI"/>
                <a:cs typeface="Segoe UI"/>
              </a:rPr>
              <a:t> </a:t>
            </a:r>
            <a:r>
              <a:rPr sz="1000" dirty="0">
                <a:solidFill>
                  <a:srgbClr val="575756"/>
                </a:solidFill>
                <a:latin typeface="Segoe UI"/>
                <a:cs typeface="Segoe UI"/>
              </a:rPr>
              <a:t>администратору</a:t>
            </a:r>
            <a:r>
              <a:rPr sz="1000" spc="100" dirty="0">
                <a:solidFill>
                  <a:srgbClr val="575756"/>
                </a:solidFill>
                <a:latin typeface="Segoe UI"/>
                <a:cs typeface="Segoe UI"/>
              </a:rPr>
              <a:t> </a:t>
            </a:r>
            <a:r>
              <a:rPr sz="1000" dirty="0">
                <a:solidFill>
                  <a:srgbClr val="575756"/>
                </a:solidFill>
                <a:latin typeface="Segoe UI"/>
                <a:cs typeface="Segoe UI"/>
              </a:rPr>
              <a:t>организации</a:t>
            </a:r>
            <a:r>
              <a:rPr sz="1000" spc="100" dirty="0">
                <a:solidFill>
                  <a:srgbClr val="575756"/>
                </a:solidFill>
                <a:latin typeface="Segoe UI"/>
                <a:cs typeface="Segoe UI"/>
              </a:rPr>
              <a:t> </a:t>
            </a:r>
            <a:r>
              <a:rPr sz="1000" dirty="0">
                <a:solidFill>
                  <a:srgbClr val="575756"/>
                </a:solidFill>
                <a:latin typeface="Segoe UI"/>
                <a:cs typeface="Segoe UI"/>
              </a:rPr>
              <a:t>(особенно актуально</a:t>
            </a:r>
            <a:r>
              <a:rPr sz="1000" spc="120" dirty="0">
                <a:solidFill>
                  <a:srgbClr val="575756"/>
                </a:solidFill>
                <a:latin typeface="Segoe UI"/>
                <a:cs typeface="Segoe UI"/>
              </a:rPr>
              <a:t> </a:t>
            </a:r>
            <a:r>
              <a:rPr sz="1000" dirty="0">
                <a:solidFill>
                  <a:srgbClr val="575756"/>
                </a:solidFill>
                <a:latin typeface="Segoe UI"/>
                <a:cs typeface="Segoe UI"/>
              </a:rPr>
              <a:t>для</a:t>
            </a:r>
            <a:r>
              <a:rPr sz="1000" spc="120" dirty="0">
                <a:solidFill>
                  <a:srgbClr val="575756"/>
                </a:solidFill>
                <a:latin typeface="Segoe UI"/>
                <a:cs typeface="Segoe UI"/>
              </a:rPr>
              <a:t> </a:t>
            </a:r>
            <a:r>
              <a:rPr sz="1000" dirty="0">
                <a:solidFill>
                  <a:srgbClr val="575756"/>
                </a:solidFill>
                <a:latin typeface="Segoe UI"/>
                <a:cs typeface="Segoe UI"/>
              </a:rPr>
              <a:t>крупных</a:t>
            </a:r>
            <a:r>
              <a:rPr sz="1000" spc="120" dirty="0">
                <a:solidFill>
                  <a:srgbClr val="575756"/>
                </a:solidFill>
                <a:latin typeface="Segoe UI"/>
                <a:cs typeface="Segoe UI"/>
              </a:rPr>
              <a:t> </a:t>
            </a:r>
            <a:r>
              <a:rPr sz="1000" dirty="0">
                <a:solidFill>
                  <a:srgbClr val="575756"/>
                </a:solidFill>
                <a:latin typeface="Segoe UI"/>
                <a:cs typeface="Segoe UI"/>
              </a:rPr>
              <a:t>организаций);</a:t>
            </a:r>
            <a:r>
              <a:rPr sz="1000" spc="120" dirty="0">
                <a:solidFill>
                  <a:srgbClr val="575756"/>
                </a:solidFill>
                <a:latin typeface="Segoe UI"/>
                <a:cs typeface="Segoe UI"/>
              </a:rPr>
              <a:t> </a:t>
            </a:r>
            <a:r>
              <a:rPr sz="1000" dirty="0">
                <a:solidFill>
                  <a:srgbClr val="575756"/>
                </a:solidFill>
                <a:latin typeface="Segoe UI"/>
                <a:cs typeface="Segoe UI"/>
              </a:rPr>
              <a:t>повышение</a:t>
            </a:r>
            <a:r>
              <a:rPr sz="1000" spc="120" dirty="0">
                <a:solidFill>
                  <a:srgbClr val="575756"/>
                </a:solidFill>
                <a:latin typeface="Segoe UI"/>
                <a:cs typeface="Segoe UI"/>
              </a:rPr>
              <a:t> </a:t>
            </a:r>
            <a:r>
              <a:rPr sz="1000" dirty="0">
                <a:solidFill>
                  <a:srgbClr val="575756"/>
                </a:solidFill>
                <a:latin typeface="Segoe UI"/>
                <a:cs typeface="Segoe UI"/>
              </a:rPr>
              <a:t>безопасности</a:t>
            </a:r>
            <a:r>
              <a:rPr sz="1000" spc="120" dirty="0">
                <a:solidFill>
                  <a:srgbClr val="575756"/>
                </a:solidFill>
                <a:latin typeface="Segoe UI"/>
                <a:cs typeface="Segoe UI"/>
              </a:rPr>
              <a:t> </a:t>
            </a:r>
            <a:r>
              <a:rPr sz="1000" dirty="0">
                <a:solidFill>
                  <a:srgbClr val="575756"/>
                </a:solidFill>
                <a:latin typeface="Segoe UI"/>
                <a:cs typeface="Segoe UI"/>
              </a:rPr>
              <a:t>хранения</a:t>
            </a:r>
            <a:r>
              <a:rPr sz="1000" spc="120" dirty="0">
                <a:solidFill>
                  <a:srgbClr val="575756"/>
                </a:solidFill>
                <a:latin typeface="Segoe UI"/>
                <a:cs typeface="Segoe UI"/>
              </a:rPr>
              <a:t> </a:t>
            </a:r>
            <a:r>
              <a:rPr sz="1000" dirty="0">
                <a:solidFill>
                  <a:srgbClr val="575756"/>
                </a:solidFill>
                <a:latin typeface="Segoe UI"/>
                <a:cs typeface="Segoe UI"/>
              </a:rPr>
              <a:t>и</a:t>
            </a:r>
            <a:r>
              <a:rPr sz="1000" spc="120" dirty="0">
                <a:solidFill>
                  <a:srgbClr val="575756"/>
                </a:solidFill>
                <a:latin typeface="Segoe UI"/>
                <a:cs typeface="Segoe UI"/>
              </a:rPr>
              <a:t> </a:t>
            </a:r>
            <a:r>
              <a:rPr sz="1000" dirty="0">
                <a:solidFill>
                  <a:srgbClr val="575756"/>
                </a:solidFill>
                <a:latin typeface="Segoe UI"/>
                <a:cs typeface="Segoe UI"/>
              </a:rPr>
              <a:t>обработки информации</a:t>
            </a:r>
            <a:endParaRPr sz="1000">
              <a:latin typeface="Segoe UI"/>
              <a:cs typeface="Segoe UI"/>
            </a:endParaRPr>
          </a:p>
          <a:p>
            <a:pPr marL="12700" algn="just">
              <a:lnSpc>
                <a:spcPct val="100000"/>
              </a:lnSpc>
              <a:spcBef>
                <a:spcPts val="160"/>
              </a:spcBef>
            </a:pPr>
            <a:r>
              <a:rPr sz="900" dirty="0">
                <a:solidFill>
                  <a:srgbClr val="1FA74F"/>
                </a:solidFill>
                <a:latin typeface="Wingdings 3"/>
                <a:cs typeface="Wingdings 3"/>
              </a:rPr>
              <a:t></a:t>
            </a:r>
            <a:r>
              <a:rPr sz="900" dirty="0">
                <a:solidFill>
                  <a:srgbClr val="1FA74F"/>
                </a:solidFill>
                <a:latin typeface="Times New Roman"/>
                <a:cs typeface="Times New Roman"/>
              </a:rPr>
              <a:t> </a:t>
            </a:r>
            <a:r>
              <a:rPr sz="900" spc="45" dirty="0">
                <a:solidFill>
                  <a:srgbClr val="1FA74F"/>
                </a:solidFill>
                <a:latin typeface="Times New Roman"/>
                <a:cs typeface="Times New Roman"/>
              </a:rPr>
              <a:t> </a:t>
            </a:r>
            <a:r>
              <a:rPr sz="1000" dirty="0">
                <a:solidFill>
                  <a:srgbClr val="575756"/>
                </a:solidFill>
                <a:latin typeface="Segoe UI"/>
                <a:cs typeface="Segoe UI"/>
              </a:rPr>
              <a:t>Более</a:t>
            </a:r>
            <a:r>
              <a:rPr sz="1000" spc="-25" dirty="0">
                <a:solidFill>
                  <a:srgbClr val="575756"/>
                </a:solidFill>
                <a:latin typeface="Segoe UI"/>
                <a:cs typeface="Segoe UI"/>
              </a:rPr>
              <a:t> </a:t>
            </a:r>
            <a:r>
              <a:rPr sz="1000" dirty="0">
                <a:solidFill>
                  <a:srgbClr val="575756"/>
                </a:solidFill>
                <a:latin typeface="Segoe UI"/>
                <a:cs typeface="Segoe UI"/>
              </a:rPr>
              <a:t>1600</a:t>
            </a:r>
            <a:r>
              <a:rPr sz="1000" spc="-25" dirty="0">
                <a:solidFill>
                  <a:srgbClr val="575756"/>
                </a:solidFill>
                <a:latin typeface="Segoe UI"/>
                <a:cs typeface="Segoe UI"/>
              </a:rPr>
              <a:t> </a:t>
            </a:r>
            <a:r>
              <a:rPr sz="1000" dirty="0">
                <a:solidFill>
                  <a:srgbClr val="575756"/>
                </a:solidFill>
                <a:latin typeface="Segoe UI"/>
                <a:cs typeface="Segoe UI"/>
              </a:rPr>
              <a:t>педагогов</a:t>
            </a:r>
            <a:r>
              <a:rPr sz="1000" spc="-25" dirty="0">
                <a:solidFill>
                  <a:srgbClr val="575756"/>
                </a:solidFill>
                <a:latin typeface="Segoe UI"/>
                <a:cs typeface="Segoe UI"/>
              </a:rPr>
              <a:t> </a:t>
            </a:r>
            <a:r>
              <a:rPr sz="1000" dirty="0">
                <a:solidFill>
                  <a:srgbClr val="575756"/>
                </a:solidFill>
                <a:latin typeface="Segoe UI"/>
                <a:cs typeface="Segoe UI"/>
              </a:rPr>
              <a:t>получили</a:t>
            </a:r>
            <a:r>
              <a:rPr sz="1000" spc="-25" dirty="0">
                <a:solidFill>
                  <a:srgbClr val="575756"/>
                </a:solidFill>
                <a:latin typeface="Segoe UI"/>
                <a:cs typeface="Segoe UI"/>
              </a:rPr>
              <a:t> </a:t>
            </a:r>
            <a:r>
              <a:rPr sz="1000" dirty="0">
                <a:solidFill>
                  <a:srgbClr val="575756"/>
                </a:solidFill>
                <a:latin typeface="Segoe UI"/>
                <a:cs typeface="Segoe UI"/>
              </a:rPr>
              <a:t>возможность</a:t>
            </a:r>
            <a:r>
              <a:rPr sz="1000" spc="-25" dirty="0">
                <a:solidFill>
                  <a:srgbClr val="575756"/>
                </a:solidFill>
                <a:latin typeface="Segoe UI"/>
                <a:cs typeface="Segoe UI"/>
              </a:rPr>
              <a:t> </a:t>
            </a:r>
            <a:r>
              <a:rPr sz="1000" dirty="0">
                <a:solidFill>
                  <a:srgbClr val="575756"/>
                </a:solidFill>
                <a:latin typeface="Segoe UI"/>
                <a:cs typeface="Segoe UI"/>
              </a:rPr>
              <a:t>работать</a:t>
            </a:r>
            <a:r>
              <a:rPr sz="1000" spc="-25" dirty="0">
                <a:solidFill>
                  <a:srgbClr val="575756"/>
                </a:solidFill>
                <a:latin typeface="Segoe UI"/>
                <a:cs typeface="Segoe UI"/>
              </a:rPr>
              <a:t> </a:t>
            </a:r>
            <a:r>
              <a:rPr sz="1000" dirty="0">
                <a:solidFill>
                  <a:srgbClr val="575756"/>
                </a:solidFill>
                <a:latin typeface="Segoe UI"/>
                <a:cs typeface="Segoe UI"/>
              </a:rPr>
              <a:t>в</a:t>
            </a:r>
            <a:r>
              <a:rPr sz="1000" spc="-25" dirty="0">
                <a:solidFill>
                  <a:srgbClr val="575756"/>
                </a:solidFill>
                <a:latin typeface="Segoe UI"/>
                <a:cs typeface="Segoe UI"/>
              </a:rPr>
              <a:t> </a:t>
            </a:r>
            <a:r>
              <a:rPr sz="1000" dirty="0">
                <a:solidFill>
                  <a:srgbClr val="575756"/>
                </a:solidFill>
                <a:latin typeface="Segoe UI"/>
                <a:cs typeface="Segoe UI"/>
              </a:rPr>
              <a:t>личном</a:t>
            </a:r>
            <a:r>
              <a:rPr sz="1000" spc="-25" dirty="0">
                <a:solidFill>
                  <a:srgbClr val="575756"/>
                </a:solidFill>
                <a:latin typeface="Segoe UI"/>
                <a:cs typeface="Segoe UI"/>
              </a:rPr>
              <a:t> </a:t>
            </a:r>
            <a:r>
              <a:rPr sz="1000" dirty="0">
                <a:solidFill>
                  <a:srgbClr val="575756"/>
                </a:solidFill>
                <a:latin typeface="Segoe UI"/>
                <a:cs typeface="Segoe UI"/>
              </a:rPr>
              <a:t>кабинете</a:t>
            </a:r>
            <a:r>
              <a:rPr sz="1000" spc="-25" dirty="0">
                <a:solidFill>
                  <a:srgbClr val="575756"/>
                </a:solidFill>
                <a:latin typeface="Segoe UI"/>
                <a:cs typeface="Segoe UI"/>
              </a:rPr>
              <a:t> </a:t>
            </a:r>
            <a:r>
              <a:rPr sz="1000" dirty="0">
                <a:solidFill>
                  <a:srgbClr val="575756"/>
                </a:solidFill>
                <a:latin typeface="Segoe UI"/>
                <a:cs typeface="Segoe UI"/>
              </a:rPr>
              <a:t>Навигатора</a:t>
            </a:r>
            <a:endParaRPr sz="1000">
              <a:latin typeface="Segoe UI"/>
              <a:cs typeface="Segoe UI"/>
            </a:endParaRPr>
          </a:p>
        </p:txBody>
      </p:sp>
      <p:sp>
        <p:nvSpPr>
          <p:cNvPr id="78" name="object 78"/>
          <p:cNvSpPr txBox="1"/>
          <p:nvPr/>
        </p:nvSpPr>
        <p:spPr>
          <a:xfrm>
            <a:off x="6628932" y="5749653"/>
            <a:ext cx="3545840" cy="607695"/>
          </a:xfrm>
          <a:prstGeom prst="rect">
            <a:avLst/>
          </a:prstGeom>
        </p:spPr>
        <p:txBody>
          <a:bodyPr vert="horz" wrap="square" lIns="0" tIns="0" rIns="0" bIns="0" rtlCol="0">
            <a:spAutoFit/>
          </a:bodyPr>
          <a:lstStyle/>
          <a:p>
            <a:pPr marL="12700" marR="5080" algn="just">
              <a:lnSpc>
                <a:spcPts val="1100"/>
              </a:lnSpc>
            </a:pPr>
            <a:r>
              <a:rPr sz="900" dirty="0">
                <a:solidFill>
                  <a:srgbClr val="575756"/>
                </a:solidFill>
                <a:latin typeface="Wingdings 3"/>
                <a:cs typeface="Wingdings 3"/>
              </a:rPr>
              <a:t></a:t>
            </a:r>
            <a:r>
              <a:rPr sz="900" dirty="0">
                <a:solidFill>
                  <a:srgbClr val="575756"/>
                </a:solidFill>
                <a:latin typeface="Times New Roman"/>
                <a:cs typeface="Times New Roman"/>
              </a:rPr>
              <a:t> </a:t>
            </a:r>
            <a:r>
              <a:rPr sz="900" spc="45" dirty="0">
                <a:solidFill>
                  <a:srgbClr val="575756"/>
                </a:solidFill>
                <a:latin typeface="Times New Roman"/>
                <a:cs typeface="Times New Roman"/>
              </a:rPr>
              <a:t> </a:t>
            </a:r>
            <a:r>
              <a:rPr sz="1000" dirty="0">
                <a:solidFill>
                  <a:srgbClr val="575756"/>
                </a:solidFill>
                <a:latin typeface="Segoe UI"/>
                <a:cs typeface="Segoe UI"/>
              </a:rPr>
              <a:t>Размещение</a:t>
            </a:r>
            <a:r>
              <a:rPr sz="1000" spc="-15" dirty="0">
                <a:solidFill>
                  <a:srgbClr val="575756"/>
                </a:solidFill>
                <a:latin typeface="Segoe UI"/>
                <a:cs typeface="Segoe UI"/>
              </a:rPr>
              <a:t> </a:t>
            </a:r>
            <a:r>
              <a:rPr sz="1000" dirty="0">
                <a:solidFill>
                  <a:srgbClr val="575756"/>
                </a:solidFill>
                <a:latin typeface="Segoe UI"/>
                <a:cs typeface="Segoe UI"/>
              </a:rPr>
              <a:t>информации</a:t>
            </a:r>
            <a:r>
              <a:rPr sz="1000" spc="-15" dirty="0">
                <a:solidFill>
                  <a:srgbClr val="575756"/>
                </a:solidFill>
                <a:latin typeface="Segoe UI"/>
                <a:cs typeface="Segoe UI"/>
              </a:rPr>
              <a:t> </a:t>
            </a:r>
            <a:r>
              <a:rPr sz="1000" dirty="0">
                <a:solidFill>
                  <a:srgbClr val="575756"/>
                </a:solidFill>
                <a:latin typeface="Segoe UI"/>
                <a:cs typeface="Segoe UI"/>
              </a:rPr>
              <a:t>о</a:t>
            </a:r>
            <a:r>
              <a:rPr sz="1000" spc="-15" dirty="0">
                <a:solidFill>
                  <a:srgbClr val="575756"/>
                </a:solidFill>
                <a:latin typeface="Segoe UI"/>
                <a:cs typeface="Segoe UI"/>
              </a:rPr>
              <a:t> </a:t>
            </a:r>
            <a:r>
              <a:rPr sz="1000" dirty="0">
                <a:solidFill>
                  <a:srgbClr val="575756"/>
                </a:solidFill>
                <a:latin typeface="Segoe UI"/>
                <a:cs typeface="Segoe UI"/>
              </a:rPr>
              <a:t>программах</a:t>
            </a:r>
            <a:r>
              <a:rPr sz="1000" spc="-15" dirty="0">
                <a:solidFill>
                  <a:srgbClr val="575756"/>
                </a:solidFill>
                <a:latin typeface="Segoe UI"/>
                <a:cs typeface="Segoe UI"/>
              </a:rPr>
              <a:t> </a:t>
            </a:r>
            <a:r>
              <a:rPr sz="1000" dirty="0">
                <a:solidFill>
                  <a:srgbClr val="575756"/>
                </a:solidFill>
                <a:latin typeface="Segoe UI"/>
                <a:cs typeface="Segoe UI"/>
              </a:rPr>
              <a:t>дополнительно</a:t>
            </a:r>
            <a:r>
              <a:rPr sz="1000" spc="-5" dirty="0">
                <a:solidFill>
                  <a:srgbClr val="575756"/>
                </a:solidFill>
                <a:latin typeface="Segoe UI"/>
                <a:cs typeface="Segoe UI"/>
              </a:rPr>
              <a:t>- </a:t>
            </a:r>
            <a:r>
              <a:rPr sz="1000" dirty="0">
                <a:solidFill>
                  <a:srgbClr val="575756"/>
                </a:solidFill>
                <a:latin typeface="Segoe UI"/>
                <a:cs typeface="Segoe UI"/>
              </a:rPr>
              <a:t>го</a:t>
            </a:r>
            <a:r>
              <a:rPr sz="1000" spc="-20" dirty="0">
                <a:solidFill>
                  <a:srgbClr val="575756"/>
                </a:solidFill>
                <a:latin typeface="Segoe UI"/>
                <a:cs typeface="Segoe UI"/>
              </a:rPr>
              <a:t> </a:t>
            </a:r>
            <a:r>
              <a:rPr sz="1000" dirty="0">
                <a:solidFill>
                  <a:srgbClr val="575756"/>
                </a:solidFill>
                <a:latin typeface="Segoe UI"/>
                <a:cs typeface="Segoe UI"/>
              </a:rPr>
              <a:t>образован</a:t>
            </a:r>
            <a:r>
              <a:rPr sz="1000" spc="-5" dirty="0">
                <a:solidFill>
                  <a:srgbClr val="575756"/>
                </a:solidFill>
                <a:latin typeface="Segoe UI"/>
                <a:cs typeface="Segoe UI"/>
              </a:rPr>
              <a:t>и</a:t>
            </a:r>
            <a:r>
              <a:rPr sz="1000" dirty="0">
                <a:solidFill>
                  <a:srgbClr val="575756"/>
                </a:solidFill>
                <a:latin typeface="Segoe UI"/>
                <a:cs typeface="Segoe UI"/>
              </a:rPr>
              <a:t>я</a:t>
            </a:r>
            <a:r>
              <a:rPr sz="1000" spc="-20" dirty="0">
                <a:solidFill>
                  <a:srgbClr val="575756"/>
                </a:solidFill>
                <a:latin typeface="Segoe UI"/>
                <a:cs typeface="Segoe UI"/>
              </a:rPr>
              <a:t> </a:t>
            </a:r>
            <a:r>
              <a:rPr sz="1000" dirty="0">
                <a:solidFill>
                  <a:srgbClr val="575756"/>
                </a:solidFill>
                <a:latin typeface="Segoe UI"/>
                <a:cs typeface="Segoe UI"/>
              </a:rPr>
              <a:t>и</a:t>
            </a:r>
            <a:r>
              <a:rPr sz="1000" spc="-20" dirty="0">
                <a:solidFill>
                  <a:srgbClr val="575756"/>
                </a:solidFill>
                <a:latin typeface="Segoe UI"/>
                <a:cs typeface="Segoe UI"/>
              </a:rPr>
              <a:t> </a:t>
            </a:r>
            <a:r>
              <a:rPr sz="1000" dirty="0">
                <a:solidFill>
                  <a:srgbClr val="575756"/>
                </a:solidFill>
                <a:latin typeface="Segoe UI"/>
                <a:cs typeface="Segoe UI"/>
              </a:rPr>
              <a:t>мероприятиях</a:t>
            </a:r>
            <a:r>
              <a:rPr sz="1000" spc="-20" dirty="0">
                <a:solidFill>
                  <a:srgbClr val="575756"/>
                </a:solidFill>
                <a:latin typeface="Segoe UI"/>
                <a:cs typeface="Segoe UI"/>
              </a:rPr>
              <a:t> </a:t>
            </a:r>
            <a:r>
              <a:rPr sz="1000" dirty="0">
                <a:solidFill>
                  <a:srgbClr val="575756"/>
                </a:solidFill>
                <a:latin typeface="Segoe UI"/>
                <a:cs typeface="Segoe UI"/>
              </a:rPr>
              <a:t>организаций</a:t>
            </a:r>
            <a:r>
              <a:rPr sz="1000" spc="-20" dirty="0">
                <a:solidFill>
                  <a:srgbClr val="575756"/>
                </a:solidFill>
                <a:latin typeface="Segoe UI"/>
                <a:cs typeface="Segoe UI"/>
              </a:rPr>
              <a:t> </a:t>
            </a:r>
            <a:r>
              <a:rPr sz="1000" dirty="0">
                <a:solidFill>
                  <a:srgbClr val="575756"/>
                </a:solidFill>
                <a:latin typeface="Segoe UI"/>
                <a:cs typeface="Segoe UI"/>
              </a:rPr>
              <a:t>дополнитель</a:t>
            </a:r>
            <a:r>
              <a:rPr sz="1000" spc="-5" dirty="0">
                <a:solidFill>
                  <a:srgbClr val="575756"/>
                </a:solidFill>
                <a:latin typeface="Segoe UI"/>
                <a:cs typeface="Segoe UI"/>
              </a:rPr>
              <a:t>- </a:t>
            </a:r>
            <a:r>
              <a:rPr sz="1000" dirty="0">
                <a:solidFill>
                  <a:srgbClr val="575756"/>
                </a:solidFill>
                <a:latin typeface="Segoe UI"/>
                <a:cs typeface="Segoe UI"/>
              </a:rPr>
              <a:t>ного образования на их сайтах</a:t>
            </a:r>
            <a:endParaRPr sz="1000">
              <a:latin typeface="Segoe UI"/>
              <a:cs typeface="Segoe UI"/>
            </a:endParaRPr>
          </a:p>
          <a:p>
            <a:pPr marL="12700" algn="just">
              <a:lnSpc>
                <a:spcPct val="100000"/>
              </a:lnSpc>
              <a:spcBef>
                <a:spcPts val="160"/>
              </a:spcBef>
            </a:pPr>
            <a:r>
              <a:rPr sz="900" dirty="0">
                <a:solidFill>
                  <a:srgbClr val="575756"/>
                </a:solidFill>
                <a:latin typeface="Wingdings 3"/>
                <a:cs typeface="Wingdings 3"/>
              </a:rPr>
              <a:t></a:t>
            </a:r>
            <a:r>
              <a:rPr sz="900" dirty="0">
                <a:solidFill>
                  <a:srgbClr val="575756"/>
                </a:solidFill>
                <a:latin typeface="Times New Roman"/>
                <a:cs typeface="Times New Roman"/>
              </a:rPr>
              <a:t> </a:t>
            </a:r>
            <a:r>
              <a:rPr sz="900" spc="45" dirty="0">
                <a:solidFill>
                  <a:srgbClr val="575756"/>
                </a:solidFill>
                <a:latin typeface="Times New Roman"/>
                <a:cs typeface="Times New Roman"/>
              </a:rPr>
              <a:t> </a:t>
            </a:r>
            <a:r>
              <a:rPr sz="1000" dirty="0">
                <a:solidFill>
                  <a:srgbClr val="575756"/>
                </a:solidFill>
                <a:latin typeface="Segoe UI"/>
                <a:cs typeface="Segoe UI"/>
              </a:rPr>
              <a:t>Достигнутый   </a:t>
            </a:r>
            <a:r>
              <a:rPr sz="1000" spc="-130" dirty="0">
                <a:solidFill>
                  <a:srgbClr val="575756"/>
                </a:solidFill>
                <a:latin typeface="Segoe UI"/>
                <a:cs typeface="Segoe UI"/>
              </a:rPr>
              <a:t> </a:t>
            </a:r>
            <a:r>
              <a:rPr sz="1000" dirty="0">
                <a:solidFill>
                  <a:srgbClr val="575756"/>
                </a:solidFill>
                <a:latin typeface="Segoe UI"/>
                <a:cs typeface="Segoe UI"/>
              </a:rPr>
              <a:t>эффект   </a:t>
            </a:r>
            <a:r>
              <a:rPr sz="1000" spc="-130" dirty="0">
                <a:solidFill>
                  <a:srgbClr val="575756"/>
                </a:solidFill>
                <a:latin typeface="Segoe UI"/>
                <a:cs typeface="Segoe UI"/>
              </a:rPr>
              <a:t> </a:t>
            </a:r>
            <a:r>
              <a:rPr sz="1000" dirty="0">
                <a:solidFill>
                  <a:srgbClr val="575756"/>
                </a:solidFill>
                <a:latin typeface="Segoe UI"/>
                <a:cs typeface="Segoe UI"/>
              </a:rPr>
              <a:t>—   </a:t>
            </a:r>
            <a:r>
              <a:rPr sz="1000" spc="-130" dirty="0">
                <a:solidFill>
                  <a:srgbClr val="575756"/>
                </a:solidFill>
                <a:latin typeface="Segoe UI"/>
                <a:cs typeface="Segoe UI"/>
              </a:rPr>
              <a:t> </a:t>
            </a:r>
            <a:r>
              <a:rPr sz="1000" dirty="0">
                <a:solidFill>
                  <a:srgbClr val="575756"/>
                </a:solidFill>
                <a:latin typeface="Segoe UI"/>
                <a:cs typeface="Segoe UI"/>
              </a:rPr>
              <a:t>экономия   </a:t>
            </a:r>
            <a:r>
              <a:rPr sz="1000" spc="-130" dirty="0">
                <a:solidFill>
                  <a:srgbClr val="575756"/>
                </a:solidFill>
                <a:latin typeface="Segoe UI"/>
                <a:cs typeface="Segoe UI"/>
              </a:rPr>
              <a:t> </a:t>
            </a:r>
            <a:r>
              <a:rPr sz="1000" dirty="0">
                <a:solidFill>
                  <a:srgbClr val="575756"/>
                </a:solidFill>
                <a:latin typeface="Segoe UI"/>
                <a:cs typeface="Segoe UI"/>
              </a:rPr>
              <a:t>средств   </a:t>
            </a:r>
            <a:r>
              <a:rPr sz="1000" spc="-130" dirty="0">
                <a:solidFill>
                  <a:srgbClr val="575756"/>
                </a:solidFill>
                <a:latin typeface="Segoe UI"/>
                <a:cs typeface="Segoe UI"/>
              </a:rPr>
              <a:t> </a:t>
            </a:r>
            <a:r>
              <a:rPr sz="1000" dirty="0">
                <a:solidFill>
                  <a:srgbClr val="575756"/>
                </a:solidFill>
                <a:latin typeface="Segoe UI"/>
                <a:cs typeface="Segoe UI"/>
              </a:rPr>
              <a:t>на   </a:t>
            </a:r>
            <a:r>
              <a:rPr sz="1000" spc="-130" dirty="0">
                <a:solidFill>
                  <a:srgbClr val="575756"/>
                </a:solidFill>
                <a:latin typeface="Segoe UI"/>
                <a:cs typeface="Segoe UI"/>
              </a:rPr>
              <a:t> </a:t>
            </a:r>
            <a:r>
              <a:rPr sz="1000" dirty="0">
                <a:solidFill>
                  <a:srgbClr val="575756"/>
                </a:solidFill>
                <a:latin typeface="Segoe UI"/>
                <a:cs typeface="Segoe UI"/>
              </a:rPr>
              <a:t>со</a:t>
            </a:r>
            <a:r>
              <a:rPr sz="1000" spc="-5" dirty="0">
                <a:solidFill>
                  <a:srgbClr val="575756"/>
                </a:solidFill>
                <a:latin typeface="Segoe UI"/>
                <a:cs typeface="Segoe UI"/>
              </a:rPr>
              <a:t>-</a:t>
            </a:r>
            <a:endParaRPr sz="1000">
              <a:latin typeface="Segoe UI"/>
              <a:cs typeface="Segoe UI"/>
            </a:endParaRPr>
          </a:p>
        </p:txBody>
      </p:sp>
      <p:sp>
        <p:nvSpPr>
          <p:cNvPr id="79" name="object 79"/>
          <p:cNvSpPr txBox="1"/>
          <p:nvPr/>
        </p:nvSpPr>
        <p:spPr>
          <a:xfrm>
            <a:off x="6628932" y="6344453"/>
            <a:ext cx="3545840" cy="152400"/>
          </a:xfrm>
          <a:prstGeom prst="rect">
            <a:avLst/>
          </a:prstGeom>
        </p:spPr>
        <p:txBody>
          <a:bodyPr vert="horz" wrap="square" lIns="0" tIns="0" rIns="0" bIns="0" rtlCol="0">
            <a:spAutoFit/>
          </a:bodyPr>
          <a:lstStyle/>
          <a:p>
            <a:pPr marL="12700">
              <a:lnSpc>
                <a:spcPct val="100000"/>
              </a:lnSpc>
              <a:tabLst>
                <a:tab pos="1059815" algn="l"/>
                <a:tab pos="1690370" algn="l"/>
                <a:tab pos="2950845" algn="l"/>
              </a:tabLst>
            </a:pPr>
            <a:r>
              <a:rPr sz="1000" dirty="0">
                <a:solidFill>
                  <a:srgbClr val="575756"/>
                </a:solidFill>
                <a:latin typeface="Segoe UI"/>
                <a:cs typeface="Segoe UI"/>
              </a:rPr>
              <a:t>провождение	сайтов	образовательных	организа</a:t>
            </a:r>
            <a:r>
              <a:rPr sz="1000" spc="-5" dirty="0">
                <a:solidFill>
                  <a:srgbClr val="575756"/>
                </a:solidFill>
                <a:latin typeface="Segoe UI"/>
                <a:cs typeface="Segoe UI"/>
              </a:rPr>
              <a:t>-</a:t>
            </a:r>
            <a:endParaRPr sz="1000">
              <a:latin typeface="Segoe UI"/>
              <a:cs typeface="Segoe UI"/>
            </a:endParaRPr>
          </a:p>
        </p:txBody>
      </p:sp>
      <p:sp>
        <p:nvSpPr>
          <p:cNvPr id="80" name="object 80"/>
          <p:cNvSpPr txBox="1"/>
          <p:nvPr/>
        </p:nvSpPr>
        <p:spPr>
          <a:xfrm>
            <a:off x="6628932" y="6484153"/>
            <a:ext cx="3545840" cy="292100"/>
          </a:xfrm>
          <a:prstGeom prst="rect">
            <a:avLst/>
          </a:prstGeom>
        </p:spPr>
        <p:txBody>
          <a:bodyPr vert="horz" wrap="square" lIns="0" tIns="0" rIns="0" bIns="0" rtlCol="0">
            <a:spAutoFit/>
          </a:bodyPr>
          <a:lstStyle/>
          <a:p>
            <a:pPr marL="12700" marR="5080">
              <a:lnSpc>
                <a:spcPts val="1100"/>
              </a:lnSpc>
            </a:pPr>
            <a:r>
              <a:rPr sz="1000" dirty="0">
                <a:solidFill>
                  <a:srgbClr val="575756"/>
                </a:solidFill>
                <a:latin typeface="Segoe UI"/>
                <a:cs typeface="Segoe UI"/>
              </a:rPr>
              <a:t>ций  </a:t>
            </a:r>
            <a:r>
              <a:rPr sz="1000" spc="95" dirty="0">
                <a:solidFill>
                  <a:srgbClr val="575756"/>
                </a:solidFill>
                <a:latin typeface="Segoe UI"/>
                <a:cs typeface="Segoe UI"/>
              </a:rPr>
              <a:t> </a:t>
            </a:r>
            <a:r>
              <a:rPr sz="1000" dirty="0">
                <a:solidFill>
                  <a:srgbClr val="575756"/>
                </a:solidFill>
                <a:latin typeface="Segoe UI"/>
                <a:cs typeface="Segoe UI"/>
              </a:rPr>
              <a:t>и  </a:t>
            </a:r>
            <a:r>
              <a:rPr sz="1000" spc="95" dirty="0">
                <a:solidFill>
                  <a:srgbClr val="575756"/>
                </a:solidFill>
                <a:latin typeface="Segoe UI"/>
                <a:cs typeface="Segoe UI"/>
              </a:rPr>
              <a:t> </a:t>
            </a:r>
            <a:r>
              <a:rPr sz="1000" dirty="0">
                <a:solidFill>
                  <a:srgbClr val="575756"/>
                </a:solidFill>
                <a:latin typeface="Segoe UI"/>
                <a:cs typeface="Segoe UI"/>
              </a:rPr>
              <a:t>времени  </a:t>
            </a:r>
            <a:r>
              <a:rPr sz="1000" spc="95" dirty="0">
                <a:solidFill>
                  <a:srgbClr val="575756"/>
                </a:solidFill>
                <a:latin typeface="Segoe UI"/>
                <a:cs typeface="Segoe UI"/>
              </a:rPr>
              <a:t> </a:t>
            </a:r>
            <a:r>
              <a:rPr sz="1000" dirty="0">
                <a:solidFill>
                  <a:srgbClr val="575756"/>
                </a:solidFill>
                <a:latin typeface="Segoe UI"/>
                <a:cs typeface="Segoe UI"/>
              </a:rPr>
              <a:t>на  </a:t>
            </a:r>
            <a:r>
              <a:rPr sz="1000" spc="95" dirty="0">
                <a:solidFill>
                  <a:srgbClr val="575756"/>
                </a:solidFill>
                <a:latin typeface="Segoe UI"/>
                <a:cs typeface="Segoe UI"/>
              </a:rPr>
              <a:t> </a:t>
            </a:r>
            <a:r>
              <a:rPr sz="1000" dirty="0">
                <a:solidFill>
                  <a:srgbClr val="575756"/>
                </a:solidFill>
                <a:latin typeface="Segoe UI"/>
                <a:cs typeface="Segoe UI"/>
              </a:rPr>
              <a:t>занесение  </a:t>
            </a:r>
            <a:r>
              <a:rPr sz="1000" spc="95" dirty="0">
                <a:solidFill>
                  <a:srgbClr val="575756"/>
                </a:solidFill>
                <a:latin typeface="Segoe UI"/>
                <a:cs typeface="Segoe UI"/>
              </a:rPr>
              <a:t> </a:t>
            </a:r>
            <a:r>
              <a:rPr sz="1000" dirty="0">
                <a:solidFill>
                  <a:srgbClr val="575756"/>
                </a:solidFill>
                <a:latin typeface="Segoe UI"/>
                <a:cs typeface="Segoe UI"/>
              </a:rPr>
              <a:t>информации  </a:t>
            </a:r>
            <a:r>
              <a:rPr sz="1000" spc="95" dirty="0">
                <a:solidFill>
                  <a:srgbClr val="575756"/>
                </a:solidFill>
                <a:latin typeface="Segoe UI"/>
                <a:cs typeface="Segoe UI"/>
              </a:rPr>
              <a:t> </a:t>
            </a:r>
            <a:r>
              <a:rPr sz="1000" dirty="0">
                <a:solidFill>
                  <a:srgbClr val="575756"/>
                </a:solidFill>
                <a:latin typeface="Segoe UI"/>
                <a:cs typeface="Segoe UI"/>
              </a:rPr>
              <a:t>о  </a:t>
            </a:r>
            <a:r>
              <a:rPr sz="1000" spc="95" dirty="0">
                <a:solidFill>
                  <a:srgbClr val="575756"/>
                </a:solidFill>
                <a:latin typeface="Segoe UI"/>
                <a:cs typeface="Segoe UI"/>
              </a:rPr>
              <a:t> </a:t>
            </a:r>
            <a:r>
              <a:rPr sz="1000" dirty="0">
                <a:solidFill>
                  <a:srgbClr val="575756"/>
                </a:solidFill>
                <a:latin typeface="Segoe UI"/>
                <a:cs typeface="Segoe UI"/>
              </a:rPr>
              <a:t>прог- раммах в «одно окно»</a:t>
            </a:r>
            <a:endParaRPr sz="1000">
              <a:latin typeface="Segoe UI"/>
              <a:cs typeface="Segoe UI"/>
            </a:endParaRPr>
          </a:p>
        </p:txBody>
      </p:sp>
      <p:sp>
        <p:nvSpPr>
          <p:cNvPr id="81" name="object 81"/>
          <p:cNvSpPr txBox="1"/>
          <p:nvPr/>
        </p:nvSpPr>
        <p:spPr>
          <a:xfrm>
            <a:off x="1655425" y="5263492"/>
            <a:ext cx="817880" cy="318135"/>
          </a:xfrm>
          <a:prstGeom prst="rect">
            <a:avLst/>
          </a:prstGeom>
        </p:spPr>
        <p:txBody>
          <a:bodyPr vert="horz" wrap="square" lIns="0" tIns="0" rIns="0" bIns="0" rtlCol="0">
            <a:spAutoFit/>
          </a:bodyPr>
          <a:lstStyle/>
          <a:p>
            <a:pPr marL="12700">
              <a:lnSpc>
                <a:spcPts val="1260"/>
              </a:lnSpc>
            </a:pPr>
            <a:r>
              <a:rPr sz="1100" b="1" dirty="0">
                <a:solidFill>
                  <a:srgbClr val="3FA535"/>
                </a:solidFill>
                <a:latin typeface="Segoe UI"/>
                <a:cs typeface="Segoe UI"/>
              </a:rPr>
              <a:t>М</a:t>
            </a:r>
            <a:r>
              <a:rPr sz="1100" b="1" spc="-10" dirty="0">
                <a:solidFill>
                  <a:srgbClr val="3FA535"/>
                </a:solidFill>
                <a:latin typeface="Segoe UI"/>
                <a:cs typeface="Segoe UI"/>
              </a:rPr>
              <a:t>о</a:t>
            </a:r>
            <a:r>
              <a:rPr sz="1100" b="1" dirty="0">
                <a:solidFill>
                  <a:srgbClr val="3FA535"/>
                </a:solidFill>
                <a:latin typeface="Segoe UI"/>
                <a:cs typeface="Segoe UI"/>
              </a:rPr>
              <a:t>д</a:t>
            </a:r>
            <a:r>
              <a:rPr sz="1100" b="1" spc="-50" dirty="0">
                <a:solidFill>
                  <a:srgbClr val="3FA535"/>
                </a:solidFill>
                <a:latin typeface="Segoe UI"/>
                <a:cs typeface="Segoe UI"/>
              </a:rPr>
              <a:t>у</a:t>
            </a:r>
            <a:r>
              <a:rPr sz="1100" b="1" dirty="0">
                <a:solidFill>
                  <a:srgbClr val="3FA535"/>
                </a:solidFill>
                <a:latin typeface="Segoe UI"/>
                <a:cs typeface="Segoe UI"/>
              </a:rPr>
              <a:t>ль</a:t>
            </a:r>
            <a:endParaRPr sz="1100">
              <a:latin typeface="Segoe UI"/>
              <a:cs typeface="Segoe UI"/>
            </a:endParaRPr>
          </a:p>
          <a:p>
            <a:pPr marL="12700">
              <a:lnSpc>
                <a:spcPts val="1260"/>
              </a:lnSpc>
            </a:pPr>
            <a:r>
              <a:rPr sz="1100" b="1" dirty="0">
                <a:solidFill>
                  <a:srgbClr val="3FA535"/>
                </a:solidFill>
                <a:latin typeface="Segoe UI"/>
                <a:cs typeface="Segoe UI"/>
              </a:rPr>
              <a:t>«Педа</a:t>
            </a:r>
            <a:r>
              <a:rPr sz="1100" b="1" spc="-20" dirty="0">
                <a:solidFill>
                  <a:srgbClr val="3FA535"/>
                </a:solidFill>
                <a:latin typeface="Segoe UI"/>
                <a:cs typeface="Segoe UI"/>
              </a:rPr>
              <a:t>г</a:t>
            </a:r>
            <a:r>
              <a:rPr sz="1100" b="1" dirty="0">
                <a:solidFill>
                  <a:srgbClr val="3FA535"/>
                </a:solidFill>
                <a:latin typeface="Segoe UI"/>
                <a:cs typeface="Segoe UI"/>
              </a:rPr>
              <a:t>оги»</a:t>
            </a:r>
            <a:endParaRPr sz="1100">
              <a:latin typeface="Segoe UI"/>
              <a:cs typeface="Segoe UI"/>
            </a:endParaRPr>
          </a:p>
        </p:txBody>
      </p:sp>
      <p:sp>
        <p:nvSpPr>
          <p:cNvPr id="82" name="object 82"/>
          <p:cNvSpPr txBox="1"/>
          <p:nvPr/>
        </p:nvSpPr>
        <p:spPr>
          <a:xfrm>
            <a:off x="7350296" y="5106469"/>
            <a:ext cx="821055" cy="318135"/>
          </a:xfrm>
          <a:prstGeom prst="rect">
            <a:avLst/>
          </a:prstGeom>
        </p:spPr>
        <p:txBody>
          <a:bodyPr vert="horz" wrap="square" lIns="0" tIns="0" rIns="0" bIns="0" rtlCol="0">
            <a:spAutoFit/>
          </a:bodyPr>
          <a:lstStyle/>
          <a:p>
            <a:pPr marL="12700">
              <a:lnSpc>
                <a:spcPts val="1260"/>
              </a:lnSpc>
            </a:pPr>
            <a:r>
              <a:rPr sz="1100" b="1" dirty="0">
                <a:solidFill>
                  <a:srgbClr val="575756"/>
                </a:solidFill>
                <a:latin typeface="Segoe UI"/>
                <a:cs typeface="Segoe UI"/>
              </a:rPr>
              <a:t>М</a:t>
            </a:r>
            <a:r>
              <a:rPr sz="1100" b="1" spc="-10" dirty="0">
                <a:solidFill>
                  <a:srgbClr val="575756"/>
                </a:solidFill>
                <a:latin typeface="Segoe UI"/>
                <a:cs typeface="Segoe UI"/>
              </a:rPr>
              <a:t>о</a:t>
            </a:r>
            <a:r>
              <a:rPr sz="1100" b="1" dirty="0">
                <a:solidFill>
                  <a:srgbClr val="575756"/>
                </a:solidFill>
                <a:latin typeface="Segoe UI"/>
                <a:cs typeface="Segoe UI"/>
              </a:rPr>
              <a:t>д</a:t>
            </a:r>
            <a:r>
              <a:rPr sz="1100" b="1" spc="-50" dirty="0">
                <a:solidFill>
                  <a:srgbClr val="575756"/>
                </a:solidFill>
                <a:latin typeface="Segoe UI"/>
                <a:cs typeface="Segoe UI"/>
              </a:rPr>
              <a:t>у</a:t>
            </a:r>
            <a:r>
              <a:rPr sz="1100" b="1" dirty="0">
                <a:solidFill>
                  <a:srgbClr val="575756"/>
                </a:solidFill>
                <a:latin typeface="Segoe UI"/>
                <a:cs typeface="Segoe UI"/>
              </a:rPr>
              <a:t>ль</a:t>
            </a:r>
            <a:endParaRPr sz="1100">
              <a:latin typeface="Segoe UI"/>
              <a:cs typeface="Segoe UI"/>
            </a:endParaRPr>
          </a:p>
          <a:p>
            <a:pPr marL="12700">
              <a:lnSpc>
                <a:spcPts val="1260"/>
              </a:lnSpc>
            </a:pPr>
            <a:r>
              <a:rPr sz="1100" b="1" dirty="0">
                <a:solidFill>
                  <a:srgbClr val="575756"/>
                </a:solidFill>
                <a:latin typeface="Segoe UI"/>
                <a:cs typeface="Segoe UI"/>
              </a:rPr>
              <a:t>«Вид</a:t>
            </a:r>
            <a:r>
              <a:rPr sz="1100" b="1" spc="-20" dirty="0">
                <a:solidFill>
                  <a:srgbClr val="575756"/>
                </a:solidFill>
                <a:latin typeface="Segoe UI"/>
                <a:cs typeface="Segoe UI"/>
              </a:rPr>
              <a:t>ж</a:t>
            </a:r>
            <a:r>
              <a:rPr sz="1100" b="1" dirty="0">
                <a:solidFill>
                  <a:srgbClr val="575756"/>
                </a:solidFill>
                <a:latin typeface="Segoe UI"/>
                <a:cs typeface="Segoe UI"/>
              </a:rPr>
              <a:t>еты»</a:t>
            </a:r>
            <a:endParaRPr sz="1100">
              <a:latin typeface="Segoe UI"/>
              <a:cs typeface="Segoe UI"/>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25</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626033" y="2714332"/>
            <a:ext cx="1066800" cy="562610"/>
          </a:xfrm>
          <a:custGeom>
            <a:avLst/>
            <a:gdLst/>
            <a:ahLst/>
            <a:cxnLst/>
            <a:rect l="l" t="t" r="r" b="b"/>
            <a:pathLst>
              <a:path w="1066800" h="562610">
                <a:moveTo>
                  <a:pt x="0" y="562380"/>
                </a:moveTo>
                <a:lnTo>
                  <a:pt x="1066342" y="562380"/>
                </a:lnTo>
                <a:lnTo>
                  <a:pt x="1066342" y="0"/>
                </a:lnTo>
                <a:lnTo>
                  <a:pt x="0" y="0"/>
                </a:lnTo>
                <a:lnTo>
                  <a:pt x="0" y="562380"/>
                </a:lnTo>
                <a:close/>
              </a:path>
            </a:pathLst>
          </a:custGeom>
          <a:solidFill>
            <a:srgbClr val="FEF2CA"/>
          </a:solidFill>
        </p:spPr>
        <p:txBody>
          <a:bodyPr wrap="square" lIns="0" tIns="0" rIns="0" bIns="0" rtlCol="0"/>
          <a:lstStyle/>
          <a:p>
            <a:endParaRPr/>
          </a:p>
        </p:txBody>
      </p:sp>
      <p:sp>
        <p:nvSpPr>
          <p:cNvPr id="38" name="object 38"/>
          <p:cNvSpPr/>
          <p:nvPr/>
        </p:nvSpPr>
        <p:spPr>
          <a:xfrm>
            <a:off x="626033" y="3352913"/>
            <a:ext cx="1066800" cy="869950"/>
          </a:xfrm>
          <a:custGeom>
            <a:avLst/>
            <a:gdLst/>
            <a:ahLst/>
            <a:cxnLst/>
            <a:rect l="l" t="t" r="r" b="b"/>
            <a:pathLst>
              <a:path w="1066800" h="869950">
                <a:moveTo>
                  <a:pt x="0" y="869429"/>
                </a:moveTo>
                <a:lnTo>
                  <a:pt x="1066342" y="869429"/>
                </a:lnTo>
                <a:lnTo>
                  <a:pt x="1066342" y="0"/>
                </a:lnTo>
                <a:lnTo>
                  <a:pt x="0" y="0"/>
                </a:lnTo>
                <a:lnTo>
                  <a:pt x="0" y="869429"/>
                </a:lnTo>
                <a:close/>
              </a:path>
            </a:pathLst>
          </a:custGeom>
          <a:solidFill>
            <a:srgbClr val="FEF2CA"/>
          </a:solidFill>
        </p:spPr>
        <p:txBody>
          <a:bodyPr wrap="square" lIns="0" tIns="0" rIns="0" bIns="0" rtlCol="0"/>
          <a:lstStyle/>
          <a:p>
            <a:endParaRPr/>
          </a:p>
        </p:txBody>
      </p:sp>
      <p:sp>
        <p:nvSpPr>
          <p:cNvPr id="39" name="object 39"/>
          <p:cNvSpPr/>
          <p:nvPr/>
        </p:nvSpPr>
        <p:spPr>
          <a:xfrm>
            <a:off x="626033" y="4298542"/>
            <a:ext cx="1066800" cy="821690"/>
          </a:xfrm>
          <a:custGeom>
            <a:avLst/>
            <a:gdLst/>
            <a:ahLst/>
            <a:cxnLst/>
            <a:rect l="l" t="t" r="r" b="b"/>
            <a:pathLst>
              <a:path w="1066800" h="821689">
                <a:moveTo>
                  <a:pt x="0" y="821589"/>
                </a:moveTo>
                <a:lnTo>
                  <a:pt x="1066342" y="821589"/>
                </a:lnTo>
                <a:lnTo>
                  <a:pt x="1066342" y="0"/>
                </a:lnTo>
                <a:lnTo>
                  <a:pt x="0" y="0"/>
                </a:lnTo>
                <a:lnTo>
                  <a:pt x="0" y="821589"/>
                </a:lnTo>
                <a:close/>
              </a:path>
            </a:pathLst>
          </a:custGeom>
          <a:solidFill>
            <a:srgbClr val="FEF2CA"/>
          </a:solidFill>
        </p:spPr>
        <p:txBody>
          <a:bodyPr wrap="square" lIns="0" tIns="0" rIns="0" bIns="0" rtlCol="0"/>
          <a:lstStyle/>
          <a:p>
            <a:endParaRPr/>
          </a:p>
        </p:txBody>
      </p:sp>
      <p:sp>
        <p:nvSpPr>
          <p:cNvPr id="40" name="object 40"/>
          <p:cNvSpPr/>
          <p:nvPr/>
        </p:nvSpPr>
        <p:spPr>
          <a:xfrm>
            <a:off x="1721534" y="2678331"/>
            <a:ext cx="0" cy="598805"/>
          </a:xfrm>
          <a:custGeom>
            <a:avLst/>
            <a:gdLst/>
            <a:ahLst/>
            <a:cxnLst/>
            <a:rect l="l" t="t" r="r" b="b"/>
            <a:pathLst>
              <a:path h="598804">
                <a:moveTo>
                  <a:pt x="0" y="0"/>
                </a:moveTo>
                <a:lnTo>
                  <a:pt x="0" y="598382"/>
                </a:lnTo>
              </a:path>
            </a:pathLst>
          </a:custGeom>
          <a:ln w="107950">
            <a:solidFill>
              <a:srgbClr val="FFFFFF"/>
            </a:solidFill>
          </a:ln>
        </p:spPr>
        <p:txBody>
          <a:bodyPr wrap="square" lIns="0" tIns="0" rIns="0" bIns="0" rtlCol="0"/>
          <a:lstStyle/>
          <a:p>
            <a:endParaRPr/>
          </a:p>
        </p:txBody>
      </p:sp>
      <p:sp>
        <p:nvSpPr>
          <p:cNvPr id="41" name="object 41"/>
          <p:cNvSpPr/>
          <p:nvPr/>
        </p:nvSpPr>
        <p:spPr>
          <a:xfrm>
            <a:off x="1721534" y="3352913"/>
            <a:ext cx="0" cy="869950"/>
          </a:xfrm>
          <a:custGeom>
            <a:avLst/>
            <a:gdLst/>
            <a:ahLst/>
            <a:cxnLst/>
            <a:rect l="l" t="t" r="r" b="b"/>
            <a:pathLst>
              <a:path h="869950">
                <a:moveTo>
                  <a:pt x="0" y="0"/>
                </a:moveTo>
                <a:lnTo>
                  <a:pt x="0" y="869429"/>
                </a:lnTo>
              </a:path>
            </a:pathLst>
          </a:custGeom>
          <a:ln w="107950">
            <a:solidFill>
              <a:srgbClr val="FFFFFF"/>
            </a:solidFill>
          </a:ln>
        </p:spPr>
        <p:txBody>
          <a:bodyPr wrap="square" lIns="0" tIns="0" rIns="0" bIns="0" rtlCol="0"/>
          <a:lstStyle/>
          <a:p>
            <a:endParaRPr/>
          </a:p>
        </p:txBody>
      </p:sp>
      <p:sp>
        <p:nvSpPr>
          <p:cNvPr id="42" name="object 42"/>
          <p:cNvSpPr/>
          <p:nvPr/>
        </p:nvSpPr>
        <p:spPr>
          <a:xfrm>
            <a:off x="1721534" y="4298542"/>
            <a:ext cx="0" cy="621030"/>
          </a:xfrm>
          <a:custGeom>
            <a:avLst/>
            <a:gdLst/>
            <a:ahLst/>
            <a:cxnLst/>
            <a:rect l="l" t="t" r="r" b="b"/>
            <a:pathLst>
              <a:path h="621029">
                <a:moveTo>
                  <a:pt x="0" y="0"/>
                </a:moveTo>
                <a:lnTo>
                  <a:pt x="0" y="620792"/>
                </a:lnTo>
              </a:path>
            </a:pathLst>
          </a:custGeom>
          <a:ln w="107950">
            <a:solidFill>
              <a:srgbClr val="FFFFFF"/>
            </a:solidFill>
          </a:ln>
        </p:spPr>
        <p:txBody>
          <a:bodyPr wrap="square" lIns="0" tIns="0" rIns="0" bIns="0" rtlCol="0"/>
          <a:lstStyle/>
          <a:p>
            <a:endParaRPr/>
          </a:p>
        </p:txBody>
      </p:sp>
      <p:sp>
        <p:nvSpPr>
          <p:cNvPr id="43" name="object 43"/>
          <p:cNvSpPr/>
          <p:nvPr/>
        </p:nvSpPr>
        <p:spPr>
          <a:xfrm>
            <a:off x="574180" y="4260442"/>
            <a:ext cx="5772150" cy="0"/>
          </a:xfrm>
          <a:custGeom>
            <a:avLst/>
            <a:gdLst/>
            <a:ahLst/>
            <a:cxnLst/>
            <a:rect l="l" t="t" r="r" b="b"/>
            <a:pathLst>
              <a:path w="5772150">
                <a:moveTo>
                  <a:pt x="0" y="0"/>
                </a:moveTo>
                <a:lnTo>
                  <a:pt x="5771946" y="0"/>
                </a:lnTo>
              </a:path>
            </a:pathLst>
          </a:custGeom>
          <a:ln w="76200">
            <a:solidFill>
              <a:srgbClr val="FFFFFF"/>
            </a:solidFill>
          </a:ln>
        </p:spPr>
        <p:txBody>
          <a:bodyPr wrap="square" lIns="0" tIns="0" rIns="0" bIns="0" rtlCol="0"/>
          <a:lstStyle/>
          <a:p>
            <a:endParaRPr/>
          </a:p>
        </p:txBody>
      </p:sp>
      <p:sp>
        <p:nvSpPr>
          <p:cNvPr id="44" name="object 44"/>
          <p:cNvSpPr/>
          <p:nvPr/>
        </p:nvSpPr>
        <p:spPr>
          <a:xfrm>
            <a:off x="629639" y="3314813"/>
            <a:ext cx="5716905" cy="0"/>
          </a:xfrm>
          <a:custGeom>
            <a:avLst/>
            <a:gdLst/>
            <a:ahLst/>
            <a:cxnLst/>
            <a:rect l="l" t="t" r="r" b="b"/>
            <a:pathLst>
              <a:path w="5716905">
                <a:moveTo>
                  <a:pt x="0" y="0"/>
                </a:moveTo>
                <a:lnTo>
                  <a:pt x="5716485" y="0"/>
                </a:lnTo>
              </a:path>
            </a:pathLst>
          </a:custGeom>
          <a:ln w="76200">
            <a:solidFill>
              <a:srgbClr val="FFFFFF"/>
            </a:solidFill>
          </a:ln>
        </p:spPr>
        <p:txBody>
          <a:bodyPr wrap="square" lIns="0" tIns="0" rIns="0" bIns="0" rtlCol="0"/>
          <a:lstStyle/>
          <a:p>
            <a:endParaRPr/>
          </a:p>
        </p:txBody>
      </p:sp>
      <p:sp>
        <p:nvSpPr>
          <p:cNvPr id="45" name="object 45"/>
          <p:cNvSpPr txBox="1"/>
          <p:nvPr/>
        </p:nvSpPr>
        <p:spPr>
          <a:xfrm>
            <a:off x="1781644" y="2714332"/>
            <a:ext cx="4565015" cy="562610"/>
          </a:xfrm>
          <a:prstGeom prst="rect">
            <a:avLst/>
          </a:prstGeom>
          <a:solidFill>
            <a:srgbClr val="FCE17B"/>
          </a:solidFill>
        </p:spPr>
        <p:txBody>
          <a:bodyPr vert="horz" wrap="square" lIns="0" tIns="0" rIns="0" bIns="0" rtlCol="0">
            <a:spAutoFit/>
          </a:bodyPr>
          <a:lstStyle/>
          <a:p>
            <a:pPr marL="72390" marR="91440" algn="just">
              <a:lnSpc>
                <a:spcPts val="900"/>
              </a:lnSpc>
            </a:pPr>
            <a:r>
              <a:rPr sz="900" b="1" spc="-10" dirty="0">
                <a:solidFill>
                  <a:srgbClr val="706F6F"/>
                </a:solidFill>
                <a:latin typeface="Segoe UI"/>
                <a:cs typeface="Segoe UI"/>
              </a:rPr>
              <a:t>Выявлени</a:t>
            </a:r>
            <a:r>
              <a:rPr sz="900" b="1" dirty="0">
                <a:solidFill>
                  <a:srgbClr val="706F6F"/>
                </a:solidFill>
                <a:latin typeface="Segoe UI"/>
                <a:cs typeface="Segoe UI"/>
              </a:rPr>
              <a:t>е </a:t>
            </a:r>
            <a:r>
              <a:rPr sz="900" b="1" spc="-100" dirty="0">
                <a:solidFill>
                  <a:srgbClr val="706F6F"/>
                </a:solidFill>
                <a:latin typeface="Segoe UI"/>
                <a:cs typeface="Segoe UI"/>
              </a:rPr>
              <a:t> </a:t>
            </a:r>
            <a:r>
              <a:rPr sz="900" b="1" dirty="0">
                <a:solidFill>
                  <a:srgbClr val="706F6F"/>
                </a:solidFill>
                <a:latin typeface="Segoe UI"/>
                <a:cs typeface="Segoe UI"/>
              </a:rPr>
              <a:t>и </a:t>
            </a:r>
            <a:r>
              <a:rPr sz="900" b="1" spc="-100" dirty="0">
                <a:solidFill>
                  <a:srgbClr val="706F6F"/>
                </a:solidFill>
                <a:latin typeface="Segoe UI"/>
                <a:cs typeface="Segoe UI"/>
              </a:rPr>
              <a:t> </a:t>
            </a:r>
            <a:r>
              <a:rPr sz="900" b="1" spc="-20" dirty="0">
                <a:solidFill>
                  <a:srgbClr val="706F6F"/>
                </a:solidFill>
                <a:latin typeface="Segoe UI"/>
                <a:cs typeface="Segoe UI"/>
              </a:rPr>
              <a:t>р</a:t>
            </a:r>
            <a:r>
              <a:rPr sz="900" b="1" spc="-10" dirty="0">
                <a:solidFill>
                  <a:srgbClr val="706F6F"/>
                </a:solidFill>
                <a:latin typeface="Segoe UI"/>
                <a:cs typeface="Segoe UI"/>
              </a:rPr>
              <a:t>азвити</a:t>
            </a:r>
            <a:r>
              <a:rPr sz="900" b="1" dirty="0">
                <a:solidFill>
                  <a:srgbClr val="706F6F"/>
                </a:solidFill>
                <a:latin typeface="Segoe UI"/>
                <a:cs typeface="Segoe UI"/>
              </a:rPr>
              <a:t>е </a:t>
            </a:r>
            <a:r>
              <a:rPr sz="900" b="1" spc="-100" dirty="0">
                <a:solidFill>
                  <a:srgbClr val="706F6F"/>
                </a:solidFill>
                <a:latin typeface="Segoe UI"/>
                <a:cs typeface="Segoe UI"/>
              </a:rPr>
              <a:t> </a:t>
            </a:r>
            <a:r>
              <a:rPr sz="900" b="1" dirty="0">
                <a:solidFill>
                  <a:srgbClr val="706F6F"/>
                </a:solidFill>
                <a:latin typeface="Segoe UI"/>
                <a:cs typeface="Segoe UI"/>
              </a:rPr>
              <a:t>у </a:t>
            </a:r>
            <a:r>
              <a:rPr sz="900" b="1" spc="-100" dirty="0">
                <a:solidFill>
                  <a:srgbClr val="706F6F"/>
                </a:solidFill>
                <a:latin typeface="Segoe UI"/>
                <a:cs typeface="Segoe UI"/>
              </a:rPr>
              <a:t> </a:t>
            </a:r>
            <a:r>
              <a:rPr sz="900" b="1" spc="-10" dirty="0">
                <a:solidFill>
                  <a:srgbClr val="706F6F"/>
                </a:solidFill>
                <a:latin typeface="Segoe UI"/>
                <a:cs typeface="Segoe UI"/>
              </a:rPr>
              <a:t>обучающи</a:t>
            </a:r>
            <a:r>
              <a:rPr sz="900" b="1" spc="-15" dirty="0">
                <a:solidFill>
                  <a:srgbClr val="706F6F"/>
                </a:solidFill>
                <a:latin typeface="Segoe UI"/>
                <a:cs typeface="Segoe UI"/>
              </a:rPr>
              <a:t>х</a:t>
            </a:r>
            <a:r>
              <a:rPr sz="900" b="1" spc="-10" dirty="0">
                <a:solidFill>
                  <a:srgbClr val="706F6F"/>
                </a:solidFill>
                <a:latin typeface="Segoe UI"/>
                <a:cs typeface="Segoe UI"/>
              </a:rPr>
              <a:t>с</a:t>
            </a:r>
            <a:r>
              <a:rPr sz="900" b="1" dirty="0">
                <a:solidFill>
                  <a:srgbClr val="706F6F"/>
                </a:solidFill>
                <a:latin typeface="Segoe UI"/>
                <a:cs typeface="Segoe UI"/>
              </a:rPr>
              <a:t>я </a:t>
            </a:r>
            <a:r>
              <a:rPr sz="900" b="1" spc="-100" dirty="0">
                <a:solidFill>
                  <a:srgbClr val="706F6F"/>
                </a:solidFill>
                <a:latin typeface="Segoe UI"/>
                <a:cs typeface="Segoe UI"/>
              </a:rPr>
              <a:t> </a:t>
            </a:r>
            <a:r>
              <a:rPr sz="900" b="1" spc="-10" dirty="0">
                <a:solidFill>
                  <a:srgbClr val="706F6F"/>
                </a:solidFill>
                <a:latin typeface="Segoe UI"/>
                <a:cs typeface="Segoe UI"/>
              </a:rPr>
              <a:t>творчески</a:t>
            </a:r>
            <a:r>
              <a:rPr sz="900" b="1" dirty="0">
                <a:solidFill>
                  <a:srgbClr val="706F6F"/>
                </a:solidFill>
                <a:latin typeface="Segoe UI"/>
                <a:cs typeface="Segoe UI"/>
              </a:rPr>
              <a:t>х </a:t>
            </a:r>
            <a:r>
              <a:rPr sz="900" b="1" spc="-100" dirty="0">
                <a:solidFill>
                  <a:srgbClr val="706F6F"/>
                </a:solidFill>
                <a:latin typeface="Segoe UI"/>
                <a:cs typeface="Segoe UI"/>
              </a:rPr>
              <a:t> </a:t>
            </a:r>
            <a:r>
              <a:rPr sz="900" b="1" spc="-10" dirty="0">
                <a:solidFill>
                  <a:srgbClr val="706F6F"/>
                </a:solidFill>
                <a:latin typeface="Segoe UI"/>
                <a:cs typeface="Segoe UI"/>
              </a:rPr>
              <a:t>способнос</a:t>
            </a:r>
            <a:r>
              <a:rPr sz="900" b="1" spc="-25" dirty="0">
                <a:solidFill>
                  <a:srgbClr val="706F6F"/>
                </a:solidFill>
                <a:latin typeface="Segoe UI"/>
                <a:cs typeface="Segoe UI"/>
              </a:rPr>
              <a:t>т</a:t>
            </a:r>
            <a:r>
              <a:rPr sz="900" b="1" spc="-10" dirty="0">
                <a:solidFill>
                  <a:srgbClr val="706F6F"/>
                </a:solidFill>
                <a:latin typeface="Segoe UI"/>
                <a:cs typeface="Segoe UI"/>
              </a:rPr>
              <a:t>е</a:t>
            </a:r>
            <a:r>
              <a:rPr sz="900" b="1" dirty="0">
                <a:solidFill>
                  <a:srgbClr val="706F6F"/>
                </a:solidFill>
                <a:latin typeface="Segoe UI"/>
                <a:cs typeface="Segoe UI"/>
              </a:rPr>
              <a:t>й </a:t>
            </a:r>
            <a:r>
              <a:rPr sz="900" b="1" spc="-100" dirty="0">
                <a:solidFill>
                  <a:srgbClr val="706F6F"/>
                </a:solidFill>
                <a:latin typeface="Segoe UI"/>
                <a:cs typeface="Segoe UI"/>
              </a:rPr>
              <a:t> </a:t>
            </a:r>
            <a:r>
              <a:rPr sz="900" b="1" dirty="0">
                <a:solidFill>
                  <a:srgbClr val="706F6F"/>
                </a:solidFill>
                <a:latin typeface="Segoe UI"/>
                <a:cs typeface="Segoe UI"/>
              </a:rPr>
              <a:t>и </a:t>
            </a:r>
            <a:r>
              <a:rPr sz="900" b="1" spc="-100" dirty="0">
                <a:solidFill>
                  <a:srgbClr val="706F6F"/>
                </a:solidFill>
                <a:latin typeface="Segoe UI"/>
                <a:cs typeface="Segoe UI"/>
              </a:rPr>
              <a:t> </a:t>
            </a:r>
            <a:r>
              <a:rPr sz="900" b="1" spc="-10" dirty="0">
                <a:solidFill>
                  <a:srgbClr val="706F6F"/>
                </a:solidFill>
                <a:latin typeface="Segoe UI"/>
                <a:cs typeface="Segoe UI"/>
              </a:rPr>
              <a:t>ин</a:t>
            </a:r>
            <a:r>
              <a:rPr sz="900" b="1" spc="-25" dirty="0">
                <a:solidFill>
                  <a:srgbClr val="706F6F"/>
                </a:solidFill>
                <a:latin typeface="Segoe UI"/>
                <a:cs typeface="Segoe UI"/>
              </a:rPr>
              <a:t>т</a:t>
            </a:r>
            <a:r>
              <a:rPr sz="900" b="1" spc="-10" dirty="0">
                <a:solidFill>
                  <a:srgbClr val="706F6F"/>
                </a:solidFill>
                <a:latin typeface="Segoe UI"/>
                <a:cs typeface="Segoe UI"/>
              </a:rPr>
              <a:t>ереса </a:t>
            </a:r>
            <a:r>
              <a:rPr sz="900" b="1" dirty="0">
                <a:solidFill>
                  <a:srgbClr val="706F6F"/>
                </a:solidFill>
                <a:latin typeface="Segoe UI"/>
                <a:cs typeface="Segoe UI"/>
              </a:rPr>
              <a:t>к </a:t>
            </a:r>
            <a:r>
              <a:rPr sz="900" b="1" spc="-55" dirty="0">
                <a:solidFill>
                  <a:srgbClr val="706F6F"/>
                </a:solidFill>
                <a:latin typeface="Segoe UI"/>
                <a:cs typeface="Segoe UI"/>
              </a:rPr>
              <a:t> </a:t>
            </a:r>
            <a:r>
              <a:rPr sz="900" b="1" spc="-10" dirty="0">
                <a:solidFill>
                  <a:srgbClr val="706F6F"/>
                </a:solidFill>
                <a:latin typeface="Segoe UI"/>
                <a:cs typeface="Segoe UI"/>
              </a:rPr>
              <a:t>проектной</a:t>
            </a:r>
            <a:r>
              <a:rPr sz="900" b="1" dirty="0">
                <a:solidFill>
                  <a:srgbClr val="706F6F"/>
                </a:solidFill>
                <a:latin typeface="Segoe UI"/>
                <a:cs typeface="Segoe UI"/>
              </a:rPr>
              <a:t>, </a:t>
            </a:r>
            <a:r>
              <a:rPr sz="900" b="1" spc="-55" dirty="0">
                <a:solidFill>
                  <a:srgbClr val="706F6F"/>
                </a:solidFill>
                <a:latin typeface="Segoe UI"/>
                <a:cs typeface="Segoe UI"/>
              </a:rPr>
              <a:t> </a:t>
            </a:r>
            <a:r>
              <a:rPr sz="900" b="1" spc="-10" dirty="0">
                <a:solidFill>
                  <a:srgbClr val="706F6F"/>
                </a:solidFill>
                <a:latin typeface="Segoe UI"/>
                <a:cs typeface="Segoe UI"/>
              </a:rPr>
              <a:t>научно</a:t>
            </a:r>
            <a:r>
              <a:rPr sz="900" b="1" dirty="0">
                <a:solidFill>
                  <a:srgbClr val="706F6F"/>
                </a:solidFill>
                <a:latin typeface="Segoe UI"/>
                <a:cs typeface="Segoe UI"/>
              </a:rPr>
              <a:t>й </a:t>
            </a:r>
            <a:r>
              <a:rPr sz="900" b="1" spc="-55" dirty="0">
                <a:solidFill>
                  <a:srgbClr val="706F6F"/>
                </a:solidFill>
                <a:latin typeface="Segoe UI"/>
                <a:cs typeface="Segoe UI"/>
              </a:rPr>
              <a:t> </a:t>
            </a:r>
            <a:r>
              <a:rPr sz="900" b="1" spc="-10" dirty="0">
                <a:solidFill>
                  <a:srgbClr val="706F6F"/>
                </a:solidFill>
                <a:latin typeface="Segoe UI"/>
                <a:cs typeface="Segoe UI"/>
              </a:rPr>
              <a:t>(научно-исследова</a:t>
            </a:r>
            <a:r>
              <a:rPr sz="900" b="1" spc="-25" dirty="0">
                <a:solidFill>
                  <a:srgbClr val="706F6F"/>
                </a:solidFill>
                <a:latin typeface="Segoe UI"/>
                <a:cs typeface="Segoe UI"/>
              </a:rPr>
              <a:t>т</a:t>
            </a:r>
            <a:r>
              <a:rPr sz="900" b="1" spc="-10" dirty="0">
                <a:solidFill>
                  <a:srgbClr val="706F6F"/>
                </a:solidFill>
                <a:latin typeface="Segoe UI"/>
                <a:cs typeface="Segoe UI"/>
              </a:rPr>
              <a:t>ел</a:t>
            </a:r>
            <a:r>
              <a:rPr sz="900" b="1" spc="-15" dirty="0">
                <a:solidFill>
                  <a:srgbClr val="706F6F"/>
                </a:solidFill>
                <a:latin typeface="Segoe UI"/>
                <a:cs typeface="Segoe UI"/>
              </a:rPr>
              <a:t>ь</a:t>
            </a:r>
            <a:r>
              <a:rPr sz="900" b="1" spc="-10" dirty="0">
                <a:solidFill>
                  <a:srgbClr val="706F6F"/>
                </a:solidFill>
                <a:latin typeface="Segoe UI"/>
                <a:cs typeface="Segoe UI"/>
              </a:rPr>
              <a:t>с</a:t>
            </a:r>
            <a:r>
              <a:rPr sz="900" b="1" spc="-25" dirty="0">
                <a:solidFill>
                  <a:srgbClr val="706F6F"/>
                </a:solidFill>
                <a:latin typeface="Segoe UI"/>
                <a:cs typeface="Segoe UI"/>
              </a:rPr>
              <a:t>к</a:t>
            </a:r>
            <a:r>
              <a:rPr sz="900" b="1" spc="-10" dirty="0">
                <a:solidFill>
                  <a:srgbClr val="706F6F"/>
                </a:solidFill>
                <a:latin typeface="Segoe UI"/>
                <a:cs typeface="Segoe UI"/>
              </a:rPr>
              <a:t>ой)</a:t>
            </a:r>
            <a:r>
              <a:rPr sz="900" b="1" dirty="0">
                <a:solidFill>
                  <a:srgbClr val="706F6F"/>
                </a:solidFill>
                <a:latin typeface="Segoe UI"/>
                <a:cs typeface="Segoe UI"/>
              </a:rPr>
              <a:t>, </a:t>
            </a:r>
            <a:r>
              <a:rPr sz="900" b="1" spc="-55" dirty="0">
                <a:solidFill>
                  <a:srgbClr val="706F6F"/>
                </a:solidFill>
                <a:latin typeface="Segoe UI"/>
                <a:cs typeface="Segoe UI"/>
              </a:rPr>
              <a:t> </a:t>
            </a:r>
            <a:r>
              <a:rPr sz="900" b="1" spc="-10" dirty="0">
                <a:solidFill>
                  <a:srgbClr val="706F6F"/>
                </a:solidFill>
                <a:latin typeface="Segoe UI"/>
                <a:cs typeface="Segoe UI"/>
              </a:rPr>
              <a:t>ин</a:t>
            </a:r>
            <a:r>
              <a:rPr sz="900" b="1" spc="-25" dirty="0">
                <a:solidFill>
                  <a:srgbClr val="706F6F"/>
                </a:solidFill>
                <a:latin typeface="Segoe UI"/>
                <a:cs typeface="Segoe UI"/>
              </a:rPr>
              <a:t>ж</a:t>
            </a:r>
            <a:r>
              <a:rPr sz="900" b="1" spc="-10" dirty="0">
                <a:solidFill>
                  <a:srgbClr val="706F6F"/>
                </a:solidFill>
                <a:latin typeface="Segoe UI"/>
                <a:cs typeface="Segoe UI"/>
              </a:rPr>
              <a:t>енерно-</a:t>
            </a:r>
            <a:r>
              <a:rPr sz="900" b="1" spc="-25" dirty="0">
                <a:solidFill>
                  <a:srgbClr val="706F6F"/>
                </a:solidFill>
                <a:latin typeface="Segoe UI"/>
                <a:cs typeface="Segoe UI"/>
              </a:rPr>
              <a:t>т</a:t>
            </a:r>
            <a:r>
              <a:rPr sz="900" b="1" spc="-10" dirty="0">
                <a:solidFill>
                  <a:srgbClr val="706F6F"/>
                </a:solidFill>
                <a:latin typeface="Segoe UI"/>
                <a:cs typeface="Segoe UI"/>
              </a:rPr>
              <a:t>ехничес</a:t>
            </a:r>
            <a:r>
              <a:rPr sz="900" b="1" spc="-25" dirty="0">
                <a:solidFill>
                  <a:srgbClr val="706F6F"/>
                </a:solidFill>
                <a:latin typeface="Segoe UI"/>
                <a:cs typeface="Segoe UI"/>
              </a:rPr>
              <a:t>к</a:t>
            </a:r>
            <a:r>
              <a:rPr sz="900" b="1" spc="-10" dirty="0">
                <a:solidFill>
                  <a:srgbClr val="706F6F"/>
                </a:solidFill>
                <a:latin typeface="Segoe UI"/>
                <a:cs typeface="Segoe UI"/>
              </a:rPr>
              <a:t>ой, изобрета</a:t>
            </a:r>
            <a:r>
              <a:rPr sz="900" b="1" spc="-25" dirty="0">
                <a:solidFill>
                  <a:srgbClr val="706F6F"/>
                </a:solidFill>
                <a:latin typeface="Segoe UI"/>
                <a:cs typeface="Segoe UI"/>
              </a:rPr>
              <a:t>т</a:t>
            </a:r>
            <a:r>
              <a:rPr sz="900" b="1" spc="-10" dirty="0">
                <a:solidFill>
                  <a:srgbClr val="706F6F"/>
                </a:solidFill>
                <a:latin typeface="Segoe UI"/>
                <a:cs typeface="Segoe UI"/>
              </a:rPr>
              <a:t>ел</a:t>
            </a:r>
            <a:r>
              <a:rPr sz="900" b="1" spc="-15" dirty="0">
                <a:solidFill>
                  <a:srgbClr val="706F6F"/>
                </a:solidFill>
                <a:latin typeface="Segoe UI"/>
                <a:cs typeface="Segoe UI"/>
              </a:rPr>
              <a:t>ь</a:t>
            </a:r>
            <a:r>
              <a:rPr sz="900" b="1" spc="-10" dirty="0">
                <a:solidFill>
                  <a:srgbClr val="706F6F"/>
                </a:solidFill>
                <a:latin typeface="Segoe UI"/>
                <a:cs typeface="Segoe UI"/>
              </a:rPr>
              <a:t>с</a:t>
            </a:r>
            <a:r>
              <a:rPr sz="900" b="1" spc="-25" dirty="0">
                <a:solidFill>
                  <a:srgbClr val="706F6F"/>
                </a:solidFill>
                <a:latin typeface="Segoe UI"/>
                <a:cs typeface="Segoe UI"/>
              </a:rPr>
              <a:t>к</a:t>
            </a:r>
            <a:r>
              <a:rPr sz="900" b="1" spc="-10" dirty="0">
                <a:solidFill>
                  <a:srgbClr val="706F6F"/>
                </a:solidFill>
                <a:latin typeface="Segoe UI"/>
                <a:cs typeface="Segoe UI"/>
              </a:rPr>
              <a:t>ой</a:t>
            </a:r>
            <a:r>
              <a:rPr sz="900" b="1" dirty="0">
                <a:solidFill>
                  <a:srgbClr val="706F6F"/>
                </a:solidFill>
                <a:latin typeface="Segoe UI"/>
                <a:cs typeface="Segoe UI"/>
              </a:rPr>
              <a:t>,</a:t>
            </a:r>
            <a:r>
              <a:rPr sz="900" b="1" spc="-50" dirty="0">
                <a:solidFill>
                  <a:srgbClr val="706F6F"/>
                </a:solidFill>
                <a:latin typeface="Segoe UI"/>
                <a:cs typeface="Segoe UI"/>
              </a:rPr>
              <a:t> </a:t>
            </a:r>
            <a:r>
              <a:rPr sz="900" b="1" spc="-10" dirty="0">
                <a:solidFill>
                  <a:srgbClr val="706F6F"/>
                </a:solidFill>
                <a:latin typeface="Segoe UI"/>
                <a:cs typeface="Segoe UI"/>
              </a:rPr>
              <a:t>творчес</a:t>
            </a:r>
            <a:r>
              <a:rPr sz="900" b="1" spc="-25" dirty="0">
                <a:solidFill>
                  <a:srgbClr val="706F6F"/>
                </a:solidFill>
                <a:latin typeface="Segoe UI"/>
                <a:cs typeface="Segoe UI"/>
              </a:rPr>
              <a:t>к</a:t>
            </a:r>
            <a:r>
              <a:rPr sz="900" b="1" spc="-10" dirty="0">
                <a:solidFill>
                  <a:srgbClr val="706F6F"/>
                </a:solidFill>
                <a:latin typeface="Segoe UI"/>
                <a:cs typeface="Segoe UI"/>
              </a:rPr>
              <a:t>о</a:t>
            </a:r>
            <a:r>
              <a:rPr sz="900" b="1" dirty="0">
                <a:solidFill>
                  <a:srgbClr val="706F6F"/>
                </a:solidFill>
                <a:latin typeface="Segoe UI"/>
                <a:cs typeface="Segoe UI"/>
              </a:rPr>
              <a:t>й</a:t>
            </a:r>
            <a:r>
              <a:rPr sz="900" b="1" spc="-50" dirty="0">
                <a:solidFill>
                  <a:srgbClr val="706F6F"/>
                </a:solidFill>
                <a:latin typeface="Segoe UI"/>
                <a:cs typeface="Segoe UI"/>
              </a:rPr>
              <a:t> </a:t>
            </a:r>
            <a:r>
              <a:rPr sz="900" b="1" spc="-10" dirty="0">
                <a:solidFill>
                  <a:srgbClr val="706F6F"/>
                </a:solidFill>
                <a:latin typeface="Segoe UI"/>
                <a:cs typeface="Segoe UI"/>
              </a:rPr>
              <a:t>дея</a:t>
            </a:r>
            <a:r>
              <a:rPr sz="900" b="1" spc="-25" dirty="0">
                <a:solidFill>
                  <a:srgbClr val="706F6F"/>
                </a:solidFill>
                <a:latin typeface="Segoe UI"/>
                <a:cs typeface="Segoe UI"/>
              </a:rPr>
              <a:t>т</a:t>
            </a:r>
            <a:r>
              <a:rPr sz="900" b="1" spc="-10" dirty="0">
                <a:solidFill>
                  <a:srgbClr val="706F6F"/>
                </a:solidFill>
                <a:latin typeface="Segoe UI"/>
                <a:cs typeface="Segoe UI"/>
              </a:rPr>
              <a:t>ельности</a:t>
            </a:r>
            <a:r>
              <a:rPr sz="900" b="1" dirty="0">
                <a:solidFill>
                  <a:srgbClr val="706F6F"/>
                </a:solidFill>
                <a:latin typeface="Segoe UI"/>
                <a:cs typeface="Segoe UI"/>
              </a:rPr>
              <a:t>,</a:t>
            </a:r>
            <a:r>
              <a:rPr sz="900" b="1" spc="-50" dirty="0">
                <a:solidFill>
                  <a:srgbClr val="706F6F"/>
                </a:solidFill>
                <a:latin typeface="Segoe UI"/>
                <a:cs typeface="Segoe UI"/>
              </a:rPr>
              <a:t> </a:t>
            </a:r>
            <a:r>
              <a:rPr sz="900" b="1" spc="-10" dirty="0">
                <a:solidFill>
                  <a:srgbClr val="706F6F"/>
                </a:solidFill>
                <a:latin typeface="Segoe UI"/>
                <a:cs typeface="Segoe UI"/>
              </a:rPr>
              <a:t>пропа</a:t>
            </a:r>
            <a:r>
              <a:rPr sz="900" b="1" spc="-35" dirty="0">
                <a:solidFill>
                  <a:srgbClr val="706F6F"/>
                </a:solidFill>
                <a:latin typeface="Segoe UI"/>
                <a:cs typeface="Segoe UI"/>
              </a:rPr>
              <a:t>г</a:t>
            </a:r>
            <a:r>
              <a:rPr sz="900" b="1" spc="-10" dirty="0">
                <a:solidFill>
                  <a:srgbClr val="706F6F"/>
                </a:solidFill>
                <a:latin typeface="Segoe UI"/>
                <a:cs typeface="Segoe UI"/>
              </a:rPr>
              <a:t>анд</a:t>
            </a:r>
            <a:r>
              <a:rPr sz="900" b="1" dirty="0">
                <a:solidFill>
                  <a:srgbClr val="706F6F"/>
                </a:solidFill>
                <a:latin typeface="Segoe UI"/>
                <a:cs typeface="Segoe UI"/>
              </a:rPr>
              <a:t>а</a:t>
            </a:r>
            <a:r>
              <a:rPr sz="900" b="1" spc="-50" dirty="0">
                <a:solidFill>
                  <a:srgbClr val="706F6F"/>
                </a:solidFill>
                <a:latin typeface="Segoe UI"/>
                <a:cs typeface="Segoe UI"/>
              </a:rPr>
              <a:t> </a:t>
            </a:r>
            <a:r>
              <a:rPr sz="900" b="1" spc="-10" dirty="0">
                <a:solidFill>
                  <a:srgbClr val="706F6F"/>
                </a:solidFill>
                <a:latin typeface="Segoe UI"/>
                <a:cs typeface="Segoe UI"/>
              </a:rPr>
              <a:t>научны</a:t>
            </a:r>
            <a:r>
              <a:rPr sz="900" b="1" dirty="0">
                <a:solidFill>
                  <a:srgbClr val="706F6F"/>
                </a:solidFill>
                <a:latin typeface="Segoe UI"/>
                <a:cs typeface="Segoe UI"/>
              </a:rPr>
              <a:t>х</a:t>
            </a:r>
            <a:r>
              <a:rPr sz="900" b="1" spc="-50" dirty="0">
                <a:solidFill>
                  <a:srgbClr val="706F6F"/>
                </a:solidFill>
                <a:latin typeface="Segoe UI"/>
                <a:cs typeface="Segoe UI"/>
              </a:rPr>
              <a:t> </a:t>
            </a:r>
            <a:r>
              <a:rPr sz="900" b="1" spc="-10" dirty="0">
                <a:solidFill>
                  <a:srgbClr val="706F6F"/>
                </a:solidFill>
                <a:latin typeface="Segoe UI"/>
                <a:cs typeface="Segoe UI"/>
              </a:rPr>
              <a:t>знани</a:t>
            </a:r>
            <a:r>
              <a:rPr sz="900" b="1" dirty="0">
                <a:solidFill>
                  <a:srgbClr val="706F6F"/>
                </a:solidFill>
                <a:latin typeface="Segoe UI"/>
                <a:cs typeface="Segoe UI"/>
              </a:rPr>
              <a:t>й</a:t>
            </a:r>
            <a:r>
              <a:rPr sz="900" b="1" spc="-50" dirty="0">
                <a:solidFill>
                  <a:srgbClr val="706F6F"/>
                </a:solidFill>
                <a:latin typeface="Segoe UI"/>
                <a:cs typeface="Segoe UI"/>
              </a:rPr>
              <a:t> </a:t>
            </a:r>
            <a:r>
              <a:rPr sz="900" b="1" dirty="0">
                <a:solidFill>
                  <a:srgbClr val="706F6F"/>
                </a:solidFill>
                <a:latin typeface="Segoe UI"/>
                <a:cs typeface="Segoe UI"/>
              </a:rPr>
              <a:t>и</a:t>
            </a:r>
            <a:r>
              <a:rPr sz="900" b="1" spc="-50" dirty="0">
                <a:solidFill>
                  <a:srgbClr val="706F6F"/>
                </a:solidFill>
                <a:latin typeface="Segoe UI"/>
                <a:cs typeface="Segoe UI"/>
              </a:rPr>
              <a:t> </a:t>
            </a:r>
            <a:r>
              <a:rPr sz="900" b="1" spc="-10" dirty="0">
                <a:solidFill>
                  <a:srgbClr val="706F6F"/>
                </a:solidFill>
                <a:latin typeface="Segoe UI"/>
                <a:cs typeface="Segoe UI"/>
              </a:rPr>
              <a:t>до</a:t>
            </a:r>
            <a:r>
              <a:rPr sz="900" b="1" dirty="0">
                <a:solidFill>
                  <a:srgbClr val="706F6F"/>
                </a:solidFill>
                <a:latin typeface="Segoe UI"/>
                <a:cs typeface="Segoe UI"/>
              </a:rPr>
              <a:t>- </a:t>
            </a:r>
            <a:r>
              <a:rPr sz="900" b="1" spc="-10" dirty="0">
                <a:solidFill>
                  <a:srgbClr val="706F6F"/>
                </a:solidFill>
                <a:latin typeface="Segoe UI"/>
                <a:cs typeface="Segoe UI"/>
              </a:rPr>
              <a:t>сти</a:t>
            </a:r>
            <a:r>
              <a:rPr sz="900" b="1" spc="-25" dirty="0">
                <a:solidFill>
                  <a:srgbClr val="706F6F"/>
                </a:solidFill>
                <a:latin typeface="Segoe UI"/>
                <a:cs typeface="Segoe UI"/>
              </a:rPr>
              <a:t>ж</a:t>
            </a:r>
            <a:r>
              <a:rPr sz="900" b="1" spc="-10" dirty="0">
                <a:solidFill>
                  <a:srgbClr val="706F6F"/>
                </a:solidFill>
                <a:latin typeface="Segoe UI"/>
                <a:cs typeface="Segoe UI"/>
              </a:rPr>
              <a:t>ений</a:t>
            </a:r>
            <a:endParaRPr sz="900">
              <a:latin typeface="Segoe UI"/>
              <a:cs typeface="Segoe UI"/>
            </a:endParaRPr>
          </a:p>
        </p:txBody>
      </p:sp>
      <p:sp>
        <p:nvSpPr>
          <p:cNvPr id="46" name="object 46"/>
          <p:cNvSpPr/>
          <p:nvPr/>
        </p:nvSpPr>
        <p:spPr>
          <a:xfrm>
            <a:off x="5213518" y="669150"/>
            <a:ext cx="1615436" cy="1274995"/>
          </a:xfrm>
          <a:prstGeom prst="rect">
            <a:avLst/>
          </a:prstGeom>
          <a:blipFill>
            <a:blip r:embed="rId3" cstate="print"/>
            <a:stretch>
              <a:fillRect/>
            </a:stretch>
          </a:blipFill>
        </p:spPr>
        <p:txBody>
          <a:bodyPr wrap="square" lIns="0" tIns="0" rIns="0" bIns="0" rtlCol="0"/>
          <a:lstStyle/>
          <a:p>
            <a:endParaRPr/>
          </a:p>
        </p:txBody>
      </p:sp>
      <p:sp>
        <p:nvSpPr>
          <p:cNvPr id="47" name="object 47"/>
          <p:cNvSpPr/>
          <p:nvPr/>
        </p:nvSpPr>
        <p:spPr>
          <a:xfrm>
            <a:off x="665812" y="3478580"/>
            <a:ext cx="199667" cy="193782"/>
          </a:xfrm>
          <a:prstGeom prst="rect">
            <a:avLst/>
          </a:prstGeom>
          <a:blipFill>
            <a:blip r:embed="rId4" cstate="print"/>
            <a:stretch>
              <a:fillRect/>
            </a:stretch>
          </a:blipFill>
        </p:spPr>
        <p:txBody>
          <a:bodyPr wrap="square" lIns="0" tIns="0" rIns="0" bIns="0" rtlCol="0"/>
          <a:lstStyle/>
          <a:p>
            <a:endParaRPr/>
          </a:p>
        </p:txBody>
      </p:sp>
      <p:sp>
        <p:nvSpPr>
          <p:cNvPr id="48" name="object 48"/>
          <p:cNvSpPr/>
          <p:nvPr/>
        </p:nvSpPr>
        <p:spPr>
          <a:xfrm>
            <a:off x="661479" y="4398848"/>
            <a:ext cx="199664" cy="200990"/>
          </a:xfrm>
          <a:prstGeom prst="rect">
            <a:avLst/>
          </a:prstGeom>
          <a:blipFill>
            <a:blip r:embed="rId5" cstate="print"/>
            <a:stretch>
              <a:fillRect/>
            </a:stretch>
          </a:blipFill>
        </p:spPr>
        <p:txBody>
          <a:bodyPr wrap="square" lIns="0" tIns="0" rIns="0" bIns="0" rtlCol="0"/>
          <a:lstStyle/>
          <a:p>
            <a:endParaRPr/>
          </a:p>
        </p:txBody>
      </p:sp>
      <p:sp>
        <p:nvSpPr>
          <p:cNvPr id="49" name="object 49"/>
          <p:cNvSpPr/>
          <p:nvPr/>
        </p:nvSpPr>
        <p:spPr>
          <a:xfrm>
            <a:off x="665812" y="2837028"/>
            <a:ext cx="228896" cy="227339"/>
          </a:xfrm>
          <a:prstGeom prst="rect">
            <a:avLst/>
          </a:prstGeom>
          <a:blipFill>
            <a:blip r:embed="rId6" cstate="print"/>
            <a:stretch>
              <a:fillRect/>
            </a:stretch>
          </a:blipFill>
        </p:spPr>
        <p:txBody>
          <a:bodyPr wrap="square" lIns="0" tIns="0" rIns="0" bIns="0" rtlCol="0"/>
          <a:lstStyle/>
          <a:p>
            <a:endParaRPr/>
          </a:p>
        </p:txBody>
      </p:sp>
      <p:sp>
        <p:nvSpPr>
          <p:cNvPr id="50" name="object 50"/>
          <p:cNvSpPr/>
          <p:nvPr/>
        </p:nvSpPr>
        <p:spPr>
          <a:xfrm>
            <a:off x="540004" y="982700"/>
            <a:ext cx="821524" cy="705993"/>
          </a:xfrm>
          <a:prstGeom prst="rect">
            <a:avLst/>
          </a:prstGeom>
          <a:blipFill>
            <a:blip r:embed="rId7" cstate="print"/>
            <a:stretch>
              <a:fillRect/>
            </a:stretch>
          </a:blipFill>
        </p:spPr>
        <p:txBody>
          <a:bodyPr wrap="square" lIns="0" tIns="0" rIns="0" bIns="0" rtlCol="0"/>
          <a:lstStyle/>
          <a:p>
            <a:endParaRPr/>
          </a:p>
        </p:txBody>
      </p:sp>
      <p:sp>
        <p:nvSpPr>
          <p:cNvPr id="51" name="object 51"/>
          <p:cNvSpPr/>
          <p:nvPr/>
        </p:nvSpPr>
        <p:spPr>
          <a:xfrm>
            <a:off x="1021067" y="813142"/>
            <a:ext cx="910704" cy="942851"/>
          </a:xfrm>
          <a:prstGeom prst="rect">
            <a:avLst/>
          </a:prstGeom>
          <a:blipFill>
            <a:blip r:embed="rId8" cstate="print"/>
            <a:stretch>
              <a:fillRect/>
            </a:stretch>
          </a:blipFill>
        </p:spPr>
        <p:txBody>
          <a:bodyPr wrap="square" lIns="0" tIns="0" rIns="0" bIns="0" rtlCol="0"/>
          <a:lstStyle/>
          <a:p>
            <a:endParaRPr/>
          </a:p>
        </p:txBody>
      </p:sp>
      <p:sp>
        <p:nvSpPr>
          <p:cNvPr id="52" name="object 52"/>
          <p:cNvSpPr txBox="1"/>
          <p:nvPr/>
        </p:nvSpPr>
        <p:spPr>
          <a:xfrm>
            <a:off x="604739" y="1898194"/>
            <a:ext cx="5754370" cy="721360"/>
          </a:xfrm>
          <a:prstGeom prst="rect">
            <a:avLst/>
          </a:prstGeom>
        </p:spPr>
        <p:txBody>
          <a:bodyPr vert="horz" wrap="square" lIns="0" tIns="0" rIns="0" bIns="0" rtlCol="0">
            <a:spAutoFit/>
          </a:bodyPr>
          <a:lstStyle/>
          <a:p>
            <a:pPr marL="12700" indent="5715" algn="just">
              <a:lnSpc>
                <a:spcPct val="100000"/>
              </a:lnSpc>
            </a:pPr>
            <a:r>
              <a:rPr sz="1400" b="1" spc="-45" dirty="0">
                <a:solidFill>
                  <a:srgbClr val="35ACA4"/>
                </a:solidFill>
                <a:latin typeface="Segoe UI"/>
                <a:cs typeface="Segoe UI"/>
              </a:rPr>
              <a:t>Р</a:t>
            </a:r>
            <a:r>
              <a:rPr sz="1400" b="1" dirty="0">
                <a:solidFill>
                  <a:srgbClr val="35ACA4"/>
                </a:solidFill>
                <a:latin typeface="Segoe UI"/>
                <a:cs typeface="Segoe UI"/>
              </a:rPr>
              <a:t>егиональный об</a:t>
            </a:r>
            <a:r>
              <a:rPr sz="1400" b="1" spc="-15" dirty="0">
                <a:solidFill>
                  <a:srgbClr val="35ACA4"/>
                </a:solidFill>
                <a:latin typeface="Segoe UI"/>
                <a:cs typeface="Segoe UI"/>
              </a:rPr>
              <a:t>р</a:t>
            </a:r>
            <a:r>
              <a:rPr sz="1400" b="1" dirty="0">
                <a:solidFill>
                  <a:srgbClr val="35ACA4"/>
                </a:solidFill>
                <a:latin typeface="Segoe UI"/>
                <a:cs typeface="Segoe UI"/>
              </a:rPr>
              <a:t>азова</a:t>
            </a:r>
            <a:r>
              <a:rPr sz="1400" b="1" spc="-20" dirty="0">
                <a:solidFill>
                  <a:srgbClr val="35ACA4"/>
                </a:solidFill>
                <a:latin typeface="Segoe UI"/>
                <a:cs typeface="Segoe UI"/>
              </a:rPr>
              <a:t>т</a:t>
            </a:r>
            <a:r>
              <a:rPr sz="1400" b="1" dirty="0">
                <a:solidFill>
                  <a:srgbClr val="35ACA4"/>
                </a:solidFill>
                <a:latin typeface="Segoe UI"/>
                <a:cs typeface="Segoe UI"/>
              </a:rPr>
              <a:t>ельный проект «Большие вызовы»</a:t>
            </a:r>
            <a:endParaRPr sz="1400">
              <a:latin typeface="Segoe UI"/>
              <a:cs typeface="Segoe UI"/>
            </a:endParaRPr>
          </a:p>
          <a:p>
            <a:pPr marL="12700" marR="5080" algn="just">
              <a:lnSpc>
                <a:spcPct val="91000"/>
              </a:lnSpc>
              <a:spcBef>
                <a:spcPts val="600"/>
              </a:spcBef>
            </a:pPr>
            <a:r>
              <a:rPr sz="1200" b="1" spc="-15" dirty="0">
                <a:solidFill>
                  <a:srgbClr val="575756"/>
                </a:solidFill>
                <a:latin typeface="Segoe UI"/>
                <a:cs typeface="Segoe UI"/>
              </a:rPr>
              <a:t>К</a:t>
            </a:r>
            <a:r>
              <a:rPr sz="1200" b="1" dirty="0">
                <a:solidFill>
                  <a:srgbClr val="575756"/>
                </a:solidFill>
                <a:latin typeface="Segoe UI"/>
                <a:cs typeface="Segoe UI"/>
              </a:rPr>
              <a:t>оо</a:t>
            </a:r>
            <a:r>
              <a:rPr sz="1200" b="1" spc="-10" dirty="0">
                <a:solidFill>
                  <a:srgbClr val="575756"/>
                </a:solidFill>
                <a:latin typeface="Segoe UI"/>
                <a:cs typeface="Segoe UI"/>
              </a:rPr>
              <a:t>р</a:t>
            </a:r>
            <a:r>
              <a:rPr sz="1200" b="1" dirty="0">
                <a:solidFill>
                  <a:srgbClr val="575756"/>
                </a:solidFill>
                <a:latin typeface="Segoe UI"/>
                <a:cs typeface="Segoe UI"/>
              </a:rPr>
              <a:t>дина</a:t>
            </a:r>
            <a:r>
              <a:rPr sz="1200" b="1" spc="-20" dirty="0">
                <a:solidFill>
                  <a:srgbClr val="575756"/>
                </a:solidFill>
                <a:latin typeface="Segoe UI"/>
                <a:cs typeface="Segoe UI"/>
              </a:rPr>
              <a:t>т</a:t>
            </a:r>
            <a:r>
              <a:rPr sz="1200" b="1" dirty="0">
                <a:solidFill>
                  <a:srgbClr val="575756"/>
                </a:solidFill>
                <a:latin typeface="Segoe UI"/>
                <a:cs typeface="Segoe UI"/>
              </a:rPr>
              <a:t>о</a:t>
            </a:r>
            <a:r>
              <a:rPr sz="1200" b="1" spc="85" dirty="0">
                <a:solidFill>
                  <a:srgbClr val="575756"/>
                </a:solidFill>
                <a:latin typeface="Segoe UI"/>
                <a:cs typeface="Segoe UI"/>
              </a:rPr>
              <a:t>р</a:t>
            </a:r>
            <a:r>
              <a:rPr sz="1200" b="1" dirty="0">
                <a:solidFill>
                  <a:srgbClr val="575756"/>
                </a:solidFill>
                <a:latin typeface="Segoe UI"/>
                <a:cs typeface="Segoe UI"/>
              </a:rPr>
              <a:t>проект</a:t>
            </a:r>
            <a:r>
              <a:rPr sz="1200" b="1" spc="70" dirty="0">
                <a:solidFill>
                  <a:srgbClr val="575756"/>
                </a:solidFill>
                <a:latin typeface="Segoe UI"/>
                <a:cs typeface="Segoe UI"/>
              </a:rPr>
              <a:t>а</a:t>
            </a:r>
            <a:r>
              <a:rPr sz="1000" spc="70" dirty="0">
                <a:solidFill>
                  <a:srgbClr val="575756"/>
                </a:solidFill>
                <a:latin typeface="Segoe UI"/>
                <a:cs typeface="Segoe UI"/>
              </a:rPr>
              <a:t>—</a:t>
            </a:r>
            <a:r>
              <a:rPr sz="1000" dirty="0">
                <a:solidFill>
                  <a:srgbClr val="575756"/>
                </a:solidFill>
                <a:latin typeface="Segoe UI"/>
                <a:cs typeface="Segoe UI"/>
              </a:rPr>
              <a:t>региональны</a:t>
            </a:r>
            <a:r>
              <a:rPr sz="1000" spc="70" dirty="0">
                <a:solidFill>
                  <a:srgbClr val="575756"/>
                </a:solidFill>
                <a:latin typeface="Segoe UI"/>
                <a:cs typeface="Segoe UI"/>
              </a:rPr>
              <a:t>й</a:t>
            </a:r>
            <a:r>
              <a:rPr sz="1000" dirty="0">
                <a:solidFill>
                  <a:srgbClr val="575756"/>
                </a:solidFill>
                <a:latin typeface="Segoe UI"/>
                <a:cs typeface="Segoe UI"/>
              </a:rPr>
              <a:t>цент</a:t>
            </a:r>
            <a:r>
              <a:rPr sz="1000" spc="70" dirty="0">
                <a:solidFill>
                  <a:srgbClr val="575756"/>
                </a:solidFill>
                <a:latin typeface="Segoe UI"/>
                <a:cs typeface="Segoe UI"/>
              </a:rPr>
              <a:t>р</a:t>
            </a:r>
            <a:r>
              <a:rPr sz="1000" dirty="0">
                <a:solidFill>
                  <a:srgbClr val="575756"/>
                </a:solidFill>
                <a:latin typeface="Segoe UI"/>
                <a:cs typeface="Segoe UI"/>
              </a:rPr>
              <a:t>выявления</a:t>
            </a:r>
            <a:r>
              <a:rPr sz="1000" spc="70" dirty="0">
                <a:solidFill>
                  <a:srgbClr val="575756"/>
                </a:solidFill>
                <a:latin typeface="Segoe UI"/>
                <a:cs typeface="Segoe UI"/>
              </a:rPr>
              <a:t>,</a:t>
            </a:r>
            <a:r>
              <a:rPr sz="1000" dirty="0">
                <a:solidFill>
                  <a:srgbClr val="575756"/>
                </a:solidFill>
                <a:latin typeface="Segoe UI"/>
                <a:cs typeface="Segoe UI"/>
              </a:rPr>
              <a:t>поддержк</a:t>
            </a:r>
            <a:r>
              <a:rPr sz="1000" spc="70" dirty="0">
                <a:solidFill>
                  <a:srgbClr val="575756"/>
                </a:solidFill>
                <a:latin typeface="Segoe UI"/>
                <a:cs typeface="Segoe UI"/>
              </a:rPr>
              <a:t>ии</a:t>
            </a:r>
            <a:r>
              <a:rPr sz="1000" dirty="0">
                <a:solidFill>
                  <a:srgbClr val="575756"/>
                </a:solidFill>
                <a:latin typeface="Segoe UI"/>
                <a:cs typeface="Segoe UI"/>
              </a:rPr>
              <a:t>развити</a:t>
            </a:r>
            <a:r>
              <a:rPr sz="1000" spc="70" dirty="0">
                <a:solidFill>
                  <a:srgbClr val="575756"/>
                </a:solidFill>
                <a:latin typeface="Segoe UI"/>
                <a:cs typeface="Segoe UI"/>
              </a:rPr>
              <a:t>я</a:t>
            </a:r>
            <a:r>
              <a:rPr sz="1000" dirty="0">
                <a:solidFill>
                  <a:srgbClr val="575756"/>
                </a:solidFill>
                <a:latin typeface="Segoe UI"/>
                <a:cs typeface="Segoe UI"/>
              </a:rPr>
              <a:t>способностей и</a:t>
            </a:r>
            <a:r>
              <a:rPr sz="1000" spc="45" dirty="0">
                <a:solidFill>
                  <a:srgbClr val="575756"/>
                </a:solidFill>
                <a:latin typeface="Segoe UI"/>
                <a:cs typeface="Segoe UI"/>
              </a:rPr>
              <a:t> </a:t>
            </a:r>
            <a:r>
              <a:rPr sz="1000" dirty="0">
                <a:solidFill>
                  <a:srgbClr val="575756"/>
                </a:solidFill>
                <a:latin typeface="Segoe UI"/>
                <a:cs typeface="Segoe UI"/>
              </a:rPr>
              <a:t>талантов</a:t>
            </a:r>
            <a:r>
              <a:rPr sz="1000" spc="45" dirty="0">
                <a:solidFill>
                  <a:srgbClr val="575756"/>
                </a:solidFill>
                <a:latin typeface="Segoe UI"/>
                <a:cs typeface="Segoe UI"/>
              </a:rPr>
              <a:t> </a:t>
            </a:r>
            <a:r>
              <a:rPr sz="1000" dirty="0">
                <a:solidFill>
                  <a:srgbClr val="575756"/>
                </a:solidFill>
                <a:latin typeface="Segoe UI"/>
                <a:cs typeface="Segoe UI"/>
              </a:rPr>
              <a:t>у</a:t>
            </a:r>
            <a:r>
              <a:rPr sz="1000" spc="45" dirty="0">
                <a:solidFill>
                  <a:srgbClr val="575756"/>
                </a:solidFill>
                <a:latin typeface="Segoe UI"/>
                <a:cs typeface="Segoe UI"/>
              </a:rPr>
              <a:t> </a:t>
            </a:r>
            <a:r>
              <a:rPr sz="1000" dirty="0">
                <a:solidFill>
                  <a:srgbClr val="575756"/>
                </a:solidFill>
                <a:latin typeface="Segoe UI"/>
                <a:cs typeface="Segoe UI"/>
              </a:rPr>
              <a:t>детей</a:t>
            </a:r>
            <a:r>
              <a:rPr sz="1000" spc="45" dirty="0">
                <a:solidFill>
                  <a:srgbClr val="575756"/>
                </a:solidFill>
                <a:latin typeface="Segoe UI"/>
                <a:cs typeface="Segoe UI"/>
              </a:rPr>
              <a:t> </a:t>
            </a:r>
            <a:r>
              <a:rPr sz="1000" dirty="0">
                <a:solidFill>
                  <a:srgbClr val="575756"/>
                </a:solidFill>
                <a:latin typeface="Segoe UI"/>
                <a:cs typeface="Segoe UI"/>
              </a:rPr>
              <a:t>и</a:t>
            </a:r>
            <a:r>
              <a:rPr sz="1000" spc="45" dirty="0">
                <a:solidFill>
                  <a:srgbClr val="575756"/>
                </a:solidFill>
                <a:latin typeface="Segoe UI"/>
                <a:cs typeface="Segoe UI"/>
              </a:rPr>
              <a:t> </a:t>
            </a:r>
            <a:r>
              <a:rPr sz="1000" dirty="0">
                <a:solidFill>
                  <a:srgbClr val="575756"/>
                </a:solidFill>
                <a:latin typeface="Segoe UI"/>
                <a:cs typeface="Segoe UI"/>
              </a:rPr>
              <a:t>молодежи</a:t>
            </a:r>
            <a:r>
              <a:rPr sz="1000" spc="45" dirty="0">
                <a:solidFill>
                  <a:srgbClr val="575756"/>
                </a:solidFill>
                <a:latin typeface="Segoe UI"/>
                <a:cs typeface="Segoe UI"/>
              </a:rPr>
              <a:t> </a:t>
            </a:r>
            <a:r>
              <a:rPr sz="1000" dirty="0">
                <a:solidFill>
                  <a:srgbClr val="575756"/>
                </a:solidFill>
                <a:latin typeface="Segoe UI"/>
                <a:cs typeface="Segoe UI"/>
              </a:rPr>
              <a:t>«Вега».</a:t>
            </a:r>
            <a:r>
              <a:rPr sz="1000" spc="45" dirty="0">
                <a:solidFill>
                  <a:srgbClr val="575756"/>
                </a:solidFill>
                <a:latin typeface="Segoe UI"/>
                <a:cs typeface="Segoe UI"/>
              </a:rPr>
              <a:t> </a:t>
            </a:r>
            <a:r>
              <a:rPr sz="1000" dirty="0">
                <a:solidFill>
                  <a:srgbClr val="575756"/>
                </a:solidFill>
                <a:latin typeface="Segoe UI"/>
                <a:cs typeface="Segoe UI"/>
              </a:rPr>
              <a:t>Проект</a:t>
            </a:r>
            <a:r>
              <a:rPr sz="1000" spc="45" dirty="0">
                <a:solidFill>
                  <a:srgbClr val="575756"/>
                </a:solidFill>
                <a:latin typeface="Segoe UI"/>
                <a:cs typeface="Segoe UI"/>
              </a:rPr>
              <a:t> </a:t>
            </a:r>
            <a:r>
              <a:rPr sz="1000" dirty="0">
                <a:solidFill>
                  <a:srgbClr val="575756"/>
                </a:solidFill>
                <a:latin typeface="Segoe UI"/>
                <a:cs typeface="Segoe UI"/>
              </a:rPr>
              <a:t>реализуется</a:t>
            </a:r>
            <a:r>
              <a:rPr sz="1000" spc="45" dirty="0">
                <a:solidFill>
                  <a:srgbClr val="575756"/>
                </a:solidFill>
                <a:latin typeface="Segoe UI"/>
                <a:cs typeface="Segoe UI"/>
              </a:rPr>
              <a:t> </a:t>
            </a:r>
            <a:r>
              <a:rPr sz="1000" dirty="0">
                <a:solidFill>
                  <a:srgbClr val="575756"/>
                </a:solidFill>
                <a:latin typeface="Segoe UI"/>
                <a:cs typeface="Segoe UI"/>
              </a:rPr>
              <a:t>в</a:t>
            </a:r>
            <a:r>
              <a:rPr sz="1000" spc="45" dirty="0">
                <a:solidFill>
                  <a:srgbClr val="575756"/>
                </a:solidFill>
                <a:latin typeface="Segoe UI"/>
                <a:cs typeface="Segoe UI"/>
              </a:rPr>
              <a:t> </a:t>
            </a:r>
            <a:r>
              <a:rPr sz="1000" dirty="0">
                <a:solidFill>
                  <a:srgbClr val="575756"/>
                </a:solidFill>
                <a:latin typeface="Segoe UI"/>
                <a:cs typeface="Segoe UI"/>
              </a:rPr>
              <a:t>рамках</a:t>
            </a:r>
            <a:r>
              <a:rPr sz="1000" spc="45" dirty="0">
                <a:solidFill>
                  <a:srgbClr val="575756"/>
                </a:solidFill>
                <a:latin typeface="Segoe UI"/>
                <a:cs typeface="Segoe UI"/>
              </a:rPr>
              <a:t> </a:t>
            </a:r>
            <a:r>
              <a:rPr sz="1000" dirty="0">
                <a:solidFill>
                  <a:srgbClr val="575756"/>
                </a:solidFill>
                <a:latin typeface="Segoe UI"/>
                <a:cs typeface="Segoe UI"/>
              </a:rPr>
              <a:t>соглашения,</a:t>
            </a:r>
            <a:r>
              <a:rPr sz="1000" spc="45" dirty="0">
                <a:solidFill>
                  <a:srgbClr val="575756"/>
                </a:solidFill>
                <a:latin typeface="Segoe UI"/>
                <a:cs typeface="Segoe UI"/>
              </a:rPr>
              <a:t> </a:t>
            </a:r>
            <a:r>
              <a:rPr sz="1000" dirty="0">
                <a:solidFill>
                  <a:srgbClr val="575756"/>
                </a:solidFill>
                <a:latin typeface="Segoe UI"/>
                <a:cs typeface="Segoe UI"/>
              </a:rPr>
              <a:t>заключенного между региональным центром «Вега» и образовательным центром «Сириус», г. Сочи</a:t>
            </a:r>
            <a:endParaRPr sz="1000">
              <a:latin typeface="Segoe UI"/>
              <a:cs typeface="Segoe UI"/>
            </a:endParaRPr>
          </a:p>
        </p:txBody>
      </p:sp>
      <p:sp>
        <p:nvSpPr>
          <p:cNvPr id="53" name="object 53"/>
          <p:cNvSpPr txBox="1"/>
          <p:nvPr/>
        </p:nvSpPr>
        <p:spPr>
          <a:xfrm>
            <a:off x="1781644" y="4298542"/>
            <a:ext cx="4565015" cy="852805"/>
          </a:xfrm>
          <a:prstGeom prst="rect">
            <a:avLst/>
          </a:prstGeom>
          <a:solidFill>
            <a:srgbClr val="FCE17B"/>
          </a:solidFill>
        </p:spPr>
        <p:txBody>
          <a:bodyPr vert="horz" wrap="square" lIns="0" tIns="0" rIns="0" bIns="0" rtlCol="0">
            <a:spAutoFit/>
          </a:bodyPr>
          <a:lstStyle/>
          <a:p>
            <a:pPr marL="72390" marR="90805" algn="just">
              <a:lnSpc>
                <a:spcPts val="1000"/>
              </a:lnSpc>
            </a:pPr>
            <a:r>
              <a:rPr sz="900" b="1" dirty="0">
                <a:solidFill>
                  <a:srgbClr val="706F6F"/>
                </a:solidFill>
                <a:latin typeface="Segoe UI"/>
                <a:cs typeface="Segoe UI"/>
              </a:rPr>
              <a:t>Мероприятиями </a:t>
            </a:r>
            <a:r>
              <a:rPr sz="900" b="1" spc="114" dirty="0">
                <a:solidFill>
                  <a:srgbClr val="706F6F"/>
                </a:solidFill>
                <a:latin typeface="Segoe UI"/>
                <a:cs typeface="Segoe UI"/>
              </a:rPr>
              <a:t> </a:t>
            </a:r>
            <a:r>
              <a:rPr sz="900" b="1" spc="-10" dirty="0">
                <a:solidFill>
                  <a:srgbClr val="706F6F"/>
                </a:solidFill>
                <a:latin typeface="Segoe UI"/>
                <a:cs typeface="Segoe UI"/>
              </a:rPr>
              <a:t>о</a:t>
            </a:r>
            <a:r>
              <a:rPr sz="900" b="1" dirty="0">
                <a:solidFill>
                  <a:srgbClr val="706F6F"/>
                </a:solidFill>
                <a:latin typeface="Segoe UI"/>
                <a:cs typeface="Segoe UI"/>
              </a:rPr>
              <a:t>хв</a:t>
            </a:r>
            <a:r>
              <a:rPr sz="900" b="1" spc="-10" dirty="0">
                <a:solidFill>
                  <a:srgbClr val="706F6F"/>
                </a:solidFill>
                <a:latin typeface="Segoe UI"/>
                <a:cs typeface="Segoe UI"/>
              </a:rPr>
              <a:t>а</a:t>
            </a:r>
            <a:r>
              <a:rPr sz="900" b="1" dirty="0">
                <a:solidFill>
                  <a:srgbClr val="706F6F"/>
                </a:solidFill>
                <a:latin typeface="Segoe UI"/>
                <a:cs typeface="Segoe UI"/>
              </a:rPr>
              <a:t>чены </a:t>
            </a:r>
            <a:r>
              <a:rPr sz="900" b="1" spc="114" dirty="0">
                <a:solidFill>
                  <a:srgbClr val="706F6F"/>
                </a:solidFill>
                <a:latin typeface="Segoe UI"/>
                <a:cs typeface="Segoe UI"/>
              </a:rPr>
              <a:t> </a:t>
            </a:r>
            <a:r>
              <a:rPr sz="900" b="1" dirty="0">
                <a:solidFill>
                  <a:srgbClr val="706F6F"/>
                </a:solidFill>
                <a:latin typeface="Segoe UI"/>
                <a:cs typeface="Segoe UI"/>
              </a:rPr>
              <a:t>о</a:t>
            </a:r>
            <a:r>
              <a:rPr sz="900" b="1" spc="-15" dirty="0">
                <a:solidFill>
                  <a:srgbClr val="706F6F"/>
                </a:solidFill>
                <a:latin typeface="Segoe UI"/>
                <a:cs typeface="Segoe UI"/>
              </a:rPr>
              <a:t>к</a:t>
            </a:r>
            <a:r>
              <a:rPr sz="900" b="1" dirty="0">
                <a:solidFill>
                  <a:srgbClr val="706F6F"/>
                </a:solidFill>
                <a:latin typeface="Segoe UI"/>
                <a:cs typeface="Segoe UI"/>
              </a:rPr>
              <a:t>оло </a:t>
            </a:r>
            <a:r>
              <a:rPr sz="900" b="1" spc="114" dirty="0">
                <a:solidFill>
                  <a:srgbClr val="706F6F"/>
                </a:solidFill>
                <a:latin typeface="Segoe UI"/>
                <a:cs typeface="Segoe UI"/>
              </a:rPr>
              <a:t> </a:t>
            </a:r>
            <a:r>
              <a:rPr sz="1000" b="1" spc="-5" dirty="0">
                <a:solidFill>
                  <a:srgbClr val="694796"/>
                </a:solidFill>
                <a:latin typeface="Segoe UI"/>
                <a:cs typeface="Segoe UI"/>
              </a:rPr>
              <a:t>100</a:t>
            </a:r>
            <a:r>
              <a:rPr sz="1000" b="1" dirty="0">
                <a:solidFill>
                  <a:srgbClr val="694796"/>
                </a:solidFill>
                <a:latin typeface="Segoe UI"/>
                <a:cs typeface="Segoe UI"/>
              </a:rPr>
              <a:t>0 </a:t>
            </a:r>
            <a:r>
              <a:rPr sz="1000" b="1" spc="60" dirty="0">
                <a:solidFill>
                  <a:srgbClr val="694796"/>
                </a:solidFill>
                <a:latin typeface="Segoe UI"/>
                <a:cs typeface="Segoe UI"/>
              </a:rPr>
              <a:t> </a:t>
            </a:r>
            <a:r>
              <a:rPr sz="900" b="1" dirty="0">
                <a:solidFill>
                  <a:srgbClr val="706F6F"/>
                </a:solidFill>
                <a:latin typeface="Segoe UI"/>
                <a:cs typeface="Segoe UI"/>
              </a:rPr>
              <a:t>обучающи</a:t>
            </a:r>
            <a:r>
              <a:rPr sz="900" b="1" spc="-10" dirty="0">
                <a:solidFill>
                  <a:srgbClr val="706F6F"/>
                </a:solidFill>
                <a:latin typeface="Segoe UI"/>
                <a:cs typeface="Segoe UI"/>
              </a:rPr>
              <a:t>х</a:t>
            </a:r>
            <a:r>
              <a:rPr sz="900" b="1" dirty="0">
                <a:solidFill>
                  <a:srgbClr val="706F6F"/>
                </a:solidFill>
                <a:latin typeface="Segoe UI"/>
                <a:cs typeface="Segoe UI"/>
              </a:rPr>
              <a:t>ся </a:t>
            </a:r>
            <a:r>
              <a:rPr sz="900" b="1" spc="114" dirty="0">
                <a:solidFill>
                  <a:srgbClr val="706F6F"/>
                </a:solidFill>
                <a:latin typeface="Segoe UI"/>
                <a:cs typeface="Segoe UI"/>
              </a:rPr>
              <a:t> </a:t>
            </a:r>
            <a:r>
              <a:rPr sz="900" b="1" dirty="0">
                <a:solidFill>
                  <a:srgbClr val="706F6F"/>
                </a:solidFill>
                <a:latin typeface="Segoe UI"/>
                <a:cs typeface="Segoe UI"/>
              </a:rPr>
              <a:t>7—11-х </a:t>
            </a:r>
            <a:r>
              <a:rPr sz="900" b="1" spc="114" dirty="0">
                <a:solidFill>
                  <a:srgbClr val="706F6F"/>
                </a:solidFill>
                <a:latin typeface="Segoe UI"/>
                <a:cs typeface="Segoe UI"/>
              </a:rPr>
              <a:t> </a:t>
            </a:r>
            <a:r>
              <a:rPr sz="900" b="1" spc="10" dirty="0">
                <a:solidFill>
                  <a:srgbClr val="706F6F"/>
                </a:solidFill>
                <a:latin typeface="Segoe UI"/>
                <a:cs typeface="Segoe UI"/>
              </a:rPr>
              <a:t>к</a:t>
            </a:r>
            <a:r>
              <a:rPr sz="900" b="1" dirty="0">
                <a:solidFill>
                  <a:srgbClr val="706F6F"/>
                </a:solidFill>
                <a:latin typeface="Segoe UI"/>
                <a:cs typeface="Segoe UI"/>
              </a:rPr>
              <a:t>лассов </a:t>
            </a:r>
            <a:r>
              <a:rPr sz="900" b="1" spc="114" dirty="0">
                <a:solidFill>
                  <a:srgbClr val="706F6F"/>
                </a:solidFill>
                <a:latin typeface="Segoe UI"/>
                <a:cs typeface="Segoe UI"/>
              </a:rPr>
              <a:t> </a:t>
            </a:r>
            <a:r>
              <a:rPr sz="900" b="1" dirty="0">
                <a:solidFill>
                  <a:srgbClr val="706F6F"/>
                </a:solidFill>
                <a:latin typeface="Segoe UI"/>
                <a:cs typeface="Segoe UI"/>
              </a:rPr>
              <a:t>и с</a:t>
            </a:r>
            <a:r>
              <a:rPr sz="900" b="1" spc="10" dirty="0">
                <a:solidFill>
                  <a:srgbClr val="706F6F"/>
                </a:solidFill>
                <a:latin typeface="Segoe UI"/>
                <a:cs typeface="Segoe UI"/>
              </a:rPr>
              <a:t>т</a:t>
            </a:r>
            <a:r>
              <a:rPr sz="900" b="1" spc="-40" dirty="0">
                <a:solidFill>
                  <a:srgbClr val="706F6F"/>
                </a:solidFill>
                <a:latin typeface="Segoe UI"/>
                <a:cs typeface="Segoe UI"/>
              </a:rPr>
              <a:t>у</a:t>
            </a:r>
            <a:r>
              <a:rPr sz="900" b="1" dirty="0">
                <a:solidFill>
                  <a:srgbClr val="706F6F"/>
                </a:solidFill>
                <a:latin typeface="Segoe UI"/>
                <a:cs typeface="Segoe UI"/>
              </a:rPr>
              <a:t>ден</a:t>
            </a:r>
            <a:r>
              <a:rPr sz="900" b="1" spc="-15" dirty="0">
                <a:solidFill>
                  <a:srgbClr val="706F6F"/>
                </a:solidFill>
                <a:latin typeface="Segoe UI"/>
                <a:cs typeface="Segoe UI"/>
              </a:rPr>
              <a:t>т</a:t>
            </a:r>
            <a:r>
              <a:rPr sz="900" b="1" dirty="0">
                <a:solidFill>
                  <a:srgbClr val="706F6F"/>
                </a:solidFill>
                <a:latin typeface="Segoe UI"/>
                <a:cs typeface="Segoe UI"/>
              </a:rPr>
              <a:t>ов </a:t>
            </a:r>
            <a:r>
              <a:rPr sz="900" b="1" spc="85" dirty="0">
                <a:solidFill>
                  <a:srgbClr val="706F6F"/>
                </a:solidFill>
                <a:latin typeface="Segoe UI"/>
                <a:cs typeface="Segoe UI"/>
              </a:rPr>
              <a:t> </a:t>
            </a:r>
            <a:r>
              <a:rPr sz="900" b="1" dirty="0">
                <a:solidFill>
                  <a:srgbClr val="706F6F"/>
                </a:solidFill>
                <a:latin typeface="Segoe UI"/>
                <a:cs typeface="Segoe UI"/>
              </a:rPr>
              <a:t>1—3-</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85" dirty="0">
                <a:solidFill>
                  <a:srgbClr val="706F6F"/>
                </a:solidFill>
                <a:latin typeface="Segoe UI"/>
                <a:cs typeface="Segoe UI"/>
              </a:rPr>
              <a:t> </a:t>
            </a:r>
            <a:r>
              <a:rPr sz="900" b="1" dirty="0">
                <a:solidFill>
                  <a:srgbClr val="706F6F"/>
                </a:solidFill>
                <a:latin typeface="Segoe UI"/>
                <a:cs typeface="Segoe UI"/>
              </a:rPr>
              <a:t>курсов </a:t>
            </a:r>
            <a:r>
              <a:rPr sz="900" b="1" spc="85" dirty="0">
                <a:solidFill>
                  <a:srgbClr val="706F6F"/>
                </a:solidFill>
                <a:latin typeface="Segoe UI"/>
                <a:cs typeface="Segoe UI"/>
              </a:rPr>
              <a:t> </a:t>
            </a:r>
            <a:r>
              <a:rPr sz="900" b="1" dirty="0">
                <a:solidFill>
                  <a:srgbClr val="706F6F"/>
                </a:solidFill>
                <a:latin typeface="Segoe UI"/>
                <a:cs typeface="Segoe UI"/>
              </a:rPr>
              <a:t>ор</a:t>
            </a:r>
            <a:r>
              <a:rPr sz="900" b="1" spc="-25" dirty="0">
                <a:solidFill>
                  <a:srgbClr val="706F6F"/>
                </a:solidFill>
                <a:latin typeface="Segoe UI"/>
                <a:cs typeface="Segoe UI"/>
              </a:rPr>
              <a:t>г</a:t>
            </a:r>
            <a:r>
              <a:rPr sz="900" b="1" dirty="0">
                <a:solidFill>
                  <a:srgbClr val="706F6F"/>
                </a:solidFill>
                <a:latin typeface="Segoe UI"/>
                <a:cs typeface="Segoe UI"/>
              </a:rPr>
              <a:t>анизаций </a:t>
            </a:r>
            <a:r>
              <a:rPr sz="900" b="1" spc="90" dirty="0">
                <a:solidFill>
                  <a:srgbClr val="706F6F"/>
                </a:solidFill>
                <a:latin typeface="Segoe UI"/>
                <a:cs typeface="Segoe UI"/>
              </a:rPr>
              <a:t> </a:t>
            </a:r>
            <a:r>
              <a:rPr sz="900" b="1" dirty="0">
                <a:solidFill>
                  <a:srgbClr val="706F6F"/>
                </a:solidFill>
                <a:latin typeface="Segoe UI"/>
                <a:cs typeface="Segoe UI"/>
              </a:rPr>
              <a:t>высше</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85"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азования; </a:t>
            </a:r>
            <a:r>
              <a:rPr sz="900" b="1" spc="85" dirty="0">
                <a:solidFill>
                  <a:srgbClr val="706F6F"/>
                </a:solidFill>
                <a:latin typeface="Segoe UI"/>
                <a:cs typeface="Segoe UI"/>
              </a:rPr>
              <a:t> </a:t>
            </a:r>
            <a:r>
              <a:rPr sz="900" b="1" dirty="0">
                <a:solidFill>
                  <a:srgbClr val="706F6F"/>
                </a:solidFill>
                <a:latin typeface="Segoe UI"/>
                <a:cs typeface="Segoe UI"/>
              </a:rPr>
              <a:t>более </a:t>
            </a:r>
            <a:r>
              <a:rPr sz="900" b="1" spc="85" dirty="0">
                <a:solidFill>
                  <a:srgbClr val="706F6F"/>
                </a:solidFill>
                <a:latin typeface="Segoe UI"/>
                <a:cs typeface="Segoe UI"/>
              </a:rPr>
              <a:t> </a:t>
            </a:r>
            <a:r>
              <a:rPr sz="1000" b="1" spc="-5" dirty="0">
                <a:solidFill>
                  <a:srgbClr val="694796"/>
                </a:solidFill>
                <a:latin typeface="Segoe UI"/>
                <a:cs typeface="Segoe UI"/>
              </a:rPr>
              <a:t>200 </a:t>
            </a:r>
            <a:r>
              <a:rPr sz="900" b="1" dirty="0">
                <a:solidFill>
                  <a:srgbClr val="706F6F"/>
                </a:solidFill>
                <a:latin typeface="Segoe UI"/>
                <a:cs typeface="Segoe UI"/>
              </a:rPr>
              <a:t>участни</a:t>
            </a:r>
            <a:r>
              <a:rPr sz="900" b="1" spc="-15" dirty="0">
                <a:solidFill>
                  <a:srgbClr val="706F6F"/>
                </a:solidFill>
                <a:latin typeface="Segoe UI"/>
                <a:cs typeface="Segoe UI"/>
              </a:rPr>
              <a:t>к</a:t>
            </a:r>
            <a:r>
              <a:rPr sz="900" b="1" dirty="0">
                <a:solidFill>
                  <a:srgbClr val="706F6F"/>
                </a:solidFill>
                <a:latin typeface="Segoe UI"/>
                <a:cs typeface="Segoe UI"/>
              </a:rPr>
              <a:t>о</a:t>
            </a:r>
            <a:r>
              <a:rPr sz="900" b="1" spc="70" dirty="0">
                <a:solidFill>
                  <a:srgbClr val="706F6F"/>
                </a:solidFill>
                <a:latin typeface="Segoe UI"/>
                <a:cs typeface="Segoe UI"/>
              </a:rPr>
              <a:t>в</a:t>
            </a:r>
            <a:r>
              <a:rPr sz="900" b="1" dirty="0">
                <a:solidFill>
                  <a:srgbClr val="706F6F"/>
                </a:solidFill>
                <a:latin typeface="Segoe UI"/>
                <a:cs typeface="Segoe UI"/>
              </a:rPr>
              <a:t>регио-нально</a:t>
            </a:r>
            <a:r>
              <a:rPr sz="900" b="1" spc="-15" dirty="0">
                <a:solidFill>
                  <a:srgbClr val="706F6F"/>
                </a:solidFill>
                <a:latin typeface="Segoe UI"/>
                <a:cs typeface="Segoe UI"/>
              </a:rPr>
              <a:t>г</a:t>
            </a:r>
            <a:r>
              <a:rPr sz="900" b="1" spc="70" dirty="0">
                <a:solidFill>
                  <a:srgbClr val="706F6F"/>
                </a:solidFill>
                <a:latin typeface="Segoe UI"/>
                <a:cs typeface="Segoe UI"/>
              </a:rPr>
              <a:t>о</a:t>
            </a:r>
            <a:r>
              <a:rPr sz="900" b="1" spc="-15" dirty="0">
                <a:solidFill>
                  <a:srgbClr val="706F6F"/>
                </a:solidFill>
                <a:latin typeface="Segoe UI"/>
                <a:cs typeface="Segoe UI"/>
              </a:rPr>
              <a:t>э</a:t>
            </a:r>
            <a:r>
              <a:rPr sz="900" b="1" dirty="0">
                <a:solidFill>
                  <a:srgbClr val="706F6F"/>
                </a:solidFill>
                <a:latin typeface="Segoe UI"/>
                <a:cs typeface="Segoe UI"/>
              </a:rPr>
              <a:t>тап</a:t>
            </a:r>
            <a:r>
              <a:rPr sz="900" b="1" spc="70" dirty="0">
                <a:solidFill>
                  <a:srgbClr val="706F6F"/>
                </a:solidFill>
                <a:latin typeface="Segoe UI"/>
                <a:cs typeface="Segoe UI"/>
              </a:rPr>
              <a:t>а</a:t>
            </a:r>
            <a:r>
              <a:rPr sz="900" b="1" dirty="0">
                <a:solidFill>
                  <a:srgbClr val="706F6F"/>
                </a:solidFill>
                <a:latin typeface="Segoe UI"/>
                <a:cs typeface="Segoe UI"/>
              </a:rPr>
              <a:t>Всероссийс</a:t>
            </a:r>
            <a:r>
              <a:rPr sz="900" b="1" spc="-15" dirty="0">
                <a:solidFill>
                  <a:srgbClr val="706F6F"/>
                </a:solidFill>
                <a:latin typeface="Segoe UI"/>
                <a:cs typeface="Segoe UI"/>
              </a:rPr>
              <a:t>к</a:t>
            </a:r>
            <a:r>
              <a:rPr sz="900" b="1" dirty="0">
                <a:solidFill>
                  <a:srgbClr val="706F6F"/>
                </a:solidFill>
                <a:latin typeface="Segoe UI"/>
                <a:cs typeface="Segoe UI"/>
              </a:rPr>
              <a:t>о</a:t>
            </a:r>
            <a:r>
              <a:rPr sz="900" b="1" spc="-15" dirty="0">
                <a:solidFill>
                  <a:srgbClr val="706F6F"/>
                </a:solidFill>
                <a:latin typeface="Segoe UI"/>
                <a:cs typeface="Segoe UI"/>
              </a:rPr>
              <a:t>г</a:t>
            </a:r>
            <a:r>
              <a:rPr sz="900" b="1" spc="70" dirty="0">
                <a:solidFill>
                  <a:srgbClr val="706F6F"/>
                </a:solidFill>
                <a:latin typeface="Segoe UI"/>
                <a:cs typeface="Segoe UI"/>
              </a:rPr>
              <a:t>о</a:t>
            </a:r>
            <a:r>
              <a:rPr sz="900" b="1" spc="-15" dirty="0">
                <a:solidFill>
                  <a:srgbClr val="706F6F"/>
                </a:solidFill>
                <a:latin typeface="Segoe UI"/>
                <a:cs typeface="Segoe UI"/>
              </a:rPr>
              <a:t>к</a:t>
            </a:r>
            <a:r>
              <a:rPr sz="900" b="1" dirty="0">
                <a:solidFill>
                  <a:srgbClr val="706F6F"/>
                </a:solidFill>
                <a:latin typeface="Segoe UI"/>
                <a:cs typeface="Segoe UI"/>
              </a:rPr>
              <a:t>онкурс</a:t>
            </a:r>
            <a:r>
              <a:rPr sz="900" b="1" spc="70" dirty="0">
                <a:solidFill>
                  <a:srgbClr val="706F6F"/>
                </a:solidFill>
                <a:latin typeface="Segoe UI"/>
                <a:cs typeface="Segoe UI"/>
              </a:rPr>
              <a:t>а</a:t>
            </a:r>
            <a:r>
              <a:rPr sz="900" b="1" dirty="0">
                <a:solidFill>
                  <a:srgbClr val="706F6F"/>
                </a:solidFill>
                <a:latin typeface="Segoe UI"/>
                <a:cs typeface="Segoe UI"/>
              </a:rPr>
              <a:t>«Больши</a:t>
            </a:r>
            <a:r>
              <a:rPr sz="900" b="1" spc="70" dirty="0">
                <a:solidFill>
                  <a:srgbClr val="706F6F"/>
                </a:solidFill>
                <a:latin typeface="Segoe UI"/>
                <a:cs typeface="Segoe UI"/>
              </a:rPr>
              <a:t>е</a:t>
            </a:r>
            <a:r>
              <a:rPr sz="900" b="1" dirty="0">
                <a:solidFill>
                  <a:srgbClr val="706F6F"/>
                </a:solidFill>
                <a:latin typeface="Segoe UI"/>
                <a:cs typeface="Segoe UI"/>
              </a:rPr>
              <a:t>вызовы», </a:t>
            </a:r>
            <a:r>
              <a:rPr sz="1000" b="1" spc="-5" dirty="0">
                <a:solidFill>
                  <a:srgbClr val="694796"/>
                </a:solidFill>
                <a:latin typeface="Segoe UI"/>
                <a:cs typeface="Segoe UI"/>
              </a:rPr>
              <a:t>2</a:t>
            </a:r>
            <a:r>
              <a:rPr sz="1000" b="1" dirty="0">
                <a:solidFill>
                  <a:srgbClr val="694796"/>
                </a:solidFill>
                <a:latin typeface="Segoe UI"/>
                <a:cs typeface="Segoe UI"/>
              </a:rPr>
              <a:t>6</a:t>
            </a:r>
            <a:r>
              <a:rPr sz="1000" b="1" spc="125" dirty="0">
                <a:solidFill>
                  <a:srgbClr val="694796"/>
                </a:solidFill>
                <a:latin typeface="Segoe UI"/>
                <a:cs typeface="Segoe UI"/>
              </a:rPr>
              <a:t> </a:t>
            </a:r>
            <a:r>
              <a:rPr sz="900" b="1" dirty="0">
                <a:solidFill>
                  <a:srgbClr val="706F6F"/>
                </a:solidFill>
                <a:latin typeface="Segoe UI"/>
                <a:cs typeface="Segoe UI"/>
              </a:rPr>
              <a:t>участни</a:t>
            </a:r>
            <a:r>
              <a:rPr sz="900" b="1" spc="-15" dirty="0">
                <a:solidFill>
                  <a:srgbClr val="706F6F"/>
                </a:solidFill>
                <a:latin typeface="Segoe UI"/>
                <a:cs typeface="Segoe UI"/>
              </a:rPr>
              <a:t>к</a:t>
            </a:r>
            <a:r>
              <a:rPr sz="900" b="1" dirty="0">
                <a:solidFill>
                  <a:srgbClr val="706F6F"/>
                </a:solidFill>
                <a:latin typeface="Segoe UI"/>
                <a:cs typeface="Segoe UI"/>
              </a:rPr>
              <a:t>ов </a:t>
            </a:r>
            <a:r>
              <a:rPr sz="900" b="1" spc="-95" dirty="0">
                <a:solidFill>
                  <a:srgbClr val="706F6F"/>
                </a:solidFill>
                <a:latin typeface="Segoe UI"/>
                <a:cs typeface="Segoe UI"/>
              </a:rPr>
              <a:t> </a:t>
            </a:r>
            <a:r>
              <a:rPr sz="900" b="1" dirty="0">
                <a:solidFill>
                  <a:srgbClr val="706F6F"/>
                </a:solidFill>
                <a:latin typeface="Segoe UI"/>
                <a:cs typeface="Segoe UI"/>
              </a:rPr>
              <a:t>Всерос-сийс</a:t>
            </a:r>
            <a:r>
              <a:rPr sz="900" b="1" spc="-15" dirty="0">
                <a:solidFill>
                  <a:srgbClr val="706F6F"/>
                </a:solidFill>
                <a:latin typeface="Segoe UI"/>
                <a:cs typeface="Segoe UI"/>
              </a:rPr>
              <a:t>к</a:t>
            </a:r>
            <a:r>
              <a:rPr sz="900" b="1" dirty="0">
                <a:solidFill>
                  <a:srgbClr val="706F6F"/>
                </a:solidFill>
                <a:latin typeface="Segoe UI"/>
                <a:cs typeface="Segoe UI"/>
              </a:rPr>
              <a:t>о</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95" dirty="0">
                <a:solidFill>
                  <a:srgbClr val="706F6F"/>
                </a:solidFill>
                <a:latin typeface="Segoe UI"/>
                <a:cs typeface="Segoe UI"/>
              </a:rPr>
              <a:t> </a:t>
            </a:r>
            <a:r>
              <a:rPr sz="900" b="1" spc="-15" dirty="0">
                <a:solidFill>
                  <a:srgbClr val="706F6F"/>
                </a:solidFill>
                <a:latin typeface="Segoe UI"/>
                <a:cs typeface="Segoe UI"/>
              </a:rPr>
              <a:t>э</a:t>
            </a:r>
            <a:r>
              <a:rPr sz="900" b="1" dirty="0">
                <a:solidFill>
                  <a:srgbClr val="706F6F"/>
                </a:solidFill>
                <a:latin typeface="Segoe UI"/>
                <a:cs typeface="Segoe UI"/>
              </a:rPr>
              <a:t>тапа </a:t>
            </a:r>
            <a:r>
              <a:rPr sz="900" b="1" spc="-95" dirty="0">
                <a:solidFill>
                  <a:srgbClr val="706F6F"/>
                </a:solidFill>
                <a:latin typeface="Segoe UI"/>
                <a:cs typeface="Segoe UI"/>
              </a:rPr>
              <a:t> </a:t>
            </a:r>
            <a:r>
              <a:rPr sz="900" b="1" spc="-15" dirty="0">
                <a:solidFill>
                  <a:srgbClr val="706F6F"/>
                </a:solidFill>
                <a:latin typeface="Segoe UI"/>
                <a:cs typeface="Segoe UI"/>
              </a:rPr>
              <a:t>к</a:t>
            </a:r>
            <a:r>
              <a:rPr sz="900" b="1" dirty="0">
                <a:solidFill>
                  <a:srgbClr val="706F6F"/>
                </a:solidFill>
                <a:latin typeface="Segoe UI"/>
                <a:cs typeface="Segoe UI"/>
              </a:rPr>
              <a:t>онкурса. </a:t>
            </a:r>
            <a:r>
              <a:rPr sz="900" b="1" spc="-95" dirty="0">
                <a:solidFill>
                  <a:srgbClr val="706F6F"/>
                </a:solidFill>
                <a:latin typeface="Segoe UI"/>
                <a:cs typeface="Segoe UI"/>
              </a:rPr>
              <a:t> </a:t>
            </a:r>
            <a:r>
              <a:rPr sz="1000" b="1" dirty="0">
                <a:solidFill>
                  <a:srgbClr val="694796"/>
                </a:solidFill>
                <a:latin typeface="Segoe UI"/>
                <a:cs typeface="Segoe UI"/>
              </a:rPr>
              <a:t>4</a:t>
            </a:r>
            <a:r>
              <a:rPr sz="1000" b="1" spc="125" dirty="0">
                <a:solidFill>
                  <a:srgbClr val="694796"/>
                </a:solidFill>
                <a:latin typeface="Segoe UI"/>
                <a:cs typeface="Segoe UI"/>
              </a:rPr>
              <a:t> </a:t>
            </a:r>
            <a:r>
              <a:rPr sz="900" b="1" dirty="0">
                <a:solidFill>
                  <a:srgbClr val="706F6F"/>
                </a:solidFill>
                <a:latin typeface="Segoe UI"/>
                <a:cs typeface="Segoe UI"/>
              </a:rPr>
              <a:t>победи</a:t>
            </a:r>
            <a:r>
              <a:rPr sz="900" b="1" spc="-15" dirty="0">
                <a:solidFill>
                  <a:srgbClr val="706F6F"/>
                </a:solidFill>
                <a:latin typeface="Segoe UI"/>
                <a:cs typeface="Segoe UI"/>
              </a:rPr>
              <a:t>т</a:t>
            </a:r>
            <a:r>
              <a:rPr sz="900" b="1" dirty="0">
                <a:solidFill>
                  <a:srgbClr val="706F6F"/>
                </a:solidFill>
                <a:latin typeface="Segoe UI"/>
                <a:cs typeface="Segoe UI"/>
              </a:rPr>
              <a:t>еля </a:t>
            </a:r>
            <a:r>
              <a:rPr sz="900" b="1" spc="-95" dirty="0">
                <a:solidFill>
                  <a:srgbClr val="706F6F"/>
                </a:solidFill>
                <a:latin typeface="Segoe UI"/>
                <a:cs typeface="Segoe UI"/>
              </a:rPr>
              <a:t> </a:t>
            </a:r>
            <a:r>
              <a:rPr sz="900" b="1" dirty="0">
                <a:solidFill>
                  <a:srgbClr val="706F6F"/>
                </a:solidFill>
                <a:latin typeface="Segoe UI"/>
                <a:cs typeface="Segoe UI"/>
              </a:rPr>
              <a:t>— </a:t>
            </a:r>
            <a:r>
              <a:rPr sz="900" b="1" spc="-95" dirty="0">
                <a:solidFill>
                  <a:srgbClr val="706F6F"/>
                </a:solidFill>
                <a:latin typeface="Segoe UI"/>
                <a:cs typeface="Segoe UI"/>
              </a:rPr>
              <a:t> </a:t>
            </a:r>
            <a:r>
              <a:rPr sz="900" b="1" dirty="0">
                <a:solidFill>
                  <a:srgbClr val="706F6F"/>
                </a:solidFill>
                <a:latin typeface="Segoe UI"/>
                <a:cs typeface="Segoe UI"/>
              </a:rPr>
              <a:t>участники 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ельной</a:t>
            </a:r>
            <a:r>
              <a:rPr sz="900" b="1" spc="30" dirty="0">
                <a:solidFill>
                  <a:srgbClr val="706F6F"/>
                </a:solidFill>
                <a:latin typeface="Segoe UI"/>
                <a:cs typeface="Segoe UI"/>
              </a:rPr>
              <a:t> </a:t>
            </a:r>
            <a:r>
              <a:rPr sz="900" b="1" dirty="0">
                <a:solidFill>
                  <a:srgbClr val="706F6F"/>
                </a:solidFill>
                <a:latin typeface="Segoe UI"/>
                <a:cs typeface="Segoe UI"/>
              </a:rPr>
              <a:t>прог</a:t>
            </a:r>
            <a:r>
              <a:rPr sz="900" b="1" spc="-10" dirty="0">
                <a:solidFill>
                  <a:srgbClr val="706F6F"/>
                </a:solidFill>
                <a:latin typeface="Segoe UI"/>
                <a:cs typeface="Segoe UI"/>
              </a:rPr>
              <a:t>р</a:t>
            </a:r>
            <a:r>
              <a:rPr sz="900" b="1" dirty="0">
                <a:solidFill>
                  <a:srgbClr val="706F6F"/>
                </a:solidFill>
                <a:latin typeface="Segoe UI"/>
                <a:cs typeface="Segoe UI"/>
              </a:rPr>
              <a:t>аммы</a:t>
            </a:r>
            <a:r>
              <a:rPr sz="900" b="1" spc="30" dirty="0">
                <a:solidFill>
                  <a:srgbClr val="706F6F"/>
                </a:solidFill>
                <a:latin typeface="Segoe UI"/>
                <a:cs typeface="Segoe UI"/>
              </a:rPr>
              <a:t> </a:t>
            </a:r>
            <a:r>
              <a:rPr sz="900" b="1" dirty="0">
                <a:solidFill>
                  <a:srgbClr val="706F6F"/>
                </a:solidFill>
                <a:latin typeface="Segoe UI"/>
                <a:cs typeface="Segoe UI"/>
              </a:rPr>
              <a:t>«Большие</a:t>
            </a:r>
            <a:r>
              <a:rPr sz="900" b="1" spc="30" dirty="0">
                <a:solidFill>
                  <a:srgbClr val="706F6F"/>
                </a:solidFill>
                <a:latin typeface="Segoe UI"/>
                <a:cs typeface="Segoe UI"/>
              </a:rPr>
              <a:t> </a:t>
            </a:r>
            <a:r>
              <a:rPr sz="900" b="1" dirty="0">
                <a:solidFill>
                  <a:srgbClr val="706F6F"/>
                </a:solidFill>
                <a:latin typeface="Segoe UI"/>
                <a:cs typeface="Segoe UI"/>
              </a:rPr>
              <a:t>вызовы»</a:t>
            </a:r>
            <a:r>
              <a:rPr sz="900" b="1" spc="30" dirty="0">
                <a:solidFill>
                  <a:srgbClr val="706F6F"/>
                </a:solidFill>
                <a:latin typeface="Segoe UI"/>
                <a:cs typeface="Segoe UI"/>
              </a:rPr>
              <a:t> </a:t>
            </a:r>
            <a:r>
              <a:rPr sz="900" b="1" dirty="0">
                <a:solidFill>
                  <a:srgbClr val="706F6F"/>
                </a:solidFill>
                <a:latin typeface="Segoe UI"/>
                <a:cs typeface="Segoe UI"/>
              </a:rPr>
              <a:t>в</a:t>
            </a:r>
            <a:r>
              <a:rPr sz="900" b="1" spc="30"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ельном</a:t>
            </a:r>
            <a:r>
              <a:rPr sz="900" b="1" spc="30" dirty="0">
                <a:solidFill>
                  <a:srgbClr val="706F6F"/>
                </a:solidFill>
                <a:latin typeface="Segoe UI"/>
                <a:cs typeface="Segoe UI"/>
              </a:rPr>
              <a:t> </a:t>
            </a:r>
            <a:r>
              <a:rPr sz="900" b="1" dirty="0">
                <a:solidFill>
                  <a:srgbClr val="706F6F"/>
                </a:solidFill>
                <a:latin typeface="Segoe UI"/>
                <a:cs typeface="Segoe UI"/>
              </a:rPr>
              <a:t>центре</a:t>
            </a:r>
            <a:endParaRPr sz="900">
              <a:latin typeface="Segoe UI"/>
              <a:cs typeface="Segoe UI"/>
            </a:endParaRPr>
          </a:p>
          <a:p>
            <a:pPr marL="72390" algn="just">
              <a:lnSpc>
                <a:spcPts val="980"/>
              </a:lnSpc>
            </a:pPr>
            <a:r>
              <a:rPr sz="900" b="1" dirty="0">
                <a:solidFill>
                  <a:srgbClr val="706F6F"/>
                </a:solidFill>
                <a:latin typeface="Segoe UI"/>
                <a:cs typeface="Segoe UI"/>
              </a:rPr>
              <a:t>«Сири</a:t>
            </a:r>
            <a:r>
              <a:rPr sz="900" b="1" spc="-5" dirty="0">
                <a:solidFill>
                  <a:srgbClr val="706F6F"/>
                </a:solidFill>
                <a:latin typeface="Segoe UI"/>
                <a:cs typeface="Segoe UI"/>
              </a:rPr>
              <a:t>у</a:t>
            </a:r>
            <a:r>
              <a:rPr sz="900" b="1" dirty="0">
                <a:solidFill>
                  <a:srgbClr val="706F6F"/>
                </a:solidFill>
                <a:latin typeface="Segoe UI"/>
                <a:cs typeface="Segoe UI"/>
              </a:rPr>
              <a:t>с»</a:t>
            </a:r>
            <a:endParaRPr sz="900">
              <a:latin typeface="Segoe UI"/>
              <a:cs typeface="Segoe UI"/>
            </a:endParaRPr>
          </a:p>
        </p:txBody>
      </p:sp>
      <p:sp>
        <p:nvSpPr>
          <p:cNvPr id="54" name="object 54"/>
          <p:cNvSpPr txBox="1"/>
          <p:nvPr/>
        </p:nvSpPr>
        <p:spPr>
          <a:xfrm>
            <a:off x="1781644" y="3352913"/>
            <a:ext cx="4565015" cy="869950"/>
          </a:xfrm>
          <a:prstGeom prst="rect">
            <a:avLst/>
          </a:prstGeom>
          <a:solidFill>
            <a:srgbClr val="FCE17B"/>
          </a:solidFill>
        </p:spPr>
        <p:txBody>
          <a:bodyPr vert="horz" wrap="square" lIns="0" tIns="0" rIns="0" bIns="0" rtlCol="0">
            <a:spAutoFit/>
          </a:bodyPr>
          <a:lstStyle/>
          <a:p>
            <a:pPr marL="72390" marR="90805" algn="just">
              <a:lnSpc>
                <a:spcPts val="900"/>
              </a:lnSpc>
            </a:pPr>
            <a:r>
              <a:rPr sz="900" b="1" spc="-45" dirty="0">
                <a:solidFill>
                  <a:srgbClr val="706F6F"/>
                </a:solidFill>
                <a:latin typeface="Segoe UI"/>
                <a:cs typeface="Segoe UI"/>
              </a:rPr>
              <a:t>Р</a:t>
            </a:r>
            <a:r>
              <a:rPr sz="900" b="1" spc="-20" dirty="0">
                <a:solidFill>
                  <a:srgbClr val="706F6F"/>
                </a:solidFill>
                <a:latin typeface="Segoe UI"/>
                <a:cs typeface="Segoe UI"/>
              </a:rPr>
              <a:t>азвити</a:t>
            </a:r>
            <a:r>
              <a:rPr sz="900" b="1" dirty="0">
                <a:solidFill>
                  <a:srgbClr val="706F6F"/>
                </a:solidFill>
                <a:latin typeface="Segoe UI"/>
                <a:cs typeface="Segoe UI"/>
              </a:rPr>
              <a:t>е </a:t>
            </a:r>
            <a:r>
              <a:rPr sz="900" b="1" spc="-55" dirty="0">
                <a:solidFill>
                  <a:srgbClr val="706F6F"/>
                </a:solidFill>
                <a:latin typeface="Segoe UI"/>
                <a:cs typeface="Segoe UI"/>
              </a:rPr>
              <a:t> </a:t>
            </a:r>
            <a:r>
              <a:rPr sz="900" b="1" dirty="0">
                <a:solidFill>
                  <a:srgbClr val="706F6F"/>
                </a:solidFill>
                <a:latin typeface="Segoe UI"/>
                <a:cs typeface="Segoe UI"/>
              </a:rPr>
              <a:t>у </a:t>
            </a:r>
            <a:r>
              <a:rPr sz="900" b="1" spc="-55" dirty="0">
                <a:solidFill>
                  <a:srgbClr val="706F6F"/>
                </a:solidFill>
                <a:latin typeface="Segoe UI"/>
                <a:cs typeface="Segoe UI"/>
              </a:rPr>
              <a:t> </a:t>
            </a:r>
            <a:r>
              <a:rPr sz="900" b="1" spc="-20" dirty="0">
                <a:solidFill>
                  <a:srgbClr val="706F6F"/>
                </a:solidFill>
                <a:latin typeface="Segoe UI"/>
                <a:cs typeface="Segoe UI"/>
              </a:rPr>
              <a:t>мол</a:t>
            </a:r>
            <a:r>
              <a:rPr sz="900" b="1" spc="-30" dirty="0">
                <a:solidFill>
                  <a:srgbClr val="706F6F"/>
                </a:solidFill>
                <a:latin typeface="Segoe UI"/>
                <a:cs typeface="Segoe UI"/>
              </a:rPr>
              <a:t>о</a:t>
            </a:r>
            <a:r>
              <a:rPr sz="900" b="1" spc="-20" dirty="0">
                <a:solidFill>
                  <a:srgbClr val="706F6F"/>
                </a:solidFill>
                <a:latin typeface="Segoe UI"/>
                <a:cs typeface="Segoe UI"/>
              </a:rPr>
              <a:t>деж</a:t>
            </a:r>
            <a:r>
              <a:rPr sz="900" b="1" dirty="0">
                <a:solidFill>
                  <a:srgbClr val="706F6F"/>
                </a:solidFill>
                <a:latin typeface="Segoe UI"/>
                <a:cs typeface="Segoe UI"/>
              </a:rPr>
              <a:t>и </a:t>
            </a:r>
            <a:r>
              <a:rPr sz="900" b="1" spc="-55" dirty="0">
                <a:solidFill>
                  <a:srgbClr val="706F6F"/>
                </a:solidFill>
                <a:latin typeface="Segoe UI"/>
                <a:cs typeface="Segoe UI"/>
              </a:rPr>
              <a:t> </a:t>
            </a:r>
            <a:r>
              <a:rPr sz="900" b="1" spc="-20" dirty="0">
                <a:solidFill>
                  <a:srgbClr val="706F6F"/>
                </a:solidFill>
                <a:latin typeface="Segoe UI"/>
                <a:cs typeface="Segoe UI"/>
              </a:rPr>
              <a:t>ин</a:t>
            </a:r>
            <a:r>
              <a:rPr sz="900" b="1" spc="-35" dirty="0">
                <a:solidFill>
                  <a:srgbClr val="706F6F"/>
                </a:solidFill>
                <a:latin typeface="Segoe UI"/>
                <a:cs typeface="Segoe UI"/>
              </a:rPr>
              <a:t>т</a:t>
            </a:r>
            <a:r>
              <a:rPr sz="900" b="1" spc="-20" dirty="0">
                <a:solidFill>
                  <a:srgbClr val="706F6F"/>
                </a:solidFill>
                <a:latin typeface="Segoe UI"/>
                <a:cs typeface="Segoe UI"/>
              </a:rPr>
              <a:t>еллек</a:t>
            </a:r>
            <a:r>
              <a:rPr sz="900" b="1" spc="-5" dirty="0">
                <a:solidFill>
                  <a:srgbClr val="706F6F"/>
                </a:solidFill>
                <a:latin typeface="Segoe UI"/>
                <a:cs typeface="Segoe UI"/>
              </a:rPr>
              <a:t>т</a:t>
            </a:r>
            <a:r>
              <a:rPr sz="900" b="1" spc="-20" dirty="0">
                <a:solidFill>
                  <a:srgbClr val="706F6F"/>
                </a:solidFill>
                <a:latin typeface="Segoe UI"/>
                <a:cs typeface="Segoe UI"/>
              </a:rPr>
              <a:t>уально-творчески</a:t>
            </a:r>
            <a:r>
              <a:rPr sz="900" b="1" dirty="0">
                <a:solidFill>
                  <a:srgbClr val="706F6F"/>
                </a:solidFill>
                <a:latin typeface="Segoe UI"/>
                <a:cs typeface="Segoe UI"/>
              </a:rPr>
              <a:t>х </a:t>
            </a:r>
            <a:r>
              <a:rPr sz="900" b="1" spc="-55" dirty="0">
                <a:solidFill>
                  <a:srgbClr val="706F6F"/>
                </a:solidFill>
                <a:latin typeface="Segoe UI"/>
                <a:cs typeface="Segoe UI"/>
              </a:rPr>
              <a:t> </a:t>
            </a:r>
            <a:r>
              <a:rPr sz="900" b="1" spc="-20" dirty="0">
                <a:solidFill>
                  <a:srgbClr val="706F6F"/>
                </a:solidFill>
                <a:latin typeface="Segoe UI"/>
                <a:cs typeface="Segoe UI"/>
              </a:rPr>
              <a:t>способнос</a:t>
            </a:r>
            <a:r>
              <a:rPr sz="900" b="1" spc="-35" dirty="0">
                <a:solidFill>
                  <a:srgbClr val="706F6F"/>
                </a:solidFill>
                <a:latin typeface="Segoe UI"/>
                <a:cs typeface="Segoe UI"/>
              </a:rPr>
              <a:t>т</a:t>
            </a:r>
            <a:r>
              <a:rPr sz="900" b="1" spc="-20" dirty="0">
                <a:solidFill>
                  <a:srgbClr val="706F6F"/>
                </a:solidFill>
                <a:latin typeface="Segoe UI"/>
                <a:cs typeface="Segoe UI"/>
              </a:rPr>
              <a:t>ей</a:t>
            </a:r>
            <a:r>
              <a:rPr sz="900" b="1" dirty="0">
                <a:solidFill>
                  <a:srgbClr val="706F6F"/>
                </a:solidFill>
                <a:latin typeface="Segoe UI"/>
                <a:cs typeface="Segoe UI"/>
              </a:rPr>
              <a:t>, </a:t>
            </a:r>
            <a:r>
              <a:rPr sz="900" b="1" spc="-55" dirty="0">
                <a:solidFill>
                  <a:srgbClr val="706F6F"/>
                </a:solidFill>
                <a:latin typeface="Segoe UI"/>
                <a:cs typeface="Segoe UI"/>
              </a:rPr>
              <a:t> </a:t>
            </a:r>
            <a:r>
              <a:rPr sz="900" b="1" spc="-20" dirty="0">
                <a:solidFill>
                  <a:srgbClr val="706F6F"/>
                </a:solidFill>
                <a:latin typeface="Segoe UI"/>
                <a:cs typeface="Segoe UI"/>
              </a:rPr>
              <a:t>ин</a:t>
            </a:r>
            <a:r>
              <a:rPr sz="900" b="1" spc="-35" dirty="0">
                <a:solidFill>
                  <a:srgbClr val="706F6F"/>
                </a:solidFill>
                <a:latin typeface="Segoe UI"/>
                <a:cs typeface="Segoe UI"/>
              </a:rPr>
              <a:t>т</a:t>
            </a:r>
            <a:r>
              <a:rPr sz="900" b="1" spc="-20" dirty="0">
                <a:solidFill>
                  <a:srgbClr val="706F6F"/>
                </a:solidFill>
                <a:latin typeface="Segoe UI"/>
                <a:cs typeface="Segoe UI"/>
              </a:rPr>
              <a:t>ерес</a:t>
            </a:r>
            <a:r>
              <a:rPr sz="900" b="1" dirty="0">
                <a:solidFill>
                  <a:srgbClr val="706F6F"/>
                </a:solidFill>
                <a:latin typeface="Segoe UI"/>
                <a:cs typeface="Segoe UI"/>
              </a:rPr>
              <a:t>а </a:t>
            </a:r>
            <a:r>
              <a:rPr sz="900" b="1" spc="-55" dirty="0">
                <a:solidFill>
                  <a:srgbClr val="706F6F"/>
                </a:solidFill>
                <a:latin typeface="Segoe UI"/>
                <a:cs typeface="Segoe UI"/>
              </a:rPr>
              <a:t> </a:t>
            </a:r>
            <a:r>
              <a:rPr sz="900" b="1" dirty="0">
                <a:solidFill>
                  <a:srgbClr val="706F6F"/>
                </a:solidFill>
                <a:latin typeface="Segoe UI"/>
                <a:cs typeface="Segoe UI"/>
              </a:rPr>
              <a:t>к </a:t>
            </a:r>
            <a:r>
              <a:rPr sz="900" b="1" spc="-20" dirty="0">
                <a:solidFill>
                  <a:srgbClr val="706F6F"/>
                </a:solidFill>
                <a:latin typeface="Segoe UI"/>
                <a:cs typeface="Segoe UI"/>
              </a:rPr>
              <a:t>научно-исследова</a:t>
            </a:r>
            <a:r>
              <a:rPr sz="900" b="1" spc="-35" dirty="0">
                <a:solidFill>
                  <a:srgbClr val="706F6F"/>
                </a:solidFill>
                <a:latin typeface="Segoe UI"/>
                <a:cs typeface="Segoe UI"/>
              </a:rPr>
              <a:t>т</a:t>
            </a:r>
            <a:r>
              <a:rPr sz="900" b="1" spc="-20" dirty="0">
                <a:solidFill>
                  <a:srgbClr val="706F6F"/>
                </a:solidFill>
                <a:latin typeface="Segoe UI"/>
                <a:cs typeface="Segoe UI"/>
              </a:rPr>
              <a:t>ел</a:t>
            </a:r>
            <a:r>
              <a:rPr sz="900" b="1" spc="-25" dirty="0">
                <a:solidFill>
                  <a:srgbClr val="706F6F"/>
                </a:solidFill>
                <a:latin typeface="Segoe UI"/>
                <a:cs typeface="Segoe UI"/>
              </a:rPr>
              <a:t>ь</a:t>
            </a:r>
            <a:r>
              <a:rPr sz="900" b="1" spc="-20" dirty="0">
                <a:solidFill>
                  <a:srgbClr val="706F6F"/>
                </a:solidFill>
                <a:latin typeface="Segoe UI"/>
                <a:cs typeface="Segoe UI"/>
              </a:rPr>
              <a:t>с</a:t>
            </a:r>
            <a:r>
              <a:rPr sz="900" b="1" spc="-35" dirty="0">
                <a:solidFill>
                  <a:srgbClr val="706F6F"/>
                </a:solidFill>
                <a:latin typeface="Segoe UI"/>
                <a:cs typeface="Segoe UI"/>
              </a:rPr>
              <a:t>к</a:t>
            </a:r>
            <a:r>
              <a:rPr sz="900" b="1" spc="-20" dirty="0">
                <a:solidFill>
                  <a:srgbClr val="706F6F"/>
                </a:solidFill>
                <a:latin typeface="Segoe UI"/>
                <a:cs typeface="Segoe UI"/>
              </a:rPr>
              <a:t>о</a:t>
            </a:r>
            <a:r>
              <a:rPr sz="900" b="1" dirty="0">
                <a:solidFill>
                  <a:srgbClr val="706F6F"/>
                </a:solidFill>
                <a:latin typeface="Segoe UI"/>
                <a:cs typeface="Segoe UI"/>
              </a:rPr>
              <a:t>й</a:t>
            </a:r>
            <a:r>
              <a:rPr sz="900" b="1" spc="-35" dirty="0">
                <a:solidFill>
                  <a:srgbClr val="706F6F"/>
                </a:solidFill>
                <a:latin typeface="Segoe UI"/>
                <a:cs typeface="Segoe UI"/>
              </a:rPr>
              <a:t> </a:t>
            </a:r>
            <a:r>
              <a:rPr sz="900" b="1" spc="-20" dirty="0">
                <a:solidFill>
                  <a:srgbClr val="706F6F"/>
                </a:solidFill>
                <a:latin typeface="Segoe UI"/>
                <a:cs typeface="Segoe UI"/>
              </a:rPr>
              <a:t>дея</a:t>
            </a:r>
            <a:r>
              <a:rPr sz="900" b="1" spc="-35" dirty="0">
                <a:solidFill>
                  <a:srgbClr val="706F6F"/>
                </a:solidFill>
                <a:latin typeface="Segoe UI"/>
                <a:cs typeface="Segoe UI"/>
              </a:rPr>
              <a:t>т</a:t>
            </a:r>
            <a:r>
              <a:rPr sz="900" b="1" spc="-20" dirty="0">
                <a:solidFill>
                  <a:srgbClr val="706F6F"/>
                </a:solidFill>
                <a:latin typeface="Segoe UI"/>
                <a:cs typeface="Segoe UI"/>
              </a:rPr>
              <a:t>ельност</a:t>
            </a:r>
            <a:r>
              <a:rPr sz="900" b="1" dirty="0">
                <a:solidFill>
                  <a:srgbClr val="706F6F"/>
                </a:solidFill>
                <a:latin typeface="Segoe UI"/>
                <a:cs typeface="Segoe UI"/>
              </a:rPr>
              <a:t>и</a:t>
            </a:r>
            <a:r>
              <a:rPr sz="900" b="1" spc="-35" dirty="0">
                <a:solidFill>
                  <a:srgbClr val="706F6F"/>
                </a:solidFill>
                <a:latin typeface="Segoe UI"/>
                <a:cs typeface="Segoe UI"/>
              </a:rPr>
              <a:t> </a:t>
            </a:r>
            <a:r>
              <a:rPr sz="900" b="1" dirty="0">
                <a:solidFill>
                  <a:srgbClr val="706F6F"/>
                </a:solidFill>
                <a:latin typeface="Segoe UI"/>
                <a:cs typeface="Segoe UI"/>
              </a:rPr>
              <a:t>и</a:t>
            </a:r>
            <a:r>
              <a:rPr sz="900" b="1" spc="-35" dirty="0">
                <a:solidFill>
                  <a:srgbClr val="706F6F"/>
                </a:solidFill>
                <a:latin typeface="Segoe UI"/>
                <a:cs typeface="Segoe UI"/>
              </a:rPr>
              <a:t> т</a:t>
            </a:r>
            <a:r>
              <a:rPr sz="900" b="1" spc="-20" dirty="0">
                <a:solidFill>
                  <a:srgbClr val="706F6F"/>
                </a:solidFill>
                <a:latin typeface="Segoe UI"/>
                <a:cs typeface="Segoe UI"/>
              </a:rPr>
              <a:t>ехничес</a:t>
            </a:r>
            <a:r>
              <a:rPr sz="900" b="1" spc="-35" dirty="0">
                <a:solidFill>
                  <a:srgbClr val="706F6F"/>
                </a:solidFill>
                <a:latin typeface="Segoe UI"/>
                <a:cs typeface="Segoe UI"/>
              </a:rPr>
              <a:t>к</a:t>
            </a:r>
            <a:r>
              <a:rPr sz="900" b="1" spc="-20" dirty="0">
                <a:solidFill>
                  <a:srgbClr val="706F6F"/>
                </a:solidFill>
                <a:latin typeface="Segoe UI"/>
                <a:cs typeface="Segoe UI"/>
              </a:rPr>
              <a:t>ом</a:t>
            </a:r>
            <a:r>
              <a:rPr sz="900" b="1" dirty="0">
                <a:solidFill>
                  <a:srgbClr val="706F6F"/>
                </a:solidFill>
                <a:latin typeface="Segoe UI"/>
                <a:cs typeface="Segoe UI"/>
              </a:rPr>
              <a:t>у</a:t>
            </a:r>
            <a:r>
              <a:rPr sz="900" b="1" spc="-35" dirty="0">
                <a:solidFill>
                  <a:srgbClr val="706F6F"/>
                </a:solidFill>
                <a:latin typeface="Segoe UI"/>
                <a:cs typeface="Segoe UI"/>
              </a:rPr>
              <a:t> </a:t>
            </a:r>
            <a:r>
              <a:rPr sz="900" b="1" spc="-20" dirty="0">
                <a:solidFill>
                  <a:srgbClr val="706F6F"/>
                </a:solidFill>
                <a:latin typeface="Segoe UI"/>
                <a:cs typeface="Segoe UI"/>
              </a:rPr>
              <a:t>творчеств</a:t>
            </a:r>
            <a:r>
              <a:rPr sz="900" b="1" spc="-55" dirty="0">
                <a:solidFill>
                  <a:srgbClr val="706F6F"/>
                </a:solidFill>
                <a:latin typeface="Segoe UI"/>
                <a:cs typeface="Segoe UI"/>
              </a:rPr>
              <a:t>у</a:t>
            </a:r>
            <a:r>
              <a:rPr sz="900" b="1" dirty="0">
                <a:solidFill>
                  <a:srgbClr val="706F6F"/>
                </a:solidFill>
                <a:latin typeface="Segoe UI"/>
                <a:cs typeface="Segoe UI"/>
              </a:rPr>
              <a:t>,</a:t>
            </a:r>
            <a:r>
              <a:rPr sz="900" b="1" spc="-35" dirty="0">
                <a:solidFill>
                  <a:srgbClr val="706F6F"/>
                </a:solidFill>
                <a:latin typeface="Segoe UI"/>
                <a:cs typeface="Segoe UI"/>
              </a:rPr>
              <a:t> </a:t>
            </a:r>
            <a:r>
              <a:rPr sz="900" b="1" spc="-20" dirty="0">
                <a:solidFill>
                  <a:srgbClr val="706F6F"/>
                </a:solidFill>
                <a:latin typeface="Segoe UI"/>
                <a:cs typeface="Segoe UI"/>
              </a:rPr>
              <a:t>совершен</a:t>
            </a:r>
            <a:r>
              <a:rPr sz="900" b="1" dirty="0">
                <a:solidFill>
                  <a:srgbClr val="706F6F"/>
                </a:solidFill>
                <a:latin typeface="Segoe UI"/>
                <a:cs typeface="Segoe UI"/>
              </a:rPr>
              <a:t>- </a:t>
            </a:r>
            <a:r>
              <a:rPr sz="900" b="1" spc="-20" dirty="0">
                <a:solidFill>
                  <a:srgbClr val="706F6F"/>
                </a:solidFill>
                <a:latin typeface="Segoe UI"/>
                <a:cs typeface="Segoe UI"/>
              </a:rPr>
              <a:t>ствовани</a:t>
            </a:r>
            <a:r>
              <a:rPr sz="900" b="1" dirty="0">
                <a:solidFill>
                  <a:srgbClr val="706F6F"/>
                </a:solidFill>
                <a:latin typeface="Segoe UI"/>
                <a:cs typeface="Segoe UI"/>
              </a:rPr>
              <a:t>е  </a:t>
            </a:r>
            <a:r>
              <a:rPr sz="900" b="1" spc="-10" dirty="0">
                <a:solidFill>
                  <a:srgbClr val="706F6F"/>
                </a:solidFill>
                <a:latin typeface="Segoe UI"/>
                <a:cs typeface="Segoe UI"/>
              </a:rPr>
              <a:t> </a:t>
            </a:r>
            <a:r>
              <a:rPr sz="900" b="1" spc="-20" dirty="0">
                <a:solidFill>
                  <a:srgbClr val="706F6F"/>
                </a:solidFill>
                <a:latin typeface="Segoe UI"/>
                <a:cs typeface="Segoe UI"/>
              </a:rPr>
              <a:t>навы</a:t>
            </a:r>
            <a:r>
              <a:rPr sz="900" b="1" spc="-35" dirty="0">
                <a:solidFill>
                  <a:srgbClr val="706F6F"/>
                </a:solidFill>
                <a:latin typeface="Segoe UI"/>
                <a:cs typeface="Segoe UI"/>
              </a:rPr>
              <a:t>к</a:t>
            </a:r>
            <a:r>
              <a:rPr sz="900" b="1" spc="-20" dirty="0">
                <a:solidFill>
                  <a:srgbClr val="706F6F"/>
                </a:solidFill>
                <a:latin typeface="Segoe UI"/>
                <a:cs typeface="Segoe UI"/>
              </a:rPr>
              <a:t>о</a:t>
            </a:r>
            <a:r>
              <a:rPr sz="900" b="1" dirty="0">
                <a:solidFill>
                  <a:srgbClr val="706F6F"/>
                </a:solidFill>
                <a:latin typeface="Segoe UI"/>
                <a:cs typeface="Segoe UI"/>
              </a:rPr>
              <a:t>в</a:t>
            </a:r>
            <a:r>
              <a:rPr sz="900" b="1" spc="110" dirty="0">
                <a:solidFill>
                  <a:srgbClr val="706F6F"/>
                </a:solidFill>
                <a:latin typeface="Segoe UI"/>
                <a:cs typeface="Segoe UI"/>
              </a:rPr>
              <a:t> </a:t>
            </a:r>
            <a:r>
              <a:rPr sz="900" b="1" spc="-20" dirty="0">
                <a:solidFill>
                  <a:srgbClr val="706F6F"/>
                </a:solidFill>
                <a:latin typeface="Segoe UI"/>
                <a:cs typeface="Segoe UI"/>
              </a:rPr>
              <a:t>проектно</a:t>
            </a:r>
            <a:r>
              <a:rPr sz="900" b="1" dirty="0">
                <a:solidFill>
                  <a:srgbClr val="706F6F"/>
                </a:solidFill>
                <a:latin typeface="Segoe UI"/>
                <a:cs typeface="Segoe UI"/>
              </a:rPr>
              <a:t>й</a:t>
            </a:r>
            <a:r>
              <a:rPr sz="900" b="1" spc="110" dirty="0">
                <a:solidFill>
                  <a:srgbClr val="706F6F"/>
                </a:solidFill>
                <a:latin typeface="Segoe UI"/>
                <a:cs typeface="Segoe UI"/>
              </a:rPr>
              <a:t> </a:t>
            </a:r>
            <a:r>
              <a:rPr sz="900" b="1" dirty="0">
                <a:solidFill>
                  <a:srgbClr val="706F6F"/>
                </a:solidFill>
                <a:latin typeface="Segoe UI"/>
                <a:cs typeface="Segoe UI"/>
              </a:rPr>
              <a:t>и</a:t>
            </a:r>
            <a:r>
              <a:rPr sz="900" b="1" spc="110" dirty="0">
                <a:solidFill>
                  <a:srgbClr val="706F6F"/>
                </a:solidFill>
                <a:latin typeface="Segoe UI"/>
                <a:cs typeface="Segoe UI"/>
              </a:rPr>
              <a:t> </a:t>
            </a:r>
            <a:r>
              <a:rPr sz="900" b="1" spc="-20" dirty="0">
                <a:solidFill>
                  <a:srgbClr val="706F6F"/>
                </a:solidFill>
                <a:latin typeface="Segoe UI"/>
                <a:cs typeface="Segoe UI"/>
              </a:rPr>
              <a:t>исследова</a:t>
            </a:r>
            <a:r>
              <a:rPr sz="900" b="1" spc="-35" dirty="0">
                <a:solidFill>
                  <a:srgbClr val="706F6F"/>
                </a:solidFill>
                <a:latin typeface="Segoe UI"/>
                <a:cs typeface="Segoe UI"/>
              </a:rPr>
              <a:t>т</a:t>
            </a:r>
            <a:r>
              <a:rPr sz="900" b="1" spc="-20" dirty="0">
                <a:solidFill>
                  <a:srgbClr val="706F6F"/>
                </a:solidFill>
                <a:latin typeface="Segoe UI"/>
                <a:cs typeface="Segoe UI"/>
              </a:rPr>
              <a:t>ел</a:t>
            </a:r>
            <a:r>
              <a:rPr sz="900" b="1" spc="-25" dirty="0">
                <a:solidFill>
                  <a:srgbClr val="706F6F"/>
                </a:solidFill>
                <a:latin typeface="Segoe UI"/>
                <a:cs typeface="Segoe UI"/>
              </a:rPr>
              <a:t>ь</a:t>
            </a:r>
            <a:r>
              <a:rPr sz="900" b="1" spc="-20" dirty="0">
                <a:solidFill>
                  <a:srgbClr val="706F6F"/>
                </a:solidFill>
                <a:latin typeface="Segoe UI"/>
                <a:cs typeface="Segoe UI"/>
              </a:rPr>
              <a:t>с</a:t>
            </a:r>
            <a:r>
              <a:rPr sz="900" b="1" spc="-35" dirty="0">
                <a:solidFill>
                  <a:srgbClr val="706F6F"/>
                </a:solidFill>
                <a:latin typeface="Segoe UI"/>
                <a:cs typeface="Segoe UI"/>
              </a:rPr>
              <a:t>к</a:t>
            </a:r>
            <a:r>
              <a:rPr sz="900" b="1" spc="-20" dirty="0">
                <a:solidFill>
                  <a:srgbClr val="706F6F"/>
                </a:solidFill>
                <a:latin typeface="Segoe UI"/>
                <a:cs typeface="Segoe UI"/>
              </a:rPr>
              <a:t>о</a:t>
            </a:r>
            <a:r>
              <a:rPr sz="900" b="1" dirty="0">
                <a:solidFill>
                  <a:srgbClr val="706F6F"/>
                </a:solidFill>
                <a:latin typeface="Segoe UI"/>
                <a:cs typeface="Segoe UI"/>
              </a:rPr>
              <a:t>й</a:t>
            </a:r>
            <a:r>
              <a:rPr sz="900" b="1" spc="110"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аб</a:t>
            </a:r>
            <a:r>
              <a:rPr sz="900" b="1" spc="-35" dirty="0">
                <a:solidFill>
                  <a:srgbClr val="706F6F"/>
                </a:solidFill>
                <a:latin typeface="Segoe UI"/>
                <a:cs typeface="Segoe UI"/>
              </a:rPr>
              <a:t>о</a:t>
            </a:r>
            <a:r>
              <a:rPr sz="900" b="1" spc="-20" dirty="0">
                <a:solidFill>
                  <a:srgbClr val="706F6F"/>
                </a:solidFill>
                <a:latin typeface="Segoe UI"/>
                <a:cs typeface="Segoe UI"/>
              </a:rPr>
              <a:t>ты</a:t>
            </a:r>
            <a:r>
              <a:rPr sz="900" b="1" dirty="0">
                <a:solidFill>
                  <a:srgbClr val="706F6F"/>
                </a:solidFill>
                <a:latin typeface="Segoe UI"/>
                <a:cs typeface="Segoe UI"/>
              </a:rPr>
              <a:t>;</a:t>
            </a:r>
            <a:r>
              <a:rPr sz="900" b="1" spc="110" dirty="0">
                <a:solidFill>
                  <a:srgbClr val="706F6F"/>
                </a:solidFill>
                <a:latin typeface="Segoe UI"/>
                <a:cs typeface="Segoe UI"/>
              </a:rPr>
              <a:t> </a:t>
            </a:r>
            <a:r>
              <a:rPr sz="900" b="1" spc="-20" dirty="0">
                <a:solidFill>
                  <a:srgbClr val="706F6F"/>
                </a:solidFill>
                <a:latin typeface="Segoe UI"/>
                <a:cs typeface="Segoe UI"/>
              </a:rPr>
              <a:t>стим</a:t>
            </a:r>
            <a:r>
              <a:rPr sz="900" b="1" spc="-60" dirty="0">
                <a:solidFill>
                  <a:srgbClr val="706F6F"/>
                </a:solidFill>
                <a:latin typeface="Segoe UI"/>
                <a:cs typeface="Segoe UI"/>
              </a:rPr>
              <a:t>у</a:t>
            </a:r>
            <a:r>
              <a:rPr sz="900" b="1" spc="-20" dirty="0">
                <a:solidFill>
                  <a:srgbClr val="706F6F"/>
                </a:solidFill>
                <a:latin typeface="Segoe UI"/>
                <a:cs typeface="Segoe UI"/>
              </a:rPr>
              <a:t>лирование ин</a:t>
            </a:r>
            <a:r>
              <a:rPr sz="900" b="1" spc="-35" dirty="0">
                <a:solidFill>
                  <a:srgbClr val="706F6F"/>
                </a:solidFill>
                <a:latin typeface="Segoe UI"/>
                <a:cs typeface="Segoe UI"/>
              </a:rPr>
              <a:t>т</a:t>
            </a:r>
            <a:r>
              <a:rPr sz="900" b="1" spc="-20" dirty="0">
                <a:solidFill>
                  <a:srgbClr val="706F6F"/>
                </a:solidFill>
                <a:latin typeface="Segoe UI"/>
                <a:cs typeface="Segoe UI"/>
              </a:rPr>
              <a:t>ерес</a:t>
            </a:r>
            <a:r>
              <a:rPr sz="900" b="1" dirty="0">
                <a:solidFill>
                  <a:srgbClr val="706F6F"/>
                </a:solidFill>
                <a:latin typeface="Segoe UI"/>
                <a:cs typeface="Segoe UI"/>
              </a:rPr>
              <a:t>а</a:t>
            </a:r>
            <a:r>
              <a:rPr sz="900" b="1" spc="-45" dirty="0">
                <a:solidFill>
                  <a:srgbClr val="706F6F"/>
                </a:solidFill>
                <a:latin typeface="Segoe UI"/>
                <a:cs typeface="Segoe UI"/>
              </a:rPr>
              <a:t> </a:t>
            </a:r>
            <a:r>
              <a:rPr sz="900" b="1" dirty="0">
                <a:solidFill>
                  <a:srgbClr val="706F6F"/>
                </a:solidFill>
                <a:latin typeface="Segoe UI"/>
                <a:cs typeface="Segoe UI"/>
              </a:rPr>
              <a:t>к</a:t>
            </a:r>
            <a:r>
              <a:rPr sz="900" b="1" spc="-45" dirty="0">
                <a:solidFill>
                  <a:srgbClr val="706F6F"/>
                </a:solidFill>
                <a:latin typeface="Segoe UI"/>
                <a:cs typeface="Segoe UI"/>
              </a:rPr>
              <a:t> </a:t>
            </a:r>
            <a:r>
              <a:rPr sz="900" b="1" spc="-20" dirty="0">
                <a:solidFill>
                  <a:srgbClr val="706F6F"/>
                </a:solidFill>
                <a:latin typeface="Segoe UI"/>
                <a:cs typeface="Segoe UI"/>
              </a:rPr>
              <a:t>ес</a:t>
            </a:r>
            <a:r>
              <a:rPr sz="900" b="1" spc="-35" dirty="0">
                <a:solidFill>
                  <a:srgbClr val="706F6F"/>
                </a:solidFill>
                <a:latin typeface="Segoe UI"/>
                <a:cs typeface="Segoe UI"/>
              </a:rPr>
              <a:t>т</a:t>
            </a:r>
            <a:r>
              <a:rPr sz="900" b="1" spc="-20" dirty="0">
                <a:solidFill>
                  <a:srgbClr val="706F6F"/>
                </a:solidFill>
                <a:latin typeface="Segoe UI"/>
                <a:cs typeface="Segoe UI"/>
              </a:rPr>
              <a:t>ественны</a:t>
            </a:r>
            <a:r>
              <a:rPr sz="900" b="1" dirty="0">
                <a:solidFill>
                  <a:srgbClr val="706F6F"/>
                </a:solidFill>
                <a:latin typeface="Segoe UI"/>
                <a:cs typeface="Segoe UI"/>
              </a:rPr>
              <a:t>м</a:t>
            </a:r>
            <a:r>
              <a:rPr sz="900" b="1" spc="-45" dirty="0">
                <a:solidFill>
                  <a:srgbClr val="706F6F"/>
                </a:solidFill>
                <a:latin typeface="Segoe UI"/>
                <a:cs typeface="Segoe UI"/>
              </a:rPr>
              <a:t> </a:t>
            </a:r>
            <a:r>
              <a:rPr sz="900" b="1" spc="-20" dirty="0">
                <a:solidFill>
                  <a:srgbClr val="706F6F"/>
                </a:solidFill>
                <a:latin typeface="Segoe UI"/>
                <a:cs typeface="Segoe UI"/>
              </a:rPr>
              <a:t>наукам</a:t>
            </a:r>
            <a:r>
              <a:rPr sz="900" b="1" dirty="0">
                <a:solidFill>
                  <a:srgbClr val="706F6F"/>
                </a:solidFill>
                <a:latin typeface="Segoe UI"/>
                <a:cs typeface="Segoe UI"/>
              </a:rPr>
              <a:t>,</a:t>
            </a:r>
            <a:r>
              <a:rPr sz="900" b="1" spc="-45" dirty="0">
                <a:solidFill>
                  <a:srgbClr val="706F6F"/>
                </a:solidFill>
                <a:latin typeface="Segoe UI"/>
                <a:cs typeface="Segoe UI"/>
              </a:rPr>
              <a:t> </a:t>
            </a:r>
            <a:r>
              <a:rPr sz="900" b="1" spc="-35" dirty="0">
                <a:solidFill>
                  <a:srgbClr val="706F6F"/>
                </a:solidFill>
                <a:latin typeface="Segoe UI"/>
                <a:cs typeface="Segoe UI"/>
              </a:rPr>
              <a:t>т</a:t>
            </a:r>
            <a:r>
              <a:rPr sz="900" b="1" spc="-20" dirty="0">
                <a:solidFill>
                  <a:srgbClr val="706F6F"/>
                </a:solidFill>
                <a:latin typeface="Segoe UI"/>
                <a:cs typeface="Segoe UI"/>
              </a:rPr>
              <a:t>ехни</a:t>
            </a:r>
            <a:r>
              <a:rPr sz="900" b="1" spc="-35" dirty="0">
                <a:solidFill>
                  <a:srgbClr val="706F6F"/>
                </a:solidFill>
                <a:latin typeface="Segoe UI"/>
                <a:cs typeface="Segoe UI"/>
              </a:rPr>
              <a:t>к</a:t>
            </a:r>
            <a:r>
              <a:rPr sz="900" b="1" dirty="0">
                <a:solidFill>
                  <a:srgbClr val="706F6F"/>
                </a:solidFill>
                <a:latin typeface="Segoe UI"/>
                <a:cs typeface="Segoe UI"/>
              </a:rPr>
              <a:t>е</a:t>
            </a:r>
            <a:r>
              <a:rPr sz="900" b="1" spc="-45" dirty="0">
                <a:solidFill>
                  <a:srgbClr val="706F6F"/>
                </a:solidFill>
                <a:latin typeface="Segoe UI"/>
                <a:cs typeface="Segoe UI"/>
              </a:rPr>
              <a:t> </a:t>
            </a:r>
            <a:r>
              <a:rPr sz="900" b="1" dirty="0">
                <a:solidFill>
                  <a:srgbClr val="706F6F"/>
                </a:solidFill>
                <a:latin typeface="Segoe UI"/>
                <a:cs typeface="Segoe UI"/>
              </a:rPr>
              <a:t>и</a:t>
            </a:r>
            <a:r>
              <a:rPr sz="900" b="1" spc="-45" dirty="0">
                <a:solidFill>
                  <a:srgbClr val="706F6F"/>
                </a:solidFill>
                <a:latin typeface="Segoe UI"/>
                <a:cs typeface="Segoe UI"/>
              </a:rPr>
              <a:t> </a:t>
            </a:r>
            <a:r>
              <a:rPr sz="900" b="1" spc="-35" dirty="0">
                <a:solidFill>
                  <a:srgbClr val="706F6F"/>
                </a:solidFill>
                <a:latin typeface="Segoe UI"/>
                <a:cs typeface="Segoe UI"/>
              </a:rPr>
              <a:t>т</a:t>
            </a:r>
            <a:r>
              <a:rPr sz="900" b="1" spc="-20" dirty="0">
                <a:solidFill>
                  <a:srgbClr val="706F6F"/>
                </a:solidFill>
                <a:latin typeface="Segoe UI"/>
                <a:cs typeface="Segoe UI"/>
              </a:rPr>
              <a:t>ехнологиям</a:t>
            </a:r>
            <a:r>
              <a:rPr sz="900" b="1" dirty="0">
                <a:solidFill>
                  <a:srgbClr val="706F6F"/>
                </a:solidFill>
                <a:latin typeface="Segoe UI"/>
                <a:cs typeface="Segoe UI"/>
              </a:rPr>
              <a:t>;</a:t>
            </a:r>
            <a:r>
              <a:rPr sz="900" b="1" spc="-45" dirty="0">
                <a:solidFill>
                  <a:srgbClr val="706F6F"/>
                </a:solidFill>
                <a:latin typeface="Segoe UI"/>
                <a:cs typeface="Segoe UI"/>
              </a:rPr>
              <a:t> </a:t>
            </a:r>
            <a:r>
              <a:rPr sz="900" b="1" spc="-20" dirty="0">
                <a:solidFill>
                  <a:srgbClr val="706F6F"/>
                </a:solidFill>
                <a:latin typeface="Segoe UI"/>
                <a:cs typeface="Segoe UI"/>
              </a:rPr>
              <a:t>выявлени</a:t>
            </a:r>
            <a:r>
              <a:rPr sz="900" b="1" dirty="0">
                <a:solidFill>
                  <a:srgbClr val="706F6F"/>
                </a:solidFill>
                <a:latin typeface="Segoe UI"/>
                <a:cs typeface="Segoe UI"/>
              </a:rPr>
              <a:t>е</a:t>
            </a:r>
            <a:r>
              <a:rPr sz="900" b="1" spc="-45" dirty="0">
                <a:solidFill>
                  <a:srgbClr val="706F6F"/>
                </a:solidFill>
                <a:latin typeface="Segoe UI"/>
                <a:cs typeface="Segoe UI"/>
              </a:rPr>
              <a:t> </a:t>
            </a:r>
            <a:r>
              <a:rPr sz="900" b="1" spc="-30" dirty="0">
                <a:solidFill>
                  <a:srgbClr val="706F6F"/>
                </a:solidFill>
                <a:latin typeface="Segoe UI"/>
                <a:cs typeface="Segoe UI"/>
              </a:rPr>
              <a:t>о</a:t>
            </a:r>
            <a:r>
              <a:rPr sz="900" b="1" spc="-20" dirty="0">
                <a:solidFill>
                  <a:srgbClr val="706F6F"/>
                </a:solidFill>
                <a:latin typeface="Segoe UI"/>
                <a:cs typeface="Segoe UI"/>
              </a:rPr>
              <a:t>даренных де</a:t>
            </a:r>
            <a:r>
              <a:rPr sz="900" b="1" spc="-35" dirty="0">
                <a:solidFill>
                  <a:srgbClr val="706F6F"/>
                </a:solidFill>
                <a:latin typeface="Segoe UI"/>
                <a:cs typeface="Segoe UI"/>
              </a:rPr>
              <a:t>т</a:t>
            </a:r>
            <a:r>
              <a:rPr sz="900" b="1" spc="-20" dirty="0">
                <a:solidFill>
                  <a:srgbClr val="706F6F"/>
                </a:solidFill>
                <a:latin typeface="Segoe UI"/>
                <a:cs typeface="Segoe UI"/>
              </a:rPr>
              <a:t>е</a:t>
            </a:r>
            <a:r>
              <a:rPr sz="900" b="1" dirty="0">
                <a:solidFill>
                  <a:srgbClr val="706F6F"/>
                </a:solidFill>
                <a:latin typeface="Segoe UI"/>
                <a:cs typeface="Segoe UI"/>
              </a:rPr>
              <a:t>й</a:t>
            </a:r>
            <a:r>
              <a:rPr sz="900" b="1" spc="-40" dirty="0">
                <a:solidFill>
                  <a:srgbClr val="706F6F"/>
                </a:solidFill>
                <a:latin typeface="Segoe UI"/>
                <a:cs typeface="Segoe UI"/>
              </a:rPr>
              <a:t> </a:t>
            </a:r>
            <a:r>
              <a:rPr sz="900" b="1" dirty="0">
                <a:solidFill>
                  <a:srgbClr val="706F6F"/>
                </a:solidFill>
                <a:latin typeface="Segoe UI"/>
                <a:cs typeface="Segoe UI"/>
              </a:rPr>
              <a:t>и</a:t>
            </a:r>
            <a:r>
              <a:rPr sz="900" b="1" spc="-40" dirty="0">
                <a:solidFill>
                  <a:srgbClr val="706F6F"/>
                </a:solidFill>
                <a:latin typeface="Segoe UI"/>
                <a:cs typeface="Segoe UI"/>
              </a:rPr>
              <a:t> </a:t>
            </a:r>
            <a:r>
              <a:rPr sz="900" b="1" spc="-20" dirty="0">
                <a:solidFill>
                  <a:srgbClr val="706F6F"/>
                </a:solidFill>
                <a:latin typeface="Segoe UI"/>
                <a:cs typeface="Segoe UI"/>
              </a:rPr>
              <a:t>мол</a:t>
            </a:r>
            <a:r>
              <a:rPr sz="900" b="1" spc="-30" dirty="0">
                <a:solidFill>
                  <a:srgbClr val="706F6F"/>
                </a:solidFill>
                <a:latin typeface="Segoe UI"/>
                <a:cs typeface="Segoe UI"/>
              </a:rPr>
              <a:t>о</a:t>
            </a:r>
            <a:r>
              <a:rPr sz="900" b="1" spc="-20" dirty="0">
                <a:solidFill>
                  <a:srgbClr val="706F6F"/>
                </a:solidFill>
                <a:latin typeface="Segoe UI"/>
                <a:cs typeface="Segoe UI"/>
              </a:rPr>
              <a:t>деж</a:t>
            </a:r>
            <a:r>
              <a:rPr sz="900" b="1" dirty="0">
                <a:solidFill>
                  <a:srgbClr val="706F6F"/>
                </a:solidFill>
                <a:latin typeface="Segoe UI"/>
                <a:cs typeface="Segoe UI"/>
              </a:rPr>
              <a:t>и</a:t>
            </a:r>
            <a:r>
              <a:rPr sz="900" b="1" spc="-40" dirty="0">
                <a:solidFill>
                  <a:srgbClr val="706F6F"/>
                </a:solidFill>
                <a:latin typeface="Segoe UI"/>
                <a:cs typeface="Segoe UI"/>
              </a:rPr>
              <a:t> </a:t>
            </a:r>
            <a:r>
              <a:rPr sz="900" b="1" dirty="0">
                <a:solidFill>
                  <a:srgbClr val="706F6F"/>
                </a:solidFill>
                <a:latin typeface="Segoe UI"/>
                <a:cs typeface="Segoe UI"/>
              </a:rPr>
              <a:t>в</a:t>
            </a:r>
            <a:r>
              <a:rPr sz="900" b="1" spc="-40" dirty="0">
                <a:solidFill>
                  <a:srgbClr val="706F6F"/>
                </a:solidFill>
                <a:latin typeface="Segoe UI"/>
                <a:cs typeface="Segoe UI"/>
              </a:rPr>
              <a:t> </a:t>
            </a:r>
            <a:r>
              <a:rPr sz="900" b="1" spc="-20" dirty="0">
                <a:solidFill>
                  <a:srgbClr val="706F6F"/>
                </a:solidFill>
                <a:latin typeface="Segoe UI"/>
                <a:cs typeface="Segoe UI"/>
              </a:rPr>
              <a:t>област</a:t>
            </a:r>
            <a:r>
              <a:rPr sz="900" b="1" dirty="0">
                <a:solidFill>
                  <a:srgbClr val="706F6F"/>
                </a:solidFill>
                <a:latin typeface="Segoe UI"/>
                <a:cs typeface="Segoe UI"/>
              </a:rPr>
              <a:t>и</a:t>
            </a:r>
            <a:r>
              <a:rPr sz="900" b="1" spc="-40" dirty="0">
                <a:solidFill>
                  <a:srgbClr val="706F6F"/>
                </a:solidFill>
                <a:latin typeface="Segoe UI"/>
                <a:cs typeface="Segoe UI"/>
              </a:rPr>
              <a:t> </a:t>
            </a:r>
            <a:r>
              <a:rPr sz="900" b="1" spc="-20" dirty="0">
                <a:solidFill>
                  <a:srgbClr val="706F6F"/>
                </a:solidFill>
                <a:latin typeface="Segoe UI"/>
                <a:cs typeface="Segoe UI"/>
              </a:rPr>
              <a:t>проектно</a:t>
            </a:r>
            <a:r>
              <a:rPr sz="900" b="1" dirty="0">
                <a:solidFill>
                  <a:srgbClr val="706F6F"/>
                </a:solidFill>
                <a:latin typeface="Segoe UI"/>
                <a:cs typeface="Segoe UI"/>
              </a:rPr>
              <a:t>й</a:t>
            </a:r>
            <a:r>
              <a:rPr sz="900" b="1" spc="-40" dirty="0">
                <a:solidFill>
                  <a:srgbClr val="706F6F"/>
                </a:solidFill>
                <a:latin typeface="Segoe UI"/>
                <a:cs typeface="Segoe UI"/>
              </a:rPr>
              <a:t> </a:t>
            </a:r>
            <a:r>
              <a:rPr sz="900" b="1" dirty="0">
                <a:solidFill>
                  <a:srgbClr val="706F6F"/>
                </a:solidFill>
                <a:latin typeface="Segoe UI"/>
                <a:cs typeface="Segoe UI"/>
              </a:rPr>
              <a:t>и</a:t>
            </a:r>
            <a:r>
              <a:rPr sz="900" b="1" spc="-40" dirty="0">
                <a:solidFill>
                  <a:srgbClr val="706F6F"/>
                </a:solidFill>
                <a:latin typeface="Segoe UI"/>
                <a:cs typeface="Segoe UI"/>
              </a:rPr>
              <a:t> </a:t>
            </a:r>
            <a:r>
              <a:rPr sz="900" b="1" spc="-20" dirty="0">
                <a:solidFill>
                  <a:srgbClr val="706F6F"/>
                </a:solidFill>
                <a:latin typeface="Segoe UI"/>
                <a:cs typeface="Segoe UI"/>
              </a:rPr>
              <a:t>исследова</a:t>
            </a:r>
            <a:r>
              <a:rPr sz="900" b="1" spc="-35" dirty="0">
                <a:solidFill>
                  <a:srgbClr val="706F6F"/>
                </a:solidFill>
                <a:latin typeface="Segoe UI"/>
                <a:cs typeface="Segoe UI"/>
              </a:rPr>
              <a:t>т</a:t>
            </a:r>
            <a:r>
              <a:rPr sz="900" b="1" spc="-20" dirty="0">
                <a:solidFill>
                  <a:srgbClr val="706F6F"/>
                </a:solidFill>
                <a:latin typeface="Segoe UI"/>
                <a:cs typeface="Segoe UI"/>
              </a:rPr>
              <a:t>ел</a:t>
            </a:r>
            <a:r>
              <a:rPr sz="900" b="1" spc="-25" dirty="0">
                <a:solidFill>
                  <a:srgbClr val="706F6F"/>
                </a:solidFill>
                <a:latin typeface="Segoe UI"/>
                <a:cs typeface="Segoe UI"/>
              </a:rPr>
              <a:t>ь</a:t>
            </a:r>
            <a:r>
              <a:rPr sz="900" b="1" spc="-20" dirty="0">
                <a:solidFill>
                  <a:srgbClr val="706F6F"/>
                </a:solidFill>
                <a:latin typeface="Segoe UI"/>
                <a:cs typeface="Segoe UI"/>
              </a:rPr>
              <a:t>с</a:t>
            </a:r>
            <a:r>
              <a:rPr sz="900" b="1" spc="-35" dirty="0">
                <a:solidFill>
                  <a:srgbClr val="706F6F"/>
                </a:solidFill>
                <a:latin typeface="Segoe UI"/>
                <a:cs typeface="Segoe UI"/>
              </a:rPr>
              <a:t>к</a:t>
            </a:r>
            <a:r>
              <a:rPr sz="900" b="1" spc="-20" dirty="0">
                <a:solidFill>
                  <a:srgbClr val="706F6F"/>
                </a:solidFill>
                <a:latin typeface="Segoe UI"/>
                <a:cs typeface="Segoe UI"/>
              </a:rPr>
              <a:t>о</a:t>
            </a:r>
            <a:r>
              <a:rPr sz="900" b="1" dirty="0">
                <a:solidFill>
                  <a:srgbClr val="706F6F"/>
                </a:solidFill>
                <a:latin typeface="Segoe UI"/>
                <a:cs typeface="Segoe UI"/>
              </a:rPr>
              <a:t>й</a:t>
            </a:r>
            <a:r>
              <a:rPr sz="900" b="1" spc="-40" dirty="0">
                <a:solidFill>
                  <a:srgbClr val="706F6F"/>
                </a:solidFill>
                <a:latin typeface="Segoe UI"/>
                <a:cs typeface="Segoe UI"/>
              </a:rPr>
              <a:t> </a:t>
            </a:r>
            <a:r>
              <a:rPr sz="900" b="1" spc="-20" dirty="0">
                <a:solidFill>
                  <a:srgbClr val="706F6F"/>
                </a:solidFill>
                <a:latin typeface="Segoe UI"/>
                <a:cs typeface="Segoe UI"/>
              </a:rPr>
              <a:t>дея</a:t>
            </a:r>
            <a:r>
              <a:rPr sz="900" b="1" spc="-35" dirty="0">
                <a:solidFill>
                  <a:srgbClr val="706F6F"/>
                </a:solidFill>
                <a:latin typeface="Segoe UI"/>
                <a:cs typeface="Segoe UI"/>
              </a:rPr>
              <a:t>т</a:t>
            </a:r>
            <a:r>
              <a:rPr sz="900" b="1" spc="-20" dirty="0">
                <a:solidFill>
                  <a:srgbClr val="706F6F"/>
                </a:solidFill>
                <a:latin typeface="Segoe UI"/>
                <a:cs typeface="Segoe UI"/>
              </a:rPr>
              <a:t>ельности</a:t>
            </a:r>
            <a:r>
              <a:rPr sz="900" b="1" dirty="0">
                <a:solidFill>
                  <a:srgbClr val="706F6F"/>
                </a:solidFill>
                <a:latin typeface="Segoe UI"/>
                <a:cs typeface="Segoe UI"/>
              </a:rPr>
              <a:t>;</a:t>
            </a:r>
            <a:r>
              <a:rPr sz="900" b="1" spc="-40"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ас</a:t>
            </a:r>
            <a:r>
              <a:rPr sz="900" b="1" dirty="0">
                <a:solidFill>
                  <a:srgbClr val="706F6F"/>
                </a:solidFill>
                <a:latin typeface="Segoe UI"/>
                <a:cs typeface="Segoe UI"/>
              </a:rPr>
              <a:t>- </a:t>
            </a:r>
            <a:r>
              <a:rPr sz="900" b="1" spc="-20" dirty="0">
                <a:solidFill>
                  <a:srgbClr val="706F6F"/>
                </a:solidFill>
                <a:latin typeface="Segoe UI"/>
                <a:cs typeface="Segoe UI"/>
              </a:rPr>
              <a:t>прост</a:t>
            </a:r>
            <a:r>
              <a:rPr sz="900" b="1" spc="-30" dirty="0">
                <a:solidFill>
                  <a:srgbClr val="706F6F"/>
                </a:solidFill>
                <a:latin typeface="Segoe UI"/>
                <a:cs typeface="Segoe UI"/>
              </a:rPr>
              <a:t>р</a:t>
            </a:r>
            <a:r>
              <a:rPr sz="900" b="1" spc="-20" dirty="0">
                <a:solidFill>
                  <a:srgbClr val="706F6F"/>
                </a:solidFill>
                <a:latin typeface="Segoe UI"/>
                <a:cs typeface="Segoe UI"/>
              </a:rPr>
              <a:t>анени</a:t>
            </a:r>
            <a:r>
              <a:rPr sz="900" b="1" dirty="0">
                <a:solidFill>
                  <a:srgbClr val="706F6F"/>
                </a:solidFill>
                <a:latin typeface="Segoe UI"/>
                <a:cs typeface="Segoe UI"/>
              </a:rPr>
              <a:t>е</a:t>
            </a:r>
            <a:r>
              <a:rPr sz="900" b="1" spc="-10" dirty="0">
                <a:solidFill>
                  <a:srgbClr val="706F6F"/>
                </a:solidFill>
                <a:latin typeface="Segoe UI"/>
                <a:cs typeface="Segoe UI"/>
              </a:rPr>
              <a:t> </a:t>
            </a:r>
            <a:r>
              <a:rPr sz="900" b="1" spc="-20" dirty="0">
                <a:solidFill>
                  <a:srgbClr val="706F6F"/>
                </a:solidFill>
                <a:latin typeface="Segoe UI"/>
                <a:cs typeface="Segoe UI"/>
              </a:rPr>
              <a:t>м</a:t>
            </a:r>
            <a:r>
              <a:rPr sz="900" b="1" spc="-30" dirty="0">
                <a:solidFill>
                  <a:srgbClr val="706F6F"/>
                </a:solidFill>
                <a:latin typeface="Segoe UI"/>
                <a:cs typeface="Segoe UI"/>
              </a:rPr>
              <a:t>о</a:t>
            </a:r>
            <a:r>
              <a:rPr sz="900" b="1" spc="-20" dirty="0">
                <a:solidFill>
                  <a:srgbClr val="706F6F"/>
                </a:solidFill>
                <a:latin typeface="Segoe UI"/>
                <a:cs typeface="Segoe UI"/>
              </a:rPr>
              <a:t>дел</a:t>
            </a:r>
            <a:r>
              <a:rPr sz="900" b="1" dirty="0">
                <a:solidFill>
                  <a:srgbClr val="706F6F"/>
                </a:solidFill>
                <a:latin typeface="Segoe UI"/>
                <a:cs typeface="Segoe UI"/>
              </a:rPr>
              <a:t>и</a:t>
            </a:r>
            <a:r>
              <a:rPr sz="900" b="1" spc="-10" dirty="0">
                <a:solidFill>
                  <a:srgbClr val="706F6F"/>
                </a:solidFill>
                <a:latin typeface="Segoe UI"/>
                <a:cs typeface="Segoe UI"/>
              </a:rPr>
              <a:t> </a:t>
            </a:r>
            <a:r>
              <a:rPr sz="900" b="1" spc="-20" dirty="0">
                <a:solidFill>
                  <a:srgbClr val="706F6F"/>
                </a:solidFill>
                <a:latin typeface="Segoe UI"/>
                <a:cs typeface="Segoe UI"/>
              </a:rPr>
              <a:t>ор</a:t>
            </a:r>
            <a:r>
              <a:rPr sz="900" b="1" spc="-40" dirty="0">
                <a:solidFill>
                  <a:srgbClr val="706F6F"/>
                </a:solidFill>
                <a:latin typeface="Segoe UI"/>
                <a:cs typeface="Segoe UI"/>
              </a:rPr>
              <a:t>г</a:t>
            </a:r>
            <a:r>
              <a:rPr sz="900" b="1" spc="-20" dirty="0">
                <a:solidFill>
                  <a:srgbClr val="706F6F"/>
                </a:solidFill>
                <a:latin typeface="Segoe UI"/>
                <a:cs typeface="Segoe UI"/>
              </a:rPr>
              <a:t>анизаци</a:t>
            </a:r>
            <a:r>
              <a:rPr sz="900" b="1" dirty="0">
                <a:solidFill>
                  <a:srgbClr val="706F6F"/>
                </a:solidFill>
                <a:latin typeface="Segoe UI"/>
                <a:cs typeface="Segoe UI"/>
              </a:rPr>
              <a:t>и</a:t>
            </a:r>
            <a:r>
              <a:rPr sz="900" b="1" spc="-10" dirty="0">
                <a:solidFill>
                  <a:srgbClr val="706F6F"/>
                </a:solidFill>
                <a:latin typeface="Segoe UI"/>
                <a:cs typeface="Segoe UI"/>
              </a:rPr>
              <a:t> </a:t>
            </a:r>
            <a:r>
              <a:rPr sz="900" b="1" spc="-20" dirty="0">
                <a:solidFill>
                  <a:srgbClr val="706F6F"/>
                </a:solidFill>
                <a:latin typeface="Segoe UI"/>
                <a:cs typeface="Segoe UI"/>
              </a:rPr>
              <a:t>обучени</a:t>
            </a:r>
            <a:r>
              <a:rPr sz="900" b="1" dirty="0">
                <a:solidFill>
                  <a:srgbClr val="706F6F"/>
                </a:solidFill>
                <a:latin typeface="Segoe UI"/>
                <a:cs typeface="Segoe UI"/>
              </a:rPr>
              <a:t>я</a:t>
            </a:r>
            <a:r>
              <a:rPr sz="900" b="1" spc="-10" dirty="0">
                <a:solidFill>
                  <a:srgbClr val="706F6F"/>
                </a:solidFill>
                <a:latin typeface="Segoe UI"/>
                <a:cs typeface="Segoe UI"/>
              </a:rPr>
              <a:t> </a:t>
            </a:r>
            <a:r>
              <a:rPr sz="900" b="1" dirty="0">
                <a:solidFill>
                  <a:srgbClr val="706F6F"/>
                </a:solidFill>
                <a:latin typeface="Segoe UI"/>
                <a:cs typeface="Segoe UI"/>
              </a:rPr>
              <a:t>в</a:t>
            </a:r>
            <a:r>
              <a:rPr sz="900" b="1" spc="-10" dirty="0">
                <a:solidFill>
                  <a:srgbClr val="706F6F"/>
                </a:solidFill>
                <a:latin typeface="Segoe UI"/>
                <a:cs typeface="Segoe UI"/>
              </a:rPr>
              <a:t> </a:t>
            </a:r>
            <a:r>
              <a:rPr sz="900" b="1" spc="-20" dirty="0">
                <a:solidFill>
                  <a:srgbClr val="706F6F"/>
                </a:solidFill>
                <a:latin typeface="Segoe UI"/>
                <a:cs typeface="Segoe UI"/>
              </a:rPr>
              <a:t>форм</a:t>
            </a:r>
            <a:r>
              <a:rPr sz="900" b="1" dirty="0">
                <a:solidFill>
                  <a:srgbClr val="706F6F"/>
                </a:solidFill>
                <a:latin typeface="Segoe UI"/>
                <a:cs typeface="Segoe UI"/>
              </a:rPr>
              <a:t>е</a:t>
            </a:r>
            <a:r>
              <a:rPr sz="900" b="1" spc="-10" dirty="0">
                <a:solidFill>
                  <a:srgbClr val="706F6F"/>
                </a:solidFill>
                <a:latin typeface="Segoe UI"/>
                <a:cs typeface="Segoe UI"/>
              </a:rPr>
              <a:t> </a:t>
            </a:r>
            <a:r>
              <a:rPr sz="900" b="1" spc="-35" dirty="0">
                <a:solidFill>
                  <a:srgbClr val="706F6F"/>
                </a:solidFill>
                <a:latin typeface="Segoe UI"/>
                <a:cs typeface="Segoe UI"/>
              </a:rPr>
              <a:t>к</a:t>
            </a:r>
            <a:r>
              <a:rPr sz="900" b="1" spc="-20" dirty="0">
                <a:solidFill>
                  <a:srgbClr val="706F6F"/>
                </a:solidFill>
                <a:latin typeface="Segoe UI"/>
                <a:cs typeface="Segoe UI"/>
              </a:rPr>
              <a:t>омандны</a:t>
            </a:r>
            <a:r>
              <a:rPr sz="900" b="1" dirty="0">
                <a:solidFill>
                  <a:srgbClr val="706F6F"/>
                </a:solidFill>
                <a:latin typeface="Segoe UI"/>
                <a:cs typeface="Segoe UI"/>
              </a:rPr>
              <a:t>х</a:t>
            </a:r>
            <a:r>
              <a:rPr sz="900" b="1" spc="-10" dirty="0">
                <a:solidFill>
                  <a:srgbClr val="706F6F"/>
                </a:solidFill>
                <a:latin typeface="Segoe UI"/>
                <a:cs typeface="Segoe UI"/>
              </a:rPr>
              <a:t> </a:t>
            </a:r>
            <a:r>
              <a:rPr sz="900" b="1" spc="-20" dirty="0">
                <a:solidFill>
                  <a:srgbClr val="706F6F"/>
                </a:solidFill>
                <a:latin typeface="Segoe UI"/>
                <a:cs typeface="Segoe UI"/>
              </a:rPr>
              <a:t>проек</a:t>
            </a:r>
            <a:r>
              <a:rPr sz="900" b="1" spc="-35" dirty="0">
                <a:solidFill>
                  <a:srgbClr val="706F6F"/>
                </a:solidFill>
                <a:latin typeface="Segoe UI"/>
                <a:cs typeface="Segoe UI"/>
              </a:rPr>
              <a:t>т</a:t>
            </a:r>
            <a:r>
              <a:rPr sz="900" b="1" spc="-20" dirty="0">
                <a:solidFill>
                  <a:srgbClr val="706F6F"/>
                </a:solidFill>
                <a:latin typeface="Segoe UI"/>
                <a:cs typeface="Segoe UI"/>
              </a:rPr>
              <a:t>о</a:t>
            </a:r>
            <a:r>
              <a:rPr sz="900" b="1" dirty="0">
                <a:solidFill>
                  <a:srgbClr val="706F6F"/>
                </a:solidFill>
                <a:latin typeface="Segoe UI"/>
                <a:cs typeface="Segoe UI"/>
              </a:rPr>
              <a:t>в</a:t>
            </a:r>
            <a:r>
              <a:rPr sz="900" b="1" spc="-10" dirty="0">
                <a:solidFill>
                  <a:srgbClr val="706F6F"/>
                </a:solidFill>
                <a:latin typeface="Segoe UI"/>
                <a:cs typeface="Segoe UI"/>
              </a:rPr>
              <a:t> </a:t>
            </a:r>
            <a:r>
              <a:rPr sz="900" b="1" spc="-20" dirty="0">
                <a:solidFill>
                  <a:srgbClr val="706F6F"/>
                </a:solidFill>
                <a:latin typeface="Segoe UI"/>
                <a:cs typeface="Segoe UI"/>
              </a:rPr>
              <a:t>на</a:t>
            </a:r>
            <a:r>
              <a:rPr sz="900" b="1" dirty="0">
                <a:solidFill>
                  <a:srgbClr val="706F6F"/>
                </a:solidFill>
                <a:latin typeface="Segoe UI"/>
                <a:cs typeface="Segoe UI"/>
              </a:rPr>
              <a:t>- </a:t>
            </a:r>
            <a:r>
              <a:rPr sz="900" b="1" spc="-20" dirty="0">
                <a:solidFill>
                  <a:srgbClr val="706F6F"/>
                </a:solidFill>
                <a:latin typeface="Segoe UI"/>
                <a:cs typeface="Segoe UI"/>
              </a:rPr>
              <a:t>учно-при</a:t>
            </a:r>
            <a:r>
              <a:rPr sz="900" b="1" spc="-5" dirty="0">
                <a:solidFill>
                  <a:srgbClr val="706F6F"/>
                </a:solidFill>
                <a:latin typeface="Segoe UI"/>
                <a:cs typeface="Segoe UI"/>
              </a:rPr>
              <a:t>к</a:t>
            </a:r>
            <a:r>
              <a:rPr sz="900" b="1" spc="-20" dirty="0">
                <a:solidFill>
                  <a:srgbClr val="706F6F"/>
                </a:solidFill>
                <a:latin typeface="Segoe UI"/>
                <a:cs typeface="Segoe UI"/>
              </a:rPr>
              <a:t>ладно</a:t>
            </a:r>
            <a:r>
              <a:rPr sz="900" b="1" spc="-35" dirty="0">
                <a:solidFill>
                  <a:srgbClr val="706F6F"/>
                </a:solidFill>
                <a:latin typeface="Segoe UI"/>
                <a:cs typeface="Segoe UI"/>
              </a:rPr>
              <a:t>г</a:t>
            </a:r>
            <a:r>
              <a:rPr sz="900" b="1" dirty="0">
                <a:solidFill>
                  <a:srgbClr val="706F6F"/>
                </a:solidFill>
                <a:latin typeface="Segoe UI"/>
                <a:cs typeface="Segoe UI"/>
              </a:rPr>
              <a:t>о</a:t>
            </a:r>
            <a:r>
              <a:rPr sz="900" b="1" spc="-40" dirty="0">
                <a:solidFill>
                  <a:srgbClr val="706F6F"/>
                </a:solidFill>
                <a:latin typeface="Segoe UI"/>
                <a:cs typeface="Segoe UI"/>
              </a:rPr>
              <a:t> </a:t>
            </a:r>
            <a:r>
              <a:rPr sz="900" b="1" spc="-20" dirty="0">
                <a:solidFill>
                  <a:srgbClr val="706F6F"/>
                </a:solidFill>
                <a:latin typeface="Segoe UI"/>
                <a:cs typeface="Segoe UI"/>
              </a:rPr>
              <a:t>ха</a:t>
            </a:r>
            <a:r>
              <a:rPr sz="900" b="1" spc="-30" dirty="0">
                <a:solidFill>
                  <a:srgbClr val="706F6F"/>
                </a:solidFill>
                <a:latin typeface="Segoe UI"/>
                <a:cs typeface="Segoe UI"/>
              </a:rPr>
              <a:t>р</a:t>
            </a:r>
            <a:r>
              <a:rPr sz="900" b="1" spc="-20" dirty="0">
                <a:solidFill>
                  <a:srgbClr val="706F6F"/>
                </a:solidFill>
                <a:latin typeface="Segoe UI"/>
                <a:cs typeface="Segoe UI"/>
              </a:rPr>
              <a:t>ак</a:t>
            </a:r>
            <a:r>
              <a:rPr sz="900" b="1" spc="-35" dirty="0">
                <a:solidFill>
                  <a:srgbClr val="706F6F"/>
                </a:solidFill>
                <a:latin typeface="Segoe UI"/>
                <a:cs typeface="Segoe UI"/>
              </a:rPr>
              <a:t>т</a:t>
            </a:r>
            <a:r>
              <a:rPr sz="900" b="1" spc="-20" dirty="0">
                <a:solidFill>
                  <a:srgbClr val="706F6F"/>
                </a:solidFill>
                <a:latin typeface="Segoe UI"/>
                <a:cs typeface="Segoe UI"/>
              </a:rPr>
              <a:t>е</a:t>
            </a:r>
            <a:r>
              <a:rPr sz="900" b="1" spc="-30" dirty="0">
                <a:solidFill>
                  <a:srgbClr val="706F6F"/>
                </a:solidFill>
                <a:latin typeface="Segoe UI"/>
                <a:cs typeface="Segoe UI"/>
              </a:rPr>
              <a:t>р</a:t>
            </a:r>
            <a:r>
              <a:rPr sz="900" b="1" dirty="0">
                <a:solidFill>
                  <a:srgbClr val="706F6F"/>
                </a:solidFill>
                <a:latin typeface="Segoe UI"/>
                <a:cs typeface="Segoe UI"/>
              </a:rPr>
              <a:t>а</a:t>
            </a:r>
            <a:endParaRPr sz="900">
              <a:latin typeface="Segoe UI"/>
              <a:cs typeface="Segoe UI"/>
            </a:endParaRPr>
          </a:p>
        </p:txBody>
      </p:sp>
      <p:sp>
        <p:nvSpPr>
          <p:cNvPr id="55" name="object 55"/>
          <p:cNvSpPr txBox="1"/>
          <p:nvPr/>
        </p:nvSpPr>
        <p:spPr>
          <a:xfrm>
            <a:off x="906103" y="2873095"/>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6" name="object 56"/>
          <p:cNvSpPr txBox="1"/>
          <p:nvPr/>
        </p:nvSpPr>
        <p:spPr>
          <a:xfrm>
            <a:off x="897860" y="3511245"/>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7" name="object 57"/>
          <p:cNvSpPr txBox="1"/>
          <p:nvPr/>
        </p:nvSpPr>
        <p:spPr>
          <a:xfrm>
            <a:off x="886964" y="4428376"/>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8" name="object 58"/>
          <p:cNvSpPr txBox="1"/>
          <p:nvPr/>
        </p:nvSpPr>
        <p:spPr>
          <a:xfrm>
            <a:off x="1955628" y="988114"/>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60" name="object 60"/>
          <p:cNvSpPr/>
          <p:nvPr/>
        </p:nvSpPr>
        <p:spPr>
          <a:xfrm>
            <a:off x="628805" y="5307177"/>
            <a:ext cx="2160673" cy="1455267"/>
          </a:xfrm>
          <a:prstGeom prst="rect">
            <a:avLst/>
          </a:prstGeom>
          <a:blipFill>
            <a:blip r:embed="rId9" cstate="print"/>
            <a:stretch>
              <a:fillRect/>
            </a:stretch>
          </a:blipFill>
        </p:spPr>
        <p:txBody>
          <a:bodyPr wrap="square" lIns="0" tIns="0" rIns="0" bIns="0" rtlCol="0"/>
          <a:lstStyle/>
          <a:p>
            <a:endParaRPr/>
          </a:p>
        </p:txBody>
      </p:sp>
      <p:sp>
        <p:nvSpPr>
          <p:cNvPr id="62" name="object 62"/>
          <p:cNvSpPr/>
          <p:nvPr/>
        </p:nvSpPr>
        <p:spPr>
          <a:xfrm>
            <a:off x="2863989" y="5312498"/>
            <a:ext cx="2084586" cy="1460002"/>
          </a:xfrm>
          <a:prstGeom prst="rect">
            <a:avLst/>
          </a:prstGeom>
          <a:blipFill>
            <a:blip r:embed="rId10" cstate="print"/>
            <a:stretch>
              <a:fillRect/>
            </a:stretch>
          </a:blipFill>
        </p:spPr>
        <p:txBody>
          <a:bodyPr wrap="square" lIns="0" tIns="0" rIns="0" bIns="0" rtlCol="0"/>
          <a:lstStyle/>
          <a:p>
            <a:endParaRPr/>
          </a:p>
        </p:txBody>
      </p:sp>
      <p:sp>
        <p:nvSpPr>
          <p:cNvPr id="63" name="object 63"/>
          <p:cNvSpPr/>
          <p:nvPr/>
        </p:nvSpPr>
        <p:spPr>
          <a:xfrm>
            <a:off x="7048131" y="5368937"/>
            <a:ext cx="2299713" cy="700413"/>
          </a:xfrm>
          <a:prstGeom prst="rect">
            <a:avLst/>
          </a:prstGeom>
          <a:blipFill>
            <a:blip r:embed="rId11" cstate="print"/>
            <a:stretch>
              <a:fillRect/>
            </a:stretch>
          </a:blipFill>
        </p:spPr>
        <p:txBody>
          <a:bodyPr wrap="square" lIns="0" tIns="0" rIns="0" bIns="0" rtlCol="0"/>
          <a:lstStyle/>
          <a:p>
            <a:endParaRPr/>
          </a:p>
        </p:txBody>
      </p:sp>
      <p:sp>
        <p:nvSpPr>
          <p:cNvPr id="64" name="object 64"/>
          <p:cNvSpPr/>
          <p:nvPr/>
        </p:nvSpPr>
        <p:spPr>
          <a:xfrm>
            <a:off x="6380212" y="6233188"/>
            <a:ext cx="524856" cy="244933"/>
          </a:xfrm>
          <a:prstGeom prst="rect">
            <a:avLst/>
          </a:prstGeom>
          <a:blipFill>
            <a:blip r:embed="rId12" cstate="print"/>
            <a:stretch>
              <a:fillRect/>
            </a:stretch>
          </a:blipFill>
        </p:spPr>
        <p:txBody>
          <a:bodyPr wrap="square" lIns="0" tIns="0" rIns="0" bIns="0" rtlCol="0"/>
          <a:lstStyle/>
          <a:p>
            <a:endParaRPr/>
          </a:p>
        </p:txBody>
      </p:sp>
      <p:sp>
        <p:nvSpPr>
          <p:cNvPr id="65" name="object 65"/>
          <p:cNvSpPr/>
          <p:nvPr/>
        </p:nvSpPr>
        <p:spPr>
          <a:xfrm>
            <a:off x="9401101" y="4942479"/>
            <a:ext cx="527151" cy="441336"/>
          </a:xfrm>
          <a:prstGeom prst="rect">
            <a:avLst/>
          </a:prstGeom>
          <a:blipFill>
            <a:blip r:embed="rId13" cstate="print"/>
            <a:stretch>
              <a:fillRect/>
            </a:stretch>
          </a:blipFill>
        </p:spPr>
        <p:txBody>
          <a:bodyPr wrap="square" lIns="0" tIns="0" rIns="0" bIns="0" rtlCol="0"/>
          <a:lstStyle/>
          <a:p>
            <a:endParaRPr/>
          </a:p>
        </p:txBody>
      </p:sp>
      <p:sp>
        <p:nvSpPr>
          <p:cNvPr id="66" name="object 66"/>
          <p:cNvSpPr/>
          <p:nvPr/>
        </p:nvSpPr>
        <p:spPr>
          <a:xfrm>
            <a:off x="6394695" y="4871351"/>
            <a:ext cx="468867" cy="497573"/>
          </a:xfrm>
          <a:prstGeom prst="rect">
            <a:avLst/>
          </a:prstGeom>
          <a:blipFill>
            <a:blip r:embed="rId14" cstate="print"/>
            <a:stretch>
              <a:fillRect/>
            </a:stretch>
          </a:blipFill>
        </p:spPr>
        <p:txBody>
          <a:bodyPr wrap="square" lIns="0" tIns="0" rIns="0" bIns="0" rtlCol="0"/>
          <a:lstStyle/>
          <a:p>
            <a:endParaRPr/>
          </a:p>
        </p:txBody>
      </p:sp>
      <p:sp>
        <p:nvSpPr>
          <p:cNvPr id="67" name="object 67"/>
          <p:cNvSpPr/>
          <p:nvPr/>
        </p:nvSpPr>
        <p:spPr>
          <a:xfrm>
            <a:off x="7964499" y="4857842"/>
            <a:ext cx="437380" cy="426445"/>
          </a:xfrm>
          <a:prstGeom prst="rect">
            <a:avLst/>
          </a:prstGeom>
          <a:blipFill>
            <a:blip r:embed="rId15" cstate="print"/>
            <a:stretch>
              <a:fillRect/>
            </a:stretch>
          </a:blipFill>
        </p:spPr>
        <p:txBody>
          <a:bodyPr wrap="square" lIns="0" tIns="0" rIns="0" bIns="0" rtlCol="0"/>
          <a:lstStyle/>
          <a:p>
            <a:endParaRPr/>
          </a:p>
        </p:txBody>
      </p:sp>
      <p:sp>
        <p:nvSpPr>
          <p:cNvPr id="68" name="object 68"/>
          <p:cNvSpPr/>
          <p:nvPr/>
        </p:nvSpPr>
        <p:spPr>
          <a:xfrm>
            <a:off x="7106132" y="6037707"/>
            <a:ext cx="443814" cy="429158"/>
          </a:xfrm>
          <a:prstGeom prst="rect">
            <a:avLst/>
          </a:prstGeom>
          <a:blipFill>
            <a:blip r:embed="rId16" cstate="print"/>
            <a:stretch>
              <a:fillRect/>
            </a:stretch>
          </a:blipFill>
        </p:spPr>
        <p:txBody>
          <a:bodyPr wrap="square" lIns="0" tIns="0" rIns="0" bIns="0" rtlCol="0"/>
          <a:lstStyle/>
          <a:p>
            <a:endParaRPr/>
          </a:p>
        </p:txBody>
      </p:sp>
      <p:sp>
        <p:nvSpPr>
          <p:cNvPr id="69" name="object 69"/>
          <p:cNvSpPr/>
          <p:nvPr/>
        </p:nvSpPr>
        <p:spPr>
          <a:xfrm>
            <a:off x="6396247" y="5578912"/>
            <a:ext cx="456787" cy="341214"/>
          </a:xfrm>
          <a:prstGeom prst="rect">
            <a:avLst/>
          </a:prstGeom>
          <a:blipFill>
            <a:blip r:embed="rId17" cstate="print"/>
            <a:stretch>
              <a:fillRect/>
            </a:stretch>
          </a:blipFill>
        </p:spPr>
        <p:txBody>
          <a:bodyPr wrap="square" lIns="0" tIns="0" rIns="0" bIns="0" rtlCol="0"/>
          <a:lstStyle/>
          <a:p>
            <a:endParaRPr/>
          </a:p>
        </p:txBody>
      </p:sp>
      <p:sp>
        <p:nvSpPr>
          <p:cNvPr id="70" name="object 70"/>
          <p:cNvSpPr/>
          <p:nvPr/>
        </p:nvSpPr>
        <p:spPr>
          <a:xfrm>
            <a:off x="9401111" y="5652312"/>
            <a:ext cx="504946" cy="443915"/>
          </a:xfrm>
          <a:prstGeom prst="rect">
            <a:avLst/>
          </a:prstGeom>
          <a:blipFill>
            <a:blip r:embed="rId18" cstate="print"/>
            <a:stretch>
              <a:fillRect/>
            </a:stretch>
          </a:blipFill>
        </p:spPr>
        <p:txBody>
          <a:bodyPr wrap="square" lIns="0" tIns="0" rIns="0" bIns="0" rtlCol="0"/>
          <a:lstStyle/>
          <a:p>
            <a:endParaRPr/>
          </a:p>
        </p:txBody>
      </p:sp>
      <p:sp>
        <p:nvSpPr>
          <p:cNvPr id="71" name="object 71"/>
          <p:cNvSpPr/>
          <p:nvPr/>
        </p:nvSpPr>
        <p:spPr>
          <a:xfrm>
            <a:off x="9450713" y="6196198"/>
            <a:ext cx="432819" cy="395182"/>
          </a:xfrm>
          <a:prstGeom prst="rect">
            <a:avLst/>
          </a:prstGeom>
          <a:blipFill>
            <a:blip r:embed="rId19" cstate="print"/>
            <a:stretch>
              <a:fillRect/>
            </a:stretch>
          </a:blipFill>
        </p:spPr>
        <p:txBody>
          <a:bodyPr wrap="square" lIns="0" tIns="0" rIns="0" bIns="0" rtlCol="0"/>
          <a:lstStyle/>
          <a:p>
            <a:endParaRPr/>
          </a:p>
        </p:txBody>
      </p:sp>
      <p:sp>
        <p:nvSpPr>
          <p:cNvPr id="72" name="object 72"/>
          <p:cNvSpPr/>
          <p:nvPr/>
        </p:nvSpPr>
        <p:spPr>
          <a:xfrm>
            <a:off x="8677122" y="6037700"/>
            <a:ext cx="563791" cy="440669"/>
          </a:xfrm>
          <a:prstGeom prst="rect">
            <a:avLst/>
          </a:prstGeom>
          <a:blipFill>
            <a:blip r:embed="rId20" cstate="print"/>
            <a:stretch>
              <a:fillRect/>
            </a:stretch>
          </a:blipFill>
        </p:spPr>
        <p:txBody>
          <a:bodyPr wrap="square" lIns="0" tIns="0" rIns="0" bIns="0" rtlCol="0"/>
          <a:lstStyle/>
          <a:p>
            <a:endParaRPr/>
          </a:p>
        </p:txBody>
      </p:sp>
      <p:sp>
        <p:nvSpPr>
          <p:cNvPr id="73" name="object 73"/>
          <p:cNvSpPr/>
          <p:nvPr/>
        </p:nvSpPr>
        <p:spPr>
          <a:xfrm>
            <a:off x="8723911" y="4882057"/>
            <a:ext cx="444446" cy="297826"/>
          </a:xfrm>
          <a:prstGeom prst="rect">
            <a:avLst/>
          </a:prstGeom>
          <a:blipFill>
            <a:blip r:embed="rId21" cstate="print"/>
            <a:stretch>
              <a:fillRect/>
            </a:stretch>
          </a:blipFill>
        </p:spPr>
        <p:txBody>
          <a:bodyPr wrap="square" lIns="0" tIns="0" rIns="0" bIns="0" rtlCol="0"/>
          <a:lstStyle/>
          <a:p>
            <a:endParaRPr/>
          </a:p>
        </p:txBody>
      </p:sp>
      <p:sp>
        <p:nvSpPr>
          <p:cNvPr id="74" name="object 74"/>
          <p:cNvSpPr/>
          <p:nvPr/>
        </p:nvSpPr>
        <p:spPr>
          <a:xfrm>
            <a:off x="7180592" y="4946358"/>
            <a:ext cx="484304" cy="264166"/>
          </a:xfrm>
          <a:prstGeom prst="rect">
            <a:avLst/>
          </a:prstGeom>
          <a:blipFill>
            <a:blip r:embed="rId22" cstate="print"/>
            <a:stretch>
              <a:fillRect/>
            </a:stretch>
          </a:blipFill>
        </p:spPr>
        <p:txBody>
          <a:bodyPr wrap="square" lIns="0" tIns="0" rIns="0" bIns="0" rtlCol="0"/>
          <a:lstStyle/>
          <a:p>
            <a:endParaRPr/>
          </a:p>
        </p:txBody>
      </p:sp>
      <p:sp>
        <p:nvSpPr>
          <p:cNvPr id="75" name="object 75"/>
          <p:cNvSpPr/>
          <p:nvPr/>
        </p:nvSpPr>
        <p:spPr>
          <a:xfrm>
            <a:off x="7843297" y="6037700"/>
            <a:ext cx="479648" cy="381538"/>
          </a:xfrm>
          <a:prstGeom prst="rect">
            <a:avLst/>
          </a:prstGeom>
          <a:blipFill>
            <a:blip r:embed="rId23" cstate="print"/>
            <a:stretch>
              <a:fillRect/>
            </a:stretch>
          </a:blipFill>
        </p:spPr>
        <p:txBody>
          <a:bodyPr wrap="square" lIns="0" tIns="0" rIns="0" bIns="0" rtlCol="0"/>
          <a:lstStyle/>
          <a:p>
            <a:endParaRPr/>
          </a:p>
        </p:txBody>
      </p:sp>
      <p:sp>
        <p:nvSpPr>
          <p:cNvPr id="76" name="object 76"/>
          <p:cNvSpPr txBox="1"/>
          <p:nvPr/>
        </p:nvSpPr>
        <p:spPr>
          <a:xfrm>
            <a:off x="8187161" y="4618982"/>
            <a:ext cx="175895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Нап</a:t>
            </a:r>
            <a:r>
              <a:rPr sz="1200" b="1" spc="-15" dirty="0">
                <a:solidFill>
                  <a:srgbClr val="575756"/>
                </a:solidFill>
                <a:latin typeface="Segoe UI"/>
                <a:cs typeface="Segoe UI"/>
              </a:rPr>
              <a:t>р</a:t>
            </a:r>
            <a:r>
              <a:rPr sz="1200" b="1" dirty="0">
                <a:solidFill>
                  <a:srgbClr val="575756"/>
                </a:solidFill>
                <a:latin typeface="Segoe UI"/>
                <a:cs typeface="Segoe UI"/>
              </a:rPr>
              <a:t>авления </a:t>
            </a:r>
            <a:r>
              <a:rPr sz="1200" b="1" spc="-20" dirty="0">
                <a:solidFill>
                  <a:srgbClr val="575756"/>
                </a:solidFill>
                <a:latin typeface="Segoe UI"/>
                <a:cs typeface="Segoe UI"/>
              </a:rPr>
              <a:t>к</a:t>
            </a:r>
            <a:r>
              <a:rPr sz="1200" b="1" dirty="0">
                <a:solidFill>
                  <a:srgbClr val="575756"/>
                </a:solidFill>
                <a:latin typeface="Segoe UI"/>
                <a:cs typeface="Segoe UI"/>
              </a:rPr>
              <a:t>онкурса</a:t>
            </a:r>
            <a:endParaRPr sz="1200">
              <a:latin typeface="Segoe UI"/>
              <a:cs typeface="Segoe UI"/>
            </a:endParaRPr>
          </a:p>
        </p:txBody>
      </p:sp>
      <p:sp>
        <p:nvSpPr>
          <p:cNvPr id="77" name="object 77"/>
          <p:cNvSpPr txBox="1"/>
          <p:nvPr/>
        </p:nvSpPr>
        <p:spPr>
          <a:xfrm>
            <a:off x="6384636" y="5372120"/>
            <a:ext cx="494030" cy="184150"/>
          </a:xfrm>
          <a:prstGeom prst="rect">
            <a:avLst/>
          </a:prstGeom>
        </p:spPr>
        <p:txBody>
          <a:bodyPr vert="horz" wrap="square" lIns="0" tIns="0" rIns="0" bIns="0" rtlCol="0">
            <a:spAutoFit/>
          </a:bodyPr>
          <a:lstStyle/>
          <a:p>
            <a:pPr marL="12700" marR="5080" indent="12065">
              <a:lnSpc>
                <a:spcPts val="650"/>
              </a:lnSpc>
            </a:pPr>
            <a:r>
              <a:rPr sz="600" spc="-15" dirty="0">
                <a:solidFill>
                  <a:srgbClr val="575756"/>
                </a:solidFill>
                <a:latin typeface="Segoe UI"/>
                <a:cs typeface="Segoe UI"/>
              </a:rPr>
              <a:t>Когнитивные исследования</a:t>
            </a:r>
            <a:endParaRPr sz="600">
              <a:latin typeface="Segoe UI"/>
              <a:cs typeface="Segoe UI"/>
            </a:endParaRPr>
          </a:p>
        </p:txBody>
      </p:sp>
      <p:sp>
        <p:nvSpPr>
          <p:cNvPr id="78" name="object 78"/>
          <p:cNvSpPr txBox="1"/>
          <p:nvPr/>
        </p:nvSpPr>
        <p:spPr>
          <a:xfrm>
            <a:off x="6338992" y="6496832"/>
            <a:ext cx="577215" cy="311785"/>
          </a:xfrm>
          <a:prstGeom prst="rect">
            <a:avLst/>
          </a:prstGeom>
        </p:spPr>
        <p:txBody>
          <a:bodyPr vert="horz" wrap="square" lIns="0" tIns="0" rIns="0" bIns="0" rtlCol="0">
            <a:spAutoFit/>
          </a:bodyPr>
          <a:lstStyle/>
          <a:p>
            <a:pPr marL="115570" marR="56515" indent="-52069">
              <a:lnSpc>
                <a:spcPct val="76400"/>
              </a:lnSpc>
            </a:pPr>
            <a:r>
              <a:rPr sz="600" spc="-15" dirty="0">
                <a:solidFill>
                  <a:srgbClr val="575756"/>
                </a:solidFill>
                <a:latin typeface="Segoe UI"/>
                <a:cs typeface="Segoe UI"/>
              </a:rPr>
              <a:t>Беспилотный транспорт</a:t>
            </a:r>
            <a:endParaRPr sz="600">
              <a:latin typeface="Segoe UI"/>
              <a:cs typeface="Segoe UI"/>
            </a:endParaRPr>
          </a:p>
          <a:p>
            <a:pPr marL="146685" marR="5080" indent="-134620">
              <a:lnSpc>
                <a:spcPct val="76400"/>
              </a:lnSpc>
            </a:pP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логистические системы</a:t>
            </a:r>
            <a:endParaRPr sz="600">
              <a:latin typeface="Segoe UI"/>
              <a:cs typeface="Segoe UI"/>
            </a:endParaRPr>
          </a:p>
        </p:txBody>
      </p:sp>
      <p:sp>
        <p:nvSpPr>
          <p:cNvPr id="79" name="object 79"/>
          <p:cNvSpPr txBox="1"/>
          <p:nvPr/>
        </p:nvSpPr>
        <p:spPr>
          <a:xfrm>
            <a:off x="7816129" y="5281366"/>
            <a:ext cx="732790" cy="172085"/>
          </a:xfrm>
          <a:prstGeom prst="rect">
            <a:avLst/>
          </a:prstGeom>
        </p:spPr>
        <p:txBody>
          <a:bodyPr vert="horz" wrap="square" lIns="0" tIns="0" rIns="0" bIns="0" rtlCol="0">
            <a:spAutoFit/>
          </a:bodyPr>
          <a:lstStyle/>
          <a:p>
            <a:pPr marL="79375" marR="5080" indent="-67310">
              <a:lnSpc>
                <a:spcPct val="76400"/>
              </a:lnSpc>
            </a:pPr>
            <a:r>
              <a:rPr sz="600" spc="-15" dirty="0">
                <a:solidFill>
                  <a:srgbClr val="575756"/>
                </a:solidFill>
                <a:latin typeface="Segoe UI"/>
                <a:cs typeface="Segoe UI"/>
              </a:rPr>
              <a:t>Агропромышленные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биотехнологии</a:t>
            </a:r>
            <a:endParaRPr sz="600">
              <a:latin typeface="Segoe UI"/>
              <a:cs typeface="Segoe UI"/>
            </a:endParaRPr>
          </a:p>
        </p:txBody>
      </p:sp>
      <p:sp>
        <p:nvSpPr>
          <p:cNvPr id="80" name="object 80"/>
          <p:cNvSpPr txBox="1"/>
          <p:nvPr/>
        </p:nvSpPr>
        <p:spPr>
          <a:xfrm>
            <a:off x="8610134" y="5281366"/>
            <a:ext cx="690880" cy="172085"/>
          </a:xfrm>
          <a:prstGeom prst="rect">
            <a:avLst/>
          </a:prstGeom>
        </p:spPr>
        <p:txBody>
          <a:bodyPr vert="horz" wrap="square" lIns="0" tIns="0" rIns="0" bIns="0" rtlCol="0">
            <a:spAutoFit/>
          </a:bodyPr>
          <a:lstStyle/>
          <a:p>
            <a:pPr marL="12700" marR="5080" indent="16510">
              <a:lnSpc>
                <a:spcPct val="76400"/>
              </a:lnSpc>
            </a:pPr>
            <a:r>
              <a:rPr sz="600" spc="-15" dirty="0">
                <a:solidFill>
                  <a:srgbClr val="575756"/>
                </a:solidFill>
                <a:latin typeface="Segoe UI"/>
                <a:cs typeface="Segoe UI"/>
              </a:rPr>
              <a:t>Освоени</a:t>
            </a:r>
            <a:r>
              <a:rPr sz="600" dirty="0">
                <a:solidFill>
                  <a:srgbClr val="575756"/>
                </a:solidFill>
                <a:latin typeface="Segoe UI"/>
                <a:cs typeface="Segoe UI"/>
              </a:rPr>
              <a:t>е</a:t>
            </a:r>
            <a:r>
              <a:rPr sz="600" spc="-25" dirty="0">
                <a:solidFill>
                  <a:srgbClr val="575756"/>
                </a:solidFill>
                <a:latin typeface="Segoe UI"/>
                <a:cs typeface="Segoe UI"/>
              </a:rPr>
              <a:t> </a:t>
            </a:r>
            <a:r>
              <a:rPr sz="600" spc="-15" dirty="0">
                <a:solidFill>
                  <a:srgbClr val="575756"/>
                </a:solidFill>
                <a:latin typeface="Segoe UI"/>
                <a:cs typeface="Segoe UI"/>
              </a:rPr>
              <a:t>Арктики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Мировог</a:t>
            </a:r>
            <a:r>
              <a:rPr sz="600" dirty="0">
                <a:solidFill>
                  <a:srgbClr val="575756"/>
                </a:solidFill>
                <a:latin typeface="Segoe UI"/>
                <a:cs typeface="Segoe UI"/>
              </a:rPr>
              <a:t>о</a:t>
            </a:r>
            <a:r>
              <a:rPr sz="600" spc="-25" dirty="0">
                <a:solidFill>
                  <a:srgbClr val="575756"/>
                </a:solidFill>
                <a:latin typeface="Segoe UI"/>
                <a:cs typeface="Segoe UI"/>
              </a:rPr>
              <a:t> </a:t>
            </a:r>
            <a:r>
              <a:rPr sz="600" spc="-15" dirty="0">
                <a:solidFill>
                  <a:srgbClr val="575756"/>
                </a:solidFill>
                <a:latin typeface="Segoe UI"/>
                <a:cs typeface="Segoe UI"/>
              </a:rPr>
              <a:t>океана</a:t>
            </a:r>
            <a:endParaRPr sz="600">
              <a:latin typeface="Segoe UI"/>
              <a:cs typeface="Segoe UI"/>
            </a:endParaRPr>
          </a:p>
        </p:txBody>
      </p:sp>
      <p:sp>
        <p:nvSpPr>
          <p:cNvPr id="81" name="object 81"/>
          <p:cNvSpPr txBox="1"/>
          <p:nvPr/>
        </p:nvSpPr>
        <p:spPr>
          <a:xfrm>
            <a:off x="9454201" y="5393304"/>
            <a:ext cx="397510" cy="172085"/>
          </a:xfrm>
          <a:prstGeom prst="rect">
            <a:avLst/>
          </a:prstGeom>
        </p:spPr>
        <p:txBody>
          <a:bodyPr vert="horz" wrap="square" lIns="0" tIns="0" rIns="0" bIns="0" rtlCol="0">
            <a:spAutoFit/>
          </a:bodyPr>
          <a:lstStyle/>
          <a:p>
            <a:pPr marL="12700" marR="5080" indent="73025">
              <a:lnSpc>
                <a:spcPct val="76400"/>
              </a:lnSpc>
            </a:pPr>
            <a:r>
              <a:rPr sz="600" spc="-15" dirty="0">
                <a:solidFill>
                  <a:srgbClr val="575756"/>
                </a:solidFill>
                <a:latin typeface="Segoe UI"/>
                <a:cs typeface="Segoe UI"/>
              </a:rPr>
              <a:t>Новые материалы</a:t>
            </a:r>
            <a:endParaRPr sz="600">
              <a:latin typeface="Segoe UI"/>
              <a:cs typeface="Segoe UI"/>
            </a:endParaRPr>
          </a:p>
        </p:txBody>
      </p:sp>
      <p:sp>
        <p:nvSpPr>
          <p:cNvPr id="82" name="object 82"/>
          <p:cNvSpPr txBox="1"/>
          <p:nvPr/>
        </p:nvSpPr>
        <p:spPr>
          <a:xfrm>
            <a:off x="9361389" y="6087257"/>
            <a:ext cx="582930"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Нанотехнологии</a:t>
            </a:r>
            <a:endParaRPr sz="600">
              <a:latin typeface="Segoe UI"/>
              <a:cs typeface="Segoe UI"/>
            </a:endParaRPr>
          </a:p>
        </p:txBody>
      </p:sp>
      <p:sp>
        <p:nvSpPr>
          <p:cNvPr id="83" name="object 83"/>
          <p:cNvSpPr txBox="1"/>
          <p:nvPr/>
        </p:nvSpPr>
        <p:spPr>
          <a:xfrm>
            <a:off x="6954536" y="6539810"/>
            <a:ext cx="2947670" cy="163830"/>
          </a:xfrm>
          <a:prstGeom prst="rect">
            <a:avLst/>
          </a:prstGeom>
        </p:spPr>
        <p:txBody>
          <a:bodyPr vert="horz" wrap="square" lIns="0" tIns="0" rIns="0" bIns="0" rtlCol="0">
            <a:spAutoFit/>
          </a:bodyPr>
          <a:lstStyle/>
          <a:p>
            <a:pPr marL="12700">
              <a:lnSpc>
                <a:spcPct val="100000"/>
              </a:lnSpc>
            </a:pPr>
            <a:r>
              <a:rPr sz="900" baseline="-13888" dirty="0">
                <a:solidFill>
                  <a:srgbClr val="575756"/>
                </a:solidFill>
                <a:latin typeface="Segoe UI"/>
                <a:cs typeface="Segoe UI"/>
              </a:rPr>
              <a:t>и</a:t>
            </a:r>
            <a:r>
              <a:rPr sz="900" spc="-97" baseline="-13888" dirty="0">
                <a:solidFill>
                  <a:srgbClr val="575756"/>
                </a:solidFill>
                <a:latin typeface="Segoe UI"/>
                <a:cs typeface="Segoe UI"/>
              </a:rPr>
              <a:t> </a:t>
            </a:r>
            <a:r>
              <a:rPr sz="900" spc="-22" baseline="-13888" dirty="0">
                <a:solidFill>
                  <a:srgbClr val="575756"/>
                </a:solidFill>
                <a:latin typeface="Segoe UI"/>
                <a:cs typeface="Segoe UI"/>
              </a:rPr>
              <a:t>природоподобны</a:t>
            </a:r>
            <a:r>
              <a:rPr sz="900" baseline="-13888" dirty="0">
                <a:solidFill>
                  <a:srgbClr val="575756"/>
                </a:solidFill>
                <a:latin typeface="Segoe UI"/>
                <a:cs typeface="Segoe UI"/>
              </a:rPr>
              <a:t>е</a:t>
            </a:r>
            <a:r>
              <a:rPr sz="900" spc="104" baseline="-13888" dirty="0">
                <a:solidFill>
                  <a:srgbClr val="575756"/>
                </a:solidFill>
                <a:latin typeface="Segoe UI"/>
                <a:cs typeface="Segoe UI"/>
              </a:rPr>
              <a:t> </a:t>
            </a:r>
            <a:r>
              <a:rPr sz="900" spc="-22" baseline="4629" dirty="0">
                <a:solidFill>
                  <a:srgbClr val="575756"/>
                </a:solidFill>
                <a:latin typeface="Segoe UI"/>
                <a:cs typeface="Segoe UI"/>
              </a:rPr>
              <a:t>персонализированна</a:t>
            </a:r>
            <a:r>
              <a:rPr sz="900" baseline="4629" dirty="0">
                <a:solidFill>
                  <a:srgbClr val="575756"/>
                </a:solidFill>
                <a:latin typeface="Segoe UI"/>
                <a:cs typeface="Segoe UI"/>
              </a:rPr>
              <a:t>я   </a:t>
            </a:r>
            <a:r>
              <a:rPr sz="900" spc="89" baseline="4629" dirty="0">
                <a:solidFill>
                  <a:srgbClr val="575756"/>
                </a:solidFill>
                <a:latin typeface="Segoe UI"/>
                <a:cs typeface="Segoe UI"/>
              </a:rPr>
              <a:t> </a:t>
            </a:r>
            <a:r>
              <a:rPr sz="600" spc="-30" dirty="0">
                <a:solidFill>
                  <a:srgbClr val="575756"/>
                </a:solidFill>
                <a:latin typeface="Segoe UI"/>
                <a:cs typeface="Segoe UI"/>
              </a:rPr>
              <a:t>искусственны</a:t>
            </a:r>
            <a:r>
              <a:rPr sz="600" dirty="0">
                <a:solidFill>
                  <a:srgbClr val="575756"/>
                </a:solidFill>
                <a:latin typeface="Segoe UI"/>
                <a:cs typeface="Segoe UI"/>
              </a:rPr>
              <a:t>й</a:t>
            </a:r>
            <a:r>
              <a:rPr sz="600" spc="-60" dirty="0">
                <a:solidFill>
                  <a:srgbClr val="575756"/>
                </a:solidFill>
                <a:latin typeface="Segoe UI"/>
                <a:cs typeface="Segoe UI"/>
              </a:rPr>
              <a:t> </a:t>
            </a:r>
            <a:r>
              <a:rPr sz="600" spc="-30" dirty="0">
                <a:solidFill>
                  <a:srgbClr val="575756"/>
                </a:solidFill>
                <a:latin typeface="Segoe UI"/>
                <a:cs typeface="Segoe UI"/>
              </a:rPr>
              <a:t>интеллект</a:t>
            </a:r>
            <a:r>
              <a:rPr sz="600" dirty="0">
                <a:solidFill>
                  <a:srgbClr val="575756"/>
                </a:solidFill>
                <a:latin typeface="Segoe UI"/>
                <a:cs typeface="Segoe UI"/>
              </a:rPr>
              <a:t>,  </a:t>
            </a:r>
            <a:r>
              <a:rPr sz="600" spc="75" dirty="0">
                <a:solidFill>
                  <a:srgbClr val="575756"/>
                </a:solidFill>
                <a:latin typeface="Segoe UI"/>
                <a:cs typeface="Segoe UI"/>
              </a:rPr>
              <a:t> </a:t>
            </a:r>
            <a:r>
              <a:rPr sz="900" spc="-22" baseline="-37037" dirty="0">
                <a:solidFill>
                  <a:srgbClr val="575756"/>
                </a:solidFill>
                <a:latin typeface="Segoe UI"/>
                <a:cs typeface="Segoe UI"/>
              </a:rPr>
              <a:t>Космические</a:t>
            </a:r>
            <a:endParaRPr sz="900" baseline="-37037">
              <a:latin typeface="Segoe UI"/>
              <a:cs typeface="Segoe UI"/>
            </a:endParaRPr>
          </a:p>
        </p:txBody>
      </p:sp>
      <p:sp>
        <p:nvSpPr>
          <p:cNvPr id="84" name="object 84"/>
          <p:cNvSpPr txBox="1"/>
          <p:nvPr/>
        </p:nvSpPr>
        <p:spPr>
          <a:xfrm>
            <a:off x="9462659" y="6671330"/>
            <a:ext cx="407670"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технологии</a:t>
            </a:r>
            <a:endParaRPr sz="600">
              <a:latin typeface="Segoe UI"/>
              <a:cs typeface="Segoe UI"/>
            </a:endParaRPr>
          </a:p>
        </p:txBody>
      </p:sp>
      <p:sp>
        <p:nvSpPr>
          <p:cNvPr id="85" name="object 85"/>
          <p:cNvSpPr txBox="1"/>
          <p:nvPr/>
        </p:nvSpPr>
        <p:spPr>
          <a:xfrm>
            <a:off x="8652805" y="6478849"/>
            <a:ext cx="614680"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Больши</a:t>
            </a:r>
            <a:r>
              <a:rPr sz="600" dirty="0">
                <a:solidFill>
                  <a:srgbClr val="575756"/>
                </a:solidFill>
                <a:latin typeface="Segoe UI"/>
                <a:cs typeface="Segoe UI"/>
              </a:rPr>
              <a:t>е</a:t>
            </a:r>
            <a:r>
              <a:rPr sz="600" spc="-25" dirty="0">
                <a:solidFill>
                  <a:srgbClr val="575756"/>
                </a:solidFill>
                <a:latin typeface="Segoe UI"/>
                <a:cs typeface="Segoe UI"/>
              </a:rPr>
              <a:t> </a:t>
            </a:r>
            <a:r>
              <a:rPr sz="600" spc="-15" dirty="0">
                <a:solidFill>
                  <a:srgbClr val="575756"/>
                </a:solidFill>
                <a:latin typeface="Segoe UI"/>
                <a:cs typeface="Segoe UI"/>
              </a:rPr>
              <a:t>данные,</a:t>
            </a:r>
            <a:endParaRPr sz="600">
              <a:latin typeface="Segoe UI"/>
              <a:cs typeface="Segoe UI"/>
            </a:endParaRPr>
          </a:p>
        </p:txBody>
      </p:sp>
      <p:sp>
        <p:nvSpPr>
          <p:cNvPr id="86" name="object 86"/>
          <p:cNvSpPr txBox="1"/>
          <p:nvPr/>
        </p:nvSpPr>
        <p:spPr>
          <a:xfrm>
            <a:off x="8558241" y="6618600"/>
            <a:ext cx="801370" cy="172085"/>
          </a:xfrm>
          <a:prstGeom prst="rect">
            <a:avLst/>
          </a:prstGeom>
        </p:spPr>
        <p:txBody>
          <a:bodyPr vert="horz" wrap="square" lIns="0" tIns="0" rIns="0" bIns="0" rtlCol="0">
            <a:spAutoFit/>
          </a:bodyPr>
          <a:lstStyle/>
          <a:p>
            <a:pPr marL="19685" marR="5080" indent="-7620">
              <a:lnSpc>
                <a:spcPct val="76400"/>
              </a:lnSpc>
            </a:pPr>
            <a:r>
              <a:rPr sz="600" spc="-30" dirty="0">
                <a:solidFill>
                  <a:srgbClr val="575756"/>
                </a:solidFill>
                <a:latin typeface="Segoe UI"/>
                <a:cs typeface="Segoe UI"/>
              </a:rPr>
              <a:t>финансовы</a:t>
            </a:r>
            <a:r>
              <a:rPr sz="600" dirty="0">
                <a:solidFill>
                  <a:srgbClr val="575756"/>
                </a:solidFill>
                <a:latin typeface="Segoe UI"/>
                <a:cs typeface="Segoe UI"/>
              </a:rPr>
              <a:t>е</a:t>
            </a:r>
            <a:r>
              <a:rPr sz="600" spc="-60" dirty="0">
                <a:solidFill>
                  <a:srgbClr val="575756"/>
                </a:solidFill>
                <a:latin typeface="Segoe UI"/>
                <a:cs typeface="Segoe UI"/>
              </a:rPr>
              <a:t> </a:t>
            </a:r>
            <a:r>
              <a:rPr sz="600" spc="-30" dirty="0">
                <a:solidFill>
                  <a:srgbClr val="575756"/>
                </a:solidFill>
                <a:latin typeface="Segoe UI"/>
                <a:cs typeface="Segoe UI"/>
              </a:rPr>
              <a:t>технологии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машинно</a:t>
            </a:r>
            <a:r>
              <a:rPr sz="600" dirty="0">
                <a:solidFill>
                  <a:srgbClr val="575756"/>
                </a:solidFill>
                <a:latin typeface="Segoe UI"/>
                <a:cs typeface="Segoe UI"/>
              </a:rPr>
              <a:t>е</a:t>
            </a:r>
            <a:r>
              <a:rPr sz="600" spc="-25" dirty="0">
                <a:solidFill>
                  <a:srgbClr val="575756"/>
                </a:solidFill>
                <a:latin typeface="Segoe UI"/>
                <a:cs typeface="Segoe UI"/>
              </a:rPr>
              <a:t> </a:t>
            </a:r>
            <a:r>
              <a:rPr sz="600" spc="-15" dirty="0">
                <a:solidFill>
                  <a:srgbClr val="575756"/>
                </a:solidFill>
                <a:latin typeface="Segoe UI"/>
                <a:cs typeface="Segoe UI"/>
              </a:rPr>
              <a:t>обучение</a:t>
            </a:r>
            <a:endParaRPr sz="600">
              <a:latin typeface="Segoe UI"/>
              <a:cs typeface="Segoe UI"/>
            </a:endParaRPr>
          </a:p>
        </p:txBody>
      </p:sp>
      <p:sp>
        <p:nvSpPr>
          <p:cNvPr id="87" name="object 87"/>
          <p:cNvSpPr txBox="1"/>
          <p:nvPr/>
        </p:nvSpPr>
        <p:spPr>
          <a:xfrm>
            <a:off x="7908027" y="6469934"/>
            <a:ext cx="340360"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Генетика,</a:t>
            </a:r>
            <a:endParaRPr sz="600">
              <a:latin typeface="Segoe UI"/>
              <a:cs typeface="Segoe UI"/>
            </a:endParaRPr>
          </a:p>
        </p:txBody>
      </p:sp>
      <p:sp>
        <p:nvSpPr>
          <p:cNvPr id="88" name="object 88"/>
          <p:cNvSpPr txBox="1"/>
          <p:nvPr/>
        </p:nvSpPr>
        <p:spPr>
          <a:xfrm>
            <a:off x="7748235" y="6609684"/>
            <a:ext cx="659765" cy="172085"/>
          </a:xfrm>
          <a:prstGeom prst="rect">
            <a:avLst/>
          </a:prstGeom>
        </p:spPr>
        <p:txBody>
          <a:bodyPr vert="horz" wrap="square" lIns="0" tIns="0" rIns="0" bIns="0" rtlCol="0">
            <a:spAutoFit/>
          </a:bodyPr>
          <a:lstStyle/>
          <a:p>
            <a:pPr marL="159385" marR="5080" indent="-147320">
              <a:lnSpc>
                <a:spcPct val="76400"/>
              </a:lnSpc>
            </a:pP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прогностическая медицина</a:t>
            </a:r>
            <a:endParaRPr sz="600">
              <a:latin typeface="Segoe UI"/>
              <a:cs typeface="Segoe UI"/>
            </a:endParaRPr>
          </a:p>
        </p:txBody>
      </p:sp>
      <p:sp>
        <p:nvSpPr>
          <p:cNvPr id="89" name="object 89"/>
          <p:cNvSpPr txBox="1"/>
          <p:nvPr/>
        </p:nvSpPr>
        <p:spPr>
          <a:xfrm>
            <a:off x="7003532" y="6498433"/>
            <a:ext cx="628015"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Нейротехнологии</a:t>
            </a:r>
            <a:endParaRPr sz="600">
              <a:latin typeface="Segoe UI"/>
              <a:cs typeface="Segoe UI"/>
            </a:endParaRPr>
          </a:p>
        </p:txBody>
      </p:sp>
      <p:sp>
        <p:nvSpPr>
          <p:cNvPr id="90" name="object 90"/>
          <p:cNvSpPr txBox="1"/>
          <p:nvPr/>
        </p:nvSpPr>
        <p:spPr>
          <a:xfrm>
            <a:off x="7113565" y="6638183"/>
            <a:ext cx="407670" cy="101600"/>
          </a:xfrm>
          <a:prstGeom prst="rect">
            <a:avLst/>
          </a:prstGeom>
        </p:spPr>
        <p:txBody>
          <a:bodyPr vert="horz" wrap="square" lIns="0" tIns="0" rIns="0" bIns="0" rtlCol="0">
            <a:spAutoFit/>
          </a:bodyPr>
          <a:lstStyle/>
          <a:p>
            <a:pPr marL="12700">
              <a:lnSpc>
                <a:spcPct val="100000"/>
              </a:lnSpc>
            </a:pPr>
            <a:r>
              <a:rPr sz="600" spc="-15" dirty="0">
                <a:solidFill>
                  <a:srgbClr val="575756"/>
                </a:solidFill>
                <a:latin typeface="Segoe UI"/>
                <a:cs typeface="Segoe UI"/>
              </a:rPr>
              <a:t>технологии</a:t>
            </a:r>
            <a:endParaRPr sz="600">
              <a:latin typeface="Segoe UI"/>
              <a:cs typeface="Segoe UI"/>
            </a:endParaRPr>
          </a:p>
        </p:txBody>
      </p:sp>
      <p:sp>
        <p:nvSpPr>
          <p:cNvPr id="91" name="object 91"/>
          <p:cNvSpPr txBox="1"/>
          <p:nvPr/>
        </p:nvSpPr>
        <p:spPr>
          <a:xfrm>
            <a:off x="7130253" y="5227798"/>
            <a:ext cx="543560" cy="172085"/>
          </a:xfrm>
          <a:prstGeom prst="rect">
            <a:avLst/>
          </a:prstGeom>
        </p:spPr>
        <p:txBody>
          <a:bodyPr vert="horz" wrap="square" lIns="0" tIns="0" rIns="0" bIns="0" rtlCol="0">
            <a:spAutoFit/>
          </a:bodyPr>
          <a:lstStyle/>
          <a:p>
            <a:pPr marL="12700" marR="5080" indent="34290">
              <a:lnSpc>
                <a:spcPct val="76400"/>
              </a:lnSpc>
            </a:pPr>
            <a:r>
              <a:rPr sz="600" spc="-15" dirty="0">
                <a:solidFill>
                  <a:srgbClr val="575756"/>
                </a:solidFill>
                <a:latin typeface="Segoe UI"/>
                <a:cs typeface="Segoe UI"/>
              </a:rPr>
              <a:t>Умны</a:t>
            </a:r>
            <a:r>
              <a:rPr sz="600" dirty="0">
                <a:solidFill>
                  <a:srgbClr val="575756"/>
                </a:solidFill>
                <a:latin typeface="Segoe UI"/>
                <a:cs typeface="Segoe UI"/>
              </a:rPr>
              <a:t>й</a:t>
            </a:r>
            <a:r>
              <a:rPr sz="600" spc="-25" dirty="0">
                <a:solidFill>
                  <a:srgbClr val="575756"/>
                </a:solidFill>
                <a:latin typeface="Segoe UI"/>
                <a:cs typeface="Segoe UI"/>
              </a:rPr>
              <a:t> </a:t>
            </a:r>
            <a:r>
              <a:rPr sz="600" spc="-15" dirty="0">
                <a:solidFill>
                  <a:srgbClr val="575756"/>
                </a:solidFill>
                <a:latin typeface="Segoe UI"/>
                <a:cs typeface="Segoe UI"/>
              </a:rPr>
              <a:t>город </a:t>
            </a:r>
            <a:r>
              <a:rPr sz="600" dirty="0">
                <a:solidFill>
                  <a:srgbClr val="575756"/>
                </a:solidFill>
                <a:latin typeface="Segoe UI"/>
                <a:cs typeface="Segoe UI"/>
              </a:rPr>
              <a:t>и</a:t>
            </a:r>
            <a:r>
              <a:rPr sz="600" spc="-25" dirty="0">
                <a:solidFill>
                  <a:srgbClr val="575756"/>
                </a:solidFill>
                <a:latin typeface="Segoe UI"/>
                <a:cs typeface="Segoe UI"/>
              </a:rPr>
              <a:t> </a:t>
            </a:r>
            <a:r>
              <a:rPr sz="600" spc="-15" dirty="0">
                <a:solidFill>
                  <a:srgbClr val="575756"/>
                </a:solidFill>
                <a:latin typeface="Segoe UI"/>
                <a:cs typeface="Segoe UI"/>
              </a:rPr>
              <a:t>безопасность</a:t>
            </a:r>
            <a:endParaRPr sz="600">
              <a:latin typeface="Segoe UI"/>
              <a:cs typeface="Segoe UI"/>
            </a:endParaRPr>
          </a:p>
        </p:txBody>
      </p:sp>
      <p:sp>
        <p:nvSpPr>
          <p:cNvPr id="92" name="object 92"/>
          <p:cNvSpPr txBox="1"/>
          <p:nvPr/>
        </p:nvSpPr>
        <p:spPr>
          <a:xfrm>
            <a:off x="6382122" y="5980196"/>
            <a:ext cx="484505" cy="172085"/>
          </a:xfrm>
          <a:prstGeom prst="rect">
            <a:avLst/>
          </a:prstGeom>
        </p:spPr>
        <p:txBody>
          <a:bodyPr vert="horz" wrap="square" lIns="0" tIns="0" rIns="0" bIns="0" rtlCol="0">
            <a:spAutoFit/>
          </a:bodyPr>
          <a:lstStyle/>
          <a:p>
            <a:pPr marL="56515" marR="5080" indent="-44450">
              <a:lnSpc>
                <a:spcPct val="76400"/>
              </a:lnSpc>
            </a:pPr>
            <a:r>
              <a:rPr sz="600" spc="-15" dirty="0">
                <a:solidFill>
                  <a:srgbClr val="575756"/>
                </a:solidFill>
                <a:latin typeface="Segoe UI"/>
                <a:cs typeface="Segoe UI"/>
              </a:rPr>
              <a:t>Современная энергетика</a:t>
            </a:r>
            <a:endParaRPr sz="600">
              <a:latin typeface="Segoe UI"/>
              <a:cs typeface="Segoe UI"/>
            </a:endParaRPr>
          </a:p>
        </p:txBody>
      </p:sp>
      <p:sp>
        <p:nvSpPr>
          <p:cNvPr id="93" name="object 93"/>
          <p:cNvSpPr txBox="1"/>
          <p:nvPr/>
        </p:nvSpPr>
        <p:spPr>
          <a:xfrm>
            <a:off x="7293889" y="657397"/>
            <a:ext cx="2506980" cy="1552575"/>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Па</a:t>
            </a:r>
            <a:r>
              <a:rPr sz="1200" b="1" spc="-20" dirty="0">
                <a:solidFill>
                  <a:srgbClr val="575756"/>
                </a:solidFill>
                <a:latin typeface="Segoe UI"/>
                <a:cs typeface="Segoe UI"/>
              </a:rPr>
              <a:t>р</a:t>
            </a:r>
            <a:r>
              <a:rPr sz="1200" b="1" dirty="0">
                <a:solidFill>
                  <a:srgbClr val="575756"/>
                </a:solidFill>
                <a:latin typeface="Segoe UI"/>
                <a:cs typeface="Segoe UI"/>
              </a:rPr>
              <a:t>тнеры проекта</a:t>
            </a:r>
            <a:endParaRPr sz="1200">
              <a:latin typeface="Segoe UI"/>
              <a:cs typeface="Segoe UI"/>
            </a:endParaRPr>
          </a:p>
          <a:p>
            <a:pPr marL="12700" marR="5080">
              <a:lnSpc>
                <a:spcPct val="101899"/>
              </a:lnSpc>
              <a:spcBef>
                <a:spcPts val="3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АО «Нижегородский машино</a:t>
            </a:r>
            <a:r>
              <a:rPr sz="800" spc="-5" dirty="0">
                <a:solidFill>
                  <a:srgbClr val="575756"/>
                </a:solidFill>
                <a:latin typeface="Segoe UI"/>
                <a:cs typeface="Segoe UI"/>
              </a:rPr>
              <a:t>с</a:t>
            </a:r>
            <a:r>
              <a:rPr sz="800" dirty="0">
                <a:solidFill>
                  <a:srgbClr val="575756"/>
                </a:solidFill>
                <a:latin typeface="Segoe UI"/>
                <a:cs typeface="Segoe UI"/>
              </a:rPr>
              <a:t>троительный завод имени 70-летия Победы»</a:t>
            </a:r>
            <a:endParaRPr sz="800">
              <a:latin typeface="Segoe UI"/>
              <a:cs typeface="Segoe UI"/>
            </a:endParaRPr>
          </a:p>
          <a:p>
            <a:pPr marL="12700">
              <a:lnSpc>
                <a:spcPct val="100000"/>
              </a:lnSpc>
              <a:spcBef>
                <a:spcPts val="14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ООО «Газпром трансгаз Нижн</a:t>
            </a:r>
            <a:r>
              <a:rPr sz="800" spc="-5" dirty="0">
                <a:solidFill>
                  <a:srgbClr val="575756"/>
                </a:solidFill>
                <a:latin typeface="Segoe UI"/>
                <a:cs typeface="Segoe UI"/>
              </a:rPr>
              <a:t>и</a:t>
            </a:r>
            <a:r>
              <a:rPr sz="800" dirty="0">
                <a:solidFill>
                  <a:srgbClr val="575756"/>
                </a:solidFill>
                <a:latin typeface="Segoe UI"/>
                <a:cs typeface="Segoe UI"/>
              </a:rPr>
              <a:t>й Новгород»</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spc="-5" dirty="0">
                <a:solidFill>
                  <a:srgbClr val="575756"/>
                </a:solidFill>
                <a:latin typeface="Segoe UI"/>
                <a:cs typeface="Segoe UI"/>
              </a:rPr>
              <a:t>ФГ</a:t>
            </a:r>
            <a:r>
              <a:rPr sz="800" dirty="0">
                <a:solidFill>
                  <a:srgbClr val="575756"/>
                </a:solidFill>
                <a:latin typeface="Segoe UI"/>
                <a:cs typeface="Segoe UI"/>
              </a:rPr>
              <a:t>АОУ ВО</a:t>
            </a:r>
            <a:r>
              <a:rPr sz="800" spc="-5" dirty="0">
                <a:solidFill>
                  <a:srgbClr val="575756"/>
                </a:solidFill>
                <a:latin typeface="Segoe UI"/>
                <a:cs typeface="Segoe UI"/>
              </a:rPr>
              <a:t> </a:t>
            </a:r>
            <a:r>
              <a:rPr sz="800" spc="-20" dirty="0">
                <a:solidFill>
                  <a:srgbClr val="575756"/>
                </a:solidFill>
                <a:latin typeface="Segoe UI"/>
                <a:cs typeface="Segoe UI"/>
              </a:rPr>
              <a:t>«ННГ</a:t>
            </a:r>
            <a:r>
              <a:rPr sz="800" dirty="0">
                <a:solidFill>
                  <a:srgbClr val="575756"/>
                </a:solidFill>
                <a:latin typeface="Segoe UI"/>
                <a:cs typeface="Segoe UI"/>
              </a:rPr>
              <a:t>У</a:t>
            </a:r>
            <a:r>
              <a:rPr sz="800" spc="-35" dirty="0">
                <a:solidFill>
                  <a:srgbClr val="575756"/>
                </a:solidFill>
                <a:latin typeface="Segoe UI"/>
                <a:cs typeface="Segoe UI"/>
              </a:rPr>
              <a:t> </a:t>
            </a:r>
            <a:r>
              <a:rPr sz="800" spc="-20" dirty="0">
                <a:solidFill>
                  <a:srgbClr val="575756"/>
                </a:solidFill>
                <a:latin typeface="Segoe UI"/>
                <a:cs typeface="Segoe UI"/>
              </a:rPr>
              <a:t>имен</a:t>
            </a:r>
            <a:r>
              <a:rPr sz="800" dirty="0">
                <a:solidFill>
                  <a:srgbClr val="575756"/>
                </a:solidFill>
                <a:latin typeface="Segoe UI"/>
                <a:cs typeface="Segoe UI"/>
              </a:rPr>
              <a:t>и</a:t>
            </a:r>
            <a:r>
              <a:rPr sz="800" spc="-35" dirty="0">
                <a:solidFill>
                  <a:srgbClr val="575756"/>
                </a:solidFill>
                <a:latin typeface="Segoe UI"/>
                <a:cs typeface="Segoe UI"/>
              </a:rPr>
              <a:t> </a:t>
            </a:r>
            <a:r>
              <a:rPr sz="800" spc="-20" dirty="0">
                <a:solidFill>
                  <a:srgbClr val="575756"/>
                </a:solidFill>
                <a:latin typeface="Segoe UI"/>
                <a:cs typeface="Segoe UI"/>
              </a:rPr>
              <a:t>Н</a:t>
            </a:r>
            <a:r>
              <a:rPr sz="800" dirty="0">
                <a:solidFill>
                  <a:srgbClr val="575756"/>
                </a:solidFill>
                <a:latin typeface="Segoe UI"/>
                <a:cs typeface="Segoe UI"/>
              </a:rPr>
              <a:t>.</a:t>
            </a:r>
            <a:r>
              <a:rPr sz="800" spc="-35" dirty="0">
                <a:solidFill>
                  <a:srgbClr val="575756"/>
                </a:solidFill>
                <a:latin typeface="Segoe UI"/>
                <a:cs typeface="Segoe UI"/>
              </a:rPr>
              <a:t> </a:t>
            </a:r>
            <a:r>
              <a:rPr sz="800" spc="-20" dirty="0">
                <a:solidFill>
                  <a:srgbClr val="575756"/>
                </a:solidFill>
                <a:latin typeface="Segoe UI"/>
                <a:cs typeface="Segoe UI"/>
              </a:rPr>
              <a:t>И</a:t>
            </a:r>
            <a:r>
              <a:rPr sz="800" dirty="0">
                <a:solidFill>
                  <a:srgbClr val="575756"/>
                </a:solidFill>
                <a:latin typeface="Segoe UI"/>
                <a:cs typeface="Segoe UI"/>
              </a:rPr>
              <a:t>.</a:t>
            </a:r>
            <a:r>
              <a:rPr sz="800" spc="-35" dirty="0">
                <a:solidFill>
                  <a:srgbClr val="575756"/>
                </a:solidFill>
                <a:latin typeface="Segoe UI"/>
                <a:cs typeface="Segoe UI"/>
              </a:rPr>
              <a:t> </a:t>
            </a:r>
            <a:r>
              <a:rPr sz="800" spc="-20" dirty="0">
                <a:solidFill>
                  <a:srgbClr val="575756"/>
                </a:solidFill>
                <a:latin typeface="Segoe UI"/>
                <a:cs typeface="Segoe UI"/>
              </a:rPr>
              <a:t>Лобачевского»</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ФГБОУ ВО НГСХА</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ФБОУ ВО ПИМУ</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ФГБОУ ВО «НГТУ имени Р. Е. А</a:t>
            </a:r>
            <a:r>
              <a:rPr sz="800" spc="-5" dirty="0">
                <a:solidFill>
                  <a:srgbClr val="575756"/>
                </a:solidFill>
                <a:latin typeface="Segoe UI"/>
                <a:cs typeface="Segoe UI"/>
              </a:rPr>
              <a:t>л</a:t>
            </a:r>
            <a:r>
              <a:rPr sz="800" dirty="0">
                <a:solidFill>
                  <a:srgbClr val="575756"/>
                </a:solidFill>
                <a:latin typeface="Segoe UI"/>
                <a:cs typeface="Segoe UI"/>
              </a:rPr>
              <a:t>ексеева»</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ФГБНУ ФИЦ ИПФ РАН</a:t>
            </a:r>
            <a:endParaRPr sz="800">
              <a:latin typeface="Segoe UI"/>
              <a:cs typeface="Segoe UI"/>
            </a:endParaRPr>
          </a:p>
          <a:p>
            <a:pPr marL="12700">
              <a:lnSpc>
                <a:spcPct val="100000"/>
              </a:lnSpc>
              <a:spcBef>
                <a:spcPts val="12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800" dirty="0">
                <a:solidFill>
                  <a:srgbClr val="575756"/>
                </a:solidFill>
                <a:latin typeface="Segoe UI"/>
                <a:cs typeface="Segoe UI"/>
              </a:rPr>
              <a:t>АНО ДО «Академклуб»</a:t>
            </a:r>
            <a:endParaRPr sz="800">
              <a:latin typeface="Segoe UI"/>
              <a:cs typeface="Segoe UI"/>
            </a:endParaRPr>
          </a:p>
        </p:txBody>
      </p:sp>
      <p:sp>
        <p:nvSpPr>
          <p:cNvPr id="94" name="object 94"/>
          <p:cNvSpPr/>
          <p:nvPr/>
        </p:nvSpPr>
        <p:spPr>
          <a:xfrm>
            <a:off x="6393154" y="2411501"/>
            <a:ext cx="3652492" cy="2075535"/>
          </a:xfrm>
          <a:prstGeom prst="rect">
            <a:avLst/>
          </a:prstGeom>
          <a:blipFill>
            <a:blip r:embed="rId24" cstate="print"/>
            <a:stretch>
              <a:fillRect/>
            </a:stretch>
          </a:blipFill>
        </p:spPr>
        <p:txBody>
          <a:bodyPr wrap="square" lIns="0" tIns="0" rIns="0" bIns="0" rtlCol="0"/>
          <a:lstStyle/>
          <a:p>
            <a:endParaRPr/>
          </a:p>
        </p:txBody>
      </p:sp>
      <p:sp>
        <p:nvSpPr>
          <p:cNvPr id="95" name="object 95"/>
          <p:cNvSpPr/>
          <p:nvPr/>
        </p:nvSpPr>
        <p:spPr>
          <a:xfrm>
            <a:off x="6399951" y="2729852"/>
            <a:ext cx="985733" cy="909922"/>
          </a:xfrm>
          <a:prstGeom prst="rect">
            <a:avLst/>
          </a:prstGeom>
          <a:blipFill>
            <a:blip r:embed="rId25" cstate="print"/>
            <a:stretch>
              <a:fillRect/>
            </a:stretch>
          </a:blipFill>
        </p:spPr>
        <p:txBody>
          <a:bodyPr wrap="square" lIns="0" tIns="0" rIns="0" bIns="0" rtlCol="0"/>
          <a:lstStyle/>
          <a:p>
            <a:endParaRPr/>
          </a:p>
        </p:txBody>
      </p:sp>
      <p:sp>
        <p:nvSpPr>
          <p:cNvPr id="96" name="object 96"/>
          <p:cNvSpPr txBox="1"/>
          <p:nvPr/>
        </p:nvSpPr>
        <p:spPr>
          <a:xfrm>
            <a:off x="6611798" y="2381330"/>
            <a:ext cx="1559560" cy="318135"/>
          </a:xfrm>
          <a:prstGeom prst="rect">
            <a:avLst/>
          </a:prstGeom>
        </p:spPr>
        <p:txBody>
          <a:bodyPr vert="horz" wrap="square" lIns="0" tIns="0" rIns="0" bIns="0" rtlCol="0">
            <a:spAutoFit/>
          </a:bodyPr>
          <a:lstStyle/>
          <a:p>
            <a:pPr marL="12700" marR="5080" indent="758825">
              <a:lnSpc>
                <a:spcPct val="76400"/>
              </a:lnSpc>
            </a:pPr>
            <a:r>
              <a:rPr sz="1200" b="1" dirty="0">
                <a:solidFill>
                  <a:srgbClr val="575756"/>
                </a:solidFill>
                <a:latin typeface="Segoe UI"/>
                <a:cs typeface="Segoe UI"/>
              </a:rPr>
              <a:t>Механизм реализации проекта</a:t>
            </a:r>
            <a:endParaRPr sz="1200">
              <a:latin typeface="Segoe UI"/>
              <a:cs typeface="Segoe UI"/>
            </a:endParaRPr>
          </a:p>
        </p:txBody>
      </p:sp>
      <p:sp>
        <p:nvSpPr>
          <p:cNvPr id="97" name="object 97"/>
          <p:cNvSpPr txBox="1"/>
          <p:nvPr/>
        </p:nvSpPr>
        <p:spPr>
          <a:xfrm>
            <a:off x="7009598" y="3689651"/>
            <a:ext cx="450215" cy="125095"/>
          </a:xfrm>
          <a:prstGeom prst="rect">
            <a:avLst/>
          </a:prstGeom>
        </p:spPr>
        <p:txBody>
          <a:bodyPr vert="horz" wrap="square" lIns="0" tIns="0" rIns="0" bIns="0" rtlCol="0">
            <a:spAutoFit/>
          </a:bodyPr>
          <a:lstStyle/>
          <a:p>
            <a:pPr marL="12700">
              <a:lnSpc>
                <a:spcPts val="409"/>
              </a:lnSpc>
            </a:pPr>
            <a:r>
              <a:rPr sz="350" b="1" spc="30" dirty="0">
                <a:solidFill>
                  <a:srgbClr val="B0466D"/>
                </a:solidFill>
                <a:latin typeface="Segoe UI"/>
                <a:cs typeface="Segoe UI"/>
              </a:rPr>
              <a:t>ОК</a:t>
            </a:r>
            <a:r>
              <a:rPr sz="350" b="1" spc="20" dirty="0">
                <a:solidFill>
                  <a:srgbClr val="B0466D"/>
                </a:solidFill>
                <a:latin typeface="Segoe UI"/>
                <a:cs typeface="Segoe UI"/>
              </a:rPr>
              <a:t>Т</a:t>
            </a:r>
            <a:r>
              <a:rPr sz="350" b="1" spc="30" dirty="0">
                <a:solidFill>
                  <a:srgbClr val="B0466D"/>
                </a:solidFill>
                <a:latin typeface="Segoe UI"/>
                <a:cs typeface="Segoe UI"/>
              </a:rPr>
              <a:t>ЯБРЬ</a:t>
            </a:r>
            <a:r>
              <a:rPr sz="350" b="1" spc="10" dirty="0">
                <a:solidFill>
                  <a:srgbClr val="B0466D"/>
                </a:solidFill>
                <a:latin typeface="Segoe UI"/>
                <a:cs typeface="Segoe UI"/>
              </a:rPr>
              <a:t> </a:t>
            </a:r>
            <a:r>
              <a:rPr sz="350" b="1" spc="25" dirty="0">
                <a:solidFill>
                  <a:srgbClr val="B0466D"/>
                </a:solidFill>
                <a:latin typeface="Segoe UI"/>
                <a:cs typeface="Segoe UI"/>
              </a:rPr>
              <a:t>2021</a:t>
            </a:r>
            <a:r>
              <a:rPr sz="350" b="1" spc="10" dirty="0">
                <a:solidFill>
                  <a:srgbClr val="B0466D"/>
                </a:solidFill>
                <a:latin typeface="Segoe UI"/>
                <a:cs typeface="Segoe UI"/>
              </a:rPr>
              <a:t> </a:t>
            </a:r>
            <a:r>
              <a:rPr sz="350" b="1" spc="45" dirty="0">
                <a:solidFill>
                  <a:srgbClr val="B0466D"/>
                </a:solidFill>
                <a:latin typeface="Segoe UI"/>
                <a:cs typeface="Segoe UI"/>
              </a:rPr>
              <a:t>—</a:t>
            </a:r>
            <a:endParaRPr sz="350">
              <a:latin typeface="Segoe UI"/>
              <a:cs typeface="Segoe UI"/>
            </a:endParaRPr>
          </a:p>
          <a:p>
            <a:pPr marL="57785">
              <a:lnSpc>
                <a:spcPts val="409"/>
              </a:lnSpc>
            </a:pPr>
            <a:r>
              <a:rPr sz="350" b="1" spc="30" dirty="0">
                <a:solidFill>
                  <a:srgbClr val="B0466D"/>
                </a:solidFill>
                <a:latin typeface="Segoe UI"/>
                <a:cs typeface="Segoe UI"/>
              </a:rPr>
              <a:t>ЯНВАРЬ</a:t>
            </a:r>
            <a:r>
              <a:rPr sz="350" b="1" spc="10" dirty="0">
                <a:solidFill>
                  <a:srgbClr val="B0466D"/>
                </a:solidFill>
                <a:latin typeface="Segoe UI"/>
                <a:cs typeface="Segoe UI"/>
              </a:rPr>
              <a:t> </a:t>
            </a:r>
            <a:r>
              <a:rPr sz="350" b="1" spc="25" dirty="0">
                <a:solidFill>
                  <a:srgbClr val="B0466D"/>
                </a:solidFill>
                <a:latin typeface="Segoe UI"/>
                <a:cs typeface="Segoe UI"/>
              </a:rPr>
              <a:t>2022</a:t>
            </a:r>
            <a:endParaRPr sz="350">
              <a:latin typeface="Segoe UI"/>
              <a:cs typeface="Segoe UI"/>
            </a:endParaRPr>
          </a:p>
        </p:txBody>
      </p:sp>
      <p:sp>
        <p:nvSpPr>
          <p:cNvPr id="98" name="object 98"/>
          <p:cNvSpPr txBox="1"/>
          <p:nvPr/>
        </p:nvSpPr>
        <p:spPr>
          <a:xfrm>
            <a:off x="5182587" y="6312655"/>
            <a:ext cx="51562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614,8</a:t>
            </a:r>
            <a:endParaRPr sz="1500">
              <a:latin typeface="Segoe UI"/>
              <a:cs typeface="Segoe UI"/>
            </a:endParaRPr>
          </a:p>
        </p:txBody>
      </p:sp>
      <p:sp>
        <p:nvSpPr>
          <p:cNvPr id="99" name="object 99"/>
          <p:cNvSpPr txBox="1"/>
          <p:nvPr/>
        </p:nvSpPr>
        <p:spPr>
          <a:xfrm>
            <a:off x="5182544" y="6521417"/>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100" name="object 100"/>
          <p:cNvSpPr/>
          <p:nvPr/>
        </p:nvSpPr>
        <p:spPr>
          <a:xfrm>
            <a:off x="5540591" y="5279928"/>
            <a:ext cx="434936" cy="436494"/>
          </a:xfrm>
          <a:prstGeom prst="rect">
            <a:avLst/>
          </a:prstGeom>
          <a:blipFill>
            <a:blip r:embed="rId26" cstate="print"/>
            <a:stretch>
              <a:fillRect/>
            </a:stretch>
          </a:blipFill>
        </p:spPr>
        <p:txBody>
          <a:bodyPr wrap="square" lIns="0" tIns="0" rIns="0" bIns="0" rtlCol="0"/>
          <a:lstStyle/>
          <a:p>
            <a:endParaRPr/>
          </a:p>
        </p:txBody>
      </p:sp>
      <p:sp>
        <p:nvSpPr>
          <p:cNvPr id="101" name="object 101"/>
          <p:cNvSpPr txBox="1"/>
          <p:nvPr/>
        </p:nvSpPr>
        <p:spPr>
          <a:xfrm>
            <a:off x="5421562" y="5819425"/>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102" name="object 102"/>
          <p:cNvSpPr txBox="1"/>
          <p:nvPr/>
        </p:nvSpPr>
        <p:spPr>
          <a:xfrm>
            <a:off x="5775726" y="6313022"/>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03" name="object 103"/>
          <p:cNvSpPr txBox="1"/>
          <p:nvPr/>
        </p:nvSpPr>
        <p:spPr>
          <a:xfrm>
            <a:off x="5775726" y="6401922"/>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5478119" y="668362"/>
            <a:ext cx="1615439" cy="1275003"/>
          </a:xfrm>
          <a:prstGeom prst="rect">
            <a:avLst/>
          </a:prstGeom>
          <a:blipFill>
            <a:blip r:embed="rId3" cstate="print"/>
            <a:stretch>
              <a:fillRect/>
            </a:stretch>
          </a:blipFill>
        </p:spPr>
        <p:txBody>
          <a:bodyPr wrap="square" lIns="0" tIns="0" rIns="0" bIns="0" rtlCol="0"/>
          <a:lstStyle/>
          <a:p>
            <a:endParaRPr/>
          </a:p>
        </p:txBody>
      </p:sp>
      <p:sp>
        <p:nvSpPr>
          <p:cNvPr id="41" name="object 41"/>
          <p:cNvSpPr txBox="1"/>
          <p:nvPr/>
        </p:nvSpPr>
        <p:spPr>
          <a:xfrm>
            <a:off x="2265229" y="987346"/>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42" name="object 42"/>
          <p:cNvSpPr/>
          <p:nvPr/>
        </p:nvSpPr>
        <p:spPr>
          <a:xfrm>
            <a:off x="831600" y="981929"/>
            <a:ext cx="821533" cy="706000"/>
          </a:xfrm>
          <a:prstGeom prst="rect">
            <a:avLst/>
          </a:prstGeom>
          <a:blipFill>
            <a:blip r:embed="rId4" cstate="print"/>
            <a:stretch>
              <a:fillRect/>
            </a:stretch>
          </a:blipFill>
        </p:spPr>
        <p:txBody>
          <a:bodyPr wrap="square" lIns="0" tIns="0" rIns="0" bIns="0" rtlCol="0"/>
          <a:lstStyle/>
          <a:p>
            <a:endParaRPr/>
          </a:p>
        </p:txBody>
      </p:sp>
      <p:sp>
        <p:nvSpPr>
          <p:cNvPr id="43" name="object 43"/>
          <p:cNvSpPr/>
          <p:nvPr/>
        </p:nvSpPr>
        <p:spPr>
          <a:xfrm>
            <a:off x="1330660" y="812371"/>
            <a:ext cx="910711" cy="942854"/>
          </a:xfrm>
          <a:prstGeom prst="rect">
            <a:avLst/>
          </a:prstGeom>
          <a:blipFill>
            <a:blip r:embed="rId5" cstate="print"/>
            <a:stretch>
              <a:fillRect/>
            </a:stretch>
          </a:blipFill>
        </p:spPr>
        <p:txBody>
          <a:bodyPr wrap="square" lIns="0" tIns="0" rIns="0" bIns="0" rtlCol="0"/>
          <a:lstStyle/>
          <a:p>
            <a:endParaRPr/>
          </a:p>
        </p:txBody>
      </p:sp>
      <p:sp>
        <p:nvSpPr>
          <p:cNvPr id="44" name="object 44"/>
          <p:cNvSpPr/>
          <p:nvPr/>
        </p:nvSpPr>
        <p:spPr>
          <a:xfrm>
            <a:off x="896404" y="2198192"/>
            <a:ext cx="1038225" cy="480695"/>
          </a:xfrm>
          <a:custGeom>
            <a:avLst/>
            <a:gdLst/>
            <a:ahLst/>
            <a:cxnLst/>
            <a:rect l="l" t="t" r="r" b="b"/>
            <a:pathLst>
              <a:path w="1038225" h="480694">
                <a:moveTo>
                  <a:pt x="0" y="480220"/>
                </a:moveTo>
                <a:lnTo>
                  <a:pt x="1037916" y="480220"/>
                </a:lnTo>
                <a:lnTo>
                  <a:pt x="1037916" y="0"/>
                </a:lnTo>
                <a:lnTo>
                  <a:pt x="0" y="0"/>
                </a:lnTo>
                <a:lnTo>
                  <a:pt x="0" y="480220"/>
                </a:lnTo>
                <a:close/>
              </a:path>
            </a:pathLst>
          </a:custGeom>
          <a:solidFill>
            <a:srgbClr val="FEF2CA"/>
          </a:solidFill>
        </p:spPr>
        <p:txBody>
          <a:bodyPr wrap="square" lIns="0" tIns="0" rIns="0" bIns="0" rtlCol="0"/>
          <a:lstStyle/>
          <a:p>
            <a:endParaRPr/>
          </a:p>
        </p:txBody>
      </p:sp>
      <p:sp>
        <p:nvSpPr>
          <p:cNvPr id="45" name="object 45"/>
          <p:cNvSpPr/>
          <p:nvPr/>
        </p:nvSpPr>
        <p:spPr>
          <a:xfrm>
            <a:off x="896404" y="2754612"/>
            <a:ext cx="1038225" cy="1066800"/>
          </a:xfrm>
          <a:custGeom>
            <a:avLst/>
            <a:gdLst/>
            <a:ahLst/>
            <a:cxnLst/>
            <a:rect l="l" t="t" r="r" b="b"/>
            <a:pathLst>
              <a:path w="1038225" h="1066800">
                <a:moveTo>
                  <a:pt x="0" y="1066712"/>
                </a:moveTo>
                <a:lnTo>
                  <a:pt x="1037916" y="1066712"/>
                </a:lnTo>
                <a:lnTo>
                  <a:pt x="1037916" y="0"/>
                </a:lnTo>
                <a:lnTo>
                  <a:pt x="0" y="0"/>
                </a:lnTo>
                <a:lnTo>
                  <a:pt x="0" y="1066712"/>
                </a:lnTo>
                <a:close/>
              </a:path>
            </a:pathLst>
          </a:custGeom>
          <a:solidFill>
            <a:srgbClr val="FEF2CA"/>
          </a:solidFill>
        </p:spPr>
        <p:txBody>
          <a:bodyPr wrap="square" lIns="0" tIns="0" rIns="0" bIns="0" rtlCol="0"/>
          <a:lstStyle/>
          <a:p>
            <a:endParaRPr/>
          </a:p>
        </p:txBody>
      </p:sp>
      <p:sp>
        <p:nvSpPr>
          <p:cNvPr id="46" name="object 46"/>
          <p:cNvSpPr/>
          <p:nvPr/>
        </p:nvSpPr>
        <p:spPr>
          <a:xfrm>
            <a:off x="896404" y="3897524"/>
            <a:ext cx="1038225" cy="567055"/>
          </a:xfrm>
          <a:custGeom>
            <a:avLst/>
            <a:gdLst/>
            <a:ahLst/>
            <a:cxnLst/>
            <a:rect l="l" t="t" r="r" b="b"/>
            <a:pathLst>
              <a:path w="1038225" h="567054">
                <a:moveTo>
                  <a:pt x="0" y="566677"/>
                </a:moveTo>
                <a:lnTo>
                  <a:pt x="1037916" y="566677"/>
                </a:lnTo>
                <a:lnTo>
                  <a:pt x="1037916" y="0"/>
                </a:lnTo>
                <a:lnTo>
                  <a:pt x="0" y="0"/>
                </a:lnTo>
                <a:lnTo>
                  <a:pt x="0" y="566677"/>
                </a:lnTo>
                <a:close/>
              </a:path>
            </a:pathLst>
          </a:custGeom>
          <a:solidFill>
            <a:srgbClr val="FEF2CA"/>
          </a:solidFill>
        </p:spPr>
        <p:txBody>
          <a:bodyPr wrap="square" lIns="0" tIns="0" rIns="0" bIns="0" rtlCol="0"/>
          <a:lstStyle/>
          <a:p>
            <a:endParaRPr/>
          </a:p>
        </p:txBody>
      </p:sp>
      <p:sp>
        <p:nvSpPr>
          <p:cNvPr id="47" name="object 47"/>
          <p:cNvSpPr/>
          <p:nvPr/>
        </p:nvSpPr>
        <p:spPr>
          <a:xfrm>
            <a:off x="1988295" y="2144436"/>
            <a:ext cx="0" cy="534035"/>
          </a:xfrm>
          <a:custGeom>
            <a:avLst/>
            <a:gdLst/>
            <a:ahLst/>
            <a:cxnLst/>
            <a:rect l="l" t="t" r="r" b="b"/>
            <a:pathLst>
              <a:path h="534035">
                <a:moveTo>
                  <a:pt x="0" y="0"/>
                </a:moveTo>
                <a:lnTo>
                  <a:pt x="0" y="533975"/>
                </a:lnTo>
              </a:path>
            </a:pathLst>
          </a:custGeom>
          <a:ln w="107950">
            <a:solidFill>
              <a:srgbClr val="FFFFFF"/>
            </a:solidFill>
          </a:ln>
        </p:spPr>
        <p:txBody>
          <a:bodyPr wrap="square" lIns="0" tIns="0" rIns="0" bIns="0" rtlCol="0"/>
          <a:lstStyle/>
          <a:p>
            <a:endParaRPr/>
          </a:p>
        </p:txBody>
      </p:sp>
      <p:sp>
        <p:nvSpPr>
          <p:cNvPr id="48" name="object 48"/>
          <p:cNvSpPr/>
          <p:nvPr/>
        </p:nvSpPr>
        <p:spPr>
          <a:xfrm>
            <a:off x="1988295" y="2754612"/>
            <a:ext cx="0" cy="1066800"/>
          </a:xfrm>
          <a:custGeom>
            <a:avLst/>
            <a:gdLst/>
            <a:ahLst/>
            <a:cxnLst/>
            <a:rect l="l" t="t" r="r" b="b"/>
            <a:pathLst>
              <a:path h="1066800">
                <a:moveTo>
                  <a:pt x="0" y="0"/>
                </a:moveTo>
                <a:lnTo>
                  <a:pt x="0" y="1066712"/>
                </a:lnTo>
              </a:path>
            </a:pathLst>
          </a:custGeom>
          <a:ln w="107950">
            <a:solidFill>
              <a:srgbClr val="FFFFFF"/>
            </a:solidFill>
          </a:ln>
        </p:spPr>
        <p:txBody>
          <a:bodyPr wrap="square" lIns="0" tIns="0" rIns="0" bIns="0" rtlCol="0"/>
          <a:lstStyle/>
          <a:p>
            <a:endParaRPr/>
          </a:p>
        </p:txBody>
      </p:sp>
      <p:sp>
        <p:nvSpPr>
          <p:cNvPr id="49" name="object 49"/>
          <p:cNvSpPr/>
          <p:nvPr/>
        </p:nvSpPr>
        <p:spPr>
          <a:xfrm>
            <a:off x="1988295" y="3897524"/>
            <a:ext cx="0" cy="621030"/>
          </a:xfrm>
          <a:custGeom>
            <a:avLst/>
            <a:gdLst/>
            <a:ahLst/>
            <a:cxnLst/>
            <a:rect l="l" t="t" r="r" b="b"/>
            <a:pathLst>
              <a:path h="621029">
                <a:moveTo>
                  <a:pt x="0" y="0"/>
                </a:moveTo>
                <a:lnTo>
                  <a:pt x="0" y="620428"/>
                </a:lnTo>
              </a:path>
            </a:pathLst>
          </a:custGeom>
          <a:ln w="107950">
            <a:solidFill>
              <a:srgbClr val="FFFFFF"/>
            </a:solidFill>
          </a:ln>
        </p:spPr>
        <p:txBody>
          <a:bodyPr wrap="square" lIns="0" tIns="0" rIns="0" bIns="0" rtlCol="0"/>
          <a:lstStyle/>
          <a:p>
            <a:endParaRPr/>
          </a:p>
        </p:txBody>
      </p:sp>
      <p:sp>
        <p:nvSpPr>
          <p:cNvPr id="50" name="object 50"/>
          <p:cNvSpPr/>
          <p:nvPr/>
        </p:nvSpPr>
        <p:spPr>
          <a:xfrm>
            <a:off x="813600" y="385942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51" name="object 51"/>
          <p:cNvSpPr/>
          <p:nvPr/>
        </p:nvSpPr>
        <p:spPr>
          <a:xfrm>
            <a:off x="896400" y="2716512"/>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52" name="object 52"/>
          <p:cNvSpPr txBox="1"/>
          <p:nvPr/>
        </p:nvSpPr>
        <p:spPr>
          <a:xfrm>
            <a:off x="2048395" y="2198192"/>
            <a:ext cx="4968875" cy="480695"/>
          </a:xfrm>
          <a:prstGeom prst="rect">
            <a:avLst/>
          </a:prstGeom>
          <a:solidFill>
            <a:srgbClr val="FCE17B"/>
          </a:solidFill>
        </p:spPr>
        <p:txBody>
          <a:bodyPr vert="horz" wrap="square" lIns="0" tIns="0" rIns="0" bIns="0" rtlCol="0">
            <a:spAutoFit/>
          </a:bodyPr>
          <a:lstStyle/>
          <a:p>
            <a:pPr marL="86360" marR="67310" algn="just">
              <a:lnSpc>
                <a:spcPts val="900"/>
              </a:lnSpc>
            </a:pPr>
            <a:r>
              <a:rPr sz="900" b="1" spc="-10" dirty="0">
                <a:solidFill>
                  <a:srgbClr val="706F6F"/>
                </a:solidFill>
                <a:latin typeface="Segoe UI"/>
                <a:cs typeface="Segoe UI"/>
              </a:rPr>
              <a:t>Создани</a:t>
            </a:r>
            <a:r>
              <a:rPr sz="900" b="1" dirty="0">
                <a:solidFill>
                  <a:srgbClr val="706F6F"/>
                </a:solidFill>
                <a:latin typeface="Segoe UI"/>
                <a:cs typeface="Segoe UI"/>
              </a:rPr>
              <a:t>е </a:t>
            </a:r>
            <a:r>
              <a:rPr sz="900" b="1" spc="-30" dirty="0">
                <a:solidFill>
                  <a:srgbClr val="706F6F"/>
                </a:solidFill>
                <a:latin typeface="Segoe UI"/>
                <a:cs typeface="Segoe UI"/>
              </a:rPr>
              <a:t> </a:t>
            </a:r>
            <a:r>
              <a:rPr sz="900" b="1" spc="-10" dirty="0">
                <a:solidFill>
                  <a:srgbClr val="706F6F"/>
                </a:solidFill>
                <a:latin typeface="Segoe UI"/>
                <a:cs typeface="Segoe UI"/>
              </a:rPr>
              <a:t>нормативны</a:t>
            </a:r>
            <a:r>
              <a:rPr sz="900" b="1" dirty="0">
                <a:solidFill>
                  <a:srgbClr val="706F6F"/>
                </a:solidFill>
                <a:latin typeface="Segoe UI"/>
                <a:cs typeface="Segoe UI"/>
              </a:rPr>
              <a:t>х </a:t>
            </a:r>
            <a:r>
              <a:rPr sz="900" b="1" spc="-30" dirty="0">
                <a:solidFill>
                  <a:srgbClr val="706F6F"/>
                </a:solidFill>
                <a:latin typeface="Segoe UI"/>
                <a:cs typeface="Segoe UI"/>
              </a:rPr>
              <a:t> </a:t>
            </a:r>
            <a:r>
              <a:rPr sz="900" b="1" spc="-10" dirty="0">
                <a:solidFill>
                  <a:srgbClr val="706F6F"/>
                </a:solidFill>
                <a:latin typeface="Segoe UI"/>
                <a:cs typeface="Segoe UI"/>
              </a:rPr>
              <a:t>п</a:t>
            </a:r>
            <a:r>
              <a:rPr sz="900" b="1" spc="-20" dirty="0">
                <a:solidFill>
                  <a:srgbClr val="706F6F"/>
                </a:solidFill>
                <a:latin typeface="Segoe UI"/>
                <a:cs typeface="Segoe UI"/>
              </a:rPr>
              <a:t>р</a:t>
            </a:r>
            <a:r>
              <a:rPr sz="900" b="1" spc="-10" dirty="0">
                <a:solidFill>
                  <a:srgbClr val="706F6F"/>
                </a:solidFill>
                <a:latin typeface="Segoe UI"/>
                <a:cs typeface="Segoe UI"/>
              </a:rPr>
              <a:t>авовых</a:t>
            </a:r>
            <a:r>
              <a:rPr sz="900" b="1" dirty="0">
                <a:solidFill>
                  <a:srgbClr val="706F6F"/>
                </a:solidFill>
                <a:latin typeface="Segoe UI"/>
                <a:cs typeface="Segoe UI"/>
              </a:rPr>
              <a:t>, </a:t>
            </a:r>
            <a:r>
              <a:rPr sz="900" b="1" spc="-30" dirty="0">
                <a:solidFill>
                  <a:srgbClr val="706F6F"/>
                </a:solidFill>
                <a:latin typeface="Segoe UI"/>
                <a:cs typeface="Segoe UI"/>
              </a:rPr>
              <a:t> </a:t>
            </a:r>
            <a:r>
              <a:rPr sz="900" b="1" spc="-10" dirty="0">
                <a:solidFill>
                  <a:srgbClr val="706F6F"/>
                </a:solidFill>
                <a:latin typeface="Segoe UI"/>
                <a:cs typeface="Segoe UI"/>
              </a:rPr>
              <a:t>ор</a:t>
            </a:r>
            <a:r>
              <a:rPr sz="900" b="1" spc="-35" dirty="0">
                <a:solidFill>
                  <a:srgbClr val="706F6F"/>
                </a:solidFill>
                <a:latin typeface="Segoe UI"/>
                <a:cs typeface="Segoe UI"/>
              </a:rPr>
              <a:t>г</a:t>
            </a:r>
            <a:r>
              <a:rPr sz="900" b="1" spc="-10" dirty="0">
                <a:solidFill>
                  <a:srgbClr val="706F6F"/>
                </a:solidFill>
                <a:latin typeface="Segoe UI"/>
                <a:cs typeface="Segoe UI"/>
              </a:rPr>
              <a:t>анизационны</a:t>
            </a:r>
            <a:r>
              <a:rPr sz="900" b="1" dirty="0">
                <a:solidFill>
                  <a:srgbClr val="706F6F"/>
                </a:solidFill>
                <a:latin typeface="Segoe UI"/>
                <a:cs typeface="Segoe UI"/>
              </a:rPr>
              <a:t>х </a:t>
            </a:r>
            <a:r>
              <a:rPr sz="900" b="1" spc="-30" dirty="0">
                <a:solidFill>
                  <a:srgbClr val="706F6F"/>
                </a:solidFill>
                <a:latin typeface="Segoe UI"/>
                <a:cs typeface="Segoe UI"/>
              </a:rPr>
              <a:t> </a:t>
            </a:r>
            <a:r>
              <a:rPr sz="900" b="1" dirty="0">
                <a:solidFill>
                  <a:srgbClr val="706F6F"/>
                </a:solidFill>
                <a:latin typeface="Segoe UI"/>
                <a:cs typeface="Segoe UI"/>
              </a:rPr>
              <a:t>и </a:t>
            </a:r>
            <a:r>
              <a:rPr sz="900" b="1" spc="-30" dirty="0">
                <a:solidFill>
                  <a:srgbClr val="706F6F"/>
                </a:solidFill>
                <a:latin typeface="Segoe UI"/>
                <a:cs typeface="Segoe UI"/>
              </a:rPr>
              <a:t> </a:t>
            </a:r>
            <a:r>
              <a:rPr sz="900" b="1" spc="-10" dirty="0">
                <a:solidFill>
                  <a:srgbClr val="706F6F"/>
                </a:solidFill>
                <a:latin typeface="Segoe UI"/>
                <a:cs typeface="Segoe UI"/>
              </a:rPr>
              <a:t>ме</a:t>
            </a:r>
            <a:r>
              <a:rPr sz="900" b="1" spc="-25" dirty="0">
                <a:solidFill>
                  <a:srgbClr val="706F6F"/>
                </a:solidFill>
                <a:latin typeface="Segoe UI"/>
                <a:cs typeface="Segoe UI"/>
              </a:rPr>
              <a:t>т</a:t>
            </a:r>
            <a:r>
              <a:rPr sz="900" b="1" spc="-20" dirty="0">
                <a:solidFill>
                  <a:srgbClr val="706F6F"/>
                </a:solidFill>
                <a:latin typeface="Segoe UI"/>
                <a:cs typeface="Segoe UI"/>
              </a:rPr>
              <a:t>о</a:t>
            </a:r>
            <a:r>
              <a:rPr sz="900" b="1" spc="-10" dirty="0">
                <a:solidFill>
                  <a:srgbClr val="706F6F"/>
                </a:solidFill>
                <a:latin typeface="Segoe UI"/>
                <a:cs typeface="Segoe UI"/>
              </a:rPr>
              <a:t>дически</a:t>
            </a:r>
            <a:r>
              <a:rPr sz="900" b="1" dirty="0">
                <a:solidFill>
                  <a:srgbClr val="706F6F"/>
                </a:solidFill>
                <a:latin typeface="Segoe UI"/>
                <a:cs typeface="Segoe UI"/>
              </a:rPr>
              <a:t>х </a:t>
            </a:r>
            <a:r>
              <a:rPr sz="900" b="1" spc="-30" dirty="0">
                <a:solidFill>
                  <a:srgbClr val="706F6F"/>
                </a:solidFill>
                <a:latin typeface="Segoe UI"/>
                <a:cs typeface="Segoe UI"/>
              </a:rPr>
              <a:t> </a:t>
            </a:r>
            <a:r>
              <a:rPr sz="900" b="1" spc="-15" dirty="0">
                <a:solidFill>
                  <a:srgbClr val="706F6F"/>
                </a:solidFill>
                <a:latin typeface="Segoe UI"/>
                <a:cs typeface="Segoe UI"/>
              </a:rPr>
              <a:t>у</a:t>
            </a:r>
            <a:r>
              <a:rPr sz="900" b="1" spc="-10" dirty="0">
                <a:solidFill>
                  <a:srgbClr val="706F6F"/>
                </a:solidFill>
                <a:latin typeface="Segoe UI"/>
                <a:cs typeface="Segoe UI"/>
              </a:rPr>
              <a:t>словий</a:t>
            </a:r>
            <a:r>
              <a:rPr sz="900" b="1" dirty="0">
                <a:solidFill>
                  <a:srgbClr val="706F6F"/>
                </a:solidFill>
                <a:latin typeface="Segoe UI"/>
                <a:cs typeface="Segoe UI"/>
              </a:rPr>
              <a:t>, </a:t>
            </a:r>
            <a:r>
              <a:rPr sz="900" b="1" spc="-30" dirty="0">
                <a:solidFill>
                  <a:srgbClr val="706F6F"/>
                </a:solidFill>
                <a:latin typeface="Segoe UI"/>
                <a:cs typeface="Segoe UI"/>
              </a:rPr>
              <a:t> </a:t>
            </a:r>
            <a:r>
              <a:rPr sz="900" b="1" spc="-10" dirty="0">
                <a:solidFill>
                  <a:srgbClr val="706F6F"/>
                </a:solidFill>
                <a:latin typeface="Segoe UI"/>
                <a:cs typeface="Segoe UI"/>
              </a:rPr>
              <a:t>на</a:t>
            </a:r>
            <a:r>
              <a:rPr sz="900" b="1" dirty="0">
                <a:solidFill>
                  <a:srgbClr val="706F6F"/>
                </a:solidFill>
                <a:latin typeface="Segoe UI"/>
                <a:cs typeface="Segoe UI"/>
              </a:rPr>
              <a:t>- </a:t>
            </a:r>
            <a:r>
              <a:rPr sz="900" b="1" spc="-10" dirty="0">
                <a:solidFill>
                  <a:srgbClr val="706F6F"/>
                </a:solidFill>
                <a:latin typeface="Segoe UI"/>
                <a:cs typeface="Segoe UI"/>
              </a:rPr>
              <a:t>п</a:t>
            </a:r>
            <a:r>
              <a:rPr sz="900" b="1" spc="-20" dirty="0">
                <a:solidFill>
                  <a:srgbClr val="706F6F"/>
                </a:solidFill>
                <a:latin typeface="Segoe UI"/>
                <a:cs typeface="Segoe UI"/>
              </a:rPr>
              <a:t>р</a:t>
            </a:r>
            <a:r>
              <a:rPr sz="900" b="1" spc="-10" dirty="0">
                <a:solidFill>
                  <a:srgbClr val="706F6F"/>
                </a:solidFill>
                <a:latin typeface="Segoe UI"/>
                <a:cs typeface="Segoe UI"/>
              </a:rPr>
              <a:t>авленны</a:t>
            </a:r>
            <a:r>
              <a:rPr sz="900" b="1" dirty="0">
                <a:solidFill>
                  <a:srgbClr val="706F6F"/>
                </a:solidFill>
                <a:latin typeface="Segoe UI"/>
                <a:cs typeface="Segoe UI"/>
              </a:rPr>
              <a:t>х </a:t>
            </a:r>
            <a:r>
              <a:rPr sz="900" b="1" spc="-10" dirty="0">
                <a:solidFill>
                  <a:srgbClr val="706F6F"/>
                </a:solidFill>
                <a:latin typeface="Segoe UI"/>
                <a:cs typeface="Segoe UI"/>
              </a:rPr>
              <a:t>н</a:t>
            </a:r>
            <a:r>
              <a:rPr sz="900" b="1" dirty="0">
                <a:solidFill>
                  <a:srgbClr val="706F6F"/>
                </a:solidFill>
                <a:latin typeface="Segoe UI"/>
                <a:cs typeface="Segoe UI"/>
              </a:rPr>
              <a:t>а </a:t>
            </a:r>
            <a:r>
              <a:rPr sz="900" b="1" spc="-10" dirty="0">
                <a:solidFill>
                  <a:srgbClr val="706F6F"/>
                </a:solidFill>
                <a:latin typeface="Segoe UI"/>
                <a:cs typeface="Segoe UI"/>
              </a:rPr>
              <a:t>формировани</a:t>
            </a:r>
            <a:r>
              <a:rPr sz="900" b="1" dirty="0">
                <a:solidFill>
                  <a:srgbClr val="706F6F"/>
                </a:solidFill>
                <a:latin typeface="Segoe UI"/>
                <a:cs typeface="Segoe UI"/>
              </a:rPr>
              <a:t>е у </a:t>
            </a:r>
            <a:r>
              <a:rPr sz="900" b="1" spc="-10" dirty="0">
                <a:solidFill>
                  <a:srgbClr val="706F6F"/>
                </a:solidFill>
                <a:latin typeface="Segoe UI"/>
                <a:cs typeface="Segoe UI"/>
              </a:rPr>
              <a:t>де</a:t>
            </a:r>
            <a:r>
              <a:rPr sz="900" b="1" spc="-25" dirty="0">
                <a:solidFill>
                  <a:srgbClr val="706F6F"/>
                </a:solidFill>
                <a:latin typeface="Segoe UI"/>
                <a:cs typeface="Segoe UI"/>
              </a:rPr>
              <a:t>т</a:t>
            </a:r>
            <a:r>
              <a:rPr sz="900" b="1" spc="-10" dirty="0">
                <a:solidFill>
                  <a:srgbClr val="706F6F"/>
                </a:solidFill>
                <a:latin typeface="Segoe UI"/>
                <a:cs typeface="Segoe UI"/>
              </a:rPr>
              <a:t>е</a:t>
            </a:r>
            <a:r>
              <a:rPr sz="900" b="1" dirty="0">
                <a:solidFill>
                  <a:srgbClr val="706F6F"/>
                </a:solidFill>
                <a:latin typeface="Segoe UI"/>
                <a:cs typeface="Segoe UI"/>
              </a:rPr>
              <a:t>й и </a:t>
            </a:r>
            <a:r>
              <a:rPr sz="900" b="1" spc="-10" dirty="0">
                <a:solidFill>
                  <a:srgbClr val="706F6F"/>
                </a:solidFill>
                <a:latin typeface="Segoe UI"/>
                <a:cs typeface="Segoe UI"/>
              </a:rPr>
              <a:t>мол</a:t>
            </a:r>
            <a:r>
              <a:rPr sz="900" b="1" spc="-20" dirty="0">
                <a:solidFill>
                  <a:srgbClr val="706F6F"/>
                </a:solidFill>
                <a:latin typeface="Segoe UI"/>
                <a:cs typeface="Segoe UI"/>
              </a:rPr>
              <a:t>о</a:t>
            </a:r>
            <a:r>
              <a:rPr sz="900" b="1" spc="-10" dirty="0">
                <a:solidFill>
                  <a:srgbClr val="706F6F"/>
                </a:solidFill>
                <a:latin typeface="Segoe UI"/>
                <a:cs typeface="Segoe UI"/>
              </a:rPr>
              <a:t>деж</a:t>
            </a:r>
            <a:r>
              <a:rPr sz="900" b="1" dirty="0">
                <a:solidFill>
                  <a:srgbClr val="706F6F"/>
                </a:solidFill>
                <a:latin typeface="Segoe UI"/>
                <a:cs typeface="Segoe UI"/>
              </a:rPr>
              <a:t>и </a:t>
            </a:r>
            <a:r>
              <a:rPr sz="900" b="1" spc="-10" dirty="0">
                <a:solidFill>
                  <a:srgbClr val="706F6F"/>
                </a:solidFill>
                <a:latin typeface="Segoe UI"/>
                <a:cs typeface="Segoe UI"/>
              </a:rPr>
              <a:t>ес</a:t>
            </a:r>
            <a:r>
              <a:rPr sz="900" b="1" spc="-25" dirty="0">
                <a:solidFill>
                  <a:srgbClr val="706F6F"/>
                </a:solidFill>
                <a:latin typeface="Segoe UI"/>
                <a:cs typeface="Segoe UI"/>
              </a:rPr>
              <a:t>т</a:t>
            </a:r>
            <a:r>
              <a:rPr sz="900" b="1" spc="-10" dirty="0">
                <a:solidFill>
                  <a:srgbClr val="706F6F"/>
                </a:solidFill>
                <a:latin typeface="Segoe UI"/>
                <a:cs typeface="Segoe UI"/>
              </a:rPr>
              <a:t>ественнонаучно</a:t>
            </a:r>
            <a:r>
              <a:rPr sz="900" b="1" dirty="0">
                <a:solidFill>
                  <a:srgbClr val="706F6F"/>
                </a:solidFill>
                <a:latin typeface="Segoe UI"/>
                <a:cs typeface="Segoe UI"/>
              </a:rPr>
              <a:t>й </a:t>
            </a:r>
            <a:r>
              <a:rPr sz="900" b="1" spc="-10" dirty="0">
                <a:solidFill>
                  <a:srgbClr val="706F6F"/>
                </a:solidFill>
                <a:latin typeface="Segoe UI"/>
                <a:cs typeface="Segoe UI"/>
              </a:rPr>
              <a:t>г</a:t>
            </a:r>
            <a:r>
              <a:rPr sz="900" b="1" spc="-20" dirty="0">
                <a:solidFill>
                  <a:srgbClr val="706F6F"/>
                </a:solidFill>
                <a:latin typeface="Segoe UI"/>
                <a:cs typeface="Segoe UI"/>
              </a:rPr>
              <a:t>р</a:t>
            </a:r>
            <a:r>
              <a:rPr sz="900" b="1" spc="-10" dirty="0">
                <a:solidFill>
                  <a:srgbClr val="706F6F"/>
                </a:solidFill>
                <a:latin typeface="Segoe UI"/>
                <a:cs typeface="Segoe UI"/>
              </a:rPr>
              <a:t>ам</a:t>
            </a:r>
            <a:r>
              <a:rPr sz="900" b="1" spc="-25" dirty="0">
                <a:solidFill>
                  <a:srgbClr val="706F6F"/>
                </a:solidFill>
                <a:latin typeface="Segoe UI"/>
                <a:cs typeface="Segoe UI"/>
              </a:rPr>
              <a:t>о</a:t>
            </a:r>
            <a:r>
              <a:rPr sz="900" b="1" spc="-10" dirty="0">
                <a:solidFill>
                  <a:srgbClr val="706F6F"/>
                </a:solidFill>
                <a:latin typeface="Segoe UI"/>
                <a:cs typeface="Segoe UI"/>
              </a:rPr>
              <a:t>тности, ин</a:t>
            </a:r>
            <a:r>
              <a:rPr sz="900" b="1" spc="-25" dirty="0">
                <a:solidFill>
                  <a:srgbClr val="706F6F"/>
                </a:solidFill>
                <a:latin typeface="Segoe UI"/>
                <a:cs typeface="Segoe UI"/>
              </a:rPr>
              <a:t>т</a:t>
            </a:r>
            <a:r>
              <a:rPr sz="900" b="1" spc="-10" dirty="0">
                <a:solidFill>
                  <a:srgbClr val="706F6F"/>
                </a:solidFill>
                <a:latin typeface="Segoe UI"/>
                <a:cs typeface="Segoe UI"/>
              </a:rPr>
              <a:t>ерес</a:t>
            </a:r>
            <a:r>
              <a:rPr sz="900" b="1" dirty="0">
                <a:solidFill>
                  <a:srgbClr val="706F6F"/>
                </a:solidFill>
                <a:latin typeface="Segoe UI"/>
                <a:cs typeface="Segoe UI"/>
              </a:rPr>
              <a:t>а</a:t>
            </a:r>
            <a:r>
              <a:rPr sz="900" b="1" spc="-20" dirty="0">
                <a:solidFill>
                  <a:srgbClr val="706F6F"/>
                </a:solidFill>
                <a:latin typeface="Segoe UI"/>
                <a:cs typeface="Segoe UI"/>
              </a:rPr>
              <a:t> </a:t>
            </a:r>
            <a:r>
              <a:rPr sz="900" b="1" dirty="0">
                <a:solidFill>
                  <a:srgbClr val="706F6F"/>
                </a:solidFill>
                <a:latin typeface="Segoe UI"/>
                <a:cs typeface="Segoe UI"/>
              </a:rPr>
              <a:t>к</a:t>
            </a:r>
            <a:r>
              <a:rPr sz="900" b="1" spc="-20" dirty="0">
                <a:solidFill>
                  <a:srgbClr val="706F6F"/>
                </a:solidFill>
                <a:latin typeface="Segoe UI"/>
                <a:cs typeface="Segoe UI"/>
              </a:rPr>
              <a:t> </a:t>
            </a:r>
            <a:r>
              <a:rPr sz="900" b="1" spc="-10" dirty="0">
                <a:solidFill>
                  <a:srgbClr val="706F6F"/>
                </a:solidFill>
                <a:latin typeface="Segoe UI"/>
                <a:cs typeface="Segoe UI"/>
              </a:rPr>
              <a:t>научны</a:t>
            </a:r>
            <a:r>
              <a:rPr sz="900" b="1" dirty="0">
                <a:solidFill>
                  <a:srgbClr val="706F6F"/>
                </a:solidFill>
                <a:latin typeface="Segoe UI"/>
                <a:cs typeface="Segoe UI"/>
              </a:rPr>
              <a:t>м</a:t>
            </a:r>
            <a:r>
              <a:rPr sz="900" b="1" spc="-20" dirty="0">
                <a:solidFill>
                  <a:srgbClr val="706F6F"/>
                </a:solidFill>
                <a:latin typeface="Segoe UI"/>
                <a:cs typeface="Segoe UI"/>
              </a:rPr>
              <a:t> </a:t>
            </a:r>
            <a:r>
              <a:rPr sz="900" b="1" spc="-10" dirty="0">
                <a:solidFill>
                  <a:srgbClr val="706F6F"/>
                </a:solidFill>
                <a:latin typeface="Segoe UI"/>
                <a:cs typeface="Segoe UI"/>
              </a:rPr>
              <a:t>исследования</a:t>
            </a:r>
            <a:r>
              <a:rPr sz="900" b="1" dirty="0">
                <a:solidFill>
                  <a:srgbClr val="706F6F"/>
                </a:solidFill>
                <a:latin typeface="Segoe UI"/>
                <a:cs typeface="Segoe UI"/>
              </a:rPr>
              <a:t>м</a:t>
            </a:r>
            <a:r>
              <a:rPr sz="900" b="1" spc="-20" dirty="0">
                <a:solidFill>
                  <a:srgbClr val="706F6F"/>
                </a:solidFill>
                <a:latin typeface="Segoe UI"/>
                <a:cs typeface="Segoe UI"/>
              </a:rPr>
              <a:t> </a:t>
            </a:r>
            <a:r>
              <a:rPr sz="900" b="1" dirty="0">
                <a:solidFill>
                  <a:srgbClr val="706F6F"/>
                </a:solidFill>
                <a:latin typeface="Segoe UI"/>
                <a:cs typeface="Segoe UI"/>
              </a:rPr>
              <a:t>в</a:t>
            </a:r>
            <a:r>
              <a:rPr sz="900" b="1" spc="-20" dirty="0">
                <a:solidFill>
                  <a:srgbClr val="706F6F"/>
                </a:solidFill>
                <a:latin typeface="Segoe UI"/>
                <a:cs typeface="Segoe UI"/>
              </a:rPr>
              <a:t> </a:t>
            </a:r>
            <a:r>
              <a:rPr sz="900" b="1" spc="-10" dirty="0">
                <a:solidFill>
                  <a:srgbClr val="706F6F"/>
                </a:solidFill>
                <a:latin typeface="Segoe UI"/>
                <a:cs typeface="Segoe UI"/>
              </a:rPr>
              <a:t>област</a:t>
            </a:r>
            <a:r>
              <a:rPr sz="900" b="1" dirty="0">
                <a:solidFill>
                  <a:srgbClr val="706F6F"/>
                </a:solidFill>
                <a:latin typeface="Segoe UI"/>
                <a:cs typeface="Segoe UI"/>
              </a:rPr>
              <a:t>и</a:t>
            </a:r>
            <a:r>
              <a:rPr sz="900" b="1" spc="-20" dirty="0">
                <a:solidFill>
                  <a:srgbClr val="706F6F"/>
                </a:solidFill>
                <a:latin typeface="Segoe UI"/>
                <a:cs typeface="Segoe UI"/>
              </a:rPr>
              <a:t> </a:t>
            </a:r>
            <a:r>
              <a:rPr sz="900" b="1" spc="-10" dirty="0">
                <a:solidFill>
                  <a:srgbClr val="706F6F"/>
                </a:solidFill>
                <a:latin typeface="Segoe UI"/>
                <a:cs typeface="Segoe UI"/>
              </a:rPr>
              <a:t>химии</a:t>
            </a:r>
            <a:r>
              <a:rPr sz="900" b="1" dirty="0">
                <a:solidFill>
                  <a:srgbClr val="706F6F"/>
                </a:solidFill>
                <a:latin typeface="Segoe UI"/>
                <a:cs typeface="Segoe UI"/>
              </a:rPr>
              <a:t>,</a:t>
            </a:r>
            <a:r>
              <a:rPr sz="900" b="1" spc="-20" dirty="0">
                <a:solidFill>
                  <a:srgbClr val="706F6F"/>
                </a:solidFill>
                <a:latin typeface="Segoe UI"/>
                <a:cs typeface="Segoe UI"/>
              </a:rPr>
              <a:t> </a:t>
            </a:r>
            <a:r>
              <a:rPr sz="900" b="1" spc="-10" dirty="0">
                <a:solidFill>
                  <a:srgbClr val="706F6F"/>
                </a:solidFill>
                <a:latin typeface="Segoe UI"/>
                <a:cs typeface="Segoe UI"/>
              </a:rPr>
              <a:t>э</a:t>
            </a:r>
            <a:r>
              <a:rPr sz="900" b="1" spc="-25" dirty="0">
                <a:solidFill>
                  <a:srgbClr val="706F6F"/>
                </a:solidFill>
                <a:latin typeface="Segoe UI"/>
                <a:cs typeface="Segoe UI"/>
              </a:rPr>
              <a:t>к</a:t>
            </a:r>
            <a:r>
              <a:rPr sz="900" b="1" spc="-10" dirty="0">
                <a:solidFill>
                  <a:srgbClr val="706F6F"/>
                </a:solidFill>
                <a:latin typeface="Segoe UI"/>
                <a:cs typeface="Segoe UI"/>
              </a:rPr>
              <a:t>ологии</a:t>
            </a:r>
            <a:r>
              <a:rPr sz="900" b="1" dirty="0">
                <a:solidFill>
                  <a:srgbClr val="706F6F"/>
                </a:solidFill>
                <a:latin typeface="Segoe UI"/>
                <a:cs typeface="Segoe UI"/>
              </a:rPr>
              <a:t>,</a:t>
            </a:r>
            <a:r>
              <a:rPr sz="900" b="1" spc="-20" dirty="0">
                <a:solidFill>
                  <a:srgbClr val="706F6F"/>
                </a:solidFill>
                <a:latin typeface="Segoe UI"/>
                <a:cs typeface="Segoe UI"/>
              </a:rPr>
              <a:t> </a:t>
            </a:r>
            <a:r>
              <a:rPr sz="900" b="1" spc="-10" dirty="0">
                <a:solidFill>
                  <a:srgbClr val="706F6F"/>
                </a:solidFill>
                <a:latin typeface="Segoe UI"/>
                <a:cs typeface="Segoe UI"/>
              </a:rPr>
              <a:t>биологии</a:t>
            </a:r>
            <a:endParaRPr sz="900">
              <a:latin typeface="Segoe UI"/>
              <a:cs typeface="Segoe UI"/>
            </a:endParaRPr>
          </a:p>
        </p:txBody>
      </p:sp>
      <p:sp>
        <p:nvSpPr>
          <p:cNvPr id="53" name="object 53"/>
          <p:cNvSpPr txBox="1"/>
          <p:nvPr/>
        </p:nvSpPr>
        <p:spPr>
          <a:xfrm>
            <a:off x="2048395" y="3897524"/>
            <a:ext cx="4968875" cy="573405"/>
          </a:xfrm>
          <a:prstGeom prst="rect">
            <a:avLst/>
          </a:prstGeom>
          <a:solidFill>
            <a:srgbClr val="FCE17B"/>
          </a:solidFill>
        </p:spPr>
        <p:txBody>
          <a:bodyPr vert="horz" wrap="square" lIns="0" tIns="0" rIns="0" bIns="0" rtlCol="0">
            <a:spAutoFit/>
          </a:bodyPr>
          <a:lstStyle/>
          <a:p>
            <a:pPr marL="90170" marR="379095">
              <a:lnSpc>
                <a:spcPts val="1100"/>
              </a:lnSpc>
            </a:pP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ельная дея</a:t>
            </a:r>
            <a:r>
              <a:rPr sz="900" b="1" spc="-15" dirty="0">
                <a:solidFill>
                  <a:srgbClr val="706F6F"/>
                </a:solidFill>
                <a:latin typeface="Segoe UI"/>
                <a:cs typeface="Segoe UI"/>
              </a:rPr>
              <a:t>т</a:t>
            </a:r>
            <a:r>
              <a:rPr sz="900" b="1" dirty="0">
                <a:solidFill>
                  <a:srgbClr val="706F6F"/>
                </a:solidFill>
                <a:latin typeface="Segoe UI"/>
                <a:cs typeface="Segoe UI"/>
              </a:rPr>
              <a:t>ельность —</a:t>
            </a:r>
            <a:r>
              <a:rPr sz="900" b="1" spc="-5" dirty="0">
                <a:solidFill>
                  <a:srgbClr val="706F6F"/>
                </a:solidFill>
                <a:latin typeface="Segoe UI"/>
                <a:cs typeface="Segoe UI"/>
              </a:rPr>
              <a:t> </a:t>
            </a:r>
            <a:r>
              <a:rPr sz="1000" b="1" dirty="0">
                <a:solidFill>
                  <a:srgbClr val="F07E2F"/>
                </a:solidFill>
                <a:latin typeface="Segoe UI"/>
                <a:cs typeface="Segoe UI"/>
              </a:rPr>
              <a:t>729</a:t>
            </a:r>
            <a:r>
              <a:rPr sz="1000" b="1" spc="-30" dirty="0">
                <a:solidFill>
                  <a:srgbClr val="F07E2F"/>
                </a:solidFill>
                <a:latin typeface="Segoe UI"/>
                <a:cs typeface="Segoe UI"/>
              </a:rPr>
              <a:t> </a:t>
            </a:r>
            <a:r>
              <a:rPr sz="900" b="1" dirty="0">
                <a:solidFill>
                  <a:srgbClr val="706F6F"/>
                </a:solidFill>
                <a:latin typeface="Segoe UI"/>
                <a:cs typeface="Segoe UI"/>
              </a:rPr>
              <a:t>обучающи</a:t>
            </a:r>
            <a:r>
              <a:rPr sz="900" b="1" spc="-10" dirty="0">
                <a:solidFill>
                  <a:srgbClr val="706F6F"/>
                </a:solidFill>
                <a:latin typeface="Segoe UI"/>
                <a:cs typeface="Segoe UI"/>
              </a:rPr>
              <a:t>х</a:t>
            </a:r>
            <a:r>
              <a:rPr sz="900" b="1" dirty="0">
                <a:solidFill>
                  <a:srgbClr val="706F6F"/>
                </a:solidFill>
                <a:latin typeface="Segoe UI"/>
                <a:cs typeface="Segoe UI"/>
              </a:rPr>
              <a:t>ся из всех муниципали</a:t>
            </a:r>
            <a:r>
              <a:rPr sz="900" b="1" spc="-15" dirty="0">
                <a:solidFill>
                  <a:srgbClr val="706F6F"/>
                </a:solidFill>
                <a:latin typeface="Segoe UI"/>
                <a:cs typeface="Segoe UI"/>
              </a:rPr>
              <a:t>т</a:t>
            </a:r>
            <a:r>
              <a:rPr sz="900" b="1" dirty="0">
                <a:solidFill>
                  <a:srgbClr val="706F6F"/>
                </a:solidFill>
                <a:latin typeface="Segoe UI"/>
                <a:cs typeface="Segoe UI"/>
              </a:rPr>
              <a:t>е</a:t>
            </a:r>
            <a:r>
              <a:rPr sz="900" b="1" spc="-15" dirty="0">
                <a:solidFill>
                  <a:srgbClr val="706F6F"/>
                </a:solidFill>
                <a:latin typeface="Segoe UI"/>
                <a:cs typeface="Segoe UI"/>
              </a:rPr>
              <a:t>т</a:t>
            </a:r>
            <a:r>
              <a:rPr sz="900" b="1" dirty="0">
                <a:solidFill>
                  <a:srgbClr val="706F6F"/>
                </a:solidFill>
                <a:latin typeface="Segoe UI"/>
                <a:cs typeface="Segoe UI"/>
              </a:rPr>
              <a:t>ов. Учебные ин</a:t>
            </a:r>
            <a:r>
              <a:rPr sz="900" b="1" spc="-15" dirty="0">
                <a:solidFill>
                  <a:srgbClr val="706F6F"/>
                </a:solidFill>
                <a:latin typeface="Segoe UI"/>
                <a:cs typeface="Segoe UI"/>
              </a:rPr>
              <a:t>т</a:t>
            </a:r>
            <a:r>
              <a:rPr sz="900" b="1" dirty="0">
                <a:solidFill>
                  <a:srgbClr val="706F6F"/>
                </a:solidFill>
                <a:latin typeface="Segoe UI"/>
                <a:cs typeface="Segoe UI"/>
              </a:rPr>
              <a:t>енсивные сборы — </a:t>
            </a:r>
            <a:r>
              <a:rPr sz="900" b="1" spc="-20" dirty="0">
                <a:solidFill>
                  <a:srgbClr val="706F6F"/>
                </a:solidFill>
                <a:latin typeface="Segoe UI"/>
                <a:cs typeface="Segoe UI"/>
              </a:rPr>
              <a:t>дополни</a:t>
            </a:r>
            <a:r>
              <a:rPr sz="900" b="1" spc="-35" dirty="0">
                <a:solidFill>
                  <a:srgbClr val="706F6F"/>
                </a:solidFill>
                <a:latin typeface="Segoe UI"/>
                <a:cs typeface="Segoe UI"/>
              </a:rPr>
              <a:t>т</a:t>
            </a:r>
            <a:r>
              <a:rPr sz="900" b="1" spc="-20" dirty="0">
                <a:solidFill>
                  <a:srgbClr val="706F6F"/>
                </a:solidFill>
                <a:latin typeface="Segoe UI"/>
                <a:cs typeface="Segoe UI"/>
              </a:rPr>
              <a:t>ельны</a:t>
            </a:r>
            <a:r>
              <a:rPr sz="900" b="1" dirty="0">
                <a:solidFill>
                  <a:srgbClr val="706F6F"/>
                </a:solidFill>
                <a:latin typeface="Segoe UI"/>
                <a:cs typeface="Segoe UI"/>
              </a:rPr>
              <a:t>е</a:t>
            </a:r>
            <a:r>
              <a:rPr sz="900" b="1" spc="-40" dirty="0">
                <a:solidFill>
                  <a:srgbClr val="706F6F"/>
                </a:solidFill>
                <a:latin typeface="Segoe UI"/>
                <a:cs typeface="Segoe UI"/>
              </a:rPr>
              <a:t> </a:t>
            </a:r>
            <a:r>
              <a:rPr sz="900" b="1" spc="-20" dirty="0">
                <a:solidFill>
                  <a:srgbClr val="706F6F"/>
                </a:solidFill>
                <a:latin typeface="Segoe UI"/>
                <a:cs typeface="Segoe UI"/>
              </a:rPr>
              <a:t>обще</a:t>
            </a:r>
            <a:r>
              <a:rPr sz="900" b="1" spc="-30" dirty="0">
                <a:solidFill>
                  <a:srgbClr val="706F6F"/>
                </a:solidFill>
                <a:latin typeface="Segoe UI"/>
                <a:cs typeface="Segoe UI"/>
              </a:rPr>
              <a:t>р</a:t>
            </a:r>
            <a:r>
              <a:rPr sz="900" b="1" spc="-20" dirty="0">
                <a:solidFill>
                  <a:srgbClr val="706F6F"/>
                </a:solidFill>
                <a:latin typeface="Segoe UI"/>
                <a:cs typeface="Segoe UI"/>
              </a:rPr>
              <a:t>азвивающи</a:t>
            </a:r>
            <a:r>
              <a:rPr sz="900" b="1" dirty="0">
                <a:solidFill>
                  <a:srgbClr val="706F6F"/>
                </a:solidFill>
                <a:latin typeface="Segoe UI"/>
                <a:cs typeface="Segoe UI"/>
              </a:rPr>
              <a:t>е </a:t>
            </a:r>
            <a:r>
              <a:rPr sz="900" b="1" spc="-20" dirty="0">
                <a:solidFill>
                  <a:srgbClr val="706F6F"/>
                </a:solidFill>
                <a:latin typeface="Segoe UI"/>
                <a:cs typeface="Segoe UI"/>
              </a:rPr>
              <a:t>общеоб</a:t>
            </a:r>
            <a:r>
              <a:rPr sz="900" b="1" spc="-30" dirty="0">
                <a:solidFill>
                  <a:srgbClr val="706F6F"/>
                </a:solidFill>
                <a:latin typeface="Segoe UI"/>
                <a:cs typeface="Segoe UI"/>
              </a:rPr>
              <a:t>р</a:t>
            </a:r>
            <a:r>
              <a:rPr sz="900" b="1" spc="-20" dirty="0">
                <a:solidFill>
                  <a:srgbClr val="706F6F"/>
                </a:solidFill>
                <a:latin typeface="Segoe UI"/>
                <a:cs typeface="Segoe UI"/>
              </a:rPr>
              <a:t>азова</a:t>
            </a:r>
            <a:r>
              <a:rPr sz="900" b="1" spc="-35" dirty="0">
                <a:solidFill>
                  <a:srgbClr val="706F6F"/>
                </a:solidFill>
                <a:latin typeface="Segoe UI"/>
                <a:cs typeface="Segoe UI"/>
              </a:rPr>
              <a:t>т</a:t>
            </a:r>
            <a:r>
              <a:rPr sz="900" b="1" spc="-20" dirty="0">
                <a:solidFill>
                  <a:srgbClr val="706F6F"/>
                </a:solidFill>
                <a:latin typeface="Segoe UI"/>
                <a:cs typeface="Segoe UI"/>
              </a:rPr>
              <a:t>ельны</a:t>
            </a:r>
            <a:r>
              <a:rPr sz="900" b="1" dirty="0">
                <a:solidFill>
                  <a:srgbClr val="706F6F"/>
                </a:solidFill>
                <a:latin typeface="Segoe UI"/>
                <a:cs typeface="Segoe UI"/>
              </a:rPr>
              <a:t>е</a:t>
            </a:r>
            <a:r>
              <a:rPr sz="900" b="1" spc="-40" dirty="0">
                <a:solidFill>
                  <a:srgbClr val="706F6F"/>
                </a:solidFill>
                <a:latin typeface="Segoe UI"/>
                <a:cs typeface="Segoe UI"/>
              </a:rPr>
              <a:t> </a:t>
            </a:r>
            <a:r>
              <a:rPr sz="900" b="1" spc="-20" dirty="0">
                <a:solidFill>
                  <a:srgbClr val="706F6F"/>
                </a:solidFill>
                <a:latin typeface="Segoe UI"/>
                <a:cs typeface="Segoe UI"/>
              </a:rPr>
              <a:t>прог</a:t>
            </a:r>
            <a:r>
              <a:rPr sz="900" b="1" spc="-30" dirty="0">
                <a:solidFill>
                  <a:srgbClr val="706F6F"/>
                </a:solidFill>
                <a:latin typeface="Segoe UI"/>
                <a:cs typeface="Segoe UI"/>
              </a:rPr>
              <a:t>р</a:t>
            </a:r>
            <a:r>
              <a:rPr sz="900" b="1" spc="-20" dirty="0">
                <a:solidFill>
                  <a:srgbClr val="706F6F"/>
                </a:solidFill>
                <a:latin typeface="Segoe UI"/>
                <a:cs typeface="Segoe UI"/>
              </a:rPr>
              <a:t>амм</a:t>
            </a:r>
            <a:r>
              <a:rPr sz="900" b="1" dirty="0">
                <a:solidFill>
                  <a:srgbClr val="706F6F"/>
                </a:solidFill>
                <a:latin typeface="Segoe UI"/>
                <a:cs typeface="Segoe UI"/>
              </a:rPr>
              <a:t>ы</a:t>
            </a:r>
            <a:r>
              <a:rPr sz="900" b="1" spc="-20" dirty="0">
                <a:solidFill>
                  <a:srgbClr val="706F6F"/>
                </a:solidFill>
                <a:latin typeface="Segoe UI"/>
                <a:cs typeface="Segoe UI"/>
              </a:rPr>
              <a:t> </a:t>
            </a:r>
            <a:r>
              <a:rPr sz="900" b="1" dirty="0">
                <a:solidFill>
                  <a:srgbClr val="706F6F"/>
                </a:solidFill>
                <a:latin typeface="Segoe UI"/>
                <a:cs typeface="Segoe UI"/>
              </a:rPr>
              <a:t>у</a:t>
            </a:r>
            <a:r>
              <a:rPr sz="900" b="1" spc="-25" dirty="0">
                <a:solidFill>
                  <a:srgbClr val="706F6F"/>
                </a:solidFill>
                <a:latin typeface="Segoe UI"/>
                <a:cs typeface="Segoe UI"/>
              </a:rPr>
              <a:t>г</a:t>
            </a:r>
            <a:r>
              <a:rPr sz="900" b="1" dirty="0">
                <a:solidFill>
                  <a:srgbClr val="706F6F"/>
                </a:solidFill>
                <a:latin typeface="Segoe UI"/>
                <a:cs typeface="Segoe UI"/>
              </a:rPr>
              <a:t>лубле</a:t>
            </a:r>
            <a:r>
              <a:rPr sz="900" b="1" spc="-5" dirty="0">
                <a:solidFill>
                  <a:srgbClr val="706F6F"/>
                </a:solidFill>
                <a:latin typeface="Segoe UI"/>
                <a:cs typeface="Segoe UI"/>
              </a:rPr>
              <a:t>н</a:t>
            </a:r>
            <a:r>
              <a:rPr sz="900" b="1" dirty="0">
                <a:solidFill>
                  <a:srgbClr val="706F6F"/>
                </a:solidFill>
                <a:latin typeface="Segoe UI"/>
                <a:cs typeface="Segoe UI"/>
              </a:rPr>
              <a:t>но</a:t>
            </a:r>
            <a:r>
              <a:rPr sz="900" b="1" spc="-15" dirty="0">
                <a:solidFill>
                  <a:srgbClr val="706F6F"/>
                </a:solidFill>
                <a:latin typeface="Segoe UI"/>
                <a:cs typeface="Segoe UI"/>
              </a:rPr>
              <a:t>г</a:t>
            </a:r>
            <a:r>
              <a:rPr sz="900" b="1" dirty="0">
                <a:solidFill>
                  <a:srgbClr val="706F6F"/>
                </a:solidFill>
                <a:latin typeface="Segoe UI"/>
                <a:cs typeface="Segoe UI"/>
              </a:rPr>
              <a:t>о уро</a:t>
            </a:r>
            <a:r>
              <a:rPr sz="900" b="1" spc="-5" dirty="0">
                <a:solidFill>
                  <a:srgbClr val="706F6F"/>
                </a:solidFill>
                <a:latin typeface="Segoe UI"/>
                <a:cs typeface="Segoe UI"/>
              </a:rPr>
              <a:t>в</a:t>
            </a:r>
            <a:r>
              <a:rPr sz="900" b="1" dirty="0">
                <a:solidFill>
                  <a:srgbClr val="706F6F"/>
                </a:solidFill>
                <a:latin typeface="Segoe UI"/>
                <a:cs typeface="Segoe UI"/>
              </a:rPr>
              <a:t>ня — </a:t>
            </a:r>
            <a:r>
              <a:rPr sz="1000" b="1" dirty="0">
                <a:solidFill>
                  <a:srgbClr val="F07E2F"/>
                </a:solidFill>
                <a:latin typeface="Segoe UI"/>
                <a:cs typeface="Segoe UI"/>
              </a:rPr>
              <a:t>357</a:t>
            </a:r>
            <a:r>
              <a:rPr sz="1000" b="1" spc="-30" dirty="0">
                <a:solidFill>
                  <a:srgbClr val="F07E2F"/>
                </a:solidFill>
                <a:latin typeface="Segoe UI"/>
                <a:cs typeface="Segoe UI"/>
              </a:rPr>
              <a:t> </a:t>
            </a:r>
            <a:r>
              <a:rPr sz="900" b="1" dirty="0">
                <a:solidFill>
                  <a:srgbClr val="706F6F"/>
                </a:solidFill>
                <a:latin typeface="Segoe UI"/>
                <a:cs typeface="Segoe UI"/>
              </a:rPr>
              <a:t>обучающи</a:t>
            </a:r>
            <a:r>
              <a:rPr sz="900" b="1" spc="-10" dirty="0">
                <a:solidFill>
                  <a:srgbClr val="706F6F"/>
                </a:solidFill>
                <a:latin typeface="Segoe UI"/>
                <a:cs typeface="Segoe UI"/>
              </a:rPr>
              <a:t>х</a:t>
            </a:r>
            <a:r>
              <a:rPr sz="900" b="1" dirty="0">
                <a:solidFill>
                  <a:srgbClr val="706F6F"/>
                </a:solidFill>
                <a:latin typeface="Segoe UI"/>
                <a:cs typeface="Segoe UI"/>
              </a:rPr>
              <a:t>ся</a:t>
            </a:r>
            <a:endParaRPr sz="900">
              <a:latin typeface="Segoe UI"/>
              <a:cs typeface="Segoe UI"/>
            </a:endParaRPr>
          </a:p>
        </p:txBody>
      </p:sp>
      <p:sp>
        <p:nvSpPr>
          <p:cNvPr id="54" name="object 54"/>
          <p:cNvSpPr txBox="1"/>
          <p:nvPr/>
        </p:nvSpPr>
        <p:spPr>
          <a:xfrm>
            <a:off x="2048395" y="2754612"/>
            <a:ext cx="4968875" cy="1066800"/>
          </a:xfrm>
          <a:prstGeom prst="rect">
            <a:avLst/>
          </a:prstGeom>
          <a:solidFill>
            <a:srgbClr val="FCE17B"/>
          </a:solidFill>
        </p:spPr>
        <p:txBody>
          <a:bodyPr vert="horz" wrap="square" lIns="0" tIns="0" rIns="0" bIns="0" rtlCol="0">
            <a:spAutoFit/>
          </a:bodyPr>
          <a:lstStyle/>
          <a:p>
            <a:pPr marL="86360" marR="69850" algn="just">
              <a:lnSpc>
                <a:spcPts val="900"/>
              </a:lnSpc>
            </a:pPr>
            <a:r>
              <a:rPr sz="900" b="1" spc="-45" dirty="0">
                <a:solidFill>
                  <a:srgbClr val="706F6F"/>
                </a:solidFill>
                <a:latin typeface="Segoe UI"/>
                <a:cs typeface="Segoe UI"/>
              </a:rPr>
              <a:t>Р</a:t>
            </a:r>
            <a:r>
              <a:rPr sz="900" b="1" spc="-20" dirty="0">
                <a:solidFill>
                  <a:srgbClr val="706F6F"/>
                </a:solidFill>
                <a:latin typeface="Segoe UI"/>
                <a:cs typeface="Segoe UI"/>
              </a:rPr>
              <a:t>аз</a:t>
            </a:r>
            <a:r>
              <a:rPr sz="900" b="1" spc="-30" dirty="0">
                <a:solidFill>
                  <a:srgbClr val="706F6F"/>
                </a:solidFill>
                <a:latin typeface="Segoe UI"/>
                <a:cs typeface="Segoe UI"/>
              </a:rPr>
              <a:t>р</a:t>
            </a:r>
            <a:r>
              <a:rPr sz="900" b="1" spc="-20" dirty="0">
                <a:solidFill>
                  <a:srgbClr val="706F6F"/>
                </a:solidFill>
                <a:latin typeface="Segoe UI"/>
                <a:cs typeface="Segoe UI"/>
              </a:rPr>
              <a:t>аб</a:t>
            </a:r>
            <a:r>
              <a:rPr sz="900" b="1" spc="-35" dirty="0">
                <a:solidFill>
                  <a:srgbClr val="706F6F"/>
                </a:solidFill>
                <a:latin typeface="Segoe UI"/>
                <a:cs typeface="Segoe UI"/>
              </a:rPr>
              <a:t>о</a:t>
            </a:r>
            <a:r>
              <a:rPr sz="900" b="1" spc="-20" dirty="0">
                <a:solidFill>
                  <a:srgbClr val="706F6F"/>
                </a:solidFill>
                <a:latin typeface="Segoe UI"/>
                <a:cs typeface="Segoe UI"/>
              </a:rPr>
              <a:t>тка</a:t>
            </a:r>
            <a:r>
              <a:rPr sz="900" b="1" dirty="0">
                <a:solidFill>
                  <a:srgbClr val="706F6F"/>
                </a:solidFill>
                <a:latin typeface="Segoe UI"/>
                <a:cs typeface="Segoe UI"/>
              </a:rPr>
              <a:t>,</a:t>
            </a:r>
            <a:r>
              <a:rPr sz="900" b="1" spc="65" dirty="0">
                <a:solidFill>
                  <a:srgbClr val="706F6F"/>
                </a:solidFill>
                <a:latin typeface="Segoe UI"/>
                <a:cs typeface="Segoe UI"/>
              </a:rPr>
              <a:t> </a:t>
            </a:r>
            <a:r>
              <a:rPr sz="900" b="1" spc="-20" dirty="0">
                <a:solidFill>
                  <a:srgbClr val="706F6F"/>
                </a:solidFill>
                <a:latin typeface="Segoe UI"/>
                <a:cs typeface="Segoe UI"/>
              </a:rPr>
              <a:t>апробаци</a:t>
            </a:r>
            <a:r>
              <a:rPr sz="900" b="1" dirty="0">
                <a:solidFill>
                  <a:srgbClr val="706F6F"/>
                </a:solidFill>
                <a:latin typeface="Segoe UI"/>
                <a:cs typeface="Segoe UI"/>
              </a:rPr>
              <a:t>я</a:t>
            </a:r>
            <a:r>
              <a:rPr sz="900" b="1" spc="65" dirty="0">
                <a:solidFill>
                  <a:srgbClr val="706F6F"/>
                </a:solidFill>
                <a:latin typeface="Segoe UI"/>
                <a:cs typeface="Segoe UI"/>
              </a:rPr>
              <a:t> </a:t>
            </a:r>
            <a:r>
              <a:rPr sz="900" b="1" dirty="0">
                <a:solidFill>
                  <a:srgbClr val="706F6F"/>
                </a:solidFill>
                <a:latin typeface="Segoe UI"/>
                <a:cs typeface="Segoe UI"/>
              </a:rPr>
              <a:t>и</a:t>
            </a:r>
            <a:r>
              <a:rPr sz="900" b="1" spc="65"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аспрост</a:t>
            </a:r>
            <a:r>
              <a:rPr sz="900" b="1" spc="-30" dirty="0">
                <a:solidFill>
                  <a:srgbClr val="706F6F"/>
                </a:solidFill>
                <a:latin typeface="Segoe UI"/>
                <a:cs typeface="Segoe UI"/>
              </a:rPr>
              <a:t>р</a:t>
            </a:r>
            <a:r>
              <a:rPr sz="900" b="1" spc="-20" dirty="0">
                <a:solidFill>
                  <a:srgbClr val="706F6F"/>
                </a:solidFill>
                <a:latin typeface="Segoe UI"/>
                <a:cs typeface="Segoe UI"/>
              </a:rPr>
              <a:t>анени</a:t>
            </a:r>
            <a:r>
              <a:rPr sz="900" b="1" dirty="0">
                <a:solidFill>
                  <a:srgbClr val="706F6F"/>
                </a:solidFill>
                <a:latin typeface="Segoe UI"/>
                <a:cs typeface="Segoe UI"/>
              </a:rPr>
              <a:t>е</a:t>
            </a:r>
            <a:r>
              <a:rPr sz="900" b="1" spc="65" dirty="0">
                <a:solidFill>
                  <a:srgbClr val="706F6F"/>
                </a:solidFill>
                <a:latin typeface="Segoe UI"/>
                <a:cs typeface="Segoe UI"/>
              </a:rPr>
              <a:t> </a:t>
            </a:r>
            <a:r>
              <a:rPr sz="900" b="1" spc="-20" dirty="0">
                <a:solidFill>
                  <a:srgbClr val="706F6F"/>
                </a:solidFill>
                <a:latin typeface="Segoe UI"/>
                <a:cs typeface="Segoe UI"/>
              </a:rPr>
              <a:t>современны</a:t>
            </a:r>
            <a:r>
              <a:rPr sz="900" b="1" dirty="0">
                <a:solidFill>
                  <a:srgbClr val="706F6F"/>
                </a:solidFill>
                <a:latin typeface="Segoe UI"/>
                <a:cs typeface="Segoe UI"/>
              </a:rPr>
              <a:t>х</a:t>
            </a:r>
            <a:r>
              <a:rPr sz="900" b="1" spc="65" dirty="0">
                <a:solidFill>
                  <a:srgbClr val="706F6F"/>
                </a:solidFill>
                <a:latin typeface="Segoe UI"/>
                <a:cs typeface="Segoe UI"/>
              </a:rPr>
              <a:t> </a:t>
            </a:r>
            <a:r>
              <a:rPr sz="900" b="1" spc="-20" dirty="0">
                <a:solidFill>
                  <a:srgbClr val="706F6F"/>
                </a:solidFill>
                <a:latin typeface="Segoe UI"/>
                <a:cs typeface="Segoe UI"/>
              </a:rPr>
              <a:t>вариативны</a:t>
            </a:r>
            <a:r>
              <a:rPr sz="900" b="1" dirty="0">
                <a:solidFill>
                  <a:srgbClr val="706F6F"/>
                </a:solidFill>
                <a:latin typeface="Segoe UI"/>
                <a:cs typeface="Segoe UI"/>
              </a:rPr>
              <a:t>х</a:t>
            </a:r>
            <a:r>
              <a:rPr sz="900" b="1" spc="65" dirty="0">
                <a:solidFill>
                  <a:srgbClr val="706F6F"/>
                </a:solidFill>
                <a:latin typeface="Segoe UI"/>
                <a:cs typeface="Segoe UI"/>
              </a:rPr>
              <a:t> </a:t>
            </a:r>
            <a:r>
              <a:rPr sz="900" b="1" dirty="0">
                <a:solidFill>
                  <a:srgbClr val="706F6F"/>
                </a:solidFill>
                <a:latin typeface="Segoe UI"/>
                <a:cs typeface="Segoe UI"/>
              </a:rPr>
              <a:t>и</a:t>
            </a:r>
            <a:r>
              <a:rPr sz="900" b="1" spc="65" dirty="0">
                <a:solidFill>
                  <a:srgbClr val="706F6F"/>
                </a:solidFill>
                <a:latin typeface="Segoe UI"/>
                <a:cs typeface="Segoe UI"/>
              </a:rPr>
              <a:t> </a:t>
            </a:r>
            <a:r>
              <a:rPr sz="900" b="1" spc="-20" dirty="0">
                <a:solidFill>
                  <a:srgbClr val="706F6F"/>
                </a:solidFill>
                <a:latin typeface="Segoe UI"/>
                <a:cs typeface="Segoe UI"/>
              </a:rPr>
              <a:t>востребован</a:t>
            </a:r>
            <a:r>
              <a:rPr sz="900" b="1" dirty="0">
                <a:solidFill>
                  <a:srgbClr val="706F6F"/>
                </a:solidFill>
                <a:latin typeface="Segoe UI"/>
                <a:cs typeface="Segoe UI"/>
              </a:rPr>
              <a:t>- </a:t>
            </a:r>
            <a:r>
              <a:rPr sz="900" b="1" spc="-20" dirty="0">
                <a:solidFill>
                  <a:srgbClr val="706F6F"/>
                </a:solidFill>
                <a:latin typeface="Segoe UI"/>
                <a:cs typeface="Segoe UI"/>
              </a:rPr>
              <a:t>ны</a:t>
            </a:r>
            <a:r>
              <a:rPr sz="900" b="1" dirty="0">
                <a:solidFill>
                  <a:srgbClr val="706F6F"/>
                </a:solidFill>
                <a:latin typeface="Segoe UI"/>
                <a:cs typeface="Segoe UI"/>
              </a:rPr>
              <a:t>х</a:t>
            </a:r>
            <a:r>
              <a:rPr sz="900" b="1" spc="35" dirty="0">
                <a:solidFill>
                  <a:srgbClr val="706F6F"/>
                </a:solidFill>
                <a:latin typeface="Segoe UI"/>
                <a:cs typeface="Segoe UI"/>
              </a:rPr>
              <a:t> </a:t>
            </a:r>
            <a:r>
              <a:rPr sz="900" b="1" spc="-20" dirty="0">
                <a:solidFill>
                  <a:srgbClr val="706F6F"/>
                </a:solidFill>
                <a:latin typeface="Segoe UI"/>
                <a:cs typeface="Segoe UI"/>
              </a:rPr>
              <a:t>прог</a:t>
            </a:r>
            <a:r>
              <a:rPr sz="900" b="1" spc="-30" dirty="0">
                <a:solidFill>
                  <a:srgbClr val="706F6F"/>
                </a:solidFill>
                <a:latin typeface="Segoe UI"/>
                <a:cs typeface="Segoe UI"/>
              </a:rPr>
              <a:t>р</a:t>
            </a:r>
            <a:r>
              <a:rPr sz="900" b="1" spc="-20" dirty="0">
                <a:solidFill>
                  <a:srgbClr val="706F6F"/>
                </a:solidFill>
                <a:latin typeface="Segoe UI"/>
                <a:cs typeface="Segoe UI"/>
              </a:rPr>
              <a:t>ам</a:t>
            </a:r>
            <a:r>
              <a:rPr sz="900" b="1" dirty="0">
                <a:solidFill>
                  <a:srgbClr val="706F6F"/>
                </a:solidFill>
                <a:latin typeface="Segoe UI"/>
                <a:cs typeface="Segoe UI"/>
              </a:rPr>
              <a:t>м</a:t>
            </a:r>
            <a:r>
              <a:rPr sz="900" b="1" spc="35" dirty="0">
                <a:solidFill>
                  <a:srgbClr val="706F6F"/>
                </a:solidFill>
                <a:latin typeface="Segoe UI"/>
                <a:cs typeface="Segoe UI"/>
              </a:rPr>
              <a:t> </a:t>
            </a:r>
            <a:r>
              <a:rPr sz="900" b="1" dirty="0">
                <a:solidFill>
                  <a:srgbClr val="706F6F"/>
                </a:solidFill>
                <a:latin typeface="Segoe UI"/>
                <a:cs typeface="Segoe UI"/>
              </a:rPr>
              <a:t>и</a:t>
            </a:r>
            <a:r>
              <a:rPr sz="900" b="1" spc="35" dirty="0">
                <a:solidFill>
                  <a:srgbClr val="706F6F"/>
                </a:solidFill>
                <a:latin typeface="Segoe UI"/>
                <a:cs typeface="Segoe UI"/>
              </a:rPr>
              <a:t> </a:t>
            </a:r>
            <a:r>
              <a:rPr sz="900" b="1" spc="-20" dirty="0">
                <a:solidFill>
                  <a:srgbClr val="706F6F"/>
                </a:solidFill>
                <a:latin typeface="Segoe UI"/>
                <a:cs typeface="Segoe UI"/>
              </a:rPr>
              <a:t>новы</a:t>
            </a:r>
            <a:r>
              <a:rPr sz="900" b="1" dirty="0">
                <a:solidFill>
                  <a:srgbClr val="706F6F"/>
                </a:solidFill>
                <a:latin typeface="Segoe UI"/>
                <a:cs typeface="Segoe UI"/>
              </a:rPr>
              <a:t>х</a:t>
            </a:r>
            <a:r>
              <a:rPr sz="900" b="1" spc="35" dirty="0">
                <a:solidFill>
                  <a:srgbClr val="706F6F"/>
                </a:solidFill>
                <a:latin typeface="Segoe UI"/>
                <a:cs typeface="Segoe UI"/>
              </a:rPr>
              <a:t> </a:t>
            </a:r>
            <a:r>
              <a:rPr sz="900" b="1" spc="-20" dirty="0">
                <a:solidFill>
                  <a:srgbClr val="706F6F"/>
                </a:solidFill>
                <a:latin typeface="Segoe UI"/>
                <a:cs typeface="Segoe UI"/>
              </a:rPr>
              <a:t>фор</a:t>
            </a:r>
            <a:r>
              <a:rPr sz="900" b="1" dirty="0">
                <a:solidFill>
                  <a:srgbClr val="706F6F"/>
                </a:solidFill>
                <a:latin typeface="Segoe UI"/>
                <a:cs typeface="Segoe UI"/>
              </a:rPr>
              <a:t>м</a:t>
            </a:r>
            <a:r>
              <a:rPr sz="900" b="1" spc="35" dirty="0">
                <a:solidFill>
                  <a:srgbClr val="706F6F"/>
                </a:solidFill>
                <a:latin typeface="Segoe UI"/>
                <a:cs typeface="Segoe UI"/>
              </a:rPr>
              <a:t> </a:t>
            </a:r>
            <a:r>
              <a:rPr sz="900" b="1" spc="-20" dirty="0">
                <a:solidFill>
                  <a:srgbClr val="706F6F"/>
                </a:solidFill>
                <a:latin typeface="Segoe UI"/>
                <a:cs typeface="Segoe UI"/>
              </a:rPr>
              <a:t>обучени</a:t>
            </a:r>
            <a:r>
              <a:rPr sz="900" b="1" dirty="0">
                <a:solidFill>
                  <a:srgbClr val="706F6F"/>
                </a:solidFill>
                <a:latin typeface="Segoe UI"/>
                <a:cs typeface="Segoe UI"/>
              </a:rPr>
              <a:t>я</a:t>
            </a:r>
            <a:r>
              <a:rPr sz="900" b="1" spc="35" dirty="0">
                <a:solidFill>
                  <a:srgbClr val="706F6F"/>
                </a:solidFill>
                <a:latin typeface="Segoe UI"/>
                <a:cs typeface="Segoe UI"/>
              </a:rPr>
              <a:t> </a:t>
            </a:r>
            <a:r>
              <a:rPr sz="900" b="1" spc="-20" dirty="0">
                <a:solidFill>
                  <a:srgbClr val="706F6F"/>
                </a:solidFill>
                <a:latin typeface="Segoe UI"/>
                <a:cs typeface="Segoe UI"/>
              </a:rPr>
              <a:t>п</a:t>
            </a:r>
            <a:r>
              <a:rPr sz="900" b="1" dirty="0">
                <a:solidFill>
                  <a:srgbClr val="706F6F"/>
                </a:solidFill>
                <a:latin typeface="Segoe UI"/>
                <a:cs typeface="Segoe UI"/>
              </a:rPr>
              <a:t>о</a:t>
            </a:r>
            <a:r>
              <a:rPr sz="900" b="1" spc="35" dirty="0">
                <a:solidFill>
                  <a:srgbClr val="706F6F"/>
                </a:solidFill>
                <a:latin typeface="Segoe UI"/>
                <a:cs typeface="Segoe UI"/>
              </a:rPr>
              <a:t> </a:t>
            </a:r>
            <a:r>
              <a:rPr sz="900" b="1" spc="-20" dirty="0">
                <a:solidFill>
                  <a:srgbClr val="706F6F"/>
                </a:solidFill>
                <a:latin typeface="Segoe UI"/>
                <a:cs typeface="Segoe UI"/>
              </a:rPr>
              <a:t>ес</a:t>
            </a:r>
            <a:r>
              <a:rPr sz="900" b="1" spc="-35" dirty="0">
                <a:solidFill>
                  <a:srgbClr val="706F6F"/>
                </a:solidFill>
                <a:latin typeface="Segoe UI"/>
                <a:cs typeface="Segoe UI"/>
              </a:rPr>
              <a:t>т</a:t>
            </a:r>
            <a:r>
              <a:rPr sz="900" b="1" spc="-20" dirty="0">
                <a:solidFill>
                  <a:srgbClr val="706F6F"/>
                </a:solidFill>
                <a:latin typeface="Segoe UI"/>
                <a:cs typeface="Segoe UI"/>
              </a:rPr>
              <a:t>ественнонаучно</a:t>
            </a:r>
            <a:r>
              <a:rPr sz="900" b="1" dirty="0">
                <a:solidFill>
                  <a:srgbClr val="706F6F"/>
                </a:solidFill>
                <a:latin typeface="Segoe UI"/>
                <a:cs typeface="Segoe UI"/>
              </a:rPr>
              <a:t>й</a:t>
            </a:r>
            <a:r>
              <a:rPr sz="900" b="1" spc="35" dirty="0">
                <a:solidFill>
                  <a:srgbClr val="706F6F"/>
                </a:solidFill>
                <a:latin typeface="Segoe UI"/>
                <a:cs typeface="Segoe UI"/>
              </a:rPr>
              <a:t> </a:t>
            </a:r>
            <a:r>
              <a:rPr sz="900" b="1" spc="-20" dirty="0">
                <a:solidFill>
                  <a:srgbClr val="706F6F"/>
                </a:solidFill>
                <a:latin typeface="Segoe UI"/>
                <a:cs typeface="Segoe UI"/>
              </a:rPr>
              <a:t>нап</a:t>
            </a:r>
            <a:r>
              <a:rPr sz="900" b="1" spc="-30" dirty="0">
                <a:solidFill>
                  <a:srgbClr val="706F6F"/>
                </a:solidFill>
                <a:latin typeface="Segoe UI"/>
                <a:cs typeface="Segoe UI"/>
              </a:rPr>
              <a:t>р</a:t>
            </a:r>
            <a:r>
              <a:rPr sz="900" b="1" spc="-20" dirty="0">
                <a:solidFill>
                  <a:srgbClr val="706F6F"/>
                </a:solidFill>
                <a:latin typeface="Segoe UI"/>
                <a:cs typeface="Segoe UI"/>
              </a:rPr>
              <a:t>авленности</a:t>
            </a:r>
            <a:r>
              <a:rPr sz="900" b="1" dirty="0">
                <a:solidFill>
                  <a:srgbClr val="706F6F"/>
                </a:solidFill>
                <a:latin typeface="Segoe UI"/>
                <a:cs typeface="Segoe UI"/>
              </a:rPr>
              <a:t>;</a:t>
            </a:r>
            <a:r>
              <a:rPr sz="900" b="1" spc="35" dirty="0">
                <a:solidFill>
                  <a:srgbClr val="706F6F"/>
                </a:solidFill>
                <a:latin typeface="Segoe UI"/>
                <a:cs typeface="Segoe UI"/>
              </a:rPr>
              <a:t> </a:t>
            </a:r>
            <a:r>
              <a:rPr sz="900" b="1" spc="-20" dirty="0">
                <a:solidFill>
                  <a:srgbClr val="706F6F"/>
                </a:solidFill>
                <a:latin typeface="Segoe UI"/>
                <a:cs typeface="Segoe UI"/>
              </a:rPr>
              <a:t>учас- ти</a:t>
            </a:r>
            <a:r>
              <a:rPr sz="900" b="1" dirty="0">
                <a:solidFill>
                  <a:srgbClr val="706F6F"/>
                </a:solidFill>
                <a:latin typeface="Segoe UI"/>
                <a:cs typeface="Segoe UI"/>
              </a:rPr>
              <a:t>е</a:t>
            </a:r>
            <a:r>
              <a:rPr sz="900" b="1" spc="-20" dirty="0">
                <a:solidFill>
                  <a:srgbClr val="706F6F"/>
                </a:solidFill>
                <a:latin typeface="Segoe UI"/>
                <a:cs typeface="Segoe UI"/>
              </a:rPr>
              <a:t> </a:t>
            </a:r>
            <a:r>
              <a:rPr sz="900" b="1" dirty="0">
                <a:solidFill>
                  <a:srgbClr val="706F6F"/>
                </a:solidFill>
                <a:latin typeface="Segoe UI"/>
                <a:cs typeface="Segoe UI"/>
              </a:rPr>
              <a:t>в</a:t>
            </a:r>
            <a:r>
              <a:rPr sz="900" b="1" spc="-20"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аз</a:t>
            </a:r>
            <a:r>
              <a:rPr sz="900" b="1" spc="-30" dirty="0">
                <a:solidFill>
                  <a:srgbClr val="706F6F"/>
                </a:solidFill>
                <a:latin typeface="Segoe UI"/>
                <a:cs typeface="Segoe UI"/>
              </a:rPr>
              <a:t>р</a:t>
            </a:r>
            <a:r>
              <a:rPr sz="900" b="1" spc="-20" dirty="0">
                <a:solidFill>
                  <a:srgbClr val="706F6F"/>
                </a:solidFill>
                <a:latin typeface="Segoe UI"/>
                <a:cs typeface="Segoe UI"/>
              </a:rPr>
              <a:t>аб</a:t>
            </a:r>
            <a:r>
              <a:rPr sz="900" b="1" spc="-35" dirty="0">
                <a:solidFill>
                  <a:srgbClr val="706F6F"/>
                </a:solidFill>
                <a:latin typeface="Segoe UI"/>
                <a:cs typeface="Segoe UI"/>
              </a:rPr>
              <a:t>о</a:t>
            </a:r>
            <a:r>
              <a:rPr sz="900" b="1" spc="-20" dirty="0">
                <a:solidFill>
                  <a:srgbClr val="706F6F"/>
                </a:solidFill>
                <a:latin typeface="Segoe UI"/>
                <a:cs typeface="Segoe UI"/>
              </a:rPr>
              <a:t>т</a:t>
            </a:r>
            <a:r>
              <a:rPr sz="900" b="1" spc="-35" dirty="0">
                <a:solidFill>
                  <a:srgbClr val="706F6F"/>
                </a:solidFill>
                <a:latin typeface="Segoe UI"/>
                <a:cs typeface="Segoe UI"/>
              </a:rPr>
              <a:t>к</a:t>
            </a:r>
            <a:r>
              <a:rPr sz="900" b="1" dirty="0">
                <a:solidFill>
                  <a:srgbClr val="706F6F"/>
                </a:solidFill>
                <a:latin typeface="Segoe UI"/>
                <a:cs typeface="Segoe UI"/>
              </a:rPr>
              <a:t>е</a:t>
            </a:r>
            <a:r>
              <a:rPr sz="900" b="1" spc="-20" dirty="0">
                <a:solidFill>
                  <a:srgbClr val="706F6F"/>
                </a:solidFill>
                <a:latin typeface="Segoe UI"/>
                <a:cs typeface="Segoe UI"/>
              </a:rPr>
              <a:t> </a:t>
            </a:r>
            <a:r>
              <a:rPr sz="900" b="1" dirty="0">
                <a:solidFill>
                  <a:srgbClr val="706F6F"/>
                </a:solidFill>
                <a:latin typeface="Segoe UI"/>
                <a:cs typeface="Segoe UI"/>
              </a:rPr>
              <a:t>и</a:t>
            </a:r>
            <a:r>
              <a:rPr sz="900" b="1" spc="-20" dirty="0">
                <a:solidFill>
                  <a:srgbClr val="706F6F"/>
                </a:solidFill>
                <a:latin typeface="Segoe UI"/>
                <a:cs typeface="Segoe UI"/>
              </a:rPr>
              <a:t> реализаци</a:t>
            </a:r>
            <a:r>
              <a:rPr sz="900" b="1" dirty="0">
                <a:solidFill>
                  <a:srgbClr val="706F6F"/>
                </a:solidFill>
                <a:latin typeface="Segoe UI"/>
                <a:cs typeface="Segoe UI"/>
              </a:rPr>
              <a:t>и</a:t>
            </a:r>
            <a:r>
              <a:rPr sz="900" b="1" spc="-20" dirty="0">
                <a:solidFill>
                  <a:srgbClr val="706F6F"/>
                </a:solidFill>
                <a:latin typeface="Segoe UI"/>
                <a:cs typeface="Segoe UI"/>
              </a:rPr>
              <a:t> приори</a:t>
            </a:r>
            <a:r>
              <a:rPr sz="900" b="1" spc="-35" dirty="0">
                <a:solidFill>
                  <a:srgbClr val="706F6F"/>
                </a:solidFill>
                <a:latin typeface="Segoe UI"/>
                <a:cs typeface="Segoe UI"/>
              </a:rPr>
              <a:t>т</a:t>
            </a:r>
            <a:r>
              <a:rPr sz="900" b="1" spc="-20" dirty="0">
                <a:solidFill>
                  <a:srgbClr val="706F6F"/>
                </a:solidFill>
                <a:latin typeface="Segoe UI"/>
                <a:cs typeface="Segoe UI"/>
              </a:rPr>
              <a:t>етны</a:t>
            </a:r>
            <a:r>
              <a:rPr sz="900" b="1" dirty="0">
                <a:solidFill>
                  <a:srgbClr val="706F6F"/>
                </a:solidFill>
                <a:latin typeface="Segoe UI"/>
                <a:cs typeface="Segoe UI"/>
              </a:rPr>
              <a:t>х</a:t>
            </a:r>
            <a:r>
              <a:rPr sz="900" b="1" spc="-20" dirty="0">
                <a:solidFill>
                  <a:srgbClr val="706F6F"/>
                </a:solidFill>
                <a:latin typeface="Segoe UI"/>
                <a:cs typeface="Segoe UI"/>
              </a:rPr>
              <a:t> инновационны</a:t>
            </a:r>
            <a:r>
              <a:rPr sz="900" b="1" dirty="0">
                <a:solidFill>
                  <a:srgbClr val="706F6F"/>
                </a:solidFill>
                <a:latin typeface="Segoe UI"/>
                <a:cs typeface="Segoe UI"/>
              </a:rPr>
              <a:t>х</a:t>
            </a:r>
            <a:r>
              <a:rPr sz="900" b="1" spc="-20" dirty="0">
                <a:solidFill>
                  <a:srgbClr val="706F6F"/>
                </a:solidFill>
                <a:latin typeface="Segoe UI"/>
                <a:cs typeface="Segoe UI"/>
              </a:rPr>
              <a:t> э</a:t>
            </a:r>
            <a:r>
              <a:rPr sz="900" b="1" spc="-35" dirty="0">
                <a:solidFill>
                  <a:srgbClr val="706F6F"/>
                </a:solidFill>
                <a:latin typeface="Segoe UI"/>
                <a:cs typeface="Segoe UI"/>
              </a:rPr>
              <a:t>к</a:t>
            </a:r>
            <a:r>
              <a:rPr sz="900" b="1" spc="-20" dirty="0">
                <a:solidFill>
                  <a:srgbClr val="706F6F"/>
                </a:solidFill>
                <a:latin typeface="Segoe UI"/>
                <a:cs typeface="Segoe UI"/>
              </a:rPr>
              <a:t>ологически</a:t>
            </a:r>
            <a:r>
              <a:rPr sz="900" b="1" dirty="0">
                <a:solidFill>
                  <a:srgbClr val="706F6F"/>
                </a:solidFill>
                <a:latin typeface="Segoe UI"/>
                <a:cs typeface="Segoe UI"/>
              </a:rPr>
              <a:t>х</a:t>
            </a:r>
            <a:r>
              <a:rPr sz="900" b="1" spc="-20" dirty="0">
                <a:solidFill>
                  <a:srgbClr val="706F6F"/>
                </a:solidFill>
                <a:latin typeface="Segoe UI"/>
                <a:cs typeface="Segoe UI"/>
              </a:rPr>
              <a:t> проек</a:t>
            </a:r>
            <a:r>
              <a:rPr sz="900" b="1" spc="-35" dirty="0">
                <a:solidFill>
                  <a:srgbClr val="706F6F"/>
                </a:solidFill>
                <a:latin typeface="Segoe UI"/>
                <a:cs typeface="Segoe UI"/>
              </a:rPr>
              <a:t>т</a:t>
            </a:r>
            <a:r>
              <a:rPr sz="900" b="1" spc="-20" dirty="0">
                <a:solidFill>
                  <a:srgbClr val="706F6F"/>
                </a:solidFill>
                <a:latin typeface="Segoe UI"/>
                <a:cs typeface="Segoe UI"/>
              </a:rPr>
              <a:t>ов н</a:t>
            </a:r>
            <a:r>
              <a:rPr sz="900" b="1" dirty="0">
                <a:solidFill>
                  <a:srgbClr val="706F6F"/>
                </a:solidFill>
                <a:latin typeface="Segoe UI"/>
                <a:cs typeface="Segoe UI"/>
              </a:rPr>
              <a:t>а</a:t>
            </a:r>
            <a:r>
              <a:rPr sz="900" b="1" spc="45" dirty="0">
                <a:solidFill>
                  <a:srgbClr val="706F6F"/>
                </a:solidFill>
                <a:latin typeface="Segoe UI"/>
                <a:cs typeface="Segoe UI"/>
              </a:rPr>
              <a:t> </a:t>
            </a:r>
            <a:r>
              <a:rPr sz="900" b="1" spc="-20" dirty="0">
                <a:solidFill>
                  <a:srgbClr val="706F6F"/>
                </a:solidFill>
                <a:latin typeface="Segoe UI"/>
                <a:cs typeface="Segoe UI"/>
              </a:rPr>
              <a:t>регионально</a:t>
            </a:r>
            <a:r>
              <a:rPr sz="900" b="1" dirty="0">
                <a:solidFill>
                  <a:srgbClr val="706F6F"/>
                </a:solidFill>
                <a:latin typeface="Segoe UI"/>
                <a:cs typeface="Segoe UI"/>
              </a:rPr>
              <a:t>м</a:t>
            </a:r>
            <a:r>
              <a:rPr sz="900" b="1" spc="45" dirty="0">
                <a:solidFill>
                  <a:srgbClr val="706F6F"/>
                </a:solidFill>
                <a:latin typeface="Segoe UI"/>
                <a:cs typeface="Segoe UI"/>
              </a:rPr>
              <a:t> </a:t>
            </a:r>
            <a:r>
              <a:rPr sz="900" b="1" dirty="0">
                <a:solidFill>
                  <a:srgbClr val="706F6F"/>
                </a:solidFill>
                <a:latin typeface="Segoe UI"/>
                <a:cs typeface="Segoe UI"/>
              </a:rPr>
              <a:t>и</a:t>
            </a:r>
            <a:r>
              <a:rPr sz="900" b="1" spc="45" dirty="0">
                <a:solidFill>
                  <a:srgbClr val="706F6F"/>
                </a:solidFill>
                <a:latin typeface="Segoe UI"/>
                <a:cs typeface="Segoe UI"/>
              </a:rPr>
              <a:t> </a:t>
            </a:r>
            <a:r>
              <a:rPr sz="900" b="1" spc="-20" dirty="0">
                <a:solidFill>
                  <a:srgbClr val="706F6F"/>
                </a:solidFill>
                <a:latin typeface="Segoe UI"/>
                <a:cs typeface="Segoe UI"/>
              </a:rPr>
              <a:t>феде</a:t>
            </a:r>
            <a:r>
              <a:rPr sz="900" b="1" spc="-30" dirty="0">
                <a:solidFill>
                  <a:srgbClr val="706F6F"/>
                </a:solidFill>
                <a:latin typeface="Segoe UI"/>
                <a:cs typeface="Segoe UI"/>
              </a:rPr>
              <a:t>р</a:t>
            </a:r>
            <a:r>
              <a:rPr sz="900" b="1" spc="-20" dirty="0">
                <a:solidFill>
                  <a:srgbClr val="706F6F"/>
                </a:solidFill>
                <a:latin typeface="Segoe UI"/>
                <a:cs typeface="Segoe UI"/>
              </a:rPr>
              <a:t>ально</a:t>
            </a:r>
            <a:r>
              <a:rPr sz="900" b="1" dirty="0">
                <a:solidFill>
                  <a:srgbClr val="706F6F"/>
                </a:solidFill>
                <a:latin typeface="Segoe UI"/>
                <a:cs typeface="Segoe UI"/>
              </a:rPr>
              <a:t>м</a:t>
            </a:r>
            <a:r>
              <a:rPr sz="900" b="1" spc="45" dirty="0">
                <a:solidFill>
                  <a:srgbClr val="706F6F"/>
                </a:solidFill>
                <a:latin typeface="Segoe UI"/>
                <a:cs typeface="Segoe UI"/>
              </a:rPr>
              <a:t> </a:t>
            </a:r>
            <a:r>
              <a:rPr sz="900" b="1" spc="-20" dirty="0">
                <a:solidFill>
                  <a:srgbClr val="706F6F"/>
                </a:solidFill>
                <a:latin typeface="Segoe UI"/>
                <a:cs typeface="Segoe UI"/>
              </a:rPr>
              <a:t>уровнях</a:t>
            </a:r>
            <a:r>
              <a:rPr sz="900" b="1" dirty="0">
                <a:solidFill>
                  <a:srgbClr val="706F6F"/>
                </a:solidFill>
                <a:latin typeface="Segoe UI"/>
                <a:cs typeface="Segoe UI"/>
              </a:rPr>
              <a:t>;</a:t>
            </a:r>
            <a:r>
              <a:rPr sz="900" b="1" spc="45" dirty="0">
                <a:solidFill>
                  <a:srgbClr val="706F6F"/>
                </a:solidFill>
                <a:latin typeface="Segoe UI"/>
                <a:cs typeface="Segoe UI"/>
              </a:rPr>
              <a:t> </a:t>
            </a:r>
            <a:r>
              <a:rPr sz="900" b="1" spc="-20" dirty="0">
                <a:solidFill>
                  <a:srgbClr val="706F6F"/>
                </a:solidFill>
                <a:latin typeface="Segoe UI"/>
                <a:cs typeface="Segoe UI"/>
              </a:rPr>
              <a:t>обеспечени</a:t>
            </a:r>
            <a:r>
              <a:rPr sz="900" b="1" dirty="0">
                <a:solidFill>
                  <a:srgbClr val="706F6F"/>
                </a:solidFill>
                <a:latin typeface="Segoe UI"/>
                <a:cs typeface="Segoe UI"/>
              </a:rPr>
              <a:t>е</a:t>
            </a:r>
            <a:r>
              <a:rPr sz="900" b="1" spc="45" dirty="0">
                <a:solidFill>
                  <a:srgbClr val="706F6F"/>
                </a:solidFill>
                <a:latin typeface="Segoe UI"/>
                <a:cs typeface="Segoe UI"/>
              </a:rPr>
              <a:t> </a:t>
            </a:r>
            <a:r>
              <a:rPr sz="900" b="1" spc="-20" dirty="0">
                <a:solidFill>
                  <a:srgbClr val="706F6F"/>
                </a:solidFill>
                <a:latin typeface="Segoe UI"/>
                <a:cs typeface="Segoe UI"/>
              </a:rPr>
              <a:t>п</a:t>
            </a:r>
            <a:r>
              <a:rPr sz="900" b="1" spc="-30" dirty="0">
                <a:solidFill>
                  <a:srgbClr val="706F6F"/>
                </a:solidFill>
                <a:latin typeface="Segoe UI"/>
                <a:cs typeface="Segoe UI"/>
              </a:rPr>
              <a:t>о</a:t>
            </a:r>
            <a:r>
              <a:rPr sz="900" b="1" spc="-20" dirty="0">
                <a:solidFill>
                  <a:srgbClr val="706F6F"/>
                </a:solidFill>
                <a:latin typeface="Segoe UI"/>
                <a:cs typeface="Segoe UI"/>
              </a:rPr>
              <a:t>д</a:t>
            </a:r>
            <a:r>
              <a:rPr sz="900" b="1" spc="-35" dirty="0">
                <a:solidFill>
                  <a:srgbClr val="706F6F"/>
                </a:solidFill>
                <a:latin typeface="Segoe UI"/>
                <a:cs typeface="Segoe UI"/>
              </a:rPr>
              <a:t>гот</a:t>
            </a:r>
            <a:r>
              <a:rPr sz="900" b="1" spc="-20" dirty="0">
                <a:solidFill>
                  <a:srgbClr val="706F6F"/>
                </a:solidFill>
                <a:latin typeface="Segoe UI"/>
                <a:cs typeface="Segoe UI"/>
              </a:rPr>
              <a:t>овк</a:t>
            </a:r>
            <a:r>
              <a:rPr sz="900" b="1" dirty="0">
                <a:solidFill>
                  <a:srgbClr val="706F6F"/>
                </a:solidFill>
                <a:latin typeface="Segoe UI"/>
                <a:cs typeface="Segoe UI"/>
              </a:rPr>
              <a:t>и</a:t>
            </a:r>
            <a:r>
              <a:rPr sz="900" b="1" spc="45" dirty="0">
                <a:solidFill>
                  <a:srgbClr val="706F6F"/>
                </a:solidFill>
                <a:latin typeface="Segoe UI"/>
                <a:cs typeface="Segoe UI"/>
              </a:rPr>
              <a:t> </a:t>
            </a:r>
            <a:r>
              <a:rPr sz="900" b="1" dirty="0">
                <a:solidFill>
                  <a:srgbClr val="706F6F"/>
                </a:solidFill>
                <a:latin typeface="Segoe UI"/>
                <a:cs typeface="Segoe UI"/>
              </a:rPr>
              <a:t>и</a:t>
            </a:r>
            <a:r>
              <a:rPr sz="900" b="1" spc="45"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анне</a:t>
            </a:r>
            <a:r>
              <a:rPr sz="900" b="1" dirty="0">
                <a:solidFill>
                  <a:srgbClr val="706F6F"/>
                </a:solidFill>
                <a:latin typeface="Segoe UI"/>
                <a:cs typeface="Segoe UI"/>
              </a:rPr>
              <a:t>й</a:t>
            </a:r>
            <a:r>
              <a:rPr sz="900" b="1" spc="45" dirty="0">
                <a:solidFill>
                  <a:srgbClr val="706F6F"/>
                </a:solidFill>
                <a:latin typeface="Segoe UI"/>
                <a:cs typeface="Segoe UI"/>
              </a:rPr>
              <a:t> </a:t>
            </a:r>
            <a:r>
              <a:rPr sz="900" b="1" spc="-20" dirty="0">
                <a:solidFill>
                  <a:srgbClr val="706F6F"/>
                </a:solidFill>
                <a:latin typeface="Segoe UI"/>
                <a:cs typeface="Segoe UI"/>
              </a:rPr>
              <a:t>профес</a:t>
            </a:r>
            <a:r>
              <a:rPr sz="900" b="1" dirty="0">
                <a:solidFill>
                  <a:srgbClr val="706F6F"/>
                </a:solidFill>
                <a:latin typeface="Segoe UI"/>
                <a:cs typeface="Segoe UI"/>
              </a:rPr>
              <a:t>- </a:t>
            </a:r>
            <a:r>
              <a:rPr sz="900" b="1" spc="-20" dirty="0">
                <a:solidFill>
                  <a:srgbClr val="706F6F"/>
                </a:solidFill>
                <a:latin typeface="Segoe UI"/>
                <a:cs typeface="Segoe UI"/>
              </a:rPr>
              <a:t>сионально</a:t>
            </a:r>
            <a:r>
              <a:rPr sz="900" b="1" dirty="0">
                <a:solidFill>
                  <a:srgbClr val="706F6F"/>
                </a:solidFill>
                <a:latin typeface="Segoe UI"/>
                <a:cs typeface="Segoe UI"/>
              </a:rPr>
              <a:t>й</a:t>
            </a:r>
            <a:r>
              <a:rPr sz="900" b="1" spc="-5" dirty="0">
                <a:solidFill>
                  <a:srgbClr val="706F6F"/>
                </a:solidFill>
                <a:latin typeface="Segoe UI"/>
                <a:cs typeface="Segoe UI"/>
              </a:rPr>
              <a:t> </a:t>
            </a:r>
            <a:r>
              <a:rPr sz="900" b="1" spc="-20" dirty="0">
                <a:solidFill>
                  <a:srgbClr val="706F6F"/>
                </a:solidFill>
                <a:latin typeface="Segoe UI"/>
                <a:cs typeface="Segoe UI"/>
              </a:rPr>
              <a:t>ориентаци</a:t>
            </a:r>
            <a:r>
              <a:rPr sz="900" b="1" dirty="0">
                <a:solidFill>
                  <a:srgbClr val="706F6F"/>
                </a:solidFill>
                <a:latin typeface="Segoe UI"/>
                <a:cs typeface="Segoe UI"/>
              </a:rPr>
              <a:t>и</a:t>
            </a:r>
            <a:r>
              <a:rPr sz="900" b="1" spc="-5" dirty="0">
                <a:solidFill>
                  <a:srgbClr val="706F6F"/>
                </a:solidFill>
                <a:latin typeface="Segoe UI"/>
                <a:cs typeface="Segoe UI"/>
              </a:rPr>
              <a:t> </a:t>
            </a:r>
            <a:r>
              <a:rPr sz="900" b="1" spc="-20" dirty="0">
                <a:solidFill>
                  <a:srgbClr val="706F6F"/>
                </a:solidFill>
                <a:latin typeface="Segoe UI"/>
                <a:cs typeface="Segoe UI"/>
              </a:rPr>
              <a:t>де</a:t>
            </a:r>
            <a:r>
              <a:rPr sz="900" b="1" spc="-35" dirty="0">
                <a:solidFill>
                  <a:srgbClr val="706F6F"/>
                </a:solidFill>
                <a:latin typeface="Segoe UI"/>
                <a:cs typeface="Segoe UI"/>
              </a:rPr>
              <a:t>т</a:t>
            </a:r>
            <a:r>
              <a:rPr sz="900" b="1" spc="-20" dirty="0">
                <a:solidFill>
                  <a:srgbClr val="706F6F"/>
                </a:solidFill>
                <a:latin typeface="Segoe UI"/>
                <a:cs typeface="Segoe UI"/>
              </a:rPr>
              <a:t>е</a:t>
            </a:r>
            <a:r>
              <a:rPr sz="900" b="1" dirty="0">
                <a:solidFill>
                  <a:srgbClr val="706F6F"/>
                </a:solidFill>
                <a:latin typeface="Segoe UI"/>
                <a:cs typeface="Segoe UI"/>
              </a:rPr>
              <a:t>й</a:t>
            </a:r>
            <a:r>
              <a:rPr sz="900" b="1" spc="-5" dirty="0">
                <a:solidFill>
                  <a:srgbClr val="706F6F"/>
                </a:solidFill>
                <a:latin typeface="Segoe UI"/>
                <a:cs typeface="Segoe UI"/>
              </a:rPr>
              <a:t> </a:t>
            </a:r>
            <a:r>
              <a:rPr sz="900" b="1" dirty="0">
                <a:solidFill>
                  <a:srgbClr val="706F6F"/>
                </a:solidFill>
                <a:latin typeface="Segoe UI"/>
                <a:cs typeface="Segoe UI"/>
              </a:rPr>
              <a:t>и</a:t>
            </a:r>
            <a:r>
              <a:rPr sz="900" b="1" spc="-5" dirty="0">
                <a:solidFill>
                  <a:srgbClr val="706F6F"/>
                </a:solidFill>
                <a:latin typeface="Segoe UI"/>
                <a:cs typeface="Segoe UI"/>
              </a:rPr>
              <a:t> </a:t>
            </a:r>
            <a:r>
              <a:rPr sz="900" b="1" spc="-20" dirty="0">
                <a:solidFill>
                  <a:srgbClr val="706F6F"/>
                </a:solidFill>
                <a:latin typeface="Segoe UI"/>
                <a:cs typeface="Segoe UI"/>
              </a:rPr>
              <a:t>мол</a:t>
            </a:r>
            <a:r>
              <a:rPr sz="900" b="1" spc="-30" dirty="0">
                <a:solidFill>
                  <a:srgbClr val="706F6F"/>
                </a:solidFill>
                <a:latin typeface="Segoe UI"/>
                <a:cs typeface="Segoe UI"/>
              </a:rPr>
              <a:t>о</a:t>
            </a:r>
            <a:r>
              <a:rPr sz="900" b="1" spc="-20" dirty="0">
                <a:solidFill>
                  <a:srgbClr val="706F6F"/>
                </a:solidFill>
                <a:latin typeface="Segoe UI"/>
                <a:cs typeface="Segoe UI"/>
              </a:rPr>
              <a:t>дежи</a:t>
            </a:r>
            <a:r>
              <a:rPr sz="900" b="1" dirty="0">
                <a:solidFill>
                  <a:srgbClr val="706F6F"/>
                </a:solidFill>
                <a:latin typeface="Segoe UI"/>
                <a:cs typeface="Segoe UI"/>
              </a:rPr>
              <a:t>;</a:t>
            </a:r>
            <a:r>
              <a:rPr sz="900" b="1" spc="-5" dirty="0">
                <a:solidFill>
                  <a:srgbClr val="706F6F"/>
                </a:solidFill>
                <a:latin typeface="Segoe UI"/>
                <a:cs typeface="Segoe UI"/>
              </a:rPr>
              <a:t> </a:t>
            </a:r>
            <a:r>
              <a:rPr sz="900" b="1" spc="-20" dirty="0">
                <a:solidFill>
                  <a:srgbClr val="706F6F"/>
                </a:solidFill>
                <a:latin typeface="Segoe UI"/>
                <a:cs typeface="Segoe UI"/>
              </a:rPr>
              <a:t>ор</a:t>
            </a:r>
            <a:r>
              <a:rPr sz="900" b="1" spc="-40" dirty="0">
                <a:solidFill>
                  <a:srgbClr val="706F6F"/>
                </a:solidFill>
                <a:latin typeface="Segoe UI"/>
                <a:cs typeface="Segoe UI"/>
              </a:rPr>
              <a:t>г</a:t>
            </a:r>
            <a:r>
              <a:rPr sz="900" b="1" spc="-20" dirty="0">
                <a:solidFill>
                  <a:srgbClr val="706F6F"/>
                </a:solidFill>
                <a:latin typeface="Segoe UI"/>
                <a:cs typeface="Segoe UI"/>
              </a:rPr>
              <a:t>анизационно-ме</a:t>
            </a:r>
            <a:r>
              <a:rPr sz="900" b="1" spc="-35" dirty="0">
                <a:solidFill>
                  <a:srgbClr val="706F6F"/>
                </a:solidFill>
                <a:latin typeface="Segoe UI"/>
                <a:cs typeface="Segoe UI"/>
              </a:rPr>
              <a:t>т</a:t>
            </a:r>
            <a:r>
              <a:rPr sz="900" b="1" spc="-30" dirty="0">
                <a:solidFill>
                  <a:srgbClr val="706F6F"/>
                </a:solidFill>
                <a:latin typeface="Segoe UI"/>
                <a:cs typeface="Segoe UI"/>
              </a:rPr>
              <a:t>о</a:t>
            </a:r>
            <a:r>
              <a:rPr sz="900" b="1" spc="-20" dirty="0">
                <a:solidFill>
                  <a:srgbClr val="706F6F"/>
                </a:solidFill>
                <a:latin typeface="Segoe UI"/>
                <a:cs typeface="Segoe UI"/>
              </a:rPr>
              <a:t>дическа</a:t>
            </a:r>
            <a:r>
              <a:rPr sz="900" b="1" dirty="0">
                <a:solidFill>
                  <a:srgbClr val="706F6F"/>
                </a:solidFill>
                <a:latin typeface="Segoe UI"/>
                <a:cs typeface="Segoe UI"/>
              </a:rPr>
              <a:t>я</a:t>
            </a:r>
            <a:r>
              <a:rPr sz="900" b="1" spc="-5" dirty="0">
                <a:solidFill>
                  <a:srgbClr val="706F6F"/>
                </a:solidFill>
                <a:latin typeface="Segoe UI"/>
                <a:cs typeface="Segoe UI"/>
              </a:rPr>
              <a:t> </a:t>
            </a:r>
            <a:r>
              <a:rPr sz="900" b="1" spc="-20" dirty="0">
                <a:solidFill>
                  <a:srgbClr val="706F6F"/>
                </a:solidFill>
                <a:latin typeface="Segoe UI"/>
                <a:cs typeface="Segoe UI"/>
              </a:rPr>
              <a:t>п</a:t>
            </a:r>
            <a:r>
              <a:rPr sz="900" b="1" spc="-30" dirty="0">
                <a:solidFill>
                  <a:srgbClr val="706F6F"/>
                </a:solidFill>
                <a:latin typeface="Segoe UI"/>
                <a:cs typeface="Segoe UI"/>
              </a:rPr>
              <a:t>о</a:t>
            </a:r>
            <a:r>
              <a:rPr sz="900" b="1" spc="-20" dirty="0">
                <a:solidFill>
                  <a:srgbClr val="706F6F"/>
                </a:solidFill>
                <a:latin typeface="Segoe UI"/>
                <a:cs typeface="Segoe UI"/>
              </a:rPr>
              <a:t>дде</a:t>
            </a:r>
            <a:r>
              <a:rPr sz="900" b="1" spc="-35" dirty="0">
                <a:solidFill>
                  <a:srgbClr val="706F6F"/>
                </a:solidFill>
                <a:latin typeface="Segoe UI"/>
                <a:cs typeface="Segoe UI"/>
              </a:rPr>
              <a:t>р</a:t>
            </a:r>
            <a:r>
              <a:rPr sz="900" b="1" spc="-20" dirty="0">
                <a:solidFill>
                  <a:srgbClr val="706F6F"/>
                </a:solidFill>
                <a:latin typeface="Segoe UI"/>
                <a:cs typeface="Segoe UI"/>
              </a:rPr>
              <a:t>жка педа</a:t>
            </a:r>
            <a:r>
              <a:rPr sz="900" b="1" spc="-35" dirty="0">
                <a:solidFill>
                  <a:srgbClr val="706F6F"/>
                </a:solidFill>
                <a:latin typeface="Segoe UI"/>
                <a:cs typeface="Segoe UI"/>
              </a:rPr>
              <a:t>г</a:t>
            </a:r>
            <a:r>
              <a:rPr sz="900" b="1" spc="-20" dirty="0">
                <a:solidFill>
                  <a:srgbClr val="706F6F"/>
                </a:solidFill>
                <a:latin typeface="Segoe UI"/>
                <a:cs typeface="Segoe UI"/>
              </a:rPr>
              <a:t>огически</a:t>
            </a:r>
            <a:r>
              <a:rPr sz="900" b="1" dirty="0">
                <a:solidFill>
                  <a:srgbClr val="706F6F"/>
                </a:solidFill>
                <a:latin typeface="Segoe UI"/>
                <a:cs typeface="Segoe UI"/>
              </a:rPr>
              <a:t>х</a:t>
            </a:r>
            <a:r>
              <a:rPr sz="900" b="1" spc="10" dirty="0">
                <a:solidFill>
                  <a:srgbClr val="706F6F"/>
                </a:solidFill>
                <a:latin typeface="Segoe UI"/>
                <a:cs typeface="Segoe UI"/>
              </a:rPr>
              <a:t> </a:t>
            </a:r>
            <a:r>
              <a:rPr sz="900" b="1" spc="-30" dirty="0">
                <a:solidFill>
                  <a:srgbClr val="706F6F"/>
                </a:solidFill>
                <a:latin typeface="Segoe UI"/>
                <a:cs typeface="Segoe UI"/>
              </a:rPr>
              <a:t>р</a:t>
            </a:r>
            <a:r>
              <a:rPr sz="900" b="1" spc="-20" dirty="0">
                <a:solidFill>
                  <a:srgbClr val="706F6F"/>
                </a:solidFill>
                <a:latin typeface="Segoe UI"/>
                <a:cs typeface="Segoe UI"/>
              </a:rPr>
              <a:t>аб</a:t>
            </a:r>
            <a:r>
              <a:rPr sz="900" b="1" spc="-35" dirty="0">
                <a:solidFill>
                  <a:srgbClr val="706F6F"/>
                </a:solidFill>
                <a:latin typeface="Segoe UI"/>
                <a:cs typeface="Segoe UI"/>
              </a:rPr>
              <a:t>о</a:t>
            </a:r>
            <a:r>
              <a:rPr sz="900" b="1" spc="-20" dirty="0">
                <a:solidFill>
                  <a:srgbClr val="706F6F"/>
                </a:solidFill>
                <a:latin typeface="Segoe UI"/>
                <a:cs typeface="Segoe UI"/>
              </a:rPr>
              <a:t>тни</a:t>
            </a:r>
            <a:r>
              <a:rPr sz="900" b="1" spc="-35" dirty="0">
                <a:solidFill>
                  <a:srgbClr val="706F6F"/>
                </a:solidFill>
                <a:latin typeface="Segoe UI"/>
                <a:cs typeface="Segoe UI"/>
              </a:rPr>
              <a:t>к</a:t>
            </a:r>
            <a:r>
              <a:rPr sz="900" b="1" spc="-20" dirty="0">
                <a:solidFill>
                  <a:srgbClr val="706F6F"/>
                </a:solidFill>
                <a:latin typeface="Segoe UI"/>
                <a:cs typeface="Segoe UI"/>
              </a:rPr>
              <a:t>о</a:t>
            </a:r>
            <a:r>
              <a:rPr sz="900" b="1" dirty="0">
                <a:solidFill>
                  <a:srgbClr val="706F6F"/>
                </a:solidFill>
                <a:latin typeface="Segoe UI"/>
                <a:cs typeface="Segoe UI"/>
              </a:rPr>
              <a:t>в</a:t>
            </a:r>
            <a:r>
              <a:rPr sz="900" b="1" spc="10" dirty="0">
                <a:solidFill>
                  <a:srgbClr val="706F6F"/>
                </a:solidFill>
                <a:latin typeface="Segoe UI"/>
                <a:cs typeface="Segoe UI"/>
              </a:rPr>
              <a:t> </a:t>
            </a:r>
            <a:r>
              <a:rPr sz="900" b="1" spc="-20" dirty="0">
                <a:solidFill>
                  <a:srgbClr val="706F6F"/>
                </a:solidFill>
                <a:latin typeface="Segoe UI"/>
                <a:cs typeface="Segoe UI"/>
              </a:rPr>
              <a:t>муниципальны</a:t>
            </a:r>
            <a:r>
              <a:rPr sz="900" b="1" dirty="0">
                <a:solidFill>
                  <a:srgbClr val="706F6F"/>
                </a:solidFill>
                <a:latin typeface="Segoe UI"/>
                <a:cs typeface="Segoe UI"/>
              </a:rPr>
              <a:t>х</a:t>
            </a:r>
            <a:r>
              <a:rPr sz="900" b="1" spc="10" dirty="0">
                <a:solidFill>
                  <a:srgbClr val="706F6F"/>
                </a:solidFill>
                <a:latin typeface="Segoe UI"/>
                <a:cs typeface="Segoe UI"/>
              </a:rPr>
              <a:t> </a:t>
            </a:r>
            <a:r>
              <a:rPr sz="900" b="1" dirty="0">
                <a:solidFill>
                  <a:srgbClr val="706F6F"/>
                </a:solidFill>
                <a:latin typeface="Segoe UI"/>
                <a:cs typeface="Segoe UI"/>
              </a:rPr>
              <a:t>и</a:t>
            </a:r>
            <a:r>
              <a:rPr sz="900" b="1" spc="10" dirty="0">
                <a:solidFill>
                  <a:srgbClr val="706F6F"/>
                </a:solidFill>
                <a:latin typeface="Segoe UI"/>
                <a:cs typeface="Segoe UI"/>
              </a:rPr>
              <a:t> </a:t>
            </a:r>
            <a:r>
              <a:rPr sz="900" b="1" spc="-20" dirty="0">
                <a:solidFill>
                  <a:srgbClr val="706F6F"/>
                </a:solidFill>
                <a:latin typeface="Segoe UI"/>
                <a:cs typeface="Segoe UI"/>
              </a:rPr>
              <a:t>частны</a:t>
            </a:r>
            <a:r>
              <a:rPr sz="900" b="1" dirty="0">
                <a:solidFill>
                  <a:srgbClr val="706F6F"/>
                </a:solidFill>
                <a:latin typeface="Segoe UI"/>
                <a:cs typeface="Segoe UI"/>
              </a:rPr>
              <a:t>х</a:t>
            </a:r>
            <a:r>
              <a:rPr sz="900" b="1" spc="10" dirty="0">
                <a:solidFill>
                  <a:srgbClr val="706F6F"/>
                </a:solidFill>
                <a:latin typeface="Segoe UI"/>
                <a:cs typeface="Segoe UI"/>
              </a:rPr>
              <a:t> </a:t>
            </a:r>
            <a:r>
              <a:rPr sz="900" b="1" spc="-20" dirty="0">
                <a:solidFill>
                  <a:srgbClr val="706F6F"/>
                </a:solidFill>
                <a:latin typeface="Segoe UI"/>
                <a:cs typeface="Segoe UI"/>
              </a:rPr>
              <a:t>об</a:t>
            </a:r>
            <a:r>
              <a:rPr sz="900" b="1" spc="-30" dirty="0">
                <a:solidFill>
                  <a:srgbClr val="706F6F"/>
                </a:solidFill>
                <a:latin typeface="Segoe UI"/>
                <a:cs typeface="Segoe UI"/>
              </a:rPr>
              <a:t>р</a:t>
            </a:r>
            <a:r>
              <a:rPr sz="900" b="1" spc="-20" dirty="0">
                <a:solidFill>
                  <a:srgbClr val="706F6F"/>
                </a:solidFill>
                <a:latin typeface="Segoe UI"/>
                <a:cs typeface="Segoe UI"/>
              </a:rPr>
              <a:t>азова</a:t>
            </a:r>
            <a:r>
              <a:rPr sz="900" b="1" spc="-35" dirty="0">
                <a:solidFill>
                  <a:srgbClr val="706F6F"/>
                </a:solidFill>
                <a:latin typeface="Segoe UI"/>
                <a:cs typeface="Segoe UI"/>
              </a:rPr>
              <a:t>т</a:t>
            </a:r>
            <a:r>
              <a:rPr sz="900" b="1" spc="-20" dirty="0">
                <a:solidFill>
                  <a:srgbClr val="706F6F"/>
                </a:solidFill>
                <a:latin typeface="Segoe UI"/>
                <a:cs typeface="Segoe UI"/>
              </a:rPr>
              <a:t>ельны</a:t>
            </a:r>
            <a:r>
              <a:rPr sz="900" b="1" dirty="0">
                <a:solidFill>
                  <a:srgbClr val="706F6F"/>
                </a:solidFill>
                <a:latin typeface="Segoe UI"/>
                <a:cs typeface="Segoe UI"/>
              </a:rPr>
              <a:t>х</a:t>
            </a:r>
            <a:r>
              <a:rPr sz="900" b="1" spc="10" dirty="0">
                <a:solidFill>
                  <a:srgbClr val="706F6F"/>
                </a:solidFill>
                <a:latin typeface="Segoe UI"/>
                <a:cs typeface="Segoe UI"/>
              </a:rPr>
              <a:t> </a:t>
            </a:r>
            <a:r>
              <a:rPr sz="900" b="1" spc="-20" dirty="0">
                <a:solidFill>
                  <a:srgbClr val="706F6F"/>
                </a:solidFill>
                <a:latin typeface="Segoe UI"/>
                <a:cs typeface="Segoe UI"/>
              </a:rPr>
              <a:t>ор</a:t>
            </a:r>
            <a:r>
              <a:rPr sz="900" b="1" spc="-40" dirty="0">
                <a:solidFill>
                  <a:srgbClr val="706F6F"/>
                </a:solidFill>
                <a:latin typeface="Segoe UI"/>
                <a:cs typeface="Segoe UI"/>
              </a:rPr>
              <a:t>г</a:t>
            </a:r>
            <a:r>
              <a:rPr sz="900" b="1" spc="-20" dirty="0">
                <a:solidFill>
                  <a:srgbClr val="706F6F"/>
                </a:solidFill>
                <a:latin typeface="Segoe UI"/>
                <a:cs typeface="Segoe UI"/>
              </a:rPr>
              <a:t>анизаций, реализующи</a:t>
            </a:r>
            <a:r>
              <a:rPr sz="900" b="1" dirty="0">
                <a:solidFill>
                  <a:srgbClr val="706F6F"/>
                </a:solidFill>
                <a:latin typeface="Segoe UI"/>
                <a:cs typeface="Segoe UI"/>
              </a:rPr>
              <a:t>х</a:t>
            </a:r>
            <a:r>
              <a:rPr sz="900" b="1" spc="35" dirty="0">
                <a:solidFill>
                  <a:srgbClr val="706F6F"/>
                </a:solidFill>
                <a:latin typeface="Segoe UI"/>
                <a:cs typeface="Segoe UI"/>
              </a:rPr>
              <a:t> </a:t>
            </a:r>
            <a:r>
              <a:rPr sz="900" b="1" spc="-20" dirty="0">
                <a:solidFill>
                  <a:srgbClr val="706F6F"/>
                </a:solidFill>
                <a:latin typeface="Segoe UI"/>
                <a:cs typeface="Segoe UI"/>
              </a:rPr>
              <a:t>дополни</a:t>
            </a:r>
            <a:r>
              <a:rPr sz="900" b="1" spc="-35" dirty="0">
                <a:solidFill>
                  <a:srgbClr val="706F6F"/>
                </a:solidFill>
                <a:latin typeface="Segoe UI"/>
                <a:cs typeface="Segoe UI"/>
              </a:rPr>
              <a:t>т</a:t>
            </a:r>
            <a:r>
              <a:rPr sz="900" b="1" spc="-20" dirty="0">
                <a:solidFill>
                  <a:srgbClr val="706F6F"/>
                </a:solidFill>
                <a:latin typeface="Segoe UI"/>
                <a:cs typeface="Segoe UI"/>
              </a:rPr>
              <a:t>ельны</a:t>
            </a:r>
            <a:r>
              <a:rPr sz="900" b="1" dirty="0">
                <a:solidFill>
                  <a:srgbClr val="706F6F"/>
                </a:solidFill>
                <a:latin typeface="Segoe UI"/>
                <a:cs typeface="Segoe UI"/>
              </a:rPr>
              <a:t>е</a:t>
            </a:r>
            <a:r>
              <a:rPr sz="900" b="1" spc="35" dirty="0">
                <a:solidFill>
                  <a:srgbClr val="706F6F"/>
                </a:solidFill>
                <a:latin typeface="Segoe UI"/>
                <a:cs typeface="Segoe UI"/>
              </a:rPr>
              <a:t> </a:t>
            </a:r>
            <a:r>
              <a:rPr sz="900" b="1" spc="-20" dirty="0">
                <a:solidFill>
                  <a:srgbClr val="706F6F"/>
                </a:solidFill>
                <a:latin typeface="Segoe UI"/>
                <a:cs typeface="Segoe UI"/>
              </a:rPr>
              <a:t>обще</a:t>
            </a:r>
            <a:r>
              <a:rPr sz="900" b="1" spc="-30" dirty="0">
                <a:solidFill>
                  <a:srgbClr val="706F6F"/>
                </a:solidFill>
                <a:latin typeface="Segoe UI"/>
                <a:cs typeface="Segoe UI"/>
              </a:rPr>
              <a:t>р</a:t>
            </a:r>
            <a:r>
              <a:rPr sz="900" b="1" spc="-20" dirty="0">
                <a:solidFill>
                  <a:srgbClr val="706F6F"/>
                </a:solidFill>
                <a:latin typeface="Segoe UI"/>
                <a:cs typeface="Segoe UI"/>
              </a:rPr>
              <a:t>азвивающи</a:t>
            </a:r>
            <a:r>
              <a:rPr sz="900" b="1" dirty="0">
                <a:solidFill>
                  <a:srgbClr val="706F6F"/>
                </a:solidFill>
                <a:latin typeface="Segoe UI"/>
                <a:cs typeface="Segoe UI"/>
              </a:rPr>
              <a:t>е</a:t>
            </a:r>
            <a:r>
              <a:rPr sz="900" b="1" spc="35" dirty="0">
                <a:solidFill>
                  <a:srgbClr val="706F6F"/>
                </a:solidFill>
                <a:latin typeface="Segoe UI"/>
                <a:cs typeface="Segoe UI"/>
              </a:rPr>
              <a:t> </a:t>
            </a:r>
            <a:r>
              <a:rPr sz="900" b="1" spc="-20" dirty="0">
                <a:solidFill>
                  <a:srgbClr val="706F6F"/>
                </a:solidFill>
                <a:latin typeface="Segoe UI"/>
                <a:cs typeface="Segoe UI"/>
              </a:rPr>
              <a:t>общеоб</a:t>
            </a:r>
            <a:r>
              <a:rPr sz="900" b="1" spc="-30" dirty="0">
                <a:solidFill>
                  <a:srgbClr val="706F6F"/>
                </a:solidFill>
                <a:latin typeface="Segoe UI"/>
                <a:cs typeface="Segoe UI"/>
              </a:rPr>
              <a:t>р</a:t>
            </a:r>
            <a:r>
              <a:rPr sz="900" b="1" spc="-20" dirty="0">
                <a:solidFill>
                  <a:srgbClr val="706F6F"/>
                </a:solidFill>
                <a:latin typeface="Segoe UI"/>
                <a:cs typeface="Segoe UI"/>
              </a:rPr>
              <a:t>азова</a:t>
            </a:r>
            <a:r>
              <a:rPr sz="900" b="1" spc="-35" dirty="0">
                <a:solidFill>
                  <a:srgbClr val="706F6F"/>
                </a:solidFill>
                <a:latin typeface="Segoe UI"/>
                <a:cs typeface="Segoe UI"/>
              </a:rPr>
              <a:t>т</a:t>
            </a:r>
            <a:r>
              <a:rPr sz="900" b="1" spc="-20" dirty="0">
                <a:solidFill>
                  <a:srgbClr val="706F6F"/>
                </a:solidFill>
                <a:latin typeface="Segoe UI"/>
                <a:cs typeface="Segoe UI"/>
              </a:rPr>
              <a:t>ельны</a:t>
            </a:r>
            <a:r>
              <a:rPr sz="900" b="1" dirty="0">
                <a:solidFill>
                  <a:srgbClr val="706F6F"/>
                </a:solidFill>
                <a:latin typeface="Segoe UI"/>
                <a:cs typeface="Segoe UI"/>
              </a:rPr>
              <a:t>е</a:t>
            </a:r>
            <a:r>
              <a:rPr sz="900" b="1" spc="35" dirty="0">
                <a:solidFill>
                  <a:srgbClr val="706F6F"/>
                </a:solidFill>
                <a:latin typeface="Segoe UI"/>
                <a:cs typeface="Segoe UI"/>
              </a:rPr>
              <a:t> </a:t>
            </a:r>
            <a:r>
              <a:rPr sz="900" b="1" spc="-20" dirty="0">
                <a:solidFill>
                  <a:srgbClr val="706F6F"/>
                </a:solidFill>
                <a:latin typeface="Segoe UI"/>
                <a:cs typeface="Segoe UI"/>
              </a:rPr>
              <a:t>прог</a:t>
            </a:r>
            <a:r>
              <a:rPr sz="900" b="1" spc="-30" dirty="0">
                <a:solidFill>
                  <a:srgbClr val="706F6F"/>
                </a:solidFill>
                <a:latin typeface="Segoe UI"/>
                <a:cs typeface="Segoe UI"/>
              </a:rPr>
              <a:t>р</a:t>
            </a:r>
            <a:r>
              <a:rPr sz="900" b="1" spc="-20" dirty="0">
                <a:solidFill>
                  <a:srgbClr val="706F6F"/>
                </a:solidFill>
                <a:latin typeface="Segoe UI"/>
                <a:cs typeface="Segoe UI"/>
              </a:rPr>
              <a:t>аммы ес</a:t>
            </a:r>
            <a:r>
              <a:rPr sz="900" b="1" spc="-35" dirty="0">
                <a:solidFill>
                  <a:srgbClr val="706F6F"/>
                </a:solidFill>
                <a:latin typeface="Segoe UI"/>
                <a:cs typeface="Segoe UI"/>
              </a:rPr>
              <a:t>т</a:t>
            </a:r>
            <a:r>
              <a:rPr sz="900" b="1" spc="-20" dirty="0">
                <a:solidFill>
                  <a:srgbClr val="706F6F"/>
                </a:solidFill>
                <a:latin typeface="Segoe UI"/>
                <a:cs typeface="Segoe UI"/>
              </a:rPr>
              <a:t>ественнонаучно</a:t>
            </a:r>
            <a:r>
              <a:rPr sz="900" b="1" dirty="0">
                <a:solidFill>
                  <a:srgbClr val="706F6F"/>
                </a:solidFill>
                <a:latin typeface="Segoe UI"/>
                <a:cs typeface="Segoe UI"/>
              </a:rPr>
              <a:t>й</a:t>
            </a:r>
            <a:r>
              <a:rPr sz="900" b="1" spc="-40" dirty="0">
                <a:solidFill>
                  <a:srgbClr val="706F6F"/>
                </a:solidFill>
                <a:latin typeface="Segoe UI"/>
                <a:cs typeface="Segoe UI"/>
              </a:rPr>
              <a:t> </a:t>
            </a:r>
            <a:r>
              <a:rPr sz="900" b="1" spc="-20" dirty="0">
                <a:solidFill>
                  <a:srgbClr val="706F6F"/>
                </a:solidFill>
                <a:latin typeface="Segoe UI"/>
                <a:cs typeface="Segoe UI"/>
              </a:rPr>
              <a:t>нап</a:t>
            </a:r>
            <a:r>
              <a:rPr sz="900" b="1" spc="-30" dirty="0">
                <a:solidFill>
                  <a:srgbClr val="706F6F"/>
                </a:solidFill>
                <a:latin typeface="Segoe UI"/>
                <a:cs typeface="Segoe UI"/>
              </a:rPr>
              <a:t>р</a:t>
            </a:r>
            <a:r>
              <a:rPr sz="900" b="1" spc="-20" dirty="0">
                <a:solidFill>
                  <a:srgbClr val="706F6F"/>
                </a:solidFill>
                <a:latin typeface="Segoe UI"/>
                <a:cs typeface="Segoe UI"/>
              </a:rPr>
              <a:t>авленности</a:t>
            </a:r>
            <a:endParaRPr sz="900">
              <a:latin typeface="Segoe UI"/>
              <a:cs typeface="Segoe UI"/>
            </a:endParaRPr>
          </a:p>
        </p:txBody>
      </p:sp>
      <p:sp>
        <p:nvSpPr>
          <p:cNvPr id="55" name="object 55"/>
          <p:cNvSpPr txBox="1"/>
          <p:nvPr/>
        </p:nvSpPr>
        <p:spPr>
          <a:xfrm>
            <a:off x="1172864" y="2328791"/>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6" name="object 56"/>
          <p:cNvSpPr txBox="1"/>
          <p:nvPr/>
        </p:nvSpPr>
        <p:spPr>
          <a:xfrm>
            <a:off x="1164621" y="3173837"/>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7" name="object 57"/>
          <p:cNvSpPr txBox="1"/>
          <p:nvPr/>
        </p:nvSpPr>
        <p:spPr>
          <a:xfrm>
            <a:off x="1153725" y="4090967"/>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8" name="object 58"/>
          <p:cNvSpPr/>
          <p:nvPr/>
        </p:nvSpPr>
        <p:spPr>
          <a:xfrm>
            <a:off x="932573" y="3141270"/>
            <a:ext cx="199669" cy="193787"/>
          </a:xfrm>
          <a:prstGeom prst="rect">
            <a:avLst/>
          </a:prstGeom>
          <a:blipFill>
            <a:blip r:embed="rId6" cstate="print"/>
            <a:stretch>
              <a:fillRect/>
            </a:stretch>
          </a:blipFill>
        </p:spPr>
        <p:txBody>
          <a:bodyPr wrap="square" lIns="0" tIns="0" rIns="0" bIns="0" rtlCol="0"/>
          <a:lstStyle/>
          <a:p>
            <a:endParaRPr/>
          </a:p>
        </p:txBody>
      </p:sp>
      <p:sp>
        <p:nvSpPr>
          <p:cNvPr id="59" name="object 59"/>
          <p:cNvSpPr/>
          <p:nvPr/>
        </p:nvSpPr>
        <p:spPr>
          <a:xfrm>
            <a:off x="928232" y="4061537"/>
            <a:ext cx="199666" cy="201000"/>
          </a:xfrm>
          <a:prstGeom prst="rect">
            <a:avLst/>
          </a:prstGeom>
          <a:blipFill>
            <a:blip r:embed="rId7" cstate="print"/>
            <a:stretch>
              <a:fillRect/>
            </a:stretch>
          </a:blipFill>
        </p:spPr>
        <p:txBody>
          <a:bodyPr wrap="square" lIns="0" tIns="0" rIns="0" bIns="0" rtlCol="0"/>
          <a:lstStyle/>
          <a:p>
            <a:endParaRPr/>
          </a:p>
        </p:txBody>
      </p:sp>
      <p:sp>
        <p:nvSpPr>
          <p:cNvPr id="60" name="object 60"/>
          <p:cNvSpPr/>
          <p:nvPr/>
        </p:nvSpPr>
        <p:spPr>
          <a:xfrm>
            <a:off x="932573" y="2292730"/>
            <a:ext cx="228896" cy="227329"/>
          </a:xfrm>
          <a:prstGeom prst="rect">
            <a:avLst/>
          </a:prstGeom>
          <a:blipFill>
            <a:blip r:embed="rId8" cstate="print"/>
            <a:stretch>
              <a:fillRect/>
            </a:stretch>
          </a:blipFill>
        </p:spPr>
        <p:txBody>
          <a:bodyPr wrap="square" lIns="0" tIns="0" rIns="0" bIns="0" rtlCol="0"/>
          <a:lstStyle/>
          <a:p>
            <a:endParaRPr/>
          </a:p>
        </p:txBody>
      </p:sp>
      <p:sp>
        <p:nvSpPr>
          <p:cNvPr id="61" name="object 61"/>
          <p:cNvSpPr txBox="1"/>
          <p:nvPr/>
        </p:nvSpPr>
        <p:spPr>
          <a:xfrm>
            <a:off x="897945" y="1916435"/>
            <a:ext cx="4612640"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0" dirty="0">
                <a:solidFill>
                  <a:srgbClr val="706F6F"/>
                </a:solidFill>
                <a:latin typeface="Segoe UI"/>
                <a:cs typeface="Segoe UI"/>
              </a:rPr>
              <a:t> </a:t>
            </a:r>
            <a:r>
              <a:rPr sz="1100" dirty="0">
                <a:solidFill>
                  <a:srgbClr val="706F6F"/>
                </a:solidFill>
                <a:latin typeface="Segoe UI"/>
                <a:cs typeface="Segoe UI"/>
              </a:rPr>
              <a:t>—</a:t>
            </a:r>
            <a:r>
              <a:rPr sz="1100" spc="-55" dirty="0">
                <a:solidFill>
                  <a:srgbClr val="706F6F"/>
                </a:solidFill>
                <a:latin typeface="Segoe UI"/>
                <a:cs typeface="Segoe UI"/>
              </a:rPr>
              <a:t> </a:t>
            </a:r>
            <a:r>
              <a:rPr sz="1100" spc="-25" dirty="0">
                <a:solidFill>
                  <a:srgbClr val="706F6F"/>
                </a:solidFill>
                <a:latin typeface="Segoe UI"/>
                <a:cs typeface="Segoe UI"/>
              </a:rPr>
              <a:t>организаци</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деятельност</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регионально</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Экостанции</a:t>
            </a:r>
            <a:endParaRPr sz="1100">
              <a:latin typeface="Segoe UI"/>
              <a:cs typeface="Segoe UI"/>
            </a:endParaRPr>
          </a:p>
        </p:txBody>
      </p:sp>
      <p:sp>
        <p:nvSpPr>
          <p:cNvPr id="62" name="object 62"/>
          <p:cNvSpPr/>
          <p:nvPr/>
        </p:nvSpPr>
        <p:spPr>
          <a:xfrm>
            <a:off x="3866553" y="4881575"/>
            <a:ext cx="1866823" cy="1469529"/>
          </a:xfrm>
          <a:prstGeom prst="rect">
            <a:avLst/>
          </a:prstGeom>
          <a:blipFill>
            <a:blip r:embed="rId9" cstate="print"/>
            <a:stretch>
              <a:fillRect/>
            </a:stretch>
          </a:blipFill>
        </p:spPr>
        <p:txBody>
          <a:bodyPr wrap="square" lIns="0" tIns="0" rIns="0" bIns="0" rtlCol="0"/>
          <a:lstStyle/>
          <a:p>
            <a:endParaRPr/>
          </a:p>
        </p:txBody>
      </p:sp>
      <p:sp>
        <p:nvSpPr>
          <p:cNvPr id="63" name="object 63"/>
          <p:cNvSpPr/>
          <p:nvPr/>
        </p:nvSpPr>
        <p:spPr>
          <a:xfrm>
            <a:off x="1023048" y="5859806"/>
            <a:ext cx="553973" cy="910106"/>
          </a:xfrm>
          <a:prstGeom prst="rect">
            <a:avLst/>
          </a:prstGeom>
          <a:blipFill>
            <a:blip r:embed="rId10" cstate="print"/>
            <a:stretch>
              <a:fillRect/>
            </a:stretch>
          </a:blipFill>
        </p:spPr>
        <p:txBody>
          <a:bodyPr wrap="square" lIns="0" tIns="0" rIns="0" bIns="0" rtlCol="0"/>
          <a:lstStyle/>
          <a:p>
            <a:endParaRPr/>
          </a:p>
        </p:txBody>
      </p:sp>
      <p:sp>
        <p:nvSpPr>
          <p:cNvPr id="64" name="object 64"/>
          <p:cNvSpPr txBox="1"/>
          <p:nvPr/>
        </p:nvSpPr>
        <p:spPr>
          <a:xfrm>
            <a:off x="1738684" y="6155016"/>
            <a:ext cx="845185" cy="292100"/>
          </a:xfrm>
          <a:prstGeom prst="rect">
            <a:avLst/>
          </a:prstGeom>
        </p:spPr>
        <p:txBody>
          <a:bodyPr vert="horz" wrap="square" lIns="0" tIns="0" rIns="0" bIns="0" rtlCol="0">
            <a:spAutoFit/>
          </a:bodyPr>
          <a:lstStyle/>
          <a:p>
            <a:pPr marL="12700" marR="5080">
              <a:lnSpc>
                <a:spcPts val="1100"/>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«Школьное лесничество»</a:t>
            </a:r>
            <a:endParaRPr sz="1000">
              <a:latin typeface="Segoe UI"/>
              <a:cs typeface="Segoe UI"/>
            </a:endParaRPr>
          </a:p>
        </p:txBody>
      </p:sp>
      <p:sp>
        <p:nvSpPr>
          <p:cNvPr id="65" name="object 65"/>
          <p:cNvSpPr/>
          <p:nvPr/>
        </p:nvSpPr>
        <p:spPr>
          <a:xfrm>
            <a:off x="6940099" y="4787266"/>
            <a:ext cx="1220996" cy="905190"/>
          </a:xfrm>
          <a:prstGeom prst="rect">
            <a:avLst/>
          </a:prstGeom>
          <a:blipFill>
            <a:blip r:embed="rId11" cstate="print"/>
            <a:stretch>
              <a:fillRect/>
            </a:stretch>
          </a:blipFill>
        </p:spPr>
        <p:txBody>
          <a:bodyPr wrap="square" lIns="0" tIns="0" rIns="0" bIns="0" rtlCol="0"/>
          <a:lstStyle/>
          <a:p>
            <a:endParaRPr/>
          </a:p>
        </p:txBody>
      </p:sp>
      <p:sp>
        <p:nvSpPr>
          <p:cNvPr id="66" name="object 66"/>
          <p:cNvSpPr/>
          <p:nvPr/>
        </p:nvSpPr>
        <p:spPr>
          <a:xfrm>
            <a:off x="883831" y="4714900"/>
            <a:ext cx="785316" cy="1083741"/>
          </a:xfrm>
          <a:prstGeom prst="rect">
            <a:avLst/>
          </a:prstGeom>
          <a:blipFill>
            <a:blip r:embed="rId12" cstate="print"/>
            <a:stretch>
              <a:fillRect/>
            </a:stretch>
          </a:blipFill>
        </p:spPr>
        <p:txBody>
          <a:bodyPr wrap="square" lIns="0" tIns="0" rIns="0" bIns="0" rtlCol="0"/>
          <a:lstStyle/>
          <a:p>
            <a:endParaRPr/>
          </a:p>
        </p:txBody>
      </p:sp>
      <p:sp>
        <p:nvSpPr>
          <p:cNvPr id="67" name="object 67"/>
          <p:cNvSpPr/>
          <p:nvPr/>
        </p:nvSpPr>
        <p:spPr>
          <a:xfrm>
            <a:off x="6851169" y="5893665"/>
            <a:ext cx="1275040" cy="808194"/>
          </a:xfrm>
          <a:prstGeom prst="rect">
            <a:avLst/>
          </a:prstGeom>
          <a:blipFill>
            <a:blip r:embed="rId13" cstate="print"/>
            <a:stretch>
              <a:fillRect/>
            </a:stretch>
          </a:blipFill>
        </p:spPr>
        <p:txBody>
          <a:bodyPr wrap="square" lIns="0" tIns="0" rIns="0" bIns="0" rtlCol="0"/>
          <a:lstStyle/>
          <a:p>
            <a:endParaRPr/>
          </a:p>
        </p:txBody>
      </p:sp>
      <p:sp>
        <p:nvSpPr>
          <p:cNvPr id="68" name="object 68"/>
          <p:cNvSpPr txBox="1"/>
          <p:nvPr/>
        </p:nvSpPr>
        <p:spPr>
          <a:xfrm>
            <a:off x="5953519" y="4757080"/>
            <a:ext cx="1295400" cy="467995"/>
          </a:xfrm>
          <a:prstGeom prst="rect">
            <a:avLst/>
          </a:prstGeom>
        </p:spPr>
        <p:txBody>
          <a:bodyPr vert="horz" wrap="square" lIns="0" tIns="0" rIns="0" bIns="0" rtlCol="0">
            <a:spAutoFit/>
          </a:bodyPr>
          <a:lstStyle/>
          <a:p>
            <a:pPr marL="12700" marR="435609">
              <a:lnSpc>
                <a:spcPts val="1100"/>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«Проектная экология»</a:t>
            </a:r>
            <a:endParaRPr sz="1000">
              <a:latin typeface="Segoe UI"/>
              <a:cs typeface="Segoe UI"/>
            </a:endParaRPr>
          </a:p>
          <a:p>
            <a:pPr marL="12700">
              <a:lnSpc>
                <a:spcPct val="100000"/>
              </a:lnSpc>
              <a:spcBef>
                <a:spcPts val="16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«Проектирование»</a:t>
            </a:r>
            <a:endParaRPr sz="1000">
              <a:latin typeface="Segoe UI"/>
              <a:cs typeface="Segoe UI"/>
            </a:endParaRPr>
          </a:p>
        </p:txBody>
      </p:sp>
      <p:sp>
        <p:nvSpPr>
          <p:cNvPr id="69" name="object 69"/>
          <p:cNvSpPr txBox="1"/>
          <p:nvPr/>
        </p:nvSpPr>
        <p:spPr>
          <a:xfrm>
            <a:off x="1738684" y="4512951"/>
            <a:ext cx="3348354" cy="1109980"/>
          </a:xfrm>
          <a:prstGeom prst="rect">
            <a:avLst/>
          </a:prstGeom>
        </p:spPr>
        <p:txBody>
          <a:bodyPr vert="horz" wrap="square" lIns="0" tIns="0" rIns="0" bIns="0" rtlCol="0">
            <a:spAutoFit/>
          </a:bodyPr>
          <a:lstStyle/>
          <a:p>
            <a:pPr marL="2206625">
              <a:lnSpc>
                <a:spcPct val="100000"/>
              </a:lnSpc>
            </a:pPr>
            <a:r>
              <a:rPr sz="1500" b="1" dirty="0">
                <a:solidFill>
                  <a:srgbClr val="00B1EB"/>
                </a:solidFill>
                <a:latin typeface="Segoe UI"/>
                <a:cs typeface="Segoe UI"/>
              </a:rPr>
              <a:t>Прог</a:t>
            </a:r>
            <a:r>
              <a:rPr sz="1500" b="1" spc="-15" dirty="0">
                <a:solidFill>
                  <a:srgbClr val="00B1EB"/>
                </a:solidFill>
                <a:latin typeface="Segoe UI"/>
                <a:cs typeface="Segoe UI"/>
              </a:rPr>
              <a:t>р</a:t>
            </a:r>
            <a:r>
              <a:rPr sz="1500" b="1" dirty="0">
                <a:solidFill>
                  <a:srgbClr val="00B1EB"/>
                </a:solidFill>
                <a:latin typeface="Segoe UI"/>
                <a:cs typeface="Segoe UI"/>
              </a:rPr>
              <a:t>аммы</a:t>
            </a:r>
            <a:endParaRPr sz="1500">
              <a:latin typeface="Segoe UI"/>
              <a:cs typeface="Segoe UI"/>
            </a:endParaRPr>
          </a:p>
          <a:p>
            <a:pPr marL="12700">
              <a:lnSpc>
                <a:spcPct val="100000"/>
              </a:lnSpc>
              <a:spcBef>
                <a:spcPts val="58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«Исследователи окружа</a:t>
            </a:r>
            <a:r>
              <a:rPr sz="1000" spc="-5" dirty="0">
                <a:solidFill>
                  <a:srgbClr val="575756"/>
                </a:solidFill>
                <a:latin typeface="Segoe UI"/>
                <a:cs typeface="Segoe UI"/>
              </a:rPr>
              <a:t>ю</a:t>
            </a:r>
            <a:r>
              <a:rPr sz="1000" dirty="0">
                <a:solidFill>
                  <a:srgbClr val="575756"/>
                </a:solidFill>
                <a:latin typeface="Segoe UI"/>
                <a:cs typeface="Segoe UI"/>
              </a:rPr>
              <a:t>щей среды»</a:t>
            </a:r>
            <a:endParaRPr sz="1000">
              <a:latin typeface="Segoe UI"/>
              <a:cs typeface="Segoe UI"/>
            </a:endParaRPr>
          </a:p>
          <a:p>
            <a:pPr marL="12700">
              <a:lnSpc>
                <a:spcPct val="100000"/>
              </a:lnSpc>
              <a:spcBef>
                <a:spcPts val="18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«Микробиология»</a:t>
            </a:r>
            <a:endParaRPr sz="1000">
              <a:latin typeface="Segoe UI"/>
              <a:cs typeface="Segoe UI"/>
            </a:endParaRPr>
          </a:p>
          <a:p>
            <a:pPr marL="12700" marR="902335">
              <a:lnSpc>
                <a:spcPts val="1100"/>
              </a:lnSpc>
              <a:spcBef>
                <a:spcPts val="30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«Современные методы биологических исследований»</a:t>
            </a:r>
            <a:endParaRPr sz="1000">
              <a:latin typeface="Segoe UI"/>
              <a:cs typeface="Segoe UI"/>
            </a:endParaRPr>
          </a:p>
          <a:p>
            <a:pPr marL="12700">
              <a:lnSpc>
                <a:spcPct val="100000"/>
              </a:lnSpc>
              <a:spcBef>
                <a:spcPts val="16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«Агроэкология»</a:t>
            </a:r>
            <a:endParaRPr sz="1000">
              <a:latin typeface="Segoe UI"/>
              <a:cs typeface="Segoe UI"/>
            </a:endParaRPr>
          </a:p>
        </p:txBody>
      </p:sp>
      <p:sp>
        <p:nvSpPr>
          <p:cNvPr id="70" name="object 70"/>
          <p:cNvSpPr txBox="1"/>
          <p:nvPr/>
        </p:nvSpPr>
        <p:spPr>
          <a:xfrm>
            <a:off x="5953519" y="6263434"/>
            <a:ext cx="1129030" cy="279400"/>
          </a:xfrm>
          <a:prstGeom prst="rect">
            <a:avLst/>
          </a:prstGeom>
        </p:spPr>
        <p:txBody>
          <a:bodyPr vert="horz" wrap="square" lIns="0" tIns="0" rIns="0" bIns="0" rtlCol="0">
            <a:spAutoFit/>
          </a:bodyPr>
          <a:lstStyle/>
          <a:p>
            <a:pPr marL="12700" marR="5080">
              <a:lnSpc>
                <a:spcPts val="1000"/>
              </a:lnSpc>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575756"/>
                </a:solidFill>
                <a:latin typeface="Segoe UI"/>
                <a:cs typeface="Segoe UI"/>
              </a:rPr>
              <a:t>«Экологический мониторинг»</a:t>
            </a:r>
            <a:endParaRPr sz="1000">
              <a:latin typeface="Segoe UI"/>
              <a:cs typeface="Segoe UI"/>
            </a:endParaRPr>
          </a:p>
        </p:txBody>
      </p:sp>
      <p:sp>
        <p:nvSpPr>
          <p:cNvPr id="71" name="object 71"/>
          <p:cNvSpPr txBox="1"/>
          <p:nvPr/>
        </p:nvSpPr>
        <p:spPr>
          <a:xfrm>
            <a:off x="7243402" y="1266268"/>
            <a:ext cx="808355" cy="190500"/>
          </a:xfrm>
          <a:prstGeom prst="rect">
            <a:avLst/>
          </a:prstGeom>
        </p:spPr>
        <p:txBody>
          <a:bodyPr vert="horz" wrap="square" lIns="0" tIns="0" rIns="0" bIns="0" rtlCol="0">
            <a:spAutoFit/>
          </a:bodyPr>
          <a:lstStyle/>
          <a:p>
            <a:pPr marL="12700">
              <a:lnSpc>
                <a:spcPct val="100000"/>
              </a:lnSpc>
            </a:pPr>
            <a:r>
              <a:rPr sz="1300" b="1" dirty="0">
                <a:solidFill>
                  <a:srgbClr val="575756"/>
                </a:solidFill>
                <a:latin typeface="Segoe UI"/>
                <a:cs typeface="Segoe UI"/>
              </a:rPr>
              <a:t>Призеры:</a:t>
            </a:r>
            <a:endParaRPr sz="1300">
              <a:latin typeface="Segoe UI"/>
              <a:cs typeface="Segoe UI"/>
            </a:endParaRPr>
          </a:p>
        </p:txBody>
      </p:sp>
      <p:sp>
        <p:nvSpPr>
          <p:cNvPr id="72" name="object 72"/>
          <p:cNvSpPr/>
          <p:nvPr/>
        </p:nvSpPr>
        <p:spPr>
          <a:xfrm>
            <a:off x="9219145" y="1140247"/>
            <a:ext cx="414194" cy="520874"/>
          </a:xfrm>
          <a:prstGeom prst="rect">
            <a:avLst/>
          </a:prstGeom>
          <a:blipFill>
            <a:blip r:embed="rId14" cstate="print"/>
            <a:stretch>
              <a:fillRect/>
            </a:stretch>
          </a:blipFill>
        </p:spPr>
        <p:txBody>
          <a:bodyPr wrap="square" lIns="0" tIns="0" rIns="0" bIns="0" rtlCol="0"/>
          <a:lstStyle/>
          <a:p>
            <a:endParaRPr/>
          </a:p>
        </p:txBody>
      </p:sp>
      <p:sp>
        <p:nvSpPr>
          <p:cNvPr id="73" name="object 73"/>
          <p:cNvSpPr txBox="1"/>
          <p:nvPr/>
        </p:nvSpPr>
        <p:spPr>
          <a:xfrm>
            <a:off x="7419368" y="637440"/>
            <a:ext cx="2432050" cy="431800"/>
          </a:xfrm>
          <a:prstGeom prst="rect">
            <a:avLst/>
          </a:prstGeom>
        </p:spPr>
        <p:txBody>
          <a:bodyPr vert="horz" wrap="square" lIns="0" tIns="0" rIns="0" bIns="0" rtlCol="0">
            <a:spAutoFit/>
          </a:bodyPr>
          <a:lstStyle/>
          <a:p>
            <a:pPr marL="12700" marR="5080" indent="295275">
              <a:lnSpc>
                <a:spcPts val="1700"/>
              </a:lnSpc>
            </a:pPr>
            <a:r>
              <a:rPr sz="1500" b="1" dirty="0">
                <a:solidFill>
                  <a:srgbClr val="00B1EB"/>
                </a:solidFill>
                <a:latin typeface="Segoe UI"/>
                <a:cs typeface="Segoe UI"/>
              </a:rPr>
              <a:t>Исследова</a:t>
            </a:r>
            <a:r>
              <a:rPr sz="1500" b="1" spc="-25" dirty="0">
                <a:solidFill>
                  <a:srgbClr val="00B1EB"/>
                </a:solidFill>
                <a:latin typeface="Segoe UI"/>
                <a:cs typeface="Segoe UI"/>
              </a:rPr>
              <a:t>т</a:t>
            </a:r>
            <a:r>
              <a:rPr sz="1500" b="1" dirty="0">
                <a:solidFill>
                  <a:srgbClr val="00B1EB"/>
                </a:solidFill>
                <a:latin typeface="Segoe UI"/>
                <a:cs typeface="Segoe UI"/>
              </a:rPr>
              <a:t>ел</a:t>
            </a:r>
            <a:r>
              <a:rPr sz="1500" b="1" spc="-10" dirty="0">
                <a:solidFill>
                  <a:srgbClr val="00B1EB"/>
                </a:solidFill>
                <a:latin typeface="Segoe UI"/>
                <a:cs typeface="Segoe UI"/>
              </a:rPr>
              <a:t>ь</a:t>
            </a:r>
            <a:r>
              <a:rPr sz="1500" b="1" dirty="0">
                <a:solidFill>
                  <a:srgbClr val="00B1EB"/>
                </a:solidFill>
                <a:latin typeface="Segoe UI"/>
                <a:cs typeface="Segoe UI"/>
              </a:rPr>
              <a:t>ская дея</a:t>
            </a:r>
            <a:r>
              <a:rPr sz="1500" b="1" spc="-25" dirty="0">
                <a:solidFill>
                  <a:srgbClr val="00B1EB"/>
                </a:solidFill>
                <a:latin typeface="Segoe UI"/>
                <a:cs typeface="Segoe UI"/>
              </a:rPr>
              <a:t>т</a:t>
            </a:r>
            <a:r>
              <a:rPr sz="1500" b="1" dirty="0">
                <a:solidFill>
                  <a:srgbClr val="00B1EB"/>
                </a:solidFill>
                <a:latin typeface="Segoe UI"/>
                <a:cs typeface="Segoe UI"/>
              </a:rPr>
              <a:t>ельность Э</a:t>
            </a:r>
            <a:r>
              <a:rPr sz="1500" b="1" spc="-25" dirty="0">
                <a:solidFill>
                  <a:srgbClr val="00B1EB"/>
                </a:solidFill>
                <a:latin typeface="Segoe UI"/>
                <a:cs typeface="Segoe UI"/>
              </a:rPr>
              <a:t>к</a:t>
            </a:r>
            <a:r>
              <a:rPr sz="1500" b="1" dirty="0">
                <a:solidFill>
                  <a:srgbClr val="00B1EB"/>
                </a:solidFill>
                <a:latin typeface="Segoe UI"/>
                <a:cs typeface="Segoe UI"/>
              </a:rPr>
              <a:t>останции</a:t>
            </a:r>
            <a:endParaRPr sz="1500">
              <a:latin typeface="Segoe UI"/>
              <a:cs typeface="Segoe UI"/>
            </a:endParaRPr>
          </a:p>
        </p:txBody>
      </p:sp>
      <p:sp>
        <p:nvSpPr>
          <p:cNvPr id="74" name="object 74"/>
          <p:cNvSpPr/>
          <p:nvPr/>
        </p:nvSpPr>
        <p:spPr>
          <a:xfrm>
            <a:off x="7256106" y="1716811"/>
            <a:ext cx="493610" cy="542860"/>
          </a:xfrm>
          <a:prstGeom prst="rect">
            <a:avLst/>
          </a:prstGeom>
          <a:blipFill>
            <a:blip r:embed="rId15" cstate="print"/>
            <a:stretch>
              <a:fillRect/>
            </a:stretch>
          </a:blipFill>
        </p:spPr>
        <p:txBody>
          <a:bodyPr wrap="square" lIns="0" tIns="0" rIns="0" bIns="0" rtlCol="0"/>
          <a:lstStyle/>
          <a:p>
            <a:endParaRPr/>
          </a:p>
        </p:txBody>
      </p:sp>
      <p:sp>
        <p:nvSpPr>
          <p:cNvPr id="75" name="object 75"/>
          <p:cNvSpPr/>
          <p:nvPr/>
        </p:nvSpPr>
        <p:spPr>
          <a:xfrm>
            <a:off x="7256106" y="2449436"/>
            <a:ext cx="493621" cy="498151"/>
          </a:xfrm>
          <a:prstGeom prst="rect">
            <a:avLst/>
          </a:prstGeom>
          <a:blipFill>
            <a:blip r:embed="rId16" cstate="print"/>
            <a:stretch>
              <a:fillRect/>
            </a:stretch>
          </a:blipFill>
        </p:spPr>
        <p:txBody>
          <a:bodyPr wrap="square" lIns="0" tIns="0" rIns="0" bIns="0" rtlCol="0"/>
          <a:lstStyle/>
          <a:p>
            <a:endParaRPr/>
          </a:p>
        </p:txBody>
      </p:sp>
      <p:sp>
        <p:nvSpPr>
          <p:cNvPr id="76" name="object 76"/>
          <p:cNvSpPr/>
          <p:nvPr/>
        </p:nvSpPr>
        <p:spPr>
          <a:xfrm>
            <a:off x="7256106" y="3153194"/>
            <a:ext cx="1540991" cy="477608"/>
          </a:xfrm>
          <a:prstGeom prst="rect">
            <a:avLst/>
          </a:prstGeom>
          <a:blipFill>
            <a:blip r:embed="rId17" cstate="print"/>
            <a:stretch>
              <a:fillRect/>
            </a:stretch>
          </a:blipFill>
        </p:spPr>
        <p:txBody>
          <a:bodyPr wrap="square" lIns="0" tIns="0" rIns="0" bIns="0" rtlCol="0"/>
          <a:lstStyle/>
          <a:p>
            <a:endParaRPr/>
          </a:p>
        </p:txBody>
      </p:sp>
      <p:sp>
        <p:nvSpPr>
          <p:cNvPr id="77" name="object 77"/>
          <p:cNvSpPr txBox="1"/>
          <p:nvPr/>
        </p:nvSpPr>
        <p:spPr>
          <a:xfrm>
            <a:off x="7970215" y="1671208"/>
            <a:ext cx="1754505" cy="534035"/>
          </a:xfrm>
          <a:prstGeom prst="rect">
            <a:avLst/>
          </a:prstGeom>
        </p:spPr>
        <p:txBody>
          <a:bodyPr vert="horz" wrap="square" lIns="0" tIns="0" rIns="0" bIns="0" rtlCol="0">
            <a:spAutoFit/>
          </a:bodyPr>
          <a:lstStyle/>
          <a:p>
            <a:pPr marL="12700" marR="5080">
              <a:lnSpc>
                <a:spcPts val="1400"/>
              </a:lnSpc>
            </a:pPr>
            <a:r>
              <a:rPr sz="1200" dirty="0">
                <a:solidFill>
                  <a:srgbClr val="575756"/>
                </a:solidFill>
                <a:latin typeface="Segoe UI"/>
                <a:cs typeface="Segoe UI"/>
              </a:rPr>
              <a:t>регионального этапа Всероссийского турнира юных биологов</a:t>
            </a:r>
            <a:endParaRPr sz="1200">
              <a:latin typeface="Segoe UI"/>
              <a:cs typeface="Segoe UI"/>
            </a:endParaRPr>
          </a:p>
        </p:txBody>
      </p:sp>
      <p:sp>
        <p:nvSpPr>
          <p:cNvPr id="78" name="object 78"/>
          <p:cNvSpPr txBox="1"/>
          <p:nvPr/>
        </p:nvSpPr>
        <p:spPr>
          <a:xfrm>
            <a:off x="7970215" y="2382459"/>
            <a:ext cx="1824989" cy="534035"/>
          </a:xfrm>
          <a:prstGeom prst="rect">
            <a:avLst/>
          </a:prstGeom>
        </p:spPr>
        <p:txBody>
          <a:bodyPr vert="horz" wrap="square" lIns="0" tIns="0" rIns="0" bIns="0" rtlCol="0">
            <a:spAutoFit/>
          </a:bodyPr>
          <a:lstStyle/>
          <a:p>
            <a:pPr marL="12700" marR="5080">
              <a:lnSpc>
                <a:spcPts val="1400"/>
              </a:lnSpc>
            </a:pPr>
            <a:r>
              <a:rPr sz="1200" dirty="0">
                <a:solidFill>
                  <a:srgbClr val="575756"/>
                </a:solidFill>
                <a:latin typeface="Segoe UI"/>
                <a:cs typeface="Segoe UI"/>
              </a:rPr>
              <a:t>Всероссийского конкурса молодежных проектов</a:t>
            </a:r>
            <a:endParaRPr sz="1200">
              <a:latin typeface="Segoe UI"/>
              <a:cs typeface="Segoe UI"/>
            </a:endParaRPr>
          </a:p>
          <a:p>
            <a:pPr marL="12700">
              <a:lnSpc>
                <a:spcPts val="1360"/>
              </a:lnSpc>
            </a:pPr>
            <a:r>
              <a:rPr sz="1200" dirty="0">
                <a:solidFill>
                  <a:srgbClr val="575756"/>
                </a:solidFill>
                <a:latin typeface="Segoe UI"/>
                <a:cs typeface="Segoe UI"/>
              </a:rPr>
              <a:t>«ЭкоПатруль»</a:t>
            </a:r>
            <a:endParaRPr sz="1200">
              <a:latin typeface="Segoe UI"/>
              <a:cs typeface="Segoe UI"/>
            </a:endParaRPr>
          </a:p>
        </p:txBody>
      </p:sp>
      <p:sp>
        <p:nvSpPr>
          <p:cNvPr id="79" name="object 79"/>
          <p:cNvSpPr txBox="1"/>
          <p:nvPr/>
        </p:nvSpPr>
        <p:spPr>
          <a:xfrm>
            <a:off x="7342937" y="3757107"/>
            <a:ext cx="2462530" cy="534035"/>
          </a:xfrm>
          <a:prstGeom prst="rect">
            <a:avLst/>
          </a:prstGeom>
        </p:spPr>
        <p:txBody>
          <a:bodyPr vert="horz" wrap="square" lIns="0" tIns="0" rIns="0" bIns="0" rtlCol="0">
            <a:spAutoFit/>
          </a:bodyPr>
          <a:lstStyle/>
          <a:p>
            <a:pPr marL="12700" marR="5080" indent="636905">
              <a:lnSpc>
                <a:spcPts val="1400"/>
              </a:lnSpc>
            </a:pPr>
            <a:r>
              <a:rPr sz="1200" dirty="0">
                <a:solidFill>
                  <a:srgbClr val="575756"/>
                </a:solidFill>
                <a:latin typeface="Segoe UI"/>
                <a:cs typeface="Segoe UI"/>
              </a:rPr>
              <a:t>Всероссийского конкурса научно-технологических проектов</a:t>
            </a:r>
            <a:endParaRPr sz="1200">
              <a:latin typeface="Segoe UI"/>
              <a:cs typeface="Segoe UI"/>
            </a:endParaRPr>
          </a:p>
          <a:p>
            <a:pPr marL="1094105">
              <a:lnSpc>
                <a:spcPts val="1360"/>
              </a:lnSpc>
            </a:pPr>
            <a:r>
              <a:rPr sz="1200" dirty="0">
                <a:solidFill>
                  <a:srgbClr val="575756"/>
                </a:solidFill>
                <a:latin typeface="Segoe UI"/>
                <a:cs typeface="Segoe UI"/>
              </a:rPr>
              <a:t>«Большие вызовы»</a:t>
            </a:r>
            <a:endParaRPr sz="1200">
              <a:latin typeface="Segoe UI"/>
              <a:cs typeface="Segoe UI"/>
            </a:endParaRPr>
          </a:p>
        </p:txBody>
      </p:sp>
      <p:sp>
        <p:nvSpPr>
          <p:cNvPr id="80" name="object 80"/>
          <p:cNvSpPr txBox="1"/>
          <p:nvPr/>
        </p:nvSpPr>
        <p:spPr>
          <a:xfrm>
            <a:off x="8746690" y="5537410"/>
            <a:ext cx="506095" cy="215900"/>
          </a:xfrm>
          <a:prstGeom prst="rect">
            <a:avLst/>
          </a:prstGeom>
        </p:spPr>
        <p:txBody>
          <a:bodyPr vert="horz" wrap="square" lIns="0" tIns="0" rIns="0" bIns="0" rtlCol="0">
            <a:spAutoFit/>
          </a:bodyPr>
          <a:lstStyle/>
          <a:p>
            <a:pPr marL="12700">
              <a:lnSpc>
                <a:spcPct val="100000"/>
              </a:lnSpc>
            </a:pPr>
            <a:r>
              <a:rPr sz="1500" b="1" spc="-15" dirty="0">
                <a:solidFill>
                  <a:srgbClr val="F07E2F"/>
                </a:solidFill>
                <a:latin typeface="Segoe UI"/>
                <a:cs typeface="Segoe UI"/>
              </a:rPr>
              <a:t>7,680</a:t>
            </a:r>
            <a:endParaRPr sz="1500">
              <a:latin typeface="Segoe UI"/>
              <a:cs typeface="Segoe UI"/>
            </a:endParaRPr>
          </a:p>
        </p:txBody>
      </p:sp>
      <p:sp>
        <p:nvSpPr>
          <p:cNvPr id="81" name="object 81"/>
          <p:cNvSpPr/>
          <p:nvPr/>
        </p:nvSpPr>
        <p:spPr>
          <a:xfrm>
            <a:off x="8557311" y="4868892"/>
            <a:ext cx="434936" cy="436494"/>
          </a:xfrm>
          <a:prstGeom prst="rect">
            <a:avLst/>
          </a:prstGeom>
          <a:blipFill>
            <a:blip r:embed="rId18" cstate="print"/>
            <a:stretch>
              <a:fillRect/>
            </a:stretch>
          </a:blipFill>
        </p:spPr>
        <p:txBody>
          <a:bodyPr wrap="square" lIns="0" tIns="0" rIns="0" bIns="0" rtlCol="0"/>
          <a:lstStyle/>
          <a:p>
            <a:endParaRPr/>
          </a:p>
        </p:txBody>
      </p:sp>
      <p:sp>
        <p:nvSpPr>
          <p:cNvPr id="82" name="object 82"/>
          <p:cNvSpPr/>
          <p:nvPr/>
        </p:nvSpPr>
        <p:spPr>
          <a:xfrm>
            <a:off x="8528891" y="5660028"/>
            <a:ext cx="0" cy="408940"/>
          </a:xfrm>
          <a:custGeom>
            <a:avLst/>
            <a:gdLst/>
            <a:ahLst/>
            <a:cxnLst/>
            <a:rect l="l" t="t" r="r" b="b"/>
            <a:pathLst>
              <a:path h="408939">
                <a:moveTo>
                  <a:pt x="0" y="0"/>
                </a:moveTo>
                <a:lnTo>
                  <a:pt x="0" y="408343"/>
                </a:lnTo>
              </a:path>
            </a:pathLst>
          </a:custGeom>
          <a:ln w="9525">
            <a:solidFill>
              <a:srgbClr val="5284C4"/>
            </a:solidFill>
          </a:ln>
        </p:spPr>
        <p:txBody>
          <a:bodyPr wrap="square" lIns="0" tIns="0" rIns="0" bIns="0" rtlCol="0"/>
          <a:lstStyle/>
          <a:p>
            <a:endParaRPr/>
          </a:p>
        </p:txBody>
      </p:sp>
      <p:sp>
        <p:nvSpPr>
          <p:cNvPr id="83" name="object 83"/>
          <p:cNvSpPr/>
          <p:nvPr/>
        </p:nvSpPr>
        <p:spPr>
          <a:xfrm>
            <a:off x="8524126" y="606361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84" name="object 84"/>
          <p:cNvSpPr/>
          <p:nvPr/>
        </p:nvSpPr>
        <p:spPr>
          <a:xfrm>
            <a:off x="8651999" y="6039902"/>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85" name="object 85"/>
          <p:cNvSpPr/>
          <p:nvPr/>
        </p:nvSpPr>
        <p:spPr>
          <a:xfrm>
            <a:off x="8524126" y="5655265"/>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86" name="object 86"/>
          <p:cNvSpPr/>
          <p:nvPr/>
        </p:nvSpPr>
        <p:spPr>
          <a:xfrm>
            <a:off x="8647236" y="5636317"/>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87" name="object 87"/>
          <p:cNvSpPr/>
          <p:nvPr/>
        </p:nvSpPr>
        <p:spPr>
          <a:xfrm>
            <a:off x="8647236" y="5636317"/>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FFFFFF"/>
            </a:solidFill>
          </a:ln>
        </p:spPr>
        <p:txBody>
          <a:bodyPr wrap="square" lIns="0" tIns="0" rIns="0" bIns="0" rtlCol="0"/>
          <a:lstStyle/>
          <a:p>
            <a:endParaRPr/>
          </a:p>
        </p:txBody>
      </p:sp>
      <p:sp>
        <p:nvSpPr>
          <p:cNvPr id="88" name="object 88"/>
          <p:cNvSpPr txBox="1"/>
          <p:nvPr/>
        </p:nvSpPr>
        <p:spPr>
          <a:xfrm>
            <a:off x="8746647" y="5708072"/>
            <a:ext cx="931544" cy="351155"/>
          </a:xfrm>
          <a:prstGeom prst="rect">
            <a:avLst/>
          </a:prstGeom>
        </p:spPr>
        <p:txBody>
          <a:bodyPr vert="horz" wrap="square" lIns="0" tIns="0" rIns="0" bIns="0" rtlCol="0">
            <a:spAutoFit/>
          </a:bodyPr>
          <a:lstStyle/>
          <a:p>
            <a:pPr marL="12700">
              <a:lnSpc>
                <a:spcPct val="100000"/>
              </a:lnSpc>
            </a:pPr>
            <a:r>
              <a:rPr sz="1200" spc="-40" dirty="0">
                <a:solidFill>
                  <a:srgbClr val="575756"/>
                </a:solidFill>
                <a:latin typeface="Segoe UI"/>
                <a:cs typeface="Segoe UI"/>
              </a:rPr>
              <a:t>федеральный</a:t>
            </a:r>
            <a:endParaRPr sz="1200">
              <a:latin typeface="Segoe UI"/>
              <a:cs typeface="Segoe UI"/>
            </a:endParaRPr>
          </a:p>
          <a:p>
            <a:pPr marR="96520" algn="r">
              <a:lnSpc>
                <a:spcPct val="100000"/>
              </a:lnSpc>
              <a:spcBef>
                <a:spcPts val="400"/>
              </a:spcBef>
            </a:pPr>
            <a:r>
              <a:rPr sz="800" b="1" dirty="0">
                <a:solidFill>
                  <a:srgbClr val="F07E2F"/>
                </a:solidFill>
                <a:latin typeface="Segoe UI"/>
                <a:cs typeface="Segoe UI"/>
              </a:rPr>
              <a:t>тыс.</a:t>
            </a:r>
            <a:endParaRPr sz="800">
              <a:latin typeface="Segoe UI"/>
              <a:cs typeface="Segoe UI"/>
            </a:endParaRPr>
          </a:p>
        </p:txBody>
      </p:sp>
      <p:sp>
        <p:nvSpPr>
          <p:cNvPr id="89" name="object 89"/>
          <p:cNvSpPr txBox="1"/>
          <p:nvPr/>
        </p:nvSpPr>
        <p:spPr>
          <a:xfrm>
            <a:off x="8746690" y="5960809"/>
            <a:ext cx="506095" cy="215900"/>
          </a:xfrm>
          <a:prstGeom prst="rect">
            <a:avLst/>
          </a:prstGeom>
        </p:spPr>
        <p:txBody>
          <a:bodyPr vert="horz" wrap="square" lIns="0" tIns="0" rIns="0" bIns="0" rtlCol="0">
            <a:spAutoFit/>
          </a:bodyPr>
          <a:lstStyle/>
          <a:p>
            <a:pPr marL="12700">
              <a:lnSpc>
                <a:spcPct val="100000"/>
              </a:lnSpc>
            </a:pPr>
            <a:r>
              <a:rPr sz="1500" b="1" spc="-15" dirty="0">
                <a:solidFill>
                  <a:srgbClr val="F07E2F"/>
                </a:solidFill>
                <a:latin typeface="Segoe UI"/>
                <a:cs typeface="Segoe UI"/>
              </a:rPr>
              <a:t>0,320</a:t>
            </a:r>
            <a:endParaRPr sz="1500">
              <a:latin typeface="Segoe UI"/>
              <a:cs typeface="Segoe UI"/>
            </a:endParaRPr>
          </a:p>
        </p:txBody>
      </p:sp>
      <p:sp>
        <p:nvSpPr>
          <p:cNvPr id="90" name="object 90"/>
          <p:cNvSpPr txBox="1"/>
          <p:nvPr/>
        </p:nvSpPr>
        <p:spPr>
          <a:xfrm>
            <a:off x="8746624" y="6144120"/>
            <a:ext cx="983615" cy="177800"/>
          </a:xfrm>
          <a:prstGeom prst="rect">
            <a:avLst/>
          </a:prstGeom>
        </p:spPr>
        <p:txBody>
          <a:bodyPr vert="horz" wrap="square" lIns="0" tIns="0" rIns="0" bIns="0" rtlCol="0">
            <a:spAutoFit/>
          </a:bodyPr>
          <a:lstStyle/>
          <a:p>
            <a:pPr marL="12700">
              <a:lnSpc>
                <a:spcPct val="100000"/>
              </a:lnSpc>
            </a:pPr>
            <a:r>
              <a:rPr sz="1200" spc="-40" dirty="0">
                <a:solidFill>
                  <a:srgbClr val="575756"/>
                </a:solidFill>
                <a:latin typeface="Segoe UI"/>
                <a:cs typeface="Segoe UI"/>
              </a:rPr>
              <a:t>региональный</a:t>
            </a:r>
            <a:endParaRPr sz="1200">
              <a:latin typeface="Segoe UI"/>
              <a:cs typeface="Segoe UI"/>
            </a:endParaRPr>
          </a:p>
        </p:txBody>
      </p:sp>
      <p:sp>
        <p:nvSpPr>
          <p:cNvPr id="91" name="object 91"/>
          <p:cNvSpPr txBox="1"/>
          <p:nvPr/>
        </p:nvSpPr>
        <p:spPr>
          <a:xfrm>
            <a:off x="9060422" y="4880908"/>
            <a:ext cx="81534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a:t>
            </a:r>
            <a:r>
              <a:rPr sz="1200" b="1" spc="45" dirty="0">
                <a:solidFill>
                  <a:srgbClr val="5284C4"/>
                </a:solidFill>
                <a:latin typeface="Segoe UI"/>
                <a:cs typeface="Segoe UI"/>
              </a:rPr>
              <a:t>0–</a:t>
            </a:r>
            <a:r>
              <a:rPr sz="1200" b="1" spc="-5" dirty="0">
                <a:solidFill>
                  <a:srgbClr val="5284C4"/>
                </a:solidFill>
                <a:latin typeface="Segoe UI"/>
                <a:cs typeface="Segoe UI"/>
              </a:rPr>
              <a:t>2021</a:t>
            </a:r>
            <a:endParaRPr sz="1200">
              <a:latin typeface="Segoe UI"/>
              <a:cs typeface="Segoe UI"/>
            </a:endParaRPr>
          </a:p>
        </p:txBody>
      </p:sp>
      <p:sp>
        <p:nvSpPr>
          <p:cNvPr id="92" name="object 92"/>
          <p:cNvSpPr txBox="1"/>
          <p:nvPr/>
        </p:nvSpPr>
        <p:spPr>
          <a:xfrm>
            <a:off x="9355392" y="5531132"/>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93" name="object 93"/>
          <p:cNvSpPr txBox="1"/>
          <p:nvPr/>
        </p:nvSpPr>
        <p:spPr>
          <a:xfrm>
            <a:off x="9355392" y="5620032"/>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94" name="object 94"/>
          <p:cNvSpPr txBox="1"/>
          <p:nvPr/>
        </p:nvSpPr>
        <p:spPr>
          <a:xfrm>
            <a:off x="9355392" y="6021047"/>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95" name="object 95"/>
          <p:cNvSpPr txBox="1"/>
          <p:nvPr/>
        </p:nvSpPr>
        <p:spPr>
          <a:xfrm>
            <a:off x="4204374" y="6412715"/>
            <a:ext cx="1233805" cy="127000"/>
          </a:xfrm>
          <a:prstGeom prst="rect">
            <a:avLst/>
          </a:prstGeom>
        </p:spPr>
        <p:txBody>
          <a:bodyPr vert="horz" wrap="square" lIns="0" tIns="0" rIns="0" bIns="0" rtlCol="0">
            <a:spAutoFit/>
          </a:bodyPr>
          <a:lstStyle/>
          <a:p>
            <a:pPr marL="12700">
              <a:lnSpc>
                <a:spcPct val="100000"/>
              </a:lnSpc>
            </a:pPr>
            <a:r>
              <a:rPr sz="800" b="1" dirty="0">
                <a:solidFill>
                  <a:srgbClr val="706F6F"/>
                </a:solidFill>
                <a:latin typeface="Segoe UI"/>
                <a:cs typeface="Segoe UI"/>
              </a:rPr>
              <a:t>Ни</a:t>
            </a:r>
            <a:r>
              <a:rPr sz="800" b="1" spc="-15" dirty="0">
                <a:solidFill>
                  <a:srgbClr val="706F6F"/>
                </a:solidFill>
                <a:latin typeface="Segoe UI"/>
                <a:cs typeface="Segoe UI"/>
              </a:rPr>
              <a:t>ж</a:t>
            </a:r>
            <a:r>
              <a:rPr sz="800" b="1" dirty="0">
                <a:solidFill>
                  <a:srgbClr val="706F6F"/>
                </a:solidFill>
                <a:latin typeface="Segoe UI"/>
                <a:cs typeface="Segoe UI"/>
              </a:rPr>
              <a:t>е</a:t>
            </a:r>
            <a:r>
              <a:rPr sz="800" b="1" spc="-15" dirty="0">
                <a:solidFill>
                  <a:srgbClr val="706F6F"/>
                </a:solidFill>
                <a:latin typeface="Segoe UI"/>
                <a:cs typeface="Segoe UI"/>
              </a:rPr>
              <a:t>г</a:t>
            </a:r>
            <a:r>
              <a:rPr sz="800" b="1" dirty="0">
                <a:solidFill>
                  <a:srgbClr val="706F6F"/>
                </a:solidFill>
                <a:latin typeface="Segoe UI"/>
                <a:cs typeface="Segoe UI"/>
              </a:rPr>
              <a:t>ор</a:t>
            </a:r>
            <a:r>
              <a:rPr sz="800" b="1" spc="-10" dirty="0">
                <a:solidFill>
                  <a:srgbClr val="706F6F"/>
                </a:solidFill>
                <a:latin typeface="Segoe UI"/>
                <a:cs typeface="Segoe UI"/>
              </a:rPr>
              <a:t>о</a:t>
            </a:r>
            <a:r>
              <a:rPr sz="800" b="1" dirty="0">
                <a:solidFill>
                  <a:srgbClr val="706F6F"/>
                </a:solidFill>
                <a:latin typeface="Segoe UI"/>
                <a:cs typeface="Segoe UI"/>
              </a:rPr>
              <a:t>дская область</a:t>
            </a:r>
            <a:endParaRPr sz="800">
              <a:latin typeface="Segoe UI"/>
              <a:cs typeface="Segoe UI"/>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976058" y="670331"/>
            <a:ext cx="727710" cy="1038225"/>
          </a:xfrm>
          <a:custGeom>
            <a:avLst/>
            <a:gdLst/>
            <a:ahLst/>
            <a:cxnLst/>
            <a:rect l="l" t="t" r="r" b="b"/>
            <a:pathLst>
              <a:path w="727710" h="1038225">
                <a:moveTo>
                  <a:pt x="0" y="1038072"/>
                </a:moveTo>
                <a:lnTo>
                  <a:pt x="727252" y="1038072"/>
                </a:lnTo>
                <a:lnTo>
                  <a:pt x="727252" y="0"/>
                </a:lnTo>
                <a:lnTo>
                  <a:pt x="0" y="0"/>
                </a:lnTo>
                <a:lnTo>
                  <a:pt x="0" y="1038072"/>
                </a:lnTo>
                <a:close/>
              </a:path>
            </a:pathLst>
          </a:custGeom>
          <a:solidFill>
            <a:srgbClr val="C2DBAF"/>
          </a:solidFill>
        </p:spPr>
        <p:txBody>
          <a:bodyPr wrap="square" lIns="0" tIns="0" rIns="0" bIns="0" rtlCol="0"/>
          <a:lstStyle/>
          <a:p>
            <a:endParaRPr/>
          </a:p>
        </p:txBody>
      </p:sp>
      <p:sp>
        <p:nvSpPr>
          <p:cNvPr id="38" name="object 38"/>
          <p:cNvSpPr/>
          <p:nvPr/>
        </p:nvSpPr>
        <p:spPr>
          <a:xfrm>
            <a:off x="1079842" y="732122"/>
            <a:ext cx="518393" cy="379495"/>
          </a:xfrm>
          <a:prstGeom prst="rect">
            <a:avLst/>
          </a:prstGeom>
          <a:blipFill>
            <a:blip r:embed="rId3" cstate="print"/>
            <a:stretch>
              <a:fillRect/>
            </a:stretch>
          </a:blipFill>
        </p:spPr>
        <p:txBody>
          <a:bodyPr wrap="square" lIns="0" tIns="0" rIns="0" bIns="0" rtlCol="0"/>
          <a:lstStyle/>
          <a:p>
            <a:endParaRPr/>
          </a:p>
        </p:txBody>
      </p:sp>
      <p:sp>
        <p:nvSpPr>
          <p:cNvPr id="39" name="object 39"/>
          <p:cNvSpPr/>
          <p:nvPr/>
        </p:nvSpPr>
        <p:spPr>
          <a:xfrm>
            <a:off x="1115835" y="1318240"/>
            <a:ext cx="441285" cy="289248"/>
          </a:xfrm>
          <a:prstGeom prst="rect">
            <a:avLst/>
          </a:prstGeom>
          <a:blipFill>
            <a:blip r:embed="rId4" cstate="print"/>
            <a:stretch>
              <a:fillRect/>
            </a:stretch>
          </a:blipFill>
        </p:spPr>
        <p:txBody>
          <a:bodyPr wrap="square" lIns="0" tIns="0" rIns="0" bIns="0" rtlCol="0"/>
          <a:lstStyle/>
          <a:p>
            <a:endParaRPr/>
          </a:p>
        </p:txBody>
      </p:sp>
      <p:sp>
        <p:nvSpPr>
          <p:cNvPr id="42" name="object 42"/>
          <p:cNvSpPr/>
          <p:nvPr/>
        </p:nvSpPr>
        <p:spPr>
          <a:xfrm>
            <a:off x="557987" y="1774623"/>
            <a:ext cx="2964953" cy="1550287"/>
          </a:xfrm>
          <a:prstGeom prst="rect">
            <a:avLst/>
          </a:prstGeom>
          <a:blipFill>
            <a:blip r:embed="rId5" cstate="print"/>
            <a:stretch>
              <a:fillRect/>
            </a:stretch>
          </a:blipFill>
        </p:spPr>
        <p:txBody>
          <a:bodyPr wrap="square" lIns="0" tIns="0" rIns="0" bIns="0" rtlCol="0"/>
          <a:lstStyle/>
          <a:p>
            <a:endParaRPr/>
          </a:p>
        </p:txBody>
      </p:sp>
      <p:sp>
        <p:nvSpPr>
          <p:cNvPr id="44" name="object 44"/>
          <p:cNvSpPr/>
          <p:nvPr/>
        </p:nvSpPr>
        <p:spPr>
          <a:xfrm>
            <a:off x="6680017" y="5083480"/>
            <a:ext cx="2960400" cy="1573199"/>
          </a:xfrm>
          <a:prstGeom prst="rect">
            <a:avLst/>
          </a:prstGeom>
          <a:blipFill>
            <a:blip r:embed="rId6" cstate="print"/>
            <a:stretch>
              <a:fillRect/>
            </a:stretch>
          </a:blipFill>
        </p:spPr>
        <p:txBody>
          <a:bodyPr wrap="square" lIns="0" tIns="0" rIns="0" bIns="0" rtlCol="0"/>
          <a:lstStyle/>
          <a:p>
            <a:endParaRPr/>
          </a:p>
        </p:txBody>
      </p:sp>
      <p:sp>
        <p:nvSpPr>
          <p:cNvPr id="46" name="object 46"/>
          <p:cNvSpPr/>
          <p:nvPr/>
        </p:nvSpPr>
        <p:spPr>
          <a:xfrm>
            <a:off x="4280779" y="1765623"/>
            <a:ext cx="2552236" cy="1676267"/>
          </a:xfrm>
          <a:prstGeom prst="rect">
            <a:avLst/>
          </a:prstGeom>
          <a:blipFill>
            <a:blip r:embed="rId7" cstate="print"/>
            <a:stretch>
              <a:fillRect/>
            </a:stretch>
          </a:blipFill>
        </p:spPr>
        <p:txBody>
          <a:bodyPr wrap="square" lIns="0" tIns="0" rIns="0" bIns="0" rtlCol="0"/>
          <a:lstStyle/>
          <a:p>
            <a:endParaRPr/>
          </a:p>
        </p:txBody>
      </p:sp>
      <p:sp>
        <p:nvSpPr>
          <p:cNvPr id="48" name="object 48"/>
          <p:cNvSpPr/>
          <p:nvPr/>
        </p:nvSpPr>
        <p:spPr>
          <a:xfrm>
            <a:off x="7544625" y="1774621"/>
            <a:ext cx="2111082" cy="2874962"/>
          </a:xfrm>
          <a:prstGeom prst="rect">
            <a:avLst/>
          </a:prstGeom>
          <a:blipFill>
            <a:blip r:embed="rId8" cstate="print"/>
            <a:stretch>
              <a:fillRect/>
            </a:stretch>
          </a:blipFill>
        </p:spPr>
        <p:txBody>
          <a:bodyPr wrap="square" lIns="0" tIns="0" rIns="0" bIns="0" rtlCol="0"/>
          <a:lstStyle/>
          <a:p>
            <a:endParaRPr/>
          </a:p>
        </p:txBody>
      </p:sp>
      <p:sp>
        <p:nvSpPr>
          <p:cNvPr id="50" name="object 50"/>
          <p:cNvSpPr/>
          <p:nvPr/>
        </p:nvSpPr>
        <p:spPr>
          <a:xfrm>
            <a:off x="540004" y="3793758"/>
            <a:ext cx="2144979" cy="2862921"/>
          </a:xfrm>
          <a:prstGeom prst="rect">
            <a:avLst/>
          </a:prstGeom>
          <a:blipFill>
            <a:blip r:embed="rId9" cstate="print"/>
            <a:stretch>
              <a:fillRect/>
            </a:stretch>
          </a:blipFill>
        </p:spPr>
        <p:txBody>
          <a:bodyPr wrap="square" lIns="0" tIns="0" rIns="0" bIns="0" rtlCol="0"/>
          <a:lstStyle/>
          <a:p>
            <a:endParaRPr/>
          </a:p>
        </p:txBody>
      </p:sp>
      <p:sp>
        <p:nvSpPr>
          <p:cNvPr id="52" name="object 52"/>
          <p:cNvSpPr/>
          <p:nvPr/>
        </p:nvSpPr>
        <p:spPr>
          <a:xfrm>
            <a:off x="3416922" y="4963401"/>
            <a:ext cx="2531147" cy="1699258"/>
          </a:xfrm>
          <a:prstGeom prst="rect">
            <a:avLst/>
          </a:prstGeom>
          <a:blipFill>
            <a:blip r:embed="rId10" cstate="print"/>
            <a:stretch>
              <a:fillRect/>
            </a:stretch>
          </a:blipFill>
        </p:spPr>
        <p:txBody>
          <a:bodyPr wrap="square" lIns="0" tIns="0" rIns="0" bIns="0" rtlCol="0"/>
          <a:lstStyle/>
          <a:p>
            <a:endParaRPr/>
          </a:p>
        </p:txBody>
      </p:sp>
      <p:sp>
        <p:nvSpPr>
          <p:cNvPr id="53" name="object 53"/>
          <p:cNvSpPr/>
          <p:nvPr/>
        </p:nvSpPr>
        <p:spPr>
          <a:xfrm>
            <a:off x="4563897" y="3554920"/>
            <a:ext cx="1512887" cy="1205725"/>
          </a:xfrm>
          <a:prstGeom prst="rect">
            <a:avLst/>
          </a:prstGeom>
          <a:blipFill>
            <a:blip r:embed="rId11" cstate="print"/>
            <a:stretch>
              <a:fillRect/>
            </a:stretch>
          </a:blipFill>
        </p:spPr>
        <p:txBody>
          <a:bodyPr wrap="square" lIns="0" tIns="0" rIns="0" bIns="0" rtlCol="0"/>
          <a:lstStyle/>
          <a:p>
            <a:endParaRPr/>
          </a:p>
        </p:txBody>
      </p:sp>
      <p:sp>
        <p:nvSpPr>
          <p:cNvPr id="54" name="object 54"/>
          <p:cNvSpPr txBox="1"/>
          <p:nvPr/>
        </p:nvSpPr>
        <p:spPr>
          <a:xfrm>
            <a:off x="4902494" y="4796660"/>
            <a:ext cx="1007110" cy="107950"/>
          </a:xfrm>
          <a:prstGeom prst="rect">
            <a:avLst/>
          </a:prstGeom>
        </p:spPr>
        <p:txBody>
          <a:bodyPr vert="horz" wrap="square" lIns="0" tIns="0" rIns="0" bIns="0" rtlCol="0">
            <a:spAutoFit/>
          </a:bodyPr>
          <a:lstStyle/>
          <a:p>
            <a:pPr marL="12700">
              <a:lnSpc>
                <a:spcPct val="100000"/>
              </a:lnSpc>
            </a:pPr>
            <a:r>
              <a:rPr sz="650" b="1" dirty="0">
                <a:solidFill>
                  <a:srgbClr val="706F6F"/>
                </a:solidFill>
                <a:latin typeface="Segoe UI"/>
                <a:cs typeface="Segoe UI"/>
              </a:rPr>
              <a:t>Ни</a:t>
            </a:r>
            <a:r>
              <a:rPr sz="650" b="1" spc="-15" dirty="0">
                <a:solidFill>
                  <a:srgbClr val="706F6F"/>
                </a:solidFill>
                <a:latin typeface="Segoe UI"/>
                <a:cs typeface="Segoe UI"/>
              </a:rPr>
              <a:t>ж</a:t>
            </a:r>
            <a:r>
              <a:rPr sz="650" b="1" dirty="0">
                <a:solidFill>
                  <a:srgbClr val="706F6F"/>
                </a:solidFill>
                <a:latin typeface="Segoe UI"/>
                <a:cs typeface="Segoe UI"/>
              </a:rPr>
              <a:t>е</a:t>
            </a:r>
            <a:r>
              <a:rPr sz="650" b="1" spc="-10" dirty="0">
                <a:solidFill>
                  <a:srgbClr val="706F6F"/>
                </a:solidFill>
                <a:latin typeface="Segoe UI"/>
                <a:cs typeface="Segoe UI"/>
              </a:rPr>
              <a:t>г</a:t>
            </a:r>
            <a:r>
              <a:rPr sz="650" b="1" dirty="0">
                <a:solidFill>
                  <a:srgbClr val="706F6F"/>
                </a:solidFill>
                <a:latin typeface="Segoe UI"/>
                <a:cs typeface="Segoe UI"/>
              </a:rPr>
              <a:t>ор</a:t>
            </a:r>
            <a:r>
              <a:rPr sz="650" b="1" spc="-10" dirty="0">
                <a:solidFill>
                  <a:srgbClr val="706F6F"/>
                </a:solidFill>
                <a:latin typeface="Segoe UI"/>
                <a:cs typeface="Segoe UI"/>
              </a:rPr>
              <a:t>о</a:t>
            </a:r>
            <a:r>
              <a:rPr sz="650" b="1" dirty="0">
                <a:solidFill>
                  <a:srgbClr val="706F6F"/>
                </a:solidFill>
                <a:latin typeface="Segoe UI"/>
                <a:cs typeface="Segoe UI"/>
              </a:rPr>
              <a:t>дская область</a:t>
            </a:r>
            <a:endParaRPr sz="650">
              <a:latin typeface="Segoe UI"/>
              <a:cs typeface="Segoe UI"/>
            </a:endParaRPr>
          </a:p>
        </p:txBody>
      </p:sp>
      <p:graphicFrame>
        <p:nvGraphicFramePr>
          <p:cNvPr id="40" name="object 40"/>
          <p:cNvGraphicFramePr>
            <a:graphicFrameLocks noGrp="1"/>
          </p:cNvGraphicFramePr>
          <p:nvPr/>
        </p:nvGraphicFramePr>
        <p:xfrm>
          <a:off x="697062" y="665988"/>
          <a:ext cx="8803930" cy="1042440"/>
        </p:xfrm>
        <a:graphic>
          <a:graphicData uri="http://schemas.openxmlformats.org/drawingml/2006/table">
            <a:tbl>
              <a:tblPr firstRow="1" bandRow="1">
                <a:tableStyleId>{2D5ABB26-0587-4C30-8999-92F81FD0307C}</a:tableStyleId>
              </a:tblPr>
              <a:tblGrid>
                <a:gridCol w="278996">
                  <a:extLst>
                    <a:ext uri="{9D8B030D-6E8A-4147-A177-3AD203B41FA5}">
                      <a16:colId xmlns:a16="http://schemas.microsoft.com/office/drawing/2014/main" xmlns="" val="20000"/>
                    </a:ext>
                  </a:extLst>
                </a:gridCol>
                <a:gridCol w="727252">
                  <a:extLst>
                    <a:ext uri="{9D8B030D-6E8A-4147-A177-3AD203B41FA5}">
                      <a16:colId xmlns:a16="http://schemas.microsoft.com/office/drawing/2014/main" xmlns="" val="20001"/>
                    </a:ext>
                  </a:extLst>
                </a:gridCol>
                <a:gridCol w="109410">
                  <a:extLst>
                    <a:ext uri="{9D8B030D-6E8A-4147-A177-3AD203B41FA5}">
                      <a16:colId xmlns:a16="http://schemas.microsoft.com/office/drawing/2014/main" xmlns="" val="20002"/>
                    </a:ext>
                  </a:extLst>
                </a:gridCol>
                <a:gridCol w="7448842">
                  <a:extLst>
                    <a:ext uri="{9D8B030D-6E8A-4147-A177-3AD203B41FA5}">
                      <a16:colId xmlns:a16="http://schemas.microsoft.com/office/drawing/2014/main" xmlns="" val="20003"/>
                    </a:ext>
                  </a:extLst>
                </a:gridCol>
                <a:gridCol w="239430">
                  <a:extLst>
                    <a:ext uri="{9D8B030D-6E8A-4147-A177-3AD203B41FA5}">
                      <a16:colId xmlns:a16="http://schemas.microsoft.com/office/drawing/2014/main" xmlns="" val="20004"/>
                    </a:ext>
                  </a:extLst>
                </a:gridCol>
              </a:tblGrid>
              <a:tr h="523478">
                <a:tc>
                  <a:txBody>
                    <a:bodyPr/>
                    <a:lstStyle/>
                    <a:p>
                      <a:endParaRPr sz="1400">
                        <a:latin typeface="Segoe UI"/>
                        <a:cs typeface="Segoe UI"/>
                      </a:endParaRPr>
                    </a:p>
                  </a:txBody>
                  <a:tcPr marL="0" marR="0" marT="0" marB="0">
                    <a:lnB w="50800">
                      <a:solidFill>
                        <a:srgbClr val="FFFFFF"/>
                      </a:solidFill>
                      <a:prstDash val="solid"/>
                    </a:lnB>
                  </a:tcPr>
                </a:tc>
                <a:tc>
                  <a:txBody>
                    <a:bodyPr/>
                    <a:lstStyle/>
                    <a:p>
                      <a:endParaRPr sz="1400">
                        <a:latin typeface="Segoe UI"/>
                        <a:cs typeface="Segoe UI"/>
                      </a:endParaRPr>
                    </a:p>
                  </a:txBody>
                  <a:tcPr marL="0" marR="0" marT="0" marB="0">
                    <a:lnB w="50800">
                      <a:solidFill>
                        <a:srgbClr val="FFFFFF"/>
                      </a:solidFill>
                      <a:prstDash val="solid"/>
                    </a:lnB>
                  </a:tcPr>
                </a:tc>
                <a:tc>
                  <a:txBody>
                    <a:bodyPr/>
                    <a:lstStyle/>
                    <a:p>
                      <a:endParaRPr sz="1400">
                        <a:latin typeface="Segoe UI"/>
                        <a:cs typeface="Segoe UI"/>
                      </a:endParaRPr>
                    </a:p>
                  </a:txBody>
                  <a:tcPr marL="0" marR="0" marT="0" marB="0">
                    <a:lnB w="50800">
                      <a:solidFill>
                        <a:srgbClr val="FFFFFF"/>
                      </a:solidFill>
                      <a:prstDash val="solid"/>
                    </a:lnB>
                  </a:tcPr>
                </a:tc>
                <a:tc>
                  <a:txBody>
                    <a:bodyPr/>
                    <a:lstStyle/>
                    <a:p>
                      <a:pPr marL="162560" marR="101600">
                        <a:lnSpc>
                          <a:spcPts val="1400"/>
                        </a:lnSpc>
                      </a:pPr>
                      <a:r>
                        <a:rPr sz="1200" b="1" dirty="0">
                          <a:solidFill>
                            <a:srgbClr val="FFFFFF"/>
                          </a:solidFill>
                          <a:latin typeface="Segoe UI"/>
                          <a:cs typeface="Segoe UI"/>
                        </a:rPr>
                        <a:t>Э</a:t>
                      </a:r>
                      <a:r>
                        <a:rPr sz="1200" b="1" spc="-20" dirty="0">
                          <a:solidFill>
                            <a:srgbClr val="FFFFFF"/>
                          </a:solidFill>
                          <a:latin typeface="Segoe UI"/>
                          <a:cs typeface="Segoe UI"/>
                        </a:rPr>
                        <a:t>к</a:t>
                      </a:r>
                      <a:r>
                        <a:rPr sz="1200" b="1" dirty="0">
                          <a:solidFill>
                            <a:srgbClr val="FFFFFF"/>
                          </a:solidFill>
                          <a:latin typeface="Segoe UI"/>
                          <a:cs typeface="Segoe UI"/>
                        </a:rPr>
                        <a:t>останция — площадка </a:t>
                      </a:r>
                      <a:r>
                        <a:rPr sz="1200" b="1" spc="10" dirty="0">
                          <a:solidFill>
                            <a:srgbClr val="FFFFFF"/>
                          </a:solidFill>
                          <a:latin typeface="Segoe UI"/>
                          <a:cs typeface="Segoe UI"/>
                        </a:rPr>
                        <a:t>д</a:t>
                      </a:r>
                      <a:r>
                        <a:rPr sz="1200" b="1" dirty="0">
                          <a:solidFill>
                            <a:srgbClr val="FFFFFF"/>
                          </a:solidFill>
                          <a:latin typeface="Segoe UI"/>
                          <a:cs typeface="Segoe UI"/>
                        </a:rPr>
                        <a:t>ля обучения педа</a:t>
                      </a:r>
                      <a:r>
                        <a:rPr sz="1200" b="1" spc="-20" dirty="0">
                          <a:solidFill>
                            <a:srgbClr val="FFFFFF"/>
                          </a:solidFill>
                          <a:latin typeface="Segoe UI"/>
                          <a:cs typeface="Segoe UI"/>
                        </a:rPr>
                        <a:t>г</a:t>
                      </a:r>
                      <a:r>
                        <a:rPr sz="1200" b="1" dirty="0">
                          <a:solidFill>
                            <a:srgbClr val="FFFFFF"/>
                          </a:solidFill>
                          <a:latin typeface="Segoe UI"/>
                          <a:cs typeface="Segoe UI"/>
                        </a:rPr>
                        <a:t>о</a:t>
                      </a:r>
                      <a:r>
                        <a:rPr sz="1200" b="1" spc="-20" dirty="0">
                          <a:solidFill>
                            <a:srgbClr val="FFFFFF"/>
                          </a:solidFill>
                          <a:latin typeface="Segoe UI"/>
                          <a:cs typeface="Segoe UI"/>
                        </a:rPr>
                        <a:t>г</a:t>
                      </a:r>
                      <a:r>
                        <a:rPr sz="1200" b="1" dirty="0">
                          <a:solidFill>
                            <a:srgbClr val="FFFFFF"/>
                          </a:solidFill>
                          <a:latin typeface="Segoe UI"/>
                          <a:cs typeface="Segoe UI"/>
                        </a:rPr>
                        <a:t>ов муниципальных и частных об</a:t>
                      </a:r>
                      <a:r>
                        <a:rPr sz="1200" b="1" spc="-15" dirty="0">
                          <a:solidFill>
                            <a:srgbClr val="FFFFFF"/>
                          </a:solidFill>
                          <a:latin typeface="Segoe UI"/>
                          <a:cs typeface="Segoe UI"/>
                        </a:rPr>
                        <a:t>р</a:t>
                      </a:r>
                      <a:r>
                        <a:rPr sz="1200" b="1" dirty="0">
                          <a:solidFill>
                            <a:srgbClr val="FFFFFF"/>
                          </a:solidFill>
                          <a:latin typeface="Segoe UI"/>
                          <a:cs typeface="Segoe UI"/>
                        </a:rPr>
                        <a:t>азова</a:t>
                      </a:r>
                      <a:r>
                        <a:rPr sz="1200" b="1" spc="-20" dirty="0">
                          <a:solidFill>
                            <a:srgbClr val="FFFFFF"/>
                          </a:solidFill>
                          <a:latin typeface="Segoe UI"/>
                          <a:cs typeface="Segoe UI"/>
                        </a:rPr>
                        <a:t>т</a:t>
                      </a:r>
                      <a:r>
                        <a:rPr sz="1200" b="1" dirty="0">
                          <a:solidFill>
                            <a:srgbClr val="FFFFFF"/>
                          </a:solidFill>
                          <a:latin typeface="Segoe UI"/>
                          <a:cs typeface="Segoe UI"/>
                        </a:rPr>
                        <a:t>ельных ор</a:t>
                      </a:r>
                      <a:r>
                        <a:rPr sz="1200" b="1" spc="-30" dirty="0">
                          <a:solidFill>
                            <a:srgbClr val="FFFFFF"/>
                          </a:solidFill>
                          <a:latin typeface="Segoe UI"/>
                          <a:cs typeface="Segoe UI"/>
                        </a:rPr>
                        <a:t>г</a:t>
                      </a:r>
                      <a:r>
                        <a:rPr sz="1200" b="1" dirty="0">
                          <a:solidFill>
                            <a:srgbClr val="FFFFFF"/>
                          </a:solidFill>
                          <a:latin typeface="Segoe UI"/>
                          <a:cs typeface="Segoe UI"/>
                        </a:rPr>
                        <a:t>анизаций</a:t>
                      </a:r>
                      <a:endParaRPr sz="1200">
                        <a:latin typeface="Segoe UI"/>
                        <a:cs typeface="Segoe UI"/>
                      </a:endParaRPr>
                    </a:p>
                  </a:txBody>
                  <a:tcPr marL="0" marR="0" marT="0" marB="0">
                    <a:lnB w="50800">
                      <a:solidFill>
                        <a:srgbClr val="FFFFFF"/>
                      </a:solidFill>
                      <a:prstDash val="solid"/>
                    </a:lnB>
                    <a:solidFill>
                      <a:srgbClr val="9FC783"/>
                    </a:solidFill>
                  </a:tcPr>
                </a:tc>
                <a:tc>
                  <a:txBody>
                    <a:bodyPr/>
                    <a:lstStyle/>
                    <a:p>
                      <a:endParaRPr sz="1200">
                        <a:latin typeface="Segoe UI"/>
                        <a:cs typeface="Segoe UI"/>
                      </a:endParaRPr>
                    </a:p>
                  </a:txBody>
                  <a:tcPr marL="0" marR="0" marT="0" marB="0">
                    <a:lnB w="50800">
                      <a:solidFill>
                        <a:srgbClr val="FFFFFF"/>
                      </a:solidFill>
                      <a:prstDash val="solid"/>
                    </a:lnB>
                  </a:tcPr>
                </a:tc>
                <a:extLst>
                  <a:ext uri="{0D108BD9-81ED-4DB2-BD59-A6C34878D82A}">
                    <a16:rowId xmlns:a16="http://schemas.microsoft.com/office/drawing/2014/main" xmlns="" val="10000"/>
                  </a:ext>
                </a:extLst>
              </a:tr>
              <a:tr h="518962">
                <a:tc>
                  <a:txBody>
                    <a:bodyPr/>
                    <a:lstStyle/>
                    <a:p>
                      <a:endParaRPr sz="1200">
                        <a:latin typeface="Segoe UI"/>
                        <a:cs typeface="Segoe UI"/>
                      </a:endParaRPr>
                    </a:p>
                  </a:txBody>
                  <a:tcPr marL="0" marR="0" marT="0" marB="0">
                    <a:lnT w="50800">
                      <a:solidFill>
                        <a:srgbClr val="FFFFFF"/>
                      </a:solidFill>
                      <a:prstDash val="solid"/>
                    </a:lnT>
                  </a:tcPr>
                </a:tc>
                <a:tc>
                  <a:txBody>
                    <a:bodyPr/>
                    <a:lstStyle/>
                    <a:p>
                      <a:endParaRPr sz="1200">
                        <a:latin typeface="Segoe UI"/>
                        <a:cs typeface="Segoe UI"/>
                      </a:endParaRPr>
                    </a:p>
                  </a:txBody>
                  <a:tcPr marL="0" marR="0" marT="0" marB="0">
                    <a:lnT w="50800">
                      <a:solidFill>
                        <a:srgbClr val="FFFFFF"/>
                      </a:solidFill>
                      <a:prstDash val="solid"/>
                    </a:lnT>
                  </a:tcPr>
                </a:tc>
                <a:tc>
                  <a:txBody>
                    <a:bodyPr/>
                    <a:lstStyle/>
                    <a:p>
                      <a:endParaRPr sz="1200">
                        <a:latin typeface="Segoe UI"/>
                        <a:cs typeface="Segoe UI"/>
                      </a:endParaRPr>
                    </a:p>
                  </a:txBody>
                  <a:tcPr marL="0" marR="0" marT="0" marB="0">
                    <a:lnT w="50800">
                      <a:solidFill>
                        <a:srgbClr val="FFFFFF"/>
                      </a:solidFill>
                      <a:prstDash val="solid"/>
                    </a:lnT>
                  </a:tcPr>
                </a:tc>
                <a:tc>
                  <a:txBody>
                    <a:bodyPr/>
                    <a:lstStyle/>
                    <a:p>
                      <a:pPr marL="162560" marR="888365">
                        <a:lnSpc>
                          <a:spcPts val="1300"/>
                        </a:lnSpc>
                      </a:pPr>
                      <a:r>
                        <a:rPr sz="1200" b="1" spc="-40" dirty="0">
                          <a:solidFill>
                            <a:srgbClr val="FFFFFF"/>
                          </a:solidFill>
                          <a:latin typeface="Segoe UI"/>
                          <a:cs typeface="Segoe UI"/>
                        </a:rPr>
                        <a:t>Мас</a:t>
                      </a:r>
                      <a:r>
                        <a:rPr sz="1200" b="1" spc="-55" dirty="0">
                          <a:solidFill>
                            <a:srgbClr val="FFFFFF"/>
                          </a:solidFill>
                          <a:latin typeface="Segoe UI"/>
                          <a:cs typeface="Segoe UI"/>
                        </a:rPr>
                        <a:t>т</a:t>
                      </a:r>
                      <a:r>
                        <a:rPr sz="1200" b="1" spc="-40" dirty="0">
                          <a:solidFill>
                            <a:srgbClr val="FFFFFF"/>
                          </a:solidFill>
                          <a:latin typeface="Segoe UI"/>
                          <a:cs typeface="Segoe UI"/>
                        </a:rPr>
                        <a:t>ер-</a:t>
                      </a:r>
                      <a:r>
                        <a:rPr sz="1200" b="1" spc="-20" dirty="0">
                          <a:solidFill>
                            <a:srgbClr val="FFFFFF"/>
                          </a:solidFill>
                          <a:latin typeface="Segoe UI"/>
                          <a:cs typeface="Segoe UI"/>
                        </a:rPr>
                        <a:t>к</a:t>
                      </a:r>
                      <a:r>
                        <a:rPr sz="1200" b="1" spc="-40" dirty="0">
                          <a:solidFill>
                            <a:srgbClr val="FFFFFF"/>
                          </a:solidFill>
                          <a:latin typeface="Segoe UI"/>
                          <a:cs typeface="Segoe UI"/>
                        </a:rPr>
                        <a:t>лассы</a:t>
                      </a:r>
                      <a:r>
                        <a:rPr sz="1200" b="1" dirty="0">
                          <a:solidFill>
                            <a:srgbClr val="FFFFFF"/>
                          </a:solidFill>
                          <a:latin typeface="Segoe UI"/>
                          <a:cs typeface="Segoe UI"/>
                        </a:rPr>
                        <a:t>,</a:t>
                      </a:r>
                      <a:r>
                        <a:rPr sz="1200" b="1" spc="-75" dirty="0">
                          <a:solidFill>
                            <a:srgbClr val="FFFFFF"/>
                          </a:solidFill>
                          <a:latin typeface="Segoe UI"/>
                          <a:cs typeface="Segoe UI"/>
                        </a:rPr>
                        <a:t> </a:t>
                      </a:r>
                      <a:r>
                        <a:rPr sz="1200" b="1" spc="-40" dirty="0">
                          <a:solidFill>
                            <a:srgbClr val="FFFFFF"/>
                          </a:solidFill>
                          <a:latin typeface="Segoe UI"/>
                          <a:cs typeface="Segoe UI"/>
                        </a:rPr>
                        <a:t>индивидуальны</a:t>
                      </a:r>
                      <a:r>
                        <a:rPr sz="1200" b="1" dirty="0">
                          <a:solidFill>
                            <a:srgbClr val="FFFFFF"/>
                          </a:solidFill>
                          <a:latin typeface="Segoe UI"/>
                          <a:cs typeface="Segoe UI"/>
                        </a:rPr>
                        <a:t>е</a:t>
                      </a:r>
                      <a:r>
                        <a:rPr sz="1200" b="1" spc="-75" dirty="0">
                          <a:solidFill>
                            <a:srgbClr val="FFFFFF"/>
                          </a:solidFill>
                          <a:latin typeface="Segoe UI"/>
                          <a:cs typeface="Segoe UI"/>
                        </a:rPr>
                        <a:t> </a:t>
                      </a:r>
                      <a:r>
                        <a:rPr sz="1200" b="1" spc="-60" dirty="0">
                          <a:solidFill>
                            <a:srgbClr val="FFFFFF"/>
                          </a:solidFill>
                          <a:latin typeface="Segoe UI"/>
                          <a:cs typeface="Segoe UI"/>
                        </a:rPr>
                        <a:t>к</a:t>
                      </a:r>
                      <a:r>
                        <a:rPr sz="1200" b="1" spc="-40" dirty="0">
                          <a:solidFill>
                            <a:srgbClr val="FFFFFF"/>
                          </a:solidFill>
                          <a:latin typeface="Segoe UI"/>
                          <a:cs typeface="Segoe UI"/>
                        </a:rPr>
                        <a:t>онс</a:t>
                      </a:r>
                      <a:r>
                        <a:rPr sz="1200" b="1" spc="-90" dirty="0">
                          <a:solidFill>
                            <a:srgbClr val="FFFFFF"/>
                          </a:solidFill>
                          <a:latin typeface="Segoe UI"/>
                          <a:cs typeface="Segoe UI"/>
                        </a:rPr>
                        <a:t>у</a:t>
                      </a:r>
                      <a:r>
                        <a:rPr sz="1200" b="1" spc="-40" dirty="0">
                          <a:solidFill>
                            <a:srgbClr val="FFFFFF"/>
                          </a:solidFill>
                          <a:latin typeface="Segoe UI"/>
                          <a:cs typeface="Segoe UI"/>
                        </a:rPr>
                        <a:t>л</a:t>
                      </a:r>
                      <a:r>
                        <a:rPr sz="1200" b="1" spc="-80" dirty="0">
                          <a:solidFill>
                            <a:srgbClr val="FFFFFF"/>
                          </a:solidFill>
                          <a:latin typeface="Segoe UI"/>
                          <a:cs typeface="Segoe UI"/>
                        </a:rPr>
                        <a:t>ь</a:t>
                      </a:r>
                      <a:r>
                        <a:rPr sz="1200" b="1" spc="-40" dirty="0">
                          <a:solidFill>
                            <a:srgbClr val="FFFFFF"/>
                          </a:solidFill>
                          <a:latin typeface="Segoe UI"/>
                          <a:cs typeface="Segoe UI"/>
                        </a:rPr>
                        <a:t>таци</a:t>
                      </a:r>
                      <a:r>
                        <a:rPr sz="1200" b="1" dirty="0">
                          <a:solidFill>
                            <a:srgbClr val="FFFFFF"/>
                          </a:solidFill>
                          <a:latin typeface="Segoe UI"/>
                          <a:cs typeface="Segoe UI"/>
                        </a:rPr>
                        <a:t>и</a:t>
                      </a:r>
                      <a:r>
                        <a:rPr sz="1200" b="1" spc="-75" dirty="0">
                          <a:solidFill>
                            <a:srgbClr val="FFFFFF"/>
                          </a:solidFill>
                          <a:latin typeface="Segoe UI"/>
                          <a:cs typeface="Segoe UI"/>
                        </a:rPr>
                        <a:t> </a:t>
                      </a:r>
                      <a:r>
                        <a:rPr sz="1200" b="1" spc="-30" dirty="0">
                          <a:solidFill>
                            <a:srgbClr val="FFFFFF"/>
                          </a:solidFill>
                          <a:latin typeface="Segoe UI"/>
                          <a:cs typeface="Segoe UI"/>
                        </a:rPr>
                        <a:t>д</a:t>
                      </a:r>
                      <a:r>
                        <a:rPr sz="1200" b="1" spc="-40" dirty="0">
                          <a:solidFill>
                            <a:srgbClr val="FFFFFF"/>
                          </a:solidFill>
                          <a:latin typeface="Segoe UI"/>
                          <a:cs typeface="Segoe UI"/>
                        </a:rPr>
                        <a:t>л</a:t>
                      </a:r>
                      <a:r>
                        <a:rPr sz="1200" b="1" dirty="0">
                          <a:solidFill>
                            <a:srgbClr val="FFFFFF"/>
                          </a:solidFill>
                          <a:latin typeface="Segoe UI"/>
                          <a:cs typeface="Segoe UI"/>
                        </a:rPr>
                        <a:t>я</a:t>
                      </a:r>
                      <a:r>
                        <a:rPr sz="1200" b="1" spc="-75" dirty="0">
                          <a:solidFill>
                            <a:srgbClr val="FFFFFF"/>
                          </a:solidFill>
                          <a:latin typeface="Segoe UI"/>
                          <a:cs typeface="Segoe UI"/>
                        </a:rPr>
                        <a:t> </a:t>
                      </a:r>
                      <a:r>
                        <a:rPr sz="1200" b="1" spc="-40" dirty="0">
                          <a:solidFill>
                            <a:srgbClr val="FFFFFF"/>
                          </a:solidFill>
                          <a:latin typeface="Segoe UI"/>
                          <a:cs typeface="Segoe UI"/>
                        </a:rPr>
                        <a:t>педа</a:t>
                      </a:r>
                      <a:r>
                        <a:rPr sz="1200" b="1" spc="-55" dirty="0">
                          <a:solidFill>
                            <a:srgbClr val="FFFFFF"/>
                          </a:solidFill>
                          <a:latin typeface="Segoe UI"/>
                          <a:cs typeface="Segoe UI"/>
                        </a:rPr>
                        <a:t>г</a:t>
                      </a:r>
                      <a:r>
                        <a:rPr sz="1200" b="1" spc="-40" dirty="0">
                          <a:solidFill>
                            <a:srgbClr val="FFFFFF"/>
                          </a:solidFill>
                          <a:latin typeface="Segoe UI"/>
                          <a:cs typeface="Segoe UI"/>
                        </a:rPr>
                        <a:t>о</a:t>
                      </a:r>
                      <a:r>
                        <a:rPr sz="1200" b="1" spc="-55" dirty="0">
                          <a:solidFill>
                            <a:srgbClr val="FFFFFF"/>
                          </a:solidFill>
                          <a:latin typeface="Segoe UI"/>
                          <a:cs typeface="Segoe UI"/>
                        </a:rPr>
                        <a:t>г</a:t>
                      </a:r>
                      <a:r>
                        <a:rPr sz="1200" b="1" spc="-40" dirty="0">
                          <a:solidFill>
                            <a:srgbClr val="FFFFFF"/>
                          </a:solidFill>
                          <a:latin typeface="Segoe UI"/>
                          <a:cs typeface="Segoe UI"/>
                        </a:rPr>
                        <a:t>о</a:t>
                      </a:r>
                      <a:r>
                        <a:rPr sz="1200" b="1" dirty="0">
                          <a:solidFill>
                            <a:srgbClr val="FFFFFF"/>
                          </a:solidFill>
                          <a:latin typeface="Segoe UI"/>
                          <a:cs typeface="Segoe UI"/>
                        </a:rPr>
                        <a:t>в</a:t>
                      </a:r>
                      <a:r>
                        <a:rPr sz="1200" b="1" spc="-75" dirty="0">
                          <a:solidFill>
                            <a:srgbClr val="FFFFFF"/>
                          </a:solidFill>
                          <a:latin typeface="Segoe UI"/>
                          <a:cs typeface="Segoe UI"/>
                        </a:rPr>
                        <a:t> </a:t>
                      </a:r>
                      <a:r>
                        <a:rPr sz="1200" b="1" spc="-40" dirty="0">
                          <a:solidFill>
                            <a:srgbClr val="FFFFFF"/>
                          </a:solidFill>
                          <a:latin typeface="Segoe UI"/>
                          <a:cs typeface="Segoe UI"/>
                        </a:rPr>
                        <a:t>п</a:t>
                      </a:r>
                      <a:r>
                        <a:rPr sz="1200" b="1" dirty="0">
                          <a:solidFill>
                            <a:srgbClr val="FFFFFF"/>
                          </a:solidFill>
                          <a:latin typeface="Segoe UI"/>
                          <a:cs typeface="Segoe UI"/>
                        </a:rPr>
                        <a:t>о</a:t>
                      </a:r>
                      <a:r>
                        <a:rPr sz="1200" b="1" spc="-75" dirty="0">
                          <a:solidFill>
                            <a:srgbClr val="FFFFFF"/>
                          </a:solidFill>
                          <a:latin typeface="Segoe UI"/>
                          <a:cs typeface="Segoe UI"/>
                        </a:rPr>
                        <a:t> </a:t>
                      </a:r>
                      <a:r>
                        <a:rPr sz="1200" b="1" spc="-50" dirty="0">
                          <a:solidFill>
                            <a:srgbClr val="FFFFFF"/>
                          </a:solidFill>
                          <a:latin typeface="Segoe UI"/>
                          <a:cs typeface="Segoe UI"/>
                        </a:rPr>
                        <a:t>р</a:t>
                      </a:r>
                      <a:r>
                        <a:rPr sz="1200" b="1" spc="-40" dirty="0">
                          <a:solidFill>
                            <a:srgbClr val="FFFFFF"/>
                          </a:solidFill>
                          <a:latin typeface="Segoe UI"/>
                          <a:cs typeface="Segoe UI"/>
                        </a:rPr>
                        <a:t>аб</a:t>
                      </a:r>
                      <a:r>
                        <a:rPr sz="1200" b="1" spc="-55" dirty="0">
                          <a:solidFill>
                            <a:srgbClr val="FFFFFF"/>
                          </a:solidFill>
                          <a:latin typeface="Segoe UI"/>
                          <a:cs typeface="Segoe UI"/>
                        </a:rPr>
                        <a:t>от</a:t>
                      </a:r>
                      <a:r>
                        <a:rPr sz="1200" b="1" dirty="0">
                          <a:solidFill>
                            <a:srgbClr val="FFFFFF"/>
                          </a:solidFill>
                          <a:latin typeface="Segoe UI"/>
                          <a:cs typeface="Segoe UI"/>
                        </a:rPr>
                        <a:t>е</a:t>
                      </a:r>
                      <a:r>
                        <a:rPr sz="1200" b="1" spc="-75" dirty="0">
                          <a:solidFill>
                            <a:srgbClr val="FFFFFF"/>
                          </a:solidFill>
                          <a:latin typeface="Segoe UI"/>
                          <a:cs typeface="Segoe UI"/>
                        </a:rPr>
                        <a:t> </a:t>
                      </a:r>
                      <a:r>
                        <a:rPr sz="1200" b="1" dirty="0">
                          <a:solidFill>
                            <a:srgbClr val="FFFFFF"/>
                          </a:solidFill>
                          <a:latin typeface="Segoe UI"/>
                          <a:cs typeface="Segoe UI"/>
                        </a:rPr>
                        <a:t>с</a:t>
                      </a:r>
                      <a:r>
                        <a:rPr sz="1200" b="1" spc="-75" dirty="0">
                          <a:solidFill>
                            <a:srgbClr val="FFFFFF"/>
                          </a:solidFill>
                          <a:latin typeface="Segoe UI"/>
                          <a:cs typeface="Segoe UI"/>
                        </a:rPr>
                        <a:t> </a:t>
                      </a:r>
                      <a:r>
                        <a:rPr sz="1200" b="1" spc="-40" dirty="0">
                          <a:solidFill>
                            <a:srgbClr val="FFFFFF"/>
                          </a:solidFill>
                          <a:latin typeface="Segoe UI"/>
                          <a:cs typeface="Segoe UI"/>
                        </a:rPr>
                        <a:t>лабо</a:t>
                      </a:r>
                      <a:r>
                        <a:rPr sz="1200" b="1" spc="-50" dirty="0">
                          <a:solidFill>
                            <a:srgbClr val="FFFFFF"/>
                          </a:solidFill>
                          <a:latin typeface="Segoe UI"/>
                          <a:cs typeface="Segoe UI"/>
                        </a:rPr>
                        <a:t>р</a:t>
                      </a:r>
                      <a:r>
                        <a:rPr sz="1200" b="1" spc="-40" dirty="0">
                          <a:solidFill>
                            <a:srgbClr val="FFFFFF"/>
                          </a:solidFill>
                          <a:latin typeface="Segoe UI"/>
                          <a:cs typeface="Segoe UI"/>
                        </a:rPr>
                        <a:t>а</a:t>
                      </a:r>
                      <a:r>
                        <a:rPr sz="1200" b="1" spc="-55" dirty="0">
                          <a:solidFill>
                            <a:srgbClr val="FFFFFF"/>
                          </a:solidFill>
                          <a:latin typeface="Segoe UI"/>
                          <a:cs typeface="Segoe UI"/>
                        </a:rPr>
                        <a:t>т</a:t>
                      </a:r>
                      <a:r>
                        <a:rPr sz="1200" b="1" spc="-40" dirty="0">
                          <a:solidFill>
                            <a:srgbClr val="FFFFFF"/>
                          </a:solidFill>
                          <a:latin typeface="Segoe UI"/>
                          <a:cs typeface="Segoe UI"/>
                        </a:rPr>
                        <a:t>орным обор</a:t>
                      </a:r>
                      <a:r>
                        <a:rPr sz="1200" b="1" spc="-90" dirty="0">
                          <a:solidFill>
                            <a:srgbClr val="FFFFFF"/>
                          </a:solidFill>
                          <a:latin typeface="Segoe UI"/>
                          <a:cs typeface="Segoe UI"/>
                        </a:rPr>
                        <a:t>у</a:t>
                      </a:r>
                      <a:r>
                        <a:rPr sz="1200" b="1" spc="-40" dirty="0">
                          <a:solidFill>
                            <a:srgbClr val="FFFFFF"/>
                          </a:solidFill>
                          <a:latin typeface="Segoe UI"/>
                          <a:cs typeface="Segoe UI"/>
                        </a:rPr>
                        <a:t>дованием</a:t>
                      </a:r>
                      <a:endParaRPr sz="1200">
                        <a:latin typeface="Segoe UI"/>
                        <a:cs typeface="Segoe UI"/>
                      </a:endParaRPr>
                    </a:p>
                  </a:txBody>
                  <a:tcPr marL="0" marR="0" marT="0" marB="0">
                    <a:lnT w="50800">
                      <a:solidFill>
                        <a:srgbClr val="FFFFFF"/>
                      </a:solidFill>
                      <a:prstDash val="solid"/>
                    </a:lnT>
                    <a:solidFill>
                      <a:srgbClr val="9FC783"/>
                    </a:solidFill>
                  </a:tcPr>
                </a:tc>
                <a:tc>
                  <a:txBody>
                    <a:bodyPr/>
                    <a:lstStyle/>
                    <a:p>
                      <a:endParaRPr sz="1200">
                        <a:latin typeface="Segoe UI"/>
                        <a:cs typeface="Segoe UI"/>
                      </a:endParaRPr>
                    </a:p>
                  </a:txBody>
                  <a:tcPr marL="0" marR="0" marT="0" marB="0">
                    <a:lnT w="50800">
                      <a:solidFill>
                        <a:srgbClr val="FFFFFF"/>
                      </a:solidFill>
                      <a:prstDash val="solid"/>
                    </a:lnT>
                  </a:tcPr>
                </a:tc>
                <a:extLst>
                  <a:ext uri="{0D108BD9-81ED-4DB2-BD59-A6C34878D82A}">
                    <a16:rowId xmlns:a16="http://schemas.microsoft.com/office/drawing/2014/main" xmlns="" val="10001"/>
                  </a:ext>
                </a:extLst>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28</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p:nvPr/>
        </p:nvSpPr>
        <p:spPr>
          <a:xfrm>
            <a:off x="8823474" y="7438787"/>
            <a:ext cx="156845" cy="139700"/>
          </a:xfrm>
          <a:prstGeom prst="rect">
            <a:avLst/>
          </a:prstGeom>
        </p:spPr>
        <p:txBody>
          <a:bodyPr vert="horz" wrap="square" lIns="0" tIns="0" rIns="0" bIns="0" rtlCol="0">
            <a:spAutoFit/>
          </a:bodyPr>
          <a:lstStyle/>
          <a:p>
            <a:pPr marL="12700">
              <a:lnSpc>
                <a:spcPct val="100000"/>
              </a:lnSpc>
            </a:pPr>
            <a:r>
              <a:rPr sz="900" b="1" spc="-5" dirty="0">
                <a:solidFill>
                  <a:srgbClr val="FFFFFF"/>
                </a:solidFill>
                <a:latin typeface="Segoe UI"/>
                <a:cs typeface="Segoe UI"/>
              </a:rPr>
              <a:t>82</a:t>
            </a:r>
            <a:endParaRPr sz="900">
              <a:latin typeface="Segoe UI"/>
              <a:cs typeface="Segoe UI"/>
            </a:endParaRPr>
          </a:p>
        </p:txBody>
      </p:sp>
      <p:sp>
        <p:nvSpPr>
          <p:cNvPr id="41" name="object 41"/>
          <p:cNvSpPr/>
          <p:nvPr/>
        </p:nvSpPr>
        <p:spPr>
          <a:xfrm>
            <a:off x="898144" y="2407869"/>
            <a:ext cx="1044575" cy="769620"/>
          </a:xfrm>
          <a:custGeom>
            <a:avLst/>
            <a:gdLst/>
            <a:ahLst/>
            <a:cxnLst/>
            <a:rect l="l" t="t" r="r" b="b"/>
            <a:pathLst>
              <a:path w="1044575" h="769619">
                <a:moveTo>
                  <a:pt x="0" y="769581"/>
                </a:moveTo>
                <a:lnTo>
                  <a:pt x="1044233" y="769581"/>
                </a:lnTo>
                <a:lnTo>
                  <a:pt x="1044233" y="0"/>
                </a:lnTo>
                <a:lnTo>
                  <a:pt x="0" y="0"/>
                </a:lnTo>
                <a:lnTo>
                  <a:pt x="0" y="769581"/>
                </a:lnTo>
                <a:close/>
              </a:path>
            </a:pathLst>
          </a:custGeom>
          <a:solidFill>
            <a:srgbClr val="FEF2CA"/>
          </a:solidFill>
        </p:spPr>
        <p:txBody>
          <a:bodyPr wrap="square" lIns="0" tIns="0" rIns="0" bIns="0" rtlCol="0"/>
          <a:lstStyle/>
          <a:p>
            <a:endParaRPr/>
          </a:p>
        </p:txBody>
      </p:sp>
      <p:sp>
        <p:nvSpPr>
          <p:cNvPr id="42" name="object 42"/>
          <p:cNvSpPr/>
          <p:nvPr/>
        </p:nvSpPr>
        <p:spPr>
          <a:xfrm>
            <a:off x="898144" y="3253651"/>
            <a:ext cx="1044575" cy="417830"/>
          </a:xfrm>
          <a:custGeom>
            <a:avLst/>
            <a:gdLst/>
            <a:ahLst/>
            <a:cxnLst/>
            <a:rect l="l" t="t" r="r" b="b"/>
            <a:pathLst>
              <a:path w="1044575" h="417829">
                <a:moveTo>
                  <a:pt x="0" y="417729"/>
                </a:moveTo>
                <a:lnTo>
                  <a:pt x="1044233" y="417729"/>
                </a:lnTo>
                <a:lnTo>
                  <a:pt x="1044233" y="0"/>
                </a:lnTo>
                <a:lnTo>
                  <a:pt x="0" y="0"/>
                </a:lnTo>
                <a:lnTo>
                  <a:pt x="0" y="417729"/>
                </a:lnTo>
                <a:close/>
              </a:path>
            </a:pathLst>
          </a:custGeom>
          <a:solidFill>
            <a:srgbClr val="FEF2CA"/>
          </a:solidFill>
        </p:spPr>
        <p:txBody>
          <a:bodyPr wrap="square" lIns="0" tIns="0" rIns="0" bIns="0" rtlCol="0"/>
          <a:lstStyle/>
          <a:p>
            <a:endParaRPr/>
          </a:p>
        </p:txBody>
      </p:sp>
      <p:sp>
        <p:nvSpPr>
          <p:cNvPr id="43" name="object 43"/>
          <p:cNvSpPr/>
          <p:nvPr/>
        </p:nvSpPr>
        <p:spPr>
          <a:xfrm>
            <a:off x="898144" y="3747580"/>
            <a:ext cx="1044575" cy="346710"/>
          </a:xfrm>
          <a:custGeom>
            <a:avLst/>
            <a:gdLst/>
            <a:ahLst/>
            <a:cxnLst/>
            <a:rect l="l" t="t" r="r" b="b"/>
            <a:pathLst>
              <a:path w="1044575" h="346710">
                <a:moveTo>
                  <a:pt x="0" y="346238"/>
                </a:moveTo>
                <a:lnTo>
                  <a:pt x="1044233" y="346238"/>
                </a:lnTo>
                <a:lnTo>
                  <a:pt x="1044233" y="0"/>
                </a:lnTo>
                <a:lnTo>
                  <a:pt x="0" y="0"/>
                </a:lnTo>
                <a:lnTo>
                  <a:pt x="0" y="346238"/>
                </a:lnTo>
                <a:close/>
              </a:path>
            </a:pathLst>
          </a:custGeom>
          <a:solidFill>
            <a:srgbClr val="FEF2CA"/>
          </a:solidFill>
        </p:spPr>
        <p:txBody>
          <a:bodyPr wrap="square" lIns="0" tIns="0" rIns="0" bIns="0" rtlCol="0"/>
          <a:lstStyle/>
          <a:p>
            <a:endParaRPr/>
          </a:p>
        </p:txBody>
      </p:sp>
      <p:sp>
        <p:nvSpPr>
          <p:cNvPr id="44" name="object 44"/>
          <p:cNvSpPr/>
          <p:nvPr/>
        </p:nvSpPr>
        <p:spPr>
          <a:xfrm>
            <a:off x="2031619" y="3747580"/>
            <a:ext cx="4987290" cy="346710"/>
          </a:xfrm>
          <a:custGeom>
            <a:avLst/>
            <a:gdLst/>
            <a:ahLst/>
            <a:cxnLst/>
            <a:rect l="l" t="t" r="r" b="b"/>
            <a:pathLst>
              <a:path w="4987290" h="346710">
                <a:moveTo>
                  <a:pt x="0" y="346238"/>
                </a:moveTo>
                <a:lnTo>
                  <a:pt x="4986705" y="346238"/>
                </a:lnTo>
                <a:lnTo>
                  <a:pt x="4986705" y="0"/>
                </a:lnTo>
                <a:lnTo>
                  <a:pt x="0" y="0"/>
                </a:lnTo>
                <a:lnTo>
                  <a:pt x="0" y="346238"/>
                </a:lnTo>
                <a:close/>
              </a:path>
            </a:pathLst>
          </a:custGeom>
          <a:solidFill>
            <a:srgbClr val="FCE17B"/>
          </a:solidFill>
        </p:spPr>
        <p:txBody>
          <a:bodyPr wrap="square" lIns="0" tIns="0" rIns="0" bIns="0" rtlCol="0"/>
          <a:lstStyle/>
          <a:p>
            <a:endParaRPr/>
          </a:p>
        </p:txBody>
      </p:sp>
      <p:sp>
        <p:nvSpPr>
          <p:cNvPr id="45" name="object 45"/>
          <p:cNvSpPr/>
          <p:nvPr/>
        </p:nvSpPr>
        <p:spPr>
          <a:xfrm>
            <a:off x="1996352" y="2379053"/>
            <a:ext cx="0" cy="798830"/>
          </a:xfrm>
          <a:custGeom>
            <a:avLst/>
            <a:gdLst/>
            <a:ahLst/>
            <a:cxnLst/>
            <a:rect l="l" t="t" r="r" b="b"/>
            <a:pathLst>
              <a:path h="798830">
                <a:moveTo>
                  <a:pt x="0" y="0"/>
                </a:moveTo>
                <a:lnTo>
                  <a:pt x="0" y="798398"/>
                </a:lnTo>
              </a:path>
            </a:pathLst>
          </a:custGeom>
          <a:ln w="107950">
            <a:solidFill>
              <a:srgbClr val="FFFFFF"/>
            </a:solidFill>
          </a:ln>
        </p:spPr>
        <p:txBody>
          <a:bodyPr wrap="square" lIns="0" tIns="0" rIns="0" bIns="0" rtlCol="0"/>
          <a:lstStyle/>
          <a:p>
            <a:endParaRPr/>
          </a:p>
        </p:txBody>
      </p:sp>
      <p:sp>
        <p:nvSpPr>
          <p:cNvPr id="46" name="object 46"/>
          <p:cNvSpPr/>
          <p:nvPr/>
        </p:nvSpPr>
        <p:spPr>
          <a:xfrm>
            <a:off x="1996352" y="3253651"/>
            <a:ext cx="0" cy="417830"/>
          </a:xfrm>
          <a:custGeom>
            <a:avLst/>
            <a:gdLst/>
            <a:ahLst/>
            <a:cxnLst/>
            <a:rect l="l" t="t" r="r" b="b"/>
            <a:pathLst>
              <a:path h="417829">
                <a:moveTo>
                  <a:pt x="0" y="0"/>
                </a:moveTo>
                <a:lnTo>
                  <a:pt x="0" y="417729"/>
                </a:lnTo>
              </a:path>
            </a:pathLst>
          </a:custGeom>
          <a:ln w="107950">
            <a:solidFill>
              <a:srgbClr val="FFFFFF"/>
            </a:solidFill>
          </a:ln>
        </p:spPr>
        <p:txBody>
          <a:bodyPr wrap="square" lIns="0" tIns="0" rIns="0" bIns="0" rtlCol="0"/>
          <a:lstStyle/>
          <a:p>
            <a:endParaRPr/>
          </a:p>
        </p:txBody>
      </p:sp>
      <p:sp>
        <p:nvSpPr>
          <p:cNvPr id="47" name="object 47"/>
          <p:cNvSpPr/>
          <p:nvPr/>
        </p:nvSpPr>
        <p:spPr>
          <a:xfrm>
            <a:off x="1996352" y="3747580"/>
            <a:ext cx="0" cy="390525"/>
          </a:xfrm>
          <a:custGeom>
            <a:avLst/>
            <a:gdLst/>
            <a:ahLst/>
            <a:cxnLst/>
            <a:rect l="l" t="t" r="r" b="b"/>
            <a:pathLst>
              <a:path h="390525">
                <a:moveTo>
                  <a:pt x="0" y="0"/>
                </a:moveTo>
                <a:lnTo>
                  <a:pt x="0" y="390460"/>
                </a:lnTo>
              </a:path>
            </a:pathLst>
          </a:custGeom>
          <a:ln w="107950">
            <a:solidFill>
              <a:srgbClr val="FFFFFF"/>
            </a:solidFill>
          </a:ln>
        </p:spPr>
        <p:txBody>
          <a:bodyPr wrap="square" lIns="0" tIns="0" rIns="0" bIns="0" rtlCol="0"/>
          <a:lstStyle/>
          <a:p>
            <a:endParaRPr/>
          </a:p>
        </p:txBody>
      </p:sp>
      <p:sp>
        <p:nvSpPr>
          <p:cNvPr id="48" name="object 48"/>
          <p:cNvSpPr/>
          <p:nvPr/>
        </p:nvSpPr>
        <p:spPr>
          <a:xfrm>
            <a:off x="819720" y="3709480"/>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9" name="object 49"/>
          <p:cNvSpPr/>
          <p:nvPr/>
        </p:nvSpPr>
        <p:spPr>
          <a:xfrm>
            <a:off x="891796" y="3215551"/>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50" name="object 50"/>
          <p:cNvSpPr txBox="1"/>
          <p:nvPr/>
        </p:nvSpPr>
        <p:spPr>
          <a:xfrm>
            <a:off x="2031619" y="2407869"/>
            <a:ext cx="4987290" cy="769620"/>
          </a:xfrm>
          <a:prstGeom prst="rect">
            <a:avLst/>
          </a:prstGeom>
          <a:solidFill>
            <a:srgbClr val="FCE17B"/>
          </a:solidFill>
        </p:spPr>
        <p:txBody>
          <a:bodyPr vert="horz" wrap="square" lIns="0" tIns="0" rIns="0" bIns="0" rtlCol="0">
            <a:spAutoFit/>
          </a:bodyPr>
          <a:lstStyle/>
          <a:p>
            <a:pPr marL="126364" marR="100330" algn="just">
              <a:lnSpc>
                <a:spcPts val="900"/>
              </a:lnSpc>
            </a:pPr>
            <a:r>
              <a:rPr sz="900" b="1" spc="-30" dirty="0">
                <a:solidFill>
                  <a:srgbClr val="706F6F"/>
                </a:solidFill>
                <a:latin typeface="Segoe UI"/>
                <a:cs typeface="Segoe UI"/>
              </a:rPr>
              <a:t>У</a:t>
            </a:r>
            <a:r>
              <a:rPr sz="900" b="1" dirty="0">
                <a:solidFill>
                  <a:srgbClr val="706F6F"/>
                </a:solidFill>
                <a:latin typeface="Segoe UI"/>
                <a:cs typeface="Segoe UI"/>
              </a:rPr>
              <a:t>величение </a:t>
            </a:r>
            <a:r>
              <a:rPr sz="900" b="1" spc="-100" dirty="0">
                <a:solidFill>
                  <a:srgbClr val="706F6F"/>
                </a:solidFill>
                <a:latin typeface="Segoe UI"/>
                <a:cs typeface="Segoe UI"/>
              </a:rPr>
              <a:t> </a:t>
            </a:r>
            <a:r>
              <a:rPr sz="900" b="1" spc="-15" dirty="0">
                <a:solidFill>
                  <a:srgbClr val="706F6F"/>
                </a:solidFill>
                <a:latin typeface="Segoe UI"/>
                <a:cs typeface="Segoe UI"/>
              </a:rPr>
              <a:t>к</a:t>
            </a:r>
            <a:r>
              <a:rPr sz="900" b="1" dirty="0">
                <a:solidFill>
                  <a:srgbClr val="706F6F"/>
                </a:solidFill>
                <a:latin typeface="Segoe UI"/>
                <a:cs typeface="Segoe UI"/>
              </a:rPr>
              <a:t>оличества </a:t>
            </a:r>
            <a:r>
              <a:rPr sz="900" b="1" spc="-105" dirty="0">
                <a:solidFill>
                  <a:srgbClr val="706F6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 </a:t>
            </a:r>
            <a:r>
              <a:rPr sz="900" b="1" spc="-100" dirty="0">
                <a:solidFill>
                  <a:srgbClr val="706F6F"/>
                </a:solidFill>
                <a:latin typeface="Segoe UI"/>
                <a:cs typeface="Segoe UI"/>
              </a:rPr>
              <a:t> </a:t>
            </a:r>
            <a:r>
              <a:rPr sz="900" b="1" dirty="0">
                <a:solidFill>
                  <a:srgbClr val="706F6F"/>
                </a:solidFill>
                <a:latin typeface="Segoe UI"/>
                <a:cs typeface="Segoe UI"/>
              </a:rPr>
              <a:t>вовлеченных </a:t>
            </a:r>
            <a:r>
              <a:rPr sz="900" b="1" spc="-105" dirty="0">
                <a:solidFill>
                  <a:srgbClr val="706F6F"/>
                </a:solidFill>
                <a:latin typeface="Segoe UI"/>
                <a:cs typeface="Segoe UI"/>
              </a:rPr>
              <a:t> </a:t>
            </a:r>
            <a:r>
              <a:rPr sz="900" b="1" dirty="0">
                <a:solidFill>
                  <a:srgbClr val="706F6F"/>
                </a:solidFill>
                <a:latin typeface="Segoe UI"/>
                <a:cs typeface="Segoe UI"/>
              </a:rPr>
              <a:t>в </a:t>
            </a:r>
            <a:r>
              <a:rPr sz="900" b="1" spc="-105" dirty="0">
                <a:solidFill>
                  <a:srgbClr val="706F6F"/>
                </a:solidFill>
                <a:latin typeface="Segoe UI"/>
                <a:cs typeface="Segoe UI"/>
              </a:rPr>
              <a:t> </a:t>
            </a:r>
            <a:r>
              <a:rPr sz="900" b="1" dirty="0">
                <a:solidFill>
                  <a:srgbClr val="706F6F"/>
                </a:solidFill>
                <a:latin typeface="Segoe UI"/>
                <a:cs typeface="Segoe UI"/>
              </a:rPr>
              <a:t>научно-</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ое </a:t>
            </a:r>
            <a:r>
              <a:rPr sz="900" b="1" spc="-100" dirty="0">
                <a:solidFill>
                  <a:srgbClr val="706F6F"/>
                </a:solidFill>
                <a:latin typeface="Segoe UI"/>
                <a:cs typeface="Segoe UI"/>
              </a:rPr>
              <a:t> </a:t>
            </a:r>
            <a:r>
              <a:rPr sz="900" b="1" dirty="0">
                <a:solidFill>
                  <a:srgbClr val="706F6F"/>
                </a:solidFill>
                <a:latin typeface="Segoe UI"/>
                <a:cs typeface="Segoe UI"/>
              </a:rPr>
              <a:t>и </a:t>
            </a:r>
            <a:r>
              <a:rPr sz="900" b="1" spc="-100" dirty="0">
                <a:solidFill>
                  <a:srgbClr val="706F6F"/>
                </a:solidFill>
                <a:latin typeface="Segoe UI"/>
                <a:cs typeface="Segoe UI"/>
              </a:rPr>
              <a:t> </a:t>
            </a:r>
            <a:r>
              <a:rPr sz="900" b="1" dirty="0">
                <a:solidFill>
                  <a:srgbClr val="706F6F"/>
                </a:solidFill>
                <a:latin typeface="Segoe UI"/>
                <a:cs typeface="Segoe UI"/>
              </a:rPr>
              <a:t>ин</a:t>
            </a:r>
            <a:r>
              <a:rPr sz="900" b="1" spc="-15" dirty="0">
                <a:solidFill>
                  <a:srgbClr val="706F6F"/>
                </a:solidFill>
                <a:latin typeface="Segoe UI"/>
                <a:cs typeface="Segoe UI"/>
              </a:rPr>
              <a:t>ж</a:t>
            </a:r>
            <a:r>
              <a:rPr sz="900" b="1" dirty="0">
                <a:solidFill>
                  <a:srgbClr val="706F6F"/>
                </a:solidFill>
                <a:latin typeface="Segoe UI"/>
                <a:cs typeface="Segoe UI"/>
              </a:rPr>
              <a:t>енерное творчество, </a:t>
            </a:r>
            <a:r>
              <a:rPr sz="900" b="1" spc="-105" dirty="0">
                <a:solidFill>
                  <a:srgbClr val="706F6F"/>
                </a:solidFill>
                <a:latin typeface="Segoe UI"/>
                <a:cs typeface="Segoe UI"/>
              </a:rPr>
              <a:t> </a:t>
            </a:r>
            <a:r>
              <a:rPr sz="900" b="1" dirty="0">
                <a:solidFill>
                  <a:srgbClr val="706F6F"/>
                </a:solidFill>
                <a:latin typeface="Segoe UI"/>
                <a:cs typeface="Segoe UI"/>
              </a:rPr>
              <a:t>за </a:t>
            </a:r>
            <a:r>
              <a:rPr sz="900" b="1" spc="-100" dirty="0">
                <a:solidFill>
                  <a:srgbClr val="706F6F"/>
                </a:solidFill>
                <a:latin typeface="Segoe UI"/>
                <a:cs typeface="Segoe UI"/>
              </a:rPr>
              <a:t> </a:t>
            </a:r>
            <a:r>
              <a:rPr sz="900" b="1" dirty="0">
                <a:solidFill>
                  <a:srgbClr val="706F6F"/>
                </a:solidFill>
                <a:latin typeface="Segoe UI"/>
                <a:cs typeface="Segoe UI"/>
              </a:rPr>
              <a:t>счет </a:t>
            </a:r>
            <a:r>
              <a:rPr sz="900" b="1" spc="-105" dirty="0">
                <a:solidFill>
                  <a:srgbClr val="706F6F"/>
                </a:solidFill>
                <a:latin typeface="Segoe UI"/>
                <a:cs typeface="Segoe UI"/>
              </a:rPr>
              <a:t> </a:t>
            </a:r>
            <a:r>
              <a:rPr sz="900" b="1" dirty="0">
                <a:solidFill>
                  <a:srgbClr val="706F6F"/>
                </a:solidFill>
                <a:latin typeface="Segoe UI"/>
                <a:cs typeface="Segoe UI"/>
              </a:rPr>
              <a:t>создания </a:t>
            </a:r>
            <a:r>
              <a:rPr sz="900" b="1" spc="-100" dirty="0">
                <a:solidFill>
                  <a:srgbClr val="706F6F"/>
                </a:solidFill>
                <a:latin typeface="Segoe UI"/>
                <a:cs typeface="Segoe UI"/>
              </a:rPr>
              <a:t> </a:t>
            </a:r>
            <a:r>
              <a:rPr sz="900" b="1" dirty="0">
                <a:solidFill>
                  <a:srgbClr val="706F6F"/>
                </a:solidFill>
                <a:latin typeface="Segoe UI"/>
                <a:cs typeface="Segoe UI"/>
              </a:rPr>
              <a:t>м</a:t>
            </a:r>
            <a:r>
              <a:rPr sz="900" b="1" spc="-15" dirty="0">
                <a:solidFill>
                  <a:srgbClr val="706F6F"/>
                </a:solidFill>
                <a:latin typeface="Segoe UI"/>
                <a:cs typeface="Segoe UI"/>
              </a:rPr>
              <a:t>о</a:t>
            </a:r>
            <a:r>
              <a:rPr sz="900" b="1" dirty="0">
                <a:solidFill>
                  <a:srgbClr val="706F6F"/>
                </a:solidFill>
                <a:latin typeface="Segoe UI"/>
                <a:cs typeface="Segoe UI"/>
              </a:rPr>
              <a:t>тивирующей </a:t>
            </a:r>
            <a:r>
              <a:rPr sz="900" b="1" spc="-100" dirty="0">
                <a:solidFill>
                  <a:srgbClr val="706F6F"/>
                </a:solidFill>
                <a:latin typeface="Segoe UI"/>
                <a:cs typeface="Segoe UI"/>
              </a:rPr>
              <a:t> </a:t>
            </a:r>
            <a:r>
              <a:rPr sz="900" b="1" dirty="0">
                <a:solidFill>
                  <a:srgbClr val="706F6F"/>
                </a:solidFill>
                <a:latin typeface="Segoe UI"/>
                <a:cs typeface="Segoe UI"/>
              </a:rPr>
              <a:t>среды </a:t>
            </a:r>
            <a:r>
              <a:rPr sz="900" b="1" spc="-105" dirty="0">
                <a:solidFill>
                  <a:srgbClr val="706F6F"/>
                </a:solidFill>
                <a:latin typeface="Segoe UI"/>
                <a:cs typeface="Segoe UI"/>
              </a:rPr>
              <a:t> </a:t>
            </a:r>
            <a:r>
              <a:rPr sz="900" b="1" dirty="0">
                <a:solidFill>
                  <a:srgbClr val="706F6F"/>
                </a:solidFill>
                <a:latin typeface="Segoe UI"/>
                <a:cs typeface="Segoe UI"/>
              </a:rPr>
              <a:t>и </a:t>
            </a:r>
            <a:r>
              <a:rPr sz="900" b="1" spc="-100" dirty="0">
                <a:solidFill>
                  <a:srgbClr val="706F6F"/>
                </a:solidFill>
                <a:latin typeface="Segoe UI"/>
                <a:cs typeface="Segoe UI"/>
              </a:rPr>
              <a:t> </a:t>
            </a:r>
            <a:r>
              <a:rPr sz="900" b="1" dirty="0">
                <a:solidFill>
                  <a:srgbClr val="706F6F"/>
                </a:solidFill>
                <a:latin typeface="Segoe UI"/>
                <a:cs typeface="Segoe UI"/>
              </a:rPr>
              <a:t>механизмов </a:t>
            </a:r>
            <a:r>
              <a:rPr sz="900" b="1" spc="-100" dirty="0">
                <a:solidFill>
                  <a:srgbClr val="706F6F"/>
                </a:solidFill>
                <a:latin typeface="Segoe UI"/>
                <a:cs typeface="Segoe UI"/>
              </a:rPr>
              <a:t> </a:t>
            </a:r>
            <a:r>
              <a:rPr sz="900" b="1" dirty="0">
                <a:solidFill>
                  <a:srgbClr val="706F6F"/>
                </a:solidFill>
                <a:latin typeface="Segoe UI"/>
                <a:cs typeface="Segoe UI"/>
              </a:rPr>
              <a:t>эффективно</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10" dirty="0">
                <a:solidFill>
                  <a:srgbClr val="706F6F"/>
                </a:solidFill>
                <a:latin typeface="Segoe UI"/>
                <a:cs typeface="Segoe UI"/>
              </a:rPr>
              <a:t>р</a:t>
            </a:r>
            <a:r>
              <a:rPr sz="900" b="1" dirty="0">
                <a:solidFill>
                  <a:srgbClr val="706F6F"/>
                </a:solidFill>
                <a:latin typeface="Segoe UI"/>
                <a:cs typeface="Segoe UI"/>
              </a:rPr>
              <a:t>азвития</a:t>
            </a:r>
            <a:r>
              <a:rPr sz="900" b="1" spc="75" dirty="0">
                <a:solidFill>
                  <a:srgbClr val="706F6F"/>
                </a:solidFill>
                <a:latin typeface="Segoe UI"/>
                <a:cs typeface="Segoe UI"/>
              </a:rPr>
              <a:t> </a:t>
            </a:r>
            <a:r>
              <a:rPr sz="900" b="1" dirty="0">
                <a:solidFill>
                  <a:srgbClr val="706F6F"/>
                </a:solidFill>
                <a:latin typeface="Segoe UI"/>
                <a:cs typeface="Segoe UI"/>
              </a:rPr>
              <a:t>сис</a:t>
            </a:r>
            <a:r>
              <a:rPr sz="900" b="1" spc="-15" dirty="0">
                <a:solidFill>
                  <a:srgbClr val="706F6F"/>
                </a:solidFill>
                <a:latin typeface="Segoe UI"/>
                <a:cs typeface="Segoe UI"/>
              </a:rPr>
              <a:t>т</a:t>
            </a:r>
            <a:r>
              <a:rPr sz="900" b="1" dirty="0">
                <a:solidFill>
                  <a:srgbClr val="706F6F"/>
                </a:solidFill>
                <a:latin typeface="Segoe UI"/>
                <a:cs typeface="Segoe UI"/>
              </a:rPr>
              <a:t>емы</a:t>
            </a:r>
            <a:r>
              <a:rPr sz="900" b="1" spc="75"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75" dirty="0">
                <a:solidFill>
                  <a:srgbClr val="706F6F"/>
                </a:solidFill>
                <a:latin typeface="Segoe UI"/>
                <a:cs typeface="Segoe UI"/>
              </a:rPr>
              <a:t> </a:t>
            </a:r>
            <a:r>
              <a:rPr sz="900" b="1" dirty="0">
                <a:solidFill>
                  <a:srgbClr val="706F6F"/>
                </a:solidFill>
                <a:latin typeface="Segoe UI"/>
                <a:cs typeface="Segoe UI"/>
              </a:rPr>
              <a:t>творчества</a:t>
            </a:r>
            <a:r>
              <a:rPr sz="900" b="1" spc="70" dirty="0">
                <a:solidFill>
                  <a:srgbClr val="706F6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75" dirty="0">
                <a:solidFill>
                  <a:srgbClr val="706F6F"/>
                </a:solidFill>
                <a:latin typeface="Segoe UI"/>
                <a:cs typeface="Segoe UI"/>
              </a:rPr>
              <a:t> </a:t>
            </a:r>
            <a:r>
              <a:rPr sz="900" b="1" dirty="0">
                <a:solidFill>
                  <a:srgbClr val="706F6F"/>
                </a:solidFill>
                <a:latin typeface="Segoe UI"/>
                <a:cs typeface="Segoe UI"/>
              </a:rPr>
              <a:t>и</a:t>
            </a:r>
            <a:r>
              <a:rPr sz="900" b="1" spc="75" dirty="0">
                <a:solidFill>
                  <a:srgbClr val="706F6F"/>
                </a:solidFill>
                <a:latin typeface="Segoe UI"/>
                <a:cs typeface="Segoe UI"/>
              </a:rPr>
              <a:t> </a:t>
            </a:r>
            <a:r>
              <a:rPr sz="900" b="1" dirty="0">
                <a:solidFill>
                  <a:srgbClr val="706F6F"/>
                </a:solidFill>
                <a:latin typeface="Segoe UI"/>
                <a:cs typeface="Segoe UI"/>
              </a:rPr>
              <a:t>мол</a:t>
            </a:r>
            <a:r>
              <a:rPr sz="900" b="1" spc="-10" dirty="0">
                <a:solidFill>
                  <a:srgbClr val="706F6F"/>
                </a:solidFill>
                <a:latin typeface="Segoe UI"/>
                <a:cs typeface="Segoe UI"/>
              </a:rPr>
              <a:t>о</a:t>
            </a:r>
            <a:r>
              <a:rPr sz="900" b="1" dirty="0">
                <a:solidFill>
                  <a:srgbClr val="706F6F"/>
                </a:solidFill>
                <a:latin typeface="Segoe UI"/>
                <a:cs typeface="Segoe UI"/>
              </a:rPr>
              <a:t>дежи</a:t>
            </a:r>
            <a:r>
              <a:rPr sz="900" b="1" spc="75" dirty="0">
                <a:solidFill>
                  <a:srgbClr val="706F6F"/>
                </a:solidFill>
                <a:latin typeface="Segoe UI"/>
                <a:cs typeface="Segoe UI"/>
              </a:rPr>
              <a:t> </a:t>
            </a:r>
            <a:r>
              <a:rPr sz="900" b="1" dirty="0">
                <a:solidFill>
                  <a:srgbClr val="706F6F"/>
                </a:solidFill>
                <a:latin typeface="Segoe UI"/>
                <a:cs typeface="Segoe UI"/>
              </a:rPr>
              <a:t>с</a:t>
            </a:r>
            <a:r>
              <a:rPr sz="900" b="1" spc="75" dirty="0">
                <a:solidFill>
                  <a:srgbClr val="706F6F"/>
                </a:solidFill>
                <a:latin typeface="Segoe UI"/>
                <a:cs typeface="Segoe UI"/>
              </a:rPr>
              <a:t> </a:t>
            </a:r>
            <a:r>
              <a:rPr sz="900" b="1" dirty="0">
                <a:solidFill>
                  <a:srgbClr val="706F6F"/>
                </a:solidFill>
                <a:latin typeface="Segoe UI"/>
                <a:cs typeface="Segoe UI"/>
              </a:rPr>
              <a:t>уче</a:t>
            </a:r>
            <a:r>
              <a:rPr sz="900" b="1" spc="-15" dirty="0">
                <a:solidFill>
                  <a:srgbClr val="706F6F"/>
                </a:solidFill>
                <a:latin typeface="Segoe UI"/>
                <a:cs typeface="Segoe UI"/>
              </a:rPr>
              <a:t>т</a:t>
            </a:r>
            <a:r>
              <a:rPr sz="900" b="1" dirty="0">
                <a:solidFill>
                  <a:srgbClr val="706F6F"/>
                </a:solidFill>
                <a:latin typeface="Segoe UI"/>
                <a:cs typeface="Segoe UI"/>
              </a:rPr>
              <a:t>ом</a:t>
            </a:r>
            <a:r>
              <a:rPr sz="900" b="1" spc="75" dirty="0">
                <a:solidFill>
                  <a:srgbClr val="706F6F"/>
                </a:solidFill>
                <a:latin typeface="Segoe UI"/>
                <a:cs typeface="Segoe UI"/>
              </a:rPr>
              <a:t> </a:t>
            </a:r>
            <a:r>
              <a:rPr sz="900" b="1" dirty="0">
                <a:solidFill>
                  <a:srgbClr val="706F6F"/>
                </a:solidFill>
                <a:latin typeface="Segoe UI"/>
                <a:cs typeface="Segoe UI"/>
              </a:rPr>
              <a:t>п</a:t>
            </a:r>
            <a:r>
              <a:rPr sz="900" b="1" spc="-15" dirty="0">
                <a:solidFill>
                  <a:srgbClr val="706F6F"/>
                </a:solidFill>
                <a:latin typeface="Segoe UI"/>
                <a:cs typeface="Segoe UI"/>
              </a:rPr>
              <a:t>о</a:t>
            </a:r>
            <a:r>
              <a:rPr sz="900" b="1" dirty="0">
                <a:solidFill>
                  <a:srgbClr val="706F6F"/>
                </a:solidFill>
                <a:latin typeface="Segoe UI"/>
                <a:cs typeface="Segoe UI"/>
              </a:rPr>
              <a:t>требно- с</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55" dirty="0">
                <a:solidFill>
                  <a:srgbClr val="706F6F"/>
                </a:solidFill>
                <a:latin typeface="Segoe UI"/>
                <a:cs typeface="Segoe UI"/>
              </a:rPr>
              <a:t> </a:t>
            </a:r>
            <a:r>
              <a:rPr sz="900" b="1" dirty="0">
                <a:solidFill>
                  <a:srgbClr val="706F6F"/>
                </a:solidFill>
                <a:latin typeface="Segoe UI"/>
                <a:cs typeface="Segoe UI"/>
              </a:rPr>
              <a:t>региона</a:t>
            </a:r>
            <a:r>
              <a:rPr sz="900" b="1" spc="55" dirty="0">
                <a:solidFill>
                  <a:srgbClr val="706F6F"/>
                </a:solidFill>
                <a:latin typeface="Segoe UI"/>
                <a:cs typeface="Segoe UI"/>
              </a:rPr>
              <a:t> </a:t>
            </a:r>
            <a:r>
              <a:rPr sz="900" b="1" dirty="0">
                <a:solidFill>
                  <a:srgbClr val="706F6F"/>
                </a:solidFill>
                <a:latin typeface="Segoe UI"/>
                <a:cs typeface="Segoe UI"/>
              </a:rPr>
              <a:t>в</a:t>
            </a:r>
            <a:r>
              <a:rPr sz="900" b="1" spc="55" dirty="0">
                <a:solidFill>
                  <a:srgbClr val="706F6F"/>
                </a:solidFill>
                <a:latin typeface="Segoe UI"/>
                <a:cs typeface="Segoe UI"/>
              </a:rPr>
              <a:t> </a:t>
            </a:r>
            <a:r>
              <a:rPr sz="900" b="1" dirty="0">
                <a:solidFill>
                  <a:srgbClr val="706F6F"/>
                </a:solidFill>
                <a:latin typeface="Segoe UI"/>
                <a:cs typeface="Segoe UI"/>
              </a:rPr>
              <a:t>кад</a:t>
            </a:r>
            <a:r>
              <a:rPr sz="900" b="1" spc="-10" dirty="0">
                <a:solidFill>
                  <a:srgbClr val="706F6F"/>
                </a:solidFill>
                <a:latin typeface="Segoe UI"/>
                <a:cs typeface="Segoe UI"/>
              </a:rPr>
              <a:t>р</a:t>
            </a:r>
            <a:r>
              <a:rPr sz="900" b="1" dirty="0">
                <a:solidFill>
                  <a:srgbClr val="706F6F"/>
                </a:solidFill>
                <a:latin typeface="Segoe UI"/>
                <a:cs typeface="Segoe UI"/>
              </a:rPr>
              <a:t>ах</a:t>
            </a:r>
            <a:r>
              <a:rPr sz="900" b="1" spc="55" dirty="0">
                <a:solidFill>
                  <a:srgbClr val="706F6F"/>
                </a:solidFill>
                <a:latin typeface="Segoe UI"/>
                <a:cs typeface="Segoe UI"/>
              </a:rPr>
              <a:t> </a:t>
            </a:r>
            <a:r>
              <a:rPr sz="900" b="1" spc="5" dirty="0">
                <a:solidFill>
                  <a:srgbClr val="706F6F"/>
                </a:solidFill>
                <a:latin typeface="Segoe UI"/>
                <a:cs typeface="Segoe UI"/>
              </a:rPr>
              <a:t>д</a:t>
            </a:r>
            <a:r>
              <a:rPr sz="900" b="1" dirty="0">
                <a:solidFill>
                  <a:srgbClr val="706F6F"/>
                </a:solidFill>
                <a:latin typeface="Segoe UI"/>
                <a:cs typeface="Segoe UI"/>
              </a:rPr>
              <a:t>ля</a:t>
            </a:r>
            <a:r>
              <a:rPr sz="900" b="1" spc="55"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азвития</a:t>
            </a:r>
            <a:r>
              <a:rPr sz="900" b="1" spc="55" dirty="0">
                <a:solidFill>
                  <a:srgbClr val="706F6F"/>
                </a:solidFill>
                <a:latin typeface="Segoe UI"/>
                <a:cs typeface="Segoe UI"/>
              </a:rPr>
              <a:t> </a:t>
            </a:r>
            <a:r>
              <a:rPr sz="900" b="1" dirty="0">
                <a:solidFill>
                  <a:srgbClr val="706F6F"/>
                </a:solidFill>
                <a:latin typeface="Segoe UI"/>
                <a:cs typeface="Segoe UI"/>
              </a:rPr>
              <a:t>нау</a:t>
            </a:r>
            <a:r>
              <a:rPr sz="900" b="1" spc="-15" dirty="0">
                <a:solidFill>
                  <a:srgbClr val="706F6F"/>
                </a:solidFill>
                <a:latin typeface="Segoe UI"/>
                <a:cs typeface="Segoe UI"/>
              </a:rPr>
              <a:t>к</a:t>
            </a:r>
            <a:r>
              <a:rPr sz="900" b="1" dirty="0">
                <a:solidFill>
                  <a:srgbClr val="706F6F"/>
                </a:solidFill>
                <a:latin typeface="Segoe UI"/>
                <a:cs typeface="Segoe UI"/>
              </a:rPr>
              <a:t>оемких</a:t>
            </a:r>
            <a:r>
              <a:rPr sz="900" b="1" spc="55" dirty="0">
                <a:solidFill>
                  <a:srgbClr val="706F6F"/>
                </a:solidFill>
                <a:latin typeface="Segoe UI"/>
                <a:cs typeface="Segoe UI"/>
              </a:rPr>
              <a:t> </a:t>
            </a:r>
            <a:r>
              <a:rPr sz="900" b="1" dirty="0">
                <a:solidFill>
                  <a:srgbClr val="706F6F"/>
                </a:solidFill>
                <a:latin typeface="Segoe UI"/>
                <a:cs typeface="Segoe UI"/>
              </a:rPr>
              <a:t>и</a:t>
            </a:r>
            <a:r>
              <a:rPr sz="900" b="1" spc="55" dirty="0">
                <a:solidFill>
                  <a:srgbClr val="706F6F"/>
                </a:solidFill>
                <a:latin typeface="Segoe UI"/>
                <a:cs typeface="Segoe UI"/>
              </a:rPr>
              <a:t> </a:t>
            </a:r>
            <a:r>
              <a:rPr sz="900" b="1" dirty="0">
                <a:solidFill>
                  <a:srgbClr val="706F6F"/>
                </a:solidFill>
                <a:latin typeface="Segoe UI"/>
                <a:cs typeface="Segoe UI"/>
              </a:rPr>
              <a:t>высо</a:t>
            </a:r>
            <a:r>
              <a:rPr sz="900" b="1" spc="-15" dirty="0">
                <a:solidFill>
                  <a:srgbClr val="706F6F"/>
                </a:solidFill>
                <a:latin typeface="Segoe UI"/>
                <a:cs typeface="Segoe UI"/>
              </a:rPr>
              <a:t>кот</a:t>
            </a:r>
            <a:r>
              <a:rPr sz="900" b="1" dirty="0">
                <a:solidFill>
                  <a:srgbClr val="706F6F"/>
                </a:solidFill>
                <a:latin typeface="Segoe UI"/>
                <a:cs typeface="Segoe UI"/>
              </a:rPr>
              <a:t>ехнологичных</a:t>
            </a:r>
            <a:r>
              <a:rPr sz="900" b="1" spc="55" dirty="0">
                <a:solidFill>
                  <a:srgbClr val="706F6F"/>
                </a:solidFill>
                <a:latin typeface="Segoe UI"/>
                <a:cs typeface="Segoe UI"/>
              </a:rPr>
              <a:t> </a:t>
            </a:r>
            <a:r>
              <a:rPr sz="900" b="1" spc="-15" dirty="0">
                <a:solidFill>
                  <a:srgbClr val="706F6F"/>
                </a:solidFill>
                <a:latin typeface="Segoe UI"/>
                <a:cs typeface="Segoe UI"/>
              </a:rPr>
              <a:t>о</a:t>
            </a:r>
            <a:r>
              <a:rPr sz="900" b="1" dirty="0">
                <a:solidFill>
                  <a:srgbClr val="706F6F"/>
                </a:solidFill>
                <a:latin typeface="Segoe UI"/>
                <a:cs typeface="Segoe UI"/>
              </a:rPr>
              <a:t>т</a:t>
            </a:r>
            <a:r>
              <a:rPr sz="900" b="1" spc="-10" dirty="0">
                <a:solidFill>
                  <a:srgbClr val="706F6F"/>
                </a:solidFill>
                <a:latin typeface="Segoe UI"/>
                <a:cs typeface="Segoe UI"/>
              </a:rPr>
              <a:t>р</a:t>
            </a:r>
            <a:r>
              <a:rPr sz="900" b="1" dirty="0">
                <a:solidFill>
                  <a:srgbClr val="706F6F"/>
                </a:solidFill>
                <a:latin typeface="Segoe UI"/>
                <a:cs typeface="Segoe UI"/>
              </a:rPr>
              <a:t>аслей э</a:t>
            </a:r>
            <a:r>
              <a:rPr sz="900" b="1" spc="-15" dirty="0">
                <a:solidFill>
                  <a:srgbClr val="706F6F"/>
                </a:solidFill>
                <a:latin typeface="Segoe UI"/>
                <a:cs typeface="Segoe UI"/>
              </a:rPr>
              <a:t>к</a:t>
            </a:r>
            <a:r>
              <a:rPr sz="900" b="1" dirty="0">
                <a:solidFill>
                  <a:srgbClr val="706F6F"/>
                </a:solidFill>
                <a:latin typeface="Segoe UI"/>
                <a:cs typeface="Segoe UI"/>
              </a:rPr>
              <a:t>ономики Ни</a:t>
            </a:r>
            <a:r>
              <a:rPr sz="900" b="1" spc="-15" dirty="0">
                <a:solidFill>
                  <a:srgbClr val="706F6F"/>
                </a:solidFill>
                <a:latin typeface="Segoe UI"/>
                <a:cs typeface="Segoe UI"/>
              </a:rPr>
              <a:t>ж</a:t>
            </a:r>
            <a:r>
              <a:rPr sz="900" b="1" dirty="0">
                <a:solidFill>
                  <a:srgbClr val="706F6F"/>
                </a:solidFill>
                <a:latin typeface="Segoe UI"/>
                <a:cs typeface="Segoe UI"/>
              </a:rPr>
              <a:t>е</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дс</a:t>
            </a:r>
            <a:r>
              <a:rPr sz="900" b="1" spc="-15" dirty="0">
                <a:solidFill>
                  <a:srgbClr val="706F6F"/>
                </a:solidFill>
                <a:latin typeface="Segoe UI"/>
                <a:cs typeface="Segoe UI"/>
              </a:rPr>
              <a:t>к</a:t>
            </a:r>
            <a:r>
              <a:rPr sz="900" b="1" dirty="0">
                <a:solidFill>
                  <a:srgbClr val="706F6F"/>
                </a:solidFill>
                <a:latin typeface="Segoe UI"/>
                <a:cs typeface="Segoe UI"/>
              </a:rPr>
              <a:t>ой области</a:t>
            </a:r>
            <a:endParaRPr sz="900">
              <a:latin typeface="Segoe UI"/>
              <a:cs typeface="Segoe UI"/>
            </a:endParaRPr>
          </a:p>
        </p:txBody>
      </p:sp>
      <p:sp>
        <p:nvSpPr>
          <p:cNvPr id="51" name="object 51"/>
          <p:cNvSpPr txBox="1"/>
          <p:nvPr/>
        </p:nvSpPr>
        <p:spPr>
          <a:xfrm>
            <a:off x="885446" y="2120577"/>
            <a:ext cx="40366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0" dirty="0">
                <a:solidFill>
                  <a:srgbClr val="706F6F"/>
                </a:solidFill>
                <a:latin typeface="Segoe UI"/>
                <a:cs typeface="Segoe UI"/>
              </a:rPr>
              <a:t> </a:t>
            </a:r>
            <a:r>
              <a:rPr sz="1100" dirty="0">
                <a:solidFill>
                  <a:srgbClr val="706F6F"/>
                </a:solidFill>
                <a:latin typeface="Segoe UI"/>
                <a:cs typeface="Segoe UI"/>
              </a:rPr>
              <a:t>—</a:t>
            </a:r>
            <a:r>
              <a:rPr sz="1100" spc="-70"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70" dirty="0">
                <a:solidFill>
                  <a:srgbClr val="706F6F"/>
                </a:solidFill>
                <a:latin typeface="Segoe UI"/>
                <a:cs typeface="Segoe UI"/>
              </a:rPr>
              <a:t> </a:t>
            </a:r>
            <a:r>
              <a:rPr sz="1100" spc="-35" dirty="0">
                <a:solidFill>
                  <a:srgbClr val="706F6F"/>
                </a:solidFill>
                <a:latin typeface="Segoe UI"/>
                <a:cs typeface="Segoe UI"/>
              </a:rPr>
              <a:t>детски</a:t>
            </a:r>
            <a:r>
              <a:rPr sz="1100" dirty="0">
                <a:solidFill>
                  <a:srgbClr val="706F6F"/>
                </a:solidFill>
                <a:latin typeface="Segoe UI"/>
                <a:cs typeface="Segoe UI"/>
              </a:rPr>
              <a:t>х</a:t>
            </a:r>
            <a:r>
              <a:rPr sz="1100" spc="-70" dirty="0">
                <a:solidFill>
                  <a:srgbClr val="706F6F"/>
                </a:solidFill>
                <a:latin typeface="Segoe UI"/>
                <a:cs typeface="Segoe UI"/>
              </a:rPr>
              <a:t> </a:t>
            </a:r>
            <a:r>
              <a:rPr sz="1100" spc="-35" dirty="0">
                <a:solidFill>
                  <a:srgbClr val="706F6F"/>
                </a:solidFill>
                <a:latin typeface="Segoe UI"/>
                <a:cs typeface="Segoe UI"/>
              </a:rPr>
              <a:t>технопарко</a:t>
            </a:r>
            <a:r>
              <a:rPr sz="1100" dirty="0">
                <a:solidFill>
                  <a:srgbClr val="706F6F"/>
                </a:solidFill>
                <a:latin typeface="Segoe UI"/>
                <a:cs typeface="Segoe UI"/>
              </a:rPr>
              <a:t>в</a:t>
            </a:r>
            <a:r>
              <a:rPr sz="1100" spc="-70" dirty="0">
                <a:solidFill>
                  <a:srgbClr val="706F6F"/>
                </a:solidFill>
                <a:latin typeface="Segoe UI"/>
                <a:cs typeface="Segoe UI"/>
              </a:rPr>
              <a:t> </a:t>
            </a:r>
            <a:r>
              <a:rPr sz="1100" spc="-35" dirty="0">
                <a:solidFill>
                  <a:srgbClr val="706F6F"/>
                </a:solidFill>
                <a:latin typeface="Segoe UI"/>
                <a:cs typeface="Segoe UI"/>
              </a:rPr>
              <a:t>«Кванториум»</a:t>
            </a:r>
            <a:endParaRPr sz="1100">
              <a:latin typeface="Segoe UI"/>
              <a:cs typeface="Segoe UI"/>
            </a:endParaRPr>
          </a:p>
        </p:txBody>
      </p:sp>
      <p:sp>
        <p:nvSpPr>
          <p:cNvPr id="52" name="object 52"/>
          <p:cNvSpPr txBox="1"/>
          <p:nvPr/>
        </p:nvSpPr>
        <p:spPr>
          <a:xfrm>
            <a:off x="8717596" y="5693902"/>
            <a:ext cx="896619"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140 547,5</a:t>
            </a:r>
            <a:endParaRPr sz="1500">
              <a:latin typeface="Segoe UI"/>
              <a:cs typeface="Segoe UI"/>
            </a:endParaRPr>
          </a:p>
        </p:txBody>
      </p:sp>
      <p:sp>
        <p:nvSpPr>
          <p:cNvPr id="53" name="object 53"/>
          <p:cNvSpPr txBox="1"/>
          <p:nvPr/>
        </p:nvSpPr>
        <p:spPr>
          <a:xfrm>
            <a:off x="8717527" y="5889862"/>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54" name="object 54"/>
          <p:cNvSpPr/>
          <p:nvPr/>
        </p:nvSpPr>
        <p:spPr>
          <a:xfrm>
            <a:off x="7030036" y="5805347"/>
            <a:ext cx="434935" cy="436499"/>
          </a:xfrm>
          <a:prstGeom prst="rect">
            <a:avLst/>
          </a:prstGeom>
          <a:blipFill>
            <a:blip r:embed="rId3" cstate="print"/>
            <a:stretch>
              <a:fillRect/>
            </a:stretch>
          </a:blipFill>
        </p:spPr>
        <p:txBody>
          <a:bodyPr wrap="square" lIns="0" tIns="0" rIns="0" bIns="0" rtlCol="0"/>
          <a:lstStyle/>
          <a:p>
            <a:endParaRPr/>
          </a:p>
        </p:txBody>
      </p:sp>
      <p:sp>
        <p:nvSpPr>
          <p:cNvPr id="55" name="object 55"/>
          <p:cNvSpPr/>
          <p:nvPr/>
        </p:nvSpPr>
        <p:spPr>
          <a:xfrm>
            <a:off x="8553161" y="5809439"/>
            <a:ext cx="0" cy="473709"/>
          </a:xfrm>
          <a:custGeom>
            <a:avLst/>
            <a:gdLst/>
            <a:ahLst/>
            <a:cxnLst/>
            <a:rect l="l" t="t" r="r" b="b"/>
            <a:pathLst>
              <a:path h="473710">
                <a:moveTo>
                  <a:pt x="0" y="0"/>
                </a:moveTo>
                <a:lnTo>
                  <a:pt x="0" y="473392"/>
                </a:lnTo>
              </a:path>
            </a:pathLst>
          </a:custGeom>
          <a:ln w="9525">
            <a:solidFill>
              <a:srgbClr val="5284C4"/>
            </a:solidFill>
          </a:ln>
        </p:spPr>
        <p:txBody>
          <a:bodyPr wrap="square" lIns="0" tIns="0" rIns="0" bIns="0" rtlCol="0"/>
          <a:lstStyle/>
          <a:p>
            <a:endParaRPr/>
          </a:p>
        </p:txBody>
      </p:sp>
      <p:sp>
        <p:nvSpPr>
          <p:cNvPr id="56" name="object 56"/>
          <p:cNvSpPr/>
          <p:nvPr/>
        </p:nvSpPr>
        <p:spPr>
          <a:xfrm>
            <a:off x="8548399" y="628284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7" name="object 57"/>
          <p:cNvSpPr/>
          <p:nvPr/>
        </p:nvSpPr>
        <p:spPr>
          <a:xfrm>
            <a:off x="8676271" y="6259132"/>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8" name="object 58"/>
          <p:cNvSpPr/>
          <p:nvPr/>
        </p:nvSpPr>
        <p:spPr>
          <a:xfrm>
            <a:off x="8548399" y="580943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9" name="object 59"/>
          <p:cNvSpPr/>
          <p:nvPr/>
        </p:nvSpPr>
        <p:spPr>
          <a:xfrm>
            <a:off x="8676271" y="5785736"/>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0" name="object 60"/>
          <p:cNvSpPr txBox="1"/>
          <p:nvPr/>
        </p:nvSpPr>
        <p:spPr>
          <a:xfrm>
            <a:off x="8717596" y="6182352"/>
            <a:ext cx="1176655" cy="21653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147 071,6</a:t>
            </a:r>
            <a:r>
              <a:rPr sz="1500" b="1" spc="170" dirty="0">
                <a:solidFill>
                  <a:srgbClr val="F07E2F"/>
                </a:solidFill>
                <a:latin typeface="Segoe UI"/>
                <a:cs typeface="Segoe UI"/>
              </a:rPr>
              <a:t> </a:t>
            </a:r>
            <a:r>
              <a:rPr sz="1200" b="1" baseline="38194" dirty="0">
                <a:solidFill>
                  <a:srgbClr val="F07E2F"/>
                </a:solidFill>
                <a:latin typeface="Segoe UI"/>
                <a:cs typeface="Segoe UI"/>
              </a:rPr>
              <a:t>тыс.</a:t>
            </a:r>
            <a:endParaRPr sz="1200" baseline="38194">
              <a:latin typeface="Segoe UI"/>
              <a:cs typeface="Segoe UI"/>
            </a:endParaRPr>
          </a:p>
        </p:txBody>
      </p:sp>
      <p:sp>
        <p:nvSpPr>
          <p:cNvPr id="61" name="object 61"/>
          <p:cNvSpPr txBox="1"/>
          <p:nvPr/>
        </p:nvSpPr>
        <p:spPr>
          <a:xfrm>
            <a:off x="8717527" y="6271252"/>
            <a:ext cx="1178560" cy="285750"/>
          </a:xfrm>
          <a:prstGeom prst="rect">
            <a:avLst/>
          </a:prstGeom>
        </p:spPr>
        <p:txBody>
          <a:bodyPr vert="horz" wrap="square" lIns="0" tIns="0" rIns="0" bIns="0" rtlCol="0">
            <a:spAutoFit/>
          </a:bodyPr>
          <a:lstStyle/>
          <a:p>
            <a:pPr marR="5080" algn="r">
              <a:lnSpc>
                <a:spcPts val="865"/>
              </a:lnSpc>
            </a:pPr>
            <a:r>
              <a:rPr sz="800" b="1" dirty="0">
                <a:solidFill>
                  <a:srgbClr val="F07E2F"/>
                </a:solidFill>
                <a:latin typeface="Segoe UI"/>
                <a:cs typeface="Segoe UI"/>
              </a:rPr>
              <a:t>руб.</a:t>
            </a:r>
            <a:endParaRPr sz="800">
              <a:latin typeface="Segoe UI"/>
              <a:cs typeface="Segoe UI"/>
            </a:endParaRPr>
          </a:p>
          <a:p>
            <a:pPr marL="12700">
              <a:lnSpc>
                <a:spcPts val="1345"/>
              </a:lnSpc>
            </a:pPr>
            <a:r>
              <a:rPr sz="1200" dirty="0">
                <a:solidFill>
                  <a:srgbClr val="575756"/>
                </a:solidFill>
                <a:latin typeface="Segoe UI"/>
                <a:cs typeface="Segoe UI"/>
              </a:rPr>
              <a:t>региональный</a:t>
            </a:r>
            <a:endParaRPr sz="1200">
              <a:latin typeface="Segoe UI"/>
              <a:cs typeface="Segoe UI"/>
            </a:endParaRPr>
          </a:p>
        </p:txBody>
      </p:sp>
      <p:sp>
        <p:nvSpPr>
          <p:cNvPr id="62" name="object 62"/>
          <p:cNvSpPr txBox="1"/>
          <p:nvPr/>
        </p:nvSpPr>
        <p:spPr>
          <a:xfrm>
            <a:off x="2145626" y="3849370"/>
            <a:ext cx="3749040" cy="152400"/>
          </a:xfrm>
          <a:prstGeom prst="rect">
            <a:avLst/>
          </a:prstGeom>
        </p:spPr>
        <p:txBody>
          <a:bodyPr vert="horz" wrap="square" lIns="0" tIns="0" rIns="0" bIns="0" rtlCol="0">
            <a:spAutoFit/>
          </a:bodyPr>
          <a:lstStyle/>
          <a:p>
            <a:pPr marL="12700">
              <a:lnSpc>
                <a:spcPct val="100000"/>
              </a:lnSpc>
            </a:pPr>
            <a:r>
              <a:rPr sz="900" b="1" dirty="0">
                <a:solidFill>
                  <a:srgbClr val="706F6F"/>
                </a:solidFill>
                <a:latin typeface="Segoe UI"/>
                <a:cs typeface="Segoe UI"/>
              </a:rPr>
              <a:t>Н</a:t>
            </a:r>
            <a:r>
              <a:rPr sz="900" b="1" spc="-10" dirty="0">
                <a:solidFill>
                  <a:srgbClr val="706F6F"/>
                </a:solidFill>
                <a:latin typeface="Segoe UI"/>
                <a:cs typeface="Segoe UI"/>
              </a:rPr>
              <a:t>а</a:t>
            </a:r>
            <a:r>
              <a:rPr sz="900" b="1" dirty="0">
                <a:solidFill>
                  <a:srgbClr val="706F6F"/>
                </a:solidFill>
                <a:latin typeface="Segoe UI"/>
                <a:cs typeface="Segoe UI"/>
              </a:rPr>
              <a:t>чиная с 2018 </a:t>
            </a:r>
            <a:r>
              <a:rPr sz="900" b="1" spc="-15" dirty="0">
                <a:solidFill>
                  <a:srgbClr val="706F6F"/>
                </a:solidFill>
                <a:latin typeface="Segoe UI"/>
                <a:cs typeface="Segoe UI"/>
              </a:rPr>
              <a:t>г</a:t>
            </a:r>
            <a:r>
              <a:rPr sz="900" b="1" spc="-10" dirty="0">
                <a:solidFill>
                  <a:srgbClr val="706F6F"/>
                </a:solidFill>
                <a:latin typeface="Segoe UI"/>
                <a:cs typeface="Segoe UI"/>
              </a:rPr>
              <a:t>о</a:t>
            </a:r>
            <a:r>
              <a:rPr sz="900" b="1" dirty="0">
                <a:solidFill>
                  <a:srgbClr val="706F6F"/>
                </a:solidFill>
                <a:latin typeface="Segoe UI"/>
                <a:cs typeface="Segoe UI"/>
              </a:rPr>
              <a:t>да создано </a:t>
            </a:r>
            <a:r>
              <a:rPr sz="1000" b="1" dirty="0">
                <a:solidFill>
                  <a:srgbClr val="F07E2F"/>
                </a:solidFill>
                <a:latin typeface="Segoe UI"/>
                <a:cs typeface="Segoe UI"/>
              </a:rPr>
              <a:t>4</a:t>
            </a:r>
            <a:r>
              <a:rPr sz="1000" b="1" spc="-30" dirty="0">
                <a:solidFill>
                  <a:srgbClr val="F07E2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ских </a:t>
            </a:r>
            <a:r>
              <a:rPr sz="900" b="1" spc="-15" dirty="0">
                <a:solidFill>
                  <a:srgbClr val="706F6F"/>
                </a:solidFill>
                <a:latin typeface="Segoe UI"/>
                <a:cs typeface="Segoe UI"/>
              </a:rPr>
              <a:t>т</a:t>
            </a:r>
            <a:r>
              <a:rPr sz="900" b="1" dirty="0">
                <a:solidFill>
                  <a:srgbClr val="706F6F"/>
                </a:solidFill>
                <a:latin typeface="Segoe UI"/>
                <a:cs typeface="Segoe UI"/>
              </a:rPr>
              <a:t>ехнопарка «Кван</a:t>
            </a:r>
            <a:r>
              <a:rPr sz="900" b="1" spc="-15" dirty="0">
                <a:solidFill>
                  <a:srgbClr val="706F6F"/>
                </a:solidFill>
                <a:latin typeface="Segoe UI"/>
                <a:cs typeface="Segoe UI"/>
              </a:rPr>
              <a:t>т</a:t>
            </a:r>
            <a:r>
              <a:rPr sz="900" b="1" dirty="0">
                <a:solidFill>
                  <a:srgbClr val="706F6F"/>
                </a:solidFill>
                <a:latin typeface="Segoe UI"/>
                <a:cs typeface="Segoe UI"/>
              </a:rPr>
              <a:t>ориум»</a:t>
            </a:r>
            <a:endParaRPr sz="900">
              <a:latin typeface="Segoe UI"/>
              <a:cs typeface="Segoe UI"/>
            </a:endParaRPr>
          </a:p>
        </p:txBody>
      </p:sp>
      <p:sp>
        <p:nvSpPr>
          <p:cNvPr id="63" name="object 63"/>
          <p:cNvSpPr txBox="1"/>
          <p:nvPr/>
        </p:nvSpPr>
        <p:spPr>
          <a:xfrm>
            <a:off x="2031619" y="3253651"/>
            <a:ext cx="4987290" cy="417830"/>
          </a:xfrm>
          <a:prstGeom prst="rect">
            <a:avLst/>
          </a:prstGeom>
          <a:solidFill>
            <a:srgbClr val="FCE17B"/>
          </a:solidFill>
        </p:spPr>
        <p:txBody>
          <a:bodyPr vert="horz" wrap="square" lIns="0" tIns="0" rIns="0" bIns="0" rtlCol="0">
            <a:spAutoFit/>
          </a:bodyPr>
          <a:lstStyle/>
          <a:p>
            <a:pPr marL="126364" marR="99695">
              <a:lnSpc>
                <a:spcPts val="900"/>
              </a:lnSpc>
            </a:pPr>
            <a:r>
              <a:rPr sz="900" b="1" dirty="0">
                <a:solidFill>
                  <a:srgbClr val="706F6F"/>
                </a:solidFill>
                <a:latin typeface="Segoe UI"/>
                <a:cs typeface="Segoe UI"/>
              </a:rPr>
              <a:t>Выстроить </a:t>
            </a:r>
            <a:r>
              <a:rPr sz="900" b="1" spc="-85" dirty="0">
                <a:solidFill>
                  <a:srgbClr val="706F6F"/>
                </a:solidFill>
                <a:latin typeface="Segoe UI"/>
                <a:cs typeface="Segoe UI"/>
              </a:rPr>
              <a:t> </a:t>
            </a:r>
            <a:r>
              <a:rPr sz="900" b="1" dirty="0">
                <a:solidFill>
                  <a:srgbClr val="706F6F"/>
                </a:solidFill>
                <a:latin typeface="Segoe UI"/>
                <a:cs typeface="Segoe UI"/>
              </a:rPr>
              <a:t>социальный </a:t>
            </a:r>
            <a:r>
              <a:rPr sz="900" b="1" spc="-85" dirty="0">
                <a:solidFill>
                  <a:srgbClr val="706F6F"/>
                </a:solidFill>
                <a:latin typeface="Segoe UI"/>
                <a:cs typeface="Segoe UI"/>
              </a:rPr>
              <a:t> </a:t>
            </a:r>
            <a:r>
              <a:rPr sz="900" b="1" dirty="0">
                <a:solidFill>
                  <a:srgbClr val="706F6F"/>
                </a:solidFill>
                <a:latin typeface="Segoe UI"/>
                <a:cs typeface="Segoe UI"/>
              </a:rPr>
              <a:t>ли</a:t>
            </a:r>
            <a:r>
              <a:rPr sz="900" b="1" spc="-15" dirty="0">
                <a:solidFill>
                  <a:srgbClr val="706F6F"/>
                </a:solidFill>
                <a:latin typeface="Segoe UI"/>
                <a:cs typeface="Segoe UI"/>
              </a:rPr>
              <a:t>ф</a:t>
            </a:r>
            <a:r>
              <a:rPr sz="900" b="1" dirty="0">
                <a:solidFill>
                  <a:srgbClr val="706F6F"/>
                </a:solidFill>
                <a:latin typeface="Segoe UI"/>
                <a:cs typeface="Segoe UI"/>
              </a:rPr>
              <a:t>т </a:t>
            </a:r>
            <a:r>
              <a:rPr sz="900" b="1" spc="-85" dirty="0">
                <a:solidFill>
                  <a:srgbClr val="706F6F"/>
                </a:solidFill>
                <a:latin typeface="Segoe UI"/>
                <a:cs typeface="Segoe UI"/>
              </a:rPr>
              <a:t> </a:t>
            </a:r>
            <a:r>
              <a:rPr sz="900" b="1" spc="5" dirty="0">
                <a:solidFill>
                  <a:srgbClr val="706F6F"/>
                </a:solidFill>
                <a:latin typeface="Segoe UI"/>
                <a:cs typeface="Segoe UI"/>
              </a:rPr>
              <a:t>д</a:t>
            </a:r>
            <a:r>
              <a:rPr sz="900" b="1" dirty="0">
                <a:solidFill>
                  <a:srgbClr val="706F6F"/>
                </a:solidFill>
                <a:latin typeface="Segoe UI"/>
                <a:cs typeface="Segoe UI"/>
              </a:rPr>
              <a:t>ля </a:t>
            </a:r>
            <a:r>
              <a:rPr sz="900" b="1" spc="-85" dirty="0">
                <a:solidFill>
                  <a:srgbClr val="706F6F"/>
                </a:solidFill>
                <a:latin typeface="Segoe UI"/>
                <a:cs typeface="Segoe UI"/>
              </a:rPr>
              <a:t> </a:t>
            </a:r>
            <a:r>
              <a:rPr sz="900" b="1" dirty="0">
                <a:solidFill>
                  <a:srgbClr val="706F6F"/>
                </a:solidFill>
                <a:latin typeface="Segoe UI"/>
                <a:cs typeface="Segoe UI"/>
              </a:rPr>
              <a:t>мол</a:t>
            </a:r>
            <a:r>
              <a:rPr sz="900" b="1" spc="-10" dirty="0">
                <a:solidFill>
                  <a:srgbClr val="706F6F"/>
                </a:solidFill>
                <a:latin typeface="Segoe UI"/>
                <a:cs typeface="Segoe UI"/>
              </a:rPr>
              <a:t>о</a:t>
            </a:r>
            <a:r>
              <a:rPr sz="900" b="1" dirty="0">
                <a:solidFill>
                  <a:srgbClr val="706F6F"/>
                </a:solidFill>
                <a:latin typeface="Segoe UI"/>
                <a:cs typeface="Segoe UI"/>
              </a:rPr>
              <a:t>дежи, </a:t>
            </a:r>
            <a:r>
              <a:rPr sz="900" b="1" spc="-85" dirty="0">
                <a:solidFill>
                  <a:srgbClr val="706F6F"/>
                </a:solidFill>
                <a:latin typeface="Segoe UI"/>
                <a:cs typeface="Segoe UI"/>
              </a:rPr>
              <a:t> </a:t>
            </a:r>
            <a:r>
              <a:rPr sz="900" b="1" dirty="0">
                <a:solidFill>
                  <a:srgbClr val="706F6F"/>
                </a:solidFill>
                <a:latin typeface="Segoe UI"/>
                <a:cs typeface="Segoe UI"/>
              </a:rPr>
              <a:t>проявившей </a:t>
            </a:r>
            <a:r>
              <a:rPr sz="900" b="1" spc="-85" dirty="0">
                <a:solidFill>
                  <a:srgbClr val="706F6F"/>
                </a:solidFill>
                <a:latin typeface="Segoe UI"/>
                <a:cs typeface="Segoe UI"/>
              </a:rPr>
              <a:t> </a:t>
            </a:r>
            <a:r>
              <a:rPr sz="900" b="1" dirty="0">
                <a:solidFill>
                  <a:srgbClr val="706F6F"/>
                </a:solidFill>
                <a:latin typeface="Segoe UI"/>
                <a:cs typeface="Segoe UI"/>
              </a:rPr>
              <a:t>зн</a:t>
            </a:r>
            <a:r>
              <a:rPr sz="900" b="1" spc="-10" dirty="0">
                <a:solidFill>
                  <a:srgbClr val="706F6F"/>
                </a:solidFill>
                <a:latin typeface="Segoe UI"/>
                <a:cs typeface="Segoe UI"/>
              </a:rPr>
              <a:t>а</a:t>
            </a:r>
            <a:r>
              <a:rPr sz="900" b="1" dirty="0">
                <a:solidFill>
                  <a:srgbClr val="706F6F"/>
                </a:solidFill>
                <a:latin typeface="Segoe UI"/>
                <a:cs typeface="Segoe UI"/>
              </a:rPr>
              <a:t>чи</a:t>
            </a:r>
            <a:r>
              <a:rPr sz="900" b="1" spc="-15" dirty="0">
                <a:solidFill>
                  <a:srgbClr val="706F6F"/>
                </a:solidFill>
                <a:latin typeface="Segoe UI"/>
                <a:cs typeface="Segoe UI"/>
              </a:rPr>
              <a:t>т</a:t>
            </a:r>
            <a:r>
              <a:rPr sz="900" b="1" dirty="0">
                <a:solidFill>
                  <a:srgbClr val="706F6F"/>
                </a:solidFill>
                <a:latin typeface="Segoe UI"/>
                <a:cs typeface="Segoe UI"/>
              </a:rPr>
              <a:t>ельные </a:t>
            </a:r>
            <a:r>
              <a:rPr sz="900" b="1" spc="-85" dirty="0">
                <a:solidFill>
                  <a:srgbClr val="706F6F"/>
                </a:solidFill>
                <a:latin typeface="Segoe UI"/>
                <a:cs typeface="Segoe UI"/>
              </a:rPr>
              <a:t> </a:t>
            </a:r>
            <a:r>
              <a:rPr sz="900" b="1" dirty="0">
                <a:solidFill>
                  <a:srgbClr val="706F6F"/>
                </a:solidFill>
                <a:latin typeface="Segoe UI"/>
                <a:cs typeface="Segoe UI"/>
              </a:rPr>
              <a:t>таланты в научно-</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ом творчестве</a:t>
            </a:r>
            <a:endParaRPr sz="900">
              <a:latin typeface="Segoe UI"/>
              <a:cs typeface="Segoe UI"/>
            </a:endParaRPr>
          </a:p>
        </p:txBody>
      </p:sp>
      <p:sp>
        <p:nvSpPr>
          <p:cNvPr id="64" name="object 64"/>
          <p:cNvSpPr txBox="1"/>
          <p:nvPr/>
        </p:nvSpPr>
        <p:spPr>
          <a:xfrm>
            <a:off x="9665994" y="5668968"/>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65" name="object 65"/>
          <p:cNvSpPr/>
          <p:nvPr/>
        </p:nvSpPr>
        <p:spPr>
          <a:xfrm>
            <a:off x="3059074" y="4770196"/>
            <a:ext cx="1638782" cy="1449006"/>
          </a:xfrm>
          <a:prstGeom prst="rect">
            <a:avLst/>
          </a:prstGeom>
          <a:blipFill>
            <a:blip r:embed="rId4" cstate="print"/>
            <a:stretch>
              <a:fillRect/>
            </a:stretch>
          </a:blipFill>
        </p:spPr>
        <p:txBody>
          <a:bodyPr wrap="square" lIns="0" tIns="0" rIns="0" bIns="0" rtlCol="0"/>
          <a:lstStyle/>
          <a:p>
            <a:endParaRPr/>
          </a:p>
        </p:txBody>
      </p:sp>
      <p:sp>
        <p:nvSpPr>
          <p:cNvPr id="66" name="object 66"/>
          <p:cNvSpPr txBox="1"/>
          <p:nvPr/>
        </p:nvSpPr>
        <p:spPr>
          <a:xfrm>
            <a:off x="3514105" y="6217504"/>
            <a:ext cx="862965" cy="165100"/>
          </a:xfrm>
          <a:prstGeom prst="rect">
            <a:avLst/>
          </a:prstGeom>
        </p:spPr>
        <p:txBody>
          <a:bodyPr vert="horz" wrap="square" lIns="0" tIns="0" rIns="0" bIns="0" rtlCol="0">
            <a:spAutoFit/>
          </a:bodyPr>
          <a:lstStyle/>
          <a:p>
            <a:pPr marL="12700">
              <a:lnSpc>
                <a:spcPct val="100000"/>
              </a:lnSpc>
            </a:pPr>
            <a:r>
              <a:rPr sz="1100" b="1" dirty="0">
                <a:solidFill>
                  <a:srgbClr val="00B1EB"/>
                </a:solidFill>
                <a:latin typeface="Segoe UI"/>
                <a:cs typeface="Segoe UI"/>
              </a:rPr>
              <a:t>Кван</a:t>
            </a:r>
            <a:r>
              <a:rPr sz="1100" b="1" spc="-20" dirty="0">
                <a:solidFill>
                  <a:srgbClr val="00B1EB"/>
                </a:solidFill>
                <a:latin typeface="Segoe UI"/>
                <a:cs typeface="Segoe UI"/>
              </a:rPr>
              <a:t>т</a:t>
            </a:r>
            <a:r>
              <a:rPr sz="1100" b="1" dirty="0">
                <a:solidFill>
                  <a:srgbClr val="00B1EB"/>
                </a:solidFill>
                <a:latin typeface="Segoe UI"/>
                <a:cs typeface="Segoe UI"/>
              </a:rPr>
              <a:t>ориум</a:t>
            </a:r>
            <a:endParaRPr sz="1100">
              <a:latin typeface="Segoe UI"/>
              <a:cs typeface="Segoe UI"/>
            </a:endParaRPr>
          </a:p>
        </p:txBody>
      </p:sp>
      <p:sp>
        <p:nvSpPr>
          <p:cNvPr id="67" name="object 67"/>
          <p:cNvSpPr/>
          <p:nvPr/>
        </p:nvSpPr>
        <p:spPr>
          <a:xfrm>
            <a:off x="4986545" y="5086159"/>
            <a:ext cx="0" cy="1066800"/>
          </a:xfrm>
          <a:custGeom>
            <a:avLst/>
            <a:gdLst/>
            <a:ahLst/>
            <a:cxnLst/>
            <a:rect l="l" t="t" r="r" b="b"/>
            <a:pathLst>
              <a:path h="1066800">
                <a:moveTo>
                  <a:pt x="0" y="0"/>
                </a:moveTo>
                <a:lnTo>
                  <a:pt x="0" y="1066507"/>
                </a:lnTo>
              </a:path>
            </a:pathLst>
          </a:custGeom>
          <a:ln w="9525">
            <a:solidFill>
              <a:srgbClr val="5284C4"/>
            </a:solidFill>
          </a:ln>
        </p:spPr>
        <p:txBody>
          <a:bodyPr wrap="square" lIns="0" tIns="0" rIns="0" bIns="0" rtlCol="0"/>
          <a:lstStyle/>
          <a:p>
            <a:endParaRPr/>
          </a:p>
        </p:txBody>
      </p:sp>
      <p:sp>
        <p:nvSpPr>
          <p:cNvPr id="68" name="object 68"/>
          <p:cNvSpPr/>
          <p:nvPr/>
        </p:nvSpPr>
        <p:spPr>
          <a:xfrm>
            <a:off x="4713399" y="5308099"/>
            <a:ext cx="278130" cy="0"/>
          </a:xfrm>
          <a:custGeom>
            <a:avLst/>
            <a:gdLst/>
            <a:ahLst/>
            <a:cxnLst/>
            <a:rect l="l" t="t" r="r" b="b"/>
            <a:pathLst>
              <a:path w="278129">
                <a:moveTo>
                  <a:pt x="0" y="0"/>
                </a:moveTo>
                <a:lnTo>
                  <a:pt x="277558" y="0"/>
                </a:lnTo>
              </a:path>
            </a:pathLst>
          </a:custGeom>
          <a:ln w="9525">
            <a:solidFill>
              <a:srgbClr val="5284C4"/>
            </a:solidFill>
          </a:ln>
        </p:spPr>
        <p:txBody>
          <a:bodyPr wrap="square" lIns="0" tIns="0" rIns="0" bIns="0" rtlCol="0"/>
          <a:lstStyle/>
          <a:p>
            <a:endParaRPr/>
          </a:p>
        </p:txBody>
      </p:sp>
      <p:sp>
        <p:nvSpPr>
          <p:cNvPr id="69" name="object 69"/>
          <p:cNvSpPr/>
          <p:nvPr/>
        </p:nvSpPr>
        <p:spPr>
          <a:xfrm>
            <a:off x="4984357" y="5087437"/>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0" name="object 70"/>
          <p:cNvSpPr/>
          <p:nvPr/>
        </p:nvSpPr>
        <p:spPr>
          <a:xfrm>
            <a:off x="5112229" y="5063733"/>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1" name="object 71"/>
          <p:cNvSpPr/>
          <p:nvPr/>
        </p:nvSpPr>
        <p:spPr>
          <a:xfrm>
            <a:off x="5112229" y="5063733"/>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2" name="object 72"/>
          <p:cNvSpPr/>
          <p:nvPr/>
        </p:nvSpPr>
        <p:spPr>
          <a:xfrm>
            <a:off x="4990955" y="5433400"/>
            <a:ext cx="124460" cy="0"/>
          </a:xfrm>
          <a:custGeom>
            <a:avLst/>
            <a:gdLst/>
            <a:ahLst/>
            <a:cxnLst/>
            <a:rect l="l" t="t" r="r" b="b"/>
            <a:pathLst>
              <a:path w="124460">
                <a:moveTo>
                  <a:pt x="124244" y="0"/>
                </a:moveTo>
                <a:lnTo>
                  <a:pt x="0" y="0"/>
                </a:lnTo>
              </a:path>
            </a:pathLst>
          </a:custGeom>
          <a:ln w="9525">
            <a:solidFill>
              <a:srgbClr val="5284C4"/>
            </a:solidFill>
          </a:ln>
        </p:spPr>
        <p:txBody>
          <a:bodyPr wrap="square" lIns="0" tIns="0" rIns="0" bIns="0" rtlCol="0"/>
          <a:lstStyle/>
          <a:p>
            <a:endParaRPr/>
          </a:p>
        </p:txBody>
      </p:sp>
      <p:sp>
        <p:nvSpPr>
          <p:cNvPr id="73" name="object 73"/>
          <p:cNvSpPr/>
          <p:nvPr/>
        </p:nvSpPr>
        <p:spPr>
          <a:xfrm>
            <a:off x="5118828" y="5409696"/>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4" name="object 74"/>
          <p:cNvSpPr/>
          <p:nvPr/>
        </p:nvSpPr>
        <p:spPr>
          <a:xfrm>
            <a:off x="5118828" y="5409696"/>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5" name="object 75"/>
          <p:cNvSpPr/>
          <p:nvPr/>
        </p:nvSpPr>
        <p:spPr>
          <a:xfrm>
            <a:off x="4989097" y="5798804"/>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76" name="object 76"/>
          <p:cNvSpPr/>
          <p:nvPr/>
        </p:nvSpPr>
        <p:spPr>
          <a:xfrm>
            <a:off x="5123000" y="5775228"/>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7" name="object 77"/>
          <p:cNvSpPr/>
          <p:nvPr/>
        </p:nvSpPr>
        <p:spPr>
          <a:xfrm>
            <a:off x="5123000" y="5775228"/>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8" name="object 78"/>
          <p:cNvSpPr/>
          <p:nvPr/>
        </p:nvSpPr>
        <p:spPr>
          <a:xfrm>
            <a:off x="4989097" y="6151602"/>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79" name="object 79"/>
          <p:cNvSpPr/>
          <p:nvPr/>
        </p:nvSpPr>
        <p:spPr>
          <a:xfrm>
            <a:off x="5123000" y="6128032"/>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0" name="object 80"/>
          <p:cNvSpPr/>
          <p:nvPr/>
        </p:nvSpPr>
        <p:spPr>
          <a:xfrm>
            <a:off x="5123000" y="6128032"/>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1" name="object 81"/>
          <p:cNvSpPr/>
          <p:nvPr/>
        </p:nvSpPr>
        <p:spPr>
          <a:xfrm>
            <a:off x="2673112" y="4853553"/>
            <a:ext cx="138430" cy="0"/>
          </a:xfrm>
          <a:custGeom>
            <a:avLst/>
            <a:gdLst/>
            <a:ahLst/>
            <a:cxnLst/>
            <a:rect l="l" t="t" r="r" b="b"/>
            <a:pathLst>
              <a:path w="138430">
                <a:moveTo>
                  <a:pt x="0" y="0"/>
                </a:moveTo>
                <a:lnTo>
                  <a:pt x="138188" y="0"/>
                </a:lnTo>
              </a:path>
            </a:pathLst>
          </a:custGeom>
          <a:ln w="9525">
            <a:solidFill>
              <a:srgbClr val="5284C4"/>
            </a:solidFill>
          </a:ln>
        </p:spPr>
        <p:txBody>
          <a:bodyPr wrap="square" lIns="0" tIns="0" rIns="0" bIns="0" rtlCol="0"/>
          <a:lstStyle/>
          <a:p>
            <a:endParaRPr/>
          </a:p>
        </p:txBody>
      </p:sp>
      <p:sp>
        <p:nvSpPr>
          <p:cNvPr id="82" name="object 82"/>
          <p:cNvSpPr/>
          <p:nvPr/>
        </p:nvSpPr>
        <p:spPr>
          <a:xfrm>
            <a:off x="2627495" y="4829850"/>
            <a:ext cx="42545" cy="47625"/>
          </a:xfrm>
          <a:custGeom>
            <a:avLst/>
            <a:gdLst/>
            <a:ahLst/>
            <a:cxnLst/>
            <a:rect l="l" t="t" r="r" b="b"/>
            <a:pathLst>
              <a:path w="42544"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83" name="object 83"/>
          <p:cNvSpPr/>
          <p:nvPr/>
        </p:nvSpPr>
        <p:spPr>
          <a:xfrm>
            <a:off x="2627495" y="4829850"/>
            <a:ext cx="42545" cy="47625"/>
          </a:xfrm>
          <a:custGeom>
            <a:avLst/>
            <a:gdLst/>
            <a:ahLst/>
            <a:cxnLst/>
            <a:rect l="l" t="t" r="r" b="b"/>
            <a:pathLst>
              <a:path w="42544"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84" name="object 84"/>
          <p:cNvSpPr/>
          <p:nvPr/>
        </p:nvSpPr>
        <p:spPr>
          <a:xfrm>
            <a:off x="2811302" y="5043092"/>
            <a:ext cx="264160" cy="0"/>
          </a:xfrm>
          <a:custGeom>
            <a:avLst/>
            <a:gdLst/>
            <a:ahLst/>
            <a:cxnLst/>
            <a:rect l="l" t="t" r="r" b="b"/>
            <a:pathLst>
              <a:path w="264160">
                <a:moveTo>
                  <a:pt x="0" y="0"/>
                </a:moveTo>
                <a:lnTo>
                  <a:pt x="263613" y="0"/>
                </a:lnTo>
              </a:path>
            </a:pathLst>
          </a:custGeom>
          <a:ln w="9525">
            <a:solidFill>
              <a:srgbClr val="5284C4"/>
            </a:solidFill>
          </a:ln>
        </p:spPr>
        <p:txBody>
          <a:bodyPr wrap="square" lIns="0" tIns="0" rIns="0" bIns="0" rtlCol="0"/>
          <a:lstStyle/>
          <a:p>
            <a:endParaRPr/>
          </a:p>
        </p:txBody>
      </p:sp>
      <p:sp>
        <p:nvSpPr>
          <p:cNvPr id="85" name="object 85"/>
          <p:cNvSpPr/>
          <p:nvPr/>
        </p:nvSpPr>
        <p:spPr>
          <a:xfrm>
            <a:off x="2816063" y="4848790"/>
            <a:ext cx="0" cy="199390"/>
          </a:xfrm>
          <a:custGeom>
            <a:avLst/>
            <a:gdLst/>
            <a:ahLst/>
            <a:cxnLst/>
            <a:rect l="l" t="t" r="r" b="b"/>
            <a:pathLst>
              <a:path h="199389">
                <a:moveTo>
                  <a:pt x="0" y="0"/>
                </a:moveTo>
                <a:lnTo>
                  <a:pt x="0" y="199059"/>
                </a:lnTo>
              </a:path>
            </a:pathLst>
          </a:custGeom>
          <a:ln w="9525">
            <a:solidFill>
              <a:srgbClr val="5284C4"/>
            </a:solidFill>
          </a:ln>
        </p:spPr>
        <p:txBody>
          <a:bodyPr wrap="square" lIns="0" tIns="0" rIns="0" bIns="0" rtlCol="0"/>
          <a:lstStyle/>
          <a:p>
            <a:endParaRPr/>
          </a:p>
        </p:txBody>
      </p:sp>
      <p:sp>
        <p:nvSpPr>
          <p:cNvPr id="86" name="object 86"/>
          <p:cNvSpPr/>
          <p:nvPr/>
        </p:nvSpPr>
        <p:spPr>
          <a:xfrm>
            <a:off x="1670198" y="5353597"/>
            <a:ext cx="372745" cy="0"/>
          </a:xfrm>
          <a:custGeom>
            <a:avLst/>
            <a:gdLst/>
            <a:ahLst/>
            <a:cxnLst/>
            <a:rect l="l" t="t" r="r" b="b"/>
            <a:pathLst>
              <a:path w="372744">
                <a:moveTo>
                  <a:pt x="0" y="0"/>
                </a:moveTo>
                <a:lnTo>
                  <a:pt x="372148" y="0"/>
                </a:lnTo>
              </a:path>
            </a:pathLst>
          </a:custGeom>
          <a:ln w="9525">
            <a:solidFill>
              <a:srgbClr val="5284C4"/>
            </a:solidFill>
          </a:ln>
        </p:spPr>
        <p:txBody>
          <a:bodyPr wrap="square" lIns="0" tIns="0" rIns="0" bIns="0" rtlCol="0"/>
          <a:lstStyle/>
          <a:p>
            <a:endParaRPr/>
          </a:p>
        </p:txBody>
      </p:sp>
      <p:sp>
        <p:nvSpPr>
          <p:cNvPr id="87" name="object 87"/>
          <p:cNvSpPr/>
          <p:nvPr/>
        </p:nvSpPr>
        <p:spPr>
          <a:xfrm>
            <a:off x="1638547" y="5329893"/>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88" name="object 88"/>
          <p:cNvSpPr/>
          <p:nvPr/>
        </p:nvSpPr>
        <p:spPr>
          <a:xfrm>
            <a:off x="1638547" y="5329893"/>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89" name="object 89"/>
          <p:cNvSpPr/>
          <p:nvPr/>
        </p:nvSpPr>
        <p:spPr>
          <a:xfrm>
            <a:off x="2047111" y="5452443"/>
            <a:ext cx="138430" cy="0"/>
          </a:xfrm>
          <a:custGeom>
            <a:avLst/>
            <a:gdLst/>
            <a:ahLst/>
            <a:cxnLst/>
            <a:rect l="l" t="t" r="r" b="b"/>
            <a:pathLst>
              <a:path w="138430">
                <a:moveTo>
                  <a:pt x="138137" y="0"/>
                </a:moveTo>
                <a:lnTo>
                  <a:pt x="0" y="0"/>
                </a:lnTo>
              </a:path>
            </a:pathLst>
          </a:custGeom>
          <a:ln w="9525">
            <a:solidFill>
              <a:srgbClr val="5284C4"/>
            </a:solidFill>
          </a:ln>
        </p:spPr>
        <p:txBody>
          <a:bodyPr wrap="square" lIns="0" tIns="0" rIns="0" bIns="0" rtlCol="0"/>
          <a:lstStyle/>
          <a:p>
            <a:endParaRPr/>
          </a:p>
        </p:txBody>
      </p:sp>
      <p:sp>
        <p:nvSpPr>
          <p:cNvPr id="90" name="object 90"/>
          <p:cNvSpPr/>
          <p:nvPr/>
        </p:nvSpPr>
        <p:spPr>
          <a:xfrm>
            <a:off x="2188878" y="5428734"/>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1" name="object 91"/>
          <p:cNvSpPr/>
          <p:nvPr/>
        </p:nvSpPr>
        <p:spPr>
          <a:xfrm>
            <a:off x="2188878" y="5428734"/>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2" name="object 92"/>
          <p:cNvSpPr/>
          <p:nvPr/>
        </p:nvSpPr>
        <p:spPr>
          <a:xfrm>
            <a:off x="1929574" y="5988844"/>
            <a:ext cx="118110" cy="0"/>
          </a:xfrm>
          <a:custGeom>
            <a:avLst/>
            <a:gdLst/>
            <a:ahLst/>
            <a:cxnLst/>
            <a:rect l="l" t="t" r="r" b="b"/>
            <a:pathLst>
              <a:path w="118110">
                <a:moveTo>
                  <a:pt x="0" y="0"/>
                </a:moveTo>
                <a:lnTo>
                  <a:pt x="117538" y="0"/>
                </a:lnTo>
              </a:path>
            </a:pathLst>
          </a:custGeom>
          <a:ln w="9525">
            <a:solidFill>
              <a:srgbClr val="5284C4"/>
            </a:solidFill>
          </a:ln>
        </p:spPr>
        <p:txBody>
          <a:bodyPr wrap="square" lIns="0" tIns="0" rIns="0" bIns="0" rtlCol="0"/>
          <a:lstStyle/>
          <a:p>
            <a:endParaRPr/>
          </a:p>
        </p:txBody>
      </p:sp>
      <p:sp>
        <p:nvSpPr>
          <p:cNvPr id="93" name="object 93"/>
          <p:cNvSpPr/>
          <p:nvPr/>
        </p:nvSpPr>
        <p:spPr>
          <a:xfrm>
            <a:off x="1882171" y="5965268"/>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94" name="object 94"/>
          <p:cNvSpPr/>
          <p:nvPr/>
        </p:nvSpPr>
        <p:spPr>
          <a:xfrm>
            <a:off x="1882171" y="5965268"/>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95" name="object 95"/>
          <p:cNvSpPr/>
          <p:nvPr/>
        </p:nvSpPr>
        <p:spPr>
          <a:xfrm>
            <a:off x="2047110" y="5022479"/>
            <a:ext cx="0" cy="1230630"/>
          </a:xfrm>
          <a:custGeom>
            <a:avLst/>
            <a:gdLst/>
            <a:ahLst/>
            <a:cxnLst/>
            <a:rect l="l" t="t" r="r" b="b"/>
            <a:pathLst>
              <a:path h="1230629">
                <a:moveTo>
                  <a:pt x="0" y="0"/>
                </a:moveTo>
                <a:lnTo>
                  <a:pt x="0" y="1230223"/>
                </a:lnTo>
              </a:path>
            </a:pathLst>
          </a:custGeom>
          <a:ln w="9525">
            <a:solidFill>
              <a:srgbClr val="5284C4"/>
            </a:solidFill>
          </a:ln>
        </p:spPr>
        <p:txBody>
          <a:bodyPr wrap="square" lIns="0" tIns="0" rIns="0" bIns="0" rtlCol="0"/>
          <a:lstStyle/>
          <a:p>
            <a:endParaRPr/>
          </a:p>
        </p:txBody>
      </p:sp>
      <p:sp>
        <p:nvSpPr>
          <p:cNvPr id="96" name="object 96"/>
          <p:cNvSpPr/>
          <p:nvPr/>
        </p:nvSpPr>
        <p:spPr>
          <a:xfrm>
            <a:off x="1072667" y="5169372"/>
            <a:ext cx="538822" cy="501038"/>
          </a:xfrm>
          <a:prstGeom prst="rect">
            <a:avLst/>
          </a:prstGeom>
          <a:blipFill>
            <a:blip r:embed="rId5" cstate="print"/>
            <a:stretch>
              <a:fillRect/>
            </a:stretch>
          </a:blipFill>
        </p:spPr>
        <p:txBody>
          <a:bodyPr wrap="square" lIns="0" tIns="0" rIns="0" bIns="0" rtlCol="0"/>
          <a:lstStyle/>
          <a:p>
            <a:endParaRPr/>
          </a:p>
        </p:txBody>
      </p:sp>
      <p:sp>
        <p:nvSpPr>
          <p:cNvPr id="97" name="object 97"/>
          <p:cNvSpPr/>
          <p:nvPr/>
        </p:nvSpPr>
        <p:spPr>
          <a:xfrm>
            <a:off x="2207729" y="5191316"/>
            <a:ext cx="548271" cy="478789"/>
          </a:xfrm>
          <a:prstGeom prst="rect">
            <a:avLst/>
          </a:prstGeom>
          <a:blipFill>
            <a:blip r:embed="rId6" cstate="print"/>
            <a:stretch>
              <a:fillRect/>
            </a:stretch>
          </a:blipFill>
        </p:spPr>
        <p:txBody>
          <a:bodyPr wrap="square" lIns="0" tIns="0" rIns="0" bIns="0" rtlCol="0"/>
          <a:lstStyle/>
          <a:p>
            <a:endParaRPr/>
          </a:p>
        </p:txBody>
      </p:sp>
      <p:sp>
        <p:nvSpPr>
          <p:cNvPr id="98" name="object 98"/>
          <p:cNvSpPr/>
          <p:nvPr/>
        </p:nvSpPr>
        <p:spPr>
          <a:xfrm>
            <a:off x="2363025" y="5863518"/>
            <a:ext cx="571449" cy="389174"/>
          </a:xfrm>
          <a:prstGeom prst="rect">
            <a:avLst/>
          </a:prstGeom>
          <a:blipFill>
            <a:blip r:embed="rId7" cstate="print"/>
            <a:stretch>
              <a:fillRect/>
            </a:stretch>
          </a:blipFill>
        </p:spPr>
        <p:txBody>
          <a:bodyPr wrap="square" lIns="0" tIns="0" rIns="0" bIns="0" rtlCol="0"/>
          <a:lstStyle/>
          <a:p>
            <a:endParaRPr/>
          </a:p>
        </p:txBody>
      </p:sp>
      <p:sp>
        <p:nvSpPr>
          <p:cNvPr id="99" name="object 99"/>
          <p:cNvSpPr/>
          <p:nvPr/>
        </p:nvSpPr>
        <p:spPr>
          <a:xfrm>
            <a:off x="1774329" y="6320066"/>
            <a:ext cx="517753" cy="427278"/>
          </a:xfrm>
          <a:prstGeom prst="rect">
            <a:avLst/>
          </a:prstGeom>
          <a:blipFill>
            <a:blip r:embed="rId8" cstate="print"/>
            <a:stretch>
              <a:fillRect/>
            </a:stretch>
          </a:blipFill>
        </p:spPr>
        <p:txBody>
          <a:bodyPr wrap="square" lIns="0" tIns="0" rIns="0" bIns="0" rtlCol="0"/>
          <a:lstStyle/>
          <a:p>
            <a:endParaRPr/>
          </a:p>
        </p:txBody>
      </p:sp>
      <p:sp>
        <p:nvSpPr>
          <p:cNvPr id="100" name="object 100"/>
          <p:cNvSpPr txBox="1"/>
          <p:nvPr/>
        </p:nvSpPr>
        <p:spPr>
          <a:xfrm>
            <a:off x="2263132" y="6432080"/>
            <a:ext cx="80899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Data-квантум</a:t>
            </a:r>
            <a:endParaRPr sz="1000">
              <a:latin typeface="Segoe UI"/>
              <a:cs typeface="Segoe UI"/>
            </a:endParaRPr>
          </a:p>
        </p:txBody>
      </p:sp>
      <p:sp>
        <p:nvSpPr>
          <p:cNvPr id="101" name="object 101"/>
          <p:cNvSpPr/>
          <p:nvPr/>
        </p:nvSpPr>
        <p:spPr>
          <a:xfrm>
            <a:off x="1277137" y="5875762"/>
            <a:ext cx="468007" cy="376930"/>
          </a:xfrm>
          <a:prstGeom prst="rect">
            <a:avLst/>
          </a:prstGeom>
          <a:blipFill>
            <a:blip r:embed="rId9" cstate="print"/>
            <a:stretch>
              <a:fillRect/>
            </a:stretch>
          </a:blipFill>
        </p:spPr>
        <p:txBody>
          <a:bodyPr wrap="square" lIns="0" tIns="0" rIns="0" bIns="0" rtlCol="0"/>
          <a:lstStyle/>
          <a:p>
            <a:endParaRPr/>
          </a:p>
        </p:txBody>
      </p:sp>
      <p:sp>
        <p:nvSpPr>
          <p:cNvPr id="102" name="object 102"/>
          <p:cNvSpPr/>
          <p:nvPr/>
        </p:nvSpPr>
        <p:spPr>
          <a:xfrm>
            <a:off x="2042342" y="6072238"/>
            <a:ext cx="325120" cy="0"/>
          </a:xfrm>
          <a:custGeom>
            <a:avLst/>
            <a:gdLst/>
            <a:ahLst/>
            <a:cxnLst/>
            <a:rect l="l" t="t" r="r" b="b"/>
            <a:pathLst>
              <a:path w="325119">
                <a:moveTo>
                  <a:pt x="325069" y="0"/>
                </a:moveTo>
                <a:lnTo>
                  <a:pt x="0" y="0"/>
                </a:lnTo>
              </a:path>
            </a:pathLst>
          </a:custGeom>
          <a:ln w="9525">
            <a:solidFill>
              <a:srgbClr val="5284C4"/>
            </a:solidFill>
          </a:ln>
        </p:spPr>
        <p:txBody>
          <a:bodyPr wrap="square" lIns="0" tIns="0" rIns="0" bIns="0" rtlCol="0"/>
          <a:lstStyle/>
          <a:p>
            <a:endParaRPr/>
          </a:p>
        </p:txBody>
      </p:sp>
      <p:sp>
        <p:nvSpPr>
          <p:cNvPr id="103" name="object 103"/>
          <p:cNvSpPr/>
          <p:nvPr/>
        </p:nvSpPr>
        <p:spPr>
          <a:xfrm>
            <a:off x="2371751" y="6048668"/>
            <a:ext cx="43180" cy="47625"/>
          </a:xfrm>
          <a:custGeom>
            <a:avLst/>
            <a:gdLst/>
            <a:ahLst/>
            <a:cxnLst/>
            <a:rect l="l" t="t" r="r" b="b"/>
            <a:pathLst>
              <a:path w="43180"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4" name="object 104"/>
          <p:cNvSpPr/>
          <p:nvPr/>
        </p:nvSpPr>
        <p:spPr>
          <a:xfrm>
            <a:off x="2371751" y="6048668"/>
            <a:ext cx="43180" cy="47625"/>
          </a:xfrm>
          <a:custGeom>
            <a:avLst/>
            <a:gdLst/>
            <a:ahLst/>
            <a:cxnLst/>
            <a:rect l="l" t="t" r="r" b="b"/>
            <a:pathLst>
              <a:path w="43180"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5" name="object 105"/>
          <p:cNvSpPr/>
          <p:nvPr/>
        </p:nvSpPr>
        <p:spPr>
          <a:xfrm>
            <a:off x="2026050" y="6229129"/>
            <a:ext cx="43180" cy="47625"/>
          </a:xfrm>
          <a:custGeom>
            <a:avLst/>
            <a:gdLst/>
            <a:ahLst/>
            <a:cxnLst/>
            <a:rect l="l" t="t" r="r" b="b"/>
            <a:pathLst>
              <a:path w="43180"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6" name="object 106"/>
          <p:cNvSpPr/>
          <p:nvPr/>
        </p:nvSpPr>
        <p:spPr>
          <a:xfrm>
            <a:off x="2026050" y="6229129"/>
            <a:ext cx="43180" cy="47625"/>
          </a:xfrm>
          <a:custGeom>
            <a:avLst/>
            <a:gdLst/>
            <a:ahLst/>
            <a:cxnLst/>
            <a:rect l="l" t="t" r="r" b="b"/>
            <a:pathLst>
              <a:path w="43180"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7" name="object 107"/>
          <p:cNvSpPr/>
          <p:nvPr/>
        </p:nvSpPr>
        <p:spPr>
          <a:xfrm>
            <a:off x="5476025" y="642324"/>
            <a:ext cx="1615439" cy="1362455"/>
          </a:xfrm>
          <a:prstGeom prst="rect">
            <a:avLst/>
          </a:prstGeom>
          <a:blipFill>
            <a:blip r:embed="rId10" cstate="print"/>
            <a:stretch>
              <a:fillRect/>
            </a:stretch>
          </a:blipFill>
        </p:spPr>
        <p:txBody>
          <a:bodyPr wrap="square" lIns="0" tIns="0" rIns="0" bIns="0" rtlCol="0"/>
          <a:lstStyle/>
          <a:p>
            <a:endParaRPr/>
          </a:p>
        </p:txBody>
      </p:sp>
      <p:sp>
        <p:nvSpPr>
          <p:cNvPr id="108" name="object 108"/>
          <p:cNvSpPr/>
          <p:nvPr/>
        </p:nvSpPr>
        <p:spPr>
          <a:xfrm>
            <a:off x="938911" y="3349180"/>
            <a:ext cx="199666" cy="193783"/>
          </a:xfrm>
          <a:prstGeom prst="rect">
            <a:avLst/>
          </a:prstGeom>
          <a:blipFill>
            <a:blip r:embed="rId11" cstate="print"/>
            <a:stretch>
              <a:fillRect/>
            </a:stretch>
          </a:blipFill>
        </p:spPr>
        <p:txBody>
          <a:bodyPr wrap="square" lIns="0" tIns="0" rIns="0" bIns="0" rtlCol="0"/>
          <a:lstStyle/>
          <a:p>
            <a:endParaRPr/>
          </a:p>
        </p:txBody>
      </p:sp>
      <p:sp>
        <p:nvSpPr>
          <p:cNvPr id="109" name="object 109"/>
          <p:cNvSpPr/>
          <p:nvPr/>
        </p:nvSpPr>
        <p:spPr>
          <a:xfrm>
            <a:off x="938911" y="3815384"/>
            <a:ext cx="199666" cy="200996"/>
          </a:xfrm>
          <a:prstGeom prst="rect">
            <a:avLst/>
          </a:prstGeom>
          <a:blipFill>
            <a:blip r:embed="rId12" cstate="print"/>
            <a:stretch>
              <a:fillRect/>
            </a:stretch>
          </a:blipFill>
        </p:spPr>
        <p:txBody>
          <a:bodyPr wrap="square" lIns="0" tIns="0" rIns="0" bIns="0" rtlCol="0"/>
          <a:lstStyle/>
          <a:p>
            <a:endParaRPr/>
          </a:p>
        </p:txBody>
      </p:sp>
      <p:sp>
        <p:nvSpPr>
          <p:cNvPr id="110" name="object 110"/>
          <p:cNvSpPr/>
          <p:nvPr/>
        </p:nvSpPr>
        <p:spPr>
          <a:xfrm>
            <a:off x="928712" y="2639079"/>
            <a:ext cx="228891" cy="227336"/>
          </a:xfrm>
          <a:prstGeom prst="rect">
            <a:avLst/>
          </a:prstGeom>
          <a:blipFill>
            <a:blip r:embed="rId13" cstate="print"/>
            <a:stretch>
              <a:fillRect/>
            </a:stretch>
          </a:blipFill>
        </p:spPr>
        <p:txBody>
          <a:bodyPr wrap="square" lIns="0" tIns="0" rIns="0" bIns="0" rtlCol="0"/>
          <a:lstStyle/>
          <a:p>
            <a:endParaRPr/>
          </a:p>
        </p:txBody>
      </p:sp>
      <p:sp>
        <p:nvSpPr>
          <p:cNvPr id="111" name="object 111"/>
          <p:cNvSpPr txBox="1"/>
          <p:nvPr/>
        </p:nvSpPr>
        <p:spPr>
          <a:xfrm>
            <a:off x="1426444" y="4007525"/>
            <a:ext cx="5607685" cy="948055"/>
          </a:xfrm>
          <a:prstGeom prst="rect">
            <a:avLst/>
          </a:prstGeom>
        </p:spPr>
        <p:txBody>
          <a:bodyPr vert="horz" wrap="square" lIns="0" tIns="0" rIns="0" bIns="0" rtlCol="0">
            <a:spAutoFit/>
          </a:bodyPr>
          <a:lstStyle/>
          <a:p>
            <a:pPr marR="5080" algn="r">
              <a:lnSpc>
                <a:spcPct val="100000"/>
              </a:lnSpc>
            </a:pPr>
            <a:r>
              <a:rPr sz="1550" spc="-125" dirty="0">
                <a:solidFill>
                  <a:srgbClr val="FFFFFF"/>
                </a:solidFill>
                <a:latin typeface="Segoe UI"/>
                <a:cs typeface="Segoe UI"/>
              </a:rPr>
              <a:t>2021</a:t>
            </a:r>
            <a:endParaRPr sz="1550">
              <a:latin typeface="Segoe UI"/>
              <a:cs typeface="Segoe UI"/>
            </a:endParaRPr>
          </a:p>
          <a:p>
            <a:pPr marL="796290">
              <a:lnSpc>
                <a:spcPct val="100000"/>
              </a:lnSpc>
              <a:spcBef>
                <a:spcPts val="819"/>
              </a:spcBef>
            </a:pPr>
            <a:r>
              <a:rPr sz="1200" b="1" dirty="0">
                <a:solidFill>
                  <a:srgbClr val="009FE3"/>
                </a:solidFill>
                <a:latin typeface="Segoe UI"/>
                <a:cs typeface="Segoe UI"/>
              </a:rPr>
              <a:t>М</a:t>
            </a:r>
            <a:r>
              <a:rPr sz="1200" b="1" spc="-10" dirty="0">
                <a:solidFill>
                  <a:srgbClr val="009FE3"/>
                </a:solidFill>
                <a:latin typeface="Segoe UI"/>
                <a:cs typeface="Segoe UI"/>
              </a:rPr>
              <a:t>о</a:t>
            </a:r>
            <a:r>
              <a:rPr sz="1200" b="1" dirty="0">
                <a:solidFill>
                  <a:srgbClr val="009FE3"/>
                </a:solidFill>
                <a:latin typeface="Segoe UI"/>
                <a:cs typeface="Segoe UI"/>
              </a:rPr>
              <a:t>дель «</a:t>
            </a:r>
            <a:r>
              <a:rPr sz="1200" b="1" spc="-20" dirty="0">
                <a:solidFill>
                  <a:srgbClr val="009FE3"/>
                </a:solidFill>
                <a:latin typeface="Segoe UI"/>
                <a:cs typeface="Segoe UI"/>
              </a:rPr>
              <a:t>С</a:t>
            </a:r>
            <a:r>
              <a:rPr sz="1200" b="1" dirty="0">
                <a:solidFill>
                  <a:srgbClr val="009FE3"/>
                </a:solidFill>
                <a:latin typeface="Segoe UI"/>
                <a:cs typeface="Segoe UI"/>
              </a:rPr>
              <a:t>танда</a:t>
            </a:r>
            <a:r>
              <a:rPr sz="1200" b="1" spc="-20" dirty="0">
                <a:solidFill>
                  <a:srgbClr val="009FE3"/>
                </a:solidFill>
                <a:latin typeface="Segoe UI"/>
                <a:cs typeface="Segoe UI"/>
              </a:rPr>
              <a:t>р</a:t>
            </a:r>
            <a:r>
              <a:rPr sz="1200" b="1" dirty="0">
                <a:solidFill>
                  <a:srgbClr val="009FE3"/>
                </a:solidFill>
                <a:latin typeface="Segoe UI"/>
                <a:cs typeface="Segoe UI"/>
              </a:rPr>
              <a:t>т»</a:t>
            </a:r>
            <a:r>
              <a:rPr sz="1200" b="1" spc="-5" dirty="0">
                <a:solidFill>
                  <a:srgbClr val="009FE3"/>
                </a:solidFill>
                <a:latin typeface="Segoe UI"/>
                <a:cs typeface="Segoe UI"/>
              </a:rPr>
              <a:t> </a:t>
            </a:r>
            <a:r>
              <a:rPr sz="1200" b="1" dirty="0">
                <a:solidFill>
                  <a:srgbClr val="009FE3"/>
                </a:solidFill>
                <a:latin typeface="Segoe UI"/>
                <a:cs typeface="Segoe UI"/>
              </a:rPr>
              <a:t>—</a:t>
            </a:r>
            <a:r>
              <a:rPr sz="1200" b="1" spc="-30" dirty="0">
                <a:solidFill>
                  <a:srgbClr val="009FE3"/>
                </a:solidFill>
                <a:latin typeface="Segoe UI"/>
                <a:cs typeface="Segoe UI"/>
              </a:rPr>
              <a:t> </a:t>
            </a:r>
            <a:r>
              <a:rPr sz="1200" b="1" dirty="0">
                <a:solidFill>
                  <a:srgbClr val="009FE3"/>
                </a:solidFill>
                <a:latin typeface="Segoe UI"/>
                <a:cs typeface="Segoe UI"/>
              </a:rPr>
              <a:t>основа Кван</a:t>
            </a:r>
            <a:r>
              <a:rPr sz="1200" b="1" spc="-20" dirty="0">
                <a:solidFill>
                  <a:srgbClr val="009FE3"/>
                </a:solidFill>
                <a:latin typeface="Segoe UI"/>
                <a:cs typeface="Segoe UI"/>
              </a:rPr>
              <a:t>т</a:t>
            </a:r>
            <a:r>
              <a:rPr sz="1200" b="1" dirty="0">
                <a:solidFill>
                  <a:srgbClr val="009FE3"/>
                </a:solidFill>
                <a:latin typeface="Segoe UI"/>
                <a:cs typeface="Segoe UI"/>
              </a:rPr>
              <a:t>ориума</a:t>
            </a:r>
            <a:endParaRPr sz="1200">
              <a:latin typeface="Segoe UI"/>
              <a:cs typeface="Segoe UI"/>
            </a:endParaRPr>
          </a:p>
          <a:p>
            <a:pPr marL="12700">
              <a:lnSpc>
                <a:spcPct val="100000"/>
              </a:lnSpc>
              <a:spcBef>
                <a:spcPts val="810"/>
              </a:spcBef>
            </a:pPr>
            <a:r>
              <a:rPr sz="2200" b="1" dirty="0">
                <a:solidFill>
                  <a:srgbClr val="F07E2F"/>
                </a:solidFill>
                <a:latin typeface="Segoe UI"/>
                <a:cs typeface="Segoe UI"/>
              </a:rPr>
              <a:t>5</a:t>
            </a:r>
            <a:r>
              <a:rPr sz="2200" b="1" spc="-254" dirty="0">
                <a:solidFill>
                  <a:srgbClr val="F07E2F"/>
                </a:solidFill>
                <a:latin typeface="Segoe UI"/>
                <a:cs typeface="Segoe UI"/>
              </a:rPr>
              <a:t> </a:t>
            </a:r>
            <a:r>
              <a:rPr sz="1300" b="1" dirty="0">
                <a:latin typeface="Segoe UI"/>
                <a:cs typeface="Segoe UI"/>
              </a:rPr>
              <a:t>кван</a:t>
            </a:r>
            <a:r>
              <a:rPr sz="1300" b="1" spc="15" dirty="0">
                <a:latin typeface="Segoe UI"/>
                <a:cs typeface="Segoe UI"/>
              </a:rPr>
              <a:t>т</a:t>
            </a:r>
            <a:r>
              <a:rPr sz="1300" b="1" dirty="0">
                <a:latin typeface="Segoe UI"/>
                <a:cs typeface="Segoe UI"/>
              </a:rPr>
              <a:t>умов</a:t>
            </a:r>
            <a:endParaRPr sz="1300">
              <a:latin typeface="Segoe UI"/>
              <a:cs typeface="Segoe UI"/>
            </a:endParaRPr>
          </a:p>
        </p:txBody>
      </p:sp>
      <p:sp>
        <p:nvSpPr>
          <p:cNvPr id="112" name="object 112"/>
          <p:cNvSpPr txBox="1"/>
          <p:nvPr/>
        </p:nvSpPr>
        <p:spPr>
          <a:xfrm>
            <a:off x="5284114" y="4986232"/>
            <a:ext cx="1570355"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Интерактивная зона</a:t>
            </a:r>
            <a:endParaRPr sz="1300">
              <a:latin typeface="Segoe UI"/>
              <a:cs typeface="Segoe UI"/>
            </a:endParaRPr>
          </a:p>
        </p:txBody>
      </p:sp>
      <p:sp>
        <p:nvSpPr>
          <p:cNvPr id="113" name="object 113"/>
          <p:cNvSpPr txBox="1"/>
          <p:nvPr/>
        </p:nvSpPr>
        <p:spPr>
          <a:xfrm>
            <a:off x="5284114" y="5344004"/>
            <a:ext cx="758825"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Лекторий</a:t>
            </a:r>
            <a:endParaRPr sz="1300">
              <a:latin typeface="Segoe UI"/>
              <a:cs typeface="Segoe UI"/>
            </a:endParaRPr>
          </a:p>
        </p:txBody>
      </p:sp>
      <p:sp>
        <p:nvSpPr>
          <p:cNvPr id="114" name="object 114"/>
          <p:cNvSpPr txBox="1"/>
          <p:nvPr/>
        </p:nvSpPr>
        <p:spPr>
          <a:xfrm>
            <a:off x="5284114" y="5701775"/>
            <a:ext cx="836294"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Коворкинг</a:t>
            </a:r>
            <a:endParaRPr sz="1300">
              <a:latin typeface="Segoe UI"/>
              <a:cs typeface="Segoe UI"/>
            </a:endParaRPr>
          </a:p>
        </p:txBody>
      </p:sp>
      <p:sp>
        <p:nvSpPr>
          <p:cNvPr id="115" name="object 115"/>
          <p:cNvSpPr txBox="1"/>
          <p:nvPr/>
        </p:nvSpPr>
        <p:spPr>
          <a:xfrm>
            <a:off x="5284114" y="6059547"/>
            <a:ext cx="605155" cy="190500"/>
          </a:xfrm>
          <a:prstGeom prst="rect">
            <a:avLst/>
          </a:prstGeom>
        </p:spPr>
        <p:txBody>
          <a:bodyPr vert="horz" wrap="square" lIns="0" tIns="0" rIns="0" bIns="0" rtlCol="0">
            <a:spAutoFit/>
          </a:bodyPr>
          <a:lstStyle/>
          <a:p>
            <a:pPr marL="12700">
              <a:lnSpc>
                <a:spcPct val="100000"/>
              </a:lnSpc>
            </a:pPr>
            <a:r>
              <a:rPr sz="1300" dirty="0">
                <a:latin typeface="Segoe UI"/>
                <a:cs typeface="Segoe UI"/>
              </a:rPr>
              <a:t>Хай-тек</a:t>
            </a:r>
            <a:endParaRPr sz="1300">
              <a:latin typeface="Segoe UI"/>
              <a:cs typeface="Segoe UI"/>
            </a:endParaRPr>
          </a:p>
        </p:txBody>
      </p:sp>
      <p:sp>
        <p:nvSpPr>
          <p:cNvPr id="116" name="object 116"/>
          <p:cNvSpPr txBox="1"/>
          <p:nvPr/>
        </p:nvSpPr>
        <p:spPr>
          <a:xfrm>
            <a:off x="906778" y="5056760"/>
            <a:ext cx="909955"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VR/AR-квантум</a:t>
            </a:r>
            <a:endParaRPr sz="1000">
              <a:latin typeface="Segoe UI"/>
              <a:cs typeface="Segoe UI"/>
            </a:endParaRPr>
          </a:p>
        </p:txBody>
      </p:sp>
      <p:sp>
        <p:nvSpPr>
          <p:cNvPr id="117" name="object 117"/>
          <p:cNvSpPr txBox="1"/>
          <p:nvPr/>
        </p:nvSpPr>
        <p:spPr>
          <a:xfrm>
            <a:off x="2131235" y="5034357"/>
            <a:ext cx="767715"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ГЕО-квантум</a:t>
            </a:r>
            <a:endParaRPr sz="1000">
              <a:latin typeface="Segoe UI"/>
              <a:cs typeface="Segoe UI"/>
            </a:endParaRPr>
          </a:p>
        </p:txBody>
      </p:sp>
      <p:sp>
        <p:nvSpPr>
          <p:cNvPr id="118" name="object 118"/>
          <p:cNvSpPr txBox="1"/>
          <p:nvPr/>
        </p:nvSpPr>
        <p:spPr>
          <a:xfrm>
            <a:off x="2112529" y="5683558"/>
            <a:ext cx="112268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Промробоквантум</a:t>
            </a:r>
            <a:endParaRPr sz="1000">
              <a:latin typeface="Segoe UI"/>
              <a:cs typeface="Segoe UI"/>
            </a:endParaRPr>
          </a:p>
        </p:txBody>
      </p:sp>
      <p:sp>
        <p:nvSpPr>
          <p:cNvPr id="119" name="object 119"/>
          <p:cNvSpPr txBox="1"/>
          <p:nvPr/>
        </p:nvSpPr>
        <p:spPr>
          <a:xfrm>
            <a:off x="1163275" y="5708114"/>
            <a:ext cx="64770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IT-квантум</a:t>
            </a:r>
            <a:endParaRPr sz="1000">
              <a:latin typeface="Segoe UI"/>
              <a:cs typeface="Segoe UI"/>
            </a:endParaRPr>
          </a:p>
        </p:txBody>
      </p:sp>
      <p:sp>
        <p:nvSpPr>
          <p:cNvPr id="120" name="object 120"/>
          <p:cNvSpPr txBox="1"/>
          <p:nvPr/>
        </p:nvSpPr>
        <p:spPr>
          <a:xfrm>
            <a:off x="7559810" y="5821647"/>
            <a:ext cx="803275" cy="356235"/>
          </a:xfrm>
          <a:prstGeom prst="rect">
            <a:avLst/>
          </a:prstGeom>
        </p:spPr>
        <p:txBody>
          <a:bodyPr vert="horz" wrap="square" lIns="0" tIns="0" rIns="0" bIns="0" rtlCol="0">
            <a:spAutoFit/>
          </a:bodyPr>
          <a:lstStyle/>
          <a:p>
            <a:pPr marL="12700" marR="5080">
              <a:lnSpc>
                <a:spcPts val="14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 2019–</a:t>
            </a:r>
            <a:r>
              <a:rPr sz="1200" b="1" spc="-5" dirty="0">
                <a:solidFill>
                  <a:srgbClr val="5284C4"/>
                </a:solidFill>
                <a:latin typeface="Segoe UI"/>
                <a:cs typeface="Segoe UI"/>
              </a:rPr>
              <a:t>2021</a:t>
            </a:r>
            <a:endParaRPr sz="1200">
              <a:latin typeface="Segoe UI"/>
              <a:cs typeface="Segoe UI"/>
            </a:endParaRPr>
          </a:p>
        </p:txBody>
      </p:sp>
      <p:sp>
        <p:nvSpPr>
          <p:cNvPr id="121" name="object 121"/>
          <p:cNvSpPr txBox="1"/>
          <p:nvPr/>
        </p:nvSpPr>
        <p:spPr>
          <a:xfrm>
            <a:off x="8311766" y="2264588"/>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122" name="object 122"/>
          <p:cNvSpPr txBox="1"/>
          <p:nvPr/>
        </p:nvSpPr>
        <p:spPr>
          <a:xfrm>
            <a:off x="7708911" y="2807983"/>
            <a:ext cx="1713230" cy="492125"/>
          </a:xfrm>
          <a:prstGeom prst="rect">
            <a:avLst/>
          </a:prstGeom>
        </p:spPr>
        <p:txBody>
          <a:bodyPr vert="horz" wrap="square" lIns="0" tIns="0" rIns="0" bIns="0" rtlCol="0">
            <a:spAutoFit/>
          </a:bodyPr>
          <a:lstStyle/>
          <a:p>
            <a:pPr marL="12700">
              <a:lnSpc>
                <a:spcPts val="2790"/>
              </a:lnSpc>
            </a:pPr>
            <a:r>
              <a:rPr sz="2400" b="1" dirty="0">
                <a:solidFill>
                  <a:srgbClr val="F07E2F"/>
                </a:solidFill>
                <a:latin typeface="Segoe UI"/>
                <a:cs typeface="Segoe UI"/>
              </a:rPr>
              <a:t>4 </a:t>
            </a:r>
            <a:r>
              <a:rPr sz="1500" b="1" dirty="0">
                <a:solidFill>
                  <a:srgbClr val="F07E2F"/>
                </a:solidFill>
                <a:latin typeface="Segoe UI"/>
                <a:cs typeface="Segoe UI"/>
              </a:rPr>
              <a:t>Кван</a:t>
            </a:r>
            <a:r>
              <a:rPr sz="1500" b="1" spc="-25" dirty="0">
                <a:solidFill>
                  <a:srgbClr val="F07E2F"/>
                </a:solidFill>
                <a:latin typeface="Segoe UI"/>
                <a:cs typeface="Segoe UI"/>
              </a:rPr>
              <a:t>т</a:t>
            </a:r>
            <a:r>
              <a:rPr sz="1500" b="1" dirty="0">
                <a:solidFill>
                  <a:srgbClr val="F07E2F"/>
                </a:solidFill>
                <a:latin typeface="Segoe UI"/>
                <a:cs typeface="Segoe UI"/>
              </a:rPr>
              <a:t>ориума</a:t>
            </a:r>
            <a:endParaRPr sz="1500">
              <a:latin typeface="Segoe UI"/>
              <a:cs typeface="Segoe UI"/>
            </a:endParaRPr>
          </a:p>
          <a:p>
            <a:pPr marL="12700">
              <a:lnSpc>
                <a:spcPts val="1350"/>
              </a:lnSpc>
            </a:pPr>
            <a:r>
              <a:rPr sz="1100" spc="-25" dirty="0">
                <a:solidFill>
                  <a:srgbClr val="F07E2F"/>
                </a:solidFill>
                <a:latin typeface="Segoe UI"/>
                <a:cs typeface="Segoe UI"/>
              </a:rPr>
              <a:t>(охва</a:t>
            </a:r>
            <a:r>
              <a:rPr sz="1100" dirty="0">
                <a:solidFill>
                  <a:srgbClr val="F07E2F"/>
                </a:solidFill>
                <a:latin typeface="Segoe UI"/>
                <a:cs typeface="Segoe UI"/>
              </a:rPr>
              <a:t>т</a:t>
            </a:r>
            <a:r>
              <a:rPr sz="1100" spc="-45" dirty="0">
                <a:solidFill>
                  <a:srgbClr val="F07E2F"/>
                </a:solidFill>
                <a:latin typeface="Segoe UI"/>
                <a:cs typeface="Segoe UI"/>
              </a:rPr>
              <a:t> </a:t>
            </a:r>
            <a:r>
              <a:rPr sz="1100" dirty="0">
                <a:solidFill>
                  <a:srgbClr val="F07E2F"/>
                </a:solidFill>
                <a:latin typeface="Segoe UI"/>
                <a:cs typeface="Segoe UI"/>
              </a:rPr>
              <a:t>в</a:t>
            </a:r>
            <a:r>
              <a:rPr sz="1100" spc="-45" dirty="0">
                <a:solidFill>
                  <a:srgbClr val="F07E2F"/>
                </a:solidFill>
                <a:latin typeface="Segoe UI"/>
                <a:cs typeface="Segoe UI"/>
              </a:rPr>
              <a:t> </a:t>
            </a:r>
            <a:r>
              <a:rPr sz="1100" spc="-25" dirty="0">
                <a:solidFill>
                  <a:srgbClr val="F07E2F"/>
                </a:solidFill>
                <a:latin typeface="Segoe UI"/>
                <a:cs typeface="Segoe UI"/>
              </a:rPr>
              <a:t>го</a:t>
            </a:r>
            <a:r>
              <a:rPr sz="1100" dirty="0">
                <a:solidFill>
                  <a:srgbClr val="F07E2F"/>
                </a:solidFill>
                <a:latin typeface="Segoe UI"/>
                <a:cs typeface="Segoe UI"/>
              </a:rPr>
              <a:t>д</a:t>
            </a:r>
            <a:r>
              <a:rPr sz="1100" spc="-45" dirty="0">
                <a:solidFill>
                  <a:srgbClr val="F07E2F"/>
                </a:solidFill>
                <a:latin typeface="Segoe UI"/>
                <a:cs typeface="Segoe UI"/>
              </a:rPr>
              <a:t> </a:t>
            </a:r>
            <a:r>
              <a:rPr sz="1100" dirty="0">
                <a:solidFill>
                  <a:srgbClr val="F07E2F"/>
                </a:solidFill>
                <a:latin typeface="Segoe UI"/>
                <a:cs typeface="Segoe UI"/>
              </a:rPr>
              <a:t>—</a:t>
            </a:r>
            <a:r>
              <a:rPr sz="1100" spc="-50" dirty="0">
                <a:solidFill>
                  <a:srgbClr val="F07E2F"/>
                </a:solidFill>
                <a:latin typeface="Segoe UI"/>
                <a:cs typeface="Segoe UI"/>
              </a:rPr>
              <a:t> </a:t>
            </a:r>
            <a:r>
              <a:rPr sz="1200" b="1" spc="-25" dirty="0">
                <a:solidFill>
                  <a:srgbClr val="F07E2F"/>
                </a:solidFill>
                <a:latin typeface="Segoe UI"/>
                <a:cs typeface="Segoe UI"/>
              </a:rPr>
              <a:t>280</a:t>
            </a:r>
            <a:r>
              <a:rPr sz="1200" b="1" dirty="0">
                <a:solidFill>
                  <a:srgbClr val="F07E2F"/>
                </a:solidFill>
                <a:latin typeface="Segoe UI"/>
                <a:cs typeface="Segoe UI"/>
              </a:rPr>
              <a:t>0</a:t>
            </a:r>
            <a:r>
              <a:rPr sz="1200" b="1" spc="-80" dirty="0">
                <a:solidFill>
                  <a:srgbClr val="F07E2F"/>
                </a:solidFill>
                <a:latin typeface="Segoe UI"/>
                <a:cs typeface="Segoe UI"/>
              </a:rPr>
              <a:t> </a:t>
            </a:r>
            <a:r>
              <a:rPr sz="1100" spc="-25" dirty="0">
                <a:solidFill>
                  <a:srgbClr val="F07E2F"/>
                </a:solidFill>
                <a:latin typeface="Segoe UI"/>
                <a:cs typeface="Segoe UI"/>
              </a:rPr>
              <a:t>детей)</a:t>
            </a:r>
            <a:endParaRPr sz="1100">
              <a:latin typeface="Segoe UI"/>
              <a:cs typeface="Segoe UI"/>
            </a:endParaRPr>
          </a:p>
        </p:txBody>
      </p:sp>
      <p:sp>
        <p:nvSpPr>
          <p:cNvPr id="123" name="object 123"/>
          <p:cNvSpPr txBox="1"/>
          <p:nvPr/>
        </p:nvSpPr>
        <p:spPr>
          <a:xfrm>
            <a:off x="1169022" y="2675191"/>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124" name="object 124"/>
          <p:cNvSpPr txBox="1"/>
          <p:nvPr/>
        </p:nvSpPr>
        <p:spPr>
          <a:xfrm>
            <a:off x="1170978" y="3381794"/>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125" name="object 125"/>
          <p:cNvSpPr txBox="1"/>
          <p:nvPr/>
        </p:nvSpPr>
        <p:spPr>
          <a:xfrm>
            <a:off x="1164412" y="3844899"/>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126" name="object 126"/>
          <p:cNvSpPr txBox="1"/>
          <p:nvPr/>
        </p:nvSpPr>
        <p:spPr>
          <a:xfrm>
            <a:off x="2166228" y="1051633"/>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127" name="object 127"/>
          <p:cNvSpPr/>
          <p:nvPr/>
        </p:nvSpPr>
        <p:spPr>
          <a:xfrm>
            <a:off x="750600" y="1046215"/>
            <a:ext cx="821532" cy="706000"/>
          </a:xfrm>
          <a:prstGeom prst="rect">
            <a:avLst/>
          </a:prstGeom>
          <a:blipFill>
            <a:blip r:embed="rId14" cstate="print"/>
            <a:stretch>
              <a:fillRect/>
            </a:stretch>
          </a:blipFill>
        </p:spPr>
        <p:txBody>
          <a:bodyPr wrap="square" lIns="0" tIns="0" rIns="0" bIns="0" rtlCol="0"/>
          <a:lstStyle/>
          <a:p>
            <a:endParaRPr/>
          </a:p>
        </p:txBody>
      </p:sp>
      <p:sp>
        <p:nvSpPr>
          <p:cNvPr id="128" name="object 128"/>
          <p:cNvSpPr/>
          <p:nvPr/>
        </p:nvSpPr>
        <p:spPr>
          <a:xfrm>
            <a:off x="1231661" y="876658"/>
            <a:ext cx="910701" cy="942854"/>
          </a:xfrm>
          <a:prstGeom prst="rect">
            <a:avLst/>
          </a:prstGeom>
          <a:blipFill>
            <a:blip r:embed="rId15" cstate="print"/>
            <a:stretch>
              <a:fillRect/>
            </a:stretch>
          </a:blipFill>
        </p:spPr>
        <p:txBody>
          <a:bodyPr wrap="square" lIns="0" tIns="0" rIns="0" bIns="0" rtlCol="0"/>
          <a:lstStyle/>
          <a:p>
            <a:endParaRPr/>
          </a:p>
        </p:txBody>
      </p:sp>
      <p:sp>
        <p:nvSpPr>
          <p:cNvPr id="129" name="object 129"/>
          <p:cNvSpPr txBox="1"/>
          <p:nvPr/>
        </p:nvSpPr>
        <p:spPr>
          <a:xfrm>
            <a:off x="8378363" y="2496965"/>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30" name="object 130"/>
          <p:cNvSpPr/>
          <p:nvPr/>
        </p:nvSpPr>
        <p:spPr>
          <a:xfrm>
            <a:off x="8497485" y="2568089"/>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31" name="object 131"/>
          <p:cNvSpPr/>
          <p:nvPr/>
        </p:nvSpPr>
        <p:spPr>
          <a:xfrm>
            <a:off x="8499068" y="2458656"/>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33" name="object 133"/>
          <p:cNvSpPr/>
          <p:nvPr/>
        </p:nvSpPr>
        <p:spPr>
          <a:xfrm>
            <a:off x="7298410" y="630004"/>
            <a:ext cx="2624221" cy="1474562"/>
          </a:xfrm>
          <a:prstGeom prst="rect">
            <a:avLst/>
          </a:prstGeom>
          <a:blipFill>
            <a:blip r:embed="rId16" cstate="print"/>
            <a:stretch>
              <a:fillRect/>
            </a:stretch>
          </a:blipFill>
        </p:spPr>
        <p:txBody>
          <a:bodyPr wrap="square" lIns="0" tIns="0" rIns="0" bIns="0" rtlCol="0"/>
          <a:lstStyle/>
          <a:p>
            <a:endParaRPr/>
          </a:p>
        </p:txBody>
      </p:sp>
      <p:sp>
        <p:nvSpPr>
          <p:cNvPr id="135" name="object 135"/>
          <p:cNvSpPr/>
          <p:nvPr/>
        </p:nvSpPr>
        <p:spPr>
          <a:xfrm>
            <a:off x="7144372" y="3482895"/>
            <a:ext cx="2780919" cy="2013103"/>
          </a:xfrm>
          <a:prstGeom prst="rect">
            <a:avLst/>
          </a:prstGeom>
          <a:blipFill>
            <a:blip r:embed="rId17" cstate="print"/>
            <a:stretch>
              <a:fillRect/>
            </a:stretch>
          </a:blipFill>
        </p:spPr>
        <p:txBody>
          <a:bodyPr wrap="square" lIns="0" tIns="0" rIns="0" bIns="0" rtlCol="0"/>
          <a:lstStyle/>
          <a:p>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29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44029" y="2392730"/>
            <a:ext cx="1040765" cy="669290"/>
          </a:xfrm>
          <a:custGeom>
            <a:avLst/>
            <a:gdLst/>
            <a:ahLst/>
            <a:cxnLst/>
            <a:rect l="l" t="t" r="r" b="b"/>
            <a:pathLst>
              <a:path w="1040765" h="669289">
                <a:moveTo>
                  <a:pt x="0" y="669099"/>
                </a:moveTo>
                <a:lnTo>
                  <a:pt x="1040629" y="669099"/>
                </a:lnTo>
                <a:lnTo>
                  <a:pt x="1040629" y="0"/>
                </a:lnTo>
                <a:lnTo>
                  <a:pt x="0" y="0"/>
                </a:lnTo>
                <a:lnTo>
                  <a:pt x="0" y="669099"/>
                </a:lnTo>
                <a:close/>
              </a:path>
            </a:pathLst>
          </a:custGeom>
          <a:solidFill>
            <a:srgbClr val="FEF2CA"/>
          </a:solidFill>
        </p:spPr>
        <p:txBody>
          <a:bodyPr wrap="square" lIns="0" tIns="0" rIns="0" bIns="0" rtlCol="0"/>
          <a:lstStyle/>
          <a:p>
            <a:endParaRPr/>
          </a:p>
        </p:txBody>
      </p:sp>
      <p:sp>
        <p:nvSpPr>
          <p:cNvPr id="38" name="object 38"/>
          <p:cNvSpPr/>
          <p:nvPr/>
        </p:nvSpPr>
        <p:spPr>
          <a:xfrm>
            <a:off x="544029" y="3138030"/>
            <a:ext cx="1040765" cy="401955"/>
          </a:xfrm>
          <a:custGeom>
            <a:avLst/>
            <a:gdLst/>
            <a:ahLst/>
            <a:cxnLst/>
            <a:rect l="l" t="t" r="r" b="b"/>
            <a:pathLst>
              <a:path w="1040765" h="401954">
                <a:moveTo>
                  <a:pt x="0" y="401885"/>
                </a:moveTo>
                <a:lnTo>
                  <a:pt x="1040629" y="401885"/>
                </a:lnTo>
                <a:lnTo>
                  <a:pt x="1040629" y="0"/>
                </a:lnTo>
                <a:lnTo>
                  <a:pt x="0" y="0"/>
                </a:lnTo>
                <a:lnTo>
                  <a:pt x="0" y="401885"/>
                </a:lnTo>
                <a:close/>
              </a:path>
            </a:pathLst>
          </a:custGeom>
          <a:solidFill>
            <a:srgbClr val="FEF2CA"/>
          </a:solidFill>
        </p:spPr>
        <p:txBody>
          <a:bodyPr wrap="square" lIns="0" tIns="0" rIns="0" bIns="0" rtlCol="0"/>
          <a:lstStyle/>
          <a:p>
            <a:endParaRPr/>
          </a:p>
        </p:txBody>
      </p:sp>
      <p:sp>
        <p:nvSpPr>
          <p:cNvPr id="39" name="object 39"/>
          <p:cNvSpPr/>
          <p:nvPr/>
        </p:nvSpPr>
        <p:spPr>
          <a:xfrm>
            <a:off x="544029" y="3616115"/>
            <a:ext cx="1040765" cy="445770"/>
          </a:xfrm>
          <a:custGeom>
            <a:avLst/>
            <a:gdLst/>
            <a:ahLst/>
            <a:cxnLst/>
            <a:rect l="l" t="t" r="r" b="b"/>
            <a:pathLst>
              <a:path w="1040765" h="445770">
                <a:moveTo>
                  <a:pt x="0" y="445611"/>
                </a:moveTo>
                <a:lnTo>
                  <a:pt x="1040629" y="445611"/>
                </a:lnTo>
                <a:lnTo>
                  <a:pt x="1040629" y="0"/>
                </a:lnTo>
                <a:lnTo>
                  <a:pt x="0" y="0"/>
                </a:lnTo>
                <a:lnTo>
                  <a:pt x="0" y="445611"/>
                </a:lnTo>
                <a:close/>
              </a:path>
            </a:pathLst>
          </a:custGeom>
          <a:solidFill>
            <a:srgbClr val="FEF2CA"/>
          </a:solidFill>
        </p:spPr>
        <p:txBody>
          <a:bodyPr wrap="square" lIns="0" tIns="0" rIns="0" bIns="0" rtlCol="0"/>
          <a:lstStyle/>
          <a:p>
            <a:endParaRPr/>
          </a:p>
        </p:txBody>
      </p:sp>
      <p:sp>
        <p:nvSpPr>
          <p:cNvPr id="40" name="object 40"/>
          <p:cNvSpPr/>
          <p:nvPr/>
        </p:nvSpPr>
        <p:spPr>
          <a:xfrm>
            <a:off x="1677504" y="3616115"/>
            <a:ext cx="4983480" cy="445770"/>
          </a:xfrm>
          <a:custGeom>
            <a:avLst/>
            <a:gdLst/>
            <a:ahLst/>
            <a:cxnLst/>
            <a:rect l="l" t="t" r="r" b="b"/>
            <a:pathLst>
              <a:path w="4983480" h="445770">
                <a:moveTo>
                  <a:pt x="0" y="445611"/>
                </a:moveTo>
                <a:lnTo>
                  <a:pt x="4983111" y="445611"/>
                </a:lnTo>
                <a:lnTo>
                  <a:pt x="4983111" y="0"/>
                </a:lnTo>
                <a:lnTo>
                  <a:pt x="0" y="0"/>
                </a:lnTo>
                <a:lnTo>
                  <a:pt x="0" y="445611"/>
                </a:lnTo>
                <a:close/>
              </a:path>
            </a:pathLst>
          </a:custGeom>
          <a:solidFill>
            <a:srgbClr val="FCE17B"/>
          </a:solidFill>
        </p:spPr>
        <p:txBody>
          <a:bodyPr wrap="square" lIns="0" tIns="0" rIns="0" bIns="0" rtlCol="0"/>
          <a:lstStyle/>
          <a:p>
            <a:endParaRPr/>
          </a:p>
        </p:txBody>
      </p:sp>
      <p:sp>
        <p:nvSpPr>
          <p:cNvPr id="41" name="object 41"/>
          <p:cNvSpPr/>
          <p:nvPr/>
        </p:nvSpPr>
        <p:spPr>
          <a:xfrm>
            <a:off x="1638633" y="2359741"/>
            <a:ext cx="0" cy="702310"/>
          </a:xfrm>
          <a:custGeom>
            <a:avLst/>
            <a:gdLst/>
            <a:ahLst/>
            <a:cxnLst/>
            <a:rect l="l" t="t" r="r" b="b"/>
            <a:pathLst>
              <a:path h="702310">
                <a:moveTo>
                  <a:pt x="0" y="0"/>
                </a:moveTo>
                <a:lnTo>
                  <a:pt x="0" y="702088"/>
                </a:lnTo>
              </a:path>
            </a:pathLst>
          </a:custGeom>
          <a:ln w="107950">
            <a:solidFill>
              <a:srgbClr val="FFFFFF"/>
            </a:solidFill>
          </a:ln>
        </p:spPr>
        <p:txBody>
          <a:bodyPr wrap="square" lIns="0" tIns="0" rIns="0" bIns="0" rtlCol="0"/>
          <a:lstStyle/>
          <a:p>
            <a:endParaRPr/>
          </a:p>
        </p:txBody>
      </p:sp>
      <p:sp>
        <p:nvSpPr>
          <p:cNvPr id="42" name="object 42"/>
          <p:cNvSpPr/>
          <p:nvPr/>
        </p:nvSpPr>
        <p:spPr>
          <a:xfrm>
            <a:off x="1638633" y="3138030"/>
            <a:ext cx="0" cy="401955"/>
          </a:xfrm>
          <a:custGeom>
            <a:avLst/>
            <a:gdLst/>
            <a:ahLst/>
            <a:cxnLst/>
            <a:rect l="l" t="t" r="r" b="b"/>
            <a:pathLst>
              <a:path h="401954">
                <a:moveTo>
                  <a:pt x="0" y="0"/>
                </a:moveTo>
                <a:lnTo>
                  <a:pt x="0" y="401885"/>
                </a:lnTo>
              </a:path>
            </a:pathLst>
          </a:custGeom>
          <a:ln w="107950">
            <a:solidFill>
              <a:srgbClr val="FFFFFF"/>
            </a:solidFill>
          </a:ln>
        </p:spPr>
        <p:txBody>
          <a:bodyPr wrap="square" lIns="0" tIns="0" rIns="0" bIns="0" rtlCol="0"/>
          <a:lstStyle/>
          <a:p>
            <a:endParaRPr/>
          </a:p>
        </p:txBody>
      </p:sp>
      <p:sp>
        <p:nvSpPr>
          <p:cNvPr id="43" name="object 43"/>
          <p:cNvSpPr/>
          <p:nvPr/>
        </p:nvSpPr>
        <p:spPr>
          <a:xfrm>
            <a:off x="1638633" y="3616115"/>
            <a:ext cx="0" cy="470534"/>
          </a:xfrm>
          <a:custGeom>
            <a:avLst/>
            <a:gdLst/>
            <a:ahLst/>
            <a:cxnLst/>
            <a:rect l="l" t="t" r="r" b="b"/>
            <a:pathLst>
              <a:path h="470535">
                <a:moveTo>
                  <a:pt x="0" y="0"/>
                </a:moveTo>
                <a:lnTo>
                  <a:pt x="0" y="470482"/>
                </a:lnTo>
              </a:path>
            </a:pathLst>
          </a:custGeom>
          <a:ln w="107950">
            <a:solidFill>
              <a:srgbClr val="FFFFFF"/>
            </a:solidFill>
          </a:ln>
        </p:spPr>
        <p:txBody>
          <a:bodyPr wrap="square" lIns="0" tIns="0" rIns="0" bIns="0" rtlCol="0"/>
          <a:lstStyle/>
          <a:p>
            <a:endParaRPr/>
          </a:p>
        </p:txBody>
      </p:sp>
      <p:sp>
        <p:nvSpPr>
          <p:cNvPr id="44" name="object 44"/>
          <p:cNvSpPr/>
          <p:nvPr/>
        </p:nvSpPr>
        <p:spPr>
          <a:xfrm>
            <a:off x="543989" y="3578015"/>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5" name="object 45"/>
          <p:cNvSpPr/>
          <p:nvPr/>
        </p:nvSpPr>
        <p:spPr>
          <a:xfrm>
            <a:off x="543989" y="3099930"/>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1677504" y="2393365"/>
            <a:ext cx="4983480" cy="668655"/>
          </a:xfrm>
          <a:prstGeom prst="rect">
            <a:avLst/>
          </a:prstGeom>
          <a:solidFill>
            <a:srgbClr val="FCE17B"/>
          </a:solidFill>
        </p:spPr>
        <p:txBody>
          <a:bodyPr vert="horz" wrap="square" lIns="0" tIns="0" rIns="0" bIns="0" rtlCol="0">
            <a:spAutoFit/>
          </a:bodyPr>
          <a:lstStyle/>
          <a:p>
            <a:pPr marL="122555" marR="100330" algn="just">
              <a:lnSpc>
                <a:spcPts val="900"/>
              </a:lnSpc>
            </a:pPr>
            <a:r>
              <a:rPr sz="900" b="1" dirty="0">
                <a:solidFill>
                  <a:srgbClr val="706F6F"/>
                </a:solidFill>
                <a:latin typeface="Segoe UI"/>
                <a:cs typeface="Segoe UI"/>
              </a:rPr>
              <a:t>Повышение </a:t>
            </a:r>
            <a:r>
              <a:rPr sz="900" b="1" spc="-95" dirty="0">
                <a:solidFill>
                  <a:srgbClr val="706F6F"/>
                </a:solidFill>
                <a:latin typeface="Segoe UI"/>
                <a:cs typeface="Segoe UI"/>
              </a:rPr>
              <a:t> </a:t>
            </a:r>
            <a:r>
              <a:rPr sz="900" b="1" dirty="0">
                <a:solidFill>
                  <a:srgbClr val="706F6F"/>
                </a:solidFill>
                <a:latin typeface="Segoe UI"/>
                <a:cs typeface="Segoe UI"/>
              </a:rPr>
              <a:t>к</a:t>
            </a:r>
            <a:r>
              <a:rPr sz="900" b="1" spc="-10" dirty="0">
                <a:solidFill>
                  <a:srgbClr val="706F6F"/>
                </a:solidFill>
                <a:latin typeface="Segoe UI"/>
                <a:cs typeface="Segoe UI"/>
              </a:rPr>
              <a:t>а</a:t>
            </a:r>
            <a:r>
              <a:rPr sz="900" b="1" dirty="0">
                <a:solidFill>
                  <a:srgbClr val="706F6F"/>
                </a:solidFill>
                <a:latin typeface="Segoe UI"/>
                <a:cs typeface="Segoe UI"/>
              </a:rPr>
              <a:t>чественно</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95" dirty="0">
                <a:solidFill>
                  <a:srgbClr val="706F6F"/>
                </a:solidFill>
                <a:latin typeface="Segoe UI"/>
                <a:cs typeface="Segoe UI"/>
              </a:rPr>
              <a:t> </a:t>
            </a:r>
            <a:r>
              <a:rPr sz="900" b="1" dirty="0">
                <a:solidFill>
                  <a:srgbClr val="706F6F"/>
                </a:solidFill>
                <a:latin typeface="Segoe UI"/>
                <a:cs typeface="Segoe UI"/>
              </a:rPr>
              <a:t>уровня </a:t>
            </a:r>
            <a:r>
              <a:rPr sz="900" b="1" spc="-95" dirty="0">
                <a:solidFill>
                  <a:srgbClr val="706F6F"/>
                </a:solidFill>
                <a:latin typeface="Segoe UI"/>
                <a:cs typeface="Segoe UI"/>
              </a:rPr>
              <a:t> </a:t>
            </a:r>
            <a:r>
              <a:rPr sz="900" b="1" dirty="0">
                <a:solidFill>
                  <a:srgbClr val="706F6F"/>
                </a:solidFill>
                <a:latin typeface="Segoe UI"/>
                <a:cs typeface="Segoe UI"/>
              </a:rPr>
              <a:t>дополни</a:t>
            </a:r>
            <a:r>
              <a:rPr sz="900" b="1" spc="-15" dirty="0">
                <a:solidFill>
                  <a:srgbClr val="706F6F"/>
                </a:solidFill>
                <a:latin typeface="Segoe UI"/>
                <a:cs typeface="Segoe UI"/>
              </a:rPr>
              <a:t>т</a:t>
            </a:r>
            <a:r>
              <a:rPr sz="900" b="1" dirty="0">
                <a:solidFill>
                  <a:srgbClr val="706F6F"/>
                </a:solidFill>
                <a:latin typeface="Segoe UI"/>
                <a:cs typeface="Segoe UI"/>
              </a:rPr>
              <a:t>ельно</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95"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азования, </a:t>
            </a:r>
            <a:r>
              <a:rPr sz="900" b="1" spc="-95" dirty="0">
                <a:solidFill>
                  <a:srgbClr val="706F6F"/>
                </a:solidFill>
                <a:latin typeface="Segoe UI"/>
                <a:cs typeface="Segoe UI"/>
              </a:rPr>
              <a:t> </a:t>
            </a:r>
            <a:r>
              <a:rPr sz="900" b="1" dirty="0">
                <a:solidFill>
                  <a:srgbClr val="706F6F"/>
                </a:solidFill>
                <a:latin typeface="Segoe UI"/>
                <a:cs typeface="Segoe UI"/>
              </a:rPr>
              <a:t>в </a:t>
            </a:r>
            <a:r>
              <a:rPr sz="900" b="1" spc="-100" dirty="0">
                <a:solidFill>
                  <a:srgbClr val="706F6F"/>
                </a:solidFill>
                <a:latin typeface="Segoe UI"/>
                <a:cs typeface="Segoe UI"/>
              </a:rPr>
              <a:t> </a:t>
            </a:r>
            <a:r>
              <a:rPr sz="900" b="1" dirty="0">
                <a:solidFill>
                  <a:srgbClr val="706F6F"/>
                </a:solidFill>
                <a:latin typeface="Segoe UI"/>
                <a:cs typeface="Segoe UI"/>
              </a:rPr>
              <a:t>первую </a:t>
            </a:r>
            <a:r>
              <a:rPr sz="900" b="1" spc="-100" dirty="0">
                <a:solidFill>
                  <a:srgbClr val="706F6F"/>
                </a:solidFill>
                <a:latin typeface="Segoe UI"/>
                <a:cs typeface="Segoe UI"/>
              </a:rPr>
              <a:t> </a:t>
            </a:r>
            <a:r>
              <a:rPr sz="900" b="1" dirty="0">
                <a:solidFill>
                  <a:srgbClr val="706F6F"/>
                </a:solidFill>
                <a:latin typeface="Segoe UI"/>
                <a:cs typeface="Segoe UI"/>
              </a:rPr>
              <a:t>оче- редь</a:t>
            </a:r>
            <a:r>
              <a:rPr sz="900" b="1" spc="95" dirty="0">
                <a:solidFill>
                  <a:srgbClr val="706F6F"/>
                </a:solidFill>
                <a:latin typeface="Segoe UI"/>
                <a:cs typeface="Segoe UI"/>
              </a:rPr>
              <a:t> </a:t>
            </a:r>
            <a:r>
              <a:rPr sz="900" b="1" dirty="0">
                <a:solidFill>
                  <a:srgbClr val="706F6F"/>
                </a:solidFill>
                <a:latin typeface="Segoe UI"/>
                <a:cs typeface="Segoe UI"/>
              </a:rPr>
              <a:t>в</a:t>
            </a:r>
            <a:r>
              <a:rPr sz="900" b="1" spc="95" dirty="0">
                <a:solidFill>
                  <a:srgbClr val="706F6F"/>
                </a:solidFill>
                <a:latin typeface="Segoe UI"/>
                <a:cs typeface="Segoe UI"/>
              </a:rPr>
              <a:t> </a:t>
            </a:r>
            <a:r>
              <a:rPr sz="900" b="1" dirty="0">
                <a:solidFill>
                  <a:srgbClr val="706F6F"/>
                </a:solidFill>
                <a:latin typeface="Segoe UI"/>
                <a:cs typeface="Segoe UI"/>
              </a:rPr>
              <a:t>сел</a:t>
            </a:r>
            <a:r>
              <a:rPr sz="900" b="1" spc="-5" dirty="0">
                <a:solidFill>
                  <a:srgbClr val="706F6F"/>
                </a:solidFill>
                <a:latin typeface="Segoe UI"/>
                <a:cs typeface="Segoe UI"/>
              </a:rPr>
              <a:t>ь</a:t>
            </a:r>
            <a:r>
              <a:rPr sz="900" b="1" dirty="0">
                <a:solidFill>
                  <a:srgbClr val="706F6F"/>
                </a:solidFill>
                <a:latin typeface="Segoe UI"/>
                <a:cs typeface="Segoe UI"/>
              </a:rPr>
              <a:t>с</a:t>
            </a:r>
            <a:r>
              <a:rPr sz="900" b="1" spc="-15" dirty="0">
                <a:solidFill>
                  <a:srgbClr val="706F6F"/>
                </a:solidFill>
                <a:latin typeface="Segoe UI"/>
                <a:cs typeface="Segoe UI"/>
              </a:rPr>
              <a:t>к</a:t>
            </a:r>
            <a:r>
              <a:rPr sz="900" b="1" dirty="0">
                <a:solidFill>
                  <a:srgbClr val="706F6F"/>
                </a:solidFill>
                <a:latin typeface="Segoe UI"/>
                <a:cs typeface="Segoe UI"/>
              </a:rPr>
              <a:t>ой</a:t>
            </a:r>
            <a:r>
              <a:rPr sz="900" b="1" spc="95" dirty="0">
                <a:solidFill>
                  <a:srgbClr val="706F6F"/>
                </a:solidFill>
                <a:latin typeface="Segoe UI"/>
                <a:cs typeface="Segoe UI"/>
              </a:rPr>
              <a:t> </a:t>
            </a:r>
            <a:r>
              <a:rPr sz="900" b="1" dirty="0">
                <a:solidFill>
                  <a:srgbClr val="706F6F"/>
                </a:solidFill>
                <a:latin typeface="Segoe UI"/>
                <a:cs typeface="Segoe UI"/>
              </a:rPr>
              <a:t>местности;</a:t>
            </a:r>
            <a:r>
              <a:rPr sz="900" b="1" spc="95" dirty="0">
                <a:solidFill>
                  <a:srgbClr val="706F6F"/>
                </a:solidFill>
                <a:latin typeface="Segoe UI"/>
                <a:cs typeface="Segoe UI"/>
              </a:rPr>
              <a:t> </a:t>
            </a:r>
            <a:r>
              <a:rPr sz="900" b="1" dirty="0">
                <a:solidFill>
                  <a:srgbClr val="706F6F"/>
                </a:solidFill>
                <a:latin typeface="Segoe UI"/>
                <a:cs typeface="Segoe UI"/>
              </a:rPr>
              <a:t>создание</a:t>
            </a:r>
            <a:r>
              <a:rPr sz="900" b="1" spc="95" dirty="0">
                <a:solidFill>
                  <a:srgbClr val="706F6F"/>
                </a:solidFill>
                <a:latin typeface="Segoe UI"/>
                <a:cs typeface="Segoe UI"/>
              </a:rPr>
              <a:t> </a:t>
            </a:r>
            <a:r>
              <a:rPr sz="900" b="1" spc="-5" dirty="0">
                <a:solidFill>
                  <a:srgbClr val="706F6F"/>
                </a:solidFill>
                <a:latin typeface="Segoe UI"/>
                <a:cs typeface="Segoe UI"/>
              </a:rPr>
              <a:t>у</a:t>
            </a:r>
            <a:r>
              <a:rPr sz="900" b="1" dirty="0">
                <a:solidFill>
                  <a:srgbClr val="706F6F"/>
                </a:solidFill>
                <a:latin typeface="Segoe UI"/>
                <a:cs typeface="Segoe UI"/>
              </a:rPr>
              <a:t>словий</a:t>
            </a:r>
            <a:r>
              <a:rPr sz="900" b="1" spc="95" dirty="0">
                <a:solidFill>
                  <a:srgbClr val="706F6F"/>
                </a:solidFill>
                <a:latin typeface="Segoe UI"/>
                <a:cs typeface="Segoe UI"/>
              </a:rPr>
              <a:t> </a:t>
            </a:r>
            <a:r>
              <a:rPr sz="900" b="1" spc="5" dirty="0">
                <a:solidFill>
                  <a:srgbClr val="706F6F"/>
                </a:solidFill>
                <a:latin typeface="Segoe UI"/>
                <a:cs typeface="Segoe UI"/>
              </a:rPr>
              <a:t>д</a:t>
            </a:r>
            <a:r>
              <a:rPr sz="900" b="1" dirty="0">
                <a:solidFill>
                  <a:srgbClr val="706F6F"/>
                </a:solidFill>
                <a:latin typeface="Segoe UI"/>
                <a:cs typeface="Segoe UI"/>
              </a:rPr>
              <a:t>ля</a:t>
            </a:r>
            <a:r>
              <a:rPr sz="900" b="1" spc="95"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авно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95" dirty="0">
                <a:solidFill>
                  <a:srgbClr val="706F6F"/>
                </a:solidFill>
                <a:latin typeface="Segoe UI"/>
                <a:cs typeface="Segoe UI"/>
              </a:rPr>
              <a:t> </a:t>
            </a:r>
            <a:r>
              <a:rPr sz="900" b="1" dirty="0">
                <a:solidFill>
                  <a:srgbClr val="706F6F"/>
                </a:solidFill>
                <a:latin typeface="Segoe UI"/>
                <a:cs typeface="Segoe UI"/>
              </a:rPr>
              <a:t>дос</a:t>
            </a:r>
            <a:r>
              <a:rPr sz="900" b="1" spc="10" dirty="0">
                <a:solidFill>
                  <a:srgbClr val="706F6F"/>
                </a:solidFill>
                <a:latin typeface="Segoe UI"/>
                <a:cs typeface="Segoe UI"/>
              </a:rPr>
              <a:t>т</a:t>
            </a:r>
            <a:r>
              <a:rPr sz="900" b="1" dirty="0">
                <a:solidFill>
                  <a:srgbClr val="706F6F"/>
                </a:solidFill>
                <a:latin typeface="Segoe UI"/>
                <a:cs typeface="Segoe UI"/>
              </a:rPr>
              <a:t>упа</a:t>
            </a:r>
            <a:r>
              <a:rPr sz="900" b="1" spc="95" dirty="0">
                <a:solidFill>
                  <a:srgbClr val="706F6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95" dirty="0">
                <a:solidFill>
                  <a:srgbClr val="706F6F"/>
                </a:solidFill>
                <a:latin typeface="Segoe UI"/>
                <a:cs typeface="Segoe UI"/>
              </a:rPr>
              <a:t> </a:t>
            </a:r>
            <a:r>
              <a:rPr sz="900" b="1" dirty="0">
                <a:solidFill>
                  <a:srgbClr val="706F6F"/>
                </a:solidFill>
                <a:latin typeface="Segoe UI"/>
                <a:cs typeface="Segoe UI"/>
              </a:rPr>
              <a:t>к</a:t>
            </a:r>
            <a:r>
              <a:rPr sz="900" b="1" spc="95"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ехни- чес</a:t>
            </a:r>
            <a:r>
              <a:rPr sz="900" b="1" spc="-15" dirty="0">
                <a:solidFill>
                  <a:srgbClr val="706F6F"/>
                </a:solidFill>
                <a:latin typeface="Segoe UI"/>
                <a:cs typeface="Segoe UI"/>
              </a:rPr>
              <a:t>к</a:t>
            </a:r>
            <a:r>
              <a:rPr sz="900" b="1" dirty="0">
                <a:solidFill>
                  <a:srgbClr val="706F6F"/>
                </a:solidFill>
                <a:latin typeface="Segoe UI"/>
                <a:cs typeface="Segoe UI"/>
              </a:rPr>
              <a:t>ому </a:t>
            </a:r>
            <a:r>
              <a:rPr sz="900" b="1" spc="-70" dirty="0">
                <a:solidFill>
                  <a:srgbClr val="706F6F"/>
                </a:solidFill>
                <a:latin typeface="Segoe UI"/>
                <a:cs typeface="Segoe UI"/>
              </a:rPr>
              <a:t> </a:t>
            </a:r>
            <a:r>
              <a:rPr sz="900" b="1" dirty="0">
                <a:solidFill>
                  <a:srgbClr val="706F6F"/>
                </a:solidFill>
                <a:latin typeface="Segoe UI"/>
                <a:cs typeface="Segoe UI"/>
              </a:rPr>
              <a:t>творчеству; </a:t>
            </a:r>
            <a:r>
              <a:rPr sz="900" b="1" spc="-70" dirty="0">
                <a:solidFill>
                  <a:srgbClr val="706F6F"/>
                </a:solidFill>
                <a:latin typeface="Segoe UI"/>
                <a:cs typeface="Segoe UI"/>
              </a:rPr>
              <a:t> </a:t>
            </a:r>
            <a:r>
              <a:rPr sz="900" b="1" dirty="0">
                <a:solidFill>
                  <a:srgbClr val="706F6F"/>
                </a:solidFill>
                <a:latin typeface="Segoe UI"/>
                <a:cs typeface="Segoe UI"/>
              </a:rPr>
              <a:t>внедрение </a:t>
            </a:r>
            <a:r>
              <a:rPr sz="900" b="1" spc="-70"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ехнологии </a:t>
            </a:r>
            <a:r>
              <a:rPr sz="900" b="1" spc="-70" dirty="0">
                <a:solidFill>
                  <a:srgbClr val="706F6F"/>
                </a:solidFill>
                <a:latin typeface="Segoe UI"/>
                <a:cs typeface="Segoe UI"/>
              </a:rPr>
              <a:t> </a:t>
            </a:r>
            <a:r>
              <a:rPr sz="900" b="1" dirty="0">
                <a:solidFill>
                  <a:srgbClr val="706F6F"/>
                </a:solidFill>
                <a:latin typeface="Segoe UI"/>
                <a:cs typeface="Segoe UI"/>
              </a:rPr>
              <a:t>академичес</a:t>
            </a:r>
            <a:r>
              <a:rPr sz="900" b="1" spc="-15" dirty="0">
                <a:solidFill>
                  <a:srgbClr val="706F6F"/>
                </a:solidFill>
                <a:latin typeface="Segoe UI"/>
                <a:cs typeface="Segoe UI"/>
              </a:rPr>
              <a:t>к</a:t>
            </a:r>
            <a:r>
              <a:rPr sz="900" b="1" dirty="0">
                <a:solidFill>
                  <a:srgbClr val="706F6F"/>
                </a:solidFill>
                <a:latin typeface="Segoe UI"/>
                <a:cs typeface="Segoe UI"/>
              </a:rPr>
              <a:t>ой </a:t>
            </a:r>
            <a:r>
              <a:rPr sz="900" b="1" spc="-70" dirty="0">
                <a:solidFill>
                  <a:srgbClr val="706F6F"/>
                </a:solidFill>
                <a:latin typeface="Segoe UI"/>
                <a:cs typeface="Segoe UI"/>
              </a:rPr>
              <a:t> </a:t>
            </a:r>
            <a:r>
              <a:rPr sz="900" b="1" dirty="0">
                <a:solidFill>
                  <a:srgbClr val="706F6F"/>
                </a:solidFill>
                <a:latin typeface="Segoe UI"/>
                <a:cs typeface="Segoe UI"/>
              </a:rPr>
              <a:t>мобильности </a:t>
            </a:r>
            <a:r>
              <a:rPr sz="900" b="1" spc="-70" dirty="0">
                <a:solidFill>
                  <a:srgbClr val="706F6F"/>
                </a:solidFill>
                <a:latin typeface="Segoe UI"/>
                <a:cs typeface="Segoe UI"/>
              </a:rPr>
              <a:t> </a:t>
            </a:r>
            <a:r>
              <a:rPr sz="900" b="1" dirty="0">
                <a:solidFill>
                  <a:srgbClr val="706F6F"/>
                </a:solidFill>
                <a:latin typeface="Segoe UI"/>
                <a:cs typeface="Segoe UI"/>
              </a:rPr>
              <a:t>лучших педа</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15" dirty="0">
                <a:solidFill>
                  <a:srgbClr val="706F6F"/>
                </a:solidFill>
                <a:latin typeface="Segoe UI"/>
                <a:cs typeface="Segoe UI"/>
              </a:rPr>
              <a:t>г</a:t>
            </a:r>
            <a:r>
              <a:rPr sz="900" b="1" dirty="0">
                <a:solidFill>
                  <a:srgbClr val="706F6F"/>
                </a:solidFill>
                <a:latin typeface="Segoe UI"/>
                <a:cs typeface="Segoe UI"/>
              </a:rPr>
              <a:t>ов на всей </a:t>
            </a:r>
            <a:r>
              <a:rPr sz="900" b="1" spc="-15" dirty="0">
                <a:solidFill>
                  <a:srgbClr val="706F6F"/>
                </a:solidFill>
                <a:latin typeface="Segoe UI"/>
                <a:cs typeface="Segoe UI"/>
              </a:rPr>
              <a:t>т</a:t>
            </a:r>
            <a:r>
              <a:rPr sz="900" b="1" dirty="0">
                <a:solidFill>
                  <a:srgbClr val="706F6F"/>
                </a:solidFill>
                <a:latin typeface="Segoe UI"/>
                <a:cs typeface="Segoe UI"/>
              </a:rPr>
              <a:t>ерри</a:t>
            </a:r>
            <a:r>
              <a:rPr sz="900" b="1" spc="-15" dirty="0">
                <a:solidFill>
                  <a:srgbClr val="706F6F"/>
                </a:solidFill>
                <a:latin typeface="Segoe UI"/>
                <a:cs typeface="Segoe UI"/>
              </a:rPr>
              <a:t>т</a:t>
            </a:r>
            <a:r>
              <a:rPr sz="900" b="1" dirty="0">
                <a:solidFill>
                  <a:srgbClr val="706F6F"/>
                </a:solidFill>
                <a:latin typeface="Segoe UI"/>
                <a:cs typeface="Segoe UI"/>
              </a:rPr>
              <a:t>ории Ни</a:t>
            </a:r>
            <a:r>
              <a:rPr sz="900" b="1" spc="-15" dirty="0">
                <a:solidFill>
                  <a:srgbClr val="706F6F"/>
                </a:solidFill>
                <a:latin typeface="Segoe UI"/>
                <a:cs typeface="Segoe UI"/>
              </a:rPr>
              <a:t>ж</a:t>
            </a:r>
            <a:r>
              <a:rPr sz="900" b="1" dirty="0">
                <a:solidFill>
                  <a:srgbClr val="706F6F"/>
                </a:solidFill>
                <a:latin typeface="Segoe UI"/>
                <a:cs typeface="Segoe UI"/>
              </a:rPr>
              <a:t>е</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дс</a:t>
            </a:r>
            <a:r>
              <a:rPr sz="900" b="1" spc="-15" dirty="0">
                <a:solidFill>
                  <a:srgbClr val="706F6F"/>
                </a:solidFill>
                <a:latin typeface="Segoe UI"/>
                <a:cs typeface="Segoe UI"/>
              </a:rPr>
              <a:t>к</a:t>
            </a:r>
            <a:r>
              <a:rPr sz="900" b="1" dirty="0">
                <a:solidFill>
                  <a:srgbClr val="706F6F"/>
                </a:solidFill>
                <a:latin typeface="Segoe UI"/>
                <a:cs typeface="Segoe UI"/>
              </a:rPr>
              <a:t>ой области</a:t>
            </a:r>
            <a:endParaRPr sz="900">
              <a:latin typeface="Segoe UI"/>
              <a:cs typeface="Segoe UI"/>
            </a:endParaRPr>
          </a:p>
        </p:txBody>
      </p:sp>
      <p:sp>
        <p:nvSpPr>
          <p:cNvPr id="47" name="object 47"/>
          <p:cNvSpPr txBox="1"/>
          <p:nvPr/>
        </p:nvSpPr>
        <p:spPr>
          <a:xfrm>
            <a:off x="534432" y="2040158"/>
            <a:ext cx="427164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0" dirty="0">
                <a:solidFill>
                  <a:srgbClr val="706F6F"/>
                </a:solidFill>
                <a:latin typeface="Segoe UI"/>
                <a:cs typeface="Segoe UI"/>
              </a:rPr>
              <a:t> </a:t>
            </a:r>
            <a:r>
              <a:rPr sz="1100" dirty="0">
                <a:solidFill>
                  <a:srgbClr val="706F6F"/>
                </a:solidFill>
                <a:latin typeface="Segoe UI"/>
                <a:cs typeface="Segoe UI"/>
              </a:rPr>
              <a:t>—</a:t>
            </a:r>
            <a:r>
              <a:rPr sz="1100" spc="-70"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70" dirty="0">
                <a:solidFill>
                  <a:srgbClr val="706F6F"/>
                </a:solidFill>
                <a:latin typeface="Segoe UI"/>
                <a:cs typeface="Segoe UI"/>
              </a:rPr>
              <a:t> </a:t>
            </a:r>
            <a:r>
              <a:rPr sz="1100" spc="-35" dirty="0">
                <a:solidFill>
                  <a:srgbClr val="706F6F"/>
                </a:solidFill>
                <a:latin typeface="Segoe UI"/>
                <a:cs typeface="Segoe UI"/>
              </a:rPr>
              <a:t>мобильны</a:t>
            </a:r>
            <a:r>
              <a:rPr sz="1100" dirty="0">
                <a:solidFill>
                  <a:srgbClr val="706F6F"/>
                </a:solidFill>
                <a:latin typeface="Segoe UI"/>
                <a:cs typeface="Segoe UI"/>
              </a:rPr>
              <a:t>х</a:t>
            </a:r>
            <a:r>
              <a:rPr sz="1100" spc="-70" dirty="0">
                <a:solidFill>
                  <a:srgbClr val="706F6F"/>
                </a:solidFill>
                <a:latin typeface="Segoe UI"/>
                <a:cs typeface="Segoe UI"/>
              </a:rPr>
              <a:t> </a:t>
            </a:r>
            <a:r>
              <a:rPr sz="1100" spc="-35" dirty="0">
                <a:solidFill>
                  <a:srgbClr val="706F6F"/>
                </a:solidFill>
                <a:latin typeface="Segoe UI"/>
                <a:cs typeface="Segoe UI"/>
              </a:rPr>
              <a:t>технопарко</a:t>
            </a:r>
            <a:r>
              <a:rPr sz="1100" dirty="0">
                <a:solidFill>
                  <a:srgbClr val="706F6F"/>
                </a:solidFill>
                <a:latin typeface="Segoe UI"/>
                <a:cs typeface="Segoe UI"/>
              </a:rPr>
              <a:t>в</a:t>
            </a:r>
            <a:r>
              <a:rPr sz="1100" spc="-70" dirty="0">
                <a:solidFill>
                  <a:srgbClr val="706F6F"/>
                </a:solidFill>
                <a:latin typeface="Segoe UI"/>
                <a:cs typeface="Segoe UI"/>
              </a:rPr>
              <a:t> </a:t>
            </a:r>
            <a:r>
              <a:rPr sz="1100" spc="-35" dirty="0">
                <a:solidFill>
                  <a:srgbClr val="706F6F"/>
                </a:solidFill>
                <a:latin typeface="Segoe UI"/>
                <a:cs typeface="Segoe UI"/>
              </a:rPr>
              <a:t>«Кванториум»</a:t>
            </a:r>
            <a:endParaRPr sz="1100">
              <a:latin typeface="Segoe UI"/>
              <a:cs typeface="Segoe UI"/>
            </a:endParaRPr>
          </a:p>
        </p:txBody>
      </p:sp>
      <p:sp>
        <p:nvSpPr>
          <p:cNvPr id="48" name="object 48"/>
          <p:cNvSpPr txBox="1"/>
          <p:nvPr/>
        </p:nvSpPr>
        <p:spPr>
          <a:xfrm>
            <a:off x="1787909" y="3735370"/>
            <a:ext cx="4439285" cy="152400"/>
          </a:xfrm>
          <a:prstGeom prst="rect">
            <a:avLst/>
          </a:prstGeom>
        </p:spPr>
        <p:txBody>
          <a:bodyPr vert="horz" wrap="square" lIns="0" tIns="0" rIns="0" bIns="0" rtlCol="0">
            <a:spAutoFit/>
          </a:bodyPr>
          <a:lstStyle/>
          <a:p>
            <a:pPr marL="12700">
              <a:lnSpc>
                <a:spcPct val="100000"/>
              </a:lnSpc>
            </a:pPr>
            <a:r>
              <a:rPr sz="900" b="1" dirty="0">
                <a:solidFill>
                  <a:srgbClr val="706F6F"/>
                </a:solidFill>
                <a:latin typeface="Segoe UI"/>
                <a:cs typeface="Segoe UI"/>
              </a:rPr>
              <a:t>Н</a:t>
            </a:r>
            <a:r>
              <a:rPr sz="900" b="1" spc="-10" dirty="0">
                <a:solidFill>
                  <a:srgbClr val="706F6F"/>
                </a:solidFill>
                <a:latin typeface="Segoe UI"/>
                <a:cs typeface="Segoe UI"/>
              </a:rPr>
              <a:t>а</a:t>
            </a:r>
            <a:r>
              <a:rPr sz="900" b="1" dirty="0">
                <a:solidFill>
                  <a:srgbClr val="706F6F"/>
                </a:solidFill>
                <a:latin typeface="Segoe UI"/>
                <a:cs typeface="Segoe UI"/>
              </a:rPr>
              <a:t>чиная с 2019 </a:t>
            </a:r>
            <a:r>
              <a:rPr sz="900" b="1" spc="-15" dirty="0">
                <a:solidFill>
                  <a:srgbClr val="706F6F"/>
                </a:solidFill>
                <a:latin typeface="Segoe UI"/>
                <a:cs typeface="Segoe UI"/>
              </a:rPr>
              <a:t>г</a:t>
            </a:r>
            <a:r>
              <a:rPr sz="900" b="1" spc="-10" dirty="0">
                <a:solidFill>
                  <a:srgbClr val="706F6F"/>
                </a:solidFill>
                <a:latin typeface="Segoe UI"/>
                <a:cs typeface="Segoe UI"/>
              </a:rPr>
              <a:t>о</a:t>
            </a:r>
            <a:r>
              <a:rPr sz="900" b="1" dirty="0">
                <a:solidFill>
                  <a:srgbClr val="706F6F"/>
                </a:solidFill>
                <a:latin typeface="Segoe UI"/>
                <a:cs typeface="Segoe UI"/>
              </a:rPr>
              <a:t>да создано </a:t>
            </a:r>
            <a:r>
              <a:rPr sz="1000" b="1" dirty="0">
                <a:solidFill>
                  <a:srgbClr val="F07E2F"/>
                </a:solidFill>
                <a:latin typeface="Segoe UI"/>
                <a:cs typeface="Segoe UI"/>
              </a:rPr>
              <a:t>3</a:t>
            </a:r>
            <a:r>
              <a:rPr sz="1000" b="1" spc="-30" dirty="0">
                <a:solidFill>
                  <a:srgbClr val="F07E2F"/>
                </a:solidFill>
                <a:latin typeface="Segoe UI"/>
                <a:cs typeface="Segoe UI"/>
              </a:rPr>
              <a:t> </a:t>
            </a:r>
            <a:r>
              <a:rPr sz="900" b="1" dirty="0">
                <a:solidFill>
                  <a:srgbClr val="706F6F"/>
                </a:solidFill>
                <a:latin typeface="Segoe UI"/>
                <a:cs typeface="Segoe UI"/>
              </a:rPr>
              <a:t>мобильных де</a:t>
            </a:r>
            <a:r>
              <a:rPr sz="900" b="1" spc="-15" dirty="0">
                <a:solidFill>
                  <a:srgbClr val="706F6F"/>
                </a:solidFill>
                <a:latin typeface="Segoe UI"/>
                <a:cs typeface="Segoe UI"/>
              </a:rPr>
              <a:t>т</a:t>
            </a:r>
            <a:r>
              <a:rPr sz="900" b="1" dirty="0">
                <a:solidFill>
                  <a:srgbClr val="706F6F"/>
                </a:solidFill>
                <a:latin typeface="Segoe UI"/>
                <a:cs typeface="Segoe UI"/>
              </a:rPr>
              <a:t>ских </a:t>
            </a:r>
            <a:r>
              <a:rPr sz="900" b="1" spc="-15" dirty="0">
                <a:solidFill>
                  <a:srgbClr val="706F6F"/>
                </a:solidFill>
                <a:latin typeface="Segoe UI"/>
                <a:cs typeface="Segoe UI"/>
              </a:rPr>
              <a:t>т</a:t>
            </a:r>
            <a:r>
              <a:rPr sz="900" b="1" dirty="0">
                <a:solidFill>
                  <a:srgbClr val="706F6F"/>
                </a:solidFill>
                <a:latin typeface="Segoe UI"/>
                <a:cs typeface="Segoe UI"/>
              </a:rPr>
              <a:t>ехнопарка «Кван</a:t>
            </a:r>
            <a:r>
              <a:rPr sz="900" b="1" spc="-15" dirty="0">
                <a:solidFill>
                  <a:srgbClr val="706F6F"/>
                </a:solidFill>
                <a:latin typeface="Segoe UI"/>
                <a:cs typeface="Segoe UI"/>
              </a:rPr>
              <a:t>т</a:t>
            </a:r>
            <a:r>
              <a:rPr sz="900" b="1" dirty="0">
                <a:solidFill>
                  <a:srgbClr val="706F6F"/>
                </a:solidFill>
                <a:latin typeface="Segoe UI"/>
                <a:cs typeface="Segoe UI"/>
              </a:rPr>
              <a:t>ориум»</a:t>
            </a:r>
            <a:endParaRPr sz="900">
              <a:latin typeface="Segoe UI"/>
              <a:cs typeface="Segoe UI"/>
            </a:endParaRPr>
          </a:p>
        </p:txBody>
      </p:sp>
      <p:sp>
        <p:nvSpPr>
          <p:cNvPr id="49" name="object 49"/>
          <p:cNvSpPr txBox="1"/>
          <p:nvPr/>
        </p:nvSpPr>
        <p:spPr>
          <a:xfrm>
            <a:off x="1677504" y="3138030"/>
            <a:ext cx="4983480" cy="401955"/>
          </a:xfrm>
          <a:prstGeom prst="rect">
            <a:avLst/>
          </a:prstGeom>
          <a:solidFill>
            <a:srgbClr val="FCE17B"/>
          </a:solidFill>
        </p:spPr>
        <p:txBody>
          <a:bodyPr vert="horz" wrap="square" lIns="0" tIns="0" rIns="0" bIns="0" rtlCol="0">
            <a:spAutoFit/>
          </a:bodyPr>
          <a:lstStyle/>
          <a:p>
            <a:pPr marL="122555" marR="100330">
              <a:lnSpc>
                <a:spcPts val="900"/>
              </a:lnSpc>
            </a:pPr>
            <a:r>
              <a:rPr sz="900" b="1" dirty="0">
                <a:solidFill>
                  <a:srgbClr val="706F6F"/>
                </a:solidFill>
                <a:latin typeface="Segoe UI"/>
                <a:cs typeface="Segoe UI"/>
              </a:rPr>
              <a:t>Выст</a:t>
            </a:r>
            <a:r>
              <a:rPr sz="900" b="1" spc="-10" dirty="0">
                <a:solidFill>
                  <a:srgbClr val="706F6F"/>
                </a:solidFill>
                <a:latin typeface="Segoe UI"/>
                <a:cs typeface="Segoe UI"/>
              </a:rPr>
              <a:t>р</a:t>
            </a:r>
            <a:r>
              <a:rPr sz="900" b="1" dirty="0">
                <a:solidFill>
                  <a:srgbClr val="706F6F"/>
                </a:solidFill>
                <a:latin typeface="Segoe UI"/>
                <a:cs typeface="Segoe UI"/>
              </a:rPr>
              <a:t>аивание</a:t>
            </a:r>
            <a:r>
              <a:rPr sz="900" b="1" spc="-50" dirty="0">
                <a:solidFill>
                  <a:srgbClr val="706F6F"/>
                </a:solidFill>
                <a:latin typeface="Segoe UI"/>
                <a:cs typeface="Segoe UI"/>
              </a:rPr>
              <a:t> </a:t>
            </a:r>
            <a:r>
              <a:rPr sz="900" b="1" dirty="0">
                <a:solidFill>
                  <a:srgbClr val="706F6F"/>
                </a:solidFill>
                <a:latin typeface="Segoe UI"/>
                <a:cs typeface="Segoe UI"/>
              </a:rPr>
              <a:t>социально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50" dirty="0">
                <a:solidFill>
                  <a:srgbClr val="706F6F"/>
                </a:solidFill>
                <a:latin typeface="Segoe UI"/>
                <a:cs typeface="Segoe UI"/>
              </a:rPr>
              <a:t> </a:t>
            </a:r>
            <a:r>
              <a:rPr sz="900" b="1" dirty="0">
                <a:solidFill>
                  <a:srgbClr val="706F6F"/>
                </a:solidFill>
                <a:latin typeface="Segoe UI"/>
                <a:cs typeface="Segoe UI"/>
              </a:rPr>
              <a:t>ли</a:t>
            </a:r>
            <a:r>
              <a:rPr sz="900" b="1" spc="-15" dirty="0">
                <a:solidFill>
                  <a:srgbClr val="706F6F"/>
                </a:solidFill>
                <a:latin typeface="Segoe UI"/>
                <a:cs typeface="Segoe UI"/>
              </a:rPr>
              <a:t>ф</a:t>
            </a:r>
            <a:r>
              <a:rPr sz="900" b="1" dirty="0">
                <a:solidFill>
                  <a:srgbClr val="706F6F"/>
                </a:solidFill>
                <a:latin typeface="Segoe UI"/>
                <a:cs typeface="Segoe UI"/>
              </a:rPr>
              <a:t>та</a:t>
            </a:r>
            <a:r>
              <a:rPr sz="900" b="1" spc="-50" dirty="0">
                <a:solidFill>
                  <a:srgbClr val="706F6F"/>
                </a:solidFill>
                <a:latin typeface="Segoe UI"/>
                <a:cs typeface="Segoe UI"/>
              </a:rPr>
              <a:t> </a:t>
            </a:r>
            <a:r>
              <a:rPr sz="900" b="1" spc="5" dirty="0">
                <a:solidFill>
                  <a:srgbClr val="706F6F"/>
                </a:solidFill>
                <a:latin typeface="Segoe UI"/>
                <a:cs typeface="Segoe UI"/>
              </a:rPr>
              <a:t>д</a:t>
            </a:r>
            <a:r>
              <a:rPr sz="900" b="1" dirty="0">
                <a:solidFill>
                  <a:srgbClr val="706F6F"/>
                </a:solidFill>
                <a:latin typeface="Segoe UI"/>
                <a:cs typeface="Segoe UI"/>
              </a:rPr>
              <a:t>ля</a:t>
            </a:r>
            <a:r>
              <a:rPr sz="900" b="1" spc="-50" dirty="0">
                <a:solidFill>
                  <a:srgbClr val="706F6F"/>
                </a:solidFill>
                <a:latin typeface="Segoe UI"/>
                <a:cs typeface="Segoe UI"/>
              </a:rPr>
              <a:t> </a:t>
            </a:r>
            <a:r>
              <a:rPr sz="900" b="1" dirty="0">
                <a:solidFill>
                  <a:srgbClr val="706F6F"/>
                </a:solidFill>
                <a:latin typeface="Segoe UI"/>
                <a:cs typeface="Segoe UI"/>
              </a:rPr>
              <a:t>мол</a:t>
            </a:r>
            <a:r>
              <a:rPr sz="900" b="1" spc="-10" dirty="0">
                <a:solidFill>
                  <a:srgbClr val="706F6F"/>
                </a:solidFill>
                <a:latin typeface="Segoe UI"/>
                <a:cs typeface="Segoe UI"/>
              </a:rPr>
              <a:t>о</a:t>
            </a:r>
            <a:r>
              <a:rPr sz="900" b="1" dirty="0">
                <a:solidFill>
                  <a:srgbClr val="706F6F"/>
                </a:solidFill>
                <a:latin typeface="Segoe UI"/>
                <a:cs typeface="Segoe UI"/>
              </a:rPr>
              <a:t>дежи,</a:t>
            </a:r>
            <a:r>
              <a:rPr sz="900" b="1" spc="-50" dirty="0">
                <a:solidFill>
                  <a:srgbClr val="706F6F"/>
                </a:solidFill>
                <a:latin typeface="Segoe UI"/>
                <a:cs typeface="Segoe UI"/>
              </a:rPr>
              <a:t> </a:t>
            </a:r>
            <a:r>
              <a:rPr sz="900" b="1" dirty="0">
                <a:solidFill>
                  <a:srgbClr val="706F6F"/>
                </a:solidFill>
                <a:latin typeface="Segoe UI"/>
                <a:cs typeface="Segoe UI"/>
              </a:rPr>
              <a:t>проявившей</a:t>
            </a:r>
            <a:r>
              <a:rPr sz="900" b="1" spc="-50" dirty="0">
                <a:solidFill>
                  <a:srgbClr val="706F6F"/>
                </a:solidFill>
                <a:latin typeface="Segoe UI"/>
                <a:cs typeface="Segoe UI"/>
              </a:rPr>
              <a:t> </a:t>
            </a:r>
            <a:r>
              <a:rPr sz="900" b="1" dirty="0">
                <a:solidFill>
                  <a:srgbClr val="706F6F"/>
                </a:solidFill>
                <a:latin typeface="Segoe UI"/>
                <a:cs typeface="Segoe UI"/>
              </a:rPr>
              <a:t>зн</a:t>
            </a:r>
            <a:r>
              <a:rPr sz="900" b="1" spc="-10" dirty="0">
                <a:solidFill>
                  <a:srgbClr val="706F6F"/>
                </a:solidFill>
                <a:latin typeface="Segoe UI"/>
                <a:cs typeface="Segoe UI"/>
              </a:rPr>
              <a:t>а</a:t>
            </a:r>
            <a:r>
              <a:rPr sz="900" b="1" dirty="0">
                <a:solidFill>
                  <a:srgbClr val="706F6F"/>
                </a:solidFill>
                <a:latin typeface="Segoe UI"/>
                <a:cs typeface="Segoe UI"/>
              </a:rPr>
              <a:t>чи</a:t>
            </a:r>
            <a:r>
              <a:rPr sz="900" b="1" spc="-15" dirty="0">
                <a:solidFill>
                  <a:srgbClr val="706F6F"/>
                </a:solidFill>
                <a:latin typeface="Segoe UI"/>
                <a:cs typeface="Segoe UI"/>
              </a:rPr>
              <a:t>т</a:t>
            </a:r>
            <a:r>
              <a:rPr sz="900" b="1" dirty="0">
                <a:solidFill>
                  <a:srgbClr val="706F6F"/>
                </a:solidFill>
                <a:latin typeface="Segoe UI"/>
                <a:cs typeface="Segoe UI"/>
              </a:rPr>
              <a:t>ельные</a:t>
            </a:r>
            <a:r>
              <a:rPr sz="900" b="1" spc="-50" dirty="0">
                <a:solidFill>
                  <a:srgbClr val="706F6F"/>
                </a:solidFill>
                <a:latin typeface="Segoe UI"/>
                <a:cs typeface="Segoe UI"/>
              </a:rPr>
              <a:t> </a:t>
            </a:r>
            <a:r>
              <a:rPr sz="900" b="1" dirty="0">
                <a:solidFill>
                  <a:srgbClr val="706F6F"/>
                </a:solidFill>
                <a:latin typeface="Segoe UI"/>
                <a:cs typeface="Segoe UI"/>
              </a:rPr>
              <a:t>талан- ты в научно-</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ом творчестве</a:t>
            </a:r>
            <a:endParaRPr sz="900">
              <a:latin typeface="Segoe UI"/>
              <a:cs typeface="Segoe UI"/>
            </a:endParaRPr>
          </a:p>
        </p:txBody>
      </p:sp>
      <p:sp>
        <p:nvSpPr>
          <p:cNvPr id="50" name="object 50"/>
          <p:cNvSpPr txBox="1"/>
          <p:nvPr/>
        </p:nvSpPr>
        <p:spPr>
          <a:xfrm>
            <a:off x="1006438" y="4156832"/>
            <a:ext cx="5085080" cy="177800"/>
          </a:xfrm>
          <a:prstGeom prst="rect">
            <a:avLst/>
          </a:prstGeom>
        </p:spPr>
        <p:txBody>
          <a:bodyPr vert="horz" wrap="square" lIns="0" tIns="0" rIns="0" bIns="0" rtlCol="0">
            <a:spAutoFit/>
          </a:bodyPr>
          <a:lstStyle/>
          <a:p>
            <a:pPr marL="12700">
              <a:lnSpc>
                <a:spcPct val="100000"/>
              </a:lnSpc>
            </a:pPr>
            <a:r>
              <a:rPr sz="1200" b="1" dirty="0">
                <a:solidFill>
                  <a:srgbClr val="00B1EB"/>
                </a:solidFill>
                <a:latin typeface="Segoe UI"/>
                <a:cs typeface="Segoe UI"/>
              </a:rPr>
              <a:t>Мобильный </a:t>
            </a:r>
            <a:r>
              <a:rPr sz="1200" b="1" spc="-20" dirty="0">
                <a:solidFill>
                  <a:srgbClr val="00B1EB"/>
                </a:solidFill>
                <a:latin typeface="Segoe UI"/>
                <a:cs typeface="Segoe UI"/>
              </a:rPr>
              <a:t>т</a:t>
            </a:r>
            <a:r>
              <a:rPr sz="1200" b="1" dirty="0">
                <a:solidFill>
                  <a:srgbClr val="00B1EB"/>
                </a:solidFill>
                <a:latin typeface="Segoe UI"/>
                <a:cs typeface="Segoe UI"/>
              </a:rPr>
              <a:t>ехнопарк «Кван</a:t>
            </a:r>
            <a:r>
              <a:rPr sz="1200" b="1" spc="-20" dirty="0">
                <a:solidFill>
                  <a:srgbClr val="00B1EB"/>
                </a:solidFill>
                <a:latin typeface="Segoe UI"/>
                <a:cs typeface="Segoe UI"/>
              </a:rPr>
              <a:t>т</a:t>
            </a:r>
            <a:r>
              <a:rPr sz="1200" b="1" dirty="0">
                <a:solidFill>
                  <a:srgbClr val="00B1EB"/>
                </a:solidFill>
                <a:latin typeface="Segoe UI"/>
                <a:cs typeface="Segoe UI"/>
              </a:rPr>
              <a:t>ориум» оснащае</a:t>
            </a:r>
            <a:r>
              <a:rPr sz="1200" b="1" spc="-20" dirty="0">
                <a:solidFill>
                  <a:srgbClr val="00B1EB"/>
                </a:solidFill>
                <a:latin typeface="Segoe UI"/>
                <a:cs typeface="Segoe UI"/>
              </a:rPr>
              <a:t>т</a:t>
            </a:r>
            <a:r>
              <a:rPr sz="1200" b="1" dirty="0">
                <a:solidFill>
                  <a:srgbClr val="00B1EB"/>
                </a:solidFill>
                <a:latin typeface="Segoe UI"/>
                <a:cs typeface="Segoe UI"/>
              </a:rPr>
              <a:t>ся обор</a:t>
            </a:r>
            <a:r>
              <a:rPr sz="1200" b="1" spc="-55" dirty="0">
                <a:solidFill>
                  <a:srgbClr val="00B1EB"/>
                </a:solidFill>
                <a:latin typeface="Segoe UI"/>
                <a:cs typeface="Segoe UI"/>
              </a:rPr>
              <a:t>у</a:t>
            </a:r>
            <a:r>
              <a:rPr sz="1200" b="1" dirty="0">
                <a:solidFill>
                  <a:srgbClr val="00B1EB"/>
                </a:solidFill>
                <a:latin typeface="Segoe UI"/>
                <a:cs typeface="Segoe UI"/>
              </a:rPr>
              <a:t>дованием,</a:t>
            </a:r>
            <a:endParaRPr sz="1200">
              <a:latin typeface="Segoe UI"/>
              <a:cs typeface="Segoe UI"/>
            </a:endParaRPr>
          </a:p>
        </p:txBody>
      </p:sp>
      <p:sp>
        <p:nvSpPr>
          <p:cNvPr id="51" name="object 51"/>
          <p:cNvSpPr txBox="1"/>
          <p:nvPr/>
        </p:nvSpPr>
        <p:spPr>
          <a:xfrm>
            <a:off x="630162" y="4321881"/>
            <a:ext cx="5837555" cy="508000"/>
          </a:xfrm>
          <a:prstGeom prst="rect">
            <a:avLst/>
          </a:prstGeom>
        </p:spPr>
        <p:txBody>
          <a:bodyPr vert="horz" wrap="square" lIns="0" tIns="0" rIns="0" bIns="0" rtlCol="0">
            <a:spAutoFit/>
          </a:bodyPr>
          <a:lstStyle/>
          <a:p>
            <a:pPr marL="12700" marR="5080" indent="152400">
              <a:lnSpc>
                <a:spcPts val="1300"/>
              </a:lnSpc>
            </a:pPr>
            <a:r>
              <a:rPr sz="1200" b="1" dirty="0">
                <a:solidFill>
                  <a:srgbClr val="00B1EB"/>
                </a:solidFill>
                <a:latin typeface="Segoe UI"/>
                <a:cs typeface="Segoe UI"/>
              </a:rPr>
              <a:t>позволяющим вести обучение в об</a:t>
            </a:r>
            <a:r>
              <a:rPr sz="1200" b="1" spc="-15" dirty="0">
                <a:solidFill>
                  <a:srgbClr val="00B1EB"/>
                </a:solidFill>
                <a:latin typeface="Segoe UI"/>
                <a:cs typeface="Segoe UI"/>
              </a:rPr>
              <a:t>р</a:t>
            </a:r>
            <a:r>
              <a:rPr sz="1200" b="1" dirty="0">
                <a:solidFill>
                  <a:srgbClr val="00B1EB"/>
                </a:solidFill>
                <a:latin typeface="Segoe UI"/>
                <a:cs typeface="Segoe UI"/>
              </a:rPr>
              <a:t>азова</a:t>
            </a:r>
            <a:r>
              <a:rPr sz="1200" b="1" spc="-20" dirty="0">
                <a:solidFill>
                  <a:srgbClr val="00B1EB"/>
                </a:solidFill>
                <a:latin typeface="Segoe UI"/>
                <a:cs typeface="Segoe UI"/>
              </a:rPr>
              <a:t>т</a:t>
            </a:r>
            <a:r>
              <a:rPr sz="1200" b="1" dirty="0">
                <a:solidFill>
                  <a:srgbClr val="00B1EB"/>
                </a:solidFill>
                <a:latin typeface="Segoe UI"/>
                <a:cs typeface="Segoe UI"/>
              </a:rPr>
              <a:t>ельной области </a:t>
            </a:r>
            <a:r>
              <a:rPr sz="1200" b="1" spc="-25" dirty="0">
                <a:solidFill>
                  <a:srgbClr val="00B1EB"/>
                </a:solidFill>
                <a:latin typeface="Segoe UI"/>
                <a:cs typeface="Segoe UI"/>
              </a:rPr>
              <a:t>«</a:t>
            </a:r>
            <a:r>
              <a:rPr sz="1200" b="1" spc="-100" dirty="0">
                <a:solidFill>
                  <a:srgbClr val="00B1EB"/>
                </a:solidFill>
                <a:latin typeface="Segoe UI"/>
                <a:cs typeface="Segoe UI"/>
              </a:rPr>
              <a:t>Т</a:t>
            </a:r>
            <a:r>
              <a:rPr sz="1200" b="1" dirty="0">
                <a:solidFill>
                  <a:srgbClr val="00B1EB"/>
                </a:solidFill>
                <a:latin typeface="Segoe UI"/>
                <a:cs typeface="Segoe UI"/>
              </a:rPr>
              <a:t>ехнология» по прог</a:t>
            </a:r>
            <a:r>
              <a:rPr sz="1200" b="1" spc="-15" dirty="0">
                <a:solidFill>
                  <a:srgbClr val="00B1EB"/>
                </a:solidFill>
                <a:latin typeface="Segoe UI"/>
                <a:cs typeface="Segoe UI"/>
              </a:rPr>
              <a:t>р</a:t>
            </a:r>
            <a:r>
              <a:rPr sz="1200" b="1" dirty="0">
                <a:solidFill>
                  <a:srgbClr val="00B1EB"/>
                </a:solidFill>
                <a:latin typeface="Segoe UI"/>
                <a:cs typeface="Segoe UI"/>
              </a:rPr>
              <a:t>аммам дополни</a:t>
            </a:r>
            <a:r>
              <a:rPr sz="1200" b="1" spc="-20" dirty="0">
                <a:solidFill>
                  <a:srgbClr val="00B1EB"/>
                </a:solidFill>
                <a:latin typeface="Segoe UI"/>
                <a:cs typeface="Segoe UI"/>
              </a:rPr>
              <a:t>т</a:t>
            </a:r>
            <a:r>
              <a:rPr sz="1200" b="1" dirty="0">
                <a:solidFill>
                  <a:srgbClr val="00B1EB"/>
                </a:solidFill>
                <a:latin typeface="Segoe UI"/>
                <a:cs typeface="Segoe UI"/>
              </a:rPr>
              <a:t>ельно</a:t>
            </a:r>
            <a:r>
              <a:rPr sz="1200" b="1" spc="-20" dirty="0">
                <a:solidFill>
                  <a:srgbClr val="00B1EB"/>
                </a:solidFill>
                <a:latin typeface="Segoe UI"/>
                <a:cs typeface="Segoe UI"/>
              </a:rPr>
              <a:t>г</a:t>
            </a:r>
            <a:r>
              <a:rPr sz="1200" b="1" dirty="0">
                <a:solidFill>
                  <a:srgbClr val="00B1EB"/>
                </a:solidFill>
                <a:latin typeface="Segoe UI"/>
                <a:cs typeface="Segoe UI"/>
              </a:rPr>
              <a:t>о об</a:t>
            </a:r>
            <a:r>
              <a:rPr sz="1200" b="1" spc="-15" dirty="0">
                <a:solidFill>
                  <a:srgbClr val="00B1EB"/>
                </a:solidFill>
                <a:latin typeface="Segoe UI"/>
                <a:cs typeface="Segoe UI"/>
              </a:rPr>
              <a:t>р</a:t>
            </a:r>
            <a:r>
              <a:rPr sz="1200" b="1" dirty="0">
                <a:solidFill>
                  <a:srgbClr val="00B1EB"/>
                </a:solidFill>
                <a:latin typeface="Segoe UI"/>
                <a:cs typeface="Segoe UI"/>
              </a:rPr>
              <a:t>азования </a:t>
            </a:r>
            <a:r>
              <a:rPr sz="1200" b="1" spc="-20" dirty="0">
                <a:solidFill>
                  <a:srgbClr val="00B1EB"/>
                </a:solidFill>
                <a:latin typeface="Segoe UI"/>
                <a:cs typeface="Segoe UI"/>
              </a:rPr>
              <a:t>т</a:t>
            </a:r>
            <a:r>
              <a:rPr sz="1200" b="1" dirty="0">
                <a:solidFill>
                  <a:srgbClr val="00B1EB"/>
                </a:solidFill>
                <a:latin typeface="Segoe UI"/>
                <a:cs typeface="Segoe UI"/>
              </a:rPr>
              <a:t>ехничес</a:t>
            </a:r>
            <a:r>
              <a:rPr sz="1200" b="1" spc="-20" dirty="0">
                <a:solidFill>
                  <a:srgbClr val="00B1EB"/>
                </a:solidFill>
                <a:latin typeface="Segoe UI"/>
                <a:cs typeface="Segoe UI"/>
              </a:rPr>
              <a:t>к</a:t>
            </a:r>
            <a:r>
              <a:rPr sz="1200" b="1" dirty="0">
                <a:solidFill>
                  <a:srgbClr val="00B1EB"/>
                </a:solidFill>
                <a:latin typeface="Segoe UI"/>
                <a:cs typeface="Segoe UI"/>
              </a:rPr>
              <a:t>ой нап</a:t>
            </a:r>
            <a:r>
              <a:rPr sz="1200" b="1" spc="-15" dirty="0">
                <a:solidFill>
                  <a:srgbClr val="00B1EB"/>
                </a:solidFill>
                <a:latin typeface="Segoe UI"/>
                <a:cs typeface="Segoe UI"/>
              </a:rPr>
              <a:t>р</a:t>
            </a:r>
            <a:r>
              <a:rPr sz="1200" b="1" dirty="0">
                <a:solidFill>
                  <a:srgbClr val="00B1EB"/>
                </a:solidFill>
                <a:latin typeface="Segoe UI"/>
                <a:cs typeface="Segoe UI"/>
              </a:rPr>
              <a:t>авленности</a:t>
            </a:r>
            <a:endParaRPr sz="1200">
              <a:latin typeface="Segoe UI"/>
              <a:cs typeface="Segoe UI"/>
            </a:endParaRPr>
          </a:p>
          <a:p>
            <a:pPr marL="1285240">
              <a:lnSpc>
                <a:spcPts val="1280"/>
              </a:lnSpc>
            </a:pPr>
            <a:r>
              <a:rPr sz="1200" b="1" spc="-15" dirty="0">
                <a:solidFill>
                  <a:srgbClr val="00B1EB"/>
                </a:solidFill>
                <a:latin typeface="Segoe UI"/>
                <a:cs typeface="Segoe UI"/>
              </a:rPr>
              <a:t>о</a:t>
            </a:r>
            <a:r>
              <a:rPr sz="1200" b="1" dirty="0">
                <a:solidFill>
                  <a:srgbClr val="00B1EB"/>
                </a:solidFill>
                <a:latin typeface="Segoe UI"/>
                <a:cs typeface="Segoe UI"/>
              </a:rPr>
              <a:t>дновременно в нес</a:t>
            </a:r>
            <a:r>
              <a:rPr sz="1200" b="1" spc="-25" dirty="0">
                <a:solidFill>
                  <a:srgbClr val="00B1EB"/>
                </a:solidFill>
                <a:latin typeface="Segoe UI"/>
                <a:cs typeface="Segoe UI"/>
              </a:rPr>
              <a:t>к</a:t>
            </a:r>
            <a:r>
              <a:rPr sz="1200" b="1" dirty="0">
                <a:solidFill>
                  <a:srgbClr val="00B1EB"/>
                </a:solidFill>
                <a:latin typeface="Segoe UI"/>
                <a:cs typeface="Segoe UI"/>
              </a:rPr>
              <a:t>ольких нап</a:t>
            </a:r>
            <a:r>
              <a:rPr sz="1200" b="1" spc="-15" dirty="0">
                <a:solidFill>
                  <a:srgbClr val="00B1EB"/>
                </a:solidFill>
                <a:latin typeface="Segoe UI"/>
                <a:cs typeface="Segoe UI"/>
              </a:rPr>
              <a:t>р</a:t>
            </a:r>
            <a:r>
              <a:rPr sz="1200" b="1" dirty="0">
                <a:solidFill>
                  <a:srgbClr val="00B1EB"/>
                </a:solidFill>
                <a:latin typeface="Segoe UI"/>
                <a:cs typeface="Segoe UI"/>
              </a:rPr>
              <a:t>авлениях</a:t>
            </a:r>
            <a:endParaRPr sz="1200">
              <a:latin typeface="Segoe UI"/>
              <a:cs typeface="Segoe UI"/>
            </a:endParaRPr>
          </a:p>
        </p:txBody>
      </p:sp>
      <p:sp>
        <p:nvSpPr>
          <p:cNvPr id="52" name="object 52"/>
          <p:cNvSpPr/>
          <p:nvPr/>
        </p:nvSpPr>
        <p:spPr>
          <a:xfrm>
            <a:off x="2692666" y="4884867"/>
            <a:ext cx="1638782" cy="1448991"/>
          </a:xfrm>
          <a:prstGeom prst="rect">
            <a:avLst/>
          </a:prstGeom>
          <a:blipFill>
            <a:blip r:embed="rId3" cstate="print"/>
            <a:stretch>
              <a:fillRect/>
            </a:stretch>
          </a:blipFill>
        </p:spPr>
        <p:txBody>
          <a:bodyPr wrap="square" lIns="0" tIns="0" rIns="0" bIns="0" rtlCol="0"/>
          <a:lstStyle/>
          <a:p>
            <a:endParaRPr/>
          </a:p>
        </p:txBody>
      </p:sp>
      <p:sp>
        <p:nvSpPr>
          <p:cNvPr id="53" name="object 53"/>
          <p:cNvSpPr txBox="1"/>
          <p:nvPr/>
        </p:nvSpPr>
        <p:spPr>
          <a:xfrm>
            <a:off x="2718045" y="6322184"/>
            <a:ext cx="1616075" cy="343535"/>
          </a:xfrm>
          <a:prstGeom prst="rect">
            <a:avLst/>
          </a:prstGeom>
        </p:spPr>
        <p:txBody>
          <a:bodyPr vert="horz" wrap="square" lIns="0" tIns="0" rIns="0" bIns="0" rtlCol="0">
            <a:spAutoFit/>
          </a:bodyPr>
          <a:lstStyle/>
          <a:p>
            <a:pPr algn="ctr">
              <a:lnSpc>
                <a:spcPct val="100000"/>
              </a:lnSpc>
            </a:pPr>
            <a:r>
              <a:rPr sz="1100" b="1" dirty="0">
                <a:solidFill>
                  <a:srgbClr val="00B1EB"/>
                </a:solidFill>
                <a:latin typeface="Segoe UI"/>
                <a:cs typeface="Segoe UI"/>
              </a:rPr>
              <a:t>Мобильный </a:t>
            </a:r>
            <a:r>
              <a:rPr sz="1100" b="1" spc="-15" dirty="0">
                <a:solidFill>
                  <a:srgbClr val="00B1EB"/>
                </a:solidFill>
                <a:latin typeface="Segoe UI"/>
                <a:cs typeface="Segoe UI"/>
              </a:rPr>
              <a:t>т</a:t>
            </a:r>
            <a:r>
              <a:rPr sz="1100" b="1" dirty="0">
                <a:solidFill>
                  <a:srgbClr val="00B1EB"/>
                </a:solidFill>
                <a:latin typeface="Segoe UI"/>
                <a:cs typeface="Segoe UI"/>
              </a:rPr>
              <a:t>ехнопарк</a:t>
            </a:r>
            <a:endParaRPr sz="1100">
              <a:latin typeface="Segoe UI"/>
              <a:cs typeface="Segoe UI"/>
            </a:endParaRPr>
          </a:p>
          <a:p>
            <a:pPr algn="ctr">
              <a:lnSpc>
                <a:spcPct val="100000"/>
              </a:lnSpc>
              <a:spcBef>
                <a:spcPts val="80"/>
              </a:spcBef>
            </a:pPr>
            <a:r>
              <a:rPr sz="1100" b="1" dirty="0">
                <a:solidFill>
                  <a:srgbClr val="00B1EB"/>
                </a:solidFill>
                <a:latin typeface="Segoe UI"/>
                <a:cs typeface="Segoe UI"/>
              </a:rPr>
              <a:t>«Кван</a:t>
            </a:r>
            <a:r>
              <a:rPr sz="1100" b="1" spc="-20" dirty="0">
                <a:solidFill>
                  <a:srgbClr val="00B1EB"/>
                </a:solidFill>
                <a:latin typeface="Segoe UI"/>
                <a:cs typeface="Segoe UI"/>
              </a:rPr>
              <a:t>т</a:t>
            </a:r>
            <a:r>
              <a:rPr sz="1100" b="1" dirty="0">
                <a:solidFill>
                  <a:srgbClr val="00B1EB"/>
                </a:solidFill>
                <a:latin typeface="Segoe UI"/>
                <a:cs typeface="Segoe UI"/>
              </a:rPr>
              <a:t>ориум»</a:t>
            </a:r>
            <a:endParaRPr sz="1100">
              <a:latin typeface="Segoe UI"/>
              <a:cs typeface="Segoe UI"/>
            </a:endParaRPr>
          </a:p>
        </p:txBody>
      </p:sp>
      <p:sp>
        <p:nvSpPr>
          <p:cNvPr id="54" name="object 54"/>
          <p:cNvSpPr/>
          <p:nvPr/>
        </p:nvSpPr>
        <p:spPr>
          <a:xfrm>
            <a:off x="1698193" y="4892535"/>
            <a:ext cx="538822" cy="501040"/>
          </a:xfrm>
          <a:prstGeom prst="rect">
            <a:avLst/>
          </a:prstGeom>
          <a:blipFill>
            <a:blip r:embed="rId4" cstate="print"/>
            <a:stretch>
              <a:fillRect/>
            </a:stretch>
          </a:blipFill>
        </p:spPr>
        <p:txBody>
          <a:bodyPr wrap="square" lIns="0" tIns="0" rIns="0" bIns="0" rtlCol="0"/>
          <a:lstStyle/>
          <a:p>
            <a:endParaRPr/>
          </a:p>
        </p:txBody>
      </p:sp>
      <p:sp>
        <p:nvSpPr>
          <p:cNvPr id="55" name="object 55"/>
          <p:cNvSpPr txBox="1"/>
          <p:nvPr/>
        </p:nvSpPr>
        <p:spPr>
          <a:xfrm>
            <a:off x="1512953" y="5045085"/>
            <a:ext cx="196215" cy="165100"/>
          </a:xfrm>
          <a:prstGeom prst="rect">
            <a:avLst/>
          </a:prstGeom>
        </p:spPr>
        <p:txBody>
          <a:bodyPr vert="horz" wrap="square" lIns="0" tIns="0" rIns="0" bIns="0" rtlCol="0">
            <a:spAutoFit/>
          </a:bodyPr>
          <a:lstStyle/>
          <a:p>
            <a:pPr marL="12700">
              <a:lnSpc>
                <a:spcPct val="100000"/>
              </a:lnSpc>
            </a:pPr>
            <a:r>
              <a:rPr sz="1100" spc="-5" dirty="0">
                <a:latin typeface="Segoe UI"/>
                <a:cs typeface="Segoe UI"/>
              </a:rPr>
              <a:t>VR</a:t>
            </a:r>
            <a:endParaRPr sz="1100">
              <a:latin typeface="Segoe UI"/>
              <a:cs typeface="Segoe UI"/>
            </a:endParaRPr>
          </a:p>
        </p:txBody>
      </p:sp>
      <p:sp>
        <p:nvSpPr>
          <p:cNvPr id="56" name="object 56"/>
          <p:cNvSpPr/>
          <p:nvPr/>
        </p:nvSpPr>
        <p:spPr>
          <a:xfrm>
            <a:off x="1492427" y="5503050"/>
            <a:ext cx="415600" cy="411580"/>
          </a:xfrm>
          <a:prstGeom prst="rect">
            <a:avLst/>
          </a:prstGeom>
          <a:blipFill>
            <a:blip r:embed="rId5" cstate="print"/>
            <a:stretch>
              <a:fillRect/>
            </a:stretch>
          </a:blipFill>
        </p:spPr>
        <p:txBody>
          <a:bodyPr wrap="square" lIns="0" tIns="0" rIns="0" bIns="0" rtlCol="0"/>
          <a:lstStyle/>
          <a:p>
            <a:endParaRPr/>
          </a:p>
        </p:txBody>
      </p:sp>
      <p:sp>
        <p:nvSpPr>
          <p:cNvPr id="57" name="object 57"/>
          <p:cNvSpPr txBox="1"/>
          <p:nvPr/>
        </p:nvSpPr>
        <p:spPr>
          <a:xfrm>
            <a:off x="1297353" y="5610552"/>
            <a:ext cx="135890"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IT</a:t>
            </a:r>
            <a:endParaRPr sz="1100">
              <a:latin typeface="Segoe UI"/>
              <a:cs typeface="Segoe UI"/>
            </a:endParaRPr>
          </a:p>
        </p:txBody>
      </p:sp>
      <p:sp>
        <p:nvSpPr>
          <p:cNvPr id="58" name="object 58"/>
          <p:cNvSpPr/>
          <p:nvPr/>
        </p:nvSpPr>
        <p:spPr>
          <a:xfrm>
            <a:off x="5734316" y="6160212"/>
            <a:ext cx="511187" cy="455674"/>
          </a:xfrm>
          <a:prstGeom prst="rect">
            <a:avLst/>
          </a:prstGeom>
          <a:blipFill>
            <a:blip r:embed="rId6" cstate="print"/>
            <a:stretch>
              <a:fillRect/>
            </a:stretch>
          </a:blipFill>
        </p:spPr>
        <p:txBody>
          <a:bodyPr wrap="square" lIns="0" tIns="0" rIns="0" bIns="0" rtlCol="0"/>
          <a:lstStyle/>
          <a:p>
            <a:endParaRPr/>
          </a:p>
        </p:txBody>
      </p:sp>
      <p:sp>
        <p:nvSpPr>
          <p:cNvPr id="59" name="object 59"/>
          <p:cNvSpPr txBox="1"/>
          <p:nvPr/>
        </p:nvSpPr>
        <p:spPr>
          <a:xfrm>
            <a:off x="2127984" y="5610552"/>
            <a:ext cx="64135" cy="165100"/>
          </a:xfrm>
          <a:prstGeom prst="rect">
            <a:avLst/>
          </a:prstGeom>
        </p:spPr>
        <p:txBody>
          <a:bodyPr vert="horz" wrap="square" lIns="0" tIns="0" rIns="0" bIns="0" rtlCol="0">
            <a:spAutoFit/>
          </a:bodyPr>
          <a:lstStyle/>
          <a:p>
            <a:pPr marL="12700">
              <a:lnSpc>
                <a:spcPct val="100000"/>
              </a:lnSpc>
            </a:pPr>
            <a:r>
              <a:rPr sz="1100" u="sng" dirty="0">
                <a:latin typeface="Segoe UI"/>
                <a:cs typeface="Segoe UI"/>
              </a:rPr>
              <a:t> </a:t>
            </a:r>
            <a:endParaRPr sz="1100">
              <a:latin typeface="Segoe UI"/>
              <a:cs typeface="Segoe UI"/>
            </a:endParaRPr>
          </a:p>
        </p:txBody>
      </p:sp>
      <p:sp>
        <p:nvSpPr>
          <p:cNvPr id="60" name="object 60"/>
          <p:cNvSpPr txBox="1"/>
          <p:nvPr/>
        </p:nvSpPr>
        <p:spPr>
          <a:xfrm>
            <a:off x="6214784" y="6278053"/>
            <a:ext cx="344170"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Аэро</a:t>
            </a:r>
            <a:endParaRPr sz="1100">
              <a:latin typeface="Segoe UI"/>
              <a:cs typeface="Segoe UI"/>
            </a:endParaRPr>
          </a:p>
        </p:txBody>
      </p:sp>
      <p:sp>
        <p:nvSpPr>
          <p:cNvPr id="61" name="object 61"/>
          <p:cNvSpPr/>
          <p:nvPr/>
        </p:nvSpPr>
        <p:spPr>
          <a:xfrm>
            <a:off x="5789412" y="5271885"/>
            <a:ext cx="466057" cy="463538"/>
          </a:xfrm>
          <a:prstGeom prst="rect">
            <a:avLst/>
          </a:prstGeom>
          <a:blipFill>
            <a:blip r:embed="rId7" cstate="print"/>
            <a:stretch>
              <a:fillRect/>
            </a:stretch>
          </a:blipFill>
        </p:spPr>
        <p:txBody>
          <a:bodyPr wrap="square" lIns="0" tIns="0" rIns="0" bIns="0" rtlCol="0"/>
          <a:lstStyle/>
          <a:p>
            <a:endParaRPr/>
          </a:p>
        </p:txBody>
      </p:sp>
      <p:sp>
        <p:nvSpPr>
          <p:cNvPr id="62" name="object 62"/>
          <p:cNvSpPr txBox="1"/>
          <p:nvPr/>
        </p:nvSpPr>
        <p:spPr>
          <a:xfrm>
            <a:off x="6299663" y="5421131"/>
            <a:ext cx="246379"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Гео</a:t>
            </a:r>
            <a:endParaRPr sz="1100">
              <a:latin typeface="Segoe UI"/>
              <a:cs typeface="Segoe UI"/>
            </a:endParaRPr>
          </a:p>
        </p:txBody>
      </p:sp>
      <p:sp>
        <p:nvSpPr>
          <p:cNvPr id="63" name="object 63"/>
          <p:cNvSpPr/>
          <p:nvPr/>
        </p:nvSpPr>
        <p:spPr>
          <a:xfrm>
            <a:off x="1638236" y="6065240"/>
            <a:ext cx="468896" cy="436279"/>
          </a:xfrm>
          <a:prstGeom prst="rect">
            <a:avLst/>
          </a:prstGeom>
          <a:blipFill>
            <a:blip r:embed="rId8" cstate="print"/>
            <a:stretch>
              <a:fillRect/>
            </a:stretch>
          </a:blipFill>
        </p:spPr>
        <p:txBody>
          <a:bodyPr wrap="square" lIns="0" tIns="0" rIns="0" bIns="0" rtlCol="0"/>
          <a:lstStyle/>
          <a:p>
            <a:endParaRPr/>
          </a:p>
        </p:txBody>
      </p:sp>
      <p:sp>
        <p:nvSpPr>
          <p:cNvPr id="64" name="object 64"/>
          <p:cNvSpPr txBox="1"/>
          <p:nvPr/>
        </p:nvSpPr>
        <p:spPr>
          <a:xfrm>
            <a:off x="779445" y="6194449"/>
            <a:ext cx="840105"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Промдизайн</a:t>
            </a:r>
            <a:endParaRPr sz="1100">
              <a:latin typeface="Segoe UI"/>
              <a:cs typeface="Segoe UI"/>
            </a:endParaRPr>
          </a:p>
        </p:txBody>
      </p:sp>
      <p:sp>
        <p:nvSpPr>
          <p:cNvPr id="65" name="object 65"/>
          <p:cNvSpPr/>
          <p:nvPr/>
        </p:nvSpPr>
        <p:spPr>
          <a:xfrm>
            <a:off x="5031503" y="5714248"/>
            <a:ext cx="453233" cy="415704"/>
          </a:xfrm>
          <a:prstGeom prst="rect">
            <a:avLst/>
          </a:prstGeom>
          <a:blipFill>
            <a:blip r:embed="rId9" cstate="print"/>
            <a:stretch>
              <a:fillRect/>
            </a:stretch>
          </a:blipFill>
        </p:spPr>
        <p:txBody>
          <a:bodyPr wrap="square" lIns="0" tIns="0" rIns="0" bIns="0" rtlCol="0"/>
          <a:lstStyle/>
          <a:p>
            <a:endParaRPr/>
          </a:p>
        </p:txBody>
      </p:sp>
      <p:sp>
        <p:nvSpPr>
          <p:cNvPr id="66" name="object 66"/>
          <p:cNvSpPr txBox="1"/>
          <p:nvPr/>
        </p:nvSpPr>
        <p:spPr>
          <a:xfrm>
            <a:off x="5509121" y="5871419"/>
            <a:ext cx="348615"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Робо</a:t>
            </a:r>
            <a:endParaRPr sz="1100">
              <a:latin typeface="Segoe UI"/>
              <a:cs typeface="Segoe UI"/>
            </a:endParaRPr>
          </a:p>
        </p:txBody>
      </p:sp>
      <p:sp>
        <p:nvSpPr>
          <p:cNvPr id="67" name="object 67"/>
          <p:cNvSpPr/>
          <p:nvPr/>
        </p:nvSpPr>
        <p:spPr>
          <a:xfrm>
            <a:off x="4906962" y="4923335"/>
            <a:ext cx="441286" cy="416239"/>
          </a:xfrm>
          <a:prstGeom prst="rect">
            <a:avLst/>
          </a:prstGeom>
          <a:blipFill>
            <a:blip r:embed="rId10" cstate="print"/>
            <a:stretch>
              <a:fillRect/>
            </a:stretch>
          </a:blipFill>
        </p:spPr>
        <p:txBody>
          <a:bodyPr wrap="square" lIns="0" tIns="0" rIns="0" bIns="0" rtlCol="0"/>
          <a:lstStyle/>
          <a:p>
            <a:endParaRPr/>
          </a:p>
        </p:txBody>
      </p:sp>
      <p:sp>
        <p:nvSpPr>
          <p:cNvPr id="68" name="object 68"/>
          <p:cNvSpPr txBox="1"/>
          <p:nvPr/>
        </p:nvSpPr>
        <p:spPr>
          <a:xfrm>
            <a:off x="5351189" y="4994064"/>
            <a:ext cx="516255" cy="165100"/>
          </a:xfrm>
          <a:prstGeom prst="rect">
            <a:avLst/>
          </a:prstGeom>
        </p:spPr>
        <p:txBody>
          <a:bodyPr vert="horz" wrap="square" lIns="0" tIns="0" rIns="0" bIns="0" rtlCol="0">
            <a:spAutoFit/>
          </a:bodyPr>
          <a:lstStyle/>
          <a:p>
            <a:pPr marL="12700">
              <a:lnSpc>
                <a:spcPct val="100000"/>
              </a:lnSpc>
            </a:pPr>
            <a:r>
              <a:rPr sz="1100" dirty="0">
                <a:latin typeface="Segoe UI"/>
                <a:cs typeface="Segoe UI"/>
              </a:rPr>
              <a:t>Хай-тек</a:t>
            </a:r>
            <a:endParaRPr sz="1100">
              <a:latin typeface="Segoe UI"/>
              <a:cs typeface="Segoe UI"/>
            </a:endParaRPr>
          </a:p>
        </p:txBody>
      </p:sp>
      <p:sp>
        <p:nvSpPr>
          <p:cNvPr id="69" name="object 69"/>
          <p:cNvSpPr/>
          <p:nvPr/>
        </p:nvSpPr>
        <p:spPr>
          <a:xfrm>
            <a:off x="4263353" y="5295126"/>
            <a:ext cx="559435" cy="69215"/>
          </a:xfrm>
          <a:custGeom>
            <a:avLst/>
            <a:gdLst/>
            <a:ahLst/>
            <a:cxnLst/>
            <a:rect l="l" t="t" r="r" b="b"/>
            <a:pathLst>
              <a:path w="559435" h="69214">
                <a:moveTo>
                  <a:pt x="558965" y="0"/>
                </a:moveTo>
                <a:lnTo>
                  <a:pt x="0" y="68630"/>
                </a:lnTo>
              </a:path>
            </a:pathLst>
          </a:custGeom>
          <a:ln w="9525">
            <a:solidFill>
              <a:srgbClr val="5284C4"/>
            </a:solidFill>
          </a:ln>
        </p:spPr>
        <p:txBody>
          <a:bodyPr wrap="square" lIns="0" tIns="0" rIns="0" bIns="0" rtlCol="0"/>
          <a:lstStyle/>
          <a:p>
            <a:endParaRPr/>
          </a:p>
        </p:txBody>
      </p:sp>
      <p:sp>
        <p:nvSpPr>
          <p:cNvPr id="70" name="object 70"/>
          <p:cNvSpPr/>
          <p:nvPr/>
        </p:nvSpPr>
        <p:spPr>
          <a:xfrm>
            <a:off x="4818021" y="5270405"/>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1" name="object 71"/>
          <p:cNvSpPr/>
          <p:nvPr/>
        </p:nvSpPr>
        <p:spPr>
          <a:xfrm>
            <a:off x="4818021" y="5270405"/>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2" name="object 72"/>
          <p:cNvSpPr/>
          <p:nvPr/>
        </p:nvSpPr>
        <p:spPr>
          <a:xfrm>
            <a:off x="4232963" y="5532371"/>
            <a:ext cx="1501140" cy="111760"/>
          </a:xfrm>
          <a:custGeom>
            <a:avLst/>
            <a:gdLst/>
            <a:ahLst/>
            <a:cxnLst/>
            <a:rect l="l" t="t" r="r" b="b"/>
            <a:pathLst>
              <a:path w="1501139" h="111760">
                <a:moveTo>
                  <a:pt x="1500708" y="0"/>
                </a:moveTo>
                <a:lnTo>
                  <a:pt x="0" y="111417"/>
                </a:lnTo>
              </a:path>
            </a:pathLst>
          </a:custGeom>
          <a:ln w="9525">
            <a:solidFill>
              <a:srgbClr val="7A9BD1"/>
            </a:solidFill>
          </a:ln>
        </p:spPr>
        <p:txBody>
          <a:bodyPr wrap="square" lIns="0" tIns="0" rIns="0" bIns="0" rtlCol="0"/>
          <a:lstStyle/>
          <a:p>
            <a:endParaRPr/>
          </a:p>
        </p:txBody>
      </p:sp>
      <p:sp>
        <p:nvSpPr>
          <p:cNvPr id="73" name="object 73"/>
          <p:cNvSpPr/>
          <p:nvPr/>
        </p:nvSpPr>
        <p:spPr>
          <a:xfrm>
            <a:off x="4209705" y="5880835"/>
            <a:ext cx="772160" cy="10795"/>
          </a:xfrm>
          <a:custGeom>
            <a:avLst/>
            <a:gdLst/>
            <a:ahLst/>
            <a:cxnLst/>
            <a:rect l="l" t="t" r="r" b="b"/>
            <a:pathLst>
              <a:path w="772160" h="10795">
                <a:moveTo>
                  <a:pt x="772172" y="10744"/>
                </a:moveTo>
                <a:lnTo>
                  <a:pt x="0" y="0"/>
                </a:lnTo>
              </a:path>
            </a:pathLst>
          </a:custGeom>
          <a:ln w="9525">
            <a:solidFill>
              <a:srgbClr val="7A9BD1"/>
            </a:solidFill>
          </a:ln>
        </p:spPr>
        <p:txBody>
          <a:bodyPr wrap="square" lIns="0" tIns="0" rIns="0" bIns="0" rtlCol="0"/>
          <a:lstStyle/>
          <a:p>
            <a:endParaRPr/>
          </a:p>
        </p:txBody>
      </p:sp>
      <p:sp>
        <p:nvSpPr>
          <p:cNvPr id="74" name="object 74"/>
          <p:cNvSpPr/>
          <p:nvPr/>
        </p:nvSpPr>
        <p:spPr>
          <a:xfrm>
            <a:off x="4949338" y="5872049"/>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5" name="object 75"/>
          <p:cNvSpPr/>
          <p:nvPr/>
        </p:nvSpPr>
        <p:spPr>
          <a:xfrm>
            <a:off x="4949338" y="5872049"/>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6" name="object 76"/>
          <p:cNvSpPr/>
          <p:nvPr/>
        </p:nvSpPr>
        <p:spPr>
          <a:xfrm>
            <a:off x="5713587" y="5513379"/>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7" name="object 77"/>
          <p:cNvSpPr/>
          <p:nvPr/>
        </p:nvSpPr>
        <p:spPr>
          <a:xfrm>
            <a:off x="5713587" y="5513379"/>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8" name="object 78"/>
          <p:cNvSpPr/>
          <p:nvPr/>
        </p:nvSpPr>
        <p:spPr>
          <a:xfrm>
            <a:off x="2255591" y="5320222"/>
            <a:ext cx="559435" cy="69215"/>
          </a:xfrm>
          <a:custGeom>
            <a:avLst/>
            <a:gdLst/>
            <a:ahLst/>
            <a:cxnLst/>
            <a:rect l="l" t="t" r="r" b="b"/>
            <a:pathLst>
              <a:path w="559435" h="69214">
                <a:moveTo>
                  <a:pt x="0" y="0"/>
                </a:moveTo>
                <a:lnTo>
                  <a:pt x="558965" y="68630"/>
                </a:lnTo>
              </a:path>
            </a:pathLst>
          </a:custGeom>
          <a:ln w="9525">
            <a:solidFill>
              <a:srgbClr val="5284C4"/>
            </a:solidFill>
          </a:ln>
        </p:spPr>
        <p:txBody>
          <a:bodyPr wrap="square" lIns="0" tIns="0" rIns="0" bIns="0" rtlCol="0"/>
          <a:lstStyle/>
          <a:p>
            <a:endParaRPr/>
          </a:p>
        </p:txBody>
      </p:sp>
      <p:sp>
        <p:nvSpPr>
          <p:cNvPr id="79" name="object 79"/>
          <p:cNvSpPr/>
          <p:nvPr/>
        </p:nvSpPr>
        <p:spPr>
          <a:xfrm>
            <a:off x="2217901" y="5295495"/>
            <a:ext cx="42545" cy="47625"/>
          </a:xfrm>
          <a:custGeom>
            <a:avLst/>
            <a:gdLst/>
            <a:ahLst/>
            <a:cxnLst/>
            <a:rect l="l" t="t" r="r" b="b"/>
            <a:pathLst>
              <a:path w="42544"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80" name="object 80"/>
          <p:cNvSpPr/>
          <p:nvPr/>
        </p:nvSpPr>
        <p:spPr>
          <a:xfrm>
            <a:off x="2217901" y="5295495"/>
            <a:ext cx="42545" cy="47625"/>
          </a:xfrm>
          <a:custGeom>
            <a:avLst/>
            <a:gdLst/>
            <a:ahLst/>
            <a:cxnLst/>
            <a:rect l="l" t="t" r="r" b="b"/>
            <a:pathLst>
              <a:path w="42544"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81" name="object 81"/>
          <p:cNvSpPr/>
          <p:nvPr/>
        </p:nvSpPr>
        <p:spPr>
          <a:xfrm>
            <a:off x="2180943" y="6169873"/>
            <a:ext cx="731520" cy="104139"/>
          </a:xfrm>
          <a:custGeom>
            <a:avLst/>
            <a:gdLst/>
            <a:ahLst/>
            <a:cxnLst/>
            <a:rect l="l" t="t" r="r" b="b"/>
            <a:pathLst>
              <a:path w="731519" h="104139">
                <a:moveTo>
                  <a:pt x="0" y="103822"/>
                </a:moveTo>
                <a:lnTo>
                  <a:pt x="731443" y="0"/>
                </a:lnTo>
              </a:path>
            </a:pathLst>
          </a:custGeom>
          <a:ln w="9525">
            <a:solidFill>
              <a:srgbClr val="7A9BD1"/>
            </a:solidFill>
          </a:ln>
        </p:spPr>
        <p:txBody>
          <a:bodyPr wrap="square" lIns="0" tIns="0" rIns="0" bIns="0" rtlCol="0"/>
          <a:lstStyle/>
          <a:p>
            <a:endParaRPr/>
          </a:p>
        </p:txBody>
      </p:sp>
      <p:sp>
        <p:nvSpPr>
          <p:cNvPr id="82" name="object 82"/>
          <p:cNvSpPr/>
          <p:nvPr/>
        </p:nvSpPr>
        <p:spPr>
          <a:xfrm>
            <a:off x="2169189" y="6245868"/>
            <a:ext cx="42545" cy="47625"/>
          </a:xfrm>
          <a:custGeom>
            <a:avLst/>
            <a:gdLst/>
            <a:ahLst/>
            <a:cxnLst/>
            <a:rect l="l" t="t" r="r" b="b"/>
            <a:pathLst>
              <a:path w="42544"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83" name="object 83"/>
          <p:cNvSpPr/>
          <p:nvPr/>
        </p:nvSpPr>
        <p:spPr>
          <a:xfrm>
            <a:off x="2169189" y="6245868"/>
            <a:ext cx="42545" cy="47625"/>
          </a:xfrm>
          <a:custGeom>
            <a:avLst/>
            <a:gdLst/>
            <a:ahLst/>
            <a:cxnLst/>
            <a:rect l="l" t="t" r="r" b="b"/>
            <a:pathLst>
              <a:path w="42544"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84" name="object 84"/>
          <p:cNvSpPr/>
          <p:nvPr/>
        </p:nvSpPr>
        <p:spPr>
          <a:xfrm>
            <a:off x="2107057" y="5710540"/>
            <a:ext cx="42545" cy="47625"/>
          </a:xfrm>
          <a:custGeom>
            <a:avLst/>
            <a:gdLst/>
            <a:ahLst/>
            <a:cxnLst/>
            <a:rect l="l" t="t" r="r" b="b"/>
            <a:pathLst>
              <a:path w="42544" h="47625">
                <a:moveTo>
                  <a:pt x="19085" y="0"/>
                </a:moveTo>
                <a:lnTo>
                  <a:pt x="8688" y="4343"/>
                </a:lnTo>
                <a:lnTo>
                  <a:pt x="1749" y="15072"/>
                </a:lnTo>
                <a:lnTo>
                  <a:pt x="0" y="32253"/>
                </a:lnTo>
                <a:lnTo>
                  <a:pt x="8227" y="43233"/>
                </a:lnTo>
                <a:lnTo>
                  <a:pt x="21259" y="47516"/>
                </a:lnTo>
                <a:lnTo>
                  <a:pt x="24505" y="47269"/>
                </a:lnTo>
                <a:lnTo>
                  <a:pt x="34350" y="42511"/>
                </a:lnTo>
                <a:lnTo>
                  <a:pt x="40732" y="31489"/>
                </a:lnTo>
                <a:lnTo>
                  <a:pt x="41986" y="13927"/>
                </a:lnTo>
                <a:lnTo>
                  <a:pt x="33219" y="3833"/>
                </a:lnTo>
                <a:lnTo>
                  <a:pt x="19085" y="0"/>
                </a:lnTo>
                <a:close/>
              </a:path>
            </a:pathLst>
          </a:custGeom>
          <a:solidFill>
            <a:srgbClr val="5284C4"/>
          </a:solidFill>
        </p:spPr>
        <p:txBody>
          <a:bodyPr wrap="square" lIns="0" tIns="0" rIns="0" bIns="0" rtlCol="0"/>
          <a:lstStyle/>
          <a:p>
            <a:endParaRPr/>
          </a:p>
        </p:txBody>
      </p:sp>
      <p:sp>
        <p:nvSpPr>
          <p:cNvPr id="85" name="object 85"/>
          <p:cNvSpPr/>
          <p:nvPr/>
        </p:nvSpPr>
        <p:spPr>
          <a:xfrm>
            <a:off x="2107057" y="5710540"/>
            <a:ext cx="42545" cy="47625"/>
          </a:xfrm>
          <a:custGeom>
            <a:avLst/>
            <a:gdLst/>
            <a:ahLst/>
            <a:cxnLst/>
            <a:rect l="l" t="t" r="r" b="b"/>
            <a:pathLst>
              <a:path w="42544" h="47625">
                <a:moveTo>
                  <a:pt x="21259" y="47516"/>
                </a:moveTo>
                <a:lnTo>
                  <a:pt x="8227" y="43233"/>
                </a:lnTo>
                <a:lnTo>
                  <a:pt x="0" y="32253"/>
                </a:lnTo>
                <a:lnTo>
                  <a:pt x="1749" y="15072"/>
                </a:lnTo>
                <a:lnTo>
                  <a:pt x="8688" y="4343"/>
                </a:lnTo>
                <a:lnTo>
                  <a:pt x="19085" y="0"/>
                </a:lnTo>
                <a:lnTo>
                  <a:pt x="33219" y="3833"/>
                </a:lnTo>
                <a:lnTo>
                  <a:pt x="41986" y="13927"/>
                </a:lnTo>
                <a:lnTo>
                  <a:pt x="40732" y="31489"/>
                </a:lnTo>
                <a:lnTo>
                  <a:pt x="34350" y="42511"/>
                </a:lnTo>
                <a:lnTo>
                  <a:pt x="24505" y="47269"/>
                </a:lnTo>
                <a:lnTo>
                  <a:pt x="21259" y="47516"/>
                </a:lnTo>
                <a:close/>
              </a:path>
            </a:pathLst>
          </a:custGeom>
          <a:ln w="3175">
            <a:solidFill>
              <a:srgbClr val="5284C4"/>
            </a:solidFill>
          </a:ln>
        </p:spPr>
        <p:txBody>
          <a:bodyPr wrap="square" lIns="0" tIns="0" rIns="0" bIns="0" rtlCol="0"/>
          <a:lstStyle/>
          <a:p>
            <a:endParaRPr/>
          </a:p>
        </p:txBody>
      </p:sp>
      <p:sp>
        <p:nvSpPr>
          <p:cNvPr id="86" name="object 86"/>
          <p:cNvSpPr/>
          <p:nvPr/>
        </p:nvSpPr>
        <p:spPr>
          <a:xfrm>
            <a:off x="5710412" y="636434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87" name="object 87"/>
          <p:cNvSpPr/>
          <p:nvPr/>
        </p:nvSpPr>
        <p:spPr>
          <a:xfrm>
            <a:off x="5710412" y="636434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88" name="object 88"/>
          <p:cNvSpPr/>
          <p:nvPr/>
        </p:nvSpPr>
        <p:spPr>
          <a:xfrm>
            <a:off x="5137736" y="607555"/>
            <a:ext cx="1615438" cy="1321803"/>
          </a:xfrm>
          <a:prstGeom prst="rect">
            <a:avLst/>
          </a:prstGeom>
          <a:blipFill>
            <a:blip r:embed="rId11" cstate="print"/>
            <a:stretch>
              <a:fillRect/>
            </a:stretch>
          </a:blipFill>
        </p:spPr>
        <p:txBody>
          <a:bodyPr wrap="square" lIns="0" tIns="0" rIns="0" bIns="0" rtlCol="0"/>
          <a:lstStyle/>
          <a:p>
            <a:endParaRPr/>
          </a:p>
        </p:txBody>
      </p:sp>
      <p:sp>
        <p:nvSpPr>
          <p:cNvPr id="89" name="object 89"/>
          <p:cNvSpPr txBox="1"/>
          <p:nvPr/>
        </p:nvSpPr>
        <p:spPr>
          <a:xfrm>
            <a:off x="7619917" y="1237678"/>
            <a:ext cx="1658620" cy="411480"/>
          </a:xfrm>
          <a:prstGeom prst="rect">
            <a:avLst/>
          </a:prstGeom>
        </p:spPr>
        <p:txBody>
          <a:bodyPr vert="horz" wrap="square" lIns="0" tIns="0" rIns="0" bIns="0" rtlCol="0">
            <a:spAutoFit/>
          </a:bodyPr>
          <a:lstStyle/>
          <a:p>
            <a:pPr marL="12700">
              <a:lnSpc>
                <a:spcPts val="1100"/>
              </a:lnSpc>
            </a:pPr>
            <a:r>
              <a:rPr sz="1000" dirty="0">
                <a:solidFill>
                  <a:srgbClr val="F07E2F"/>
                </a:solidFill>
                <a:latin typeface="Segoe UI"/>
                <a:cs typeface="Segoe UI"/>
              </a:rPr>
              <a:t>мобильных технопарка</a:t>
            </a:r>
            <a:endParaRPr sz="1000">
              <a:latin typeface="Segoe UI"/>
              <a:cs typeface="Segoe UI"/>
            </a:endParaRPr>
          </a:p>
          <a:p>
            <a:pPr marL="12700">
              <a:lnSpc>
                <a:spcPts val="900"/>
              </a:lnSpc>
            </a:pPr>
            <a:r>
              <a:rPr sz="1000" dirty="0">
                <a:solidFill>
                  <a:srgbClr val="F07E2F"/>
                </a:solidFill>
                <a:latin typeface="Segoe UI"/>
                <a:cs typeface="Segoe UI"/>
              </a:rPr>
              <a:t>«Кванториум»</a:t>
            </a:r>
            <a:endParaRPr sz="1000">
              <a:latin typeface="Segoe UI"/>
              <a:cs typeface="Segoe UI"/>
            </a:endParaRPr>
          </a:p>
          <a:p>
            <a:pPr marL="12700">
              <a:lnSpc>
                <a:spcPts val="1240"/>
              </a:lnSpc>
            </a:pPr>
            <a:r>
              <a:rPr sz="1000" spc="-5" dirty="0">
                <a:solidFill>
                  <a:srgbClr val="F07E2F"/>
                </a:solidFill>
                <a:latin typeface="Segoe UI"/>
                <a:cs typeface="Segoe UI"/>
              </a:rPr>
              <a:t>(охват в год — </a:t>
            </a:r>
            <a:r>
              <a:rPr sz="1200" b="1" spc="-5" dirty="0">
                <a:solidFill>
                  <a:srgbClr val="F07E2F"/>
                </a:solidFill>
                <a:latin typeface="Segoe UI"/>
                <a:cs typeface="Segoe UI"/>
              </a:rPr>
              <a:t>300</a:t>
            </a:r>
            <a:r>
              <a:rPr sz="1200" b="1" dirty="0">
                <a:solidFill>
                  <a:srgbClr val="F07E2F"/>
                </a:solidFill>
                <a:latin typeface="Segoe UI"/>
                <a:cs typeface="Segoe UI"/>
              </a:rPr>
              <a:t>0</a:t>
            </a:r>
            <a:r>
              <a:rPr sz="1200" b="1" spc="-60" dirty="0">
                <a:solidFill>
                  <a:srgbClr val="F07E2F"/>
                </a:solidFill>
                <a:latin typeface="Segoe UI"/>
                <a:cs typeface="Segoe UI"/>
              </a:rPr>
              <a:t> </a:t>
            </a:r>
            <a:r>
              <a:rPr sz="1000" dirty="0">
                <a:solidFill>
                  <a:srgbClr val="F07E2F"/>
                </a:solidFill>
                <a:latin typeface="Segoe UI"/>
                <a:cs typeface="Segoe UI"/>
              </a:rPr>
              <a:t>детей)</a:t>
            </a:r>
            <a:endParaRPr sz="1000">
              <a:latin typeface="Segoe UI"/>
              <a:cs typeface="Segoe UI"/>
            </a:endParaRPr>
          </a:p>
        </p:txBody>
      </p:sp>
      <p:sp>
        <p:nvSpPr>
          <p:cNvPr id="90" name="object 90"/>
          <p:cNvSpPr txBox="1"/>
          <p:nvPr/>
        </p:nvSpPr>
        <p:spPr>
          <a:xfrm>
            <a:off x="8057386" y="4006350"/>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16 256,6</a:t>
            </a:r>
            <a:endParaRPr sz="1500">
              <a:latin typeface="Segoe UI"/>
              <a:cs typeface="Segoe UI"/>
            </a:endParaRPr>
          </a:p>
        </p:txBody>
      </p:sp>
      <p:sp>
        <p:nvSpPr>
          <p:cNvPr id="91" name="object 91"/>
          <p:cNvSpPr txBox="1"/>
          <p:nvPr/>
        </p:nvSpPr>
        <p:spPr>
          <a:xfrm>
            <a:off x="8057319" y="4215112"/>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92" name="object 92"/>
          <p:cNvSpPr/>
          <p:nvPr/>
        </p:nvSpPr>
        <p:spPr>
          <a:xfrm>
            <a:off x="7234034" y="3650096"/>
            <a:ext cx="434936" cy="436484"/>
          </a:xfrm>
          <a:prstGeom prst="rect">
            <a:avLst/>
          </a:prstGeom>
          <a:blipFill>
            <a:blip r:embed="rId12" cstate="print"/>
            <a:stretch>
              <a:fillRect/>
            </a:stretch>
          </a:blipFill>
        </p:spPr>
        <p:txBody>
          <a:bodyPr wrap="square" lIns="0" tIns="0" rIns="0" bIns="0" rtlCol="0"/>
          <a:lstStyle/>
          <a:p>
            <a:endParaRPr/>
          </a:p>
        </p:txBody>
      </p:sp>
      <p:sp>
        <p:nvSpPr>
          <p:cNvPr id="93" name="object 93"/>
          <p:cNvSpPr/>
          <p:nvPr/>
        </p:nvSpPr>
        <p:spPr>
          <a:xfrm>
            <a:off x="7825189" y="4139891"/>
            <a:ext cx="0" cy="473709"/>
          </a:xfrm>
          <a:custGeom>
            <a:avLst/>
            <a:gdLst/>
            <a:ahLst/>
            <a:cxnLst/>
            <a:rect l="l" t="t" r="r" b="b"/>
            <a:pathLst>
              <a:path h="473710">
                <a:moveTo>
                  <a:pt x="0" y="0"/>
                </a:moveTo>
                <a:lnTo>
                  <a:pt x="0" y="473392"/>
                </a:lnTo>
              </a:path>
            </a:pathLst>
          </a:custGeom>
          <a:ln w="9525">
            <a:solidFill>
              <a:srgbClr val="5284C4"/>
            </a:solidFill>
          </a:ln>
        </p:spPr>
        <p:txBody>
          <a:bodyPr wrap="square" lIns="0" tIns="0" rIns="0" bIns="0" rtlCol="0"/>
          <a:lstStyle/>
          <a:p>
            <a:endParaRPr/>
          </a:p>
        </p:txBody>
      </p:sp>
      <p:sp>
        <p:nvSpPr>
          <p:cNvPr id="94" name="object 94"/>
          <p:cNvSpPr/>
          <p:nvPr/>
        </p:nvSpPr>
        <p:spPr>
          <a:xfrm>
            <a:off x="7820426" y="4613288"/>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5" name="object 95"/>
          <p:cNvSpPr/>
          <p:nvPr/>
        </p:nvSpPr>
        <p:spPr>
          <a:xfrm>
            <a:off x="7948300" y="4589585"/>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6" name="object 96"/>
          <p:cNvSpPr/>
          <p:nvPr/>
        </p:nvSpPr>
        <p:spPr>
          <a:xfrm>
            <a:off x="7948300" y="4589585"/>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97" name="object 97"/>
          <p:cNvSpPr/>
          <p:nvPr/>
        </p:nvSpPr>
        <p:spPr>
          <a:xfrm>
            <a:off x="7825189" y="413989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98" name="object 98"/>
          <p:cNvSpPr/>
          <p:nvPr/>
        </p:nvSpPr>
        <p:spPr>
          <a:xfrm>
            <a:off x="7953062" y="411618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99" name="object 99"/>
          <p:cNvSpPr/>
          <p:nvPr/>
        </p:nvSpPr>
        <p:spPr>
          <a:xfrm>
            <a:off x="7953062" y="411618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100" name="object 100"/>
          <p:cNvSpPr txBox="1"/>
          <p:nvPr/>
        </p:nvSpPr>
        <p:spPr>
          <a:xfrm>
            <a:off x="8057319" y="4508051"/>
            <a:ext cx="1093470" cy="374015"/>
          </a:xfrm>
          <a:prstGeom prst="rect">
            <a:avLst/>
          </a:prstGeom>
        </p:spPr>
        <p:txBody>
          <a:bodyPr vert="horz" wrap="square" lIns="0" tIns="0" rIns="0" bIns="0" rtlCol="0">
            <a:spAutoFit/>
          </a:bodyPr>
          <a:lstStyle/>
          <a:p>
            <a:pPr marL="12700">
              <a:lnSpc>
                <a:spcPts val="1700"/>
              </a:lnSpc>
            </a:pPr>
            <a:r>
              <a:rPr sz="1500" b="1" dirty="0">
                <a:solidFill>
                  <a:srgbClr val="F07E2F"/>
                </a:solidFill>
                <a:latin typeface="Segoe UI"/>
                <a:cs typeface="Segoe UI"/>
              </a:rPr>
              <a:t>14 659,9 </a:t>
            </a:r>
            <a:r>
              <a:rPr sz="1500" b="1" spc="-45"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a:p>
            <a:pPr marL="12700">
              <a:lnSpc>
                <a:spcPts val="1340"/>
              </a:lnSpc>
            </a:pPr>
            <a:r>
              <a:rPr sz="1200" dirty="0">
                <a:solidFill>
                  <a:srgbClr val="575756"/>
                </a:solidFill>
                <a:latin typeface="Segoe UI"/>
                <a:cs typeface="Segoe UI"/>
              </a:rPr>
              <a:t>региональный</a:t>
            </a:r>
            <a:endParaRPr sz="1200">
              <a:latin typeface="Segoe UI"/>
              <a:cs typeface="Segoe UI"/>
            </a:endParaRPr>
          </a:p>
        </p:txBody>
      </p:sp>
      <p:sp>
        <p:nvSpPr>
          <p:cNvPr id="101" name="object 101"/>
          <p:cNvSpPr txBox="1"/>
          <p:nvPr/>
        </p:nvSpPr>
        <p:spPr>
          <a:xfrm>
            <a:off x="8918260" y="4490974"/>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02" name="object 102"/>
          <p:cNvSpPr txBox="1"/>
          <p:nvPr/>
        </p:nvSpPr>
        <p:spPr>
          <a:xfrm>
            <a:off x="7614904" y="3474764"/>
            <a:ext cx="629920" cy="177800"/>
          </a:xfrm>
          <a:prstGeom prst="rect">
            <a:avLst/>
          </a:prstGeom>
        </p:spPr>
        <p:txBody>
          <a:bodyPr vert="horz" wrap="square" lIns="0" tIns="0" rIns="0" bIns="0" rtlCol="0">
            <a:spAutoFit/>
          </a:bodyPr>
          <a:lstStyle/>
          <a:p>
            <a:pPr marL="12700">
              <a:lnSpc>
                <a:spcPct val="1000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p:txBody>
      </p:sp>
      <p:sp>
        <p:nvSpPr>
          <p:cNvPr id="103" name="object 103"/>
          <p:cNvSpPr txBox="1"/>
          <p:nvPr/>
        </p:nvSpPr>
        <p:spPr>
          <a:xfrm>
            <a:off x="7614904" y="3652615"/>
            <a:ext cx="803275" cy="177800"/>
          </a:xfrm>
          <a:prstGeom prst="rect">
            <a:avLst/>
          </a:prstGeom>
        </p:spPr>
        <p:txBody>
          <a:bodyPr vert="horz" wrap="square" lIns="0" tIns="0" rIns="0" bIns="0" rtlCol="0">
            <a:spAutoFit/>
          </a:bodyPr>
          <a:lstStyle/>
          <a:p>
            <a:pPr marL="12700">
              <a:lnSpc>
                <a:spcPct val="100000"/>
              </a:lnSpc>
            </a:pPr>
            <a:r>
              <a:rPr sz="1200" b="1" dirty="0">
                <a:solidFill>
                  <a:srgbClr val="5284C4"/>
                </a:solidFill>
                <a:latin typeface="Segoe UI"/>
                <a:cs typeface="Segoe UI"/>
              </a:rPr>
              <a:t>2019–</a:t>
            </a:r>
            <a:r>
              <a:rPr sz="1200" b="1" spc="-5" dirty="0">
                <a:solidFill>
                  <a:srgbClr val="5284C4"/>
                </a:solidFill>
                <a:latin typeface="Segoe UI"/>
                <a:cs typeface="Segoe UI"/>
              </a:rPr>
              <a:t>2021</a:t>
            </a:r>
            <a:endParaRPr sz="1200">
              <a:latin typeface="Segoe UI"/>
              <a:cs typeface="Segoe UI"/>
            </a:endParaRPr>
          </a:p>
        </p:txBody>
      </p:sp>
      <p:sp>
        <p:nvSpPr>
          <p:cNvPr id="104" name="object 104"/>
          <p:cNvSpPr txBox="1"/>
          <p:nvPr/>
        </p:nvSpPr>
        <p:spPr>
          <a:xfrm>
            <a:off x="8918260" y="4013754"/>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105" name="object 105"/>
          <p:cNvSpPr txBox="1"/>
          <p:nvPr/>
        </p:nvSpPr>
        <p:spPr>
          <a:xfrm>
            <a:off x="8918260" y="4102654"/>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106" name="object 106"/>
          <p:cNvSpPr/>
          <p:nvPr/>
        </p:nvSpPr>
        <p:spPr>
          <a:xfrm>
            <a:off x="4121633" y="6155093"/>
            <a:ext cx="1609725" cy="229235"/>
          </a:xfrm>
          <a:custGeom>
            <a:avLst/>
            <a:gdLst/>
            <a:ahLst/>
            <a:cxnLst/>
            <a:rect l="l" t="t" r="r" b="b"/>
            <a:pathLst>
              <a:path w="1609725" h="229235">
                <a:moveTo>
                  <a:pt x="1609585" y="229107"/>
                </a:moveTo>
                <a:lnTo>
                  <a:pt x="0" y="0"/>
                </a:lnTo>
              </a:path>
            </a:pathLst>
          </a:custGeom>
          <a:ln w="9525">
            <a:solidFill>
              <a:srgbClr val="7A9BD1"/>
            </a:solidFill>
          </a:ln>
        </p:spPr>
        <p:txBody>
          <a:bodyPr wrap="square" lIns="0" tIns="0" rIns="0" bIns="0" rtlCol="0"/>
          <a:lstStyle/>
          <a:p>
            <a:endParaRPr/>
          </a:p>
        </p:txBody>
      </p:sp>
      <p:sp>
        <p:nvSpPr>
          <p:cNvPr id="107" name="object 107"/>
          <p:cNvSpPr txBox="1"/>
          <p:nvPr/>
        </p:nvSpPr>
        <p:spPr>
          <a:xfrm>
            <a:off x="7347353" y="1253922"/>
            <a:ext cx="245110" cy="406400"/>
          </a:xfrm>
          <a:prstGeom prst="rect">
            <a:avLst/>
          </a:prstGeom>
        </p:spPr>
        <p:txBody>
          <a:bodyPr vert="horz" wrap="square" lIns="0" tIns="0" rIns="0" bIns="0" rtlCol="0">
            <a:spAutoFit/>
          </a:bodyPr>
          <a:lstStyle/>
          <a:p>
            <a:pPr marL="12700">
              <a:lnSpc>
                <a:spcPct val="100000"/>
              </a:lnSpc>
            </a:pPr>
            <a:r>
              <a:rPr sz="3000" b="1" dirty="0">
                <a:solidFill>
                  <a:srgbClr val="F07E2F"/>
                </a:solidFill>
                <a:latin typeface="Segoe UI"/>
                <a:cs typeface="Segoe UI"/>
              </a:rPr>
              <a:t>3</a:t>
            </a:r>
            <a:endParaRPr sz="3000">
              <a:latin typeface="Segoe UI"/>
              <a:cs typeface="Segoe UI"/>
            </a:endParaRPr>
          </a:p>
        </p:txBody>
      </p:sp>
      <p:sp>
        <p:nvSpPr>
          <p:cNvPr id="108" name="object 108"/>
          <p:cNvSpPr txBox="1"/>
          <p:nvPr/>
        </p:nvSpPr>
        <p:spPr>
          <a:xfrm>
            <a:off x="816394" y="2642664"/>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109" name="object 109"/>
          <p:cNvSpPr txBox="1"/>
          <p:nvPr/>
        </p:nvSpPr>
        <p:spPr>
          <a:xfrm>
            <a:off x="817092" y="3244771"/>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110" name="object 110"/>
          <p:cNvSpPr txBox="1"/>
          <p:nvPr/>
        </p:nvSpPr>
        <p:spPr>
          <a:xfrm>
            <a:off x="806615" y="372827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111" name="object 111"/>
          <p:cNvSpPr/>
          <p:nvPr/>
        </p:nvSpPr>
        <p:spPr>
          <a:xfrm>
            <a:off x="585103" y="3212223"/>
            <a:ext cx="199667" cy="193776"/>
          </a:xfrm>
          <a:prstGeom prst="rect">
            <a:avLst/>
          </a:prstGeom>
          <a:blipFill>
            <a:blip r:embed="rId13" cstate="print"/>
            <a:stretch>
              <a:fillRect/>
            </a:stretch>
          </a:blipFill>
        </p:spPr>
        <p:txBody>
          <a:bodyPr wrap="square" lIns="0" tIns="0" rIns="0" bIns="0" rtlCol="0"/>
          <a:lstStyle/>
          <a:p>
            <a:endParaRPr/>
          </a:p>
        </p:txBody>
      </p:sp>
      <p:sp>
        <p:nvSpPr>
          <p:cNvPr id="112" name="object 112"/>
          <p:cNvSpPr/>
          <p:nvPr/>
        </p:nvSpPr>
        <p:spPr>
          <a:xfrm>
            <a:off x="581168" y="3698824"/>
            <a:ext cx="199665" cy="200994"/>
          </a:xfrm>
          <a:prstGeom prst="rect">
            <a:avLst/>
          </a:prstGeom>
          <a:blipFill>
            <a:blip r:embed="rId14" cstate="print"/>
            <a:stretch>
              <a:fillRect/>
            </a:stretch>
          </a:blipFill>
        </p:spPr>
        <p:txBody>
          <a:bodyPr wrap="square" lIns="0" tIns="0" rIns="0" bIns="0" rtlCol="0"/>
          <a:lstStyle/>
          <a:p>
            <a:endParaRPr/>
          </a:p>
        </p:txBody>
      </p:sp>
      <p:sp>
        <p:nvSpPr>
          <p:cNvPr id="113" name="object 113"/>
          <p:cNvSpPr/>
          <p:nvPr/>
        </p:nvSpPr>
        <p:spPr>
          <a:xfrm>
            <a:off x="576110" y="2606598"/>
            <a:ext cx="228889" cy="227338"/>
          </a:xfrm>
          <a:prstGeom prst="rect">
            <a:avLst/>
          </a:prstGeom>
          <a:blipFill>
            <a:blip r:embed="rId15" cstate="print"/>
            <a:stretch>
              <a:fillRect/>
            </a:stretch>
          </a:blipFill>
        </p:spPr>
        <p:txBody>
          <a:bodyPr wrap="square" lIns="0" tIns="0" rIns="0" bIns="0" rtlCol="0"/>
          <a:lstStyle/>
          <a:p>
            <a:endParaRPr/>
          </a:p>
        </p:txBody>
      </p:sp>
      <p:sp>
        <p:nvSpPr>
          <p:cNvPr id="114" name="object 114"/>
          <p:cNvSpPr txBox="1"/>
          <p:nvPr/>
        </p:nvSpPr>
        <p:spPr>
          <a:xfrm>
            <a:off x="6291864" y="3953588"/>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115" name="object 115"/>
          <p:cNvSpPr txBox="1"/>
          <p:nvPr/>
        </p:nvSpPr>
        <p:spPr>
          <a:xfrm>
            <a:off x="7961282" y="606503"/>
            <a:ext cx="521970" cy="668655"/>
          </a:xfrm>
          <a:prstGeom prst="rect">
            <a:avLst/>
          </a:prstGeom>
        </p:spPr>
        <p:txBody>
          <a:bodyPr vert="horz" wrap="square" lIns="0" tIns="0" rIns="0" bIns="0" rtlCol="0">
            <a:spAutoFit/>
          </a:bodyPr>
          <a:lstStyle/>
          <a:p>
            <a:pPr algn="ctr">
              <a:lnSpc>
                <a:spcPts val="1935"/>
              </a:lnSpc>
            </a:pPr>
            <a:r>
              <a:rPr sz="1700" b="1" spc="-5" dirty="0">
                <a:solidFill>
                  <a:srgbClr val="9289C1"/>
                </a:solidFill>
                <a:latin typeface="Segoe UI"/>
                <a:cs typeface="Segoe UI"/>
              </a:rPr>
              <a:t>2020</a:t>
            </a:r>
            <a:endParaRPr sz="1700">
              <a:latin typeface="Segoe UI"/>
              <a:cs typeface="Segoe UI"/>
            </a:endParaRPr>
          </a:p>
          <a:p>
            <a:pPr marL="5715" algn="ctr">
              <a:lnSpc>
                <a:spcPts val="3495"/>
              </a:lnSpc>
            </a:pPr>
            <a:r>
              <a:rPr sz="3000" dirty="0">
                <a:solidFill>
                  <a:srgbClr val="9289C1"/>
                </a:solidFill>
                <a:latin typeface="Wingdings 3"/>
                <a:cs typeface="Wingdings 3"/>
              </a:rPr>
              <a:t></a:t>
            </a:r>
            <a:endParaRPr sz="3000">
              <a:latin typeface="Wingdings 3"/>
              <a:cs typeface="Wingdings 3"/>
            </a:endParaRPr>
          </a:p>
        </p:txBody>
      </p:sp>
      <p:sp>
        <p:nvSpPr>
          <p:cNvPr id="116" name="object 116"/>
          <p:cNvSpPr/>
          <p:nvPr/>
        </p:nvSpPr>
        <p:spPr>
          <a:xfrm>
            <a:off x="8162087" y="939389"/>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17" name="object 117"/>
          <p:cNvSpPr/>
          <p:nvPr/>
        </p:nvSpPr>
        <p:spPr>
          <a:xfrm>
            <a:off x="8163674" y="829970"/>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18" name="object 118"/>
          <p:cNvSpPr txBox="1"/>
          <p:nvPr/>
        </p:nvSpPr>
        <p:spPr>
          <a:xfrm>
            <a:off x="1838946" y="973330"/>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119" name="object 119"/>
          <p:cNvSpPr/>
          <p:nvPr/>
        </p:nvSpPr>
        <p:spPr>
          <a:xfrm>
            <a:off x="414317" y="967917"/>
            <a:ext cx="821519" cy="705993"/>
          </a:xfrm>
          <a:prstGeom prst="rect">
            <a:avLst/>
          </a:prstGeom>
          <a:blipFill>
            <a:blip r:embed="rId16" cstate="print"/>
            <a:stretch>
              <a:fillRect/>
            </a:stretch>
          </a:blipFill>
        </p:spPr>
        <p:txBody>
          <a:bodyPr wrap="square" lIns="0" tIns="0" rIns="0" bIns="0" rtlCol="0"/>
          <a:lstStyle/>
          <a:p>
            <a:endParaRPr/>
          </a:p>
        </p:txBody>
      </p:sp>
      <p:sp>
        <p:nvSpPr>
          <p:cNvPr id="120" name="object 120"/>
          <p:cNvSpPr/>
          <p:nvPr/>
        </p:nvSpPr>
        <p:spPr>
          <a:xfrm>
            <a:off x="904379" y="798360"/>
            <a:ext cx="910704" cy="942848"/>
          </a:xfrm>
          <a:prstGeom prst="rect">
            <a:avLst/>
          </a:prstGeom>
          <a:blipFill>
            <a:blip r:embed="rId17" cstate="print"/>
            <a:stretch>
              <a:fillRect/>
            </a:stretch>
          </a:blipFill>
        </p:spPr>
        <p:txBody>
          <a:bodyPr wrap="square" lIns="0" tIns="0" rIns="0" bIns="0" rtlCol="0"/>
          <a:lstStyle/>
          <a:p>
            <a:endParaRPr/>
          </a:p>
        </p:txBody>
      </p:sp>
      <p:sp>
        <p:nvSpPr>
          <p:cNvPr id="122" name="object 122"/>
          <p:cNvSpPr/>
          <p:nvPr/>
        </p:nvSpPr>
        <p:spPr>
          <a:xfrm>
            <a:off x="6854940" y="4997208"/>
            <a:ext cx="2716488" cy="1529103"/>
          </a:xfrm>
          <a:prstGeom prst="rect">
            <a:avLst/>
          </a:prstGeom>
          <a:blipFill>
            <a:blip r:embed="rId18" cstate="print"/>
            <a:stretch>
              <a:fillRect/>
            </a:stretch>
          </a:blipFill>
        </p:spPr>
        <p:txBody>
          <a:bodyPr wrap="square" lIns="0" tIns="0" rIns="0" bIns="0" rtlCol="0"/>
          <a:lstStyle/>
          <a:p>
            <a:endParaRPr/>
          </a:p>
        </p:txBody>
      </p:sp>
      <p:sp>
        <p:nvSpPr>
          <p:cNvPr id="124" name="object 124"/>
          <p:cNvSpPr/>
          <p:nvPr/>
        </p:nvSpPr>
        <p:spPr>
          <a:xfrm>
            <a:off x="6817554" y="1796383"/>
            <a:ext cx="2737080" cy="1540694"/>
          </a:xfrm>
          <a:prstGeom prst="rect">
            <a:avLst/>
          </a:prstGeom>
          <a:blipFill>
            <a:blip r:embed="rId19" cstate="print"/>
            <a:stretch>
              <a:fillRect/>
            </a:stretch>
          </a:blipFill>
        </p:spPr>
        <p:txBody>
          <a:bodyPr wrap="square" lIns="0" tIns="0" rIns="0" bIns="0" rtlCol="0"/>
          <a:lstStyle/>
          <a:p>
            <a:endParaRPr/>
          </a:p>
        </p:txBody>
      </p:sp>
      <p:sp>
        <p:nvSpPr>
          <p:cNvPr id="125" name="object 125"/>
          <p:cNvSpPr/>
          <p:nvPr/>
        </p:nvSpPr>
        <p:spPr>
          <a:xfrm>
            <a:off x="6820725" y="1799564"/>
            <a:ext cx="2731135" cy="1534795"/>
          </a:xfrm>
          <a:custGeom>
            <a:avLst/>
            <a:gdLst/>
            <a:ahLst/>
            <a:cxnLst/>
            <a:rect l="l" t="t" r="r" b="b"/>
            <a:pathLst>
              <a:path w="2731134" h="1534795">
                <a:moveTo>
                  <a:pt x="0" y="1534337"/>
                </a:moveTo>
                <a:lnTo>
                  <a:pt x="2730728" y="1534337"/>
                </a:lnTo>
                <a:lnTo>
                  <a:pt x="2730728" y="0"/>
                </a:lnTo>
                <a:lnTo>
                  <a:pt x="0" y="0"/>
                </a:lnTo>
                <a:lnTo>
                  <a:pt x="0" y="1534337"/>
                </a:lnTo>
                <a:close/>
              </a:path>
            </a:pathLst>
          </a:custGeom>
          <a:ln w="6349">
            <a:solidFill>
              <a:srgbClr val="575756"/>
            </a:solidFill>
          </a:ln>
        </p:spPr>
        <p:txBody>
          <a:bodyPr wrap="square" lIns="0" tIns="0" rIns="0" bIns="0" rtlCol="0"/>
          <a:lstStyle/>
          <a:p>
            <a:endParaRPr/>
          </a:p>
        </p:txBody>
      </p:sp>
      <p:sp>
        <p:nvSpPr>
          <p:cNvPr id="126" name="object 126"/>
          <p:cNvSpPr/>
          <p:nvPr/>
        </p:nvSpPr>
        <p:spPr>
          <a:xfrm>
            <a:off x="6856730" y="5000383"/>
            <a:ext cx="2712085" cy="1522730"/>
          </a:xfrm>
          <a:custGeom>
            <a:avLst/>
            <a:gdLst/>
            <a:ahLst/>
            <a:cxnLst/>
            <a:rect l="l" t="t" r="r" b="b"/>
            <a:pathLst>
              <a:path w="2712084" h="1522729">
                <a:moveTo>
                  <a:pt x="0" y="1522742"/>
                </a:moveTo>
                <a:lnTo>
                  <a:pt x="2711526" y="1522742"/>
                </a:lnTo>
                <a:lnTo>
                  <a:pt x="2711526" y="0"/>
                </a:lnTo>
                <a:lnTo>
                  <a:pt x="0" y="0"/>
                </a:lnTo>
                <a:lnTo>
                  <a:pt x="0" y="1522742"/>
                </a:lnTo>
                <a:close/>
              </a:path>
            </a:pathLst>
          </a:custGeom>
          <a:ln w="6350">
            <a:solidFill>
              <a:srgbClr val="575756"/>
            </a:solidFill>
          </a:ln>
        </p:spPr>
        <p:txBody>
          <a:bodyPr wrap="square" lIns="0" tIns="0" rIns="0" bIns="0" rtlCol="0"/>
          <a:lstStyle/>
          <a:p>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40" name="object 40"/>
          <p:cNvSpPr/>
          <p:nvPr/>
        </p:nvSpPr>
        <p:spPr>
          <a:xfrm>
            <a:off x="4719104" y="5172709"/>
            <a:ext cx="2352040" cy="337185"/>
          </a:xfrm>
          <a:custGeom>
            <a:avLst/>
            <a:gdLst/>
            <a:ahLst/>
            <a:cxnLst/>
            <a:rect l="l" t="t" r="r" b="b"/>
            <a:pathLst>
              <a:path w="2352040" h="337185">
                <a:moveTo>
                  <a:pt x="0" y="336562"/>
                </a:moveTo>
                <a:lnTo>
                  <a:pt x="2351646" y="336562"/>
                </a:lnTo>
                <a:lnTo>
                  <a:pt x="2351646" y="0"/>
                </a:lnTo>
                <a:lnTo>
                  <a:pt x="0" y="0"/>
                </a:lnTo>
                <a:lnTo>
                  <a:pt x="0" y="336562"/>
                </a:lnTo>
                <a:close/>
              </a:path>
            </a:pathLst>
          </a:custGeom>
          <a:solidFill>
            <a:srgbClr val="FFFFFF"/>
          </a:solidFill>
        </p:spPr>
        <p:txBody>
          <a:bodyPr wrap="square" lIns="0" tIns="0" rIns="0" bIns="0" rtlCol="0"/>
          <a:lstStyle/>
          <a:p>
            <a:endParaRPr/>
          </a:p>
        </p:txBody>
      </p:sp>
      <p:sp>
        <p:nvSpPr>
          <p:cNvPr id="41" name="object 41"/>
          <p:cNvSpPr/>
          <p:nvPr/>
        </p:nvSpPr>
        <p:spPr>
          <a:xfrm>
            <a:off x="4719104" y="5172709"/>
            <a:ext cx="2352040" cy="337185"/>
          </a:xfrm>
          <a:custGeom>
            <a:avLst/>
            <a:gdLst/>
            <a:ahLst/>
            <a:cxnLst/>
            <a:rect l="l" t="t" r="r" b="b"/>
            <a:pathLst>
              <a:path w="2352040" h="337185">
                <a:moveTo>
                  <a:pt x="0" y="336562"/>
                </a:moveTo>
                <a:lnTo>
                  <a:pt x="2351646" y="336562"/>
                </a:lnTo>
                <a:lnTo>
                  <a:pt x="2351646" y="0"/>
                </a:lnTo>
                <a:lnTo>
                  <a:pt x="0" y="0"/>
                </a:lnTo>
                <a:lnTo>
                  <a:pt x="0" y="336562"/>
                </a:lnTo>
                <a:close/>
              </a:path>
            </a:pathLst>
          </a:custGeom>
          <a:ln w="6350">
            <a:solidFill>
              <a:srgbClr val="3C3C3B"/>
            </a:solidFill>
          </a:ln>
        </p:spPr>
        <p:txBody>
          <a:bodyPr wrap="square" lIns="0" tIns="0" rIns="0" bIns="0" rtlCol="0"/>
          <a:lstStyle/>
          <a:p>
            <a:endParaRPr/>
          </a:p>
        </p:txBody>
      </p:sp>
      <p:sp>
        <p:nvSpPr>
          <p:cNvPr id="43" name="object 43"/>
          <p:cNvSpPr/>
          <p:nvPr/>
        </p:nvSpPr>
        <p:spPr>
          <a:xfrm>
            <a:off x="989393" y="5172709"/>
            <a:ext cx="2352040" cy="337185"/>
          </a:xfrm>
          <a:custGeom>
            <a:avLst/>
            <a:gdLst/>
            <a:ahLst/>
            <a:cxnLst/>
            <a:rect l="l" t="t" r="r" b="b"/>
            <a:pathLst>
              <a:path w="2352040" h="337185">
                <a:moveTo>
                  <a:pt x="0" y="336562"/>
                </a:moveTo>
                <a:lnTo>
                  <a:pt x="2351646" y="336562"/>
                </a:lnTo>
                <a:lnTo>
                  <a:pt x="2351646" y="0"/>
                </a:lnTo>
                <a:lnTo>
                  <a:pt x="0" y="0"/>
                </a:lnTo>
                <a:lnTo>
                  <a:pt x="0" y="336562"/>
                </a:lnTo>
                <a:close/>
              </a:path>
            </a:pathLst>
          </a:custGeom>
          <a:solidFill>
            <a:srgbClr val="FFFFFF"/>
          </a:solidFill>
        </p:spPr>
        <p:txBody>
          <a:bodyPr wrap="square" lIns="0" tIns="0" rIns="0" bIns="0" rtlCol="0"/>
          <a:lstStyle/>
          <a:p>
            <a:endParaRPr/>
          </a:p>
        </p:txBody>
      </p:sp>
      <p:sp>
        <p:nvSpPr>
          <p:cNvPr id="44" name="object 44"/>
          <p:cNvSpPr/>
          <p:nvPr/>
        </p:nvSpPr>
        <p:spPr>
          <a:xfrm>
            <a:off x="989393" y="5172709"/>
            <a:ext cx="2352040" cy="337185"/>
          </a:xfrm>
          <a:custGeom>
            <a:avLst/>
            <a:gdLst/>
            <a:ahLst/>
            <a:cxnLst/>
            <a:rect l="l" t="t" r="r" b="b"/>
            <a:pathLst>
              <a:path w="2352040" h="337185">
                <a:moveTo>
                  <a:pt x="0" y="336562"/>
                </a:moveTo>
                <a:lnTo>
                  <a:pt x="2351646" y="336562"/>
                </a:lnTo>
                <a:lnTo>
                  <a:pt x="2351646" y="0"/>
                </a:lnTo>
                <a:lnTo>
                  <a:pt x="0" y="0"/>
                </a:lnTo>
                <a:lnTo>
                  <a:pt x="0" y="336562"/>
                </a:lnTo>
                <a:close/>
              </a:path>
            </a:pathLst>
          </a:custGeom>
          <a:ln w="6350">
            <a:solidFill>
              <a:srgbClr val="3C3C3B"/>
            </a:solidFill>
          </a:ln>
        </p:spPr>
        <p:txBody>
          <a:bodyPr wrap="square" lIns="0" tIns="0" rIns="0" bIns="0" rtlCol="0"/>
          <a:lstStyle/>
          <a:p>
            <a:endParaRPr/>
          </a:p>
        </p:txBody>
      </p:sp>
      <p:sp>
        <p:nvSpPr>
          <p:cNvPr id="47" name="object 47"/>
          <p:cNvSpPr/>
          <p:nvPr/>
        </p:nvSpPr>
        <p:spPr>
          <a:xfrm>
            <a:off x="990980" y="3038703"/>
            <a:ext cx="1042035" cy="475615"/>
          </a:xfrm>
          <a:custGeom>
            <a:avLst/>
            <a:gdLst/>
            <a:ahLst/>
            <a:cxnLst/>
            <a:rect l="l" t="t" r="r" b="b"/>
            <a:pathLst>
              <a:path w="1042035" h="475614">
                <a:moveTo>
                  <a:pt x="0" y="475372"/>
                </a:moveTo>
                <a:lnTo>
                  <a:pt x="1041688" y="475372"/>
                </a:lnTo>
                <a:lnTo>
                  <a:pt x="1041688" y="0"/>
                </a:lnTo>
                <a:lnTo>
                  <a:pt x="0" y="0"/>
                </a:lnTo>
                <a:lnTo>
                  <a:pt x="0" y="475372"/>
                </a:lnTo>
                <a:close/>
              </a:path>
            </a:pathLst>
          </a:custGeom>
          <a:solidFill>
            <a:srgbClr val="FEF2CA"/>
          </a:solidFill>
        </p:spPr>
        <p:txBody>
          <a:bodyPr wrap="square" lIns="0" tIns="0" rIns="0" bIns="0" rtlCol="0"/>
          <a:lstStyle/>
          <a:p>
            <a:endParaRPr/>
          </a:p>
        </p:txBody>
      </p:sp>
      <p:sp>
        <p:nvSpPr>
          <p:cNvPr id="48" name="object 48"/>
          <p:cNvSpPr/>
          <p:nvPr/>
        </p:nvSpPr>
        <p:spPr>
          <a:xfrm>
            <a:off x="990980" y="3590276"/>
            <a:ext cx="1042035" cy="480695"/>
          </a:xfrm>
          <a:custGeom>
            <a:avLst/>
            <a:gdLst/>
            <a:ahLst/>
            <a:cxnLst/>
            <a:rect l="l" t="t" r="r" b="b"/>
            <a:pathLst>
              <a:path w="1042035" h="480695">
                <a:moveTo>
                  <a:pt x="0" y="480360"/>
                </a:moveTo>
                <a:lnTo>
                  <a:pt x="1041688" y="480360"/>
                </a:lnTo>
                <a:lnTo>
                  <a:pt x="1041688" y="0"/>
                </a:lnTo>
                <a:lnTo>
                  <a:pt x="0" y="0"/>
                </a:lnTo>
                <a:lnTo>
                  <a:pt x="0" y="480360"/>
                </a:lnTo>
                <a:close/>
              </a:path>
            </a:pathLst>
          </a:custGeom>
          <a:solidFill>
            <a:srgbClr val="FEF2CA"/>
          </a:solidFill>
        </p:spPr>
        <p:txBody>
          <a:bodyPr wrap="square" lIns="0" tIns="0" rIns="0" bIns="0" rtlCol="0"/>
          <a:lstStyle/>
          <a:p>
            <a:endParaRPr/>
          </a:p>
        </p:txBody>
      </p:sp>
      <p:sp>
        <p:nvSpPr>
          <p:cNvPr id="49" name="object 49"/>
          <p:cNvSpPr/>
          <p:nvPr/>
        </p:nvSpPr>
        <p:spPr>
          <a:xfrm>
            <a:off x="990980" y="4146837"/>
            <a:ext cx="1042035" cy="360045"/>
          </a:xfrm>
          <a:custGeom>
            <a:avLst/>
            <a:gdLst/>
            <a:ahLst/>
            <a:cxnLst/>
            <a:rect l="l" t="t" r="r" b="b"/>
            <a:pathLst>
              <a:path w="1042035" h="360045">
                <a:moveTo>
                  <a:pt x="0" y="360024"/>
                </a:moveTo>
                <a:lnTo>
                  <a:pt x="1041688" y="360024"/>
                </a:lnTo>
                <a:lnTo>
                  <a:pt x="1041688" y="0"/>
                </a:lnTo>
                <a:lnTo>
                  <a:pt x="0" y="0"/>
                </a:lnTo>
                <a:lnTo>
                  <a:pt x="0" y="360024"/>
                </a:lnTo>
                <a:close/>
              </a:path>
            </a:pathLst>
          </a:custGeom>
          <a:solidFill>
            <a:srgbClr val="FEF2CA"/>
          </a:solidFill>
        </p:spPr>
        <p:txBody>
          <a:bodyPr wrap="square" lIns="0" tIns="0" rIns="0" bIns="0" rtlCol="0"/>
          <a:lstStyle/>
          <a:p>
            <a:endParaRPr/>
          </a:p>
        </p:txBody>
      </p:sp>
      <p:sp>
        <p:nvSpPr>
          <p:cNvPr id="50" name="object 50"/>
          <p:cNvSpPr/>
          <p:nvPr/>
        </p:nvSpPr>
        <p:spPr>
          <a:xfrm>
            <a:off x="2140619" y="4146837"/>
            <a:ext cx="4968875" cy="360045"/>
          </a:xfrm>
          <a:custGeom>
            <a:avLst/>
            <a:gdLst/>
            <a:ahLst/>
            <a:cxnLst/>
            <a:rect l="l" t="t" r="r" b="b"/>
            <a:pathLst>
              <a:path w="4968875" h="360045">
                <a:moveTo>
                  <a:pt x="0" y="360024"/>
                </a:moveTo>
                <a:lnTo>
                  <a:pt x="4968751" y="360024"/>
                </a:lnTo>
                <a:lnTo>
                  <a:pt x="4968751" y="0"/>
                </a:lnTo>
                <a:lnTo>
                  <a:pt x="0" y="0"/>
                </a:lnTo>
                <a:lnTo>
                  <a:pt x="0" y="360024"/>
                </a:lnTo>
                <a:close/>
              </a:path>
            </a:pathLst>
          </a:custGeom>
          <a:solidFill>
            <a:srgbClr val="FCE17B"/>
          </a:solidFill>
        </p:spPr>
        <p:txBody>
          <a:bodyPr wrap="square" lIns="0" tIns="0" rIns="0" bIns="0" rtlCol="0"/>
          <a:lstStyle/>
          <a:p>
            <a:endParaRPr/>
          </a:p>
        </p:txBody>
      </p:sp>
      <p:sp>
        <p:nvSpPr>
          <p:cNvPr id="51" name="object 51"/>
          <p:cNvSpPr/>
          <p:nvPr/>
        </p:nvSpPr>
        <p:spPr>
          <a:xfrm>
            <a:off x="2086644" y="2998478"/>
            <a:ext cx="0" cy="515620"/>
          </a:xfrm>
          <a:custGeom>
            <a:avLst/>
            <a:gdLst/>
            <a:ahLst/>
            <a:cxnLst/>
            <a:rect l="l" t="t" r="r" b="b"/>
            <a:pathLst>
              <a:path h="515620">
                <a:moveTo>
                  <a:pt x="0" y="0"/>
                </a:moveTo>
                <a:lnTo>
                  <a:pt x="0" y="515597"/>
                </a:lnTo>
              </a:path>
            </a:pathLst>
          </a:custGeom>
          <a:ln w="107950">
            <a:solidFill>
              <a:srgbClr val="FFFFFF"/>
            </a:solidFill>
          </a:ln>
        </p:spPr>
        <p:txBody>
          <a:bodyPr wrap="square" lIns="0" tIns="0" rIns="0" bIns="0" rtlCol="0"/>
          <a:lstStyle/>
          <a:p>
            <a:endParaRPr/>
          </a:p>
        </p:txBody>
      </p:sp>
      <p:sp>
        <p:nvSpPr>
          <p:cNvPr id="52" name="object 52"/>
          <p:cNvSpPr/>
          <p:nvPr/>
        </p:nvSpPr>
        <p:spPr>
          <a:xfrm>
            <a:off x="2086644" y="3590275"/>
            <a:ext cx="0" cy="480695"/>
          </a:xfrm>
          <a:custGeom>
            <a:avLst/>
            <a:gdLst/>
            <a:ahLst/>
            <a:cxnLst/>
            <a:rect l="l" t="t" r="r" b="b"/>
            <a:pathLst>
              <a:path h="480695">
                <a:moveTo>
                  <a:pt x="0" y="0"/>
                </a:moveTo>
                <a:lnTo>
                  <a:pt x="0" y="480360"/>
                </a:lnTo>
              </a:path>
            </a:pathLst>
          </a:custGeom>
          <a:ln w="107950">
            <a:solidFill>
              <a:srgbClr val="FFFFFF"/>
            </a:solidFill>
          </a:ln>
        </p:spPr>
        <p:txBody>
          <a:bodyPr wrap="square" lIns="0" tIns="0" rIns="0" bIns="0" rtlCol="0"/>
          <a:lstStyle/>
          <a:p>
            <a:endParaRPr/>
          </a:p>
        </p:txBody>
      </p:sp>
      <p:sp>
        <p:nvSpPr>
          <p:cNvPr id="53" name="object 53"/>
          <p:cNvSpPr/>
          <p:nvPr/>
        </p:nvSpPr>
        <p:spPr>
          <a:xfrm>
            <a:off x="2086644" y="4146836"/>
            <a:ext cx="0" cy="400685"/>
          </a:xfrm>
          <a:custGeom>
            <a:avLst/>
            <a:gdLst/>
            <a:ahLst/>
            <a:cxnLst/>
            <a:rect l="l" t="t" r="r" b="b"/>
            <a:pathLst>
              <a:path h="400685">
                <a:moveTo>
                  <a:pt x="0" y="0"/>
                </a:moveTo>
                <a:lnTo>
                  <a:pt x="0" y="400241"/>
                </a:lnTo>
              </a:path>
            </a:pathLst>
          </a:custGeom>
          <a:ln w="107950">
            <a:solidFill>
              <a:srgbClr val="FFFFFF"/>
            </a:solidFill>
          </a:ln>
        </p:spPr>
        <p:txBody>
          <a:bodyPr wrap="square" lIns="0" tIns="0" rIns="0" bIns="0" rtlCol="0"/>
          <a:lstStyle/>
          <a:p>
            <a:endParaRPr/>
          </a:p>
        </p:txBody>
      </p:sp>
      <p:sp>
        <p:nvSpPr>
          <p:cNvPr id="54" name="object 54"/>
          <p:cNvSpPr/>
          <p:nvPr/>
        </p:nvSpPr>
        <p:spPr>
          <a:xfrm>
            <a:off x="986221" y="4108737"/>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55" name="object 55"/>
          <p:cNvSpPr/>
          <p:nvPr/>
        </p:nvSpPr>
        <p:spPr>
          <a:xfrm>
            <a:off x="986221" y="3552176"/>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56" name="object 56"/>
          <p:cNvSpPr txBox="1"/>
          <p:nvPr/>
        </p:nvSpPr>
        <p:spPr>
          <a:xfrm>
            <a:off x="980267" y="2030527"/>
            <a:ext cx="6111240" cy="927735"/>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20" dirty="0">
                <a:solidFill>
                  <a:srgbClr val="706F6F"/>
                </a:solidFill>
                <a:latin typeface="Segoe UI"/>
                <a:cs typeface="Segoe UI"/>
              </a:rPr>
              <a:t> </a:t>
            </a:r>
            <a:r>
              <a:rPr sz="1100" dirty="0">
                <a:solidFill>
                  <a:srgbClr val="706F6F"/>
                </a:solidFill>
                <a:latin typeface="Segoe UI"/>
                <a:cs typeface="Segoe UI"/>
              </a:rPr>
              <a:t>— </a:t>
            </a:r>
            <a:r>
              <a:rPr sz="1100" spc="-85"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 </a:t>
            </a:r>
            <a:r>
              <a:rPr sz="1100" spc="-85" dirty="0">
                <a:solidFill>
                  <a:srgbClr val="706F6F"/>
                </a:solidFill>
                <a:latin typeface="Segoe UI"/>
                <a:cs typeface="Segoe UI"/>
              </a:rPr>
              <a:t> </a:t>
            </a:r>
            <a:r>
              <a:rPr sz="1100" spc="-35" dirty="0">
                <a:solidFill>
                  <a:srgbClr val="706F6F"/>
                </a:solidFill>
                <a:latin typeface="Segoe UI"/>
                <a:cs typeface="Segoe UI"/>
              </a:rPr>
              <a:t>ключевы</a:t>
            </a:r>
            <a:r>
              <a:rPr sz="1100" dirty="0">
                <a:solidFill>
                  <a:srgbClr val="706F6F"/>
                </a:solidFill>
                <a:latin typeface="Segoe UI"/>
                <a:cs typeface="Segoe UI"/>
              </a:rPr>
              <a:t>х </a:t>
            </a:r>
            <a:r>
              <a:rPr sz="1100" spc="-85" dirty="0">
                <a:solidFill>
                  <a:srgbClr val="706F6F"/>
                </a:solidFill>
                <a:latin typeface="Segoe UI"/>
                <a:cs typeface="Segoe UI"/>
              </a:rPr>
              <a:t> </a:t>
            </a:r>
            <a:r>
              <a:rPr sz="1100" spc="-35" dirty="0">
                <a:solidFill>
                  <a:srgbClr val="706F6F"/>
                </a:solidFill>
                <a:latin typeface="Segoe UI"/>
                <a:cs typeface="Segoe UI"/>
              </a:rPr>
              <a:t>центро</a:t>
            </a:r>
            <a:r>
              <a:rPr sz="1100" dirty="0">
                <a:solidFill>
                  <a:srgbClr val="706F6F"/>
                </a:solidFill>
                <a:latin typeface="Segoe UI"/>
                <a:cs typeface="Segoe UI"/>
              </a:rPr>
              <a:t>в </a:t>
            </a:r>
            <a:r>
              <a:rPr sz="1100" spc="-85" dirty="0">
                <a:solidFill>
                  <a:srgbClr val="706F6F"/>
                </a:solidFill>
                <a:latin typeface="Segoe UI"/>
                <a:cs typeface="Segoe UI"/>
              </a:rPr>
              <a:t> </a:t>
            </a:r>
            <a:r>
              <a:rPr sz="1100" spc="-35" dirty="0">
                <a:solidFill>
                  <a:srgbClr val="706F6F"/>
                </a:solidFill>
                <a:latin typeface="Segoe UI"/>
                <a:cs typeface="Segoe UI"/>
              </a:rPr>
              <a:t>дополнительног</a:t>
            </a:r>
            <a:r>
              <a:rPr sz="1100" dirty="0">
                <a:solidFill>
                  <a:srgbClr val="706F6F"/>
                </a:solidFill>
                <a:latin typeface="Segoe UI"/>
                <a:cs typeface="Segoe UI"/>
              </a:rPr>
              <a:t>о </a:t>
            </a:r>
            <a:r>
              <a:rPr sz="1100" spc="-85" dirty="0">
                <a:solidFill>
                  <a:srgbClr val="706F6F"/>
                </a:solidFill>
                <a:latin typeface="Segoe UI"/>
                <a:cs typeface="Segoe UI"/>
              </a:rPr>
              <a:t> </a:t>
            </a:r>
            <a:r>
              <a:rPr sz="1100" spc="-35" dirty="0">
                <a:solidFill>
                  <a:srgbClr val="706F6F"/>
                </a:solidFill>
                <a:latin typeface="Segoe UI"/>
                <a:cs typeface="Segoe UI"/>
              </a:rPr>
              <a:t>образовани</a:t>
            </a:r>
            <a:r>
              <a:rPr sz="1100" dirty="0">
                <a:solidFill>
                  <a:srgbClr val="706F6F"/>
                </a:solidFill>
                <a:latin typeface="Segoe UI"/>
                <a:cs typeface="Segoe UI"/>
              </a:rPr>
              <a:t>я </a:t>
            </a:r>
            <a:r>
              <a:rPr sz="1100" spc="-85" dirty="0">
                <a:solidFill>
                  <a:srgbClr val="706F6F"/>
                </a:solidFill>
                <a:latin typeface="Segoe UI"/>
                <a:cs typeface="Segoe UI"/>
              </a:rPr>
              <a:t> </a:t>
            </a:r>
            <a:r>
              <a:rPr sz="1100" spc="-35" dirty="0">
                <a:solidFill>
                  <a:srgbClr val="706F6F"/>
                </a:solidFill>
                <a:latin typeface="Segoe UI"/>
                <a:cs typeface="Segoe UI"/>
              </a:rPr>
              <a:t>дете</a:t>
            </a:r>
            <a:r>
              <a:rPr sz="1100" dirty="0">
                <a:solidFill>
                  <a:srgbClr val="706F6F"/>
                </a:solidFill>
                <a:latin typeface="Segoe UI"/>
                <a:cs typeface="Segoe UI"/>
              </a:rPr>
              <a:t>й </a:t>
            </a:r>
            <a:r>
              <a:rPr sz="1100" spc="-85" dirty="0">
                <a:solidFill>
                  <a:srgbClr val="706F6F"/>
                </a:solidFill>
                <a:latin typeface="Segoe UI"/>
                <a:cs typeface="Segoe UI"/>
              </a:rPr>
              <a:t> </a:t>
            </a:r>
            <a:r>
              <a:rPr sz="1100" dirty="0">
                <a:solidFill>
                  <a:srgbClr val="706F6F"/>
                </a:solidFill>
                <a:latin typeface="Segoe UI"/>
                <a:cs typeface="Segoe UI"/>
              </a:rPr>
              <a:t>в </a:t>
            </a:r>
            <a:r>
              <a:rPr sz="1100" spc="-85" dirty="0">
                <a:solidFill>
                  <a:srgbClr val="706F6F"/>
                </a:solidFill>
                <a:latin typeface="Segoe UI"/>
                <a:cs typeface="Segoe UI"/>
              </a:rPr>
              <a:t> </a:t>
            </a:r>
            <a:r>
              <a:rPr sz="1100" spc="-35" dirty="0">
                <a:solidFill>
                  <a:srgbClr val="706F6F"/>
                </a:solidFill>
                <a:latin typeface="Segoe UI"/>
                <a:cs typeface="Segoe UI"/>
              </a:rPr>
              <a:t>орга- низациях</a:t>
            </a:r>
            <a:r>
              <a:rPr sz="1100" dirty="0">
                <a:solidFill>
                  <a:srgbClr val="706F6F"/>
                </a:solidFill>
                <a:latin typeface="Segoe UI"/>
                <a:cs typeface="Segoe UI"/>
              </a:rPr>
              <a:t>, </a:t>
            </a:r>
            <a:r>
              <a:rPr sz="1100" spc="70" dirty="0">
                <a:solidFill>
                  <a:srgbClr val="706F6F"/>
                </a:solidFill>
                <a:latin typeface="Segoe UI"/>
                <a:cs typeface="Segoe UI"/>
              </a:rPr>
              <a:t> </a:t>
            </a:r>
            <a:r>
              <a:rPr sz="1100" spc="-35" dirty="0">
                <a:solidFill>
                  <a:srgbClr val="706F6F"/>
                </a:solidFill>
                <a:latin typeface="Segoe UI"/>
                <a:cs typeface="Segoe UI"/>
              </a:rPr>
              <a:t>осуществляющи</a:t>
            </a:r>
            <a:r>
              <a:rPr sz="1100" dirty="0">
                <a:solidFill>
                  <a:srgbClr val="706F6F"/>
                </a:solidFill>
                <a:latin typeface="Segoe UI"/>
                <a:cs typeface="Segoe UI"/>
              </a:rPr>
              <a:t>х </a:t>
            </a:r>
            <a:r>
              <a:rPr sz="1100" spc="70" dirty="0">
                <a:solidFill>
                  <a:srgbClr val="706F6F"/>
                </a:solidFill>
                <a:latin typeface="Segoe UI"/>
                <a:cs typeface="Segoe UI"/>
              </a:rPr>
              <a:t> </a:t>
            </a:r>
            <a:r>
              <a:rPr sz="1100" spc="-35" dirty="0">
                <a:solidFill>
                  <a:srgbClr val="706F6F"/>
                </a:solidFill>
                <a:latin typeface="Segoe UI"/>
                <a:cs typeface="Segoe UI"/>
              </a:rPr>
              <a:t>образовательну</a:t>
            </a:r>
            <a:r>
              <a:rPr sz="1100" dirty="0">
                <a:solidFill>
                  <a:srgbClr val="706F6F"/>
                </a:solidFill>
                <a:latin typeface="Segoe UI"/>
                <a:cs typeface="Segoe UI"/>
              </a:rPr>
              <a:t>ю </a:t>
            </a:r>
            <a:r>
              <a:rPr sz="1100" spc="70" dirty="0">
                <a:solidFill>
                  <a:srgbClr val="706F6F"/>
                </a:solidFill>
                <a:latin typeface="Segoe UI"/>
                <a:cs typeface="Segoe UI"/>
              </a:rPr>
              <a:t> </a:t>
            </a:r>
            <a:r>
              <a:rPr sz="1100" spc="-35" dirty="0">
                <a:solidFill>
                  <a:srgbClr val="706F6F"/>
                </a:solidFill>
                <a:latin typeface="Segoe UI"/>
                <a:cs typeface="Segoe UI"/>
              </a:rPr>
              <a:t>деятельност</a:t>
            </a:r>
            <a:r>
              <a:rPr sz="1100" dirty="0">
                <a:solidFill>
                  <a:srgbClr val="706F6F"/>
                </a:solidFill>
                <a:latin typeface="Segoe UI"/>
                <a:cs typeface="Segoe UI"/>
              </a:rPr>
              <a:t>ь </a:t>
            </a:r>
            <a:r>
              <a:rPr sz="1100" spc="70" dirty="0">
                <a:solidFill>
                  <a:srgbClr val="706F6F"/>
                </a:solidFill>
                <a:latin typeface="Segoe UI"/>
                <a:cs typeface="Segoe UI"/>
              </a:rPr>
              <a:t> </a:t>
            </a:r>
            <a:r>
              <a:rPr sz="1100" spc="-35" dirty="0">
                <a:solidFill>
                  <a:srgbClr val="706F6F"/>
                </a:solidFill>
                <a:latin typeface="Segoe UI"/>
                <a:cs typeface="Segoe UI"/>
              </a:rPr>
              <a:t>п</a:t>
            </a:r>
            <a:r>
              <a:rPr sz="1100" dirty="0">
                <a:solidFill>
                  <a:srgbClr val="706F6F"/>
                </a:solidFill>
                <a:latin typeface="Segoe UI"/>
                <a:cs typeface="Segoe UI"/>
              </a:rPr>
              <a:t>о </a:t>
            </a:r>
            <a:r>
              <a:rPr sz="1100" spc="70" dirty="0">
                <a:solidFill>
                  <a:srgbClr val="706F6F"/>
                </a:solidFill>
                <a:latin typeface="Segoe UI"/>
                <a:cs typeface="Segoe UI"/>
              </a:rPr>
              <a:t> </a:t>
            </a:r>
            <a:r>
              <a:rPr sz="1100" spc="-35" dirty="0">
                <a:solidFill>
                  <a:srgbClr val="706F6F"/>
                </a:solidFill>
                <a:latin typeface="Segoe UI"/>
                <a:cs typeface="Segoe UI"/>
              </a:rPr>
              <a:t>образовательны</a:t>
            </a:r>
            <a:r>
              <a:rPr sz="1100" dirty="0">
                <a:solidFill>
                  <a:srgbClr val="706F6F"/>
                </a:solidFill>
                <a:latin typeface="Segoe UI"/>
                <a:cs typeface="Segoe UI"/>
              </a:rPr>
              <a:t>м </a:t>
            </a:r>
            <a:r>
              <a:rPr sz="1100" spc="70" dirty="0">
                <a:solidFill>
                  <a:srgbClr val="706F6F"/>
                </a:solidFill>
                <a:latin typeface="Segoe UI"/>
                <a:cs typeface="Segoe UI"/>
              </a:rPr>
              <a:t> </a:t>
            </a:r>
            <a:r>
              <a:rPr sz="1100" spc="-35" dirty="0">
                <a:solidFill>
                  <a:srgbClr val="706F6F"/>
                </a:solidFill>
                <a:latin typeface="Segoe UI"/>
                <a:cs typeface="Segoe UI"/>
              </a:rPr>
              <a:t>программам высшег</a:t>
            </a:r>
            <a:r>
              <a:rPr sz="1100" dirty="0">
                <a:solidFill>
                  <a:srgbClr val="706F6F"/>
                </a:solidFill>
                <a:latin typeface="Segoe UI"/>
                <a:cs typeface="Segoe UI"/>
              </a:rPr>
              <a:t>о</a:t>
            </a:r>
            <a:r>
              <a:rPr sz="1100" spc="65" dirty="0">
                <a:solidFill>
                  <a:srgbClr val="706F6F"/>
                </a:solidFill>
                <a:latin typeface="Segoe UI"/>
                <a:cs typeface="Segoe UI"/>
              </a:rPr>
              <a:t> </a:t>
            </a:r>
            <a:r>
              <a:rPr sz="1100" spc="-35" dirty="0">
                <a:solidFill>
                  <a:srgbClr val="706F6F"/>
                </a:solidFill>
                <a:latin typeface="Segoe UI"/>
                <a:cs typeface="Segoe UI"/>
              </a:rPr>
              <a:t>образования</a:t>
            </a:r>
            <a:r>
              <a:rPr sz="1100" dirty="0">
                <a:solidFill>
                  <a:srgbClr val="706F6F"/>
                </a:solidFill>
                <a:latin typeface="Segoe UI"/>
                <a:cs typeface="Segoe UI"/>
              </a:rPr>
              <a:t>,</a:t>
            </a:r>
            <a:r>
              <a:rPr sz="1100" spc="65" dirty="0">
                <a:solidFill>
                  <a:srgbClr val="706F6F"/>
                </a:solidFill>
                <a:latin typeface="Segoe UI"/>
                <a:cs typeface="Segoe UI"/>
              </a:rPr>
              <a:t> </a:t>
            </a:r>
            <a:r>
              <a:rPr sz="1100" dirty="0">
                <a:solidFill>
                  <a:srgbClr val="706F6F"/>
                </a:solidFill>
                <a:latin typeface="Segoe UI"/>
                <a:cs typeface="Segoe UI"/>
              </a:rPr>
              <a:t>в</a:t>
            </a:r>
            <a:r>
              <a:rPr sz="1100" spc="65" dirty="0">
                <a:solidFill>
                  <a:srgbClr val="706F6F"/>
                </a:solidFill>
                <a:latin typeface="Segoe UI"/>
                <a:cs typeface="Segoe UI"/>
              </a:rPr>
              <a:t> </a:t>
            </a:r>
            <a:r>
              <a:rPr sz="1100" spc="-35" dirty="0">
                <a:solidFill>
                  <a:srgbClr val="706F6F"/>
                </a:solidFill>
                <a:latin typeface="Segoe UI"/>
                <a:cs typeface="Segoe UI"/>
              </a:rPr>
              <a:t>то</a:t>
            </a:r>
            <a:r>
              <a:rPr sz="1100" dirty="0">
                <a:solidFill>
                  <a:srgbClr val="706F6F"/>
                </a:solidFill>
                <a:latin typeface="Segoe UI"/>
                <a:cs typeface="Segoe UI"/>
              </a:rPr>
              <a:t>м</a:t>
            </a:r>
            <a:r>
              <a:rPr sz="1100" spc="65" dirty="0">
                <a:solidFill>
                  <a:srgbClr val="706F6F"/>
                </a:solidFill>
                <a:latin typeface="Segoe UI"/>
                <a:cs typeface="Segoe UI"/>
              </a:rPr>
              <a:t> </a:t>
            </a:r>
            <a:r>
              <a:rPr sz="1100" spc="-35" dirty="0">
                <a:solidFill>
                  <a:srgbClr val="706F6F"/>
                </a:solidFill>
                <a:latin typeface="Segoe UI"/>
                <a:cs typeface="Segoe UI"/>
              </a:rPr>
              <a:t>числ</a:t>
            </a:r>
            <a:r>
              <a:rPr sz="1100" dirty="0">
                <a:solidFill>
                  <a:srgbClr val="706F6F"/>
                </a:solidFill>
                <a:latin typeface="Segoe UI"/>
                <a:cs typeface="Segoe UI"/>
              </a:rPr>
              <a:t>е</a:t>
            </a:r>
            <a:r>
              <a:rPr sz="1100" spc="65" dirty="0">
                <a:solidFill>
                  <a:srgbClr val="706F6F"/>
                </a:solidFill>
                <a:latin typeface="Segoe UI"/>
                <a:cs typeface="Segoe UI"/>
              </a:rPr>
              <a:t> </a:t>
            </a:r>
            <a:r>
              <a:rPr sz="1100" spc="-35" dirty="0">
                <a:solidFill>
                  <a:srgbClr val="706F6F"/>
                </a:solidFill>
                <a:latin typeface="Segoe UI"/>
                <a:cs typeface="Segoe UI"/>
              </a:rPr>
              <a:t>участвующи</a:t>
            </a:r>
            <a:r>
              <a:rPr sz="1100" dirty="0">
                <a:solidFill>
                  <a:srgbClr val="706F6F"/>
                </a:solidFill>
                <a:latin typeface="Segoe UI"/>
                <a:cs typeface="Segoe UI"/>
              </a:rPr>
              <a:t>х</a:t>
            </a:r>
            <a:r>
              <a:rPr sz="1100" spc="65" dirty="0">
                <a:solidFill>
                  <a:srgbClr val="706F6F"/>
                </a:solidFill>
                <a:latin typeface="Segoe UI"/>
                <a:cs typeface="Segoe UI"/>
              </a:rPr>
              <a:t> </a:t>
            </a:r>
            <a:r>
              <a:rPr sz="1100" dirty="0">
                <a:solidFill>
                  <a:srgbClr val="706F6F"/>
                </a:solidFill>
                <a:latin typeface="Segoe UI"/>
                <a:cs typeface="Segoe UI"/>
              </a:rPr>
              <a:t>в</a:t>
            </a:r>
            <a:r>
              <a:rPr sz="1100" spc="65"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и</a:t>
            </a:r>
            <a:r>
              <a:rPr sz="1100" spc="65" dirty="0">
                <a:solidFill>
                  <a:srgbClr val="706F6F"/>
                </a:solidFill>
                <a:latin typeface="Segoe UI"/>
                <a:cs typeface="Segoe UI"/>
              </a:rPr>
              <a:t> </a:t>
            </a:r>
            <a:r>
              <a:rPr sz="1100" spc="-35" dirty="0">
                <a:solidFill>
                  <a:srgbClr val="706F6F"/>
                </a:solidFill>
                <a:latin typeface="Segoe UI"/>
                <a:cs typeface="Segoe UI"/>
              </a:rPr>
              <a:t>научны</a:t>
            </a:r>
            <a:r>
              <a:rPr sz="1100" dirty="0">
                <a:solidFill>
                  <a:srgbClr val="706F6F"/>
                </a:solidFill>
                <a:latin typeface="Segoe UI"/>
                <a:cs typeface="Segoe UI"/>
              </a:rPr>
              <a:t>х</a:t>
            </a:r>
            <a:r>
              <a:rPr sz="1100" spc="65" dirty="0">
                <a:solidFill>
                  <a:srgbClr val="706F6F"/>
                </a:solidFill>
                <a:latin typeface="Segoe UI"/>
                <a:cs typeface="Segoe UI"/>
              </a:rPr>
              <a:t> </a:t>
            </a:r>
            <a:r>
              <a:rPr sz="1100" dirty="0">
                <a:solidFill>
                  <a:srgbClr val="706F6F"/>
                </a:solidFill>
                <a:latin typeface="Segoe UI"/>
                <a:cs typeface="Segoe UI"/>
              </a:rPr>
              <a:t>и</a:t>
            </a:r>
            <a:r>
              <a:rPr sz="1100" spc="65" dirty="0">
                <a:solidFill>
                  <a:srgbClr val="706F6F"/>
                </a:solidFill>
                <a:latin typeface="Segoe UI"/>
                <a:cs typeface="Segoe UI"/>
              </a:rPr>
              <a:t> </a:t>
            </a:r>
            <a:r>
              <a:rPr sz="1100" spc="-35" dirty="0">
                <a:solidFill>
                  <a:srgbClr val="706F6F"/>
                </a:solidFill>
                <a:latin typeface="Segoe UI"/>
                <a:cs typeface="Segoe UI"/>
              </a:rPr>
              <a:t>научно-образовательных центро</a:t>
            </a:r>
            <a:r>
              <a:rPr sz="1100" dirty="0">
                <a:solidFill>
                  <a:srgbClr val="706F6F"/>
                </a:solidFill>
                <a:latin typeface="Segoe UI"/>
                <a:cs typeface="Segoe UI"/>
              </a:rPr>
              <a:t>в</a:t>
            </a:r>
            <a:r>
              <a:rPr sz="1100" spc="-95" dirty="0">
                <a:solidFill>
                  <a:srgbClr val="706F6F"/>
                </a:solidFill>
                <a:latin typeface="Segoe UI"/>
                <a:cs typeface="Segoe UI"/>
              </a:rPr>
              <a:t> </a:t>
            </a:r>
            <a:r>
              <a:rPr sz="1100" spc="-35" dirty="0">
                <a:solidFill>
                  <a:srgbClr val="706F6F"/>
                </a:solidFill>
                <a:latin typeface="Segoe UI"/>
                <a:cs typeface="Segoe UI"/>
              </a:rPr>
              <a:t>мировог</a:t>
            </a:r>
            <a:r>
              <a:rPr sz="1100" dirty="0">
                <a:solidFill>
                  <a:srgbClr val="706F6F"/>
                </a:solidFill>
                <a:latin typeface="Segoe UI"/>
                <a:cs typeface="Segoe UI"/>
              </a:rPr>
              <a:t>о</a:t>
            </a:r>
            <a:r>
              <a:rPr sz="1100" spc="-95" dirty="0">
                <a:solidFill>
                  <a:srgbClr val="706F6F"/>
                </a:solidFill>
                <a:latin typeface="Segoe UI"/>
                <a:cs typeface="Segoe UI"/>
              </a:rPr>
              <a:t> </a:t>
            </a:r>
            <a:r>
              <a:rPr sz="1100" spc="-35" dirty="0">
                <a:solidFill>
                  <a:srgbClr val="706F6F"/>
                </a:solidFill>
                <a:latin typeface="Segoe UI"/>
                <a:cs typeface="Segoe UI"/>
              </a:rPr>
              <a:t>уровн</a:t>
            </a:r>
            <a:r>
              <a:rPr sz="1100" dirty="0">
                <a:solidFill>
                  <a:srgbClr val="706F6F"/>
                </a:solidFill>
                <a:latin typeface="Segoe UI"/>
                <a:cs typeface="Segoe UI"/>
              </a:rPr>
              <a:t>я</a:t>
            </a:r>
            <a:r>
              <a:rPr sz="1100" spc="-95" dirty="0">
                <a:solidFill>
                  <a:srgbClr val="706F6F"/>
                </a:solidFill>
                <a:latin typeface="Segoe UI"/>
                <a:cs typeface="Segoe UI"/>
              </a:rPr>
              <a:t> </a:t>
            </a:r>
            <a:r>
              <a:rPr sz="1100" spc="-35" dirty="0">
                <a:solidFill>
                  <a:srgbClr val="706F6F"/>
                </a:solidFill>
                <a:latin typeface="Segoe UI"/>
                <a:cs typeface="Segoe UI"/>
              </a:rPr>
              <a:t>ил</a:t>
            </a:r>
            <a:r>
              <a:rPr sz="1100" dirty="0">
                <a:solidFill>
                  <a:srgbClr val="706F6F"/>
                </a:solidFill>
                <a:latin typeface="Segoe UI"/>
                <a:cs typeface="Segoe UI"/>
              </a:rPr>
              <a:t>и</a:t>
            </a:r>
            <a:r>
              <a:rPr sz="1100" spc="-95" dirty="0">
                <a:solidFill>
                  <a:srgbClr val="706F6F"/>
                </a:solidFill>
                <a:latin typeface="Segoe UI"/>
                <a:cs typeface="Segoe UI"/>
              </a:rPr>
              <a:t> </a:t>
            </a:r>
            <a:r>
              <a:rPr sz="1100" spc="-35" dirty="0">
                <a:solidFill>
                  <a:srgbClr val="706F6F"/>
                </a:solidFill>
                <a:latin typeface="Segoe UI"/>
                <a:cs typeface="Segoe UI"/>
              </a:rPr>
              <a:t>обеспечивающи</a:t>
            </a:r>
            <a:r>
              <a:rPr sz="1100" dirty="0">
                <a:solidFill>
                  <a:srgbClr val="706F6F"/>
                </a:solidFill>
                <a:latin typeface="Segoe UI"/>
                <a:cs typeface="Segoe UI"/>
              </a:rPr>
              <a:t>х</a:t>
            </a:r>
            <a:r>
              <a:rPr sz="1100" spc="-95" dirty="0">
                <a:solidFill>
                  <a:srgbClr val="706F6F"/>
                </a:solidFill>
                <a:latin typeface="Segoe UI"/>
                <a:cs typeface="Segoe UI"/>
              </a:rPr>
              <a:t> </a:t>
            </a:r>
            <a:r>
              <a:rPr sz="1100" spc="-35" dirty="0">
                <a:solidFill>
                  <a:srgbClr val="706F6F"/>
                </a:solidFill>
                <a:latin typeface="Segoe UI"/>
                <a:cs typeface="Segoe UI"/>
              </a:rPr>
              <a:t>деятельност</a:t>
            </a:r>
            <a:r>
              <a:rPr sz="1100" dirty="0">
                <a:solidFill>
                  <a:srgbClr val="706F6F"/>
                </a:solidFill>
                <a:latin typeface="Segoe UI"/>
                <a:cs typeface="Segoe UI"/>
              </a:rPr>
              <a:t>ь</a:t>
            </a:r>
            <a:r>
              <a:rPr sz="1100" spc="-95" dirty="0">
                <a:solidFill>
                  <a:srgbClr val="706F6F"/>
                </a:solidFill>
                <a:latin typeface="Segoe UI"/>
                <a:cs typeface="Segoe UI"/>
              </a:rPr>
              <a:t> </a:t>
            </a:r>
            <a:r>
              <a:rPr sz="1100" spc="-35" dirty="0">
                <a:solidFill>
                  <a:srgbClr val="706F6F"/>
                </a:solidFill>
                <a:latin typeface="Segoe UI"/>
                <a:cs typeface="Segoe UI"/>
              </a:rPr>
              <a:t>центро</a:t>
            </a:r>
            <a:r>
              <a:rPr sz="1100" dirty="0">
                <a:solidFill>
                  <a:srgbClr val="706F6F"/>
                </a:solidFill>
                <a:latin typeface="Segoe UI"/>
                <a:cs typeface="Segoe UI"/>
              </a:rPr>
              <a:t>в</a:t>
            </a:r>
            <a:r>
              <a:rPr sz="1100" spc="-95" dirty="0">
                <a:solidFill>
                  <a:srgbClr val="706F6F"/>
                </a:solidFill>
                <a:latin typeface="Segoe UI"/>
                <a:cs typeface="Segoe UI"/>
              </a:rPr>
              <a:t> </a:t>
            </a:r>
            <a:r>
              <a:rPr sz="1100" spc="-35" dirty="0">
                <a:solidFill>
                  <a:srgbClr val="706F6F"/>
                </a:solidFill>
                <a:latin typeface="Segoe UI"/>
                <a:cs typeface="Segoe UI"/>
              </a:rPr>
              <a:t>компетенци</a:t>
            </a:r>
            <a:r>
              <a:rPr sz="1100" dirty="0">
                <a:solidFill>
                  <a:srgbClr val="706F6F"/>
                </a:solidFill>
                <a:latin typeface="Segoe UI"/>
                <a:cs typeface="Segoe UI"/>
              </a:rPr>
              <a:t>й</a:t>
            </a:r>
            <a:r>
              <a:rPr sz="1100" spc="-95" dirty="0">
                <a:solidFill>
                  <a:srgbClr val="706F6F"/>
                </a:solidFill>
                <a:latin typeface="Segoe UI"/>
                <a:cs typeface="Segoe UI"/>
              </a:rPr>
              <a:t> </a:t>
            </a:r>
            <a:r>
              <a:rPr sz="1100" spc="-35" dirty="0">
                <a:solidFill>
                  <a:srgbClr val="706F6F"/>
                </a:solidFill>
                <a:latin typeface="Segoe UI"/>
                <a:cs typeface="Segoe UI"/>
              </a:rPr>
              <a:t>национальной технологическо</a:t>
            </a:r>
            <a:r>
              <a:rPr sz="1100" dirty="0">
                <a:solidFill>
                  <a:srgbClr val="706F6F"/>
                </a:solidFill>
                <a:latin typeface="Segoe UI"/>
                <a:cs typeface="Segoe UI"/>
              </a:rPr>
              <a:t>й  </a:t>
            </a:r>
            <a:r>
              <a:rPr sz="1100" spc="-100" dirty="0">
                <a:solidFill>
                  <a:srgbClr val="706F6F"/>
                </a:solidFill>
                <a:latin typeface="Segoe UI"/>
                <a:cs typeface="Segoe UI"/>
              </a:rPr>
              <a:t> </a:t>
            </a:r>
            <a:r>
              <a:rPr sz="1100" spc="-35" dirty="0">
                <a:solidFill>
                  <a:srgbClr val="706F6F"/>
                </a:solidFill>
                <a:latin typeface="Segoe UI"/>
                <a:cs typeface="Segoe UI"/>
              </a:rPr>
              <a:t>инициатив</a:t>
            </a:r>
            <a:r>
              <a:rPr sz="1100" dirty="0">
                <a:solidFill>
                  <a:srgbClr val="706F6F"/>
                </a:solidFill>
                <a:latin typeface="Segoe UI"/>
                <a:cs typeface="Segoe UI"/>
              </a:rPr>
              <a:t>ы  </a:t>
            </a:r>
            <a:r>
              <a:rPr sz="1100" spc="-100" dirty="0">
                <a:solidFill>
                  <a:srgbClr val="706F6F"/>
                </a:solidFill>
                <a:latin typeface="Segoe UI"/>
                <a:cs typeface="Segoe UI"/>
              </a:rPr>
              <a:t> </a:t>
            </a:r>
            <a:r>
              <a:rPr sz="1100" spc="-35" dirty="0">
                <a:solidFill>
                  <a:srgbClr val="706F6F"/>
                </a:solidFill>
                <a:latin typeface="Segoe UI"/>
                <a:cs typeface="Segoe UI"/>
              </a:rPr>
              <a:t>(Дом</a:t>
            </a:r>
            <a:r>
              <a:rPr sz="1100" dirty="0">
                <a:solidFill>
                  <a:srgbClr val="706F6F"/>
                </a:solidFill>
                <a:latin typeface="Segoe UI"/>
                <a:cs typeface="Segoe UI"/>
              </a:rPr>
              <a:t>а  </a:t>
            </a:r>
            <a:r>
              <a:rPr sz="1100" spc="-100" dirty="0">
                <a:solidFill>
                  <a:srgbClr val="706F6F"/>
                </a:solidFill>
                <a:latin typeface="Segoe UI"/>
                <a:cs typeface="Segoe UI"/>
              </a:rPr>
              <a:t> </a:t>
            </a:r>
            <a:r>
              <a:rPr sz="1100" spc="-35" dirty="0">
                <a:solidFill>
                  <a:srgbClr val="706F6F"/>
                </a:solidFill>
                <a:latin typeface="Segoe UI"/>
                <a:cs typeface="Segoe UI"/>
              </a:rPr>
              <a:t>научно</a:t>
            </a:r>
            <a:r>
              <a:rPr sz="1100" dirty="0">
                <a:solidFill>
                  <a:srgbClr val="706F6F"/>
                </a:solidFill>
                <a:latin typeface="Segoe UI"/>
                <a:cs typeface="Segoe UI"/>
              </a:rPr>
              <a:t>й  </a:t>
            </a:r>
            <a:r>
              <a:rPr sz="1100" spc="-100" dirty="0">
                <a:solidFill>
                  <a:srgbClr val="706F6F"/>
                </a:solidFill>
                <a:latin typeface="Segoe UI"/>
                <a:cs typeface="Segoe UI"/>
              </a:rPr>
              <a:t> </a:t>
            </a:r>
            <a:r>
              <a:rPr sz="1100" spc="-35" dirty="0">
                <a:solidFill>
                  <a:srgbClr val="706F6F"/>
                </a:solidFill>
                <a:latin typeface="Segoe UI"/>
                <a:cs typeface="Segoe UI"/>
              </a:rPr>
              <a:t>коллабораци</a:t>
            </a:r>
            <a:r>
              <a:rPr sz="1100" dirty="0">
                <a:solidFill>
                  <a:srgbClr val="706F6F"/>
                </a:solidFill>
                <a:latin typeface="Segoe UI"/>
                <a:cs typeface="Segoe UI"/>
              </a:rPr>
              <a:t>и  </a:t>
            </a:r>
            <a:r>
              <a:rPr sz="1100" spc="-100" dirty="0">
                <a:solidFill>
                  <a:srgbClr val="706F6F"/>
                </a:solidFill>
                <a:latin typeface="Segoe UI"/>
                <a:cs typeface="Segoe UI"/>
              </a:rPr>
              <a:t> </a:t>
            </a:r>
            <a:r>
              <a:rPr sz="1100" spc="-35" dirty="0">
                <a:solidFill>
                  <a:srgbClr val="706F6F"/>
                </a:solidFill>
                <a:latin typeface="Segoe UI"/>
                <a:cs typeface="Segoe UI"/>
              </a:rPr>
              <a:t>(ДНК-центры</a:t>
            </a:r>
            <a:r>
              <a:rPr sz="1100" dirty="0">
                <a:solidFill>
                  <a:srgbClr val="706F6F"/>
                </a:solidFill>
                <a:latin typeface="Segoe UI"/>
                <a:cs typeface="Segoe UI"/>
              </a:rPr>
              <a:t>)  </a:t>
            </a:r>
            <a:r>
              <a:rPr sz="1100" spc="-100" dirty="0">
                <a:solidFill>
                  <a:srgbClr val="706F6F"/>
                </a:solidFill>
                <a:latin typeface="Segoe UI"/>
                <a:cs typeface="Segoe UI"/>
              </a:rPr>
              <a:t> </a:t>
            </a:r>
            <a:r>
              <a:rPr sz="1100" spc="-35" dirty="0">
                <a:solidFill>
                  <a:srgbClr val="706F6F"/>
                </a:solidFill>
                <a:latin typeface="Segoe UI"/>
                <a:cs typeface="Segoe UI"/>
              </a:rPr>
              <a:t>ка</a:t>
            </a:r>
            <a:r>
              <a:rPr sz="1100" dirty="0">
                <a:solidFill>
                  <a:srgbClr val="706F6F"/>
                </a:solidFill>
                <a:latin typeface="Segoe UI"/>
                <a:cs typeface="Segoe UI"/>
              </a:rPr>
              <a:t>к  </a:t>
            </a:r>
            <a:r>
              <a:rPr sz="1100" spc="-100" dirty="0">
                <a:solidFill>
                  <a:srgbClr val="706F6F"/>
                </a:solidFill>
                <a:latin typeface="Segoe UI"/>
                <a:cs typeface="Segoe UI"/>
              </a:rPr>
              <a:t> </a:t>
            </a:r>
            <a:r>
              <a:rPr sz="1100" spc="-35" dirty="0">
                <a:solidFill>
                  <a:srgbClr val="706F6F"/>
                </a:solidFill>
                <a:latin typeface="Segoe UI"/>
                <a:cs typeface="Segoe UI"/>
              </a:rPr>
              <a:t>структурные подразделени</a:t>
            </a:r>
            <a:r>
              <a:rPr sz="1100" dirty="0">
                <a:solidFill>
                  <a:srgbClr val="706F6F"/>
                </a:solidFill>
                <a:latin typeface="Segoe UI"/>
                <a:cs typeface="Segoe UI"/>
              </a:rPr>
              <a:t>я</a:t>
            </a:r>
            <a:r>
              <a:rPr sz="1100" spc="-70" dirty="0">
                <a:solidFill>
                  <a:srgbClr val="706F6F"/>
                </a:solidFill>
                <a:latin typeface="Segoe UI"/>
                <a:cs typeface="Segoe UI"/>
              </a:rPr>
              <a:t> </a:t>
            </a:r>
            <a:r>
              <a:rPr sz="1100" spc="-35" dirty="0">
                <a:solidFill>
                  <a:srgbClr val="706F6F"/>
                </a:solidFill>
                <a:latin typeface="Segoe UI"/>
                <a:cs typeface="Segoe UI"/>
              </a:rPr>
              <a:t>образовательны</a:t>
            </a:r>
            <a:r>
              <a:rPr sz="1100" dirty="0">
                <a:solidFill>
                  <a:srgbClr val="706F6F"/>
                </a:solidFill>
                <a:latin typeface="Segoe UI"/>
                <a:cs typeface="Segoe UI"/>
              </a:rPr>
              <a:t>х</a:t>
            </a:r>
            <a:r>
              <a:rPr sz="1100" spc="-70" dirty="0">
                <a:solidFill>
                  <a:srgbClr val="706F6F"/>
                </a:solidFill>
                <a:latin typeface="Segoe UI"/>
                <a:cs typeface="Segoe UI"/>
              </a:rPr>
              <a:t> </a:t>
            </a:r>
            <a:r>
              <a:rPr sz="1100" spc="-35" dirty="0">
                <a:solidFill>
                  <a:srgbClr val="706F6F"/>
                </a:solidFill>
                <a:latin typeface="Segoe UI"/>
                <a:cs typeface="Segoe UI"/>
              </a:rPr>
              <a:t>организаци</a:t>
            </a:r>
            <a:r>
              <a:rPr sz="1100" dirty="0">
                <a:solidFill>
                  <a:srgbClr val="706F6F"/>
                </a:solidFill>
                <a:latin typeface="Segoe UI"/>
                <a:cs typeface="Segoe UI"/>
              </a:rPr>
              <a:t>й</a:t>
            </a:r>
            <a:r>
              <a:rPr sz="1100" spc="-70" dirty="0">
                <a:solidFill>
                  <a:srgbClr val="706F6F"/>
                </a:solidFill>
                <a:latin typeface="Segoe UI"/>
                <a:cs typeface="Segoe UI"/>
              </a:rPr>
              <a:t> </a:t>
            </a:r>
            <a:r>
              <a:rPr sz="1100" spc="-35" dirty="0">
                <a:solidFill>
                  <a:srgbClr val="706F6F"/>
                </a:solidFill>
                <a:latin typeface="Segoe UI"/>
                <a:cs typeface="Segoe UI"/>
              </a:rPr>
              <a:t>высшег</a:t>
            </a:r>
            <a:r>
              <a:rPr sz="1100" dirty="0">
                <a:solidFill>
                  <a:srgbClr val="706F6F"/>
                </a:solidFill>
                <a:latin typeface="Segoe UI"/>
                <a:cs typeface="Segoe UI"/>
              </a:rPr>
              <a:t>о</a:t>
            </a:r>
            <a:r>
              <a:rPr sz="1100" spc="-70" dirty="0">
                <a:solidFill>
                  <a:srgbClr val="706F6F"/>
                </a:solidFill>
                <a:latin typeface="Segoe UI"/>
                <a:cs typeface="Segoe UI"/>
              </a:rPr>
              <a:t> </a:t>
            </a:r>
            <a:r>
              <a:rPr sz="1100" spc="-35" dirty="0">
                <a:solidFill>
                  <a:srgbClr val="706F6F"/>
                </a:solidFill>
                <a:latin typeface="Segoe UI"/>
                <a:cs typeface="Segoe UI"/>
              </a:rPr>
              <a:t>образования)</a:t>
            </a:r>
            <a:endParaRPr sz="1100">
              <a:latin typeface="Segoe UI"/>
              <a:cs typeface="Segoe UI"/>
            </a:endParaRPr>
          </a:p>
        </p:txBody>
      </p:sp>
      <p:sp>
        <p:nvSpPr>
          <p:cNvPr id="57" name="object 57"/>
          <p:cNvSpPr txBox="1"/>
          <p:nvPr/>
        </p:nvSpPr>
        <p:spPr>
          <a:xfrm>
            <a:off x="2236645" y="4185523"/>
            <a:ext cx="4429760" cy="264795"/>
          </a:xfrm>
          <a:prstGeom prst="rect">
            <a:avLst/>
          </a:prstGeom>
        </p:spPr>
        <p:txBody>
          <a:bodyPr vert="horz" wrap="square" lIns="0" tIns="0" rIns="0" bIns="0" rtlCol="0">
            <a:spAutoFit/>
          </a:bodyPr>
          <a:lstStyle/>
          <a:p>
            <a:pPr marL="12700" marR="5080">
              <a:lnSpc>
                <a:spcPct val="83300"/>
              </a:lnSpc>
            </a:pPr>
            <a:r>
              <a:rPr sz="900" b="1" dirty="0">
                <a:solidFill>
                  <a:srgbClr val="706F6F"/>
                </a:solidFill>
                <a:latin typeface="Segoe UI"/>
                <a:cs typeface="Segoe UI"/>
              </a:rPr>
              <a:t>Н</a:t>
            </a:r>
            <a:r>
              <a:rPr sz="900" b="1" spc="-10" dirty="0">
                <a:solidFill>
                  <a:srgbClr val="706F6F"/>
                </a:solidFill>
                <a:latin typeface="Segoe UI"/>
                <a:cs typeface="Segoe UI"/>
              </a:rPr>
              <a:t>а</a:t>
            </a:r>
            <a:r>
              <a:rPr sz="900" b="1" dirty="0">
                <a:solidFill>
                  <a:srgbClr val="706F6F"/>
                </a:solidFill>
                <a:latin typeface="Segoe UI"/>
                <a:cs typeface="Segoe UI"/>
              </a:rPr>
              <a:t>чиная с 2019 </a:t>
            </a:r>
            <a:r>
              <a:rPr sz="900" b="1" spc="-15" dirty="0">
                <a:solidFill>
                  <a:srgbClr val="706F6F"/>
                </a:solidFill>
                <a:latin typeface="Segoe UI"/>
                <a:cs typeface="Segoe UI"/>
              </a:rPr>
              <a:t>г</a:t>
            </a:r>
            <a:r>
              <a:rPr sz="900" b="1" spc="-10" dirty="0">
                <a:solidFill>
                  <a:srgbClr val="706F6F"/>
                </a:solidFill>
                <a:latin typeface="Segoe UI"/>
                <a:cs typeface="Segoe UI"/>
              </a:rPr>
              <a:t>о</a:t>
            </a:r>
            <a:r>
              <a:rPr sz="900" b="1" dirty="0">
                <a:solidFill>
                  <a:srgbClr val="706F6F"/>
                </a:solidFill>
                <a:latin typeface="Segoe UI"/>
                <a:cs typeface="Segoe UI"/>
              </a:rPr>
              <a:t>да создано </a:t>
            </a:r>
            <a:r>
              <a:rPr sz="1000" b="1" dirty="0">
                <a:solidFill>
                  <a:srgbClr val="F07E2F"/>
                </a:solidFill>
                <a:latin typeface="Segoe UI"/>
                <a:cs typeface="Segoe UI"/>
              </a:rPr>
              <a:t>2</a:t>
            </a:r>
            <a:r>
              <a:rPr sz="1000" b="1" spc="-30" dirty="0">
                <a:solidFill>
                  <a:srgbClr val="F07E2F"/>
                </a:solidFill>
                <a:latin typeface="Segoe UI"/>
                <a:cs typeface="Segoe UI"/>
              </a:rPr>
              <a:t> </a:t>
            </a:r>
            <a:r>
              <a:rPr sz="900" b="1" dirty="0">
                <a:solidFill>
                  <a:srgbClr val="706F6F"/>
                </a:solidFill>
                <a:latin typeface="Segoe UI"/>
                <a:cs typeface="Segoe UI"/>
              </a:rPr>
              <a:t>ДНК-цент</a:t>
            </a:r>
            <a:r>
              <a:rPr sz="900" b="1" spc="-10" dirty="0">
                <a:solidFill>
                  <a:srgbClr val="706F6F"/>
                </a:solidFill>
                <a:latin typeface="Segoe UI"/>
                <a:cs typeface="Segoe UI"/>
              </a:rPr>
              <a:t>р</a:t>
            </a:r>
            <a:r>
              <a:rPr sz="900" b="1" dirty="0">
                <a:solidFill>
                  <a:srgbClr val="706F6F"/>
                </a:solidFill>
                <a:latin typeface="Segoe UI"/>
                <a:cs typeface="Segoe UI"/>
              </a:rPr>
              <a:t>а с дополни</a:t>
            </a:r>
            <a:r>
              <a:rPr sz="900" b="1" spc="-15" dirty="0">
                <a:solidFill>
                  <a:srgbClr val="706F6F"/>
                </a:solidFill>
                <a:latin typeface="Segoe UI"/>
                <a:cs typeface="Segoe UI"/>
              </a:rPr>
              <a:t>т</a:t>
            </a:r>
            <a:r>
              <a:rPr sz="900" b="1" dirty="0">
                <a:solidFill>
                  <a:srgbClr val="706F6F"/>
                </a:solidFill>
                <a:latin typeface="Segoe UI"/>
                <a:cs typeface="Segoe UI"/>
              </a:rPr>
              <a:t>ельными общеоб</a:t>
            </a:r>
            <a:r>
              <a:rPr sz="900" b="1" spc="-10" dirty="0">
                <a:solidFill>
                  <a:srgbClr val="706F6F"/>
                </a:solidFill>
                <a:latin typeface="Segoe UI"/>
                <a:cs typeface="Segoe UI"/>
              </a:rPr>
              <a:t>р</a:t>
            </a:r>
            <a:r>
              <a:rPr sz="900" b="1" dirty="0">
                <a:solidFill>
                  <a:srgbClr val="706F6F"/>
                </a:solidFill>
                <a:latin typeface="Segoe UI"/>
                <a:cs typeface="Segoe UI"/>
              </a:rPr>
              <a:t>азо- ва</a:t>
            </a:r>
            <a:r>
              <a:rPr sz="900" b="1" spc="-15" dirty="0">
                <a:solidFill>
                  <a:srgbClr val="706F6F"/>
                </a:solidFill>
                <a:latin typeface="Segoe UI"/>
                <a:cs typeface="Segoe UI"/>
              </a:rPr>
              <a:t>т</a:t>
            </a:r>
            <a:r>
              <a:rPr sz="900" b="1" dirty="0">
                <a:solidFill>
                  <a:srgbClr val="706F6F"/>
                </a:solidFill>
                <a:latin typeface="Segoe UI"/>
                <a:cs typeface="Segoe UI"/>
              </a:rPr>
              <a:t>ельными прог</a:t>
            </a:r>
            <a:r>
              <a:rPr sz="900" b="1" spc="-10" dirty="0">
                <a:solidFill>
                  <a:srgbClr val="706F6F"/>
                </a:solidFill>
                <a:latin typeface="Segoe UI"/>
                <a:cs typeface="Segoe UI"/>
              </a:rPr>
              <a:t>р</a:t>
            </a:r>
            <a:r>
              <a:rPr sz="900" b="1" dirty="0">
                <a:solidFill>
                  <a:srgbClr val="706F6F"/>
                </a:solidFill>
                <a:latin typeface="Segoe UI"/>
                <a:cs typeface="Segoe UI"/>
              </a:rPr>
              <a:t>аммами </a:t>
            </a:r>
            <a:r>
              <a:rPr sz="900" b="1" spc="5" dirty="0">
                <a:solidFill>
                  <a:srgbClr val="706F6F"/>
                </a:solidFill>
                <a:latin typeface="Segoe UI"/>
                <a:cs typeface="Segoe UI"/>
              </a:rPr>
              <a:t>д</a:t>
            </a:r>
            <a:r>
              <a:rPr sz="900" b="1" dirty="0">
                <a:solidFill>
                  <a:srgbClr val="706F6F"/>
                </a:solidFill>
                <a:latin typeface="Segoe UI"/>
                <a:cs typeface="Segoe UI"/>
              </a:rPr>
              <a:t>ля де</a:t>
            </a:r>
            <a:r>
              <a:rPr sz="900" b="1" spc="-15" dirty="0">
                <a:solidFill>
                  <a:srgbClr val="706F6F"/>
                </a:solidFill>
                <a:latin typeface="Segoe UI"/>
                <a:cs typeface="Segoe UI"/>
              </a:rPr>
              <a:t>т</a:t>
            </a:r>
            <a:r>
              <a:rPr sz="900" b="1" dirty="0">
                <a:solidFill>
                  <a:srgbClr val="706F6F"/>
                </a:solidFill>
                <a:latin typeface="Segoe UI"/>
                <a:cs typeface="Segoe UI"/>
              </a:rPr>
              <a:t>ей</a:t>
            </a:r>
            <a:endParaRPr sz="900">
              <a:latin typeface="Segoe UI"/>
              <a:cs typeface="Segoe UI"/>
            </a:endParaRPr>
          </a:p>
        </p:txBody>
      </p:sp>
      <p:sp>
        <p:nvSpPr>
          <p:cNvPr id="58" name="object 58"/>
          <p:cNvSpPr txBox="1"/>
          <p:nvPr/>
        </p:nvSpPr>
        <p:spPr>
          <a:xfrm>
            <a:off x="8777240" y="5636944"/>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18 193,4</a:t>
            </a:r>
            <a:endParaRPr sz="1500">
              <a:latin typeface="Segoe UI"/>
              <a:cs typeface="Segoe UI"/>
            </a:endParaRPr>
          </a:p>
        </p:txBody>
      </p:sp>
      <p:sp>
        <p:nvSpPr>
          <p:cNvPr id="59" name="object 59"/>
          <p:cNvSpPr txBox="1"/>
          <p:nvPr/>
        </p:nvSpPr>
        <p:spPr>
          <a:xfrm>
            <a:off x="8777229" y="5832997"/>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60" name="object 60"/>
          <p:cNvSpPr txBox="1"/>
          <p:nvPr/>
        </p:nvSpPr>
        <p:spPr>
          <a:xfrm>
            <a:off x="8777296" y="6126038"/>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22 803,9</a:t>
            </a:r>
            <a:endParaRPr sz="1500">
              <a:latin typeface="Segoe UI"/>
              <a:cs typeface="Segoe UI"/>
            </a:endParaRPr>
          </a:p>
        </p:txBody>
      </p:sp>
      <p:sp>
        <p:nvSpPr>
          <p:cNvPr id="61" name="object 61"/>
          <p:cNvSpPr txBox="1"/>
          <p:nvPr/>
        </p:nvSpPr>
        <p:spPr>
          <a:xfrm>
            <a:off x="8777229" y="6334799"/>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62" name="object 62"/>
          <p:cNvSpPr/>
          <p:nvPr/>
        </p:nvSpPr>
        <p:spPr>
          <a:xfrm>
            <a:off x="7163816" y="5784215"/>
            <a:ext cx="434935" cy="436499"/>
          </a:xfrm>
          <a:prstGeom prst="rect">
            <a:avLst/>
          </a:prstGeom>
          <a:blipFill>
            <a:blip r:embed="rId3" cstate="print"/>
            <a:stretch>
              <a:fillRect/>
            </a:stretch>
          </a:blipFill>
        </p:spPr>
        <p:txBody>
          <a:bodyPr wrap="square" lIns="0" tIns="0" rIns="0" bIns="0" rtlCol="0"/>
          <a:lstStyle/>
          <a:p>
            <a:endParaRPr/>
          </a:p>
        </p:txBody>
      </p:sp>
      <p:sp>
        <p:nvSpPr>
          <p:cNvPr id="63" name="object 63"/>
          <p:cNvSpPr/>
          <p:nvPr/>
        </p:nvSpPr>
        <p:spPr>
          <a:xfrm>
            <a:off x="8599099" y="5747811"/>
            <a:ext cx="0" cy="483234"/>
          </a:xfrm>
          <a:custGeom>
            <a:avLst/>
            <a:gdLst/>
            <a:ahLst/>
            <a:cxnLst/>
            <a:rect l="l" t="t" r="r" b="b"/>
            <a:pathLst>
              <a:path h="483235">
                <a:moveTo>
                  <a:pt x="0" y="0"/>
                </a:moveTo>
                <a:lnTo>
                  <a:pt x="0" y="482917"/>
                </a:lnTo>
              </a:path>
            </a:pathLst>
          </a:custGeom>
          <a:ln w="9525">
            <a:solidFill>
              <a:srgbClr val="5284C4"/>
            </a:solidFill>
          </a:ln>
        </p:spPr>
        <p:txBody>
          <a:bodyPr wrap="square" lIns="0" tIns="0" rIns="0" bIns="0" rtlCol="0"/>
          <a:lstStyle/>
          <a:p>
            <a:endParaRPr/>
          </a:p>
        </p:txBody>
      </p:sp>
      <p:sp>
        <p:nvSpPr>
          <p:cNvPr id="64" name="object 64"/>
          <p:cNvSpPr/>
          <p:nvPr/>
        </p:nvSpPr>
        <p:spPr>
          <a:xfrm>
            <a:off x="8594336" y="622597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5" name="object 65"/>
          <p:cNvSpPr/>
          <p:nvPr/>
        </p:nvSpPr>
        <p:spPr>
          <a:xfrm>
            <a:off x="8722210" y="620226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6" name="object 66"/>
          <p:cNvSpPr/>
          <p:nvPr/>
        </p:nvSpPr>
        <p:spPr>
          <a:xfrm>
            <a:off x="8722210" y="620226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7" name="object 67"/>
          <p:cNvSpPr/>
          <p:nvPr/>
        </p:nvSpPr>
        <p:spPr>
          <a:xfrm>
            <a:off x="8599099" y="5752574"/>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8" name="object 68"/>
          <p:cNvSpPr/>
          <p:nvPr/>
        </p:nvSpPr>
        <p:spPr>
          <a:xfrm>
            <a:off x="8726972" y="5728870"/>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9" name="object 69"/>
          <p:cNvSpPr/>
          <p:nvPr/>
        </p:nvSpPr>
        <p:spPr>
          <a:xfrm>
            <a:off x="8726972" y="5728870"/>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0" name="object 70"/>
          <p:cNvSpPr txBox="1"/>
          <p:nvPr/>
        </p:nvSpPr>
        <p:spPr>
          <a:xfrm>
            <a:off x="9658155" y="5633693"/>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71" name="object 71"/>
          <p:cNvSpPr txBox="1"/>
          <p:nvPr/>
        </p:nvSpPr>
        <p:spPr>
          <a:xfrm>
            <a:off x="9658155" y="5722593"/>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72" name="object 72"/>
          <p:cNvSpPr txBox="1"/>
          <p:nvPr/>
        </p:nvSpPr>
        <p:spPr>
          <a:xfrm>
            <a:off x="9658155" y="6115786"/>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73" name="object 73"/>
          <p:cNvSpPr txBox="1"/>
          <p:nvPr/>
        </p:nvSpPr>
        <p:spPr>
          <a:xfrm>
            <a:off x="7645071" y="5782524"/>
            <a:ext cx="803275" cy="356235"/>
          </a:xfrm>
          <a:prstGeom prst="rect">
            <a:avLst/>
          </a:prstGeom>
        </p:spPr>
        <p:txBody>
          <a:bodyPr vert="horz" wrap="square" lIns="0" tIns="0" rIns="0" bIns="0" rtlCol="0">
            <a:spAutoFit/>
          </a:bodyPr>
          <a:lstStyle/>
          <a:p>
            <a:pPr marL="12700" marR="5080">
              <a:lnSpc>
                <a:spcPts val="14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 2019–</a:t>
            </a:r>
            <a:r>
              <a:rPr sz="1200" b="1" spc="-5" dirty="0">
                <a:solidFill>
                  <a:srgbClr val="5284C4"/>
                </a:solidFill>
                <a:latin typeface="Segoe UI"/>
                <a:cs typeface="Segoe UI"/>
              </a:rPr>
              <a:t>2021</a:t>
            </a:r>
            <a:endParaRPr sz="1200">
              <a:latin typeface="Segoe UI"/>
              <a:cs typeface="Segoe UI"/>
            </a:endParaRPr>
          </a:p>
        </p:txBody>
      </p:sp>
      <p:sp>
        <p:nvSpPr>
          <p:cNvPr id="74" name="object 74"/>
          <p:cNvSpPr/>
          <p:nvPr/>
        </p:nvSpPr>
        <p:spPr>
          <a:xfrm>
            <a:off x="5628223" y="658596"/>
            <a:ext cx="1615437" cy="1341920"/>
          </a:xfrm>
          <a:prstGeom prst="rect">
            <a:avLst/>
          </a:prstGeom>
          <a:blipFill>
            <a:blip r:embed="rId4" cstate="print"/>
            <a:stretch>
              <a:fillRect/>
            </a:stretch>
          </a:blipFill>
        </p:spPr>
        <p:txBody>
          <a:bodyPr wrap="square" lIns="0" tIns="0" rIns="0" bIns="0" rtlCol="0"/>
          <a:lstStyle/>
          <a:p>
            <a:endParaRPr/>
          </a:p>
        </p:txBody>
      </p:sp>
      <p:sp>
        <p:nvSpPr>
          <p:cNvPr id="75" name="object 75"/>
          <p:cNvSpPr/>
          <p:nvPr/>
        </p:nvSpPr>
        <p:spPr>
          <a:xfrm>
            <a:off x="8374202" y="2671013"/>
            <a:ext cx="1743595" cy="971720"/>
          </a:xfrm>
          <a:prstGeom prst="rect">
            <a:avLst/>
          </a:prstGeom>
          <a:blipFill>
            <a:blip r:embed="rId5" cstate="print"/>
            <a:stretch>
              <a:fillRect/>
            </a:stretch>
          </a:blipFill>
        </p:spPr>
        <p:txBody>
          <a:bodyPr wrap="square" lIns="0" tIns="0" rIns="0" bIns="0" rtlCol="0"/>
          <a:lstStyle/>
          <a:p>
            <a:endParaRPr/>
          </a:p>
        </p:txBody>
      </p:sp>
      <p:sp>
        <p:nvSpPr>
          <p:cNvPr id="76" name="object 76"/>
          <p:cNvSpPr/>
          <p:nvPr/>
        </p:nvSpPr>
        <p:spPr>
          <a:xfrm>
            <a:off x="3723309" y="5232234"/>
            <a:ext cx="637628" cy="406958"/>
          </a:xfrm>
          <a:prstGeom prst="rect">
            <a:avLst/>
          </a:prstGeom>
          <a:blipFill>
            <a:blip r:embed="rId6" cstate="print"/>
            <a:stretch>
              <a:fillRect/>
            </a:stretch>
          </a:blipFill>
        </p:spPr>
        <p:txBody>
          <a:bodyPr wrap="square" lIns="0" tIns="0" rIns="0" bIns="0" rtlCol="0"/>
          <a:lstStyle/>
          <a:p>
            <a:endParaRPr/>
          </a:p>
        </p:txBody>
      </p:sp>
      <p:sp>
        <p:nvSpPr>
          <p:cNvPr id="77" name="object 77"/>
          <p:cNvSpPr/>
          <p:nvPr/>
        </p:nvSpPr>
        <p:spPr>
          <a:xfrm>
            <a:off x="1026782" y="3695435"/>
            <a:ext cx="199669" cy="193786"/>
          </a:xfrm>
          <a:prstGeom prst="rect">
            <a:avLst/>
          </a:prstGeom>
          <a:blipFill>
            <a:blip r:embed="rId7" cstate="print"/>
            <a:stretch>
              <a:fillRect/>
            </a:stretch>
          </a:blipFill>
        </p:spPr>
        <p:txBody>
          <a:bodyPr wrap="square" lIns="0" tIns="0" rIns="0" bIns="0" rtlCol="0"/>
          <a:lstStyle/>
          <a:p>
            <a:endParaRPr/>
          </a:p>
        </p:txBody>
      </p:sp>
      <p:sp>
        <p:nvSpPr>
          <p:cNvPr id="78" name="object 78"/>
          <p:cNvSpPr/>
          <p:nvPr/>
        </p:nvSpPr>
        <p:spPr>
          <a:xfrm>
            <a:off x="1027977" y="4194192"/>
            <a:ext cx="199668" cy="200985"/>
          </a:xfrm>
          <a:prstGeom prst="rect">
            <a:avLst/>
          </a:prstGeom>
          <a:blipFill>
            <a:blip r:embed="rId8" cstate="print"/>
            <a:stretch>
              <a:fillRect/>
            </a:stretch>
          </a:blipFill>
        </p:spPr>
        <p:txBody>
          <a:bodyPr wrap="square" lIns="0" tIns="0" rIns="0" bIns="0" rtlCol="0"/>
          <a:lstStyle/>
          <a:p>
            <a:endParaRPr/>
          </a:p>
        </p:txBody>
      </p:sp>
      <p:sp>
        <p:nvSpPr>
          <p:cNvPr id="79" name="object 79"/>
          <p:cNvSpPr/>
          <p:nvPr/>
        </p:nvSpPr>
        <p:spPr>
          <a:xfrm>
            <a:off x="1018976" y="3170951"/>
            <a:ext cx="228886" cy="227339"/>
          </a:xfrm>
          <a:prstGeom prst="rect">
            <a:avLst/>
          </a:prstGeom>
          <a:blipFill>
            <a:blip r:embed="rId9" cstate="print"/>
            <a:stretch>
              <a:fillRect/>
            </a:stretch>
          </a:blipFill>
        </p:spPr>
        <p:txBody>
          <a:bodyPr wrap="square" lIns="0" tIns="0" rIns="0" bIns="0" rtlCol="0"/>
          <a:lstStyle/>
          <a:p>
            <a:endParaRPr/>
          </a:p>
        </p:txBody>
      </p:sp>
      <p:sp>
        <p:nvSpPr>
          <p:cNvPr id="80" name="object 80"/>
          <p:cNvSpPr txBox="1"/>
          <p:nvPr/>
        </p:nvSpPr>
        <p:spPr>
          <a:xfrm>
            <a:off x="872900" y="284955"/>
            <a:ext cx="8083550" cy="67437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a:lnSpc>
                <a:spcPct val="100000"/>
              </a:lnSpc>
              <a:spcBef>
                <a:spcPts val="48"/>
              </a:spcBef>
            </a:pPr>
            <a:endParaRPr sz="1500">
              <a:latin typeface="Times New Roman"/>
              <a:cs typeface="Times New Roman"/>
            </a:endParaRPr>
          </a:p>
          <a:p>
            <a:pPr marR="5080" algn="r">
              <a:lnSpc>
                <a:spcPct val="100000"/>
              </a:lnSpc>
            </a:pPr>
            <a:r>
              <a:rPr sz="1700" b="1" spc="-5" dirty="0">
                <a:solidFill>
                  <a:srgbClr val="9289C1"/>
                </a:solidFill>
                <a:latin typeface="Segoe UI"/>
                <a:cs typeface="Segoe UI"/>
              </a:rPr>
              <a:t>2020</a:t>
            </a:r>
            <a:endParaRPr sz="1700">
              <a:latin typeface="Segoe UI"/>
              <a:cs typeface="Segoe UI"/>
            </a:endParaRPr>
          </a:p>
        </p:txBody>
      </p:sp>
      <p:sp>
        <p:nvSpPr>
          <p:cNvPr id="81" name="object 81"/>
          <p:cNvSpPr txBox="1"/>
          <p:nvPr/>
        </p:nvSpPr>
        <p:spPr>
          <a:xfrm>
            <a:off x="2140619" y="3038703"/>
            <a:ext cx="4968875" cy="475615"/>
          </a:xfrm>
          <a:prstGeom prst="rect">
            <a:avLst/>
          </a:prstGeom>
          <a:solidFill>
            <a:srgbClr val="FCE17B"/>
          </a:solidFill>
        </p:spPr>
        <p:txBody>
          <a:bodyPr vert="horz" wrap="square" lIns="0" tIns="0" rIns="0" bIns="0" rtlCol="0">
            <a:spAutoFit/>
          </a:bodyPr>
          <a:lstStyle/>
          <a:p>
            <a:pPr marL="108585" marR="100330" algn="just">
              <a:lnSpc>
                <a:spcPts val="900"/>
              </a:lnSpc>
            </a:pPr>
            <a:r>
              <a:rPr sz="900" b="1" dirty="0">
                <a:solidFill>
                  <a:srgbClr val="706F6F"/>
                </a:solidFill>
                <a:latin typeface="Segoe UI"/>
                <a:cs typeface="Segoe UI"/>
              </a:rPr>
              <a:t>Создание</a:t>
            </a:r>
            <a:r>
              <a:rPr sz="900" b="1" spc="95" dirty="0">
                <a:solidFill>
                  <a:srgbClr val="706F6F"/>
                </a:solidFill>
                <a:latin typeface="Segoe UI"/>
                <a:cs typeface="Segoe UI"/>
              </a:rPr>
              <a:t> </a:t>
            </a:r>
            <a:r>
              <a:rPr sz="900" b="1" dirty="0">
                <a:solidFill>
                  <a:srgbClr val="706F6F"/>
                </a:solidFill>
                <a:latin typeface="Segoe UI"/>
                <a:cs typeface="Segoe UI"/>
              </a:rPr>
              <a:t>и</a:t>
            </a:r>
            <a:r>
              <a:rPr sz="900" b="1" spc="95" dirty="0">
                <a:solidFill>
                  <a:srgbClr val="706F6F"/>
                </a:solidFill>
                <a:latin typeface="Segoe UI"/>
                <a:cs typeface="Segoe UI"/>
              </a:rPr>
              <a:t> </a:t>
            </a:r>
            <a:r>
              <a:rPr sz="900" b="1" dirty="0">
                <a:solidFill>
                  <a:srgbClr val="706F6F"/>
                </a:solidFill>
                <a:latin typeface="Segoe UI"/>
                <a:cs typeface="Segoe UI"/>
              </a:rPr>
              <a:t>в</a:t>
            </a:r>
            <a:r>
              <a:rPr sz="900" b="1" spc="-5" dirty="0">
                <a:solidFill>
                  <a:srgbClr val="706F6F"/>
                </a:solidFill>
                <a:latin typeface="Segoe UI"/>
                <a:cs typeface="Segoe UI"/>
              </a:rPr>
              <a:t>н</a:t>
            </a:r>
            <a:r>
              <a:rPr sz="900" b="1" dirty="0">
                <a:solidFill>
                  <a:srgbClr val="706F6F"/>
                </a:solidFill>
                <a:latin typeface="Segoe UI"/>
                <a:cs typeface="Segoe UI"/>
              </a:rPr>
              <a:t>едрение</a:t>
            </a:r>
            <a:r>
              <a:rPr sz="900" b="1" spc="95" dirty="0">
                <a:solidFill>
                  <a:srgbClr val="706F6F"/>
                </a:solidFill>
                <a:latin typeface="Segoe UI"/>
                <a:cs typeface="Segoe UI"/>
              </a:rPr>
              <a:t> </a:t>
            </a:r>
            <a:r>
              <a:rPr sz="900" b="1" dirty="0">
                <a:solidFill>
                  <a:srgbClr val="706F6F"/>
                </a:solidFill>
                <a:latin typeface="Segoe UI"/>
                <a:cs typeface="Segoe UI"/>
              </a:rPr>
              <a:t>новой</a:t>
            </a:r>
            <a:r>
              <a:rPr sz="900" b="1" spc="95" dirty="0">
                <a:solidFill>
                  <a:srgbClr val="706F6F"/>
                </a:solidFill>
                <a:latin typeface="Segoe UI"/>
                <a:cs typeface="Segoe UI"/>
              </a:rPr>
              <a:t> </a:t>
            </a:r>
            <a:r>
              <a:rPr sz="900" b="1" dirty="0">
                <a:solidFill>
                  <a:srgbClr val="706F6F"/>
                </a:solidFill>
                <a:latin typeface="Segoe UI"/>
                <a:cs typeface="Segoe UI"/>
              </a:rPr>
              <a:t>эффективной</a:t>
            </a:r>
            <a:r>
              <a:rPr sz="900" b="1" spc="95" dirty="0">
                <a:solidFill>
                  <a:srgbClr val="706F6F"/>
                </a:solidFill>
                <a:latin typeface="Segoe UI"/>
                <a:cs typeface="Segoe UI"/>
              </a:rPr>
              <a:t> </a:t>
            </a:r>
            <a:r>
              <a:rPr sz="900" b="1" dirty="0">
                <a:solidFill>
                  <a:srgbClr val="706F6F"/>
                </a:solidFill>
                <a:latin typeface="Segoe UI"/>
                <a:cs typeface="Segoe UI"/>
              </a:rPr>
              <a:t>м</a:t>
            </a:r>
            <a:r>
              <a:rPr sz="900" b="1" spc="-10" dirty="0">
                <a:solidFill>
                  <a:srgbClr val="706F6F"/>
                </a:solidFill>
                <a:latin typeface="Segoe UI"/>
                <a:cs typeface="Segoe UI"/>
              </a:rPr>
              <a:t>о</a:t>
            </a:r>
            <a:r>
              <a:rPr sz="900" b="1" dirty="0">
                <a:solidFill>
                  <a:srgbClr val="706F6F"/>
                </a:solidFill>
                <a:latin typeface="Segoe UI"/>
                <a:cs typeface="Segoe UI"/>
              </a:rPr>
              <a:t>дели</a:t>
            </a:r>
            <a:r>
              <a:rPr sz="900" b="1" spc="95"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азования</a:t>
            </a:r>
            <a:r>
              <a:rPr sz="900" b="1" spc="95" dirty="0">
                <a:solidFill>
                  <a:srgbClr val="706F6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95" dirty="0">
                <a:solidFill>
                  <a:srgbClr val="706F6F"/>
                </a:solidFill>
                <a:latin typeface="Segoe UI"/>
                <a:cs typeface="Segoe UI"/>
              </a:rPr>
              <a:t> </a:t>
            </a:r>
            <a:r>
              <a:rPr sz="900" b="1" dirty="0">
                <a:solidFill>
                  <a:srgbClr val="706F6F"/>
                </a:solidFill>
                <a:latin typeface="Segoe UI"/>
                <a:cs typeface="Segoe UI"/>
              </a:rPr>
              <a:t>обеспечи- вающей </a:t>
            </a:r>
            <a:r>
              <a:rPr sz="900" b="1" spc="-35"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азвития </a:t>
            </a:r>
            <a:r>
              <a:rPr sz="900" b="1" spc="-35"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ехнических </a:t>
            </a:r>
            <a:r>
              <a:rPr sz="900" b="1" spc="-35" dirty="0">
                <a:solidFill>
                  <a:srgbClr val="706F6F"/>
                </a:solidFill>
                <a:latin typeface="Segoe UI"/>
                <a:cs typeface="Segoe UI"/>
              </a:rPr>
              <a:t> </a:t>
            </a:r>
            <a:r>
              <a:rPr sz="900" b="1" dirty="0">
                <a:solidFill>
                  <a:srgbClr val="706F6F"/>
                </a:solidFill>
                <a:latin typeface="Segoe UI"/>
                <a:cs typeface="Segoe UI"/>
              </a:rPr>
              <a:t>способнос</a:t>
            </a:r>
            <a:r>
              <a:rPr sz="900" b="1" spc="-15" dirty="0">
                <a:solidFill>
                  <a:srgbClr val="706F6F"/>
                </a:solidFill>
                <a:latin typeface="Segoe UI"/>
                <a:cs typeface="Segoe UI"/>
              </a:rPr>
              <a:t>т</a:t>
            </a:r>
            <a:r>
              <a:rPr sz="900" b="1" dirty="0">
                <a:solidFill>
                  <a:srgbClr val="706F6F"/>
                </a:solidFill>
                <a:latin typeface="Segoe UI"/>
                <a:cs typeface="Segoe UI"/>
              </a:rPr>
              <a:t>ей </a:t>
            </a:r>
            <a:r>
              <a:rPr sz="900" b="1" spc="-35" dirty="0">
                <a:solidFill>
                  <a:srgbClr val="706F6F"/>
                </a:solidFill>
                <a:latin typeface="Segoe UI"/>
                <a:cs typeface="Segoe UI"/>
              </a:rPr>
              <a:t> </a:t>
            </a:r>
            <a:r>
              <a:rPr sz="900" b="1" dirty="0">
                <a:solidFill>
                  <a:srgbClr val="706F6F"/>
                </a:solidFill>
                <a:latin typeface="Segoe UI"/>
                <a:cs typeface="Segoe UI"/>
              </a:rPr>
              <a:t>п</a:t>
            </a:r>
            <a:r>
              <a:rPr sz="900" b="1" spc="10" dirty="0">
                <a:solidFill>
                  <a:srgbClr val="706F6F"/>
                </a:solidFill>
                <a:latin typeface="Segoe UI"/>
                <a:cs typeface="Segoe UI"/>
              </a:rPr>
              <a:t>у</a:t>
            </a:r>
            <a:r>
              <a:rPr sz="900" b="1" spc="-15" dirty="0">
                <a:solidFill>
                  <a:srgbClr val="706F6F"/>
                </a:solidFill>
                <a:latin typeface="Segoe UI"/>
                <a:cs typeface="Segoe UI"/>
              </a:rPr>
              <a:t>т</a:t>
            </a:r>
            <a:r>
              <a:rPr sz="900" b="1" dirty="0">
                <a:solidFill>
                  <a:srgbClr val="706F6F"/>
                </a:solidFill>
                <a:latin typeface="Segoe UI"/>
                <a:cs typeface="Segoe UI"/>
              </a:rPr>
              <a:t>ем </a:t>
            </a:r>
            <a:r>
              <a:rPr sz="900" b="1" spc="-35" dirty="0">
                <a:solidFill>
                  <a:srgbClr val="706F6F"/>
                </a:solidFill>
                <a:latin typeface="Segoe UI"/>
                <a:cs typeface="Segoe UI"/>
              </a:rPr>
              <a:t> </a:t>
            </a:r>
            <a:r>
              <a:rPr sz="900" b="1" dirty="0">
                <a:solidFill>
                  <a:srgbClr val="706F6F"/>
                </a:solidFill>
                <a:latin typeface="Segoe UI"/>
                <a:cs typeface="Segoe UI"/>
              </a:rPr>
              <a:t>о</a:t>
            </a:r>
            <a:r>
              <a:rPr sz="900" b="1" spc="-15" dirty="0">
                <a:solidFill>
                  <a:srgbClr val="706F6F"/>
                </a:solidFill>
                <a:latin typeface="Segoe UI"/>
                <a:cs typeface="Segoe UI"/>
              </a:rPr>
              <a:t>б</a:t>
            </a:r>
            <a:r>
              <a:rPr sz="900" b="1" spc="-5" dirty="0">
                <a:solidFill>
                  <a:srgbClr val="706F6F"/>
                </a:solidFill>
                <a:latin typeface="Segoe UI"/>
                <a:cs typeface="Segoe UI"/>
              </a:rPr>
              <a:t>ъ</a:t>
            </a:r>
            <a:r>
              <a:rPr sz="900" b="1" dirty="0">
                <a:solidFill>
                  <a:srgbClr val="706F6F"/>
                </a:solidFill>
                <a:latin typeface="Segoe UI"/>
                <a:cs typeface="Segoe UI"/>
              </a:rPr>
              <a:t>единения </a:t>
            </a:r>
            <a:r>
              <a:rPr sz="900" b="1" spc="-35" dirty="0">
                <a:solidFill>
                  <a:srgbClr val="706F6F"/>
                </a:solidFill>
                <a:latin typeface="Segoe UI"/>
                <a:cs typeface="Segoe UI"/>
              </a:rPr>
              <a:t> </a:t>
            </a:r>
            <a:r>
              <a:rPr sz="900" b="1" dirty="0">
                <a:solidFill>
                  <a:srgbClr val="706F6F"/>
                </a:solidFill>
                <a:latin typeface="Segoe UI"/>
                <a:cs typeface="Segoe UI"/>
              </a:rPr>
              <a:t>науки, </a:t>
            </a:r>
            <a:r>
              <a:rPr sz="900" b="1" spc="-35" dirty="0">
                <a:solidFill>
                  <a:srgbClr val="706F6F"/>
                </a:solidFill>
                <a:latin typeface="Segoe UI"/>
                <a:cs typeface="Segoe UI"/>
              </a:rPr>
              <a:t> </a:t>
            </a:r>
            <a:r>
              <a:rPr sz="900" b="1" dirty="0">
                <a:solidFill>
                  <a:srgbClr val="706F6F"/>
                </a:solidFill>
                <a:latin typeface="Segoe UI"/>
                <a:cs typeface="Segoe UI"/>
              </a:rPr>
              <a:t>бизнеса и </a:t>
            </a:r>
            <a:r>
              <a:rPr sz="900" b="1" spc="-15" dirty="0">
                <a:solidFill>
                  <a:srgbClr val="706F6F"/>
                </a:solidFill>
                <a:latin typeface="Segoe UI"/>
                <a:cs typeface="Segoe UI"/>
              </a:rPr>
              <a:t>г</a:t>
            </a:r>
            <a:r>
              <a:rPr sz="900" b="1" dirty="0">
                <a:solidFill>
                  <a:srgbClr val="706F6F"/>
                </a:solidFill>
                <a:latin typeface="Segoe UI"/>
                <a:cs typeface="Segoe UI"/>
              </a:rPr>
              <a:t>ос</a:t>
            </a:r>
            <a:r>
              <a:rPr sz="900" b="1" spc="-40" dirty="0">
                <a:solidFill>
                  <a:srgbClr val="706F6F"/>
                </a:solidFill>
                <a:latin typeface="Segoe UI"/>
                <a:cs typeface="Segoe UI"/>
              </a:rPr>
              <a:t>у</a:t>
            </a:r>
            <a:r>
              <a:rPr sz="900" b="1" dirty="0">
                <a:solidFill>
                  <a:srgbClr val="706F6F"/>
                </a:solidFill>
                <a:latin typeface="Segoe UI"/>
                <a:cs typeface="Segoe UI"/>
              </a:rPr>
              <a:t>дарства</a:t>
            </a:r>
            <a:endParaRPr sz="900">
              <a:latin typeface="Segoe UI"/>
              <a:cs typeface="Segoe UI"/>
            </a:endParaRPr>
          </a:p>
        </p:txBody>
      </p:sp>
      <p:sp>
        <p:nvSpPr>
          <p:cNvPr id="82" name="object 82"/>
          <p:cNvSpPr txBox="1"/>
          <p:nvPr/>
        </p:nvSpPr>
        <p:spPr>
          <a:xfrm>
            <a:off x="2140619" y="3590276"/>
            <a:ext cx="4968875" cy="480695"/>
          </a:xfrm>
          <a:prstGeom prst="rect">
            <a:avLst/>
          </a:prstGeom>
          <a:solidFill>
            <a:srgbClr val="FCE17B"/>
          </a:solidFill>
        </p:spPr>
        <p:txBody>
          <a:bodyPr vert="horz" wrap="square" lIns="0" tIns="0" rIns="0" bIns="0" rtlCol="0">
            <a:spAutoFit/>
          </a:bodyPr>
          <a:lstStyle/>
          <a:p>
            <a:pPr marL="108585" marR="100330" algn="just">
              <a:lnSpc>
                <a:spcPts val="900"/>
              </a:lnSpc>
            </a:pPr>
            <a:r>
              <a:rPr sz="900" b="1" spc="-30" dirty="0">
                <a:solidFill>
                  <a:srgbClr val="706F6F"/>
                </a:solidFill>
                <a:latin typeface="Segoe UI"/>
                <a:cs typeface="Segoe UI"/>
              </a:rPr>
              <a:t>Р</a:t>
            </a:r>
            <a:r>
              <a:rPr sz="900" b="1" dirty="0">
                <a:solidFill>
                  <a:srgbClr val="706F6F"/>
                </a:solidFill>
                <a:latin typeface="Segoe UI"/>
                <a:cs typeface="Segoe UI"/>
              </a:rPr>
              <a:t>еализация </a:t>
            </a:r>
            <a:r>
              <a:rPr sz="900" b="1" spc="-30" dirty="0">
                <a:solidFill>
                  <a:srgbClr val="706F6F"/>
                </a:solidFill>
                <a:latin typeface="Segoe UI"/>
                <a:cs typeface="Segoe UI"/>
              </a:rPr>
              <a:t> </a:t>
            </a:r>
            <a:r>
              <a:rPr sz="900" b="1" dirty="0">
                <a:solidFill>
                  <a:srgbClr val="706F6F"/>
                </a:solidFill>
                <a:latin typeface="Segoe UI"/>
                <a:cs typeface="Segoe UI"/>
              </a:rPr>
              <a:t>дополни</a:t>
            </a:r>
            <a:r>
              <a:rPr sz="900" b="1" spc="-15" dirty="0">
                <a:solidFill>
                  <a:srgbClr val="706F6F"/>
                </a:solidFill>
                <a:latin typeface="Segoe UI"/>
                <a:cs typeface="Segoe UI"/>
              </a:rPr>
              <a:t>т</a:t>
            </a:r>
            <a:r>
              <a:rPr sz="900" b="1" dirty="0">
                <a:solidFill>
                  <a:srgbClr val="706F6F"/>
                </a:solidFill>
                <a:latin typeface="Segoe UI"/>
                <a:cs typeface="Segoe UI"/>
              </a:rPr>
              <a:t>ельных </a:t>
            </a:r>
            <a:r>
              <a:rPr sz="900" b="1" spc="-30" dirty="0">
                <a:solidFill>
                  <a:srgbClr val="706F6F"/>
                </a:solidFill>
                <a:latin typeface="Segoe UI"/>
                <a:cs typeface="Segoe UI"/>
              </a:rPr>
              <a:t> </a:t>
            </a:r>
            <a:r>
              <a:rPr sz="900" b="1" dirty="0">
                <a:solidFill>
                  <a:srgbClr val="706F6F"/>
                </a:solidFill>
                <a:latin typeface="Segoe UI"/>
                <a:cs typeface="Segoe UI"/>
              </a:rPr>
              <a:t>общеоб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ельных </a:t>
            </a:r>
            <a:r>
              <a:rPr sz="900" b="1" spc="-30" dirty="0">
                <a:solidFill>
                  <a:srgbClr val="706F6F"/>
                </a:solidFill>
                <a:latin typeface="Segoe UI"/>
                <a:cs typeface="Segoe UI"/>
              </a:rPr>
              <a:t> </a:t>
            </a:r>
            <a:r>
              <a:rPr sz="900" b="1" dirty="0">
                <a:solidFill>
                  <a:srgbClr val="706F6F"/>
                </a:solidFill>
                <a:latin typeface="Segoe UI"/>
                <a:cs typeface="Segoe UI"/>
              </a:rPr>
              <a:t>прог</a:t>
            </a:r>
            <a:r>
              <a:rPr sz="900" b="1" spc="-10" dirty="0">
                <a:solidFill>
                  <a:srgbClr val="706F6F"/>
                </a:solidFill>
                <a:latin typeface="Segoe UI"/>
                <a:cs typeface="Segoe UI"/>
              </a:rPr>
              <a:t>р</a:t>
            </a:r>
            <a:r>
              <a:rPr sz="900" b="1" dirty="0">
                <a:solidFill>
                  <a:srgbClr val="706F6F"/>
                </a:solidFill>
                <a:latin typeface="Segoe UI"/>
                <a:cs typeface="Segoe UI"/>
              </a:rPr>
              <a:t>амм, </a:t>
            </a:r>
            <a:r>
              <a:rPr sz="900" b="1" spc="-30" dirty="0">
                <a:solidFill>
                  <a:srgbClr val="706F6F"/>
                </a:solidFill>
                <a:latin typeface="Segoe UI"/>
                <a:cs typeface="Segoe UI"/>
              </a:rPr>
              <a:t> </a:t>
            </a:r>
            <a:r>
              <a:rPr sz="900" b="1" dirty="0">
                <a:solidFill>
                  <a:srgbClr val="706F6F"/>
                </a:solidFill>
                <a:latin typeface="Segoe UI"/>
                <a:cs typeface="Segoe UI"/>
              </a:rPr>
              <a:t>со</a:t>
            </a:r>
            <a:r>
              <a:rPr sz="900" b="1" spc="-15" dirty="0">
                <a:solidFill>
                  <a:srgbClr val="706F6F"/>
                </a:solidFill>
                <a:latin typeface="Segoe UI"/>
                <a:cs typeface="Segoe UI"/>
              </a:rPr>
              <a:t>о</a:t>
            </a:r>
            <a:r>
              <a:rPr sz="900" b="1" dirty="0">
                <a:solidFill>
                  <a:srgbClr val="706F6F"/>
                </a:solidFill>
                <a:latin typeface="Segoe UI"/>
                <a:cs typeface="Segoe UI"/>
              </a:rPr>
              <a:t>тве</a:t>
            </a:r>
            <a:r>
              <a:rPr sz="900" b="1" spc="-15" dirty="0">
                <a:solidFill>
                  <a:srgbClr val="706F6F"/>
                </a:solidFill>
                <a:latin typeface="Segoe UI"/>
                <a:cs typeface="Segoe UI"/>
              </a:rPr>
              <a:t>т</a:t>
            </a:r>
            <a:r>
              <a:rPr sz="900" b="1" dirty="0">
                <a:solidFill>
                  <a:srgbClr val="706F6F"/>
                </a:solidFill>
                <a:latin typeface="Segoe UI"/>
                <a:cs typeface="Segoe UI"/>
              </a:rPr>
              <a:t>ствующих приори</a:t>
            </a:r>
            <a:r>
              <a:rPr sz="900" b="1" spc="-15" dirty="0">
                <a:solidFill>
                  <a:srgbClr val="706F6F"/>
                </a:solidFill>
                <a:latin typeface="Segoe UI"/>
                <a:cs typeface="Segoe UI"/>
              </a:rPr>
              <a:t>т</a:t>
            </a:r>
            <a:r>
              <a:rPr sz="900" b="1" dirty="0">
                <a:solidFill>
                  <a:srgbClr val="706F6F"/>
                </a:solidFill>
                <a:latin typeface="Segoe UI"/>
                <a:cs typeface="Segoe UI"/>
              </a:rPr>
              <a:t>етным</a:t>
            </a:r>
            <a:r>
              <a:rPr sz="900" b="1" spc="-40" dirty="0">
                <a:solidFill>
                  <a:srgbClr val="706F6F"/>
                </a:solidFill>
                <a:latin typeface="Segoe UI"/>
                <a:cs typeface="Segoe UI"/>
              </a:rPr>
              <a:t> </a:t>
            </a:r>
            <a:r>
              <a:rPr sz="900" b="1" dirty="0">
                <a:solidFill>
                  <a:srgbClr val="706F6F"/>
                </a:solidFill>
                <a:latin typeface="Segoe UI"/>
                <a:cs typeface="Segoe UI"/>
              </a:rPr>
              <a:t>нап</a:t>
            </a:r>
            <a:r>
              <a:rPr sz="900" b="1" spc="-10" dirty="0">
                <a:solidFill>
                  <a:srgbClr val="706F6F"/>
                </a:solidFill>
                <a:latin typeface="Segoe UI"/>
                <a:cs typeface="Segoe UI"/>
              </a:rPr>
              <a:t>р</a:t>
            </a:r>
            <a:r>
              <a:rPr sz="900" b="1" dirty="0">
                <a:solidFill>
                  <a:srgbClr val="706F6F"/>
                </a:solidFill>
                <a:latin typeface="Segoe UI"/>
                <a:cs typeface="Segoe UI"/>
              </a:rPr>
              <a:t>авлениям</a:t>
            </a:r>
            <a:r>
              <a:rPr sz="900" b="1" spc="-35" dirty="0">
                <a:solidFill>
                  <a:srgbClr val="706F6F"/>
                </a:solidFill>
                <a:latin typeface="Segoe UI"/>
                <a:cs typeface="Segoe UI"/>
              </a:rPr>
              <a:t> </a:t>
            </a:r>
            <a:r>
              <a:rPr sz="900" b="1" dirty="0">
                <a:solidFill>
                  <a:srgbClr val="706F6F"/>
                </a:solidFill>
                <a:latin typeface="Segoe UI"/>
                <a:cs typeface="Segoe UI"/>
              </a:rPr>
              <a:t>научно-</a:t>
            </a:r>
            <a:r>
              <a:rPr sz="900" b="1" spc="-15" dirty="0">
                <a:solidFill>
                  <a:srgbClr val="706F6F"/>
                </a:solidFill>
                <a:latin typeface="Segoe UI"/>
                <a:cs typeface="Segoe UI"/>
              </a:rPr>
              <a:t>т</a:t>
            </a:r>
            <a:r>
              <a:rPr sz="900" b="1" dirty="0">
                <a:solidFill>
                  <a:srgbClr val="706F6F"/>
                </a:solidFill>
                <a:latin typeface="Segoe UI"/>
                <a:cs typeface="Segoe UI"/>
              </a:rPr>
              <a:t>ехнологичес</a:t>
            </a:r>
            <a:r>
              <a:rPr sz="900" b="1" spc="-15" dirty="0">
                <a:solidFill>
                  <a:srgbClr val="706F6F"/>
                </a:solidFill>
                <a:latin typeface="Segoe UI"/>
                <a:cs typeface="Segoe UI"/>
              </a:rPr>
              <a:t>к</a:t>
            </a:r>
            <a:r>
              <a:rPr sz="900" b="1" dirty="0">
                <a:solidFill>
                  <a:srgbClr val="706F6F"/>
                </a:solidFill>
                <a:latin typeface="Segoe UI"/>
                <a:cs typeface="Segoe UI"/>
              </a:rPr>
              <a:t>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35"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азвития</a:t>
            </a:r>
            <a:r>
              <a:rPr sz="900" b="1" spc="-35" dirty="0">
                <a:solidFill>
                  <a:srgbClr val="706F6F"/>
                </a:solidFill>
                <a:latin typeface="Segoe UI"/>
                <a:cs typeface="Segoe UI"/>
              </a:rPr>
              <a:t> </a:t>
            </a:r>
            <a:r>
              <a:rPr sz="900" b="1" spc="-30" dirty="0">
                <a:solidFill>
                  <a:srgbClr val="706F6F"/>
                </a:solidFill>
                <a:latin typeface="Segoe UI"/>
                <a:cs typeface="Segoe UI"/>
              </a:rPr>
              <a:t>Р</a:t>
            </a:r>
            <a:r>
              <a:rPr sz="900" b="1" dirty="0">
                <a:solidFill>
                  <a:srgbClr val="706F6F"/>
                </a:solidFill>
                <a:latin typeface="Segoe UI"/>
                <a:cs typeface="Segoe UI"/>
              </a:rPr>
              <a:t>оссийс</a:t>
            </a:r>
            <a:r>
              <a:rPr sz="900" b="1" spc="-15" dirty="0">
                <a:solidFill>
                  <a:srgbClr val="706F6F"/>
                </a:solidFill>
                <a:latin typeface="Segoe UI"/>
                <a:cs typeface="Segoe UI"/>
              </a:rPr>
              <a:t>к</a:t>
            </a:r>
            <a:r>
              <a:rPr sz="900" b="1" dirty="0">
                <a:solidFill>
                  <a:srgbClr val="706F6F"/>
                </a:solidFill>
                <a:latin typeface="Segoe UI"/>
                <a:cs typeface="Segoe UI"/>
              </a:rPr>
              <a:t>ой</a:t>
            </a:r>
            <a:r>
              <a:rPr sz="900" b="1" spc="-35" dirty="0">
                <a:solidFill>
                  <a:srgbClr val="706F6F"/>
                </a:solidFill>
                <a:latin typeface="Segoe UI"/>
                <a:cs typeface="Segoe UI"/>
              </a:rPr>
              <a:t> </a:t>
            </a:r>
            <a:r>
              <a:rPr sz="900" b="1" dirty="0">
                <a:solidFill>
                  <a:srgbClr val="706F6F"/>
                </a:solidFill>
                <a:latin typeface="Segoe UI"/>
                <a:cs typeface="Segoe UI"/>
              </a:rPr>
              <a:t>Феде- </a:t>
            </a:r>
            <a:r>
              <a:rPr sz="900" b="1" spc="-10" dirty="0">
                <a:solidFill>
                  <a:srgbClr val="706F6F"/>
                </a:solidFill>
                <a:latin typeface="Segoe UI"/>
                <a:cs typeface="Segoe UI"/>
              </a:rPr>
              <a:t>р</a:t>
            </a:r>
            <a:r>
              <a:rPr sz="900" b="1" dirty="0">
                <a:solidFill>
                  <a:srgbClr val="706F6F"/>
                </a:solidFill>
                <a:latin typeface="Segoe UI"/>
                <a:cs typeface="Segoe UI"/>
              </a:rPr>
              <a:t>ации</a:t>
            </a:r>
            <a:endParaRPr sz="900">
              <a:latin typeface="Segoe UI"/>
              <a:cs typeface="Segoe UI"/>
            </a:endParaRPr>
          </a:p>
        </p:txBody>
      </p:sp>
      <p:sp>
        <p:nvSpPr>
          <p:cNvPr id="83" name="object 83"/>
          <p:cNvSpPr/>
          <p:nvPr/>
        </p:nvSpPr>
        <p:spPr>
          <a:xfrm>
            <a:off x="8642921" y="1019148"/>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4" name="object 84"/>
          <p:cNvSpPr/>
          <p:nvPr/>
        </p:nvSpPr>
        <p:spPr>
          <a:xfrm>
            <a:off x="8644496" y="909726"/>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5" name="object 85"/>
          <p:cNvSpPr/>
          <p:nvPr/>
        </p:nvSpPr>
        <p:spPr>
          <a:xfrm>
            <a:off x="904500" y="1041971"/>
            <a:ext cx="821531" cy="705991"/>
          </a:xfrm>
          <a:prstGeom prst="rect">
            <a:avLst/>
          </a:prstGeom>
          <a:blipFill>
            <a:blip r:embed="rId10" cstate="print"/>
            <a:stretch>
              <a:fillRect/>
            </a:stretch>
          </a:blipFill>
        </p:spPr>
        <p:txBody>
          <a:bodyPr wrap="square" lIns="0" tIns="0" rIns="0" bIns="0" rtlCol="0"/>
          <a:lstStyle/>
          <a:p>
            <a:endParaRPr/>
          </a:p>
        </p:txBody>
      </p:sp>
      <p:sp>
        <p:nvSpPr>
          <p:cNvPr id="86" name="object 86"/>
          <p:cNvSpPr/>
          <p:nvPr/>
        </p:nvSpPr>
        <p:spPr>
          <a:xfrm>
            <a:off x="1385561" y="872405"/>
            <a:ext cx="910711" cy="942854"/>
          </a:xfrm>
          <a:prstGeom prst="rect">
            <a:avLst/>
          </a:prstGeom>
          <a:blipFill>
            <a:blip r:embed="rId11" cstate="print"/>
            <a:stretch>
              <a:fillRect/>
            </a:stretch>
          </a:blipFill>
        </p:spPr>
        <p:txBody>
          <a:bodyPr wrap="square" lIns="0" tIns="0" rIns="0" bIns="0" rtlCol="0"/>
          <a:lstStyle/>
          <a:p>
            <a:endParaRPr/>
          </a:p>
        </p:txBody>
      </p:sp>
      <p:sp>
        <p:nvSpPr>
          <p:cNvPr id="87" name="object 87"/>
          <p:cNvSpPr/>
          <p:nvPr/>
        </p:nvSpPr>
        <p:spPr>
          <a:xfrm>
            <a:off x="7276883" y="3131977"/>
            <a:ext cx="927805" cy="880827"/>
          </a:xfrm>
          <a:prstGeom prst="rect">
            <a:avLst/>
          </a:prstGeom>
          <a:blipFill>
            <a:blip r:embed="rId12" cstate="print"/>
            <a:stretch>
              <a:fillRect/>
            </a:stretch>
          </a:blipFill>
        </p:spPr>
        <p:txBody>
          <a:bodyPr wrap="square" lIns="0" tIns="0" rIns="0" bIns="0" rtlCol="0"/>
          <a:lstStyle/>
          <a:p>
            <a:endParaRPr/>
          </a:p>
        </p:txBody>
      </p:sp>
      <p:sp>
        <p:nvSpPr>
          <p:cNvPr id="88" name="object 88"/>
          <p:cNvSpPr txBox="1"/>
          <p:nvPr/>
        </p:nvSpPr>
        <p:spPr>
          <a:xfrm>
            <a:off x="7474791" y="1229077"/>
            <a:ext cx="2680970" cy="1417320"/>
          </a:xfrm>
          <a:prstGeom prst="rect">
            <a:avLst/>
          </a:prstGeom>
        </p:spPr>
        <p:txBody>
          <a:bodyPr vert="horz" wrap="square" lIns="0" tIns="0" rIns="0" bIns="0" rtlCol="0">
            <a:spAutoFit/>
          </a:bodyPr>
          <a:lstStyle/>
          <a:p>
            <a:pPr marL="560705">
              <a:lnSpc>
                <a:spcPts val="3020"/>
              </a:lnSpc>
            </a:pPr>
            <a:r>
              <a:rPr sz="2700" b="1" dirty="0">
                <a:solidFill>
                  <a:srgbClr val="F07E2F"/>
                </a:solidFill>
                <a:latin typeface="Segoe UI"/>
                <a:cs typeface="Segoe UI"/>
              </a:rPr>
              <a:t>2 </a:t>
            </a:r>
            <a:r>
              <a:rPr sz="1400" b="1" dirty="0">
                <a:solidFill>
                  <a:srgbClr val="F07E2F"/>
                </a:solidFill>
                <a:latin typeface="Segoe UI"/>
                <a:cs typeface="Segoe UI"/>
              </a:rPr>
              <a:t>ДНК-цент</a:t>
            </a:r>
            <a:r>
              <a:rPr sz="1400" b="1" spc="-15" dirty="0">
                <a:solidFill>
                  <a:srgbClr val="F07E2F"/>
                </a:solidFill>
                <a:latin typeface="Segoe UI"/>
                <a:cs typeface="Segoe UI"/>
              </a:rPr>
              <a:t>р</a:t>
            </a:r>
            <a:r>
              <a:rPr sz="1400" b="1" dirty="0">
                <a:solidFill>
                  <a:srgbClr val="F07E2F"/>
                </a:solidFill>
                <a:latin typeface="Segoe UI"/>
                <a:cs typeface="Segoe UI"/>
              </a:rPr>
              <a:t>а</a:t>
            </a:r>
            <a:endParaRPr sz="1400">
              <a:latin typeface="Segoe UI"/>
              <a:cs typeface="Segoe UI"/>
            </a:endParaRPr>
          </a:p>
          <a:p>
            <a:pPr marL="531495">
              <a:lnSpc>
                <a:spcPts val="1220"/>
              </a:lnSpc>
            </a:pPr>
            <a:r>
              <a:rPr sz="1000" spc="-40" dirty="0">
                <a:solidFill>
                  <a:srgbClr val="F07E2F"/>
                </a:solidFill>
                <a:latin typeface="Segoe UI"/>
                <a:cs typeface="Segoe UI"/>
              </a:rPr>
              <a:t>(охва</a:t>
            </a:r>
            <a:r>
              <a:rPr sz="1000" dirty="0">
                <a:solidFill>
                  <a:srgbClr val="F07E2F"/>
                </a:solidFill>
                <a:latin typeface="Segoe UI"/>
                <a:cs typeface="Segoe UI"/>
              </a:rPr>
              <a:t>т</a:t>
            </a:r>
            <a:r>
              <a:rPr sz="1000" spc="-85" dirty="0">
                <a:solidFill>
                  <a:srgbClr val="F07E2F"/>
                </a:solidFill>
                <a:latin typeface="Segoe UI"/>
                <a:cs typeface="Segoe UI"/>
              </a:rPr>
              <a:t> </a:t>
            </a:r>
            <a:r>
              <a:rPr sz="1000" dirty="0">
                <a:solidFill>
                  <a:srgbClr val="F07E2F"/>
                </a:solidFill>
                <a:latin typeface="Segoe UI"/>
                <a:cs typeface="Segoe UI"/>
              </a:rPr>
              <a:t>в</a:t>
            </a:r>
            <a:r>
              <a:rPr sz="1000" spc="-85" dirty="0">
                <a:solidFill>
                  <a:srgbClr val="F07E2F"/>
                </a:solidFill>
                <a:latin typeface="Segoe UI"/>
                <a:cs typeface="Segoe UI"/>
              </a:rPr>
              <a:t> </a:t>
            </a:r>
            <a:r>
              <a:rPr sz="1000" spc="-40" dirty="0">
                <a:solidFill>
                  <a:srgbClr val="F07E2F"/>
                </a:solidFill>
                <a:latin typeface="Segoe UI"/>
                <a:cs typeface="Segoe UI"/>
              </a:rPr>
              <a:t>го</a:t>
            </a:r>
            <a:r>
              <a:rPr sz="1000" dirty="0">
                <a:solidFill>
                  <a:srgbClr val="F07E2F"/>
                </a:solidFill>
                <a:latin typeface="Segoe UI"/>
                <a:cs typeface="Segoe UI"/>
              </a:rPr>
              <a:t>д</a:t>
            </a:r>
            <a:r>
              <a:rPr sz="1000" spc="-85" dirty="0">
                <a:solidFill>
                  <a:srgbClr val="F07E2F"/>
                </a:solidFill>
                <a:latin typeface="Segoe UI"/>
                <a:cs typeface="Segoe UI"/>
              </a:rPr>
              <a:t> </a:t>
            </a:r>
            <a:r>
              <a:rPr sz="1000" dirty="0">
                <a:solidFill>
                  <a:srgbClr val="F07E2F"/>
                </a:solidFill>
                <a:latin typeface="Segoe UI"/>
                <a:cs typeface="Segoe UI"/>
              </a:rPr>
              <a:t>—</a:t>
            </a:r>
            <a:r>
              <a:rPr sz="1000" spc="-90" dirty="0">
                <a:solidFill>
                  <a:srgbClr val="F07E2F"/>
                </a:solidFill>
                <a:latin typeface="Segoe UI"/>
                <a:cs typeface="Segoe UI"/>
              </a:rPr>
              <a:t> </a:t>
            </a:r>
            <a:r>
              <a:rPr sz="1200" b="1" spc="-50" dirty="0">
                <a:solidFill>
                  <a:srgbClr val="F07E2F"/>
                </a:solidFill>
                <a:latin typeface="Segoe UI"/>
                <a:cs typeface="Segoe UI"/>
              </a:rPr>
              <a:t>80</a:t>
            </a:r>
            <a:r>
              <a:rPr sz="1200" b="1" dirty="0">
                <a:solidFill>
                  <a:srgbClr val="F07E2F"/>
                </a:solidFill>
                <a:latin typeface="Segoe UI"/>
                <a:cs typeface="Segoe UI"/>
              </a:rPr>
              <a:t>0</a:t>
            </a:r>
            <a:r>
              <a:rPr sz="1200" b="1" spc="-150" dirty="0">
                <a:solidFill>
                  <a:srgbClr val="F07E2F"/>
                </a:solidFill>
                <a:latin typeface="Segoe UI"/>
                <a:cs typeface="Segoe UI"/>
              </a:rPr>
              <a:t> </a:t>
            </a:r>
            <a:r>
              <a:rPr sz="1000" spc="-40" dirty="0">
                <a:solidFill>
                  <a:srgbClr val="F07E2F"/>
                </a:solidFill>
                <a:latin typeface="Segoe UI"/>
                <a:cs typeface="Segoe UI"/>
              </a:rPr>
              <a:t>детей)</a:t>
            </a:r>
            <a:endParaRPr sz="1000">
              <a:latin typeface="Segoe UI"/>
              <a:cs typeface="Segoe UI"/>
            </a:endParaRPr>
          </a:p>
          <a:p>
            <a:pPr marR="52705" algn="r">
              <a:lnSpc>
                <a:spcPct val="100000"/>
              </a:lnSpc>
              <a:spcBef>
                <a:spcPts val="875"/>
              </a:spcBef>
            </a:pPr>
            <a:r>
              <a:rPr sz="1500" b="1" dirty="0">
                <a:solidFill>
                  <a:srgbClr val="00B1EB"/>
                </a:solidFill>
                <a:latin typeface="Segoe UI"/>
                <a:cs typeface="Segoe UI"/>
              </a:rPr>
              <a:t>Дея</a:t>
            </a:r>
            <a:r>
              <a:rPr sz="1500" b="1" spc="-25" dirty="0">
                <a:solidFill>
                  <a:srgbClr val="00B1EB"/>
                </a:solidFill>
                <a:latin typeface="Segoe UI"/>
                <a:cs typeface="Segoe UI"/>
              </a:rPr>
              <a:t>т</a:t>
            </a:r>
            <a:r>
              <a:rPr sz="1500" b="1" dirty="0">
                <a:solidFill>
                  <a:srgbClr val="00B1EB"/>
                </a:solidFill>
                <a:latin typeface="Segoe UI"/>
                <a:cs typeface="Segoe UI"/>
              </a:rPr>
              <a:t>ельность ДНК-центров</a:t>
            </a:r>
            <a:endParaRPr sz="1500">
              <a:latin typeface="Segoe UI"/>
              <a:cs typeface="Segoe UI"/>
            </a:endParaRPr>
          </a:p>
          <a:p>
            <a:pPr marL="1053465" marR="5080" indent="586105" algn="r">
              <a:lnSpc>
                <a:spcPts val="1000"/>
              </a:lnSpc>
              <a:spcBef>
                <a:spcPts val="560"/>
              </a:spcBef>
            </a:pPr>
            <a:r>
              <a:rPr sz="1000" spc="-40" dirty="0">
                <a:solidFill>
                  <a:srgbClr val="575756"/>
                </a:solidFill>
                <a:latin typeface="Segoe UI"/>
                <a:cs typeface="Segoe UI"/>
              </a:rPr>
              <a:t>ДНК-цент</a:t>
            </a:r>
            <a:r>
              <a:rPr sz="1000" dirty="0">
                <a:solidFill>
                  <a:srgbClr val="575756"/>
                </a:solidFill>
                <a:latin typeface="Segoe UI"/>
                <a:cs typeface="Segoe UI"/>
              </a:rPr>
              <a:t>р</a:t>
            </a:r>
            <a:r>
              <a:rPr sz="1000" spc="-80" dirty="0">
                <a:solidFill>
                  <a:srgbClr val="575756"/>
                </a:solidFill>
                <a:latin typeface="Segoe UI"/>
                <a:cs typeface="Segoe UI"/>
              </a:rPr>
              <a:t> </a:t>
            </a:r>
            <a:r>
              <a:rPr sz="1000" spc="-40" dirty="0">
                <a:solidFill>
                  <a:srgbClr val="575756"/>
                </a:solidFill>
                <a:latin typeface="Segoe UI"/>
                <a:cs typeface="Segoe UI"/>
              </a:rPr>
              <a:t>н</a:t>
            </a:r>
            <a:r>
              <a:rPr sz="1000" dirty="0">
                <a:solidFill>
                  <a:srgbClr val="575756"/>
                </a:solidFill>
                <a:latin typeface="Segoe UI"/>
                <a:cs typeface="Segoe UI"/>
              </a:rPr>
              <a:t>а</a:t>
            </a:r>
            <a:r>
              <a:rPr sz="1000" spc="-80" dirty="0">
                <a:solidFill>
                  <a:srgbClr val="575756"/>
                </a:solidFill>
                <a:latin typeface="Segoe UI"/>
                <a:cs typeface="Segoe UI"/>
              </a:rPr>
              <a:t> </a:t>
            </a:r>
            <a:r>
              <a:rPr sz="1000" spc="-40" dirty="0">
                <a:solidFill>
                  <a:srgbClr val="575756"/>
                </a:solidFill>
                <a:latin typeface="Segoe UI"/>
                <a:cs typeface="Segoe UI"/>
              </a:rPr>
              <a:t>базе </a:t>
            </a:r>
            <a:r>
              <a:rPr sz="1000" b="1" spc="-40" dirty="0">
                <a:solidFill>
                  <a:srgbClr val="E95C40"/>
                </a:solidFill>
                <a:latin typeface="Segoe UI"/>
                <a:cs typeface="Segoe UI"/>
              </a:rPr>
              <a:t>ФГ</a:t>
            </a:r>
            <a:r>
              <a:rPr sz="1000" b="1" spc="-50" dirty="0">
                <a:solidFill>
                  <a:srgbClr val="E95C40"/>
                </a:solidFill>
                <a:latin typeface="Segoe UI"/>
                <a:cs typeface="Segoe UI"/>
              </a:rPr>
              <a:t>БО</a:t>
            </a:r>
            <a:r>
              <a:rPr sz="1000" b="1" dirty="0">
                <a:solidFill>
                  <a:srgbClr val="E95C40"/>
                </a:solidFill>
                <a:latin typeface="Segoe UI"/>
                <a:cs typeface="Segoe UI"/>
              </a:rPr>
              <a:t>У</a:t>
            </a:r>
            <a:r>
              <a:rPr sz="1000" b="1" spc="-80" dirty="0">
                <a:solidFill>
                  <a:srgbClr val="E95C40"/>
                </a:solidFill>
                <a:latin typeface="Segoe UI"/>
                <a:cs typeface="Segoe UI"/>
              </a:rPr>
              <a:t> </a:t>
            </a:r>
            <a:r>
              <a:rPr sz="1000" b="1" spc="-40" dirty="0">
                <a:solidFill>
                  <a:srgbClr val="E95C40"/>
                </a:solidFill>
                <a:latin typeface="Segoe UI"/>
                <a:cs typeface="Segoe UI"/>
              </a:rPr>
              <a:t>В</a:t>
            </a:r>
            <a:r>
              <a:rPr sz="1000" b="1" dirty="0">
                <a:solidFill>
                  <a:srgbClr val="E95C40"/>
                </a:solidFill>
                <a:latin typeface="Segoe UI"/>
                <a:cs typeface="Segoe UI"/>
              </a:rPr>
              <a:t>О</a:t>
            </a:r>
            <a:r>
              <a:rPr sz="1000" b="1" spc="-80" dirty="0">
                <a:solidFill>
                  <a:srgbClr val="E95C40"/>
                </a:solidFill>
                <a:latin typeface="Segoe UI"/>
                <a:cs typeface="Segoe UI"/>
              </a:rPr>
              <a:t> </a:t>
            </a:r>
            <a:r>
              <a:rPr sz="1000" b="1" spc="-40" dirty="0">
                <a:solidFill>
                  <a:srgbClr val="E95C40"/>
                </a:solidFill>
                <a:latin typeface="Segoe UI"/>
                <a:cs typeface="Segoe UI"/>
              </a:rPr>
              <a:t>«Привол</a:t>
            </a:r>
            <a:r>
              <a:rPr sz="1000" b="1" spc="-60" dirty="0">
                <a:solidFill>
                  <a:srgbClr val="E95C40"/>
                </a:solidFill>
                <a:latin typeface="Segoe UI"/>
                <a:cs typeface="Segoe UI"/>
              </a:rPr>
              <a:t>ж</a:t>
            </a:r>
            <a:r>
              <a:rPr sz="1000" b="1" spc="-40" dirty="0">
                <a:solidFill>
                  <a:srgbClr val="E95C40"/>
                </a:solidFill>
                <a:latin typeface="Segoe UI"/>
                <a:cs typeface="Segoe UI"/>
              </a:rPr>
              <a:t>ский исследо</a:t>
            </a:r>
            <a:r>
              <a:rPr sz="1000" b="1" spc="-45" dirty="0">
                <a:solidFill>
                  <a:srgbClr val="E95C40"/>
                </a:solidFill>
                <a:latin typeface="Segoe UI"/>
                <a:cs typeface="Segoe UI"/>
              </a:rPr>
              <a:t>в</a:t>
            </a:r>
            <a:r>
              <a:rPr sz="1000" b="1" spc="-40" dirty="0">
                <a:solidFill>
                  <a:srgbClr val="E95C40"/>
                </a:solidFill>
                <a:latin typeface="Segoe UI"/>
                <a:cs typeface="Segoe UI"/>
              </a:rPr>
              <a:t>а</a:t>
            </a:r>
            <a:r>
              <a:rPr sz="1000" b="1" spc="-55" dirty="0">
                <a:solidFill>
                  <a:srgbClr val="E95C40"/>
                </a:solidFill>
                <a:latin typeface="Segoe UI"/>
                <a:cs typeface="Segoe UI"/>
              </a:rPr>
              <a:t>т</a:t>
            </a:r>
            <a:r>
              <a:rPr sz="1000" b="1" spc="-40" dirty="0">
                <a:solidFill>
                  <a:srgbClr val="E95C40"/>
                </a:solidFill>
                <a:latin typeface="Segoe UI"/>
                <a:cs typeface="Segoe UI"/>
              </a:rPr>
              <a:t>ел</a:t>
            </a:r>
            <a:r>
              <a:rPr sz="1000" b="1" spc="-45" dirty="0">
                <a:solidFill>
                  <a:srgbClr val="E95C40"/>
                </a:solidFill>
                <a:latin typeface="Segoe UI"/>
                <a:cs typeface="Segoe UI"/>
              </a:rPr>
              <a:t>ь</a:t>
            </a:r>
            <a:r>
              <a:rPr sz="1000" b="1" spc="-40" dirty="0">
                <a:solidFill>
                  <a:srgbClr val="E95C40"/>
                </a:solidFill>
                <a:latin typeface="Segoe UI"/>
                <a:cs typeface="Segoe UI"/>
              </a:rPr>
              <a:t>ский медицински</a:t>
            </a:r>
            <a:r>
              <a:rPr sz="1000" b="1" dirty="0">
                <a:solidFill>
                  <a:srgbClr val="E95C40"/>
                </a:solidFill>
                <a:latin typeface="Segoe UI"/>
                <a:cs typeface="Segoe UI"/>
              </a:rPr>
              <a:t>й</a:t>
            </a:r>
            <a:r>
              <a:rPr sz="1000" b="1" spc="-80" dirty="0">
                <a:solidFill>
                  <a:srgbClr val="E95C40"/>
                </a:solidFill>
                <a:latin typeface="Segoe UI"/>
                <a:cs typeface="Segoe UI"/>
              </a:rPr>
              <a:t> </a:t>
            </a:r>
            <a:r>
              <a:rPr sz="1000" b="1" spc="-40" dirty="0">
                <a:solidFill>
                  <a:srgbClr val="E95C40"/>
                </a:solidFill>
                <a:latin typeface="Segoe UI"/>
                <a:cs typeface="Segoe UI"/>
              </a:rPr>
              <a:t>универси</a:t>
            </a:r>
            <a:r>
              <a:rPr sz="1000" b="1" spc="-55" dirty="0">
                <a:solidFill>
                  <a:srgbClr val="E95C40"/>
                </a:solidFill>
                <a:latin typeface="Segoe UI"/>
                <a:cs typeface="Segoe UI"/>
              </a:rPr>
              <a:t>т</a:t>
            </a:r>
            <a:r>
              <a:rPr sz="1000" b="1" spc="-40" dirty="0">
                <a:solidFill>
                  <a:srgbClr val="E95C40"/>
                </a:solidFill>
                <a:latin typeface="Segoe UI"/>
                <a:cs typeface="Segoe UI"/>
              </a:rPr>
              <a:t>ет»</a:t>
            </a:r>
            <a:endParaRPr sz="1000">
              <a:latin typeface="Segoe UI"/>
              <a:cs typeface="Segoe UI"/>
            </a:endParaRPr>
          </a:p>
        </p:txBody>
      </p:sp>
      <p:sp>
        <p:nvSpPr>
          <p:cNvPr id="89" name="object 89"/>
          <p:cNvSpPr txBox="1"/>
          <p:nvPr/>
        </p:nvSpPr>
        <p:spPr>
          <a:xfrm>
            <a:off x="1259268" y="3207018"/>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90" name="object 90"/>
          <p:cNvSpPr txBox="1"/>
          <p:nvPr/>
        </p:nvSpPr>
        <p:spPr>
          <a:xfrm>
            <a:off x="1258849" y="3728099"/>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91" name="object 91"/>
          <p:cNvSpPr txBox="1"/>
          <p:nvPr/>
        </p:nvSpPr>
        <p:spPr>
          <a:xfrm>
            <a:off x="1253401" y="4223754"/>
            <a:ext cx="748030" cy="165100"/>
          </a:xfrm>
          <a:prstGeom prst="rect">
            <a:avLst/>
          </a:prstGeom>
        </p:spPr>
        <p:txBody>
          <a:bodyPr vert="horz" wrap="square" lIns="0" tIns="0" rIns="0" bIns="0" rtlCol="0">
            <a:spAutoFit/>
          </a:bodyPr>
          <a:lstStyle/>
          <a:p>
            <a:pPr marL="12700">
              <a:lnSpc>
                <a:spcPct val="100000"/>
              </a:lnSpc>
            </a:pPr>
            <a:r>
              <a:rPr sz="1100" b="1" spc="25" dirty="0">
                <a:solidFill>
                  <a:srgbClr val="706F6F"/>
                </a:solidFill>
                <a:latin typeface="Segoe UI"/>
                <a:cs typeface="Segoe UI"/>
              </a:rPr>
              <a:t>Р</a:t>
            </a:r>
            <a:r>
              <a:rPr sz="1100" b="1" spc="60" dirty="0">
                <a:solidFill>
                  <a:srgbClr val="706F6F"/>
                </a:solidFill>
                <a:latin typeface="Segoe UI"/>
                <a:cs typeface="Segoe UI"/>
              </a:rPr>
              <a:t>ез</a:t>
            </a:r>
            <a:r>
              <a:rPr sz="1100" b="1" spc="10" dirty="0">
                <a:solidFill>
                  <a:srgbClr val="706F6F"/>
                </a:solidFill>
                <a:latin typeface="Segoe UI"/>
                <a:cs typeface="Segoe UI"/>
              </a:rPr>
              <a:t>у</a:t>
            </a:r>
            <a:r>
              <a:rPr sz="1100" b="1" spc="60" dirty="0">
                <a:solidFill>
                  <a:srgbClr val="706F6F"/>
                </a:solidFill>
                <a:latin typeface="Segoe UI"/>
                <a:cs typeface="Segoe UI"/>
              </a:rPr>
              <a:t>л</a:t>
            </a:r>
            <a:r>
              <a:rPr sz="1100" b="1" spc="20" dirty="0">
                <a:solidFill>
                  <a:srgbClr val="706F6F"/>
                </a:solidFill>
                <a:latin typeface="Segoe UI"/>
                <a:cs typeface="Segoe UI"/>
              </a:rPr>
              <a:t>ь</a:t>
            </a:r>
            <a:r>
              <a:rPr sz="1100" b="1" spc="60" dirty="0">
                <a:solidFill>
                  <a:srgbClr val="706F6F"/>
                </a:solidFill>
                <a:latin typeface="Segoe UI"/>
                <a:cs typeface="Segoe UI"/>
              </a:rPr>
              <a:t>тат</a:t>
            </a:r>
            <a:endParaRPr sz="1100">
              <a:latin typeface="Segoe UI"/>
              <a:cs typeface="Segoe UI"/>
            </a:endParaRPr>
          </a:p>
        </p:txBody>
      </p:sp>
      <p:sp>
        <p:nvSpPr>
          <p:cNvPr id="92" name="object 92"/>
          <p:cNvSpPr txBox="1"/>
          <p:nvPr/>
        </p:nvSpPr>
        <p:spPr>
          <a:xfrm>
            <a:off x="6740618" y="4418129"/>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93" name="object 93"/>
          <p:cNvSpPr txBox="1"/>
          <p:nvPr/>
        </p:nvSpPr>
        <p:spPr>
          <a:xfrm>
            <a:off x="8523800" y="948026"/>
            <a:ext cx="365125" cy="406400"/>
          </a:xfrm>
          <a:prstGeom prst="rect">
            <a:avLst/>
          </a:prstGeom>
        </p:spPr>
        <p:txBody>
          <a:bodyPr vert="horz"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4" name="object 94"/>
          <p:cNvSpPr txBox="1"/>
          <p:nvPr/>
        </p:nvSpPr>
        <p:spPr>
          <a:xfrm>
            <a:off x="2320128" y="1047380"/>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95" name="object 95"/>
          <p:cNvSpPr txBox="1"/>
          <p:nvPr/>
        </p:nvSpPr>
        <p:spPr>
          <a:xfrm>
            <a:off x="1388746" y="4685305"/>
            <a:ext cx="843915" cy="203200"/>
          </a:xfrm>
          <a:prstGeom prst="rect">
            <a:avLst/>
          </a:prstGeom>
        </p:spPr>
        <p:txBody>
          <a:bodyPr vert="horz" wrap="square" lIns="0" tIns="0" rIns="0" bIns="0" rtlCol="0">
            <a:spAutoFit/>
          </a:bodyPr>
          <a:lstStyle/>
          <a:p>
            <a:pPr marL="12700">
              <a:lnSpc>
                <a:spcPct val="100000"/>
              </a:lnSpc>
            </a:pPr>
            <a:r>
              <a:rPr sz="1400" b="1" dirty="0">
                <a:solidFill>
                  <a:srgbClr val="E95C40"/>
                </a:solidFill>
                <a:latin typeface="Segoe UI"/>
                <a:cs typeface="Segoe UI"/>
              </a:rPr>
              <a:t>250</a:t>
            </a:r>
            <a:r>
              <a:rPr sz="1400" b="1" spc="-110" dirty="0">
                <a:solidFill>
                  <a:srgbClr val="E95C40"/>
                </a:solidFill>
                <a:latin typeface="Segoe UI"/>
                <a:cs typeface="Segoe UI"/>
              </a:rPr>
              <a:t> </a:t>
            </a:r>
            <a:r>
              <a:rPr sz="1000" dirty="0">
                <a:latin typeface="Segoe UI"/>
                <a:cs typeface="Segoe UI"/>
              </a:rPr>
              <a:t>человек</a:t>
            </a:r>
            <a:endParaRPr sz="1000">
              <a:latin typeface="Segoe UI"/>
              <a:cs typeface="Segoe UI"/>
            </a:endParaRPr>
          </a:p>
        </p:txBody>
      </p:sp>
      <p:sp>
        <p:nvSpPr>
          <p:cNvPr id="96" name="object 96"/>
          <p:cNvSpPr txBox="1"/>
          <p:nvPr/>
        </p:nvSpPr>
        <p:spPr>
          <a:xfrm>
            <a:off x="5676439" y="4685305"/>
            <a:ext cx="1058545" cy="207645"/>
          </a:xfrm>
          <a:prstGeom prst="rect">
            <a:avLst/>
          </a:prstGeom>
        </p:spPr>
        <p:txBody>
          <a:bodyPr vert="horz" wrap="square" lIns="0" tIns="0" rIns="0" bIns="0" rtlCol="0">
            <a:spAutoFit/>
          </a:bodyPr>
          <a:lstStyle/>
          <a:p>
            <a:pPr marL="12700">
              <a:lnSpc>
                <a:spcPct val="100000"/>
              </a:lnSpc>
            </a:pPr>
            <a:r>
              <a:rPr sz="1400" dirty="0">
                <a:solidFill>
                  <a:srgbClr val="9289C1"/>
                </a:solidFill>
                <a:latin typeface="Wingdings 3"/>
                <a:cs typeface="Wingdings 3"/>
              </a:rPr>
              <a:t></a:t>
            </a:r>
            <a:r>
              <a:rPr sz="1400" dirty="0">
                <a:solidFill>
                  <a:srgbClr val="9289C1"/>
                </a:solidFill>
                <a:latin typeface="Times New Roman"/>
                <a:cs typeface="Times New Roman"/>
              </a:rPr>
              <a:t> </a:t>
            </a:r>
            <a:r>
              <a:rPr sz="1400" spc="-125" dirty="0">
                <a:solidFill>
                  <a:srgbClr val="9289C1"/>
                </a:solidFill>
                <a:latin typeface="Times New Roman"/>
                <a:cs typeface="Times New Roman"/>
              </a:rPr>
              <a:t> </a:t>
            </a:r>
            <a:r>
              <a:rPr sz="2100" b="1" spc="-7" baseline="1984" dirty="0">
                <a:solidFill>
                  <a:srgbClr val="1FA74F"/>
                </a:solidFill>
                <a:latin typeface="Segoe UI"/>
                <a:cs typeface="Segoe UI"/>
              </a:rPr>
              <a:t>40</a:t>
            </a:r>
            <a:r>
              <a:rPr sz="2100" b="1" baseline="1984" dirty="0">
                <a:solidFill>
                  <a:srgbClr val="1FA74F"/>
                </a:solidFill>
                <a:latin typeface="Segoe UI"/>
                <a:cs typeface="Segoe UI"/>
              </a:rPr>
              <a:t>0</a:t>
            </a:r>
            <a:r>
              <a:rPr sz="2100" b="1" spc="-165" baseline="1984" dirty="0">
                <a:solidFill>
                  <a:srgbClr val="1FA74F"/>
                </a:solidFill>
                <a:latin typeface="Segoe UI"/>
                <a:cs typeface="Segoe UI"/>
              </a:rPr>
              <a:t> </a:t>
            </a:r>
            <a:r>
              <a:rPr sz="1500" baseline="2777" dirty="0">
                <a:latin typeface="Segoe UI"/>
                <a:cs typeface="Segoe UI"/>
              </a:rPr>
              <a:t>человек</a:t>
            </a:r>
            <a:endParaRPr sz="1500" baseline="2777">
              <a:latin typeface="Segoe UI"/>
              <a:cs typeface="Segoe UI"/>
            </a:endParaRPr>
          </a:p>
        </p:txBody>
      </p:sp>
      <p:sp>
        <p:nvSpPr>
          <p:cNvPr id="97" name="object 97"/>
          <p:cNvSpPr txBox="1"/>
          <p:nvPr/>
        </p:nvSpPr>
        <p:spPr>
          <a:xfrm>
            <a:off x="1387469" y="5641318"/>
            <a:ext cx="850265" cy="485140"/>
          </a:xfrm>
          <a:prstGeom prst="rect">
            <a:avLst/>
          </a:prstGeom>
        </p:spPr>
        <p:txBody>
          <a:bodyPr vert="horz" wrap="square" lIns="0" tIns="0" rIns="0" bIns="0" rtlCol="0">
            <a:spAutoFit/>
          </a:bodyPr>
          <a:lstStyle/>
          <a:p>
            <a:pPr algn="ctr">
              <a:lnSpc>
                <a:spcPct val="100000"/>
              </a:lnSpc>
            </a:pPr>
            <a:r>
              <a:rPr sz="1400" b="1" dirty="0">
                <a:solidFill>
                  <a:srgbClr val="E95C40"/>
                </a:solidFill>
                <a:latin typeface="Segoe UI"/>
                <a:cs typeface="Segoe UI"/>
              </a:rPr>
              <a:t>150</a:t>
            </a:r>
            <a:r>
              <a:rPr sz="1400" b="1" spc="-110" dirty="0">
                <a:solidFill>
                  <a:srgbClr val="E95C40"/>
                </a:solidFill>
                <a:latin typeface="Segoe UI"/>
                <a:cs typeface="Segoe UI"/>
              </a:rPr>
              <a:t> </a:t>
            </a:r>
            <a:r>
              <a:rPr sz="1000" dirty="0">
                <a:latin typeface="Segoe UI"/>
                <a:cs typeface="Segoe UI"/>
              </a:rPr>
              <a:t>человек</a:t>
            </a:r>
            <a:endParaRPr sz="1000">
              <a:latin typeface="Segoe UI"/>
              <a:cs typeface="Segoe UI"/>
            </a:endParaRPr>
          </a:p>
          <a:p>
            <a:pPr marL="108585" algn="ctr">
              <a:lnSpc>
                <a:spcPct val="100000"/>
              </a:lnSpc>
              <a:spcBef>
                <a:spcPts val="535"/>
              </a:spcBef>
            </a:pPr>
            <a:r>
              <a:rPr sz="1400" b="1" dirty="0">
                <a:solidFill>
                  <a:srgbClr val="E95C40"/>
                </a:solidFill>
                <a:latin typeface="Segoe UI"/>
                <a:cs typeface="Segoe UI"/>
              </a:rPr>
              <a:t>50</a:t>
            </a:r>
            <a:r>
              <a:rPr sz="1400" b="1" spc="-110" dirty="0">
                <a:solidFill>
                  <a:srgbClr val="E95C40"/>
                </a:solidFill>
                <a:latin typeface="Segoe UI"/>
                <a:cs typeface="Segoe UI"/>
              </a:rPr>
              <a:t> </a:t>
            </a:r>
            <a:r>
              <a:rPr sz="1000" dirty="0">
                <a:latin typeface="Segoe UI"/>
                <a:cs typeface="Segoe UI"/>
              </a:rPr>
              <a:t>человек</a:t>
            </a:r>
            <a:endParaRPr sz="1000">
              <a:latin typeface="Segoe UI"/>
              <a:cs typeface="Segoe UI"/>
            </a:endParaRPr>
          </a:p>
        </p:txBody>
      </p:sp>
      <p:sp>
        <p:nvSpPr>
          <p:cNvPr id="98" name="object 98"/>
          <p:cNvSpPr txBox="1"/>
          <p:nvPr/>
        </p:nvSpPr>
        <p:spPr>
          <a:xfrm>
            <a:off x="4882107" y="5195360"/>
            <a:ext cx="2025650" cy="279400"/>
          </a:xfrm>
          <a:prstGeom prst="rect">
            <a:avLst/>
          </a:prstGeom>
        </p:spPr>
        <p:txBody>
          <a:bodyPr vert="horz" wrap="square" lIns="0" tIns="0" rIns="0" bIns="0" rtlCol="0">
            <a:spAutoFit/>
          </a:bodyPr>
          <a:lstStyle/>
          <a:p>
            <a:pPr algn="ctr">
              <a:lnSpc>
                <a:spcPts val="1100"/>
              </a:lnSpc>
            </a:pPr>
            <a:r>
              <a:rPr sz="1000" dirty="0">
                <a:latin typeface="Segoe UI"/>
                <a:cs typeface="Segoe UI"/>
              </a:rPr>
              <a:t>Обучение детей в рамках проекта</a:t>
            </a:r>
            <a:endParaRPr sz="1000">
              <a:latin typeface="Segoe UI"/>
              <a:cs typeface="Segoe UI"/>
            </a:endParaRPr>
          </a:p>
          <a:p>
            <a:pPr algn="ctr">
              <a:lnSpc>
                <a:spcPts val="1100"/>
              </a:lnSpc>
            </a:pPr>
            <a:r>
              <a:rPr sz="1000" dirty="0">
                <a:latin typeface="Segoe UI"/>
                <a:cs typeface="Segoe UI"/>
              </a:rPr>
              <a:t>«Урок технологии»</a:t>
            </a:r>
            <a:endParaRPr sz="1000">
              <a:latin typeface="Segoe UI"/>
              <a:cs typeface="Segoe UI"/>
            </a:endParaRPr>
          </a:p>
        </p:txBody>
      </p:sp>
      <p:sp>
        <p:nvSpPr>
          <p:cNvPr id="99" name="object 99"/>
          <p:cNvSpPr txBox="1"/>
          <p:nvPr/>
        </p:nvSpPr>
        <p:spPr>
          <a:xfrm>
            <a:off x="1041246" y="5188248"/>
            <a:ext cx="2235200" cy="279400"/>
          </a:xfrm>
          <a:prstGeom prst="rect">
            <a:avLst/>
          </a:prstGeom>
        </p:spPr>
        <p:txBody>
          <a:bodyPr vert="horz" wrap="square" lIns="0" tIns="0" rIns="0" bIns="0" rtlCol="0">
            <a:spAutoFit/>
          </a:bodyPr>
          <a:lstStyle/>
          <a:p>
            <a:pPr algn="ctr">
              <a:lnSpc>
                <a:spcPts val="1100"/>
              </a:lnSpc>
            </a:pPr>
            <a:r>
              <a:rPr sz="1000" dirty="0">
                <a:latin typeface="Segoe UI"/>
                <a:cs typeface="Segoe UI"/>
              </a:rPr>
              <a:t>Обучение детей в рамках проекта</a:t>
            </a:r>
            <a:endParaRPr sz="1000">
              <a:latin typeface="Segoe UI"/>
              <a:cs typeface="Segoe UI"/>
            </a:endParaRPr>
          </a:p>
          <a:p>
            <a:pPr algn="ctr">
              <a:lnSpc>
                <a:spcPts val="1100"/>
              </a:lnSpc>
            </a:pPr>
            <a:r>
              <a:rPr sz="1000" dirty="0">
                <a:latin typeface="Segoe UI"/>
                <a:cs typeface="Segoe UI"/>
              </a:rPr>
              <a:t>«Урок (химия, биология, технология)»</a:t>
            </a:r>
            <a:endParaRPr sz="1000">
              <a:latin typeface="Segoe UI"/>
              <a:cs typeface="Segoe UI"/>
            </a:endParaRPr>
          </a:p>
        </p:txBody>
      </p:sp>
      <p:sp>
        <p:nvSpPr>
          <p:cNvPr id="100" name="object 100"/>
          <p:cNvSpPr txBox="1"/>
          <p:nvPr/>
        </p:nvSpPr>
        <p:spPr>
          <a:xfrm>
            <a:off x="5866627" y="5652914"/>
            <a:ext cx="741680" cy="203200"/>
          </a:xfrm>
          <a:prstGeom prst="rect">
            <a:avLst/>
          </a:prstGeom>
        </p:spPr>
        <p:txBody>
          <a:bodyPr vert="horz" wrap="square" lIns="0" tIns="0" rIns="0" bIns="0" rtlCol="0">
            <a:spAutoFit/>
          </a:bodyPr>
          <a:lstStyle/>
          <a:p>
            <a:pPr marL="12700">
              <a:lnSpc>
                <a:spcPct val="100000"/>
              </a:lnSpc>
            </a:pPr>
            <a:r>
              <a:rPr sz="1400" b="1" dirty="0">
                <a:solidFill>
                  <a:srgbClr val="1FA74F"/>
                </a:solidFill>
                <a:latin typeface="Segoe UI"/>
                <a:cs typeface="Segoe UI"/>
              </a:rPr>
              <a:t>50</a:t>
            </a:r>
            <a:r>
              <a:rPr sz="1400" b="1" spc="-110" dirty="0">
                <a:solidFill>
                  <a:srgbClr val="1FA74F"/>
                </a:solidFill>
                <a:latin typeface="Segoe UI"/>
                <a:cs typeface="Segoe UI"/>
              </a:rPr>
              <a:t> </a:t>
            </a:r>
            <a:r>
              <a:rPr sz="1000" dirty="0">
                <a:latin typeface="Segoe UI"/>
                <a:cs typeface="Segoe UI"/>
              </a:rPr>
              <a:t>человек</a:t>
            </a:r>
            <a:endParaRPr sz="1000">
              <a:latin typeface="Segoe UI"/>
              <a:cs typeface="Segoe UI"/>
            </a:endParaRPr>
          </a:p>
        </p:txBody>
      </p:sp>
      <p:sp>
        <p:nvSpPr>
          <p:cNvPr id="101" name="object 101"/>
          <p:cNvSpPr txBox="1"/>
          <p:nvPr/>
        </p:nvSpPr>
        <p:spPr>
          <a:xfrm>
            <a:off x="5660593" y="5920161"/>
            <a:ext cx="947419" cy="210820"/>
          </a:xfrm>
          <a:prstGeom prst="rect">
            <a:avLst/>
          </a:prstGeom>
        </p:spPr>
        <p:txBody>
          <a:bodyPr vert="horz" wrap="square" lIns="0" tIns="0" rIns="0" bIns="0" rtlCol="0">
            <a:spAutoFit/>
          </a:bodyPr>
          <a:lstStyle/>
          <a:p>
            <a:pPr marL="12700">
              <a:lnSpc>
                <a:spcPct val="100000"/>
              </a:lnSpc>
            </a:pPr>
            <a:r>
              <a:rPr sz="1400" dirty="0">
                <a:solidFill>
                  <a:srgbClr val="9289C1"/>
                </a:solidFill>
                <a:latin typeface="Wingdings 3"/>
                <a:cs typeface="Wingdings 3"/>
              </a:rPr>
              <a:t></a:t>
            </a:r>
            <a:r>
              <a:rPr sz="1400" spc="160" dirty="0">
                <a:solidFill>
                  <a:srgbClr val="9289C1"/>
                </a:solidFill>
                <a:latin typeface="Times New Roman"/>
                <a:cs typeface="Times New Roman"/>
              </a:rPr>
              <a:t> </a:t>
            </a:r>
            <a:r>
              <a:rPr sz="2100" b="1" baseline="1984" dirty="0">
                <a:solidFill>
                  <a:srgbClr val="1FA74F"/>
                </a:solidFill>
                <a:latin typeface="Segoe UI"/>
                <a:cs typeface="Segoe UI"/>
              </a:rPr>
              <a:t>50</a:t>
            </a:r>
            <a:r>
              <a:rPr sz="2100" b="1" spc="-165" baseline="1984" dirty="0">
                <a:solidFill>
                  <a:srgbClr val="1FA74F"/>
                </a:solidFill>
                <a:latin typeface="Segoe UI"/>
                <a:cs typeface="Segoe UI"/>
              </a:rPr>
              <a:t> </a:t>
            </a:r>
            <a:r>
              <a:rPr sz="1500" baseline="2777" dirty="0">
                <a:latin typeface="Segoe UI"/>
                <a:cs typeface="Segoe UI"/>
              </a:rPr>
              <a:t>человек</a:t>
            </a:r>
          </a:p>
        </p:txBody>
      </p:sp>
      <p:sp>
        <p:nvSpPr>
          <p:cNvPr id="102" name="object 102"/>
          <p:cNvSpPr txBox="1"/>
          <p:nvPr/>
        </p:nvSpPr>
        <p:spPr>
          <a:xfrm>
            <a:off x="1287541" y="6383961"/>
            <a:ext cx="946150" cy="203200"/>
          </a:xfrm>
          <a:prstGeom prst="rect">
            <a:avLst/>
          </a:prstGeom>
        </p:spPr>
        <p:txBody>
          <a:bodyPr vert="horz" wrap="square" lIns="0" tIns="0" rIns="0" bIns="0" rtlCol="0">
            <a:spAutoFit/>
          </a:bodyPr>
          <a:lstStyle/>
          <a:p>
            <a:pPr marL="12700">
              <a:lnSpc>
                <a:spcPct val="100000"/>
              </a:lnSpc>
            </a:pPr>
            <a:r>
              <a:rPr sz="1400" b="1" dirty="0">
                <a:solidFill>
                  <a:srgbClr val="E95C40"/>
                </a:solidFill>
                <a:latin typeface="Segoe UI"/>
                <a:cs typeface="Segoe UI"/>
              </a:rPr>
              <a:t>1500</a:t>
            </a:r>
            <a:r>
              <a:rPr sz="1400" b="1" spc="-110" dirty="0">
                <a:solidFill>
                  <a:srgbClr val="E95C40"/>
                </a:solidFill>
                <a:latin typeface="Segoe UI"/>
                <a:cs typeface="Segoe UI"/>
              </a:rPr>
              <a:t> </a:t>
            </a:r>
            <a:r>
              <a:rPr sz="1000" dirty="0">
                <a:latin typeface="Segoe UI"/>
                <a:cs typeface="Segoe UI"/>
              </a:rPr>
              <a:t>человек</a:t>
            </a:r>
            <a:endParaRPr sz="1000">
              <a:latin typeface="Segoe UI"/>
              <a:cs typeface="Segoe UI"/>
            </a:endParaRPr>
          </a:p>
        </p:txBody>
      </p:sp>
      <p:sp>
        <p:nvSpPr>
          <p:cNvPr id="103" name="object 103"/>
          <p:cNvSpPr txBox="1"/>
          <p:nvPr/>
        </p:nvSpPr>
        <p:spPr>
          <a:xfrm>
            <a:off x="5660593" y="6392715"/>
            <a:ext cx="1154430" cy="215900"/>
          </a:xfrm>
          <a:prstGeom prst="rect">
            <a:avLst/>
          </a:prstGeom>
        </p:spPr>
        <p:txBody>
          <a:bodyPr vert="horz" wrap="square" lIns="0" tIns="0" rIns="0" bIns="0" rtlCol="0">
            <a:spAutoFit/>
          </a:bodyPr>
          <a:lstStyle/>
          <a:p>
            <a:pPr marL="12700">
              <a:lnSpc>
                <a:spcPct val="100000"/>
              </a:lnSpc>
            </a:pPr>
            <a:r>
              <a:rPr sz="2100" baseline="-3968" dirty="0">
                <a:solidFill>
                  <a:srgbClr val="9289C1"/>
                </a:solidFill>
                <a:latin typeface="Wingdings 3"/>
                <a:cs typeface="Wingdings 3"/>
              </a:rPr>
              <a:t></a:t>
            </a:r>
            <a:r>
              <a:rPr sz="2100" baseline="-3968" dirty="0">
                <a:solidFill>
                  <a:srgbClr val="9289C1"/>
                </a:solidFill>
                <a:latin typeface="Times New Roman"/>
                <a:cs typeface="Times New Roman"/>
              </a:rPr>
              <a:t> </a:t>
            </a:r>
            <a:r>
              <a:rPr sz="2100" spc="-262" baseline="-3968" dirty="0">
                <a:solidFill>
                  <a:srgbClr val="9289C1"/>
                </a:solidFill>
                <a:latin typeface="Times New Roman"/>
                <a:cs typeface="Times New Roman"/>
              </a:rPr>
              <a:t> </a:t>
            </a:r>
            <a:r>
              <a:rPr sz="1400" b="1" dirty="0">
                <a:solidFill>
                  <a:srgbClr val="1FA74F"/>
                </a:solidFill>
                <a:latin typeface="Segoe UI"/>
                <a:cs typeface="Segoe UI"/>
              </a:rPr>
              <a:t>1500</a:t>
            </a:r>
            <a:r>
              <a:rPr sz="1400" b="1" spc="-110" dirty="0">
                <a:solidFill>
                  <a:srgbClr val="1FA74F"/>
                </a:solidFill>
                <a:latin typeface="Segoe UI"/>
                <a:cs typeface="Segoe UI"/>
              </a:rPr>
              <a:t> </a:t>
            </a:r>
            <a:r>
              <a:rPr sz="1000" dirty="0">
                <a:latin typeface="Segoe UI"/>
                <a:cs typeface="Segoe UI"/>
              </a:rPr>
              <a:t>человек</a:t>
            </a:r>
          </a:p>
        </p:txBody>
      </p:sp>
      <p:sp>
        <p:nvSpPr>
          <p:cNvPr id="104" name="object 104"/>
          <p:cNvSpPr txBox="1"/>
          <p:nvPr/>
        </p:nvSpPr>
        <p:spPr>
          <a:xfrm>
            <a:off x="2443492" y="6199733"/>
            <a:ext cx="3195320" cy="513080"/>
          </a:xfrm>
          <a:prstGeom prst="rect">
            <a:avLst/>
          </a:prstGeom>
          <a:solidFill>
            <a:srgbClr val="FFFFFF"/>
          </a:solidFill>
          <a:ln w="6350">
            <a:solidFill>
              <a:srgbClr val="3C3C3B"/>
            </a:solidFill>
          </a:ln>
        </p:spPr>
        <p:txBody>
          <a:bodyPr vert="horz" wrap="square" lIns="0" tIns="0" rIns="0" bIns="0" rtlCol="0">
            <a:spAutoFit/>
          </a:bodyPr>
          <a:lstStyle/>
          <a:p>
            <a:pPr marL="135255" marR="160020" algn="ctr">
              <a:lnSpc>
                <a:spcPts val="1000"/>
              </a:lnSpc>
            </a:pPr>
            <a:r>
              <a:rPr sz="1000" dirty="0">
                <a:latin typeface="Segoe UI"/>
                <a:cs typeface="Segoe UI"/>
              </a:rPr>
              <a:t>Количество детей, участвующих в мероприятиях, акциях, мастер-классах, воркшопах</a:t>
            </a:r>
            <a:endParaRPr sz="1000">
              <a:latin typeface="Segoe UI"/>
              <a:cs typeface="Segoe UI"/>
            </a:endParaRPr>
          </a:p>
          <a:p>
            <a:pPr marR="24765" algn="ctr">
              <a:lnSpc>
                <a:spcPts val="1000"/>
              </a:lnSpc>
            </a:pPr>
            <a:r>
              <a:rPr sz="1000" dirty="0">
                <a:latin typeface="Segoe UI"/>
                <a:cs typeface="Segoe UI"/>
              </a:rPr>
              <a:t>на базе ДНК-центра</a:t>
            </a:r>
            <a:endParaRPr sz="1000">
              <a:latin typeface="Segoe UI"/>
              <a:cs typeface="Segoe UI"/>
            </a:endParaRPr>
          </a:p>
        </p:txBody>
      </p:sp>
      <p:sp>
        <p:nvSpPr>
          <p:cNvPr id="105" name="object 105"/>
          <p:cNvSpPr txBox="1"/>
          <p:nvPr/>
        </p:nvSpPr>
        <p:spPr>
          <a:xfrm>
            <a:off x="2443492" y="5777877"/>
            <a:ext cx="3195320" cy="359410"/>
          </a:xfrm>
          <a:prstGeom prst="rect">
            <a:avLst/>
          </a:prstGeom>
          <a:solidFill>
            <a:srgbClr val="FFFFFF"/>
          </a:solidFill>
          <a:ln w="6350">
            <a:solidFill>
              <a:srgbClr val="3C3C3B"/>
            </a:solidFill>
          </a:ln>
        </p:spPr>
        <p:txBody>
          <a:bodyPr vert="horz" wrap="square" lIns="0" tIns="0" rIns="0" bIns="0" rtlCol="0">
            <a:spAutoFit/>
          </a:bodyPr>
          <a:lstStyle/>
          <a:p>
            <a:pPr marL="1905" algn="ctr">
              <a:lnSpc>
                <a:spcPts val="1100"/>
              </a:lnSpc>
            </a:pPr>
            <a:r>
              <a:rPr sz="1000" dirty="0">
                <a:latin typeface="Segoe UI"/>
                <a:cs typeface="Segoe UI"/>
              </a:rPr>
              <a:t>Обучение педагогов</a:t>
            </a:r>
            <a:endParaRPr sz="1000">
              <a:latin typeface="Segoe UI"/>
              <a:cs typeface="Segoe UI"/>
            </a:endParaRPr>
          </a:p>
          <a:p>
            <a:pPr marL="2540" algn="ctr">
              <a:lnSpc>
                <a:spcPts val="1100"/>
              </a:lnSpc>
            </a:pPr>
            <a:r>
              <a:rPr sz="1000" dirty="0">
                <a:latin typeface="Segoe UI"/>
                <a:cs typeface="Segoe UI"/>
              </a:rPr>
              <a:t>в рамках проекта «Педагог К-21»</a:t>
            </a:r>
            <a:endParaRPr sz="1000">
              <a:latin typeface="Segoe UI"/>
              <a:cs typeface="Segoe UI"/>
            </a:endParaRPr>
          </a:p>
        </p:txBody>
      </p:sp>
      <p:sp>
        <p:nvSpPr>
          <p:cNvPr id="106" name="object 106"/>
          <p:cNvSpPr txBox="1"/>
          <p:nvPr/>
        </p:nvSpPr>
        <p:spPr>
          <a:xfrm>
            <a:off x="8467369" y="3801854"/>
            <a:ext cx="1689735" cy="660400"/>
          </a:xfrm>
          <a:prstGeom prst="rect">
            <a:avLst/>
          </a:prstGeom>
        </p:spPr>
        <p:txBody>
          <a:bodyPr vert="horz" wrap="square" lIns="0" tIns="0" rIns="0" bIns="0" rtlCol="0">
            <a:spAutoFit/>
          </a:bodyPr>
          <a:lstStyle/>
          <a:p>
            <a:pPr marR="5080" algn="r">
              <a:lnSpc>
                <a:spcPts val="1100"/>
              </a:lnSpc>
            </a:pPr>
            <a:r>
              <a:rPr sz="1000" spc="-30" dirty="0">
                <a:solidFill>
                  <a:srgbClr val="575756"/>
                </a:solidFill>
                <a:latin typeface="Segoe UI"/>
                <a:cs typeface="Segoe UI"/>
              </a:rPr>
              <a:t>ДНК-цент</a:t>
            </a:r>
            <a:r>
              <a:rPr sz="1000" dirty="0">
                <a:solidFill>
                  <a:srgbClr val="575756"/>
                </a:solidFill>
                <a:latin typeface="Segoe UI"/>
                <a:cs typeface="Segoe UI"/>
              </a:rPr>
              <a:t>р</a:t>
            </a:r>
            <a:r>
              <a:rPr sz="1000" spc="-60" dirty="0">
                <a:solidFill>
                  <a:srgbClr val="575756"/>
                </a:solidFill>
                <a:latin typeface="Segoe UI"/>
                <a:cs typeface="Segoe UI"/>
              </a:rPr>
              <a:t> </a:t>
            </a:r>
            <a:r>
              <a:rPr sz="1000" spc="-30" dirty="0">
                <a:solidFill>
                  <a:srgbClr val="575756"/>
                </a:solidFill>
                <a:latin typeface="Segoe UI"/>
                <a:cs typeface="Segoe UI"/>
              </a:rPr>
              <a:t>н</a:t>
            </a:r>
            <a:r>
              <a:rPr sz="1000" dirty="0">
                <a:solidFill>
                  <a:srgbClr val="575756"/>
                </a:solidFill>
                <a:latin typeface="Segoe UI"/>
                <a:cs typeface="Segoe UI"/>
              </a:rPr>
              <a:t>а</a:t>
            </a:r>
            <a:r>
              <a:rPr sz="1000" spc="-60" dirty="0">
                <a:solidFill>
                  <a:srgbClr val="575756"/>
                </a:solidFill>
                <a:latin typeface="Segoe UI"/>
                <a:cs typeface="Segoe UI"/>
              </a:rPr>
              <a:t> </a:t>
            </a:r>
            <a:r>
              <a:rPr sz="1000" spc="-30" dirty="0">
                <a:solidFill>
                  <a:srgbClr val="575756"/>
                </a:solidFill>
                <a:latin typeface="Segoe UI"/>
                <a:cs typeface="Segoe UI"/>
              </a:rPr>
              <a:t>базе</a:t>
            </a:r>
            <a:endParaRPr sz="1000">
              <a:latin typeface="Segoe UI"/>
              <a:cs typeface="Segoe UI"/>
            </a:endParaRPr>
          </a:p>
          <a:p>
            <a:pPr marR="5080" algn="r">
              <a:lnSpc>
                <a:spcPts val="1000"/>
              </a:lnSpc>
            </a:pPr>
            <a:r>
              <a:rPr sz="1000" b="1" spc="-30" dirty="0">
                <a:solidFill>
                  <a:srgbClr val="1FA74F"/>
                </a:solidFill>
                <a:latin typeface="Segoe UI"/>
                <a:cs typeface="Segoe UI"/>
              </a:rPr>
              <a:t>ФГ</a:t>
            </a:r>
            <a:r>
              <a:rPr sz="1000" b="1" spc="-40" dirty="0">
                <a:solidFill>
                  <a:srgbClr val="1FA74F"/>
                </a:solidFill>
                <a:latin typeface="Segoe UI"/>
                <a:cs typeface="Segoe UI"/>
              </a:rPr>
              <a:t>БО</a:t>
            </a:r>
            <a:r>
              <a:rPr sz="1000" b="1" dirty="0">
                <a:solidFill>
                  <a:srgbClr val="1FA74F"/>
                </a:solidFill>
                <a:latin typeface="Segoe UI"/>
                <a:cs typeface="Segoe UI"/>
              </a:rPr>
              <a:t>У</a:t>
            </a:r>
            <a:r>
              <a:rPr sz="1000" b="1" spc="-60" dirty="0">
                <a:solidFill>
                  <a:srgbClr val="1FA74F"/>
                </a:solidFill>
                <a:latin typeface="Segoe UI"/>
                <a:cs typeface="Segoe UI"/>
              </a:rPr>
              <a:t> </a:t>
            </a:r>
            <a:r>
              <a:rPr sz="1000" b="1" spc="-30" dirty="0">
                <a:solidFill>
                  <a:srgbClr val="1FA74F"/>
                </a:solidFill>
                <a:latin typeface="Segoe UI"/>
                <a:cs typeface="Segoe UI"/>
              </a:rPr>
              <a:t>В</a:t>
            </a:r>
            <a:r>
              <a:rPr sz="1000" b="1" dirty="0">
                <a:solidFill>
                  <a:srgbClr val="1FA74F"/>
                </a:solidFill>
                <a:latin typeface="Segoe UI"/>
                <a:cs typeface="Segoe UI"/>
              </a:rPr>
              <a:t>О</a:t>
            </a:r>
            <a:r>
              <a:rPr sz="1000" b="1" spc="-60" dirty="0">
                <a:solidFill>
                  <a:srgbClr val="1FA74F"/>
                </a:solidFill>
                <a:latin typeface="Segoe UI"/>
                <a:cs typeface="Segoe UI"/>
              </a:rPr>
              <a:t> </a:t>
            </a:r>
            <a:r>
              <a:rPr sz="1000" b="1" spc="-30" dirty="0">
                <a:solidFill>
                  <a:srgbClr val="1FA74F"/>
                </a:solidFill>
                <a:latin typeface="Segoe UI"/>
                <a:cs typeface="Segoe UI"/>
              </a:rPr>
              <a:t>«Ни</a:t>
            </a:r>
            <a:r>
              <a:rPr sz="1000" b="1" spc="-50" dirty="0">
                <a:solidFill>
                  <a:srgbClr val="1FA74F"/>
                </a:solidFill>
                <a:latin typeface="Segoe UI"/>
                <a:cs typeface="Segoe UI"/>
              </a:rPr>
              <a:t>ж</a:t>
            </a:r>
            <a:r>
              <a:rPr sz="1000" b="1" spc="-30" dirty="0">
                <a:solidFill>
                  <a:srgbClr val="1FA74F"/>
                </a:solidFill>
                <a:latin typeface="Segoe UI"/>
                <a:cs typeface="Segoe UI"/>
              </a:rPr>
              <a:t>е</a:t>
            </a:r>
            <a:r>
              <a:rPr sz="1000" b="1" spc="-45" dirty="0">
                <a:solidFill>
                  <a:srgbClr val="1FA74F"/>
                </a:solidFill>
                <a:latin typeface="Segoe UI"/>
                <a:cs typeface="Segoe UI"/>
              </a:rPr>
              <a:t>г</a:t>
            </a:r>
            <a:r>
              <a:rPr sz="1000" b="1" spc="-30" dirty="0">
                <a:solidFill>
                  <a:srgbClr val="1FA74F"/>
                </a:solidFill>
                <a:latin typeface="Segoe UI"/>
                <a:cs typeface="Segoe UI"/>
              </a:rPr>
              <a:t>ор</a:t>
            </a:r>
            <a:r>
              <a:rPr sz="1000" b="1" spc="-40" dirty="0">
                <a:solidFill>
                  <a:srgbClr val="1FA74F"/>
                </a:solidFill>
                <a:latin typeface="Segoe UI"/>
                <a:cs typeface="Segoe UI"/>
              </a:rPr>
              <a:t>о</a:t>
            </a:r>
            <a:r>
              <a:rPr sz="1000" b="1" spc="-30" dirty="0">
                <a:solidFill>
                  <a:srgbClr val="1FA74F"/>
                </a:solidFill>
                <a:latin typeface="Segoe UI"/>
                <a:cs typeface="Segoe UI"/>
              </a:rPr>
              <a:t>дский</a:t>
            </a:r>
            <a:endParaRPr sz="1000">
              <a:latin typeface="Segoe UI"/>
              <a:cs typeface="Segoe UI"/>
            </a:endParaRPr>
          </a:p>
          <a:p>
            <a:pPr marL="170180" marR="5080" indent="485775" algn="r">
              <a:lnSpc>
                <a:spcPts val="1000"/>
              </a:lnSpc>
              <a:spcBef>
                <a:spcPts val="100"/>
              </a:spcBef>
            </a:pPr>
            <a:r>
              <a:rPr sz="1000" b="1" spc="-45" dirty="0">
                <a:solidFill>
                  <a:srgbClr val="1FA74F"/>
                </a:solidFill>
                <a:latin typeface="Segoe UI"/>
                <a:cs typeface="Segoe UI"/>
              </a:rPr>
              <a:t>г</a:t>
            </a:r>
            <a:r>
              <a:rPr sz="1000" b="1" spc="-30" dirty="0">
                <a:solidFill>
                  <a:srgbClr val="1FA74F"/>
                </a:solidFill>
                <a:latin typeface="Segoe UI"/>
                <a:cs typeface="Segoe UI"/>
              </a:rPr>
              <a:t>ос</a:t>
            </a:r>
            <a:r>
              <a:rPr sz="1000" b="1" spc="-75" dirty="0">
                <a:solidFill>
                  <a:srgbClr val="1FA74F"/>
                </a:solidFill>
                <a:latin typeface="Segoe UI"/>
                <a:cs typeface="Segoe UI"/>
              </a:rPr>
              <a:t>у</a:t>
            </a:r>
            <a:r>
              <a:rPr sz="1000" b="1" spc="-30" dirty="0">
                <a:solidFill>
                  <a:srgbClr val="1FA74F"/>
                </a:solidFill>
                <a:latin typeface="Segoe UI"/>
                <a:cs typeface="Segoe UI"/>
              </a:rPr>
              <a:t>дарственный </a:t>
            </a:r>
            <a:r>
              <a:rPr sz="1000" b="1" spc="-45" dirty="0">
                <a:solidFill>
                  <a:srgbClr val="1FA74F"/>
                </a:solidFill>
                <a:latin typeface="Segoe UI"/>
                <a:cs typeface="Segoe UI"/>
              </a:rPr>
              <a:t>т</a:t>
            </a:r>
            <a:r>
              <a:rPr sz="1000" b="1" spc="-30" dirty="0">
                <a:solidFill>
                  <a:srgbClr val="1FA74F"/>
                </a:solidFill>
                <a:latin typeface="Segoe UI"/>
                <a:cs typeface="Segoe UI"/>
              </a:rPr>
              <a:t>ехнически</a:t>
            </a:r>
            <a:r>
              <a:rPr sz="1000" b="1" dirty="0">
                <a:solidFill>
                  <a:srgbClr val="1FA74F"/>
                </a:solidFill>
                <a:latin typeface="Segoe UI"/>
                <a:cs typeface="Segoe UI"/>
              </a:rPr>
              <a:t>й</a:t>
            </a:r>
            <a:r>
              <a:rPr sz="1000" b="1" spc="-60" dirty="0">
                <a:solidFill>
                  <a:srgbClr val="1FA74F"/>
                </a:solidFill>
                <a:latin typeface="Segoe UI"/>
                <a:cs typeface="Segoe UI"/>
              </a:rPr>
              <a:t> </a:t>
            </a:r>
            <a:r>
              <a:rPr sz="1000" b="1" spc="-30" dirty="0">
                <a:solidFill>
                  <a:srgbClr val="1FA74F"/>
                </a:solidFill>
                <a:latin typeface="Segoe UI"/>
                <a:cs typeface="Segoe UI"/>
              </a:rPr>
              <a:t>универси</a:t>
            </a:r>
            <a:r>
              <a:rPr sz="1000" b="1" spc="-45" dirty="0">
                <a:solidFill>
                  <a:srgbClr val="1FA74F"/>
                </a:solidFill>
                <a:latin typeface="Segoe UI"/>
                <a:cs typeface="Segoe UI"/>
              </a:rPr>
              <a:t>т</a:t>
            </a:r>
            <a:r>
              <a:rPr sz="1000" b="1" spc="-30" dirty="0">
                <a:solidFill>
                  <a:srgbClr val="1FA74F"/>
                </a:solidFill>
                <a:latin typeface="Segoe UI"/>
                <a:cs typeface="Segoe UI"/>
              </a:rPr>
              <a:t>ет имен</a:t>
            </a:r>
            <a:r>
              <a:rPr sz="1000" b="1" dirty="0">
                <a:solidFill>
                  <a:srgbClr val="1FA74F"/>
                </a:solidFill>
                <a:latin typeface="Segoe UI"/>
                <a:cs typeface="Segoe UI"/>
              </a:rPr>
              <a:t>и</a:t>
            </a:r>
            <a:r>
              <a:rPr sz="1000" b="1" spc="-60" dirty="0">
                <a:solidFill>
                  <a:srgbClr val="1FA74F"/>
                </a:solidFill>
                <a:latin typeface="Segoe UI"/>
                <a:cs typeface="Segoe UI"/>
              </a:rPr>
              <a:t> </a:t>
            </a:r>
            <a:r>
              <a:rPr sz="1000" b="1" spc="-160" dirty="0">
                <a:solidFill>
                  <a:srgbClr val="1FA74F"/>
                </a:solidFill>
                <a:latin typeface="Segoe UI"/>
                <a:cs typeface="Segoe UI"/>
              </a:rPr>
              <a:t>Р</a:t>
            </a:r>
            <a:r>
              <a:rPr sz="1000" b="1" dirty="0">
                <a:solidFill>
                  <a:srgbClr val="1FA74F"/>
                </a:solidFill>
                <a:latin typeface="Segoe UI"/>
                <a:cs typeface="Segoe UI"/>
              </a:rPr>
              <a:t>.</a:t>
            </a:r>
            <a:r>
              <a:rPr sz="1000" b="1" spc="-60" dirty="0">
                <a:solidFill>
                  <a:srgbClr val="1FA74F"/>
                </a:solidFill>
                <a:latin typeface="Segoe UI"/>
                <a:cs typeface="Segoe UI"/>
              </a:rPr>
              <a:t> </a:t>
            </a:r>
            <a:r>
              <a:rPr sz="1000" b="1" spc="-30" dirty="0">
                <a:solidFill>
                  <a:srgbClr val="1FA74F"/>
                </a:solidFill>
                <a:latin typeface="Segoe UI"/>
                <a:cs typeface="Segoe UI"/>
              </a:rPr>
              <a:t>Е</a:t>
            </a:r>
            <a:r>
              <a:rPr sz="1000" b="1" dirty="0">
                <a:solidFill>
                  <a:srgbClr val="1FA74F"/>
                </a:solidFill>
                <a:latin typeface="Segoe UI"/>
                <a:cs typeface="Segoe UI"/>
              </a:rPr>
              <a:t>.</a:t>
            </a:r>
            <a:r>
              <a:rPr sz="1000" b="1" spc="-60" dirty="0">
                <a:solidFill>
                  <a:srgbClr val="1FA74F"/>
                </a:solidFill>
                <a:latin typeface="Segoe UI"/>
                <a:cs typeface="Segoe UI"/>
              </a:rPr>
              <a:t> </a:t>
            </a:r>
            <a:r>
              <a:rPr sz="1000" b="1" dirty="0">
                <a:solidFill>
                  <a:srgbClr val="1FA74F"/>
                </a:solidFill>
                <a:latin typeface="Segoe UI"/>
                <a:cs typeface="Segoe UI"/>
              </a:rPr>
              <a:t>А</a:t>
            </a:r>
            <a:r>
              <a:rPr sz="1000" b="1" spc="-30" dirty="0">
                <a:solidFill>
                  <a:srgbClr val="1FA74F"/>
                </a:solidFill>
                <a:latin typeface="Segoe UI"/>
                <a:cs typeface="Segoe UI"/>
              </a:rPr>
              <a:t>ле</a:t>
            </a:r>
            <a:r>
              <a:rPr sz="1000" b="1" spc="-50" dirty="0">
                <a:solidFill>
                  <a:srgbClr val="1FA74F"/>
                </a:solidFill>
                <a:latin typeface="Segoe UI"/>
                <a:cs typeface="Segoe UI"/>
              </a:rPr>
              <a:t>к</a:t>
            </a:r>
            <a:r>
              <a:rPr sz="1000" b="1" spc="-30" dirty="0">
                <a:solidFill>
                  <a:srgbClr val="1FA74F"/>
                </a:solidFill>
                <a:latin typeface="Segoe UI"/>
                <a:cs typeface="Segoe UI"/>
              </a:rPr>
              <a:t>сеева»</a:t>
            </a:r>
            <a:endParaRPr sz="1000">
              <a:latin typeface="Segoe UI"/>
              <a:cs typeface="Segoe UI"/>
            </a:endParaRPr>
          </a:p>
        </p:txBody>
      </p:sp>
      <p:sp>
        <p:nvSpPr>
          <p:cNvPr id="107" name="object 107"/>
          <p:cNvSpPr txBox="1"/>
          <p:nvPr/>
        </p:nvSpPr>
        <p:spPr>
          <a:xfrm>
            <a:off x="5869753" y="5525522"/>
            <a:ext cx="203200" cy="167005"/>
          </a:xfrm>
          <a:prstGeom prst="rect">
            <a:avLst/>
          </a:prstGeom>
        </p:spPr>
        <p:txBody>
          <a:bodyPr vert="vert" wrap="square" lIns="0" tIns="0" rIns="0" bIns="0" rtlCol="0">
            <a:spAutoFit/>
          </a:bodyPr>
          <a:lstStyle/>
          <a:p>
            <a:pPr marL="12700">
              <a:lnSpc>
                <a:spcPct val="100000"/>
              </a:lnSpc>
            </a:pPr>
            <a:r>
              <a:rPr sz="1400" dirty="0">
                <a:solidFill>
                  <a:srgbClr val="9289C1"/>
                </a:solidFill>
                <a:latin typeface="Wingdings 3"/>
                <a:cs typeface="Wingdings 3"/>
              </a:rPr>
              <a:t></a:t>
            </a:r>
            <a:endParaRPr sz="1400">
              <a:latin typeface="Wingdings 3"/>
              <a:cs typeface="Wingdings 3"/>
            </a:endParaRPr>
          </a:p>
        </p:txBody>
      </p:sp>
      <p:sp>
        <p:nvSpPr>
          <p:cNvPr id="108" name="object 108"/>
          <p:cNvSpPr txBox="1"/>
          <p:nvPr/>
        </p:nvSpPr>
        <p:spPr>
          <a:xfrm>
            <a:off x="7300469" y="4082376"/>
            <a:ext cx="875665" cy="279400"/>
          </a:xfrm>
          <a:prstGeom prst="rect">
            <a:avLst/>
          </a:prstGeom>
        </p:spPr>
        <p:txBody>
          <a:bodyPr vert="horz" wrap="square" lIns="0" tIns="0" rIns="0" bIns="0" rtlCol="0">
            <a:spAutoFit/>
          </a:bodyPr>
          <a:lstStyle/>
          <a:p>
            <a:pPr marL="12700" marR="5080" indent="34925">
              <a:lnSpc>
                <a:spcPts val="1000"/>
              </a:lnSpc>
            </a:pPr>
            <a:r>
              <a:rPr sz="1000" b="1" spc="-40" dirty="0">
                <a:solidFill>
                  <a:srgbClr val="00B1EB"/>
                </a:solidFill>
                <a:latin typeface="Segoe UI"/>
                <a:cs typeface="Segoe UI"/>
              </a:rPr>
              <a:t>До</a:t>
            </a:r>
            <a:r>
              <a:rPr sz="1000" b="1" dirty="0">
                <a:solidFill>
                  <a:srgbClr val="00B1EB"/>
                </a:solidFill>
                <a:latin typeface="Segoe UI"/>
                <a:cs typeface="Segoe UI"/>
              </a:rPr>
              <a:t>м</a:t>
            </a:r>
            <a:r>
              <a:rPr sz="1000" b="1" spc="-80" dirty="0">
                <a:solidFill>
                  <a:srgbClr val="00B1EB"/>
                </a:solidFill>
                <a:latin typeface="Segoe UI"/>
                <a:cs typeface="Segoe UI"/>
              </a:rPr>
              <a:t> </a:t>
            </a:r>
            <a:r>
              <a:rPr sz="1000" b="1" spc="-40" dirty="0">
                <a:solidFill>
                  <a:srgbClr val="00B1EB"/>
                </a:solidFill>
                <a:latin typeface="Segoe UI"/>
                <a:cs typeface="Segoe UI"/>
              </a:rPr>
              <a:t>научной </a:t>
            </a:r>
            <a:r>
              <a:rPr sz="1000" b="1" spc="-60" dirty="0">
                <a:solidFill>
                  <a:srgbClr val="00B1EB"/>
                </a:solidFill>
                <a:latin typeface="Segoe UI"/>
                <a:cs typeface="Segoe UI"/>
              </a:rPr>
              <a:t>к</a:t>
            </a:r>
            <a:r>
              <a:rPr sz="1000" b="1" spc="-40" dirty="0">
                <a:solidFill>
                  <a:srgbClr val="00B1EB"/>
                </a:solidFill>
                <a:latin typeface="Segoe UI"/>
                <a:cs typeface="Segoe UI"/>
              </a:rPr>
              <a:t>оллабо</a:t>
            </a:r>
            <a:r>
              <a:rPr sz="1000" b="1" spc="-50" dirty="0">
                <a:solidFill>
                  <a:srgbClr val="00B1EB"/>
                </a:solidFill>
                <a:latin typeface="Segoe UI"/>
                <a:cs typeface="Segoe UI"/>
              </a:rPr>
              <a:t>р</a:t>
            </a:r>
            <a:r>
              <a:rPr sz="1000" b="1" spc="-40" dirty="0">
                <a:solidFill>
                  <a:srgbClr val="00B1EB"/>
                </a:solidFill>
                <a:latin typeface="Segoe UI"/>
                <a:cs typeface="Segoe UI"/>
              </a:rPr>
              <a:t>ации</a:t>
            </a:r>
            <a:endParaRPr sz="1000">
              <a:latin typeface="Segoe UI"/>
              <a:cs typeface="Segoe UI"/>
            </a:endParaRPr>
          </a:p>
        </p:txBody>
      </p:sp>
      <p:sp>
        <p:nvSpPr>
          <p:cNvPr id="110" name="object 110"/>
          <p:cNvSpPr/>
          <p:nvPr/>
        </p:nvSpPr>
        <p:spPr>
          <a:xfrm>
            <a:off x="2444686" y="4595266"/>
            <a:ext cx="3195320" cy="519430"/>
          </a:xfrm>
          <a:custGeom>
            <a:avLst/>
            <a:gdLst/>
            <a:ahLst/>
            <a:cxnLst/>
            <a:rect l="l" t="t" r="r" b="b"/>
            <a:pathLst>
              <a:path w="3195320" h="519429">
                <a:moveTo>
                  <a:pt x="0" y="518896"/>
                </a:moveTo>
                <a:lnTo>
                  <a:pt x="3194862" y="518896"/>
                </a:lnTo>
                <a:lnTo>
                  <a:pt x="3194862" y="0"/>
                </a:lnTo>
                <a:lnTo>
                  <a:pt x="0" y="0"/>
                </a:lnTo>
                <a:lnTo>
                  <a:pt x="0" y="518896"/>
                </a:lnTo>
                <a:close/>
              </a:path>
            </a:pathLst>
          </a:custGeom>
          <a:solidFill>
            <a:srgbClr val="FFFFFF"/>
          </a:solidFill>
        </p:spPr>
        <p:txBody>
          <a:bodyPr wrap="square" lIns="0" tIns="0" rIns="0" bIns="0" rtlCol="0"/>
          <a:lstStyle/>
          <a:p>
            <a:endParaRPr/>
          </a:p>
        </p:txBody>
      </p:sp>
      <p:sp>
        <p:nvSpPr>
          <p:cNvPr id="111" name="object 111"/>
          <p:cNvSpPr/>
          <p:nvPr/>
        </p:nvSpPr>
        <p:spPr>
          <a:xfrm>
            <a:off x="2444686" y="4595266"/>
            <a:ext cx="3195320" cy="519430"/>
          </a:xfrm>
          <a:custGeom>
            <a:avLst/>
            <a:gdLst/>
            <a:ahLst/>
            <a:cxnLst/>
            <a:rect l="l" t="t" r="r" b="b"/>
            <a:pathLst>
              <a:path w="3195320" h="519429">
                <a:moveTo>
                  <a:pt x="0" y="518896"/>
                </a:moveTo>
                <a:lnTo>
                  <a:pt x="3194862" y="518896"/>
                </a:lnTo>
                <a:lnTo>
                  <a:pt x="3194862" y="0"/>
                </a:lnTo>
                <a:lnTo>
                  <a:pt x="0" y="0"/>
                </a:lnTo>
                <a:lnTo>
                  <a:pt x="0" y="518896"/>
                </a:lnTo>
                <a:close/>
              </a:path>
            </a:pathLst>
          </a:custGeom>
          <a:ln w="6349">
            <a:solidFill>
              <a:srgbClr val="3C3C3B"/>
            </a:solidFill>
          </a:ln>
        </p:spPr>
        <p:txBody>
          <a:bodyPr wrap="square" lIns="0" tIns="0" rIns="0" bIns="0" rtlCol="0"/>
          <a:lstStyle/>
          <a:p>
            <a:endParaRPr/>
          </a:p>
        </p:txBody>
      </p:sp>
      <p:sp>
        <p:nvSpPr>
          <p:cNvPr id="112" name="object 112"/>
          <p:cNvSpPr txBox="1"/>
          <p:nvPr/>
        </p:nvSpPr>
        <p:spPr>
          <a:xfrm>
            <a:off x="2441646" y="4628001"/>
            <a:ext cx="3201035" cy="406400"/>
          </a:xfrm>
          <a:prstGeom prst="rect">
            <a:avLst/>
          </a:prstGeom>
        </p:spPr>
        <p:txBody>
          <a:bodyPr vert="horz" wrap="square" lIns="0" tIns="0" rIns="0" bIns="0" rtlCol="0">
            <a:spAutoFit/>
          </a:bodyPr>
          <a:lstStyle/>
          <a:p>
            <a:pPr marL="12700" marR="5080" indent="-635" algn="ctr">
              <a:lnSpc>
                <a:spcPts val="1000"/>
              </a:lnSpc>
            </a:pPr>
            <a:r>
              <a:rPr sz="1000" dirty="0">
                <a:latin typeface="Segoe UI"/>
                <a:cs typeface="Segoe UI"/>
              </a:rPr>
              <a:t>Обучение детей по дополнительным общеобразовательным программам в рамках проектов «Малая академия» и «Детский университет»</a:t>
            </a:r>
            <a:endParaRPr sz="1000">
              <a:latin typeface="Segoe UI"/>
              <a:cs typeface="Segoe UI"/>
            </a:endParaRPr>
          </a:p>
        </p:txBody>
      </p:sp>
      <p:sp>
        <p:nvSpPr>
          <p:cNvPr id="113" name="object 113"/>
          <p:cNvSpPr/>
          <p:nvPr/>
        </p:nvSpPr>
        <p:spPr>
          <a:xfrm>
            <a:off x="8374202" y="4485182"/>
            <a:ext cx="1743597" cy="981815"/>
          </a:xfrm>
          <a:prstGeom prst="rect">
            <a:avLst/>
          </a:prstGeom>
          <a:blipFill>
            <a:blip r:embed="rId13" cstate="print"/>
            <a:stretch>
              <a:fillRect/>
            </a:stretch>
          </a:blipFill>
        </p:spPr>
        <p:txBody>
          <a:bodyPr wrap="square" lIns="0" tIns="0" rIns="0" bIns="0" rtlCol="0"/>
          <a:lstStyle/>
          <a:p>
            <a:endParaRPr/>
          </a:p>
        </p:txBody>
      </p:sp>
      <p:sp>
        <p:nvSpPr>
          <p:cNvPr id="114" name="Прямоугольник 113">
            <a:extLst>
              <a:ext uri="{FF2B5EF4-FFF2-40B4-BE49-F238E27FC236}">
                <a16:creationId xmlns:a16="http://schemas.microsoft.com/office/drawing/2014/main" xmlns="" id="{205C3429-4C27-4DA5-A30E-84A0F689BD36}"/>
              </a:ext>
            </a:extLst>
          </p:cNvPr>
          <p:cNvSpPr/>
          <p:nvPr/>
        </p:nvSpPr>
        <p:spPr>
          <a:xfrm rot="10800000">
            <a:off x="2173903" y="6339393"/>
            <a:ext cx="306494" cy="369332"/>
          </a:xfrm>
          <a:prstGeom prst="rect">
            <a:avLst/>
          </a:prstGeom>
        </p:spPr>
        <p:txBody>
          <a:bodyPr wrap="none">
            <a:spAutoFit/>
          </a:bodyPr>
          <a:lstStyle/>
          <a:p>
            <a:r>
              <a:rPr lang="ru-RU" baseline="-3968" dirty="0">
                <a:solidFill>
                  <a:srgbClr val="9289C1"/>
                </a:solidFill>
                <a:latin typeface="Wingdings 3"/>
                <a:cs typeface="Wingdings 3"/>
              </a:rPr>
              <a:t></a:t>
            </a:r>
            <a:endParaRPr lang="ru-RU" dirty="0"/>
          </a:p>
        </p:txBody>
      </p:sp>
      <p:sp>
        <p:nvSpPr>
          <p:cNvPr id="115" name="Прямоугольник 114">
            <a:extLst>
              <a:ext uri="{FF2B5EF4-FFF2-40B4-BE49-F238E27FC236}">
                <a16:creationId xmlns:a16="http://schemas.microsoft.com/office/drawing/2014/main" xmlns="" id="{A442F383-5675-4F2B-A91A-A470060E3894}"/>
              </a:ext>
            </a:extLst>
          </p:cNvPr>
          <p:cNvSpPr/>
          <p:nvPr/>
        </p:nvSpPr>
        <p:spPr>
          <a:xfrm rot="10800000">
            <a:off x="2183399" y="5880727"/>
            <a:ext cx="306494" cy="369332"/>
          </a:xfrm>
          <a:prstGeom prst="rect">
            <a:avLst/>
          </a:prstGeom>
        </p:spPr>
        <p:txBody>
          <a:bodyPr wrap="none">
            <a:spAutoFit/>
          </a:bodyPr>
          <a:lstStyle/>
          <a:p>
            <a:r>
              <a:rPr lang="ru-RU" baseline="-3968" dirty="0">
                <a:solidFill>
                  <a:srgbClr val="9289C1"/>
                </a:solidFill>
                <a:latin typeface="Wingdings 3"/>
                <a:cs typeface="Wingdings 3"/>
              </a:rPr>
              <a:t></a:t>
            </a:r>
            <a:endParaRPr lang="ru-RU"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31</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p:nvPr/>
        </p:nvSpPr>
        <p:spPr>
          <a:xfrm>
            <a:off x="667219" y="2650972"/>
            <a:ext cx="1038225" cy="480695"/>
          </a:xfrm>
          <a:custGeom>
            <a:avLst/>
            <a:gdLst/>
            <a:ahLst/>
            <a:cxnLst/>
            <a:rect l="l" t="t" r="r" b="b"/>
            <a:pathLst>
              <a:path w="1038225" h="480694">
                <a:moveTo>
                  <a:pt x="0" y="480608"/>
                </a:moveTo>
                <a:lnTo>
                  <a:pt x="1038049" y="480608"/>
                </a:lnTo>
                <a:lnTo>
                  <a:pt x="1038049" y="0"/>
                </a:lnTo>
                <a:lnTo>
                  <a:pt x="0" y="0"/>
                </a:lnTo>
                <a:lnTo>
                  <a:pt x="0" y="480608"/>
                </a:lnTo>
                <a:close/>
              </a:path>
            </a:pathLst>
          </a:custGeom>
          <a:solidFill>
            <a:srgbClr val="FEF2CA"/>
          </a:solidFill>
        </p:spPr>
        <p:txBody>
          <a:bodyPr wrap="square" lIns="0" tIns="0" rIns="0" bIns="0" rtlCol="0"/>
          <a:lstStyle/>
          <a:p>
            <a:endParaRPr/>
          </a:p>
        </p:txBody>
      </p:sp>
      <p:sp>
        <p:nvSpPr>
          <p:cNvPr id="37" name="object 37"/>
          <p:cNvSpPr/>
          <p:nvPr/>
        </p:nvSpPr>
        <p:spPr>
          <a:xfrm>
            <a:off x="667219" y="3207781"/>
            <a:ext cx="1038225" cy="495300"/>
          </a:xfrm>
          <a:custGeom>
            <a:avLst/>
            <a:gdLst/>
            <a:ahLst/>
            <a:cxnLst/>
            <a:rect l="l" t="t" r="r" b="b"/>
            <a:pathLst>
              <a:path w="1038225" h="495300">
                <a:moveTo>
                  <a:pt x="0" y="495280"/>
                </a:moveTo>
                <a:lnTo>
                  <a:pt x="1038049" y="495280"/>
                </a:lnTo>
                <a:lnTo>
                  <a:pt x="1038049" y="0"/>
                </a:lnTo>
                <a:lnTo>
                  <a:pt x="0" y="0"/>
                </a:lnTo>
                <a:lnTo>
                  <a:pt x="0" y="495280"/>
                </a:lnTo>
                <a:close/>
              </a:path>
            </a:pathLst>
          </a:custGeom>
          <a:solidFill>
            <a:srgbClr val="FEF2CA"/>
          </a:solidFill>
        </p:spPr>
        <p:txBody>
          <a:bodyPr wrap="square" lIns="0" tIns="0" rIns="0" bIns="0" rtlCol="0"/>
          <a:lstStyle/>
          <a:p>
            <a:endParaRPr/>
          </a:p>
        </p:txBody>
      </p:sp>
      <p:sp>
        <p:nvSpPr>
          <p:cNvPr id="38" name="object 38"/>
          <p:cNvSpPr/>
          <p:nvPr/>
        </p:nvSpPr>
        <p:spPr>
          <a:xfrm>
            <a:off x="667219" y="3779262"/>
            <a:ext cx="1038225" cy="516890"/>
          </a:xfrm>
          <a:custGeom>
            <a:avLst/>
            <a:gdLst/>
            <a:ahLst/>
            <a:cxnLst/>
            <a:rect l="l" t="t" r="r" b="b"/>
            <a:pathLst>
              <a:path w="1038225" h="516889">
                <a:moveTo>
                  <a:pt x="0" y="516716"/>
                </a:moveTo>
                <a:lnTo>
                  <a:pt x="1038049" y="516716"/>
                </a:lnTo>
                <a:lnTo>
                  <a:pt x="1038049" y="0"/>
                </a:lnTo>
                <a:lnTo>
                  <a:pt x="0" y="0"/>
                </a:lnTo>
                <a:lnTo>
                  <a:pt x="0" y="516716"/>
                </a:lnTo>
                <a:close/>
              </a:path>
            </a:pathLst>
          </a:custGeom>
          <a:solidFill>
            <a:srgbClr val="FEF2CA"/>
          </a:solidFill>
        </p:spPr>
        <p:txBody>
          <a:bodyPr wrap="square" lIns="0" tIns="0" rIns="0" bIns="0" rtlCol="0"/>
          <a:lstStyle/>
          <a:p>
            <a:endParaRPr/>
          </a:p>
        </p:txBody>
      </p:sp>
      <p:sp>
        <p:nvSpPr>
          <p:cNvPr id="39" name="object 39"/>
          <p:cNvSpPr/>
          <p:nvPr/>
        </p:nvSpPr>
        <p:spPr>
          <a:xfrm>
            <a:off x="1795221" y="2650972"/>
            <a:ext cx="4986020" cy="480695"/>
          </a:xfrm>
          <a:custGeom>
            <a:avLst/>
            <a:gdLst/>
            <a:ahLst/>
            <a:cxnLst/>
            <a:rect l="l" t="t" r="r" b="b"/>
            <a:pathLst>
              <a:path w="4986020" h="480694">
                <a:moveTo>
                  <a:pt x="0" y="480608"/>
                </a:moveTo>
                <a:lnTo>
                  <a:pt x="4985994" y="480608"/>
                </a:lnTo>
                <a:lnTo>
                  <a:pt x="4985994" y="0"/>
                </a:lnTo>
                <a:lnTo>
                  <a:pt x="0" y="0"/>
                </a:lnTo>
                <a:lnTo>
                  <a:pt x="0" y="480608"/>
                </a:lnTo>
                <a:close/>
              </a:path>
            </a:pathLst>
          </a:custGeom>
          <a:solidFill>
            <a:srgbClr val="FCE17B"/>
          </a:solidFill>
        </p:spPr>
        <p:txBody>
          <a:bodyPr wrap="square" lIns="0" tIns="0" rIns="0" bIns="0" rtlCol="0"/>
          <a:lstStyle/>
          <a:p>
            <a:endParaRPr/>
          </a:p>
        </p:txBody>
      </p:sp>
      <p:sp>
        <p:nvSpPr>
          <p:cNvPr id="40" name="object 40"/>
          <p:cNvSpPr/>
          <p:nvPr/>
        </p:nvSpPr>
        <p:spPr>
          <a:xfrm>
            <a:off x="1795221" y="3207781"/>
            <a:ext cx="4986020" cy="495300"/>
          </a:xfrm>
          <a:custGeom>
            <a:avLst/>
            <a:gdLst/>
            <a:ahLst/>
            <a:cxnLst/>
            <a:rect l="l" t="t" r="r" b="b"/>
            <a:pathLst>
              <a:path w="4986020" h="495300">
                <a:moveTo>
                  <a:pt x="0" y="495280"/>
                </a:moveTo>
                <a:lnTo>
                  <a:pt x="4985994" y="495280"/>
                </a:lnTo>
                <a:lnTo>
                  <a:pt x="4985994" y="0"/>
                </a:lnTo>
                <a:lnTo>
                  <a:pt x="0" y="0"/>
                </a:lnTo>
                <a:lnTo>
                  <a:pt x="0" y="495280"/>
                </a:lnTo>
                <a:close/>
              </a:path>
            </a:pathLst>
          </a:custGeom>
          <a:solidFill>
            <a:srgbClr val="FCE17B"/>
          </a:solidFill>
        </p:spPr>
        <p:txBody>
          <a:bodyPr wrap="square" lIns="0" tIns="0" rIns="0" bIns="0" rtlCol="0"/>
          <a:lstStyle/>
          <a:p>
            <a:endParaRPr/>
          </a:p>
        </p:txBody>
      </p:sp>
      <p:sp>
        <p:nvSpPr>
          <p:cNvPr id="41" name="object 41"/>
          <p:cNvSpPr/>
          <p:nvPr/>
        </p:nvSpPr>
        <p:spPr>
          <a:xfrm>
            <a:off x="1795221" y="3779262"/>
            <a:ext cx="4986020" cy="516890"/>
          </a:xfrm>
          <a:custGeom>
            <a:avLst/>
            <a:gdLst/>
            <a:ahLst/>
            <a:cxnLst/>
            <a:rect l="l" t="t" r="r" b="b"/>
            <a:pathLst>
              <a:path w="4986020" h="516889">
                <a:moveTo>
                  <a:pt x="0" y="516716"/>
                </a:moveTo>
                <a:lnTo>
                  <a:pt x="4985994" y="516716"/>
                </a:lnTo>
                <a:lnTo>
                  <a:pt x="4985994" y="0"/>
                </a:lnTo>
                <a:lnTo>
                  <a:pt x="0" y="0"/>
                </a:lnTo>
                <a:lnTo>
                  <a:pt x="0" y="516716"/>
                </a:lnTo>
                <a:close/>
              </a:path>
            </a:pathLst>
          </a:custGeom>
          <a:solidFill>
            <a:srgbClr val="FCE17B"/>
          </a:solidFill>
        </p:spPr>
        <p:txBody>
          <a:bodyPr wrap="square" lIns="0" tIns="0" rIns="0" bIns="0" rtlCol="0"/>
          <a:lstStyle/>
          <a:p>
            <a:endParaRPr/>
          </a:p>
        </p:txBody>
      </p:sp>
      <p:sp>
        <p:nvSpPr>
          <p:cNvPr id="42" name="object 42"/>
          <p:cNvSpPr/>
          <p:nvPr/>
        </p:nvSpPr>
        <p:spPr>
          <a:xfrm>
            <a:off x="1813219" y="3741161"/>
            <a:ext cx="4989830" cy="0"/>
          </a:xfrm>
          <a:custGeom>
            <a:avLst/>
            <a:gdLst/>
            <a:ahLst/>
            <a:cxnLst/>
            <a:rect l="l" t="t" r="r" b="b"/>
            <a:pathLst>
              <a:path w="4989830">
                <a:moveTo>
                  <a:pt x="0" y="0"/>
                </a:moveTo>
                <a:lnTo>
                  <a:pt x="4989586" y="0"/>
                </a:lnTo>
              </a:path>
            </a:pathLst>
          </a:custGeom>
          <a:ln w="76200">
            <a:solidFill>
              <a:srgbClr val="FFFFFF"/>
            </a:solidFill>
          </a:ln>
        </p:spPr>
        <p:txBody>
          <a:bodyPr wrap="square" lIns="0" tIns="0" rIns="0" bIns="0" rtlCol="0"/>
          <a:lstStyle/>
          <a:p>
            <a:endParaRPr/>
          </a:p>
        </p:txBody>
      </p:sp>
      <p:sp>
        <p:nvSpPr>
          <p:cNvPr id="43" name="object 43"/>
          <p:cNvSpPr/>
          <p:nvPr/>
        </p:nvSpPr>
        <p:spPr>
          <a:xfrm>
            <a:off x="617551" y="3741161"/>
            <a:ext cx="1087755" cy="0"/>
          </a:xfrm>
          <a:custGeom>
            <a:avLst/>
            <a:gdLst/>
            <a:ahLst/>
            <a:cxnLst/>
            <a:rect l="l" t="t" r="r" b="b"/>
            <a:pathLst>
              <a:path w="1087755">
                <a:moveTo>
                  <a:pt x="0" y="0"/>
                </a:moveTo>
                <a:lnTo>
                  <a:pt x="1087718" y="0"/>
                </a:lnTo>
              </a:path>
            </a:pathLst>
          </a:custGeom>
          <a:ln w="76200">
            <a:solidFill>
              <a:srgbClr val="FFFFFF"/>
            </a:solidFill>
          </a:ln>
        </p:spPr>
        <p:txBody>
          <a:bodyPr wrap="square" lIns="0" tIns="0" rIns="0" bIns="0" rtlCol="0"/>
          <a:lstStyle/>
          <a:p>
            <a:endParaRPr/>
          </a:p>
        </p:txBody>
      </p:sp>
      <p:sp>
        <p:nvSpPr>
          <p:cNvPr id="44" name="object 44"/>
          <p:cNvSpPr/>
          <p:nvPr/>
        </p:nvSpPr>
        <p:spPr>
          <a:xfrm>
            <a:off x="1813219" y="3169681"/>
            <a:ext cx="4989830" cy="0"/>
          </a:xfrm>
          <a:custGeom>
            <a:avLst/>
            <a:gdLst/>
            <a:ahLst/>
            <a:cxnLst/>
            <a:rect l="l" t="t" r="r" b="b"/>
            <a:pathLst>
              <a:path w="4989830">
                <a:moveTo>
                  <a:pt x="0" y="0"/>
                </a:moveTo>
                <a:lnTo>
                  <a:pt x="4989586" y="0"/>
                </a:lnTo>
              </a:path>
            </a:pathLst>
          </a:custGeom>
          <a:ln w="76200">
            <a:solidFill>
              <a:srgbClr val="FFFFFF"/>
            </a:solidFill>
          </a:ln>
        </p:spPr>
        <p:txBody>
          <a:bodyPr wrap="square" lIns="0" tIns="0" rIns="0" bIns="0" rtlCol="0"/>
          <a:lstStyle/>
          <a:p>
            <a:endParaRPr/>
          </a:p>
        </p:txBody>
      </p:sp>
      <p:sp>
        <p:nvSpPr>
          <p:cNvPr id="45" name="object 45"/>
          <p:cNvSpPr/>
          <p:nvPr/>
        </p:nvSpPr>
        <p:spPr>
          <a:xfrm>
            <a:off x="585400" y="3169681"/>
            <a:ext cx="1120140" cy="0"/>
          </a:xfrm>
          <a:custGeom>
            <a:avLst/>
            <a:gdLst/>
            <a:ahLst/>
            <a:cxnLst/>
            <a:rect l="l" t="t" r="r" b="b"/>
            <a:pathLst>
              <a:path w="1120139">
                <a:moveTo>
                  <a:pt x="0" y="0"/>
                </a:moveTo>
                <a:lnTo>
                  <a:pt x="1119869"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648794" y="2092946"/>
            <a:ext cx="6181725" cy="317500"/>
          </a:xfrm>
          <a:prstGeom prst="rect">
            <a:avLst/>
          </a:prstGeom>
        </p:spPr>
        <p:txBody>
          <a:bodyPr vert="horz" wrap="square" lIns="0" tIns="0" rIns="0" bIns="0" rtlCol="0">
            <a:spAutoFit/>
          </a:bodyPr>
          <a:lstStyle/>
          <a:p>
            <a:pPr marL="12700" marR="5080">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145" dirty="0">
                <a:solidFill>
                  <a:srgbClr val="706F6F"/>
                </a:solidFill>
                <a:latin typeface="Segoe UI"/>
                <a:cs typeface="Segoe UI"/>
              </a:rPr>
              <a:t> </a:t>
            </a:r>
            <a:r>
              <a:rPr sz="1100" dirty="0">
                <a:solidFill>
                  <a:srgbClr val="706F6F"/>
                </a:solidFill>
                <a:latin typeface="Segoe UI"/>
                <a:cs typeface="Segoe UI"/>
              </a:rPr>
              <a:t>—</a:t>
            </a:r>
            <a:r>
              <a:rPr sz="1100" spc="65"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65" dirty="0">
                <a:solidFill>
                  <a:srgbClr val="706F6F"/>
                </a:solidFill>
                <a:latin typeface="Segoe UI"/>
                <a:cs typeface="Segoe UI"/>
              </a:rPr>
              <a:t> </a:t>
            </a:r>
            <a:r>
              <a:rPr sz="1100" dirty="0">
                <a:solidFill>
                  <a:srgbClr val="706F6F"/>
                </a:solidFill>
                <a:latin typeface="Segoe UI"/>
                <a:cs typeface="Segoe UI"/>
              </a:rPr>
              <a:t>в</a:t>
            </a:r>
            <a:r>
              <a:rPr sz="1100" spc="65" dirty="0">
                <a:solidFill>
                  <a:srgbClr val="706F6F"/>
                </a:solidFill>
                <a:latin typeface="Segoe UI"/>
                <a:cs typeface="Segoe UI"/>
              </a:rPr>
              <a:t> </a:t>
            </a:r>
            <a:r>
              <a:rPr sz="1100" spc="-25" dirty="0">
                <a:solidFill>
                  <a:srgbClr val="706F6F"/>
                </a:solidFill>
                <a:latin typeface="Segoe UI"/>
                <a:cs typeface="Segoe UI"/>
              </a:rPr>
              <a:t>общеобразовательны</a:t>
            </a:r>
            <a:r>
              <a:rPr sz="1100" dirty="0">
                <a:solidFill>
                  <a:srgbClr val="706F6F"/>
                </a:solidFill>
                <a:latin typeface="Segoe UI"/>
                <a:cs typeface="Segoe UI"/>
              </a:rPr>
              <a:t>х</a:t>
            </a:r>
            <a:r>
              <a:rPr sz="1100" spc="65" dirty="0">
                <a:solidFill>
                  <a:srgbClr val="706F6F"/>
                </a:solidFill>
                <a:latin typeface="Segoe UI"/>
                <a:cs typeface="Segoe UI"/>
              </a:rPr>
              <a:t> </a:t>
            </a:r>
            <a:r>
              <a:rPr sz="1100" spc="-25" dirty="0">
                <a:solidFill>
                  <a:srgbClr val="706F6F"/>
                </a:solidFill>
                <a:latin typeface="Segoe UI"/>
                <a:cs typeface="Segoe UI"/>
              </a:rPr>
              <a:t>организациях</a:t>
            </a:r>
            <a:r>
              <a:rPr sz="1100" dirty="0">
                <a:solidFill>
                  <a:srgbClr val="706F6F"/>
                </a:solidFill>
                <a:latin typeface="Segoe UI"/>
                <a:cs typeface="Segoe UI"/>
              </a:rPr>
              <a:t>,</a:t>
            </a:r>
            <a:r>
              <a:rPr sz="1100" spc="65" dirty="0">
                <a:solidFill>
                  <a:srgbClr val="706F6F"/>
                </a:solidFill>
                <a:latin typeface="Segoe UI"/>
                <a:cs typeface="Segoe UI"/>
              </a:rPr>
              <a:t> </a:t>
            </a:r>
            <a:r>
              <a:rPr sz="1100" spc="-25" dirty="0">
                <a:solidFill>
                  <a:srgbClr val="706F6F"/>
                </a:solidFill>
                <a:latin typeface="Segoe UI"/>
                <a:cs typeface="Segoe UI"/>
              </a:rPr>
              <a:t>расположенны</a:t>
            </a:r>
            <a:r>
              <a:rPr sz="1100" dirty="0">
                <a:solidFill>
                  <a:srgbClr val="706F6F"/>
                </a:solidFill>
                <a:latin typeface="Segoe UI"/>
                <a:cs typeface="Segoe UI"/>
              </a:rPr>
              <a:t>х</a:t>
            </a:r>
            <a:r>
              <a:rPr sz="1100" spc="65" dirty="0">
                <a:solidFill>
                  <a:srgbClr val="706F6F"/>
                </a:solidFill>
                <a:latin typeface="Segoe UI"/>
                <a:cs typeface="Segoe UI"/>
              </a:rPr>
              <a:t> </a:t>
            </a:r>
            <a:r>
              <a:rPr sz="1100" dirty="0">
                <a:solidFill>
                  <a:srgbClr val="706F6F"/>
                </a:solidFill>
                <a:latin typeface="Segoe UI"/>
                <a:cs typeface="Segoe UI"/>
              </a:rPr>
              <a:t>в</a:t>
            </a:r>
            <a:r>
              <a:rPr sz="1100" spc="65" dirty="0">
                <a:solidFill>
                  <a:srgbClr val="706F6F"/>
                </a:solidFill>
                <a:latin typeface="Segoe UI"/>
                <a:cs typeface="Segoe UI"/>
              </a:rPr>
              <a:t> </a:t>
            </a:r>
            <a:r>
              <a:rPr sz="1100" spc="-25" dirty="0">
                <a:solidFill>
                  <a:srgbClr val="706F6F"/>
                </a:solidFill>
                <a:latin typeface="Segoe UI"/>
                <a:cs typeface="Segoe UI"/>
              </a:rPr>
              <a:t>сельской местност</a:t>
            </a:r>
            <a:r>
              <a:rPr sz="1100" dirty="0">
                <a:solidFill>
                  <a:srgbClr val="706F6F"/>
                </a:solidFill>
                <a:latin typeface="Segoe UI"/>
                <a:cs typeface="Segoe UI"/>
              </a:rPr>
              <a:t>и</a:t>
            </a:r>
            <a:r>
              <a:rPr sz="1100" spc="-45" dirty="0">
                <a:solidFill>
                  <a:srgbClr val="706F6F"/>
                </a:solidFill>
                <a:latin typeface="Segoe UI"/>
                <a:cs typeface="Segoe UI"/>
              </a:rPr>
              <a:t> </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малы</a:t>
            </a:r>
            <a:r>
              <a:rPr sz="1100" dirty="0">
                <a:solidFill>
                  <a:srgbClr val="706F6F"/>
                </a:solidFill>
                <a:latin typeface="Segoe UI"/>
                <a:cs typeface="Segoe UI"/>
              </a:rPr>
              <a:t>х</a:t>
            </a:r>
            <a:r>
              <a:rPr sz="1100" spc="-45" dirty="0">
                <a:solidFill>
                  <a:srgbClr val="706F6F"/>
                </a:solidFill>
                <a:latin typeface="Segoe UI"/>
                <a:cs typeface="Segoe UI"/>
              </a:rPr>
              <a:t> </a:t>
            </a:r>
            <a:r>
              <a:rPr sz="1100" spc="-25" dirty="0">
                <a:solidFill>
                  <a:srgbClr val="706F6F"/>
                </a:solidFill>
                <a:latin typeface="Segoe UI"/>
                <a:cs typeface="Segoe UI"/>
              </a:rPr>
              <a:t>городах</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услови</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дл</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заняти</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физическо</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культуро</a:t>
            </a:r>
            <a:r>
              <a:rPr sz="1100" dirty="0">
                <a:solidFill>
                  <a:srgbClr val="706F6F"/>
                </a:solidFill>
                <a:latin typeface="Segoe UI"/>
                <a:cs typeface="Segoe UI"/>
              </a:rPr>
              <a:t>й</a:t>
            </a:r>
            <a:r>
              <a:rPr sz="1100" spc="-45" dirty="0">
                <a:solidFill>
                  <a:srgbClr val="706F6F"/>
                </a:solidFill>
                <a:latin typeface="Segoe UI"/>
                <a:cs typeface="Segoe UI"/>
              </a:rPr>
              <a:t> </a:t>
            </a:r>
            <a:r>
              <a:rPr sz="1100" dirty="0">
                <a:solidFill>
                  <a:srgbClr val="706F6F"/>
                </a:solidFill>
                <a:latin typeface="Segoe UI"/>
                <a:cs typeface="Segoe UI"/>
              </a:rPr>
              <a:t>и</a:t>
            </a:r>
            <a:r>
              <a:rPr sz="1100" spc="-45" dirty="0">
                <a:solidFill>
                  <a:srgbClr val="706F6F"/>
                </a:solidFill>
                <a:latin typeface="Segoe UI"/>
                <a:cs typeface="Segoe UI"/>
              </a:rPr>
              <a:t> </a:t>
            </a:r>
            <a:r>
              <a:rPr sz="1100" spc="-25" dirty="0">
                <a:solidFill>
                  <a:srgbClr val="706F6F"/>
                </a:solidFill>
                <a:latin typeface="Segoe UI"/>
                <a:cs typeface="Segoe UI"/>
              </a:rPr>
              <a:t>спортом</a:t>
            </a:r>
            <a:endParaRPr sz="1100">
              <a:latin typeface="Segoe UI"/>
              <a:cs typeface="Segoe UI"/>
            </a:endParaRPr>
          </a:p>
        </p:txBody>
      </p:sp>
      <p:sp>
        <p:nvSpPr>
          <p:cNvPr id="47" name="object 47"/>
          <p:cNvSpPr txBox="1"/>
          <p:nvPr/>
        </p:nvSpPr>
        <p:spPr>
          <a:xfrm>
            <a:off x="1908520" y="3836504"/>
            <a:ext cx="4773930" cy="279400"/>
          </a:xfrm>
          <a:prstGeom prst="rect">
            <a:avLst/>
          </a:prstGeom>
        </p:spPr>
        <p:txBody>
          <a:bodyPr vert="horz" wrap="square" lIns="0" tIns="0" rIns="0" bIns="0" rtlCol="0">
            <a:spAutoFit/>
          </a:bodyPr>
          <a:lstStyle/>
          <a:p>
            <a:pPr marL="12700" marR="5080" indent="-635">
              <a:lnSpc>
                <a:spcPts val="1000"/>
              </a:lnSpc>
            </a:pPr>
            <a:r>
              <a:rPr sz="900" b="1" dirty="0">
                <a:solidFill>
                  <a:srgbClr val="706F6F"/>
                </a:solidFill>
                <a:latin typeface="Segoe UI"/>
                <a:cs typeface="Segoe UI"/>
              </a:rPr>
              <a:t>Проведен </a:t>
            </a:r>
            <a:r>
              <a:rPr sz="900" b="1" spc="-105" dirty="0">
                <a:solidFill>
                  <a:srgbClr val="706F6F"/>
                </a:solidFill>
                <a:latin typeface="Segoe UI"/>
                <a:cs typeface="Segoe UI"/>
              </a:rPr>
              <a:t> </a:t>
            </a:r>
            <a:r>
              <a:rPr sz="900" b="1" dirty="0">
                <a:solidFill>
                  <a:srgbClr val="706F6F"/>
                </a:solidFill>
                <a:latin typeface="Segoe UI"/>
                <a:cs typeface="Segoe UI"/>
              </a:rPr>
              <a:t>ремонт </a:t>
            </a:r>
            <a:r>
              <a:rPr sz="900" b="1" spc="-105" dirty="0">
                <a:solidFill>
                  <a:srgbClr val="706F6F"/>
                </a:solidFill>
                <a:latin typeface="Segoe UI"/>
                <a:cs typeface="Segoe UI"/>
              </a:rPr>
              <a:t> </a:t>
            </a:r>
            <a:r>
              <a:rPr sz="1000" b="1" spc="-40" dirty="0">
                <a:solidFill>
                  <a:srgbClr val="694796"/>
                </a:solidFill>
                <a:latin typeface="Segoe UI"/>
                <a:cs typeface="Segoe UI"/>
              </a:rPr>
              <a:t>1</a:t>
            </a:r>
            <a:r>
              <a:rPr sz="1000" b="1" dirty="0">
                <a:solidFill>
                  <a:srgbClr val="694796"/>
                </a:solidFill>
                <a:latin typeface="Segoe UI"/>
                <a:cs typeface="Segoe UI"/>
              </a:rPr>
              <a:t>0</a:t>
            </a:r>
            <a:r>
              <a:rPr sz="1000" b="1" spc="85" dirty="0">
                <a:solidFill>
                  <a:srgbClr val="694796"/>
                </a:solidFill>
                <a:latin typeface="Segoe UI"/>
                <a:cs typeface="Segoe UI"/>
              </a:rPr>
              <a:t> </a:t>
            </a:r>
            <a:r>
              <a:rPr sz="900" b="1" dirty="0">
                <a:solidFill>
                  <a:srgbClr val="706F6F"/>
                </a:solidFill>
                <a:latin typeface="Segoe UI"/>
                <a:cs typeface="Segoe UI"/>
              </a:rPr>
              <a:t>спо</a:t>
            </a:r>
            <a:r>
              <a:rPr sz="900" b="1" spc="-15" dirty="0">
                <a:solidFill>
                  <a:srgbClr val="706F6F"/>
                </a:solidFill>
                <a:latin typeface="Segoe UI"/>
                <a:cs typeface="Segoe UI"/>
              </a:rPr>
              <a:t>р</a:t>
            </a:r>
            <a:r>
              <a:rPr sz="900" b="1" dirty="0">
                <a:solidFill>
                  <a:srgbClr val="706F6F"/>
                </a:solidFill>
                <a:latin typeface="Segoe UI"/>
                <a:cs typeface="Segoe UI"/>
              </a:rPr>
              <a:t>тивных </a:t>
            </a:r>
            <a:r>
              <a:rPr sz="900" b="1" spc="-105" dirty="0">
                <a:solidFill>
                  <a:srgbClr val="706F6F"/>
                </a:solidFill>
                <a:latin typeface="Segoe UI"/>
                <a:cs typeface="Segoe UI"/>
              </a:rPr>
              <a:t> </a:t>
            </a:r>
            <a:r>
              <a:rPr sz="900" b="1" dirty="0">
                <a:solidFill>
                  <a:srgbClr val="706F6F"/>
                </a:solidFill>
                <a:latin typeface="Segoe UI"/>
                <a:cs typeface="Segoe UI"/>
              </a:rPr>
              <a:t>залов </a:t>
            </a:r>
            <a:r>
              <a:rPr sz="900" b="1" spc="-100" dirty="0">
                <a:solidFill>
                  <a:srgbClr val="706F6F"/>
                </a:solidFill>
                <a:latin typeface="Segoe UI"/>
                <a:cs typeface="Segoe UI"/>
              </a:rPr>
              <a:t> </a:t>
            </a:r>
            <a:r>
              <a:rPr sz="900" b="1" dirty="0">
                <a:solidFill>
                  <a:srgbClr val="706F6F"/>
                </a:solidFill>
                <a:latin typeface="Segoe UI"/>
                <a:cs typeface="Segoe UI"/>
              </a:rPr>
              <a:t>и </a:t>
            </a:r>
            <a:r>
              <a:rPr sz="900" b="1" spc="-100" dirty="0">
                <a:solidFill>
                  <a:srgbClr val="706F6F"/>
                </a:solidFill>
                <a:latin typeface="Segoe UI"/>
                <a:cs typeface="Segoe UI"/>
              </a:rPr>
              <a:t> </a:t>
            </a:r>
            <a:r>
              <a:rPr sz="900" b="1" dirty="0">
                <a:solidFill>
                  <a:srgbClr val="706F6F"/>
                </a:solidFill>
                <a:latin typeface="Segoe UI"/>
                <a:cs typeface="Segoe UI"/>
              </a:rPr>
              <a:t>оснащены </a:t>
            </a:r>
            <a:r>
              <a:rPr sz="900" b="1" spc="-100" dirty="0">
                <a:solidFill>
                  <a:srgbClr val="706F6F"/>
                </a:solidFill>
                <a:latin typeface="Segoe UI"/>
                <a:cs typeface="Segoe UI"/>
              </a:rPr>
              <a:t> </a:t>
            </a:r>
            <a:r>
              <a:rPr sz="900" b="1" dirty="0">
                <a:solidFill>
                  <a:srgbClr val="706F6F"/>
                </a:solidFill>
                <a:latin typeface="Segoe UI"/>
                <a:cs typeface="Segoe UI"/>
              </a:rPr>
              <a:t>обор</a:t>
            </a:r>
            <a:r>
              <a:rPr sz="900" b="1" spc="-40" dirty="0">
                <a:solidFill>
                  <a:srgbClr val="706F6F"/>
                </a:solidFill>
                <a:latin typeface="Segoe UI"/>
                <a:cs typeface="Segoe UI"/>
              </a:rPr>
              <a:t>у</a:t>
            </a:r>
            <a:r>
              <a:rPr sz="900" b="1" dirty="0">
                <a:solidFill>
                  <a:srgbClr val="706F6F"/>
                </a:solidFill>
                <a:latin typeface="Segoe UI"/>
                <a:cs typeface="Segoe UI"/>
              </a:rPr>
              <a:t>дованием </a:t>
            </a:r>
            <a:r>
              <a:rPr sz="900" b="1" spc="-105" dirty="0">
                <a:solidFill>
                  <a:srgbClr val="706F6F"/>
                </a:solidFill>
                <a:latin typeface="Segoe UI"/>
                <a:cs typeface="Segoe UI"/>
              </a:rPr>
              <a:t> </a:t>
            </a:r>
            <a:r>
              <a:rPr sz="1000" b="1" dirty="0">
                <a:solidFill>
                  <a:srgbClr val="694796"/>
                </a:solidFill>
                <a:latin typeface="Segoe UI"/>
                <a:cs typeface="Segoe UI"/>
              </a:rPr>
              <a:t>3</a:t>
            </a:r>
            <a:r>
              <a:rPr sz="1000" b="1" spc="85" dirty="0">
                <a:solidFill>
                  <a:srgbClr val="694796"/>
                </a:solidFill>
                <a:latin typeface="Segoe UI"/>
                <a:cs typeface="Segoe UI"/>
              </a:rPr>
              <a:t> </a:t>
            </a:r>
            <a:r>
              <a:rPr sz="900" b="1" dirty="0">
                <a:solidFill>
                  <a:srgbClr val="706F6F"/>
                </a:solidFill>
                <a:latin typeface="Segoe UI"/>
                <a:cs typeface="Segoe UI"/>
              </a:rPr>
              <a:t>существу- ющих</a:t>
            </a:r>
            <a:r>
              <a:rPr sz="900" b="1" spc="50" dirty="0">
                <a:solidFill>
                  <a:srgbClr val="706F6F"/>
                </a:solidFill>
                <a:latin typeface="Segoe UI"/>
                <a:cs typeface="Segoe UI"/>
              </a:rPr>
              <a:t> </a:t>
            </a:r>
            <a:r>
              <a:rPr sz="900" b="1" spc="-15" dirty="0">
                <a:solidFill>
                  <a:srgbClr val="706F6F"/>
                </a:solidFill>
                <a:latin typeface="Segoe UI"/>
                <a:cs typeface="Segoe UI"/>
              </a:rPr>
              <a:t>о</a:t>
            </a:r>
            <a:r>
              <a:rPr sz="900" b="1" dirty="0">
                <a:solidFill>
                  <a:srgbClr val="706F6F"/>
                </a:solidFill>
                <a:latin typeface="Segoe UI"/>
                <a:cs typeface="Segoe UI"/>
              </a:rPr>
              <a:t>ткрытых</a:t>
            </a:r>
            <a:r>
              <a:rPr sz="900" b="1" spc="45" dirty="0">
                <a:solidFill>
                  <a:srgbClr val="706F6F"/>
                </a:solidFill>
                <a:latin typeface="Segoe UI"/>
                <a:cs typeface="Segoe UI"/>
              </a:rPr>
              <a:t> </a:t>
            </a:r>
            <a:r>
              <a:rPr sz="900" b="1" dirty="0">
                <a:solidFill>
                  <a:srgbClr val="706F6F"/>
                </a:solidFill>
                <a:latin typeface="Segoe UI"/>
                <a:cs typeface="Segoe UI"/>
              </a:rPr>
              <a:t>плос</a:t>
            </a:r>
            <a:r>
              <a:rPr sz="900" b="1" spc="-15" dirty="0">
                <a:solidFill>
                  <a:srgbClr val="706F6F"/>
                </a:solidFill>
                <a:latin typeface="Segoe UI"/>
                <a:cs typeface="Segoe UI"/>
              </a:rPr>
              <a:t>к</a:t>
            </a:r>
            <a:r>
              <a:rPr sz="900" b="1" dirty="0">
                <a:solidFill>
                  <a:srgbClr val="706F6F"/>
                </a:solidFill>
                <a:latin typeface="Segoe UI"/>
                <a:cs typeface="Segoe UI"/>
              </a:rPr>
              <a:t>остных</a:t>
            </a:r>
            <a:r>
              <a:rPr sz="900" b="1" spc="45" dirty="0">
                <a:solidFill>
                  <a:srgbClr val="706F6F"/>
                </a:solidFill>
                <a:latin typeface="Segoe UI"/>
                <a:cs typeface="Segoe UI"/>
              </a:rPr>
              <a:t> </a:t>
            </a:r>
            <a:r>
              <a:rPr sz="900" b="1" dirty="0">
                <a:solidFill>
                  <a:srgbClr val="706F6F"/>
                </a:solidFill>
                <a:latin typeface="Segoe UI"/>
                <a:cs typeface="Segoe UI"/>
              </a:rPr>
              <a:t>спо</a:t>
            </a:r>
            <a:r>
              <a:rPr sz="900" b="1" spc="-15" dirty="0">
                <a:solidFill>
                  <a:srgbClr val="706F6F"/>
                </a:solidFill>
                <a:latin typeface="Segoe UI"/>
                <a:cs typeface="Segoe UI"/>
              </a:rPr>
              <a:t>р</a:t>
            </a:r>
            <a:r>
              <a:rPr sz="900" b="1" dirty="0">
                <a:solidFill>
                  <a:srgbClr val="706F6F"/>
                </a:solidFill>
                <a:latin typeface="Segoe UI"/>
                <a:cs typeface="Segoe UI"/>
              </a:rPr>
              <a:t>тивных</a:t>
            </a:r>
            <a:r>
              <a:rPr sz="900" b="1" spc="45" dirty="0">
                <a:solidFill>
                  <a:srgbClr val="706F6F"/>
                </a:solidFill>
                <a:latin typeface="Segoe UI"/>
                <a:cs typeface="Segoe UI"/>
              </a:rPr>
              <a:t> </a:t>
            </a:r>
            <a:r>
              <a:rPr sz="900" b="1" dirty="0">
                <a:solidFill>
                  <a:srgbClr val="706F6F"/>
                </a:solidFill>
                <a:latin typeface="Segoe UI"/>
                <a:cs typeface="Segoe UI"/>
              </a:rPr>
              <a:t>соору</a:t>
            </a:r>
            <a:r>
              <a:rPr sz="900" b="1" spc="-15" dirty="0">
                <a:solidFill>
                  <a:srgbClr val="706F6F"/>
                </a:solidFill>
                <a:latin typeface="Segoe UI"/>
                <a:cs typeface="Segoe UI"/>
              </a:rPr>
              <a:t>ж</a:t>
            </a:r>
            <a:r>
              <a:rPr sz="900" b="1" dirty="0">
                <a:solidFill>
                  <a:srgbClr val="706F6F"/>
                </a:solidFill>
                <a:latin typeface="Segoe UI"/>
                <a:cs typeface="Segoe UI"/>
              </a:rPr>
              <a:t>ения</a:t>
            </a:r>
            <a:r>
              <a:rPr sz="900" b="1" spc="50" dirty="0">
                <a:solidFill>
                  <a:srgbClr val="706F6F"/>
                </a:solidFill>
                <a:latin typeface="Segoe UI"/>
                <a:cs typeface="Segoe UI"/>
              </a:rPr>
              <a:t> </a:t>
            </a:r>
            <a:r>
              <a:rPr sz="900" b="1" dirty="0">
                <a:solidFill>
                  <a:srgbClr val="706F6F"/>
                </a:solidFill>
                <a:latin typeface="Segoe UI"/>
                <a:cs typeface="Segoe UI"/>
              </a:rPr>
              <a:t>в</a:t>
            </a:r>
            <a:r>
              <a:rPr sz="900" b="1" spc="45" dirty="0">
                <a:solidFill>
                  <a:srgbClr val="706F6F"/>
                </a:solidFill>
                <a:latin typeface="Segoe UI"/>
                <a:cs typeface="Segoe UI"/>
              </a:rPr>
              <a:t> </a:t>
            </a:r>
            <a:r>
              <a:rPr sz="1000" b="1" spc="-40" dirty="0">
                <a:solidFill>
                  <a:srgbClr val="694796"/>
                </a:solidFill>
                <a:latin typeface="Segoe UI"/>
                <a:cs typeface="Segoe UI"/>
              </a:rPr>
              <a:t>1</a:t>
            </a:r>
            <a:r>
              <a:rPr sz="1000" b="1" dirty="0">
                <a:solidFill>
                  <a:srgbClr val="694796"/>
                </a:solidFill>
                <a:latin typeface="Segoe UI"/>
                <a:cs typeface="Segoe UI"/>
              </a:rPr>
              <a:t>1</a:t>
            </a:r>
            <a:r>
              <a:rPr sz="1000" b="1" spc="-15" dirty="0">
                <a:solidFill>
                  <a:srgbClr val="694796"/>
                </a:solidFill>
                <a:latin typeface="Segoe UI"/>
                <a:cs typeface="Segoe UI"/>
              </a:rPr>
              <a:t> </a:t>
            </a:r>
            <a:r>
              <a:rPr sz="900" b="1" dirty="0">
                <a:solidFill>
                  <a:srgbClr val="706F6F"/>
                </a:solidFill>
                <a:latin typeface="Segoe UI"/>
                <a:cs typeface="Segoe UI"/>
              </a:rPr>
              <a:t>муниципальных</a:t>
            </a:r>
            <a:r>
              <a:rPr sz="900" b="1" spc="50"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айо-</a:t>
            </a:r>
            <a:endParaRPr sz="900">
              <a:latin typeface="Segoe UI"/>
              <a:cs typeface="Segoe UI"/>
            </a:endParaRPr>
          </a:p>
        </p:txBody>
      </p:sp>
      <p:sp>
        <p:nvSpPr>
          <p:cNvPr id="48" name="object 48"/>
          <p:cNvSpPr txBox="1"/>
          <p:nvPr/>
        </p:nvSpPr>
        <p:spPr>
          <a:xfrm>
            <a:off x="1908542" y="4100795"/>
            <a:ext cx="1400810" cy="139700"/>
          </a:xfrm>
          <a:prstGeom prst="rect">
            <a:avLst/>
          </a:prstGeom>
        </p:spPr>
        <p:txBody>
          <a:bodyPr vert="horz" wrap="square" lIns="0" tIns="0" rIns="0" bIns="0" rtlCol="0">
            <a:spAutoFit/>
          </a:bodyPr>
          <a:lstStyle/>
          <a:p>
            <a:pPr marL="12700">
              <a:lnSpc>
                <a:spcPct val="100000"/>
              </a:lnSpc>
            </a:pPr>
            <a:r>
              <a:rPr sz="900" b="1" dirty="0">
                <a:solidFill>
                  <a:srgbClr val="706F6F"/>
                </a:solidFill>
                <a:latin typeface="Segoe UI"/>
                <a:cs typeface="Segoe UI"/>
              </a:rPr>
              <a:t>нах и </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дских окру</a:t>
            </a:r>
            <a:r>
              <a:rPr sz="900" b="1" spc="-25" dirty="0">
                <a:solidFill>
                  <a:srgbClr val="706F6F"/>
                </a:solidFill>
                <a:latin typeface="Segoe UI"/>
                <a:cs typeface="Segoe UI"/>
              </a:rPr>
              <a:t>г</a:t>
            </a:r>
            <a:r>
              <a:rPr sz="900" b="1" dirty="0">
                <a:solidFill>
                  <a:srgbClr val="706F6F"/>
                </a:solidFill>
                <a:latin typeface="Segoe UI"/>
                <a:cs typeface="Segoe UI"/>
              </a:rPr>
              <a:t>ах</a:t>
            </a:r>
            <a:endParaRPr sz="900">
              <a:latin typeface="Segoe UI"/>
              <a:cs typeface="Segoe UI"/>
            </a:endParaRPr>
          </a:p>
        </p:txBody>
      </p:sp>
      <p:sp>
        <p:nvSpPr>
          <p:cNvPr id="49" name="object 49"/>
          <p:cNvSpPr txBox="1"/>
          <p:nvPr/>
        </p:nvSpPr>
        <p:spPr>
          <a:xfrm>
            <a:off x="1908542" y="2697648"/>
            <a:ext cx="4773930" cy="368300"/>
          </a:xfrm>
          <a:prstGeom prst="rect">
            <a:avLst/>
          </a:prstGeom>
        </p:spPr>
        <p:txBody>
          <a:bodyPr vert="horz" wrap="square" lIns="0" tIns="0" rIns="0" bIns="0" rtlCol="0">
            <a:spAutoFit/>
          </a:bodyPr>
          <a:lstStyle/>
          <a:p>
            <a:pPr marL="12700" marR="5080" algn="just">
              <a:lnSpc>
                <a:spcPts val="900"/>
              </a:lnSpc>
            </a:pPr>
            <a:r>
              <a:rPr sz="900" b="1" dirty="0">
                <a:solidFill>
                  <a:srgbClr val="706F6F"/>
                </a:solidFill>
                <a:latin typeface="Segoe UI"/>
                <a:cs typeface="Segoe UI"/>
              </a:rPr>
              <a:t>Обновление </a:t>
            </a:r>
            <a:r>
              <a:rPr sz="900" b="1" spc="-10" dirty="0">
                <a:solidFill>
                  <a:srgbClr val="706F6F"/>
                </a:solidFill>
                <a:latin typeface="Segoe UI"/>
                <a:cs typeface="Segoe UI"/>
              </a:rPr>
              <a:t> </a:t>
            </a:r>
            <a:r>
              <a:rPr sz="900" b="1" dirty="0">
                <a:solidFill>
                  <a:srgbClr val="706F6F"/>
                </a:solidFill>
                <a:latin typeface="Segoe UI"/>
                <a:cs typeface="Segoe UI"/>
              </a:rPr>
              <a:t>ма</a:t>
            </a:r>
            <a:r>
              <a:rPr sz="900" b="1" spc="-15" dirty="0">
                <a:solidFill>
                  <a:srgbClr val="706F6F"/>
                </a:solidFill>
                <a:latin typeface="Segoe UI"/>
                <a:cs typeface="Segoe UI"/>
              </a:rPr>
              <a:t>т</a:t>
            </a:r>
            <a:r>
              <a:rPr sz="900" b="1" dirty="0">
                <a:solidFill>
                  <a:srgbClr val="706F6F"/>
                </a:solidFill>
                <a:latin typeface="Segoe UI"/>
                <a:cs typeface="Segoe UI"/>
              </a:rPr>
              <a:t>ериально-</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ой </a:t>
            </a:r>
            <a:r>
              <a:rPr sz="900" b="1" spc="-5" dirty="0">
                <a:solidFill>
                  <a:srgbClr val="706F6F"/>
                </a:solidFill>
                <a:latin typeface="Segoe UI"/>
                <a:cs typeface="Segoe UI"/>
              </a:rPr>
              <a:t> </a:t>
            </a:r>
            <a:r>
              <a:rPr sz="900" b="1" dirty="0">
                <a:solidFill>
                  <a:srgbClr val="706F6F"/>
                </a:solidFill>
                <a:latin typeface="Segoe UI"/>
                <a:cs typeface="Segoe UI"/>
              </a:rPr>
              <a:t>базы </a:t>
            </a:r>
            <a:r>
              <a:rPr sz="900" b="1" spc="-10" dirty="0">
                <a:solidFill>
                  <a:srgbClr val="706F6F"/>
                </a:solidFill>
                <a:latin typeface="Segoe UI"/>
                <a:cs typeface="Segoe UI"/>
              </a:rPr>
              <a:t> </a:t>
            </a:r>
            <a:r>
              <a:rPr sz="900" b="1" spc="5" dirty="0">
                <a:solidFill>
                  <a:srgbClr val="706F6F"/>
                </a:solidFill>
                <a:latin typeface="Segoe UI"/>
                <a:cs typeface="Segoe UI"/>
              </a:rPr>
              <a:t>д</a:t>
            </a:r>
            <a:r>
              <a:rPr sz="900" b="1" dirty="0">
                <a:solidFill>
                  <a:srgbClr val="706F6F"/>
                </a:solidFill>
                <a:latin typeface="Segoe UI"/>
                <a:cs typeface="Segoe UI"/>
              </a:rPr>
              <a:t>ля </a:t>
            </a:r>
            <a:r>
              <a:rPr sz="900" b="1" spc="-10" dirty="0">
                <a:solidFill>
                  <a:srgbClr val="706F6F"/>
                </a:solidFill>
                <a:latin typeface="Segoe UI"/>
                <a:cs typeface="Segoe UI"/>
              </a:rPr>
              <a:t> </a:t>
            </a:r>
            <a:r>
              <a:rPr sz="900" b="1" dirty="0">
                <a:solidFill>
                  <a:srgbClr val="706F6F"/>
                </a:solidFill>
                <a:latin typeface="Segoe UI"/>
                <a:cs typeface="Segoe UI"/>
              </a:rPr>
              <a:t>занятий </a:t>
            </a:r>
            <a:r>
              <a:rPr sz="900" b="1" spc="-5" dirty="0">
                <a:solidFill>
                  <a:srgbClr val="706F6F"/>
                </a:solidFill>
                <a:latin typeface="Segoe UI"/>
                <a:cs typeface="Segoe UI"/>
              </a:rPr>
              <a:t> </a:t>
            </a:r>
            <a:r>
              <a:rPr sz="900" b="1" dirty="0">
                <a:solidFill>
                  <a:srgbClr val="706F6F"/>
                </a:solidFill>
                <a:latin typeface="Segoe UI"/>
                <a:cs typeface="Segoe UI"/>
              </a:rPr>
              <a:t>физичес</a:t>
            </a:r>
            <a:r>
              <a:rPr sz="900" b="1" spc="-15" dirty="0">
                <a:solidFill>
                  <a:srgbClr val="706F6F"/>
                </a:solidFill>
                <a:latin typeface="Segoe UI"/>
                <a:cs typeface="Segoe UI"/>
              </a:rPr>
              <a:t>к</a:t>
            </a:r>
            <a:r>
              <a:rPr sz="900" b="1" dirty="0">
                <a:solidFill>
                  <a:srgbClr val="706F6F"/>
                </a:solidFill>
                <a:latin typeface="Segoe UI"/>
                <a:cs typeface="Segoe UI"/>
              </a:rPr>
              <a:t>ой </a:t>
            </a:r>
            <a:r>
              <a:rPr sz="900" b="1" spc="-5" dirty="0">
                <a:solidFill>
                  <a:srgbClr val="706F6F"/>
                </a:solidFill>
                <a:latin typeface="Segoe UI"/>
                <a:cs typeface="Segoe UI"/>
              </a:rPr>
              <a:t> </a:t>
            </a:r>
            <a:r>
              <a:rPr sz="900" b="1" dirty="0">
                <a:solidFill>
                  <a:srgbClr val="706F6F"/>
                </a:solidFill>
                <a:latin typeface="Segoe UI"/>
                <a:cs typeface="Segoe UI"/>
              </a:rPr>
              <a:t>к</a:t>
            </a:r>
            <a:r>
              <a:rPr sz="900" b="1" spc="-40" dirty="0">
                <a:solidFill>
                  <a:srgbClr val="706F6F"/>
                </a:solidFill>
                <a:latin typeface="Segoe UI"/>
                <a:cs typeface="Segoe UI"/>
              </a:rPr>
              <a:t>у</a:t>
            </a:r>
            <a:r>
              <a:rPr sz="900" b="1" dirty="0">
                <a:solidFill>
                  <a:srgbClr val="706F6F"/>
                </a:solidFill>
                <a:latin typeface="Segoe UI"/>
                <a:cs typeface="Segoe UI"/>
              </a:rPr>
              <a:t>л</a:t>
            </a:r>
            <a:r>
              <a:rPr sz="900" b="1" spc="-30" dirty="0">
                <a:solidFill>
                  <a:srgbClr val="706F6F"/>
                </a:solidFill>
                <a:latin typeface="Segoe UI"/>
                <a:cs typeface="Segoe UI"/>
              </a:rPr>
              <a:t>ь</a:t>
            </a:r>
            <a:r>
              <a:rPr sz="900" b="1" spc="10" dirty="0">
                <a:solidFill>
                  <a:srgbClr val="706F6F"/>
                </a:solidFill>
                <a:latin typeface="Segoe UI"/>
                <a:cs typeface="Segoe UI"/>
              </a:rPr>
              <a:t>т</a:t>
            </a:r>
            <a:r>
              <a:rPr sz="900" b="1" dirty="0">
                <a:solidFill>
                  <a:srgbClr val="706F6F"/>
                </a:solidFill>
                <a:latin typeface="Segoe UI"/>
                <a:cs typeface="Segoe UI"/>
              </a:rPr>
              <a:t>урой и</a:t>
            </a:r>
            <a:r>
              <a:rPr sz="900" b="1" spc="-20" dirty="0">
                <a:solidFill>
                  <a:srgbClr val="706F6F"/>
                </a:solidFill>
                <a:latin typeface="Segoe UI"/>
                <a:cs typeface="Segoe UI"/>
              </a:rPr>
              <a:t> </a:t>
            </a:r>
            <a:r>
              <a:rPr sz="900" b="1" dirty="0">
                <a:solidFill>
                  <a:srgbClr val="706F6F"/>
                </a:solidFill>
                <a:latin typeface="Segoe UI"/>
                <a:cs typeface="Segoe UI"/>
              </a:rPr>
              <a:t>спо</a:t>
            </a:r>
            <a:r>
              <a:rPr sz="900" b="1" spc="-15" dirty="0">
                <a:solidFill>
                  <a:srgbClr val="706F6F"/>
                </a:solidFill>
                <a:latin typeface="Segoe UI"/>
                <a:cs typeface="Segoe UI"/>
              </a:rPr>
              <a:t>рт</a:t>
            </a:r>
            <a:r>
              <a:rPr sz="900" b="1" dirty="0">
                <a:solidFill>
                  <a:srgbClr val="706F6F"/>
                </a:solidFill>
                <a:latin typeface="Segoe UI"/>
                <a:cs typeface="Segoe UI"/>
              </a:rPr>
              <a:t>ом</a:t>
            </a:r>
            <a:r>
              <a:rPr sz="900" b="1" spc="-20" dirty="0">
                <a:solidFill>
                  <a:srgbClr val="706F6F"/>
                </a:solidFill>
                <a:latin typeface="Segoe UI"/>
                <a:cs typeface="Segoe UI"/>
              </a:rPr>
              <a:t> </a:t>
            </a:r>
            <a:r>
              <a:rPr sz="900" b="1" dirty="0">
                <a:solidFill>
                  <a:srgbClr val="706F6F"/>
                </a:solidFill>
                <a:latin typeface="Segoe UI"/>
                <a:cs typeface="Segoe UI"/>
              </a:rPr>
              <a:t>в</a:t>
            </a:r>
            <a:r>
              <a:rPr sz="900" b="1" spc="-20" dirty="0">
                <a:solidFill>
                  <a:srgbClr val="706F6F"/>
                </a:solidFill>
                <a:latin typeface="Segoe UI"/>
                <a:cs typeface="Segoe UI"/>
              </a:rPr>
              <a:t> </a:t>
            </a:r>
            <a:r>
              <a:rPr sz="900" b="1" dirty="0">
                <a:solidFill>
                  <a:srgbClr val="706F6F"/>
                </a:solidFill>
                <a:latin typeface="Segoe UI"/>
                <a:cs typeface="Segoe UI"/>
              </a:rPr>
              <a:t>общеоб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ельных</a:t>
            </a:r>
            <a:r>
              <a:rPr sz="900" b="1" spc="-20" dirty="0">
                <a:solidFill>
                  <a:srgbClr val="706F6F"/>
                </a:solidFill>
                <a:latin typeface="Segoe UI"/>
                <a:cs typeface="Segoe UI"/>
              </a:rPr>
              <a:t> </a:t>
            </a:r>
            <a:r>
              <a:rPr sz="900" b="1" dirty="0">
                <a:solidFill>
                  <a:srgbClr val="706F6F"/>
                </a:solidFill>
                <a:latin typeface="Segoe UI"/>
                <a:cs typeface="Segoe UI"/>
              </a:rPr>
              <a:t>ор</a:t>
            </a:r>
            <a:r>
              <a:rPr sz="900" b="1" spc="-25" dirty="0">
                <a:solidFill>
                  <a:srgbClr val="706F6F"/>
                </a:solidFill>
                <a:latin typeface="Segoe UI"/>
                <a:cs typeface="Segoe UI"/>
              </a:rPr>
              <a:t>г</a:t>
            </a:r>
            <a:r>
              <a:rPr sz="900" b="1" dirty="0">
                <a:solidFill>
                  <a:srgbClr val="706F6F"/>
                </a:solidFill>
                <a:latin typeface="Segoe UI"/>
                <a:cs typeface="Segoe UI"/>
              </a:rPr>
              <a:t>анизациях,</a:t>
            </a:r>
            <a:r>
              <a:rPr sz="900" b="1" spc="-15"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аспол</a:t>
            </a:r>
            <a:r>
              <a:rPr sz="900" b="1" spc="-15" dirty="0">
                <a:solidFill>
                  <a:srgbClr val="706F6F"/>
                </a:solidFill>
                <a:latin typeface="Segoe UI"/>
                <a:cs typeface="Segoe UI"/>
              </a:rPr>
              <a:t>ож</a:t>
            </a:r>
            <a:r>
              <a:rPr sz="900" b="1" dirty="0">
                <a:solidFill>
                  <a:srgbClr val="706F6F"/>
                </a:solidFill>
                <a:latin typeface="Segoe UI"/>
                <a:cs typeface="Segoe UI"/>
              </a:rPr>
              <a:t>енных</a:t>
            </a:r>
            <a:r>
              <a:rPr sz="900" b="1" spc="-20" dirty="0">
                <a:solidFill>
                  <a:srgbClr val="706F6F"/>
                </a:solidFill>
                <a:latin typeface="Segoe UI"/>
                <a:cs typeface="Segoe UI"/>
              </a:rPr>
              <a:t> </a:t>
            </a:r>
            <a:r>
              <a:rPr sz="900" b="1" dirty="0">
                <a:solidFill>
                  <a:srgbClr val="706F6F"/>
                </a:solidFill>
                <a:latin typeface="Segoe UI"/>
                <a:cs typeface="Segoe UI"/>
              </a:rPr>
              <a:t>в</a:t>
            </a:r>
            <a:r>
              <a:rPr sz="900" b="1" spc="-20" dirty="0">
                <a:solidFill>
                  <a:srgbClr val="706F6F"/>
                </a:solidFill>
                <a:latin typeface="Segoe UI"/>
                <a:cs typeface="Segoe UI"/>
              </a:rPr>
              <a:t> </a:t>
            </a:r>
            <a:r>
              <a:rPr sz="900" b="1" dirty="0">
                <a:solidFill>
                  <a:srgbClr val="706F6F"/>
                </a:solidFill>
                <a:latin typeface="Segoe UI"/>
                <a:cs typeface="Segoe UI"/>
              </a:rPr>
              <a:t>сел</a:t>
            </a:r>
            <a:r>
              <a:rPr sz="900" b="1" spc="-5" dirty="0">
                <a:solidFill>
                  <a:srgbClr val="706F6F"/>
                </a:solidFill>
                <a:latin typeface="Segoe UI"/>
                <a:cs typeface="Segoe UI"/>
              </a:rPr>
              <a:t>ь</a:t>
            </a:r>
            <a:r>
              <a:rPr sz="900" b="1" dirty="0">
                <a:solidFill>
                  <a:srgbClr val="706F6F"/>
                </a:solidFill>
                <a:latin typeface="Segoe UI"/>
                <a:cs typeface="Segoe UI"/>
              </a:rPr>
              <a:t>с</a:t>
            </a:r>
            <a:r>
              <a:rPr sz="900" b="1" spc="-15" dirty="0">
                <a:solidFill>
                  <a:srgbClr val="706F6F"/>
                </a:solidFill>
                <a:latin typeface="Segoe UI"/>
                <a:cs typeface="Segoe UI"/>
              </a:rPr>
              <a:t>к</a:t>
            </a:r>
            <a:r>
              <a:rPr sz="900" b="1" dirty="0">
                <a:solidFill>
                  <a:srgbClr val="706F6F"/>
                </a:solidFill>
                <a:latin typeface="Segoe UI"/>
                <a:cs typeface="Segoe UI"/>
              </a:rPr>
              <a:t>ой</a:t>
            </a:r>
            <a:r>
              <a:rPr sz="900" b="1" spc="-20" dirty="0">
                <a:solidFill>
                  <a:srgbClr val="706F6F"/>
                </a:solidFill>
                <a:latin typeface="Segoe UI"/>
                <a:cs typeface="Segoe UI"/>
              </a:rPr>
              <a:t> </a:t>
            </a:r>
            <a:r>
              <a:rPr sz="900" b="1" dirty="0">
                <a:solidFill>
                  <a:srgbClr val="706F6F"/>
                </a:solidFill>
                <a:latin typeface="Segoe UI"/>
                <a:cs typeface="Segoe UI"/>
              </a:rPr>
              <a:t>мест- ности и малых </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дах</a:t>
            </a:r>
            <a:endParaRPr sz="900">
              <a:latin typeface="Segoe UI"/>
              <a:cs typeface="Segoe UI"/>
            </a:endParaRPr>
          </a:p>
        </p:txBody>
      </p:sp>
      <p:sp>
        <p:nvSpPr>
          <p:cNvPr id="50" name="object 50"/>
          <p:cNvSpPr txBox="1"/>
          <p:nvPr/>
        </p:nvSpPr>
        <p:spPr>
          <a:xfrm>
            <a:off x="1908542" y="3275205"/>
            <a:ext cx="4773930" cy="368300"/>
          </a:xfrm>
          <a:prstGeom prst="rect">
            <a:avLst/>
          </a:prstGeom>
        </p:spPr>
        <p:txBody>
          <a:bodyPr vert="horz" wrap="square" lIns="0" tIns="0" rIns="0" bIns="0" rtlCol="0">
            <a:spAutoFit/>
          </a:bodyPr>
          <a:lstStyle/>
          <a:p>
            <a:pPr marL="12700" marR="5080" algn="just">
              <a:lnSpc>
                <a:spcPts val="900"/>
              </a:lnSpc>
            </a:pPr>
            <a:r>
              <a:rPr sz="900" b="1" spc="-30" dirty="0">
                <a:solidFill>
                  <a:srgbClr val="706F6F"/>
                </a:solidFill>
                <a:latin typeface="Segoe UI"/>
                <a:cs typeface="Segoe UI"/>
              </a:rPr>
              <a:t>Р</a:t>
            </a:r>
            <a:r>
              <a:rPr sz="900" b="1" dirty="0">
                <a:solidFill>
                  <a:srgbClr val="706F6F"/>
                </a:solidFill>
                <a:latin typeface="Segoe UI"/>
                <a:cs typeface="Segoe UI"/>
              </a:rPr>
              <a:t>емонт </a:t>
            </a:r>
            <a:r>
              <a:rPr sz="900" b="1" spc="-125" dirty="0">
                <a:solidFill>
                  <a:srgbClr val="706F6F"/>
                </a:solidFill>
                <a:latin typeface="Segoe UI"/>
                <a:cs typeface="Segoe UI"/>
              </a:rPr>
              <a:t> </a:t>
            </a:r>
            <a:r>
              <a:rPr sz="900" b="1" dirty="0">
                <a:solidFill>
                  <a:srgbClr val="706F6F"/>
                </a:solidFill>
                <a:latin typeface="Segoe UI"/>
                <a:cs typeface="Segoe UI"/>
              </a:rPr>
              <a:t>спо</a:t>
            </a:r>
            <a:r>
              <a:rPr sz="900" b="1" spc="-15" dirty="0">
                <a:solidFill>
                  <a:srgbClr val="706F6F"/>
                </a:solidFill>
                <a:latin typeface="Segoe UI"/>
                <a:cs typeface="Segoe UI"/>
              </a:rPr>
              <a:t>р</a:t>
            </a:r>
            <a:r>
              <a:rPr sz="900" b="1" dirty="0">
                <a:solidFill>
                  <a:srgbClr val="706F6F"/>
                </a:solidFill>
                <a:latin typeface="Segoe UI"/>
                <a:cs typeface="Segoe UI"/>
              </a:rPr>
              <a:t>тивных </a:t>
            </a:r>
            <a:r>
              <a:rPr sz="900" b="1" spc="-125" dirty="0">
                <a:solidFill>
                  <a:srgbClr val="706F6F"/>
                </a:solidFill>
                <a:latin typeface="Segoe UI"/>
                <a:cs typeface="Segoe UI"/>
              </a:rPr>
              <a:t> </a:t>
            </a:r>
            <a:r>
              <a:rPr sz="900" b="1" dirty="0">
                <a:solidFill>
                  <a:srgbClr val="706F6F"/>
                </a:solidFill>
                <a:latin typeface="Segoe UI"/>
                <a:cs typeface="Segoe UI"/>
              </a:rPr>
              <a:t>залов </a:t>
            </a:r>
            <a:r>
              <a:rPr sz="900" b="1" spc="-125" dirty="0">
                <a:solidFill>
                  <a:srgbClr val="706F6F"/>
                </a:solidFill>
                <a:latin typeface="Segoe UI"/>
                <a:cs typeface="Segoe UI"/>
              </a:rPr>
              <a:t> </a:t>
            </a:r>
            <a:r>
              <a:rPr sz="900" b="1" dirty="0">
                <a:solidFill>
                  <a:srgbClr val="706F6F"/>
                </a:solidFill>
                <a:latin typeface="Segoe UI"/>
                <a:cs typeface="Segoe UI"/>
              </a:rPr>
              <a:t>и </a:t>
            </a:r>
            <a:r>
              <a:rPr sz="900" b="1" spc="-125" dirty="0">
                <a:solidFill>
                  <a:srgbClr val="706F6F"/>
                </a:solidFill>
                <a:latin typeface="Segoe UI"/>
                <a:cs typeface="Segoe UI"/>
              </a:rPr>
              <a:t> </a:t>
            </a:r>
            <a:r>
              <a:rPr sz="900" b="1" dirty="0">
                <a:solidFill>
                  <a:srgbClr val="706F6F"/>
                </a:solidFill>
                <a:latin typeface="Segoe UI"/>
                <a:cs typeface="Segoe UI"/>
              </a:rPr>
              <a:t>оснащение </a:t>
            </a:r>
            <a:r>
              <a:rPr sz="900" b="1" spc="-125" dirty="0">
                <a:solidFill>
                  <a:srgbClr val="706F6F"/>
                </a:solidFill>
                <a:latin typeface="Segoe UI"/>
                <a:cs typeface="Segoe UI"/>
              </a:rPr>
              <a:t> </a:t>
            </a:r>
            <a:r>
              <a:rPr sz="900" b="1" dirty="0">
                <a:solidFill>
                  <a:srgbClr val="706F6F"/>
                </a:solidFill>
                <a:latin typeface="Segoe UI"/>
                <a:cs typeface="Segoe UI"/>
              </a:rPr>
              <a:t>обор</a:t>
            </a:r>
            <a:r>
              <a:rPr sz="900" b="1" spc="-40" dirty="0">
                <a:solidFill>
                  <a:srgbClr val="706F6F"/>
                </a:solidFill>
                <a:latin typeface="Segoe UI"/>
                <a:cs typeface="Segoe UI"/>
              </a:rPr>
              <a:t>у</a:t>
            </a:r>
            <a:r>
              <a:rPr sz="900" b="1" dirty="0">
                <a:solidFill>
                  <a:srgbClr val="706F6F"/>
                </a:solidFill>
                <a:latin typeface="Segoe UI"/>
                <a:cs typeface="Segoe UI"/>
              </a:rPr>
              <a:t>дованием </a:t>
            </a:r>
            <a:r>
              <a:rPr sz="900" b="1" spc="-125" dirty="0">
                <a:solidFill>
                  <a:srgbClr val="706F6F"/>
                </a:solidFill>
                <a:latin typeface="Segoe UI"/>
                <a:cs typeface="Segoe UI"/>
              </a:rPr>
              <a:t> </a:t>
            </a:r>
            <a:r>
              <a:rPr sz="900" b="1" dirty="0">
                <a:solidFill>
                  <a:srgbClr val="706F6F"/>
                </a:solidFill>
                <a:latin typeface="Segoe UI"/>
                <a:cs typeface="Segoe UI"/>
              </a:rPr>
              <a:t>существующих </a:t>
            </a:r>
            <a:r>
              <a:rPr sz="900" b="1" spc="-125" dirty="0">
                <a:solidFill>
                  <a:srgbClr val="706F6F"/>
                </a:solidFill>
                <a:latin typeface="Segoe UI"/>
                <a:cs typeface="Segoe UI"/>
              </a:rPr>
              <a:t> </a:t>
            </a:r>
            <a:r>
              <a:rPr sz="900" b="1" spc="-15" dirty="0">
                <a:solidFill>
                  <a:srgbClr val="706F6F"/>
                </a:solidFill>
                <a:latin typeface="Segoe UI"/>
                <a:cs typeface="Segoe UI"/>
              </a:rPr>
              <a:t>о</a:t>
            </a:r>
            <a:r>
              <a:rPr sz="900" b="1" dirty="0">
                <a:solidFill>
                  <a:srgbClr val="706F6F"/>
                </a:solidFill>
                <a:latin typeface="Segoe UI"/>
                <a:cs typeface="Segoe UI"/>
              </a:rPr>
              <a:t>ткрытых плос</a:t>
            </a:r>
            <a:r>
              <a:rPr sz="900" b="1" spc="-15" dirty="0">
                <a:solidFill>
                  <a:srgbClr val="706F6F"/>
                </a:solidFill>
                <a:latin typeface="Segoe UI"/>
                <a:cs typeface="Segoe UI"/>
              </a:rPr>
              <a:t>к</a:t>
            </a:r>
            <a:r>
              <a:rPr sz="900" b="1" dirty="0">
                <a:solidFill>
                  <a:srgbClr val="706F6F"/>
                </a:solidFill>
                <a:latin typeface="Segoe UI"/>
                <a:cs typeface="Segoe UI"/>
              </a:rPr>
              <a:t>остных</a:t>
            </a:r>
            <a:r>
              <a:rPr sz="900" b="1" spc="60" dirty="0">
                <a:solidFill>
                  <a:srgbClr val="706F6F"/>
                </a:solidFill>
                <a:latin typeface="Segoe UI"/>
                <a:cs typeface="Segoe UI"/>
              </a:rPr>
              <a:t> </a:t>
            </a:r>
            <a:r>
              <a:rPr sz="900" b="1" dirty="0">
                <a:solidFill>
                  <a:srgbClr val="706F6F"/>
                </a:solidFill>
                <a:latin typeface="Segoe UI"/>
                <a:cs typeface="Segoe UI"/>
              </a:rPr>
              <a:t>спо</a:t>
            </a:r>
            <a:r>
              <a:rPr sz="900" b="1" spc="-15" dirty="0">
                <a:solidFill>
                  <a:srgbClr val="706F6F"/>
                </a:solidFill>
                <a:latin typeface="Segoe UI"/>
                <a:cs typeface="Segoe UI"/>
              </a:rPr>
              <a:t>р</a:t>
            </a:r>
            <a:r>
              <a:rPr sz="900" b="1" dirty="0">
                <a:solidFill>
                  <a:srgbClr val="706F6F"/>
                </a:solidFill>
                <a:latin typeface="Segoe UI"/>
                <a:cs typeface="Segoe UI"/>
              </a:rPr>
              <a:t>тивных</a:t>
            </a:r>
            <a:r>
              <a:rPr sz="900" b="1" spc="55" dirty="0">
                <a:solidFill>
                  <a:srgbClr val="706F6F"/>
                </a:solidFill>
                <a:latin typeface="Segoe UI"/>
                <a:cs typeface="Segoe UI"/>
              </a:rPr>
              <a:t> </a:t>
            </a:r>
            <a:r>
              <a:rPr sz="900" b="1" dirty="0">
                <a:solidFill>
                  <a:srgbClr val="706F6F"/>
                </a:solidFill>
                <a:latin typeface="Segoe UI"/>
                <a:cs typeface="Segoe UI"/>
              </a:rPr>
              <a:t>соору</a:t>
            </a:r>
            <a:r>
              <a:rPr sz="900" b="1" spc="-15" dirty="0">
                <a:solidFill>
                  <a:srgbClr val="706F6F"/>
                </a:solidFill>
                <a:latin typeface="Segoe UI"/>
                <a:cs typeface="Segoe UI"/>
              </a:rPr>
              <a:t>ж</a:t>
            </a:r>
            <a:r>
              <a:rPr sz="900" b="1" dirty="0">
                <a:solidFill>
                  <a:srgbClr val="706F6F"/>
                </a:solidFill>
                <a:latin typeface="Segoe UI"/>
                <a:cs typeface="Segoe UI"/>
              </a:rPr>
              <a:t>ений</a:t>
            </a:r>
            <a:r>
              <a:rPr sz="900" b="1" spc="60" dirty="0">
                <a:solidFill>
                  <a:srgbClr val="706F6F"/>
                </a:solidFill>
                <a:latin typeface="Segoe UI"/>
                <a:cs typeface="Segoe UI"/>
              </a:rPr>
              <a:t> </a:t>
            </a:r>
            <a:r>
              <a:rPr sz="900" b="1" dirty="0">
                <a:solidFill>
                  <a:srgbClr val="706F6F"/>
                </a:solidFill>
                <a:latin typeface="Segoe UI"/>
                <a:cs typeface="Segoe UI"/>
              </a:rPr>
              <a:t>в</a:t>
            </a:r>
            <a:r>
              <a:rPr sz="900" b="1" spc="55" dirty="0">
                <a:solidFill>
                  <a:srgbClr val="706F6F"/>
                </a:solidFill>
                <a:latin typeface="Segoe UI"/>
                <a:cs typeface="Segoe UI"/>
              </a:rPr>
              <a:t> </a:t>
            </a:r>
            <a:r>
              <a:rPr sz="900" b="1" dirty="0">
                <a:solidFill>
                  <a:srgbClr val="706F6F"/>
                </a:solidFill>
                <a:latin typeface="Segoe UI"/>
                <a:cs typeface="Segoe UI"/>
              </a:rPr>
              <a:t>общеоб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ельных</a:t>
            </a:r>
            <a:r>
              <a:rPr sz="900" b="1" spc="60" dirty="0">
                <a:solidFill>
                  <a:srgbClr val="706F6F"/>
                </a:solidFill>
                <a:latin typeface="Segoe UI"/>
                <a:cs typeface="Segoe UI"/>
              </a:rPr>
              <a:t> </a:t>
            </a:r>
            <a:r>
              <a:rPr sz="900" b="1" dirty="0">
                <a:solidFill>
                  <a:srgbClr val="706F6F"/>
                </a:solidFill>
                <a:latin typeface="Segoe UI"/>
                <a:cs typeface="Segoe UI"/>
              </a:rPr>
              <a:t>ор</a:t>
            </a:r>
            <a:r>
              <a:rPr sz="900" b="1" spc="-25" dirty="0">
                <a:solidFill>
                  <a:srgbClr val="706F6F"/>
                </a:solidFill>
                <a:latin typeface="Segoe UI"/>
                <a:cs typeface="Segoe UI"/>
              </a:rPr>
              <a:t>г</a:t>
            </a:r>
            <a:r>
              <a:rPr sz="900" b="1" dirty="0">
                <a:solidFill>
                  <a:srgbClr val="706F6F"/>
                </a:solidFill>
                <a:latin typeface="Segoe UI"/>
                <a:cs typeface="Segoe UI"/>
              </a:rPr>
              <a:t>анизациях,</a:t>
            </a:r>
            <a:r>
              <a:rPr sz="900" b="1" spc="60" dirty="0">
                <a:solidFill>
                  <a:srgbClr val="706F6F"/>
                </a:solidFill>
                <a:latin typeface="Segoe UI"/>
                <a:cs typeface="Segoe UI"/>
              </a:rPr>
              <a:t> </a:t>
            </a:r>
            <a:r>
              <a:rPr sz="900" b="1" spc="-10" dirty="0">
                <a:solidFill>
                  <a:srgbClr val="706F6F"/>
                </a:solidFill>
                <a:latin typeface="Segoe UI"/>
                <a:cs typeface="Segoe UI"/>
              </a:rPr>
              <a:t>р</a:t>
            </a:r>
            <a:r>
              <a:rPr sz="900" b="1" dirty="0">
                <a:solidFill>
                  <a:srgbClr val="706F6F"/>
                </a:solidFill>
                <a:latin typeface="Segoe UI"/>
                <a:cs typeface="Segoe UI"/>
              </a:rPr>
              <a:t>ас- пол</a:t>
            </a:r>
            <a:r>
              <a:rPr sz="900" b="1" spc="-15" dirty="0">
                <a:solidFill>
                  <a:srgbClr val="706F6F"/>
                </a:solidFill>
                <a:latin typeface="Segoe UI"/>
                <a:cs typeface="Segoe UI"/>
              </a:rPr>
              <a:t>ож</a:t>
            </a:r>
            <a:r>
              <a:rPr sz="900" b="1" dirty="0">
                <a:solidFill>
                  <a:srgbClr val="706F6F"/>
                </a:solidFill>
                <a:latin typeface="Segoe UI"/>
                <a:cs typeface="Segoe UI"/>
              </a:rPr>
              <a:t>енных в сел</a:t>
            </a:r>
            <a:r>
              <a:rPr sz="900" b="1" spc="-5" dirty="0">
                <a:solidFill>
                  <a:srgbClr val="706F6F"/>
                </a:solidFill>
                <a:latin typeface="Segoe UI"/>
                <a:cs typeface="Segoe UI"/>
              </a:rPr>
              <a:t>ь</a:t>
            </a:r>
            <a:r>
              <a:rPr sz="900" b="1" dirty="0">
                <a:solidFill>
                  <a:srgbClr val="706F6F"/>
                </a:solidFill>
                <a:latin typeface="Segoe UI"/>
                <a:cs typeface="Segoe UI"/>
              </a:rPr>
              <a:t>с</a:t>
            </a:r>
            <a:r>
              <a:rPr sz="900" b="1" spc="-15" dirty="0">
                <a:solidFill>
                  <a:srgbClr val="706F6F"/>
                </a:solidFill>
                <a:latin typeface="Segoe UI"/>
                <a:cs typeface="Segoe UI"/>
              </a:rPr>
              <a:t>к</a:t>
            </a:r>
            <a:r>
              <a:rPr sz="900" b="1" dirty="0">
                <a:solidFill>
                  <a:srgbClr val="706F6F"/>
                </a:solidFill>
                <a:latin typeface="Segoe UI"/>
                <a:cs typeface="Segoe UI"/>
              </a:rPr>
              <a:t>ой местности и малых </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дах</a:t>
            </a:r>
            <a:endParaRPr sz="900">
              <a:latin typeface="Segoe UI"/>
              <a:cs typeface="Segoe UI"/>
            </a:endParaRPr>
          </a:p>
        </p:txBody>
      </p:sp>
      <p:sp>
        <p:nvSpPr>
          <p:cNvPr id="51" name="object 51"/>
          <p:cNvSpPr txBox="1"/>
          <p:nvPr/>
        </p:nvSpPr>
        <p:spPr>
          <a:xfrm>
            <a:off x="677359" y="5204788"/>
            <a:ext cx="2554605" cy="1014094"/>
          </a:xfrm>
          <a:prstGeom prst="rect">
            <a:avLst/>
          </a:prstGeom>
        </p:spPr>
        <p:txBody>
          <a:bodyPr vert="horz" wrap="square" lIns="0" tIns="0" rIns="0" bIns="0" rtlCol="0">
            <a:spAutoFit/>
          </a:bodyPr>
          <a:lstStyle/>
          <a:p>
            <a:pPr marL="12700">
              <a:lnSpc>
                <a:spcPct val="100000"/>
              </a:lnSpc>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Богородский муниципальный округ</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Вознесенский муниципальный район</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Воскресенский муниципальный район</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г. о. г. Дзержинск</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г. о. Перевозский</a:t>
            </a:r>
            <a:endParaRPr sz="1050">
              <a:latin typeface="Segoe UI"/>
              <a:cs typeface="Segoe UI"/>
            </a:endParaRPr>
          </a:p>
        </p:txBody>
      </p:sp>
      <p:sp>
        <p:nvSpPr>
          <p:cNvPr id="52" name="object 52"/>
          <p:cNvSpPr txBox="1"/>
          <p:nvPr/>
        </p:nvSpPr>
        <p:spPr>
          <a:xfrm>
            <a:off x="7896801" y="1224919"/>
            <a:ext cx="67754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9 614,3</a:t>
            </a:r>
            <a:endParaRPr sz="1500">
              <a:latin typeface="Segoe UI"/>
              <a:cs typeface="Segoe UI"/>
            </a:endParaRPr>
          </a:p>
        </p:txBody>
      </p:sp>
      <p:sp>
        <p:nvSpPr>
          <p:cNvPr id="53" name="object 53"/>
          <p:cNvSpPr/>
          <p:nvPr/>
        </p:nvSpPr>
        <p:spPr>
          <a:xfrm>
            <a:off x="7583463" y="721321"/>
            <a:ext cx="434935" cy="436486"/>
          </a:xfrm>
          <a:prstGeom prst="rect">
            <a:avLst/>
          </a:prstGeom>
          <a:blipFill>
            <a:blip r:embed="rId3" cstate="print"/>
            <a:stretch>
              <a:fillRect/>
            </a:stretch>
          </a:blipFill>
        </p:spPr>
        <p:txBody>
          <a:bodyPr wrap="square" lIns="0" tIns="0" rIns="0" bIns="0" rtlCol="0"/>
          <a:lstStyle/>
          <a:p>
            <a:endParaRPr/>
          </a:p>
        </p:txBody>
      </p:sp>
      <p:sp>
        <p:nvSpPr>
          <p:cNvPr id="54" name="object 54"/>
          <p:cNvSpPr/>
          <p:nvPr/>
        </p:nvSpPr>
        <p:spPr>
          <a:xfrm>
            <a:off x="7718606" y="1163130"/>
            <a:ext cx="0" cy="1158875"/>
          </a:xfrm>
          <a:custGeom>
            <a:avLst/>
            <a:gdLst/>
            <a:ahLst/>
            <a:cxnLst/>
            <a:rect l="l" t="t" r="r" b="b"/>
            <a:pathLst>
              <a:path h="1158875">
                <a:moveTo>
                  <a:pt x="0" y="0"/>
                </a:moveTo>
                <a:lnTo>
                  <a:pt x="0" y="1158798"/>
                </a:lnTo>
              </a:path>
            </a:pathLst>
          </a:custGeom>
          <a:ln w="9525">
            <a:solidFill>
              <a:srgbClr val="5284C4"/>
            </a:solidFill>
          </a:ln>
        </p:spPr>
        <p:txBody>
          <a:bodyPr wrap="square" lIns="0" tIns="0" rIns="0" bIns="0" rtlCol="0"/>
          <a:lstStyle/>
          <a:p>
            <a:endParaRPr/>
          </a:p>
        </p:txBody>
      </p:sp>
      <p:sp>
        <p:nvSpPr>
          <p:cNvPr id="55" name="object 55"/>
          <p:cNvSpPr/>
          <p:nvPr/>
        </p:nvSpPr>
        <p:spPr>
          <a:xfrm>
            <a:off x="7713843" y="1813857"/>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6" name="object 56"/>
          <p:cNvSpPr/>
          <p:nvPr/>
        </p:nvSpPr>
        <p:spPr>
          <a:xfrm>
            <a:off x="7841716" y="1790153"/>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7" name="object 57"/>
          <p:cNvSpPr/>
          <p:nvPr/>
        </p:nvSpPr>
        <p:spPr>
          <a:xfrm>
            <a:off x="7841716" y="1790153"/>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8" name="object 58"/>
          <p:cNvSpPr/>
          <p:nvPr/>
        </p:nvSpPr>
        <p:spPr>
          <a:xfrm>
            <a:off x="7718605" y="134045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9" name="object 59"/>
          <p:cNvSpPr/>
          <p:nvPr/>
        </p:nvSpPr>
        <p:spPr>
          <a:xfrm>
            <a:off x="7846479" y="1316749"/>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0" name="object 60"/>
          <p:cNvSpPr/>
          <p:nvPr/>
        </p:nvSpPr>
        <p:spPr>
          <a:xfrm>
            <a:off x="7846479" y="1316749"/>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1" name="object 61"/>
          <p:cNvSpPr/>
          <p:nvPr/>
        </p:nvSpPr>
        <p:spPr>
          <a:xfrm>
            <a:off x="7718605" y="231716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2" name="object 62"/>
          <p:cNvSpPr/>
          <p:nvPr/>
        </p:nvSpPr>
        <p:spPr>
          <a:xfrm>
            <a:off x="7846479" y="229345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3" name="object 63"/>
          <p:cNvSpPr/>
          <p:nvPr/>
        </p:nvSpPr>
        <p:spPr>
          <a:xfrm>
            <a:off x="7846479" y="229345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4" name="object 64"/>
          <p:cNvSpPr txBox="1"/>
          <p:nvPr/>
        </p:nvSpPr>
        <p:spPr>
          <a:xfrm>
            <a:off x="3653284" y="292895"/>
            <a:ext cx="6163945" cy="841375"/>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pPr>
            <a:endParaRPr sz="1200">
              <a:latin typeface="Times New Roman"/>
              <a:cs typeface="Times New Roman"/>
            </a:endParaRPr>
          </a:p>
          <a:p>
            <a:pPr marR="1127760" algn="r">
              <a:lnSpc>
                <a:spcPts val="1420"/>
              </a:lnSpc>
              <a:spcBef>
                <a:spcPts val="975"/>
              </a:spcBef>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R="1381760" algn="r">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65" name="object 65"/>
          <p:cNvSpPr txBox="1"/>
          <p:nvPr/>
        </p:nvSpPr>
        <p:spPr>
          <a:xfrm>
            <a:off x="7896735" y="1420880"/>
            <a:ext cx="981710" cy="50927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a:p>
            <a:pPr marL="12700">
              <a:lnSpc>
                <a:spcPct val="100000"/>
              </a:lnSpc>
              <a:spcBef>
                <a:spcPts val="835"/>
              </a:spcBef>
            </a:pPr>
            <a:r>
              <a:rPr sz="1500" b="1" dirty="0">
                <a:solidFill>
                  <a:srgbClr val="F07E2F"/>
                </a:solidFill>
                <a:latin typeface="Segoe UI"/>
                <a:cs typeface="Segoe UI"/>
              </a:rPr>
              <a:t>400,6 </a:t>
            </a:r>
            <a:r>
              <a:rPr sz="1500" b="1" spc="-55" dirty="0">
                <a:solidFill>
                  <a:srgbClr val="F07E2F"/>
                </a:solidFill>
                <a:latin typeface="Segoe UI"/>
                <a:cs typeface="Segoe UI"/>
              </a:rPr>
              <a:t> </a:t>
            </a:r>
            <a:r>
              <a:rPr sz="800" b="1" dirty="0">
                <a:solidFill>
                  <a:srgbClr val="F07E2F"/>
                </a:solidFill>
                <a:latin typeface="Segoe UI"/>
                <a:cs typeface="Segoe UI"/>
              </a:rPr>
              <a:t>руб.</a:t>
            </a:r>
            <a:endParaRPr sz="800">
              <a:latin typeface="Segoe UI"/>
              <a:cs typeface="Segoe UI"/>
            </a:endParaRPr>
          </a:p>
        </p:txBody>
      </p:sp>
      <p:sp>
        <p:nvSpPr>
          <p:cNvPr id="66" name="object 66"/>
          <p:cNvSpPr txBox="1"/>
          <p:nvPr/>
        </p:nvSpPr>
        <p:spPr>
          <a:xfrm>
            <a:off x="7896759" y="1922681"/>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67" name="object 67"/>
          <p:cNvSpPr txBox="1"/>
          <p:nvPr/>
        </p:nvSpPr>
        <p:spPr>
          <a:xfrm>
            <a:off x="7896801" y="2171087"/>
            <a:ext cx="1071245" cy="22479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10 014,9 </a:t>
            </a:r>
            <a:r>
              <a:rPr sz="1500" b="1" spc="-210" dirty="0">
                <a:solidFill>
                  <a:srgbClr val="F07E2F"/>
                </a:solidFill>
                <a:latin typeface="Segoe UI"/>
                <a:cs typeface="Segoe UI"/>
              </a:rPr>
              <a:t> </a:t>
            </a:r>
            <a:r>
              <a:rPr sz="1200" b="1" baseline="45138" dirty="0">
                <a:solidFill>
                  <a:srgbClr val="F07E2F"/>
                </a:solidFill>
                <a:latin typeface="Segoe UI"/>
                <a:cs typeface="Segoe UI"/>
              </a:rPr>
              <a:t>тыс.</a:t>
            </a:r>
            <a:endParaRPr sz="1200" baseline="45138">
              <a:latin typeface="Segoe UI"/>
              <a:cs typeface="Segoe UI"/>
            </a:endParaRPr>
          </a:p>
        </p:txBody>
      </p:sp>
      <p:sp>
        <p:nvSpPr>
          <p:cNvPr id="68" name="object 68"/>
          <p:cNvSpPr txBox="1"/>
          <p:nvPr/>
        </p:nvSpPr>
        <p:spPr>
          <a:xfrm>
            <a:off x="7896734" y="2375579"/>
            <a:ext cx="117030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муниципальный</a:t>
            </a:r>
            <a:endParaRPr sz="1200">
              <a:latin typeface="Segoe UI"/>
              <a:cs typeface="Segoe UI"/>
            </a:endParaRPr>
          </a:p>
        </p:txBody>
      </p:sp>
      <p:sp>
        <p:nvSpPr>
          <p:cNvPr id="69" name="object 69"/>
          <p:cNvSpPr txBox="1"/>
          <p:nvPr/>
        </p:nvSpPr>
        <p:spPr>
          <a:xfrm>
            <a:off x="8648574" y="1232322"/>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70" name="object 70"/>
          <p:cNvSpPr txBox="1"/>
          <p:nvPr/>
        </p:nvSpPr>
        <p:spPr>
          <a:xfrm>
            <a:off x="8648574" y="1321222"/>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71" name="object 71"/>
          <p:cNvSpPr txBox="1"/>
          <p:nvPr/>
        </p:nvSpPr>
        <p:spPr>
          <a:xfrm>
            <a:off x="8485287" y="1700171"/>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72" name="object 72"/>
          <p:cNvSpPr txBox="1"/>
          <p:nvPr/>
        </p:nvSpPr>
        <p:spPr>
          <a:xfrm>
            <a:off x="8737255" y="2259987"/>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73" name="object 73"/>
          <p:cNvSpPr/>
          <p:nvPr/>
        </p:nvSpPr>
        <p:spPr>
          <a:xfrm>
            <a:off x="5266956" y="634085"/>
            <a:ext cx="1615438" cy="1344800"/>
          </a:xfrm>
          <a:prstGeom prst="rect">
            <a:avLst/>
          </a:prstGeom>
          <a:blipFill>
            <a:blip r:embed="rId4" cstate="print"/>
            <a:stretch>
              <a:fillRect/>
            </a:stretch>
          </a:blipFill>
        </p:spPr>
        <p:txBody>
          <a:bodyPr wrap="square" lIns="0" tIns="0" rIns="0" bIns="0" rtlCol="0"/>
          <a:lstStyle/>
          <a:p>
            <a:endParaRPr/>
          </a:p>
        </p:txBody>
      </p:sp>
      <p:sp>
        <p:nvSpPr>
          <p:cNvPr id="74" name="object 74"/>
          <p:cNvSpPr/>
          <p:nvPr/>
        </p:nvSpPr>
        <p:spPr>
          <a:xfrm>
            <a:off x="706208" y="3347786"/>
            <a:ext cx="199669" cy="193786"/>
          </a:xfrm>
          <a:prstGeom prst="rect">
            <a:avLst/>
          </a:prstGeom>
          <a:blipFill>
            <a:blip r:embed="rId5" cstate="print"/>
            <a:stretch>
              <a:fillRect/>
            </a:stretch>
          </a:blipFill>
        </p:spPr>
        <p:txBody>
          <a:bodyPr wrap="square" lIns="0" tIns="0" rIns="0" bIns="0" rtlCol="0"/>
          <a:lstStyle/>
          <a:p>
            <a:endParaRPr/>
          </a:p>
        </p:txBody>
      </p:sp>
      <p:sp>
        <p:nvSpPr>
          <p:cNvPr id="75" name="object 75"/>
          <p:cNvSpPr/>
          <p:nvPr/>
        </p:nvSpPr>
        <p:spPr>
          <a:xfrm>
            <a:off x="698404" y="3918546"/>
            <a:ext cx="199663" cy="200990"/>
          </a:xfrm>
          <a:prstGeom prst="rect">
            <a:avLst/>
          </a:prstGeom>
          <a:blipFill>
            <a:blip r:embed="rId6" cstate="print"/>
            <a:stretch>
              <a:fillRect/>
            </a:stretch>
          </a:blipFill>
        </p:spPr>
        <p:txBody>
          <a:bodyPr wrap="square" lIns="0" tIns="0" rIns="0" bIns="0" rtlCol="0"/>
          <a:lstStyle/>
          <a:p>
            <a:endParaRPr/>
          </a:p>
        </p:txBody>
      </p:sp>
      <p:sp>
        <p:nvSpPr>
          <p:cNvPr id="76" name="object 76"/>
          <p:cNvSpPr/>
          <p:nvPr/>
        </p:nvSpPr>
        <p:spPr>
          <a:xfrm>
            <a:off x="697207" y="2774911"/>
            <a:ext cx="228896" cy="215998"/>
          </a:xfrm>
          <a:prstGeom prst="rect">
            <a:avLst/>
          </a:prstGeom>
          <a:blipFill>
            <a:blip r:embed="rId7" cstate="print"/>
            <a:stretch>
              <a:fillRect/>
            </a:stretch>
          </a:blipFill>
        </p:spPr>
        <p:txBody>
          <a:bodyPr wrap="square" lIns="0" tIns="0" rIns="0" bIns="0" rtlCol="0"/>
          <a:lstStyle/>
          <a:p>
            <a:endParaRPr/>
          </a:p>
        </p:txBody>
      </p:sp>
      <p:sp>
        <p:nvSpPr>
          <p:cNvPr id="77" name="object 77"/>
          <p:cNvSpPr txBox="1"/>
          <p:nvPr/>
        </p:nvSpPr>
        <p:spPr>
          <a:xfrm>
            <a:off x="669733" y="4191294"/>
            <a:ext cx="6133465" cy="803275"/>
          </a:xfrm>
          <a:prstGeom prst="rect">
            <a:avLst/>
          </a:prstGeom>
        </p:spPr>
        <p:txBody>
          <a:bodyPr vert="horz" wrap="square" lIns="0" tIns="0" rIns="0" bIns="0" rtlCol="0">
            <a:spAutoFit/>
          </a:bodyPr>
          <a:lstStyle/>
          <a:p>
            <a:pPr marR="5080" algn="r">
              <a:lnSpc>
                <a:spcPct val="100000"/>
              </a:lnSpc>
            </a:pPr>
            <a:r>
              <a:rPr sz="1550" spc="-125" dirty="0">
                <a:solidFill>
                  <a:srgbClr val="FFFFFF"/>
                </a:solidFill>
                <a:latin typeface="Segoe UI"/>
                <a:cs typeface="Segoe UI"/>
              </a:rPr>
              <a:t>2021</a:t>
            </a:r>
            <a:endParaRPr sz="1550">
              <a:latin typeface="Segoe UI"/>
              <a:cs typeface="Segoe UI"/>
            </a:endParaRPr>
          </a:p>
          <a:p>
            <a:pPr marL="12700" marR="41275" indent="400685">
              <a:lnSpc>
                <a:spcPts val="1700"/>
              </a:lnSpc>
              <a:spcBef>
                <a:spcPts val="1205"/>
              </a:spcBef>
            </a:pPr>
            <a:r>
              <a:rPr sz="1500" b="1" spc="-45" dirty="0">
                <a:solidFill>
                  <a:srgbClr val="00B1EB"/>
                </a:solidFill>
                <a:latin typeface="Segoe UI"/>
                <a:cs typeface="Segoe UI"/>
              </a:rPr>
              <a:t>Р</a:t>
            </a:r>
            <a:r>
              <a:rPr sz="1500" b="1" dirty="0">
                <a:solidFill>
                  <a:srgbClr val="00B1EB"/>
                </a:solidFill>
                <a:latin typeface="Segoe UI"/>
                <a:cs typeface="Segoe UI"/>
              </a:rPr>
              <a:t>емонт спо</a:t>
            </a:r>
            <a:r>
              <a:rPr sz="1500" b="1" spc="-25" dirty="0">
                <a:solidFill>
                  <a:srgbClr val="00B1EB"/>
                </a:solidFill>
                <a:latin typeface="Segoe UI"/>
                <a:cs typeface="Segoe UI"/>
              </a:rPr>
              <a:t>р</a:t>
            </a:r>
            <a:r>
              <a:rPr sz="1500" b="1" dirty="0">
                <a:solidFill>
                  <a:srgbClr val="00B1EB"/>
                </a:solidFill>
                <a:latin typeface="Segoe UI"/>
                <a:cs typeface="Segoe UI"/>
              </a:rPr>
              <a:t>тивных залов и оснащение обор</a:t>
            </a:r>
            <a:r>
              <a:rPr sz="1500" b="1" spc="-65" dirty="0">
                <a:solidFill>
                  <a:srgbClr val="00B1EB"/>
                </a:solidFill>
                <a:latin typeface="Segoe UI"/>
                <a:cs typeface="Segoe UI"/>
              </a:rPr>
              <a:t>у</a:t>
            </a:r>
            <a:r>
              <a:rPr sz="1500" b="1" dirty="0">
                <a:solidFill>
                  <a:srgbClr val="00B1EB"/>
                </a:solidFill>
                <a:latin typeface="Segoe UI"/>
                <a:cs typeface="Segoe UI"/>
              </a:rPr>
              <a:t>дованием существующих </a:t>
            </a:r>
            <a:r>
              <a:rPr sz="1500" b="1" spc="-20" dirty="0">
                <a:solidFill>
                  <a:srgbClr val="00B1EB"/>
                </a:solidFill>
                <a:latin typeface="Segoe UI"/>
                <a:cs typeface="Segoe UI"/>
              </a:rPr>
              <a:t>о</a:t>
            </a:r>
            <a:r>
              <a:rPr sz="1500" b="1" dirty="0">
                <a:solidFill>
                  <a:srgbClr val="00B1EB"/>
                </a:solidFill>
                <a:latin typeface="Segoe UI"/>
                <a:cs typeface="Segoe UI"/>
              </a:rPr>
              <a:t>ткрытых плос</a:t>
            </a:r>
            <a:r>
              <a:rPr sz="1500" b="1" spc="-25" dirty="0">
                <a:solidFill>
                  <a:srgbClr val="00B1EB"/>
                </a:solidFill>
                <a:latin typeface="Segoe UI"/>
                <a:cs typeface="Segoe UI"/>
              </a:rPr>
              <a:t>к</a:t>
            </a:r>
            <a:r>
              <a:rPr sz="1500" b="1" dirty="0">
                <a:solidFill>
                  <a:srgbClr val="00B1EB"/>
                </a:solidFill>
                <a:latin typeface="Segoe UI"/>
                <a:cs typeface="Segoe UI"/>
              </a:rPr>
              <a:t>остных спо</a:t>
            </a:r>
            <a:r>
              <a:rPr sz="1500" b="1" spc="-25" dirty="0">
                <a:solidFill>
                  <a:srgbClr val="00B1EB"/>
                </a:solidFill>
                <a:latin typeface="Segoe UI"/>
                <a:cs typeface="Segoe UI"/>
              </a:rPr>
              <a:t>р</a:t>
            </a:r>
            <a:r>
              <a:rPr sz="1500" b="1" dirty="0">
                <a:solidFill>
                  <a:srgbClr val="00B1EB"/>
                </a:solidFill>
                <a:latin typeface="Segoe UI"/>
                <a:cs typeface="Segoe UI"/>
              </a:rPr>
              <a:t>тивных соору</a:t>
            </a:r>
            <a:r>
              <a:rPr sz="1500" b="1" spc="-25" dirty="0">
                <a:solidFill>
                  <a:srgbClr val="00B1EB"/>
                </a:solidFill>
                <a:latin typeface="Segoe UI"/>
                <a:cs typeface="Segoe UI"/>
              </a:rPr>
              <a:t>ж</a:t>
            </a:r>
            <a:r>
              <a:rPr sz="1500" b="1" dirty="0">
                <a:solidFill>
                  <a:srgbClr val="00B1EB"/>
                </a:solidFill>
                <a:latin typeface="Segoe UI"/>
                <a:cs typeface="Segoe UI"/>
              </a:rPr>
              <a:t>ений</a:t>
            </a:r>
            <a:endParaRPr sz="1500">
              <a:latin typeface="Segoe UI"/>
              <a:cs typeface="Segoe UI"/>
            </a:endParaRPr>
          </a:p>
        </p:txBody>
      </p:sp>
      <p:sp>
        <p:nvSpPr>
          <p:cNvPr id="78" name="object 78"/>
          <p:cNvSpPr txBox="1"/>
          <p:nvPr/>
        </p:nvSpPr>
        <p:spPr>
          <a:xfrm>
            <a:off x="937497" y="2805307"/>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79" name="object 79"/>
          <p:cNvSpPr txBox="1"/>
          <p:nvPr/>
        </p:nvSpPr>
        <p:spPr>
          <a:xfrm>
            <a:off x="938196" y="3380452"/>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80" name="object 80"/>
          <p:cNvSpPr txBox="1"/>
          <p:nvPr/>
        </p:nvSpPr>
        <p:spPr>
          <a:xfrm>
            <a:off x="914866" y="394805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82" name="object 82"/>
          <p:cNvSpPr/>
          <p:nvPr/>
        </p:nvSpPr>
        <p:spPr>
          <a:xfrm>
            <a:off x="6785762" y="2784641"/>
            <a:ext cx="3018476" cy="3838149"/>
          </a:xfrm>
          <a:prstGeom prst="rect">
            <a:avLst/>
          </a:prstGeom>
          <a:blipFill>
            <a:blip r:embed="rId8" cstate="print"/>
            <a:stretch>
              <a:fillRect/>
            </a:stretch>
          </a:blipFill>
        </p:spPr>
        <p:txBody>
          <a:bodyPr wrap="square" lIns="0" tIns="0" rIns="0" bIns="0" rtlCol="0"/>
          <a:lstStyle/>
          <a:p>
            <a:endParaRPr/>
          </a:p>
        </p:txBody>
      </p:sp>
      <p:sp>
        <p:nvSpPr>
          <p:cNvPr id="83" name="object 83"/>
          <p:cNvSpPr/>
          <p:nvPr/>
        </p:nvSpPr>
        <p:spPr>
          <a:xfrm>
            <a:off x="1759244" y="2636376"/>
            <a:ext cx="0" cy="1753235"/>
          </a:xfrm>
          <a:custGeom>
            <a:avLst/>
            <a:gdLst/>
            <a:ahLst/>
            <a:cxnLst/>
            <a:rect l="l" t="t" r="r" b="b"/>
            <a:pathLst>
              <a:path h="1753235">
                <a:moveTo>
                  <a:pt x="0" y="1752739"/>
                </a:moveTo>
                <a:lnTo>
                  <a:pt x="0" y="0"/>
                </a:lnTo>
              </a:path>
            </a:pathLst>
          </a:custGeom>
          <a:ln w="107950">
            <a:solidFill>
              <a:srgbClr val="FFFFFF"/>
            </a:solidFill>
          </a:ln>
        </p:spPr>
        <p:txBody>
          <a:bodyPr wrap="square" lIns="0" tIns="0" rIns="0" bIns="0" rtlCol="0"/>
          <a:lstStyle/>
          <a:p>
            <a:endParaRPr/>
          </a:p>
        </p:txBody>
      </p:sp>
      <p:sp>
        <p:nvSpPr>
          <p:cNvPr id="84" name="object 84"/>
          <p:cNvSpPr txBox="1"/>
          <p:nvPr/>
        </p:nvSpPr>
        <p:spPr>
          <a:xfrm>
            <a:off x="1962412" y="1126362"/>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85" name="object 85"/>
          <p:cNvSpPr/>
          <p:nvPr/>
        </p:nvSpPr>
        <p:spPr>
          <a:xfrm>
            <a:off x="537784" y="1120952"/>
            <a:ext cx="821522" cy="705993"/>
          </a:xfrm>
          <a:prstGeom prst="rect">
            <a:avLst/>
          </a:prstGeom>
          <a:blipFill>
            <a:blip r:embed="rId9" cstate="print"/>
            <a:stretch>
              <a:fillRect/>
            </a:stretch>
          </a:blipFill>
        </p:spPr>
        <p:txBody>
          <a:bodyPr wrap="square" lIns="0" tIns="0" rIns="0" bIns="0" rtlCol="0"/>
          <a:lstStyle/>
          <a:p>
            <a:endParaRPr/>
          </a:p>
        </p:txBody>
      </p:sp>
      <p:sp>
        <p:nvSpPr>
          <p:cNvPr id="86" name="object 86"/>
          <p:cNvSpPr/>
          <p:nvPr/>
        </p:nvSpPr>
        <p:spPr>
          <a:xfrm>
            <a:off x="1027845" y="951389"/>
            <a:ext cx="910695" cy="942853"/>
          </a:xfrm>
          <a:prstGeom prst="rect">
            <a:avLst/>
          </a:prstGeom>
          <a:blipFill>
            <a:blip r:embed="rId10" cstate="print"/>
            <a:stretch>
              <a:fillRect/>
            </a:stretch>
          </a:blipFill>
        </p:spPr>
        <p:txBody>
          <a:bodyPr wrap="square" lIns="0" tIns="0" rIns="0" bIns="0" rtlCol="0"/>
          <a:lstStyle/>
          <a:p>
            <a:endParaRPr/>
          </a:p>
        </p:txBody>
      </p:sp>
      <p:sp>
        <p:nvSpPr>
          <p:cNvPr id="87" name="object 87"/>
          <p:cNvSpPr txBox="1"/>
          <p:nvPr/>
        </p:nvSpPr>
        <p:spPr>
          <a:xfrm>
            <a:off x="3680371" y="5202140"/>
            <a:ext cx="2716530" cy="1228090"/>
          </a:xfrm>
          <a:prstGeom prst="rect">
            <a:avLst/>
          </a:prstGeom>
        </p:spPr>
        <p:txBody>
          <a:bodyPr vert="horz" wrap="square" lIns="0" tIns="0" rIns="0" bIns="0" rtlCol="0">
            <a:spAutoFit/>
          </a:bodyPr>
          <a:lstStyle/>
          <a:p>
            <a:pPr marL="12700">
              <a:lnSpc>
                <a:spcPct val="100000"/>
              </a:lnSpc>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г. о. Семеновский</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г. о. Сокольский</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Ковернинский муниципальный округ</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Краснобаковский муниципальный район</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Лысковский муниципальный округ</a:t>
            </a:r>
            <a:endParaRPr sz="1050">
              <a:latin typeface="Segoe UI"/>
              <a:cs typeface="Segoe UI"/>
            </a:endParaRPr>
          </a:p>
          <a:p>
            <a:pPr marL="12700">
              <a:lnSpc>
                <a:spcPct val="100000"/>
              </a:lnSpc>
              <a:spcBef>
                <a:spcPts val="420"/>
              </a:spcBef>
            </a:pPr>
            <a:r>
              <a:rPr sz="900" dirty="0">
                <a:solidFill>
                  <a:srgbClr val="5284C4"/>
                </a:solidFill>
                <a:latin typeface="Wingdings 3"/>
                <a:cs typeface="Wingdings 3"/>
              </a:rPr>
              <a:t></a:t>
            </a:r>
            <a:r>
              <a:rPr sz="900" dirty="0">
                <a:solidFill>
                  <a:srgbClr val="5284C4"/>
                </a:solidFill>
                <a:latin typeface="Times New Roman"/>
                <a:cs typeface="Times New Roman"/>
              </a:rPr>
              <a:t> </a:t>
            </a:r>
            <a:r>
              <a:rPr sz="900" spc="45" dirty="0">
                <a:solidFill>
                  <a:srgbClr val="5284C4"/>
                </a:solidFill>
                <a:latin typeface="Times New Roman"/>
                <a:cs typeface="Times New Roman"/>
              </a:rPr>
              <a:t> </a:t>
            </a:r>
            <a:r>
              <a:rPr sz="1050" dirty="0">
                <a:latin typeface="Segoe UI"/>
                <a:cs typeface="Segoe UI"/>
              </a:rPr>
              <a:t>Павловский муниципальный округ</a:t>
            </a:r>
            <a:endParaRPr sz="1050">
              <a:latin typeface="Segoe UI"/>
              <a:cs typeface="Segoe UI"/>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904024" y="2406840"/>
            <a:ext cx="1045210" cy="401955"/>
          </a:xfrm>
          <a:custGeom>
            <a:avLst/>
            <a:gdLst/>
            <a:ahLst/>
            <a:cxnLst/>
            <a:rect l="l" t="t" r="r" b="b"/>
            <a:pathLst>
              <a:path w="1045210" h="401955">
                <a:moveTo>
                  <a:pt x="0" y="401913"/>
                </a:moveTo>
                <a:lnTo>
                  <a:pt x="1044785" y="401913"/>
                </a:lnTo>
                <a:lnTo>
                  <a:pt x="1044785" y="0"/>
                </a:lnTo>
                <a:lnTo>
                  <a:pt x="0" y="0"/>
                </a:lnTo>
                <a:lnTo>
                  <a:pt x="0" y="401913"/>
                </a:lnTo>
                <a:close/>
              </a:path>
            </a:pathLst>
          </a:custGeom>
          <a:solidFill>
            <a:srgbClr val="FEF2CA"/>
          </a:solidFill>
        </p:spPr>
        <p:txBody>
          <a:bodyPr wrap="square" lIns="0" tIns="0" rIns="0" bIns="0" rtlCol="0"/>
          <a:lstStyle/>
          <a:p>
            <a:endParaRPr/>
          </a:p>
        </p:txBody>
      </p:sp>
      <p:sp>
        <p:nvSpPr>
          <p:cNvPr id="41" name="object 41"/>
          <p:cNvSpPr/>
          <p:nvPr/>
        </p:nvSpPr>
        <p:spPr>
          <a:xfrm>
            <a:off x="904024" y="2884953"/>
            <a:ext cx="1045210" cy="585470"/>
          </a:xfrm>
          <a:custGeom>
            <a:avLst/>
            <a:gdLst/>
            <a:ahLst/>
            <a:cxnLst/>
            <a:rect l="l" t="t" r="r" b="b"/>
            <a:pathLst>
              <a:path w="1045210" h="585470">
                <a:moveTo>
                  <a:pt x="0" y="585210"/>
                </a:moveTo>
                <a:lnTo>
                  <a:pt x="1044785" y="585210"/>
                </a:lnTo>
                <a:lnTo>
                  <a:pt x="1044785" y="0"/>
                </a:lnTo>
                <a:lnTo>
                  <a:pt x="0" y="0"/>
                </a:lnTo>
                <a:lnTo>
                  <a:pt x="0" y="585210"/>
                </a:lnTo>
                <a:close/>
              </a:path>
            </a:pathLst>
          </a:custGeom>
          <a:solidFill>
            <a:srgbClr val="FEF2CA"/>
          </a:solidFill>
        </p:spPr>
        <p:txBody>
          <a:bodyPr wrap="square" lIns="0" tIns="0" rIns="0" bIns="0" rtlCol="0"/>
          <a:lstStyle/>
          <a:p>
            <a:endParaRPr/>
          </a:p>
        </p:txBody>
      </p:sp>
      <p:sp>
        <p:nvSpPr>
          <p:cNvPr id="42" name="object 42"/>
          <p:cNvSpPr/>
          <p:nvPr/>
        </p:nvSpPr>
        <p:spPr>
          <a:xfrm>
            <a:off x="904024" y="3546364"/>
            <a:ext cx="1045210" cy="509270"/>
          </a:xfrm>
          <a:custGeom>
            <a:avLst/>
            <a:gdLst/>
            <a:ahLst/>
            <a:cxnLst/>
            <a:rect l="l" t="t" r="r" b="b"/>
            <a:pathLst>
              <a:path w="1045210" h="509270">
                <a:moveTo>
                  <a:pt x="0" y="508986"/>
                </a:moveTo>
                <a:lnTo>
                  <a:pt x="1044785" y="508986"/>
                </a:lnTo>
                <a:lnTo>
                  <a:pt x="1044785" y="0"/>
                </a:lnTo>
                <a:lnTo>
                  <a:pt x="0" y="0"/>
                </a:lnTo>
                <a:lnTo>
                  <a:pt x="0" y="508986"/>
                </a:lnTo>
                <a:close/>
              </a:path>
            </a:pathLst>
          </a:custGeom>
          <a:solidFill>
            <a:srgbClr val="FEF2CA"/>
          </a:solidFill>
        </p:spPr>
        <p:txBody>
          <a:bodyPr wrap="square" lIns="0" tIns="0" rIns="0" bIns="0" rtlCol="0"/>
          <a:lstStyle/>
          <a:p>
            <a:endParaRPr/>
          </a:p>
        </p:txBody>
      </p:sp>
      <p:sp>
        <p:nvSpPr>
          <p:cNvPr id="43" name="object 43"/>
          <p:cNvSpPr/>
          <p:nvPr/>
        </p:nvSpPr>
        <p:spPr>
          <a:xfrm>
            <a:off x="2056759" y="3546364"/>
            <a:ext cx="4968240" cy="509270"/>
          </a:xfrm>
          <a:custGeom>
            <a:avLst/>
            <a:gdLst/>
            <a:ahLst/>
            <a:cxnLst/>
            <a:rect l="l" t="t" r="r" b="b"/>
            <a:pathLst>
              <a:path w="4968240" h="509270">
                <a:moveTo>
                  <a:pt x="0" y="508986"/>
                </a:moveTo>
                <a:lnTo>
                  <a:pt x="4968003" y="508986"/>
                </a:lnTo>
                <a:lnTo>
                  <a:pt x="4968003" y="0"/>
                </a:lnTo>
                <a:lnTo>
                  <a:pt x="0" y="0"/>
                </a:lnTo>
                <a:lnTo>
                  <a:pt x="0" y="508986"/>
                </a:lnTo>
                <a:close/>
              </a:path>
            </a:pathLst>
          </a:custGeom>
          <a:solidFill>
            <a:srgbClr val="FCE17B"/>
          </a:solidFill>
        </p:spPr>
        <p:txBody>
          <a:bodyPr wrap="square" lIns="0" tIns="0" rIns="0" bIns="0" rtlCol="0"/>
          <a:lstStyle/>
          <a:p>
            <a:endParaRPr/>
          </a:p>
        </p:txBody>
      </p:sp>
      <p:sp>
        <p:nvSpPr>
          <p:cNvPr id="44" name="object 44"/>
          <p:cNvSpPr/>
          <p:nvPr/>
        </p:nvSpPr>
        <p:spPr>
          <a:xfrm>
            <a:off x="2002784" y="2375956"/>
            <a:ext cx="0" cy="433070"/>
          </a:xfrm>
          <a:custGeom>
            <a:avLst/>
            <a:gdLst/>
            <a:ahLst/>
            <a:cxnLst/>
            <a:rect l="l" t="t" r="r" b="b"/>
            <a:pathLst>
              <a:path h="433069">
                <a:moveTo>
                  <a:pt x="0" y="0"/>
                </a:moveTo>
                <a:lnTo>
                  <a:pt x="0" y="432796"/>
                </a:lnTo>
              </a:path>
            </a:pathLst>
          </a:custGeom>
          <a:ln w="107950">
            <a:solidFill>
              <a:srgbClr val="FFFFFF"/>
            </a:solidFill>
          </a:ln>
        </p:spPr>
        <p:txBody>
          <a:bodyPr wrap="square" lIns="0" tIns="0" rIns="0" bIns="0" rtlCol="0"/>
          <a:lstStyle/>
          <a:p>
            <a:endParaRPr/>
          </a:p>
        </p:txBody>
      </p:sp>
      <p:sp>
        <p:nvSpPr>
          <p:cNvPr id="45" name="object 45"/>
          <p:cNvSpPr/>
          <p:nvPr/>
        </p:nvSpPr>
        <p:spPr>
          <a:xfrm>
            <a:off x="2002784" y="2884953"/>
            <a:ext cx="0" cy="585470"/>
          </a:xfrm>
          <a:custGeom>
            <a:avLst/>
            <a:gdLst/>
            <a:ahLst/>
            <a:cxnLst/>
            <a:rect l="l" t="t" r="r" b="b"/>
            <a:pathLst>
              <a:path h="585470">
                <a:moveTo>
                  <a:pt x="0" y="0"/>
                </a:moveTo>
                <a:lnTo>
                  <a:pt x="0" y="585210"/>
                </a:lnTo>
              </a:path>
            </a:pathLst>
          </a:custGeom>
          <a:ln w="107950">
            <a:solidFill>
              <a:srgbClr val="FFFFFF"/>
            </a:solidFill>
          </a:ln>
        </p:spPr>
        <p:txBody>
          <a:bodyPr wrap="square" lIns="0" tIns="0" rIns="0" bIns="0" rtlCol="0"/>
          <a:lstStyle/>
          <a:p>
            <a:endParaRPr/>
          </a:p>
        </p:txBody>
      </p:sp>
      <p:sp>
        <p:nvSpPr>
          <p:cNvPr id="46" name="object 46"/>
          <p:cNvSpPr/>
          <p:nvPr/>
        </p:nvSpPr>
        <p:spPr>
          <a:xfrm>
            <a:off x="2002784" y="3546364"/>
            <a:ext cx="0" cy="522605"/>
          </a:xfrm>
          <a:custGeom>
            <a:avLst/>
            <a:gdLst/>
            <a:ahLst/>
            <a:cxnLst/>
            <a:rect l="l" t="t" r="r" b="b"/>
            <a:pathLst>
              <a:path h="522604">
                <a:moveTo>
                  <a:pt x="0" y="0"/>
                </a:moveTo>
                <a:lnTo>
                  <a:pt x="0" y="522603"/>
                </a:lnTo>
              </a:path>
            </a:pathLst>
          </a:custGeom>
          <a:ln w="107950">
            <a:solidFill>
              <a:srgbClr val="FFFFFF"/>
            </a:solidFill>
          </a:ln>
        </p:spPr>
        <p:txBody>
          <a:bodyPr wrap="square" lIns="0" tIns="0" rIns="0" bIns="0" rtlCol="0"/>
          <a:lstStyle/>
          <a:p>
            <a:endParaRPr/>
          </a:p>
        </p:txBody>
      </p:sp>
      <p:sp>
        <p:nvSpPr>
          <p:cNvPr id="47" name="object 47"/>
          <p:cNvSpPr/>
          <p:nvPr/>
        </p:nvSpPr>
        <p:spPr>
          <a:xfrm>
            <a:off x="839406" y="3508264"/>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8" name="object 48"/>
          <p:cNvSpPr/>
          <p:nvPr/>
        </p:nvSpPr>
        <p:spPr>
          <a:xfrm>
            <a:off x="886321" y="2846853"/>
            <a:ext cx="6199505" cy="0"/>
          </a:xfrm>
          <a:custGeom>
            <a:avLst/>
            <a:gdLst/>
            <a:ahLst/>
            <a:cxnLst/>
            <a:rect l="l" t="t" r="r" b="b"/>
            <a:pathLst>
              <a:path w="6199505">
                <a:moveTo>
                  <a:pt x="0" y="0"/>
                </a:moveTo>
                <a:lnTo>
                  <a:pt x="6199517"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2056759" y="2407475"/>
            <a:ext cx="4968240" cy="401320"/>
          </a:xfrm>
          <a:prstGeom prst="rect">
            <a:avLst/>
          </a:prstGeom>
          <a:solidFill>
            <a:srgbClr val="FCE17B"/>
          </a:solidFill>
        </p:spPr>
        <p:txBody>
          <a:bodyPr vert="horz" wrap="square" lIns="0" tIns="0" rIns="0" bIns="0" rtlCol="0">
            <a:spAutoFit/>
          </a:bodyPr>
          <a:lstStyle/>
          <a:p>
            <a:pPr marL="175260" marR="101600">
              <a:lnSpc>
                <a:spcPts val="900"/>
              </a:lnSpc>
            </a:pPr>
            <a:r>
              <a:rPr sz="900" b="1" spc="-35" dirty="0">
                <a:solidFill>
                  <a:srgbClr val="706F6F"/>
                </a:solidFill>
                <a:latin typeface="Segoe UI"/>
                <a:cs typeface="Segoe UI"/>
              </a:rPr>
              <a:t>У</a:t>
            </a:r>
            <a:r>
              <a:rPr sz="900" b="1" spc="-10" dirty="0">
                <a:solidFill>
                  <a:srgbClr val="706F6F"/>
                </a:solidFill>
                <a:latin typeface="Segoe UI"/>
                <a:cs typeface="Segoe UI"/>
              </a:rPr>
              <a:t>величени</a:t>
            </a:r>
            <a:r>
              <a:rPr sz="900" b="1" dirty="0">
                <a:solidFill>
                  <a:srgbClr val="706F6F"/>
                </a:solidFill>
                <a:latin typeface="Segoe UI"/>
                <a:cs typeface="Segoe UI"/>
              </a:rPr>
              <a:t>е</a:t>
            </a:r>
            <a:r>
              <a:rPr sz="900" b="1" spc="25" dirty="0">
                <a:solidFill>
                  <a:srgbClr val="706F6F"/>
                </a:solidFill>
                <a:latin typeface="Segoe UI"/>
                <a:cs typeface="Segoe UI"/>
              </a:rPr>
              <a:t> </a:t>
            </a:r>
            <a:r>
              <a:rPr sz="900" b="1" spc="-20" dirty="0">
                <a:solidFill>
                  <a:srgbClr val="706F6F"/>
                </a:solidFill>
                <a:latin typeface="Segoe UI"/>
                <a:cs typeface="Segoe UI"/>
              </a:rPr>
              <a:t>о</a:t>
            </a:r>
            <a:r>
              <a:rPr sz="900" b="1" spc="-10" dirty="0">
                <a:solidFill>
                  <a:srgbClr val="706F6F"/>
                </a:solidFill>
                <a:latin typeface="Segoe UI"/>
                <a:cs typeface="Segoe UI"/>
              </a:rPr>
              <a:t>хват</a:t>
            </a:r>
            <a:r>
              <a:rPr sz="900" b="1" dirty="0">
                <a:solidFill>
                  <a:srgbClr val="706F6F"/>
                </a:solidFill>
                <a:latin typeface="Segoe UI"/>
                <a:cs typeface="Segoe UI"/>
              </a:rPr>
              <a:t>а</a:t>
            </a:r>
            <a:r>
              <a:rPr sz="900" b="1" spc="25" dirty="0">
                <a:solidFill>
                  <a:srgbClr val="706F6F"/>
                </a:solidFill>
                <a:latin typeface="Segoe UI"/>
                <a:cs typeface="Segoe UI"/>
              </a:rPr>
              <a:t> </a:t>
            </a:r>
            <a:r>
              <a:rPr sz="900" b="1" spc="-10" dirty="0">
                <a:solidFill>
                  <a:srgbClr val="706F6F"/>
                </a:solidFill>
                <a:latin typeface="Segoe UI"/>
                <a:cs typeface="Segoe UI"/>
              </a:rPr>
              <a:t>де</a:t>
            </a:r>
            <a:r>
              <a:rPr sz="900" b="1" spc="-25" dirty="0">
                <a:solidFill>
                  <a:srgbClr val="706F6F"/>
                </a:solidFill>
                <a:latin typeface="Segoe UI"/>
                <a:cs typeface="Segoe UI"/>
              </a:rPr>
              <a:t>т</a:t>
            </a:r>
            <a:r>
              <a:rPr sz="900" b="1" spc="-10" dirty="0">
                <a:solidFill>
                  <a:srgbClr val="706F6F"/>
                </a:solidFill>
                <a:latin typeface="Segoe UI"/>
                <a:cs typeface="Segoe UI"/>
              </a:rPr>
              <a:t>е</a:t>
            </a:r>
            <a:r>
              <a:rPr sz="900" b="1" dirty="0">
                <a:solidFill>
                  <a:srgbClr val="706F6F"/>
                </a:solidFill>
                <a:latin typeface="Segoe UI"/>
                <a:cs typeface="Segoe UI"/>
              </a:rPr>
              <a:t>й</a:t>
            </a:r>
            <a:r>
              <a:rPr sz="900" b="1" spc="25" dirty="0">
                <a:solidFill>
                  <a:srgbClr val="706F6F"/>
                </a:solidFill>
                <a:latin typeface="Segoe UI"/>
                <a:cs typeface="Segoe UI"/>
              </a:rPr>
              <a:t> </a:t>
            </a:r>
            <a:r>
              <a:rPr sz="900" b="1" dirty="0">
                <a:solidFill>
                  <a:srgbClr val="706F6F"/>
                </a:solidFill>
                <a:latin typeface="Segoe UI"/>
                <a:cs typeface="Segoe UI"/>
              </a:rPr>
              <a:t>в</a:t>
            </a:r>
            <a:r>
              <a:rPr sz="900" b="1" spc="25" dirty="0">
                <a:solidFill>
                  <a:srgbClr val="706F6F"/>
                </a:solidFill>
                <a:latin typeface="Segoe UI"/>
                <a:cs typeface="Segoe UI"/>
              </a:rPr>
              <a:t> </a:t>
            </a:r>
            <a:r>
              <a:rPr sz="900" b="1" spc="-10" dirty="0">
                <a:solidFill>
                  <a:srgbClr val="706F6F"/>
                </a:solidFill>
                <a:latin typeface="Segoe UI"/>
                <a:cs typeface="Segoe UI"/>
              </a:rPr>
              <a:t>воз</a:t>
            </a:r>
            <a:r>
              <a:rPr sz="900" b="1" spc="-20" dirty="0">
                <a:solidFill>
                  <a:srgbClr val="706F6F"/>
                </a:solidFill>
                <a:latin typeface="Segoe UI"/>
                <a:cs typeface="Segoe UI"/>
              </a:rPr>
              <a:t>р</a:t>
            </a:r>
            <a:r>
              <a:rPr sz="900" b="1" spc="-10" dirty="0">
                <a:solidFill>
                  <a:srgbClr val="706F6F"/>
                </a:solidFill>
                <a:latin typeface="Segoe UI"/>
                <a:cs typeface="Segoe UI"/>
              </a:rPr>
              <a:t>ас</a:t>
            </a:r>
            <a:r>
              <a:rPr sz="900" b="1" spc="-25" dirty="0">
                <a:solidFill>
                  <a:srgbClr val="706F6F"/>
                </a:solidFill>
                <a:latin typeface="Segoe UI"/>
                <a:cs typeface="Segoe UI"/>
              </a:rPr>
              <a:t>т</a:t>
            </a:r>
            <a:r>
              <a:rPr sz="900" b="1" dirty="0">
                <a:solidFill>
                  <a:srgbClr val="706F6F"/>
                </a:solidFill>
                <a:latin typeface="Segoe UI"/>
                <a:cs typeface="Segoe UI"/>
              </a:rPr>
              <a:t>е</a:t>
            </a:r>
            <a:r>
              <a:rPr sz="900" b="1" spc="25" dirty="0">
                <a:solidFill>
                  <a:srgbClr val="706F6F"/>
                </a:solidFill>
                <a:latin typeface="Segoe UI"/>
                <a:cs typeface="Segoe UI"/>
              </a:rPr>
              <a:t> </a:t>
            </a:r>
            <a:r>
              <a:rPr sz="900" b="1" spc="-25" dirty="0">
                <a:solidFill>
                  <a:srgbClr val="706F6F"/>
                </a:solidFill>
                <a:latin typeface="Segoe UI"/>
                <a:cs typeface="Segoe UI"/>
              </a:rPr>
              <a:t>о</a:t>
            </a:r>
            <a:r>
              <a:rPr sz="900" b="1" dirty="0">
                <a:solidFill>
                  <a:srgbClr val="706F6F"/>
                </a:solidFill>
                <a:latin typeface="Segoe UI"/>
                <a:cs typeface="Segoe UI"/>
              </a:rPr>
              <a:t>т</a:t>
            </a:r>
            <a:r>
              <a:rPr sz="900" b="1" spc="25" dirty="0">
                <a:solidFill>
                  <a:srgbClr val="706F6F"/>
                </a:solidFill>
                <a:latin typeface="Segoe UI"/>
                <a:cs typeface="Segoe UI"/>
              </a:rPr>
              <a:t> </a:t>
            </a:r>
            <a:r>
              <a:rPr sz="900" b="1" dirty="0">
                <a:solidFill>
                  <a:srgbClr val="706F6F"/>
                </a:solidFill>
                <a:latin typeface="Segoe UI"/>
                <a:cs typeface="Segoe UI"/>
              </a:rPr>
              <a:t>5</a:t>
            </a:r>
            <a:r>
              <a:rPr sz="900" b="1" spc="25" dirty="0">
                <a:solidFill>
                  <a:srgbClr val="706F6F"/>
                </a:solidFill>
                <a:latin typeface="Segoe UI"/>
                <a:cs typeface="Segoe UI"/>
              </a:rPr>
              <a:t> </a:t>
            </a:r>
            <a:r>
              <a:rPr sz="900" b="1" spc="-10" dirty="0">
                <a:solidFill>
                  <a:srgbClr val="706F6F"/>
                </a:solidFill>
                <a:latin typeface="Segoe UI"/>
                <a:cs typeface="Segoe UI"/>
              </a:rPr>
              <a:t>д</a:t>
            </a:r>
            <a:r>
              <a:rPr sz="900" b="1" dirty="0">
                <a:solidFill>
                  <a:srgbClr val="706F6F"/>
                </a:solidFill>
                <a:latin typeface="Segoe UI"/>
                <a:cs typeface="Segoe UI"/>
              </a:rPr>
              <a:t>о</a:t>
            </a:r>
            <a:r>
              <a:rPr sz="900" b="1" spc="25" dirty="0">
                <a:solidFill>
                  <a:srgbClr val="706F6F"/>
                </a:solidFill>
                <a:latin typeface="Segoe UI"/>
                <a:cs typeface="Segoe UI"/>
              </a:rPr>
              <a:t> </a:t>
            </a:r>
            <a:r>
              <a:rPr sz="900" b="1" spc="-10" dirty="0">
                <a:solidFill>
                  <a:srgbClr val="706F6F"/>
                </a:solidFill>
                <a:latin typeface="Segoe UI"/>
                <a:cs typeface="Segoe UI"/>
              </a:rPr>
              <a:t>1</a:t>
            </a:r>
            <a:r>
              <a:rPr sz="900" b="1" dirty="0">
                <a:solidFill>
                  <a:srgbClr val="706F6F"/>
                </a:solidFill>
                <a:latin typeface="Segoe UI"/>
                <a:cs typeface="Segoe UI"/>
              </a:rPr>
              <a:t>8</a:t>
            </a:r>
            <a:r>
              <a:rPr sz="900" b="1" spc="25" dirty="0">
                <a:solidFill>
                  <a:srgbClr val="706F6F"/>
                </a:solidFill>
                <a:latin typeface="Segoe UI"/>
                <a:cs typeface="Segoe UI"/>
              </a:rPr>
              <a:t> </a:t>
            </a:r>
            <a:r>
              <a:rPr sz="900" b="1" spc="-10" dirty="0">
                <a:solidFill>
                  <a:srgbClr val="706F6F"/>
                </a:solidFill>
                <a:latin typeface="Segoe UI"/>
                <a:cs typeface="Segoe UI"/>
              </a:rPr>
              <a:t>ле</a:t>
            </a:r>
            <a:r>
              <a:rPr sz="900" b="1" dirty="0">
                <a:solidFill>
                  <a:srgbClr val="706F6F"/>
                </a:solidFill>
                <a:latin typeface="Segoe UI"/>
                <a:cs typeface="Segoe UI"/>
              </a:rPr>
              <a:t>т</a:t>
            </a:r>
            <a:r>
              <a:rPr sz="900" b="1" spc="25" dirty="0">
                <a:solidFill>
                  <a:srgbClr val="706F6F"/>
                </a:solidFill>
                <a:latin typeface="Segoe UI"/>
                <a:cs typeface="Segoe UI"/>
              </a:rPr>
              <a:t> </a:t>
            </a:r>
            <a:r>
              <a:rPr sz="900" b="1" spc="-10" dirty="0">
                <a:solidFill>
                  <a:srgbClr val="706F6F"/>
                </a:solidFill>
                <a:latin typeface="Segoe UI"/>
                <a:cs typeface="Segoe UI"/>
              </a:rPr>
              <a:t>дополни</a:t>
            </a:r>
            <a:r>
              <a:rPr sz="900" b="1" spc="-25" dirty="0">
                <a:solidFill>
                  <a:srgbClr val="706F6F"/>
                </a:solidFill>
                <a:latin typeface="Segoe UI"/>
                <a:cs typeface="Segoe UI"/>
              </a:rPr>
              <a:t>т</a:t>
            </a:r>
            <a:r>
              <a:rPr sz="900" b="1" spc="-10" dirty="0">
                <a:solidFill>
                  <a:srgbClr val="706F6F"/>
                </a:solidFill>
                <a:latin typeface="Segoe UI"/>
                <a:cs typeface="Segoe UI"/>
              </a:rPr>
              <a:t>ельны</a:t>
            </a:r>
            <a:r>
              <a:rPr sz="900" b="1" dirty="0">
                <a:solidFill>
                  <a:srgbClr val="706F6F"/>
                </a:solidFill>
                <a:latin typeface="Segoe UI"/>
                <a:cs typeface="Segoe UI"/>
              </a:rPr>
              <a:t>м</a:t>
            </a:r>
            <a:r>
              <a:rPr sz="900" b="1" spc="25" dirty="0">
                <a:solidFill>
                  <a:srgbClr val="706F6F"/>
                </a:solidFill>
                <a:latin typeface="Segoe UI"/>
                <a:cs typeface="Segoe UI"/>
              </a:rPr>
              <a:t> </a:t>
            </a:r>
            <a:r>
              <a:rPr sz="900" b="1" spc="-10" dirty="0">
                <a:solidFill>
                  <a:srgbClr val="706F6F"/>
                </a:solidFill>
                <a:latin typeface="Segoe UI"/>
                <a:cs typeface="Segoe UI"/>
              </a:rPr>
              <a:t>об</a:t>
            </a:r>
            <a:r>
              <a:rPr sz="900" b="1" spc="-20" dirty="0">
                <a:solidFill>
                  <a:srgbClr val="706F6F"/>
                </a:solidFill>
                <a:latin typeface="Segoe UI"/>
                <a:cs typeface="Segoe UI"/>
              </a:rPr>
              <a:t>р</a:t>
            </a:r>
            <a:r>
              <a:rPr sz="900" b="1" spc="-10" dirty="0">
                <a:solidFill>
                  <a:srgbClr val="706F6F"/>
                </a:solidFill>
                <a:latin typeface="Segoe UI"/>
                <a:cs typeface="Segoe UI"/>
              </a:rPr>
              <a:t>азованием </a:t>
            </a:r>
            <a:r>
              <a:rPr sz="900" b="1" dirty="0">
                <a:solidFill>
                  <a:srgbClr val="706F6F"/>
                </a:solidFill>
                <a:latin typeface="Segoe UI"/>
                <a:cs typeface="Segoe UI"/>
              </a:rPr>
              <a:t>в</a:t>
            </a:r>
            <a:r>
              <a:rPr sz="900" b="1" spc="-20" dirty="0">
                <a:solidFill>
                  <a:srgbClr val="706F6F"/>
                </a:solidFill>
                <a:latin typeface="Segoe UI"/>
                <a:cs typeface="Segoe UI"/>
              </a:rPr>
              <a:t> </a:t>
            </a:r>
            <a:r>
              <a:rPr sz="900" b="1" spc="-10" dirty="0">
                <a:solidFill>
                  <a:srgbClr val="706F6F"/>
                </a:solidFill>
                <a:latin typeface="Segoe UI"/>
                <a:cs typeface="Segoe UI"/>
              </a:rPr>
              <a:t>об</a:t>
            </a:r>
            <a:r>
              <a:rPr sz="900" b="1" spc="-20" dirty="0">
                <a:solidFill>
                  <a:srgbClr val="706F6F"/>
                </a:solidFill>
                <a:latin typeface="Segoe UI"/>
                <a:cs typeface="Segoe UI"/>
              </a:rPr>
              <a:t>р</a:t>
            </a:r>
            <a:r>
              <a:rPr sz="900" b="1" spc="-10" dirty="0">
                <a:solidFill>
                  <a:srgbClr val="706F6F"/>
                </a:solidFill>
                <a:latin typeface="Segoe UI"/>
                <a:cs typeface="Segoe UI"/>
              </a:rPr>
              <a:t>азова</a:t>
            </a:r>
            <a:r>
              <a:rPr sz="900" b="1" spc="-25" dirty="0">
                <a:solidFill>
                  <a:srgbClr val="706F6F"/>
                </a:solidFill>
                <a:latin typeface="Segoe UI"/>
                <a:cs typeface="Segoe UI"/>
              </a:rPr>
              <a:t>т</a:t>
            </a:r>
            <a:r>
              <a:rPr sz="900" b="1" spc="-10" dirty="0">
                <a:solidFill>
                  <a:srgbClr val="706F6F"/>
                </a:solidFill>
                <a:latin typeface="Segoe UI"/>
                <a:cs typeface="Segoe UI"/>
              </a:rPr>
              <a:t>ельны</a:t>
            </a:r>
            <a:r>
              <a:rPr sz="900" b="1" dirty="0">
                <a:solidFill>
                  <a:srgbClr val="706F6F"/>
                </a:solidFill>
                <a:latin typeface="Segoe UI"/>
                <a:cs typeface="Segoe UI"/>
              </a:rPr>
              <a:t>х</a:t>
            </a:r>
            <a:r>
              <a:rPr sz="900" b="1" spc="-20" dirty="0">
                <a:solidFill>
                  <a:srgbClr val="706F6F"/>
                </a:solidFill>
                <a:latin typeface="Segoe UI"/>
                <a:cs typeface="Segoe UI"/>
              </a:rPr>
              <a:t> </a:t>
            </a:r>
            <a:r>
              <a:rPr sz="900" b="1" spc="-10" dirty="0">
                <a:solidFill>
                  <a:srgbClr val="706F6F"/>
                </a:solidFill>
                <a:latin typeface="Segoe UI"/>
                <a:cs typeface="Segoe UI"/>
              </a:rPr>
              <a:t>ор</a:t>
            </a:r>
            <a:r>
              <a:rPr sz="900" b="1" spc="-35" dirty="0">
                <a:solidFill>
                  <a:srgbClr val="706F6F"/>
                </a:solidFill>
                <a:latin typeface="Segoe UI"/>
                <a:cs typeface="Segoe UI"/>
              </a:rPr>
              <a:t>г</a:t>
            </a:r>
            <a:r>
              <a:rPr sz="900" b="1" spc="-10" dirty="0">
                <a:solidFill>
                  <a:srgbClr val="706F6F"/>
                </a:solidFill>
                <a:latin typeface="Segoe UI"/>
                <a:cs typeface="Segoe UI"/>
              </a:rPr>
              <a:t>анизация</a:t>
            </a:r>
            <a:r>
              <a:rPr sz="900" b="1" dirty="0">
                <a:solidFill>
                  <a:srgbClr val="706F6F"/>
                </a:solidFill>
                <a:latin typeface="Segoe UI"/>
                <a:cs typeface="Segoe UI"/>
              </a:rPr>
              <a:t>х</a:t>
            </a:r>
            <a:r>
              <a:rPr sz="900" b="1" spc="-20" dirty="0">
                <a:solidFill>
                  <a:srgbClr val="706F6F"/>
                </a:solidFill>
                <a:latin typeface="Segoe UI"/>
                <a:cs typeface="Segoe UI"/>
              </a:rPr>
              <a:t> р</a:t>
            </a:r>
            <a:r>
              <a:rPr sz="900" b="1" spc="-10" dirty="0">
                <a:solidFill>
                  <a:srgbClr val="706F6F"/>
                </a:solidFill>
                <a:latin typeface="Segoe UI"/>
                <a:cs typeface="Segoe UI"/>
              </a:rPr>
              <a:t>азличны</a:t>
            </a:r>
            <a:r>
              <a:rPr sz="900" b="1" dirty="0">
                <a:solidFill>
                  <a:srgbClr val="706F6F"/>
                </a:solidFill>
                <a:latin typeface="Segoe UI"/>
                <a:cs typeface="Segoe UI"/>
              </a:rPr>
              <a:t>х</a:t>
            </a:r>
            <a:r>
              <a:rPr sz="900" b="1" spc="-20" dirty="0">
                <a:solidFill>
                  <a:srgbClr val="706F6F"/>
                </a:solidFill>
                <a:latin typeface="Segoe UI"/>
                <a:cs typeface="Segoe UI"/>
              </a:rPr>
              <a:t> </a:t>
            </a:r>
            <a:r>
              <a:rPr sz="900" b="1" spc="-10" dirty="0">
                <a:solidFill>
                  <a:srgbClr val="706F6F"/>
                </a:solidFill>
                <a:latin typeface="Segoe UI"/>
                <a:cs typeface="Segoe UI"/>
              </a:rPr>
              <a:t>типов</a:t>
            </a:r>
            <a:endParaRPr sz="900">
              <a:latin typeface="Segoe UI"/>
              <a:cs typeface="Segoe UI"/>
            </a:endParaRPr>
          </a:p>
        </p:txBody>
      </p:sp>
      <p:sp>
        <p:nvSpPr>
          <p:cNvPr id="50" name="object 50"/>
          <p:cNvSpPr txBox="1"/>
          <p:nvPr/>
        </p:nvSpPr>
        <p:spPr>
          <a:xfrm>
            <a:off x="891985" y="2004626"/>
            <a:ext cx="6119495" cy="317500"/>
          </a:xfrm>
          <a:prstGeom prst="rect">
            <a:avLst/>
          </a:prstGeom>
        </p:spPr>
        <p:txBody>
          <a:bodyPr vert="horz" wrap="square" lIns="0" tIns="0" rIns="0" bIns="0" rtlCol="0">
            <a:spAutoFit/>
          </a:bodyPr>
          <a:lstStyle/>
          <a:p>
            <a:pPr marL="12700" marR="5080">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140" dirty="0">
                <a:solidFill>
                  <a:srgbClr val="706F6F"/>
                </a:solidFill>
                <a:latin typeface="Segoe UI"/>
                <a:cs typeface="Segoe UI"/>
              </a:rPr>
              <a:t> </a:t>
            </a:r>
            <a:r>
              <a:rPr sz="1100" dirty="0">
                <a:solidFill>
                  <a:srgbClr val="706F6F"/>
                </a:solidFill>
                <a:latin typeface="Segoe UI"/>
                <a:cs typeface="Segoe UI"/>
              </a:rPr>
              <a:t>—</a:t>
            </a:r>
            <a:r>
              <a:rPr sz="1100" spc="55" dirty="0">
                <a:solidFill>
                  <a:srgbClr val="706F6F"/>
                </a:solidFill>
                <a:latin typeface="Segoe UI"/>
                <a:cs typeface="Segoe UI"/>
              </a:rPr>
              <a:t> </a:t>
            </a:r>
            <a:r>
              <a:rPr sz="1100" spc="-35" dirty="0">
                <a:solidFill>
                  <a:srgbClr val="706F6F"/>
                </a:solidFill>
                <a:latin typeface="Segoe UI"/>
                <a:cs typeface="Segoe UI"/>
              </a:rPr>
              <a:t>создани</a:t>
            </a:r>
            <a:r>
              <a:rPr sz="1100" dirty="0">
                <a:solidFill>
                  <a:srgbClr val="706F6F"/>
                </a:solidFill>
                <a:latin typeface="Segoe UI"/>
                <a:cs typeface="Segoe UI"/>
              </a:rPr>
              <a:t>е</a:t>
            </a:r>
            <a:r>
              <a:rPr sz="1100" spc="55" dirty="0">
                <a:solidFill>
                  <a:srgbClr val="706F6F"/>
                </a:solidFill>
                <a:latin typeface="Segoe UI"/>
                <a:cs typeface="Segoe UI"/>
              </a:rPr>
              <a:t> </a:t>
            </a:r>
            <a:r>
              <a:rPr sz="1100" spc="-35" dirty="0">
                <a:solidFill>
                  <a:srgbClr val="706F6F"/>
                </a:solidFill>
                <a:latin typeface="Segoe UI"/>
                <a:cs typeface="Segoe UI"/>
              </a:rPr>
              <a:t>новы</a:t>
            </a:r>
            <a:r>
              <a:rPr sz="1100" dirty="0">
                <a:solidFill>
                  <a:srgbClr val="706F6F"/>
                </a:solidFill>
                <a:latin typeface="Segoe UI"/>
                <a:cs typeface="Segoe UI"/>
              </a:rPr>
              <a:t>х</a:t>
            </a:r>
            <a:r>
              <a:rPr sz="1100" spc="55" dirty="0">
                <a:solidFill>
                  <a:srgbClr val="706F6F"/>
                </a:solidFill>
                <a:latin typeface="Segoe UI"/>
                <a:cs typeface="Segoe UI"/>
              </a:rPr>
              <a:t> </a:t>
            </a:r>
            <a:r>
              <a:rPr sz="1100" spc="-35" dirty="0">
                <a:solidFill>
                  <a:srgbClr val="706F6F"/>
                </a:solidFill>
                <a:latin typeface="Segoe UI"/>
                <a:cs typeface="Segoe UI"/>
              </a:rPr>
              <a:t>мес</a:t>
            </a:r>
            <a:r>
              <a:rPr sz="1100" dirty="0">
                <a:solidFill>
                  <a:srgbClr val="706F6F"/>
                </a:solidFill>
                <a:latin typeface="Segoe UI"/>
                <a:cs typeface="Segoe UI"/>
              </a:rPr>
              <a:t>т</a:t>
            </a:r>
            <a:r>
              <a:rPr sz="1100" spc="55" dirty="0">
                <a:solidFill>
                  <a:srgbClr val="706F6F"/>
                </a:solidFill>
                <a:latin typeface="Segoe UI"/>
                <a:cs typeface="Segoe UI"/>
              </a:rPr>
              <a:t> </a:t>
            </a:r>
            <a:r>
              <a:rPr sz="1100" spc="-35" dirty="0">
                <a:solidFill>
                  <a:srgbClr val="706F6F"/>
                </a:solidFill>
                <a:latin typeface="Segoe UI"/>
                <a:cs typeface="Segoe UI"/>
              </a:rPr>
              <a:t>дополнительног</a:t>
            </a:r>
            <a:r>
              <a:rPr sz="1100" dirty="0">
                <a:solidFill>
                  <a:srgbClr val="706F6F"/>
                </a:solidFill>
                <a:latin typeface="Segoe UI"/>
                <a:cs typeface="Segoe UI"/>
              </a:rPr>
              <a:t>о</a:t>
            </a:r>
            <a:r>
              <a:rPr sz="1100" spc="55" dirty="0">
                <a:solidFill>
                  <a:srgbClr val="706F6F"/>
                </a:solidFill>
                <a:latin typeface="Segoe UI"/>
                <a:cs typeface="Segoe UI"/>
              </a:rPr>
              <a:t> </a:t>
            </a:r>
            <a:r>
              <a:rPr sz="1100" spc="-35" dirty="0">
                <a:solidFill>
                  <a:srgbClr val="706F6F"/>
                </a:solidFill>
                <a:latin typeface="Segoe UI"/>
                <a:cs typeface="Segoe UI"/>
              </a:rPr>
              <a:t>образовани</a:t>
            </a:r>
            <a:r>
              <a:rPr sz="1100" dirty="0">
                <a:solidFill>
                  <a:srgbClr val="706F6F"/>
                </a:solidFill>
                <a:latin typeface="Segoe UI"/>
                <a:cs typeface="Segoe UI"/>
              </a:rPr>
              <a:t>я</a:t>
            </a:r>
            <a:r>
              <a:rPr sz="1100" spc="55" dirty="0">
                <a:solidFill>
                  <a:srgbClr val="706F6F"/>
                </a:solidFill>
                <a:latin typeface="Segoe UI"/>
                <a:cs typeface="Segoe UI"/>
              </a:rPr>
              <a:t> </a:t>
            </a:r>
            <a:r>
              <a:rPr sz="1100" spc="-35" dirty="0">
                <a:solidFill>
                  <a:srgbClr val="706F6F"/>
                </a:solidFill>
                <a:latin typeface="Segoe UI"/>
                <a:cs typeface="Segoe UI"/>
              </a:rPr>
              <a:t>дете</a:t>
            </a:r>
            <a:r>
              <a:rPr sz="1100" dirty="0">
                <a:solidFill>
                  <a:srgbClr val="706F6F"/>
                </a:solidFill>
                <a:latin typeface="Segoe UI"/>
                <a:cs typeface="Segoe UI"/>
              </a:rPr>
              <a:t>й</a:t>
            </a:r>
            <a:r>
              <a:rPr sz="1100" spc="55" dirty="0">
                <a:solidFill>
                  <a:srgbClr val="706F6F"/>
                </a:solidFill>
                <a:latin typeface="Segoe UI"/>
                <a:cs typeface="Segoe UI"/>
              </a:rPr>
              <a:t> </a:t>
            </a:r>
            <a:r>
              <a:rPr sz="1100" dirty="0">
                <a:solidFill>
                  <a:srgbClr val="706F6F"/>
                </a:solidFill>
                <a:latin typeface="Segoe UI"/>
                <a:cs typeface="Segoe UI"/>
              </a:rPr>
              <a:t>в</a:t>
            </a:r>
            <a:r>
              <a:rPr sz="1100" spc="55" dirty="0">
                <a:solidFill>
                  <a:srgbClr val="706F6F"/>
                </a:solidFill>
                <a:latin typeface="Segoe UI"/>
                <a:cs typeface="Segoe UI"/>
              </a:rPr>
              <a:t> </a:t>
            </a:r>
            <a:r>
              <a:rPr sz="1100" spc="-35" dirty="0">
                <a:solidFill>
                  <a:srgbClr val="706F6F"/>
                </a:solidFill>
                <a:latin typeface="Segoe UI"/>
                <a:cs typeface="Segoe UI"/>
              </a:rPr>
              <a:t>Нижегородской области</a:t>
            </a:r>
            <a:endParaRPr sz="1100">
              <a:latin typeface="Segoe UI"/>
              <a:cs typeface="Segoe UI"/>
            </a:endParaRPr>
          </a:p>
        </p:txBody>
      </p:sp>
      <p:sp>
        <p:nvSpPr>
          <p:cNvPr id="51" name="object 51"/>
          <p:cNvSpPr txBox="1"/>
          <p:nvPr/>
        </p:nvSpPr>
        <p:spPr>
          <a:xfrm>
            <a:off x="2056759" y="2884953"/>
            <a:ext cx="4968240" cy="585470"/>
          </a:xfrm>
          <a:prstGeom prst="rect">
            <a:avLst/>
          </a:prstGeom>
          <a:solidFill>
            <a:srgbClr val="FCE17B"/>
          </a:solidFill>
        </p:spPr>
        <p:txBody>
          <a:bodyPr vert="horz" wrap="square" lIns="0" tIns="0" rIns="0" bIns="0" rtlCol="0">
            <a:spAutoFit/>
          </a:bodyPr>
          <a:lstStyle/>
          <a:p>
            <a:pPr marL="107950" marR="100965" algn="just">
              <a:lnSpc>
                <a:spcPts val="900"/>
              </a:lnSpc>
            </a:pPr>
            <a:r>
              <a:rPr sz="900" b="1" dirty="0">
                <a:solidFill>
                  <a:srgbClr val="706F6F"/>
                </a:solidFill>
                <a:latin typeface="Segoe UI"/>
                <a:cs typeface="Segoe UI"/>
              </a:rPr>
              <a:t>Создание</a:t>
            </a:r>
            <a:r>
              <a:rPr sz="900" b="1" spc="114" dirty="0">
                <a:solidFill>
                  <a:srgbClr val="706F6F"/>
                </a:solidFill>
                <a:latin typeface="Segoe UI"/>
                <a:cs typeface="Segoe UI"/>
              </a:rPr>
              <a:t> </a:t>
            </a:r>
            <a:r>
              <a:rPr sz="900" b="1" dirty="0">
                <a:solidFill>
                  <a:srgbClr val="706F6F"/>
                </a:solidFill>
                <a:latin typeface="Segoe UI"/>
                <a:cs typeface="Segoe UI"/>
              </a:rPr>
              <a:t>новых</a:t>
            </a:r>
            <a:r>
              <a:rPr sz="900" b="1" spc="114" dirty="0">
                <a:solidFill>
                  <a:srgbClr val="706F6F"/>
                </a:solidFill>
                <a:latin typeface="Segoe UI"/>
                <a:cs typeface="Segoe UI"/>
              </a:rPr>
              <a:t> </a:t>
            </a:r>
            <a:r>
              <a:rPr sz="900" b="1" dirty="0">
                <a:solidFill>
                  <a:srgbClr val="706F6F"/>
                </a:solidFill>
                <a:latin typeface="Segoe UI"/>
                <a:cs typeface="Segoe UI"/>
              </a:rPr>
              <a:t>мест</a:t>
            </a:r>
            <a:r>
              <a:rPr sz="900" b="1" spc="114" dirty="0">
                <a:solidFill>
                  <a:srgbClr val="706F6F"/>
                </a:solidFill>
                <a:latin typeface="Segoe UI"/>
                <a:cs typeface="Segoe UI"/>
              </a:rPr>
              <a:t> </a:t>
            </a:r>
            <a:r>
              <a:rPr sz="900" b="1" dirty="0">
                <a:solidFill>
                  <a:srgbClr val="706F6F"/>
                </a:solidFill>
                <a:latin typeface="Segoe UI"/>
                <a:cs typeface="Segoe UI"/>
              </a:rPr>
              <a:t>в</a:t>
            </a:r>
            <a:r>
              <a:rPr sz="900" b="1" spc="114" dirty="0">
                <a:solidFill>
                  <a:srgbClr val="706F6F"/>
                </a:solidFill>
                <a:latin typeface="Segoe UI"/>
                <a:cs typeface="Segoe UI"/>
              </a:rPr>
              <a:t> </a:t>
            </a:r>
            <a:r>
              <a:rPr sz="900" b="1" dirty="0">
                <a:solidFill>
                  <a:srgbClr val="706F6F"/>
                </a:solidFill>
                <a:latin typeface="Segoe UI"/>
                <a:cs typeface="Segoe UI"/>
              </a:rPr>
              <a:t>сис</a:t>
            </a:r>
            <a:r>
              <a:rPr sz="900" b="1" spc="-15" dirty="0">
                <a:solidFill>
                  <a:srgbClr val="706F6F"/>
                </a:solidFill>
                <a:latin typeface="Segoe UI"/>
                <a:cs typeface="Segoe UI"/>
              </a:rPr>
              <a:t>т</a:t>
            </a:r>
            <a:r>
              <a:rPr sz="900" b="1" dirty="0">
                <a:solidFill>
                  <a:srgbClr val="706F6F"/>
                </a:solidFill>
                <a:latin typeface="Segoe UI"/>
                <a:cs typeface="Segoe UI"/>
              </a:rPr>
              <a:t>еме</a:t>
            </a:r>
            <a:r>
              <a:rPr sz="900" b="1" spc="114" dirty="0">
                <a:solidFill>
                  <a:srgbClr val="706F6F"/>
                </a:solidFill>
                <a:latin typeface="Segoe UI"/>
                <a:cs typeface="Segoe UI"/>
              </a:rPr>
              <a:t> </a:t>
            </a:r>
            <a:r>
              <a:rPr sz="900" b="1" dirty="0">
                <a:solidFill>
                  <a:srgbClr val="706F6F"/>
                </a:solidFill>
                <a:latin typeface="Segoe UI"/>
                <a:cs typeface="Segoe UI"/>
              </a:rPr>
              <a:t>дополни</a:t>
            </a:r>
            <a:r>
              <a:rPr sz="900" b="1" spc="-15" dirty="0">
                <a:solidFill>
                  <a:srgbClr val="706F6F"/>
                </a:solidFill>
                <a:latin typeface="Segoe UI"/>
                <a:cs typeface="Segoe UI"/>
              </a:rPr>
              <a:t>т</a:t>
            </a:r>
            <a:r>
              <a:rPr sz="900" b="1" dirty="0">
                <a:solidFill>
                  <a:srgbClr val="706F6F"/>
                </a:solidFill>
                <a:latin typeface="Segoe UI"/>
                <a:cs typeface="Segoe UI"/>
              </a:rPr>
              <a:t>ельно</a:t>
            </a:r>
            <a:r>
              <a:rPr sz="900" b="1" spc="-15" dirty="0">
                <a:solidFill>
                  <a:srgbClr val="706F6F"/>
                </a:solidFill>
                <a:latin typeface="Segoe UI"/>
                <a:cs typeface="Segoe UI"/>
              </a:rPr>
              <a:t>г</a:t>
            </a:r>
            <a:r>
              <a:rPr sz="900" b="1" dirty="0">
                <a:solidFill>
                  <a:srgbClr val="706F6F"/>
                </a:solidFill>
                <a:latin typeface="Segoe UI"/>
                <a:cs typeface="Segoe UI"/>
              </a:rPr>
              <a:t>о</a:t>
            </a:r>
            <a:r>
              <a:rPr sz="900" b="1" spc="114"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азования</a:t>
            </a:r>
            <a:r>
              <a:rPr sz="900" b="1" spc="114" dirty="0">
                <a:solidFill>
                  <a:srgbClr val="706F6F"/>
                </a:solidFill>
                <a:latin typeface="Segoe UI"/>
                <a:cs typeface="Segoe UI"/>
              </a:rPr>
              <a:t> </a:t>
            </a:r>
            <a:r>
              <a:rPr sz="900" b="1" dirty="0">
                <a:solidFill>
                  <a:srgbClr val="706F6F"/>
                </a:solidFill>
                <a:latin typeface="Segoe UI"/>
                <a:cs typeface="Segoe UI"/>
              </a:rPr>
              <a:t>де</a:t>
            </a:r>
            <a:r>
              <a:rPr sz="900" b="1" spc="-15" dirty="0">
                <a:solidFill>
                  <a:srgbClr val="706F6F"/>
                </a:solidFill>
                <a:latin typeface="Segoe UI"/>
                <a:cs typeface="Segoe UI"/>
              </a:rPr>
              <a:t>т</a:t>
            </a:r>
            <a:r>
              <a:rPr sz="900" b="1" dirty="0">
                <a:solidFill>
                  <a:srgbClr val="706F6F"/>
                </a:solidFill>
                <a:latin typeface="Segoe UI"/>
                <a:cs typeface="Segoe UI"/>
              </a:rPr>
              <a:t>ей</a:t>
            </a:r>
            <a:r>
              <a:rPr sz="900" b="1" spc="114" dirty="0">
                <a:solidFill>
                  <a:srgbClr val="706F6F"/>
                </a:solidFill>
                <a:latin typeface="Segoe UI"/>
                <a:cs typeface="Segoe UI"/>
              </a:rPr>
              <a:t> </a:t>
            </a:r>
            <a:r>
              <a:rPr sz="900" b="1" dirty="0">
                <a:solidFill>
                  <a:srgbClr val="706F6F"/>
                </a:solidFill>
                <a:latin typeface="Segoe UI"/>
                <a:cs typeface="Segoe UI"/>
              </a:rPr>
              <a:t>по</a:t>
            </a:r>
            <a:r>
              <a:rPr sz="900" b="1" spc="114" dirty="0">
                <a:solidFill>
                  <a:srgbClr val="706F6F"/>
                </a:solidFill>
                <a:latin typeface="Segoe UI"/>
                <a:cs typeface="Segoe UI"/>
              </a:rPr>
              <a:t> </a:t>
            </a:r>
            <a:r>
              <a:rPr sz="900" b="1" dirty="0">
                <a:solidFill>
                  <a:srgbClr val="706F6F"/>
                </a:solidFill>
                <a:latin typeface="Segoe UI"/>
                <a:cs typeface="Segoe UI"/>
              </a:rPr>
              <a:t>всем</a:t>
            </a:r>
            <a:r>
              <a:rPr sz="900" b="1" spc="114" dirty="0">
                <a:solidFill>
                  <a:srgbClr val="706F6F"/>
                </a:solidFill>
                <a:latin typeface="Segoe UI"/>
                <a:cs typeface="Segoe UI"/>
              </a:rPr>
              <a:t> </a:t>
            </a:r>
            <a:r>
              <a:rPr sz="900" b="1" dirty="0">
                <a:solidFill>
                  <a:srgbClr val="706F6F"/>
                </a:solidFill>
                <a:latin typeface="Segoe UI"/>
                <a:cs typeface="Segoe UI"/>
              </a:rPr>
              <a:t>на- п</a:t>
            </a:r>
            <a:r>
              <a:rPr sz="900" b="1" spc="-10" dirty="0">
                <a:solidFill>
                  <a:srgbClr val="706F6F"/>
                </a:solidFill>
                <a:latin typeface="Segoe UI"/>
                <a:cs typeface="Segoe UI"/>
              </a:rPr>
              <a:t>р</a:t>
            </a:r>
            <a:r>
              <a:rPr sz="900" b="1" dirty="0">
                <a:solidFill>
                  <a:srgbClr val="706F6F"/>
                </a:solidFill>
                <a:latin typeface="Segoe UI"/>
                <a:cs typeface="Segoe UI"/>
              </a:rPr>
              <a:t>авленнос</a:t>
            </a:r>
            <a:r>
              <a:rPr sz="900" b="1" spc="-10" dirty="0">
                <a:solidFill>
                  <a:srgbClr val="706F6F"/>
                </a:solidFill>
                <a:latin typeface="Segoe UI"/>
                <a:cs typeface="Segoe UI"/>
              </a:rPr>
              <a:t>т</a:t>
            </a:r>
            <a:r>
              <a:rPr sz="900" b="1" dirty="0">
                <a:solidFill>
                  <a:srgbClr val="706F6F"/>
                </a:solidFill>
                <a:latin typeface="Segoe UI"/>
                <a:cs typeface="Segoe UI"/>
              </a:rPr>
              <a:t>ям  </a:t>
            </a:r>
            <a:r>
              <a:rPr sz="900" b="1" spc="70" dirty="0">
                <a:solidFill>
                  <a:srgbClr val="706F6F"/>
                </a:solidFill>
                <a:latin typeface="Segoe UI"/>
                <a:cs typeface="Segoe UI"/>
              </a:rPr>
              <a:t> </a:t>
            </a:r>
            <a:r>
              <a:rPr sz="900" b="1" dirty="0">
                <a:solidFill>
                  <a:srgbClr val="706F6F"/>
                </a:solidFill>
                <a:latin typeface="Segoe UI"/>
                <a:cs typeface="Segoe UI"/>
              </a:rPr>
              <a:t>дополни</a:t>
            </a:r>
            <a:r>
              <a:rPr sz="900" b="1" spc="-15" dirty="0">
                <a:solidFill>
                  <a:srgbClr val="706F6F"/>
                </a:solidFill>
                <a:latin typeface="Segoe UI"/>
                <a:cs typeface="Segoe UI"/>
              </a:rPr>
              <a:t>т</a:t>
            </a:r>
            <a:r>
              <a:rPr sz="900" b="1" dirty="0">
                <a:solidFill>
                  <a:srgbClr val="706F6F"/>
                </a:solidFill>
                <a:latin typeface="Segoe UI"/>
                <a:cs typeface="Segoe UI"/>
              </a:rPr>
              <a:t>ельно</a:t>
            </a:r>
            <a:r>
              <a:rPr sz="900" b="1" spc="-15" dirty="0">
                <a:solidFill>
                  <a:srgbClr val="706F6F"/>
                </a:solidFill>
                <a:latin typeface="Segoe UI"/>
                <a:cs typeface="Segoe UI"/>
              </a:rPr>
              <a:t>г</a:t>
            </a:r>
            <a:r>
              <a:rPr sz="900" b="1" dirty="0">
                <a:solidFill>
                  <a:srgbClr val="706F6F"/>
                </a:solidFill>
                <a:latin typeface="Segoe UI"/>
                <a:cs typeface="Segoe UI"/>
              </a:rPr>
              <a:t>о  </a:t>
            </a:r>
            <a:r>
              <a:rPr sz="900" b="1" spc="70"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азования:  </a:t>
            </a:r>
            <a:r>
              <a:rPr sz="900" b="1" spc="70" dirty="0">
                <a:solidFill>
                  <a:srgbClr val="706F6F"/>
                </a:solidFill>
                <a:latin typeface="Segoe UI"/>
                <a:cs typeface="Segoe UI"/>
              </a:rPr>
              <a:t> </a:t>
            </a:r>
            <a:r>
              <a:rPr sz="900" b="1" spc="-15" dirty="0">
                <a:solidFill>
                  <a:srgbClr val="706F6F"/>
                </a:solidFill>
                <a:latin typeface="Segoe UI"/>
                <a:cs typeface="Segoe UI"/>
              </a:rPr>
              <a:t>т</a:t>
            </a:r>
            <a:r>
              <a:rPr sz="900" b="1" dirty="0">
                <a:solidFill>
                  <a:srgbClr val="706F6F"/>
                </a:solidFill>
                <a:latin typeface="Segoe UI"/>
                <a:cs typeface="Segoe UI"/>
              </a:rPr>
              <a:t>ехничес</a:t>
            </a:r>
            <a:r>
              <a:rPr sz="900" b="1" spc="-15" dirty="0">
                <a:solidFill>
                  <a:srgbClr val="706F6F"/>
                </a:solidFill>
                <a:latin typeface="Segoe UI"/>
                <a:cs typeface="Segoe UI"/>
              </a:rPr>
              <a:t>к</a:t>
            </a:r>
            <a:r>
              <a:rPr sz="900" b="1" dirty="0">
                <a:solidFill>
                  <a:srgbClr val="706F6F"/>
                </a:solidFill>
                <a:latin typeface="Segoe UI"/>
                <a:cs typeface="Segoe UI"/>
              </a:rPr>
              <a:t>ой,  </a:t>
            </a:r>
            <a:r>
              <a:rPr sz="900" b="1" spc="70" dirty="0">
                <a:solidFill>
                  <a:srgbClr val="706F6F"/>
                </a:solidFill>
                <a:latin typeface="Segoe UI"/>
                <a:cs typeface="Segoe UI"/>
              </a:rPr>
              <a:t> </a:t>
            </a:r>
            <a:r>
              <a:rPr sz="900" b="1" dirty="0">
                <a:solidFill>
                  <a:srgbClr val="706F6F"/>
                </a:solidFill>
                <a:latin typeface="Segoe UI"/>
                <a:cs typeface="Segoe UI"/>
              </a:rPr>
              <a:t>ес</a:t>
            </a:r>
            <a:r>
              <a:rPr sz="900" b="1" spc="-15" dirty="0">
                <a:solidFill>
                  <a:srgbClr val="706F6F"/>
                </a:solidFill>
                <a:latin typeface="Segoe UI"/>
                <a:cs typeface="Segoe UI"/>
              </a:rPr>
              <a:t>т</a:t>
            </a:r>
            <a:r>
              <a:rPr sz="900" b="1" dirty="0">
                <a:solidFill>
                  <a:srgbClr val="706F6F"/>
                </a:solidFill>
                <a:latin typeface="Segoe UI"/>
                <a:cs typeface="Segoe UI"/>
              </a:rPr>
              <a:t>ественнонау</a:t>
            </a:r>
            <a:r>
              <a:rPr sz="900" b="1" spc="-5" dirty="0">
                <a:solidFill>
                  <a:srgbClr val="706F6F"/>
                </a:solidFill>
                <a:latin typeface="Segoe UI"/>
                <a:cs typeface="Segoe UI"/>
              </a:rPr>
              <a:t>ч</a:t>
            </a:r>
            <a:r>
              <a:rPr sz="900" b="1" dirty="0">
                <a:solidFill>
                  <a:srgbClr val="706F6F"/>
                </a:solidFill>
                <a:latin typeface="Segoe UI"/>
                <a:cs typeface="Segoe UI"/>
              </a:rPr>
              <a:t>- ной,    </a:t>
            </a:r>
            <a:r>
              <a:rPr sz="900" b="1" spc="-80" dirty="0">
                <a:solidFill>
                  <a:srgbClr val="706F6F"/>
                </a:solidFill>
                <a:latin typeface="Segoe UI"/>
                <a:cs typeface="Segoe UI"/>
              </a:rPr>
              <a:t> </a:t>
            </a:r>
            <a:r>
              <a:rPr sz="900" b="1" dirty="0">
                <a:solidFill>
                  <a:srgbClr val="706F6F"/>
                </a:solidFill>
                <a:latin typeface="Segoe UI"/>
                <a:cs typeface="Segoe UI"/>
              </a:rPr>
              <a:t>х</a:t>
            </a:r>
            <a:r>
              <a:rPr sz="900" b="1" spc="-40" dirty="0">
                <a:solidFill>
                  <a:srgbClr val="706F6F"/>
                </a:solidFill>
                <a:latin typeface="Segoe UI"/>
                <a:cs typeface="Segoe UI"/>
              </a:rPr>
              <a:t>у</a:t>
            </a:r>
            <a:r>
              <a:rPr sz="900" b="1" dirty="0">
                <a:solidFill>
                  <a:srgbClr val="706F6F"/>
                </a:solidFill>
                <a:latin typeface="Segoe UI"/>
                <a:cs typeface="Segoe UI"/>
              </a:rPr>
              <a:t>д</a:t>
            </a:r>
            <a:r>
              <a:rPr sz="900" b="1" spc="-15" dirty="0">
                <a:solidFill>
                  <a:srgbClr val="706F6F"/>
                </a:solidFill>
                <a:latin typeface="Segoe UI"/>
                <a:cs typeface="Segoe UI"/>
              </a:rPr>
              <a:t>ож</a:t>
            </a:r>
            <a:r>
              <a:rPr sz="900" b="1" dirty="0">
                <a:solidFill>
                  <a:srgbClr val="706F6F"/>
                </a:solidFill>
                <a:latin typeface="Segoe UI"/>
                <a:cs typeface="Segoe UI"/>
              </a:rPr>
              <a:t>ественной,    </a:t>
            </a:r>
            <a:r>
              <a:rPr sz="900" b="1" spc="-80" dirty="0">
                <a:solidFill>
                  <a:srgbClr val="706F6F"/>
                </a:solidFill>
                <a:latin typeface="Segoe UI"/>
                <a:cs typeface="Segoe UI"/>
              </a:rPr>
              <a:t> </a:t>
            </a:r>
            <a:r>
              <a:rPr sz="900" b="1" dirty="0">
                <a:solidFill>
                  <a:srgbClr val="706F6F"/>
                </a:solidFill>
                <a:latin typeface="Segoe UI"/>
                <a:cs typeface="Segoe UI"/>
              </a:rPr>
              <a:t>социально-педа</a:t>
            </a:r>
            <a:r>
              <a:rPr sz="900" b="1" spc="-15" dirty="0">
                <a:solidFill>
                  <a:srgbClr val="706F6F"/>
                </a:solidFill>
                <a:latin typeface="Segoe UI"/>
                <a:cs typeface="Segoe UI"/>
              </a:rPr>
              <a:t>г</a:t>
            </a:r>
            <a:r>
              <a:rPr sz="900" b="1" dirty="0">
                <a:solidFill>
                  <a:srgbClr val="706F6F"/>
                </a:solidFill>
                <a:latin typeface="Segoe UI"/>
                <a:cs typeface="Segoe UI"/>
              </a:rPr>
              <a:t>огичес</a:t>
            </a:r>
            <a:r>
              <a:rPr sz="900" b="1" spc="-15" dirty="0">
                <a:solidFill>
                  <a:srgbClr val="706F6F"/>
                </a:solidFill>
                <a:latin typeface="Segoe UI"/>
                <a:cs typeface="Segoe UI"/>
              </a:rPr>
              <a:t>к</a:t>
            </a:r>
            <a:r>
              <a:rPr sz="900" b="1" dirty="0">
                <a:solidFill>
                  <a:srgbClr val="706F6F"/>
                </a:solidFill>
                <a:latin typeface="Segoe UI"/>
                <a:cs typeface="Segoe UI"/>
              </a:rPr>
              <a:t>ой,    </a:t>
            </a:r>
            <a:r>
              <a:rPr sz="900" b="1" spc="-80" dirty="0">
                <a:solidFill>
                  <a:srgbClr val="706F6F"/>
                </a:solidFill>
                <a:latin typeface="Segoe UI"/>
                <a:cs typeface="Segoe UI"/>
              </a:rPr>
              <a:t> </a:t>
            </a:r>
            <a:r>
              <a:rPr sz="900" b="1" dirty="0">
                <a:solidFill>
                  <a:srgbClr val="706F6F"/>
                </a:solidFill>
                <a:latin typeface="Segoe UI"/>
                <a:cs typeface="Segoe UI"/>
              </a:rPr>
              <a:t>физк</a:t>
            </a:r>
            <a:r>
              <a:rPr sz="900" b="1" spc="-40" dirty="0">
                <a:solidFill>
                  <a:srgbClr val="706F6F"/>
                </a:solidFill>
                <a:latin typeface="Segoe UI"/>
                <a:cs typeface="Segoe UI"/>
              </a:rPr>
              <a:t>у</a:t>
            </a:r>
            <a:r>
              <a:rPr sz="900" b="1" dirty="0">
                <a:solidFill>
                  <a:srgbClr val="706F6F"/>
                </a:solidFill>
                <a:latin typeface="Segoe UI"/>
                <a:cs typeface="Segoe UI"/>
              </a:rPr>
              <a:t>л</a:t>
            </a:r>
            <a:r>
              <a:rPr sz="900" b="1" spc="-30" dirty="0">
                <a:solidFill>
                  <a:srgbClr val="706F6F"/>
                </a:solidFill>
                <a:latin typeface="Segoe UI"/>
                <a:cs typeface="Segoe UI"/>
              </a:rPr>
              <a:t>ь</a:t>
            </a:r>
            <a:r>
              <a:rPr sz="900" b="1" spc="10" dirty="0">
                <a:solidFill>
                  <a:srgbClr val="706F6F"/>
                </a:solidFill>
                <a:latin typeface="Segoe UI"/>
                <a:cs typeface="Segoe UI"/>
              </a:rPr>
              <a:t>т</a:t>
            </a:r>
            <a:r>
              <a:rPr sz="900" b="1" dirty="0">
                <a:solidFill>
                  <a:srgbClr val="706F6F"/>
                </a:solidFill>
                <a:latin typeface="Segoe UI"/>
                <a:cs typeface="Segoe UI"/>
              </a:rPr>
              <a:t>урно-спо</a:t>
            </a:r>
            <a:r>
              <a:rPr sz="900" b="1" spc="-15" dirty="0">
                <a:solidFill>
                  <a:srgbClr val="706F6F"/>
                </a:solidFill>
                <a:latin typeface="Segoe UI"/>
                <a:cs typeface="Segoe UI"/>
              </a:rPr>
              <a:t>р</a:t>
            </a:r>
            <a:r>
              <a:rPr sz="900" b="1" dirty="0">
                <a:solidFill>
                  <a:srgbClr val="706F6F"/>
                </a:solidFill>
                <a:latin typeface="Segoe UI"/>
                <a:cs typeface="Segoe UI"/>
              </a:rPr>
              <a:t>тивной, </a:t>
            </a:r>
            <a:r>
              <a:rPr sz="900" b="1" spc="10" dirty="0">
                <a:solidFill>
                  <a:srgbClr val="706F6F"/>
                </a:solidFill>
                <a:latin typeface="Segoe UI"/>
                <a:cs typeface="Segoe UI"/>
              </a:rPr>
              <a:t>т</a:t>
            </a:r>
            <a:r>
              <a:rPr sz="900" b="1" dirty="0">
                <a:solidFill>
                  <a:srgbClr val="706F6F"/>
                </a:solidFill>
                <a:latin typeface="Segoe UI"/>
                <a:cs typeface="Segoe UI"/>
              </a:rPr>
              <a:t>урис</a:t>
            </a:r>
            <a:r>
              <a:rPr sz="900" b="1" spc="-15" dirty="0">
                <a:solidFill>
                  <a:srgbClr val="706F6F"/>
                </a:solidFill>
                <a:latin typeface="Segoe UI"/>
                <a:cs typeface="Segoe UI"/>
              </a:rPr>
              <a:t>т</a:t>
            </a:r>
            <a:r>
              <a:rPr sz="900" b="1" dirty="0">
                <a:solidFill>
                  <a:srgbClr val="706F6F"/>
                </a:solidFill>
                <a:latin typeface="Segoe UI"/>
                <a:cs typeface="Segoe UI"/>
              </a:rPr>
              <a:t>с</a:t>
            </a:r>
            <a:r>
              <a:rPr sz="900" b="1" spc="-15" dirty="0">
                <a:solidFill>
                  <a:srgbClr val="706F6F"/>
                </a:solidFill>
                <a:latin typeface="Segoe UI"/>
                <a:cs typeface="Segoe UI"/>
              </a:rPr>
              <a:t>к</a:t>
            </a:r>
            <a:r>
              <a:rPr sz="900" b="1" dirty="0">
                <a:solidFill>
                  <a:srgbClr val="706F6F"/>
                </a:solidFill>
                <a:latin typeface="Segoe UI"/>
                <a:cs typeface="Segoe UI"/>
              </a:rPr>
              <a:t>о-к</a:t>
            </a:r>
            <a:r>
              <a:rPr sz="900" b="1" spc="-10" dirty="0">
                <a:solidFill>
                  <a:srgbClr val="706F6F"/>
                </a:solidFill>
                <a:latin typeface="Segoe UI"/>
                <a:cs typeface="Segoe UI"/>
              </a:rPr>
              <a:t>р</a:t>
            </a:r>
            <a:r>
              <a:rPr sz="900" b="1" dirty="0">
                <a:solidFill>
                  <a:srgbClr val="706F6F"/>
                </a:solidFill>
                <a:latin typeface="Segoe UI"/>
                <a:cs typeface="Segoe UI"/>
              </a:rPr>
              <a:t>аеве</a:t>
            </a:r>
            <a:r>
              <a:rPr sz="900" b="1" spc="-15" dirty="0">
                <a:solidFill>
                  <a:srgbClr val="706F6F"/>
                </a:solidFill>
                <a:latin typeface="Segoe UI"/>
                <a:cs typeface="Segoe UI"/>
              </a:rPr>
              <a:t>д</a:t>
            </a:r>
            <a:r>
              <a:rPr sz="900" b="1" dirty="0">
                <a:solidFill>
                  <a:srgbClr val="706F6F"/>
                </a:solidFill>
                <a:latin typeface="Segoe UI"/>
                <a:cs typeface="Segoe UI"/>
              </a:rPr>
              <a:t>чес</a:t>
            </a:r>
            <a:r>
              <a:rPr sz="900" b="1" spc="-15" dirty="0">
                <a:solidFill>
                  <a:srgbClr val="706F6F"/>
                </a:solidFill>
                <a:latin typeface="Segoe UI"/>
                <a:cs typeface="Segoe UI"/>
              </a:rPr>
              <a:t>к</a:t>
            </a:r>
            <a:r>
              <a:rPr sz="900" b="1" dirty="0">
                <a:solidFill>
                  <a:srgbClr val="706F6F"/>
                </a:solidFill>
                <a:latin typeface="Segoe UI"/>
                <a:cs typeface="Segoe UI"/>
              </a:rPr>
              <a:t>ой</a:t>
            </a:r>
            <a:endParaRPr sz="900">
              <a:latin typeface="Segoe UI"/>
              <a:cs typeface="Segoe UI"/>
            </a:endParaRPr>
          </a:p>
        </p:txBody>
      </p:sp>
      <p:sp>
        <p:nvSpPr>
          <p:cNvPr id="52" name="object 52"/>
          <p:cNvSpPr txBox="1"/>
          <p:nvPr/>
        </p:nvSpPr>
        <p:spPr>
          <a:xfrm>
            <a:off x="7315651" y="2824152"/>
            <a:ext cx="981710" cy="374015"/>
          </a:xfrm>
          <a:prstGeom prst="rect">
            <a:avLst/>
          </a:prstGeom>
        </p:spPr>
        <p:txBody>
          <a:bodyPr vert="horz" wrap="square" lIns="0" tIns="0" rIns="0" bIns="0" rtlCol="0">
            <a:spAutoFit/>
          </a:bodyPr>
          <a:lstStyle/>
          <a:p>
            <a:pPr marL="12700">
              <a:lnSpc>
                <a:spcPts val="1700"/>
              </a:lnSpc>
            </a:pPr>
            <a:r>
              <a:rPr sz="1500" b="1" spc="-5" dirty="0">
                <a:solidFill>
                  <a:srgbClr val="F07E2F"/>
                </a:solidFill>
                <a:latin typeface="Segoe UI"/>
                <a:cs typeface="Segoe UI"/>
              </a:rPr>
              <a:t>13</a:t>
            </a:r>
            <a:r>
              <a:rPr sz="1500" b="1" dirty="0">
                <a:solidFill>
                  <a:srgbClr val="F07E2F"/>
                </a:solidFill>
                <a:latin typeface="Segoe UI"/>
                <a:cs typeface="Segoe UI"/>
              </a:rPr>
              <a:t>0 861,9</a:t>
            </a:r>
            <a:endParaRPr sz="1500">
              <a:latin typeface="Segoe UI"/>
              <a:cs typeface="Segoe UI"/>
            </a:endParaRPr>
          </a:p>
          <a:p>
            <a:pPr marL="12700">
              <a:lnSpc>
                <a:spcPts val="1340"/>
              </a:lnSpc>
            </a:pPr>
            <a:r>
              <a:rPr sz="1200" dirty="0">
                <a:solidFill>
                  <a:srgbClr val="575756"/>
                </a:solidFill>
                <a:latin typeface="Segoe UI"/>
                <a:cs typeface="Segoe UI"/>
              </a:rPr>
              <a:t>федеральный</a:t>
            </a:r>
            <a:endParaRPr sz="1200">
              <a:latin typeface="Segoe UI"/>
              <a:cs typeface="Segoe UI"/>
            </a:endParaRPr>
          </a:p>
        </p:txBody>
      </p:sp>
      <p:sp>
        <p:nvSpPr>
          <p:cNvPr id="53" name="object 53"/>
          <p:cNvSpPr txBox="1"/>
          <p:nvPr/>
        </p:nvSpPr>
        <p:spPr>
          <a:xfrm>
            <a:off x="7315717" y="3313153"/>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5 452,58</a:t>
            </a:r>
            <a:endParaRPr sz="1500">
              <a:latin typeface="Segoe UI"/>
              <a:cs typeface="Segoe UI"/>
            </a:endParaRPr>
          </a:p>
        </p:txBody>
      </p:sp>
      <p:sp>
        <p:nvSpPr>
          <p:cNvPr id="54" name="object 54"/>
          <p:cNvSpPr txBox="1"/>
          <p:nvPr/>
        </p:nvSpPr>
        <p:spPr>
          <a:xfrm>
            <a:off x="7315651" y="3483814"/>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55" name="object 55"/>
          <p:cNvSpPr/>
          <p:nvPr/>
        </p:nvSpPr>
        <p:spPr>
          <a:xfrm>
            <a:off x="7356087" y="2185149"/>
            <a:ext cx="434930" cy="436499"/>
          </a:xfrm>
          <a:prstGeom prst="rect">
            <a:avLst/>
          </a:prstGeom>
          <a:blipFill>
            <a:blip r:embed="rId3" cstate="print"/>
            <a:stretch>
              <a:fillRect/>
            </a:stretch>
          </a:blipFill>
        </p:spPr>
        <p:txBody>
          <a:bodyPr wrap="square" lIns="0" tIns="0" rIns="0" bIns="0" rtlCol="0"/>
          <a:lstStyle/>
          <a:p>
            <a:endParaRPr/>
          </a:p>
        </p:txBody>
      </p:sp>
      <p:sp>
        <p:nvSpPr>
          <p:cNvPr id="56" name="object 56"/>
          <p:cNvSpPr/>
          <p:nvPr/>
        </p:nvSpPr>
        <p:spPr>
          <a:xfrm>
            <a:off x="7137521" y="2934929"/>
            <a:ext cx="0" cy="478155"/>
          </a:xfrm>
          <a:custGeom>
            <a:avLst/>
            <a:gdLst/>
            <a:ahLst/>
            <a:cxnLst/>
            <a:rect l="l" t="t" r="r" b="b"/>
            <a:pathLst>
              <a:path h="478154">
                <a:moveTo>
                  <a:pt x="0" y="0"/>
                </a:moveTo>
                <a:lnTo>
                  <a:pt x="0" y="478155"/>
                </a:lnTo>
              </a:path>
            </a:pathLst>
          </a:custGeom>
          <a:ln w="9525">
            <a:solidFill>
              <a:srgbClr val="5284C4"/>
            </a:solidFill>
          </a:ln>
        </p:spPr>
        <p:txBody>
          <a:bodyPr wrap="square" lIns="0" tIns="0" rIns="0" bIns="0" rtlCol="0"/>
          <a:lstStyle/>
          <a:p>
            <a:endParaRPr/>
          </a:p>
        </p:txBody>
      </p:sp>
      <p:sp>
        <p:nvSpPr>
          <p:cNvPr id="57" name="object 57"/>
          <p:cNvSpPr/>
          <p:nvPr/>
        </p:nvSpPr>
        <p:spPr>
          <a:xfrm>
            <a:off x="7132759" y="341308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8" name="object 58"/>
          <p:cNvSpPr/>
          <p:nvPr/>
        </p:nvSpPr>
        <p:spPr>
          <a:xfrm>
            <a:off x="7260632" y="3389385"/>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9" name="object 59"/>
          <p:cNvSpPr/>
          <p:nvPr/>
        </p:nvSpPr>
        <p:spPr>
          <a:xfrm>
            <a:off x="7260632" y="3389385"/>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0" name="object 60"/>
          <p:cNvSpPr/>
          <p:nvPr/>
        </p:nvSpPr>
        <p:spPr>
          <a:xfrm>
            <a:off x="7137521" y="293969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1" name="object 61"/>
          <p:cNvSpPr/>
          <p:nvPr/>
        </p:nvSpPr>
        <p:spPr>
          <a:xfrm>
            <a:off x="7265394" y="291598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2" name="object 62"/>
          <p:cNvSpPr/>
          <p:nvPr/>
        </p:nvSpPr>
        <p:spPr>
          <a:xfrm>
            <a:off x="7265394" y="291598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3" name="object 63"/>
          <p:cNvSpPr txBox="1"/>
          <p:nvPr/>
        </p:nvSpPr>
        <p:spPr>
          <a:xfrm>
            <a:off x="8286268" y="2820852"/>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64" name="object 64"/>
          <p:cNvSpPr txBox="1"/>
          <p:nvPr/>
        </p:nvSpPr>
        <p:spPr>
          <a:xfrm>
            <a:off x="8184871" y="3292682"/>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65" name="object 65"/>
          <p:cNvSpPr txBox="1"/>
          <p:nvPr/>
        </p:nvSpPr>
        <p:spPr>
          <a:xfrm>
            <a:off x="8184871" y="3381582"/>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66" name="object 66"/>
          <p:cNvSpPr txBox="1"/>
          <p:nvPr/>
        </p:nvSpPr>
        <p:spPr>
          <a:xfrm>
            <a:off x="7846546" y="2179699"/>
            <a:ext cx="629920"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2021</a:t>
            </a:r>
            <a:endParaRPr sz="1200">
              <a:latin typeface="Segoe UI"/>
              <a:cs typeface="Segoe UI"/>
            </a:endParaRPr>
          </a:p>
        </p:txBody>
      </p:sp>
      <p:sp>
        <p:nvSpPr>
          <p:cNvPr id="67" name="object 67"/>
          <p:cNvSpPr/>
          <p:nvPr/>
        </p:nvSpPr>
        <p:spPr>
          <a:xfrm>
            <a:off x="5555301" y="612000"/>
            <a:ext cx="1615439" cy="1338510"/>
          </a:xfrm>
          <a:prstGeom prst="rect">
            <a:avLst/>
          </a:prstGeom>
          <a:blipFill>
            <a:blip r:embed="rId4" cstate="print"/>
            <a:stretch>
              <a:fillRect/>
            </a:stretch>
          </a:blipFill>
        </p:spPr>
        <p:txBody>
          <a:bodyPr wrap="square" lIns="0" tIns="0" rIns="0" bIns="0" rtlCol="0"/>
          <a:lstStyle/>
          <a:p>
            <a:endParaRPr/>
          </a:p>
        </p:txBody>
      </p:sp>
      <p:sp>
        <p:nvSpPr>
          <p:cNvPr id="68" name="object 68"/>
          <p:cNvSpPr txBox="1"/>
          <p:nvPr/>
        </p:nvSpPr>
        <p:spPr>
          <a:xfrm>
            <a:off x="2152060" y="3605059"/>
            <a:ext cx="4777740" cy="292100"/>
          </a:xfrm>
          <a:prstGeom prst="rect">
            <a:avLst/>
          </a:prstGeom>
        </p:spPr>
        <p:txBody>
          <a:bodyPr vert="horz" wrap="square" lIns="0" tIns="0" rIns="0" bIns="0" rtlCol="0">
            <a:spAutoFit/>
          </a:bodyPr>
          <a:lstStyle/>
          <a:p>
            <a:pPr marL="12700" marR="5080">
              <a:lnSpc>
                <a:spcPts val="1100"/>
              </a:lnSpc>
            </a:pPr>
            <a:r>
              <a:rPr sz="900" b="1" dirty="0">
                <a:solidFill>
                  <a:srgbClr val="706F6F"/>
                </a:solidFill>
                <a:latin typeface="Segoe UI"/>
                <a:cs typeface="Segoe UI"/>
              </a:rPr>
              <a:t>Создание</a:t>
            </a:r>
            <a:r>
              <a:rPr sz="900" b="1" spc="-35" dirty="0">
                <a:solidFill>
                  <a:srgbClr val="706F6F"/>
                </a:solidFill>
                <a:latin typeface="Segoe UI"/>
                <a:cs typeface="Segoe UI"/>
              </a:rPr>
              <a:t> </a:t>
            </a:r>
            <a:r>
              <a:rPr sz="1000" b="1" spc="-35" dirty="0">
                <a:solidFill>
                  <a:srgbClr val="694796"/>
                </a:solidFill>
                <a:latin typeface="Segoe UI"/>
                <a:cs typeface="Segoe UI"/>
              </a:rPr>
              <a:t>2</a:t>
            </a:r>
            <a:r>
              <a:rPr sz="1000" b="1" dirty="0">
                <a:solidFill>
                  <a:srgbClr val="694796"/>
                </a:solidFill>
                <a:latin typeface="Segoe UI"/>
                <a:cs typeface="Segoe UI"/>
              </a:rPr>
              <a:t>3</a:t>
            </a:r>
            <a:r>
              <a:rPr sz="1000" b="1" spc="-110" dirty="0">
                <a:solidFill>
                  <a:srgbClr val="694796"/>
                </a:solidFill>
                <a:latin typeface="Segoe UI"/>
                <a:cs typeface="Segoe UI"/>
              </a:rPr>
              <a:t> </a:t>
            </a:r>
            <a:r>
              <a:rPr sz="1000" b="1" spc="-35" dirty="0">
                <a:solidFill>
                  <a:srgbClr val="694796"/>
                </a:solidFill>
                <a:latin typeface="Segoe UI"/>
                <a:cs typeface="Segoe UI"/>
              </a:rPr>
              <a:t>37</a:t>
            </a:r>
            <a:r>
              <a:rPr sz="1000" b="1" dirty="0">
                <a:solidFill>
                  <a:srgbClr val="694796"/>
                </a:solidFill>
                <a:latin typeface="Segoe UI"/>
                <a:cs typeface="Segoe UI"/>
              </a:rPr>
              <a:t>5</a:t>
            </a:r>
            <a:r>
              <a:rPr sz="1000" b="1" spc="-95" dirty="0">
                <a:solidFill>
                  <a:srgbClr val="694796"/>
                </a:solidFill>
                <a:latin typeface="Segoe UI"/>
                <a:cs typeface="Segoe UI"/>
              </a:rPr>
              <a:t> </a:t>
            </a:r>
            <a:r>
              <a:rPr sz="900" b="1" spc="-20" dirty="0">
                <a:solidFill>
                  <a:srgbClr val="706F6F"/>
                </a:solidFill>
                <a:latin typeface="Segoe UI"/>
                <a:cs typeface="Segoe UI"/>
              </a:rPr>
              <a:t>новы</a:t>
            </a:r>
            <a:r>
              <a:rPr sz="900" b="1" dirty="0">
                <a:solidFill>
                  <a:srgbClr val="706F6F"/>
                </a:solidFill>
                <a:latin typeface="Segoe UI"/>
                <a:cs typeface="Segoe UI"/>
              </a:rPr>
              <a:t>х</a:t>
            </a:r>
            <a:r>
              <a:rPr sz="900" b="1" spc="-70" dirty="0">
                <a:solidFill>
                  <a:srgbClr val="706F6F"/>
                </a:solidFill>
                <a:latin typeface="Segoe UI"/>
                <a:cs typeface="Segoe UI"/>
              </a:rPr>
              <a:t> </a:t>
            </a:r>
            <a:r>
              <a:rPr sz="900" b="1" spc="-20" dirty="0">
                <a:solidFill>
                  <a:srgbClr val="706F6F"/>
                </a:solidFill>
                <a:latin typeface="Segoe UI"/>
                <a:cs typeface="Segoe UI"/>
              </a:rPr>
              <a:t>учени</a:t>
            </a:r>
            <a:r>
              <a:rPr sz="900" b="1" spc="-35" dirty="0">
                <a:solidFill>
                  <a:srgbClr val="706F6F"/>
                </a:solidFill>
                <a:latin typeface="Segoe UI"/>
                <a:cs typeface="Segoe UI"/>
              </a:rPr>
              <a:t>к</a:t>
            </a:r>
            <a:r>
              <a:rPr sz="900" b="1" spc="-20" dirty="0">
                <a:solidFill>
                  <a:srgbClr val="706F6F"/>
                </a:solidFill>
                <a:latin typeface="Segoe UI"/>
                <a:cs typeface="Segoe UI"/>
              </a:rPr>
              <a:t>о-мес</a:t>
            </a:r>
            <a:r>
              <a:rPr sz="900" b="1" dirty="0">
                <a:solidFill>
                  <a:srgbClr val="706F6F"/>
                </a:solidFill>
                <a:latin typeface="Segoe UI"/>
                <a:cs typeface="Segoe UI"/>
              </a:rPr>
              <a:t>т</a:t>
            </a:r>
            <a:r>
              <a:rPr sz="900" b="1" spc="-70" dirty="0">
                <a:solidFill>
                  <a:srgbClr val="706F6F"/>
                </a:solidFill>
                <a:latin typeface="Segoe UI"/>
                <a:cs typeface="Segoe UI"/>
              </a:rPr>
              <a:t> </a:t>
            </a:r>
            <a:r>
              <a:rPr sz="900" b="1" dirty="0">
                <a:solidFill>
                  <a:srgbClr val="706F6F"/>
                </a:solidFill>
                <a:latin typeface="Segoe UI"/>
                <a:cs typeface="Segoe UI"/>
              </a:rPr>
              <a:t>в</a:t>
            </a:r>
            <a:r>
              <a:rPr sz="900" b="1" spc="-70" dirty="0">
                <a:solidFill>
                  <a:srgbClr val="706F6F"/>
                </a:solidFill>
                <a:latin typeface="Segoe UI"/>
                <a:cs typeface="Segoe UI"/>
              </a:rPr>
              <a:t> </a:t>
            </a:r>
            <a:r>
              <a:rPr sz="900" b="1" spc="-20" dirty="0">
                <a:solidFill>
                  <a:srgbClr val="706F6F"/>
                </a:solidFill>
                <a:latin typeface="Segoe UI"/>
                <a:cs typeface="Segoe UI"/>
              </a:rPr>
              <a:t>цент</a:t>
            </a:r>
            <a:r>
              <a:rPr sz="900" b="1" spc="-30" dirty="0">
                <a:solidFill>
                  <a:srgbClr val="706F6F"/>
                </a:solidFill>
                <a:latin typeface="Segoe UI"/>
                <a:cs typeface="Segoe UI"/>
              </a:rPr>
              <a:t>р</a:t>
            </a:r>
            <a:r>
              <a:rPr sz="900" b="1" spc="-20" dirty="0">
                <a:solidFill>
                  <a:srgbClr val="706F6F"/>
                </a:solidFill>
                <a:latin typeface="Segoe UI"/>
                <a:cs typeface="Segoe UI"/>
              </a:rPr>
              <a:t>а</a:t>
            </a:r>
            <a:r>
              <a:rPr sz="900" b="1" dirty="0">
                <a:solidFill>
                  <a:srgbClr val="706F6F"/>
                </a:solidFill>
                <a:latin typeface="Segoe UI"/>
                <a:cs typeface="Segoe UI"/>
              </a:rPr>
              <a:t>х</a:t>
            </a:r>
            <a:r>
              <a:rPr sz="900" b="1" spc="-70" dirty="0">
                <a:solidFill>
                  <a:srgbClr val="706F6F"/>
                </a:solidFill>
                <a:latin typeface="Segoe UI"/>
                <a:cs typeface="Segoe UI"/>
              </a:rPr>
              <a:t> </a:t>
            </a:r>
            <a:r>
              <a:rPr sz="900" b="1" spc="-20" dirty="0">
                <a:solidFill>
                  <a:srgbClr val="706F6F"/>
                </a:solidFill>
                <a:latin typeface="Segoe UI"/>
                <a:cs typeface="Segoe UI"/>
              </a:rPr>
              <a:t>дополни</a:t>
            </a:r>
            <a:r>
              <a:rPr sz="900" b="1" spc="-35" dirty="0">
                <a:solidFill>
                  <a:srgbClr val="706F6F"/>
                </a:solidFill>
                <a:latin typeface="Segoe UI"/>
                <a:cs typeface="Segoe UI"/>
              </a:rPr>
              <a:t>т</a:t>
            </a:r>
            <a:r>
              <a:rPr sz="900" b="1" spc="-20" dirty="0">
                <a:solidFill>
                  <a:srgbClr val="706F6F"/>
                </a:solidFill>
                <a:latin typeface="Segoe UI"/>
                <a:cs typeface="Segoe UI"/>
              </a:rPr>
              <a:t>ельно</a:t>
            </a:r>
            <a:r>
              <a:rPr sz="900" b="1" spc="-35" dirty="0">
                <a:solidFill>
                  <a:srgbClr val="706F6F"/>
                </a:solidFill>
                <a:latin typeface="Segoe UI"/>
                <a:cs typeface="Segoe UI"/>
              </a:rPr>
              <a:t>г</a:t>
            </a:r>
            <a:r>
              <a:rPr sz="900" b="1" dirty="0">
                <a:solidFill>
                  <a:srgbClr val="706F6F"/>
                </a:solidFill>
                <a:latin typeface="Segoe UI"/>
                <a:cs typeface="Segoe UI"/>
              </a:rPr>
              <a:t>о</a:t>
            </a:r>
            <a:r>
              <a:rPr sz="900" b="1" spc="-50" dirty="0">
                <a:solidFill>
                  <a:srgbClr val="706F6F"/>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a:t>
            </a:r>
            <a:r>
              <a:rPr sz="900" b="1" spc="-5" dirty="0">
                <a:solidFill>
                  <a:srgbClr val="706F6F"/>
                </a:solidFill>
                <a:latin typeface="Segoe UI"/>
                <a:cs typeface="Segoe UI"/>
              </a:rPr>
              <a:t>в</a:t>
            </a:r>
            <a:r>
              <a:rPr sz="900" b="1" dirty="0">
                <a:solidFill>
                  <a:srgbClr val="706F6F"/>
                </a:solidFill>
                <a:latin typeface="Segoe UI"/>
                <a:cs typeface="Segoe UI"/>
              </a:rPr>
              <a:t>а</a:t>
            </a:r>
            <a:r>
              <a:rPr sz="900" b="1" spc="-5" dirty="0">
                <a:solidFill>
                  <a:srgbClr val="706F6F"/>
                </a:solidFill>
                <a:latin typeface="Segoe UI"/>
                <a:cs typeface="Segoe UI"/>
              </a:rPr>
              <a:t>н</a:t>
            </a:r>
            <a:r>
              <a:rPr sz="900" b="1" dirty="0">
                <a:solidFill>
                  <a:srgbClr val="706F6F"/>
                </a:solidFill>
                <a:latin typeface="Segoe UI"/>
                <a:cs typeface="Segoe UI"/>
              </a:rPr>
              <a:t>ия</a:t>
            </a:r>
            <a:r>
              <a:rPr sz="900" b="1" spc="-35" dirty="0">
                <a:solidFill>
                  <a:srgbClr val="706F6F"/>
                </a:solidFill>
                <a:latin typeface="Segoe UI"/>
                <a:cs typeface="Segoe UI"/>
              </a:rPr>
              <a:t> </a:t>
            </a:r>
            <a:r>
              <a:rPr sz="900" b="1" dirty="0">
                <a:solidFill>
                  <a:srgbClr val="706F6F"/>
                </a:solidFill>
                <a:latin typeface="Segoe UI"/>
                <a:cs typeface="Segoe UI"/>
              </a:rPr>
              <a:t>«Ш</a:t>
            </a:r>
            <a:r>
              <a:rPr sz="900" b="1" spc="-15" dirty="0">
                <a:solidFill>
                  <a:srgbClr val="706F6F"/>
                </a:solidFill>
                <a:latin typeface="Segoe UI"/>
                <a:cs typeface="Segoe UI"/>
              </a:rPr>
              <a:t>к</a:t>
            </a:r>
            <a:r>
              <a:rPr sz="900" b="1" dirty="0">
                <a:solidFill>
                  <a:srgbClr val="706F6F"/>
                </a:solidFill>
                <a:latin typeface="Segoe UI"/>
                <a:cs typeface="Segoe UI"/>
              </a:rPr>
              <a:t>о- ла полно</a:t>
            </a:r>
            <a:r>
              <a:rPr sz="900" b="1" spc="-15" dirty="0">
                <a:solidFill>
                  <a:srgbClr val="706F6F"/>
                </a:solidFill>
                <a:latin typeface="Segoe UI"/>
                <a:cs typeface="Segoe UI"/>
              </a:rPr>
              <a:t>г</a:t>
            </a:r>
            <a:r>
              <a:rPr sz="900" b="1" dirty="0">
                <a:solidFill>
                  <a:srgbClr val="706F6F"/>
                </a:solidFill>
                <a:latin typeface="Segoe UI"/>
                <a:cs typeface="Segoe UI"/>
              </a:rPr>
              <a:t>о дня» на базе </a:t>
            </a:r>
            <a:r>
              <a:rPr sz="1000" b="1" spc="-40" dirty="0">
                <a:solidFill>
                  <a:srgbClr val="694796"/>
                </a:solidFill>
                <a:latin typeface="Segoe UI"/>
                <a:cs typeface="Segoe UI"/>
              </a:rPr>
              <a:t>3</a:t>
            </a:r>
            <a:r>
              <a:rPr sz="1000" b="1" dirty="0">
                <a:solidFill>
                  <a:srgbClr val="694796"/>
                </a:solidFill>
                <a:latin typeface="Segoe UI"/>
                <a:cs typeface="Segoe UI"/>
              </a:rPr>
              <a:t>0</a:t>
            </a:r>
            <a:r>
              <a:rPr sz="1000" b="1" spc="-65" dirty="0">
                <a:solidFill>
                  <a:srgbClr val="694796"/>
                </a:solidFill>
                <a:latin typeface="Segoe UI"/>
                <a:cs typeface="Segoe UI"/>
              </a:rPr>
              <a:t> </a:t>
            </a:r>
            <a:r>
              <a:rPr sz="900" b="1" dirty="0">
                <a:solidFill>
                  <a:srgbClr val="706F6F"/>
                </a:solidFill>
                <a:latin typeface="Segoe UI"/>
                <a:cs typeface="Segoe UI"/>
              </a:rPr>
              <a:t>об</a:t>
            </a:r>
            <a:r>
              <a:rPr sz="900" b="1" spc="-10" dirty="0">
                <a:solidFill>
                  <a:srgbClr val="706F6F"/>
                </a:solidFill>
                <a:latin typeface="Segoe UI"/>
                <a:cs typeface="Segoe UI"/>
              </a:rPr>
              <a:t>р</a:t>
            </a:r>
            <a:r>
              <a:rPr sz="900" b="1" dirty="0">
                <a:solidFill>
                  <a:srgbClr val="706F6F"/>
                </a:solidFill>
                <a:latin typeface="Segoe UI"/>
                <a:cs typeface="Segoe UI"/>
              </a:rPr>
              <a:t>азова</a:t>
            </a:r>
            <a:r>
              <a:rPr sz="900" b="1" spc="-15" dirty="0">
                <a:solidFill>
                  <a:srgbClr val="706F6F"/>
                </a:solidFill>
                <a:latin typeface="Segoe UI"/>
                <a:cs typeface="Segoe UI"/>
              </a:rPr>
              <a:t>т</a:t>
            </a:r>
            <a:r>
              <a:rPr sz="900" b="1" dirty="0">
                <a:solidFill>
                  <a:srgbClr val="706F6F"/>
                </a:solidFill>
                <a:latin typeface="Segoe UI"/>
                <a:cs typeface="Segoe UI"/>
              </a:rPr>
              <a:t>ельных ор</a:t>
            </a:r>
            <a:r>
              <a:rPr sz="900" b="1" spc="-25" dirty="0">
                <a:solidFill>
                  <a:srgbClr val="706F6F"/>
                </a:solidFill>
                <a:latin typeface="Segoe UI"/>
                <a:cs typeface="Segoe UI"/>
              </a:rPr>
              <a:t>г</a:t>
            </a:r>
            <a:r>
              <a:rPr sz="900" b="1" dirty="0">
                <a:solidFill>
                  <a:srgbClr val="706F6F"/>
                </a:solidFill>
                <a:latin typeface="Segoe UI"/>
                <a:cs typeface="Segoe UI"/>
              </a:rPr>
              <a:t>анизаций Ни</a:t>
            </a:r>
            <a:r>
              <a:rPr sz="900" b="1" spc="-15" dirty="0">
                <a:solidFill>
                  <a:srgbClr val="706F6F"/>
                </a:solidFill>
                <a:latin typeface="Segoe UI"/>
                <a:cs typeface="Segoe UI"/>
              </a:rPr>
              <a:t>ж</a:t>
            </a:r>
            <a:r>
              <a:rPr sz="900" b="1" dirty="0">
                <a:solidFill>
                  <a:srgbClr val="706F6F"/>
                </a:solidFill>
                <a:latin typeface="Segoe UI"/>
                <a:cs typeface="Segoe UI"/>
              </a:rPr>
              <a:t>е</a:t>
            </a:r>
            <a:r>
              <a:rPr sz="900" b="1" spc="-15" dirty="0">
                <a:solidFill>
                  <a:srgbClr val="706F6F"/>
                </a:solidFill>
                <a:latin typeface="Segoe UI"/>
                <a:cs typeface="Segoe UI"/>
              </a:rPr>
              <a:t>г</a:t>
            </a:r>
            <a:r>
              <a:rPr sz="900" b="1" dirty="0">
                <a:solidFill>
                  <a:srgbClr val="706F6F"/>
                </a:solidFill>
                <a:latin typeface="Segoe UI"/>
                <a:cs typeface="Segoe UI"/>
              </a:rPr>
              <a:t>ор</a:t>
            </a:r>
            <a:r>
              <a:rPr sz="900" b="1" spc="-10" dirty="0">
                <a:solidFill>
                  <a:srgbClr val="706F6F"/>
                </a:solidFill>
                <a:latin typeface="Segoe UI"/>
                <a:cs typeface="Segoe UI"/>
              </a:rPr>
              <a:t>о</a:t>
            </a:r>
            <a:r>
              <a:rPr sz="900" b="1" dirty="0">
                <a:solidFill>
                  <a:srgbClr val="706F6F"/>
                </a:solidFill>
                <a:latin typeface="Segoe UI"/>
                <a:cs typeface="Segoe UI"/>
              </a:rPr>
              <a:t>дс</a:t>
            </a:r>
            <a:r>
              <a:rPr sz="900" b="1" spc="-15" dirty="0">
                <a:solidFill>
                  <a:srgbClr val="706F6F"/>
                </a:solidFill>
                <a:latin typeface="Segoe UI"/>
                <a:cs typeface="Segoe UI"/>
              </a:rPr>
              <a:t>к</a:t>
            </a:r>
            <a:r>
              <a:rPr sz="900" b="1" dirty="0">
                <a:solidFill>
                  <a:srgbClr val="706F6F"/>
                </a:solidFill>
                <a:latin typeface="Segoe UI"/>
                <a:cs typeface="Segoe UI"/>
              </a:rPr>
              <a:t>ой области</a:t>
            </a:r>
            <a:endParaRPr sz="900">
              <a:latin typeface="Segoe UI"/>
              <a:cs typeface="Segoe UI"/>
            </a:endParaRPr>
          </a:p>
        </p:txBody>
      </p:sp>
      <p:sp>
        <p:nvSpPr>
          <p:cNvPr id="69" name="object 69"/>
          <p:cNvSpPr/>
          <p:nvPr/>
        </p:nvSpPr>
        <p:spPr>
          <a:xfrm>
            <a:off x="5003571" y="4476307"/>
            <a:ext cx="2141562" cy="1191588"/>
          </a:xfrm>
          <a:prstGeom prst="rect">
            <a:avLst/>
          </a:prstGeom>
          <a:blipFill>
            <a:blip r:embed="rId5" cstate="print"/>
            <a:stretch>
              <a:fillRect/>
            </a:stretch>
          </a:blipFill>
        </p:spPr>
        <p:txBody>
          <a:bodyPr wrap="square" lIns="0" tIns="0" rIns="0" bIns="0" rtlCol="0"/>
          <a:lstStyle/>
          <a:p>
            <a:endParaRPr/>
          </a:p>
        </p:txBody>
      </p:sp>
      <p:sp>
        <p:nvSpPr>
          <p:cNvPr id="70" name="object 70"/>
          <p:cNvSpPr/>
          <p:nvPr/>
        </p:nvSpPr>
        <p:spPr>
          <a:xfrm>
            <a:off x="9662088" y="6328275"/>
            <a:ext cx="343847" cy="359468"/>
          </a:xfrm>
          <a:prstGeom prst="rect">
            <a:avLst/>
          </a:prstGeom>
          <a:blipFill>
            <a:blip r:embed="rId6" cstate="print"/>
            <a:stretch>
              <a:fillRect/>
            </a:stretch>
          </a:blipFill>
        </p:spPr>
        <p:txBody>
          <a:bodyPr wrap="square" lIns="0" tIns="0" rIns="0" bIns="0" rtlCol="0"/>
          <a:lstStyle/>
          <a:p>
            <a:endParaRPr/>
          </a:p>
        </p:txBody>
      </p:sp>
      <p:sp>
        <p:nvSpPr>
          <p:cNvPr id="71" name="object 71"/>
          <p:cNvSpPr/>
          <p:nvPr/>
        </p:nvSpPr>
        <p:spPr>
          <a:xfrm>
            <a:off x="8107719" y="5085207"/>
            <a:ext cx="382497" cy="382587"/>
          </a:xfrm>
          <a:prstGeom prst="rect">
            <a:avLst/>
          </a:prstGeom>
          <a:blipFill>
            <a:blip r:embed="rId7" cstate="print"/>
            <a:stretch>
              <a:fillRect/>
            </a:stretch>
          </a:blipFill>
        </p:spPr>
        <p:txBody>
          <a:bodyPr wrap="square" lIns="0" tIns="0" rIns="0" bIns="0" rtlCol="0"/>
          <a:lstStyle/>
          <a:p>
            <a:endParaRPr/>
          </a:p>
        </p:txBody>
      </p:sp>
      <p:sp>
        <p:nvSpPr>
          <p:cNvPr id="72" name="object 72"/>
          <p:cNvSpPr/>
          <p:nvPr/>
        </p:nvSpPr>
        <p:spPr>
          <a:xfrm>
            <a:off x="5057622" y="6256275"/>
            <a:ext cx="422978" cy="424799"/>
          </a:xfrm>
          <a:prstGeom prst="rect">
            <a:avLst/>
          </a:prstGeom>
          <a:blipFill>
            <a:blip r:embed="rId8" cstate="print"/>
            <a:stretch>
              <a:fillRect/>
            </a:stretch>
          </a:blipFill>
        </p:spPr>
        <p:txBody>
          <a:bodyPr wrap="square" lIns="0" tIns="0" rIns="0" bIns="0" rtlCol="0"/>
          <a:lstStyle/>
          <a:p>
            <a:endParaRPr/>
          </a:p>
        </p:txBody>
      </p:sp>
      <p:sp>
        <p:nvSpPr>
          <p:cNvPr id="73" name="object 73"/>
          <p:cNvSpPr/>
          <p:nvPr/>
        </p:nvSpPr>
        <p:spPr>
          <a:xfrm>
            <a:off x="6883310" y="5979605"/>
            <a:ext cx="481960" cy="376592"/>
          </a:xfrm>
          <a:prstGeom prst="rect">
            <a:avLst/>
          </a:prstGeom>
          <a:blipFill>
            <a:blip r:embed="rId9" cstate="print"/>
            <a:stretch>
              <a:fillRect/>
            </a:stretch>
          </a:blipFill>
        </p:spPr>
        <p:txBody>
          <a:bodyPr wrap="square" lIns="0" tIns="0" rIns="0" bIns="0" rtlCol="0"/>
          <a:lstStyle/>
          <a:p>
            <a:endParaRPr/>
          </a:p>
        </p:txBody>
      </p:sp>
      <p:sp>
        <p:nvSpPr>
          <p:cNvPr id="74" name="object 74"/>
          <p:cNvSpPr/>
          <p:nvPr/>
        </p:nvSpPr>
        <p:spPr>
          <a:xfrm>
            <a:off x="9658522" y="5488165"/>
            <a:ext cx="422978" cy="413473"/>
          </a:xfrm>
          <a:prstGeom prst="rect">
            <a:avLst/>
          </a:prstGeom>
          <a:blipFill>
            <a:blip r:embed="rId10" cstate="print"/>
            <a:stretch>
              <a:fillRect/>
            </a:stretch>
          </a:blipFill>
        </p:spPr>
        <p:txBody>
          <a:bodyPr wrap="square" lIns="0" tIns="0" rIns="0" bIns="0" rtlCol="0"/>
          <a:lstStyle/>
          <a:p>
            <a:endParaRPr/>
          </a:p>
        </p:txBody>
      </p:sp>
      <p:sp>
        <p:nvSpPr>
          <p:cNvPr id="75" name="object 75"/>
          <p:cNvSpPr/>
          <p:nvPr/>
        </p:nvSpPr>
        <p:spPr>
          <a:xfrm>
            <a:off x="5058643" y="5748909"/>
            <a:ext cx="420923" cy="401815"/>
          </a:xfrm>
          <a:prstGeom prst="rect">
            <a:avLst/>
          </a:prstGeom>
          <a:blipFill>
            <a:blip r:embed="rId11" cstate="print"/>
            <a:stretch>
              <a:fillRect/>
            </a:stretch>
          </a:blipFill>
        </p:spPr>
        <p:txBody>
          <a:bodyPr wrap="square" lIns="0" tIns="0" rIns="0" bIns="0" rtlCol="0"/>
          <a:lstStyle/>
          <a:p>
            <a:endParaRPr/>
          </a:p>
        </p:txBody>
      </p:sp>
      <p:sp>
        <p:nvSpPr>
          <p:cNvPr id="76" name="object 76"/>
          <p:cNvSpPr/>
          <p:nvPr/>
        </p:nvSpPr>
        <p:spPr>
          <a:xfrm>
            <a:off x="9673507" y="4615205"/>
            <a:ext cx="422979" cy="443391"/>
          </a:xfrm>
          <a:prstGeom prst="rect">
            <a:avLst/>
          </a:prstGeom>
          <a:blipFill>
            <a:blip r:embed="rId12" cstate="print"/>
            <a:stretch>
              <a:fillRect/>
            </a:stretch>
          </a:blipFill>
        </p:spPr>
        <p:txBody>
          <a:bodyPr wrap="square" lIns="0" tIns="0" rIns="0" bIns="0" rtlCol="0"/>
          <a:lstStyle/>
          <a:p>
            <a:endParaRPr/>
          </a:p>
        </p:txBody>
      </p:sp>
      <p:sp>
        <p:nvSpPr>
          <p:cNvPr id="77" name="object 77"/>
          <p:cNvSpPr/>
          <p:nvPr/>
        </p:nvSpPr>
        <p:spPr>
          <a:xfrm>
            <a:off x="941654" y="3056775"/>
            <a:ext cx="199667" cy="193776"/>
          </a:xfrm>
          <a:prstGeom prst="rect">
            <a:avLst/>
          </a:prstGeom>
          <a:blipFill>
            <a:blip r:embed="rId13" cstate="print"/>
            <a:stretch>
              <a:fillRect/>
            </a:stretch>
          </a:blipFill>
        </p:spPr>
        <p:txBody>
          <a:bodyPr wrap="square" lIns="0" tIns="0" rIns="0" bIns="0" rtlCol="0"/>
          <a:lstStyle/>
          <a:p>
            <a:endParaRPr/>
          </a:p>
        </p:txBody>
      </p:sp>
      <p:sp>
        <p:nvSpPr>
          <p:cNvPr id="78" name="object 78"/>
          <p:cNvSpPr/>
          <p:nvPr/>
        </p:nvSpPr>
        <p:spPr>
          <a:xfrm>
            <a:off x="942847" y="3636520"/>
            <a:ext cx="199669" cy="200987"/>
          </a:xfrm>
          <a:prstGeom prst="rect">
            <a:avLst/>
          </a:prstGeom>
          <a:blipFill>
            <a:blip r:embed="rId14" cstate="print"/>
            <a:stretch>
              <a:fillRect/>
            </a:stretch>
          </a:blipFill>
        </p:spPr>
        <p:txBody>
          <a:bodyPr wrap="square" lIns="0" tIns="0" rIns="0" bIns="0" rtlCol="0"/>
          <a:lstStyle/>
          <a:p>
            <a:endParaRPr/>
          </a:p>
        </p:txBody>
      </p:sp>
      <p:sp>
        <p:nvSpPr>
          <p:cNvPr id="79" name="object 79"/>
          <p:cNvSpPr/>
          <p:nvPr/>
        </p:nvSpPr>
        <p:spPr>
          <a:xfrm>
            <a:off x="941649" y="2514219"/>
            <a:ext cx="228896" cy="227338"/>
          </a:xfrm>
          <a:prstGeom prst="rect">
            <a:avLst/>
          </a:prstGeom>
          <a:blipFill>
            <a:blip r:embed="rId15" cstate="print"/>
            <a:stretch>
              <a:fillRect/>
            </a:stretch>
          </a:blipFill>
        </p:spPr>
        <p:txBody>
          <a:bodyPr wrap="square" lIns="0" tIns="0" rIns="0" bIns="0" rtlCol="0"/>
          <a:lstStyle/>
          <a:p>
            <a:endParaRPr/>
          </a:p>
        </p:txBody>
      </p:sp>
      <p:sp>
        <p:nvSpPr>
          <p:cNvPr id="80" name="object 80"/>
          <p:cNvSpPr txBox="1"/>
          <p:nvPr/>
        </p:nvSpPr>
        <p:spPr>
          <a:xfrm>
            <a:off x="2770837" y="3953255"/>
            <a:ext cx="7236459" cy="600710"/>
          </a:xfrm>
          <a:prstGeom prst="rect">
            <a:avLst/>
          </a:prstGeom>
        </p:spPr>
        <p:txBody>
          <a:bodyPr vert="horz" wrap="square" lIns="0" tIns="0" rIns="0" bIns="0" rtlCol="0">
            <a:spAutoFit/>
          </a:bodyPr>
          <a:lstStyle/>
          <a:p>
            <a:pPr marL="924560" algn="ctr">
              <a:lnSpc>
                <a:spcPts val="1825"/>
              </a:lnSpc>
            </a:pPr>
            <a:r>
              <a:rPr sz="1550" spc="-125" dirty="0">
                <a:solidFill>
                  <a:srgbClr val="FFFFFF"/>
                </a:solidFill>
                <a:latin typeface="Segoe UI"/>
                <a:cs typeface="Segoe UI"/>
              </a:rPr>
              <a:t>2021</a:t>
            </a:r>
            <a:endParaRPr sz="1550">
              <a:latin typeface="Segoe UI"/>
              <a:cs typeface="Segoe UI"/>
            </a:endParaRPr>
          </a:p>
          <a:p>
            <a:pPr marL="12700">
              <a:lnSpc>
                <a:spcPts val="1764"/>
              </a:lnSpc>
            </a:pPr>
            <a:r>
              <a:rPr sz="1500" b="1" dirty="0">
                <a:solidFill>
                  <a:srgbClr val="00B1EB"/>
                </a:solidFill>
                <a:latin typeface="Segoe UI"/>
                <a:cs typeface="Segoe UI"/>
              </a:rPr>
              <a:t>Дея</a:t>
            </a:r>
            <a:r>
              <a:rPr sz="1500" b="1" spc="-25" dirty="0">
                <a:solidFill>
                  <a:srgbClr val="00B1EB"/>
                </a:solidFill>
                <a:latin typeface="Segoe UI"/>
                <a:cs typeface="Segoe UI"/>
              </a:rPr>
              <a:t>т</a:t>
            </a:r>
            <a:r>
              <a:rPr sz="1500" b="1" dirty="0">
                <a:solidFill>
                  <a:srgbClr val="00B1EB"/>
                </a:solidFill>
                <a:latin typeface="Segoe UI"/>
                <a:cs typeface="Segoe UI"/>
              </a:rPr>
              <a:t>ельность центров дополни</a:t>
            </a:r>
            <a:r>
              <a:rPr sz="1500" b="1" spc="-25" dirty="0">
                <a:solidFill>
                  <a:srgbClr val="00B1EB"/>
                </a:solidFill>
                <a:latin typeface="Segoe UI"/>
                <a:cs typeface="Segoe UI"/>
              </a:rPr>
              <a:t>т</a:t>
            </a:r>
            <a:r>
              <a:rPr sz="1500" b="1" dirty="0">
                <a:solidFill>
                  <a:srgbClr val="00B1EB"/>
                </a:solidFill>
                <a:latin typeface="Segoe UI"/>
                <a:cs typeface="Segoe UI"/>
              </a:rPr>
              <a:t>ельно</a:t>
            </a:r>
            <a:r>
              <a:rPr sz="1500" b="1" spc="-25" dirty="0">
                <a:solidFill>
                  <a:srgbClr val="00B1EB"/>
                </a:solidFill>
                <a:latin typeface="Segoe UI"/>
                <a:cs typeface="Segoe UI"/>
              </a:rPr>
              <a:t>г</a:t>
            </a:r>
            <a:r>
              <a:rPr sz="1500" b="1" dirty="0">
                <a:solidFill>
                  <a:srgbClr val="00B1EB"/>
                </a:solidFill>
                <a:latin typeface="Segoe UI"/>
                <a:cs typeface="Segoe UI"/>
              </a:rPr>
              <a:t>о об</a:t>
            </a:r>
            <a:r>
              <a:rPr sz="1500" b="1" spc="-15" dirty="0">
                <a:solidFill>
                  <a:srgbClr val="00B1EB"/>
                </a:solidFill>
                <a:latin typeface="Segoe UI"/>
                <a:cs typeface="Segoe UI"/>
              </a:rPr>
              <a:t>р</a:t>
            </a:r>
            <a:r>
              <a:rPr sz="1500" b="1" dirty="0">
                <a:solidFill>
                  <a:srgbClr val="00B1EB"/>
                </a:solidFill>
                <a:latin typeface="Segoe UI"/>
                <a:cs typeface="Segoe UI"/>
              </a:rPr>
              <a:t>азования «Ш</a:t>
            </a:r>
            <a:r>
              <a:rPr sz="1500" b="1" spc="-25" dirty="0">
                <a:solidFill>
                  <a:srgbClr val="00B1EB"/>
                </a:solidFill>
                <a:latin typeface="Segoe UI"/>
                <a:cs typeface="Segoe UI"/>
              </a:rPr>
              <a:t>к</a:t>
            </a:r>
            <a:r>
              <a:rPr sz="1500" b="1" dirty="0">
                <a:solidFill>
                  <a:srgbClr val="00B1EB"/>
                </a:solidFill>
                <a:latin typeface="Segoe UI"/>
                <a:cs typeface="Segoe UI"/>
              </a:rPr>
              <a:t>ола полно</a:t>
            </a:r>
            <a:r>
              <a:rPr sz="1500" b="1" spc="-25" dirty="0">
                <a:solidFill>
                  <a:srgbClr val="00B1EB"/>
                </a:solidFill>
                <a:latin typeface="Segoe UI"/>
                <a:cs typeface="Segoe UI"/>
              </a:rPr>
              <a:t>г</a:t>
            </a:r>
            <a:r>
              <a:rPr sz="1500" b="1" dirty="0">
                <a:solidFill>
                  <a:srgbClr val="00B1EB"/>
                </a:solidFill>
                <a:latin typeface="Segoe UI"/>
                <a:cs typeface="Segoe UI"/>
              </a:rPr>
              <a:t>о дня»</a:t>
            </a:r>
            <a:endParaRPr sz="1500">
              <a:latin typeface="Segoe UI"/>
              <a:cs typeface="Segoe UI"/>
            </a:endParaRPr>
          </a:p>
          <a:p>
            <a:pPr marL="548005">
              <a:lnSpc>
                <a:spcPct val="100000"/>
              </a:lnSpc>
              <a:spcBef>
                <a:spcPts val="150"/>
              </a:spcBef>
              <a:tabLst>
                <a:tab pos="4478020" algn="l"/>
              </a:tabLst>
            </a:pPr>
            <a:r>
              <a:rPr sz="900" b="1" dirty="0">
                <a:solidFill>
                  <a:srgbClr val="575756"/>
                </a:solidFill>
                <a:latin typeface="Segoe UI"/>
                <a:cs typeface="Segoe UI"/>
              </a:rPr>
              <a:t>Участники проекта:	Лабо</a:t>
            </a:r>
            <a:r>
              <a:rPr sz="900" b="1" spc="-10" dirty="0">
                <a:solidFill>
                  <a:srgbClr val="575756"/>
                </a:solidFill>
                <a:latin typeface="Segoe UI"/>
                <a:cs typeface="Segoe UI"/>
              </a:rPr>
              <a:t>р</a:t>
            </a:r>
            <a:r>
              <a:rPr sz="900" b="1" dirty="0">
                <a:solidFill>
                  <a:srgbClr val="575756"/>
                </a:solidFill>
                <a:latin typeface="Segoe UI"/>
                <a:cs typeface="Segoe UI"/>
              </a:rPr>
              <a:t>а</a:t>
            </a:r>
            <a:r>
              <a:rPr sz="900" b="1" spc="-15" dirty="0">
                <a:solidFill>
                  <a:srgbClr val="575756"/>
                </a:solidFill>
                <a:latin typeface="Segoe UI"/>
                <a:cs typeface="Segoe UI"/>
              </a:rPr>
              <a:t>т</a:t>
            </a:r>
            <a:r>
              <a:rPr sz="900" b="1" dirty="0">
                <a:solidFill>
                  <a:srgbClr val="575756"/>
                </a:solidFill>
                <a:latin typeface="Segoe UI"/>
                <a:cs typeface="Segoe UI"/>
              </a:rPr>
              <a:t>ории, создаваемые в </a:t>
            </a:r>
            <a:r>
              <a:rPr sz="900" b="1" spc="-10" dirty="0">
                <a:solidFill>
                  <a:srgbClr val="575756"/>
                </a:solidFill>
                <a:latin typeface="Segoe UI"/>
                <a:cs typeface="Segoe UI"/>
              </a:rPr>
              <a:t>р</a:t>
            </a:r>
            <a:r>
              <a:rPr sz="900" b="1" dirty="0">
                <a:solidFill>
                  <a:srgbClr val="575756"/>
                </a:solidFill>
                <a:latin typeface="Segoe UI"/>
                <a:cs typeface="Segoe UI"/>
              </a:rPr>
              <a:t>амках проекта:</a:t>
            </a:r>
            <a:endParaRPr sz="900">
              <a:latin typeface="Segoe UI"/>
              <a:cs typeface="Segoe UI"/>
            </a:endParaRPr>
          </a:p>
        </p:txBody>
      </p:sp>
      <p:sp>
        <p:nvSpPr>
          <p:cNvPr id="81" name="object 81"/>
          <p:cNvSpPr txBox="1"/>
          <p:nvPr/>
        </p:nvSpPr>
        <p:spPr>
          <a:xfrm>
            <a:off x="7769190" y="1200289"/>
            <a:ext cx="786130" cy="266700"/>
          </a:xfrm>
          <a:prstGeom prst="rect">
            <a:avLst/>
          </a:prstGeom>
        </p:spPr>
        <p:txBody>
          <a:bodyPr vert="horz" wrap="square" lIns="0" tIns="0" rIns="0" bIns="0" rtlCol="0">
            <a:spAutoFit/>
          </a:bodyPr>
          <a:lstStyle/>
          <a:p>
            <a:pPr marL="12700">
              <a:lnSpc>
                <a:spcPct val="100000"/>
              </a:lnSpc>
            </a:pPr>
            <a:r>
              <a:rPr sz="1900" b="1" dirty="0">
                <a:solidFill>
                  <a:srgbClr val="F07E2F"/>
                </a:solidFill>
                <a:latin typeface="Segoe UI"/>
                <a:cs typeface="Segoe UI"/>
              </a:rPr>
              <a:t>10 200</a:t>
            </a:r>
            <a:endParaRPr sz="1900">
              <a:latin typeface="Segoe UI"/>
              <a:cs typeface="Segoe UI"/>
            </a:endParaRPr>
          </a:p>
        </p:txBody>
      </p:sp>
      <p:sp>
        <p:nvSpPr>
          <p:cNvPr id="82" name="object 82"/>
          <p:cNvSpPr txBox="1"/>
          <p:nvPr/>
        </p:nvSpPr>
        <p:spPr>
          <a:xfrm>
            <a:off x="8929120" y="1200289"/>
            <a:ext cx="580390" cy="266700"/>
          </a:xfrm>
          <a:prstGeom prst="rect">
            <a:avLst/>
          </a:prstGeom>
        </p:spPr>
        <p:txBody>
          <a:bodyPr vert="horz" wrap="square" lIns="0" tIns="0" rIns="0" bIns="0" rtlCol="0">
            <a:spAutoFit/>
          </a:bodyPr>
          <a:lstStyle/>
          <a:p>
            <a:pPr marL="12700">
              <a:lnSpc>
                <a:spcPct val="100000"/>
              </a:lnSpc>
            </a:pPr>
            <a:r>
              <a:rPr sz="1900" b="1" dirty="0">
                <a:solidFill>
                  <a:srgbClr val="F07E2F"/>
                </a:solidFill>
                <a:latin typeface="Segoe UI"/>
                <a:cs typeface="Segoe UI"/>
              </a:rPr>
              <a:t>3900</a:t>
            </a:r>
            <a:endParaRPr sz="1900">
              <a:latin typeface="Segoe UI"/>
              <a:cs typeface="Segoe UI"/>
            </a:endParaRPr>
          </a:p>
        </p:txBody>
      </p:sp>
      <p:sp>
        <p:nvSpPr>
          <p:cNvPr id="83" name="object 83"/>
          <p:cNvSpPr txBox="1"/>
          <p:nvPr/>
        </p:nvSpPr>
        <p:spPr>
          <a:xfrm>
            <a:off x="8145806" y="1437646"/>
            <a:ext cx="996315" cy="342900"/>
          </a:xfrm>
          <a:prstGeom prst="rect">
            <a:avLst/>
          </a:prstGeom>
        </p:spPr>
        <p:txBody>
          <a:bodyPr vert="horz" wrap="square" lIns="0" tIns="0" rIns="0" bIns="0" rtlCol="0">
            <a:spAutoFit/>
          </a:bodyPr>
          <a:lstStyle/>
          <a:p>
            <a:pPr marL="311785" marR="5080" indent="-299720">
              <a:lnSpc>
                <a:spcPct val="76900"/>
              </a:lnSpc>
            </a:pPr>
            <a:r>
              <a:rPr sz="1300" b="1" dirty="0">
                <a:solidFill>
                  <a:srgbClr val="F07E2F"/>
                </a:solidFill>
                <a:latin typeface="Segoe UI"/>
                <a:cs typeface="Segoe UI"/>
              </a:rPr>
              <a:t>физических мест</a:t>
            </a:r>
            <a:endParaRPr sz="1300">
              <a:latin typeface="Segoe UI"/>
              <a:cs typeface="Segoe UI"/>
            </a:endParaRPr>
          </a:p>
        </p:txBody>
      </p:sp>
      <p:sp>
        <p:nvSpPr>
          <p:cNvPr id="84" name="object 84"/>
          <p:cNvSpPr txBox="1"/>
          <p:nvPr/>
        </p:nvSpPr>
        <p:spPr>
          <a:xfrm>
            <a:off x="1181939" y="2550284"/>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85" name="object 85"/>
          <p:cNvSpPr txBox="1"/>
          <p:nvPr/>
        </p:nvSpPr>
        <p:spPr>
          <a:xfrm>
            <a:off x="1173697" y="3089387"/>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86" name="object 86"/>
          <p:cNvSpPr txBox="1"/>
          <p:nvPr/>
        </p:nvSpPr>
        <p:spPr>
          <a:xfrm>
            <a:off x="1159308" y="3665928"/>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87" name="object 87"/>
          <p:cNvSpPr/>
          <p:nvPr/>
        </p:nvSpPr>
        <p:spPr>
          <a:xfrm>
            <a:off x="3403346" y="4680652"/>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8" name="object 88"/>
          <p:cNvSpPr/>
          <p:nvPr/>
        </p:nvSpPr>
        <p:spPr>
          <a:xfrm>
            <a:off x="3404933" y="4571225"/>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9" name="object 89"/>
          <p:cNvSpPr txBox="1"/>
          <p:nvPr/>
        </p:nvSpPr>
        <p:spPr>
          <a:xfrm>
            <a:off x="3284227" y="4604615"/>
            <a:ext cx="4323080" cy="461665"/>
          </a:xfrm>
          <a:prstGeom prst="rect">
            <a:avLst/>
          </a:prstGeom>
        </p:spPr>
        <p:txBody>
          <a:bodyPr vert="horz" wrap="square" lIns="0" tIns="0" rIns="0" bIns="0" rtlCol="0">
            <a:spAutoFit/>
          </a:bodyPr>
          <a:lstStyle/>
          <a:p>
            <a:pPr marL="12700">
              <a:lnSpc>
                <a:spcPct val="100000"/>
              </a:lnSpc>
              <a:tabLst>
                <a:tab pos="3970020" algn="l"/>
              </a:tabLst>
            </a:pPr>
            <a:r>
              <a:rPr sz="3000" dirty="0">
                <a:solidFill>
                  <a:srgbClr val="9289C1"/>
                </a:solidFill>
                <a:latin typeface="Wingdings 3"/>
                <a:cs typeface="Wingdings 3"/>
              </a:rPr>
              <a:t></a:t>
            </a:r>
            <a:r>
              <a:rPr sz="3000" dirty="0">
                <a:solidFill>
                  <a:srgbClr val="9289C1"/>
                </a:solidFill>
                <a:latin typeface="Times New Roman"/>
                <a:cs typeface="Times New Roman"/>
              </a:rPr>
              <a:t>	</a:t>
            </a:r>
            <a:endParaRPr sz="3000" dirty="0">
              <a:latin typeface="Wingdings 3"/>
              <a:cs typeface="Wingdings 3"/>
            </a:endParaRPr>
          </a:p>
        </p:txBody>
      </p:sp>
      <p:sp>
        <p:nvSpPr>
          <p:cNvPr id="90" name="object 90"/>
          <p:cNvSpPr/>
          <p:nvPr/>
        </p:nvSpPr>
        <p:spPr>
          <a:xfrm>
            <a:off x="7361046" y="4675741"/>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91" name="object 91"/>
          <p:cNvSpPr/>
          <p:nvPr/>
        </p:nvSpPr>
        <p:spPr>
          <a:xfrm>
            <a:off x="7362621" y="4566310"/>
            <a:ext cx="125095" cy="167640"/>
          </a:xfrm>
          <a:custGeom>
            <a:avLst/>
            <a:gdLst/>
            <a:ahLst/>
            <a:cxnLst/>
            <a:rect l="l" t="t" r="r" b="b"/>
            <a:pathLst>
              <a:path w="125095" h="167639">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92" name="object 92"/>
          <p:cNvSpPr txBox="1"/>
          <p:nvPr/>
        </p:nvSpPr>
        <p:spPr>
          <a:xfrm>
            <a:off x="8036468" y="4643495"/>
            <a:ext cx="1598930" cy="266700"/>
          </a:xfrm>
          <a:prstGeom prst="rect">
            <a:avLst/>
          </a:prstGeom>
        </p:spPr>
        <p:txBody>
          <a:bodyPr vert="horz" wrap="square" lIns="0" tIns="0" rIns="0" bIns="0" rtlCol="0">
            <a:spAutoFit/>
          </a:bodyPr>
          <a:lstStyle/>
          <a:p>
            <a:pPr marL="12700">
              <a:lnSpc>
                <a:spcPts val="1040"/>
              </a:lnSpc>
            </a:pPr>
            <a:r>
              <a:rPr sz="900" dirty="0">
                <a:solidFill>
                  <a:srgbClr val="575756"/>
                </a:solidFill>
                <a:latin typeface="Segoe UI"/>
                <a:cs typeface="Segoe UI"/>
              </a:rPr>
              <a:t>технического моделирования</a:t>
            </a:r>
            <a:endParaRPr sz="900">
              <a:latin typeface="Segoe UI"/>
              <a:cs typeface="Segoe UI"/>
            </a:endParaRPr>
          </a:p>
          <a:p>
            <a:pPr marL="615315">
              <a:lnSpc>
                <a:spcPts val="1040"/>
              </a:lnSpc>
            </a:pPr>
            <a:r>
              <a:rPr sz="900" dirty="0">
                <a:solidFill>
                  <a:srgbClr val="575756"/>
                </a:solidFill>
                <a:latin typeface="Segoe UI"/>
                <a:cs typeface="Segoe UI"/>
              </a:rPr>
              <a:t>и проектирования</a:t>
            </a:r>
            <a:endParaRPr sz="900">
              <a:latin typeface="Segoe UI"/>
              <a:cs typeface="Segoe UI"/>
            </a:endParaRPr>
          </a:p>
        </p:txBody>
      </p:sp>
      <p:sp>
        <p:nvSpPr>
          <p:cNvPr id="93" name="object 93"/>
          <p:cNvSpPr txBox="1"/>
          <p:nvPr/>
        </p:nvSpPr>
        <p:spPr>
          <a:xfrm>
            <a:off x="8587509" y="5185505"/>
            <a:ext cx="104775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робототехническая</a:t>
            </a:r>
            <a:endParaRPr sz="900">
              <a:latin typeface="Segoe UI"/>
              <a:cs typeface="Segoe UI"/>
            </a:endParaRPr>
          </a:p>
        </p:txBody>
      </p:sp>
      <p:sp>
        <p:nvSpPr>
          <p:cNvPr id="94" name="object 94"/>
          <p:cNvSpPr txBox="1"/>
          <p:nvPr/>
        </p:nvSpPr>
        <p:spPr>
          <a:xfrm>
            <a:off x="8372853" y="5564524"/>
            <a:ext cx="1263015" cy="266700"/>
          </a:xfrm>
          <a:prstGeom prst="rect">
            <a:avLst/>
          </a:prstGeom>
        </p:spPr>
        <p:txBody>
          <a:bodyPr vert="horz" wrap="square" lIns="0" tIns="0" rIns="0" bIns="0" rtlCol="0">
            <a:spAutoFit/>
          </a:bodyPr>
          <a:lstStyle/>
          <a:p>
            <a:pPr marL="12700">
              <a:lnSpc>
                <a:spcPts val="1040"/>
              </a:lnSpc>
            </a:pPr>
            <a:r>
              <a:rPr sz="900" dirty="0">
                <a:solidFill>
                  <a:srgbClr val="575756"/>
                </a:solidFill>
                <a:latin typeface="Segoe UI"/>
                <a:cs typeface="Segoe UI"/>
              </a:rPr>
              <a:t>цифровая лаборатория</a:t>
            </a:r>
            <a:endParaRPr sz="900">
              <a:latin typeface="Segoe UI"/>
              <a:cs typeface="Segoe UI"/>
            </a:endParaRPr>
          </a:p>
          <a:p>
            <a:pPr marL="604520">
              <a:lnSpc>
                <a:spcPts val="1040"/>
              </a:lnSpc>
            </a:pPr>
            <a:r>
              <a:rPr sz="900" dirty="0">
                <a:solidFill>
                  <a:srgbClr val="575756"/>
                </a:solidFill>
                <a:latin typeface="Segoe UI"/>
                <a:cs typeface="Segoe UI"/>
              </a:rPr>
              <a:t>по экологии</a:t>
            </a:r>
            <a:endParaRPr sz="900">
              <a:latin typeface="Segoe UI"/>
              <a:cs typeface="Segoe UI"/>
            </a:endParaRPr>
          </a:p>
        </p:txBody>
      </p:sp>
      <p:sp>
        <p:nvSpPr>
          <p:cNvPr id="96" name="object 96"/>
          <p:cNvSpPr/>
          <p:nvPr/>
        </p:nvSpPr>
        <p:spPr>
          <a:xfrm>
            <a:off x="835253" y="4864125"/>
            <a:ext cx="2334056" cy="1697569"/>
          </a:xfrm>
          <a:prstGeom prst="rect">
            <a:avLst/>
          </a:prstGeom>
          <a:blipFill>
            <a:blip r:embed="rId16" cstate="print"/>
            <a:stretch>
              <a:fillRect/>
            </a:stretch>
          </a:blipFill>
        </p:spPr>
        <p:txBody>
          <a:bodyPr wrap="square" lIns="0" tIns="0" rIns="0" bIns="0" rtlCol="0"/>
          <a:lstStyle/>
          <a:p>
            <a:endParaRPr/>
          </a:p>
        </p:txBody>
      </p:sp>
      <p:sp>
        <p:nvSpPr>
          <p:cNvPr id="98" name="object 98"/>
          <p:cNvSpPr/>
          <p:nvPr/>
        </p:nvSpPr>
        <p:spPr>
          <a:xfrm>
            <a:off x="8600278" y="2028939"/>
            <a:ext cx="1417722" cy="2010999"/>
          </a:xfrm>
          <a:prstGeom prst="rect">
            <a:avLst/>
          </a:prstGeom>
          <a:blipFill>
            <a:blip r:embed="rId17" cstate="print"/>
            <a:stretch>
              <a:fillRect/>
            </a:stretch>
          </a:blipFill>
        </p:spPr>
        <p:txBody>
          <a:bodyPr wrap="square" lIns="0" tIns="0" rIns="0" bIns="0" rtlCol="0"/>
          <a:lstStyle/>
          <a:p>
            <a:endParaRPr/>
          </a:p>
        </p:txBody>
      </p:sp>
      <p:sp>
        <p:nvSpPr>
          <p:cNvPr id="99" name="object 99"/>
          <p:cNvSpPr txBox="1"/>
          <p:nvPr/>
        </p:nvSpPr>
        <p:spPr>
          <a:xfrm>
            <a:off x="5519413" y="5935659"/>
            <a:ext cx="4116070" cy="31115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Шахматная зона</a:t>
            </a:r>
            <a:endParaRPr sz="900">
              <a:latin typeface="Segoe UI"/>
              <a:cs typeface="Segoe UI"/>
            </a:endParaRPr>
          </a:p>
          <a:p>
            <a:pPr marL="1860550">
              <a:lnSpc>
                <a:spcPct val="100000"/>
              </a:lnSpc>
              <a:spcBef>
                <a:spcPts val="265"/>
              </a:spcBef>
            </a:pPr>
            <a:r>
              <a:rPr sz="900" dirty="0">
                <a:solidFill>
                  <a:srgbClr val="575756"/>
                </a:solidFill>
                <a:latin typeface="Segoe UI"/>
                <a:cs typeface="Segoe UI"/>
              </a:rPr>
              <a:t>туристско-краеведческой направленности</a:t>
            </a:r>
            <a:endParaRPr sz="900">
              <a:latin typeface="Segoe UI"/>
              <a:cs typeface="Segoe UI"/>
            </a:endParaRPr>
          </a:p>
        </p:txBody>
      </p:sp>
      <p:sp>
        <p:nvSpPr>
          <p:cNvPr id="100" name="object 100"/>
          <p:cNvSpPr txBox="1"/>
          <p:nvPr/>
        </p:nvSpPr>
        <p:spPr>
          <a:xfrm>
            <a:off x="7524175" y="6413544"/>
            <a:ext cx="2111375" cy="266700"/>
          </a:xfrm>
          <a:prstGeom prst="rect">
            <a:avLst/>
          </a:prstGeom>
        </p:spPr>
        <p:txBody>
          <a:bodyPr vert="horz" wrap="square" lIns="0" tIns="0" rIns="0" bIns="0" rtlCol="0">
            <a:spAutoFit/>
          </a:bodyPr>
          <a:lstStyle/>
          <a:p>
            <a:pPr marL="12700" marR="5080" indent="1174115">
              <a:lnSpc>
                <a:spcPts val="1000"/>
              </a:lnSpc>
            </a:pPr>
            <a:r>
              <a:rPr sz="900" dirty="0">
                <a:solidFill>
                  <a:srgbClr val="575756"/>
                </a:solidFill>
                <a:latin typeface="Segoe UI"/>
                <a:cs typeface="Segoe UI"/>
              </a:rPr>
              <a:t>медиатворчества и декоративно-прикладных технологий</a:t>
            </a:r>
            <a:endParaRPr sz="900">
              <a:latin typeface="Segoe UI"/>
              <a:cs typeface="Segoe UI"/>
            </a:endParaRPr>
          </a:p>
        </p:txBody>
      </p:sp>
      <p:sp>
        <p:nvSpPr>
          <p:cNvPr id="101" name="object 101"/>
          <p:cNvSpPr txBox="1"/>
          <p:nvPr/>
        </p:nvSpPr>
        <p:spPr>
          <a:xfrm>
            <a:off x="2245136" y="994479"/>
            <a:ext cx="2272665" cy="533400"/>
          </a:xfrm>
          <a:prstGeom prst="rect">
            <a:avLst/>
          </a:prstGeom>
        </p:spPr>
        <p:txBody>
          <a:bodyPr vert="horz" wrap="square" lIns="0" tIns="0" rIns="0" bIns="0" rtlCol="0">
            <a:spAutoFit/>
          </a:bodyPr>
          <a:lstStyle/>
          <a:p>
            <a:pPr marL="12700">
              <a:lnSpc>
                <a:spcPct val="100000"/>
              </a:lnSpc>
            </a:pPr>
            <a:r>
              <a:rPr sz="1700" b="1" spc="35" dirty="0">
                <a:solidFill>
                  <a:srgbClr val="F0B600"/>
                </a:solidFill>
                <a:latin typeface="Segoe UI"/>
                <a:cs typeface="Segoe UI"/>
              </a:rPr>
              <a:t>У</a:t>
            </a:r>
            <a:r>
              <a:rPr sz="1700" b="1" spc="55" dirty="0">
                <a:solidFill>
                  <a:srgbClr val="F0B600"/>
                </a:solidFill>
                <a:latin typeface="Segoe UI"/>
                <a:cs typeface="Segoe UI"/>
              </a:rPr>
              <a:t>СП</a:t>
            </a:r>
            <a:r>
              <a:rPr sz="1700" b="1" spc="65" dirty="0">
                <a:solidFill>
                  <a:srgbClr val="F0B600"/>
                </a:solidFill>
                <a:latin typeface="Segoe UI"/>
                <a:cs typeface="Segoe UI"/>
              </a:rPr>
              <a:t>Е</a:t>
            </a:r>
            <a:r>
              <a:rPr sz="1700" b="1" dirty="0">
                <a:solidFill>
                  <a:srgbClr val="F0B600"/>
                </a:solidFill>
                <a:latin typeface="Segoe UI"/>
                <a:cs typeface="Segoe UI"/>
              </a:rPr>
              <a:t>Х</a:t>
            </a:r>
            <a:endParaRPr sz="1700">
              <a:latin typeface="Segoe UI"/>
              <a:cs typeface="Segoe UI"/>
            </a:endParaRPr>
          </a:p>
          <a:p>
            <a:pPr marL="12700">
              <a:lnSpc>
                <a:spcPct val="100000"/>
              </a:lnSpc>
              <a:spcBef>
                <a:spcPts val="260"/>
              </a:spcBef>
            </a:pPr>
            <a:r>
              <a:rPr sz="1700" b="1" spc="55" dirty="0">
                <a:solidFill>
                  <a:srgbClr val="F0B600"/>
                </a:solidFill>
                <a:latin typeface="Segoe UI"/>
                <a:cs typeface="Segoe UI"/>
              </a:rPr>
              <a:t>К</a:t>
            </a:r>
            <a:r>
              <a:rPr sz="1700" b="1" spc="100" dirty="0">
                <a:solidFill>
                  <a:srgbClr val="F0B600"/>
                </a:solidFill>
                <a:latin typeface="Segoe UI"/>
                <a:cs typeface="Segoe UI"/>
              </a:rPr>
              <a:t>А</a:t>
            </a:r>
            <a:r>
              <a:rPr sz="1700" b="1" spc="145" dirty="0">
                <a:solidFill>
                  <a:srgbClr val="F0B600"/>
                </a:solidFill>
                <a:latin typeface="Segoe UI"/>
                <a:cs typeface="Segoe UI"/>
              </a:rPr>
              <a:t>Ж</a:t>
            </a:r>
            <a:r>
              <a:rPr sz="1700" b="1" spc="55" dirty="0">
                <a:solidFill>
                  <a:srgbClr val="F0B600"/>
                </a:solidFill>
                <a:latin typeface="Segoe UI"/>
                <a:cs typeface="Segoe UI"/>
              </a:rPr>
              <a:t>ДО</a:t>
            </a:r>
            <a:r>
              <a:rPr sz="1700" b="1" spc="25" dirty="0">
                <a:solidFill>
                  <a:srgbClr val="F0B600"/>
                </a:solidFill>
                <a:latin typeface="Segoe UI"/>
                <a:cs typeface="Segoe UI"/>
              </a:rPr>
              <a:t>Г</a:t>
            </a:r>
            <a:r>
              <a:rPr sz="1700" b="1" dirty="0">
                <a:solidFill>
                  <a:srgbClr val="F0B600"/>
                </a:solidFill>
                <a:latin typeface="Segoe UI"/>
                <a:cs typeface="Segoe UI"/>
              </a:rPr>
              <a:t>О</a:t>
            </a:r>
            <a:r>
              <a:rPr sz="1700" b="1" spc="60" dirty="0">
                <a:solidFill>
                  <a:srgbClr val="F0B600"/>
                </a:solidFill>
                <a:latin typeface="Segoe UI"/>
                <a:cs typeface="Segoe UI"/>
              </a:rPr>
              <a:t> </a:t>
            </a:r>
            <a:r>
              <a:rPr sz="1700" b="1" spc="55" dirty="0">
                <a:solidFill>
                  <a:srgbClr val="F0B600"/>
                </a:solidFill>
                <a:latin typeface="Segoe UI"/>
                <a:cs typeface="Segoe UI"/>
              </a:rPr>
              <a:t>РЕБЕНКА</a:t>
            </a:r>
            <a:endParaRPr sz="1700">
              <a:latin typeface="Segoe UI"/>
              <a:cs typeface="Segoe UI"/>
            </a:endParaRPr>
          </a:p>
        </p:txBody>
      </p:sp>
      <p:sp>
        <p:nvSpPr>
          <p:cNvPr id="102" name="object 102"/>
          <p:cNvSpPr/>
          <p:nvPr/>
        </p:nvSpPr>
        <p:spPr>
          <a:xfrm>
            <a:off x="829507" y="989063"/>
            <a:ext cx="821530" cy="705999"/>
          </a:xfrm>
          <a:prstGeom prst="rect">
            <a:avLst/>
          </a:prstGeom>
          <a:blipFill>
            <a:blip r:embed="rId18" cstate="print"/>
            <a:stretch>
              <a:fillRect/>
            </a:stretch>
          </a:blipFill>
        </p:spPr>
        <p:txBody>
          <a:bodyPr wrap="square" lIns="0" tIns="0" rIns="0" bIns="0" rtlCol="0"/>
          <a:lstStyle/>
          <a:p>
            <a:endParaRPr/>
          </a:p>
        </p:txBody>
      </p:sp>
      <p:sp>
        <p:nvSpPr>
          <p:cNvPr id="103" name="object 103"/>
          <p:cNvSpPr/>
          <p:nvPr/>
        </p:nvSpPr>
        <p:spPr>
          <a:xfrm>
            <a:off x="1310568" y="819505"/>
            <a:ext cx="910711" cy="942854"/>
          </a:xfrm>
          <a:prstGeom prst="rect">
            <a:avLst/>
          </a:prstGeom>
          <a:blipFill>
            <a:blip r:embed="rId19" cstate="print"/>
            <a:stretch>
              <a:fillRect/>
            </a:stretch>
          </a:blipFill>
        </p:spPr>
        <p:txBody>
          <a:bodyPr wrap="square" lIns="0" tIns="0" rIns="0" bIns="0" rtlCol="0"/>
          <a:lstStyle/>
          <a:p>
            <a:endParaRPr/>
          </a:p>
        </p:txBody>
      </p:sp>
      <p:sp>
        <p:nvSpPr>
          <p:cNvPr id="104" name="object 104"/>
          <p:cNvSpPr txBox="1"/>
          <p:nvPr/>
        </p:nvSpPr>
        <p:spPr>
          <a:xfrm>
            <a:off x="7891772" y="685374"/>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2020</a:t>
            </a:r>
            <a:endParaRPr sz="1700">
              <a:latin typeface="Segoe UI"/>
              <a:cs typeface="Segoe UI"/>
            </a:endParaRPr>
          </a:p>
        </p:txBody>
      </p:sp>
      <p:sp>
        <p:nvSpPr>
          <p:cNvPr id="105" name="object 105"/>
          <p:cNvSpPr txBox="1"/>
          <p:nvPr/>
        </p:nvSpPr>
        <p:spPr>
          <a:xfrm>
            <a:off x="8865049" y="685374"/>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107" name="object 107"/>
          <p:cNvSpPr/>
          <p:nvPr/>
        </p:nvSpPr>
        <p:spPr>
          <a:xfrm>
            <a:off x="8567532" y="930428"/>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108" name="object 108"/>
          <p:cNvSpPr/>
          <p:nvPr/>
        </p:nvSpPr>
        <p:spPr>
          <a:xfrm>
            <a:off x="8569108" y="821004"/>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109" name="object 109"/>
          <p:cNvSpPr txBox="1"/>
          <p:nvPr/>
        </p:nvSpPr>
        <p:spPr>
          <a:xfrm>
            <a:off x="3306676" y="4985827"/>
            <a:ext cx="991235" cy="165100"/>
          </a:xfrm>
          <a:prstGeom prst="rect">
            <a:avLst/>
          </a:prstGeom>
        </p:spPr>
        <p:txBody>
          <a:bodyPr vert="horz" wrap="square" lIns="0" tIns="0" rIns="0" bIns="0" rtlCol="0">
            <a:spAutoFit/>
          </a:bodyPr>
          <a:lstStyle/>
          <a:p>
            <a:pPr marL="12700">
              <a:lnSpc>
                <a:spcPct val="100000"/>
              </a:lnSpc>
            </a:pPr>
            <a:r>
              <a:rPr sz="1100" b="1" spc="-5" dirty="0">
                <a:solidFill>
                  <a:srgbClr val="F07E2F"/>
                </a:solidFill>
                <a:latin typeface="Segoe UI"/>
                <a:cs typeface="Segoe UI"/>
              </a:rPr>
              <a:t>2</a:t>
            </a:r>
            <a:r>
              <a:rPr sz="1100" b="1" dirty="0">
                <a:solidFill>
                  <a:srgbClr val="F07E2F"/>
                </a:solidFill>
                <a:latin typeface="Segoe UI"/>
                <a:cs typeface="Segoe UI"/>
              </a:rPr>
              <a:t>1</a:t>
            </a:r>
            <a:r>
              <a:rPr sz="1100" b="1" spc="-60" dirty="0">
                <a:solidFill>
                  <a:srgbClr val="F07E2F"/>
                </a:solidFill>
                <a:latin typeface="Segoe UI"/>
                <a:cs typeface="Segoe UI"/>
              </a:rPr>
              <a:t> </a:t>
            </a:r>
            <a:r>
              <a:rPr sz="900" dirty="0">
                <a:solidFill>
                  <a:srgbClr val="575756"/>
                </a:solidFill>
                <a:latin typeface="Segoe UI"/>
                <a:cs typeface="Segoe UI"/>
              </a:rPr>
              <a:t>район области</a:t>
            </a:r>
            <a:endParaRPr sz="900">
              <a:latin typeface="Segoe UI"/>
              <a:cs typeface="Segoe UI"/>
            </a:endParaRPr>
          </a:p>
        </p:txBody>
      </p:sp>
      <p:sp>
        <p:nvSpPr>
          <p:cNvPr id="110" name="object 110"/>
          <p:cNvSpPr txBox="1"/>
          <p:nvPr/>
        </p:nvSpPr>
        <p:spPr>
          <a:xfrm>
            <a:off x="3306676" y="5174226"/>
            <a:ext cx="1424305" cy="165100"/>
          </a:xfrm>
          <a:prstGeom prst="rect">
            <a:avLst/>
          </a:prstGeom>
        </p:spPr>
        <p:txBody>
          <a:bodyPr vert="horz" wrap="square" lIns="0" tIns="0" rIns="0" bIns="0" rtlCol="0">
            <a:spAutoFit/>
          </a:bodyPr>
          <a:lstStyle/>
          <a:p>
            <a:pPr marL="12700">
              <a:lnSpc>
                <a:spcPct val="100000"/>
              </a:lnSpc>
            </a:pPr>
            <a:r>
              <a:rPr sz="1100" b="1" spc="-5" dirty="0">
                <a:solidFill>
                  <a:srgbClr val="F07E2F"/>
                </a:solidFill>
                <a:latin typeface="Segoe UI"/>
                <a:cs typeface="Segoe UI"/>
              </a:rPr>
              <a:t>1</a:t>
            </a:r>
            <a:r>
              <a:rPr sz="1100" b="1" dirty="0">
                <a:solidFill>
                  <a:srgbClr val="F07E2F"/>
                </a:solidFill>
                <a:latin typeface="Segoe UI"/>
                <a:cs typeface="Segoe UI"/>
              </a:rPr>
              <a:t>6</a:t>
            </a:r>
            <a:r>
              <a:rPr sz="1100" b="1" spc="-60" dirty="0">
                <a:solidFill>
                  <a:srgbClr val="F07E2F"/>
                </a:solidFill>
                <a:latin typeface="Segoe UI"/>
                <a:cs typeface="Segoe UI"/>
              </a:rPr>
              <a:t> </a:t>
            </a:r>
            <a:r>
              <a:rPr sz="900" dirty="0">
                <a:solidFill>
                  <a:srgbClr val="575756"/>
                </a:solidFill>
                <a:latin typeface="Segoe UI"/>
                <a:cs typeface="Segoe UI"/>
              </a:rPr>
              <a:t>общеобразовательных</a:t>
            </a:r>
            <a:endParaRPr sz="900">
              <a:latin typeface="Segoe UI"/>
              <a:cs typeface="Segoe UI"/>
            </a:endParaRPr>
          </a:p>
        </p:txBody>
      </p:sp>
      <p:sp>
        <p:nvSpPr>
          <p:cNvPr id="111" name="object 111"/>
          <p:cNvSpPr txBox="1"/>
          <p:nvPr/>
        </p:nvSpPr>
        <p:spPr>
          <a:xfrm>
            <a:off x="3306679" y="5321821"/>
            <a:ext cx="70485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организаций</a:t>
            </a:r>
            <a:endParaRPr sz="900">
              <a:latin typeface="Segoe UI"/>
              <a:cs typeface="Segoe UI"/>
            </a:endParaRPr>
          </a:p>
        </p:txBody>
      </p:sp>
      <p:sp>
        <p:nvSpPr>
          <p:cNvPr id="112" name="object 112"/>
          <p:cNvSpPr txBox="1"/>
          <p:nvPr/>
        </p:nvSpPr>
        <p:spPr>
          <a:xfrm>
            <a:off x="3306676" y="5489627"/>
            <a:ext cx="896619" cy="165100"/>
          </a:xfrm>
          <a:prstGeom prst="rect">
            <a:avLst/>
          </a:prstGeom>
        </p:spPr>
        <p:txBody>
          <a:bodyPr vert="horz" wrap="square" lIns="0" tIns="0" rIns="0" bIns="0" rtlCol="0">
            <a:spAutoFit/>
          </a:bodyPr>
          <a:lstStyle/>
          <a:p>
            <a:pPr marL="12700">
              <a:lnSpc>
                <a:spcPct val="100000"/>
              </a:lnSpc>
            </a:pPr>
            <a:r>
              <a:rPr sz="1100" b="1" spc="-5" dirty="0">
                <a:solidFill>
                  <a:srgbClr val="F07E2F"/>
                </a:solidFill>
                <a:latin typeface="Segoe UI"/>
                <a:cs typeface="Segoe UI"/>
              </a:rPr>
              <a:t>1</a:t>
            </a:r>
            <a:r>
              <a:rPr sz="1100" b="1" dirty="0">
                <a:solidFill>
                  <a:srgbClr val="F07E2F"/>
                </a:solidFill>
                <a:latin typeface="Segoe UI"/>
                <a:cs typeface="Segoe UI"/>
              </a:rPr>
              <a:t>4</a:t>
            </a:r>
            <a:r>
              <a:rPr sz="1100" b="1" spc="-60" dirty="0">
                <a:solidFill>
                  <a:srgbClr val="F07E2F"/>
                </a:solidFill>
                <a:latin typeface="Segoe UI"/>
                <a:cs typeface="Segoe UI"/>
              </a:rPr>
              <a:t> </a:t>
            </a:r>
            <a:r>
              <a:rPr sz="900" dirty="0">
                <a:solidFill>
                  <a:srgbClr val="575756"/>
                </a:solidFill>
                <a:latin typeface="Segoe UI"/>
                <a:cs typeface="Segoe UI"/>
              </a:rPr>
              <a:t>организаций</a:t>
            </a:r>
            <a:endParaRPr sz="900">
              <a:latin typeface="Segoe UI"/>
              <a:cs typeface="Segoe UI"/>
            </a:endParaRPr>
          </a:p>
        </p:txBody>
      </p:sp>
      <p:sp>
        <p:nvSpPr>
          <p:cNvPr id="113" name="object 113"/>
          <p:cNvSpPr txBox="1"/>
          <p:nvPr/>
        </p:nvSpPr>
        <p:spPr>
          <a:xfrm>
            <a:off x="3306679" y="5637221"/>
            <a:ext cx="94869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дополнительного</a:t>
            </a:r>
            <a:endParaRPr sz="900">
              <a:latin typeface="Segoe UI"/>
              <a:cs typeface="Segoe UI"/>
            </a:endParaRPr>
          </a:p>
        </p:txBody>
      </p:sp>
      <p:sp>
        <p:nvSpPr>
          <p:cNvPr id="114" name="object 114"/>
          <p:cNvSpPr txBox="1"/>
          <p:nvPr/>
        </p:nvSpPr>
        <p:spPr>
          <a:xfrm>
            <a:off x="3306679" y="5764209"/>
            <a:ext cx="710565"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образования</a:t>
            </a:r>
            <a:endParaRPr sz="900">
              <a:latin typeface="Segoe UI"/>
              <a:cs typeface="Segoe UI"/>
            </a:endParaRPr>
          </a:p>
        </p:txBody>
      </p:sp>
      <p:sp>
        <p:nvSpPr>
          <p:cNvPr id="115" name="object 115"/>
          <p:cNvSpPr txBox="1"/>
          <p:nvPr/>
        </p:nvSpPr>
        <p:spPr>
          <a:xfrm>
            <a:off x="5519413" y="6278673"/>
            <a:ext cx="875030" cy="266700"/>
          </a:xfrm>
          <a:prstGeom prst="rect">
            <a:avLst/>
          </a:prstGeom>
        </p:spPr>
        <p:txBody>
          <a:bodyPr vert="horz" wrap="square" lIns="0" tIns="0" rIns="0" bIns="0" rtlCol="0">
            <a:spAutoFit/>
          </a:bodyPr>
          <a:lstStyle/>
          <a:p>
            <a:pPr marL="12700" marR="5080">
              <a:lnSpc>
                <a:spcPts val="1000"/>
              </a:lnSpc>
            </a:pPr>
            <a:r>
              <a:rPr sz="900" dirty="0">
                <a:solidFill>
                  <a:srgbClr val="575756"/>
                </a:solidFill>
                <a:latin typeface="Segoe UI"/>
                <a:cs typeface="Segoe UI"/>
              </a:rPr>
              <a:t>Секция игровых видов спорта</a:t>
            </a:r>
            <a:endParaRPr sz="900">
              <a:latin typeface="Segoe UI"/>
              <a:cs typeface="Segoe UI"/>
            </a:endParaRPr>
          </a:p>
        </p:txBody>
      </p:sp>
      <p:sp>
        <p:nvSpPr>
          <p:cNvPr id="116" name="Прямоугольник 115">
            <a:extLst>
              <a:ext uri="{FF2B5EF4-FFF2-40B4-BE49-F238E27FC236}">
                <a16:creationId xmlns:a16="http://schemas.microsoft.com/office/drawing/2014/main" xmlns="" id="{8B0FDD9E-2347-4D84-A160-6D314233A743}"/>
              </a:ext>
            </a:extLst>
          </p:cNvPr>
          <p:cNvSpPr/>
          <p:nvPr/>
        </p:nvSpPr>
        <p:spPr>
          <a:xfrm>
            <a:off x="7321213" y="4578731"/>
            <a:ext cx="726273" cy="553998"/>
          </a:xfrm>
          <a:prstGeom prst="rect">
            <a:avLst/>
          </a:prstGeom>
        </p:spPr>
        <p:txBody>
          <a:bodyPr wrap="square">
            <a:spAutoFit/>
          </a:bodyPr>
          <a:lstStyle/>
          <a:p>
            <a:r>
              <a:rPr lang="ru-RU" sz="3000" dirty="0">
                <a:solidFill>
                  <a:srgbClr val="9289C1"/>
                </a:solidFill>
                <a:latin typeface="Wingdings 3"/>
                <a:cs typeface="Wingdings 3"/>
              </a:rPr>
              <a:t> </a:t>
            </a:r>
            <a:endParaRPr lang="ru-RU" sz="3000" dirty="0"/>
          </a:p>
        </p:txBody>
      </p:sp>
      <p:sp>
        <p:nvSpPr>
          <p:cNvPr id="117" name="Прямоугольник 116">
            <a:extLst>
              <a:ext uri="{FF2B5EF4-FFF2-40B4-BE49-F238E27FC236}">
                <a16:creationId xmlns:a16="http://schemas.microsoft.com/office/drawing/2014/main" xmlns="" id="{183853B8-4B17-4385-B276-ECA533A8C648}"/>
              </a:ext>
            </a:extLst>
          </p:cNvPr>
          <p:cNvSpPr/>
          <p:nvPr/>
        </p:nvSpPr>
        <p:spPr>
          <a:xfrm>
            <a:off x="8402790" y="865095"/>
            <a:ext cx="527709" cy="553998"/>
          </a:xfrm>
          <a:prstGeom prst="rect">
            <a:avLst/>
          </a:prstGeom>
        </p:spPr>
        <p:txBody>
          <a:bodyPr wrap="none">
            <a:spAutoFit/>
          </a:bodyPr>
          <a:lstStyle/>
          <a:p>
            <a:r>
              <a:rPr lang="ru-RU" sz="3000" dirty="0">
                <a:solidFill>
                  <a:srgbClr val="9289C1"/>
                </a:solidFill>
                <a:latin typeface="Wingdings 3"/>
                <a:cs typeface="Wingdings 3"/>
              </a:rPr>
              <a:t></a:t>
            </a:r>
            <a:endParaRPr lang="ru-RU" sz="3000"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33</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p:nvPr/>
        </p:nvSpPr>
        <p:spPr>
          <a:xfrm>
            <a:off x="482969" y="993967"/>
            <a:ext cx="701051" cy="644396"/>
          </a:xfrm>
          <a:prstGeom prst="rect">
            <a:avLst/>
          </a:prstGeom>
          <a:blipFill>
            <a:blip r:embed="rId3" cstate="print"/>
            <a:stretch>
              <a:fillRect/>
            </a:stretch>
          </a:blipFill>
        </p:spPr>
        <p:txBody>
          <a:bodyPr wrap="square" lIns="0" tIns="0" rIns="0" bIns="0" rtlCol="0"/>
          <a:lstStyle/>
          <a:p>
            <a:endParaRPr/>
          </a:p>
        </p:txBody>
      </p:sp>
      <p:sp>
        <p:nvSpPr>
          <p:cNvPr id="37" name="object 37"/>
          <p:cNvSpPr/>
          <p:nvPr/>
        </p:nvSpPr>
        <p:spPr>
          <a:xfrm>
            <a:off x="5151163" y="637235"/>
            <a:ext cx="1615439" cy="1338503"/>
          </a:xfrm>
          <a:prstGeom prst="rect">
            <a:avLst/>
          </a:prstGeom>
          <a:blipFill>
            <a:blip r:embed="rId4" cstate="print"/>
            <a:stretch>
              <a:fillRect/>
            </a:stretch>
          </a:blipFill>
        </p:spPr>
        <p:txBody>
          <a:bodyPr wrap="square" lIns="0" tIns="0" rIns="0" bIns="0" rtlCol="0"/>
          <a:lstStyle/>
          <a:p>
            <a:endParaRPr/>
          </a:p>
        </p:txBody>
      </p:sp>
      <p:sp>
        <p:nvSpPr>
          <p:cNvPr id="38" name="object 38"/>
          <p:cNvSpPr/>
          <p:nvPr/>
        </p:nvSpPr>
        <p:spPr>
          <a:xfrm>
            <a:off x="906437" y="844740"/>
            <a:ext cx="910704" cy="942847"/>
          </a:xfrm>
          <a:prstGeom prst="rect">
            <a:avLst/>
          </a:prstGeom>
          <a:blipFill>
            <a:blip r:embed="rId5" cstate="print"/>
            <a:stretch>
              <a:fillRect/>
            </a:stretch>
          </a:blipFill>
        </p:spPr>
        <p:txBody>
          <a:bodyPr wrap="square" lIns="0" tIns="0" rIns="0" bIns="0" rtlCol="0"/>
          <a:lstStyle/>
          <a:p>
            <a:endParaRPr/>
          </a:p>
        </p:txBody>
      </p:sp>
      <p:sp>
        <p:nvSpPr>
          <p:cNvPr id="39" name="object 39"/>
          <p:cNvSpPr/>
          <p:nvPr/>
        </p:nvSpPr>
        <p:spPr>
          <a:xfrm>
            <a:off x="594182" y="2459062"/>
            <a:ext cx="1044575" cy="349885"/>
          </a:xfrm>
          <a:custGeom>
            <a:avLst/>
            <a:gdLst/>
            <a:ahLst/>
            <a:cxnLst/>
            <a:rect l="l" t="t" r="r" b="b"/>
            <a:pathLst>
              <a:path w="1044575" h="349885">
                <a:moveTo>
                  <a:pt x="0" y="349350"/>
                </a:moveTo>
                <a:lnTo>
                  <a:pt x="1044056" y="349350"/>
                </a:lnTo>
                <a:lnTo>
                  <a:pt x="1044056" y="0"/>
                </a:lnTo>
                <a:lnTo>
                  <a:pt x="0" y="0"/>
                </a:lnTo>
                <a:lnTo>
                  <a:pt x="0" y="349350"/>
                </a:lnTo>
                <a:close/>
              </a:path>
            </a:pathLst>
          </a:custGeom>
          <a:solidFill>
            <a:srgbClr val="C2C4A4"/>
          </a:solidFill>
        </p:spPr>
        <p:txBody>
          <a:bodyPr wrap="square" lIns="0" tIns="0" rIns="0" bIns="0" rtlCol="0"/>
          <a:lstStyle/>
          <a:p>
            <a:endParaRPr/>
          </a:p>
        </p:txBody>
      </p:sp>
      <p:sp>
        <p:nvSpPr>
          <p:cNvPr id="40" name="object 40"/>
          <p:cNvSpPr/>
          <p:nvPr/>
        </p:nvSpPr>
        <p:spPr>
          <a:xfrm>
            <a:off x="594182" y="2884613"/>
            <a:ext cx="1044575" cy="832485"/>
          </a:xfrm>
          <a:custGeom>
            <a:avLst/>
            <a:gdLst/>
            <a:ahLst/>
            <a:cxnLst/>
            <a:rect l="l" t="t" r="r" b="b"/>
            <a:pathLst>
              <a:path w="1044575" h="832485">
                <a:moveTo>
                  <a:pt x="0" y="832054"/>
                </a:moveTo>
                <a:lnTo>
                  <a:pt x="1044056" y="832054"/>
                </a:lnTo>
                <a:lnTo>
                  <a:pt x="1044056" y="0"/>
                </a:lnTo>
                <a:lnTo>
                  <a:pt x="0" y="0"/>
                </a:lnTo>
                <a:lnTo>
                  <a:pt x="0" y="832054"/>
                </a:lnTo>
                <a:close/>
              </a:path>
            </a:pathLst>
          </a:custGeom>
          <a:solidFill>
            <a:srgbClr val="C2C4A4"/>
          </a:solidFill>
        </p:spPr>
        <p:txBody>
          <a:bodyPr wrap="square" lIns="0" tIns="0" rIns="0" bIns="0" rtlCol="0"/>
          <a:lstStyle/>
          <a:p>
            <a:endParaRPr/>
          </a:p>
        </p:txBody>
      </p:sp>
      <p:sp>
        <p:nvSpPr>
          <p:cNvPr id="41" name="object 41"/>
          <p:cNvSpPr/>
          <p:nvPr/>
        </p:nvSpPr>
        <p:spPr>
          <a:xfrm>
            <a:off x="1734680" y="2884613"/>
            <a:ext cx="4979670" cy="832485"/>
          </a:xfrm>
          <a:custGeom>
            <a:avLst/>
            <a:gdLst/>
            <a:ahLst/>
            <a:cxnLst/>
            <a:rect l="l" t="t" r="r" b="b"/>
            <a:pathLst>
              <a:path w="4979670" h="832485">
                <a:moveTo>
                  <a:pt x="0" y="832054"/>
                </a:moveTo>
                <a:lnTo>
                  <a:pt x="4979504" y="832054"/>
                </a:lnTo>
                <a:lnTo>
                  <a:pt x="4979504" y="0"/>
                </a:lnTo>
                <a:lnTo>
                  <a:pt x="0" y="0"/>
                </a:lnTo>
                <a:lnTo>
                  <a:pt x="0" y="832054"/>
                </a:lnTo>
                <a:close/>
              </a:path>
            </a:pathLst>
          </a:custGeom>
          <a:solidFill>
            <a:srgbClr val="889253"/>
          </a:solidFill>
        </p:spPr>
        <p:txBody>
          <a:bodyPr wrap="square" lIns="0" tIns="0" rIns="0" bIns="0" rtlCol="0"/>
          <a:lstStyle/>
          <a:p>
            <a:endParaRPr/>
          </a:p>
        </p:txBody>
      </p:sp>
      <p:sp>
        <p:nvSpPr>
          <p:cNvPr id="42" name="object 42"/>
          <p:cNvSpPr/>
          <p:nvPr/>
        </p:nvSpPr>
        <p:spPr>
          <a:xfrm>
            <a:off x="1692214" y="2436801"/>
            <a:ext cx="0" cy="372110"/>
          </a:xfrm>
          <a:custGeom>
            <a:avLst/>
            <a:gdLst/>
            <a:ahLst/>
            <a:cxnLst/>
            <a:rect l="l" t="t" r="r" b="b"/>
            <a:pathLst>
              <a:path h="372110">
                <a:moveTo>
                  <a:pt x="0" y="0"/>
                </a:moveTo>
                <a:lnTo>
                  <a:pt x="0" y="371612"/>
                </a:lnTo>
              </a:path>
            </a:pathLst>
          </a:custGeom>
          <a:ln w="107950">
            <a:solidFill>
              <a:srgbClr val="FFFFFF"/>
            </a:solidFill>
          </a:ln>
        </p:spPr>
        <p:txBody>
          <a:bodyPr wrap="square" lIns="0" tIns="0" rIns="0" bIns="0" rtlCol="0"/>
          <a:lstStyle/>
          <a:p>
            <a:endParaRPr/>
          </a:p>
        </p:txBody>
      </p:sp>
      <p:sp>
        <p:nvSpPr>
          <p:cNvPr id="43" name="object 43"/>
          <p:cNvSpPr/>
          <p:nvPr/>
        </p:nvSpPr>
        <p:spPr>
          <a:xfrm>
            <a:off x="1692214" y="2884613"/>
            <a:ext cx="0" cy="962660"/>
          </a:xfrm>
          <a:custGeom>
            <a:avLst/>
            <a:gdLst/>
            <a:ahLst/>
            <a:cxnLst/>
            <a:rect l="l" t="t" r="r" b="b"/>
            <a:pathLst>
              <a:path h="962660">
                <a:moveTo>
                  <a:pt x="0" y="0"/>
                </a:moveTo>
                <a:lnTo>
                  <a:pt x="0" y="962548"/>
                </a:lnTo>
              </a:path>
            </a:pathLst>
          </a:custGeom>
          <a:ln w="107950">
            <a:solidFill>
              <a:srgbClr val="FFFFFF"/>
            </a:solidFill>
          </a:ln>
        </p:spPr>
        <p:txBody>
          <a:bodyPr wrap="square" lIns="0" tIns="0" rIns="0" bIns="0" rtlCol="0"/>
          <a:lstStyle/>
          <a:p>
            <a:endParaRPr/>
          </a:p>
        </p:txBody>
      </p:sp>
      <p:sp>
        <p:nvSpPr>
          <p:cNvPr id="44" name="object 44"/>
          <p:cNvSpPr/>
          <p:nvPr/>
        </p:nvSpPr>
        <p:spPr>
          <a:xfrm>
            <a:off x="530969" y="2846513"/>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5" name="object 45"/>
          <p:cNvSpPr txBox="1"/>
          <p:nvPr/>
        </p:nvSpPr>
        <p:spPr>
          <a:xfrm>
            <a:off x="589168" y="292895"/>
            <a:ext cx="9228455" cy="2054860"/>
          </a:xfrm>
          <a:prstGeom prst="rect">
            <a:avLst/>
          </a:prstGeom>
        </p:spPr>
        <p:txBody>
          <a:bodyPr vert="horz" wrap="square" lIns="0" tIns="0" rIns="0" bIns="0" rtlCol="0">
            <a:spAutoFit/>
          </a:bodyPr>
          <a:lstStyle/>
          <a:p>
            <a:pPr marL="3076575">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pPr>
            <a:endParaRPr sz="1200">
              <a:latin typeface="Times New Roman"/>
              <a:cs typeface="Times New Roman"/>
            </a:endParaRPr>
          </a:p>
          <a:p>
            <a:pPr>
              <a:lnSpc>
                <a:spcPct val="100000"/>
              </a:lnSpc>
              <a:spcBef>
                <a:spcPts val="5"/>
              </a:spcBef>
            </a:pPr>
            <a:endParaRPr sz="1450">
              <a:latin typeface="Times New Roman"/>
              <a:cs typeface="Times New Roman"/>
            </a:endParaRPr>
          </a:p>
          <a:p>
            <a:pPr marL="1264285" marR="4874895">
              <a:lnSpc>
                <a:spcPct val="112799"/>
              </a:lnSpc>
            </a:pPr>
            <a:r>
              <a:rPr sz="1700" b="1" spc="55" dirty="0">
                <a:solidFill>
                  <a:srgbClr val="6E7D31"/>
                </a:solidFill>
                <a:latin typeface="Segoe UI"/>
                <a:cs typeface="Segoe UI"/>
              </a:rPr>
              <a:t>П</a:t>
            </a:r>
            <a:r>
              <a:rPr sz="1700" b="1" spc="-40" dirty="0">
                <a:solidFill>
                  <a:srgbClr val="6E7D31"/>
                </a:solidFill>
                <a:latin typeface="Segoe UI"/>
                <a:cs typeface="Segoe UI"/>
              </a:rPr>
              <a:t>А</a:t>
            </a:r>
            <a:r>
              <a:rPr sz="1700" b="1" spc="55" dirty="0">
                <a:solidFill>
                  <a:srgbClr val="6E7D31"/>
                </a:solidFill>
                <a:latin typeface="Segoe UI"/>
                <a:cs typeface="Segoe UI"/>
              </a:rPr>
              <a:t>ТРИ</a:t>
            </a:r>
            <a:r>
              <a:rPr sz="1700" b="1" spc="-5" dirty="0">
                <a:solidFill>
                  <a:srgbClr val="6E7D31"/>
                </a:solidFill>
                <a:latin typeface="Segoe UI"/>
                <a:cs typeface="Segoe UI"/>
              </a:rPr>
              <a:t>О</a:t>
            </a:r>
            <a:r>
              <a:rPr sz="1700" b="1" spc="55" dirty="0">
                <a:solidFill>
                  <a:srgbClr val="6E7D31"/>
                </a:solidFill>
                <a:latin typeface="Segoe UI"/>
                <a:cs typeface="Segoe UI"/>
              </a:rPr>
              <a:t>ТИЧЕС</a:t>
            </a:r>
            <a:r>
              <a:rPr sz="1700" b="1" spc="-5" dirty="0">
                <a:solidFill>
                  <a:srgbClr val="6E7D31"/>
                </a:solidFill>
                <a:latin typeface="Segoe UI"/>
                <a:cs typeface="Segoe UI"/>
              </a:rPr>
              <a:t>К</a:t>
            </a:r>
            <a:r>
              <a:rPr sz="1700" b="1" spc="55" dirty="0">
                <a:solidFill>
                  <a:srgbClr val="6E7D31"/>
                </a:solidFill>
                <a:latin typeface="Segoe UI"/>
                <a:cs typeface="Segoe UI"/>
              </a:rPr>
              <a:t>ОЕ ВОСПИ</a:t>
            </a:r>
            <a:r>
              <a:rPr sz="1700" b="1" spc="-45" dirty="0">
                <a:solidFill>
                  <a:srgbClr val="6E7D31"/>
                </a:solidFill>
                <a:latin typeface="Segoe UI"/>
                <a:cs typeface="Segoe UI"/>
              </a:rPr>
              <a:t>Т</a:t>
            </a:r>
            <a:r>
              <a:rPr sz="1700" b="1" spc="55" dirty="0">
                <a:solidFill>
                  <a:srgbClr val="6E7D31"/>
                </a:solidFill>
                <a:latin typeface="Segoe UI"/>
                <a:cs typeface="Segoe UI"/>
              </a:rPr>
              <a:t>АНИ</a:t>
            </a:r>
            <a:r>
              <a:rPr sz="1700" b="1" dirty="0">
                <a:solidFill>
                  <a:srgbClr val="6E7D31"/>
                </a:solidFill>
                <a:latin typeface="Segoe UI"/>
                <a:cs typeface="Segoe UI"/>
              </a:rPr>
              <a:t>Е</a:t>
            </a:r>
            <a:r>
              <a:rPr sz="1700" b="1" spc="60" dirty="0">
                <a:solidFill>
                  <a:srgbClr val="6E7D31"/>
                </a:solidFill>
                <a:latin typeface="Segoe UI"/>
                <a:cs typeface="Segoe UI"/>
              </a:rPr>
              <a:t> </a:t>
            </a:r>
            <a:r>
              <a:rPr sz="1700" b="1" spc="55" dirty="0">
                <a:solidFill>
                  <a:srgbClr val="6E7D31"/>
                </a:solidFill>
                <a:latin typeface="Segoe UI"/>
                <a:cs typeface="Segoe UI"/>
              </a:rPr>
              <a:t>Г</a:t>
            </a:r>
            <a:r>
              <a:rPr sz="1700" b="1" spc="-50" dirty="0">
                <a:solidFill>
                  <a:srgbClr val="6E7D31"/>
                </a:solidFill>
                <a:latin typeface="Segoe UI"/>
                <a:cs typeface="Segoe UI"/>
              </a:rPr>
              <a:t>Р</a:t>
            </a:r>
            <a:r>
              <a:rPr sz="1700" b="1" spc="100" dirty="0">
                <a:solidFill>
                  <a:srgbClr val="6E7D31"/>
                </a:solidFill>
                <a:latin typeface="Segoe UI"/>
                <a:cs typeface="Segoe UI"/>
              </a:rPr>
              <a:t>А</a:t>
            </a:r>
            <a:r>
              <a:rPr sz="1700" b="1" spc="145" dirty="0">
                <a:solidFill>
                  <a:srgbClr val="6E7D31"/>
                </a:solidFill>
                <a:latin typeface="Segoe UI"/>
                <a:cs typeface="Segoe UI"/>
              </a:rPr>
              <a:t>Ж</a:t>
            </a:r>
            <a:r>
              <a:rPr sz="1700" b="1" spc="55" dirty="0">
                <a:solidFill>
                  <a:srgbClr val="6E7D31"/>
                </a:solidFill>
                <a:latin typeface="Segoe UI"/>
                <a:cs typeface="Segoe UI"/>
              </a:rPr>
              <a:t>ДАН </a:t>
            </a:r>
            <a:r>
              <a:rPr sz="1700" b="1" spc="50" dirty="0">
                <a:solidFill>
                  <a:srgbClr val="6E7D31"/>
                </a:solidFill>
                <a:latin typeface="Segoe UI"/>
                <a:cs typeface="Segoe UI"/>
              </a:rPr>
              <a:t>Р</a:t>
            </a:r>
            <a:r>
              <a:rPr sz="1700" b="1" spc="55" dirty="0">
                <a:solidFill>
                  <a:srgbClr val="6E7D31"/>
                </a:solidFill>
                <a:latin typeface="Segoe UI"/>
                <a:cs typeface="Segoe UI"/>
              </a:rPr>
              <a:t>О</a:t>
            </a:r>
            <a:r>
              <a:rPr sz="1700" b="1" spc="20" dirty="0">
                <a:solidFill>
                  <a:srgbClr val="6E7D31"/>
                </a:solidFill>
                <a:latin typeface="Segoe UI"/>
                <a:cs typeface="Segoe UI"/>
              </a:rPr>
              <a:t>С</a:t>
            </a:r>
            <a:r>
              <a:rPr sz="1700" b="1" spc="55" dirty="0">
                <a:solidFill>
                  <a:srgbClr val="6E7D31"/>
                </a:solidFill>
                <a:latin typeface="Segoe UI"/>
                <a:cs typeface="Segoe UI"/>
              </a:rPr>
              <a:t>СИЙС</a:t>
            </a:r>
            <a:r>
              <a:rPr sz="1700" b="1" spc="-5" dirty="0">
                <a:solidFill>
                  <a:srgbClr val="6E7D31"/>
                </a:solidFill>
                <a:latin typeface="Segoe UI"/>
                <a:cs typeface="Segoe UI"/>
              </a:rPr>
              <a:t>К</a:t>
            </a:r>
            <a:r>
              <a:rPr sz="1700" b="1" spc="55" dirty="0">
                <a:solidFill>
                  <a:srgbClr val="6E7D31"/>
                </a:solidFill>
                <a:latin typeface="Segoe UI"/>
                <a:cs typeface="Segoe UI"/>
              </a:rPr>
              <a:t>О</a:t>
            </a:r>
            <a:r>
              <a:rPr sz="1700" b="1" dirty="0">
                <a:solidFill>
                  <a:srgbClr val="6E7D31"/>
                </a:solidFill>
                <a:latin typeface="Segoe UI"/>
                <a:cs typeface="Segoe UI"/>
              </a:rPr>
              <a:t>Й</a:t>
            </a:r>
            <a:r>
              <a:rPr sz="1700" b="1" spc="55" dirty="0">
                <a:solidFill>
                  <a:srgbClr val="6E7D31"/>
                </a:solidFill>
                <a:latin typeface="Segoe UI"/>
                <a:cs typeface="Segoe UI"/>
              </a:rPr>
              <a:t> Ф</a:t>
            </a:r>
            <a:r>
              <a:rPr sz="1700" b="1" spc="105" dirty="0">
                <a:solidFill>
                  <a:srgbClr val="6E7D31"/>
                </a:solidFill>
                <a:latin typeface="Segoe UI"/>
                <a:cs typeface="Segoe UI"/>
              </a:rPr>
              <a:t>Е</a:t>
            </a:r>
            <a:r>
              <a:rPr sz="1700" b="1" spc="55" dirty="0">
                <a:solidFill>
                  <a:srgbClr val="6E7D31"/>
                </a:solidFill>
                <a:latin typeface="Segoe UI"/>
                <a:cs typeface="Segoe UI"/>
              </a:rPr>
              <a:t>ДЕ</a:t>
            </a:r>
            <a:r>
              <a:rPr sz="1700" b="1" spc="-50" dirty="0">
                <a:solidFill>
                  <a:srgbClr val="6E7D31"/>
                </a:solidFill>
                <a:latin typeface="Segoe UI"/>
                <a:cs typeface="Segoe UI"/>
              </a:rPr>
              <a:t>Р</a:t>
            </a:r>
            <a:r>
              <a:rPr sz="1700" b="1" spc="55" dirty="0">
                <a:solidFill>
                  <a:srgbClr val="6E7D31"/>
                </a:solidFill>
                <a:latin typeface="Segoe UI"/>
                <a:cs typeface="Segoe UI"/>
              </a:rPr>
              <a:t>АЦИИ</a:t>
            </a:r>
            <a:endParaRPr sz="1700">
              <a:latin typeface="Segoe UI"/>
              <a:cs typeface="Segoe UI"/>
            </a:endParaRPr>
          </a:p>
          <a:p>
            <a:pPr>
              <a:lnSpc>
                <a:spcPct val="100000"/>
              </a:lnSpc>
              <a:spcBef>
                <a:spcPts val="2"/>
              </a:spcBef>
            </a:pPr>
            <a:endParaRPr sz="2100">
              <a:latin typeface="Times New Roman"/>
              <a:cs typeface="Times New Roman"/>
            </a:endParaRPr>
          </a:p>
          <a:p>
            <a:pPr marL="12700" marR="3113405">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 </a:t>
            </a:r>
            <a:r>
              <a:rPr sz="1100" b="1" spc="-120" dirty="0">
                <a:solidFill>
                  <a:srgbClr val="706F6F"/>
                </a:solidFill>
                <a:latin typeface="Segoe UI"/>
                <a:cs typeface="Segoe UI"/>
              </a:rPr>
              <a:t> </a:t>
            </a:r>
            <a:r>
              <a:rPr sz="1100" dirty="0">
                <a:solidFill>
                  <a:srgbClr val="706F6F"/>
                </a:solidFill>
                <a:latin typeface="Segoe UI"/>
                <a:cs typeface="Segoe UI"/>
              </a:rPr>
              <a:t>—</a:t>
            </a:r>
            <a:r>
              <a:rPr sz="1100" spc="75" dirty="0">
                <a:solidFill>
                  <a:srgbClr val="706F6F"/>
                </a:solidFill>
                <a:latin typeface="Segoe UI"/>
                <a:cs typeface="Segoe UI"/>
              </a:rPr>
              <a:t> </a:t>
            </a:r>
            <a:r>
              <a:rPr sz="1100" spc="-35" dirty="0">
                <a:solidFill>
                  <a:srgbClr val="706F6F"/>
                </a:solidFill>
                <a:latin typeface="Segoe UI"/>
                <a:cs typeface="Segoe UI"/>
              </a:rPr>
              <a:t>внедрени</a:t>
            </a:r>
            <a:r>
              <a:rPr sz="1100" dirty="0">
                <a:solidFill>
                  <a:srgbClr val="706F6F"/>
                </a:solidFill>
                <a:latin typeface="Segoe UI"/>
                <a:cs typeface="Segoe UI"/>
              </a:rPr>
              <a:t>е</a:t>
            </a:r>
            <a:r>
              <a:rPr sz="1100" spc="75" dirty="0">
                <a:solidFill>
                  <a:srgbClr val="706F6F"/>
                </a:solidFill>
                <a:latin typeface="Segoe UI"/>
                <a:cs typeface="Segoe UI"/>
              </a:rPr>
              <a:t> </a:t>
            </a:r>
            <a:r>
              <a:rPr sz="1100" spc="-35" dirty="0">
                <a:solidFill>
                  <a:srgbClr val="706F6F"/>
                </a:solidFill>
                <a:latin typeface="Segoe UI"/>
                <a:cs typeface="Segoe UI"/>
              </a:rPr>
              <a:t>ставо</a:t>
            </a:r>
            <a:r>
              <a:rPr sz="1100" dirty="0">
                <a:solidFill>
                  <a:srgbClr val="706F6F"/>
                </a:solidFill>
                <a:latin typeface="Segoe UI"/>
                <a:cs typeface="Segoe UI"/>
              </a:rPr>
              <a:t>к</a:t>
            </a:r>
            <a:r>
              <a:rPr sz="1100" spc="75" dirty="0">
                <a:solidFill>
                  <a:srgbClr val="706F6F"/>
                </a:solidFill>
                <a:latin typeface="Segoe UI"/>
                <a:cs typeface="Segoe UI"/>
              </a:rPr>
              <a:t> </a:t>
            </a:r>
            <a:r>
              <a:rPr sz="1100" spc="-35" dirty="0">
                <a:solidFill>
                  <a:srgbClr val="706F6F"/>
                </a:solidFill>
                <a:latin typeface="Segoe UI"/>
                <a:cs typeface="Segoe UI"/>
              </a:rPr>
              <a:t>советнико</a:t>
            </a:r>
            <a:r>
              <a:rPr sz="1100" dirty="0">
                <a:solidFill>
                  <a:srgbClr val="706F6F"/>
                </a:solidFill>
                <a:latin typeface="Segoe UI"/>
                <a:cs typeface="Segoe UI"/>
              </a:rPr>
              <a:t>в</a:t>
            </a:r>
            <a:r>
              <a:rPr sz="1100" spc="75" dirty="0">
                <a:solidFill>
                  <a:srgbClr val="706F6F"/>
                </a:solidFill>
                <a:latin typeface="Segoe UI"/>
                <a:cs typeface="Segoe UI"/>
              </a:rPr>
              <a:t> </a:t>
            </a:r>
            <a:r>
              <a:rPr sz="1100" spc="-35" dirty="0">
                <a:solidFill>
                  <a:srgbClr val="706F6F"/>
                </a:solidFill>
                <a:latin typeface="Segoe UI"/>
                <a:cs typeface="Segoe UI"/>
              </a:rPr>
              <a:t>п</a:t>
            </a:r>
            <a:r>
              <a:rPr sz="1100" dirty="0">
                <a:solidFill>
                  <a:srgbClr val="706F6F"/>
                </a:solidFill>
                <a:latin typeface="Segoe UI"/>
                <a:cs typeface="Segoe UI"/>
              </a:rPr>
              <a:t>о</a:t>
            </a:r>
            <a:r>
              <a:rPr sz="1100" spc="75" dirty="0">
                <a:solidFill>
                  <a:srgbClr val="706F6F"/>
                </a:solidFill>
                <a:latin typeface="Segoe UI"/>
                <a:cs typeface="Segoe UI"/>
              </a:rPr>
              <a:t> </a:t>
            </a:r>
            <a:r>
              <a:rPr sz="1100" spc="-35" dirty="0">
                <a:solidFill>
                  <a:srgbClr val="706F6F"/>
                </a:solidFill>
                <a:latin typeface="Segoe UI"/>
                <a:cs typeface="Segoe UI"/>
              </a:rPr>
              <a:t>воспитани</a:t>
            </a:r>
            <a:r>
              <a:rPr sz="1100" dirty="0">
                <a:solidFill>
                  <a:srgbClr val="706F6F"/>
                </a:solidFill>
                <a:latin typeface="Segoe UI"/>
                <a:cs typeface="Segoe UI"/>
              </a:rPr>
              <a:t>ю</a:t>
            </a:r>
            <a:r>
              <a:rPr sz="1100" spc="75" dirty="0">
                <a:solidFill>
                  <a:srgbClr val="706F6F"/>
                </a:solidFill>
                <a:latin typeface="Segoe UI"/>
                <a:cs typeface="Segoe UI"/>
              </a:rPr>
              <a:t> </a:t>
            </a:r>
            <a:r>
              <a:rPr sz="1100" dirty="0">
                <a:solidFill>
                  <a:srgbClr val="706F6F"/>
                </a:solidFill>
                <a:latin typeface="Segoe UI"/>
                <a:cs typeface="Segoe UI"/>
              </a:rPr>
              <a:t>и</a:t>
            </a:r>
            <a:r>
              <a:rPr sz="1100" spc="75" dirty="0">
                <a:solidFill>
                  <a:srgbClr val="706F6F"/>
                </a:solidFill>
                <a:latin typeface="Segoe UI"/>
                <a:cs typeface="Segoe UI"/>
              </a:rPr>
              <a:t> </a:t>
            </a:r>
            <a:r>
              <a:rPr sz="1100" spc="-35" dirty="0">
                <a:solidFill>
                  <a:srgbClr val="706F6F"/>
                </a:solidFill>
                <a:latin typeface="Segoe UI"/>
                <a:cs typeface="Segoe UI"/>
              </a:rPr>
              <a:t>взаимодействи</a:t>
            </a:r>
            <a:r>
              <a:rPr sz="1100" dirty="0">
                <a:solidFill>
                  <a:srgbClr val="706F6F"/>
                </a:solidFill>
                <a:latin typeface="Segoe UI"/>
                <a:cs typeface="Segoe UI"/>
              </a:rPr>
              <a:t>ю</a:t>
            </a:r>
            <a:r>
              <a:rPr sz="1100" spc="75" dirty="0">
                <a:solidFill>
                  <a:srgbClr val="706F6F"/>
                </a:solidFill>
                <a:latin typeface="Segoe UI"/>
                <a:cs typeface="Segoe UI"/>
              </a:rPr>
              <a:t> </a:t>
            </a:r>
            <a:r>
              <a:rPr sz="1100" dirty="0">
                <a:solidFill>
                  <a:srgbClr val="706F6F"/>
                </a:solidFill>
                <a:latin typeface="Segoe UI"/>
                <a:cs typeface="Segoe UI"/>
              </a:rPr>
              <a:t>с</a:t>
            </a:r>
            <a:r>
              <a:rPr sz="1100" spc="75" dirty="0">
                <a:solidFill>
                  <a:srgbClr val="706F6F"/>
                </a:solidFill>
                <a:latin typeface="Segoe UI"/>
                <a:cs typeface="Segoe UI"/>
              </a:rPr>
              <a:t> </a:t>
            </a:r>
            <a:r>
              <a:rPr sz="1100" spc="-35" dirty="0">
                <a:solidFill>
                  <a:srgbClr val="706F6F"/>
                </a:solidFill>
                <a:latin typeface="Segoe UI"/>
                <a:cs typeface="Segoe UI"/>
              </a:rPr>
              <a:t>детскими общественным</a:t>
            </a:r>
            <a:r>
              <a:rPr sz="1100" dirty="0">
                <a:solidFill>
                  <a:srgbClr val="706F6F"/>
                </a:solidFill>
                <a:latin typeface="Segoe UI"/>
                <a:cs typeface="Segoe UI"/>
              </a:rPr>
              <a:t>и</a:t>
            </a:r>
            <a:r>
              <a:rPr sz="1100" spc="-70" dirty="0">
                <a:solidFill>
                  <a:srgbClr val="706F6F"/>
                </a:solidFill>
                <a:latin typeface="Segoe UI"/>
                <a:cs typeface="Segoe UI"/>
              </a:rPr>
              <a:t> </a:t>
            </a:r>
            <a:r>
              <a:rPr sz="1100" spc="-35" dirty="0">
                <a:solidFill>
                  <a:srgbClr val="706F6F"/>
                </a:solidFill>
                <a:latin typeface="Segoe UI"/>
                <a:cs typeface="Segoe UI"/>
              </a:rPr>
              <a:t>объединениям</a:t>
            </a:r>
            <a:r>
              <a:rPr sz="1100" dirty="0">
                <a:solidFill>
                  <a:srgbClr val="706F6F"/>
                </a:solidFill>
                <a:latin typeface="Segoe UI"/>
                <a:cs typeface="Segoe UI"/>
              </a:rPr>
              <a:t>и</a:t>
            </a:r>
            <a:r>
              <a:rPr sz="1100" spc="-70" dirty="0">
                <a:solidFill>
                  <a:srgbClr val="706F6F"/>
                </a:solidFill>
                <a:latin typeface="Segoe UI"/>
                <a:cs typeface="Segoe UI"/>
              </a:rPr>
              <a:t> </a:t>
            </a:r>
            <a:r>
              <a:rPr sz="1100" dirty="0">
                <a:solidFill>
                  <a:srgbClr val="706F6F"/>
                </a:solidFill>
                <a:latin typeface="Segoe UI"/>
                <a:cs typeface="Segoe UI"/>
              </a:rPr>
              <a:t>и</a:t>
            </a:r>
            <a:r>
              <a:rPr sz="1100" spc="-70" dirty="0">
                <a:solidFill>
                  <a:srgbClr val="706F6F"/>
                </a:solidFill>
                <a:latin typeface="Segoe UI"/>
                <a:cs typeface="Segoe UI"/>
              </a:rPr>
              <a:t> </a:t>
            </a:r>
            <a:r>
              <a:rPr sz="1100" spc="-35" dirty="0">
                <a:solidFill>
                  <a:srgbClr val="706F6F"/>
                </a:solidFill>
                <a:latin typeface="Segoe UI"/>
                <a:cs typeface="Segoe UI"/>
              </a:rPr>
              <a:t>муниципальны</a:t>
            </a:r>
            <a:r>
              <a:rPr sz="1100" dirty="0">
                <a:solidFill>
                  <a:srgbClr val="706F6F"/>
                </a:solidFill>
                <a:latin typeface="Segoe UI"/>
                <a:cs typeface="Segoe UI"/>
              </a:rPr>
              <a:t>х</a:t>
            </a:r>
            <a:r>
              <a:rPr sz="1100" spc="-70" dirty="0">
                <a:solidFill>
                  <a:srgbClr val="706F6F"/>
                </a:solidFill>
                <a:latin typeface="Segoe UI"/>
                <a:cs typeface="Segoe UI"/>
              </a:rPr>
              <a:t> </a:t>
            </a:r>
            <a:r>
              <a:rPr sz="1100" spc="-35" dirty="0">
                <a:solidFill>
                  <a:srgbClr val="706F6F"/>
                </a:solidFill>
                <a:latin typeface="Segoe UI"/>
                <a:cs typeface="Segoe UI"/>
              </a:rPr>
              <a:t>координаторов</a:t>
            </a:r>
            <a:endParaRPr sz="1100">
              <a:latin typeface="Segoe UI"/>
              <a:cs typeface="Segoe UI"/>
            </a:endParaRPr>
          </a:p>
        </p:txBody>
      </p:sp>
      <p:sp>
        <p:nvSpPr>
          <p:cNvPr id="46" name="object 46"/>
          <p:cNvSpPr txBox="1"/>
          <p:nvPr/>
        </p:nvSpPr>
        <p:spPr>
          <a:xfrm>
            <a:off x="1734680" y="2486025"/>
            <a:ext cx="4979670" cy="349250"/>
          </a:xfrm>
          <a:prstGeom prst="rect">
            <a:avLst/>
          </a:prstGeom>
          <a:solidFill>
            <a:srgbClr val="889253"/>
          </a:solidFill>
        </p:spPr>
        <p:txBody>
          <a:bodyPr vert="horz" wrap="square" lIns="0" tIns="0" rIns="0" bIns="0" rtlCol="0">
            <a:spAutoFit/>
          </a:bodyPr>
          <a:lstStyle/>
          <a:p>
            <a:pPr marL="66040" marR="101600">
              <a:lnSpc>
                <a:spcPts val="900"/>
              </a:lnSpc>
            </a:pPr>
            <a:r>
              <a:rPr sz="900" b="1" spc="-35" dirty="0" err="1">
                <a:solidFill>
                  <a:srgbClr val="FFFFFF"/>
                </a:solidFill>
                <a:latin typeface="Segoe UI"/>
                <a:cs typeface="Segoe UI"/>
              </a:rPr>
              <a:t>Р</a:t>
            </a:r>
            <a:r>
              <a:rPr sz="900" b="1" spc="-10" dirty="0" err="1">
                <a:solidFill>
                  <a:srgbClr val="FFFFFF"/>
                </a:solidFill>
                <a:latin typeface="Segoe UI"/>
                <a:cs typeface="Segoe UI"/>
              </a:rPr>
              <a:t>азвити</a:t>
            </a:r>
            <a:r>
              <a:rPr sz="900" b="1" dirty="0" err="1">
                <a:solidFill>
                  <a:srgbClr val="FFFFFF"/>
                </a:solidFill>
                <a:latin typeface="Segoe UI"/>
                <a:cs typeface="Segoe UI"/>
              </a:rPr>
              <a:t>е</a:t>
            </a:r>
            <a:r>
              <a:rPr sz="900" b="1" spc="50" dirty="0">
                <a:solidFill>
                  <a:srgbClr val="FFFFFF"/>
                </a:solidFill>
                <a:latin typeface="Segoe UI"/>
                <a:cs typeface="Segoe UI"/>
              </a:rPr>
              <a:t> </a:t>
            </a:r>
            <a:r>
              <a:rPr sz="900" b="1" spc="-10" dirty="0" err="1">
                <a:solidFill>
                  <a:srgbClr val="FFFFFF"/>
                </a:solidFill>
                <a:latin typeface="Segoe UI"/>
                <a:cs typeface="Segoe UI"/>
              </a:rPr>
              <a:t>сис</a:t>
            </a:r>
            <a:r>
              <a:rPr sz="900" b="1" spc="-25" dirty="0" err="1">
                <a:solidFill>
                  <a:srgbClr val="FFFFFF"/>
                </a:solidFill>
                <a:latin typeface="Segoe UI"/>
                <a:cs typeface="Segoe UI"/>
              </a:rPr>
              <a:t>т</a:t>
            </a:r>
            <a:r>
              <a:rPr sz="900" b="1" spc="-10" dirty="0" err="1">
                <a:solidFill>
                  <a:srgbClr val="FFFFFF"/>
                </a:solidFill>
                <a:latin typeface="Segoe UI"/>
                <a:cs typeface="Segoe UI"/>
              </a:rPr>
              <a:t>ем</a:t>
            </a:r>
            <a:r>
              <a:rPr sz="900" b="1" dirty="0" err="1">
                <a:solidFill>
                  <a:srgbClr val="FFFFFF"/>
                </a:solidFill>
                <a:latin typeface="Segoe UI"/>
                <a:cs typeface="Segoe UI"/>
              </a:rPr>
              <a:t>ы</a:t>
            </a:r>
            <a:r>
              <a:rPr sz="900" b="1" spc="50" dirty="0">
                <a:solidFill>
                  <a:srgbClr val="FFFFFF"/>
                </a:solidFill>
                <a:latin typeface="Segoe UI"/>
                <a:cs typeface="Segoe UI"/>
              </a:rPr>
              <a:t> </a:t>
            </a:r>
            <a:r>
              <a:rPr sz="900" b="1" spc="-10" dirty="0" err="1">
                <a:solidFill>
                  <a:srgbClr val="FFFFFF"/>
                </a:solidFill>
                <a:latin typeface="Segoe UI"/>
                <a:cs typeface="Segoe UI"/>
              </a:rPr>
              <a:t>г</a:t>
            </a:r>
            <a:r>
              <a:rPr sz="900" b="1" spc="-20" dirty="0" err="1">
                <a:solidFill>
                  <a:srgbClr val="FFFFFF"/>
                </a:solidFill>
                <a:latin typeface="Segoe UI"/>
                <a:cs typeface="Segoe UI"/>
              </a:rPr>
              <a:t>р</a:t>
            </a:r>
            <a:r>
              <a:rPr sz="900" b="1" spc="-10" dirty="0" err="1">
                <a:solidFill>
                  <a:srgbClr val="FFFFFF"/>
                </a:solidFill>
                <a:latin typeface="Segoe UI"/>
                <a:cs typeface="Segoe UI"/>
              </a:rPr>
              <a:t>а</a:t>
            </a:r>
            <a:r>
              <a:rPr sz="900" b="1" spc="5" dirty="0" err="1">
                <a:solidFill>
                  <a:srgbClr val="FFFFFF"/>
                </a:solidFill>
                <a:latin typeface="Segoe UI"/>
                <a:cs typeface="Segoe UI"/>
              </a:rPr>
              <a:t>ж</a:t>
            </a:r>
            <a:r>
              <a:rPr sz="900" b="1" spc="-10" dirty="0" err="1">
                <a:solidFill>
                  <a:srgbClr val="FFFFFF"/>
                </a:solidFill>
                <a:latin typeface="Segoe UI"/>
                <a:cs typeface="Segoe UI"/>
              </a:rPr>
              <a:t>данс</a:t>
            </a:r>
            <a:r>
              <a:rPr sz="900" b="1" spc="-25" dirty="0" err="1">
                <a:solidFill>
                  <a:srgbClr val="FFFFFF"/>
                </a:solidFill>
                <a:latin typeface="Segoe UI"/>
                <a:cs typeface="Segoe UI"/>
              </a:rPr>
              <a:t>к</a:t>
            </a:r>
            <a:r>
              <a:rPr sz="900" b="1" spc="-10" dirty="0" err="1">
                <a:solidFill>
                  <a:srgbClr val="FFFFFF"/>
                </a:solidFill>
                <a:latin typeface="Segoe UI"/>
                <a:cs typeface="Segoe UI"/>
              </a:rPr>
              <a:t>о</a:t>
            </a:r>
            <a:r>
              <a:rPr sz="900" b="1" spc="-25" dirty="0" err="1">
                <a:solidFill>
                  <a:srgbClr val="FFFFFF"/>
                </a:solidFill>
                <a:latin typeface="Segoe UI"/>
                <a:cs typeface="Segoe UI"/>
              </a:rPr>
              <a:t>г</a:t>
            </a:r>
            <a:r>
              <a:rPr sz="900" b="1" dirty="0" err="1">
                <a:solidFill>
                  <a:srgbClr val="FFFFFF"/>
                </a:solidFill>
                <a:latin typeface="Segoe UI"/>
                <a:cs typeface="Segoe UI"/>
              </a:rPr>
              <a:t>о</a:t>
            </a:r>
            <a:r>
              <a:rPr sz="900" b="1" spc="50" dirty="0">
                <a:solidFill>
                  <a:srgbClr val="FFFFFF"/>
                </a:solidFill>
                <a:latin typeface="Segoe UI"/>
                <a:cs typeface="Segoe UI"/>
              </a:rPr>
              <a:t> </a:t>
            </a:r>
            <a:r>
              <a:rPr sz="900" b="1" dirty="0">
                <a:solidFill>
                  <a:srgbClr val="FFFFFF"/>
                </a:solidFill>
                <a:latin typeface="Segoe UI"/>
                <a:cs typeface="Segoe UI"/>
              </a:rPr>
              <a:t>и</a:t>
            </a:r>
            <a:r>
              <a:rPr sz="900" b="1" spc="50" dirty="0">
                <a:solidFill>
                  <a:srgbClr val="FFFFFF"/>
                </a:solidFill>
                <a:latin typeface="Segoe UI"/>
                <a:cs typeface="Segoe UI"/>
              </a:rPr>
              <a:t> </a:t>
            </a:r>
            <a:r>
              <a:rPr sz="900" b="1" spc="-10" dirty="0" err="1">
                <a:solidFill>
                  <a:srgbClr val="FFFFFF"/>
                </a:solidFill>
                <a:latin typeface="Segoe UI"/>
                <a:cs typeface="Segoe UI"/>
              </a:rPr>
              <a:t>патри</a:t>
            </a:r>
            <a:r>
              <a:rPr sz="900" b="1" spc="-25" dirty="0" err="1">
                <a:solidFill>
                  <a:srgbClr val="FFFFFF"/>
                </a:solidFill>
                <a:latin typeface="Segoe UI"/>
                <a:cs typeface="Segoe UI"/>
              </a:rPr>
              <a:t>о</a:t>
            </a:r>
            <a:r>
              <a:rPr sz="900" b="1" spc="-10" dirty="0" err="1">
                <a:solidFill>
                  <a:srgbClr val="FFFFFF"/>
                </a:solidFill>
                <a:latin typeface="Segoe UI"/>
                <a:cs typeface="Segoe UI"/>
              </a:rPr>
              <a:t>тичес</a:t>
            </a:r>
            <a:r>
              <a:rPr sz="900" b="1" spc="-25" dirty="0" err="1">
                <a:solidFill>
                  <a:srgbClr val="FFFFFF"/>
                </a:solidFill>
                <a:latin typeface="Segoe UI"/>
                <a:cs typeface="Segoe UI"/>
              </a:rPr>
              <a:t>к</a:t>
            </a:r>
            <a:r>
              <a:rPr sz="900" b="1" spc="-10" dirty="0" err="1">
                <a:solidFill>
                  <a:srgbClr val="FFFFFF"/>
                </a:solidFill>
                <a:latin typeface="Segoe UI"/>
                <a:cs typeface="Segoe UI"/>
              </a:rPr>
              <a:t>о</a:t>
            </a:r>
            <a:r>
              <a:rPr sz="900" b="1" spc="-25" dirty="0" err="1">
                <a:solidFill>
                  <a:srgbClr val="FFFFFF"/>
                </a:solidFill>
                <a:latin typeface="Segoe UI"/>
                <a:cs typeface="Segoe UI"/>
              </a:rPr>
              <a:t>г</a:t>
            </a:r>
            <a:r>
              <a:rPr sz="900" b="1" dirty="0" err="1">
                <a:solidFill>
                  <a:srgbClr val="FFFFFF"/>
                </a:solidFill>
                <a:latin typeface="Segoe UI"/>
                <a:cs typeface="Segoe UI"/>
              </a:rPr>
              <a:t>о</a:t>
            </a:r>
            <a:r>
              <a:rPr sz="900" b="1" spc="50" dirty="0">
                <a:solidFill>
                  <a:srgbClr val="FFFFFF"/>
                </a:solidFill>
                <a:latin typeface="Segoe UI"/>
                <a:cs typeface="Segoe UI"/>
              </a:rPr>
              <a:t> </a:t>
            </a:r>
            <a:r>
              <a:rPr sz="900" b="1" spc="-10" dirty="0" err="1">
                <a:solidFill>
                  <a:srgbClr val="FFFFFF"/>
                </a:solidFill>
                <a:latin typeface="Segoe UI"/>
                <a:cs typeface="Segoe UI"/>
              </a:rPr>
              <a:t>воспитани</a:t>
            </a:r>
            <a:r>
              <a:rPr sz="900" b="1" dirty="0" err="1">
                <a:solidFill>
                  <a:srgbClr val="FFFFFF"/>
                </a:solidFill>
                <a:latin typeface="Segoe UI"/>
                <a:cs typeface="Segoe UI"/>
              </a:rPr>
              <a:t>я</a:t>
            </a:r>
            <a:r>
              <a:rPr sz="900" b="1" spc="50" dirty="0">
                <a:solidFill>
                  <a:srgbClr val="FFFFFF"/>
                </a:solidFill>
                <a:latin typeface="Segoe UI"/>
                <a:cs typeface="Segoe UI"/>
              </a:rPr>
              <a:t> </a:t>
            </a:r>
            <a:r>
              <a:rPr sz="900" b="1" spc="-10" dirty="0" err="1">
                <a:solidFill>
                  <a:srgbClr val="FFFFFF"/>
                </a:solidFill>
                <a:latin typeface="Segoe UI"/>
                <a:cs typeface="Segoe UI"/>
              </a:rPr>
              <a:t>учащи</a:t>
            </a:r>
            <a:r>
              <a:rPr sz="900" b="1" spc="-15" dirty="0" err="1">
                <a:solidFill>
                  <a:srgbClr val="FFFFFF"/>
                </a:solidFill>
                <a:latin typeface="Segoe UI"/>
                <a:cs typeface="Segoe UI"/>
              </a:rPr>
              <a:t>х</a:t>
            </a:r>
            <a:r>
              <a:rPr sz="900" b="1" spc="-10" dirty="0" err="1">
                <a:solidFill>
                  <a:srgbClr val="FFFFFF"/>
                </a:solidFill>
                <a:latin typeface="Segoe UI"/>
                <a:cs typeface="Segoe UI"/>
              </a:rPr>
              <a:t>с</a:t>
            </a:r>
            <a:r>
              <a:rPr sz="900" b="1" dirty="0" err="1">
                <a:solidFill>
                  <a:srgbClr val="FFFFFF"/>
                </a:solidFill>
                <a:latin typeface="Segoe UI"/>
                <a:cs typeface="Segoe UI"/>
              </a:rPr>
              <a:t>я</a:t>
            </a:r>
            <a:r>
              <a:rPr sz="900" b="1" spc="50" dirty="0">
                <a:solidFill>
                  <a:srgbClr val="FFFFFF"/>
                </a:solidFill>
                <a:latin typeface="Segoe UI"/>
                <a:cs typeface="Segoe UI"/>
              </a:rPr>
              <a:t> </a:t>
            </a:r>
            <a:r>
              <a:rPr sz="900" b="1" spc="-10" dirty="0" err="1">
                <a:solidFill>
                  <a:srgbClr val="FFFFFF"/>
                </a:solidFill>
                <a:latin typeface="Segoe UI"/>
                <a:cs typeface="Segoe UI"/>
              </a:rPr>
              <a:t>общеоб</a:t>
            </a:r>
            <a:r>
              <a:rPr sz="900" b="1" spc="-20" dirty="0" err="1">
                <a:solidFill>
                  <a:srgbClr val="FFFFFF"/>
                </a:solidFill>
                <a:latin typeface="Segoe UI"/>
                <a:cs typeface="Segoe UI"/>
              </a:rPr>
              <a:t>р</a:t>
            </a:r>
            <a:r>
              <a:rPr sz="900" b="1" spc="-10" dirty="0" err="1">
                <a:solidFill>
                  <a:srgbClr val="FFFFFF"/>
                </a:solidFill>
                <a:latin typeface="Segoe UI"/>
                <a:cs typeface="Segoe UI"/>
              </a:rPr>
              <a:t>а</a:t>
            </a:r>
            <a:r>
              <a:rPr sz="900" b="1" spc="-10" dirty="0">
                <a:solidFill>
                  <a:srgbClr val="FFFFFF"/>
                </a:solidFill>
                <a:latin typeface="Segoe UI"/>
                <a:cs typeface="Segoe UI"/>
              </a:rPr>
              <a:t>- </a:t>
            </a:r>
            <a:r>
              <a:rPr sz="900" b="1" spc="-10" dirty="0" err="1">
                <a:solidFill>
                  <a:srgbClr val="FFFFFF"/>
                </a:solidFill>
                <a:latin typeface="Segoe UI"/>
                <a:cs typeface="Segoe UI"/>
              </a:rPr>
              <a:t>зова</a:t>
            </a:r>
            <a:r>
              <a:rPr sz="900" b="1" spc="-25" dirty="0" err="1">
                <a:solidFill>
                  <a:srgbClr val="FFFFFF"/>
                </a:solidFill>
                <a:latin typeface="Segoe UI"/>
                <a:cs typeface="Segoe UI"/>
              </a:rPr>
              <a:t>т</a:t>
            </a:r>
            <a:r>
              <a:rPr sz="900" b="1" spc="-10" dirty="0" err="1">
                <a:solidFill>
                  <a:srgbClr val="FFFFFF"/>
                </a:solidFill>
                <a:latin typeface="Segoe UI"/>
                <a:cs typeface="Segoe UI"/>
              </a:rPr>
              <a:t>ельны</a:t>
            </a:r>
            <a:r>
              <a:rPr sz="900" b="1" dirty="0" err="1">
                <a:solidFill>
                  <a:srgbClr val="FFFFFF"/>
                </a:solidFill>
                <a:latin typeface="Segoe UI"/>
                <a:cs typeface="Segoe UI"/>
              </a:rPr>
              <a:t>х</a:t>
            </a:r>
            <a:r>
              <a:rPr sz="900" b="1" spc="-20" dirty="0">
                <a:solidFill>
                  <a:srgbClr val="FFFFFF"/>
                </a:solidFill>
                <a:latin typeface="Segoe UI"/>
                <a:cs typeface="Segoe UI"/>
              </a:rPr>
              <a:t> </a:t>
            </a:r>
            <a:r>
              <a:rPr sz="900" b="1" spc="-10" dirty="0" err="1">
                <a:solidFill>
                  <a:srgbClr val="FFFFFF"/>
                </a:solidFill>
                <a:latin typeface="Segoe UI"/>
                <a:cs typeface="Segoe UI"/>
              </a:rPr>
              <a:t>ор</a:t>
            </a:r>
            <a:r>
              <a:rPr sz="900" b="1" spc="-35" dirty="0" err="1">
                <a:solidFill>
                  <a:srgbClr val="FFFFFF"/>
                </a:solidFill>
                <a:latin typeface="Segoe UI"/>
                <a:cs typeface="Segoe UI"/>
              </a:rPr>
              <a:t>г</a:t>
            </a:r>
            <a:r>
              <a:rPr sz="900" b="1" spc="-10" dirty="0" err="1">
                <a:solidFill>
                  <a:srgbClr val="FFFFFF"/>
                </a:solidFill>
                <a:latin typeface="Segoe UI"/>
                <a:cs typeface="Segoe UI"/>
              </a:rPr>
              <a:t>анизаций</a:t>
            </a:r>
            <a:endParaRPr sz="900" dirty="0">
              <a:latin typeface="Segoe UI"/>
              <a:cs typeface="Segoe UI"/>
            </a:endParaRPr>
          </a:p>
        </p:txBody>
      </p:sp>
      <p:sp>
        <p:nvSpPr>
          <p:cNvPr id="47" name="object 47"/>
          <p:cNvSpPr txBox="1"/>
          <p:nvPr/>
        </p:nvSpPr>
        <p:spPr>
          <a:xfrm>
            <a:off x="1788208" y="2949245"/>
            <a:ext cx="4831080" cy="596900"/>
          </a:xfrm>
          <a:prstGeom prst="rect">
            <a:avLst/>
          </a:prstGeom>
        </p:spPr>
        <p:txBody>
          <a:bodyPr vert="horz" wrap="square" lIns="0" tIns="0" rIns="0" bIns="0" rtlCol="0">
            <a:spAutoFit/>
          </a:bodyPr>
          <a:lstStyle/>
          <a:p>
            <a:pPr marL="12700" marR="5080" algn="just">
              <a:lnSpc>
                <a:spcPts val="900"/>
              </a:lnSpc>
            </a:pPr>
            <a:r>
              <a:rPr sz="900" b="1" dirty="0">
                <a:solidFill>
                  <a:srgbClr val="FFFFFF"/>
                </a:solidFill>
                <a:latin typeface="Segoe UI"/>
                <a:cs typeface="Segoe UI"/>
              </a:rPr>
              <a:t>Формирование</a:t>
            </a:r>
            <a:r>
              <a:rPr sz="900" b="1" spc="-35"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35" dirty="0">
                <a:solidFill>
                  <a:srgbClr val="FFFFFF"/>
                </a:solidFill>
                <a:latin typeface="Segoe UI"/>
                <a:cs typeface="Segoe UI"/>
              </a:rPr>
              <a:t> </a:t>
            </a:r>
            <a:r>
              <a:rPr sz="900" b="1" dirty="0">
                <a:solidFill>
                  <a:srgbClr val="FFFFFF"/>
                </a:solidFill>
                <a:latin typeface="Segoe UI"/>
                <a:cs typeface="Segoe UI"/>
              </a:rPr>
              <a:t>сообщества</a:t>
            </a:r>
            <a:r>
              <a:rPr sz="900" b="1" spc="-35" dirty="0">
                <a:solidFill>
                  <a:srgbClr val="FFFFF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a:t>
            </a:r>
            <a:r>
              <a:rPr sz="900" b="1" spc="-35" dirty="0">
                <a:solidFill>
                  <a:srgbClr val="FFFFFF"/>
                </a:solidFill>
                <a:latin typeface="Segoe UI"/>
                <a:cs typeface="Segoe UI"/>
              </a:rPr>
              <a:t> </a:t>
            </a:r>
            <a:r>
              <a:rPr sz="900" b="1" dirty="0">
                <a:solidFill>
                  <a:srgbClr val="FFFFFF"/>
                </a:solidFill>
                <a:latin typeface="Segoe UI"/>
                <a:cs typeface="Segoe UI"/>
              </a:rPr>
              <a:t>в</a:t>
            </a:r>
            <a:r>
              <a:rPr sz="900" b="1" spc="-35" dirty="0">
                <a:solidFill>
                  <a:srgbClr val="FFFFFF"/>
                </a:solidFill>
                <a:latin typeface="Segoe UI"/>
                <a:cs typeface="Segoe UI"/>
              </a:rPr>
              <a:t> </a:t>
            </a:r>
            <a:r>
              <a:rPr sz="900" b="1" dirty="0">
                <a:solidFill>
                  <a:srgbClr val="FFFFFF"/>
                </a:solidFill>
                <a:latin typeface="Segoe UI"/>
                <a:cs typeface="Segoe UI"/>
              </a:rPr>
              <a:t>области</a:t>
            </a:r>
            <a:r>
              <a:rPr sz="900" b="1" spc="-35" dirty="0">
                <a:solidFill>
                  <a:srgbClr val="FFFFFF"/>
                </a:solidFill>
                <a:latin typeface="Segoe UI"/>
                <a:cs typeface="Segoe UI"/>
              </a:rPr>
              <a:t> </a:t>
            </a:r>
            <a:r>
              <a:rPr sz="900" b="1" dirty="0">
                <a:solidFill>
                  <a:srgbClr val="FFFFFF"/>
                </a:solidFill>
                <a:latin typeface="Segoe UI"/>
                <a:cs typeface="Segoe UI"/>
              </a:rPr>
              <a:t>воспитания; </a:t>
            </a:r>
            <a:r>
              <a:rPr sz="900" b="1" spc="-10" dirty="0">
                <a:solidFill>
                  <a:srgbClr val="FFFFFF"/>
                </a:solidFill>
                <a:latin typeface="Segoe UI"/>
                <a:cs typeface="Segoe UI"/>
              </a:rPr>
              <a:t>р</a:t>
            </a:r>
            <a:r>
              <a:rPr sz="900" b="1" dirty="0">
                <a:solidFill>
                  <a:srgbClr val="FFFFFF"/>
                </a:solidFill>
                <a:latin typeface="Segoe UI"/>
                <a:cs typeface="Segoe UI"/>
              </a:rPr>
              <a:t>азвитие </a:t>
            </a:r>
            <a:r>
              <a:rPr sz="900" b="1" spc="-125" dirty="0">
                <a:solidFill>
                  <a:srgbClr val="FFFFFF"/>
                </a:solidFill>
                <a:latin typeface="Segoe UI"/>
                <a:cs typeface="Segoe UI"/>
              </a:rPr>
              <a:t> </a:t>
            </a:r>
            <a:r>
              <a:rPr sz="900" b="1" dirty="0">
                <a:solidFill>
                  <a:srgbClr val="FFFFFF"/>
                </a:solidFill>
                <a:latin typeface="Segoe UI"/>
                <a:cs typeface="Segoe UI"/>
              </a:rPr>
              <a:t>воспита</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25" dirty="0">
                <a:solidFill>
                  <a:srgbClr val="FFFFFF"/>
                </a:solidFill>
                <a:latin typeface="Segoe UI"/>
                <a:cs typeface="Segoe UI"/>
              </a:rPr>
              <a:t> </a:t>
            </a:r>
            <a:r>
              <a:rPr sz="900" b="1" dirty="0">
                <a:solidFill>
                  <a:srgbClr val="FFFFFF"/>
                </a:solidFill>
                <a:latin typeface="Segoe UI"/>
                <a:cs typeface="Segoe UI"/>
              </a:rPr>
              <a:t>п</a:t>
            </a:r>
            <a:r>
              <a:rPr sz="900" b="1" spc="-15" dirty="0">
                <a:solidFill>
                  <a:srgbClr val="FFFFFF"/>
                </a:solidFill>
                <a:latin typeface="Segoe UI"/>
                <a:cs typeface="Segoe UI"/>
              </a:rPr>
              <a:t>от</a:t>
            </a:r>
            <a:r>
              <a:rPr sz="900" b="1" dirty="0">
                <a:solidFill>
                  <a:srgbClr val="FFFFFF"/>
                </a:solidFill>
                <a:latin typeface="Segoe UI"/>
                <a:cs typeface="Segoe UI"/>
              </a:rPr>
              <a:t>енциала </a:t>
            </a:r>
            <a:r>
              <a:rPr sz="900" b="1" spc="-12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125"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 </a:t>
            </a:r>
            <a:r>
              <a:rPr sz="900" b="1" spc="-125" dirty="0">
                <a:solidFill>
                  <a:srgbClr val="FFFFFF"/>
                </a:solidFill>
                <a:latin typeface="Segoe UI"/>
                <a:cs typeface="Segoe UI"/>
              </a:rPr>
              <a:t> </a:t>
            </a:r>
            <a:r>
              <a:rPr sz="900" b="1" dirty="0">
                <a:solidFill>
                  <a:srgbClr val="FFFFFF"/>
                </a:solidFill>
                <a:latin typeface="Segoe UI"/>
                <a:cs typeface="Segoe UI"/>
              </a:rPr>
              <a:t>региона; </a:t>
            </a:r>
            <a:r>
              <a:rPr sz="900" b="1" spc="-125" dirty="0">
                <a:solidFill>
                  <a:srgbClr val="FFFFFF"/>
                </a:solidFill>
                <a:latin typeface="Segoe UI"/>
                <a:cs typeface="Segoe UI"/>
              </a:rPr>
              <a:t> </a:t>
            </a:r>
            <a:r>
              <a:rPr sz="900" b="1" dirty="0">
                <a:solidFill>
                  <a:srgbClr val="FFFFFF"/>
                </a:solidFill>
                <a:latin typeface="Segoe UI"/>
                <a:cs typeface="Segoe UI"/>
              </a:rPr>
              <a:t>вы- явление</a:t>
            </a:r>
            <a:r>
              <a:rPr sz="900" b="1" spc="75" dirty="0">
                <a:solidFill>
                  <a:srgbClr val="FFFFFF"/>
                </a:solidFill>
                <a:latin typeface="Segoe UI"/>
                <a:cs typeface="Segoe UI"/>
              </a:rPr>
              <a:t> </a:t>
            </a:r>
            <a:r>
              <a:rPr sz="900" b="1" dirty="0">
                <a:solidFill>
                  <a:srgbClr val="FFFFFF"/>
                </a:solidFill>
                <a:latin typeface="Segoe UI"/>
                <a:cs typeface="Segoe UI"/>
              </a:rPr>
              <a:t>инновационно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75" dirty="0">
                <a:solidFill>
                  <a:srgbClr val="FFFFFF"/>
                </a:solidFill>
                <a:latin typeface="Segoe UI"/>
                <a:cs typeface="Segoe UI"/>
              </a:rPr>
              <a:t> </a:t>
            </a:r>
            <a:r>
              <a:rPr sz="900" b="1" dirty="0">
                <a:solidFill>
                  <a:srgbClr val="FFFFFF"/>
                </a:solidFill>
                <a:latin typeface="Segoe UI"/>
                <a:cs typeface="Segoe UI"/>
              </a:rPr>
              <a:t>воспита</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75" dirty="0">
                <a:solidFill>
                  <a:srgbClr val="FFFFFF"/>
                </a:solidFill>
                <a:latin typeface="Segoe UI"/>
                <a:cs typeface="Segoe UI"/>
              </a:rPr>
              <a:t> </a:t>
            </a:r>
            <a:r>
              <a:rPr sz="900" b="1" dirty="0">
                <a:solidFill>
                  <a:srgbClr val="FFFFFF"/>
                </a:solidFill>
                <a:latin typeface="Segoe UI"/>
                <a:cs typeface="Segoe UI"/>
              </a:rPr>
              <a:t>опыта</a:t>
            </a:r>
            <a:r>
              <a:rPr sz="900" b="1" spc="75" dirty="0">
                <a:solidFill>
                  <a:srgbClr val="FFFFFF"/>
                </a:solidFill>
                <a:latin typeface="Segoe UI"/>
                <a:cs typeface="Segoe UI"/>
              </a:rPr>
              <a:t> </a:t>
            </a:r>
            <a:r>
              <a:rPr sz="900" b="1" dirty="0">
                <a:solidFill>
                  <a:srgbClr val="FFFFFF"/>
                </a:solidFill>
                <a:latin typeface="Segoe UI"/>
                <a:cs typeface="Segoe UI"/>
              </a:rPr>
              <a:t>и</a:t>
            </a:r>
            <a:r>
              <a:rPr sz="900" b="1" spc="75" dirty="0">
                <a:solidFill>
                  <a:srgbClr val="FFFFFF"/>
                </a:solidFill>
                <a:latin typeface="Segoe UI"/>
                <a:cs typeface="Segoe UI"/>
              </a:rPr>
              <a:t> </a:t>
            </a:r>
            <a:r>
              <a:rPr sz="900" b="1" dirty="0">
                <a:solidFill>
                  <a:srgbClr val="FFFFFF"/>
                </a:solidFill>
                <a:latin typeface="Segoe UI"/>
                <a:cs typeface="Segoe UI"/>
              </a:rPr>
              <a:t>создание</a:t>
            </a:r>
            <a:r>
              <a:rPr sz="900" b="1" spc="7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a:t>
            </a:r>
            <a:r>
              <a:rPr sz="900" b="1" spc="7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  </a:t>
            </a:r>
            <a:r>
              <a:rPr sz="900" b="1" spc="-100" dirty="0">
                <a:solidFill>
                  <a:srgbClr val="FFFFFF"/>
                </a:solidFill>
                <a:latin typeface="Segoe UI"/>
                <a:cs typeface="Segoe UI"/>
              </a:rPr>
              <a:t> </a:t>
            </a:r>
            <a:r>
              <a:rPr sz="900" b="1" dirty="0">
                <a:solidFill>
                  <a:srgbClr val="FFFFFF"/>
                </a:solidFill>
                <a:latin typeface="Segoe UI"/>
                <a:cs typeface="Segoe UI"/>
              </a:rPr>
              <a:t>ти</a:t>
            </a:r>
            <a:r>
              <a:rPr sz="900" b="1" spc="-10" dirty="0">
                <a:solidFill>
                  <a:srgbClr val="FFFFFF"/>
                </a:solidFill>
                <a:latin typeface="Segoe UI"/>
                <a:cs typeface="Segoe UI"/>
              </a:rPr>
              <a:t>р</a:t>
            </a:r>
            <a:r>
              <a:rPr sz="900" b="1" dirty="0">
                <a:solidFill>
                  <a:srgbClr val="FFFFFF"/>
                </a:solidFill>
                <a:latin typeface="Segoe UI"/>
                <a:cs typeface="Segoe UI"/>
              </a:rPr>
              <a:t>ажи- рования </a:t>
            </a:r>
            <a:r>
              <a:rPr sz="900" b="1" spc="-125" dirty="0">
                <a:solidFill>
                  <a:srgbClr val="FFFFFF"/>
                </a:solidFill>
                <a:latin typeface="Segoe UI"/>
                <a:cs typeface="Segoe UI"/>
              </a:rPr>
              <a:t> </a:t>
            </a:r>
            <a:r>
              <a:rPr sz="900" b="1" dirty="0">
                <a:solidFill>
                  <a:srgbClr val="FFFFFF"/>
                </a:solidFill>
                <a:latin typeface="Segoe UI"/>
                <a:cs typeface="Segoe UI"/>
              </a:rPr>
              <a:t>луч</a:t>
            </a:r>
            <a:r>
              <a:rPr sz="900" b="1" spc="-5" dirty="0">
                <a:solidFill>
                  <a:srgbClr val="FFFFFF"/>
                </a:solidFill>
                <a:latin typeface="Segoe UI"/>
                <a:cs typeface="Segoe UI"/>
              </a:rPr>
              <a:t>ш</a:t>
            </a:r>
            <a:r>
              <a:rPr sz="900" b="1" dirty="0">
                <a:solidFill>
                  <a:srgbClr val="FFFFFF"/>
                </a:solidFill>
                <a:latin typeface="Segoe UI"/>
                <a:cs typeface="Segoe UI"/>
              </a:rPr>
              <a:t>их </a:t>
            </a:r>
            <a:r>
              <a:rPr sz="900" b="1" spc="-12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р</a:t>
            </a:r>
            <a:r>
              <a:rPr sz="900" b="1" dirty="0">
                <a:solidFill>
                  <a:srgbClr val="FFFFFF"/>
                </a:solidFill>
                <a:latin typeface="Segoe UI"/>
                <a:cs typeface="Segoe UI"/>
              </a:rPr>
              <a:t>акти</a:t>
            </a:r>
            <a:r>
              <a:rPr sz="900" b="1" spc="25" dirty="0">
                <a:solidFill>
                  <a:srgbClr val="FFFFFF"/>
                </a:solidFill>
                <a:latin typeface="Segoe UI"/>
                <a:cs typeface="Segoe UI"/>
              </a:rPr>
              <a:t>к</a:t>
            </a:r>
            <a:r>
              <a:rPr sz="900" b="1" dirty="0">
                <a:solidFill>
                  <a:srgbClr val="FFFFFF"/>
                </a:solidFill>
                <a:latin typeface="Segoe UI"/>
                <a:cs typeface="Segoe UI"/>
              </a:rPr>
              <a:t>; </a:t>
            </a:r>
            <a:r>
              <a:rPr sz="900" b="1" spc="-125" dirty="0">
                <a:solidFill>
                  <a:srgbClr val="FFFFFF"/>
                </a:solidFill>
                <a:latin typeface="Segoe UI"/>
                <a:cs typeface="Segoe UI"/>
              </a:rPr>
              <a:t> </a:t>
            </a:r>
            <a:r>
              <a:rPr sz="900" b="1" dirty="0">
                <a:solidFill>
                  <a:srgbClr val="FFFFFF"/>
                </a:solidFill>
                <a:latin typeface="Segoe UI"/>
                <a:cs typeface="Segoe UI"/>
              </a:rPr>
              <a:t>создание </a:t>
            </a:r>
            <a:r>
              <a:rPr sz="900" b="1" spc="-125" dirty="0">
                <a:solidFill>
                  <a:srgbClr val="FFFFFF"/>
                </a:solidFill>
                <a:latin typeface="Segoe UI"/>
                <a:cs typeface="Segoe UI"/>
              </a:rPr>
              <a:t> </a:t>
            </a:r>
            <a:r>
              <a:rPr sz="900" b="1" dirty="0">
                <a:solidFill>
                  <a:srgbClr val="FFFFFF"/>
                </a:solidFill>
                <a:latin typeface="Segoe UI"/>
                <a:cs typeface="Segoe UI"/>
              </a:rPr>
              <a:t>банка </a:t>
            </a:r>
            <a:r>
              <a:rPr sz="900" b="1" spc="-125" dirty="0">
                <a:solidFill>
                  <a:srgbClr val="FFFFFF"/>
                </a:solidFill>
                <a:latin typeface="Segoe UI"/>
                <a:cs typeface="Segoe UI"/>
              </a:rPr>
              <a:t> </a:t>
            </a:r>
            <a:r>
              <a:rPr sz="900" b="1" dirty="0">
                <a:solidFill>
                  <a:srgbClr val="FFFFFF"/>
                </a:solidFill>
                <a:latin typeface="Segoe UI"/>
                <a:cs typeface="Segoe UI"/>
              </a:rPr>
              <a:t>ме</a:t>
            </a:r>
            <a:r>
              <a:rPr sz="900" b="1" spc="-15" dirty="0">
                <a:solidFill>
                  <a:srgbClr val="FFFFFF"/>
                </a:solidFill>
                <a:latin typeface="Segoe UI"/>
                <a:cs typeface="Segoe UI"/>
              </a:rPr>
              <a:t>т</a:t>
            </a:r>
            <a:r>
              <a:rPr sz="900" b="1" spc="-10" dirty="0">
                <a:solidFill>
                  <a:srgbClr val="FFFFFF"/>
                </a:solidFill>
                <a:latin typeface="Segoe UI"/>
                <a:cs typeface="Segoe UI"/>
              </a:rPr>
              <a:t>о</a:t>
            </a:r>
            <a:r>
              <a:rPr sz="900" b="1" dirty="0">
                <a:solidFill>
                  <a:srgbClr val="FFFFFF"/>
                </a:solidFill>
                <a:latin typeface="Segoe UI"/>
                <a:cs typeface="Segoe UI"/>
              </a:rPr>
              <a:t>дик </a:t>
            </a:r>
            <a:r>
              <a:rPr sz="900" b="1" spc="-125" dirty="0">
                <a:solidFill>
                  <a:srgbClr val="FFFFFF"/>
                </a:solidFill>
                <a:latin typeface="Segoe UI"/>
                <a:cs typeface="Segoe UI"/>
              </a:rPr>
              <a:t> </a:t>
            </a:r>
            <a:r>
              <a:rPr sz="900" b="1" dirty="0">
                <a:solidFill>
                  <a:srgbClr val="FFFFFF"/>
                </a:solidFill>
                <a:latin typeface="Segoe UI"/>
                <a:cs typeface="Segoe UI"/>
              </a:rPr>
              <a:t>и </a:t>
            </a:r>
            <a:r>
              <a:rPr sz="900" b="1" spc="-12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 </a:t>
            </a:r>
            <a:r>
              <a:rPr sz="900" b="1" spc="-12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r>
              <a:rPr sz="900" b="1" spc="70" dirty="0">
                <a:solidFill>
                  <a:srgbClr val="FFFFFF"/>
                </a:solidFill>
                <a:latin typeface="Segoe UI"/>
                <a:cs typeface="Segoe UI"/>
              </a:rPr>
              <a:t> </a:t>
            </a:r>
            <a:r>
              <a:rPr sz="900" b="1" dirty="0">
                <a:solidFill>
                  <a:srgbClr val="FFFFFF"/>
                </a:solidFill>
                <a:latin typeface="Segoe UI"/>
                <a:cs typeface="Segoe UI"/>
              </a:rPr>
              <a:t>в</a:t>
            </a:r>
            <a:r>
              <a:rPr sz="900" b="1" spc="70" dirty="0">
                <a:solidFill>
                  <a:srgbClr val="FFFFFF"/>
                </a:solidFill>
                <a:latin typeface="Segoe UI"/>
                <a:cs typeface="Segoe UI"/>
              </a:rPr>
              <a:t> </a:t>
            </a:r>
            <a:r>
              <a:rPr sz="900" b="1" dirty="0">
                <a:solidFill>
                  <a:srgbClr val="FFFFFF"/>
                </a:solidFill>
                <a:latin typeface="Segoe UI"/>
                <a:cs typeface="Segoe UI"/>
              </a:rPr>
              <a:t>области</a:t>
            </a:r>
            <a:r>
              <a:rPr sz="900" b="1" spc="70" dirty="0">
                <a:solidFill>
                  <a:srgbClr val="FFFFFF"/>
                </a:solidFill>
                <a:latin typeface="Segoe UI"/>
                <a:cs typeface="Segoe UI"/>
              </a:rPr>
              <a:t> </a:t>
            </a:r>
            <a:r>
              <a:rPr sz="900" b="1" dirty="0">
                <a:solidFill>
                  <a:srgbClr val="FFFFFF"/>
                </a:solidFill>
                <a:latin typeface="Segoe UI"/>
                <a:cs typeface="Segoe UI"/>
              </a:rPr>
              <a:t>воспитания</a:t>
            </a:r>
            <a:r>
              <a:rPr sz="900" b="1" spc="70" dirty="0">
                <a:solidFill>
                  <a:srgbClr val="FFFFFF"/>
                </a:solidFill>
                <a:latin typeface="Segoe UI"/>
                <a:cs typeface="Segoe UI"/>
              </a:rPr>
              <a:t> </a:t>
            </a:r>
            <a:r>
              <a:rPr sz="900" b="1" dirty="0">
                <a:solidFill>
                  <a:srgbClr val="FFFFFF"/>
                </a:solidFill>
                <a:latin typeface="Segoe UI"/>
                <a:cs typeface="Segoe UI"/>
              </a:rPr>
              <a:t>де</a:t>
            </a:r>
            <a:r>
              <a:rPr sz="900" b="1" spc="-15" dirty="0">
                <a:solidFill>
                  <a:srgbClr val="FFFFFF"/>
                </a:solidFill>
                <a:latin typeface="Segoe UI"/>
                <a:cs typeface="Segoe UI"/>
              </a:rPr>
              <a:t>т</a:t>
            </a:r>
            <a:r>
              <a:rPr sz="900" b="1" dirty="0">
                <a:solidFill>
                  <a:srgbClr val="FFFFFF"/>
                </a:solidFill>
                <a:latin typeface="Segoe UI"/>
                <a:cs typeface="Segoe UI"/>
              </a:rPr>
              <a:t>ей</a:t>
            </a:r>
            <a:r>
              <a:rPr sz="900" b="1" spc="70" dirty="0">
                <a:solidFill>
                  <a:srgbClr val="FFFFFF"/>
                </a:solidFill>
                <a:latin typeface="Segoe UI"/>
                <a:cs typeface="Segoe UI"/>
              </a:rPr>
              <a:t> </a:t>
            </a:r>
            <a:r>
              <a:rPr sz="900" b="1" dirty="0">
                <a:solidFill>
                  <a:srgbClr val="FFFFFF"/>
                </a:solidFill>
                <a:latin typeface="Segoe UI"/>
                <a:cs typeface="Segoe UI"/>
              </a:rPr>
              <a:t>и</a:t>
            </a:r>
            <a:r>
              <a:rPr sz="900" b="1" spc="70" dirty="0">
                <a:solidFill>
                  <a:srgbClr val="FFFFFF"/>
                </a:solidFill>
                <a:latin typeface="Segoe UI"/>
                <a:cs typeface="Segoe UI"/>
              </a:rPr>
              <a:t> </a:t>
            </a:r>
            <a:r>
              <a:rPr sz="900" b="1" dirty="0">
                <a:solidFill>
                  <a:srgbClr val="FFFFFF"/>
                </a:solidFill>
                <a:latin typeface="Segoe UI"/>
                <a:cs typeface="Segoe UI"/>
              </a:rPr>
              <a:t>мол</a:t>
            </a:r>
            <a:r>
              <a:rPr sz="900" b="1" spc="-10" dirty="0">
                <a:solidFill>
                  <a:srgbClr val="FFFFFF"/>
                </a:solidFill>
                <a:latin typeface="Segoe UI"/>
                <a:cs typeface="Segoe UI"/>
              </a:rPr>
              <a:t>о</a:t>
            </a:r>
            <a:r>
              <a:rPr sz="900" b="1" dirty="0">
                <a:solidFill>
                  <a:srgbClr val="FFFFFF"/>
                </a:solidFill>
                <a:latin typeface="Segoe UI"/>
                <a:cs typeface="Segoe UI"/>
              </a:rPr>
              <a:t>дежи</a:t>
            </a:r>
            <a:r>
              <a:rPr sz="900" b="1" spc="70" dirty="0">
                <a:solidFill>
                  <a:srgbClr val="FFFFFF"/>
                </a:solidFill>
                <a:latin typeface="Segoe UI"/>
                <a:cs typeface="Segoe UI"/>
              </a:rPr>
              <a:t> </a:t>
            </a:r>
            <a:r>
              <a:rPr sz="900" b="1" dirty="0">
                <a:solidFill>
                  <a:srgbClr val="FFFFFF"/>
                </a:solidFill>
                <a:latin typeface="Segoe UI"/>
                <a:cs typeface="Segoe UI"/>
              </a:rPr>
              <a:t>региона;</a:t>
            </a:r>
            <a:r>
              <a:rPr sz="900" b="1" spc="70" dirty="0">
                <a:solidFill>
                  <a:srgbClr val="FFFFFF"/>
                </a:solidFill>
                <a:latin typeface="Segoe UI"/>
                <a:cs typeface="Segoe UI"/>
              </a:rPr>
              <a:t> </a:t>
            </a:r>
            <a:r>
              <a:rPr sz="900" b="1" dirty="0">
                <a:solidFill>
                  <a:srgbClr val="FFFFFF"/>
                </a:solidFill>
                <a:latin typeface="Segoe UI"/>
                <a:cs typeface="Segoe UI"/>
              </a:rPr>
              <a:t>внедрение</a:t>
            </a:r>
            <a:r>
              <a:rPr sz="900" b="1" spc="7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абочих</a:t>
            </a:r>
            <a:endParaRPr sz="900" dirty="0">
              <a:latin typeface="Segoe UI"/>
              <a:cs typeface="Segoe UI"/>
            </a:endParaRPr>
          </a:p>
        </p:txBody>
      </p:sp>
      <p:sp>
        <p:nvSpPr>
          <p:cNvPr id="48" name="object 48"/>
          <p:cNvSpPr txBox="1"/>
          <p:nvPr/>
        </p:nvSpPr>
        <p:spPr>
          <a:xfrm>
            <a:off x="1788208" y="3520745"/>
            <a:ext cx="3694429"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 воспитания в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ор</a:t>
            </a:r>
            <a:r>
              <a:rPr sz="900" b="1" spc="-25" dirty="0">
                <a:solidFill>
                  <a:srgbClr val="FFFFFF"/>
                </a:solidFill>
                <a:latin typeface="Segoe UI"/>
                <a:cs typeface="Segoe UI"/>
              </a:rPr>
              <a:t>г</a:t>
            </a:r>
            <a:r>
              <a:rPr sz="900" b="1" dirty="0">
                <a:solidFill>
                  <a:srgbClr val="FFFFFF"/>
                </a:solidFill>
                <a:latin typeface="Segoe UI"/>
                <a:cs typeface="Segoe UI"/>
              </a:rPr>
              <a:t>анизациях региона</a:t>
            </a:r>
            <a:endParaRPr sz="900">
              <a:latin typeface="Segoe UI"/>
              <a:cs typeface="Segoe UI"/>
            </a:endParaRPr>
          </a:p>
        </p:txBody>
      </p:sp>
      <p:sp>
        <p:nvSpPr>
          <p:cNvPr id="49" name="object 49"/>
          <p:cNvSpPr txBox="1"/>
          <p:nvPr/>
        </p:nvSpPr>
        <p:spPr>
          <a:xfrm>
            <a:off x="879121" y="2557493"/>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0" name="object 50"/>
          <p:cNvSpPr txBox="1"/>
          <p:nvPr/>
        </p:nvSpPr>
        <p:spPr>
          <a:xfrm>
            <a:off x="870879" y="3249567"/>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1" name="object 51"/>
          <p:cNvSpPr/>
          <p:nvPr/>
        </p:nvSpPr>
        <p:spPr>
          <a:xfrm>
            <a:off x="638835" y="3216973"/>
            <a:ext cx="199668" cy="193776"/>
          </a:xfrm>
          <a:prstGeom prst="rect">
            <a:avLst/>
          </a:prstGeom>
          <a:blipFill>
            <a:blip r:embed="rId6" cstate="print"/>
            <a:stretch>
              <a:fillRect/>
            </a:stretch>
          </a:blipFill>
        </p:spPr>
        <p:txBody>
          <a:bodyPr wrap="square" lIns="0" tIns="0" rIns="0" bIns="0" rtlCol="0"/>
          <a:lstStyle/>
          <a:p>
            <a:endParaRPr/>
          </a:p>
        </p:txBody>
      </p:sp>
      <p:sp>
        <p:nvSpPr>
          <p:cNvPr id="52" name="object 52"/>
          <p:cNvSpPr/>
          <p:nvPr/>
        </p:nvSpPr>
        <p:spPr>
          <a:xfrm>
            <a:off x="638835" y="2521426"/>
            <a:ext cx="228892" cy="227336"/>
          </a:xfrm>
          <a:prstGeom prst="rect">
            <a:avLst/>
          </a:prstGeom>
          <a:blipFill>
            <a:blip r:embed="rId7" cstate="print"/>
            <a:stretch>
              <a:fillRect/>
            </a:stretch>
          </a:blipFill>
        </p:spPr>
        <p:txBody>
          <a:bodyPr wrap="square" lIns="0" tIns="0" rIns="0" bIns="0" rtlCol="0"/>
          <a:lstStyle/>
          <a:p>
            <a:endParaRPr/>
          </a:p>
        </p:txBody>
      </p:sp>
      <p:sp>
        <p:nvSpPr>
          <p:cNvPr id="53" name="object 53"/>
          <p:cNvSpPr/>
          <p:nvPr/>
        </p:nvSpPr>
        <p:spPr>
          <a:xfrm>
            <a:off x="2782430" y="4450232"/>
            <a:ext cx="1671040" cy="492798"/>
          </a:xfrm>
          <a:prstGeom prst="rect">
            <a:avLst/>
          </a:prstGeom>
          <a:blipFill>
            <a:blip r:embed="rId8" cstate="print"/>
            <a:stretch>
              <a:fillRect/>
            </a:stretch>
          </a:blipFill>
        </p:spPr>
        <p:txBody>
          <a:bodyPr wrap="square" lIns="0" tIns="0" rIns="0" bIns="0" rtlCol="0"/>
          <a:lstStyle/>
          <a:p>
            <a:endParaRPr/>
          </a:p>
        </p:txBody>
      </p:sp>
      <p:sp>
        <p:nvSpPr>
          <p:cNvPr id="54" name="object 54"/>
          <p:cNvSpPr/>
          <p:nvPr/>
        </p:nvSpPr>
        <p:spPr>
          <a:xfrm>
            <a:off x="2862478" y="4966106"/>
            <a:ext cx="1494790" cy="697230"/>
          </a:xfrm>
          <a:custGeom>
            <a:avLst/>
            <a:gdLst/>
            <a:ahLst/>
            <a:cxnLst/>
            <a:rect l="l" t="t" r="r" b="b"/>
            <a:pathLst>
              <a:path w="1494789" h="697229">
                <a:moveTo>
                  <a:pt x="0" y="697230"/>
                </a:moveTo>
                <a:lnTo>
                  <a:pt x="1494345" y="697230"/>
                </a:lnTo>
                <a:lnTo>
                  <a:pt x="1494345" y="0"/>
                </a:lnTo>
                <a:lnTo>
                  <a:pt x="0" y="0"/>
                </a:lnTo>
                <a:lnTo>
                  <a:pt x="0" y="697230"/>
                </a:lnTo>
                <a:close/>
              </a:path>
            </a:pathLst>
          </a:custGeom>
          <a:solidFill>
            <a:srgbClr val="002060"/>
          </a:solidFill>
        </p:spPr>
        <p:txBody>
          <a:bodyPr wrap="square" lIns="0" tIns="0" rIns="0" bIns="0" rtlCol="0"/>
          <a:lstStyle/>
          <a:p>
            <a:endParaRPr/>
          </a:p>
        </p:txBody>
      </p:sp>
      <p:sp>
        <p:nvSpPr>
          <p:cNvPr id="55" name="object 55"/>
          <p:cNvSpPr/>
          <p:nvPr/>
        </p:nvSpPr>
        <p:spPr>
          <a:xfrm>
            <a:off x="2867652" y="4971199"/>
            <a:ext cx="1489184" cy="692137"/>
          </a:xfrm>
          <a:prstGeom prst="rect">
            <a:avLst/>
          </a:prstGeom>
          <a:blipFill>
            <a:blip r:embed="rId9" cstate="print"/>
            <a:stretch>
              <a:fillRect/>
            </a:stretch>
          </a:blipFill>
        </p:spPr>
        <p:txBody>
          <a:bodyPr wrap="square" lIns="0" tIns="0" rIns="0" bIns="0" rtlCol="0"/>
          <a:lstStyle/>
          <a:p>
            <a:endParaRPr/>
          </a:p>
        </p:txBody>
      </p:sp>
      <p:sp>
        <p:nvSpPr>
          <p:cNvPr id="56" name="object 56"/>
          <p:cNvSpPr/>
          <p:nvPr/>
        </p:nvSpPr>
        <p:spPr>
          <a:xfrm>
            <a:off x="525911" y="4408106"/>
            <a:ext cx="531655" cy="571195"/>
          </a:xfrm>
          <a:prstGeom prst="rect">
            <a:avLst/>
          </a:prstGeom>
          <a:blipFill>
            <a:blip r:embed="rId10" cstate="print"/>
            <a:stretch>
              <a:fillRect/>
            </a:stretch>
          </a:blipFill>
        </p:spPr>
        <p:txBody>
          <a:bodyPr wrap="square" lIns="0" tIns="0" rIns="0" bIns="0" rtlCol="0"/>
          <a:lstStyle/>
          <a:p>
            <a:endParaRPr/>
          </a:p>
        </p:txBody>
      </p:sp>
      <p:sp>
        <p:nvSpPr>
          <p:cNvPr id="57" name="object 57"/>
          <p:cNvSpPr/>
          <p:nvPr/>
        </p:nvSpPr>
        <p:spPr>
          <a:xfrm>
            <a:off x="5940805" y="4431010"/>
            <a:ext cx="617410" cy="562184"/>
          </a:xfrm>
          <a:prstGeom prst="rect">
            <a:avLst/>
          </a:prstGeom>
          <a:blipFill>
            <a:blip r:embed="rId11" cstate="print"/>
            <a:stretch>
              <a:fillRect/>
            </a:stretch>
          </a:blipFill>
        </p:spPr>
        <p:txBody>
          <a:bodyPr wrap="square" lIns="0" tIns="0" rIns="0" bIns="0" rtlCol="0"/>
          <a:lstStyle/>
          <a:p>
            <a:endParaRPr/>
          </a:p>
        </p:txBody>
      </p:sp>
      <p:sp>
        <p:nvSpPr>
          <p:cNvPr id="58" name="object 58"/>
          <p:cNvSpPr txBox="1"/>
          <p:nvPr/>
        </p:nvSpPr>
        <p:spPr>
          <a:xfrm>
            <a:off x="1145325" y="4294026"/>
            <a:ext cx="1062355" cy="846455"/>
          </a:xfrm>
          <a:prstGeom prst="rect">
            <a:avLst/>
          </a:prstGeom>
        </p:spPr>
        <p:txBody>
          <a:bodyPr vert="horz" wrap="square" lIns="0" tIns="0" rIns="0" bIns="0" rtlCol="0">
            <a:spAutoFit/>
          </a:bodyPr>
          <a:lstStyle/>
          <a:p>
            <a:pPr marL="12700" marR="159385" indent="-635">
              <a:lnSpc>
                <a:spcPct val="90900"/>
              </a:lnSpc>
            </a:pPr>
            <a:r>
              <a:rPr sz="1100" b="1" dirty="0">
                <a:solidFill>
                  <a:srgbClr val="F07E2F"/>
                </a:solidFill>
                <a:latin typeface="Segoe UI"/>
                <a:cs typeface="Segoe UI"/>
              </a:rPr>
              <a:t>1</a:t>
            </a:r>
            <a:r>
              <a:rPr sz="1100" b="1" spc="25" dirty="0">
                <a:solidFill>
                  <a:srgbClr val="F07E2F"/>
                </a:solidFill>
                <a:latin typeface="Segoe UI"/>
                <a:cs typeface="Segoe UI"/>
              </a:rPr>
              <a:t> </a:t>
            </a:r>
            <a:r>
              <a:rPr sz="900" dirty="0">
                <a:solidFill>
                  <a:srgbClr val="575756"/>
                </a:solidFill>
                <a:latin typeface="Segoe UI"/>
                <a:cs typeface="Segoe UI"/>
              </a:rPr>
              <a:t>региональный координатор</a:t>
            </a:r>
            <a:endParaRPr sz="900">
              <a:latin typeface="Segoe UI"/>
              <a:cs typeface="Segoe UI"/>
            </a:endParaRPr>
          </a:p>
          <a:p>
            <a:pPr marL="12700" marR="184150">
              <a:lnSpc>
                <a:spcPct val="90900"/>
              </a:lnSpc>
              <a:spcBef>
                <a:spcPts val="40"/>
              </a:spcBef>
            </a:pPr>
            <a:r>
              <a:rPr sz="1100" b="1" dirty="0">
                <a:solidFill>
                  <a:srgbClr val="F07E2F"/>
                </a:solidFill>
                <a:latin typeface="Segoe UI"/>
                <a:cs typeface="Segoe UI"/>
              </a:rPr>
              <a:t>5</a:t>
            </a:r>
            <a:r>
              <a:rPr sz="1100" b="1" spc="-60" dirty="0">
                <a:solidFill>
                  <a:srgbClr val="F07E2F"/>
                </a:solidFill>
                <a:latin typeface="Segoe UI"/>
                <a:cs typeface="Segoe UI"/>
              </a:rPr>
              <a:t> </a:t>
            </a:r>
            <a:r>
              <a:rPr sz="900" dirty="0">
                <a:solidFill>
                  <a:srgbClr val="575756"/>
                </a:solidFill>
                <a:latin typeface="Segoe UI"/>
                <a:cs typeface="Segoe UI"/>
              </a:rPr>
              <a:t>региональных специалистов</a:t>
            </a:r>
            <a:endParaRPr sz="900">
              <a:latin typeface="Segoe UI"/>
              <a:cs typeface="Segoe UI"/>
            </a:endParaRPr>
          </a:p>
          <a:p>
            <a:pPr marL="12700" marR="5080">
              <a:lnSpc>
                <a:spcPct val="90900"/>
              </a:lnSpc>
              <a:spcBef>
                <a:spcPts val="40"/>
              </a:spcBef>
            </a:pPr>
            <a:r>
              <a:rPr sz="1100" b="1" spc="-5" dirty="0">
                <a:solidFill>
                  <a:srgbClr val="F07E2F"/>
                </a:solidFill>
                <a:latin typeface="Segoe UI"/>
                <a:cs typeface="Segoe UI"/>
              </a:rPr>
              <a:t>4</a:t>
            </a:r>
            <a:r>
              <a:rPr sz="1100" b="1" dirty="0">
                <a:solidFill>
                  <a:srgbClr val="F07E2F"/>
                </a:solidFill>
                <a:latin typeface="Segoe UI"/>
                <a:cs typeface="Segoe UI"/>
              </a:rPr>
              <a:t>2</a:t>
            </a:r>
            <a:r>
              <a:rPr sz="1100" b="1" spc="-60" dirty="0">
                <a:solidFill>
                  <a:srgbClr val="F07E2F"/>
                </a:solidFill>
                <a:latin typeface="Segoe UI"/>
                <a:cs typeface="Segoe UI"/>
              </a:rPr>
              <a:t> </a:t>
            </a:r>
            <a:r>
              <a:rPr sz="900" dirty="0">
                <a:solidFill>
                  <a:srgbClr val="575756"/>
                </a:solidFill>
                <a:latin typeface="Segoe UI"/>
                <a:cs typeface="Segoe UI"/>
              </a:rPr>
              <a:t>муниципальных координатора</a:t>
            </a:r>
            <a:endParaRPr sz="900">
              <a:latin typeface="Segoe UI"/>
              <a:cs typeface="Segoe UI"/>
            </a:endParaRPr>
          </a:p>
        </p:txBody>
      </p:sp>
      <p:sp>
        <p:nvSpPr>
          <p:cNvPr id="59" name="object 59"/>
          <p:cNvSpPr/>
          <p:nvPr/>
        </p:nvSpPr>
        <p:spPr>
          <a:xfrm>
            <a:off x="5611355" y="5795975"/>
            <a:ext cx="751827" cy="837844"/>
          </a:xfrm>
          <a:prstGeom prst="rect">
            <a:avLst/>
          </a:prstGeom>
          <a:blipFill>
            <a:blip r:embed="rId12" cstate="print"/>
            <a:stretch>
              <a:fillRect/>
            </a:stretch>
          </a:blipFill>
        </p:spPr>
        <p:txBody>
          <a:bodyPr wrap="square" lIns="0" tIns="0" rIns="0" bIns="0" rtlCol="0"/>
          <a:lstStyle/>
          <a:p>
            <a:endParaRPr/>
          </a:p>
        </p:txBody>
      </p:sp>
      <p:sp>
        <p:nvSpPr>
          <p:cNvPr id="60" name="object 60"/>
          <p:cNvSpPr/>
          <p:nvPr/>
        </p:nvSpPr>
        <p:spPr>
          <a:xfrm>
            <a:off x="485790" y="5234495"/>
            <a:ext cx="609342" cy="609337"/>
          </a:xfrm>
          <a:prstGeom prst="rect">
            <a:avLst/>
          </a:prstGeom>
          <a:blipFill>
            <a:blip r:embed="rId13" cstate="print"/>
            <a:stretch>
              <a:fillRect/>
            </a:stretch>
          </a:blipFill>
        </p:spPr>
        <p:txBody>
          <a:bodyPr wrap="square" lIns="0" tIns="0" rIns="0" bIns="0" rtlCol="0"/>
          <a:lstStyle/>
          <a:p>
            <a:endParaRPr/>
          </a:p>
        </p:txBody>
      </p:sp>
      <p:sp>
        <p:nvSpPr>
          <p:cNvPr id="61" name="object 61"/>
          <p:cNvSpPr txBox="1"/>
          <p:nvPr/>
        </p:nvSpPr>
        <p:spPr>
          <a:xfrm>
            <a:off x="4612046" y="4291444"/>
            <a:ext cx="1252220" cy="1073150"/>
          </a:xfrm>
          <a:prstGeom prst="rect">
            <a:avLst/>
          </a:prstGeom>
        </p:spPr>
        <p:txBody>
          <a:bodyPr vert="horz" wrap="square" lIns="0" tIns="0" rIns="0" bIns="0" rtlCol="0">
            <a:spAutoFit/>
          </a:bodyPr>
          <a:lstStyle/>
          <a:p>
            <a:pPr marL="458470" marR="6985" indent="-76200" algn="r">
              <a:lnSpc>
                <a:spcPct val="83300"/>
              </a:lnSpc>
            </a:pPr>
            <a:r>
              <a:rPr sz="1100" b="1" spc="-5" dirty="0">
                <a:solidFill>
                  <a:srgbClr val="F07E2F"/>
                </a:solidFill>
                <a:latin typeface="Segoe UI"/>
                <a:cs typeface="Segoe UI"/>
              </a:rPr>
              <a:t>48</a:t>
            </a:r>
            <a:r>
              <a:rPr sz="1100" b="1" dirty="0">
                <a:solidFill>
                  <a:srgbClr val="F07E2F"/>
                </a:solidFill>
                <a:latin typeface="Segoe UI"/>
                <a:cs typeface="Segoe UI"/>
              </a:rPr>
              <a:t>0</a:t>
            </a:r>
            <a:r>
              <a:rPr sz="1100" b="1" spc="-60" dirty="0">
                <a:solidFill>
                  <a:srgbClr val="F07E2F"/>
                </a:solidFill>
                <a:latin typeface="Segoe UI"/>
                <a:cs typeface="Segoe UI"/>
              </a:rPr>
              <a:t> </a:t>
            </a:r>
            <a:r>
              <a:rPr sz="900" spc="-20" dirty="0">
                <a:solidFill>
                  <a:srgbClr val="575756"/>
                </a:solidFill>
                <a:latin typeface="Segoe UI"/>
                <a:cs typeface="Segoe UI"/>
              </a:rPr>
              <a:t>советников п</a:t>
            </a:r>
            <a:r>
              <a:rPr sz="900" dirty="0">
                <a:solidFill>
                  <a:srgbClr val="575756"/>
                </a:solidFill>
                <a:latin typeface="Segoe UI"/>
                <a:cs typeface="Segoe UI"/>
              </a:rPr>
              <a:t>о</a:t>
            </a:r>
            <a:r>
              <a:rPr sz="900" spc="-40" dirty="0">
                <a:solidFill>
                  <a:srgbClr val="575756"/>
                </a:solidFill>
                <a:latin typeface="Segoe UI"/>
                <a:cs typeface="Segoe UI"/>
              </a:rPr>
              <a:t> </a:t>
            </a:r>
            <a:r>
              <a:rPr sz="900" spc="-20" dirty="0">
                <a:solidFill>
                  <a:srgbClr val="575756"/>
                </a:solidFill>
                <a:latin typeface="Segoe UI"/>
                <a:cs typeface="Segoe UI"/>
              </a:rPr>
              <a:t>воспитанию</a:t>
            </a:r>
            <a:endParaRPr sz="900">
              <a:latin typeface="Segoe UI"/>
              <a:cs typeface="Segoe UI"/>
            </a:endParaRPr>
          </a:p>
          <a:p>
            <a:pPr marR="6985" algn="r">
              <a:lnSpc>
                <a:spcPts val="810"/>
              </a:lnSpc>
            </a:pPr>
            <a:r>
              <a:rPr sz="900" dirty="0">
                <a:solidFill>
                  <a:srgbClr val="575756"/>
                </a:solidFill>
                <a:latin typeface="Segoe UI"/>
                <a:cs typeface="Segoe UI"/>
              </a:rPr>
              <a:t>и</a:t>
            </a:r>
            <a:r>
              <a:rPr sz="900" spc="-40" dirty="0">
                <a:solidFill>
                  <a:srgbClr val="575756"/>
                </a:solidFill>
                <a:latin typeface="Segoe UI"/>
                <a:cs typeface="Segoe UI"/>
              </a:rPr>
              <a:t> </a:t>
            </a:r>
            <a:r>
              <a:rPr sz="900" spc="-20" dirty="0">
                <a:solidFill>
                  <a:srgbClr val="575756"/>
                </a:solidFill>
                <a:latin typeface="Segoe UI"/>
                <a:cs typeface="Segoe UI"/>
              </a:rPr>
              <a:t>взаимодействию</a:t>
            </a:r>
            <a:endParaRPr sz="900">
              <a:latin typeface="Segoe UI"/>
              <a:cs typeface="Segoe UI"/>
            </a:endParaRPr>
          </a:p>
          <a:p>
            <a:pPr marL="257175" marR="5080" indent="426084" algn="r">
              <a:lnSpc>
                <a:spcPct val="88000"/>
              </a:lnSpc>
              <a:spcBef>
                <a:spcPts val="40"/>
              </a:spcBef>
            </a:pPr>
            <a:r>
              <a:rPr sz="900" dirty="0">
                <a:solidFill>
                  <a:srgbClr val="575756"/>
                </a:solidFill>
                <a:latin typeface="Segoe UI"/>
                <a:cs typeface="Segoe UI"/>
              </a:rPr>
              <a:t>с</a:t>
            </a:r>
            <a:r>
              <a:rPr sz="900" spc="-40" dirty="0">
                <a:solidFill>
                  <a:srgbClr val="575756"/>
                </a:solidFill>
                <a:latin typeface="Segoe UI"/>
                <a:cs typeface="Segoe UI"/>
              </a:rPr>
              <a:t> </a:t>
            </a:r>
            <a:r>
              <a:rPr sz="900" spc="-20" dirty="0">
                <a:solidFill>
                  <a:srgbClr val="575756"/>
                </a:solidFill>
                <a:latin typeface="Segoe UI"/>
                <a:cs typeface="Segoe UI"/>
              </a:rPr>
              <a:t>детскими общественными объединениями</a:t>
            </a:r>
            <a:endParaRPr sz="900">
              <a:latin typeface="Segoe UI"/>
              <a:cs typeface="Segoe UI"/>
            </a:endParaRPr>
          </a:p>
          <a:p>
            <a:pPr marL="12700" marR="5080" indent="244475" algn="r">
              <a:lnSpc>
                <a:spcPct val="90900"/>
              </a:lnSpc>
              <a:spcBef>
                <a:spcPts val="425"/>
              </a:spcBef>
            </a:pPr>
            <a:r>
              <a:rPr sz="1100" b="1" spc="-5" dirty="0">
                <a:solidFill>
                  <a:srgbClr val="F07E2F"/>
                </a:solidFill>
                <a:latin typeface="Segoe UI"/>
                <a:cs typeface="Segoe UI"/>
              </a:rPr>
              <a:t>42</a:t>
            </a:r>
            <a:r>
              <a:rPr sz="1100" b="1" dirty="0">
                <a:solidFill>
                  <a:srgbClr val="F07E2F"/>
                </a:solidFill>
                <a:latin typeface="Segoe UI"/>
                <a:cs typeface="Segoe UI"/>
              </a:rPr>
              <a:t>1</a:t>
            </a:r>
            <a:r>
              <a:rPr sz="1100" b="1" spc="-60" dirty="0">
                <a:solidFill>
                  <a:srgbClr val="F07E2F"/>
                </a:solidFill>
                <a:latin typeface="Segoe UI"/>
                <a:cs typeface="Segoe UI"/>
              </a:rPr>
              <a:t> </a:t>
            </a:r>
            <a:r>
              <a:rPr sz="900" dirty="0">
                <a:solidFill>
                  <a:srgbClr val="575756"/>
                </a:solidFill>
                <a:latin typeface="Segoe UI"/>
                <a:cs typeface="Segoe UI"/>
              </a:rPr>
              <a:t>общеобразо- вательная организация</a:t>
            </a:r>
            <a:endParaRPr sz="900">
              <a:latin typeface="Segoe UI"/>
              <a:cs typeface="Segoe UI"/>
            </a:endParaRPr>
          </a:p>
        </p:txBody>
      </p:sp>
      <p:sp>
        <p:nvSpPr>
          <p:cNvPr id="62" name="object 62"/>
          <p:cNvSpPr txBox="1"/>
          <p:nvPr/>
        </p:nvSpPr>
        <p:spPr>
          <a:xfrm>
            <a:off x="1181091" y="5314664"/>
            <a:ext cx="1353820" cy="414655"/>
          </a:xfrm>
          <a:prstGeom prst="rect">
            <a:avLst/>
          </a:prstGeom>
        </p:spPr>
        <p:txBody>
          <a:bodyPr vert="horz" wrap="square" lIns="0" tIns="0" rIns="0" bIns="0" rtlCol="0">
            <a:spAutoFit/>
          </a:bodyPr>
          <a:lstStyle/>
          <a:p>
            <a:pPr marL="12700" marR="5080" indent="-635">
              <a:lnSpc>
                <a:spcPct val="91700"/>
              </a:lnSpc>
            </a:pPr>
            <a:r>
              <a:rPr sz="1100" b="1" spc="-5" dirty="0">
                <a:solidFill>
                  <a:srgbClr val="F07E2F"/>
                </a:solidFill>
                <a:latin typeface="Segoe UI"/>
                <a:cs typeface="Segoe UI"/>
              </a:rPr>
              <a:t>4</a:t>
            </a:r>
            <a:r>
              <a:rPr sz="1100" b="1" dirty="0">
                <a:solidFill>
                  <a:srgbClr val="F07E2F"/>
                </a:solidFill>
                <a:latin typeface="Segoe UI"/>
                <a:cs typeface="Segoe UI"/>
              </a:rPr>
              <a:t>2</a:t>
            </a:r>
            <a:r>
              <a:rPr sz="1100" b="1" spc="25" dirty="0">
                <a:solidFill>
                  <a:srgbClr val="F07E2F"/>
                </a:solidFill>
                <a:latin typeface="Segoe UI"/>
                <a:cs typeface="Segoe UI"/>
              </a:rPr>
              <a:t> </a:t>
            </a:r>
            <a:r>
              <a:rPr sz="900" dirty="0">
                <a:solidFill>
                  <a:srgbClr val="575756"/>
                </a:solidFill>
                <a:latin typeface="Segoe UI"/>
                <a:cs typeface="Segoe UI"/>
              </a:rPr>
              <a:t>муниципальных района, муниципальных/ городских округа</a:t>
            </a:r>
            <a:endParaRPr sz="900">
              <a:latin typeface="Segoe UI"/>
              <a:cs typeface="Segoe UI"/>
            </a:endParaRPr>
          </a:p>
        </p:txBody>
      </p:sp>
      <p:sp>
        <p:nvSpPr>
          <p:cNvPr id="63" name="object 63"/>
          <p:cNvSpPr txBox="1"/>
          <p:nvPr/>
        </p:nvSpPr>
        <p:spPr>
          <a:xfrm>
            <a:off x="782156" y="5952593"/>
            <a:ext cx="4753610" cy="571500"/>
          </a:xfrm>
          <a:prstGeom prst="rect">
            <a:avLst/>
          </a:prstGeom>
        </p:spPr>
        <p:txBody>
          <a:bodyPr vert="horz" wrap="square" lIns="0" tIns="0" rIns="0" bIns="0" rtlCol="0">
            <a:spAutoFit/>
          </a:bodyPr>
          <a:lstStyle/>
          <a:p>
            <a:pPr marL="218440" marR="5080" indent="1832610">
              <a:lnSpc>
                <a:spcPts val="1100"/>
              </a:lnSpc>
            </a:pPr>
            <a:r>
              <a:rPr sz="1000" dirty="0">
                <a:solidFill>
                  <a:srgbClr val="575756"/>
                </a:solidFill>
                <a:latin typeface="Segoe UI"/>
                <a:cs typeface="Segoe UI"/>
              </a:rPr>
              <a:t>Советники по воспитанию и взаимодействию с детскими общественными объединениями, муниципальные координаторы</a:t>
            </a:r>
            <a:endParaRPr sz="1000">
              <a:latin typeface="Segoe UI"/>
              <a:cs typeface="Segoe UI"/>
            </a:endParaRPr>
          </a:p>
          <a:p>
            <a:pPr marL="40005" marR="5080" indent="-27940">
              <a:lnSpc>
                <a:spcPts val="1100"/>
              </a:lnSpc>
            </a:pPr>
            <a:r>
              <a:rPr sz="1000" dirty="0">
                <a:solidFill>
                  <a:srgbClr val="575756"/>
                </a:solidFill>
                <a:latin typeface="Segoe UI"/>
                <a:cs typeface="Segoe UI"/>
              </a:rPr>
              <a:t>и региональные специалисты прошли обучение в Корпоративном университете Российского движения школьников и Международном детском центре «Артек»</a:t>
            </a:r>
            <a:endParaRPr sz="1000">
              <a:latin typeface="Segoe UI"/>
              <a:cs typeface="Segoe UI"/>
            </a:endParaRPr>
          </a:p>
        </p:txBody>
      </p:sp>
      <p:sp>
        <p:nvSpPr>
          <p:cNvPr id="65" name="object 65"/>
          <p:cNvSpPr/>
          <p:nvPr/>
        </p:nvSpPr>
        <p:spPr>
          <a:xfrm>
            <a:off x="6829987" y="3767874"/>
            <a:ext cx="2581639" cy="3009214"/>
          </a:xfrm>
          <a:prstGeom prst="rect">
            <a:avLst/>
          </a:prstGeom>
          <a:blipFill>
            <a:blip r:embed="rId14" cstate="print"/>
            <a:stretch>
              <a:fillRect/>
            </a:stretch>
          </a:blipFill>
        </p:spPr>
        <p:txBody>
          <a:bodyPr wrap="square" lIns="0" tIns="0" rIns="0" bIns="0" rtlCol="0"/>
          <a:lstStyle/>
          <a:p>
            <a:endParaRPr/>
          </a:p>
        </p:txBody>
      </p:sp>
      <p:sp>
        <p:nvSpPr>
          <p:cNvPr id="67" name="object 67"/>
          <p:cNvSpPr/>
          <p:nvPr/>
        </p:nvSpPr>
        <p:spPr>
          <a:xfrm>
            <a:off x="7107073" y="2142680"/>
            <a:ext cx="2528895" cy="1610461"/>
          </a:xfrm>
          <a:prstGeom prst="rect">
            <a:avLst/>
          </a:prstGeom>
          <a:blipFill>
            <a:blip r:embed="rId15" cstate="print"/>
            <a:stretch>
              <a:fillRect/>
            </a:stretch>
          </a:blipFill>
        </p:spPr>
        <p:txBody>
          <a:bodyPr wrap="square" lIns="0" tIns="0" rIns="0" bIns="0" rtlCol="0"/>
          <a:lstStyle/>
          <a:p>
            <a:endParaRPr/>
          </a:p>
        </p:txBody>
      </p:sp>
      <p:sp>
        <p:nvSpPr>
          <p:cNvPr id="69" name="object 69"/>
          <p:cNvSpPr/>
          <p:nvPr/>
        </p:nvSpPr>
        <p:spPr>
          <a:xfrm>
            <a:off x="7116076" y="637247"/>
            <a:ext cx="2528887" cy="1416922"/>
          </a:xfrm>
          <a:prstGeom prst="rect">
            <a:avLst/>
          </a:prstGeom>
          <a:blipFill>
            <a:blip r:embed="rId16" cstate="print"/>
            <a:stretch>
              <a:fillRect/>
            </a:stretch>
          </a:blipFill>
        </p:spPr>
        <p:txBody>
          <a:bodyPr wrap="square" lIns="0" tIns="0" rIns="0" bIns="0" rtlCol="0"/>
          <a:lstStyle/>
          <a:p>
            <a:endParaRPr/>
          </a:p>
        </p:txBody>
      </p:sp>
      <p:sp>
        <p:nvSpPr>
          <p:cNvPr id="70" name="object 70"/>
          <p:cNvSpPr/>
          <p:nvPr/>
        </p:nvSpPr>
        <p:spPr>
          <a:xfrm>
            <a:off x="9095155" y="6054394"/>
            <a:ext cx="651948" cy="658482"/>
          </a:xfrm>
          <a:prstGeom prst="rect">
            <a:avLst/>
          </a:prstGeom>
          <a:blipFill>
            <a:blip r:embed="rId17" cstate="print"/>
            <a:stretch>
              <a:fillRect/>
            </a:stretch>
          </a:blipFill>
        </p:spPr>
        <p:txBody>
          <a:bodyPr wrap="square" lIns="0" tIns="0" rIns="0" bIns="0" rtlCol="0"/>
          <a:lstStyle/>
          <a:p>
            <a:endParaRPr/>
          </a:p>
        </p:txBody>
      </p:sp>
      <p:sp>
        <p:nvSpPr>
          <p:cNvPr id="71" name="object 71"/>
          <p:cNvSpPr txBox="1"/>
          <p:nvPr/>
        </p:nvSpPr>
        <p:spPr>
          <a:xfrm>
            <a:off x="1594885" y="3892623"/>
            <a:ext cx="5136515" cy="436017"/>
          </a:xfrm>
          <a:prstGeom prst="rect">
            <a:avLst/>
          </a:prstGeom>
        </p:spPr>
        <p:txBody>
          <a:bodyPr vert="horz" wrap="square" lIns="0" tIns="0" rIns="0" bIns="0" rtlCol="0">
            <a:spAutoFit/>
          </a:bodyPr>
          <a:lstStyle/>
          <a:p>
            <a:pPr marR="1264920" algn="ctr">
              <a:lnSpc>
                <a:spcPts val="1550"/>
              </a:lnSpc>
            </a:pPr>
            <a:r>
              <a:rPr sz="1500" b="1" dirty="0" err="1">
                <a:solidFill>
                  <a:srgbClr val="00B1EB"/>
                </a:solidFill>
                <a:latin typeface="Segoe UI"/>
                <a:cs typeface="Segoe UI"/>
              </a:rPr>
              <a:t>Кадровая</a:t>
            </a:r>
            <a:r>
              <a:rPr sz="1500" b="1" dirty="0">
                <a:solidFill>
                  <a:srgbClr val="00B1EB"/>
                </a:solidFill>
                <a:latin typeface="Segoe UI"/>
                <a:cs typeface="Segoe UI"/>
              </a:rPr>
              <a:t> струк</a:t>
            </a:r>
            <a:r>
              <a:rPr sz="1500" b="1" spc="20" dirty="0">
                <a:solidFill>
                  <a:srgbClr val="00B1EB"/>
                </a:solidFill>
                <a:latin typeface="Segoe UI"/>
                <a:cs typeface="Segoe UI"/>
              </a:rPr>
              <a:t>т</a:t>
            </a:r>
            <a:r>
              <a:rPr sz="1500" b="1" dirty="0">
                <a:solidFill>
                  <a:srgbClr val="00B1EB"/>
                </a:solidFill>
                <a:latin typeface="Segoe UI"/>
                <a:cs typeface="Segoe UI"/>
              </a:rPr>
              <a:t>у</a:t>
            </a:r>
            <a:r>
              <a:rPr sz="1500" b="1" spc="-15" dirty="0">
                <a:solidFill>
                  <a:srgbClr val="00B1EB"/>
                </a:solidFill>
                <a:latin typeface="Segoe UI"/>
                <a:cs typeface="Segoe UI"/>
              </a:rPr>
              <a:t>р</a:t>
            </a:r>
            <a:r>
              <a:rPr sz="1500" b="1" dirty="0">
                <a:solidFill>
                  <a:srgbClr val="00B1EB"/>
                </a:solidFill>
                <a:latin typeface="Segoe UI"/>
                <a:cs typeface="Segoe UI"/>
              </a:rPr>
              <a:t>а реализации проекта</a:t>
            </a:r>
            <a:endParaRPr sz="1500" dirty="0">
              <a:latin typeface="Segoe UI"/>
              <a:cs typeface="Segoe UI"/>
            </a:endParaRPr>
          </a:p>
          <a:p>
            <a:pPr marR="1264285" algn="ctr">
              <a:lnSpc>
                <a:spcPts val="1750"/>
              </a:lnSpc>
            </a:pPr>
            <a:r>
              <a:rPr sz="1500" b="1" dirty="0">
                <a:solidFill>
                  <a:srgbClr val="00B1EB"/>
                </a:solidFill>
                <a:latin typeface="Segoe UI"/>
                <a:cs typeface="Segoe UI"/>
              </a:rPr>
              <a:t>в Ни</a:t>
            </a:r>
            <a:r>
              <a:rPr sz="1500" b="1" spc="-25" dirty="0">
                <a:solidFill>
                  <a:srgbClr val="00B1EB"/>
                </a:solidFill>
                <a:latin typeface="Segoe UI"/>
                <a:cs typeface="Segoe UI"/>
              </a:rPr>
              <a:t>ж</a:t>
            </a:r>
            <a:r>
              <a:rPr sz="1500" b="1" dirty="0">
                <a:solidFill>
                  <a:srgbClr val="00B1EB"/>
                </a:solidFill>
                <a:latin typeface="Segoe UI"/>
                <a:cs typeface="Segoe UI"/>
              </a:rPr>
              <a:t>е</a:t>
            </a:r>
            <a:r>
              <a:rPr sz="1500" b="1" spc="-25" dirty="0">
                <a:solidFill>
                  <a:srgbClr val="00B1EB"/>
                </a:solidFill>
                <a:latin typeface="Segoe UI"/>
                <a:cs typeface="Segoe UI"/>
              </a:rPr>
              <a:t>г</a:t>
            </a:r>
            <a:r>
              <a:rPr sz="1500" b="1" dirty="0">
                <a:solidFill>
                  <a:srgbClr val="00B1EB"/>
                </a:solidFill>
                <a:latin typeface="Segoe UI"/>
                <a:cs typeface="Segoe UI"/>
              </a:rPr>
              <a:t>ор</a:t>
            </a:r>
            <a:r>
              <a:rPr sz="1500" b="1" spc="-15" dirty="0">
                <a:solidFill>
                  <a:srgbClr val="00B1EB"/>
                </a:solidFill>
                <a:latin typeface="Segoe UI"/>
                <a:cs typeface="Segoe UI"/>
              </a:rPr>
              <a:t>о</a:t>
            </a:r>
            <a:r>
              <a:rPr sz="1500" b="1" dirty="0">
                <a:solidFill>
                  <a:srgbClr val="00B1EB"/>
                </a:solidFill>
                <a:latin typeface="Segoe UI"/>
                <a:cs typeface="Segoe UI"/>
              </a:rPr>
              <a:t>дс</a:t>
            </a:r>
            <a:r>
              <a:rPr sz="1500" b="1" spc="-25" dirty="0">
                <a:solidFill>
                  <a:srgbClr val="00B1EB"/>
                </a:solidFill>
                <a:latin typeface="Segoe UI"/>
                <a:cs typeface="Segoe UI"/>
              </a:rPr>
              <a:t>к</a:t>
            </a:r>
            <a:r>
              <a:rPr sz="1500" b="1" dirty="0">
                <a:solidFill>
                  <a:srgbClr val="00B1EB"/>
                </a:solidFill>
                <a:latin typeface="Segoe UI"/>
                <a:cs typeface="Segoe UI"/>
              </a:rPr>
              <a:t>ой области:</a:t>
            </a:r>
            <a:endParaRPr sz="1500" dirty="0">
              <a:latin typeface="Segoe UI"/>
              <a:cs typeface="Segoe UI"/>
            </a:endParaRPr>
          </a:p>
        </p:txBody>
      </p:sp>
      <p:sp>
        <p:nvSpPr>
          <p:cNvPr id="72" name="Прямоугольник 71">
            <a:extLst>
              <a:ext uri="{FF2B5EF4-FFF2-40B4-BE49-F238E27FC236}">
                <a16:creationId xmlns:a16="http://schemas.microsoft.com/office/drawing/2014/main" xmlns="" id="{B60AEF78-2DD0-4526-A00F-3D61106A92E2}"/>
              </a:ext>
            </a:extLst>
          </p:cNvPr>
          <p:cNvSpPr/>
          <p:nvPr/>
        </p:nvSpPr>
        <p:spPr>
          <a:xfrm>
            <a:off x="6111618" y="3502594"/>
            <a:ext cx="625812" cy="310341"/>
          </a:xfrm>
          <a:prstGeom prst="rect">
            <a:avLst/>
          </a:prstGeom>
        </p:spPr>
        <p:txBody>
          <a:bodyPr wrap="none">
            <a:spAutoFit/>
          </a:bodyPr>
          <a:lstStyle/>
          <a:p>
            <a:pPr marR="5080" algn="r">
              <a:lnSpc>
                <a:spcPts val="1660"/>
              </a:lnSpc>
            </a:pPr>
            <a:r>
              <a:rPr lang="ru-RU" spc="-125" dirty="0">
                <a:solidFill>
                  <a:srgbClr val="FFFFFF"/>
                </a:solidFill>
                <a:latin typeface="Segoe UI"/>
                <a:cs typeface="Segoe UI"/>
              </a:rPr>
              <a:t>2021</a:t>
            </a:r>
            <a:endParaRPr lang="ru-RU" dirty="0">
              <a:latin typeface="Segoe UI"/>
              <a:cs typeface="Segoe UI"/>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907300" y="2598470"/>
            <a:ext cx="1041400" cy="988694"/>
          </a:xfrm>
          <a:custGeom>
            <a:avLst/>
            <a:gdLst/>
            <a:ahLst/>
            <a:cxnLst/>
            <a:rect l="l" t="t" r="r" b="b"/>
            <a:pathLst>
              <a:path w="1041400" h="988695">
                <a:moveTo>
                  <a:pt x="0" y="988617"/>
                </a:moveTo>
                <a:lnTo>
                  <a:pt x="1041187" y="988617"/>
                </a:lnTo>
                <a:lnTo>
                  <a:pt x="1041187" y="0"/>
                </a:lnTo>
                <a:lnTo>
                  <a:pt x="0" y="0"/>
                </a:lnTo>
                <a:lnTo>
                  <a:pt x="0" y="988617"/>
                </a:lnTo>
                <a:close/>
              </a:path>
            </a:pathLst>
          </a:custGeom>
          <a:solidFill>
            <a:srgbClr val="E2EDD9"/>
          </a:solidFill>
        </p:spPr>
        <p:txBody>
          <a:bodyPr wrap="square" lIns="0" tIns="0" rIns="0" bIns="0" rtlCol="0"/>
          <a:lstStyle/>
          <a:p>
            <a:endParaRPr/>
          </a:p>
        </p:txBody>
      </p:sp>
      <p:sp>
        <p:nvSpPr>
          <p:cNvPr id="41" name="object 41"/>
          <p:cNvSpPr/>
          <p:nvPr/>
        </p:nvSpPr>
        <p:spPr>
          <a:xfrm>
            <a:off x="907300" y="3663288"/>
            <a:ext cx="1041400" cy="355600"/>
          </a:xfrm>
          <a:custGeom>
            <a:avLst/>
            <a:gdLst/>
            <a:ahLst/>
            <a:cxnLst/>
            <a:rect l="l" t="t" r="r" b="b"/>
            <a:pathLst>
              <a:path w="1041400" h="355600">
                <a:moveTo>
                  <a:pt x="0" y="355067"/>
                </a:moveTo>
                <a:lnTo>
                  <a:pt x="1041187" y="355067"/>
                </a:lnTo>
                <a:lnTo>
                  <a:pt x="1041187" y="0"/>
                </a:lnTo>
                <a:lnTo>
                  <a:pt x="0" y="0"/>
                </a:lnTo>
                <a:lnTo>
                  <a:pt x="0" y="355067"/>
                </a:lnTo>
                <a:close/>
              </a:path>
            </a:pathLst>
          </a:custGeom>
          <a:solidFill>
            <a:srgbClr val="E2EDD9"/>
          </a:solidFill>
        </p:spPr>
        <p:txBody>
          <a:bodyPr wrap="square" lIns="0" tIns="0" rIns="0" bIns="0" rtlCol="0"/>
          <a:lstStyle/>
          <a:p>
            <a:endParaRPr/>
          </a:p>
        </p:txBody>
      </p:sp>
      <p:sp>
        <p:nvSpPr>
          <p:cNvPr id="42" name="object 42"/>
          <p:cNvSpPr/>
          <p:nvPr/>
        </p:nvSpPr>
        <p:spPr>
          <a:xfrm>
            <a:off x="2040775" y="3663288"/>
            <a:ext cx="4986020" cy="355600"/>
          </a:xfrm>
          <a:custGeom>
            <a:avLst/>
            <a:gdLst/>
            <a:ahLst/>
            <a:cxnLst/>
            <a:rect l="l" t="t" r="r" b="b"/>
            <a:pathLst>
              <a:path w="4986020" h="355600">
                <a:moveTo>
                  <a:pt x="0" y="355067"/>
                </a:moveTo>
                <a:lnTo>
                  <a:pt x="4985677" y="355067"/>
                </a:lnTo>
                <a:lnTo>
                  <a:pt x="4985677" y="0"/>
                </a:lnTo>
                <a:lnTo>
                  <a:pt x="0" y="0"/>
                </a:lnTo>
                <a:lnTo>
                  <a:pt x="0" y="355067"/>
                </a:lnTo>
                <a:close/>
              </a:path>
            </a:pathLst>
          </a:custGeom>
          <a:solidFill>
            <a:srgbClr val="8BBE6D"/>
          </a:solidFill>
        </p:spPr>
        <p:txBody>
          <a:bodyPr wrap="square" lIns="0" tIns="0" rIns="0" bIns="0" rtlCol="0"/>
          <a:lstStyle/>
          <a:p>
            <a:endParaRPr/>
          </a:p>
        </p:txBody>
      </p:sp>
      <p:sp>
        <p:nvSpPr>
          <p:cNvPr id="43" name="object 43"/>
          <p:cNvSpPr/>
          <p:nvPr/>
        </p:nvSpPr>
        <p:spPr>
          <a:xfrm>
            <a:off x="2056438" y="3625188"/>
            <a:ext cx="5020945" cy="0"/>
          </a:xfrm>
          <a:custGeom>
            <a:avLst/>
            <a:gdLst/>
            <a:ahLst/>
            <a:cxnLst/>
            <a:rect l="l" t="t" r="r" b="b"/>
            <a:pathLst>
              <a:path w="5020945">
                <a:moveTo>
                  <a:pt x="0" y="0"/>
                </a:moveTo>
                <a:lnTo>
                  <a:pt x="5020870" y="0"/>
                </a:lnTo>
              </a:path>
            </a:pathLst>
          </a:custGeom>
          <a:ln w="76200">
            <a:solidFill>
              <a:srgbClr val="FFFFFF"/>
            </a:solidFill>
          </a:ln>
        </p:spPr>
        <p:txBody>
          <a:bodyPr wrap="square" lIns="0" tIns="0" rIns="0" bIns="0" rtlCol="0"/>
          <a:lstStyle/>
          <a:p>
            <a:endParaRPr/>
          </a:p>
        </p:txBody>
      </p:sp>
      <p:sp>
        <p:nvSpPr>
          <p:cNvPr id="44" name="object 44"/>
          <p:cNvSpPr/>
          <p:nvPr/>
        </p:nvSpPr>
        <p:spPr>
          <a:xfrm>
            <a:off x="830864" y="3625188"/>
            <a:ext cx="1118235" cy="0"/>
          </a:xfrm>
          <a:custGeom>
            <a:avLst/>
            <a:gdLst/>
            <a:ahLst/>
            <a:cxnLst/>
            <a:rect l="l" t="t" r="r" b="b"/>
            <a:pathLst>
              <a:path w="1118235">
                <a:moveTo>
                  <a:pt x="0" y="0"/>
                </a:moveTo>
                <a:lnTo>
                  <a:pt x="1117624" y="0"/>
                </a:lnTo>
              </a:path>
            </a:pathLst>
          </a:custGeom>
          <a:ln w="76200">
            <a:solidFill>
              <a:srgbClr val="FFFFFF"/>
            </a:solidFill>
          </a:ln>
        </p:spPr>
        <p:txBody>
          <a:bodyPr wrap="square" lIns="0" tIns="0" rIns="0" bIns="0" rtlCol="0"/>
          <a:lstStyle/>
          <a:p>
            <a:endParaRPr/>
          </a:p>
        </p:txBody>
      </p:sp>
      <p:sp>
        <p:nvSpPr>
          <p:cNvPr id="45" name="object 45"/>
          <p:cNvSpPr/>
          <p:nvPr/>
        </p:nvSpPr>
        <p:spPr>
          <a:xfrm>
            <a:off x="2056438" y="3026111"/>
            <a:ext cx="5020945" cy="0"/>
          </a:xfrm>
          <a:custGeom>
            <a:avLst/>
            <a:gdLst/>
            <a:ahLst/>
            <a:cxnLst/>
            <a:rect l="l" t="t" r="r" b="b"/>
            <a:pathLst>
              <a:path w="5020945">
                <a:moveTo>
                  <a:pt x="0" y="0"/>
                </a:moveTo>
                <a:lnTo>
                  <a:pt x="5020867" y="0"/>
                </a:lnTo>
              </a:path>
            </a:pathLst>
          </a:custGeom>
          <a:ln w="76200">
            <a:solidFill>
              <a:srgbClr val="FFFFFF"/>
            </a:solidFill>
          </a:ln>
        </p:spPr>
        <p:txBody>
          <a:bodyPr wrap="square" lIns="0" tIns="0" rIns="0" bIns="0" rtlCol="0"/>
          <a:lstStyle/>
          <a:p>
            <a:endParaRPr/>
          </a:p>
        </p:txBody>
      </p:sp>
      <p:sp>
        <p:nvSpPr>
          <p:cNvPr id="46" name="object 46"/>
          <p:cNvSpPr/>
          <p:nvPr/>
        </p:nvSpPr>
        <p:spPr>
          <a:xfrm>
            <a:off x="919444" y="3026111"/>
            <a:ext cx="1029335" cy="0"/>
          </a:xfrm>
          <a:custGeom>
            <a:avLst/>
            <a:gdLst/>
            <a:ahLst/>
            <a:cxnLst/>
            <a:rect l="l" t="t" r="r" b="b"/>
            <a:pathLst>
              <a:path w="1029335">
                <a:moveTo>
                  <a:pt x="0" y="0"/>
                </a:moveTo>
                <a:lnTo>
                  <a:pt x="1029044" y="0"/>
                </a:lnTo>
              </a:path>
            </a:pathLst>
          </a:custGeom>
          <a:ln w="76200">
            <a:solidFill>
              <a:srgbClr val="FFFFFF"/>
            </a:solidFill>
          </a:ln>
        </p:spPr>
        <p:txBody>
          <a:bodyPr wrap="square" lIns="0" tIns="0" rIns="0" bIns="0" rtlCol="0"/>
          <a:lstStyle/>
          <a:p>
            <a:endParaRPr/>
          </a:p>
        </p:txBody>
      </p:sp>
      <p:sp>
        <p:nvSpPr>
          <p:cNvPr id="47" name="object 47"/>
          <p:cNvSpPr txBox="1"/>
          <p:nvPr/>
        </p:nvSpPr>
        <p:spPr>
          <a:xfrm>
            <a:off x="2183705" y="796924"/>
            <a:ext cx="3114675" cy="998855"/>
          </a:xfrm>
          <a:prstGeom prst="rect">
            <a:avLst/>
          </a:prstGeom>
        </p:spPr>
        <p:txBody>
          <a:bodyPr vert="horz" wrap="square" lIns="0" tIns="0" rIns="0" bIns="0" rtlCol="0">
            <a:spAutoFit/>
          </a:bodyPr>
          <a:lstStyle/>
          <a:p>
            <a:pPr marL="15875" marR="958850">
              <a:lnSpc>
                <a:spcPct val="117700"/>
              </a:lnSpc>
            </a:pPr>
            <a:r>
              <a:rPr sz="1700" b="1" spc="55" dirty="0">
                <a:solidFill>
                  <a:srgbClr val="75B558"/>
                </a:solidFill>
                <a:latin typeface="Segoe UI"/>
                <a:cs typeface="Segoe UI"/>
              </a:rPr>
              <a:t>М</a:t>
            </a:r>
            <a:r>
              <a:rPr sz="1700" b="1" spc="50" dirty="0">
                <a:solidFill>
                  <a:srgbClr val="75B558"/>
                </a:solidFill>
                <a:latin typeface="Segoe UI"/>
                <a:cs typeface="Segoe UI"/>
              </a:rPr>
              <a:t>О</a:t>
            </a:r>
            <a:r>
              <a:rPr sz="1700" b="1" spc="55" dirty="0">
                <a:solidFill>
                  <a:srgbClr val="75B558"/>
                </a:solidFill>
                <a:latin typeface="Segoe UI"/>
                <a:cs typeface="Segoe UI"/>
              </a:rPr>
              <a:t>Л</a:t>
            </a:r>
            <a:r>
              <a:rPr sz="1700" b="1" spc="50" dirty="0">
                <a:solidFill>
                  <a:srgbClr val="75B558"/>
                </a:solidFill>
                <a:latin typeface="Segoe UI"/>
                <a:cs typeface="Segoe UI"/>
              </a:rPr>
              <a:t>О</a:t>
            </a:r>
            <a:r>
              <a:rPr sz="1700" b="1" spc="55" dirty="0">
                <a:solidFill>
                  <a:srgbClr val="75B558"/>
                </a:solidFill>
                <a:latin typeface="Segoe UI"/>
                <a:cs typeface="Segoe UI"/>
              </a:rPr>
              <a:t>Д</a:t>
            </a:r>
            <a:r>
              <a:rPr sz="1700" b="1" spc="60" dirty="0">
                <a:solidFill>
                  <a:srgbClr val="75B558"/>
                </a:solidFill>
                <a:latin typeface="Segoe UI"/>
                <a:cs typeface="Segoe UI"/>
              </a:rPr>
              <a:t>Ы</a:t>
            </a:r>
            <a:r>
              <a:rPr sz="1700" b="1" dirty="0">
                <a:solidFill>
                  <a:srgbClr val="75B558"/>
                </a:solidFill>
                <a:latin typeface="Segoe UI"/>
                <a:cs typeface="Segoe UI"/>
              </a:rPr>
              <a:t>Е </a:t>
            </a:r>
            <a:r>
              <a:rPr sz="1700" b="1" spc="55" dirty="0">
                <a:solidFill>
                  <a:srgbClr val="75B558"/>
                </a:solidFill>
                <a:latin typeface="Segoe UI"/>
                <a:cs typeface="Segoe UI"/>
              </a:rPr>
              <a:t>П</a:t>
            </a:r>
            <a:r>
              <a:rPr sz="1700" b="1" spc="50" dirty="0">
                <a:solidFill>
                  <a:srgbClr val="75B558"/>
                </a:solidFill>
                <a:latin typeface="Segoe UI"/>
                <a:cs typeface="Segoe UI"/>
              </a:rPr>
              <a:t>Р</a:t>
            </a:r>
            <a:r>
              <a:rPr sz="1700" b="1" spc="55" dirty="0">
                <a:solidFill>
                  <a:srgbClr val="75B558"/>
                </a:solidFill>
                <a:latin typeface="Segoe UI"/>
                <a:cs typeface="Segoe UI"/>
              </a:rPr>
              <a:t>ОФЕ</a:t>
            </a:r>
            <a:r>
              <a:rPr sz="1700" b="1" spc="20" dirty="0">
                <a:solidFill>
                  <a:srgbClr val="75B558"/>
                </a:solidFill>
                <a:latin typeface="Segoe UI"/>
                <a:cs typeface="Segoe UI"/>
              </a:rPr>
              <a:t>С</a:t>
            </a:r>
            <a:r>
              <a:rPr sz="1700" b="1" spc="55" dirty="0">
                <a:solidFill>
                  <a:srgbClr val="75B558"/>
                </a:solidFill>
                <a:latin typeface="Segoe UI"/>
                <a:cs typeface="Segoe UI"/>
              </a:rPr>
              <a:t>СИОН</a:t>
            </a:r>
            <a:r>
              <a:rPr sz="1700" b="1" spc="120" dirty="0">
                <a:solidFill>
                  <a:srgbClr val="75B558"/>
                </a:solidFill>
                <a:latin typeface="Segoe UI"/>
                <a:cs typeface="Segoe UI"/>
              </a:rPr>
              <a:t>А</a:t>
            </a:r>
            <a:r>
              <a:rPr sz="1700" b="1" spc="55" dirty="0">
                <a:solidFill>
                  <a:srgbClr val="75B558"/>
                </a:solidFill>
                <a:latin typeface="Segoe UI"/>
                <a:cs typeface="Segoe UI"/>
              </a:rPr>
              <a:t>ЛЫ</a:t>
            </a:r>
            <a:endParaRPr sz="1700">
              <a:latin typeface="Segoe UI"/>
              <a:cs typeface="Segoe UI"/>
            </a:endParaRPr>
          </a:p>
          <a:p>
            <a:pPr marL="12700" marR="5080">
              <a:lnSpc>
                <a:spcPts val="1800"/>
              </a:lnSpc>
              <a:spcBef>
                <a:spcPts val="20"/>
              </a:spcBef>
            </a:pPr>
            <a:r>
              <a:rPr sz="1500" spc="-45" dirty="0">
                <a:solidFill>
                  <a:srgbClr val="75B558"/>
                </a:solidFill>
                <a:latin typeface="Segoe UI"/>
                <a:cs typeface="Segoe UI"/>
              </a:rPr>
              <a:t>(повышени</a:t>
            </a:r>
            <a:r>
              <a:rPr sz="1500" dirty="0">
                <a:solidFill>
                  <a:srgbClr val="75B558"/>
                </a:solidFill>
                <a:latin typeface="Segoe UI"/>
                <a:cs typeface="Segoe UI"/>
              </a:rPr>
              <a:t>е</a:t>
            </a:r>
            <a:r>
              <a:rPr sz="1500" spc="-90" dirty="0">
                <a:solidFill>
                  <a:srgbClr val="75B558"/>
                </a:solidFill>
                <a:latin typeface="Segoe UI"/>
                <a:cs typeface="Segoe UI"/>
              </a:rPr>
              <a:t> </a:t>
            </a:r>
            <a:r>
              <a:rPr sz="1500" spc="-45" dirty="0">
                <a:solidFill>
                  <a:srgbClr val="75B558"/>
                </a:solidFill>
                <a:latin typeface="Segoe UI"/>
                <a:cs typeface="Segoe UI"/>
              </a:rPr>
              <a:t>конкурентоспособности профессиональног</a:t>
            </a:r>
            <a:r>
              <a:rPr sz="1500" dirty="0">
                <a:solidFill>
                  <a:srgbClr val="75B558"/>
                </a:solidFill>
                <a:latin typeface="Segoe UI"/>
                <a:cs typeface="Segoe UI"/>
              </a:rPr>
              <a:t>о</a:t>
            </a:r>
            <a:r>
              <a:rPr sz="1500" spc="-90" dirty="0">
                <a:solidFill>
                  <a:srgbClr val="75B558"/>
                </a:solidFill>
                <a:latin typeface="Segoe UI"/>
                <a:cs typeface="Segoe UI"/>
              </a:rPr>
              <a:t> </a:t>
            </a:r>
            <a:r>
              <a:rPr sz="1500" spc="-45" dirty="0">
                <a:solidFill>
                  <a:srgbClr val="75B558"/>
                </a:solidFill>
                <a:latin typeface="Segoe UI"/>
                <a:cs typeface="Segoe UI"/>
              </a:rPr>
              <a:t>образования)</a:t>
            </a:r>
            <a:endParaRPr sz="1500">
              <a:latin typeface="Segoe UI"/>
              <a:cs typeface="Segoe UI"/>
            </a:endParaRPr>
          </a:p>
        </p:txBody>
      </p:sp>
      <p:sp>
        <p:nvSpPr>
          <p:cNvPr id="48" name="object 48"/>
          <p:cNvSpPr txBox="1"/>
          <p:nvPr/>
        </p:nvSpPr>
        <p:spPr>
          <a:xfrm>
            <a:off x="2153763" y="3745785"/>
            <a:ext cx="3744595" cy="1524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Создано </a:t>
            </a:r>
            <a:r>
              <a:rPr sz="1000" b="1" dirty="0">
                <a:solidFill>
                  <a:srgbClr val="F07E2F"/>
                </a:solidFill>
                <a:latin typeface="Segoe UI"/>
                <a:cs typeface="Segoe UI"/>
              </a:rPr>
              <a:t>54</a:t>
            </a:r>
            <a:r>
              <a:rPr sz="1000" b="1" spc="-30" dirty="0">
                <a:solidFill>
                  <a:srgbClr val="F07E2F"/>
                </a:solidFill>
                <a:latin typeface="Segoe UI"/>
                <a:cs typeface="Segoe UI"/>
              </a:rPr>
              <a:t> </a:t>
            </a:r>
            <a:r>
              <a:rPr sz="900" b="1" dirty="0">
                <a:solidFill>
                  <a:srgbClr val="FFFFFF"/>
                </a:solidFill>
                <a:latin typeface="Segoe UI"/>
                <a:cs typeface="Segoe UI"/>
              </a:rPr>
              <a:t>мас</a:t>
            </a:r>
            <a:r>
              <a:rPr sz="900" b="1" spc="-15" dirty="0">
                <a:solidFill>
                  <a:srgbClr val="FFFFFF"/>
                </a:solidFill>
                <a:latin typeface="Segoe UI"/>
                <a:cs typeface="Segoe UI"/>
              </a:rPr>
              <a:t>т</a:t>
            </a:r>
            <a:r>
              <a:rPr sz="900" b="1" dirty="0">
                <a:solidFill>
                  <a:srgbClr val="FFFFFF"/>
                </a:solidFill>
                <a:latin typeface="Segoe UI"/>
                <a:cs typeface="Segoe UI"/>
              </a:rPr>
              <a:t>ерских на базе </a:t>
            </a:r>
            <a:r>
              <a:rPr sz="1000" b="1" spc="-5" dirty="0">
                <a:solidFill>
                  <a:srgbClr val="F07E2F"/>
                </a:solidFill>
                <a:latin typeface="Segoe UI"/>
                <a:cs typeface="Segoe UI"/>
              </a:rPr>
              <a:t>1</a:t>
            </a:r>
            <a:r>
              <a:rPr sz="1000" b="1" dirty="0">
                <a:solidFill>
                  <a:srgbClr val="F07E2F"/>
                </a:solidFill>
                <a:latin typeface="Segoe UI"/>
                <a:cs typeface="Segoe UI"/>
              </a:rPr>
              <a:t>0</a:t>
            </a:r>
            <a:r>
              <a:rPr sz="1000" b="1" spc="-30" dirty="0">
                <a:solidFill>
                  <a:srgbClr val="F07E2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ор</a:t>
            </a:r>
            <a:r>
              <a:rPr sz="900" b="1" spc="-25" dirty="0">
                <a:solidFill>
                  <a:srgbClr val="FFFFFF"/>
                </a:solidFill>
                <a:latin typeface="Segoe UI"/>
                <a:cs typeface="Segoe UI"/>
              </a:rPr>
              <a:t>г</a:t>
            </a:r>
            <a:r>
              <a:rPr sz="900" b="1" dirty="0">
                <a:solidFill>
                  <a:srgbClr val="FFFFFF"/>
                </a:solidFill>
                <a:latin typeface="Segoe UI"/>
                <a:cs typeface="Segoe UI"/>
              </a:rPr>
              <a:t>анизаций</a:t>
            </a:r>
            <a:endParaRPr sz="900">
              <a:latin typeface="Segoe UI"/>
              <a:cs typeface="Segoe UI"/>
            </a:endParaRPr>
          </a:p>
        </p:txBody>
      </p:sp>
      <p:sp>
        <p:nvSpPr>
          <p:cNvPr id="49" name="object 49"/>
          <p:cNvSpPr txBox="1"/>
          <p:nvPr/>
        </p:nvSpPr>
        <p:spPr>
          <a:xfrm>
            <a:off x="2040775" y="2599105"/>
            <a:ext cx="4986020" cy="389255"/>
          </a:xfrm>
          <a:prstGeom prst="rect">
            <a:avLst/>
          </a:prstGeom>
          <a:solidFill>
            <a:srgbClr val="8BBE6D"/>
          </a:solidFill>
        </p:spPr>
        <p:txBody>
          <a:bodyPr vert="horz" wrap="square" lIns="0" tIns="0" rIns="0" bIns="0" rtlCol="0">
            <a:spAutoFit/>
          </a:bodyPr>
          <a:lstStyle/>
          <a:p>
            <a:pPr marL="125095" marR="99695">
              <a:lnSpc>
                <a:spcPts val="900"/>
              </a:lnSpc>
            </a:pPr>
            <a:r>
              <a:rPr sz="900" b="1" dirty="0">
                <a:solidFill>
                  <a:srgbClr val="FFFFFF"/>
                </a:solidFill>
                <a:latin typeface="Segoe UI"/>
                <a:cs typeface="Segoe UI"/>
              </a:rPr>
              <a:t>М</a:t>
            </a:r>
            <a:r>
              <a:rPr sz="900" b="1" spc="-10" dirty="0">
                <a:solidFill>
                  <a:srgbClr val="FFFFFF"/>
                </a:solidFill>
                <a:latin typeface="Segoe UI"/>
                <a:cs typeface="Segoe UI"/>
              </a:rPr>
              <a:t>о</a:t>
            </a:r>
            <a:r>
              <a:rPr sz="900" b="1" dirty="0">
                <a:solidFill>
                  <a:srgbClr val="FFFFFF"/>
                </a:solidFill>
                <a:latin typeface="Segoe UI"/>
                <a:cs typeface="Segoe UI"/>
              </a:rPr>
              <a:t>дернизация</a:t>
            </a:r>
            <a:r>
              <a:rPr sz="900" b="1" spc="10"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a:t>
            </a:r>
            <a:r>
              <a:rPr sz="900" b="1" spc="5" dirty="0">
                <a:solidFill>
                  <a:srgbClr val="FFFFFF"/>
                </a:solidFill>
                <a:latin typeface="Segoe UI"/>
                <a:cs typeface="Segoe UI"/>
              </a:rPr>
              <a:t> </a:t>
            </a:r>
            <a:r>
              <a:rPr sz="900" b="1" dirty="0">
                <a:solidFill>
                  <a:srgbClr val="FFFFFF"/>
                </a:solidFill>
                <a:latin typeface="Segoe UI"/>
                <a:cs typeface="Segoe UI"/>
              </a:rPr>
              <a:t>в</a:t>
            </a:r>
            <a:r>
              <a:rPr sz="900" b="1" spc="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a:t>
            </a:r>
            <a:r>
              <a:rPr sz="900" b="1" spc="5" dirty="0">
                <a:solidFill>
                  <a:srgbClr val="FFFFFF"/>
                </a:solidFill>
                <a:latin typeface="Segoe UI"/>
                <a:cs typeface="Segoe UI"/>
              </a:rPr>
              <a:t> </a:t>
            </a:r>
            <a:r>
              <a:rPr sz="900" b="1" dirty="0">
                <a:solidFill>
                  <a:srgbClr val="FFFFFF"/>
                </a:solidFill>
                <a:latin typeface="Segoe UI"/>
                <a:cs typeface="Segoe UI"/>
              </a:rPr>
              <a:t>числе</a:t>
            </a:r>
            <a:r>
              <a:rPr sz="900" b="1" spc="5" dirty="0">
                <a:solidFill>
                  <a:srgbClr val="FFFFFF"/>
                </a:solidFill>
                <a:latin typeface="Segoe UI"/>
                <a:cs typeface="Segoe UI"/>
              </a:rPr>
              <a:t> </a:t>
            </a:r>
            <a:r>
              <a:rPr sz="900" b="1" dirty="0">
                <a:solidFill>
                  <a:srgbClr val="FFFFFF"/>
                </a:solidFill>
                <a:latin typeface="Segoe UI"/>
                <a:cs typeface="Segoe UI"/>
              </a:rPr>
              <a:t>посредством</a:t>
            </a:r>
            <a:r>
              <a:rPr sz="900" b="1" spc="5" dirty="0">
                <a:solidFill>
                  <a:srgbClr val="FFFFFF"/>
                </a:solidFill>
                <a:latin typeface="Segoe UI"/>
                <a:cs typeface="Segoe UI"/>
              </a:rPr>
              <a:t> </a:t>
            </a:r>
            <a:r>
              <a:rPr sz="900" b="1" dirty="0">
                <a:solidFill>
                  <a:srgbClr val="FFFFFF"/>
                </a:solidFill>
                <a:latin typeface="Segoe UI"/>
                <a:cs typeface="Segoe UI"/>
              </a:rPr>
              <a:t>внедр</a:t>
            </a:r>
            <a:r>
              <a:rPr sz="900" b="1" spc="-5" dirty="0">
                <a:solidFill>
                  <a:srgbClr val="FFFFFF"/>
                </a:solidFill>
                <a:latin typeface="Segoe UI"/>
                <a:cs typeface="Segoe UI"/>
              </a:rPr>
              <a:t>е</a:t>
            </a:r>
            <a:r>
              <a:rPr sz="900" b="1" dirty="0">
                <a:solidFill>
                  <a:srgbClr val="FFFFFF"/>
                </a:solidFill>
                <a:latin typeface="Segoe UI"/>
                <a:cs typeface="Segoe UI"/>
              </a:rPr>
              <a:t>- ния адаптивных, п</a:t>
            </a:r>
            <a:r>
              <a:rPr sz="900" b="1" spc="-10" dirty="0">
                <a:solidFill>
                  <a:srgbClr val="FFFFFF"/>
                </a:solidFill>
                <a:latin typeface="Segoe UI"/>
                <a:cs typeface="Segoe UI"/>
              </a:rPr>
              <a:t>р</a:t>
            </a:r>
            <a:r>
              <a:rPr sz="900" b="1" dirty="0">
                <a:solidFill>
                  <a:srgbClr val="FFFFFF"/>
                </a:solidFill>
                <a:latin typeface="Segoe UI"/>
                <a:cs typeface="Segoe UI"/>
              </a:rPr>
              <a:t>акти</a:t>
            </a:r>
            <a:r>
              <a:rPr sz="900" b="1" spc="-15" dirty="0">
                <a:solidFill>
                  <a:srgbClr val="FFFFFF"/>
                </a:solidFill>
                <a:latin typeface="Segoe UI"/>
                <a:cs typeface="Segoe UI"/>
              </a:rPr>
              <a:t>к</a:t>
            </a:r>
            <a:r>
              <a:rPr sz="900" b="1" dirty="0">
                <a:solidFill>
                  <a:srgbClr val="FFFFFF"/>
                </a:solidFill>
                <a:latin typeface="Segoe UI"/>
                <a:cs typeface="Segoe UI"/>
              </a:rPr>
              <a:t>о-ориентированных и гибких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прог</a:t>
            </a:r>
            <a:r>
              <a:rPr sz="900" b="1" spc="-10" dirty="0">
                <a:solidFill>
                  <a:srgbClr val="FFFFFF"/>
                </a:solidFill>
                <a:latin typeface="Segoe UI"/>
                <a:cs typeface="Segoe UI"/>
              </a:rPr>
              <a:t>р</a:t>
            </a:r>
            <a:r>
              <a:rPr sz="900" b="1" dirty="0">
                <a:solidFill>
                  <a:srgbClr val="FFFFFF"/>
                </a:solidFill>
                <a:latin typeface="Segoe UI"/>
                <a:cs typeface="Segoe UI"/>
              </a:rPr>
              <a:t>амм</a:t>
            </a:r>
            <a:endParaRPr sz="900">
              <a:latin typeface="Segoe UI"/>
              <a:cs typeface="Segoe UI"/>
            </a:endParaRPr>
          </a:p>
        </p:txBody>
      </p:sp>
      <p:sp>
        <p:nvSpPr>
          <p:cNvPr id="50" name="object 50"/>
          <p:cNvSpPr txBox="1"/>
          <p:nvPr/>
        </p:nvSpPr>
        <p:spPr>
          <a:xfrm>
            <a:off x="2040775" y="3064211"/>
            <a:ext cx="4986020" cy="523240"/>
          </a:xfrm>
          <a:prstGeom prst="rect">
            <a:avLst/>
          </a:prstGeom>
          <a:solidFill>
            <a:srgbClr val="8BBE6D"/>
          </a:solidFill>
        </p:spPr>
        <p:txBody>
          <a:bodyPr vert="horz" wrap="square" lIns="0" tIns="0" rIns="0" bIns="0" rtlCol="0">
            <a:spAutoFit/>
          </a:bodyPr>
          <a:lstStyle/>
          <a:p>
            <a:pPr marL="125095" marR="100330" algn="just">
              <a:lnSpc>
                <a:spcPts val="900"/>
              </a:lnSpc>
            </a:pPr>
            <a:r>
              <a:rPr sz="900" b="1" dirty="0">
                <a:solidFill>
                  <a:srgbClr val="FFFFFF"/>
                </a:solidFill>
                <a:latin typeface="Segoe UI"/>
                <a:cs typeface="Segoe UI"/>
              </a:rPr>
              <a:t>Внедрение</a:t>
            </a:r>
            <a:r>
              <a:rPr sz="900" b="1" spc="-10" dirty="0">
                <a:solidFill>
                  <a:srgbClr val="FFFFFF"/>
                </a:solidFill>
                <a:latin typeface="Segoe UI"/>
                <a:cs typeface="Segoe UI"/>
              </a:rPr>
              <a:t> </a:t>
            </a:r>
            <a:r>
              <a:rPr sz="900" b="1" dirty="0">
                <a:solidFill>
                  <a:srgbClr val="FFFFFF"/>
                </a:solidFill>
                <a:latin typeface="Segoe UI"/>
                <a:cs typeface="Segoe UI"/>
              </a:rPr>
              <a:t>современных</a:t>
            </a:r>
            <a:r>
              <a:rPr sz="900" b="1" spc="-1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a:t>
            </a:r>
            <a:r>
              <a:rPr sz="900" b="1" spc="-10" dirty="0">
                <a:solidFill>
                  <a:srgbClr val="FFFFFF"/>
                </a:solidFill>
                <a:latin typeface="Segoe UI"/>
                <a:cs typeface="Segoe UI"/>
              </a:rPr>
              <a:t> </a:t>
            </a:r>
            <a:r>
              <a:rPr sz="900" b="1" dirty="0">
                <a:solidFill>
                  <a:srgbClr val="FFFFFF"/>
                </a:solidFill>
                <a:latin typeface="Segoe UI"/>
                <a:cs typeface="Segoe UI"/>
              </a:rPr>
              <a:t>при</a:t>
            </a:r>
            <a:r>
              <a:rPr sz="900" b="1" spc="-10" dirty="0">
                <a:solidFill>
                  <a:srgbClr val="FFFFFF"/>
                </a:solidFill>
                <a:latin typeface="Segoe UI"/>
                <a:cs typeface="Segoe UI"/>
              </a:rPr>
              <a:t> </a:t>
            </a:r>
            <a:r>
              <a:rPr sz="900" b="1" dirty="0">
                <a:solidFill>
                  <a:srgbClr val="FFFFFF"/>
                </a:solidFill>
                <a:latin typeface="Segoe UI"/>
                <a:cs typeface="Segoe UI"/>
              </a:rPr>
              <a:t>реализации</a:t>
            </a:r>
            <a:r>
              <a:rPr sz="900" b="1" spc="-10" dirty="0">
                <a:solidFill>
                  <a:srgbClr val="FFFFFF"/>
                </a:solidFill>
                <a:latin typeface="Segoe UI"/>
                <a:cs typeface="Segoe UI"/>
              </a:rPr>
              <a:t> </a:t>
            </a:r>
            <a:r>
              <a:rPr sz="900" b="1" dirty="0">
                <a:solidFill>
                  <a:srgbClr val="FFFFFF"/>
                </a:solidFill>
                <a:latin typeface="Segoe UI"/>
                <a:cs typeface="Segoe UI"/>
              </a:rPr>
              <a:t>основных</a:t>
            </a:r>
            <a:r>
              <a:rPr sz="900" b="1" spc="-10" dirty="0">
                <a:solidFill>
                  <a:srgbClr val="FFFFFF"/>
                </a:solidFill>
                <a:latin typeface="Segoe UI"/>
                <a:cs typeface="Segoe UI"/>
              </a:rPr>
              <a:t> </a:t>
            </a:r>
            <a:r>
              <a:rPr sz="900" b="1" dirty="0">
                <a:solidFill>
                  <a:srgbClr val="FFFFFF"/>
                </a:solidFill>
                <a:latin typeface="Segoe UI"/>
                <a:cs typeface="Segoe UI"/>
              </a:rPr>
              <a:t>профессиональных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85"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 </a:t>
            </a:r>
            <a:r>
              <a:rPr sz="900" b="1" spc="-85"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 </a:t>
            </a:r>
            <a:r>
              <a:rPr sz="900" b="1" spc="-85"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85" dirty="0">
                <a:solidFill>
                  <a:srgbClr val="FFFFFF"/>
                </a:solidFill>
                <a:latin typeface="Segoe UI"/>
                <a:cs typeface="Segoe UI"/>
              </a:rPr>
              <a:t> </a:t>
            </a:r>
            <a:r>
              <a:rPr sz="900" b="1" dirty="0">
                <a:solidFill>
                  <a:srgbClr val="FFFFFF"/>
                </a:solidFill>
                <a:latin typeface="Segoe UI"/>
                <a:cs typeface="Segoe UI"/>
              </a:rPr>
              <a:t>обучения </a:t>
            </a:r>
            <a:r>
              <a:rPr sz="900" b="1" spc="-85" dirty="0">
                <a:solidFill>
                  <a:srgbClr val="FFFFFF"/>
                </a:solidFill>
                <a:latin typeface="Segoe UI"/>
                <a:cs typeface="Segoe UI"/>
              </a:rPr>
              <a:t> </a:t>
            </a:r>
            <a:r>
              <a:rPr sz="900" b="1" dirty="0">
                <a:solidFill>
                  <a:srgbClr val="FFFFFF"/>
                </a:solidFill>
                <a:latin typeface="Segoe UI"/>
                <a:cs typeface="Segoe UI"/>
              </a:rPr>
              <a:t>и </a:t>
            </a:r>
            <a:r>
              <a:rPr sz="900" b="1" spc="-85" dirty="0">
                <a:solidFill>
                  <a:srgbClr val="FFFFFF"/>
                </a:solidFill>
                <a:latin typeface="Segoe UI"/>
                <a:cs typeface="Segoe UI"/>
              </a:rPr>
              <a:t> </a:t>
            </a:r>
            <a:r>
              <a:rPr sz="900" b="1" dirty="0">
                <a:solidFill>
                  <a:srgbClr val="FFFFFF"/>
                </a:solidFill>
                <a:latin typeface="Segoe UI"/>
                <a:cs typeface="Segoe UI"/>
              </a:rPr>
              <a:t>дополни- </a:t>
            </a:r>
            <a:r>
              <a:rPr sz="900" b="1" spc="-15" dirty="0">
                <a:solidFill>
                  <a:srgbClr val="FFFFFF"/>
                </a:solidFill>
                <a:latin typeface="Segoe UI"/>
                <a:cs typeface="Segoe UI"/>
              </a:rPr>
              <a:t>т</a:t>
            </a:r>
            <a:r>
              <a:rPr sz="900" b="1" dirty="0">
                <a:solidFill>
                  <a:srgbClr val="FFFFFF"/>
                </a:solidFill>
                <a:latin typeface="Segoe UI"/>
                <a:cs typeface="Segoe UI"/>
              </a:rPr>
              <a:t>ельных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прог</a:t>
            </a:r>
            <a:r>
              <a:rPr sz="900" b="1" spc="-10" dirty="0">
                <a:solidFill>
                  <a:srgbClr val="FFFFFF"/>
                </a:solidFill>
                <a:latin typeface="Segoe UI"/>
                <a:cs typeface="Segoe UI"/>
              </a:rPr>
              <a:t>р</a:t>
            </a:r>
            <a:r>
              <a:rPr sz="900" b="1" dirty="0">
                <a:solidFill>
                  <a:srgbClr val="FFFFFF"/>
                </a:solidFill>
                <a:latin typeface="Segoe UI"/>
                <a:cs typeface="Segoe UI"/>
              </a:rPr>
              <a:t>амм</a:t>
            </a:r>
            <a:endParaRPr sz="900">
              <a:latin typeface="Segoe UI"/>
              <a:cs typeface="Segoe UI"/>
            </a:endParaRPr>
          </a:p>
        </p:txBody>
      </p:sp>
      <p:sp>
        <p:nvSpPr>
          <p:cNvPr id="51" name="object 51"/>
          <p:cNvSpPr txBox="1"/>
          <p:nvPr/>
        </p:nvSpPr>
        <p:spPr>
          <a:xfrm>
            <a:off x="1206775" y="4607152"/>
            <a:ext cx="1672589" cy="702945"/>
          </a:xfrm>
          <a:prstGeom prst="rect">
            <a:avLst/>
          </a:prstGeom>
        </p:spPr>
        <p:txBody>
          <a:bodyPr vert="horz" wrap="square" lIns="0" tIns="0" rIns="0" bIns="0" rtlCol="0">
            <a:spAutoFit/>
          </a:bodyPr>
          <a:lstStyle/>
          <a:p>
            <a:pPr marL="589280" marR="5080" indent="-577215">
              <a:lnSpc>
                <a:spcPts val="700"/>
              </a:lnSpc>
            </a:pPr>
            <a:r>
              <a:rPr sz="700" b="1" spc="-10" dirty="0">
                <a:solidFill>
                  <a:srgbClr val="D2A400"/>
                </a:solidFill>
                <a:latin typeface="Segoe UI"/>
                <a:cs typeface="Segoe UI"/>
              </a:rPr>
              <a:t>Информационно-</a:t>
            </a:r>
            <a:r>
              <a:rPr sz="700" b="1" spc="-25" dirty="0">
                <a:solidFill>
                  <a:srgbClr val="D2A400"/>
                </a:solidFill>
                <a:latin typeface="Segoe UI"/>
                <a:cs typeface="Segoe UI"/>
              </a:rPr>
              <a:t>к</a:t>
            </a:r>
            <a:r>
              <a:rPr sz="700" b="1" spc="-10" dirty="0">
                <a:solidFill>
                  <a:srgbClr val="D2A400"/>
                </a:solidFill>
                <a:latin typeface="Segoe UI"/>
                <a:cs typeface="Segoe UI"/>
              </a:rPr>
              <a:t>оммуникационны</a:t>
            </a:r>
            <a:r>
              <a:rPr sz="700" b="1" dirty="0">
                <a:solidFill>
                  <a:srgbClr val="D2A400"/>
                </a:solidFill>
                <a:latin typeface="Segoe UI"/>
                <a:cs typeface="Segoe UI"/>
              </a:rPr>
              <a:t>е </a:t>
            </a:r>
            <a:r>
              <a:rPr sz="700" b="1" spc="-20" dirty="0">
                <a:solidFill>
                  <a:srgbClr val="D2A400"/>
                </a:solidFill>
                <a:latin typeface="Segoe UI"/>
                <a:cs typeface="Segoe UI"/>
              </a:rPr>
              <a:t>т</a:t>
            </a:r>
            <a:r>
              <a:rPr sz="700" b="1" spc="-10" dirty="0">
                <a:solidFill>
                  <a:srgbClr val="D2A400"/>
                </a:solidFill>
                <a:latin typeface="Segoe UI"/>
                <a:cs typeface="Segoe UI"/>
              </a:rPr>
              <a:t>ехнологии</a:t>
            </a:r>
            <a:endParaRPr sz="700">
              <a:latin typeface="Segoe UI"/>
              <a:cs typeface="Segoe UI"/>
            </a:endParaRPr>
          </a:p>
          <a:p>
            <a:pPr marL="12700" marR="243840">
              <a:lnSpc>
                <a:spcPts val="700"/>
              </a:lnSpc>
              <a:spcBef>
                <a:spcPts val="565"/>
              </a:spcBef>
            </a:pPr>
            <a:r>
              <a:rPr sz="700" dirty="0">
                <a:solidFill>
                  <a:srgbClr val="575756"/>
                </a:solidFill>
                <a:latin typeface="Segoe UI"/>
                <a:cs typeface="Segoe UI"/>
              </a:rPr>
              <a:t>ГБПОУ «Нижегородский радиотехнический колледж»</a:t>
            </a:r>
            <a:endParaRPr sz="700">
              <a:latin typeface="Segoe UI"/>
              <a:cs typeface="Segoe UI"/>
            </a:endParaRPr>
          </a:p>
          <a:p>
            <a:pPr marL="12700" marR="243840">
              <a:lnSpc>
                <a:spcPts val="700"/>
              </a:lnSpc>
              <a:spcBef>
                <a:spcPts val="565"/>
              </a:spcBef>
            </a:pPr>
            <a:r>
              <a:rPr sz="700" dirty="0">
                <a:solidFill>
                  <a:srgbClr val="575756"/>
                </a:solidFill>
                <a:latin typeface="Segoe UI"/>
                <a:cs typeface="Segoe UI"/>
              </a:rPr>
              <a:t>ГБПОУ «Уренский индустриально- энергетический техникум»</a:t>
            </a:r>
            <a:endParaRPr sz="700">
              <a:latin typeface="Segoe UI"/>
              <a:cs typeface="Segoe UI"/>
            </a:endParaRPr>
          </a:p>
        </p:txBody>
      </p:sp>
      <p:sp>
        <p:nvSpPr>
          <p:cNvPr id="52" name="object 52"/>
          <p:cNvSpPr txBox="1"/>
          <p:nvPr/>
        </p:nvSpPr>
        <p:spPr>
          <a:xfrm>
            <a:off x="1206775" y="5428589"/>
            <a:ext cx="1622425" cy="1113790"/>
          </a:xfrm>
          <a:prstGeom prst="rect">
            <a:avLst/>
          </a:prstGeom>
        </p:spPr>
        <p:txBody>
          <a:bodyPr vert="horz" wrap="square" lIns="0" tIns="0" rIns="0" bIns="0" rtlCol="0">
            <a:spAutoFit/>
          </a:bodyPr>
          <a:lstStyle/>
          <a:p>
            <a:pPr marL="251460" marR="193040" algn="ctr">
              <a:lnSpc>
                <a:spcPts val="700"/>
              </a:lnSpc>
            </a:pPr>
            <a:r>
              <a:rPr sz="700" b="1" dirty="0">
                <a:solidFill>
                  <a:srgbClr val="D2A400"/>
                </a:solidFill>
                <a:latin typeface="Segoe UI"/>
                <a:cs typeface="Segoe UI"/>
              </a:rPr>
              <a:t>Обслуживание т</a:t>
            </a:r>
            <a:r>
              <a:rPr sz="700" b="1" spc="-10" dirty="0">
                <a:solidFill>
                  <a:srgbClr val="D2A400"/>
                </a:solidFill>
                <a:latin typeface="Segoe UI"/>
                <a:cs typeface="Segoe UI"/>
              </a:rPr>
              <a:t>р</a:t>
            </a:r>
            <a:r>
              <a:rPr sz="700" b="1" dirty="0">
                <a:solidFill>
                  <a:srgbClr val="D2A400"/>
                </a:solidFill>
                <a:latin typeface="Segoe UI"/>
                <a:cs typeface="Segoe UI"/>
              </a:rPr>
              <a:t>анспо</a:t>
            </a:r>
            <a:r>
              <a:rPr sz="700" b="1" spc="-10" dirty="0">
                <a:solidFill>
                  <a:srgbClr val="D2A400"/>
                </a:solidFill>
                <a:latin typeface="Segoe UI"/>
                <a:cs typeface="Segoe UI"/>
              </a:rPr>
              <a:t>р</a:t>
            </a:r>
            <a:r>
              <a:rPr sz="700" b="1" dirty="0">
                <a:solidFill>
                  <a:srgbClr val="D2A400"/>
                </a:solidFill>
                <a:latin typeface="Segoe UI"/>
                <a:cs typeface="Segoe UI"/>
              </a:rPr>
              <a:t>та и логистика</a:t>
            </a:r>
            <a:endParaRPr sz="700">
              <a:latin typeface="Segoe UI"/>
              <a:cs typeface="Segoe UI"/>
            </a:endParaRPr>
          </a:p>
          <a:p>
            <a:pPr marL="12700" marR="390525">
              <a:lnSpc>
                <a:spcPts val="700"/>
              </a:lnSpc>
              <a:spcBef>
                <a:spcPts val="565"/>
              </a:spcBef>
            </a:pPr>
            <a:r>
              <a:rPr sz="700" dirty="0">
                <a:solidFill>
                  <a:srgbClr val="575756"/>
                </a:solidFill>
                <a:latin typeface="Segoe UI"/>
                <a:cs typeface="Segoe UI"/>
              </a:rPr>
              <a:t>ГБПОУ «Нижегородский автотранспортный техникум»</a:t>
            </a:r>
            <a:endParaRPr sz="700">
              <a:latin typeface="Segoe UI"/>
              <a:cs typeface="Segoe UI"/>
            </a:endParaRPr>
          </a:p>
          <a:p>
            <a:pPr marL="50165" algn="ctr">
              <a:lnSpc>
                <a:spcPct val="100000"/>
              </a:lnSpc>
              <a:spcBef>
                <a:spcPts val="425"/>
              </a:spcBef>
            </a:pPr>
            <a:r>
              <a:rPr sz="700" b="1" spc="-10" dirty="0">
                <a:solidFill>
                  <a:srgbClr val="D2A400"/>
                </a:solidFill>
                <a:latin typeface="Segoe UI"/>
                <a:cs typeface="Segoe UI"/>
              </a:rPr>
              <a:t>С</a:t>
            </a:r>
            <a:r>
              <a:rPr sz="700" b="1" dirty="0">
                <a:solidFill>
                  <a:srgbClr val="D2A400"/>
                </a:solidFill>
                <a:latin typeface="Segoe UI"/>
                <a:cs typeface="Segoe UI"/>
              </a:rPr>
              <a:t>трои</a:t>
            </a:r>
            <a:r>
              <a:rPr sz="700" b="1" spc="-10" dirty="0">
                <a:solidFill>
                  <a:srgbClr val="D2A400"/>
                </a:solidFill>
                <a:latin typeface="Segoe UI"/>
                <a:cs typeface="Segoe UI"/>
              </a:rPr>
              <a:t>т</a:t>
            </a:r>
            <a:r>
              <a:rPr sz="700" b="1" dirty="0">
                <a:solidFill>
                  <a:srgbClr val="D2A400"/>
                </a:solidFill>
                <a:latin typeface="Segoe UI"/>
                <a:cs typeface="Segoe UI"/>
              </a:rPr>
              <a:t>ел</a:t>
            </a:r>
            <a:r>
              <a:rPr sz="700" b="1" spc="-5" dirty="0">
                <a:solidFill>
                  <a:srgbClr val="D2A400"/>
                </a:solidFill>
                <a:latin typeface="Segoe UI"/>
                <a:cs typeface="Segoe UI"/>
              </a:rPr>
              <a:t>ь</a:t>
            </a:r>
            <a:r>
              <a:rPr sz="700" b="1" dirty="0">
                <a:solidFill>
                  <a:srgbClr val="D2A400"/>
                </a:solidFill>
                <a:latin typeface="Segoe UI"/>
                <a:cs typeface="Segoe UI"/>
              </a:rPr>
              <a:t>ство</a:t>
            </a:r>
            <a:endParaRPr sz="700">
              <a:latin typeface="Segoe UI"/>
              <a:cs typeface="Segoe UI"/>
            </a:endParaRPr>
          </a:p>
          <a:p>
            <a:pPr marL="12700" marR="117475">
              <a:lnSpc>
                <a:spcPts val="700"/>
              </a:lnSpc>
              <a:spcBef>
                <a:spcPts val="565"/>
              </a:spcBef>
            </a:pPr>
            <a:r>
              <a:rPr sz="700" dirty="0">
                <a:solidFill>
                  <a:srgbClr val="575756"/>
                </a:solidFill>
                <a:latin typeface="Segoe UI"/>
                <a:cs typeface="Segoe UI"/>
              </a:rPr>
              <a:t>ГАПОУ «Перевозский строительный колледж»</a:t>
            </a:r>
            <a:endParaRPr sz="700">
              <a:latin typeface="Segoe UI"/>
              <a:cs typeface="Segoe UI"/>
            </a:endParaRPr>
          </a:p>
          <a:p>
            <a:pPr marL="12700" marR="5080">
              <a:lnSpc>
                <a:spcPts val="700"/>
              </a:lnSpc>
              <a:spcBef>
                <a:spcPts val="565"/>
              </a:spcBef>
            </a:pPr>
            <a:r>
              <a:rPr sz="700" dirty="0">
                <a:solidFill>
                  <a:srgbClr val="575756"/>
                </a:solidFill>
                <a:latin typeface="Segoe UI"/>
                <a:cs typeface="Segoe UI"/>
              </a:rPr>
              <a:t>ГБПОУ «Нижегородский строительный техникум»</a:t>
            </a:r>
            <a:endParaRPr sz="700">
              <a:latin typeface="Segoe UI"/>
              <a:cs typeface="Segoe UI"/>
            </a:endParaRPr>
          </a:p>
        </p:txBody>
      </p:sp>
      <p:sp>
        <p:nvSpPr>
          <p:cNvPr id="53" name="object 53"/>
          <p:cNvSpPr/>
          <p:nvPr/>
        </p:nvSpPr>
        <p:spPr>
          <a:xfrm>
            <a:off x="3080067" y="5139486"/>
            <a:ext cx="1144789" cy="1044410"/>
          </a:xfrm>
          <a:prstGeom prst="rect">
            <a:avLst/>
          </a:prstGeom>
          <a:blipFill>
            <a:blip r:embed="rId3" cstate="print"/>
            <a:stretch>
              <a:fillRect/>
            </a:stretch>
          </a:blipFill>
        </p:spPr>
        <p:txBody>
          <a:bodyPr wrap="square" lIns="0" tIns="0" rIns="0" bIns="0" rtlCol="0"/>
          <a:lstStyle/>
          <a:p>
            <a:endParaRPr/>
          </a:p>
        </p:txBody>
      </p:sp>
      <p:sp>
        <p:nvSpPr>
          <p:cNvPr id="54" name="object 54"/>
          <p:cNvSpPr txBox="1"/>
          <p:nvPr/>
        </p:nvSpPr>
        <p:spPr>
          <a:xfrm>
            <a:off x="4488555" y="4602633"/>
            <a:ext cx="1579880" cy="1435735"/>
          </a:xfrm>
          <a:prstGeom prst="rect">
            <a:avLst/>
          </a:prstGeom>
        </p:spPr>
        <p:txBody>
          <a:bodyPr vert="horz" wrap="square" lIns="0" tIns="0" rIns="0" bIns="0" rtlCol="0">
            <a:spAutoFit/>
          </a:bodyPr>
          <a:lstStyle/>
          <a:p>
            <a:pPr marL="316230">
              <a:lnSpc>
                <a:spcPct val="100000"/>
              </a:lnSpc>
            </a:pPr>
            <a:r>
              <a:rPr sz="700" b="1" dirty="0">
                <a:solidFill>
                  <a:srgbClr val="D2A400"/>
                </a:solidFill>
                <a:latin typeface="Segoe UI"/>
                <a:cs typeface="Segoe UI"/>
              </a:rPr>
              <a:t>Социальная сфе</a:t>
            </a:r>
            <a:r>
              <a:rPr sz="700" b="1" spc="-10" dirty="0">
                <a:solidFill>
                  <a:srgbClr val="D2A400"/>
                </a:solidFill>
                <a:latin typeface="Segoe UI"/>
                <a:cs typeface="Segoe UI"/>
              </a:rPr>
              <a:t>р</a:t>
            </a:r>
            <a:r>
              <a:rPr sz="700" b="1" dirty="0">
                <a:solidFill>
                  <a:srgbClr val="D2A400"/>
                </a:solidFill>
                <a:latin typeface="Segoe UI"/>
                <a:cs typeface="Segoe UI"/>
              </a:rPr>
              <a:t>а</a:t>
            </a:r>
            <a:endParaRPr sz="700">
              <a:latin typeface="Segoe UI"/>
              <a:cs typeface="Segoe UI"/>
            </a:endParaRPr>
          </a:p>
          <a:p>
            <a:pPr marL="670560" marR="5080" indent="-102870" algn="r">
              <a:lnSpc>
                <a:spcPts val="700"/>
              </a:lnSpc>
              <a:spcBef>
                <a:spcPts val="565"/>
              </a:spcBef>
            </a:pPr>
            <a:r>
              <a:rPr sz="700" dirty="0">
                <a:solidFill>
                  <a:srgbClr val="575756"/>
                </a:solidFill>
                <a:latin typeface="Segoe UI"/>
                <a:cs typeface="Segoe UI"/>
              </a:rPr>
              <a:t>ГБПОУ «Нижегородский Губернский колледж»</a:t>
            </a:r>
            <a:endParaRPr sz="700">
              <a:latin typeface="Segoe UI"/>
              <a:cs typeface="Segoe UI"/>
            </a:endParaRPr>
          </a:p>
          <a:p>
            <a:pPr marR="124460" algn="ctr">
              <a:lnSpc>
                <a:spcPct val="100000"/>
              </a:lnSpc>
              <a:spcBef>
                <a:spcPts val="425"/>
              </a:spcBef>
            </a:pPr>
            <a:r>
              <a:rPr sz="700" b="1" dirty="0">
                <a:solidFill>
                  <a:srgbClr val="D2A400"/>
                </a:solidFill>
                <a:latin typeface="Segoe UI"/>
                <a:cs typeface="Segoe UI"/>
              </a:rPr>
              <a:t>Сел</a:t>
            </a:r>
            <a:r>
              <a:rPr sz="700" b="1" spc="-5" dirty="0">
                <a:solidFill>
                  <a:srgbClr val="D2A400"/>
                </a:solidFill>
                <a:latin typeface="Segoe UI"/>
                <a:cs typeface="Segoe UI"/>
              </a:rPr>
              <a:t>ь</a:t>
            </a:r>
            <a:r>
              <a:rPr sz="700" b="1" dirty="0">
                <a:solidFill>
                  <a:srgbClr val="D2A400"/>
                </a:solidFill>
                <a:latin typeface="Segoe UI"/>
                <a:cs typeface="Segoe UI"/>
              </a:rPr>
              <a:t>с</a:t>
            </a:r>
            <a:r>
              <a:rPr sz="700" b="1" spc="-15" dirty="0">
                <a:solidFill>
                  <a:srgbClr val="D2A400"/>
                </a:solidFill>
                <a:latin typeface="Segoe UI"/>
                <a:cs typeface="Segoe UI"/>
              </a:rPr>
              <a:t>к</a:t>
            </a:r>
            <a:r>
              <a:rPr sz="700" b="1" dirty="0">
                <a:solidFill>
                  <a:srgbClr val="D2A400"/>
                </a:solidFill>
                <a:latin typeface="Segoe UI"/>
                <a:cs typeface="Segoe UI"/>
              </a:rPr>
              <a:t>ое </a:t>
            </a:r>
            <a:r>
              <a:rPr sz="700" b="1" spc="-5" dirty="0">
                <a:solidFill>
                  <a:srgbClr val="D2A400"/>
                </a:solidFill>
                <a:latin typeface="Segoe UI"/>
                <a:cs typeface="Segoe UI"/>
              </a:rPr>
              <a:t>х</a:t>
            </a:r>
            <a:r>
              <a:rPr sz="700" b="1" dirty="0">
                <a:solidFill>
                  <a:srgbClr val="D2A400"/>
                </a:solidFill>
                <a:latin typeface="Segoe UI"/>
                <a:cs typeface="Segoe UI"/>
              </a:rPr>
              <a:t>озяйство</a:t>
            </a:r>
            <a:endParaRPr sz="700">
              <a:latin typeface="Segoe UI"/>
              <a:cs typeface="Segoe UI"/>
            </a:endParaRPr>
          </a:p>
          <a:p>
            <a:pPr marL="670560" marR="5080" indent="-30480" algn="r">
              <a:lnSpc>
                <a:spcPts val="700"/>
              </a:lnSpc>
              <a:spcBef>
                <a:spcPts val="565"/>
              </a:spcBef>
            </a:pPr>
            <a:r>
              <a:rPr sz="700" dirty="0">
                <a:solidFill>
                  <a:srgbClr val="575756"/>
                </a:solidFill>
                <a:latin typeface="Segoe UI"/>
                <a:cs typeface="Segoe UI"/>
              </a:rPr>
              <a:t>ГБПОУ «Лукояновский Губернский колледж»</a:t>
            </a:r>
            <a:endParaRPr sz="700">
              <a:latin typeface="Segoe UI"/>
              <a:cs typeface="Segoe UI"/>
            </a:endParaRPr>
          </a:p>
          <a:p>
            <a:pPr marL="330835" marR="5080" indent="478790" algn="r">
              <a:lnSpc>
                <a:spcPts val="700"/>
              </a:lnSpc>
              <a:spcBef>
                <a:spcPts val="565"/>
              </a:spcBef>
            </a:pPr>
            <a:r>
              <a:rPr sz="700" spc="-25" dirty="0">
                <a:solidFill>
                  <a:srgbClr val="575756"/>
                </a:solidFill>
                <a:latin typeface="Segoe UI"/>
                <a:cs typeface="Segoe UI"/>
              </a:rPr>
              <a:t>ГБПО</a:t>
            </a:r>
            <a:r>
              <a:rPr sz="700" dirty="0">
                <a:solidFill>
                  <a:srgbClr val="575756"/>
                </a:solidFill>
                <a:latin typeface="Segoe UI"/>
                <a:cs typeface="Segoe UI"/>
              </a:rPr>
              <a:t>У</a:t>
            </a:r>
            <a:r>
              <a:rPr sz="700" spc="-45" dirty="0">
                <a:solidFill>
                  <a:srgbClr val="575756"/>
                </a:solidFill>
                <a:latin typeface="Segoe UI"/>
                <a:cs typeface="Segoe UI"/>
              </a:rPr>
              <a:t> </a:t>
            </a:r>
            <a:r>
              <a:rPr sz="700" spc="-25" dirty="0">
                <a:solidFill>
                  <a:srgbClr val="575756"/>
                </a:solidFill>
                <a:latin typeface="Segoe UI"/>
                <a:cs typeface="Segoe UI"/>
              </a:rPr>
              <a:t>«Шахунский коллед</a:t>
            </a:r>
            <a:r>
              <a:rPr sz="700" dirty="0">
                <a:solidFill>
                  <a:srgbClr val="575756"/>
                </a:solidFill>
                <a:latin typeface="Segoe UI"/>
                <a:cs typeface="Segoe UI"/>
              </a:rPr>
              <a:t>ж</a:t>
            </a:r>
            <a:r>
              <a:rPr sz="700" spc="-45" dirty="0">
                <a:solidFill>
                  <a:srgbClr val="575756"/>
                </a:solidFill>
                <a:latin typeface="Segoe UI"/>
                <a:cs typeface="Segoe UI"/>
              </a:rPr>
              <a:t> </a:t>
            </a:r>
            <a:r>
              <a:rPr sz="700" dirty="0">
                <a:solidFill>
                  <a:srgbClr val="575756"/>
                </a:solidFill>
                <a:latin typeface="Segoe UI"/>
                <a:cs typeface="Segoe UI"/>
              </a:rPr>
              <a:t>аграрной индустрии»</a:t>
            </a:r>
            <a:endParaRPr sz="700">
              <a:latin typeface="Segoe UI"/>
              <a:cs typeface="Segoe UI"/>
            </a:endParaRPr>
          </a:p>
          <a:p>
            <a:pPr marR="124460" algn="ctr">
              <a:lnSpc>
                <a:spcPct val="100000"/>
              </a:lnSpc>
              <a:spcBef>
                <a:spcPts val="425"/>
              </a:spcBef>
            </a:pPr>
            <a:r>
              <a:rPr sz="700" b="1" dirty="0">
                <a:solidFill>
                  <a:srgbClr val="D2A400"/>
                </a:solidFill>
                <a:latin typeface="Segoe UI"/>
                <a:cs typeface="Segoe UI"/>
              </a:rPr>
              <a:t>Иск</a:t>
            </a:r>
            <a:r>
              <a:rPr sz="700" b="1" spc="-5" dirty="0">
                <a:solidFill>
                  <a:srgbClr val="D2A400"/>
                </a:solidFill>
                <a:latin typeface="Segoe UI"/>
                <a:cs typeface="Segoe UI"/>
              </a:rPr>
              <a:t>у</a:t>
            </a:r>
            <a:r>
              <a:rPr sz="700" b="1" dirty="0">
                <a:solidFill>
                  <a:srgbClr val="D2A400"/>
                </a:solidFill>
                <a:latin typeface="Segoe UI"/>
                <a:cs typeface="Segoe UI"/>
              </a:rPr>
              <a:t>сство, дизайн и сфе</a:t>
            </a:r>
            <a:r>
              <a:rPr sz="700" b="1" spc="-10" dirty="0">
                <a:solidFill>
                  <a:srgbClr val="D2A400"/>
                </a:solidFill>
                <a:latin typeface="Segoe UI"/>
                <a:cs typeface="Segoe UI"/>
              </a:rPr>
              <a:t>р</a:t>
            </a:r>
            <a:r>
              <a:rPr sz="700" b="1" dirty="0">
                <a:solidFill>
                  <a:srgbClr val="D2A400"/>
                </a:solidFill>
                <a:latin typeface="Segoe UI"/>
                <a:cs typeface="Segoe UI"/>
              </a:rPr>
              <a:t>а </a:t>
            </a:r>
            <a:r>
              <a:rPr sz="700" b="1" spc="-5" dirty="0">
                <a:solidFill>
                  <a:srgbClr val="D2A400"/>
                </a:solidFill>
                <a:latin typeface="Segoe UI"/>
                <a:cs typeface="Segoe UI"/>
              </a:rPr>
              <a:t>у</a:t>
            </a:r>
            <a:r>
              <a:rPr sz="700" b="1" dirty="0">
                <a:solidFill>
                  <a:srgbClr val="D2A400"/>
                </a:solidFill>
                <a:latin typeface="Segoe UI"/>
                <a:cs typeface="Segoe UI"/>
              </a:rPr>
              <a:t>слуг</a:t>
            </a:r>
            <a:endParaRPr sz="700">
              <a:latin typeface="Segoe UI"/>
              <a:cs typeface="Segoe UI"/>
            </a:endParaRPr>
          </a:p>
          <a:p>
            <a:pPr marL="27940" marR="7620" indent="332740" algn="r">
              <a:lnSpc>
                <a:spcPts val="700"/>
              </a:lnSpc>
              <a:spcBef>
                <a:spcPts val="565"/>
              </a:spcBef>
            </a:pPr>
            <a:r>
              <a:rPr sz="700" spc="-25" dirty="0">
                <a:solidFill>
                  <a:srgbClr val="575756"/>
                </a:solidFill>
                <a:latin typeface="Segoe UI"/>
                <a:cs typeface="Segoe UI"/>
              </a:rPr>
              <a:t>ГБПО</a:t>
            </a:r>
            <a:r>
              <a:rPr sz="700" dirty="0">
                <a:solidFill>
                  <a:srgbClr val="575756"/>
                </a:solidFill>
                <a:latin typeface="Segoe UI"/>
                <a:cs typeface="Segoe UI"/>
              </a:rPr>
              <a:t>У</a:t>
            </a:r>
            <a:r>
              <a:rPr sz="700" spc="-45" dirty="0">
                <a:solidFill>
                  <a:srgbClr val="575756"/>
                </a:solidFill>
                <a:latin typeface="Segoe UI"/>
                <a:cs typeface="Segoe UI"/>
              </a:rPr>
              <a:t> </a:t>
            </a:r>
            <a:r>
              <a:rPr sz="700" spc="-25" dirty="0">
                <a:solidFill>
                  <a:srgbClr val="575756"/>
                </a:solidFill>
                <a:latin typeface="Segoe UI"/>
                <a:cs typeface="Segoe UI"/>
              </a:rPr>
              <a:t>«Арзамасски</a:t>
            </a:r>
            <a:r>
              <a:rPr sz="700" dirty="0">
                <a:solidFill>
                  <a:srgbClr val="575756"/>
                </a:solidFill>
                <a:latin typeface="Segoe UI"/>
                <a:cs typeface="Segoe UI"/>
              </a:rPr>
              <a:t>й</a:t>
            </a:r>
            <a:r>
              <a:rPr sz="700" spc="-45" dirty="0">
                <a:solidFill>
                  <a:srgbClr val="575756"/>
                </a:solidFill>
                <a:latin typeface="Segoe UI"/>
                <a:cs typeface="Segoe UI"/>
              </a:rPr>
              <a:t> </a:t>
            </a:r>
            <a:r>
              <a:rPr sz="700" spc="-25" dirty="0">
                <a:solidFill>
                  <a:srgbClr val="575756"/>
                </a:solidFill>
                <a:latin typeface="Segoe UI"/>
                <a:cs typeface="Segoe UI"/>
              </a:rPr>
              <a:t>техникум строительств</a:t>
            </a:r>
            <a:r>
              <a:rPr sz="700" dirty="0">
                <a:solidFill>
                  <a:srgbClr val="575756"/>
                </a:solidFill>
                <a:latin typeface="Segoe UI"/>
                <a:cs typeface="Segoe UI"/>
              </a:rPr>
              <a:t>а</a:t>
            </a:r>
            <a:r>
              <a:rPr sz="700" spc="-45" dirty="0">
                <a:solidFill>
                  <a:srgbClr val="575756"/>
                </a:solidFill>
                <a:latin typeface="Segoe UI"/>
                <a:cs typeface="Segoe UI"/>
              </a:rPr>
              <a:t> </a:t>
            </a:r>
            <a:r>
              <a:rPr sz="700" dirty="0">
                <a:solidFill>
                  <a:srgbClr val="575756"/>
                </a:solidFill>
                <a:latin typeface="Segoe UI"/>
                <a:cs typeface="Segoe UI"/>
              </a:rPr>
              <a:t>и</a:t>
            </a:r>
            <a:r>
              <a:rPr sz="700" spc="-45" dirty="0">
                <a:solidFill>
                  <a:srgbClr val="575756"/>
                </a:solidFill>
                <a:latin typeface="Segoe UI"/>
                <a:cs typeface="Segoe UI"/>
              </a:rPr>
              <a:t> </a:t>
            </a:r>
            <a:r>
              <a:rPr sz="700" spc="-25" dirty="0">
                <a:solidFill>
                  <a:srgbClr val="575756"/>
                </a:solidFill>
                <a:latin typeface="Segoe UI"/>
                <a:cs typeface="Segoe UI"/>
              </a:rPr>
              <a:t>предпринимательства»</a:t>
            </a:r>
            <a:endParaRPr sz="700">
              <a:latin typeface="Segoe UI"/>
              <a:cs typeface="Segoe UI"/>
            </a:endParaRPr>
          </a:p>
        </p:txBody>
      </p:sp>
      <p:sp>
        <p:nvSpPr>
          <p:cNvPr id="55" name="object 55"/>
          <p:cNvSpPr txBox="1"/>
          <p:nvPr/>
        </p:nvSpPr>
        <p:spPr>
          <a:xfrm>
            <a:off x="4875537" y="6317513"/>
            <a:ext cx="1190625" cy="292100"/>
          </a:xfrm>
          <a:prstGeom prst="rect">
            <a:avLst/>
          </a:prstGeom>
        </p:spPr>
        <p:txBody>
          <a:bodyPr vert="horz" wrap="square" lIns="0" tIns="0" rIns="0" bIns="0" rtlCol="0">
            <a:spAutoFit/>
          </a:bodyPr>
          <a:lstStyle/>
          <a:p>
            <a:pPr marL="12700" marR="5080" indent="146050" algn="just">
              <a:lnSpc>
                <a:spcPts val="700"/>
              </a:lnSpc>
            </a:pPr>
            <a:r>
              <a:rPr sz="700" spc="-25" dirty="0">
                <a:solidFill>
                  <a:srgbClr val="575756"/>
                </a:solidFill>
                <a:latin typeface="Segoe UI"/>
                <a:cs typeface="Segoe UI"/>
              </a:rPr>
              <a:t>ГБО</a:t>
            </a:r>
            <a:r>
              <a:rPr sz="700" dirty="0">
                <a:solidFill>
                  <a:srgbClr val="575756"/>
                </a:solidFill>
                <a:latin typeface="Segoe UI"/>
                <a:cs typeface="Segoe UI"/>
              </a:rPr>
              <a:t>У</a:t>
            </a:r>
            <a:r>
              <a:rPr sz="700" spc="-45" dirty="0">
                <a:solidFill>
                  <a:srgbClr val="575756"/>
                </a:solidFill>
                <a:latin typeface="Segoe UI"/>
                <a:cs typeface="Segoe UI"/>
              </a:rPr>
              <a:t> </a:t>
            </a:r>
            <a:r>
              <a:rPr sz="700" spc="-25" dirty="0">
                <a:solidFill>
                  <a:srgbClr val="575756"/>
                </a:solidFill>
                <a:latin typeface="Segoe UI"/>
                <a:cs typeface="Segoe UI"/>
              </a:rPr>
              <a:t>В</a:t>
            </a:r>
            <a:r>
              <a:rPr sz="700" dirty="0">
                <a:solidFill>
                  <a:srgbClr val="575756"/>
                </a:solidFill>
                <a:latin typeface="Segoe UI"/>
                <a:cs typeface="Segoe UI"/>
              </a:rPr>
              <a:t>О</a:t>
            </a:r>
            <a:r>
              <a:rPr sz="700" spc="-45" dirty="0">
                <a:solidFill>
                  <a:srgbClr val="575756"/>
                </a:solidFill>
                <a:latin typeface="Segoe UI"/>
                <a:cs typeface="Segoe UI"/>
              </a:rPr>
              <a:t> </a:t>
            </a:r>
            <a:r>
              <a:rPr sz="700" spc="-25" dirty="0">
                <a:solidFill>
                  <a:srgbClr val="575756"/>
                </a:solidFill>
                <a:latin typeface="Segoe UI"/>
                <a:cs typeface="Segoe UI"/>
              </a:rPr>
              <a:t>«Нижегородский государственны</a:t>
            </a:r>
            <a:r>
              <a:rPr sz="700" dirty="0">
                <a:solidFill>
                  <a:srgbClr val="575756"/>
                </a:solidFill>
                <a:latin typeface="Segoe UI"/>
                <a:cs typeface="Segoe UI"/>
              </a:rPr>
              <a:t>й</a:t>
            </a:r>
            <a:r>
              <a:rPr sz="700" spc="-45" dirty="0">
                <a:solidFill>
                  <a:srgbClr val="575756"/>
                </a:solidFill>
                <a:latin typeface="Segoe UI"/>
                <a:cs typeface="Segoe UI"/>
              </a:rPr>
              <a:t> </a:t>
            </a:r>
            <a:r>
              <a:rPr sz="700" spc="-25" dirty="0">
                <a:solidFill>
                  <a:srgbClr val="575756"/>
                </a:solidFill>
                <a:latin typeface="Segoe UI"/>
                <a:cs typeface="Segoe UI"/>
              </a:rPr>
              <a:t>инженерно- экономически</a:t>
            </a:r>
            <a:r>
              <a:rPr sz="700" dirty="0">
                <a:solidFill>
                  <a:srgbClr val="575756"/>
                </a:solidFill>
                <a:latin typeface="Segoe UI"/>
                <a:cs typeface="Segoe UI"/>
              </a:rPr>
              <a:t>й</a:t>
            </a:r>
            <a:r>
              <a:rPr sz="700" spc="-45" dirty="0">
                <a:solidFill>
                  <a:srgbClr val="575756"/>
                </a:solidFill>
                <a:latin typeface="Segoe UI"/>
                <a:cs typeface="Segoe UI"/>
              </a:rPr>
              <a:t> </a:t>
            </a:r>
            <a:r>
              <a:rPr sz="700" spc="-25" dirty="0">
                <a:solidFill>
                  <a:srgbClr val="575756"/>
                </a:solidFill>
                <a:latin typeface="Segoe UI"/>
                <a:cs typeface="Segoe UI"/>
              </a:rPr>
              <a:t>университет»</a:t>
            </a:r>
            <a:endParaRPr sz="700">
              <a:latin typeface="Segoe UI"/>
              <a:cs typeface="Segoe UI"/>
            </a:endParaRPr>
          </a:p>
        </p:txBody>
      </p:sp>
      <p:sp>
        <p:nvSpPr>
          <p:cNvPr id="56" name="object 56"/>
          <p:cNvSpPr/>
          <p:nvPr/>
        </p:nvSpPr>
        <p:spPr>
          <a:xfrm>
            <a:off x="6099289" y="4775987"/>
            <a:ext cx="295795" cy="235620"/>
          </a:xfrm>
          <a:prstGeom prst="rect">
            <a:avLst/>
          </a:prstGeom>
          <a:blipFill>
            <a:blip r:embed="rId4" cstate="print"/>
            <a:stretch>
              <a:fillRect/>
            </a:stretch>
          </a:blipFill>
        </p:spPr>
        <p:txBody>
          <a:bodyPr wrap="square" lIns="0" tIns="0" rIns="0" bIns="0" rtlCol="0"/>
          <a:lstStyle/>
          <a:p>
            <a:endParaRPr/>
          </a:p>
        </p:txBody>
      </p:sp>
      <p:sp>
        <p:nvSpPr>
          <p:cNvPr id="57" name="object 57"/>
          <p:cNvSpPr/>
          <p:nvPr/>
        </p:nvSpPr>
        <p:spPr>
          <a:xfrm>
            <a:off x="832523" y="4735448"/>
            <a:ext cx="350201" cy="355808"/>
          </a:xfrm>
          <a:prstGeom prst="rect">
            <a:avLst/>
          </a:prstGeom>
          <a:blipFill>
            <a:blip r:embed="rId5" cstate="print"/>
            <a:stretch>
              <a:fillRect/>
            </a:stretch>
          </a:blipFill>
        </p:spPr>
        <p:txBody>
          <a:bodyPr wrap="square" lIns="0" tIns="0" rIns="0" bIns="0" rtlCol="0"/>
          <a:lstStyle/>
          <a:p>
            <a:endParaRPr/>
          </a:p>
        </p:txBody>
      </p:sp>
      <p:sp>
        <p:nvSpPr>
          <p:cNvPr id="58" name="object 58"/>
          <p:cNvSpPr/>
          <p:nvPr/>
        </p:nvSpPr>
        <p:spPr>
          <a:xfrm>
            <a:off x="858108" y="5605328"/>
            <a:ext cx="326535" cy="301682"/>
          </a:xfrm>
          <a:prstGeom prst="rect">
            <a:avLst/>
          </a:prstGeom>
          <a:blipFill>
            <a:blip r:embed="rId6" cstate="print"/>
            <a:stretch>
              <a:fillRect/>
            </a:stretch>
          </a:blipFill>
        </p:spPr>
        <p:txBody>
          <a:bodyPr wrap="square" lIns="0" tIns="0" rIns="0" bIns="0" rtlCol="0"/>
          <a:lstStyle/>
          <a:p>
            <a:endParaRPr/>
          </a:p>
        </p:txBody>
      </p:sp>
      <p:sp>
        <p:nvSpPr>
          <p:cNvPr id="59" name="object 59"/>
          <p:cNvSpPr/>
          <p:nvPr/>
        </p:nvSpPr>
        <p:spPr>
          <a:xfrm>
            <a:off x="6098781" y="5101297"/>
            <a:ext cx="285278" cy="307005"/>
          </a:xfrm>
          <a:prstGeom prst="rect">
            <a:avLst/>
          </a:prstGeom>
          <a:blipFill>
            <a:blip r:embed="rId7" cstate="print"/>
            <a:stretch>
              <a:fillRect/>
            </a:stretch>
          </a:blipFill>
        </p:spPr>
        <p:txBody>
          <a:bodyPr wrap="square" lIns="0" tIns="0" rIns="0" bIns="0" rtlCol="0"/>
          <a:lstStyle/>
          <a:p>
            <a:endParaRPr/>
          </a:p>
        </p:txBody>
      </p:sp>
      <p:sp>
        <p:nvSpPr>
          <p:cNvPr id="60" name="object 60"/>
          <p:cNvSpPr/>
          <p:nvPr/>
        </p:nvSpPr>
        <p:spPr>
          <a:xfrm>
            <a:off x="964900" y="6012014"/>
            <a:ext cx="219755" cy="219743"/>
          </a:xfrm>
          <a:prstGeom prst="rect">
            <a:avLst/>
          </a:prstGeom>
          <a:blipFill>
            <a:blip r:embed="rId8" cstate="print"/>
            <a:stretch>
              <a:fillRect/>
            </a:stretch>
          </a:blipFill>
        </p:spPr>
        <p:txBody>
          <a:bodyPr wrap="square" lIns="0" tIns="0" rIns="0" bIns="0" rtlCol="0"/>
          <a:lstStyle/>
          <a:p>
            <a:endParaRPr/>
          </a:p>
        </p:txBody>
      </p:sp>
      <p:sp>
        <p:nvSpPr>
          <p:cNvPr id="61" name="object 61"/>
          <p:cNvSpPr/>
          <p:nvPr/>
        </p:nvSpPr>
        <p:spPr>
          <a:xfrm>
            <a:off x="6108877" y="5428945"/>
            <a:ext cx="221005" cy="230056"/>
          </a:xfrm>
          <a:prstGeom prst="rect">
            <a:avLst/>
          </a:prstGeom>
          <a:blipFill>
            <a:blip r:embed="rId9" cstate="print"/>
            <a:stretch>
              <a:fillRect/>
            </a:stretch>
          </a:blipFill>
        </p:spPr>
        <p:txBody>
          <a:bodyPr wrap="square" lIns="0" tIns="0" rIns="0" bIns="0" rtlCol="0"/>
          <a:lstStyle/>
          <a:p>
            <a:endParaRPr/>
          </a:p>
        </p:txBody>
      </p:sp>
      <p:sp>
        <p:nvSpPr>
          <p:cNvPr id="62" name="object 62"/>
          <p:cNvSpPr/>
          <p:nvPr/>
        </p:nvSpPr>
        <p:spPr>
          <a:xfrm>
            <a:off x="6109217" y="5428942"/>
            <a:ext cx="220979" cy="230504"/>
          </a:xfrm>
          <a:custGeom>
            <a:avLst/>
            <a:gdLst/>
            <a:ahLst/>
            <a:cxnLst/>
            <a:rect l="l" t="t" r="r" b="b"/>
            <a:pathLst>
              <a:path w="220979" h="230504">
                <a:moveTo>
                  <a:pt x="110163" y="230057"/>
                </a:moveTo>
                <a:lnTo>
                  <a:pt x="151403" y="221779"/>
                </a:lnTo>
                <a:lnTo>
                  <a:pt x="185583" y="199097"/>
                </a:lnTo>
                <a:lnTo>
                  <a:pt x="209606" y="165242"/>
                </a:lnTo>
                <a:lnTo>
                  <a:pt x="220374" y="123443"/>
                </a:lnTo>
                <a:lnTo>
                  <a:pt x="219583" y="107288"/>
                </a:lnTo>
                <a:lnTo>
                  <a:pt x="207738" y="63980"/>
                </a:lnTo>
                <a:lnTo>
                  <a:pt x="183845" y="30159"/>
                </a:lnTo>
                <a:lnTo>
                  <a:pt x="150679" y="8081"/>
                </a:lnTo>
                <a:lnTo>
                  <a:pt x="111018" y="0"/>
                </a:lnTo>
                <a:lnTo>
                  <a:pt x="96542" y="951"/>
                </a:lnTo>
                <a:lnTo>
                  <a:pt x="57039" y="14288"/>
                </a:lnTo>
                <a:lnTo>
                  <a:pt x="25752" y="40870"/>
                </a:lnTo>
                <a:lnTo>
                  <a:pt x="5676" y="77506"/>
                </a:lnTo>
                <a:lnTo>
                  <a:pt x="0" y="105942"/>
                </a:lnTo>
                <a:lnTo>
                  <a:pt x="775" y="122183"/>
                </a:lnTo>
                <a:lnTo>
                  <a:pt x="12526" y="165672"/>
                </a:lnTo>
                <a:lnTo>
                  <a:pt x="36271" y="199607"/>
                </a:lnTo>
                <a:lnTo>
                  <a:pt x="69257" y="221795"/>
                </a:lnTo>
                <a:lnTo>
                  <a:pt x="108730" y="230047"/>
                </a:lnTo>
                <a:lnTo>
                  <a:pt x="110163" y="230057"/>
                </a:lnTo>
                <a:close/>
              </a:path>
            </a:pathLst>
          </a:custGeom>
          <a:ln w="3175">
            <a:solidFill>
              <a:srgbClr val="000000"/>
            </a:solidFill>
          </a:ln>
        </p:spPr>
        <p:txBody>
          <a:bodyPr wrap="square" lIns="0" tIns="0" rIns="0" bIns="0" rtlCol="0"/>
          <a:lstStyle/>
          <a:p>
            <a:endParaRPr/>
          </a:p>
        </p:txBody>
      </p:sp>
      <p:sp>
        <p:nvSpPr>
          <p:cNvPr id="63" name="object 63"/>
          <p:cNvSpPr txBox="1"/>
          <p:nvPr/>
        </p:nvSpPr>
        <p:spPr>
          <a:xfrm>
            <a:off x="8873073" y="5734648"/>
            <a:ext cx="117348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a:t>
            </a:r>
            <a:r>
              <a:rPr sz="1200" spc="-25" dirty="0">
                <a:solidFill>
                  <a:srgbClr val="575756"/>
                </a:solidFill>
                <a:latin typeface="Segoe UI"/>
                <a:cs typeface="Segoe UI"/>
              </a:rPr>
              <a:t> </a:t>
            </a:r>
            <a:r>
              <a:rPr sz="1200" dirty="0">
                <a:solidFill>
                  <a:srgbClr val="575756"/>
                </a:solidFill>
                <a:latin typeface="Segoe UI"/>
                <a:cs typeface="Segoe UI"/>
              </a:rPr>
              <a:t>федеральный</a:t>
            </a:r>
            <a:endParaRPr sz="1200">
              <a:latin typeface="Segoe UI"/>
              <a:cs typeface="Segoe UI"/>
            </a:endParaRPr>
          </a:p>
        </p:txBody>
      </p:sp>
      <p:sp>
        <p:nvSpPr>
          <p:cNvPr id="64" name="object 64"/>
          <p:cNvSpPr txBox="1"/>
          <p:nvPr/>
        </p:nvSpPr>
        <p:spPr>
          <a:xfrm>
            <a:off x="8865521" y="6058548"/>
            <a:ext cx="1228725" cy="466090"/>
          </a:xfrm>
          <a:prstGeom prst="rect">
            <a:avLst/>
          </a:prstGeom>
        </p:spPr>
        <p:txBody>
          <a:bodyPr vert="horz" wrap="square" lIns="0" tIns="0" rIns="0" bIns="0" rtlCol="0">
            <a:spAutoFit/>
          </a:bodyPr>
          <a:lstStyle/>
          <a:p>
            <a:pPr marL="202565" indent="-185420">
              <a:lnSpc>
                <a:spcPct val="100000"/>
              </a:lnSpc>
              <a:buClr>
                <a:srgbClr val="575756"/>
              </a:buClr>
              <a:buFont typeface="Segoe UI"/>
              <a:buChar char="—"/>
              <a:tabLst>
                <a:tab pos="203200" algn="l"/>
              </a:tabLst>
            </a:pPr>
            <a:r>
              <a:rPr sz="1200" dirty="0">
                <a:solidFill>
                  <a:srgbClr val="575756"/>
                </a:solidFill>
                <a:latin typeface="Segoe UI"/>
                <a:cs typeface="Segoe UI"/>
              </a:rPr>
              <a:t>региональный</a:t>
            </a:r>
            <a:endParaRPr sz="1200">
              <a:latin typeface="Segoe UI"/>
              <a:cs typeface="Segoe UI"/>
            </a:endParaRPr>
          </a:p>
          <a:p>
            <a:pPr marL="203835" indent="-191135">
              <a:lnSpc>
                <a:spcPct val="100000"/>
              </a:lnSpc>
              <a:spcBef>
                <a:spcPts val="825"/>
              </a:spcBef>
              <a:buClr>
                <a:srgbClr val="575756"/>
              </a:buClr>
              <a:buFont typeface="Segoe UI"/>
              <a:buChar char="—"/>
              <a:tabLst>
                <a:tab pos="204470" algn="l"/>
              </a:tabLst>
            </a:pPr>
            <a:r>
              <a:rPr sz="1200" dirty="0">
                <a:solidFill>
                  <a:srgbClr val="575756"/>
                </a:solidFill>
                <a:latin typeface="Segoe UI"/>
                <a:cs typeface="Segoe UI"/>
              </a:rPr>
              <a:t>внебюджет</a:t>
            </a:r>
            <a:endParaRPr sz="1200">
              <a:latin typeface="Segoe UI"/>
              <a:cs typeface="Segoe UI"/>
            </a:endParaRPr>
          </a:p>
        </p:txBody>
      </p:sp>
      <p:sp>
        <p:nvSpPr>
          <p:cNvPr id="65" name="object 65"/>
          <p:cNvSpPr/>
          <p:nvPr/>
        </p:nvSpPr>
        <p:spPr>
          <a:xfrm>
            <a:off x="6789839" y="6136449"/>
            <a:ext cx="434936" cy="436498"/>
          </a:xfrm>
          <a:prstGeom prst="rect">
            <a:avLst/>
          </a:prstGeom>
          <a:blipFill>
            <a:blip r:embed="rId10" cstate="print"/>
            <a:stretch>
              <a:fillRect/>
            </a:stretch>
          </a:blipFill>
        </p:spPr>
        <p:txBody>
          <a:bodyPr wrap="square" lIns="0" tIns="0" rIns="0" bIns="0" rtlCol="0"/>
          <a:lstStyle/>
          <a:p>
            <a:endParaRPr/>
          </a:p>
        </p:txBody>
      </p:sp>
      <p:sp>
        <p:nvSpPr>
          <p:cNvPr id="66" name="object 66"/>
          <p:cNvSpPr/>
          <p:nvPr/>
        </p:nvSpPr>
        <p:spPr>
          <a:xfrm>
            <a:off x="7304129" y="5831615"/>
            <a:ext cx="0" cy="626745"/>
          </a:xfrm>
          <a:custGeom>
            <a:avLst/>
            <a:gdLst/>
            <a:ahLst/>
            <a:cxnLst/>
            <a:rect l="l" t="t" r="r" b="b"/>
            <a:pathLst>
              <a:path h="626745">
                <a:moveTo>
                  <a:pt x="0" y="0"/>
                </a:moveTo>
                <a:lnTo>
                  <a:pt x="0" y="626237"/>
                </a:lnTo>
              </a:path>
            </a:pathLst>
          </a:custGeom>
          <a:ln w="9525">
            <a:solidFill>
              <a:srgbClr val="5284C4"/>
            </a:solidFill>
          </a:ln>
        </p:spPr>
        <p:txBody>
          <a:bodyPr wrap="square" lIns="0" tIns="0" rIns="0" bIns="0" rtlCol="0"/>
          <a:lstStyle/>
          <a:p>
            <a:endParaRPr/>
          </a:p>
        </p:txBody>
      </p:sp>
      <p:sp>
        <p:nvSpPr>
          <p:cNvPr id="67" name="object 67"/>
          <p:cNvSpPr/>
          <p:nvPr/>
        </p:nvSpPr>
        <p:spPr>
          <a:xfrm>
            <a:off x="7299366" y="6147775"/>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8" name="object 68"/>
          <p:cNvSpPr/>
          <p:nvPr/>
        </p:nvSpPr>
        <p:spPr>
          <a:xfrm>
            <a:off x="7382240" y="6124071"/>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9" name="object 69"/>
          <p:cNvSpPr/>
          <p:nvPr/>
        </p:nvSpPr>
        <p:spPr>
          <a:xfrm>
            <a:off x="7382240" y="6124071"/>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0" name="object 70"/>
          <p:cNvSpPr/>
          <p:nvPr/>
        </p:nvSpPr>
        <p:spPr>
          <a:xfrm>
            <a:off x="7304129" y="5836377"/>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71" name="object 71"/>
          <p:cNvSpPr/>
          <p:nvPr/>
        </p:nvSpPr>
        <p:spPr>
          <a:xfrm>
            <a:off x="7387003" y="5812667"/>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2" name="object 72"/>
          <p:cNvSpPr/>
          <p:nvPr/>
        </p:nvSpPr>
        <p:spPr>
          <a:xfrm>
            <a:off x="7387003" y="5812667"/>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3" name="object 73"/>
          <p:cNvSpPr/>
          <p:nvPr/>
        </p:nvSpPr>
        <p:spPr>
          <a:xfrm>
            <a:off x="7299366" y="6457845"/>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74" name="object 74"/>
          <p:cNvSpPr/>
          <p:nvPr/>
        </p:nvSpPr>
        <p:spPr>
          <a:xfrm>
            <a:off x="7387003" y="6429373"/>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5" name="object 75"/>
          <p:cNvSpPr/>
          <p:nvPr/>
        </p:nvSpPr>
        <p:spPr>
          <a:xfrm>
            <a:off x="7387003" y="6429373"/>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6" name="object 76"/>
          <p:cNvSpPr/>
          <p:nvPr/>
        </p:nvSpPr>
        <p:spPr>
          <a:xfrm>
            <a:off x="4294831" y="4873638"/>
            <a:ext cx="93980" cy="0"/>
          </a:xfrm>
          <a:custGeom>
            <a:avLst/>
            <a:gdLst/>
            <a:ahLst/>
            <a:cxnLst/>
            <a:rect l="l" t="t" r="r" b="b"/>
            <a:pathLst>
              <a:path w="93979">
                <a:moveTo>
                  <a:pt x="93649" y="0"/>
                </a:moveTo>
                <a:lnTo>
                  <a:pt x="0" y="0"/>
                </a:lnTo>
              </a:path>
            </a:pathLst>
          </a:custGeom>
          <a:ln w="9525">
            <a:solidFill>
              <a:srgbClr val="5284C4"/>
            </a:solidFill>
          </a:ln>
        </p:spPr>
        <p:txBody>
          <a:bodyPr wrap="square" lIns="0" tIns="0" rIns="0" bIns="0" rtlCol="0"/>
          <a:lstStyle/>
          <a:p>
            <a:endParaRPr/>
          </a:p>
        </p:txBody>
      </p:sp>
      <p:sp>
        <p:nvSpPr>
          <p:cNvPr id="77" name="object 77"/>
          <p:cNvSpPr/>
          <p:nvPr/>
        </p:nvSpPr>
        <p:spPr>
          <a:xfrm>
            <a:off x="4392821" y="4850062"/>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8" name="object 78"/>
          <p:cNvSpPr/>
          <p:nvPr/>
        </p:nvSpPr>
        <p:spPr>
          <a:xfrm>
            <a:off x="4392821" y="4850062"/>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9" name="object 79"/>
          <p:cNvSpPr/>
          <p:nvPr/>
        </p:nvSpPr>
        <p:spPr>
          <a:xfrm>
            <a:off x="4293136" y="4868870"/>
            <a:ext cx="0" cy="1072515"/>
          </a:xfrm>
          <a:custGeom>
            <a:avLst/>
            <a:gdLst/>
            <a:ahLst/>
            <a:cxnLst/>
            <a:rect l="l" t="t" r="r" b="b"/>
            <a:pathLst>
              <a:path h="1072514">
                <a:moveTo>
                  <a:pt x="0" y="0"/>
                </a:moveTo>
                <a:lnTo>
                  <a:pt x="0" y="1071905"/>
                </a:lnTo>
              </a:path>
            </a:pathLst>
          </a:custGeom>
          <a:ln w="12700">
            <a:solidFill>
              <a:srgbClr val="5284C4"/>
            </a:solidFill>
          </a:ln>
        </p:spPr>
        <p:txBody>
          <a:bodyPr wrap="square" lIns="0" tIns="0" rIns="0" bIns="0" rtlCol="0"/>
          <a:lstStyle/>
          <a:p>
            <a:endParaRPr/>
          </a:p>
        </p:txBody>
      </p:sp>
      <p:sp>
        <p:nvSpPr>
          <p:cNvPr id="80" name="object 80"/>
          <p:cNvSpPr/>
          <p:nvPr/>
        </p:nvSpPr>
        <p:spPr>
          <a:xfrm>
            <a:off x="2911683" y="4973161"/>
            <a:ext cx="96520" cy="0"/>
          </a:xfrm>
          <a:custGeom>
            <a:avLst/>
            <a:gdLst/>
            <a:ahLst/>
            <a:cxnLst/>
            <a:rect l="l" t="t" r="r" b="b"/>
            <a:pathLst>
              <a:path w="96519">
                <a:moveTo>
                  <a:pt x="0" y="0"/>
                </a:moveTo>
                <a:lnTo>
                  <a:pt x="96507" y="0"/>
                </a:lnTo>
              </a:path>
            </a:pathLst>
          </a:custGeom>
          <a:ln w="9525">
            <a:solidFill>
              <a:srgbClr val="5284C4"/>
            </a:solidFill>
          </a:ln>
        </p:spPr>
        <p:txBody>
          <a:bodyPr wrap="square" lIns="0" tIns="0" rIns="0" bIns="0" rtlCol="0"/>
          <a:lstStyle/>
          <a:p>
            <a:endParaRPr/>
          </a:p>
        </p:txBody>
      </p:sp>
      <p:sp>
        <p:nvSpPr>
          <p:cNvPr id="81" name="object 81"/>
          <p:cNvSpPr/>
          <p:nvPr/>
        </p:nvSpPr>
        <p:spPr>
          <a:xfrm>
            <a:off x="2878109" y="4949591"/>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82" name="object 82"/>
          <p:cNvSpPr/>
          <p:nvPr/>
        </p:nvSpPr>
        <p:spPr>
          <a:xfrm>
            <a:off x="2878109" y="4949591"/>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83" name="object 83"/>
          <p:cNvSpPr/>
          <p:nvPr/>
        </p:nvSpPr>
        <p:spPr>
          <a:xfrm>
            <a:off x="2917734" y="5209370"/>
            <a:ext cx="90805" cy="0"/>
          </a:xfrm>
          <a:custGeom>
            <a:avLst/>
            <a:gdLst/>
            <a:ahLst/>
            <a:cxnLst/>
            <a:rect l="l" t="t" r="r" b="b"/>
            <a:pathLst>
              <a:path w="90805">
                <a:moveTo>
                  <a:pt x="0" y="0"/>
                </a:moveTo>
                <a:lnTo>
                  <a:pt x="90462" y="0"/>
                </a:lnTo>
              </a:path>
            </a:pathLst>
          </a:custGeom>
          <a:ln w="9525">
            <a:solidFill>
              <a:srgbClr val="5284C4"/>
            </a:solidFill>
          </a:ln>
        </p:spPr>
        <p:txBody>
          <a:bodyPr wrap="square" lIns="0" tIns="0" rIns="0" bIns="0" rtlCol="0"/>
          <a:lstStyle/>
          <a:p>
            <a:endParaRPr/>
          </a:p>
        </p:txBody>
      </p:sp>
      <p:sp>
        <p:nvSpPr>
          <p:cNvPr id="84" name="object 84"/>
          <p:cNvSpPr/>
          <p:nvPr/>
        </p:nvSpPr>
        <p:spPr>
          <a:xfrm>
            <a:off x="2880113" y="5184132"/>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85" name="object 85"/>
          <p:cNvSpPr/>
          <p:nvPr/>
        </p:nvSpPr>
        <p:spPr>
          <a:xfrm>
            <a:off x="2880113" y="5184132"/>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86" name="object 86"/>
          <p:cNvSpPr/>
          <p:nvPr/>
        </p:nvSpPr>
        <p:spPr>
          <a:xfrm>
            <a:off x="3006114" y="4968398"/>
            <a:ext cx="0" cy="1494790"/>
          </a:xfrm>
          <a:custGeom>
            <a:avLst/>
            <a:gdLst/>
            <a:ahLst/>
            <a:cxnLst/>
            <a:rect l="l" t="t" r="r" b="b"/>
            <a:pathLst>
              <a:path h="1494789">
                <a:moveTo>
                  <a:pt x="0" y="0"/>
                </a:moveTo>
                <a:lnTo>
                  <a:pt x="0" y="1494231"/>
                </a:lnTo>
              </a:path>
            </a:pathLst>
          </a:custGeom>
          <a:ln w="12700">
            <a:solidFill>
              <a:srgbClr val="5284C4"/>
            </a:solidFill>
          </a:ln>
        </p:spPr>
        <p:txBody>
          <a:bodyPr wrap="square" lIns="0" tIns="0" rIns="0" bIns="0" rtlCol="0"/>
          <a:lstStyle/>
          <a:p>
            <a:endParaRPr/>
          </a:p>
        </p:txBody>
      </p:sp>
      <p:sp>
        <p:nvSpPr>
          <p:cNvPr id="87" name="object 87"/>
          <p:cNvSpPr/>
          <p:nvPr/>
        </p:nvSpPr>
        <p:spPr>
          <a:xfrm>
            <a:off x="5500004" y="639000"/>
            <a:ext cx="1615439" cy="1314919"/>
          </a:xfrm>
          <a:prstGeom prst="rect">
            <a:avLst/>
          </a:prstGeom>
          <a:blipFill>
            <a:blip r:embed="rId11" cstate="print"/>
            <a:stretch>
              <a:fillRect/>
            </a:stretch>
          </a:blipFill>
        </p:spPr>
        <p:txBody>
          <a:bodyPr wrap="square" lIns="0" tIns="0" rIns="0" bIns="0" rtlCol="0"/>
          <a:lstStyle/>
          <a:p>
            <a:endParaRPr/>
          </a:p>
        </p:txBody>
      </p:sp>
      <p:sp>
        <p:nvSpPr>
          <p:cNvPr id="88" name="object 88"/>
          <p:cNvSpPr/>
          <p:nvPr/>
        </p:nvSpPr>
        <p:spPr>
          <a:xfrm>
            <a:off x="5628779" y="6033520"/>
            <a:ext cx="701992" cy="233180"/>
          </a:xfrm>
          <a:prstGeom prst="rect">
            <a:avLst/>
          </a:prstGeom>
          <a:blipFill>
            <a:blip r:embed="rId12" cstate="print"/>
            <a:stretch>
              <a:fillRect/>
            </a:stretch>
          </a:blipFill>
        </p:spPr>
        <p:txBody>
          <a:bodyPr wrap="square" lIns="0" tIns="0" rIns="0" bIns="0" rtlCol="0"/>
          <a:lstStyle/>
          <a:p>
            <a:endParaRPr/>
          </a:p>
        </p:txBody>
      </p:sp>
      <p:sp>
        <p:nvSpPr>
          <p:cNvPr id="89" name="object 89"/>
          <p:cNvSpPr/>
          <p:nvPr/>
        </p:nvSpPr>
        <p:spPr>
          <a:xfrm>
            <a:off x="913219" y="6286262"/>
            <a:ext cx="275488" cy="276843"/>
          </a:xfrm>
          <a:prstGeom prst="rect">
            <a:avLst/>
          </a:prstGeom>
          <a:blipFill>
            <a:blip r:embed="rId13" cstate="print"/>
            <a:stretch>
              <a:fillRect/>
            </a:stretch>
          </a:blipFill>
        </p:spPr>
        <p:txBody>
          <a:bodyPr wrap="square" lIns="0" tIns="0" rIns="0" bIns="0" rtlCol="0"/>
          <a:lstStyle/>
          <a:p>
            <a:endParaRPr/>
          </a:p>
        </p:txBody>
      </p:sp>
      <p:sp>
        <p:nvSpPr>
          <p:cNvPr id="90" name="object 90"/>
          <p:cNvSpPr/>
          <p:nvPr/>
        </p:nvSpPr>
        <p:spPr>
          <a:xfrm>
            <a:off x="856176" y="5091257"/>
            <a:ext cx="326548" cy="326548"/>
          </a:xfrm>
          <a:prstGeom prst="rect">
            <a:avLst/>
          </a:prstGeom>
          <a:blipFill>
            <a:blip r:embed="rId14" cstate="print"/>
            <a:stretch>
              <a:fillRect/>
            </a:stretch>
          </a:blipFill>
        </p:spPr>
        <p:txBody>
          <a:bodyPr wrap="square" lIns="0" tIns="0" rIns="0" bIns="0" rtlCol="0"/>
          <a:lstStyle/>
          <a:p>
            <a:endParaRPr/>
          </a:p>
        </p:txBody>
      </p:sp>
      <p:sp>
        <p:nvSpPr>
          <p:cNvPr id="91" name="object 91"/>
          <p:cNvSpPr/>
          <p:nvPr/>
        </p:nvSpPr>
        <p:spPr>
          <a:xfrm>
            <a:off x="2920386" y="5781769"/>
            <a:ext cx="83820" cy="0"/>
          </a:xfrm>
          <a:custGeom>
            <a:avLst/>
            <a:gdLst/>
            <a:ahLst/>
            <a:cxnLst/>
            <a:rect l="l" t="t" r="r" b="b"/>
            <a:pathLst>
              <a:path w="83819">
                <a:moveTo>
                  <a:pt x="0" y="0"/>
                </a:moveTo>
                <a:lnTo>
                  <a:pt x="83540" y="0"/>
                </a:lnTo>
              </a:path>
            </a:pathLst>
          </a:custGeom>
          <a:ln w="9525">
            <a:solidFill>
              <a:srgbClr val="5284C4"/>
            </a:solidFill>
          </a:ln>
        </p:spPr>
        <p:txBody>
          <a:bodyPr wrap="square" lIns="0" tIns="0" rIns="0" bIns="0" rtlCol="0"/>
          <a:lstStyle/>
          <a:p>
            <a:endParaRPr/>
          </a:p>
        </p:txBody>
      </p:sp>
      <p:sp>
        <p:nvSpPr>
          <p:cNvPr id="92" name="object 92"/>
          <p:cNvSpPr/>
          <p:nvPr/>
        </p:nvSpPr>
        <p:spPr>
          <a:xfrm>
            <a:off x="2878109" y="5758199"/>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93" name="object 93"/>
          <p:cNvSpPr/>
          <p:nvPr/>
        </p:nvSpPr>
        <p:spPr>
          <a:xfrm>
            <a:off x="2878109" y="5758199"/>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94" name="object 94"/>
          <p:cNvSpPr txBox="1"/>
          <p:nvPr/>
        </p:nvSpPr>
        <p:spPr>
          <a:xfrm>
            <a:off x="7457865" y="5703737"/>
            <a:ext cx="1311910" cy="842010"/>
          </a:xfrm>
          <a:prstGeom prst="rect">
            <a:avLst/>
          </a:prstGeom>
        </p:spPr>
        <p:txBody>
          <a:bodyPr vert="horz" wrap="square" lIns="0" tIns="0" rIns="0" bIns="0" rtlCol="0">
            <a:spAutoFit/>
          </a:bodyPr>
          <a:lstStyle/>
          <a:p>
            <a:pPr algn="ctr">
              <a:lnSpc>
                <a:spcPct val="100000"/>
              </a:lnSpc>
            </a:pPr>
            <a:r>
              <a:rPr sz="1500" b="1" dirty="0">
                <a:solidFill>
                  <a:srgbClr val="F07E2F"/>
                </a:solidFill>
                <a:latin typeface="Segoe UI"/>
                <a:cs typeface="Segoe UI"/>
              </a:rPr>
              <a:t>264 817,15</a:t>
            </a:r>
            <a:r>
              <a:rPr sz="1500" b="1" spc="-45" dirty="0">
                <a:solidFill>
                  <a:srgbClr val="F07E2F"/>
                </a:solidFill>
                <a:latin typeface="Segoe UI"/>
                <a:cs typeface="Segoe UI"/>
              </a:rPr>
              <a:t> </a:t>
            </a:r>
            <a:r>
              <a:rPr sz="1500" b="1" baseline="-13888" dirty="0">
                <a:solidFill>
                  <a:srgbClr val="F07E2F"/>
                </a:solidFill>
                <a:latin typeface="Segoe UI"/>
                <a:cs typeface="Segoe UI"/>
              </a:rPr>
              <a:t>руб.</a:t>
            </a:r>
            <a:endParaRPr sz="1500" baseline="-13888">
              <a:latin typeface="Segoe UI"/>
              <a:cs typeface="Segoe UI"/>
            </a:endParaRPr>
          </a:p>
          <a:p>
            <a:pPr marL="104775" algn="ctr">
              <a:lnSpc>
                <a:spcPct val="100000"/>
              </a:lnSpc>
              <a:spcBef>
                <a:spcPts val="750"/>
              </a:spcBef>
            </a:pPr>
            <a:r>
              <a:rPr sz="1500" b="1" dirty="0">
                <a:solidFill>
                  <a:srgbClr val="F07E2F"/>
                </a:solidFill>
                <a:latin typeface="Segoe UI"/>
                <a:cs typeface="Segoe UI"/>
              </a:rPr>
              <a:t>30 424,86</a:t>
            </a:r>
            <a:r>
              <a:rPr sz="1500" b="1" spc="-10" dirty="0">
                <a:solidFill>
                  <a:srgbClr val="F07E2F"/>
                </a:solidFill>
                <a:latin typeface="Segoe UI"/>
                <a:cs typeface="Segoe UI"/>
              </a:rPr>
              <a:t> </a:t>
            </a:r>
            <a:r>
              <a:rPr sz="1500" b="1" baseline="-5555" dirty="0">
                <a:solidFill>
                  <a:srgbClr val="F07E2F"/>
                </a:solidFill>
                <a:latin typeface="Segoe UI"/>
                <a:cs typeface="Segoe UI"/>
              </a:rPr>
              <a:t>руб.</a:t>
            </a:r>
            <a:endParaRPr sz="1500" baseline="-5555">
              <a:latin typeface="Segoe UI"/>
              <a:cs typeface="Segoe UI"/>
            </a:endParaRPr>
          </a:p>
          <a:p>
            <a:pPr marL="104775" algn="ctr">
              <a:lnSpc>
                <a:spcPct val="100000"/>
              </a:lnSpc>
              <a:spcBef>
                <a:spcPts val="465"/>
              </a:spcBef>
            </a:pPr>
            <a:r>
              <a:rPr sz="1500" b="1" dirty="0">
                <a:solidFill>
                  <a:srgbClr val="F07E2F"/>
                </a:solidFill>
                <a:latin typeface="Segoe UI"/>
                <a:cs typeface="Segoe UI"/>
              </a:rPr>
              <a:t>34 243,20</a:t>
            </a:r>
            <a:r>
              <a:rPr sz="1500" b="1" spc="-10" dirty="0">
                <a:solidFill>
                  <a:srgbClr val="F07E2F"/>
                </a:solidFill>
                <a:latin typeface="Segoe UI"/>
                <a:cs typeface="Segoe UI"/>
              </a:rPr>
              <a:t> </a:t>
            </a:r>
            <a:r>
              <a:rPr sz="1500" b="1" baseline="-11111" dirty="0">
                <a:solidFill>
                  <a:srgbClr val="F07E2F"/>
                </a:solidFill>
                <a:latin typeface="Segoe UI"/>
                <a:cs typeface="Segoe UI"/>
              </a:rPr>
              <a:t>руб.</a:t>
            </a:r>
            <a:endParaRPr sz="1500" baseline="-11111">
              <a:latin typeface="Segoe UI"/>
              <a:cs typeface="Segoe UI"/>
            </a:endParaRPr>
          </a:p>
        </p:txBody>
      </p:sp>
      <p:sp>
        <p:nvSpPr>
          <p:cNvPr id="95" name="object 95"/>
          <p:cNvSpPr txBox="1"/>
          <p:nvPr/>
        </p:nvSpPr>
        <p:spPr>
          <a:xfrm>
            <a:off x="7845444" y="1049379"/>
            <a:ext cx="1565275" cy="371475"/>
          </a:xfrm>
          <a:prstGeom prst="rect">
            <a:avLst/>
          </a:prstGeom>
        </p:spPr>
        <p:txBody>
          <a:bodyPr vert="horz" wrap="square" lIns="0" tIns="0" rIns="0" bIns="0" rtlCol="0">
            <a:spAutoFit/>
          </a:bodyPr>
          <a:lstStyle/>
          <a:p>
            <a:pPr marL="697865">
              <a:lnSpc>
                <a:spcPts val="1320"/>
              </a:lnSpc>
            </a:pPr>
            <a:r>
              <a:rPr sz="1200" b="1" dirty="0">
                <a:solidFill>
                  <a:srgbClr val="F07E2F"/>
                </a:solidFill>
                <a:latin typeface="Segoe UI"/>
                <a:cs typeface="Segoe UI"/>
              </a:rPr>
              <a:t>мас</a:t>
            </a:r>
            <a:r>
              <a:rPr sz="1200" b="1" spc="-20" dirty="0">
                <a:solidFill>
                  <a:srgbClr val="F07E2F"/>
                </a:solidFill>
                <a:latin typeface="Segoe UI"/>
                <a:cs typeface="Segoe UI"/>
              </a:rPr>
              <a:t>т</a:t>
            </a:r>
            <a:r>
              <a:rPr sz="1200" b="1" dirty="0">
                <a:solidFill>
                  <a:srgbClr val="F07E2F"/>
                </a:solidFill>
                <a:latin typeface="Segoe UI"/>
                <a:cs typeface="Segoe UI"/>
              </a:rPr>
              <a:t>ерские</a:t>
            </a:r>
            <a:endParaRPr sz="1200">
              <a:latin typeface="Segoe UI"/>
              <a:cs typeface="Segoe UI"/>
            </a:endParaRPr>
          </a:p>
          <a:p>
            <a:pPr marL="12700" marR="5080" indent="831215">
              <a:lnSpc>
                <a:spcPts val="800"/>
              </a:lnSpc>
              <a:spcBef>
                <a:spcPts val="40"/>
              </a:spcBef>
            </a:pPr>
            <a:r>
              <a:rPr sz="800" dirty="0">
                <a:solidFill>
                  <a:srgbClr val="F07E2F"/>
                </a:solidFill>
                <a:latin typeface="Segoe UI"/>
                <a:cs typeface="Segoe UI"/>
              </a:rPr>
              <a:t>с современной материально-технической базой</a:t>
            </a:r>
            <a:endParaRPr sz="800">
              <a:latin typeface="Segoe UI"/>
              <a:cs typeface="Segoe UI"/>
            </a:endParaRPr>
          </a:p>
        </p:txBody>
      </p:sp>
      <p:sp>
        <p:nvSpPr>
          <p:cNvPr id="96" name="object 96"/>
          <p:cNvSpPr txBox="1"/>
          <p:nvPr/>
        </p:nvSpPr>
        <p:spPr>
          <a:xfrm>
            <a:off x="8485540" y="5965928"/>
            <a:ext cx="282575"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тыс.</a:t>
            </a:r>
            <a:endParaRPr sz="1000">
              <a:latin typeface="Segoe UI"/>
              <a:cs typeface="Segoe UI"/>
            </a:endParaRPr>
          </a:p>
        </p:txBody>
      </p:sp>
      <p:sp>
        <p:nvSpPr>
          <p:cNvPr id="97" name="object 97"/>
          <p:cNvSpPr txBox="1"/>
          <p:nvPr/>
        </p:nvSpPr>
        <p:spPr>
          <a:xfrm>
            <a:off x="8485540" y="6266029"/>
            <a:ext cx="282575"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тыс.</a:t>
            </a:r>
            <a:endParaRPr sz="1000">
              <a:latin typeface="Segoe UI"/>
              <a:cs typeface="Segoe UI"/>
            </a:endParaRPr>
          </a:p>
        </p:txBody>
      </p:sp>
      <p:sp>
        <p:nvSpPr>
          <p:cNvPr id="98" name="object 98"/>
          <p:cNvSpPr/>
          <p:nvPr/>
        </p:nvSpPr>
        <p:spPr>
          <a:xfrm>
            <a:off x="4292833" y="5288323"/>
            <a:ext cx="93980" cy="0"/>
          </a:xfrm>
          <a:custGeom>
            <a:avLst/>
            <a:gdLst/>
            <a:ahLst/>
            <a:cxnLst/>
            <a:rect l="l" t="t" r="r" b="b"/>
            <a:pathLst>
              <a:path w="93979">
                <a:moveTo>
                  <a:pt x="93649" y="0"/>
                </a:moveTo>
                <a:lnTo>
                  <a:pt x="0" y="0"/>
                </a:lnTo>
              </a:path>
            </a:pathLst>
          </a:custGeom>
          <a:ln w="9525">
            <a:solidFill>
              <a:srgbClr val="5284C4"/>
            </a:solidFill>
          </a:ln>
        </p:spPr>
        <p:txBody>
          <a:bodyPr wrap="square" lIns="0" tIns="0" rIns="0" bIns="0" rtlCol="0"/>
          <a:lstStyle/>
          <a:p>
            <a:endParaRPr/>
          </a:p>
        </p:txBody>
      </p:sp>
      <p:sp>
        <p:nvSpPr>
          <p:cNvPr id="99" name="object 99"/>
          <p:cNvSpPr/>
          <p:nvPr/>
        </p:nvSpPr>
        <p:spPr>
          <a:xfrm>
            <a:off x="4390170" y="5269510"/>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0" name="object 100"/>
          <p:cNvSpPr/>
          <p:nvPr/>
        </p:nvSpPr>
        <p:spPr>
          <a:xfrm>
            <a:off x="4390170" y="5269510"/>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1" name="object 101"/>
          <p:cNvSpPr/>
          <p:nvPr/>
        </p:nvSpPr>
        <p:spPr>
          <a:xfrm>
            <a:off x="4292833" y="5509321"/>
            <a:ext cx="93980" cy="0"/>
          </a:xfrm>
          <a:custGeom>
            <a:avLst/>
            <a:gdLst/>
            <a:ahLst/>
            <a:cxnLst/>
            <a:rect l="l" t="t" r="r" b="b"/>
            <a:pathLst>
              <a:path w="93979">
                <a:moveTo>
                  <a:pt x="93649" y="0"/>
                </a:moveTo>
                <a:lnTo>
                  <a:pt x="0" y="0"/>
                </a:lnTo>
              </a:path>
            </a:pathLst>
          </a:custGeom>
          <a:ln w="9525">
            <a:solidFill>
              <a:srgbClr val="5284C4"/>
            </a:solidFill>
          </a:ln>
        </p:spPr>
        <p:txBody>
          <a:bodyPr wrap="square" lIns="0" tIns="0" rIns="0" bIns="0" rtlCol="0"/>
          <a:lstStyle/>
          <a:p>
            <a:endParaRPr/>
          </a:p>
        </p:txBody>
      </p:sp>
      <p:sp>
        <p:nvSpPr>
          <p:cNvPr id="102" name="object 102"/>
          <p:cNvSpPr/>
          <p:nvPr/>
        </p:nvSpPr>
        <p:spPr>
          <a:xfrm>
            <a:off x="4390170" y="5485745"/>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03" name="object 103"/>
          <p:cNvSpPr/>
          <p:nvPr/>
        </p:nvSpPr>
        <p:spPr>
          <a:xfrm>
            <a:off x="4390170" y="5485745"/>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04" name="object 104"/>
          <p:cNvSpPr/>
          <p:nvPr/>
        </p:nvSpPr>
        <p:spPr>
          <a:xfrm>
            <a:off x="2924656" y="6210971"/>
            <a:ext cx="83820" cy="0"/>
          </a:xfrm>
          <a:custGeom>
            <a:avLst/>
            <a:gdLst/>
            <a:ahLst/>
            <a:cxnLst/>
            <a:rect l="l" t="t" r="r" b="b"/>
            <a:pathLst>
              <a:path w="83819">
                <a:moveTo>
                  <a:pt x="0" y="0"/>
                </a:moveTo>
                <a:lnTo>
                  <a:pt x="83540" y="0"/>
                </a:lnTo>
              </a:path>
            </a:pathLst>
          </a:custGeom>
          <a:ln w="9525">
            <a:solidFill>
              <a:srgbClr val="5284C4"/>
            </a:solidFill>
          </a:ln>
        </p:spPr>
        <p:txBody>
          <a:bodyPr wrap="square" lIns="0" tIns="0" rIns="0" bIns="0" rtlCol="0"/>
          <a:lstStyle/>
          <a:p>
            <a:endParaRPr/>
          </a:p>
        </p:txBody>
      </p:sp>
      <p:sp>
        <p:nvSpPr>
          <p:cNvPr id="105" name="object 105"/>
          <p:cNvSpPr/>
          <p:nvPr/>
        </p:nvSpPr>
        <p:spPr>
          <a:xfrm>
            <a:off x="2880113" y="6185733"/>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106" name="object 106"/>
          <p:cNvSpPr/>
          <p:nvPr/>
        </p:nvSpPr>
        <p:spPr>
          <a:xfrm>
            <a:off x="2880113" y="6185733"/>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107" name="object 107"/>
          <p:cNvSpPr/>
          <p:nvPr/>
        </p:nvSpPr>
        <p:spPr>
          <a:xfrm>
            <a:off x="2909867" y="6457864"/>
            <a:ext cx="94615" cy="0"/>
          </a:xfrm>
          <a:custGeom>
            <a:avLst/>
            <a:gdLst/>
            <a:ahLst/>
            <a:cxnLst/>
            <a:rect l="l" t="t" r="r" b="b"/>
            <a:pathLst>
              <a:path w="94614">
                <a:moveTo>
                  <a:pt x="0" y="0"/>
                </a:moveTo>
                <a:lnTo>
                  <a:pt x="94056" y="0"/>
                </a:lnTo>
              </a:path>
            </a:pathLst>
          </a:custGeom>
          <a:ln w="9525">
            <a:solidFill>
              <a:srgbClr val="5284C4"/>
            </a:solidFill>
          </a:ln>
        </p:spPr>
        <p:txBody>
          <a:bodyPr wrap="square" lIns="0" tIns="0" rIns="0" bIns="0" rtlCol="0"/>
          <a:lstStyle/>
          <a:p>
            <a:endParaRPr/>
          </a:p>
        </p:txBody>
      </p:sp>
      <p:sp>
        <p:nvSpPr>
          <p:cNvPr id="108" name="object 108"/>
          <p:cNvSpPr/>
          <p:nvPr/>
        </p:nvSpPr>
        <p:spPr>
          <a:xfrm>
            <a:off x="2880113" y="6434295"/>
            <a:ext cx="43180" cy="47625"/>
          </a:xfrm>
          <a:custGeom>
            <a:avLst/>
            <a:gdLst/>
            <a:ahLst/>
            <a:cxnLst/>
            <a:rect l="l" t="t" r="r" b="b"/>
            <a:pathLst>
              <a:path w="43180" h="47625">
                <a:moveTo>
                  <a:pt x="18632" y="0"/>
                </a:moveTo>
                <a:lnTo>
                  <a:pt x="8302" y="4714"/>
                </a:lnTo>
                <a:lnTo>
                  <a:pt x="1530" y="15560"/>
                </a:lnTo>
                <a:lnTo>
                  <a:pt x="0" y="32695"/>
                </a:lnTo>
                <a:lnTo>
                  <a:pt x="8622" y="43273"/>
                </a:lnTo>
                <a:lnTo>
                  <a:pt x="22002" y="47382"/>
                </a:lnTo>
                <a:lnTo>
                  <a:pt x="26947" y="46844"/>
                </a:lnTo>
                <a:lnTo>
                  <a:pt x="36431" y="41555"/>
                </a:lnTo>
                <a:lnTo>
                  <a:pt x="42336" y="30286"/>
                </a:lnTo>
                <a:lnTo>
                  <a:pt x="43063" y="12627"/>
                </a:lnTo>
                <a:lnTo>
                  <a:pt x="33618" y="3390"/>
                </a:lnTo>
                <a:lnTo>
                  <a:pt x="18632" y="0"/>
                </a:lnTo>
                <a:close/>
              </a:path>
            </a:pathLst>
          </a:custGeom>
          <a:solidFill>
            <a:srgbClr val="5284C4"/>
          </a:solidFill>
        </p:spPr>
        <p:txBody>
          <a:bodyPr wrap="square" lIns="0" tIns="0" rIns="0" bIns="0" rtlCol="0"/>
          <a:lstStyle/>
          <a:p>
            <a:endParaRPr/>
          </a:p>
        </p:txBody>
      </p:sp>
      <p:sp>
        <p:nvSpPr>
          <p:cNvPr id="109" name="object 109"/>
          <p:cNvSpPr/>
          <p:nvPr/>
        </p:nvSpPr>
        <p:spPr>
          <a:xfrm>
            <a:off x="2880113" y="6434295"/>
            <a:ext cx="43180" cy="47625"/>
          </a:xfrm>
          <a:custGeom>
            <a:avLst/>
            <a:gdLst/>
            <a:ahLst/>
            <a:cxnLst/>
            <a:rect l="l" t="t" r="r" b="b"/>
            <a:pathLst>
              <a:path w="43180" h="47625">
                <a:moveTo>
                  <a:pt x="22002" y="47382"/>
                </a:moveTo>
                <a:lnTo>
                  <a:pt x="8622" y="43273"/>
                </a:lnTo>
                <a:lnTo>
                  <a:pt x="0" y="32695"/>
                </a:lnTo>
                <a:lnTo>
                  <a:pt x="1530" y="15560"/>
                </a:lnTo>
                <a:lnTo>
                  <a:pt x="8302" y="4714"/>
                </a:lnTo>
                <a:lnTo>
                  <a:pt x="18632" y="0"/>
                </a:lnTo>
                <a:lnTo>
                  <a:pt x="33618" y="3390"/>
                </a:lnTo>
                <a:lnTo>
                  <a:pt x="43063" y="12627"/>
                </a:lnTo>
                <a:lnTo>
                  <a:pt x="42336" y="30286"/>
                </a:lnTo>
                <a:lnTo>
                  <a:pt x="36431" y="41555"/>
                </a:lnTo>
                <a:lnTo>
                  <a:pt x="26947" y="46844"/>
                </a:lnTo>
                <a:lnTo>
                  <a:pt x="22002" y="47382"/>
                </a:lnTo>
                <a:close/>
              </a:path>
            </a:pathLst>
          </a:custGeom>
          <a:ln w="3175">
            <a:solidFill>
              <a:srgbClr val="5284C4"/>
            </a:solidFill>
          </a:ln>
        </p:spPr>
        <p:txBody>
          <a:bodyPr wrap="square" lIns="0" tIns="0" rIns="0" bIns="0" rtlCol="0"/>
          <a:lstStyle/>
          <a:p>
            <a:endParaRPr/>
          </a:p>
        </p:txBody>
      </p:sp>
      <p:sp>
        <p:nvSpPr>
          <p:cNvPr id="110" name="object 110"/>
          <p:cNvSpPr/>
          <p:nvPr/>
        </p:nvSpPr>
        <p:spPr>
          <a:xfrm>
            <a:off x="2002463" y="2558122"/>
            <a:ext cx="0" cy="1558925"/>
          </a:xfrm>
          <a:custGeom>
            <a:avLst/>
            <a:gdLst/>
            <a:ahLst/>
            <a:cxnLst/>
            <a:rect l="l" t="t" r="r" b="b"/>
            <a:pathLst>
              <a:path h="1558925">
                <a:moveTo>
                  <a:pt x="0" y="1558340"/>
                </a:moveTo>
                <a:lnTo>
                  <a:pt x="0" y="0"/>
                </a:lnTo>
              </a:path>
            </a:pathLst>
          </a:custGeom>
          <a:ln w="107950">
            <a:solidFill>
              <a:srgbClr val="FFFFFF"/>
            </a:solidFill>
          </a:ln>
        </p:spPr>
        <p:txBody>
          <a:bodyPr wrap="square" lIns="0" tIns="0" rIns="0" bIns="0" rtlCol="0"/>
          <a:lstStyle/>
          <a:p>
            <a:endParaRPr/>
          </a:p>
        </p:txBody>
      </p:sp>
      <p:sp>
        <p:nvSpPr>
          <p:cNvPr id="111" name="object 111"/>
          <p:cNvSpPr/>
          <p:nvPr/>
        </p:nvSpPr>
        <p:spPr>
          <a:xfrm>
            <a:off x="830872" y="971605"/>
            <a:ext cx="719992" cy="618739"/>
          </a:xfrm>
          <a:prstGeom prst="rect">
            <a:avLst/>
          </a:prstGeom>
          <a:blipFill>
            <a:blip r:embed="rId15" cstate="print"/>
            <a:stretch>
              <a:fillRect/>
            </a:stretch>
          </a:blipFill>
        </p:spPr>
        <p:txBody>
          <a:bodyPr wrap="square" lIns="0" tIns="0" rIns="0" bIns="0" rtlCol="0"/>
          <a:lstStyle/>
          <a:p>
            <a:endParaRPr/>
          </a:p>
        </p:txBody>
      </p:sp>
      <p:sp>
        <p:nvSpPr>
          <p:cNvPr id="112" name="object 112"/>
          <p:cNvSpPr/>
          <p:nvPr/>
        </p:nvSpPr>
        <p:spPr>
          <a:xfrm>
            <a:off x="1245425" y="827608"/>
            <a:ext cx="910704" cy="942848"/>
          </a:xfrm>
          <a:prstGeom prst="rect">
            <a:avLst/>
          </a:prstGeom>
          <a:blipFill>
            <a:blip r:embed="rId16" cstate="print"/>
            <a:stretch>
              <a:fillRect/>
            </a:stretch>
          </a:blipFill>
        </p:spPr>
        <p:txBody>
          <a:bodyPr wrap="square" lIns="0" tIns="0" rIns="0" bIns="0" rtlCol="0"/>
          <a:lstStyle/>
          <a:p>
            <a:endParaRPr/>
          </a:p>
        </p:txBody>
      </p:sp>
      <p:sp>
        <p:nvSpPr>
          <p:cNvPr id="113" name="object 113"/>
          <p:cNvSpPr/>
          <p:nvPr/>
        </p:nvSpPr>
        <p:spPr>
          <a:xfrm>
            <a:off x="960247" y="3212024"/>
            <a:ext cx="199669" cy="193785"/>
          </a:xfrm>
          <a:prstGeom prst="rect">
            <a:avLst/>
          </a:prstGeom>
          <a:blipFill>
            <a:blip r:embed="rId17" cstate="print"/>
            <a:stretch>
              <a:fillRect/>
            </a:stretch>
          </a:blipFill>
        </p:spPr>
        <p:txBody>
          <a:bodyPr wrap="square" lIns="0" tIns="0" rIns="0" bIns="0" rtlCol="0"/>
          <a:lstStyle/>
          <a:p>
            <a:endParaRPr/>
          </a:p>
        </p:txBody>
      </p:sp>
      <p:sp>
        <p:nvSpPr>
          <p:cNvPr id="114" name="object 114"/>
          <p:cNvSpPr/>
          <p:nvPr/>
        </p:nvSpPr>
        <p:spPr>
          <a:xfrm>
            <a:off x="952440" y="3701783"/>
            <a:ext cx="199665" cy="200990"/>
          </a:xfrm>
          <a:prstGeom prst="rect">
            <a:avLst/>
          </a:prstGeom>
          <a:blipFill>
            <a:blip r:embed="rId18" cstate="print"/>
            <a:stretch>
              <a:fillRect/>
            </a:stretch>
          </a:blipFill>
        </p:spPr>
        <p:txBody>
          <a:bodyPr wrap="square" lIns="0" tIns="0" rIns="0" bIns="0" rtlCol="0"/>
          <a:lstStyle/>
          <a:p>
            <a:endParaRPr/>
          </a:p>
        </p:txBody>
      </p:sp>
      <p:sp>
        <p:nvSpPr>
          <p:cNvPr id="115" name="object 115"/>
          <p:cNvSpPr/>
          <p:nvPr/>
        </p:nvSpPr>
        <p:spPr>
          <a:xfrm>
            <a:off x="951243" y="2651480"/>
            <a:ext cx="228891" cy="227329"/>
          </a:xfrm>
          <a:prstGeom prst="rect">
            <a:avLst/>
          </a:prstGeom>
          <a:blipFill>
            <a:blip r:embed="rId19" cstate="print"/>
            <a:stretch>
              <a:fillRect/>
            </a:stretch>
          </a:blipFill>
        </p:spPr>
        <p:txBody>
          <a:bodyPr wrap="square" lIns="0" tIns="0" rIns="0" bIns="0" rtlCol="0"/>
          <a:lstStyle/>
          <a:p>
            <a:endParaRPr/>
          </a:p>
        </p:txBody>
      </p:sp>
      <p:sp>
        <p:nvSpPr>
          <p:cNvPr id="116" name="object 116"/>
          <p:cNvSpPr txBox="1"/>
          <p:nvPr/>
        </p:nvSpPr>
        <p:spPr>
          <a:xfrm>
            <a:off x="1157792" y="4107408"/>
            <a:ext cx="5890895" cy="436017"/>
          </a:xfrm>
          <a:prstGeom prst="rect">
            <a:avLst/>
          </a:prstGeom>
        </p:spPr>
        <p:txBody>
          <a:bodyPr vert="horz" wrap="square" lIns="0" tIns="0" rIns="0" bIns="0" rtlCol="0">
            <a:spAutoFit/>
          </a:bodyPr>
          <a:lstStyle/>
          <a:p>
            <a:pPr marL="896619" indent="-883919">
              <a:lnSpc>
                <a:spcPts val="1600"/>
              </a:lnSpc>
            </a:pPr>
            <a:r>
              <a:rPr sz="1500" b="1" dirty="0" err="1">
                <a:solidFill>
                  <a:srgbClr val="00B1EB"/>
                </a:solidFill>
                <a:latin typeface="Segoe UI"/>
                <a:cs typeface="Segoe UI"/>
              </a:rPr>
              <a:t>Профессиональные</a:t>
            </a:r>
            <a:r>
              <a:rPr sz="1500" b="1" dirty="0">
                <a:solidFill>
                  <a:srgbClr val="00B1EB"/>
                </a:solidFill>
                <a:latin typeface="Segoe UI"/>
                <a:cs typeface="Segoe UI"/>
              </a:rPr>
              <a:t> об</a:t>
            </a:r>
            <a:r>
              <a:rPr sz="1500" b="1" spc="-15" dirty="0">
                <a:solidFill>
                  <a:srgbClr val="00B1EB"/>
                </a:solidFill>
                <a:latin typeface="Segoe UI"/>
                <a:cs typeface="Segoe UI"/>
              </a:rPr>
              <a:t>р</a:t>
            </a:r>
            <a:r>
              <a:rPr sz="1500" b="1" dirty="0">
                <a:solidFill>
                  <a:srgbClr val="00B1EB"/>
                </a:solidFill>
                <a:latin typeface="Segoe UI"/>
                <a:cs typeface="Segoe UI"/>
              </a:rPr>
              <a:t>азова</a:t>
            </a:r>
            <a:r>
              <a:rPr sz="1500" b="1" spc="-25" dirty="0">
                <a:solidFill>
                  <a:srgbClr val="00B1EB"/>
                </a:solidFill>
                <a:latin typeface="Segoe UI"/>
                <a:cs typeface="Segoe UI"/>
              </a:rPr>
              <a:t>т</a:t>
            </a:r>
            <a:r>
              <a:rPr sz="1500" b="1" dirty="0">
                <a:solidFill>
                  <a:srgbClr val="00B1EB"/>
                </a:solidFill>
                <a:latin typeface="Segoe UI"/>
                <a:cs typeface="Segoe UI"/>
              </a:rPr>
              <a:t>ельные ор</a:t>
            </a:r>
            <a:r>
              <a:rPr sz="1500" b="1" spc="-40" dirty="0">
                <a:solidFill>
                  <a:srgbClr val="00B1EB"/>
                </a:solidFill>
                <a:latin typeface="Segoe UI"/>
                <a:cs typeface="Segoe UI"/>
              </a:rPr>
              <a:t>г</a:t>
            </a:r>
            <a:r>
              <a:rPr sz="1500" b="1" dirty="0">
                <a:solidFill>
                  <a:srgbClr val="00B1EB"/>
                </a:solidFill>
                <a:latin typeface="Segoe UI"/>
                <a:cs typeface="Segoe UI"/>
              </a:rPr>
              <a:t>анизации,</a:t>
            </a:r>
            <a:endParaRPr sz="1500" dirty="0">
              <a:latin typeface="Segoe UI"/>
              <a:cs typeface="Segoe UI"/>
            </a:endParaRPr>
          </a:p>
          <a:p>
            <a:pPr marL="896619">
              <a:lnSpc>
                <a:spcPts val="1750"/>
              </a:lnSpc>
            </a:pPr>
            <a:r>
              <a:rPr sz="1500" b="1" dirty="0">
                <a:solidFill>
                  <a:srgbClr val="00B1EB"/>
                </a:solidFill>
                <a:latin typeface="Segoe UI"/>
                <a:cs typeface="Segoe UI"/>
              </a:rPr>
              <a:t>на базе </a:t>
            </a:r>
            <a:r>
              <a:rPr sz="1500" b="1" spc="-25" dirty="0">
                <a:solidFill>
                  <a:srgbClr val="00B1EB"/>
                </a:solidFill>
                <a:latin typeface="Segoe UI"/>
                <a:cs typeface="Segoe UI"/>
              </a:rPr>
              <a:t>кот</a:t>
            </a:r>
            <a:r>
              <a:rPr sz="1500" b="1" dirty="0">
                <a:solidFill>
                  <a:srgbClr val="00B1EB"/>
                </a:solidFill>
                <a:latin typeface="Segoe UI"/>
                <a:cs typeface="Segoe UI"/>
              </a:rPr>
              <a:t>орых созданы мас</a:t>
            </a:r>
            <a:r>
              <a:rPr sz="1500" b="1" spc="-25" dirty="0">
                <a:solidFill>
                  <a:srgbClr val="00B1EB"/>
                </a:solidFill>
                <a:latin typeface="Segoe UI"/>
                <a:cs typeface="Segoe UI"/>
              </a:rPr>
              <a:t>т</a:t>
            </a:r>
            <a:r>
              <a:rPr sz="1500" b="1" dirty="0">
                <a:solidFill>
                  <a:srgbClr val="00B1EB"/>
                </a:solidFill>
                <a:latin typeface="Segoe UI"/>
                <a:cs typeface="Segoe UI"/>
              </a:rPr>
              <a:t>ерские</a:t>
            </a:r>
            <a:endParaRPr sz="1500" dirty="0">
              <a:latin typeface="Segoe UI"/>
              <a:cs typeface="Segoe UI"/>
            </a:endParaRPr>
          </a:p>
        </p:txBody>
      </p:sp>
      <p:sp>
        <p:nvSpPr>
          <p:cNvPr id="117" name="object 117"/>
          <p:cNvSpPr txBox="1"/>
          <p:nvPr/>
        </p:nvSpPr>
        <p:spPr>
          <a:xfrm>
            <a:off x="6443602" y="5719410"/>
            <a:ext cx="803275" cy="356235"/>
          </a:xfrm>
          <a:prstGeom prst="rect">
            <a:avLst/>
          </a:prstGeom>
        </p:spPr>
        <p:txBody>
          <a:bodyPr vert="horz" wrap="square" lIns="0" tIns="0" rIns="0" bIns="0" rtlCol="0">
            <a:spAutoFit/>
          </a:bodyPr>
          <a:lstStyle/>
          <a:p>
            <a:pPr marL="12700" marR="5080" indent="173355">
              <a:lnSpc>
                <a:spcPts val="14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 2019–</a:t>
            </a:r>
            <a:r>
              <a:rPr sz="1200" b="1" spc="-5" dirty="0">
                <a:solidFill>
                  <a:srgbClr val="5284C4"/>
                </a:solidFill>
                <a:latin typeface="Segoe UI"/>
                <a:cs typeface="Segoe UI"/>
              </a:rPr>
              <a:t>2021</a:t>
            </a:r>
            <a:endParaRPr sz="1200">
              <a:latin typeface="Segoe UI"/>
              <a:cs typeface="Segoe UI"/>
            </a:endParaRPr>
          </a:p>
        </p:txBody>
      </p:sp>
      <p:sp>
        <p:nvSpPr>
          <p:cNvPr id="118" name="object 118"/>
          <p:cNvSpPr txBox="1"/>
          <p:nvPr/>
        </p:nvSpPr>
        <p:spPr>
          <a:xfrm>
            <a:off x="9012225" y="680244"/>
            <a:ext cx="390525" cy="342900"/>
          </a:xfrm>
          <a:prstGeom prst="rect">
            <a:avLst/>
          </a:prstGeom>
        </p:spPr>
        <p:txBody>
          <a:bodyPr vert="horz" wrap="square" lIns="0" tIns="0" rIns="0" bIns="0" rtlCol="0">
            <a:spAutoFit/>
          </a:bodyPr>
          <a:lstStyle/>
          <a:p>
            <a:pPr marL="12700">
              <a:lnSpc>
                <a:spcPct val="100000"/>
              </a:lnSpc>
            </a:pPr>
            <a:r>
              <a:rPr sz="2500" b="1" dirty="0">
                <a:solidFill>
                  <a:srgbClr val="F07E2F"/>
                </a:solidFill>
                <a:latin typeface="Segoe UI"/>
                <a:cs typeface="Segoe UI"/>
              </a:rPr>
              <a:t>54</a:t>
            </a:r>
            <a:endParaRPr sz="2500">
              <a:latin typeface="Segoe UI"/>
              <a:cs typeface="Segoe UI"/>
            </a:endParaRPr>
          </a:p>
        </p:txBody>
      </p:sp>
      <p:sp>
        <p:nvSpPr>
          <p:cNvPr id="119" name="object 119"/>
          <p:cNvSpPr txBox="1"/>
          <p:nvPr/>
        </p:nvSpPr>
        <p:spPr>
          <a:xfrm>
            <a:off x="893765" y="2019927"/>
            <a:ext cx="6146165" cy="470534"/>
          </a:xfrm>
          <a:prstGeom prst="rect">
            <a:avLst/>
          </a:prstGeom>
        </p:spPr>
        <p:txBody>
          <a:bodyPr vert="horz" wrap="square" lIns="0" tIns="0" rIns="0" bIns="0" rtlCol="0">
            <a:spAutoFit/>
          </a:bodyPr>
          <a:lstStyle/>
          <a:p>
            <a:pPr marL="12700" marR="5080" algn="just">
              <a:lnSpc>
                <a:spcPts val="12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65" dirty="0">
                <a:solidFill>
                  <a:srgbClr val="706F6F"/>
                </a:solidFill>
                <a:latin typeface="Segoe UI"/>
                <a:cs typeface="Segoe UI"/>
              </a:rPr>
              <a:t> </a:t>
            </a:r>
            <a:r>
              <a:rPr sz="1100" dirty="0">
                <a:solidFill>
                  <a:srgbClr val="706F6F"/>
                </a:solidFill>
                <a:latin typeface="Segoe UI"/>
                <a:cs typeface="Segoe UI"/>
              </a:rPr>
              <a:t>—</a:t>
            </a:r>
            <a:r>
              <a:rPr sz="1100" spc="-60"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60" dirty="0">
                <a:solidFill>
                  <a:srgbClr val="706F6F"/>
                </a:solidFill>
                <a:latin typeface="Segoe UI"/>
                <a:cs typeface="Segoe UI"/>
              </a:rPr>
              <a:t> </a:t>
            </a:r>
            <a:r>
              <a:rPr sz="1100" spc="-25" dirty="0">
                <a:solidFill>
                  <a:srgbClr val="706F6F"/>
                </a:solidFill>
                <a:latin typeface="Segoe UI"/>
                <a:cs typeface="Segoe UI"/>
              </a:rPr>
              <a:t>мастерских</a:t>
            </a:r>
            <a:r>
              <a:rPr sz="1100" dirty="0">
                <a:solidFill>
                  <a:srgbClr val="706F6F"/>
                </a:solidFill>
                <a:latin typeface="Segoe UI"/>
                <a:cs typeface="Segoe UI"/>
              </a:rPr>
              <a:t>,</a:t>
            </a:r>
            <a:r>
              <a:rPr sz="1100" spc="-60" dirty="0">
                <a:solidFill>
                  <a:srgbClr val="706F6F"/>
                </a:solidFill>
                <a:latin typeface="Segoe UI"/>
                <a:cs typeface="Segoe UI"/>
              </a:rPr>
              <a:t> </a:t>
            </a:r>
            <a:r>
              <a:rPr sz="1100" spc="-25" dirty="0">
                <a:solidFill>
                  <a:srgbClr val="706F6F"/>
                </a:solidFill>
                <a:latin typeface="Segoe UI"/>
                <a:cs typeface="Segoe UI"/>
              </a:rPr>
              <a:t>имеющи</a:t>
            </a:r>
            <a:r>
              <a:rPr sz="1100" dirty="0">
                <a:solidFill>
                  <a:srgbClr val="706F6F"/>
                </a:solidFill>
                <a:latin typeface="Segoe UI"/>
                <a:cs typeface="Segoe UI"/>
              </a:rPr>
              <a:t>х</a:t>
            </a:r>
            <a:r>
              <a:rPr sz="1100" spc="-60" dirty="0">
                <a:solidFill>
                  <a:srgbClr val="706F6F"/>
                </a:solidFill>
                <a:latin typeface="Segoe UI"/>
                <a:cs typeface="Segoe UI"/>
              </a:rPr>
              <a:t> </a:t>
            </a:r>
            <a:r>
              <a:rPr sz="1100" spc="-25" dirty="0">
                <a:solidFill>
                  <a:srgbClr val="706F6F"/>
                </a:solidFill>
                <a:latin typeface="Segoe UI"/>
                <a:cs typeface="Segoe UI"/>
              </a:rPr>
              <a:t>современну</a:t>
            </a:r>
            <a:r>
              <a:rPr sz="1100" dirty="0">
                <a:solidFill>
                  <a:srgbClr val="706F6F"/>
                </a:solidFill>
                <a:latin typeface="Segoe UI"/>
                <a:cs typeface="Segoe UI"/>
              </a:rPr>
              <a:t>ю</a:t>
            </a:r>
            <a:r>
              <a:rPr sz="1100" spc="-60" dirty="0">
                <a:solidFill>
                  <a:srgbClr val="706F6F"/>
                </a:solidFill>
                <a:latin typeface="Segoe UI"/>
                <a:cs typeface="Segoe UI"/>
              </a:rPr>
              <a:t> </a:t>
            </a:r>
            <a:r>
              <a:rPr sz="1100" spc="-25" dirty="0">
                <a:solidFill>
                  <a:srgbClr val="706F6F"/>
                </a:solidFill>
                <a:latin typeface="Segoe UI"/>
                <a:cs typeface="Segoe UI"/>
              </a:rPr>
              <a:t>материально-техническу</a:t>
            </a:r>
            <a:r>
              <a:rPr sz="1100" dirty="0">
                <a:solidFill>
                  <a:srgbClr val="706F6F"/>
                </a:solidFill>
                <a:latin typeface="Segoe UI"/>
                <a:cs typeface="Segoe UI"/>
              </a:rPr>
              <a:t>ю</a:t>
            </a:r>
            <a:r>
              <a:rPr sz="1100" spc="-60" dirty="0">
                <a:solidFill>
                  <a:srgbClr val="706F6F"/>
                </a:solidFill>
                <a:latin typeface="Segoe UI"/>
                <a:cs typeface="Segoe UI"/>
              </a:rPr>
              <a:t> </a:t>
            </a:r>
            <a:r>
              <a:rPr sz="1100" spc="-25" dirty="0">
                <a:solidFill>
                  <a:srgbClr val="706F6F"/>
                </a:solidFill>
                <a:latin typeface="Segoe UI"/>
                <a:cs typeface="Segoe UI"/>
              </a:rPr>
              <a:t>базу п</a:t>
            </a:r>
            <a:r>
              <a:rPr sz="1100" dirty="0">
                <a:solidFill>
                  <a:srgbClr val="706F6F"/>
                </a:solidFill>
                <a:latin typeface="Segoe UI"/>
                <a:cs typeface="Segoe UI"/>
              </a:rPr>
              <a:t>о</a:t>
            </a:r>
            <a:r>
              <a:rPr sz="1100" spc="-40" dirty="0">
                <a:solidFill>
                  <a:srgbClr val="706F6F"/>
                </a:solidFill>
                <a:latin typeface="Segoe UI"/>
                <a:cs typeface="Segoe UI"/>
              </a:rPr>
              <a:t> </a:t>
            </a:r>
            <a:r>
              <a:rPr sz="1100" spc="-25" dirty="0">
                <a:solidFill>
                  <a:srgbClr val="706F6F"/>
                </a:solidFill>
                <a:latin typeface="Segoe UI"/>
                <a:cs typeface="Segoe UI"/>
              </a:rPr>
              <a:t>одно</a:t>
            </a:r>
            <a:r>
              <a:rPr sz="1100" dirty="0">
                <a:solidFill>
                  <a:srgbClr val="706F6F"/>
                </a:solidFill>
                <a:latin typeface="Segoe UI"/>
                <a:cs typeface="Segoe UI"/>
              </a:rPr>
              <a:t>й</a:t>
            </a:r>
            <a:r>
              <a:rPr sz="1100" spc="-40" dirty="0">
                <a:solidFill>
                  <a:srgbClr val="706F6F"/>
                </a:solidFill>
                <a:latin typeface="Segoe UI"/>
                <a:cs typeface="Segoe UI"/>
              </a:rPr>
              <a:t> </a:t>
            </a:r>
            <a:r>
              <a:rPr sz="1100" spc="-25" dirty="0">
                <a:solidFill>
                  <a:srgbClr val="706F6F"/>
                </a:solidFill>
                <a:latin typeface="Segoe UI"/>
                <a:cs typeface="Segoe UI"/>
              </a:rPr>
              <a:t>и</a:t>
            </a:r>
            <a:r>
              <a:rPr sz="1100" dirty="0">
                <a:solidFill>
                  <a:srgbClr val="706F6F"/>
                </a:solidFill>
                <a:latin typeface="Segoe UI"/>
                <a:cs typeface="Segoe UI"/>
              </a:rPr>
              <a:t>з</a:t>
            </a:r>
            <a:r>
              <a:rPr sz="1100" spc="-40" dirty="0">
                <a:solidFill>
                  <a:srgbClr val="706F6F"/>
                </a:solidFill>
                <a:latin typeface="Segoe UI"/>
                <a:cs typeface="Segoe UI"/>
              </a:rPr>
              <a:t> </a:t>
            </a:r>
            <a:r>
              <a:rPr sz="1100" spc="-25" dirty="0">
                <a:solidFill>
                  <a:srgbClr val="706F6F"/>
                </a:solidFill>
                <a:latin typeface="Segoe UI"/>
                <a:cs typeface="Segoe UI"/>
              </a:rPr>
              <a:t>компетенций</a:t>
            </a:r>
            <a:r>
              <a:rPr sz="1100" dirty="0">
                <a:solidFill>
                  <a:srgbClr val="706F6F"/>
                </a:solidFill>
                <a:latin typeface="Segoe UI"/>
                <a:cs typeface="Segoe UI"/>
              </a:rPr>
              <a:t>,</a:t>
            </a:r>
            <a:r>
              <a:rPr sz="1100" spc="-40" dirty="0">
                <a:solidFill>
                  <a:srgbClr val="706F6F"/>
                </a:solidFill>
                <a:latin typeface="Segoe UI"/>
                <a:cs typeface="Segoe UI"/>
              </a:rPr>
              <a:t> </a:t>
            </a:r>
            <a:r>
              <a:rPr sz="1100" spc="-25" dirty="0">
                <a:solidFill>
                  <a:srgbClr val="706F6F"/>
                </a:solidFill>
                <a:latin typeface="Segoe UI"/>
                <a:cs typeface="Segoe UI"/>
              </a:rPr>
              <a:t>ка</a:t>
            </a:r>
            <a:r>
              <a:rPr sz="1100" dirty="0">
                <a:solidFill>
                  <a:srgbClr val="706F6F"/>
                </a:solidFill>
                <a:latin typeface="Segoe UI"/>
                <a:cs typeface="Segoe UI"/>
              </a:rPr>
              <a:t>к</a:t>
            </a:r>
            <a:r>
              <a:rPr sz="1100" spc="-40" dirty="0">
                <a:solidFill>
                  <a:srgbClr val="706F6F"/>
                </a:solidFill>
                <a:latin typeface="Segoe UI"/>
                <a:cs typeface="Segoe UI"/>
              </a:rPr>
              <a:t> </a:t>
            </a:r>
            <a:r>
              <a:rPr sz="1100" spc="-25" dirty="0">
                <a:solidFill>
                  <a:srgbClr val="706F6F"/>
                </a:solidFill>
                <a:latin typeface="Segoe UI"/>
                <a:cs typeface="Segoe UI"/>
              </a:rPr>
              <a:t>структурны</a:t>
            </a:r>
            <a:r>
              <a:rPr sz="1100" dirty="0">
                <a:solidFill>
                  <a:srgbClr val="706F6F"/>
                </a:solidFill>
                <a:latin typeface="Segoe UI"/>
                <a:cs typeface="Segoe UI"/>
              </a:rPr>
              <a:t>х</a:t>
            </a:r>
            <a:r>
              <a:rPr sz="1100" spc="-40" dirty="0">
                <a:solidFill>
                  <a:srgbClr val="706F6F"/>
                </a:solidFill>
                <a:latin typeface="Segoe UI"/>
                <a:cs typeface="Segoe UI"/>
              </a:rPr>
              <a:t> </a:t>
            </a:r>
            <a:r>
              <a:rPr sz="1100" spc="-25" dirty="0">
                <a:solidFill>
                  <a:srgbClr val="706F6F"/>
                </a:solidFill>
                <a:latin typeface="Segoe UI"/>
                <a:cs typeface="Segoe UI"/>
              </a:rPr>
              <a:t>подразделени</a:t>
            </a:r>
            <a:r>
              <a:rPr sz="1100" dirty="0">
                <a:solidFill>
                  <a:srgbClr val="706F6F"/>
                </a:solidFill>
                <a:latin typeface="Segoe UI"/>
                <a:cs typeface="Segoe UI"/>
              </a:rPr>
              <a:t>й</a:t>
            </a:r>
            <a:r>
              <a:rPr sz="1100" spc="-40" dirty="0">
                <a:solidFill>
                  <a:srgbClr val="706F6F"/>
                </a:solidFill>
                <a:latin typeface="Segoe UI"/>
                <a:cs typeface="Segoe UI"/>
              </a:rPr>
              <a:t> </a:t>
            </a:r>
            <a:r>
              <a:rPr sz="1100" spc="-25" dirty="0">
                <a:solidFill>
                  <a:srgbClr val="706F6F"/>
                </a:solidFill>
                <a:latin typeface="Segoe UI"/>
                <a:cs typeface="Segoe UI"/>
              </a:rPr>
              <a:t>образовательны</a:t>
            </a:r>
            <a:r>
              <a:rPr sz="1100" dirty="0">
                <a:solidFill>
                  <a:srgbClr val="706F6F"/>
                </a:solidFill>
                <a:latin typeface="Segoe UI"/>
                <a:cs typeface="Segoe UI"/>
              </a:rPr>
              <a:t>х</a:t>
            </a:r>
            <a:r>
              <a:rPr sz="1100" spc="-40" dirty="0">
                <a:solidFill>
                  <a:srgbClr val="706F6F"/>
                </a:solidFill>
                <a:latin typeface="Segoe UI"/>
                <a:cs typeface="Segoe UI"/>
              </a:rPr>
              <a:t> </a:t>
            </a:r>
            <a:r>
              <a:rPr sz="1100" spc="-25" dirty="0">
                <a:solidFill>
                  <a:srgbClr val="706F6F"/>
                </a:solidFill>
                <a:latin typeface="Segoe UI"/>
                <a:cs typeface="Segoe UI"/>
              </a:rPr>
              <a:t>организаций</a:t>
            </a:r>
            <a:r>
              <a:rPr sz="1100" dirty="0">
                <a:solidFill>
                  <a:srgbClr val="706F6F"/>
                </a:solidFill>
                <a:latin typeface="Segoe UI"/>
                <a:cs typeface="Segoe UI"/>
              </a:rPr>
              <a:t>,</a:t>
            </a:r>
            <a:r>
              <a:rPr sz="1100" spc="-40" dirty="0">
                <a:solidFill>
                  <a:srgbClr val="706F6F"/>
                </a:solidFill>
                <a:latin typeface="Segoe UI"/>
                <a:cs typeface="Segoe UI"/>
              </a:rPr>
              <a:t> </a:t>
            </a:r>
            <a:r>
              <a:rPr sz="1100" spc="-25" dirty="0">
                <a:solidFill>
                  <a:srgbClr val="706F6F"/>
                </a:solidFill>
                <a:latin typeface="Segoe UI"/>
                <a:cs typeface="Segoe UI"/>
              </a:rPr>
              <a:t>реали</a:t>
            </a:r>
            <a:r>
              <a:rPr sz="1100" spc="-5" dirty="0">
                <a:solidFill>
                  <a:srgbClr val="706F6F"/>
                </a:solidFill>
                <a:latin typeface="Segoe UI"/>
                <a:cs typeface="Segoe UI"/>
              </a:rPr>
              <a:t>- </a:t>
            </a:r>
            <a:r>
              <a:rPr sz="1100" spc="-25" dirty="0">
                <a:solidFill>
                  <a:srgbClr val="706F6F"/>
                </a:solidFill>
                <a:latin typeface="Segoe UI"/>
                <a:cs typeface="Segoe UI"/>
              </a:rPr>
              <a:t>зующи</a:t>
            </a:r>
            <a:r>
              <a:rPr sz="1100" dirty="0">
                <a:solidFill>
                  <a:srgbClr val="706F6F"/>
                </a:solidFill>
                <a:latin typeface="Segoe UI"/>
                <a:cs typeface="Segoe UI"/>
              </a:rPr>
              <a:t>х</a:t>
            </a:r>
            <a:r>
              <a:rPr sz="1100" spc="-45" dirty="0">
                <a:solidFill>
                  <a:srgbClr val="706F6F"/>
                </a:solidFill>
                <a:latin typeface="Segoe UI"/>
                <a:cs typeface="Segoe UI"/>
              </a:rPr>
              <a:t> </a:t>
            </a:r>
            <a:r>
              <a:rPr sz="1100" spc="-25" dirty="0">
                <a:solidFill>
                  <a:srgbClr val="706F6F"/>
                </a:solidFill>
                <a:latin typeface="Segoe UI"/>
                <a:cs typeface="Segoe UI"/>
              </a:rPr>
              <a:t>программ</a:t>
            </a:r>
            <a:r>
              <a:rPr sz="1100" dirty="0">
                <a:solidFill>
                  <a:srgbClr val="706F6F"/>
                </a:solidFill>
                <a:latin typeface="Segoe UI"/>
                <a:cs typeface="Segoe UI"/>
              </a:rPr>
              <a:t>ы</a:t>
            </a:r>
            <a:r>
              <a:rPr sz="1100" spc="-45" dirty="0">
                <a:solidFill>
                  <a:srgbClr val="706F6F"/>
                </a:solidFill>
                <a:latin typeface="Segoe UI"/>
                <a:cs typeface="Segoe UI"/>
              </a:rPr>
              <a:t> </a:t>
            </a:r>
            <a:r>
              <a:rPr sz="1100" spc="-25" dirty="0">
                <a:solidFill>
                  <a:srgbClr val="706F6F"/>
                </a:solidFill>
                <a:latin typeface="Segoe UI"/>
                <a:cs typeface="Segoe UI"/>
              </a:rPr>
              <a:t>среднег</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профессиональног</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образования</a:t>
            </a:r>
            <a:endParaRPr sz="1100">
              <a:latin typeface="Segoe UI"/>
              <a:cs typeface="Segoe UI"/>
            </a:endParaRPr>
          </a:p>
        </p:txBody>
      </p:sp>
      <p:sp>
        <p:nvSpPr>
          <p:cNvPr id="120" name="object 120"/>
          <p:cNvSpPr txBox="1"/>
          <p:nvPr/>
        </p:nvSpPr>
        <p:spPr>
          <a:xfrm>
            <a:off x="8485540" y="5661128"/>
            <a:ext cx="282575"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тыс.</a:t>
            </a:r>
            <a:endParaRPr sz="1000">
              <a:latin typeface="Segoe UI"/>
              <a:cs typeface="Segoe UI"/>
            </a:endParaRPr>
          </a:p>
        </p:txBody>
      </p:sp>
      <p:sp>
        <p:nvSpPr>
          <p:cNvPr id="121" name="object 121"/>
          <p:cNvSpPr txBox="1"/>
          <p:nvPr/>
        </p:nvSpPr>
        <p:spPr>
          <a:xfrm>
            <a:off x="1191533" y="2687545"/>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122" name="object 122"/>
          <p:cNvSpPr txBox="1"/>
          <p:nvPr/>
        </p:nvSpPr>
        <p:spPr>
          <a:xfrm>
            <a:off x="1192231" y="3244668"/>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123" name="object 123"/>
          <p:cNvSpPr txBox="1"/>
          <p:nvPr/>
        </p:nvSpPr>
        <p:spPr>
          <a:xfrm>
            <a:off x="1168901" y="3731243"/>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124" name="object 124"/>
          <p:cNvSpPr/>
          <p:nvPr/>
        </p:nvSpPr>
        <p:spPr>
          <a:xfrm>
            <a:off x="4294831" y="5936018"/>
            <a:ext cx="93980" cy="0"/>
          </a:xfrm>
          <a:custGeom>
            <a:avLst/>
            <a:gdLst/>
            <a:ahLst/>
            <a:cxnLst/>
            <a:rect l="l" t="t" r="r" b="b"/>
            <a:pathLst>
              <a:path w="93979">
                <a:moveTo>
                  <a:pt x="93649" y="0"/>
                </a:moveTo>
                <a:lnTo>
                  <a:pt x="0" y="0"/>
                </a:lnTo>
              </a:path>
            </a:pathLst>
          </a:custGeom>
          <a:ln w="9524">
            <a:solidFill>
              <a:srgbClr val="5284C4"/>
            </a:solidFill>
          </a:ln>
        </p:spPr>
        <p:txBody>
          <a:bodyPr wrap="square" lIns="0" tIns="0" rIns="0" bIns="0" rtlCol="0"/>
          <a:lstStyle/>
          <a:p>
            <a:endParaRPr/>
          </a:p>
        </p:txBody>
      </p:sp>
      <p:sp>
        <p:nvSpPr>
          <p:cNvPr id="125" name="object 125"/>
          <p:cNvSpPr/>
          <p:nvPr/>
        </p:nvSpPr>
        <p:spPr>
          <a:xfrm>
            <a:off x="4392821" y="5912448"/>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126" name="object 126"/>
          <p:cNvSpPr/>
          <p:nvPr/>
        </p:nvSpPr>
        <p:spPr>
          <a:xfrm>
            <a:off x="4392821" y="5912448"/>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127" name="object 127"/>
          <p:cNvSpPr txBox="1"/>
          <p:nvPr/>
        </p:nvSpPr>
        <p:spPr>
          <a:xfrm>
            <a:off x="7938441" y="733636"/>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128" name="object 128"/>
          <p:cNvSpPr txBox="1"/>
          <p:nvPr/>
        </p:nvSpPr>
        <p:spPr>
          <a:xfrm>
            <a:off x="8584050" y="680674"/>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29" name="object 129"/>
          <p:cNvSpPr/>
          <p:nvPr/>
        </p:nvSpPr>
        <p:spPr>
          <a:xfrm>
            <a:off x="8655174" y="798967"/>
            <a:ext cx="127635" cy="127635"/>
          </a:xfrm>
          <a:custGeom>
            <a:avLst/>
            <a:gdLst/>
            <a:ahLst/>
            <a:cxnLst/>
            <a:rect l="l" t="t" r="r" b="b"/>
            <a:pathLst>
              <a:path w="127634" h="127634">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30" name="object 130"/>
          <p:cNvSpPr/>
          <p:nvPr/>
        </p:nvSpPr>
        <p:spPr>
          <a:xfrm>
            <a:off x="8545741" y="800277"/>
            <a:ext cx="167640" cy="125095"/>
          </a:xfrm>
          <a:custGeom>
            <a:avLst/>
            <a:gdLst/>
            <a:ahLst/>
            <a:cxnLst/>
            <a:rect l="l" t="t" r="r" b="b"/>
            <a:pathLst>
              <a:path w="167640" h="125094">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
        <p:nvSpPr>
          <p:cNvPr id="131" name="object 131"/>
          <p:cNvSpPr/>
          <p:nvPr/>
        </p:nvSpPr>
        <p:spPr>
          <a:xfrm>
            <a:off x="6092939" y="6357520"/>
            <a:ext cx="237828" cy="194397"/>
          </a:xfrm>
          <a:prstGeom prst="rect">
            <a:avLst/>
          </a:prstGeom>
          <a:blipFill>
            <a:blip r:embed="rId20" cstate="print"/>
            <a:stretch>
              <a:fillRect/>
            </a:stretch>
          </a:blipFill>
        </p:spPr>
        <p:txBody>
          <a:bodyPr wrap="square" lIns="0" tIns="0" rIns="0" bIns="0" rtlCol="0"/>
          <a:lstStyle/>
          <a:p>
            <a:endParaRPr/>
          </a:p>
        </p:txBody>
      </p:sp>
      <p:sp>
        <p:nvSpPr>
          <p:cNvPr id="133" name="object 133"/>
          <p:cNvSpPr/>
          <p:nvPr/>
        </p:nvSpPr>
        <p:spPr>
          <a:xfrm>
            <a:off x="8576692" y="3758971"/>
            <a:ext cx="1442654" cy="1692986"/>
          </a:xfrm>
          <a:prstGeom prst="rect">
            <a:avLst/>
          </a:prstGeom>
          <a:blipFill>
            <a:blip r:embed="rId21" cstate="print"/>
            <a:stretch>
              <a:fillRect/>
            </a:stretch>
          </a:blipFill>
        </p:spPr>
        <p:txBody>
          <a:bodyPr wrap="square" lIns="0" tIns="0" rIns="0" bIns="0" rtlCol="0"/>
          <a:lstStyle/>
          <a:p>
            <a:endParaRPr/>
          </a:p>
        </p:txBody>
      </p:sp>
      <p:sp>
        <p:nvSpPr>
          <p:cNvPr id="135" name="object 135"/>
          <p:cNvSpPr/>
          <p:nvPr/>
        </p:nvSpPr>
        <p:spPr>
          <a:xfrm>
            <a:off x="7371564" y="1617754"/>
            <a:ext cx="2462299" cy="1926802"/>
          </a:xfrm>
          <a:prstGeom prst="rect">
            <a:avLst/>
          </a:prstGeom>
          <a:blipFill>
            <a:blip r:embed="rId22" cstate="print"/>
            <a:stretch>
              <a:fillRect/>
            </a:stretch>
          </a:blipFill>
        </p:spPr>
        <p:txBody>
          <a:bodyPr wrap="square" lIns="0" tIns="0" rIns="0" bIns="0" rtlCol="0"/>
          <a:lstStyle/>
          <a:p>
            <a:endParaRPr/>
          </a:p>
        </p:txBody>
      </p:sp>
      <p:sp>
        <p:nvSpPr>
          <p:cNvPr id="137" name="object 137"/>
          <p:cNvSpPr/>
          <p:nvPr/>
        </p:nvSpPr>
        <p:spPr>
          <a:xfrm>
            <a:off x="7103783" y="3759773"/>
            <a:ext cx="1349413" cy="1694190"/>
          </a:xfrm>
          <a:prstGeom prst="rect">
            <a:avLst/>
          </a:prstGeom>
          <a:blipFill>
            <a:blip r:embed="rId23" cstate="print"/>
            <a:stretch>
              <a:fillRect/>
            </a:stretch>
          </a:blipFill>
        </p:spPr>
        <p:txBody>
          <a:bodyPr wrap="square" lIns="0" tIns="0" rIns="0" bIns="0" rtlCol="0"/>
          <a:lstStyle/>
          <a:p>
            <a:endParaRPr/>
          </a:p>
        </p:txBody>
      </p:sp>
      <p:sp>
        <p:nvSpPr>
          <p:cNvPr id="138" name="Прямоугольник 137">
            <a:extLst>
              <a:ext uri="{FF2B5EF4-FFF2-40B4-BE49-F238E27FC236}">
                <a16:creationId xmlns:a16="http://schemas.microsoft.com/office/drawing/2014/main" xmlns="" id="{DC05E924-23A9-4967-A339-76AFCFA856F3}"/>
              </a:ext>
            </a:extLst>
          </p:cNvPr>
          <p:cNvSpPr/>
          <p:nvPr/>
        </p:nvSpPr>
        <p:spPr>
          <a:xfrm>
            <a:off x="6432085" y="3742231"/>
            <a:ext cx="625812" cy="310341"/>
          </a:xfrm>
          <a:prstGeom prst="rect">
            <a:avLst/>
          </a:prstGeom>
        </p:spPr>
        <p:txBody>
          <a:bodyPr wrap="none">
            <a:spAutoFit/>
          </a:bodyPr>
          <a:lstStyle/>
          <a:p>
            <a:pPr marR="5080" algn="r">
              <a:lnSpc>
                <a:spcPts val="1710"/>
              </a:lnSpc>
            </a:pPr>
            <a:r>
              <a:rPr lang="ru-RU" spc="-125" dirty="0">
                <a:solidFill>
                  <a:srgbClr val="FFFFFF"/>
                </a:solidFill>
                <a:latin typeface="Segoe UI"/>
                <a:cs typeface="Segoe UI"/>
              </a:rPr>
              <a:t>2021</a:t>
            </a:r>
            <a:endParaRPr lang="ru-RU" dirty="0">
              <a:latin typeface="Segoe UI"/>
              <a:cs typeface="Segoe UI"/>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35</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38010" y="2369680"/>
            <a:ext cx="1042669" cy="473709"/>
          </a:xfrm>
          <a:custGeom>
            <a:avLst/>
            <a:gdLst/>
            <a:ahLst/>
            <a:cxnLst/>
            <a:rect l="l" t="t" r="r" b="b"/>
            <a:pathLst>
              <a:path w="1042669" h="473710">
                <a:moveTo>
                  <a:pt x="0" y="473292"/>
                </a:moveTo>
                <a:lnTo>
                  <a:pt x="1042221" y="473292"/>
                </a:lnTo>
                <a:lnTo>
                  <a:pt x="1042221" y="0"/>
                </a:lnTo>
                <a:lnTo>
                  <a:pt x="0" y="0"/>
                </a:lnTo>
                <a:lnTo>
                  <a:pt x="0" y="473292"/>
                </a:lnTo>
                <a:close/>
              </a:path>
            </a:pathLst>
          </a:custGeom>
          <a:solidFill>
            <a:srgbClr val="E2EDD9"/>
          </a:solidFill>
        </p:spPr>
        <p:txBody>
          <a:bodyPr wrap="square" lIns="0" tIns="0" rIns="0" bIns="0" rtlCol="0"/>
          <a:lstStyle/>
          <a:p>
            <a:endParaRPr/>
          </a:p>
        </p:txBody>
      </p:sp>
      <p:sp>
        <p:nvSpPr>
          <p:cNvPr id="38" name="object 38"/>
          <p:cNvSpPr/>
          <p:nvPr/>
        </p:nvSpPr>
        <p:spPr>
          <a:xfrm>
            <a:off x="538010" y="2919172"/>
            <a:ext cx="1042669" cy="960119"/>
          </a:xfrm>
          <a:custGeom>
            <a:avLst/>
            <a:gdLst/>
            <a:ahLst/>
            <a:cxnLst/>
            <a:rect l="l" t="t" r="r" b="b"/>
            <a:pathLst>
              <a:path w="1042669" h="960120">
                <a:moveTo>
                  <a:pt x="0" y="959910"/>
                </a:moveTo>
                <a:lnTo>
                  <a:pt x="1042221" y="959910"/>
                </a:lnTo>
                <a:lnTo>
                  <a:pt x="1042221" y="0"/>
                </a:lnTo>
                <a:lnTo>
                  <a:pt x="0" y="0"/>
                </a:lnTo>
                <a:lnTo>
                  <a:pt x="0" y="959910"/>
                </a:lnTo>
                <a:close/>
              </a:path>
            </a:pathLst>
          </a:custGeom>
          <a:solidFill>
            <a:srgbClr val="E2EDD9"/>
          </a:solidFill>
        </p:spPr>
        <p:txBody>
          <a:bodyPr wrap="square" lIns="0" tIns="0" rIns="0" bIns="0" rtlCol="0"/>
          <a:lstStyle/>
          <a:p>
            <a:endParaRPr/>
          </a:p>
        </p:txBody>
      </p:sp>
      <p:sp>
        <p:nvSpPr>
          <p:cNvPr id="39" name="object 39"/>
          <p:cNvSpPr/>
          <p:nvPr/>
        </p:nvSpPr>
        <p:spPr>
          <a:xfrm>
            <a:off x="538010" y="3955282"/>
            <a:ext cx="1042669" cy="413384"/>
          </a:xfrm>
          <a:custGeom>
            <a:avLst/>
            <a:gdLst/>
            <a:ahLst/>
            <a:cxnLst/>
            <a:rect l="l" t="t" r="r" b="b"/>
            <a:pathLst>
              <a:path w="1042669" h="413385">
                <a:moveTo>
                  <a:pt x="0" y="413199"/>
                </a:moveTo>
                <a:lnTo>
                  <a:pt x="1042221" y="413199"/>
                </a:lnTo>
                <a:lnTo>
                  <a:pt x="1042221" y="0"/>
                </a:lnTo>
                <a:lnTo>
                  <a:pt x="0" y="0"/>
                </a:lnTo>
                <a:lnTo>
                  <a:pt x="0" y="413199"/>
                </a:lnTo>
                <a:close/>
              </a:path>
            </a:pathLst>
          </a:custGeom>
          <a:solidFill>
            <a:srgbClr val="E2EDD9"/>
          </a:solidFill>
        </p:spPr>
        <p:txBody>
          <a:bodyPr wrap="square" lIns="0" tIns="0" rIns="0" bIns="0" rtlCol="0"/>
          <a:lstStyle/>
          <a:p>
            <a:endParaRPr/>
          </a:p>
        </p:txBody>
      </p:sp>
      <p:sp>
        <p:nvSpPr>
          <p:cNvPr id="40" name="object 40"/>
          <p:cNvSpPr/>
          <p:nvPr/>
        </p:nvSpPr>
        <p:spPr>
          <a:xfrm>
            <a:off x="1688181" y="3955282"/>
            <a:ext cx="4970145" cy="413384"/>
          </a:xfrm>
          <a:custGeom>
            <a:avLst/>
            <a:gdLst/>
            <a:ahLst/>
            <a:cxnLst/>
            <a:rect l="l" t="t" r="r" b="b"/>
            <a:pathLst>
              <a:path w="4970145" h="413385">
                <a:moveTo>
                  <a:pt x="0" y="413199"/>
                </a:moveTo>
                <a:lnTo>
                  <a:pt x="4969831" y="413199"/>
                </a:lnTo>
                <a:lnTo>
                  <a:pt x="4969831" y="0"/>
                </a:lnTo>
                <a:lnTo>
                  <a:pt x="0" y="0"/>
                </a:lnTo>
                <a:lnTo>
                  <a:pt x="0" y="413199"/>
                </a:lnTo>
                <a:close/>
              </a:path>
            </a:pathLst>
          </a:custGeom>
          <a:solidFill>
            <a:srgbClr val="8BBE6D"/>
          </a:solidFill>
        </p:spPr>
        <p:txBody>
          <a:bodyPr wrap="square" lIns="0" tIns="0" rIns="0" bIns="0" rtlCol="0"/>
          <a:lstStyle/>
          <a:p>
            <a:endParaRPr/>
          </a:p>
        </p:txBody>
      </p:sp>
      <p:sp>
        <p:nvSpPr>
          <p:cNvPr id="41" name="object 41"/>
          <p:cNvSpPr/>
          <p:nvPr/>
        </p:nvSpPr>
        <p:spPr>
          <a:xfrm>
            <a:off x="1634206" y="2322165"/>
            <a:ext cx="0" cy="521334"/>
          </a:xfrm>
          <a:custGeom>
            <a:avLst/>
            <a:gdLst/>
            <a:ahLst/>
            <a:cxnLst/>
            <a:rect l="l" t="t" r="r" b="b"/>
            <a:pathLst>
              <a:path h="521335">
                <a:moveTo>
                  <a:pt x="0" y="0"/>
                </a:moveTo>
                <a:lnTo>
                  <a:pt x="0" y="520806"/>
                </a:lnTo>
              </a:path>
            </a:pathLst>
          </a:custGeom>
          <a:ln w="107950">
            <a:solidFill>
              <a:srgbClr val="FFFFFF"/>
            </a:solidFill>
          </a:ln>
        </p:spPr>
        <p:txBody>
          <a:bodyPr wrap="square" lIns="0" tIns="0" rIns="0" bIns="0" rtlCol="0"/>
          <a:lstStyle/>
          <a:p>
            <a:endParaRPr/>
          </a:p>
        </p:txBody>
      </p:sp>
      <p:sp>
        <p:nvSpPr>
          <p:cNvPr id="42" name="object 42"/>
          <p:cNvSpPr/>
          <p:nvPr/>
        </p:nvSpPr>
        <p:spPr>
          <a:xfrm>
            <a:off x="1634206" y="2919172"/>
            <a:ext cx="0" cy="960119"/>
          </a:xfrm>
          <a:custGeom>
            <a:avLst/>
            <a:gdLst/>
            <a:ahLst/>
            <a:cxnLst/>
            <a:rect l="l" t="t" r="r" b="b"/>
            <a:pathLst>
              <a:path h="960120">
                <a:moveTo>
                  <a:pt x="0" y="0"/>
                </a:moveTo>
                <a:lnTo>
                  <a:pt x="0" y="959910"/>
                </a:lnTo>
              </a:path>
            </a:pathLst>
          </a:custGeom>
          <a:ln w="107950">
            <a:solidFill>
              <a:srgbClr val="FFFFFF"/>
            </a:solidFill>
          </a:ln>
        </p:spPr>
        <p:txBody>
          <a:bodyPr wrap="square" lIns="0" tIns="0" rIns="0" bIns="0" rtlCol="0"/>
          <a:lstStyle/>
          <a:p>
            <a:endParaRPr/>
          </a:p>
        </p:txBody>
      </p:sp>
      <p:sp>
        <p:nvSpPr>
          <p:cNvPr id="43" name="object 43"/>
          <p:cNvSpPr/>
          <p:nvPr/>
        </p:nvSpPr>
        <p:spPr>
          <a:xfrm>
            <a:off x="1634206" y="3955282"/>
            <a:ext cx="0" cy="458470"/>
          </a:xfrm>
          <a:custGeom>
            <a:avLst/>
            <a:gdLst/>
            <a:ahLst/>
            <a:cxnLst/>
            <a:rect l="l" t="t" r="r" b="b"/>
            <a:pathLst>
              <a:path h="458470">
                <a:moveTo>
                  <a:pt x="0" y="0"/>
                </a:moveTo>
                <a:lnTo>
                  <a:pt x="0" y="458204"/>
                </a:lnTo>
              </a:path>
            </a:pathLst>
          </a:custGeom>
          <a:ln w="107950">
            <a:solidFill>
              <a:srgbClr val="FFFFFF"/>
            </a:solidFill>
          </a:ln>
        </p:spPr>
        <p:txBody>
          <a:bodyPr wrap="square" lIns="0" tIns="0" rIns="0" bIns="0" rtlCol="0"/>
          <a:lstStyle/>
          <a:p>
            <a:endParaRPr/>
          </a:p>
        </p:txBody>
      </p:sp>
      <p:sp>
        <p:nvSpPr>
          <p:cNvPr id="44" name="object 44"/>
          <p:cNvSpPr/>
          <p:nvPr/>
        </p:nvSpPr>
        <p:spPr>
          <a:xfrm>
            <a:off x="374808" y="3917182"/>
            <a:ext cx="6294120" cy="0"/>
          </a:xfrm>
          <a:custGeom>
            <a:avLst/>
            <a:gdLst/>
            <a:ahLst/>
            <a:cxnLst/>
            <a:rect l="l" t="t" r="r" b="b"/>
            <a:pathLst>
              <a:path w="6294120">
                <a:moveTo>
                  <a:pt x="0" y="0"/>
                </a:moveTo>
                <a:lnTo>
                  <a:pt x="6294005" y="0"/>
                </a:lnTo>
              </a:path>
            </a:pathLst>
          </a:custGeom>
          <a:ln w="76200">
            <a:solidFill>
              <a:srgbClr val="FFFFFF"/>
            </a:solidFill>
          </a:ln>
        </p:spPr>
        <p:txBody>
          <a:bodyPr wrap="square" lIns="0" tIns="0" rIns="0" bIns="0" rtlCol="0"/>
          <a:lstStyle/>
          <a:p>
            <a:endParaRPr/>
          </a:p>
        </p:txBody>
      </p:sp>
      <p:sp>
        <p:nvSpPr>
          <p:cNvPr id="45" name="object 45"/>
          <p:cNvSpPr/>
          <p:nvPr/>
        </p:nvSpPr>
        <p:spPr>
          <a:xfrm>
            <a:off x="524375" y="2881072"/>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1785778" y="4038508"/>
            <a:ext cx="4486910" cy="254000"/>
          </a:xfrm>
          <a:prstGeom prst="rect">
            <a:avLst/>
          </a:prstGeom>
        </p:spPr>
        <p:txBody>
          <a:bodyPr vert="horz" wrap="square" lIns="0" tIns="0" rIns="0" bIns="0" rtlCol="0">
            <a:spAutoFit/>
          </a:bodyPr>
          <a:lstStyle/>
          <a:p>
            <a:pPr marL="12700" marR="5080">
              <a:lnSpc>
                <a:spcPts val="900"/>
              </a:lnSpc>
            </a:pPr>
            <a:r>
              <a:rPr sz="900" b="1" dirty="0">
                <a:solidFill>
                  <a:srgbClr val="FFFFFF"/>
                </a:solidFill>
                <a:latin typeface="Segoe UI"/>
                <a:cs typeface="Segoe UI"/>
              </a:rPr>
              <a:t>Создан и функционир</a:t>
            </a:r>
            <a:r>
              <a:rPr sz="900" b="1" spc="-5" dirty="0">
                <a:solidFill>
                  <a:srgbClr val="FFFFFF"/>
                </a:solidFill>
                <a:latin typeface="Segoe UI"/>
                <a:cs typeface="Segoe UI"/>
              </a:rPr>
              <a:t>у</a:t>
            </a:r>
            <a:r>
              <a:rPr sz="900" b="1" dirty="0">
                <a:solidFill>
                  <a:srgbClr val="FFFFFF"/>
                </a:solidFill>
                <a:latin typeface="Segoe UI"/>
                <a:cs typeface="Segoe UI"/>
              </a:rPr>
              <a:t>ет Центр опережающей профессиональной 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области</a:t>
            </a:r>
            <a:endParaRPr sz="900">
              <a:latin typeface="Segoe UI"/>
              <a:cs typeface="Segoe UI"/>
            </a:endParaRPr>
          </a:p>
        </p:txBody>
      </p:sp>
      <p:sp>
        <p:nvSpPr>
          <p:cNvPr id="47" name="object 47"/>
          <p:cNvSpPr txBox="1"/>
          <p:nvPr/>
        </p:nvSpPr>
        <p:spPr>
          <a:xfrm>
            <a:off x="1688181" y="2363177"/>
            <a:ext cx="4970145" cy="480059"/>
          </a:xfrm>
          <a:prstGeom prst="rect">
            <a:avLst/>
          </a:prstGeom>
          <a:solidFill>
            <a:srgbClr val="8BBE6D"/>
          </a:solidFill>
        </p:spPr>
        <p:txBody>
          <a:bodyPr vert="horz" wrap="square" lIns="0" tIns="0" rIns="0" bIns="0" rtlCol="0">
            <a:spAutoFit/>
          </a:bodyPr>
          <a:lstStyle/>
          <a:p>
            <a:pPr marL="109220" marR="151130" algn="just">
              <a:lnSpc>
                <a:spcPts val="900"/>
              </a:lnSpc>
            </a:pPr>
            <a:r>
              <a:rPr sz="900" b="1" spc="-25" dirty="0">
                <a:solidFill>
                  <a:srgbClr val="FFFFFF"/>
                </a:solidFill>
                <a:latin typeface="Segoe UI"/>
                <a:cs typeface="Segoe UI"/>
              </a:rPr>
              <a:t>Р</a:t>
            </a:r>
            <a:r>
              <a:rPr sz="900" b="1" dirty="0">
                <a:solidFill>
                  <a:srgbClr val="FFFFFF"/>
                </a:solidFill>
                <a:latin typeface="Segoe UI"/>
                <a:cs typeface="Segoe UI"/>
              </a:rPr>
              <a:t>аз</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тка</a:t>
            </a:r>
            <a:r>
              <a:rPr sz="900" b="1" spc="100" dirty="0">
                <a:solidFill>
                  <a:srgbClr val="FFFFFF"/>
                </a:solidFill>
                <a:latin typeface="Segoe UI"/>
                <a:cs typeface="Segoe UI"/>
              </a:rPr>
              <a:t> </a:t>
            </a:r>
            <a:r>
              <a:rPr sz="900" b="1" dirty="0">
                <a:solidFill>
                  <a:srgbClr val="FFFFFF"/>
                </a:solidFill>
                <a:latin typeface="Segoe UI"/>
                <a:cs typeface="Segoe UI"/>
              </a:rPr>
              <a:t>и</a:t>
            </a:r>
            <a:r>
              <a:rPr sz="900" b="1" spc="10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аспрост</a:t>
            </a:r>
            <a:r>
              <a:rPr sz="900" b="1" spc="-10" dirty="0">
                <a:solidFill>
                  <a:srgbClr val="FFFFFF"/>
                </a:solidFill>
                <a:latin typeface="Segoe UI"/>
                <a:cs typeface="Segoe UI"/>
              </a:rPr>
              <a:t>р</a:t>
            </a:r>
            <a:r>
              <a:rPr sz="900" b="1" dirty="0">
                <a:solidFill>
                  <a:srgbClr val="FFFFFF"/>
                </a:solidFill>
                <a:latin typeface="Segoe UI"/>
                <a:cs typeface="Segoe UI"/>
              </a:rPr>
              <a:t>анение</a:t>
            </a:r>
            <a:r>
              <a:rPr sz="900" b="1" spc="100" dirty="0">
                <a:solidFill>
                  <a:srgbClr val="FFFFFF"/>
                </a:solidFill>
                <a:latin typeface="Segoe UI"/>
                <a:cs typeface="Segoe UI"/>
              </a:rPr>
              <a:t> </a:t>
            </a:r>
            <a:r>
              <a:rPr sz="900" b="1" dirty="0">
                <a:solidFill>
                  <a:srgbClr val="FFFFFF"/>
                </a:solidFill>
                <a:latin typeface="Segoe UI"/>
                <a:cs typeface="Segoe UI"/>
              </a:rPr>
              <a:t>в</a:t>
            </a:r>
            <a:r>
              <a:rPr sz="900" b="1" spc="100"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еме</a:t>
            </a:r>
            <a:r>
              <a:rPr sz="900" b="1" spc="100" dirty="0">
                <a:solidFill>
                  <a:srgbClr val="FFFFFF"/>
                </a:solidFill>
                <a:latin typeface="Segoe UI"/>
                <a:cs typeface="Segoe UI"/>
              </a:rPr>
              <a:t> </a:t>
            </a:r>
            <a:r>
              <a:rPr sz="900" b="1" dirty="0">
                <a:solidFill>
                  <a:srgbClr val="FFFFFF"/>
                </a:solidFill>
                <a:latin typeface="Segoe UI"/>
                <a:cs typeface="Segoe UI"/>
              </a:rPr>
              <a:t>средне</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00" dirty="0">
                <a:solidFill>
                  <a:srgbClr val="FFFFFF"/>
                </a:solidFill>
                <a:latin typeface="Segoe UI"/>
                <a:cs typeface="Segoe UI"/>
              </a:rPr>
              <a:t> </a:t>
            </a:r>
            <a:r>
              <a:rPr sz="900" b="1" dirty="0">
                <a:solidFill>
                  <a:srgbClr val="FFFFFF"/>
                </a:solidFill>
                <a:latin typeface="Segoe UI"/>
                <a:cs typeface="Segoe UI"/>
              </a:rPr>
              <a:t>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0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 ния</a:t>
            </a:r>
            <a:r>
              <a:rPr sz="900" b="1" spc="-45" dirty="0">
                <a:solidFill>
                  <a:srgbClr val="FFFFFF"/>
                </a:solidFill>
                <a:latin typeface="Segoe UI"/>
                <a:cs typeface="Segoe UI"/>
              </a:rPr>
              <a:t> </a:t>
            </a:r>
            <a:r>
              <a:rPr sz="900" b="1" dirty="0">
                <a:solidFill>
                  <a:srgbClr val="FFFFFF"/>
                </a:solidFill>
                <a:latin typeface="Segoe UI"/>
                <a:cs typeface="Segoe UI"/>
              </a:rPr>
              <a:t>новых</a:t>
            </a:r>
            <a:r>
              <a:rPr sz="900" b="1" spc="-45" dirty="0">
                <a:solidFill>
                  <a:srgbClr val="FFFFFF"/>
                </a:solidFill>
                <a:latin typeface="Segoe UI"/>
                <a:cs typeface="Segoe UI"/>
              </a:rPr>
              <a:t> </a:t>
            </a:r>
            <a:r>
              <a:rPr sz="900" b="1" dirty="0">
                <a:solidFill>
                  <a:srgbClr val="FFFFFF"/>
                </a:solidFill>
                <a:latin typeface="Segoe UI"/>
                <a:cs typeface="Segoe UI"/>
              </a:rPr>
              <a:t>форм</a:t>
            </a:r>
            <a:r>
              <a:rPr sz="900" b="1" spc="-4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4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a:t>
            </a:r>
            <a:r>
              <a:rPr sz="900" b="1" spc="-45" dirty="0">
                <a:solidFill>
                  <a:srgbClr val="FFFFFF"/>
                </a:solidFill>
                <a:latin typeface="Segoe UI"/>
                <a:cs typeface="Segoe UI"/>
              </a:rPr>
              <a:t> </a:t>
            </a:r>
            <a:r>
              <a:rPr sz="900" b="1" dirty="0">
                <a:solidFill>
                  <a:srgbClr val="FFFFFF"/>
                </a:solidFill>
                <a:latin typeface="Segoe UI"/>
                <a:cs typeface="Segoe UI"/>
              </a:rPr>
              <a:t>и</a:t>
            </a:r>
            <a:r>
              <a:rPr sz="900" b="1" spc="-45" dirty="0">
                <a:solidFill>
                  <a:srgbClr val="FFFFFF"/>
                </a:solidFill>
                <a:latin typeface="Segoe UI"/>
                <a:cs typeface="Segoe UI"/>
              </a:rPr>
              <a:t> </a:t>
            </a:r>
            <a:r>
              <a:rPr sz="900" b="1" dirty="0">
                <a:solidFill>
                  <a:srgbClr val="FFFFFF"/>
                </a:solidFill>
                <a:latin typeface="Segoe UI"/>
                <a:cs typeface="Segoe UI"/>
              </a:rPr>
              <a:t>опережающей</a:t>
            </a:r>
            <a:r>
              <a:rPr sz="900" b="1" spc="-45" dirty="0">
                <a:solidFill>
                  <a:srgbClr val="FFFFFF"/>
                </a:solidFill>
                <a:latin typeface="Segoe UI"/>
                <a:cs typeface="Segoe UI"/>
              </a:rPr>
              <a:t> </a:t>
            </a:r>
            <a:r>
              <a:rPr sz="900" b="1" dirty="0">
                <a:solidFill>
                  <a:srgbClr val="FFFFFF"/>
                </a:solidFill>
                <a:latin typeface="Segoe UI"/>
                <a:cs typeface="Segoe UI"/>
              </a:rPr>
              <a:t>профессиональной 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a:t>
            </a:r>
            <a:endParaRPr sz="900">
              <a:latin typeface="Segoe UI"/>
              <a:cs typeface="Segoe UI"/>
            </a:endParaRPr>
          </a:p>
        </p:txBody>
      </p:sp>
      <p:sp>
        <p:nvSpPr>
          <p:cNvPr id="48" name="object 48"/>
          <p:cNvSpPr txBox="1"/>
          <p:nvPr/>
        </p:nvSpPr>
        <p:spPr>
          <a:xfrm>
            <a:off x="1688181" y="2919172"/>
            <a:ext cx="4970145" cy="960119"/>
          </a:xfrm>
          <a:prstGeom prst="rect">
            <a:avLst/>
          </a:prstGeom>
          <a:solidFill>
            <a:srgbClr val="8BBE6D"/>
          </a:solidFill>
        </p:spPr>
        <p:txBody>
          <a:bodyPr vert="horz" wrap="square" lIns="0" tIns="0" rIns="0" bIns="0" rtlCol="0">
            <a:spAutoFit/>
          </a:bodyPr>
          <a:lstStyle/>
          <a:p>
            <a:pPr marL="109220" marR="134620" algn="just">
              <a:lnSpc>
                <a:spcPts val="900"/>
              </a:lnSpc>
            </a:pPr>
            <a:r>
              <a:rPr sz="900" b="1" spc="-10" dirty="0">
                <a:solidFill>
                  <a:srgbClr val="FFFFFF"/>
                </a:solidFill>
                <a:latin typeface="Segoe UI"/>
                <a:cs typeface="Segoe UI"/>
              </a:rPr>
              <a:t>К</a:t>
            </a:r>
            <a:r>
              <a:rPr sz="900" b="1" dirty="0">
                <a:solidFill>
                  <a:srgbClr val="FFFFFF"/>
                </a:solidFill>
                <a:latin typeface="Segoe UI"/>
                <a:cs typeface="Segoe UI"/>
              </a:rPr>
              <a:t>оо</a:t>
            </a:r>
            <a:r>
              <a:rPr sz="900" b="1" spc="-10" dirty="0">
                <a:solidFill>
                  <a:srgbClr val="FFFFFF"/>
                </a:solidFill>
                <a:latin typeface="Segoe UI"/>
                <a:cs typeface="Segoe UI"/>
              </a:rPr>
              <a:t>р</a:t>
            </a:r>
            <a:r>
              <a:rPr sz="900" b="1" dirty="0">
                <a:solidFill>
                  <a:srgbClr val="FFFFFF"/>
                </a:solidFill>
                <a:latin typeface="Segoe UI"/>
                <a:cs typeface="Segoe UI"/>
              </a:rPr>
              <a:t>динация </a:t>
            </a:r>
            <a:r>
              <a:rPr sz="900" b="1" spc="-7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азвития </a:t>
            </a:r>
            <a:r>
              <a:rPr sz="900" b="1" spc="-75" dirty="0">
                <a:solidFill>
                  <a:srgbClr val="FFFFFF"/>
                </a:solidFill>
                <a:latin typeface="Segoe UI"/>
                <a:cs typeface="Segoe UI"/>
              </a:rPr>
              <a:t> </a:t>
            </a:r>
            <a:r>
              <a:rPr sz="900" b="1" dirty="0">
                <a:solidFill>
                  <a:srgbClr val="FFFFFF"/>
                </a:solidFill>
                <a:latin typeface="Segoe UI"/>
                <a:cs typeface="Segoe UI"/>
              </a:rPr>
              <a:t>и </a:t>
            </a:r>
            <a:r>
              <a:rPr sz="900" b="1" spc="-75" dirty="0">
                <a:solidFill>
                  <a:srgbClr val="FFFFFF"/>
                </a:solidFill>
                <a:latin typeface="Segoe UI"/>
                <a:cs typeface="Segoe UI"/>
              </a:rPr>
              <a:t> </a:t>
            </a:r>
            <a:r>
              <a:rPr sz="900" b="1" dirty="0">
                <a:solidFill>
                  <a:srgbClr val="FFFFFF"/>
                </a:solidFill>
                <a:latin typeface="Segoe UI"/>
                <a:cs typeface="Segoe UI"/>
              </a:rPr>
              <a:t>использования </a:t>
            </a:r>
            <a:r>
              <a:rPr sz="900" b="1" spc="-75" dirty="0">
                <a:solidFill>
                  <a:srgbClr val="FFFFFF"/>
                </a:solidFill>
                <a:latin typeface="Segoe UI"/>
                <a:cs typeface="Segoe UI"/>
              </a:rPr>
              <a:t> </a:t>
            </a:r>
            <a:r>
              <a:rPr sz="900" b="1" dirty="0">
                <a:solidFill>
                  <a:srgbClr val="FFFFFF"/>
                </a:solidFill>
                <a:latin typeface="Segoe UI"/>
                <a:cs typeface="Segoe UI"/>
              </a:rPr>
              <a:t>ресурсов </a:t>
            </a:r>
            <a:r>
              <a:rPr sz="900" b="1" spc="-75" dirty="0">
                <a:solidFill>
                  <a:srgbClr val="FFFFFF"/>
                </a:solidFill>
                <a:latin typeface="Segoe UI"/>
                <a:cs typeface="Segoe UI"/>
              </a:rPr>
              <a:t> </a:t>
            </a:r>
            <a:r>
              <a:rPr sz="900" b="1" dirty="0">
                <a:solidFill>
                  <a:srgbClr val="FFFFFF"/>
                </a:solidFill>
                <a:latin typeface="Segoe UI"/>
                <a:cs typeface="Segoe UI"/>
              </a:rPr>
              <a:t>профессиональных </a:t>
            </a:r>
            <a:r>
              <a:rPr sz="900" b="1" spc="-7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 </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100" dirty="0">
                <a:solidFill>
                  <a:srgbClr val="FFFFFF"/>
                </a:solidFill>
                <a:latin typeface="Segoe UI"/>
                <a:cs typeface="Segoe UI"/>
              </a:rPr>
              <a:t> </a:t>
            </a:r>
            <a:r>
              <a:rPr sz="900" b="1" dirty="0">
                <a:solidFill>
                  <a:srgbClr val="FFFFFF"/>
                </a:solidFill>
                <a:latin typeface="Segoe UI"/>
                <a:cs typeface="Segoe UI"/>
              </a:rPr>
              <a:t>ор</a:t>
            </a:r>
            <a:r>
              <a:rPr sz="900" b="1" spc="-25" dirty="0">
                <a:solidFill>
                  <a:srgbClr val="FFFFFF"/>
                </a:solidFill>
                <a:latin typeface="Segoe UI"/>
                <a:cs typeface="Segoe UI"/>
              </a:rPr>
              <a:t>г</a:t>
            </a:r>
            <a:r>
              <a:rPr sz="900" b="1" dirty="0">
                <a:solidFill>
                  <a:srgbClr val="FFFFFF"/>
                </a:solidFill>
                <a:latin typeface="Segoe UI"/>
                <a:cs typeface="Segoe UI"/>
              </a:rPr>
              <a:t>анизаций </a:t>
            </a:r>
            <a:r>
              <a:rPr sz="900" b="1" spc="-100" dirty="0">
                <a:solidFill>
                  <a:srgbClr val="FFFFFF"/>
                </a:solidFill>
                <a:latin typeface="Segoe UI"/>
                <a:cs typeface="Segoe UI"/>
              </a:rPr>
              <a:t> </a:t>
            </a:r>
            <a:r>
              <a:rPr sz="900" b="1" dirty="0">
                <a:solidFill>
                  <a:srgbClr val="FFFFFF"/>
                </a:solidFill>
                <a:latin typeface="Segoe UI"/>
                <a:cs typeface="Segoe UI"/>
              </a:rPr>
              <a:t>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a:t>
            </a:r>
            <a:r>
              <a:rPr sz="900" b="1" spc="-100" dirty="0">
                <a:solidFill>
                  <a:srgbClr val="FFFFFF"/>
                </a:solidFill>
                <a:latin typeface="Segoe UI"/>
                <a:cs typeface="Segoe UI"/>
              </a:rPr>
              <a:t> </a:t>
            </a:r>
            <a:r>
              <a:rPr sz="900" b="1" dirty="0">
                <a:solidFill>
                  <a:srgbClr val="FFFFFF"/>
                </a:solidFill>
                <a:latin typeface="Segoe UI"/>
                <a:cs typeface="Segoe UI"/>
              </a:rPr>
              <a:t>области </a:t>
            </a:r>
            <a:r>
              <a:rPr sz="900" b="1" spc="-100" dirty="0">
                <a:solidFill>
                  <a:srgbClr val="FFFFFF"/>
                </a:solidFill>
                <a:latin typeface="Segoe UI"/>
                <a:cs typeface="Segoe UI"/>
              </a:rPr>
              <a:t> </a:t>
            </a:r>
            <a:r>
              <a:rPr sz="900" b="1" dirty="0">
                <a:solidFill>
                  <a:srgbClr val="FFFFFF"/>
                </a:solidFill>
                <a:latin typeface="Segoe UI"/>
                <a:cs typeface="Segoe UI"/>
              </a:rPr>
              <a:t>в </a:t>
            </a:r>
            <a:r>
              <a:rPr sz="900" b="1" spc="-100" dirty="0">
                <a:solidFill>
                  <a:srgbClr val="FFFFFF"/>
                </a:solidFill>
                <a:latin typeface="Segoe UI"/>
                <a:cs typeface="Segoe UI"/>
              </a:rPr>
              <a:t> </a:t>
            </a:r>
            <a:r>
              <a:rPr sz="900" b="1" dirty="0">
                <a:solidFill>
                  <a:srgbClr val="FFFFFF"/>
                </a:solidFill>
                <a:latin typeface="Segoe UI"/>
                <a:cs typeface="Segoe UI"/>
              </a:rPr>
              <a:t>целях </a:t>
            </a:r>
            <a:r>
              <a:rPr sz="900" b="1" spc="-100" dirty="0">
                <a:solidFill>
                  <a:srgbClr val="FFFFFF"/>
                </a:solidFill>
                <a:latin typeface="Segoe UI"/>
                <a:cs typeface="Segoe UI"/>
              </a:rPr>
              <a:t> </a:t>
            </a:r>
            <a:r>
              <a:rPr sz="900" b="1" dirty="0">
                <a:solidFill>
                  <a:srgbClr val="FFFFFF"/>
                </a:solidFill>
                <a:latin typeface="Segoe UI"/>
                <a:cs typeface="Segoe UI"/>
              </a:rPr>
              <a:t>опережающей </a:t>
            </a:r>
            <a:r>
              <a:rPr sz="900" b="1" spc="-100" dirty="0">
                <a:solidFill>
                  <a:srgbClr val="FFFFFF"/>
                </a:solidFill>
                <a:latin typeface="Segoe UI"/>
                <a:cs typeface="Segoe UI"/>
              </a:rPr>
              <a:t> </a:t>
            </a:r>
            <a:r>
              <a:rPr sz="900" b="1" dirty="0">
                <a:solidFill>
                  <a:srgbClr val="FFFFFF"/>
                </a:solidFill>
                <a:latin typeface="Segoe UI"/>
                <a:cs typeface="Segoe UI"/>
              </a:rPr>
              <a:t>професси- ональной </a:t>
            </a:r>
            <a:r>
              <a:rPr sz="900" b="1" spc="-5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 </a:t>
            </a:r>
            <a:r>
              <a:rPr sz="900" b="1" spc="-55" dirty="0">
                <a:solidFill>
                  <a:srgbClr val="FFFFFF"/>
                </a:solidFill>
                <a:latin typeface="Segoe UI"/>
                <a:cs typeface="Segoe UI"/>
              </a:rPr>
              <a:t> </a:t>
            </a:r>
            <a:r>
              <a:rPr sz="900" b="1" dirty="0">
                <a:solidFill>
                  <a:srgbClr val="FFFFFF"/>
                </a:solidFill>
                <a:latin typeface="Segoe UI"/>
                <a:cs typeface="Segoe UI"/>
              </a:rPr>
              <a:t>в </a:t>
            </a:r>
            <a:r>
              <a:rPr sz="900" b="1" spc="-60"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 </a:t>
            </a:r>
            <a:r>
              <a:rPr sz="900" b="1" spc="-55" dirty="0">
                <a:solidFill>
                  <a:srgbClr val="FFFFFF"/>
                </a:solidFill>
                <a:latin typeface="Segoe UI"/>
                <a:cs typeface="Segoe UI"/>
              </a:rPr>
              <a:t> </a:t>
            </a:r>
            <a:r>
              <a:rPr sz="900" b="1" dirty="0">
                <a:solidFill>
                  <a:srgbClr val="FFFFFF"/>
                </a:solidFill>
                <a:latin typeface="Segoe UI"/>
                <a:cs typeface="Segoe UI"/>
              </a:rPr>
              <a:t>числе </a:t>
            </a:r>
            <a:r>
              <a:rPr sz="900" b="1" spc="-55" dirty="0">
                <a:solidFill>
                  <a:srgbClr val="FFFFFF"/>
                </a:solidFill>
                <a:latin typeface="Segoe UI"/>
                <a:cs typeface="Segoe UI"/>
              </a:rPr>
              <a:t> </a:t>
            </a:r>
            <a:r>
              <a:rPr sz="900" b="1" dirty="0">
                <a:solidFill>
                  <a:srgbClr val="FFFFFF"/>
                </a:solidFill>
                <a:latin typeface="Segoe UI"/>
                <a:cs typeface="Segoe UI"/>
              </a:rPr>
              <a:t>профессиональной </a:t>
            </a:r>
            <a:r>
              <a:rPr sz="900" b="1" spc="-55" dirty="0">
                <a:solidFill>
                  <a:srgbClr val="FFFFFF"/>
                </a:solidFill>
                <a:latin typeface="Segoe UI"/>
                <a:cs typeface="Segoe UI"/>
              </a:rPr>
              <a:t> </a:t>
            </a:r>
            <a:r>
              <a:rPr sz="900" b="1" dirty="0">
                <a:solidFill>
                  <a:srgbClr val="FFFFFF"/>
                </a:solidFill>
                <a:latin typeface="Segoe UI"/>
                <a:cs typeface="Segoe UI"/>
              </a:rPr>
              <a:t>ориентации, </a:t>
            </a:r>
            <a:r>
              <a:rPr sz="900" b="1" spc="-5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a:t>
            </a:r>
            <a:r>
              <a:rPr sz="900" b="1" spc="-15" dirty="0">
                <a:solidFill>
                  <a:srgbClr val="FFFFFF"/>
                </a:solidFill>
                <a:latin typeface="Segoe UI"/>
                <a:cs typeface="Segoe UI"/>
              </a:rPr>
              <a:t>к</a:t>
            </a:r>
            <a:r>
              <a:rPr sz="900" b="1" dirty="0">
                <a:solidFill>
                  <a:srgbClr val="FFFFFF"/>
                </a:solidFill>
                <a:latin typeface="Segoe UI"/>
                <a:cs typeface="Segoe UI"/>
              </a:rPr>
              <a:t>оренно</a:t>
            </a:r>
            <a:r>
              <a:rPr sz="900" b="1" spc="-15" dirty="0">
                <a:solidFill>
                  <a:srgbClr val="FFFFFF"/>
                </a:solidFill>
                <a:latin typeface="Segoe UI"/>
                <a:cs typeface="Segoe UI"/>
              </a:rPr>
              <a:t>г</a:t>
            </a:r>
            <a:r>
              <a:rPr sz="900" b="1" dirty="0">
                <a:solidFill>
                  <a:srgbClr val="FFFFFF"/>
                </a:solidFill>
                <a:latin typeface="Segoe UI"/>
                <a:cs typeface="Segoe UI"/>
              </a:rPr>
              <a:t>о профессионально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55" dirty="0">
                <a:solidFill>
                  <a:srgbClr val="FFFFFF"/>
                </a:solidFill>
                <a:latin typeface="Segoe UI"/>
                <a:cs typeface="Segoe UI"/>
              </a:rPr>
              <a:t> </a:t>
            </a:r>
            <a:r>
              <a:rPr sz="900" b="1" dirty="0">
                <a:solidFill>
                  <a:srgbClr val="FFFFFF"/>
                </a:solidFill>
                <a:latin typeface="Segoe UI"/>
                <a:cs typeface="Segoe UI"/>
              </a:rPr>
              <a:t>обучения,</a:t>
            </a:r>
            <a:r>
              <a:rPr sz="900" b="1" spc="5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a:t>
            </a:r>
            <a:r>
              <a:rPr sz="900" b="1" spc="55" dirty="0">
                <a:solidFill>
                  <a:srgbClr val="FFFFFF"/>
                </a:solidFill>
                <a:latin typeface="Segoe UI"/>
                <a:cs typeface="Segoe UI"/>
              </a:rPr>
              <a:t> </a:t>
            </a:r>
            <a:r>
              <a:rPr sz="900" b="1" dirty="0">
                <a:solidFill>
                  <a:srgbClr val="FFFFFF"/>
                </a:solidFill>
                <a:latin typeface="Segoe UI"/>
                <a:cs typeface="Segoe UI"/>
              </a:rPr>
              <a:t>переп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овки,</a:t>
            </a:r>
            <a:r>
              <a:rPr sz="900" b="1" spc="55" dirty="0">
                <a:solidFill>
                  <a:srgbClr val="FFFFFF"/>
                </a:solidFill>
                <a:latin typeface="Segoe UI"/>
                <a:cs typeface="Segoe UI"/>
              </a:rPr>
              <a:t> </a:t>
            </a:r>
            <a:r>
              <a:rPr sz="900" b="1" dirty="0">
                <a:solidFill>
                  <a:srgbClr val="FFFFFF"/>
                </a:solidFill>
                <a:latin typeface="Segoe UI"/>
                <a:cs typeface="Segoe UI"/>
              </a:rPr>
              <a:t>повышения</a:t>
            </a:r>
            <a:r>
              <a:rPr sz="900" b="1" spc="55" dirty="0">
                <a:solidFill>
                  <a:srgbClr val="FFFFFF"/>
                </a:solidFill>
                <a:latin typeface="Segoe UI"/>
                <a:cs typeface="Segoe UI"/>
              </a:rPr>
              <a:t> </a:t>
            </a:r>
            <a:r>
              <a:rPr sz="900" b="1" dirty="0">
                <a:solidFill>
                  <a:srgbClr val="FFFFFF"/>
                </a:solidFill>
                <a:latin typeface="Segoe UI"/>
                <a:cs typeface="Segoe UI"/>
              </a:rPr>
              <a:t>квалифи- кации</a:t>
            </a:r>
            <a:r>
              <a:rPr sz="900" b="1" spc="-20" dirty="0">
                <a:solidFill>
                  <a:srgbClr val="FFFFFF"/>
                </a:solidFill>
                <a:latin typeface="Segoe UI"/>
                <a:cs typeface="Segoe UI"/>
              </a:rPr>
              <a:t> </a:t>
            </a:r>
            <a:r>
              <a:rPr sz="900" b="1" dirty="0">
                <a:solidFill>
                  <a:srgbClr val="FFFFFF"/>
                </a:solidFill>
                <a:latin typeface="Segoe UI"/>
                <a:cs typeface="Segoe UI"/>
              </a:rPr>
              <a:t>всех</a:t>
            </a:r>
            <a:r>
              <a:rPr sz="900" b="1" spc="-20" dirty="0">
                <a:solidFill>
                  <a:srgbClr val="FFFFFF"/>
                </a:solidFill>
                <a:latin typeface="Segoe UI"/>
                <a:cs typeface="Segoe UI"/>
              </a:rPr>
              <a:t> </a:t>
            </a:r>
            <a:r>
              <a:rPr sz="900" b="1" dirty="0">
                <a:solidFill>
                  <a:srgbClr val="FFFFFF"/>
                </a:solidFill>
                <a:latin typeface="Segoe UI"/>
                <a:cs typeface="Segoe UI"/>
              </a:rPr>
              <a:t>ка</a:t>
            </a:r>
            <a:r>
              <a:rPr sz="900" b="1" spc="-15" dirty="0">
                <a:solidFill>
                  <a:srgbClr val="FFFFFF"/>
                </a:solidFill>
                <a:latin typeface="Segoe UI"/>
                <a:cs typeface="Segoe UI"/>
              </a:rPr>
              <a:t>т</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орий</a:t>
            </a:r>
            <a:r>
              <a:rPr sz="900" b="1" spc="-20" dirty="0">
                <a:solidFill>
                  <a:srgbClr val="FFFFFF"/>
                </a:solidFill>
                <a:latin typeface="Segoe UI"/>
                <a:cs typeface="Segoe UI"/>
              </a:rPr>
              <a:t> </a:t>
            </a:r>
            <a:r>
              <a:rPr sz="900" b="1" dirty="0">
                <a:solidFill>
                  <a:srgbClr val="FFFFFF"/>
                </a:solidFill>
                <a:latin typeface="Segoe UI"/>
                <a:cs typeface="Segoe UI"/>
              </a:rPr>
              <a:t>г</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0" dirty="0">
                <a:solidFill>
                  <a:srgbClr val="FFFFFF"/>
                </a:solidFill>
                <a:latin typeface="Segoe UI"/>
                <a:cs typeface="Segoe UI"/>
              </a:rPr>
              <a:t>ж</a:t>
            </a:r>
            <a:r>
              <a:rPr sz="900" b="1" dirty="0">
                <a:solidFill>
                  <a:srgbClr val="FFFFFF"/>
                </a:solidFill>
                <a:latin typeface="Segoe UI"/>
                <a:cs typeface="Segoe UI"/>
              </a:rPr>
              <a:t>дан</a:t>
            </a:r>
            <a:r>
              <a:rPr sz="900" b="1" spc="-20" dirty="0">
                <a:solidFill>
                  <a:srgbClr val="FFFFFF"/>
                </a:solidFill>
                <a:latin typeface="Segoe UI"/>
                <a:cs typeface="Segoe UI"/>
              </a:rPr>
              <a:t> </a:t>
            </a:r>
            <a:r>
              <a:rPr sz="900" b="1" dirty="0">
                <a:solidFill>
                  <a:srgbClr val="FFFFFF"/>
                </a:solidFill>
                <a:latin typeface="Segoe UI"/>
                <a:cs typeface="Segoe UI"/>
              </a:rPr>
              <a:t>по</a:t>
            </a:r>
            <a:r>
              <a:rPr sz="900" b="1" spc="-20" dirty="0">
                <a:solidFill>
                  <a:srgbClr val="FFFFFF"/>
                </a:solidFill>
                <a:latin typeface="Segoe UI"/>
                <a:cs typeface="Segoe UI"/>
              </a:rPr>
              <a:t> </a:t>
            </a:r>
            <a:r>
              <a:rPr sz="900" b="1" dirty="0">
                <a:solidFill>
                  <a:srgbClr val="FFFFFF"/>
                </a:solidFill>
                <a:latin typeface="Segoe UI"/>
                <a:cs typeface="Segoe UI"/>
              </a:rPr>
              <a:t>наиболее</a:t>
            </a:r>
            <a:r>
              <a:rPr sz="900" b="1" spc="-20" dirty="0">
                <a:solidFill>
                  <a:srgbClr val="FFFFFF"/>
                </a:solidFill>
                <a:latin typeface="Segoe UI"/>
                <a:cs typeface="Segoe UI"/>
              </a:rPr>
              <a:t> </a:t>
            </a:r>
            <a:r>
              <a:rPr sz="900" b="1" dirty="0">
                <a:solidFill>
                  <a:srgbClr val="FFFFFF"/>
                </a:solidFill>
                <a:latin typeface="Segoe UI"/>
                <a:cs typeface="Segoe UI"/>
              </a:rPr>
              <a:t>востребован</a:t>
            </a:r>
            <a:r>
              <a:rPr sz="900" b="1" spc="-5" dirty="0">
                <a:solidFill>
                  <a:srgbClr val="FFFFFF"/>
                </a:solidFill>
                <a:latin typeface="Segoe UI"/>
                <a:cs typeface="Segoe UI"/>
              </a:rPr>
              <a:t>н</a:t>
            </a:r>
            <a:r>
              <a:rPr sz="900" b="1" dirty="0">
                <a:solidFill>
                  <a:srgbClr val="FFFFFF"/>
                </a:solidFill>
                <a:latin typeface="Segoe UI"/>
                <a:cs typeface="Segoe UI"/>
              </a:rPr>
              <a:t>ым,</a:t>
            </a:r>
            <a:r>
              <a:rPr sz="900" b="1" spc="-20" dirty="0">
                <a:solidFill>
                  <a:srgbClr val="FFFFFF"/>
                </a:solidFill>
                <a:latin typeface="Segoe UI"/>
                <a:cs typeface="Segoe UI"/>
              </a:rPr>
              <a:t> </a:t>
            </a:r>
            <a:r>
              <a:rPr sz="900" b="1" dirty="0">
                <a:solidFill>
                  <a:srgbClr val="FFFFFF"/>
                </a:solidFill>
                <a:latin typeface="Segoe UI"/>
                <a:cs typeface="Segoe UI"/>
              </a:rPr>
              <a:t>новым</a:t>
            </a:r>
            <a:r>
              <a:rPr sz="900" b="1" spc="-20" dirty="0">
                <a:solidFill>
                  <a:srgbClr val="FFFFFF"/>
                </a:solidFill>
                <a:latin typeface="Segoe UI"/>
                <a:cs typeface="Segoe UI"/>
              </a:rPr>
              <a:t> </a:t>
            </a:r>
            <a:r>
              <a:rPr sz="900" b="1" dirty="0">
                <a:solidFill>
                  <a:srgbClr val="FFFFFF"/>
                </a:solidFill>
                <a:latin typeface="Segoe UI"/>
                <a:cs typeface="Segoe UI"/>
              </a:rPr>
              <a:t>и</a:t>
            </a:r>
            <a:r>
              <a:rPr sz="900" b="1" spc="-20" dirty="0">
                <a:solidFill>
                  <a:srgbClr val="FFFFFF"/>
                </a:solidFill>
                <a:latin typeface="Segoe UI"/>
                <a:cs typeface="Segoe UI"/>
              </a:rPr>
              <a:t> </a:t>
            </a:r>
            <a:r>
              <a:rPr sz="900" b="1" dirty="0">
                <a:solidFill>
                  <a:srgbClr val="FFFFFF"/>
                </a:solidFill>
                <a:latin typeface="Segoe UI"/>
                <a:cs typeface="Segoe UI"/>
              </a:rPr>
              <a:t>перспекти</a:t>
            </a:r>
            <a:r>
              <a:rPr sz="900" b="1" spc="-5" dirty="0">
                <a:solidFill>
                  <a:srgbClr val="FFFFFF"/>
                </a:solidFill>
                <a:latin typeface="Segoe UI"/>
                <a:cs typeface="Segoe UI"/>
              </a:rPr>
              <a:t>в</a:t>
            </a:r>
            <a:r>
              <a:rPr sz="900" b="1" dirty="0">
                <a:solidFill>
                  <a:srgbClr val="FFFFFF"/>
                </a:solidFill>
                <a:latin typeface="Segoe UI"/>
                <a:cs typeface="Segoe UI"/>
              </a:rPr>
              <a:t>- ным</a:t>
            </a:r>
            <a:r>
              <a:rPr sz="900" b="1" spc="30" dirty="0">
                <a:solidFill>
                  <a:srgbClr val="FFFFFF"/>
                </a:solidFill>
                <a:latin typeface="Segoe UI"/>
                <a:cs typeface="Segoe UI"/>
              </a:rPr>
              <a:t> </a:t>
            </a:r>
            <a:r>
              <a:rPr sz="900" b="1" dirty="0">
                <a:solidFill>
                  <a:srgbClr val="FFFFFF"/>
                </a:solidFill>
                <a:latin typeface="Segoe UI"/>
                <a:cs typeface="Segoe UI"/>
              </a:rPr>
              <a:t>профессиям</a:t>
            </a:r>
            <a:r>
              <a:rPr sz="900" b="1" spc="30" dirty="0">
                <a:solidFill>
                  <a:srgbClr val="FFFFFF"/>
                </a:solidFill>
                <a:latin typeface="Segoe UI"/>
                <a:cs typeface="Segoe UI"/>
              </a:rPr>
              <a:t> </a:t>
            </a:r>
            <a:r>
              <a:rPr sz="900" b="1" dirty="0">
                <a:solidFill>
                  <a:srgbClr val="FFFFFF"/>
                </a:solidFill>
                <a:latin typeface="Segoe UI"/>
                <a:cs typeface="Segoe UI"/>
              </a:rPr>
              <a:t>и</a:t>
            </a:r>
            <a:r>
              <a:rPr sz="900" b="1" spc="30"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омпе</a:t>
            </a:r>
            <a:r>
              <a:rPr sz="900" b="1" spc="-15" dirty="0">
                <a:solidFill>
                  <a:srgbClr val="FFFFFF"/>
                </a:solidFill>
                <a:latin typeface="Segoe UI"/>
                <a:cs typeface="Segoe UI"/>
              </a:rPr>
              <a:t>т</a:t>
            </a:r>
            <a:r>
              <a:rPr sz="900" b="1" dirty="0">
                <a:solidFill>
                  <a:srgbClr val="FFFFFF"/>
                </a:solidFill>
                <a:latin typeface="Segoe UI"/>
                <a:cs typeface="Segoe UI"/>
              </a:rPr>
              <a:t>енциям</a:t>
            </a:r>
            <a:r>
              <a:rPr sz="900" b="1" spc="30" dirty="0">
                <a:solidFill>
                  <a:srgbClr val="FFFFFF"/>
                </a:solidFill>
                <a:latin typeface="Segoe UI"/>
                <a:cs typeface="Segoe UI"/>
              </a:rPr>
              <a:t> </a:t>
            </a:r>
            <a:r>
              <a:rPr sz="900" b="1" dirty="0">
                <a:solidFill>
                  <a:srgbClr val="FFFFFF"/>
                </a:solidFill>
                <a:latin typeface="Segoe UI"/>
                <a:cs typeface="Segoe UI"/>
              </a:rPr>
              <a:t>на</a:t>
            </a:r>
            <a:r>
              <a:rPr sz="900" b="1" spc="30" dirty="0">
                <a:solidFill>
                  <a:srgbClr val="FFFFFF"/>
                </a:solidFill>
                <a:latin typeface="Segoe UI"/>
                <a:cs typeface="Segoe UI"/>
              </a:rPr>
              <a:t> </a:t>
            </a:r>
            <a:r>
              <a:rPr sz="900" b="1" dirty="0">
                <a:solidFill>
                  <a:srgbClr val="FFFFFF"/>
                </a:solidFill>
                <a:latin typeface="Segoe UI"/>
                <a:cs typeface="Segoe UI"/>
              </a:rPr>
              <a:t>уровне,</a:t>
            </a:r>
            <a:r>
              <a:rPr sz="900" b="1" spc="30" dirty="0">
                <a:solidFill>
                  <a:srgbClr val="FFFFFF"/>
                </a:solidFill>
                <a:latin typeface="Segoe UI"/>
                <a:cs typeface="Segoe UI"/>
              </a:rPr>
              <a:t> </a:t>
            </a:r>
            <a:r>
              <a:rPr sz="900" b="1" dirty="0">
                <a:solidFill>
                  <a:srgbClr val="FFFFFF"/>
                </a:solidFill>
                <a:latin typeface="Segoe UI"/>
                <a:cs typeface="Segoe UI"/>
              </a:rPr>
              <a:t>со</a:t>
            </a:r>
            <a:r>
              <a:rPr sz="900" b="1" spc="-15" dirty="0">
                <a:solidFill>
                  <a:srgbClr val="FFFFFF"/>
                </a:solidFill>
                <a:latin typeface="Segoe UI"/>
                <a:cs typeface="Segoe UI"/>
              </a:rPr>
              <a:t>о</a:t>
            </a:r>
            <a:r>
              <a:rPr sz="900" b="1" dirty="0">
                <a:solidFill>
                  <a:srgbClr val="FFFFFF"/>
                </a:solidFill>
                <a:latin typeface="Segoe UI"/>
                <a:cs typeface="Segoe UI"/>
              </a:rPr>
              <a:t>тве</a:t>
            </a:r>
            <a:r>
              <a:rPr sz="900" b="1" spc="-15" dirty="0">
                <a:solidFill>
                  <a:srgbClr val="FFFFFF"/>
                </a:solidFill>
                <a:latin typeface="Segoe UI"/>
                <a:cs typeface="Segoe UI"/>
              </a:rPr>
              <a:t>т</a:t>
            </a:r>
            <a:r>
              <a:rPr sz="900" b="1" dirty="0">
                <a:solidFill>
                  <a:srgbClr val="FFFFFF"/>
                </a:solidFill>
                <a:latin typeface="Segoe UI"/>
                <a:cs typeface="Segoe UI"/>
              </a:rPr>
              <a:t>ств</a:t>
            </a:r>
            <a:r>
              <a:rPr sz="900" b="1" spc="-5" dirty="0">
                <a:solidFill>
                  <a:srgbClr val="FFFFFF"/>
                </a:solidFill>
                <a:latin typeface="Segoe UI"/>
                <a:cs typeface="Segoe UI"/>
              </a:rPr>
              <a:t>у</a:t>
            </a:r>
            <a:r>
              <a:rPr sz="900" b="1" dirty="0">
                <a:solidFill>
                  <a:srgbClr val="FFFFFF"/>
                </a:solidFill>
                <a:latin typeface="Segoe UI"/>
                <a:cs typeface="Segoe UI"/>
              </a:rPr>
              <a:t>ющем</a:t>
            </a:r>
            <a:r>
              <a:rPr sz="900" b="1" spc="30" dirty="0">
                <a:solidFill>
                  <a:srgbClr val="FFFFFF"/>
                </a:solidFill>
                <a:latin typeface="Segoe UI"/>
                <a:cs typeface="Segoe UI"/>
              </a:rPr>
              <a:t> </a:t>
            </a:r>
            <a:r>
              <a:rPr sz="900" b="1" dirty="0">
                <a:solidFill>
                  <a:srgbClr val="FFFFFF"/>
                </a:solidFill>
                <a:latin typeface="Segoe UI"/>
                <a:cs typeface="Segoe UI"/>
              </a:rPr>
              <a:t>передовым</a:t>
            </a:r>
            <a:r>
              <a:rPr sz="900" b="1" spc="30" dirty="0">
                <a:solidFill>
                  <a:srgbClr val="FFFFFF"/>
                </a:solidFill>
                <a:latin typeface="Segoe UI"/>
                <a:cs typeface="Segoe UI"/>
              </a:rPr>
              <a:t> </a:t>
            </a:r>
            <a:r>
              <a:rPr sz="900" b="1" dirty="0">
                <a:solidFill>
                  <a:srgbClr val="FFFFFF"/>
                </a:solidFill>
                <a:latin typeface="Segoe UI"/>
                <a:cs typeface="Segoe UI"/>
              </a:rPr>
              <a:t>миро- вым станда</a:t>
            </a:r>
            <a:r>
              <a:rPr sz="900" b="1" spc="-15" dirty="0">
                <a:solidFill>
                  <a:srgbClr val="FFFFFF"/>
                </a:solidFill>
                <a:latin typeface="Segoe UI"/>
                <a:cs typeface="Segoe UI"/>
              </a:rPr>
              <a:t>р</a:t>
            </a:r>
            <a:r>
              <a:rPr sz="900" b="1" dirty="0">
                <a:solidFill>
                  <a:srgbClr val="FFFFFF"/>
                </a:solidFill>
                <a:latin typeface="Segoe UI"/>
                <a:cs typeface="Segoe UI"/>
              </a:rPr>
              <a:t>там и п</a:t>
            </a:r>
            <a:r>
              <a:rPr sz="900" b="1" spc="-10" dirty="0">
                <a:solidFill>
                  <a:srgbClr val="FFFFFF"/>
                </a:solidFill>
                <a:latin typeface="Segoe UI"/>
                <a:cs typeface="Segoe UI"/>
              </a:rPr>
              <a:t>р</a:t>
            </a:r>
            <a:r>
              <a:rPr sz="900" b="1" dirty="0">
                <a:solidFill>
                  <a:srgbClr val="FFFFFF"/>
                </a:solidFill>
                <a:latin typeface="Segoe UI"/>
                <a:cs typeface="Segoe UI"/>
              </a:rPr>
              <a:t>актикам, в</a:t>
            </a:r>
            <a:r>
              <a:rPr sz="900" b="1" spc="10" dirty="0">
                <a:solidFill>
                  <a:srgbClr val="FFFFFF"/>
                </a:solidFill>
                <a:latin typeface="Segoe UI"/>
                <a:cs typeface="Segoe UI"/>
              </a:rPr>
              <a:t>к</a:t>
            </a:r>
            <a:r>
              <a:rPr sz="900" b="1" dirty="0">
                <a:solidFill>
                  <a:srgbClr val="FFFFFF"/>
                </a:solidFill>
                <a:latin typeface="Segoe UI"/>
                <a:cs typeface="Segoe UI"/>
              </a:rPr>
              <a:t>лючая </a:t>
            </a:r>
            <a:r>
              <a:rPr sz="900" b="1" spc="-25" dirty="0">
                <a:solidFill>
                  <a:srgbClr val="FFFFFF"/>
                </a:solidFill>
                <a:latin typeface="Segoe UI"/>
                <a:cs typeface="Segoe UI"/>
              </a:rPr>
              <a:t>W</a:t>
            </a:r>
            <a:r>
              <a:rPr sz="900" b="1" dirty="0">
                <a:solidFill>
                  <a:srgbClr val="FFFFFF"/>
                </a:solidFill>
                <a:latin typeface="Segoe UI"/>
                <a:cs typeface="Segoe UI"/>
              </a:rPr>
              <a:t>orldSkills</a:t>
            </a:r>
            <a:endParaRPr sz="900">
              <a:latin typeface="Segoe UI"/>
              <a:cs typeface="Segoe UI"/>
            </a:endParaRPr>
          </a:p>
        </p:txBody>
      </p:sp>
      <p:sp>
        <p:nvSpPr>
          <p:cNvPr id="49" name="object 49"/>
          <p:cNvSpPr/>
          <p:nvPr/>
        </p:nvSpPr>
        <p:spPr>
          <a:xfrm>
            <a:off x="5124818" y="613308"/>
            <a:ext cx="1567799" cy="1329320"/>
          </a:xfrm>
          <a:prstGeom prst="rect">
            <a:avLst/>
          </a:prstGeom>
          <a:blipFill>
            <a:blip r:embed="rId3" cstate="print"/>
            <a:stretch>
              <a:fillRect/>
            </a:stretch>
          </a:blipFill>
        </p:spPr>
        <p:txBody>
          <a:bodyPr wrap="square" lIns="0" tIns="0" rIns="0" bIns="0" rtlCol="0"/>
          <a:lstStyle/>
          <a:p>
            <a:endParaRPr/>
          </a:p>
        </p:txBody>
      </p:sp>
      <p:sp>
        <p:nvSpPr>
          <p:cNvPr id="50" name="object 50"/>
          <p:cNvSpPr txBox="1"/>
          <p:nvPr/>
        </p:nvSpPr>
        <p:spPr>
          <a:xfrm>
            <a:off x="525310" y="2008628"/>
            <a:ext cx="534352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75" dirty="0">
                <a:solidFill>
                  <a:srgbClr val="706F6F"/>
                </a:solidFill>
                <a:latin typeface="Segoe UI"/>
                <a:cs typeface="Segoe UI"/>
              </a:rPr>
              <a:t> </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45" dirty="0">
                <a:solidFill>
                  <a:srgbClr val="706F6F"/>
                </a:solidFill>
                <a:latin typeface="Segoe UI"/>
                <a:cs typeface="Segoe UI"/>
              </a:rPr>
              <a:t> </a:t>
            </a:r>
            <a:r>
              <a:rPr sz="1100" spc="-25" dirty="0">
                <a:solidFill>
                  <a:srgbClr val="706F6F"/>
                </a:solidFill>
                <a:latin typeface="Segoe UI"/>
                <a:cs typeface="Segoe UI"/>
              </a:rPr>
              <a:t>центро</a:t>
            </a:r>
            <a:r>
              <a:rPr sz="1100" dirty="0">
                <a:solidFill>
                  <a:srgbClr val="706F6F"/>
                </a:solidFill>
                <a:latin typeface="Segoe UI"/>
                <a:cs typeface="Segoe UI"/>
              </a:rPr>
              <a:t>в</a:t>
            </a:r>
            <a:r>
              <a:rPr sz="1100" spc="-45" dirty="0">
                <a:solidFill>
                  <a:srgbClr val="706F6F"/>
                </a:solidFill>
                <a:latin typeface="Segoe UI"/>
                <a:cs typeface="Segoe UI"/>
              </a:rPr>
              <a:t> </a:t>
            </a:r>
            <a:r>
              <a:rPr sz="1100" spc="-25" dirty="0">
                <a:solidFill>
                  <a:srgbClr val="706F6F"/>
                </a:solidFill>
                <a:latin typeface="Segoe UI"/>
                <a:cs typeface="Segoe UI"/>
              </a:rPr>
              <a:t>опережающе</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профессионально</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подготовки</a:t>
            </a:r>
            <a:endParaRPr sz="1100">
              <a:latin typeface="Segoe UI"/>
              <a:cs typeface="Segoe UI"/>
            </a:endParaRPr>
          </a:p>
        </p:txBody>
      </p:sp>
      <p:sp>
        <p:nvSpPr>
          <p:cNvPr id="51" name="object 51"/>
          <p:cNvSpPr/>
          <p:nvPr/>
        </p:nvSpPr>
        <p:spPr>
          <a:xfrm>
            <a:off x="6784052" y="2677896"/>
            <a:ext cx="434932" cy="436486"/>
          </a:xfrm>
          <a:prstGeom prst="rect">
            <a:avLst/>
          </a:prstGeom>
          <a:blipFill>
            <a:blip r:embed="rId4" cstate="print"/>
            <a:stretch>
              <a:fillRect/>
            </a:stretch>
          </a:blipFill>
        </p:spPr>
        <p:txBody>
          <a:bodyPr wrap="square" lIns="0" tIns="0" rIns="0" bIns="0" rtlCol="0"/>
          <a:lstStyle/>
          <a:p>
            <a:endParaRPr/>
          </a:p>
        </p:txBody>
      </p:sp>
      <p:sp>
        <p:nvSpPr>
          <p:cNvPr id="52" name="object 52"/>
          <p:cNvSpPr/>
          <p:nvPr/>
        </p:nvSpPr>
        <p:spPr>
          <a:xfrm>
            <a:off x="6919194" y="3099868"/>
            <a:ext cx="0" cy="864235"/>
          </a:xfrm>
          <a:custGeom>
            <a:avLst/>
            <a:gdLst/>
            <a:ahLst/>
            <a:cxnLst/>
            <a:rect l="l" t="t" r="r" b="b"/>
            <a:pathLst>
              <a:path h="864235">
                <a:moveTo>
                  <a:pt x="0" y="0"/>
                </a:moveTo>
                <a:lnTo>
                  <a:pt x="0" y="863638"/>
                </a:lnTo>
              </a:path>
            </a:pathLst>
          </a:custGeom>
          <a:ln w="9525">
            <a:solidFill>
              <a:srgbClr val="5284C4"/>
            </a:solidFill>
          </a:ln>
        </p:spPr>
        <p:txBody>
          <a:bodyPr wrap="square" lIns="0" tIns="0" rIns="0" bIns="0" rtlCol="0"/>
          <a:lstStyle/>
          <a:p>
            <a:endParaRPr/>
          </a:p>
        </p:txBody>
      </p:sp>
      <p:sp>
        <p:nvSpPr>
          <p:cNvPr id="53" name="object 53"/>
          <p:cNvSpPr/>
          <p:nvPr/>
        </p:nvSpPr>
        <p:spPr>
          <a:xfrm>
            <a:off x="6914431" y="366243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4" name="object 54"/>
          <p:cNvSpPr/>
          <p:nvPr/>
        </p:nvSpPr>
        <p:spPr>
          <a:xfrm>
            <a:off x="7042305" y="363872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5" name="object 55"/>
          <p:cNvSpPr/>
          <p:nvPr/>
        </p:nvSpPr>
        <p:spPr>
          <a:xfrm>
            <a:off x="7042305" y="363872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6" name="object 56"/>
          <p:cNvSpPr/>
          <p:nvPr/>
        </p:nvSpPr>
        <p:spPr>
          <a:xfrm>
            <a:off x="6919193" y="3387031"/>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7" name="object 57"/>
          <p:cNvSpPr/>
          <p:nvPr/>
        </p:nvSpPr>
        <p:spPr>
          <a:xfrm>
            <a:off x="7047067" y="336332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8" name="object 58"/>
          <p:cNvSpPr/>
          <p:nvPr/>
        </p:nvSpPr>
        <p:spPr>
          <a:xfrm>
            <a:off x="7047067" y="336332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59" name="object 59"/>
          <p:cNvSpPr/>
          <p:nvPr/>
        </p:nvSpPr>
        <p:spPr>
          <a:xfrm>
            <a:off x="6919193" y="395874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60" name="object 60"/>
          <p:cNvSpPr/>
          <p:nvPr/>
        </p:nvSpPr>
        <p:spPr>
          <a:xfrm>
            <a:off x="7047067" y="3935032"/>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1" name="object 61"/>
          <p:cNvSpPr/>
          <p:nvPr/>
        </p:nvSpPr>
        <p:spPr>
          <a:xfrm>
            <a:off x="7047067" y="3935032"/>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2" name="object 62"/>
          <p:cNvSpPr/>
          <p:nvPr/>
        </p:nvSpPr>
        <p:spPr>
          <a:xfrm>
            <a:off x="3941597" y="4365460"/>
            <a:ext cx="432333" cy="466672"/>
          </a:xfrm>
          <a:prstGeom prst="rect">
            <a:avLst/>
          </a:prstGeom>
          <a:blipFill>
            <a:blip r:embed="rId5" cstate="print"/>
            <a:stretch>
              <a:fillRect/>
            </a:stretch>
          </a:blipFill>
        </p:spPr>
        <p:txBody>
          <a:bodyPr wrap="square" lIns="0" tIns="0" rIns="0" bIns="0" rtlCol="0"/>
          <a:lstStyle/>
          <a:p>
            <a:endParaRPr/>
          </a:p>
        </p:txBody>
      </p:sp>
      <p:sp>
        <p:nvSpPr>
          <p:cNvPr id="63" name="object 63"/>
          <p:cNvSpPr/>
          <p:nvPr/>
        </p:nvSpPr>
        <p:spPr>
          <a:xfrm>
            <a:off x="3942905" y="5014760"/>
            <a:ext cx="431025" cy="466661"/>
          </a:xfrm>
          <a:prstGeom prst="rect">
            <a:avLst/>
          </a:prstGeom>
          <a:blipFill>
            <a:blip r:embed="rId6" cstate="print"/>
            <a:stretch>
              <a:fillRect/>
            </a:stretch>
          </a:blipFill>
        </p:spPr>
        <p:txBody>
          <a:bodyPr wrap="square" lIns="0" tIns="0" rIns="0" bIns="0" rtlCol="0"/>
          <a:lstStyle/>
          <a:p>
            <a:endParaRPr/>
          </a:p>
        </p:txBody>
      </p:sp>
      <p:sp>
        <p:nvSpPr>
          <p:cNvPr id="64" name="object 64"/>
          <p:cNvSpPr/>
          <p:nvPr/>
        </p:nvSpPr>
        <p:spPr>
          <a:xfrm>
            <a:off x="3937558" y="5929706"/>
            <a:ext cx="477537" cy="499294"/>
          </a:xfrm>
          <a:prstGeom prst="rect">
            <a:avLst/>
          </a:prstGeom>
          <a:blipFill>
            <a:blip r:embed="rId7" cstate="print"/>
            <a:stretch>
              <a:fillRect/>
            </a:stretch>
          </a:blipFill>
        </p:spPr>
        <p:txBody>
          <a:bodyPr wrap="square" lIns="0" tIns="0" rIns="0" bIns="0" rtlCol="0"/>
          <a:lstStyle/>
          <a:p>
            <a:endParaRPr/>
          </a:p>
        </p:txBody>
      </p:sp>
      <p:sp>
        <p:nvSpPr>
          <p:cNvPr id="65" name="object 65"/>
          <p:cNvSpPr/>
          <p:nvPr/>
        </p:nvSpPr>
        <p:spPr>
          <a:xfrm>
            <a:off x="3495756" y="4616506"/>
            <a:ext cx="0" cy="1627505"/>
          </a:xfrm>
          <a:custGeom>
            <a:avLst/>
            <a:gdLst/>
            <a:ahLst/>
            <a:cxnLst/>
            <a:rect l="l" t="t" r="r" b="b"/>
            <a:pathLst>
              <a:path h="1627504">
                <a:moveTo>
                  <a:pt x="0" y="0"/>
                </a:moveTo>
                <a:lnTo>
                  <a:pt x="0" y="1627200"/>
                </a:lnTo>
              </a:path>
            </a:pathLst>
          </a:custGeom>
          <a:ln w="25400">
            <a:solidFill>
              <a:srgbClr val="F07E2F"/>
            </a:solidFill>
          </a:ln>
        </p:spPr>
        <p:txBody>
          <a:bodyPr wrap="square" lIns="0" tIns="0" rIns="0" bIns="0" rtlCol="0"/>
          <a:lstStyle/>
          <a:p>
            <a:endParaRPr/>
          </a:p>
        </p:txBody>
      </p:sp>
      <p:sp>
        <p:nvSpPr>
          <p:cNvPr id="66" name="object 66"/>
          <p:cNvSpPr txBox="1"/>
          <p:nvPr/>
        </p:nvSpPr>
        <p:spPr>
          <a:xfrm>
            <a:off x="7127837" y="3248123"/>
            <a:ext cx="2364105" cy="24066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50 037,3 </a:t>
            </a:r>
            <a:r>
              <a:rPr sz="1500" b="1" spc="-130" dirty="0">
                <a:solidFill>
                  <a:srgbClr val="F07E2F"/>
                </a:solidFill>
                <a:latin typeface="Segoe UI"/>
                <a:cs typeface="Segoe UI"/>
              </a:rPr>
              <a:t> </a:t>
            </a:r>
            <a:r>
              <a:rPr sz="1500" b="1" baseline="33333" dirty="0">
                <a:solidFill>
                  <a:srgbClr val="F07E2F"/>
                </a:solidFill>
                <a:latin typeface="Segoe UI"/>
                <a:cs typeface="Segoe UI"/>
              </a:rPr>
              <a:t>тыс. </a:t>
            </a:r>
            <a:r>
              <a:rPr sz="1500" b="1" spc="150" baseline="33333" dirty="0">
                <a:solidFill>
                  <a:srgbClr val="F07E2F"/>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dirty="0">
                <a:solidFill>
                  <a:srgbClr val="575756"/>
                </a:solidFill>
                <a:latin typeface="Segoe UI"/>
                <a:cs typeface="Segoe UI"/>
              </a:rPr>
              <a:t>федеральный</a:t>
            </a:r>
            <a:endParaRPr sz="1200">
              <a:latin typeface="Segoe UI"/>
              <a:cs typeface="Segoe UI"/>
            </a:endParaRPr>
          </a:p>
        </p:txBody>
      </p:sp>
      <p:sp>
        <p:nvSpPr>
          <p:cNvPr id="67" name="object 67"/>
          <p:cNvSpPr txBox="1"/>
          <p:nvPr/>
        </p:nvSpPr>
        <p:spPr>
          <a:xfrm>
            <a:off x="7232994" y="3523967"/>
            <a:ext cx="2304415" cy="252729"/>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2 084,9 </a:t>
            </a:r>
            <a:r>
              <a:rPr sz="1500" b="1" spc="-95" dirty="0">
                <a:solidFill>
                  <a:srgbClr val="F07E2F"/>
                </a:solidFill>
                <a:latin typeface="Segoe UI"/>
                <a:cs typeface="Segoe UI"/>
              </a:rPr>
              <a:t> </a:t>
            </a:r>
            <a:r>
              <a:rPr sz="1500" b="1" baseline="38888" dirty="0">
                <a:solidFill>
                  <a:srgbClr val="F07E2F"/>
                </a:solidFill>
                <a:latin typeface="Segoe UI"/>
                <a:cs typeface="Segoe UI"/>
              </a:rPr>
              <a:t>тыс. </a:t>
            </a:r>
            <a:r>
              <a:rPr sz="1500" b="1" spc="89" baseline="38888" dirty="0">
                <a:solidFill>
                  <a:srgbClr val="F07E2F"/>
                </a:solidFill>
                <a:latin typeface="Segoe UI"/>
                <a:cs typeface="Segoe UI"/>
              </a:rPr>
              <a:t> </a:t>
            </a:r>
            <a:r>
              <a:rPr sz="1200" dirty="0">
                <a:solidFill>
                  <a:srgbClr val="575756"/>
                </a:solidFill>
                <a:latin typeface="Segoe UI"/>
                <a:cs typeface="Segoe UI"/>
              </a:rPr>
              <a:t>—</a:t>
            </a:r>
            <a:r>
              <a:rPr sz="1200" spc="-70" dirty="0">
                <a:solidFill>
                  <a:srgbClr val="575756"/>
                </a:solidFill>
                <a:latin typeface="Segoe UI"/>
                <a:cs typeface="Segoe UI"/>
              </a:rPr>
              <a:t> </a:t>
            </a:r>
            <a:r>
              <a:rPr sz="1200" dirty="0">
                <a:solidFill>
                  <a:srgbClr val="575756"/>
                </a:solidFill>
                <a:latin typeface="Segoe UI"/>
                <a:cs typeface="Segoe UI"/>
              </a:rPr>
              <a:t>региональный</a:t>
            </a:r>
            <a:endParaRPr sz="1200">
              <a:latin typeface="Segoe UI"/>
              <a:cs typeface="Segoe UI"/>
            </a:endParaRPr>
          </a:p>
        </p:txBody>
      </p:sp>
      <p:sp>
        <p:nvSpPr>
          <p:cNvPr id="68" name="object 68"/>
          <p:cNvSpPr txBox="1"/>
          <p:nvPr/>
        </p:nvSpPr>
        <p:spPr>
          <a:xfrm>
            <a:off x="7232994" y="3824068"/>
            <a:ext cx="2096770" cy="240665"/>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2 000,0 </a:t>
            </a:r>
            <a:r>
              <a:rPr sz="1500" b="1" spc="-95" dirty="0">
                <a:solidFill>
                  <a:srgbClr val="F07E2F"/>
                </a:solidFill>
                <a:latin typeface="Segoe UI"/>
                <a:cs typeface="Segoe UI"/>
              </a:rPr>
              <a:t> </a:t>
            </a:r>
            <a:r>
              <a:rPr sz="1500" b="1" baseline="33333" dirty="0">
                <a:solidFill>
                  <a:srgbClr val="F07E2F"/>
                </a:solidFill>
                <a:latin typeface="Segoe UI"/>
                <a:cs typeface="Segoe UI"/>
              </a:rPr>
              <a:t>тыс. </a:t>
            </a:r>
            <a:r>
              <a:rPr sz="1500" b="1" spc="89" baseline="33333" dirty="0">
                <a:solidFill>
                  <a:srgbClr val="F07E2F"/>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dirty="0">
                <a:solidFill>
                  <a:srgbClr val="575756"/>
                </a:solidFill>
                <a:latin typeface="Segoe UI"/>
                <a:cs typeface="Segoe UI"/>
              </a:rPr>
              <a:t>внебюджет</a:t>
            </a:r>
            <a:endParaRPr sz="1200">
              <a:latin typeface="Segoe UI"/>
              <a:cs typeface="Segoe UI"/>
            </a:endParaRPr>
          </a:p>
        </p:txBody>
      </p:sp>
      <p:sp>
        <p:nvSpPr>
          <p:cNvPr id="69" name="object 69"/>
          <p:cNvSpPr txBox="1"/>
          <p:nvPr/>
        </p:nvSpPr>
        <p:spPr>
          <a:xfrm>
            <a:off x="7324599" y="2830463"/>
            <a:ext cx="629920" cy="177800"/>
          </a:xfrm>
          <a:prstGeom prst="rect">
            <a:avLst/>
          </a:prstGeom>
        </p:spPr>
        <p:txBody>
          <a:bodyPr vert="horz" wrap="square" lIns="0" tIns="0" rIns="0" bIns="0" rtlCol="0">
            <a:spAutoFit/>
          </a:bodyPr>
          <a:lstStyle/>
          <a:p>
            <a:pPr marL="12700">
              <a:lnSpc>
                <a:spcPct val="10000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p:txBody>
      </p:sp>
      <p:sp>
        <p:nvSpPr>
          <p:cNvPr id="70" name="object 70"/>
          <p:cNvSpPr txBox="1"/>
          <p:nvPr/>
        </p:nvSpPr>
        <p:spPr>
          <a:xfrm>
            <a:off x="6894131" y="1245145"/>
            <a:ext cx="2595880" cy="1024890"/>
          </a:xfrm>
          <a:prstGeom prst="rect">
            <a:avLst/>
          </a:prstGeom>
        </p:spPr>
        <p:txBody>
          <a:bodyPr vert="horz" wrap="square" lIns="0" tIns="0" rIns="0" bIns="0" rtlCol="0">
            <a:spAutoFit/>
          </a:bodyPr>
          <a:lstStyle/>
          <a:p>
            <a:pPr marL="12700">
              <a:lnSpc>
                <a:spcPct val="100000"/>
              </a:lnSpc>
            </a:pPr>
            <a:r>
              <a:rPr sz="1100" b="1" dirty="0">
                <a:solidFill>
                  <a:srgbClr val="F07E2F"/>
                </a:solidFill>
                <a:latin typeface="Segoe UI"/>
                <a:cs typeface="Segoe UI"/>
              </a:rPr>
              <a:t>Обучение по прог</a:t>
            </a:r>
            <a:r>
              <a:rPr sz="1100" b="1" spc="-15" dirty="0">
                <a:solidFill>
                  <a:srgbClr val="F07E2F"/>
                </a:solidFill>
                <a:latin typeface="Segoe UI"/>
                <a:cs typeface="Segoe UI"/>
              </a:rPr>
              <a:t>р</a:t>
            </a:r>
            <a:r>
              <a:rPr sz="1100" b="1" dirty="0">
                <a:solidFill>
                  <a:srgbClr val="F07E2F"/>
                </a:solidFill>
                <a:latin typeface="Segoe UI"/>
                <a:cs typeface="Segoe UI"/>
              </a:rPr>
              <a:t>аммам:</a:t>
            </a:r>
            <a:endParaRPr sz="1100">
              <a:latin typeface="Segoe UI"/>
              <a:cs typeface="Segoe UI"/>
            </a:endParaRPr>
          </a:p>
          <a:p>
            <a:pPr marL="12700">
              <a:lnSpc>
                <a:spcPts val="1150"/>
              </a:lnSpc>
              <a:spcBef>
                <a:spcPts val="160"/>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F07E2F"/>
                </a:solidFill>
                <a:latin typeface="Segoe UI"/>
                <a:cs typeface="Segoe UI"/>
              </a:rPr>
              <a:t>профессиональных модулей СПО —</a:t>
            </a:r>
            <a:endParaRPr sz="1000">
              <a:latin typeface="Segoe UI"/>
              <a:cs typeface="Segoe UI"/>
            </a:endParaRPr>
          </a:p>
          <a:p>
            <a:pPr marL="12700">
              <a:lnSpc>
                <a:spcPts val="1390"/>
              </a:lnSpc>
            </a:pPr>
            <a:r>
              <a:rPr sz="1200" b="1" dirty="0">
                <a:solidFill>
                  <a:srgbClr val="2C2D84"/>
                </a:solidFill>
                <a:latin typeface="Segoe UI"/>
                <a:cs typeface="Segoe UI"/>
              </a:rPr>
              <a:t>14 000</a:t>
            </a:r>
            <a:r>
              <a:rPr sz="1200" b="1" spc="-60" dirty="0">
                <a:solidFill>
                  <a:srgbClr val="2C2D84"/>
                </a:solidFill>
                <a:latin typeface="Segoe UI"/>
                <a:cs typeface="Segoe UI"/>
              </a:rPr>
              <a:t> </a:t>
            </a:r>
            <a:r>
              <a:rPr sz="1000" dirty="0">
                <a:solidFill>
                  <a:srgbClr val="F07E2F"/>
                </a:solidFill>
                <a:latin typeface="Segoe UI"/>
                <a:cs typeface="Segoe UI"/>
              </a:rPr>
              <a:t>человек</a:t>
            </a:r>
            <a:endParaRPr sz="1000">
              <a:latin typeface="Segoe UI"/>
              <a:cs typeface="Segoe UI"/>
            </a:endParaRPr>
          </a:p>
          <a:p>
            <a:pPr marL="12700" marR="5080">
              <a:lnSpc>
                <a:spcPts val="1100"/>
              </a:lnSpc>
              <a:spcBef>
                <a:spcPts val="545"/>
              </a:spcBef>
            </a:pPr>
            <a:r>
              <a:rPr sz="900" dirty="0">
                <a:solidFill>
                  <a:srgbClr val="F49B58"/>
                </a:solidFill>
                <a:latin typeface="Wingdings 3"/>
                <a:cs typeface="Wingdings 3"/>
              </a:rPr>
              <a:t></a:t>
            </a:r>
            <a:r>
              <a:rPr sz="900" dirty="0">
                <a:solidFill>
                  <a:srgbClr val="F49B58"/>
                </a:solidFill>
                <a:latin typeface="Times New Roman"/>
                <a:cs typeface="Times New Roman"/>
              </a:rPr>
              <a:t> </a:t>
            </a:r>
            <a:r>
              <a:rPr sz="900" spc="30" dirty="0">
                <a:solidFill>
                  <a:srgbClr val="F49B58"/>
                </a:solidFill>
                <a:latin typeface="Times New Roman"/>
                <a:cs typeface="Times New Roman"/>
              </a:rPr>
              <a:t> </a:t>
            </a:r>
            <a:r>
              <a:rPr sz="1000" dirty="0">
                <a:solidFill>
                  <a:srgbClr val="F07E2F"/>
                </a:solidFill>
                <a:latin typeface="Segoe UI"/>
                <a:cs typeface="Segoe UI"/>
              </a:rPr>
              <a:t>для обучающихся обще</a:t>
            </a:r>
            <a:r>
              <a:rPr sz="1000" spc="-5" dirty="0">
                <a:solidFill>
                  <a:srgbClr val="F07E2F"/>
                </a:solidFill>
                <a:latin typeface="Segoe UI"/>
                <a:cs typeface="Segoe UI"/>
              </a:rPr>
              <a:t>о</a:t>
            </a:r>
            <a:r>
              <a:rPr sz="1000" dirty="0">
                <a:solidFill>
                  <a:srgbClr val="F07E2F"/>
                </a:solidFill>
                <a:latin typeface="Segoe UI"/>
                <a:cs typeface="Segoe UI"/>
              </a:rPr>
              <a:t>бразовательных организаций, в том числе</a:t>
            </a:r>
            <a:endParaRPr sz="1000">
              <a:latin typeface="Segoe UI"/>
              <a:cs typeface="Segoe UI"/>
            </a:endParaRPr>
          </a:p>
          <a:p>
            <a:pPr marL="12700">
              <a:lnSpc>
                <a:spcPts val="1320"/>
              </a:lnSpc>
            </a:pPr>
            <a:r>
              <a:rPr sz="1000" dirty="0">
                <a:solidFill>
                  <a:srgbClr val="F07E2F"/>
                </a:solidFill>
                <a:latin typeface="Segoe UI"/>
                <a:cs typeface="Segoe UI"/>
              </a:rPr>
              <a:t>по первой профессии —</a:t>
            </a:r>
            <a:r>
              <a:rPr sz="1000" spc="-5" dirty="0">
                <a:solidFill>
                  <a:srgbClr val="F07E2F"/>
                </a:solidFill>
                <a:latin typeface="Segoe UI"/>
                <a:cs typeface="Segoe UI"/>
              </a:rPr>
              <a:t> </a:t>
            </a:r>
            <a:r>
              <a:rPr sz="1200" b="1" spc="-5" dirty="0">
                <a:solidFill>
                  <a:srgbClr val="2C2D84"/>
                </a:solidFill>
                <a:latin typeface="Segoe UI"/>
                <a:cs typeface="Segoe UI"/>
              </a:rPr>
              <a:t>40</a:t>
            </a:r>
            <a:r>
              <a:rPr sz="1200" b="1" dirty="0">
                <a:solidFill>
                  <a:srgbClr val="2C2D84"/>
                </a:solidFill>
                <a:latin typeface="Segoe UI"/>
                <a:cs typeface="Segoe UI"/>
              </a:rPr>
              <a:t>0</a:t>
            </a:r>
            <a:r>
              <a:rPr sz="1200" b="1" spc="-60" dirty="0">
                <a:solidFill>
                  <a:srgbClr val="2C2D84"/>
                </a:solidFill>
                <a:latin typeface="Segoe UI"/>
                <a:cs typeface="Segoe UI"/>
              </a:rPr>
              <a:t> </a:t>
            </a:r>
            <a:r>
              <a:rPr sz="1000" dirty="0">
                <a:solidFill>
                  <a:srgbClr val="F07E2F"/>
                </a:solidFill>
                <a:latin typeface="Segoe UI"/>
                <a:cs typeface="Segoe UI"/>
              </a:rPr>
              <a:t>человек</a:t>
            </a:r>
            <a:endParaRPr sz="1000">
              <a:latin typeface="Segoe UI"/>
              <a:cs typeface="Segoe UI"/>
            </a:endParaRPr>
          </a:p>
        </p:txBody>
      </p:sp>
      <p:sp>
        <p:nvSpPr>
          <p:cNvPr id="71" name="object 71"/>
          <p:cNvSpPr txBox="1"/>
          <p:nvPr/>
        </p:nvSpPr>
        <p:spPr>
          <a:xfrm>
            <a:off x="4403333" y="4975638"/>
            <a:ext cx="5090160" cy="558800"/>
          </a:xfrm>
          <a:prstGeom prst="rect">
            <a:avLst/>
          </a:prstGeom>
        </p:spPr>
        <p:txBody>
          <a:bodyPr vert="horz" wrap="square" lIns="0" tIns="0" rIns="0" bIns="0" rtlCol="0">
            <a:spAutoFit/>
          </a:bodyPr>
          <a:lstStyle/>
          <a:p>
            <a:pPr marL="12700" marR="5080">
              <a:lnSpc>
                <a:spcPct val="101800"/>
              </a:lnSpc>
            </a:pPr>
            <a:r>
              <a:rPr sz="900" dirty="0">
                <a:solidFill>
                  <a:srgbClr val="575756"/>
                </a:solidFill>
                <a:latin typeface="Segoe UI"/>
                <a:cs typeface="Segoe UI"/>
              </a:rPr>
              <a:t>Ядро высокотехнологичного Центра — цифровая платформа, позволяющая сопоставлять потребности работодателей и возможности образовательных организаций и выстраивать эффективную логистику подготовки кадров, обеспечивать гибкие образовательные траектории для всех категорий населения</a:t>
            </a:r>
            <a:endParaRPr sz="900">
              <a:latin typeface="Segoe UI"/>
              <a:cs typeface="Segoe UI"/>
            </a:endParaRPr>
          </a:p>
        </p:txBody>
      </p:sp>
      <p:sp>
        <p:nvSpPr>
          <p:cNvPr id="72" name="object 72"/>
          <p:cNvSpPr txBox="1"/>
          <p:nvPr/>
        </p:nvSpPr>
        <p:spPr>
          <a:xfrm>
            <a:off x="3457397" y="4500868"/>
            <a:ext cx="482600" cy="953769"/>
          </a:xfrm>
          <a:prstGeom prst="rect">
            <a:avLst/>
          </a:prstGeom>
        </p:spPr>
        <p:txBody>
          <a:bodyPr vert="horz" wrap="square" lIns="0" tIns="0" rIns="0" bIns="0" rtlCol="0">
            <a:spAutoFit/>
          </a:bodyPr>
          <a:lstStyle/>
          <a:p>
            <a:pPr marL="14604">
              <a:lnSpc>
                <a:spcPct val="100000"/>
              </a:lnSpc>
            </a:pPr>
            <a:r>
              <a:rPr sz="2500" spc="1590" dirty="0">
                <a:solidFill>
                  <a:srgbClr val="F07E2F"/>
                </a:solidFill>
                <a:latin typeface="Wingdings 3"/>
                <a:cs typeface="Wingdings 3"/>
              </a:rPr>
              <a:t></a:t>
            </a:r>
            <a:endParaRPr sz="2500">
              <a:latin typeface="Wingdings 3"/>
              <a:cs typeface="Wingdings 3"/>
            </a:endParaRPr>
          </a:p>
          <a:p>
            <a:pPr marL="12700">
              <a:lnSpc>
                <a:spcPct val="100000"/>
              </a:lnSpc>
              <a:spcBef>
                <a:spcPts val="1805"/>
              </a:spcBef>
            </a:pPr>
            <a:r>
              <a:rPr sz="2500" spc="1590" dirty="0">
                <a:solidFill>
                  <a:srgbClr val="F07E2F"/>
                </a:solidFill>
                <a:latin typeface="Wingdings 3"/>
                <a:cs typeface="Wingdings 3"/>
              </a:rPr>
              <a:t></a:t>
            </a:r>
            <a:endParaRPr sz="2500">
              <a:latin typeface="Wingdings 3"/>
              <a:cs typeface="Wingdings 3"/>
            </a:endParaRPr>
          </a:p>
        </p:txBody>
      </p:sp>
      <p:sp>
        <p:nvSpPr>
          <p:cNvPr id="73" name="object 73"/>
          <p:cNvSpPr txBox="1"/>
          <p:nvPr/>
        </p:nvSpPr>
        <p:spPr>
          <a:xfrm>
            <a:off x="3456825" y="6041061"/>
            <a:ext cx="480059" cy="342900"/>
          </a:xfrm>
          <a:prstGeom prst="rect">
            <a:avLst/>
          </a:prstGeom>
        </p:spPr>
        <p:txBody>
          <a:bodyPr vert="horz" wrap="square" lIns="0" tIns="0" rIns="0" bIns="0" rtlCol="0">
            <a:spAutoFit/>
          </a:bodyPr>
          <a:lstStyle/>
          <a:p>
            <a:pPr marL="12700">
              <a:lnSpc>
                <a:spcPct val="100000"/>
              </a:lnSpc>
            </a:pPr>
            <a:r>
              <a:rPr sz="2500" spc="1590" dirty="0">
                <a:solidFill>
                  <a:srgbClr val="F07E2F"/>
                </a:solidFill>
                <a:latin typeface="Wingdings 3"/>
                <a:cs typeface="Wingdings 3"/>
              </a:rPr>
              <a:t></a:t>
            </a:r>
            <a:endParaRPr sz="2500">
              <a:latin typeface="Wingdings 3"/>
              <a:cs typeface="Wingdings 3"/>
            </a:endParaRPr>
          </a:p>
        </p:txBody>
      </p:sp>
      <p:sp>
        <p:nvSpPr>
          <p:cNvPr id="74" name="object 74"/>
          <p:cNvSpPr txBox="1"/>
          <p:nvPr/>
        </p:nvSpPr>
        <p:spPr>
          <a:xfrm>
            <a:off x="7978533" y="3362423"/>
            <a:ext cx="284480"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руб.</a:t>
            </a:r>
            <a:endParaRPr sz="1000">
              <a:latin typeface="Segoe UI"/>
              <a:cs typeface="Segoe UI"/>
            </a:endParaRPr>
          </a:p>
        </p:txBody>
      </p:sp>
      <p:sp>
        <p:nvSpPr>
          <p:cNvPr id="75" name="object 75"/>
          <p:cNvSpPr txBox="1"/>
          <p:nvPr/>
        </p:nvSpPr>
        <p:spPr>
          <a:xfrm>
            <a:off x="7978533" y="3638267"/>
            <a:ext cx="284480"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руб.</a:t>
            </a:r>
            <a:endParaRPr sz="1000">
              <a:latin typeface="Segoe UI"/>
              <a:cs typeface="Segoe UI"/>
            </a:endParaRPr>
          </a:p>
        </p:txBody>
      </p:sp>
      <p:sp>
        <p:nvSpPr>
          <p:cNvPr id="76" name="object 76"/>
          <p:cNvSpPr txBox="1"/>
          <p:nvPr/>
        </p:nvSpPr>
        <p:spPr>
          <a:xfrm>
            <a:off x="7978533" y="3938368"/>
            <a:ext cx="284480" cy="152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руб.</a:t>
            </a:r>
            <a:endParaRPr sz="1000">
              <a:latin typeface="Segoe UI"/>
              <a:cs typeface="Segoe UI"/>
            </a:endParaRPr>
          </a:p>
        </p:txBody>
      </p:sp>
      <p:sp>
        <p:nvSpPr>
          <p:cNvPr id="77" name="object 77"/>
          <p:cNvSpPr/>
          <p:nvPr/>
        </p:nvSpPr>
        <p:spPr>
          <a:xfrm>
            <a:off x="476415" y="4515422"/>
            <a:ext cx="2099919" cy="1191233"/>
          </a:xfrm>
          <a:prstGeom prst="rect">
            <a:avLst/>
          </a:prstGeom>
          <a:blipFill>
            <a:blip r:embed="rId8" cstate="print"/>
            <a:stretch>
              <a:fillRect/>
            </a:stretch>
          </a:blipFill>
        </p:spPr>
        <p:txBody>
          <a:bodyPr wrap="square" lIns="0" tIns="0" rIns="0" bIns="0" rtlCol="0"/>
          <a:lstStyle/>
          <a:p>
            <a:endParaRPr/>
          </a:p>
        </p:txBody>
      </p:sp>
      <p:sp>
        <p:nvSpPr>
          <p:cNvPr id="78" name="object 78"/>
          <p:cNvSpPr/>
          <p:nvPr/>
        </p:nvSpPr>
        <p:spPr>
          <a:xfrm>
            <a:off x="2041114" y="5491877"/>
            <a:ext cx="1198985" cy="1026257"/>
          </a:xfrm>
          <a:prstGeom prst="rect">
            <a:avLst/>
          </a:prstGeom>
          <a:blipFill>
            <a:blip r:embed="rId9" cstate="print"/>
            <a:stretch>
              <a:fillRect/>
            </a:stretch>
          </a:blipFill>
        </p:spPr>
        <p:txBody>
          <a:bodyPr wrap="square" lIns="0" tIns="0" rIns="0" bIns="0" rtlCol="0"/>
          <a:lstStyle/>
          <a:p>
            <a:endParaRPr/>
          </a:p>
        </p:txBody>
      </p:sp>
      <p:sp>
        <p:nvSpPr>
          <p:cNvPr id="79" name="object 79"/>
          <p:cNvSpPr txBox="1"/>
          <p:nvPr/>
        </p:nvSpPr>
        <p:spPr>
          <a:xfrm>
            <a:off x="820181" y="2522540"/>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80" name="object 80"/>
          <p:cNvSpPr txBox="1"/>
          <p:nvPr/>
        </p:nvSpPr>
        <p:spPr>
          <a:xfrm>
            <a:off x="820879" y="3304580"/>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81" name="object 81"/>
          <p:cNvSpPr txBox="1"/>
          <p:nvPr/>
        </p:nvSpPr>
        <p:spPr>
          <a:xfrm>
            <a:off x="784976" y="4070136"/>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82" name="object 82"/>
          <p:cNvSpPr/>
          <p:nvPr/>
        </p:nvSpPr>
        <p:spPr>
          <a:xfrm>
            <a:off x="588889" y="3272019"/>
            <a:ext cx="199665" cy="193784"/>
          </a:xfrm>
          <a:prstGeom prst="rect">
            <a:avLst/>
          </a:prstGeom>
          <a:blipFill>
            <a:blip r:embed="rId10" cstate="print"/>
            <a:stretch>
              <a:fillRect/>
            </a:stretch>
          </a:blipFill>
        </p:spPr>
        <p:txBody>
          <a:bodyPr wrap="square" lIns="0" tIns="0" rIns="0" bIns="0" rtlCol="0"/>
          <a:lstStyle/>
          <a:p>
            <a:endParaRPr/>
          </a:p>
        </p:txBody>
      </p:sp>
      <p:sp>
        <p:nvSpPr>
          <p:cNvPr id="83" name="object 83"/>
          <p:cNvSpPr/>
          <p:nvPr/>
        </p:nvSpPr>
        <p:spPr>
          <a:xfrm>
            <a:off x="568553" y="4040695"/>
            <a:ext cx="199668" cy="200990"/>
          </a:xfrm>
          <a:prstGeom prst="rect">
            <a:avLst/>
          </a:prstGeom>
          <a:blipFill>
            <a:blip r:embed="rId11" cstate="print"/>
            <a:stretch>
              <a:fillRect/>
            </a:stretch>
          </a:blipFill>
        </p:spPr>
        <p:txBody>
          <a:bodyPr wrap="square" lIns="0" tIns="0" rIns="0" bIns="0" rtlCol="0"/>
          <a:lstStyle/>
          <a:p>
            <a:endParaRPr/>
          </a:p>
        </p:txBody>
      </p:sp>
      <p:sp>
        <p:nvSpPr>
          <p:cNvPr id="84" name="object 84"/>
          <p:cNvSpPr/>
          <p:nvPr/>
        </p:nvSpPr>
        <p:spPr>
          <a:xfrm>
            <a:off x="579889" y="2486473"/>
            <a:ext cx="228896" cy="227338"/>
          </a:xfrm>
          <a:prstGeom prst="rect">
            <a:avLst/>
          </a:prstGeom>
          <a:blipFill>
            <a:blip r:embed="rId12" cstate="print"/>
            <a:stretch>
              <a:fillRect/>
            </a:stretch>
          </a:blipFill>
        </p:spPr>
        <p:txBody>
          <a:bodyPr wrap="square" lIns="0" tIns="0" rIns="0" bIns="0" rtlCol="0"/>
          <a:lstStyle/>
          <a:p>
            <a:endParaRPr/>
          </a:p>
        </p:txBody>
      </p:sp>
      <p:sp>
        <p:nvSpPr>
          <p:cNvPr id="85" name="object 85"/>
          <p:cNvSpPr txBox="1"/>
          <p:nvPr/>
        </p:nvSpPr>
        <p:spPr>
          <a:xfrm>
            <a:off x="6289264" y="4265665"/>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2020</a:t>
            </a:r>
            <a:endParaRPr sz="1550">
              <a:latin typeface="Segoe UI"/>
              <a:cs typeface="Segoe UI"/>
            </a:endParaRPr>
          </a:p>
        </p:txBody>
      </p:sp>
      <p:sp>
        <p:nvSpPr>
          <p:cNvPr id="86" name="object 86"/>
          <p:cNvSpPr txBox="1"/>
          <p:nvPr/>
        </p:nvSpPr>
        <p:spPr>
          <a:xfrm>
            <a:off x="7959694" y="600742"/>
            <a:ext cx="521970" cy="648335"/>
          </a:xfrm>
          <a:prstGeom prst="rect">
            <a:avLst/>
          </a:prstGeom>
        </p:spPr>
        <p:txBody>
          <a:bodyPr vert="horz" wrap="square" lIns="0" tIns="0" rIns="0" bIns="0" rtlCol="0">
            <a:spAutoFit/>
          </a:bodyPr>
          <a:lstStyle/>
          <a:p>
            <a:pPr algn="ctr">
              <a:lnSpc>
                <a:spcPts val="1855"/>
              </a:lnSpc>
            </a:pPr>
            <a:r>
              <a:rPr sz="1700" b="1" spc="-5" dirty="0">
                <a:solidFill>
                  <a:srgbClr val="9289C1"/>
                </a:solidFill>
                <a:latin typeface="Segoe UI"/>
                <a:cs typeface="Segoe UI"/>
              </a:rPr>
              <a:t>2021</a:t>
            </a:r>
            <a:endParaRPr sz="1700">
              <a:latin typeface="Segoe UI"/>
              <a:cs typeface="Segoe UI"/>
            </a:endParaRPr>
          </a:p>
          <a:p>
            <a:pPr marL="3175" algn="ctr">
              <a:lnSpc>
                <a:spcPts val="3415"/>
              </a:lnSpc>
            </a:pPr>
            <a:r>
              <a:rPr sz="3000" dirty="0">
                <a:solidFill>
                  <a:srgbClr val="9289C1"/>
                </a:solidFill>
                <a:latin typeface="Wingdings 3"/>
                <a:cs typeface="Wingdings 3"/>
              </a:rPr>
              <a:t></a:t>
            </a:r>
            <a:endParaRPr sz="3000">
              <a:latin typeface="Wingdings 3"/>
              <a:cs typeface="Wingdings 3"/>
            </a:endParaRPr>
          </a:p>
        </p:txBody>
      </p:sp>
      <p:sp>
        <p:nvSpPr>
          <p:cNvPr id="87" name="object 87"/>
          <p:cNvSpPr/>
          <p:nvPr/>
        </p:nvSpPr>
        <p:spPr>
          <a:xfrm>
            <a:off x="8159069" y="913669"/>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88" name="object 88"/>
          <p:cNvSpPr/>
          <p:nvPr/>
        </p:nvSpPr>
        <p:spPr>
          <a:xfrm>
            <a:off x="8160651" y="804240"/>
            <a:ext cx="125095" cy="167640"/>
          </a:xfrm>
          <a:custGeom>
            <a:avLst/>
            <a:gdLst/>
            <a:ahLst/>
            <a:cxnLst/>
            <a:rect l="l" t="t" r="r" b="b"/>
            <a:pathLst>
              <a:path w="125095"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89" name="object 89"/>
          <p:cNvSpPr txBox="1"/>
          <p:nvPr/>
        </p:nvSpPr>
        <p:spPr>
          <a:xfrm>
            <a:off x="1767832" y="783827"/>
            <a:ext cx="3114675" cy="998855"/>
          </a:xfrm>
          <a:prstGeom prst="rect">
            <a:avLst/>
          </a:prstGeom>
        </p:spPr>
        <p:txBody>
          <a:bodyPr vert="horz" wrap="square" lIns="0" tIns="0" rIns="0" bIns="0" rtlCol="0">
            <a:spAutoFit/>
          </a:bodyPr>
          <a:lstStyle/>
          <a:p>
            <a:pPr marL="15875" marR="958850">
              <a:lnSpc>
                <a:spcPct val="117700"/>
              </a:lnSpc>
            </a:pPr>
            <a:r>
              <a:rPr sz="1700" b="1" spc="55" dirty="0">
                <a:solidFill>
                  <a:srgbClr val="75B558"/>
                </a:solidFill>
                <a:latin typeface="Segoe UI"/>
                <a:cs typeface="Segoe UI"/>
              </a:rPr>
              <a:t>М</a:t>
            </a:r>
            <a:r>
              <a:rPr sz="1700" b="1" spc="50" dirty="0">
                <a:solidFill>
                  <a:srgbClr val="75B558"/>
                </a:solidFill>
                <a:latin typeface="Segoe UI"/>
                <a:cs typeface="Segoe UI"/>
              </a:rPr>
              <a:t>О</a:t>
            </a:r>
            <a:r>
              <a:rPr sz="1700" b="1" spc="55" dirty="0">
                <a:solidFill>
                  <a:srgbClr val="75B558"/>
                </a:solidFill>
                <a:latin typeface="Segoe UI"/>
                <a:cs typeface="Segoe UI"/>
              </a:rPr>
              <a:t>Л</a:t>
            </a:r>
            <a:r>
              <a:rPr sz="1700" b="1" spc="50" dirty="0">
                <a:solidFill>
                  <a:srgbClr val="75B558"/>
                </a:solidFill>
                <a:latin typeface="Segoe UI"/>
                <a:cs typeface="Segoe UI"/>
              </a:rPr>
              <a:t>О</a:t>
            </a:r>
            <a:r>
              <a:rPr sz="1700" b="1" spc="55" dirty="0">
                <a:solidFill>
                  <a:srgbClr val="75B558"/>
                </a:solidFill>
                <a:latin typeface="Segoe UI"/>
                <a:cs typeface="Segoe UI"/>
              </a:rPr>
              <a:t>Д</a:t>
            </a:r>
            <a:r>
              <a:rPr sz="1700" b="1" spc="60" dirty="0">
                <a:solidFill>
                  <a:srgbClr val="75B558"/>
                </a:solidFill>
                <a:latin typeface="Segoe UI"/>
                <a:cs typeface="Segoe UI"/>
              </a:rPr>
              <a:t>Ы</a:t>
            </a:r>
            <a:r>
              <a:rPr sz="1700" b="1" dirty="0">
                <a:solidFill>
                  <a:srgbClr val="75B558"/>
                </a:solidFill>
                <a:latin typeface="Segoe UI"/>
                <a:cs typeface="Segoe UI"/>
              </a:rPr>
              <a:t>Е </a:t>
            </a:r>
            <a:r>
              <a:rPr sz="1700" b="1" spc="55" dirty="0">
                <a:solidFill>
                  <a:srgbClr val="75B558"/>
                </a:solidFill>
                <a:latin typeface="Segoe UI"/>
                <a:cs typeface="Segoe UI"/>
              </a:rPr>
              <a:t>П</a:t>
            </a:r>
            <a:r>
              <a:rPr sz="1700" b="1" spc="50" dirty="0">
                <a:solidFill>
                  <a:srgbClr val="75B558"/>
                </a:solidFill>
                <a:latin typeface="Segoe UI"/>
                <a:cs typeface="Segoe UI"/>
              </a:rPr>
              <a:t>Р</a:t>
            </a:r>
            <a:r>
              <a:rPr sz="1700" b="1" spc="55" dirty="0">
                <a:solidFill>
                  <a:srgbClr val="75B558"/>
                </a:solidFill>
                <a:latin typeface="Segoe UI"/>
                <a:cs typeface="Segoe UI"/>
              </a:rPr>
              <a:t>ОФЕ</a:t>
            </a:r>
            <a:r>
              <a:rPr sz="1700" b="1" spc="20" dirty="0">
                <a:solidFill>
                  <a:srgbClr val="75B558"/>
                </a:solidFill>
                <a:latin typeface="Segoe UI"/>
                <a:cs typeface="Segoe UI"/>
              </a:rPr>
              <a:t>С</a:t>
            </a:r>
            <a:r>
              <a:rPr sz="1700" b="1" spc="55" dirty="0">
                <a:solidFill>
                  <a:srgbClr val="75B558"/>
                </a:solidFill>
                <a:latin typeface="Segoe UI"/>
                <a:cs typeface="Segoe UI"/>
              </a:rPr>
              <a:t>СИОН</a:t>
            </a:r>
            <a:r>
              <a:rPr sz="1700" b="1" spc="120" dirty="0">
                <a:solidFill>
                  <a:srgbClr val="75B558"/>
                </a:solidFill>
                <a:latin typeface="Segoe UI"/>
                <a:cs typeface="Segoe UI"/>
              </a:rPr>
              <a:t>А</a:t>
            </a:r>
            <a:r>
              <a:rPr sz="1700" b="1" spc="55" dirty="0">
                <a:solidFill>
                  <a:srgbClr val="75B558"/>
                </a:solidFill>
                <a:latin typeface="Segoe UI"/>
                <a:cs typeface="Segoe UI"/>
              </a:rPr>
              <a:t>ЛЫ</a:t>
            </a:r>
            <a:endParaRPr sz="1700">
              <a:latin typeface="Segoe UI"/>
              <a:cs typeface="Segoe UI"/>
            </a:endParaRPr>
          </a:p>
          <a:p>
            <a:pPr marL="12700" marR="5080">
              <a:lnSpc>
                <a:spcPts val="1800"/>
              </a:lnSpc>
              <a:spcBef>
                <a:spcPts val="20"/>
              </a:spcBef>
            </a:pPr>
            <a:r>
              <a:rPr sz="1500" spc="-45" dirty="0">
                <a:solidFill>
                  <a:srgbClr val="75B558"/>
                </a:solidFill>
                <a:latin typeface="Segoe UI"/>
                <a:cs typeface="Segoe UI"/>
              </a:rPr>
              <a:t>(повышени</a:t>
            </a:r>
            <a:r>
              <a:rPr sz="1500" dirty="0">
                <a:solidFill>
                  <a:srgbClr val="75B558"/>
                </a:solidFill>
                <a:latin typeface="Segoe UI"/>
                <a:cs typeface="Segoe UI"/>
              </a:rPr>
              <a:t>е</a:t>
            </a:r>
            <a:r>
              <a:rPr sz="1500" spc="-90" dirty="0">
                <a:solidFill>
                  <a:srgbClr val="75B558"/>
                </a:solidFill>
                <a:latin typeface="Segoe UI"/>
                <a:cs typeface="Segoe UI"/>
              </a:rPr>
              <a:t> </a:t>
            </a:r>
            <a:r>
              <a:rPr sz="1500" spc="-45" dirty="0">
                <a:solidFill>
                  <a:srgbClr val="75B558"/>
                </a:solidFill>
                <a:latin typeface="Segoe UI"/>
                <a:cs typeface="Segoe UI"/>
              </a:rPr>
              <a:t>конкурентоспособности профессиональног</a:t>
            </a:r>
            <a:r>
              <a:rPr sz="1500" dirty="0">
                <a:solidFill>
                  <a:srgbClr val="75B558"/>
                </a:solidFill>
                <a:latin typeface="Segoe UI"/>
                <a:cs typeface="Segoe UI"/>
              </a:rPr>
              <a:t>о</a:t>
            </a:r>
            <a:r>
              <a:rPr sz="1500" spc="-90" dirty="0">
                <a:solidFill>
                  <a:srgbClr val="75B558"/>
                </a:solidFill>
                <a:latin typeface="Segoe UI"/>
                <a:cs typeface="Segoe UI"/>
              </a:rPr>
              <a:t> </a:t>
            </a:r>
            <a:r>
              <a:rPr sz="1500" spc="-45" dirty="0">
                <a:solidFill>
                  <a:srgbClr val="75B558"/>
                </a:solidFill>
                <a:latin typeface="Segoe UI"/>
                <a:cs typeface="Segoe UI"/>
              </a:rPr>
              <a:t>образования)</a:t>
            </a:r>
            <a:endParaRPr sz="1500">
              <a:latin typeface="Segoe UI"/>
              <a:cs typeface="Segoe UI"/>
            </a:endParaRPr>
          </a:p>
        </p:txBody>
      </p:sp>
      <p:sp>
        <p:nvSpPr>
          <p:cNvPr id="90" name="object 90"/>
          <p:cNvSpPr/>
          <p:nvPr/>
        </p:nvSpPr>
        <p:spPr>
          <a:xfrm>
            <a:off x="414997" y="958507"/>
            <a:ext cx="719994" cy="618743"/>
          </a:xfrm>
          <a:prstGeom prst="rect">
            <a:avLst/>
          </a:prstGeom>
          <a:blipFill>
            <a:blip r:embed="rId13" cstate="print"/>
            <a:stretch>
              <a:fillRect/>
            </a:stretch>
          </a:blipFill>
        </p:spPr>
        <p:txBody>
          <a:bodyPr wrap="square" lIns="0" tIns="0" rIns="0" bIns="0" rtlCol="0"/>
          <a:lstStyle/>
          <a:p>
            <a:endParaRPr/>
          </a:p>
        </p:txBody>
      </p:sp>
      <p:sp>
        <p:nvSpPr>
          <p:cNvPr id="91" name="object 91"/>
          <p:cNvSpPr/>
          <p:nvPr/>
        </p:nvSpPr>
        <p:spPr>
          <a:xfrm>
            <a:off x="829551" y="814514"/>
            <a:ext cx="910704" cy="942846"/>
          </a:xfrm>
          <a:prstGeom prst="rect">
            <a:avLst/>
          </a:prstGeom>
          <a:blipFill>
            <a:blip r:embed="rId14" cstate="print"/>
            <a:stretch>
              <a:fillRect/>
            </a:stretch>
          </a:blipFill>
        </p:spPr>
        <p:txBody>
          <a:bodyPr wrap="square" lIns="0" tIns="0" rIns="0" bIns="0" rtlCol="0"/>
          <a:lstStyle/>
          <a:p>
            <a:endParaRPr/>
          </a:p>
        </p:txBody>
      </p:sp>
      <p:sp>
        <p:nvSpPr>
          <p:cNvPr id="92" name="object 92"/>
          <p:cNvSpPr txBox="1"/>
          <p:nvPr/>
        </p:nvSpPr>
        <p:spPr>
          <a:xfrm>
            <a:off x="4402475" y="4557545"/>
            <a:ext cx="522478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Единый консалтинговый центр региональной системы среднего профессионального образования</a:t>
            </a:r>
            <a:endParaRPr sz="900">
              <a:latin typeface="Segoe UI"/>
              <a:cs typeface="Segoe UI"/>
            </a:endParaRPr>
          </a:p>
        </p:txBody>
      </p:sp>
      <p:sp>
        <p:nvSpPr>
          <p:cNvPr id="93" name="object 93"/>
          <p:cNvSpPr txBox="1"/>
          <p:nvPr/>
        </p:nvSpPr>
        <p:spPr>
          <a:xfrm>
            <a:off x="4403389" y="5762724"/>
            <a:ext cx="5271135" cy="838200"/>
          </a:xfrm>
          <a:prstGeom prst="rect">
            <a:avLst/>
          </a:prstGeom>
        </p:spPr>
        <p:txBody>
          <a:bodyPr vert="horz" wrap="square" lIns="0" tIns="0" rIns="0" bIns="0" rtlCol="0">
            <a:spAutoFit/>
          </a:bodyPr>
          <a:lstStyle/>
          <a:p>
            <a:pPr marL="12700" marR="5080">
              <a:lnSpc>
                <a:spcPct val="101800"/>
              </a:lnSpc>
            </a:pPr>
            <a:r>
              <a:rPr sz="900" dirty="0">
                <a:solidFill>
                  <a:srgbClr val="575756"/>
                </a:solidFill>
                <a:latin typeface="Segoe UI"/>
                <a:cs typeface="Segoe UI"/>
              </a:rPr>
              <a:t>Сервисы цифровой платформы обеспечат запись любой категории граждан на профориентационные мероприятия, помогут выбрать подходящий краткосрочный курс опережающей профессиональной подготовки, школьникам получить первую профессию. При реализации заказов на обучение будут использоваться площадки новых мастерских, создаваемых в рамках проекта. Образовательные программы имеют опережающий характер, что обеспечивает стратегические потребности экономики региона </a:t>
            </a:r>
            <a:r>
              <a:rPr sz="900" spc="-20" dirty="0">
                <a:solidFill>
                  <a:srgbClr val="575756"/>
                </a:solidFill>
                <a:latin typeface="Segoe UI"/>
                <a:cs typeface="Segoe UI"/>
              </a:rPr>
              <a:t>квалифицированны</a:t>
            </a:r>
            <a:r>
              <a:rPr sz="900" dirty="0">
                <a:solidFill>
                  <a:srgbClr val="575756"/>
                </a:solidFill>
                <a:latin typeface="Segoe UI"/>
                <a:cs typeface="Segoe UI"/>
              </a:rPr>
              <a:t>х</a:t>
            </a:r>
            <a:r>
              <a:rPr sz="900" spc="-40" dirty="0">
                <a:solidFill>
                  <a:srgbClr val="575756"/>
                </a:solidFill>
                <a:latin typeface="Segoe UI"/>
                <a:cs typeface="Segoe UI"/>
              </a:rPr>
              <a:t> </a:t>
            </a:r>
            <a:r>
              <a:rPr sz="900" spc="-20" dirty="0">
                <a:solidFill>
                  <a:srgbClr val="575756"/>
                </a:solidFill>
                <a:latin typeface="Segoe UI"/>
                <a:cs typeface="Segoe UI"/>
              </a:rPr>
              <a:t>профессиональны</a:t>
            </a:r>
            <a:r>
              <a:rPr sz="900" dirty="0">
                <a:solidFill>
                  <a:srgbClr val="575756"/>
                </a:solidFill>
                <a:latin typeface="Segoe UI"/>
                <a:cs typeface="Segoe UI"/>
              </a:rPr>
              <a:t>х</a:t>
            </a:r>
            <a:r>
              <a:rPr sz="900" spc="-40" dirty="0">
                <a:solidFill>
                  <a:srgbClr val="575756"/>
                </a:solidFill>
                <a:latin typeface="Segoe UI"/>
                <a:cs typeface="Segoe UI"/>
              </a:rPr>
              <a:t> </a:t>
            </a:r>
            <a:r>
              <a:rPr sz="900" spc="-20" dirty="0">
                <a:solidFill>
                  <a:srgbClr val="575756"/>
                </a:solidFill>
                <a:latin typeface="Segoe UI"/>
                <a:cs typeface="Segoe UI"/>
              </a:rPr>
              <a:t>кадра</a:t>
            </a:r>
            <a:r>
              <a:rPr sz="900" dirty="0">
                <a:solidFill>
                  <a:srgbClr val="575756"/>
                </a:solidFill>
                <a:latin typeface="Segoe UI"/>
                <a:cs typeface="Segoe UI"/>
              </a:rPr>
              <a:t>х</a:t>
            </a:r>
            <a:endParaRPr sz="900">
              <a:latin typeface="Segoe UI"/>
              <a:cs typeface="Segoe UI"/>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904468" y="2374709"/>
            <a:ext cx="1074420" cy="1273810"/>
          </a:xfrm>
          <a:custGeom>
            <a:avLst/>
            <a:gdLst/>
            <a:ahLst/>
            <a:cxnLst/>
            <a:rect l="l" t="t" r="r" b="b"/>
            <a:pathLst>
              <a:path w="1074420" h="1273810">
                <a:moveTo>
                  <a:pt x="0" y="1273317"/>
                </a:moveTo>
                <a:lnTo>
                  <a:pt x="1074077" y="1273317"/>
                </a:lnTo>
                <a:lnTo>
                  <a:pt x="1074077" y="0"/>
                </a:lnTo>
                <a:lnTo>
                  <a:pt x="0" y="0"/>
                </a:lnTo>
                <a:lnTo>
                  <a:pt x="0" y="1273317"/>
                </a:lnTo>
                <a:close/>
              </a:path>
            </a:pathLst>
          </a:custGeom>
          <a:solidFill>
            <a:srgbClr val="B3DCD5"/>
          </a:solidFill>
        </p:spPr>
        <p:txBody>
          <a:bodyPr wrap="square" lIns="0" tIns="0" rIns="0" bIns="0" rtlCol="0"/>
          <a:lstStyle/>
          <a:p>
            <a:endParaRPr/>
          </a:p>
        </p:txBody>
      </p:sp>
      <p:sp>
        <p:nvSpPr>
          <p:cNvPr id="41" name="object 41"/>
          <p:cNvSpPr/>
          <p:nvPr/>
        </p:nvSpPr>
        <p:spPr>
          <a:xfrm>
            <a:off x="904468" y="3724226"/>
            <a:ext cx="1074420" cy="601345"/>
          </a:xfrm>
          <a:custGeom>
            <a:avLst/>
            <a:gdLst/>
            <a:ahLst/>
            <a:cxnLst/>
            <a:rect l="l" t="t" r="r" b="b"/>
            <a:pathLst>
              <a:path w="1074420" h="601345">
                <a:moveTo>
                  <a:pt x="0" y="601259"/>
                </a:moveTo>
                <a:lnTo>
                  <a:pt x="1074077" y="601259"/>
                </a:lnTo>
                <a:lnTo>
                  <a:pt x="1074077" y="0"/>
                </a:lnTo>
                <a:lnTo>
                  <a:pt x="0" y="0"/>
                </a:lnTo>
                <a:lnTo>
                  <a:pt x="0" y="601259"/>
                </a:lnTo>
                <a:close/>
              </a:path>
            </a:pathLst>
          </a:custGeom>
          <a:solidFill>
            <a:srgbClr val="B3DCD5"/>
          </a:solidFill>
        </p:spPr>
        <p:txBody>
          <a:bodyPr wrap="square" lIns="0" tIns="0" rIns="0" bIns="0" rtlCol="0"/>
          <a:lstStyle/>
          <a:p>
            <a:endParaRPr/>
          </a:p>
        </p:txBody>
      </p:sp>
      <p:sp>
        <p:nvSpPr>
          <p:cNvPr id="42" name="object 42"/>
          <p:cNvSpPr/>
          <p:nvPr/>
        </p:nvSpPr>
        <p:spPr>
          <a:xfrm>
            <a:off x="904468" y="4401686"/>
            <a:ext cx="1074420" cy="752475"/>
          </a:xfrm>
          <a:custGeom>
            <a:avLst/>
            <a:gdLst/>
            <a:ahLst/>
            <a:cxnLst/>
            <a:rect l="l" t="t" r="r" b="b"/>
            <a:pathLst>
              <a:path w="1074420" h="752475">
                <a:moveTo>
                  <a:pt x="0" y="752252"/>
                </a:moveTo>
                <a:lnTo>
                  <a:pt x="1074077" y="752252"/>
                </a:lnTo>
                <a:lnTo>
                  <a:pt x="1074077" y="0"/>
                </a:lnTo>
                <a:lnTo>
                  <a:pt x="0" y="0"/>
                </a:lnTo>
                <a:lnTo>
                  <a:pt x="0" y="752252"/>
                </a:lnTo>
                <a:close/>
              </a:path>
            </a:pathLst>
          </a:custGeom>
          <a:solidFill>
            <a:srgbClr val="B3DCD5"/>
          </a:solidFill>
        </p:spPr>
        <p:txBody>
          <a:bodyPr wrap="square" lIns="0" tIns="0" rIns="0" bIns="0" rtlCol="0"/>
          <a:lstStyle/>
          <a:p>
            <a:endParaRPr/>
          </a:p>
        </p:txBody>
      </p:sp>
      <p:sp>
        <p:nvSpPr>
          <p:cNvPr id="43" name="object 43"/>
          <p:cNvSpPr/>
          <p:nvPr/>
        </p:nvSpPr>
        <p:spPr>
          <a:xfrm>
            <a:off x="2080145" y="4401686"/>
            <a:ext cx="4930775" cy="752475"/>
          </a:xfrm>
          <a:custGeom>
            <a:avLst/>
            <a:gdLst/>
            <a:ahLst/>
            <a:cxnLst/>
            <a:rect l="l" t="t" r="r" b="b"/>
            <a:pathLst>
              <a:path w="4930775" h="752475">
                <a:moveTo>
                  <a:pt x="0" y="752252"/>
                </a:moveTo>
                <a:lnTo>
                  <a:pt x="4930571" y="752252"/>
                </a:lnTo>
                <a:lnTo>
                  <a:pt x="4930571" y="0"/>
                </a:lnTo>
                <a:lnTo>
                  <a:pt x="0" y="0"/>
                </a:lnTo>
                <a:lnTo>
                  <a:pt x="0" y="752252"/>
                </a:lnTo>
                <a:close/>
              </a:path>
            </a:pathLst>
          </a:custGeom>
          <a:solidFill>
            <a:srgbClr val="68C0B5"/>
          </a:solidFill>
        </p:spPr>
        <p:txBody>
          <a:bodyPr wrap="square" lIns="0" tIns="0" rIns="0" bIns="0" rtlCol="0"/>
          <a:lstStyle/>
          <a:p>
            <a:endParaRPr/>
          </a:p>
        </p:txBody>
      </p:sp>
      <p:sp>
        <p:nvSpPr>
          <p:cNvPr id="44" name="object 44"/>
          <p:cNvSpPr/>
          <p:nvPr/>
        </p:nvSpPr>
        <p:spPr>
          <a:xfrm>
            <a:off x="2029345" y="2321151"/>
            <a:ext cx="0" cy="1327150"/>
          </a:xfrm>
          <a:custGeom>
            <a:avLst/>
            <a:gdLst/>
            <a:ahLst/>
            <a:cxnLst/>
            <a:rect l="l" t="t" r="r" b="b"/>
            <a:pathLst>
              <a:path h="1327150">
                <a:moveTo>
                  <a:pt x="0" y="0"/>
                </a:moveTo>
                <a:lnTo>
                  <a:pt x="0" y="1326875"/>
                </a:lnTo>
              </a:path>
            </a:pathLst>
          </a:custGeom>
          <a:ln w="101600">
            <a:solidFill>
              <a:srgbClr val="FFFFFF"/>
            </a:solidFill>
          </a:ln>
        </p:spPr>
        <p:txBody>
          <a:bodyPr wrap="square" lIns="0" tIns="0" rIns="0" bIns="0" rtlCol="0"/>
          <a:lstStyle/>
          <a:p>
            <a:endParaRPr/>
          </a:p>
        </p:txBody>
      </p:sp>
      <p:sp>
        <p:nvSpPr>
          <p:cNvPr id="45" name="object 45"/>
          <p:cNvSpPr/>
          <p:nvPr/>
        </p:nvSpPr>
        <p:spPr>
          <a:xfrm>
            <a:off x="2029345" y="3724226"/>
            <a:ext cx="0" cy="601345"/>
          </a:xfrm>
          <a:custGeom>
            <a:avLst/>
            <a:gdLst/>
            <a:ahLst/>
            <a:cxnLst/>
            <a:rect l="l" t="t" r="r" b="b"/>
            <a:pathLst>
              <a:path h="601345">
                <a:moveTo>
                  <a:pt x="0" y="0"/>
                </a:moveTo>
                <a:lnTo>
                  <a:pt x="0" y="601259"/>
                </a:lnTo>
              </a:path>
            </a:pathLst>
          </a:custGeom>
          <a:ln w="101600">
            <a:solidFill>
              <a:srgbClr val="FFFFFF"/>
            </a:solidFill>
          </a:ln>
        </p:spPr>
        <p:txBody>
          <a:bodyPr wrap="square" lIns="0" tIns="0" rIns="0" bIns="0" rtlCol="0"/>
          <a:lstStyle/>
          <a:p>
            <a:endParaRPr/>
          </a:p>
        </p:txBody>
      </p:sp>
      <p:sp>
        <p:nvSpPr>
          <p:cNvPr id="46" name="object 46"/>
          <p:cNvSpPr/>
          <p:nvPr/>
        </p:nvSpPr>
        <p:spPr>
          <a:xfrm>
            <a:off x="2029345" y="4401686"/>
            <a:ext cx="0" cy="810260"/>
          </a:xfrm>
          <a:custGeom>
            <a:avLst/>
            <a:gdLst/>
            <a:ahLst/>
            <a:cxnLst/>
            <a:rect l="l" t="t" r="r" b="b"/>
            <a:pathLst>
              <a:path h="810260">
                <a:moveTo>
                  <a:pt x="0" y="0"/>
                </a:moveTo>
                <a:lnTo>
                  <a:pt x="0" y="810263"/>
                </a:lnTo>
              </a:path>
            </a:pathLst>
          </a:custGeom>
          <a:ln w="101600">
            <a:solidFill>
              <a:srgbClr val="FFFFFF"/>
            </a:solidFill>
          </a:ln>
        </p:spPr>
        <p:txBody>
          <a:bodyPr wrap="square" lIns="0" tIns="0" rIns="0" bIns="0" rtlCol="0"/>
          <a:lstStyle/>
          <a:p>
            <a:endParaRPr/>
          </a:p>
        </p:txBody>
      </p:sp>
      <p:sp>
        <p:nvSpPr>
          <p:cNvPr id="47" name="object 47"/>
          <p:cNvSpPr/>
          <p:nvPr/>
        </p:nvSpPr>
        <p:spPr>
          <a:xfrm>
            <a:off x="841105" y="4363586"/>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8" name="object 48"/>
          <p:cNvSpPr/>
          <p:nvPr/>
        </p:nvSpPr>
        <p:spPr>
          <a:xfrm>
            <a:off x="898114" y="3686126"/>
            <a:ext cx="6246495" cy="0"/>
          </a:xfrm>
          <a:custGeom>
            <a:avLst/>
            <a:gdLst/>
            <a:ahLst/>
            <a:cxnLst/>
            <a:rect l="l" t="t" r="r" b="b"/>
            <a:pathLst>
              <a:path w="6246495">
                <a:moveTo>
                  <a:pt x="0" y="0"/>
                </a:moveTo>
                <a:lnTo>
                  <a:pt x="6246444" y="0"/>
                </a:lnTo>
              </a:path>
            </a:pathLst>
          </a:custGeom>
          <a:ln w="76200">
            <a:solidFill>
              <a:srgbClr val="FFFFFF"/>
            </a:solidFill>
          </a:ln>
        </p:spPr>
        <p:txBody>
          <a:bodyPr wrap="square" lIns="0" tIns="0" rIns="0" bIns="0" rtlCol="0"/>
          <a:lstStyle/>
          <a:p>
            <a:endParaRPr/>
          </a:p>
        </p:txBody>
      </p:sp>
      <p:sp>
        <p:nvSpPr>
          <p:cNvPr id="49" name="object 49"/>
          <p:cNvSpPr txBox="1"/>
          <p:nvPr/>
        </p:nvSpPr>
        <p:spPr>
          <a:xfrm>
            <a:off x="2282352" y="1046954"/>
            <a:ext cx="1650364" cy="533400"/>
          </a:xfrm>
          <a:prstGeom prst="rect">
            <a:avLst/>
          </a:prstGeom>
        </p:spPr>
        <p:txBody>
          <a:bodyPr vert="horz" wrap="square" lIns="0" tIns="0" rIns="0" bIns="0" rtlCol="0">
            <a:spAutoFit/>
          </a:bodyPr>
          <a:lstStyle/>
          <a:p>
            <a:pPr marL="12700" marR="5080">
              <a:lnSpc>
                <a:spcPct val="112700"/>
              </a:lnSpc>
            </a:pPr>
            <a:r>
              <a:rPr sz="1700" b="1" spc="20" dirty="0">
                <a:solidFill>
                  <a:srgbClr val="009984"/>
                </a:solidFill>
                <a:latin typeface="Segoe UI"/>
                <a:cs typeface="Segoe UI"/>
              </a:rPr>
              <a:t>С</a:t>
            </a:r>
            <a:r>
              <a:rPr sz="1700" b="1" spc="55" dirty="0">
                <a:solidFill>
                  <a:srgbClr val="009984"/>
                </a:solidFill>
                <a:latin typeface="Segoe UI"/>
                <a:cs typeface="Segoe UI"/>
              </a:rPr>
              <a:t>ОЦИ</a:t>
            </a:r>
            <a:r>
              <a:rPr sz="1700" b="1" spc="120" dirty="0">
                <a:solidFill>
                  <a:srgbClr val="009984"/>
                </a:solidFill>
                <a:latin typeface="Segoe UI"/>
                <a:cs typeface="Segoe UI"/>
              </a:rPr>
              <a:t>А</a:t>
            </a:r>
            <a:r>
              <a:rPr sz="1700" b="1" spc="55" dirty="0">
                <a:solidFill>
                  <a:srgbClr val="009984"/>
                </a:solidFill>
                <a:latin typeface="Segoe UI"/>
                <a:cs typeface="Segoe UI"/>
              </a:rPr>
              <a:t>ЛЬНАЯ АКТИВНОСТЬ</a:t>
            </a:r>
            <a:endParaRPr sz="1700">
              <a:latin typeface="Segoe UI"/>
              <a:cs typeface="Segoe UI"/>
            </a:endParaRPr>
          </a:p>
        </p:txBody>
      </p:sp>
      <p:sp>
        <p:nvSpPr>
          <p:cNvPr id="50" name="object 50"/>
          <p:cNvSpPr txBox="1"/>
          <p:nvPr/>
        </p:nvSpPr>
        <p:spPr>
          <a:xfrm>
            <a:off x="891764" y="2090116"/>
            <a:ext cx="5522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75" dirty="0">
                <a:solidFill>
                  <a:srgbClr val="706F6F"/>
                </a:solidFill>
                <a:latin typeface="Segoe UI"/>
                <a:cs typeface="Segoe UI"/>
              </a:rPr>
              <a:t> </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реализаци</a:t>
            </a:r>
            <a:r>
              <a:rPr sz="1100" dirty="0">
                <a:solidFill>
                  <a:srgbClr val="706F6F"/>
                </a:solidFill>
                <a:latin typeface="Segoe UI"/>
                <a:cs typeface="Segoe UI"/>
              </a:rPr>
              <a:t>я</a:t>
            </a:r>
            <a:r>
              <a:rPr sz="1100" spc="-45" dirty="0">
                <a:solidFill>
                  <a:srgbClr val="706F6F"/>
                </a:solidFill>
                <a:latin typeface="Segoe UI"/>
                <a:cs typeface="Segoe UI"/>
              </a:rPr>
              <a:t> </a:t>
            </a:r>
            <a:r>
              <a:rPr sz="1100" spc="-25" dirty="0">
                <a:solidFill>
                  <a:srgbClr val="706F6F"/>
                </a:solidFill>
                <a:latin typeface="Segoe UI"/>
                <a:cs typeface="Segoe UI"/>
              </a:rPr>
              <a:t>комплекс</a:t>
            </a:r>
            <a:r>
              <a:rPr sz="1100" dirty="0">
                <a:solidFill>
                  <a:srgbClr val="706F6F"/>
                </a:solidFill>
                <a:latin typeface="Segoe UI"/>
                <a:cs typeface="Segoe UI"/>
              </a:rPr>
              <a:t>а</a:t>
            </a:r>
            <a:r>
              <a:rPr sz="1100" spc="-45" dirty="0">
                <a:solidFill>
                  <a:srgbClr val="706F6F"/>
                </a:solidFill>
                <a:latin typeface="Segoe UI"/>
                <a:cs typeface="Segoe UI"/>
              </a:rPr>
              <a:t> </a:t>
            </a:r>
            <a:r>
              <a:rPr sz="1100" spc="-25" dirty="0">
                <a:solidFill>
                  <a:srgbClr val="706F6F"/>
                </a:solidFill>
                <a:latin typeface="Segoe UI"/>
                <a:cs typeface="Segoe UI"/>
              </a:rPr>
              <a:t>мероприяти</a:t>
            </a:r>
            <a:r>
              <a:rPr sz="1100" dirty="0">
                <a:solidFill>
                  <a:srgbClr val="706F6F"/>
                </a:solidFill>
                <a:latin typeface="Segoe UI"/>
                <a:cs typeface="Segoe UI"/>
              </a:rPr>
              <a:t>й</a:t>
            </a:r>
            <a:r>
              <a:rPr sz="1100" spc="-45" dirty="0">
                <a:solidFill>
                  <a:srgbClr val="706F6F"/>
                </a:solidFill>
                <a:latin typeface="Segoe UI"/>
                <a:cs typeface="Segoe UI"/>
              </a:rPr>
              <a:t> </a:t>
            </a:r>
            <a:r>
              <a:rPr sz="1100" spc="-25" dirty="0">
                <a:solidFill>
                  <a:srgbClr val="706F6F"/>
                </a:solidFill>
                <a:latin typeface="Segoe UI"/>
                <a:cs typeface="Segoe UI"/>
              </a:rPr>
              <a:t>п</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развити</a:t>
            </a:r>
            <a:r>
              <a:rPr sz="1100" dirty="0">
                <a:solidFill>
                  <a:srgbClr val="706F6F"/>
                </a:solidFill>
                <a:latin typeface="Segoe UI"/>
                <a:cs typeface="Segoe UI"/>
              </a:rPr>
              <a:t>ю</a:t>
            </a:r>
            <a:r>
              <a:rPr sz="1100" spc="-45" dirty="0">
                <a:solidFill>
                  <a:srgbClr val="706F6F"/>
                </a:solidFill>
                <a:latin typeface="Segoe UI"/>
                <a:cs typeface="Segoe UI"/>
              </a:rPr>
              <a:t> </a:t>
            </a:r>
            <a:r>
              <a:rPr sz="1100" spc="-25" dirty="0">
                <a:solidFill>
                  <a:srgbClr val="706F6F"/>
                </a:solidFill>
                <a:latin typeface="Segoe UI"/>
                <a:cs typeface="Segoe UI"/>
              </a:rPr>
              <a:t>добровольчества</a:t>
            </a:r>
            <a:endParaRPr sz="1100">
              <a:latin typeface="Segoe UI"/>
              <a:cs typeface="Segoe UI"/>
            </a:endParaRPr>
          </a:p>
        </p:txBody>
      </p:sp>
      <p:sp>
        <p:nvSpPr>
          <p:cNvPr id="51" name="object 51"/>
          <p:cNvSpPr txBox="1"/>
          <p:nvPr/>
        </p:nvSpPr>
        <p:spPr>
          <a:xfrm>
            <a:off x="2080145" y="2374709"/>
            <a:ext cx="4930775" cy="1273810"/>
          </a:xfrm>
          <a:prstGeom prst="rect">
            <a:avLst/>
          </a:prstGeom>
          <a:solidFill>
            <a:srgbClr val="68C0B5"/>
          </a:solidFill>
        </p:spPr>
        <p:txBody>
          <a:bodyPr vert="horz" wrap="square" lIns="0" tIns="0" rIns="0" bIns="0" rtlCol="0">
            <a:spAutoFit/>
          </a:bodyPr>
          <a:lstStyle/>
          <a:p>
            <a:pPr marL="100330" marR="102235" algn="just">
              <a:lnSpc>
                <a:spcPts val="1200"/>
              </a:lnSpc>
            </a:pPr>
            <a:r>
              <a:rPr sz="1100" b="1" spc="-15" dirty="0">
                <a:solidFill>
                  <a:srgbClr val="FFFFFF"/>
                </a:solidFill>
                <a:latin typeface="Segoe UI"/>
                <a:cs typeface="Segoe UI"/>
              </a:rPr>
              <a:t>Воспитани</a:t>
            </a:r>
            <a:r>
              <a:rPr sz="1100" b="1" dirty="0">
                <a:solidFill>
                  <a:srgbClr val="FFFFFF"/>
                </a:solidFill>
                <a:latin typeface="Segoe UI"/>
                <a:cs typeface="Segoe UI"/>
              </a:rPr>
              <a:t>е</a:t>
            </a:r>
            <a:r>
              <a:rPr sz="1100" b="1" spc="-30" dirty="0">
                <a:solidFill>
                  <a:srgbClr val="FFFFFF"/>
                </a:solidFill>
                <a:latin typeface="Segoe UI"/>
                <a:cs typeface="Segoe UI"/>
              </a:rPr>
              <a:t> </a:t>
            </a:r>
            <a:r>
              <a:rPr sz="1100" b="1" spc="-40" dirty="0">
                <a:solidFill>
                  <a:srgbClr val="FFFFFF"/>
                </a:solidFill>
                <a:latin typeface="Segoe UI"/>
                <a:cs typeface="Segoe UI"/>
              </a:rPr>
              <a:t>г</a:t>
            </a:r>
            <a:r>
              <a:rPr sz="1100" b="1" spc="-15" dirty="0">
                <a:solidFill>
                  <a:srgbClr val="FFFFFF"/>
                </a:solidFill>
                <a:latin typeface="Segoe UI"/>
                <a:cs typeface="Segoe UI"/>
              </a:rPr>
              <a:t>армоничн</a:t>
            </a:r>
            <a:r>
              <a:rPr sz="1100" b="1" dirty="0">
                <a:solidFill>
                  <a:srgbClr val="FFFFFF"/>
                </a:solidFill>
                <a:latin typeface="Segoe UI"/>
                <a:cs typeface="Segoe UI"/>
              </a:rPr>
              <a:t>о</a:t>
            </a:r>
            <a:r>
              <a:rPr sz="1100" b="1" spc="-30" dirty="0">
                <a:solidFill>
                  <a:srgbClr val="FFFFFF"/>
                </a:solidFill>
                <a:latin typeface="Segoe UI"/>
                <a:cs typeface="Segoe UI"/>
              </a:rPr>
              <a:t> </a:t>
            </a:r>
            <a:r>
              <a:rPr sz="1100" b="1" spc="-25" dirty="0">
                <a:solidFill>
                  <a:srgbClr val="FFFFFF"/>
                </a:solidFill>
                <a:latin typeface="Segoe UI"/>
                <a:cs typeface="Segoe UI"/>
              </a:rPr>
              <a:t>р</a:t>
            </a:r>
            <a:r>
              <a:rPr sz="1100" b="1" spc="-15" dirty="0">
                <a:solidFill>
                  <a:srgbClr val="FFFFFF"/>
                </a:solidFill>
                <a:latin typeface="Segoe UI"/>
                <a:cs typeface="Segoe UI"/>
              </a:rPr>
              <a:t>азви</a:t>
            </a:r>
            <a:r>
              <a:rPr sz="1100" b="1" spc="-30" dirty="0">
                <a:solidFill>
                  <a:srgbClr val="FFFFFF"/>
                </a:solidFill>
                <a:latin typeface="Segoe UI"/>
                <a:cs typeface="Segoe UI"/>
              </a:rPr>
              <a:t>т</a:t>
            </a:r>
            <a:r>
              <a:rPr sz="1100" b="1" spc="-15" dirty="0">
                <a:solidFill>
                  <a:srgbClr val="FFFFFF"/>
                </a:solidFill>
                <a:latin typeface="Segoe UI"/>
                <a:cs typeface="Segoe UI"/>
              </a:rPr>
              <a:t>о</a:t>
            </a:r>
            <a:r>
              <a:rPr sz="1100" b="1" dirty="0">
                <a:solidFill>
                  <a:srgbClr val="FFFFFF"/>
                </a:solidFill>
                <a:latin typeface="Segoe UI"/>
                <a:cs typeface="Segoe UI"/>
              </a:rPr>
              <a:t>й</a:t>
            </a:r>
            <a:r>
              <a:rPr sz="1100" b="1" spc="-30" dirty="0">
                <a:solidFill>
                  <a:srgbClr val="FFFFFF"/>
                </a:solidFill>
                <a:latin typeface="Segoe UI"/>
                <a:cs typeface="Segoe UI"/>
              </a:rPr>
              <a:t> </a:t>
            </a:r>
            <a:r>
              <a:rPr sz="1100" b="1" dirty="0">
                <a:solidFill>
                  <a:srgbClr val="FFFFFF"/>
                </a:solidFill>
                <a:latin typeface="Segoe UI"/>
                <a:cs typeface="Segoe UI"/>
              </a:rPr>
              <a:t>и</a:t>
            </a:r>
            <a:r>
              <a:rPr sz="1100" b="1" spc="-30" dirty="0">
                <a:solidFill>
                  <a:srgbClr val="FFFFFF"/>
                </a:solidFill>
                <a:latin typeface="Segoe UI"/>
                <a:cs typeface="Segoe UI"/>
              </a:rPr>
              <a:t> </a:t>
            </a:r>
            <a:r>
              <a:rPr sz="1100" b="1" spc="-15" dirty="0">
                <a:solidFill>
                  <a:srgbClr val="FFFFFF"/>
                </a:solidFill>
                <a:latin typeface="Segoe UI"/>
                <a:cs typeface="Segoe UI"/>
              </a:rPr>
              <a:t>социальн</a:t>
            </a:r>
            <a:r>
              <a:rPr sz="1100" b="1" dirty="0">
                <a:solidFill>
                  <a:srgbClr val="FFFFFF"/>
                </a:solidFill>
                <a:latin typeface="Segoe UI"/>
                <a:cs typeface="Segoe UI"/>
              </a:rPr>
              <a:t>о</a:t>
            </a:r>
            <a:r>
              <a:rPr sz="1100" b="1" spc="-30" dirty="0">
                <a:solidFill>
                  <a:srgbClr val="FFFFFF"/>
                </a:solidFill>
                <a:latin typeface="Segoe UI"/>
                <a:cs typeface="Segoe UI"/>
              </a:rPr>
              <a:t> о</a:t>
            </a:r>
            <a:r>
              <a:rPr sz="1100" b="1" spc="-15" dirty="0">
                <a:solidFill>
                  <a:srgbClr val="FFFFFF"/>
                </a:solidFill>
                <a:latin typeface="Segoe UI"/>
                <a:cs typeface="Segoe UI"/>
              </a:rPr>
              <a:t>тве</a:t>
            </a:r>
            <a:r>
              <a:rPr sz="1100" b="1" spc="-30" dirty="0">
                <a:solidFill>
                  <a:srgbClr val="FFFFFF"/>
                </a:solidFill>
                <a:latin typeface="Segoe UI"/>
                <a:cs typeface="Segoe UI"/>
              </a:rPr>
              <a:t>т</a:t>
            </a:r>
            <a:r>
              <a:rPr sz="1100" b="1" spc="-15" dirty="0">
                <a:solidFill>
                  <a:srgbClr val="FFFFFF"/>
                </a:solidFill>
                <a:latin typeface="Segoe UI"/>
                <a:cs typeface="Segoe UI"/>
              </a:rPr>
              <a:t>ственно</a:t>
            </a:r>
            <a:r>
              <a:rPr sz="1100" b="1" dirty="0">
                <a:solidFill>
                  <a:srgbClr val="FFFFFF"/>
                </a:solidFill>
                <a:latin typeface="Segoe UI"/>
                <a:cs typeface="Segoe UI"/>
              </a:rPr>
              <a:t>й</a:t>
            </a:r>
            <a:r>
              <a:rPr sz="1100" b="1" spc="-30" dirty="0">
                <a:solidFill>
                  <a:srgbClr val="FFFFFF"/>
                </a:solidFill>
                <a:latin typeface="Segoe UI"/>
                <a:cs typeface="Segoe UI"/>
              </a:rPr>
              <a:t> </a:t>
            </a:r>
            <a:r>
              <a:rPr sz="1100" b="1" spc="-15" dirty="0">
                <a:solidFill>
                  <a:srgbClr val="FFFFFF"/>
                </a:solidFill>
                <a:latin typeface="Segoe UI"/>
                <a:cs typeface="Segoe UI"/>
              </a:rPr>
              <a:t>лично</a:t>
            </a:r>
            <a:r>
              <a:rPr sz="1100" b="1" dirty="0">
                <a:solidFill>
                  <a:srgbClr val="FFFFFF"/>
                </a:solidFill>
                <a:latin typeface="Segoe UI"/>
                <a:cs typeface="Segoe UI"/>
              </a:rPr>
              <a:t>- </a:t>
            </a:r>
            <a:r>
              <a:rPr sz="1100" b="1" spc="-15" dirty="0">
                <a:solidFill>
                  <a:srgbClr val="FFFFFF"/>
                </a:solidFill>
                <a:latin typeface="Segoe UI"/>
                <a:cs typeface="Segoe UI"/>
              </a:rPr>
              <a:t>ст</a:t>
            </a:r>
            <a:r>
              <a:rPr sz="1100" b="1" dirty="0">
                <a:solidFill>
                  <a:srgbClr val="FFFFFF"/>
                </a:solidFill>
                <a:latin typeface="Segoe UI"/>
                <a:cs typeface="Segoe UI"/>
              </a:rPr>
              <a:t>и </a:t>
            </a:r>
            <a:r>
              <a:rPr sz="1100" b="1" spc="-15" dirty="0">
                <a:solidFill>
                  <a:srgbClr val="FFFFFF"/>
                </a:solidFill>
                <a:latin typeface="Segoe UI"/>
                <a:cs typeface="Segoe UI"/>
              </a:rPr>
              <a:t>н</a:t>
            </a:r>
            <a:r>
              <a:rPr sz="1100" b="1" dirty="0">
                <a:solidFill>
                  <a:srgbClr val="FFFFFF"/>
                </a:solidFill>
                <a:latin typeface="Segoe UI"/>
                <a:cs typeface="Segoe UI"/>
              </a:rPr>
              <a:t>а </a:t>
            </a:r>
            <a:r>
              <a:rPr sz="1100" b="1" spc="-15" dirty="0">
                <a:solidFill>
                  <a:srgbClr val="FFFFFF"/>
                </a:solidFill>
                <a:latin typeface="Segoe UI"/>
                <a:cs typeface="Segoe UI"/>
              </a:rPr>
              <a:t>основ</a:t>
            </a:r>
            <a:r>
              <a:rPr sz="1100" b="1" dirty="0">
                <a:solidFill>
                  <a:srgbClr val="FFFFFF"/>
                </a:solidFill>
                <a:latin typeface="Segoe UI"/>
                <a:cs typeface="Segoe UI"/>
              </a:rPr>
              <a:t>е </a:t>
            </a:r>
            <a:r>
              <a:rPr sz="1100" b="1" spc="-15" dirty="0">
                <a:solidFill>
                  <a:srgbClr val="FFFFFF"/>
                </a:solidFill>
                <a:latin typeface="Segoe UI"/>
                <a:cs typeface="Segoe UI"/>
              </a:rPr>
              <a:t>ду</a:t>
            </a:r>
            <a:r>
              <a:rPr sz="1100" b="1" spc="-20" dirty="0">
                <a:solidFill>
                  <a:srgbClr val="FFFFFF"/>
                </a:solidFill>
                <a:latin typeface="Segoe UI"/>
                <a:cs typeface="Segoe UI"/>
              </a:rPr>
              <a:t>х</a:t>
            </a:r>
            <a:r>
              <a:rPr sz="1100" b="1" spc="-15" dirty="0">
                <a:solidFill>
                  <a:srgbClr val="FFFFFF"/>
                </a:solidFill>
                <a:latin typeface="Segoe UI"/>
                <a:cs typeface="Segoe UI"/>
              </a:rPr>
              <a:t>овно-н</a:t>
            </a:r>
            <a:r>
              <a:rPr sz="1100" b="1" spc="-25" dirty="0">
                <a:solidFill>
                  <a:srgbClr val="FFFFFF"/>
                </a:solidFill>
                <a:latin typeface="Segoe UI"/>
                <a:cs typeface="Segoe UI"/>
              </a:rPr>
              <a:t>р</a:t>
            </a:r>
            <a:r>
              <a:rPr sz="1100" b="1" spc="-15" dirty="0">
                <a:solidFill>
                  <a:srgbClr val="FFFFFF"/>
                </a:solidFill>
                <a:latin typeface="Segoe UI"/>
                <a:cs typeface="Segoe UI"/>
              </a:rPr>
              <a:t>авственны</a:t>
            </a:r>
            <a:r>
              <a:rPr sz="1100" b="1" dirty="0">
                <a:solidFill>
                  <a:srgbClr val="FFFFFF"/>
                </a:solidFill>
                <a:latin typeface="Segoe UI"/>
                <a:cs typeface="Segoe UI"/>
              </a:rPr>
              <a:t>х </a:t>
            </a:r>
            <a:r>
              <a:rPr sz="1100" b="1" spc="-15" dirty="0">
                <a:solidFill>
                  <a:srgbClr val="FFFFFF"/>
                </a:solidFill>
                <a:latin typeface="Segoe UI"/>
                <a:cs typeface="Segoe UI"/>
              </a:rPr>
              <a:t>ценнос</a:t>
            </a:r>
            <a:r>
              <a:rPr sz="1100" b="1" spc="-30" dirty="0">
                <a:solidFill>
                  <a:srgbClr val="FFFFFF"/>
                </a:solidFill>
                <a:latin typeface="Segoe UI"/>
                <a:cs typeface="Segoe UI"/>
              </a:rPr>
              <a:t>т</a:t>
            </a:r>
            <a:r>
              <a:rPr sz="1100" b="1" spc="-15" dirty="0">
                <a:solidFill>
                  <a:srgbClr val="FFFFFF"/>
                </a:solidFill>
                <a:latin typeface="Segoe UI"/>
                <a:cs typeface="Segoe UI"/>
              </a:rPr>
              <a:t>е</a:t>
            </a:r>
            <a:r>
              <a:rPr sz="1100" b="1" dirty="0">
                <a:solidFill>
                  <a:srgbClr val="FFFFFF"/>
                </a:solidFill>
                <a:latin typeface="Segoe UI"/>
                <a:cs typeface="Segoe UI"/>
              </a:rPr>
              <a:t>й </a:t>
            </a:r>
            <a:r>
              <a:rPr sz="1100" b="1" spc="-15" dirty="0">
                <a:solidFill>
                  <a:srgbClr val="FFFFFF"/>
                </a:solidFill>
                <a:latin typeface="Segoe UI"/>
                <a:cs typeface="Segoe UI"/>
              </a:rPr>
              <a:t>нар</a:t>
            </a:r>
            <a:r>
              <a:rPr sz="1100" b="1" spc="-25" dirty="0">
                <a:solidFill>
                  <a:srgbClr val="FFFFFF"/>
                </a:solidFill>
                <a:latin typeface="Segoe UI"/>
                <a:cs typeface="Segoe UI"/>
              </a:rPr>
              <a:t>о</a:t>
            </a:r>
            <a:r>
              <a:rPr sz="1100" b="1" spc="-15" dirty="0">
                <a:solidFill>
                  <a:srgbClr val="FFFFFF"/>
                </a:solidFill>
                <a:latin typeface="Segoe UI"/>
                <a:cs typeface="Segoe UI"/>
              </a:rPr>
              <a:t>до</a:t>
            </a:r>
            <a:r>
              <a:rPr sz="1100" b="1" dirty="0">
                <a:solidFill>
                  <a:srgbClr val="FFFFFF"/>
                </a:solidFill>
                <a:latin typeface="Segoe UI"/>
                <a:cs typeface="Segoe UI"/>
              </a:rPr>
              <a:t>в </a:t>
            </a:r>
            <a:r>
              <a:rPr sz="1100" b="1" spc="-45" dirty="0">
                <a:solidFill>
                  <a:srgbClr val="FFFFFF"/>
                </a:solidFill>
                <a:latin typeface="Segoe UI"/>
                <a:cs typeface="Segoe UI"/>
              </a:rPr>
              <a:t>Р</a:t>
            </a:r>
            <a:r>
              <a:rPr sz="1100" b="1" spc="-15" dirty="0">
                <a:solidFill>
                  <a:srgbClr val="FFFFFF"/>
                </a:solidFill>
                <a:latin typeface="Segoe UI"/>
                <a:cs typeface="Segoe UI"/>
              </a:rPr>
              <a:t>оссийс</a:t>
            </a:r>
            <a:r>
              <a:rPr sz="1100" b="1" spc="-30" dirty="0">
                <a:solidFill>
                  <a:srgbClr val="FFFFFF"/>
                </a:solidFill>
                <a:latin typeface="Segoe UI"/>
                <a:cs typeface="Segoe UI"/>
              </a:rPr>
              <a:t>к</a:t>
            </a:r>
            <a:r>
              <a:rPr sz="1100" b="1" spc="-15" dirty="0">
                <a:solidFill>
                  <a:srgbClr val="FFFFFF"/>
                </a:solidFill>
                <a:latin typeface="Segoe UI"/>
                <a:cs typeface="Segoe UI"/>
              </a:rPr>
              <a:t>ой Феде</a:t>
            </a:r>
            <a:r>
              <a:rPr sz="1100" b="1" spc="-25" dirty="0">
                <a:solidFill>
                  <a:srgbClr val="FFFFFF"/>
                </a:solidFill>
                <a:latin typeface="Segoe UI"/>
                <a:cs typeface="Segoe UI"/>
              </a:rPr>
              <a:t>р</a:t>
            </a:r>
            <a:r>
              <a:rPr sz="1100" b="1" spc="-15" dirty="0">
                <a:solidFill>
                  <a:srgbClr val="FFFFFF"/>
                </a:solidFill>
                <a:latin typeface="Segoe UI"/>
                <a:cs typeface="Segoe UI"/>
              </a:rPr>
              <a:t>ации</a:t>
            </a:r>
            <a:r>
              <a:rPr sz="1100" b="1" dirty="0">
                <a:solidFill>
                  <a:srgbClr val="FFFFFF"/>
                </a:solidFill>
                <a:latin typeface="Segoe UI"/>
                <a:cs typeface="Segoe UI"/>
              </a:rPr>
              <a:t>,  </a:t>
            </a:r>
            <a:r>
              <a:rPr sz="1100" b="1" spc="-30" dirty="0">
                <a:solidFill>
                  <a:srgbClr val="FFFFFF"/>
                </a:solidFill>
                <a:latin typeface="Segoe UI"/>
                <a:cs typeface="Segoe UI"/>
              </a:rPr>
              <a:t> </a:t>
            </a:r>
            <a:r>
              <a:rPr sz="1100" b="1" spc="-15" dirty="0">
                <a:solidFill>
                  <a:srgbClr val="FFFFFF"/>
                </a:solidFill>
                <a:latin typeface="Segoe UI"/>
                <a:cs typeface="Segoe UI"/>
              </a:rPr>
              <a:t>ис</a:t>
            </a:r>
            <a:r>
              <a:rPr sz="1100" b="1" spc="-30" dirty="0">
                <a:solidFill>
                  <a:srgbClr val="FFFFFF"/>
                </a:solidFill>
                <a:latin typeface="Segoe UI"/>
                <a:cs typeface="Segoe UI"/>
              </a:rPr>
              <a:t>т</a:t>
            </a:r>
            <a:r>
              <a:rPr sz="1100" b="1" spc="-15" dirty="0">
                <a:solidFill>
                  <a:srgbClr val="FFFFFF"/>
                </a:solidFill>
                <a:latin typeface="Segoe UI"/>
                <a:cs typeface="Segoe UI"/>
              </a:rPr>
              <a:t>орически</a:t>
            </a:r>
            <a:r>
              <a:rPr sz="1100" b="1" dirty="0">
                <a:solidFill>
                  <a:srgbClr val="FFFFFF"/>
                </a:solidFill>
                <a:latin typeface="Segoe UI"/>
                <a:cs typeface="Segoe UI"/>
              </a:rPr>
              <a:t>х  </a:t>
            </a:r>
            <a:r>
              <a:rPr sz="1100" b="1" spc="-30" dirty="0">
                <a:solidFill>
                  <a:srgbClr val="FFFFFF"/>
                </a:solidFill>
                <a:latin typeface="Segoe UI"/>
                <a:cs typeface="Segoe UI"/>
              </a:rPr>
              <a:t> </a:t>
            </a:r>
            <a:r>
              <a:rPr sz="1100" b="1" dirty="0">
                <a:solidFill>
                  <a:srgbClr val="FFFFFF"/>
                </a:solidFill>
                <a:latin typeface="Segoe UI"/>
                <a:cs typeface="Segoe UI"/>
              </a:rPr>
              <a:t>и  </a:t>
            </a:r>
            <a:r>
              <a:rPr sz="1100" b="1" spc="-30" dirty="0">
                <a:solidFill>
                  <a:srgbClr val="FFFFFF"/>
                </a:solidFill>
                <a:latin typeface="Segoe UI"/>
                <a:cs typeface="Segoe UI"/>
              </a:rPr>
              <a:t> </a:t>
            </a:r>
            <a:r>
              <a:rPr sz="1100" b="1" spc="-15" dirty="0">
                <a:solidFill>
                  <a:srgbClr val="FFFFFF"/>
                </a:solidFill>
                <a:latin typeface="Segoe UI"/>
                <a:cs typeface="Segoe UI"/>
              </a:rPr>
              <a:t>национально-к</a:t>
            </a:r>
            <a:r>
              <a:rPr sz="1100" b="1" spc="-60" dirty="0">
                <a:solidFill>
                  <a:srgbClr val="FFFFFF"/>
                </a:solidFill>
                <a:latin typeface="Segoe UI"/>
                <a:cs typeface="Segoe UI"/>
              </a:rPr>
              <a:t>у</a:t>
            </a:r>
            <a:r>
              <a:rPr sz="1100" b="1" spc="-15" dirty="0">
                <a:solidFill>
                  <a:srgbClr val="FFFFFF"/>
                </a:solidFill>
                <a:latin typeface="Segoe UI"/>
                <a:cs typeface="Segoe UI"/>
              </a:rPr>
              <a:t>л</a:t>
            </a:r>
            <a:r>
              <a:rPr sz="1100" b="1" spc="-50" dirty="0">
                <a:solidFill>
                  <a:srgbClr val="FFFFFF"/>
                </a:solidFill>
                <a:latin typeface="Segoe UI"/>
                <a:cs typeface="Segoe UI"/>
              </a:rPr>
              <a:t>ь</a:t>
            </a:r>
            <a:r>
              <a:rPr sz="1100" b="1" spc="5" dirty="0">
                <a:solidFill>
                  <a:srgbClr val="FFFFFF"/>
                </a:solidFill>
                <a:latin typeface="Segoe UI"/>
                <a:cs typeface="Segoe UI"/>
              </a:rPr>
              <a:t>т</a:t>
            </a:r>
            <a:r>
              <a:rPr sz="1100" b="1" spc="-15" dirty="0">
                <a:solidFill>
                  <a:srgbClr val="FFFFFF"/>
                </a:solidFill>
                <a:latin typeface="Segoe UI"/>
                <a:cs typeface="Segoe UI"/>
              </a:rPr>
              <a:t>урны</a:t>
            </a:r>
            <a:r>
              <a:rPr sz="1100" b="1" dirty="0">
                <a:solidFill>
                  <a:srgbClr val="FFFFFF"/>
                </a:solidFill>
                <a:latin typeface="Segoe UI"/>
                <a:cs typeface="Segoe UI"/>
              </a:rPr>
              <a:t>х  </a:t>
            </a:r>
            <a:r>
              <a:rPr sz="1100" b="1" spc="-30" dirty="0">
                <a:solidFill>
                  <a:srgbClr val="FFFFFF"/>
                </a:solidFill>
                <a:latin typeface="Segoe UI"/>
                <a:cs typeface="Segoe UI"/>
              </a:rPr>
              <a:t> </a:t>
            </a:r>
            <a:r>
              <a:rPr sz="1100" b="1" spc="-15" dirty="0">
                <a:solidFill>
                  <a:srgbClr val="FFFFFF"/>
                </a:solidFill>
                <a:latin typeface="Segoe UI"/>
                <a:cs typeface="Segoe UI"/>
              </a:rPr>
              <a:t>т</a:t>
            </a:r>
            <a:r>
              <a:rPr sz="1100" b="1" spc="-25" dirty="0">
                <a:solidFill>
                  <a:srgbClr val="FFFFFF"/>
                </a:solidFill>
                <a:latin typeface="Segoe UI"/>
                <a:cs typeface="Segoe UI"/>
              </a:rPr>
              <a:t>р</a:t>
            </a:r>
            <a:r>
              <a:rPr sz="1100" b="1" spc="-15" dirty="0">
                <a:solidFill>
                  <a:srgbClr val="FFFFFF"/>
                </a:solidFill>
                <a:latin typeface="Segoe UI"/>
                <a:cs typeface="Segoe UI"/>
              </a:rPr>
              <a:t>адиций; </a:t>
            </a:r>
            <a:r>
              <a:rPr sz="1100" b="1" spc="-25" dirty="0">
                <a:solidFill>
                  <a:srgbClr val="FFFFFF"/>
                </a:solidFill>
                <a:latin typeface="Segoe UI"/>
                <a:cs typeface="Segoe UI"/>
              </a:rPr>
              <a:t>р</a:t>
            </a:r>
            <a:r>
              <a:rPr sz="1100" b="1" spc="-15" dirty="0">
                <a:solidFill>
                  <a:srgbClr val="FFFFFF"/>
                </a:solidFill>
                <a:latin typeface="Segoe UI"/>
                <a:cs typeface="Segoe UI"/>
              </a:rPr>
              <a:t>азвити</a:t>
            </a:r>
            <a:r>
              <a:rPr sz="1100" b="1" dirty="0">
                <a:solidFill>
                  <a:srgbClr val="FFFFFF"/>
                </a:solidFill>
                <a:latin typeface="Segoe UI"/>
                <a:cs typeface="Segoe UI"/>
              </a:rPr>
              <a:t>е  </a:t>
            </a:r>
            <a:r>
              <a:rPr sz="1100" b="1" spc="-135" dirty="0">
                <a:solidFill>
                  <a:srgbClr val="FFFFFF"/>
                </a:solidFill>
                <a:latin typeface="Segoe UI"/>
                <a:cs typeface="Segoe UI"/>
              </a:rPr>
              <a:t> </a:t>
            </a:r>
            <a:r>
              <a:rPr sz="1100" b="1" spc="-15" dirty="0">
                <a:solidFill>
                  <a:srgbClr val="FFFFFF"/>
                </a:solidFill>
                <a:latin typeface="Segoe UI"/>
                <a:cs typeface="Segoe UI"/>
              </a:rPr>
              <a:t>добровол</a:t>
            </a:r>
            <a:r>
              <a:rPr sz="1100" b="1" spc="-65" dirty="0">
                <a:solidFill>
                  <a:srgbClr val="FFFFFF"/>
                </a:solidFill>
                <a:latin typeface="Segoe UI"/>
                <a:cs typeface="Segoe UI"/>
              </a:rPr>
              <a:t>ь</a:t>
            </a:r>
            <a:r>
              <a:rPr sz="1100" b="1" spc="-15" dirty="0">
                <a:solidFill>
                  <a:srgbClr val="FFFFFF"/>
                </a:solidFill>
                <a:latin typeface="Segoe UI"/>
                <a:cs typeface="Segoe UI"/>
              </a:rPr>
              <a:t>честв</a:t>
            </a:r>
            <a:r>
              <a:rPr sz="1100" b="1" dirty="0">
                <a:solidFill>
                  <a:srgbClr val="FFFFFF"/>
                </a:solidFill>
                <a:latin typeface="Segoe UI"/>
                <a:cs typeface="Segoe UI"/>
              </a:rPr>
              <a:t>а  </a:t>
            </a:r>
            <a:r>
              <a:rPr sz="1100" b="1" spc="-135" dirty="0">
                <a:solidFill>
                  <a:srgbClr val="FFFFFF"/>
                </a:solidFill>
                <a:latin typeface="Segoe UI"/>
                <a:cs typeface="Segoe UI"/>
              </a:rPr>
              <a:t> </a:t>
            </a:r>
            <a:r>
              <a:rPr sz="1100" b="1" spc="-15" dirty="0">
                <a:solidFill>
                  <a:srgbClr val="FFFFFF"/>
                </a:solidFill>
                <a:latin typeface="Segoe UI"/>
                <a:cs typeface="Segoe UI"/>
              </a:rPr>
              <a:t>(волон</a:t>
            </a:r>
            <a:r>
              <a:rPr sz="1100" b="1" spc="-30" dirty="0">
                <a:solidFill>
                  <a:srgbClr val="FFFFFF"/>
                </a:solidFill>
                <a:latin typeface="Segoe UI"/>
                <a:cs typeface="Segoe UI"/>
              </a:rPr>
              <a:t>т</a:t>
            </a:r>
            <a:r>
              <a:rPr sz="1100" b="1" spc="-15" dirty="0">
                <a:solidFill>
                  <a:srgbClr val="FFFFFF"/>
                </a:solidFill>
                <a:latin typeface="Segoe UI"/>
                <a:cs typeface="Segoe UI"/>
              </a:rPr>
              <a:t>ерства)</a:t>
            </a:r>
            <a:r>
              <a:rPr sz="1100" b="1" dirty="0">
                <a:solidFill>
                  <a:srgbClr val="FFFFFF"/>
                </a:solidFill>
                <a:latin typeface="Segoe UI"/>
                <a:cs typeface="Segoe UI"/>
              </a:rPr>
              <a:t>,  </a:t>
            </a:r>
            <a:r>
              <a:rPr sz="1100" b="1" spc="-135" dirty="0">
                <a:solidFill>
                  <a:srgbClr val="FFFFFF"/>
                </a:solidFill>
                <a:latin typeface="Segoe UI"/>
                <a:cs typeface="Segoe UI"/>
              </a:rPr>
              <a:t> </a:t>
            </a:r>
            <a:r>
              <a:rPr sz="1100" b="1" spc="-15" dirty="0">
                <a:solidFill>
                  <a:srgbClr val="FFFFFF"/>
                </a:solidFill>
                <a:latin typeface="Segoe UI"/>
                <a:cs typeface="Segoe UI"/>
              </a:rPr>
              <a:t>талан</a:t>
            </a:r>
            <a:r>
              <a:rPr sz="1100" b="1" spc="-30" dirty="0">
                <a:solidFill>
                  <a:srgbClr val="FFFFFF"/>
                </a:solidFill>
                <a:latin typeface="Segoe UI"/>
                <a:cs typeface="Segoe UI"/>
              </a:rPr>
              <a:t>т</a:t>
            </a:r>
            <a:r>
              <a:rPr sz="1100" b="1" spc="-15" dirty="0">
                <a:solidFill>
                  <a:srgbClr val="FFFFFF"/>
                </a:solidFill>
                <a:latin typeface="Segoe UI"/>
                <a:cs typeface="Segoe UI"/>
              </a:rPr>
              <a:t>о</a:t>
            </a:r>
            <a:r>
              <a:rPr sz="1100" b="1" dirty="0">
                <a:solidFill>
                  <a:srgbClr val="FFFFFF"/>
                </a:solidFill>
                <a:latin typeface="Segoe UI"/>
                <a:cs typeface="Segoe UI"/>
              </a:rPr>
              <a:t>в  </a:t>
            </a:r>
            <a:r>
              <a:rPr sz="1100" b="1" spc="-135" dirty="0">
                <a:solidFill>
                  <a:srgbClr val="FFFFFF"/>
                </a:solidFill>
                <a:latin typeface="Segoe UI"/>
                <a:cs typeface="Segoe UI"/>
              </a:rPr>
              <a:t> </a:t>
            </a:r>
            <a:r>
              <a:rPr sz="1100" b="1" dirty="0">
                <a:solidFill>
                  <a:srgbClr val="FFFFFF"/>
                </a:solidFill>
                <a:latin typeface="Segoe UI"/>
                <a:cs typeface="Segoe UI"/>
              </a:rPr>
              <a:t>и  </a:t>
            </a:r>
            <a:r>
              <a:rPr sz="1100" b="1" spc="-135" dirty="0">
                <a:solidFill>
                  <a:srgbClr val="FFFFFF"/>
                </a:solidFill>
                <a:latin typeface="Segoe UI"/>
                <a:cs typeface="Segoe UI"/>
              </a:rPr>
              <a:t> </a:t>
            </a:r>
            <a:r>
              <a:rPr sz="1100" b="1" spc="-15" dirty="0">
                <a:solidFill>
                  <a:srgbClr val="FFFFFF"/>
                </a:solidFill>
                <a:latin typeface="Segoe UI"/>
                <a:cs typeface="Segoe UI"/>
              </a:rPr>
              <a:t>способно</a:t>
            </a:r>
            <a:r>
              <a:rPr sz="1100" b="1" dirty="0">
                <a:solidFill>
                  <a:srgbClr val="FFFFFF"/>
                </a:solidFill>
                <a:latin typeface="Segoe UI"/>
                <a:cs typeface="Segoe UI"/>
              </a:rPr>
              <a:t>- </a:t>
            </a:r>
            <a:r>
              <a:rPr sz="1100" b="1" spc="-15" dirty="0">
                <a:solidFill>
                  <a:srgbClr val="FFFFFF"/>
                </a:solidFill>
                <a:latin typeface="Segoe UI"/>
                <a:cs typeface="Segoe UI"/>
              </a:rPr>
              <a:t>с</a:t>
            </a:r>
            <a:r>
              <a:rPr sz="1100" b="1" spc="-30" dirty="0">
                <a:solidFill>
                  <a:srgbClr val="FFFFFF"/>
                </a:solidFill>
                <a:latin typeface="Segoe UI"/>
                <a:cs typeface="Segoe UI"/>
              </a:rPr>
              <a:t>т</a:t>
            </a:r>
            <a:r>
              <a:rPr sz="1100" b="1" spc="-15" dirty="0">
                <a:solidFill>
                  <a:srgbClr val="FFFFFF"/>
                </a:solidFill>
                <a:latin typeface="Segoe UI"/>
                <a:cs typeface="Segoe UI"/>
              </a:rPr>
              <a:t>е</a:t>
            </a:r>
            <a:r>
              <a:rPr sz="1100" b="1" dirty="0">
                <a:solidFill>
                  <a:srgbClr val="FFFFFF"/>
                </a:solidFill>
                <a:latin typeface="Segoe UI"/>
                <a:cs typeface="Segoe UI"/>
              </a:rPr>
              <a:t>й</a:t>
            </a:r>
            <a:r>
              <a:rPr sz="1100" b="1" spc="95" dirty="0">
                <a:solidFill>
                  <a:srgbClr val="FFFFFF"/>
                </a:solidFill>
                <a:latin typeface="Segoe UI"/>
                <a:cs typeface="Segoe UI"/>
              </a:rPr>
              <a:t> </a:t>
            </a:r>
            <a:r>
              <a:rPr sz="1100" b="1" dirty="0">
                <a:solidFill>
                  <a:srgbClr val="FFFFFF"/>
                </a:solidFill>
                <a:latin typeface="Segoe UI"/>
                <a:cs typeface="Segoe UI"/>
              </a:rPr>
              <a:t>у</a:t>
            </a:r>
            <a:r>
              <a:rPr sz="1100" b="1" spc="95" dirty="0">
                <a:solidFill>
                  <a:srgbClr val="FFFFFF"/>
                </a:solidFill>
                <a:latin typeface="Segoe UI"/>
                <a:cs typeface="Segoe UI"/>
              </a:rPr>
              <a:t> </a:t>
            </a:r>
            <a:r>
              <a:rPr sz="1100" b="1" spc="-15" dirty="0">
                <a:solidFill>
                  <a:srgbClr val="FFFFFF"/>
                </a:solidFill>
                <a:latin typeface="Segoe UI"/>
                <a:cs typeface="Segoe UI"/>
              </a:rPr>
              <a:t>де</a:t>
            </a:r>
            <a:r>
              <a:rPr sz="1100" b="1" spc="-30" dirty="0">
                <a:solidFill>
                  <a:srgbClr val="FFFFFF"/>
                </a:solidFill>
                <a:latin typeface="Segoe UI"/>
                <a:cs typeface="Segoe UI"/>
              </a:rPr>
              <a:t>т</a:t>
            </a:r>
            <a:r>
              <a:rPr sz="1100" b="1" spc="-15" dirty="0">
                <a:solidFill>
                  <a:srgbClr val="FFFFFF"/>
                </a:solidFill>
                <a:latin typeface="Segoe UI"/>
                <a:cs typeface="Segoe UI"/>
              </a:rPr>
              <a:t>е</a:t>
            </a:r>
            <a:r>
              <a:rPr sz="1100" b="1" dirty="0">
                <a:solidFill>
                  <a:srgbClr val="FFFFFF"/>
                </a:solidFill>
                <a:latin typeface="Segoe UI"/>
                <a:cs typeface="Segoe UI"/>
              </a:rPr>
              <a:t>й</a:t>
            </a:r>
            <a:r>
              <a:rPr sz="1100" b="1" spc="95" dirty="0">
                <a:solidFill>
                  <a:srgbClr val="FFFFFF"/>
                </a:solidFill>
                <a:latin typeface="Segoe UI"/>
                <a:cs typeface="Segoe UI"/>
              </a:rPr>
              <a:t> </a:t>
            </a:r>
            <a:r>
              <a:rPr sz="1100" b="1" dirty="0">
                <a:solidFill>
                  <a:srgbClr val="FFFFFF"/>
                </a:solidFill>
                <a:latin typeface="Segoe UI"/>
                <a:cs typeface="Segoe UI"/>
              </a:rPr>
              <a:t>и</a:t>
            </a:r>
            <a:r>
              <a:rPr sz="1100" b="1" spc="95" dirty="0">
                <a:solidFill>
                  <a:srgbClr val="FFFFFF"/>
                </a:solidFill>
                <a:latin typeface="Segoe UI"/>
                <a:cs typeface="Segoe UI"/>
              </a:rPr>
              <a:t> </a:t>
            </a:r>
            <a:r>
              <a:rPr sz="1100" b="1" spc="-15" dirty="0">
                <a:solidFill>
                  <a:srgbClr val="FFFFFF"/>
                </a:solidFill>
                <a:latin typeface="Segoe UI"/>
                <a:cs typeface="Segoe UI"/>
              </a:rPr>
              <a:t>мол</a:t>
            </a:r>
            <a:r>
              <a:rPr sz="1100" b="1" spc="-25" dirty="0">
                <a:solidFill>
                  <a:srgbClr val="FFFFFF"/>
                </a:solidFill>
                <a:latin typeface="Segoe UI"/>
                <a:cs typeface="Segoe UI"/>
              </a:rPr>
              <a:t>о</a:t>
            </a:r>
            <a:r>
              <a:rPr sz="1100" b="1" spc="-15" dirty="0">
                <a:solidFill>
                  <a:srgbClr val="FFFFFF"/>
                </a:solidFill>
                <a:latin typeface="Segoe UI"/>
                <a:cs typeface="Segoe UI"/>
              </a:rPr>
              <a:t>дежи</a:t>
            </a:r>
            <a:r>
              <a:rPr sz="1100" b="1" dirty="0">
                <a:solidFill>
                  <a:srgbClr val="FFFFFF"/>
                </a:solidFill>
                <a:latin typeface="Segoe UI"/>
                <a:cs typeface="Segoe UI"/>
              </a:rPr>
              <a:t>,</a:t>
            </a:r>
            <a:r>
              <a:rPr sz="1100" b="1" spc="95" dirty="0">
                <a:solidFill>
                  <a:srgbClr val="FFFFFF"/>
                </a:solidFill>
                <a:latin typeface="Segoe UI"/>
                <a:cs typeface="Segoe UI"/>
              </a:rPr>
              <a:t> </a:t>
            </a:r>
            <a:r>
              <a:rPr sz="1100" b="1" dirty="0">
                <a:solidFill>
                  <a:srgbClr val="FFFFFF"/>
                </a:solidFill>
                <a:latin typeface="Segoe UI"/>
                <a:cs typeface="Segoe UI"/>
              </a:rPr>
              <a:t>в</a:t>
            </a:r>
            <a:r>
              <a:rPr sz="1100" b="1" spc="95" dirty="0">
                <a:solidFill>
                  <a:srgbClr val="FFFFFF"/>
                </a:solidFill>
                <a:latin typeface="Segoe UI"/>
                <a:cs typeface="Segoe UI"/>
              </a:rPr>
              <a:t> </a:t>
            </a:r>
            <a:r>
              <a:rPr sz="1100" b="1" spc="-30" dirty="0">
                <a:solidFill>
                  <a:srgbClr val="FFFFFF"/>
                </a:solidFill>
                <a:latin typeface="Segoe UI"/>
                <a:cs typeface="Segoe UI"/>
              </a:rPr>
              <a:t>т</a:t>
            </a:r>
            <a:r>
              <a:rPr sz="1100" b="1" spc="-15" dirty="0">
                <a:solidFill>
                  <a:srgbClr val="FFFFFF"/>
                </a:solidFill>
                <a:latin typeface="Segoe UI"/>
                <a:cs typeface="Segoe UI"/>
              </a:rPr>
              <a:t>о</a:t>
            </a:r>
            <a:r>
              <a:rPr sz="1100" b="1" dirty="0">
                <a:solidFill>
                  <a:srgbClr val="FFFFFF"/>
                </a:solidFill>
                <a:latin typeface="Segoe UI"/>
                <a:cs typeface="Segoe UI"/>
              </a:rPr>
              <a:t>м</a:t>
            </a:r>
            <a:r>
              <a:rPr sz="1100" b="1" spc="95" dirty="0">
                <a:solidFill>
                  <a:srgbClr val="FFFFFF"/>
                </a:solidFill>
                <a:latin typeface="Segoe UI"/>
                <a:cs typeface="Segoe UI"/>
              </a:rPr>
              <a:t> </a:t>
            </a:r>
            <a:r>
              <a:rPr sz="1100" b="1" spc="-15" dirty="0">
                <a:solidFill>
                  <a:srgbClr val="FFFFFF"/>
                </a:solidFill>
                <a:latin typeface="Segoe UI"/>
                <a:cs typeface="Segoe UI"/>
              </a:rPr>
              <a:t>числ</a:t>
            </a:r>
            <a:r>
              <a:rPr sz="1100" b="1" dirty="0">
                <a:solidFill>
                  <a:srgbClr val="FFFFFF"/>
                </a:solidFill>
                <a:latin typeface="Segoe UI"/>
                <a:cs typeface="Segoe UI"/>
              </a:rPr>
              <a:t>е</a:t>
            </a:r>
            <a:r>
              <a:rPr sz="1100" b="1" spc="95" dirty="0">
                <a:solidFill>
                  <a:srgbClr val="FFFFFF"/>
                </a:solidFill>
                <a:latin typeface="Segoe UI"/>
                <a:cs typeface="Segoe UI"/>
              </a:rPr>
              <a:t> </a:t>
            </a:r>
            <a:r>
              <a:rPr sz="1100" b="1" dirty="0">
                <a:solidFill>
                  <a:srgbClr val="FFFFFF"/>
                </a:solidFill>
                <a:latin typeface="Segoe UI"/>
                <a:cs typeface="Segoe UI"/>
              </a:rPr>
              <a:t>у</a:t>
            </a:r>
            <a:r>
              <a:rPr sz="1100" b="1" spc="95" dirty="0">
                <a:solidFill>
                  <a:srgbClr val="FFFFFF"/>
                </a:solidFill>
                <a:latin typeface="Segoe UI"/>
                <a:cs typeface="Segoe UI"/>
              </a:rPr>
              <a:t> </a:t>
            </a:r>
            <a:r>
              <a:rPr sz="1100" b="1" spc="-15" dirty="0">
                <a:solidFill>
                  <a:srgbClr val="FFFFFF"/>
                </a:solidFill>
                <a:latin typeface="Segoe UI"/>
                <a:cs typeface="Segoe UI"/>
              </a:rPr>
              <a:t>с</a:t>
            </a:r>
            <a:r>
              <a:rPr sz="1100" b="1" spc="5" dirty="0">
                <a:solidFill>
                  <a:srgbClr val="FFFFFF"/>
                </a:solidFill>
                <a:latin typeface="Segoe UI"/>
                <a:cs typeface="Segoe UI"/>
              </a:rPr>
              <a:t>т</a:t>
            </a:r>
            <a:r>
              <a:rPr sz="1100" b="1" spc="-60" dirty="0">
                <a:solidFill>
                  <a:srgbClr val="FFFFFF"/>
                </a:solidFill>
                <a:latin typeface="Segoe UI"/>
                <a:cs typeface="Segoe UI"/>
              </a:rPr>
              <a:t>у</a:t>
            </a:r>
            <a:r>
              <a:rPr sz="1100" b="1" spc="-15" dirty="0">
                <a:solidFill>
                  <a:srgbClr val="FFFFFF"/>
                </a:solidFill>
                <a:latin typeface="Segoe UI"/>
                <a:cs typeface="Segoe UI"/>
              </a:rPr>
              <a:t>ден</a:t>
            </a:r>
            <a:r>
              <a:rPr sz="1100" b="1" spc="-30" dirty="0">
                <a:solidFill>
                  <a:srgbClr val="FFFFFF"/>
                </a:solidFill>
                <a:latin typeface="Segoe UI"/>
                <a:cs typeface="Segoe UI"/>
              </a:rPr>
              <a:t>т</a:t>
            </a:r>
            <a:r>
              <a:rPr sz="1100" b="1" spc="-15" dirty="0">
                <a:solidFill>
                  <a:srgbClr val="FFFFFF"/>
                </a:solidFill>
                <a:latin typeface="Segoe UI"/>
                <a:cs typeface="Segoe UI"/>
              </a:rPr>
              <a:t>ов</a:t>
            </a:r>
            <a:r>
              <a:rPr sz="1100" b="1" dirty="0">
                <a:solidFill>
                  <a:srgbClr val="FFFFFF"/>
                </a:solidFill>
                <a:latin typeface="Segoe UI"/>
                <a:cs typeface="Segoe UI"/>
              </a:rPr>
              <a:t>,</a:t>
            </a:r>
            <a:r>
              <a:rPr sz="1100" b="1" spc="95" dirty="0">
                <a:solidFill>
                  <a:srgbClr val="FFFFFF"/>
                </a:solidFill>
                <a:latin typeface="Segoe UI"/>
                <a:cs typeface="Segoe UI"/>
              </a:rPr>
              <a:t> </a:t>
            </a:r>
            <a:r>
              <a:rPr sz="1100" b="1" spc="-15" dirty="0">
                <a:solidFill>
                  <a:srgbClr val="FFFFFF"/>
                </a:solidFill>
                <a:latin typeface="Segoe UI"/>
                <a:cs typeface="Segoe UI"/>
              </a:rPr>
              <a:t>п</a:t>
            </a:r>
            <a:r>
              <a:rPr sz="1100" b="1" spc="5" dirty="0">
                <a:solidFill>
                  <a:srgbClr val="FFFFFF"/>
                </a:solidFill>
                <a:latin typeface="Segoe UI"/>
                <a:cs typeface="Segoe UI"/>
              </a:rPr>
              <a:t>у</a:t>
            </a:r>
            <a:r>
              <a:rPr sz="1100" b="1" spc="-30" dirty="0">
                <a:solidFill>
                  <a:srgbClr val="FFFFFF"/>
                </a:solidFill>
                <a:latin typeface="Segoe UI"/>
                <a:cs typeface="Segoe UI"/>
              </a:rPr>
              <a:t>т</a:t>
            </a:r>
            <a:r>
              <a:rPr sz="1100" b="1" spc="-15" dirty="0">
                <a:solidFill>
                  <a:srgbClr val="FFFFFF"/>
                </a:solidFill>
                <a:latin typeface="Segoe UI"/>
                <a:cs typeface="Segoe UI"/>
              </a:rPr>
              <a:t>е</a:t>
            </a:r>
            <a:r>
              <a:rPr sz="1100" b="1" dirty="0">
                <a:solidFill>
                  <a:srgbClr val="FFFFFF"/>
                </a:solidFill>
                <a:latin typeface="Segoe UI"/>
                <a:cs typeface="Segoe UI"/>
              </a:rPr>
              <a:t>м</a:t>
            </a:r>
            <a:r>
              <a:rPr sz="1100" b="1" spc="95" dirty="0">
                <a:solidFill>
                  <a:srgbClr val="FFFFFF"/>
                </a:solidFill>
                <a:latin typeface="Segoe UI"/>
                <a:cs typeface="Segoe UI"/>
              </a:rPr>
              <a:t> </a:t>
            </a:r>
            <a:r>
              <a:rPr sz="1100" b="1" spc="-15" dirty="0">
                <a:solidFill>
                  <a:srgbClr val="FFFFFF"/>
                </a:solidFill>
                <a:latin typeface="Segoe UI"/>
                <a:cs typeface="Segoe UI"/>
              </a:rPr>
              <a:t>п</a:t>
            </a:r>
            <a:r>
              <a:rPr sz="1100" b="1" spc="-25" dirty="0">
                <a:solidFill>
                  <a:srgbClr val="FFFFFF"/>
                </a:solidFill>
                <a:latin typeface="Segoe UI"/>
                <a:cs typeface="Segoe UI"/>
              </a:rPr>
              <a:t>о</a:t>
            </a:r>
            <a:r>
              <a:rPr sz="1100" b="1" spc="-15" dirty="0">
                <a:solidFill>
                  <a:srgbClr val="FFFFFF"/>
                </a:solidFill>
                <a:latin typeface="Segoe UI"/>
                <a:cs typeface="Segoe UI"/>
              </a:rPr>
              <a:t>дде</a:t>
            </a:r>
            <a:r>
              <a:rPr sz="1100" b="1" spc="-30" dirty="0">
                <a:solidFill>
                  <a:srgbClr val="FFFFFF"/>
                </a:solidFill>
                <a:latin typeface="Segoe UI"/>
                <a:cs typeface="Segoe UI"/>
              </a:rPr>
              <a:t>р</a:t>
            </a:r>
            <a:r>
              <a:rPr sz="1100" b="1" spc="-75" dirty="0">
                <a:solidFill>
                  <a:srgbClr val="FFFFFF"/>
                </a:solidFill>
                <a:latin typeface="Segoe UI"/>
                <a:cs typeface="Segoe UI"/>
              </a:rPr>
              <a:t>ж</a:t>
            </a:r>
            <a:r>
              <a:rPr sz="1100" b="1" dirty="0">
                <a:solidFill>
                  <a:srgbClr val="FFFFFF"/>
                </a:solidFill>
                <a:latin typeface="Segoe UI"/>
                <a:cs typeface="Segoe UI"/>
              </a:rPr>
              <a:t>- </a:t>
            </a:r>
            <a:r>
              <a:rPr sz="1100" b="1" spc="-15" dirty="0">
                <a:solidFill>
                  <a:srgbClr val="FFFFFF"/>
                </a:solidFill>
                <a:latin typeface="Segoe UI"/>
                <a:cs typeface="Segoe UI"/>
              </a:rPr>
              <a:t>к</a:t>
            </a:r>
            <a:r>
              <a:rPr sz="1100" b="1" dirty="0">
                <a:solidFill>
                  <a:srgbClr val="FFFFFF"/>
                </a:solidFill>
                <a:latin typeface="Segoe UI"/>
                <a:cs typeface="Segoe UI"/>
              </a:rPr>
              <a:t>и </a:t>
            </a:r>
            <a:r>
              <a:rPr sz="1100" b="1" spc="-55" dirty="0">
                <a:solidFill>
                  <a:srgbClr val="FFFFFF"/>
                </a:solidFill>
                <a:latin typeface="Segoe UI"/>
                <a:cs typeface="Segoe UI"/>
              </a:rPr>
              <a:t> </a:t>
            </a:r>
            <a:r>
              <a:rPr sz="1100" b="1" spc="-15" dirty="0">
                <a:solidFill>
                  <a:srgbClr val="FFFFFF"/>
                </a:solidFill>
                <a:latin typeface="Segoe UI"/>
                <a:cs typeface="Segoe UI"/>
              </a:rPr>
              <a:t>общественны</a:t>
            </a:r>
            <a:r>
              <a:rPr sz="1100" b="1" dirty="0">
                <a:solidFill>
                  <a:srgbClr val="FFFFFF"/>
                </a:solidFill>
                <a:latin typeface="Segoe UI"/>
                <a:cs typeface="Segoe UI"/>
              </a:rPr>
              <a:t>х </a:t>
            </a:r>
            <a:r>
              <a:rPr sz="1100" b="1" spc="-55" dirty="0">
                <a:solidFill>
                  <a:srgbClr val="FFFFFF"/>
                </a:solidFill>
                <a:latin typeface="Segoe UI"/>
                <a:cs typeface="Segoe UI"/>
              </a:rPr>
              <a:t> </a:t>
            </a:r>
            <a:r>
              <a:rPr sz="1100" b="1" spc="-15" dirty="0">
                <a:solidFill>
                  <a:srgbClr val="FFFFFF"/>
                </a:solidFill>
                <a:latin typeface="Segoe UI"/>
                <a:cs typeface="Segoe UI"/>
              </a:rPr>
              <a:t>инициати</a:t>
            </a:r>
            <a:r>
              <a:rPr sz="1100" b="1" dirty="0">
                <a:solidFill>
                  <a:srgbClr val="FFFFFF"/>
                </a:solidFill>
                <a:latin typeface="Segoe UI"/>
                <a:cs typeface="Segoe UI"/>
              </a:rPr>
              <a:t>в </a:t>
            </a:r>
            <a:r>
              <a:rPr sz="1100" b="1" spc="-55" dirty="0">
                <a:solidFill>
                  <a:srgbClr val="FFFFFF"/>
                </a:solidFill>
                <a:latin typeface="Segoe UI"/>
                <a:cs typeface="Segoe UI"/>
              </a:rPr>
              <a:t> </a:t>
            </a:r>
            <a:r>
              <a:rPr sz="1100" b="1" dirty="0">
                <a:solidFill>
                  <a:srgbClr val="FFFFFF"/>
                </a:solidFill>
                <a:latin typeface="Segoe UI"/>
                <a:cs typeface="Segoe UI"/>
              </a:rPr>
              <a:t>и </a:t>
            </a:r>
            <a:r>
              <a:rPr sz="1100" b="1" spc="-55" dirty="0">
                <a:solidFill>
                  <a:srgbClr val="FFFFFF"/>
                </a:solidFill>
                <a:latin typeface="Segoe UI"/>
                <a:cs typeface="Segoe UI"/>
              </a:rPr>
              <a:t> </a:t>
            </a:r>
            <a:r>
              <a:rPr sz="1100" b="1" spc="-15" dirty="0">
                <a:solidFill>
                  <a:srgbClr val="FFFFFF"/>
                </a:solidFill>
                <a:latin typeface="Segoe UI"/>
                <a:cs typeface="Segoe UI"/>
              </a:rPr>
              <a:t>проек</a:t>
            </a:r>
            <a:r>
              <a:rPr sz="1100" b="1" spc="-30" dirty="0">
                <a:solidFill>
                  <a:srgbClr val="FFFFFF"/>
                </a:solidFill>
                <a:latin typeface="Segoe UI"/>
                <a:cs typeface="Segoe UI"/>
              </a:rPr>
              <a:t>т</a:t>
            </a:r>
            <a:r>
              <a:rPr sz="1100" b="1" spc="-15" dirty="0">
                <a:solidFill>
                  <a:srgbClr val="FFFFFF"/>
                </a:solidFill>
                <a:latin typeface="Segoe UI"/>
                <a:cs typeface="Segoe UI"/>
              </a:rPr>
              <a:t>ов</a:t>
            </a:r>
            <a:r>
              <a:rPr sz="1100" b="1" dirty="0">
                <a:solidFill>
                  <a:srgbClr val="FFFFFF"/>
                </a:solidFill>
                <a:latin typeface="Segoe UI"/>
                <a:cs typeface="Segoe UI"/>
              </a:rPr>
              <a:t>; </a:t>
            </a:r>
            <a:r>
              <a:rPr sz="1100" b="1" spc="-55" dirty="0">
                <a:solidFill>
                  <a:srgbClr val="FFFFFF"/>
                </a:solidFill>
                <a:latin typeface="Segoe UI"/>
                <a:cs typeface="Segoe UI"/>
              </a:rPr>
              <a:t> </a:t>
            </a:r>
            <a:r>
              <a:rPr sz="1100" b="1" spc="-15" dirty="0">
                <a:solidFill>
                  <a:srgbClr val="FFFFFF"/>
                </a:solidFill>
                <a:latin typeface="Segoe UI"/>
                <a:cs typeface="Segoe UI"/>
              </a:rPr>
              <a:t>вовлечени</a:t>
            </a:r>
            <a:r>
              <a:rPr sz="1100" b="1" dirty="0">
                <a:solidFill>
                  <a:srgbClr val="FFFFFF"/>
                </a:solidFill>
                <a:latin typeface="Segoe UI"/>
                <a:cs typeface="Segoe UI"/>
              </a:rPr>
              <a:t>е </a:t>
            </a:r>
            <a:r>
              <a:rPr sz="1100" b="1" spc="-55" dirty="0">
                <a:solidFill>
                  <a:srgbClr val="FFFFFF"/>
                </a:solidFill>
                <a:latin typeface="Segoe UI"/>
                <a:cs typeface="Segoe UI"/>
              </a:rPr>
              <a:t> </a:t>
            </a:r>
            <a:r>
              <a:rPr sz="1100" b="1" dirty="0">
                <a:solidFill>
                  <a:srgbClr val="FFFFFF"/>
                </a:solidFill>
                <a:latin typeface="Segoe UI"/>
                <a:cs typeface="Segoe UI"/>
              </a:rPr>
              <a:t>к </a:t>
            </a:r>
            <a:r>
              <a:rPr sz="1100" b="1" spc="-55" dirty="0">
                <a:solidFill>
                  <a:srgbClr val="FFFFFF"/>
                </a:solidFill>
                <a:latin typeface="Segoe UI"/>
                <a:cs typeface="Segoe UI"/>
              </a:rPr>
              <a:t> </a:t>
            </a:r>
            <a:r>
              <a:rPr sz="1100" b="1" spc="-15" dirty="0">
                <a:solidFill>
                  <a:srgbClr val="FFFFFF"/>
                </a:solidFill>
                <a:latin typeface="Segoe UI"/>
                <a:cs typeface="Segoe UI"/>
              </a:rPr>
              <a:t>203</a:t>
            </a:r>
            <a:r>
              <a:rPr sz="1100" b="1" dirty="0">
                <a:solidFill>
                  <a:srgbClr val="FFFFFF"/>
                </a:solidFill>
                <a:latin typeface="Segoe UI"/>
                <a:cs typeface="Segoe UI"/>
              </a:rPr>
              <a:t>0 </a:t>
            </a:r>
            <a:r>
              <a:rPr sz="1100" b="1" spc="-55" dirty="0">
                <a:solidFill>
                  <a:srgbClr val="FFFFFF"/>
                </a:solidFill>
                <a:latin typeface="Segoe UI"/>
                <a:cs typeface="Segoe UI"/>
              </a:rPr>
              <a:t> </a:t>
            </a:r>
            <a:r>
              <a:rPr sz="1100" b="1" spc="-30" dirty="0">
                <a:solidFill>
                  <a:srgbClr val="FFFFFF"/>
                </a:solidFill>
                <a:latin typeface="Segoe UI"/>
                <a:cs typeface="Segoe UI"/>
              </a:rPr>
              <a:t>г</a:t>
            </a:r>
            <a:r>
              <a:rPr sz="1100" b="1" spc="-25" dirty="0">
                <a:solidFill>
                  <a:srgbClr val="FFFFFF"/>
                </a:solidFill>
                <a:latin typeface="Segoe UI"/>
                <a:cs typeface="Segoe UI"/>
              </a:rPr>
              <a:t>о</a:t>
            </a:r>
            <a:r>
              <a:rPr sz="1100" b="1" spc="-15" dirty="0">
                <a:solidFill>
                  <a:srgbClr val="FFFFFF"/>
                </a:solidFill>
                <a:latin typeface="Segoe UI"/>
                <a:cs typeface="Segoe UI"/>
              </a:rPr>
              <a:t>ду</a:t>
            </a:r>
            <a:endParaRPr sz="1100">
              <a:latin typeface="Segoe UI"/>
              <a:cs typeface="Segoe UI"/>
            </a:endParaRPr>
          </a:p>
          <a:p>
            <a:pPr marL="100330" algn="just">
              <a:lnSpc>
                <a:spcPts val="1460"/>
              </a:lnSpc>
            </a:pPr>
            <a:r>
              <a:rPr sz="1500" b="1" dirty="0">
                <a:solidFill>
                  <a:srgbClr val="F07E2F"/>
                </a:solidFill>
                <a:latin typeface="Segoe UI"/>
                <a:cs typeface="Segoe UI"/>
              </a:rPr>
              <a:t>442 500</a:t>
            </a:r>
            <a:r>
              <a:rPr sz="1500" b="1" spc="-110" dirty="0">
                <a:solidFill>
                  <a:srgbClr val="F07E2F"/>
                </a:solidFill>
                <a:latin typeface="Segoe UI"/>
                <a:cs typeface="Segoe UI"/>
              </a:rPr>
              <a:t> </a:t>
            </a:r>
            <a:r>
              <a:rPr sz="1100" b="1" dirty="0">
                <a:solidFill>
                  <a:srgbClr val="FFFFFF"/>
                </a:solidFill>
                <a:latin typeface="Segoe UI"/>
                <a:cs typeface="Segoe UI"/>
              </a:rPr>
              <a:t>г</a:t>
            </a:r>
            <a:r>
              <a:rPr sz="1100" b="1" spc="-15" dirty="0">
                <a:solidFill>
                  <a:srgbClr val="FFFFFF"/>
                </a:solidFill>
                <a:latin typeface="Segoe UI"/>
                <a:cs typeface="Segoe UI"/>
              </a:rPr>
              <a:t>р</a:t>
            </a:r>
            <a:r>
              <a:rPr sz="1100" b="1" dirty="0">
                <a:solidFill>
                  <a:srgbClr val="FFFFFF"/>
                </a:solidFill>
                <a:latin typeface="Segoe UI"/>
                <a:cs typeface="Segoe UI"/>
              </a:rPr>
              <a:t>а</a:t>
            </a:r>
            <a:r>
              <a:rPr sz="1100" b="1" spc="15" dirty="0">
                <a:solidFill>
                  <a:srgbClr val="FFFFFF"/>
                </a:solidFill>
                <a:latin typeface="Segoe UI"/>
                <a:cs typeface="Segoe UI"/>
              </a:rPr>
              <a:t>ж</a:t>
            </a:r>
            <a:r>
              <a:rPr sz="1100" b="1" dirty="0">
                <a:solidFill>
                  <a:srgbClr val="FFFFFF"/>
                </a:solidFill>
                <a:latin typeface="Segoe UI"/>
                <a:cs typeface="Segoe UI"/>
              </a:rPr>
              <a:t>дан в добровол</a:t>
            </a:r>
            <a:r>
              <a:rPr sz="1100" b="1" spc="-55" dirty="0">
                <a:solidFill>
                  <a:srgbClr val="FFFFFF"/>
                </a:solidFill>
                <a:latin typeface="Segoe UI"/>
                <a:cs typeface="Segoe UI"/>
              </a:rPr>
              <a:t>ь</a:t>
            </a:r>
            <a:r>
              <a:rPr sz="1100" b="1" dirty="0">
                <a:solidFill>
                  <a:srgbClr val="FFFFFF"/>
                </a:solidFill>
                <a:latin typeface="Segoe UI"/>
                <a:cs typeface="Segoe UI"/>
              </a:rPr>
              <a:t>ческую дея</a:t>
            </a:r>
            <a:r>
              <a:rPr sz="1100" b="1" spc="-20" dirty="0">
                <a:solidFill>
                  <a:srgbClr val="FFFFFF"/>
                </a:solidFill>
                <a:latin typeface="Segoe UI"/>
                <a:cs typeface="Segoe UI"/>
              </a:rPr>
              <a:t>т</a:t>
            </a:r>
            <a:r>
              <a:rPr sz="1100" b="1" dirty="0">
                <a:solidFill>
                  <a:srgbClr val="FFFFFF"/>
                </a:solidFill>
                <a:latin typeface="Segoe UI"/>
                <a:cs typeface="Segoe UI"/>
              </a:rPr>
              <a:t>ельность</a:t>
            </a:r>
            <a:endParaRPr sz="1100">
              <a:latin typeface="Segoe UI"/>
              <a:cs typeface="Segoe UI"/>
            </a:endParaRPr>
          </a:p>
        </p:txBody>
      </p:sp>
      <p:sp>
        <p:nvSpPr>
          <p:cNvPr id="52" name="object 52"/>
          <p:cNvSpPr txBox="1"/>
          <p:nvPr/>
        </p:nvSpPr>
        <p:spPr>
          <a:xfrm>
            <a:off x="2080145" y="3724226"/>
            <a:ext cx="4930775" cy="601345"/>
          </a:xfrm>
          <a:prstGeom prst="rect">
            <a:avLst/>
          </a:prstGeom>
          <a:solidFill>
            <a:srgbClr val="68C0B5"/>
          </a:solidFill>
        </p:spPr>
        <p:txBody>
          <a:bodyPr vert="horz" wrap="square" lIns="0" tIns="0" rIns="0" bIns="0" rtlCol="0">
            <a:spAutoFit/>
          </a:bodyPr>
          <a:lstStyle/>
          <a:p>
            <a:pPr marL="101600" marR="118745">
              <a:lnSpc>
                <a:spcPts val="1200"/>
              </a:lnSpc>
            </a:pPr>
            <a:r>
              <a:rPr sz="1100" b="1" dirty="0">
                <a:solidFill>
                  <a:srgbClr val="FFFFFF"/>
                </a:solidFill>
                <a:latin typeface="Segoe UI"/>
                <a:cs typeface="Segoe UI"/>
              </a:rPr>
              <a:t>Создание</a:t>
            </a:r>
            <a:r>
              <a:rPr sz="1100" b="1" spc="70" dirty="0">
                <a:solidFill>
                  <a:srgbClr val="FFFFFF"/>
                </a:solidFill>
                <a:latin typeface="Segoe UI"/>
                <a:cs typeface="Segoe UI"/>
              </a:rPr>
              <a:t> </a:t>
            </a:r>
            <a:r>
              <a:rPr sz="1100" b="1" spc="-5" dirty="0">
                <a:solidFill>
                  <a:srgbClr val="FFFFFF"/>
                </a:solidFill>
                <a:latin typeface="Segoe UI"/>
                <a:cs typeface="Segoe UI"/>
              </a:rPr>
              <a:t>у</a:t>
            </a:r>
            <a:r>
              <a:rPr sz="1100" b="1" dirty="0">
                <a:solidFill>
                  <a:srgbClr val="FFFFFF"/>
                </a:solidFill>
                <a:latin typeface="Segoe UI"/>
                <a:cs typeface="Segoe UI"/>
              </a:rPr>
              <a:t>словий</a:t>
            </a:r>
            <a:r>
              <a:rPr sz="1100" b="1" spc="70" dirty="0">
                <a:solidFill>
                  <a:srgbClr val="FFFFFF"/>
                </a:solidFill>
                <a:latin typeface="Segoe UI"/>
                <a:cs typeface="Segoe UI"/>
              </a:rPr>
              <a:t> </a:t>
            </a:r>
            <a:r>
              <a:rPr sz="1100" b="1" spc="5" dirty="0">
                <a:solidFill>
                  <a:srgbClr val="FFFFFF"/>
                </a:solidFill>
                <a:latin typeface="Segoe UI"/>
                <a:cs typeface="Segoe UI"/>
              </a:rPr>
              <a:t>д</a:t>
            </a:r>
            <a:r>
              <a:rPr sz="1100" b="1" dirty="0">
                <a:solidFill>
                  <a:srgbClr val="FFFFFF"/>
                </a:solidFill>
                <a:latin typeface="Segoe UI"/>
                <a:cs typeface="Segoe UI"/>
              </a:rPr>
              <a:t>ля</a:t>
            </a:r>
            <a:r>
              <a:rPr sz="1100" b="1" spc="70" dirty="0">
                <a:solidFill>
                  <a:srgbClr val="FFFFFF"/>
                </a:solidFill>
                <a:latin typeface="Segoe UI"/>
                <a:cs typeface="Segoe UI"/>
              </a:rPr>
              <a:t> </a:t>
            </a:r>
            <a:r>
              <a:rPr sz="1100" b="1" spc="-15" dirty="0">
                <a:solidFill>
                  <a:srgbClr val="FFFFFF"/>
                </a:solidFill>
                <a:latin typeface="Segoe UI"/>
                <a:cs typeface="Segoe UI"/>
              </a:rPr>
              <a:t>р</a:t>
            </a:r>
            <a:r>
              <a:rPr sz="1100" b="1" dirty="0">
                <a:solidFill>
                  <a:srgbClr val="FFFFFF"/>
                </a:solidFill>
                <a:latin typeface="Segoe UI"/>
                <a:cs typeface="Segoe UI"/>
              </a:rPr>
              <a:t>азвития</a:t>
            </a:r>
            <a:r>
              <a:rPr sz="1100" b="1" spc="70" dirty="0">
                <a:solidFill>
                  <a:srgbClr val="FFFFFF"/>
                </a:solidFill>
                <a:latin typeface="Segoe UI"/>
                <a:cs typeface="Segoe UI"/>
              </a:rPr>
              <a:t> </a:t>
            </a:r>
            <a:r>
              <a:rPr sz="1100" b="1" dirty="0">
                <a:solidFill>
                  <a:srgbClr val="FFFFFF"/>
                </a:solidFill>
                <a:latin typeface="Segoe UI"/>
                <a:cs typeface="Segoe UI"/>
              </a:rPr>
              <a:t>наставничества,</a:t>
            </a:r>
            <a:r>
              <a:rPr sz="1100" b="1" spc="65" dirty="0">
                <a:solidFill>
                  <a:srgbClr val="FFFFFF"/>
                </a:solidFill>
                <a:latin typeface="Segoe UI"/>
                <a:cs typeface="Segoe UI"/>
              </a:rPr>
              <a:t> </a:t>
            </a:r>
            <a:r>
              <a:rPr sz="1100" b="1" dirty="0">
                <a:solidFill>
                  <a:srgbClr val="FFFFFF"/>
                </a:solidFill>
                <a:latin typeface="Segoe UI"/>
                <a:cs typeface="Segoe UI"/>
              </a:rPr>
              <a:t>п</a:t>
            </a:r>
            <a:r>
              <a:rPr sz="1100" b="1" spc="-10" dirty="0">
                <a:solidFill>
                  <a:srgbClr val="FFFFFF"/>
                </a:solidFill>
                <a:latin typeface="Segoe UI"/>
                <a:cs typeface="Segoe UI"/>
              </a:rPr>
              <a:t>о</a:t>
            </a:r>
            <a:r>
              <a:rPr sz="1100" b="1" dirty="0">
                <a:solidFill>
                  <a:srgbClr val="FFFFFF"/>
                </a:solidFill>
                <a:latin typeface="Segoe UI"/>
                <a:cs typeface="Segoe UI"/>
              </a:rPr>
              <a:t>дде</a:t>
            </a:r>
            <a:r>
              <a:rPr sz="1100" b="1" spc="-20" dirty="0">
                <a:solidFill>
                  <a:srgbClr val="FFFFFF"/>
                </a:solidFill>
                <a:latin typeface="Segoe UI"/>
                <a:cs typeface="Segoe UI"/>
              </a:rPr>
              <a:t>р</a:t>
            </a:r>
            <a:r>
              <a:rPr sz="1100" b="1" dirty="0">
                <a:solidFill>
                  <a:srgbClr val="FFFFFF"/>
                </a:solidFill>
                <a:latin typeface="Segoe UI"/>
                <a:cs typeface="Segoe UI"/>
              </a:rPr>
              <a:t>жки</a:t>
            </a:r>
            <a:r>
              <a:rPr sz="1100" b="1" spc="70" dirty="0">
                <a:solidFill>
                  <a:srgbClr val="FFFFFF"/>
                </a:solidFill>
                <a:latin typeface="Segoe UI"/>
                <a:cs typeface="Segoe UI"/>
              </a:rPr>
              <a:t> </a:t>
            </a:r>
            <a:r>
              <a:rPr sz="1100" b="1" dirty="0">
                <a:solidFill>
                  <a:srgbClr val="FFFFFF"/>
                </a:solidFill>
                <a:latin typeface="Segoe UI"/>
                <a:cs typeface="Segoe UI"/>
              </a:rPr>
              <a:t>обще- ственных инициатив и проек</a:t>
            </a:r>
            <a:r>
              <a:rPr sz="1100" b="1" spc="-20" dirty="0">
                <a:solidFill>
                  <a:srgbClr val="FFFFFF"/>
                </a:solidFill>
                <a:latin typeface="Segoe UI"/>
                <a:cs typeface="Segoe UI"/>
              </a:rPr>
              <a:t>т</a:t>
            </a:r>
            <a:r>
              <a:rPr sz="1100" b="1" dirty="0">
                <a:solidFill>
                  <a:srgbClr val="FFFFFF"/>
                </a:solidFill>
                <a:latin typeface="Segoe UI"/>
                <a:cs typeface="Segoe UI"/>
              </a:rPr>
              <a:t>ов, в </a:t>
            </a:r>
            <a:r>
              <a:rPr sz="1100" b="1" spc="-20" dirty="0">
                <a:solidFill>
                  <a:srgbClr val="FFFFFF"/>
                </a:solidFill>
                <a:latin typeface="Segoe UI"/>
                <a:cs typeface="Segoe UI"/>
              </a:rPr>
              <a:t>т</a:t>
            </a:r>
            <a:r>
              <a:rPr sz="1100" b="1" dirty="0">
                <a:solidFill>
                  <a:srgbClr val="FFFFFF"/>
                </a:solidFill>
                <a:latin typeface="Segoe UI"/>
                <a:cs typeface="Segoe UI"/>
              </a:rPr>
              <a:t>ом числе в сфере волон</a:t>
            </a:r>
            <a:r>
              <a:rPr sz="1100" b="1" spc="-20" dirty="0">
                <a:solidFill>
                  <a:srgbClr val="FFFFFF"/>
                </a:solidFill>
                <a:latin typeface="Segoe UI"/>
                <a:cs typeface="Segoe UI"/>
              </a:rPr>
              <a:t>т</a:t>
            </a:r>
            <a:r>
              <a:rPr sz="1100" b="1" dirty="0">
                <a:solidFill>
                  <a:srgbClr val="FFFFFF"/>
                </a:solidFill>
                <a:latin typeface="Segoe UI"/>
                <a:cs typeface="Segoe UI"/>
              </a:rPr>
              <a:t>ерства</a:t>
            </a:r>
            <a:endParaRPr sz="1100">
              <a:latin typeface="Segoe UI"/>
              <a:cs typeface="Segoe UI"/>
            </a:endParaRPr>
          </a:p>
        </p:txBody>
      </p:sp>
      <p:sp>
        <p:nvSpPr>
          <p:cNvPr id="53" name="object 53"/>
          <p:cNvSpPr txBox="1"/>
          <p:nvPr/>
        </p:nvSpPr>
        <p:spPr>
          <a:xfrm>
            <a:off x="8114779" y="821488"/>
            <a:ext cx="1075055" cy="673100"/>
          </a:xfrm>
          <a:prstGeom prst="rect">
            <a:avLst/>
          </a:prstGeom>
        </p:spPr>
        <p:txBody>
          <a:bodyPr vert="horz" wrap="square" lIns="0" tIns="0" rIns="0" bIns="0" rtlCol="0">
            <a:spAutoFit/>
          </a:bodyPr>
          <a:lstStyle/>
          <a:p>
            <a:pPr marL="12700">
              <a:lnSpc>
                <a:spcPts val="1040"/>
              </a:lnSpc>
            </a:pPr>
            <a:r>
              <a:rPr sz="900" dirty="0">
                <a:solidFill>
                  <a:srgbClr val="575756"/>
                </a:solidFill>
                <a:latin typeface="Segoe UI"/>
                <a:cs typeface="Segoe UI"/>
              </a:rPr>
              <a:t>Вовлечение</a:t>
            </a:r>
            <a:endParaRPr sz="900">
              <a:latin typeface="Segoe UI"/>
              <a:cs typeface="Segoe UI"/>
            </a:endParaRPr>
          </a:p>
          <a:p>
            <a:pPr marL="12700" marR="5080">
              <a:lnSpc>
                <a:spcPts val="1000"/>
              </a:lnSpc>
              <a:spcBef>
                <a:spcPts val="60"/>
              </a:spcBef>
            </a:pPr>
            <a:r>
              <a:rPr sz="900" dirty="0">
                <a:solidFill>
                  <a:srgbClr val="575756"/>
                </a:solidFill>
                <a:latin typeface="Segoe UI"/>
                <a:cs typeface="Segoe UI"/>
              </a:rPr>
              <a:t>в добровольческую деятельность</a:t>
            </a:r>
            <a:endParaRPr sz="900">
              <a:latin typeface="Segoe UI"/>
              <a:cs typeface="Segoe UI"/>
            </a:endParaRPr>
          </a:p>
          <a:p>
            <a:pPr marL="12700" marR="43180">
              <a:lnSpc>
                <a:spcPct val="90900"/>
              </a:lnSpc>
              <a:spcBef>
                <a:spcPts val="20"/>
              </a:spcBef>
            </a:pPr>
            <a:r>
              <a:rPr sz="1100" b="1" dirty="0">
                <a:solidFill>
                  <a:srgbClr val="F07E2F"/>
                </a:solidFill>
                <a:latin typeface="Segoe UI"/>
                <a:cs typeface="Segoe UI"/>
              </a:rPr>
              <a:t>140 000</a:t>
            </a:r>
            <a:r>
              <a:rPr sz="1100" b="1" spc="55" dirty="0">
                <a:solidFill>
                  <a:srgbClr val="F07E2F"/>
                </a:solidFill>
                <a:latin typeface="Segoe UI"/>
                <a:cs typeface="Segoe UI"/>
              </a:rPr>
              <a:t> </a:t>
            </a:r>
            <a:r>
              <a:rPr sz="900" dirty="0">
                <a:solidFill>
                  <a:srgbClr val="575756"/>
                </a:solidFill>
                <a:latin typeface="Segoe UI"/>
                <a:cs typeface="Segoe UI"/>
              </a:rPr>
              <a:t>жителей региона</a:t>
            </a:r>
            <a:endParaRPr sz="900">
              <a:latin typeface="Segoe UI"/>
              <a:cs typeface="Segoe UI"/>
            </a:endParaRPr>
          </a:p>
        </p:txBody>
      </p:sp>
      <p:sp>
        <p:nvSpPr>
          <p:cNvPr id="54" name="object 54"/>
          <p:cNvSpPr txBox="1"/>
          <p:nvPr/>
        </p:nvSpPr>
        <p:spPr>
          <a:xfrm>
            <a:off x="8114779" y="1661885"/>
            <a:ext cx="1069340" cy="800100"/>
          </a:xfrm>
          <a:prstGeom prst="rect">
            <a:avLst/>
          </a:prstGeom>
        </p:spPr>
        <p:txBody>
          <a:bodyPr vert="horz" wrap="square" lIns="0" tIns="0" rIns="0" bIns="0" rtlCol="0">
            <a:spAutoFit/>
          </a:bodyPr>
          <a:lstStyle/>
          <a:p>
            <a:pPr marL="12700" algn="just">
              <a:lnSpc>
                <a:spcPts val="1040"/>
              </a:lnSpc>
            </a:pPr>
            <a:r>
              <a:rPr sz="900" dirty="0">
                <a:solidFill>
                  <a:srgbClr val="575756"/>
                </a:solidFill>
                <a:latin typeface="Segoe UI"/>
                <a:cs typeface="Segoe UI"/>
              </a:rPr>
              <a:t>Создание</a:t>
            </a:r>
            <a:endParaRPr sz="900">
              <a:latin typeface="Segoe UI"/>
              <a:cs typeface="Segoe UI"/>
            </a:endParaRPr>
          </a:p>
          <a:p>
            <a:pPr marL="12700" marR="5080" indent="-635">
              <a:lnSpc>
                <a:spcPct val="90900"/>
              </a:lnSpc>
              <a:spcBef>
                <a:spcPts val="80"/>
              </a:spcBef>
            </a:pPr>
            <a:r>
              <a:rPr sz="1100" b="1" dirty="0">
                <a:solidFill>
                  <a:srgbClr val="F07E2F"/>
                </a:solidFill>
                <a:latin typeface="Segoe UI"/>
                <a:cs typeface="Segoe UI"/>
              </a:rPr>
              <a:t>15 </a:t>
            </a:r>
            <a:r>
              <a:rPr sz="900" dirty="0">
                <a:solidFill>
                  <a:srgbClr val="575756"/>
                </a:solidFill>
                <a:latin typeface="Segoe UI"/>
                <a:cs typeface="Segoe UI"/>
              </a:rPr>
              <a:t>муниципальных ресурсных</a:t>
            </a:r>
            <a:endParaRPr sz="900">
              <a:latin typeface="Segoe UI"/>
              <a:cs typeface="Segoe UI"/>
            </a:endParaRPr>
          </a:p>
          <a:p>
            <a:pPr marL="12700" marR="106680" algn="just">
              <a:lnSpc>
                <a:spcPts val="1000"/>
              </a:lnSpc>
              <a:spcBef>
                <a:spcPts val="20"/>
              </a:spcBef>
            </a:pPr>
            <a:r>
              <a:rPr sz="900" dirty="0">
                <a:solidFill>
                  <a:srgbClr val="575756"/>
                </a:solidFill>
                <a:latin typeface="Segoe UI"/>
                <a:cs typeface="Segoe UI"/>
              </a:rPr>
              <a:t>центров развития добровольчества (волонтерства)</a:t>
            </a:r>
            <a:endParaRPr sz="900">
              <a:latin typeface="Segoe UI"/>
              <a:cs typeface="Segoe UI"/>
            </a:endParaRPr>
          </a:p>
        </p:txBody>
      </p:sp>
      <p:sp>
        <p:nvSpPr>
          <p:cNvPr id="55" name="object 55"/>
          <p:cNvSpPr txBox="1"/>
          <p:nvPr/>
        </p:nvSpPr>
        <p:spPr>
          <a:xfrm>
            <a:off x="8114806" y="2580555"/>
            <a:ext cx="1084580" cy="520700"/>
          </a:xfrm>
          <a:prstGeom prst="rect">
            <a:avLst/>
          </a:prstGeom>
        </p:spPr>
        <p:txBody>
          <a:bodyPr vert="horz" wrap="square" lIns="0" tIns="0" rIns="0" bIns="0" rtlCol="0">
            <a:spAutoFit/>
          </a:bodyPr>
          <a:lstStyle/>
          <a:p>
            <a:pPr marL="12700">
              <a:lnSpc>
                <a:spcPts val="940"/>
              </a:lnSpc>
            </a:pPr>
            <a:r>
              <a:rPr sz="900" dirty="0">
                <a:solidFill>
                  <a:srgbClr val="575756"/>
                </a:solidFill>
                <a:latin typeface="Segoe UI"/>
                <a:cs typeface="Segoe UI"/>
              </a:rPr>
              <a:t>Обучение</a:t>
            </a:r>
            <a:endParaRPr sz="900">
              <a:latin typeface="Segoe UI"/>
              <a:cs typeface="Segoe UI"/>
            </a:endParaRPr>
          </a:p>
          <a:p>
            <a:pPr marL="12700">
              <a:lnSpc>
                <a:spcPts val="1120"/>
              </a:lnSpc>
            </a:pPr>
            <a:r>
              <a:rPr sz="1100" b="1" spc="-5" dirty="0">
                <a:solidFill>
                  <a:srgbClr val="F07E2F"/>
                </a:solidFill>
                <a:latin typeface="Segoe UI"/>
                <a:cs typeface="Segoe UI"/>
              </a:rPr>
              <a:t>22</a:t>
            </a:r>
            <a:r>
              <a:rPr sz="1100" b="1" dirty="0">
                <a:solidFill>
                  <a:srgbClr val="F07E2F"/>
                </a:solidFill>
                <a:latin typeface="Segoe UI"/>
                <a:cs typeface="Segoe UI"/>
              </a:rPr>
              <a:t>0</a:t>
            </a:r>
            <a:r>
              <a:rPr sz="1100" b="1" spc="-60" dirty="0">
                <a:solidFill>
                  <a:srgbClr val="F07E2F"/>
                </a:solidFill>
                <a:latin typeface="Segoe UI"/>
                <a:cs typeface="Segoe UI"/>
              </a:rPr>
              <a:t> </a:t>
            </a:r>
            <a:r>
              <a:rPr sz="900" dirty="0">
                <a:solidFill>
                  <a:srgbClr val="575756"/>
                </a:solidFill>
                <a:latin typeface="Segoe UI"/>
                <a:cs typeface="Segoe UI"/>
              </a:rPr>
              <a:t>организаторов</a:t>
            </a:r>
            <a:endParaRPr sz="900">
              <a:latin typeface="Segoe UI"/>
              <a:cs typeface="Segoe UI"/>
            </a:endParaRPr>
          </a:p>
          <a:p>
            <a:pPr marL="12700" marR="325755">
              <a:lnSpc>
                <a:spcPts val="1000"/>
              </a:lnSpc>
              <a:spcBef>
                <a:spcPts val="40"/>
              </a:spcBef>
            </a:pPr>
            <a:r>
              <a:rPr sz="900" dirty="0">
                <a:solidFill>
                  <a:srgbClr val="575756"/>
                </a:solidFill>
                <a:latin typeface="Segoe UI"/>
                <a:cs typeface="Segoe UI"/>
              </a:rPr>
              <a:t>волонтерской деятельности</a:t>
            </a:r>
            <a:endParaRPr sz="900">
              <a:latin typeface="Segoe UI"/>
              <a:cs typeface="Segoe UI"/>
            </a:endParaRPr>
          </a:p>
        </p:txBody>
      </p:sp>
      <p:sp>
        <p:nvSpPr>
          <p:cNvPr id="56" name="object 56"/>
          <p:cNvSpPr/>
          <p:nvPr/>
        </p:nvSpPr>
        <p:spPr>
          <a:xfrm>
            <a:off x="7768749" y="4411949"/>
            <a:ext cx="0" cy="1739900"/>
          </a:xfrm>
          <a:custGeom>
            <a:avLst/>
            <a:gdLst/>
            <a:ahLst/>
            <a:cxnLst/>
            <a:rect l="l" t="t" r="r" b="b"/>
            <a:pathLst>
              <a:path h="1739900">
                <a:moveTo>
                  <a:pt x="0" y="0"/>
                </a:moveTo>
                <a:lnTo>
                  <a:pt x="0" y="1739684"/>
                </a:lnTo>
              </a:path>
            </a:pathLst>
          </a:custGeom>
          <a:ln w="9525">
            <a:solidFill>
              <a:srgbClr val="5284C4"/>
            </a:solidFill>
          </a:ln>
        </p:spPr>
        <p:txBody>
          <a:bodyPr wrap="square" lIns="0" tIns="0" rIns="0" bIns="0" rtlCol="0"/>
          <a:lstStyle/>
          <a:p>
            <a:endParaRPr/>
          </a:p>
        </p:txBody>
      </p:sp>
      <p:sp>
        <p:nvSpPr>
          <p:cNvPr id="57" name="object 57"/>
          <p:cNvSpPr/>
          <p:nvPr/>
        </p:nvSpPr>
        <p:spPr>
          <a:xfrm>
            <a:off x="7766560" y="441671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58" name="object 58"/>
          <p:cNvSpPr/>
          <p:nvPr/>
        </p:nvSpPr>
        <p:spPr>
          <a:xfrm>
            <a:off x="7894434" y="4388239"/>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59" name="object 59"/>
          <p:cNvSpPr/>
          <p:nvPr/>
        </p:nvSpPr>
        <p:spPr>
          <a:xfrm>
            <a:off x="7894434" y="4388239"/>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0" name="object 60"/>
          <p:cNvSpPr/>
          <p:nvPr/>
        </p:nvSpPr>
        <p:spPr>
          <a:xfrm>
            <a:off x="7600295" y="5238274"/>
            <a:ext cx="297180" cy="0"/>
          </a:xfrm>
          <a:custGeom>
            <a:avLst/>
            <a:gdLst/>
            <a:ahLst/>
            <a:cxnLst/>
            <a:rect l="l" t="t" r="r" b="b"/>
            <a:pathLst>
              <a:path w="297179">
                <a:moveTo>
                  <a:pt x="0" y="0"/>
                </a:moveTo>
                <a:lnTo>
                  <a:pt x="297106" y="0"/>
                </a:lnTo>
              </a:path>
            </a:pathLst>
          </a:custGeom>
          <a:ln w="12327">
            <a:solidFill>
              <a:srgbClr val="5284C4"/>
            </a:solidFill>
          </a:ln>
        </p:spPr>
        <p:txBody>
          <a:bodyPr wrap="square" lIns="0" tIns="0" rIns="0" bIns="0" rtlCol="0"/>
          <a:lstStyle/>
          <a:p>
            <a:endParaRPr/>
          </a:p>
        </p:txBody>
      </p:sp>
      <p:sp>
        <p:nvSpPr>
          <p:cNvPr id="61" name="object 61"/>
          <p:cNvSpPr/>
          <p:nvPr/>
        </p:nvSpPr>
        <p:spPr>
          <a:xfrm>
            <a:off x="7901031" y="5220728"/>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62" name="object 62"/>
          <p:cNvSpPr/>
          <p:nvPr/>
        </p:nvSpPr>
        <p:spPr>
          <a:xfrm>
            <a:off x="7901031" y="5220728"/>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63" name="object 63"/>
          <p:cNvSpPr/>
          <p:nvPr/>
        </p:nvSpPr>
        <p:spPr>
          <a:xfrm>
            <a:off x="7771300" y="6146876"/>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64" name="object 64"/>
          <p:cNvSpPr/>
          <p:nvPr/>
        </p:nvSpPr>
        <p:spPr>
          <a:xfrm>
            <a:off x="7899654" y="6118537"/>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65" name="object 65"/>
          <p:cNvSpPr/>
          <p:nvPr/>
        </p:nvSpPr>
        <p:spPr>
          <a:xfrm>
            <a:off x="7899654" y="6118537"/>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66" name="object 66"/>
          <p:cNvSpPr txBox="1"/>
          <p:nvPr/>
        </p:nvSpPr>
        <p:spPr>
          <a:xfrm>
            <a:off x="8049864" y="4167993"/>
            <a:ext cx="1229360" cy="673100"/>
          </a:xfrm>
          <a:prstGeom prst="rect">
            <a:avLst/>
          </a:prstGeom>
        </p:spPr>
        <p:txBody>
          <a:bodyPr vert="horz" wrap="square" lIns="0" tIns="0" rIns="0" bIns="0" rtlCol="0">
            <a:spAutoFit/>
          </a:bodyPr>
          <a:lstStyle/>
          <a:p>
            <a:pPr marL="12700" marR="5080">
              <a:lnSpc>
                <a:spcPct val="92000"/>
              </a:lnSpc>
            </a:pPr>
            <a:r>
              <a:rPr sz="900" spc="-20" dirty="0">
                <a:solidFill>
                  <a:srgbClr val="575756"/>
                </a:solidFill>
                <a:latin typeface="Segoe UI"/>
                <a:cs typeface="Segoe UI"/>
              </a:rPr>
              <a:t>Проведени</a:t>
            </a:r>
            <a:r>
              <a:rPr sz="900" dirty="0">
                <a:solidFill>
                  <a:srgbClr val="575756"/>
                </a:solidFill>
                <a:latin typeface="Segoe UI"/>
                <a:cs typeface="Segoe UI"/>
              </a:rPr>
              <a:t>е</a:t>
            </a:r>
            <a:r>
              <a:rPr sz="900" spc="-40" dirty="0">
                <a:solidFill>
                  <a:srgbClr val="575756"/>
                </a:solidFill>
                <a:latin typeface="Segoe UI"/>
                <a:cs typeface="Segoe UI"/>
              </a:rPr>
              <a:t> </a:t>
            </a:r>
            <a:r>
              <a:rPr sz="900" spc="-20" dirty="0">
                <a:solidFill>
                  <a:srgbClr val="575756"/>
                </a:solidFill>
                <a:latin typeface="Segoe UI"/>
                <a:cs typeface="Segoe UI"/>
              </a:rPr>
              <a:t>н</a:t>
            </a:r>
            <a:r>
              <a:rPr sz="900" dirty="0">
                <a:solidFill>
                  <a:srgbClr val="575756"/>
                </a:solidFill>
                <a:latin typeface="Segoe UI"/>
                <a:cs typeface="Segoe UI"/>
              </a:rPr>
              <a:t>е</a:t>
            </a:r>
            <a:r>
              <a:rPr sz="900" spc="-40" dirty="0">
                <a:solidFill>
                  <a:srgbClr val="575756"/>
                </a:solidFill>
                <a:latin typeface="Segoe UI"/>
                <a:cs typeface="Segoe UI"/>
              </a:rPr>
              <a:t> </a:t>
            </a:r>
            <a:r>
              <a:rPr sz="900" spc="-20" dirty="0">
                <a:solidFill>
                  <a:srgbClr val="575756"/>
                </a:solidFill>
                <a:latin typeface="Segoe UI"/>
                <a:cs typeface="Segoe UI"/>
              </a:rPr>
              <a:t>менее </a:t>
            </a:r>
            <a:r>
              <a:rPr sz="1100" b="1" spc="-5" dirty="0">
                <a:solidFill>
                  <a:srgbClr val="F07E2F"/>
                </a:solidFill>
                <a:latin typeface="Segoe UI"/>
                <a:cs typeface="Segoe UI"/>
              </a:rPr>
              <a:t>2</a:t>
            </a:r>
            <a:r>
              <a:rPr sz="1100" b="1" dirty="0">
                <a:solidFill>
                  <a:srgbClr val="F07E2F"/>
                </a:solidFill>
                <a:latin typeface="Segoe UI"/>
                <a:cs typeface="Segoe UI"/>
              </a:rPr>
              <a:t>2</a:t>
            </a:r>
            <a:r>
              <a:rPr sz="1100" b="1" spc="-75" dirty="0">
                <a:solidFill>
                  <a:srgbClr val="F07E2F"/>
                </a:solidFill>
                <a:latin typeface="Segoe UI"/>
                <a:cs typeface="Segoe UI"/>
              </a:rPr>
              <a:t> </a:t>
            </a:r>
            <a:r>
              <a:rPr sz="900" spc="-20" dirty="0">
                <a:solidFill>
                  <a:srgbClr val="575756"/>
                </a:solidFill>
                <a:latin typeface="Segoe UI"/>
                <a:cs typeface="Segoe UI"/>
              </a:rPr>
              <a:t>встре</a:t>
            </a:r>
            <a:r>
              <a:rPr sz="900" dirty="0">
                <a:solidFill>
                  <a:srgbClr val="575756"/>
                </a:solidFill>
                <a:latin typeface="Segoe UI"/>
                <a:cs typeface="Segoe UI"/>
              </a:rPr>
              <a:t>ч</a:t>
            </a:r>
            <a:r>
              <a:rPr sz="900" spc="-40" dirty="0">
                <a:solidFill>
                  <a:srgbClr val="575756"/>
                </a:solidFill>
                <a:latin typeface="Segoe UI"/>
                <a:cs typeface="Segoe UI"/>
              </a:rPr>
              <a:t> </a:t>
            </a:r>
            <a:r>
              <a:rPr sz="900" dirty="0">
                <a:solidFill>
                  <a:srgbClr val="575756"/>
                </a:solidFill>
                <a:latin typeface="Segoe UI"/>
                <a:cs typeface="Segoe UI"/>
              </a:rPr>
              <a:t>в</a:t>
            </a:r>
            <a:r>
              <a:rPr sz="900" spc="-40" dirty="0">
                <a:solidFill>
                  <a:srgbClr val="575756"/>
                </a:solidFill>
                <a:latin typeface="Segoe UI"/>
                <a:cs typeface="Segoe UI"/>
              </a:rPr>
              <a:t> </a:t>
            </a:r>
            <a:r>
              <a:rPr sz="900" spc="-20" dirty="0">
                <a:solidFill>
                  <a:srgbClr val="575756"/>
                </a:solidFill>
                <a:latin typeface="Segoe UI"/>
                <a:cs typeface="Segoe UI"/>
              </a:rPr>
              <a:t>рамках проект</a:t>
            </a:r>
            <a:r>
              <a:rPr sz="900" dirty="0">
                <a:solidFill>
                  <a:srgbClr val="575756"/>
                </a:solidFill>
                <a:latin typeface="Segoe UI"/>
                <a:cs typeface="Segoe UI"/>
              </a:rPr>
              <a:t>а</a:t>
            </a:r>
            <a:r>
              <a:rPr sz="900" spc="-40" dirty="0">
                <a:solidFill>
                  <a:srgbClr val="575756"/>
                </a:solidFill>
                <a:latin typeface="Segoe UI"/>
                <a:cs typeface="Segoe UI"/>
              </a:rPr>
              <a:t> </a:t>
            </a:r>
            <a:r>
              <a:rPr sz="900" spc="-20" dirty="0">
                <a:solidFill>
                  <a:srgbClr val="575756"/>
                </a:solidFill>
                <a:latin typeface="Segoe UI"/>
                <a:cs typeface="Segoe UI"/>
              </a:rPr>
              <a:t>дискуссионных студенчески</a:t>
            </a:r>
            <a:r>
              <a:rPr sz="900" dirty="0">
                <a:solidFill>
                  <a:srgbClr val="575756"/>
                </a:solidFill>
                <a:latin typeface="Segoe UI"/>
                <a:cs typeface="Segoe UI"/>
              </a:rPr>
              <a:t>х</a:t>
            </a:r>
            <a:r>
              <a:rPr sz="900" spc="-40" dirty="0">
                <a:solidFill>
                  <a:srgbClr val="575756"/>
                </a:solidFill>
                <a:latin typeface="Segoe UI"/>
                <a:cs typeface="Segoe UI"/>
              </a:rPr>
              <a:t> </a:t>
            </a:r>
            <a:r>
              <a:rPr sz="900" spc="-20" dirty="0">
                <a:solidFill>
                  <a:srgbClr val="575756"/>
                </a:solidFill>
                <a:latin typeface="Segoe UI"/>
                <a:cs typeface="Segoe UI"/>
              </a:rPr>
              <a:t>клубов</a:t>
            </a:r>
            <a:endParaRPr sz="900">
              <a:latin typeface="Segoe UI"/>
              <a:cs typeface="Segoe UI"/>
            </a:endParaRPr>
          </a:p>
          <a:p>
            <a:pPr marL="12700">
              <a:lnSpc>
                <a:spcPts val="1000"/>
              </a:lnSpc>
            </a:pPr>
            <a:r>
              <a:rPr sz="900" spc="-20" dirty="0">
                <a:solidFill>
                  <a:srgbClr val="575756"/>
                </a:solidFill>
                <a:latin typeface="Segoe UI"/>
                <a:cs typeface="Segoe UI"/>
              </a:rPr>
              <a:t>«Диало</a:t>
            </a:r>
            <a:r>
              <a:rPr sz="900" dirty="0">
                <a:solidFill>
                  <a:srgbClr val="575756"/>
                </a:solidFill>
                <a:latin typeface="Segoe UI"/>
                <a:cs typeface="Segoe UI"/>
              </a:rPr>
              <a:t>г</a:t>
            </a:r>
            <a:r>
              <a:rPr sz="900" spc="-40" dirty="0">
                <a:solidFill>
                  <a:srgbClr val="575756"/>
                </a:solidFill>
                <a:latin typeface="Segoe UI"/>
                <a:cs typeface="Segoe UI"/>
              </a:rPr>
              <a:t> </a:t>
            </a:r>
            <a:r>
              <a:rPr sz="900" spc="-20" dirty="0">
                <a:solidFill>
                  <a:srgbClr val="575756"/>
                </a:solidFill>
                <a:latin typeface="Segoe UI"/>
                <a:cs typeface="Segoe UI"/>
              </a:rPr>
              <a:t>н</a:t>
            </a:r>
            <a:r>
              <a:rPr sz="900" dirty="0">
                <a:solidFill>
                  <a:srgbClr val="575756"/>
                </a:solidFill>
                <a:latin typeface="Segoe UI"/>
                <a:cs typeface="Segoe UI"/>
              </a:rPr>
              <a:t>а</a:t>
            </a:r>
            <a:r>
              <a:rPr sz="900" spc="-40" dirty="0">
                <a:solidFill>
                  <a:srgbClr val="575756"/>
                </a:solidFill>
                <a:latin typeface="Segoe UI"/>
                <a:cs typeface="Segoe UI"/>
              </a:rPr>
              <a:t> </a:t>
            </a:r>
            <a:r>
              <a:rPr sz="900" spc="-20" dirty="0">
                <a:solidFill>
                  <a:srgbClr val="575756"/>
                </a:solidFill>
                <a:latin typeface="Segoe UI"/>
                <a:cs typeface="Segoe UI"/>
              </a:rPr>
              <a:t>равных»</a:t>
            </a:r>
            <a:endParaRPr sz="900">
              <a:latin typeface="Segoe UI"/>
              <a:cs typeface="Segoe UI"/>
            </a:endParaRPr>
          </a:p>
        </p:txBody>
      </p:sp>
      <p:sp>
        <p:nvSpPr>
          <p:cNvPr id="67" name="object 67"/>
          <p:cNvSpPr txBox="1"/>
          <p:nvPr/>
        </p:nvSpPr>
        <p:spPr>
          <a:xfrm>
            <a:off x="8049868" y="4972360"/>
            <a:ext cx="1268095" cy="647700"/>
          </a:xfrm>
          <a:prstGeom prst="rect">
            <a:avLst/>
          </a:prstGeom>
        </p:spPr>
        <p:txBody>
          <a:bodyPr vert="horz" wrap="square" lIns="0" tIns="0" rIns="0" bIns="0" rtlCol="0">
            <a:spAutoFit/>
          </a:bodyPr>
          <a:lstStyle/>
          <a:p>
            <a:pPr marL="12700" marR="5080">
              <a:lnSpc>
                <a:spcPts val="1000"/>
              </a:lnSpc>
            </a:pPr>
            <a:r>
              <a:rPr sz="900" spc="-20" dirty="0">
                <a:solidFill>
                  <a:srgbClr val="575756"/>
                </a:solidFill>
                <a:latin typeface="Segoe UI"/>
                <a:cs typeface="Segoe UI"/>
              </a:rPr>
              <a:t>Обеспечени</a:t>
            </a:r>
            <a:r>
              <a:rPr sz="900" dirty="0">
                <a:solidFill>
                  <a:srgbClr val="575756"/>
                </a:solidFill>
                <a:latin typeface="Segoe UI"/>
                <a:cs typeface="Segoe UI"/>
              </a:rPr>
              <a:t>е</a:t>
            </a:r>
            <a:r>
              <a:rPr sz="900" spc="-40" dirty="0">
                <a:solidFill>
                  <a:srgbClr val="575756"/>
                </a:solidFill>
                <a:latin typeface="Segoe UI"/>
                <a:cs typeface="Segoe UI"/>
              </a:rPr>
              <a:t> </a:t>
            </a:r>
            <a:r>
              <a:rPr sz="900" spc="-20" dirty="0">
                <a:solidFill>
                  <a:srgbClr val="575756"/>
                </a:solidFill>
                <a:latin typeface="Segoe UI"/>
                <a:cs typeface="Segoe UI"/>
              </a:rPr>
              <a:t>участия представителе</a:t>
            </a:r>
            <a:r>
              <a:rPr sz="900" dirty="0">
                <a:solidFill>
                  <a:srgbClr val="575756"/>
                </a:solidFill>
                <a:latin typeface="Segoe UI"/>
                <a:cs typeface="Segoe UI"/>
              </a:rPr>
              <a:t>й</a:t>
            </a:r>
            <a:r>
              <a:rPr sz="900" spc="-40" dirty="0">
                <a:solidFill>
                  <a:srgbClr val="575756"/>
                </a:solidFill>
                <a:latin typeface="Segoe UI"/>
                <a:cs typeface="Segoe UI"/>
              </a:rPr>
              <a:t> </a:t>
            </a:r>
            <a:r>
              <a:rPr sz="900" spc="-20" dirty="0">
                <a:solidFill>
                  <a:srgbClr val="575756"/>
                </a:solidFill>
                <a:latin typeface="Segoe UI"/>
                <a:cs typeface="Segoe UI"/>
              </a:rPr>
              <a:t>региона </a:t>
            </a:r>
            <a:r>
              <a:rPr sz="900" dirty="0">
                <a:solidFill>
                  <a:srgbClr val="575756"/>
                </a:solidFill>
                <a:latin typeface="Segoe UI"/>
                <a:cs typeface="Segoe UI"/>
              </a:rPr>
              <a:t>в</a:t>
            </a:r>
            <a:r>
              <a:rPr sz="900" spc="-40" dirty="0">
                <a:solidFill>
                  <a:srgbClr val="575756"/>
                </a:solidFill>
                <a:latin typeface="Segoe UI"/>
                <a:cs typeface="Segoe UI"/>
              </a:rPr>
              <a:t> </a:t>
            </a:r>
            <a:r>
              <a:rPr sz="900" spc="-20" dirty="0">
                <a:solidFill>
                  <a:srgbClr val="575756"/>
                </a:solidFill>
                <a:latin typeface="Segoe UI"/>
                <a:cs typeface="Segoe UI"/>
              </a:rPr>
              <a:t>форум</a:t>
            </a:r>
            <a:r>
              <a:rPr sz="900" dirty="0">
                <a:solidFill>
                  <a:srgbClr val="575756"/>
                </a:solidFill>
                <a:latin typeface="Segoe UI"/>
                <a:cs typeface="Segoe UI"/>
              </a:rPr>
              <a:t>е</a:t>
            </a:r>
            <a:r>
              <a:rPr sz="900" spc="-40" dirty="0">
                <a:solidFill>
                  <a:srgbClr val="575756"/>
                </a:solidFill>
                <a:latin typeface="Segoe UI"/>
                <a:cs typeface="Segoe UI"/>
              </a:rPr>
              <a:t> </a:t>
            </a:r>
            <a:r>
              <a:rPr sz="900" spc="-20" dirty="0">
                <a:solidFill>
                  <a:srgbClr val="575756"/>
                </a:solidFill>
                <a:latin typeface="Segoe UI"/>
                <a:cs typeface="Segoe UI"/>
              </a:rPr>
              <a:t>молодых деятеле</a:t>
            </a:r>
            <a:r>
              <a:rPr sz="900" dirty="0">
                <a:solidFill>
                  <a:srgbClr val="575756"/>
                </a:solidFill>
                <a:latin typeface="Segoe UI"/>
                <a:cs typeface="Segoe UI"/>
              </a:rPr>
              <a:t>й</a:t>
            </a:r>
            <a:r>
              <a:rPr sz="900" spc="-40" dirty="0">
                <a:solidFill>
                  <a:srgbClr val="575756"/>
                </a:solidFill>
                <a:latin typeface="Segoe UI"/>
                <a:cs typeface="Segoe UI"/>
              </a:rPr>
              <a:t> </a:t>
            </a:r>
            <a:r>
              <a:rPr sz="900" spc="-20" dirty="0">
                <a:solidFill>
                  <a:srgbClr val="575756"/>
                </a:solidFill>
                <a:latin typeface="Segoe UI"/>
                <a:cs typeface="Segoe UI"/>
              </a:rPr>
              <a:t>культуры</a:t>
            </a:r>
            <a:endParaRPr sz="900">
              <a:latin typeface="Segoe UI"/>
              <a:cs typeface="Segoe UI"/>
            </a:endParaRPr>
          </a:p>
          <a:p>
            <a:pPr marL="12700">
              <a:lnSpc>
                <a:spcPts val="980"/>
              </a:lnSpc>
            </a:pPr>
            <a:r>
              <a:rPr sz="900" dirty="0">
                <a:solidFill>
                  <a:srgbClr val="575756"/>
                </a:solidFill>
                <a:latin typeface="Segoe UI"/>
                <a:cs typeface="Segoe UI"/>
              </a:rPr>
              <a:t>и</a:t>
            </a:r>
            <a:r>
              <a:rPr sz="900" spc="-40" dirty="0">
                <a:solidFill>
                  <a:srgbClr val="575756"/>
                </a:solidFill>
                <a:latin typeface="Segoe UI"/>
                <a:cs typeface="Segoe UI"/>
              </a:rPr>
              <a:t> </a:t>
            </a:r>
            <a:r>
              <a:rPr sz="900" spc="-20" dirty="0">
                <a:solidFill>
                  <a:srgbClr val="575756"/>
                </a:solidFill>
                <a:latin typeface="Segoe UI"/>
                <a:cs typeface="Segoe UI"/>
              </a:rPr>
              <a:t>искусств</a:t>
            </a:r>
            <a:r>
              <a:rPr sz="900" dirty="0">
                <a:solidFill>
                  <a:srgbClr val="575756"/>
                </a:solidFill>
                <a:latin typeface="Segoe UI"/>
                <a:cs typeface="Segoe UI"/>
              </a:rPr>
              <a:t>а</a:t>
            </a:r>
            <a:r>
              <a:rPr sz="900" spc="-40" dirty="0">
                <a:solidFill>
                  <a:srgbClr val="575756"/>
                </a:solidFill>
                <a:latin typeface="Segoe UI"/>
                <a:cs typeface="Segoe UI"/>
              </a:rPr>
              <a:t> </a:t>
            </a:r>
            <a:r>
              <a:rPr sz="900" spc="-20" dirty="0">
                <a:solidFill>
                  <a:srgbClr val="575756"/>
                </a:solidFill>
                <a:latin typeface="Segoe UI"/>
                <a:cs typeface="Segoe UI"/>
              </a:rPr>
              <a:t>«Таврида»</a:t>
            </a:r>
            <a:endParaRPr sz="900">
              <a:latin typeface="Segoe UI"/>
              <a:cs typeface="Segoe UI"/>
            </a:endParaRPr>
          </a:p>
        </p:txBody>
      </p:sp>
      <p:sp>
        <p:nvSpPr>
          <p:cNvPr id="68" name="object 68"/>
          <p:cNvSpPr/>
          <p:nvPr/>
        </p:nvSpPr>
        <p:spPr>
          <a:xfrm>
            <a:off x="7770581" y="1086266"/>
            <a:ext cx="0" cy="1863089"/>
          </a:xfrm>
          <a:custGeom>
            <a:avLst/>
            <a:gdLst/>
            <a:ahLst/>
            <a:cxnLst/>
            <a:rect l="l" t="t" r="r" b="b"/>
            <a:pathLst>
              <a:path h="1863089">
                <a:moveTo>
                  <a:pt x="0" y="0"/>
                </a:moveTo>
                <a:lnTo>
                  <a:pt x="0" y="1862759"/>
                </a:lnTo>
              </a:path>
            </a:pathLst>
          </a:custGeom>
          <a:ln w="9525">
            <a:solidFill>
              <a:srgbClr val="5284C4"/>
            </a:solidFill>
          </a:ln>
        </p:spPr>
        <p:txBody>
          <a:bodyPr wrap="square" lIns="0" tIns="0" rIns="0" bIns="0" rtlCol="0"/>
          <a:lstStyle/>
          <a:p>
            <a:endParaRPr/>
          </a:p>
        </p:txBody>
      </p:sp>
      <p:sp>
        <p:nvSpPr>
          <p:cNvPr id="69" name="object 69"/>
          <p:cNvSpPr/>
          <p:nvPr/>
        </p:nvSpPr>
        <p:spPr>
          <a:xfrm>
            <a:off x="7770579" y="1091029"/>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70" name="object 70"/>
          <p:cNvSpPr/>
          <p:nvPr/>
        </p:nvSpPr>
        <p:spPr>
          <a:xfrm>
            <a:off x="7902895" y="1062556"/>
            <a:ext cx="42545" cy="47625"/>
          </a:xfrm>
          <a:custGeom>
            <a:avLst/>
            <a:gdLst/>
            <a:ahLst/>
            <a:cxnLst/>
            <a:rect l="l" t="t" r="r" b="b"/>
            <a:pathLst>
              <a:path w="42545"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1" name="object 71"/>
          <p:cNvSpPr/>
          <p:nvPr/>
        </p:nvSpPr>
        <p:spPr>
          <a:xfrm>
            <a:off x="7902895" y="1062556"/>
            <a:ext cx="42545" cy="47625"/>
          </a:xfrm>
          <a:custGeom>
            <a:avLst/>
            <a:gdLst/>
            <a:ahLst/>
            <a:cxnLst/>
            <a:rect l="l" t="t" r="r" b="b"/>
            <a:pathLst>
              <a:path w="42545"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72" name="object 72"/>
          <p:cNvSpPr/>
          <p:nvPr/>
        </p:nvSpPr>
        <p:spPr>
          <a:xfrm>
            <a:off x="7597366" y="2175404"/>
            <a:ext cx="305435" cy="0"/>
          </a:xfrm>
          <a:custGeom>
            <a:avLst/>
            <a:gdLst/>
            <a:ahLst/>
            <a:cxnLst/>
            <a:rect l="l" t="t" r="r" b="b"/>
            <a:pathLst>
              <a:path w="305434">
                <a:moveTo>
                  <a:pt x="0" y="0"/>
                </a:moveTo>
                <a:lnTo>
                  <a:pt x="305330" y="0"/>
                </a:lnTo>
              </a:path>
            </a:pathLst>
          </a:custGeom>
          <a:ln w="13790">
            <a:solidFill>
              <a:srgbClr val="5284C4"/>
            </a:solidFill>
          </a:ln>
        </p:spPr>
        <p:txBody>
          <a:bodyPr wrap="square" lIns="0" tIns="0" rIns="0" bIns="0" rtlCol="0"/>
          <a:lstStyle/>
          <a:p>
            <a:endParaRPr/>
          </a:p>
        </p:txBody>
      </p:sp>
      <p:sp>
        <p:nvSpPr>
          <p:cNvPr id="73" name="object 73"/>
          <p:cNvSpPr/>
          <p:nvPr/>
        </p:nvSpPr>
        <p:spPr>
          <a:xfrm>
            <a:off x="7886667" y="2153855"/>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74" name="object 74"/>
          <p:cNvSpPr/>
          <p:nvPr/>
        </p:nvSpPr>
        <p:spPr>
          <a:xfrm>
            <a:off x="7886667" y="2153855"/>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75" name="object 75"/>
          <p:cNvSpPr/>
          <p:nvPr/>
        </p:nvSpPr>
        <p:spPr>
          <a:xfrm>
            <a:off x="1131531" y="5335071"/>
            <a:ext cx="434936" cy="436481"/>
          </a:xfrm>
          <a:prstGeom prst="rect">
            <a:avLst/>
          </a:prstGeom>
          <a:blipFill>
            <a:blip r:embed="rId3" cstate="print"/>
            <a:stretch>
              <a:fillRect/>
            </a:stretch>
          </a:blipFill>
        </p:spPr>
        <p:txBody>
          <a:bodyPr wrap="square" lIns="0" tIns="0" rIns="0" bIns="0" rtlCol="0"/>
          <a:lstStyle/>
          <a:p>
            <a:endParaRPr/>
          </a:p>
        </p:txBody>
      </p:sp>
      <p:sp>
        <p:nvSpPr>
          <p:cNvPr id="76" name="object 76"/>
          <p:cNvSpPr/>
          <p:nvPr/>
        </p:nvSpPr>
        <p:spPr>
          <a:xfrm>
            <a:off x="1266671" y="5776883"/>
            <a:ext cx="0" cy="713740"/>
          </a:xfrm>
          <a:custGeom>
            <a:avLst/>
            <a:gdLst/>
            <a:ahLst/>
            <a:cxnLst/>
            <a:rect l="l" t="t" r="r" b="b"/>
            <a:pathLst>
              <a:path h="713739">
                <a:moveTo>
                  <a:pt x="0" y="0"/>
                </a:moveTo>
                <a:lnTo>
                  <a:pt x="0" y="713727"/>
                </a:lnTo>
              </a:path>
            </a:pathLst>
          </a:custGeom>
          <a:ln w="9525">
            <a:solidFill>
              <a:srgbClr val="5284C4"/>
            </a:solidFill>
          </a:ln>
        </p:spPr>
        <p:txBody>
          <a:bodyPr wrap="square" lIns="0" tIns="0" rIns="0" bIns="0" rtlCol="0"/>
          <a:lstStyle/>
          <a:p>
            <a:endParaRPr/>
          </a:p>
        </p:txBody>
      </p:sp>
      <p:sp>
        <p:nvSpPr>
          <p:cNvPr id="77" name="object 77"/>
          <p:cNvSpPr/>
          <p:nvPr/>
        </p:nvSpPr>
        <p:spPr>
          <a:xfrm>
            <a:off x="1261911" y="6490613"/>
            <a:ext cx="115570" cy="0"/>
          </a:xfrm>
          <a:custGeom>
            <a:avLst/>
            <a:gdLst/>
            <a:ahLst/>
            <a:cxnLst/>
            <a:rect l="l" t="t" r="r" b="b"/>
            <a:pathLst>
              <a:path w="115569">
                <a:moveTo>
                  <a:pt x="115239" y="0"/>
                </a:moveTo>
                <a:lnTo>
                  <a:pt x="0" y="0"/>
                </a:lnTo>
              </a:path>
            </a:pathLst>
          </a:custGeom>
          <a:ln w="9525">
            <a:solidFill>
              <a:srgbClr val="5284C4"/>
            </a:solidFill>
          </a:ln>
        </p:spPr>
        <p:txBody>
          <a:bodyPr wrap="square" lIns="0" tIns="0" rIns="0" bIns="0" rtlCol="0"/>
          <a:lstStyle/>
          <a:p>
            <a:endParaRPr/>
          </a:p>
        </p:txBody>
      </p:sp>
      <p:sp>
        <p:nvSpPr>
          <p:cNvPr id="78" name="object 78"/>
          <p:cNvSpPr/>
          <p:nvPr/>
        </p:nvSpPr>
        <p:spPr>
          <a:xfrm>
            <a:off x="1380780" y="6466903"/>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79" name="object 79"/>
          <p:cNvSpPr/>
          <p:nvPr/>
        </p:nvSpPr>
        <p:spPr>
          <a:xfrm>
            <a:off x="1380780" y="6466903"/>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80" name="object 80"/>
          <p:cNvSpPr/>
          <p:nvPr/>
        </p:nvSpPr>
        <p:spPr>
          <a:xfrm>
            <a:off x="1266670" y="5954212"/>
            <a:ext cx="124460" cy="0"/>
          </a:xfrm>
          <a:custGeom>
            <a:avLst/>
            <a:gdLst/>
            <a:ahLst/>
            <a:cxnLst/>
            <a:rect l="l" t="t" r="r" b="b"/>
            <a:pathLst>
              <a:path w="124459">
                <a:moveTo>
                  <a:pt x="124244" y="0"/>
                </a:moveTo>
                <a:lnTo>
                  <a:pt x="0" y="0"/>
                </a:lnTo>
              </a:path>
            </a:pathLst>
          </a:custGeom>
          <a:ln w="9525">
            <a:solidFill>
              <a:srgbClr val="5284C4"/>
            </a:solidFill>
          </a:ln>
        </p:spPr>
        <p:txBody>
          <a:bodyPr wrap="square" lIns="0" tIns="0" rIns="0" bIns="0" rtlCol="0"/>
          <a:lstStyle/>
          <a:p>
            <a:endParaRPr/>
          </a:p>
        </p:txBody>
      </p:sp>
      <p:sp>
        <p:nvSpPr>
          <p:cNvPr id="81" name="object 81"/>
          <p:cNvSpPr/>
          <p:nvPr/>
        </p:nvSpPr>
        <p:spPr>
          <a:xfrm>
            <a:off x="1394543" y="5930508"/>
            <a:ext cx="42545" cy="47625"/>
          </a:xfrm>
          <a:custGeom>
            <a:avLst/>
            <a:gdLst/>
            <a:ahLst/>
            <a:cxnLst/>
            <a:rect l="l" t="t" r="r" b="b"/>
            <a:pathLst>
              <a:path w="42544" h="47625">
                <a:moveTo>
                  <a:pt x="22900" y="0"/>
                </a:moveTo>
                <a:lnTo>
                  <a:pt x="8766" y="3833"/>
                </a:lnTo>
                <a:lnTo>
                  <a:pt x="0" y="13927"/>
                </a:lnTo>
                <a:lnTo>
                  <a:pt x="1253" y="31489"/>
                </a:lnTo>
                <a:lnTo>
                  <a:pt x="7635" y="42511"/>
                </a:lnTo>
                <a:lnTo>
                  <a:pt x="17481" y="47269"/>
                </a:lnTo>
                <a:lnTo>
                  <a:pt x="20726" y="47516"/>
                </a:lnTo>
                <a:lnTo>
                  <a:pt x="33759" y="43233"/>
                </a:lnTo>
                <a:lnTo>
                  <a:pt x="41986" y="32253"/>
                </a:lnTo>
                <a:lnTo>
                  <a:pt x="40237" y="15072"/>
                </a:lnTo>
                <a:lnTo>
                  <a:pt x="33297" y="4343"/>
                </a:lnTo>
                <a:lnTo>
                  <a:pt x="22900" y="0"/>
                </a:lnTo>
                <a:close/>
              </a:path>
            </a:pathLst>
          </a:custGeom>
          <a:solidFill>
            <a:srgbClr val="5284C4"/>
          </a:solidFill>
        </p:spPr>
        <p:txBody>
          <a:bodyPr wrap="square" lIns="0" tIns="0" rIns="0" bIns="0" rtlCol="0"/>
          <a:lstStyle/>
          <a:p>
            <a:endParaRPr/>
          </a:p>
        </p:txBody>
      </p:sp>
      <p:sp>
        <p:nvSpPr>
          <p:cNvPr id="82" name="object 82"/>
          <p:cNvSpPr/>
          <p:nvPr/>
        </p:nvSpPr>
        <p:spPr>
          <a:xfrm>
            <a:off x="1394543" y="5930508"/>
            <a:ext cx="42545" cy="47625"/>
          </a:xfrm>
          <a:custGeom>
            <a:avLst/>
            <a:gdLst/>
            <a:ahLst/>
            <a:cxnLst/>
            <a:rect l="l" t="t" r="r" b="b"/>
            <a:pathLst>
              <a:path w="42544" h="47625">
                <a:moveTo>
                  <a:pt x="20726" y="47516"/>
                </a:moveTo>
                <a:lnTo>
                  <a:pt x="33759" y="43233"/>
                </a:lnTo>
                <a:lnTo>
                  <a:pt x="41986" y="32253"/>
                </a:lnTo>
                <a:lnTo>
                  <a:pt x="40237" y="15072"/>
                </a:lnTo>
                <a:lnTo>
                  <a:pt x="33297" y="4343"/>
                </a:lnTo>
                <a:lnTo>
                  <a:pt x="22900" y="0"/>
                </a:lnTo>
                <a:lnTo>
                  <a:pt x="8766" y="3833"/>
                </a:lnTo>
                <a:lnTo>
                  <a:pt x="0" y="13927"/>
                </a:lnTo>
                <a:lnTo>
                  <a:pt x="1253" y="31489"/>
                </a:lnTo>
                <a:lnTo>
                  <a:pt x="7635" y="42511"/>
                </a:lnTo>
                <a:lnTo>
                  <a:pt x="17481" y="47269"/>
                </a:lnTo>
                <a:lnTo>
                  <a:pt x="20726" y="47516"/>
                </a:lnTo>
                <a:close/>
              </a:path>
            </a:pathLst>
          </a:custGeom>
          <a:ln w="3175">
            <a:solidFill>
              <a:srgbClr val="5284C4"/>
            </a:solidFill>
          </a:ln>
        </p:spPr>
        <p:txBody>
          <a:bodyPr wrap="square" lIns="0" tIns="0" rIns="0" bIns="0" rtlCol="0"/>
          <a:lstStyle/>
          <a:p>
            <a:endParaRPr/>
          </a:p>
        </p:txBody>
      </p:sp>
      <p:sp>
        <p:nvSpPr>
          <p:cNvPr id="83" name="object 83"/>
          <p:cNvSpPr/>
          <p:nvPr/>
        </p:nvSpPr>
        <p:spPr>
          <a:xfrm>
            <a:off x="5536653" y="721309"/>
            <a:ext cx="1530299" cy="1272108"/>
          </a:xfrm>
          <a:prstGeom prst="rect">
            <a:avLst/>
          </a:prstGeom>
          <a:blipFill>
            <a:blip r:embed="rId4" cstate="print"/>
            <a:stretch>
              <a:fillRect/>
            </a:stretch>
          </a:blipFill>
        </p:spPr>
        <p:txBody>
          <a:bodyPr wrap="square" lIns="0" tIns="0" rIns="0" bIns="0" rtlCol="0"/>
          <a:lstStyle/>
          <a:p>
            <a:endParaRPr/>
          </a:p>
        </p:txBody>
      </p:sp>
      <p:sp>
        <p:nvSpPr>
          <p:cNvPr id="84" name="object 84"/>
          <p:cNvSpPr/>
          <p:nvPr/>
        </p:nvSpPr>
        <p:spPr>
          <a:xfrm>
            <a:off x="9452740" y="4287412"/>
            <a:ext cx="537259" cy="410108"/>
          </a:xfrm>
          <a:prstGeom prst="rect">
            <a:avLst/>
          </a:prstGeom>
          <a:blipFill>
            <a:blip r:embed="rId5" cstate="print"/>
            <a:stretch>
              <a:fillRect/>
            </a:stretch>
          </a:blipFill>
        </p:spPr>
        <p:txBody>
          <a:bodyPr wrap="square" lIns="0" tIns="0" rIns="0" bIns="0" rtlCol="0"/>
          <a:lstStyle/>
          <a:p>
            <a:endParaRPr/>
          </a:p>
        </p:txBody>
      </p:sp>
      <p:sp>
        <p:nvSpPr>
          <p:cNvPr id="85" name="object 85"/>
          <p:cNvSpPr/>
          <p:nvPr/>
        </p:nvSpPr>
        <p:spPr>
          <a:xfrm>
            <a:off x="9441471" y="5133416"/>
            <a:ext cx="548525" cy="304300"/>
          </a:xfrm>
          <a:prstGeom prst="rect">
            <a:avLst/>
          </a:prstGeom>
          <a:blipFill>
            <a:blip r:embed="rId6" cstate="print"/>
            <a:stretch>
              <a:fillRect/>
            </a:stretch>
          </a:blipFill>
        </p:spPr>
        <p:txBody>
          <a:bodyPr wrap="square" lIns="0" tIns="0" rIns="0" bIns="0" rtlCol="0"/>
          <a:lstStyle/>
          <a:p>
            <a:endParaRPr/>
          </a:p>
        </p:txBody>
      </p:sp>
      <p:sp>
        <p:nvSpPr>
          <p:cNvPr id="86" name="object 86"/>
          <p:cNvSpPr/>
          <p:nvPr/>
        </p:nvSpPr>
        <p:spPr>
          <a:xfrm>
            <a:off x="7765822" y="2944262"/>
            <a:ext cx="130175" cy="0"/>
          </a:xfrm>
          <a:custGeom>
            <a:avLst/>
            <a:gdLst/>
            <a:ahLst/>
            <a:cxnLst/>
            <a:rect l="l" t="t" r="r" b="b"/>
            <a:pathLst>
              <a:path w="130175">
                <a:moveTo>
                  <a:pt x="129565" y="0"/>
                </a:moveTo>
                <a:lnTo>
                  <a:pt x="0" y="0"/>
                </a:lnTo>
              </a:path>
            </a:pathLst>
          </a:custGeom>
          <a:ln w="9525">
            <a:solidFill>
              <a:srgbClr val="5284C4"/>
            </a:solidFill>
          </a:ln>
        </p:spPr>
        <p:txBody>
          <a:bodyPr wrap="square" lIns="0" tIns="0" rIns="0" bIns="0" rtlCol="0"/>
          <a:lstStyle/>
          <a:p>
            <a:endParaRPr/>
          </a:p>
        </p:txBody>
      </p:sp>
      <p:sp>
        <p:nvSpPr>
          <p:cNvPr id="87" name="object 87"/>
          <p:cNvSpPr/>
          <p:nvPr/>
        </p:nvSpPr>
        <p:spPr>
          <a:xfrm>
            <a:off x="7879357" y="2920581"/>
            <a:ext cx="43180" cy="47625"/>
          </a:xfrm>
          <a:custGeom>
            <a:avLst/>
            <a:gdLst/>
            <a:ahLst/>
            <a:cxnLst/>
            <a:rect l="l" t="t" r="r" b="b"/>
            <a:pathLst>
              <a:path w="43179" h="47625">
                <a:moveTo>
                  <a:pt x="24430" y="0"/>
                </a:moveTo>
                <a:lnTo>
                  <a:pt x="9444" y="3390"/>
                </a:lnTo>
                <a:lnTo>
                  <a:pt x="0" y="12627"/>
                </a:lnTo>
                <a:lnTo>
                  <a:pt x="726" y="30286"/>
                </a:lnTo>
                <a:lnTo>
                  <a:pt x="6632" y="41555"/>
                </a:lnTo>
                <a:lnTo>
                  <a:pt x="16115" y="46844"/>
                </a:lnTo>
                <a:lnTo>
                  <a:pt x="21060" y="47382"/>
                </a:lnTo>
                <a:lnTo>
                  <a:pt x="34441" y="43273"/>
                </a:lnTo>
                <a:lnTo>
                  <a:pt x="43063" y="32695"/>
                </a:lnTo>
                <a:lnTo>
                  <a:pt x="41532" y="15560"/>
                </a:lnTo>
                <a:lnTo>
                  <a:pt x="34760" y="4714"/>
                </a:lnTo>
                <a:lnTo>
                  <a:pt x="24430" y="0"/>
                </a:lnTo>
                <a:close/>
              </a:path>
            </a:pathLst>
          </a:custGeom>
          <a:solidFill>
            <a:srgbClr val="5284C4"/>
          </a:solidFill>
        </p:spPr>
        <p:txBody>
          <a:bodyPr wrap="square" lIns="0" tIns="0" rIns="0" bIns="0" rtlCol="0"/>
          <a:lstStyle/>
          <a:p>
            <a:endParaRPr/>
          </a:p>
        </p:txBody>
      </p:sp>
      <p:sp>
        <p:nvSpPr>
          <p:cNvPr id="88" name="object 88"/>
          <p:cNvSpPr/>
          <p:nvPr/>
        </p:nvSpPr>
        <p:spPr>
          <a:xfrm>
            <a:off x="7879357" y="2920581"/>
            <a:ext cx="43180" cy="47625"/>
          </a:xfrm>
          <a:custGeom>
            <a:avLst/>
            <a:gdLst/>
            <a:ahLst/>
            <a:cxnLst/>
            <a:rect l="l" t="t" r="r" b="b"/>
            <a:pathLst>
              <a:path w="43179" h="47625">
                <a:moveTo>
                  <a:pt x="21060" y="47382"/>
                </a:moveTo>
                <a:lnTo>
                  <a:pt x="34441" y="43273"/>
                </a:lnTo>
                <a:lnTo>
                  <a:pt x="43063" y="32695"/>
                </a:lnTo>
                <a:lnTo>
                  <a:pt x="41532" y="15560"/>
                </a:lnTo>
                <a:lnTo>
                  <a:pt x="34760" y="4714"/>
                </a:lnTo>
                <a:lnTo>
                  <a:pt x="24430" y="0"/>
                </a:lnTo>
                <a:lnTo>
                  <a:pt x="9444" y="3390"/>
                </a:lnTo>
                <a:lnTo>
                  <a:pt x="0" y="12627"/>
                </a:lnTo>
                <a:lnTo>
                  <a:pt x="726" y="30286"/>
                </a:lnTo>
                <a:lnTo>
                  <a:pt x="6632" y="41555"/>
                </a:lnTo>
                <a:lnTo>
                  <a:pt x="16115" y="46844"/>
                </a:lnTo>
                <a:lnTo>
                  <a:pt x="21060" y="47382"/>
                </a:lnTo>
                <a:close/>
              </a:path>
            </a:pathLst>
          </a:custGeom>
          <a:ln w="3175">
            <a:solidFill>
              <a:srgbClr val="5284C4"/>
            </a:solidFill>
          </a:ln>
        </p:spPr>
        <p:txBody>
          <a:bodyPr wrap="square" lIns="0" tIns="0" rIns="0" bIns="0" rtlCol="0"/>
          <a:lstStyle/>
          <a:p>
            <a:endParaRPr/>
          </a:p>
        </p:txBody>
      </p:sp>
      <p:sp>
        <p:nvSpPr>
          <p:cNvPr id="89" name="object 89"/>
          <p:cNvSpPr/>
          <p:nvPr/>
        </p:nvSpPr>
        <p:spPr>
          <a:xfrm>
            <a:off x="9422608" y="5742617"/>
            <a:ext cx="548263" cy="564710"/>
          </a:xfrm>
          <a:prstGeom prst="rect">
            <a:avLst/>
          </a:prstGeom>
          <a:blipFill>
            <a:blip r:embed="rId7" cstate="print"/>
            <a:stretch>
              <a:fillRect/>
            </a:stretch>
          </a:blipFill>
        </p:spPr>
        <p:txBody>
          <a:bodyPr wrap="square" lIns="0" tIns="0" rIns="0" bIns="0" rtlCol="0"/>
          <a:lstStyle/>
          <a:p>
            <a:endParaRPr/>
          </a:p>
        </p:txBody>
      </p:sp>
      <p:sp>
        <p:nvSpPr>
          <p:cNvPr id="90" name="object 90"/>
          <p:cNvSpPr txBox="1"/>
          <p:nvPr/>
        </p:nvSpPr>
        <p:spPr>
          <a:xfrm>
            <a:off x="8049864" y="5751314"/>
            <a:ext cx="1688464" cy="774065"/>
          </a:xfrm>
          <a:prstGeom prst="rect">
            <a:avLst/>
          </a:prstGeom>
        </p:spPr>
        <p:txBody>
          <a:bodyPr vert="horz" wrap="square" lIns="0" tIns="0" rIns="0" bIns="0" rtlCol="0">
            <a:spAutoFit/>
          </a:bodyPr>
          <a:lstStyle/>
          <a:p>
            <a:pPr marL="12700" marR="544830">
              <a:lnSpc>
                <a:spcPts val="1000"/>
              </a:lnSpc>
            </a:pPr>
            <a:r>
              <a:rPr sz="900" spc="-20" dirty="0">
                <a:solidFill>
                  <a:srgbClr val="575756"/>
                </a:solidFill>
                <a:latin typeface="Segoe UI"/>
                <a:cs typeface="Segoe UI"/>
              </a:rPr>
              <a:t>Проведени</a:t>
            </a:r>
            <a:r>
              <a:rPr sz="900" dirty="0">
                <a:solidFill>
                  <a:srgbClr val="575756"/>
                </a:solidFill>
                <a:latin typeface="Segoe UI"/>
                <a:cs typeface="Segoe UI"/>
              </a:rPr>
              <a:t>е</a:t>
            </a:r>
            <a:r>
              <a:rPr sz="900" spc="-40" dirty="0">
                <a:solidFill>
                  <a:srgbClr val="575756"/>
                </a:solidFill>
                <a:latin typeface="Segoe UI"/>
                <a:cs typeface="Segoe UI"/>
              </a:rPr>
              <a:t> </a:t>
            </a:r>
            <a:r>
              <a:rPr sz="900" spc="-20" dirty="0">
                <a:solidFill>
                  <a:srgbClr val="575756"/>
                </a:solidFill>
                <a:latin typeface="Segoe UI"/>
                <a:cs typeface="Segoe UI"/>
              </a:rPr>
              <a:t>широкой рекламной</a:t>
            </a:r>
            <a:endParaRPr sz="900">
              <a:latin typeface="Segoe UI"/>
              <a:cs typeface="Segoe UI"/>
            </a:endParaRPr>
          </a:p>
          <a:p>
            <a:pPr marL="12700" marR="655955">
              <a:lnSpc>
                <a:spcPts val="1000"/>
              </a:lnSpc>
            </a:pPr>
            <a:r>
              <a:rPr sz="900" dirty="0">
                <a:solidFill>
                  <a:srgbClr val="575756"/>
                </a:solidFill>
                <a:latin typeface="Segoe UI"/>
                <a:cs typeface="Segoe UI"/>
              </a:rPr>
              <a:t>и</a:t>
            </a:r>
            <a:r>
              <a:rPr sz="900" spc="-40" dirty="0">
                <a:solidFill>
                  <a:srgbClr val="575756"/>
                </a:solidFill>
                <a:latin typeface="Segoe UI"/>
                <a:cs typeface="Segoe UI"/>
              </a:rPr>
              <a:t> </a:t>
            </a:r>
            <a:r>
              <a:rPr sz="900" spc="-20" dirty="0">
                <a:solidFill>
                  <a:srgbClr val="575756"/>
                </a:solidFill>
                <a:latin typeface="Segoe UI"/>
                <a:cs typeface="Segoe UI"/>
              </a:rPr>
              <a:t>информационной кампани</a:t>
            </a:r>
            <a:r>
              <a:rPr sz="900" dirty="0">
                <a:solidFill>
                  <a:srgbClr val="575756"/>
                </a:solidFill>
                <a:latin typeface="Segoe UI"/>
                <a:cs typeface="Segoe UI"/>
              </a:rPr>
              <a:t>и</a:t>
            </a:r>
            <a:r>
              <a:rPr sz="900" spc="-40" dirty="0">
                <a:solidFill>
                  <a:srgbClr val="575756"/>
                </a:solidFill>
                <a:latin typeface="Segoe UI"/>
                <a:cs typeface="Segoe UI"/>
              </a:rPr>
              <a:t> </a:t>
            </a:r>
            <a:r>
              <a:rPr sz="900" dirty="0">
                <a:solidFill>
                  <a:srgbClr val="575756"/>
                </a:solidFill>
                <a:latin typeface="Segoe UI"/>
                <a:cs typeface="Segoe UI"/>
              </a:rPr>
              <a:t>с</a:t>
            </a:r>
            <a:r>
              <a:rPr sz="900" spc="-40" dirty="0">
                <a:solidFill>
                  <a:srgbClr val="575756"/>
                </a:solidFill>
                <a:latin typeface="Segoe UI"/>
                <a:cs typeface="Segoe UI"/>
              </a:rPr>
              <a:t> </a:t>
            </a:r>
            <a:r>
              <a:rPr sz="900" spc="-20" dirty="0">
                <a:solidFill>
                  <a:srgbClr val="575756"/>
                </a:solidFill>
                <a:latin typeface="Segoe UI"/>
                <a:cs typeface="Segoe UI"/>
              </a:rPr>
              <a:t>целью популяризации</a:t>
            </a:r>
            <a:endParaRPr sz="900">
              <a:latin typeface="Segoe UI"/>
              <a:cs typeface="Segoe UI"/>
            </a:endParaRPr>
          </a:p>
          <a:p>
            <a:pPr marL="12700">
              <a:lnSpc>
                <a:spcPts val="975"/>
              </a:lnSpc>
            </a:pPr>
            <a:r>
              <a:rPr sz="900" spc="-20" dirty="0">
                <a:solidFill>
                  <a:srgbClr val="575756"/>
                </a:solidFill>
                <a:latin typeface="Segoe UI"/>
                <a:cs typeface="Segoe UI"/>
              </a:rPr>
              <a:t>добровольчеств</a:t>
            </a:r>
            <a:r>
              <a:rPr sz="900" dirty="0">
                <a:solidFill>
                  <a:srgbClr val="575756"/>
                </a:solidFill>
                <a:latin typeface="Segoe UI"/>
                <a:cs typeface="Segoe UI"/>
              </a:rPr>
              <a:t>а</a:t>
            </a:r>
            <a:r>
              <a:rPr sz="900" spc="-40" dirty="0">
                <a:solidFill>
                  <a:srgbClr val="575756"/>
                </a:solidFill>
                <a:latin typeface="Segoe UI"/>
                <a:cs typeface="Segoe UI"/>
              </a:rPr>
              <a:t> </a:t>
            </a:r>
            <a:r>
              <a:rPr sz="900" spc="-20" dirty="0">
                <a:solidFill>
                  <a:srgbClr val="575756"/>
                </a:solidFill>
                <a:latin typeface="Segoe UI"/>
                <a:cs typeface="Segoe UI"/>
              </a:rPr>
              <a:t>(волонтерства)</a:t>
            </a:r>
            <a:endParaRPr sz="900">
              <a:latin typeface="Segoe UI"/>
              <a:cs typeface="Segoe UI"/>
            </a:endParaRPr>
          </a:p>
        </p:txBody>
      </p:sp>
      <p:sp>
        <p:nvSpPr>
          <p:cNvPr id="91" name="object 91"/>
          <p:cNvSpPr txBox="1"/>
          <p:nvPr/>
        </p:nvSpPr>
        <p:spPr>
          <a:xfrm>
            <a:off x="1489867" y="5856674"/>
            <a:ext cx="677545"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8 911,2</a:t>
            </a:r>
            <a:endParaRPr sz="1500">
              <a:latin typeface="Segoe UI"/>
              <a:cs typeface="Segoe UI"/>
            </a:endParaRPr>
          </a:p>
        </p:txBody>
      </p:sp>
      <p:sp>
        <p:nvSpPr>
          <p:cNvPr id="92" name="object 92"/>
          <p:cNvSpPr txBox="1"/>
          <p:nvPr/>
        </p:nvSpPr>
        <p:spPr>
          <a:xfrm>
            <a:off x="1489800" y="6052634"/>
            <a:ext cx="9817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федеральный</a:t>
            </a:r>
            <a:endParaRPr sz="1200">
              <a:latin typeface="Segoe UI"/>
              <a:cs typeface="Segoe UI"/>
            </a:endParaRPr>
          </a:p>
        </p:txBody>
      </p:sp>
      <p:sp>
        <p:nvSpPr>
          <p:cNvPr id="93" name="object 93"/>
          <p:cNvSpPr txBox="1"/>
          <p:nvPr/>
        </p:nvSpPr>
        <p:spPr>
          <a:xfrm>
            <a:off x="1489867" y="6345674"/>
            <a:ext cx="787400" cy="215900"/>
          </a:xfrm>
          <a:prstGeom prst="rect">
            <a:avLst/>
          </a:prstGeom>
        </p:spPr>
        <p:txBody>
          <a:bodyPr vert="horz" wrap="square" lIns="0" tIns="0" rIns="0" bIns="0" rtlCol="0">
            <a:spAutoFit/>
          </a:bodyPr>
          <a:lstStyle/>
          <a:p>
            <a:pPr marL="12700">
              <a:lnSpc>
                <a:spcPct val="100000"/>
              </a:lnSpc>
            </a:pPr>
            <a:r>
              <a:rPr sz="1500" b="1" dirty="0">
                <a:solidFill>
                  <a:srgbClr val="F07E2F"/>
                </a:solidFill>
                <a:latin typeface="Segoe UI"/>
                <a:cs typeface="Segoe UI"/>
              </a:rPr>
              <a:t>12 506,1</a:t>
            </a:r>
            <a:endParaRPr sz="1500">
              <a:latin typeface="Segoe UI"/>
              <a:cs typeface="Segoe UI"/>
            </a:endParaRPr>
          </a:p>
        </p:txBody>
      </p:sp>
      <p:sp>
        <p:nvSpPr>
          <p:cNvPr id="94" name="object 94"/>
          <p:cNvSpPr txBox="1"/>
          <p:nvPr/>
        </p:nvSpPr>
        <p:spPr>
          <a:xfrm>
            <a:off x="1489800" y="6554435"/>
            <a:ext cx="103822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региональный</a:t>
            </a:r>
            <a:endParaRPr sz="1200">
              <a:latin typeface="Segoe UI"/>
              <a:cs typeface="Segoe UI"/>
            </a:endParaRPr>
          </a:p>
        </p:txBody>
      </p:sp>
      <p:sp>
        <p:nvSpPr>
          <p:cNvPr id="95" name="object 95"/>
          <p:cNvSpPr txBox="1"/>
          <p:nvPr/>
        </p:nvSpPr>
        <p:spPr>
          <a:xfrm>
            <a:off x="2242094" y="5853374"/>
            <a:ext cx="231140"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тыс.</a:t>
            </a:r>
            <a:endParaRPr sz="800">
              <a:latin typeface="Segoe UI"/>
              <a:cs typeface="Segoe UI"/>
            </a:endParaRPr>
          </a:p>
        </p:txBody>
      </p:sp>
      <p:sp>
        <p:nvSpPr>
          <p:cNvPr id="96" name="object 96"/>
          <p:cNvSpPr txBox="1"/>
          <p:nvPr/>
        </p:nvSpPr>
        <p:spPr>
          <a:xfrm>
            <a:off x="2242094" y="5942274"/>
            <a:ext cx="233045" cy="127000"/>
          </a:xfrm>
          <a:prstGeom prst="rect">
            <a:avLst/>
          </a:prstGeom>
        </p:spPr>
        <p:txBody>
          <a:bodyPr vert="horz" wrap="square" lIns="0" tIns="0" rIns="0" bIns="0" rtlCol="0">
            <a:spAutoFit/>
          </a:bodyPr>
          <a:lstStyle/>
          <a:p>
            <a:pPr marL="12700">
              <a:lnSpc>
                <a:spcPct val="100000"/>
              </a:lnSpc>
            </a:pPr>
            <a:r>
              <a:rPr sz="800" b="1" dirty="0">
                <a:solidFill>
                  <a:srgbClr val="F07E2F"/>
                </a:solidFill>
                <a:latin typeface="Segoe UI"/>
                <a:cs typeface="Segoe UI"/>
              </a:rPr>
              <a:t>руб.</a:t>
            </a:r>
            <a:endParaRPr sz="800">
              <a:latin typeface="Segoe UI"/>
              <a:cs typeface="Segoe UI"/>
            </a:endParaRPr>
          </a:p>
        </p:txBody>
      </p:sp>
      <p:sp>
        <p:nvSpPr>
          <p:cNvPr id="97" name="object 97"/>
          <p:cNvSpPr txBox="1"/>
          <p:nvPr/>
        </p:nvSpPr>
        <p:spPr>
          <a:xfrm>
            <a:off x="2369704" y="6328151"/>
            <a:ext cx="233045" cy="215900"/>
          </a:xfrm>
          <a:prstGeom prst="rect">
            <a:avLst/>
          </a:prstGeom>
        </p:spPr>
        <p:txBody>
          <a:bodyPr vert="horz" wrap="square" lIns="0" tIns="0" rIns="0" bIns="0" rtlCol="0">
            <a:spAutoFit/>
          </a:bodyPr>
          <a:lstStyle/>
          <a:p>
            <a:pPr marL="12700" marR="5080">
              <a:lnSpc>
                <a:spcPct val="72900"/>
              </a:lnSpc>
            </a:pPr>
            <a:r>
              <a:rPr sz="800" b="1" dirty="0">
                <a:solidFill>
                  <a:srgbClr val="F07E2F"/>
                </a:solidFill>
                <a:latin typeface="Segoe UI"/>
                <a:cs typeface="Segoe UI"/>
              </a:rPr>
              <a:t>тыс. руб.</a:t>
            </a:r>
            <a:endParaRPr sz="800">
              <a:latin typeface="Segoe UI"/>
              <a:cs typeface="Segoe UI"/>
            </a:endParaRPr>
          </a:p>
        </p:txBody>
      </p:sp>
      <p:sp>
        <p:nvSpPr>
          <p:cNvPr id="98" name="object 98"/>
          <p:cNvSpPr txBox="1"/>
          <p:nvPr/>
        </p:nvSpPr>
        <p:spPr>
          <a:xfrm>
            <a:off x="1669060" y="5362411"/>
            <a:ext cx="803275" cy="356235"/>
          </a:xfrm>
          <a:prstGeom prst="rect">
            <a:avLst/>
          </a:prstGeom>
        </p:spPr>
        <p:txBody>
          <a:bodyPr vert="horz" wrap="square" lIns="0" tIns="0" rIns="0" bIns="0" rtlCol="0">
            <a:spAutoFit/>
          </a:bodyPr>
          <a:lstStyle/>
          <a:p>
            <a:pPr marL="12700">
              <a:lnSpc>
                <a:spcPts val="1420"/>
              </a:lnSpc>
            </a:pPr>
            <a:r>
              <a:rPr sz="1200" b="1" dirty="0">
                <a:solidFill>
                  <a:srgbClr val="5284C4"/>
                </a:solidFill>
                <a:latin typeface="Segoe UI"/>
                <a:cs typeface="Segoe UI"/>
              </a:rPr>
              <a:t>Б</a:t>
            </a:r>
            <a:r>
              <a:rPr sz="1200" b="1" spc="-15" dirty="0">
                <a:solidFill>
                  <a:srgbClr val="5284C4"/>
                </a:solidFill>
                <a:latin typeface="Segoe UI"/>
                <a:cs typeface="Segoe UI"/>
              </a:rPr>
              <a:t>ю</a:t>
            </a:r>
            <a:r>
              <a:rPr sz="1200" b="1" dirty="0">
                <a:solidFill>
                  <a:srgbClr val="5284C4"/>
                </a:solidFill>
                <a:latin typeface="Segoe UI"/>
                <a:cs typeface="Segoe UI"/>
              </a:rPr>
              <a:t>д</a:t>
            </a:r>
            <a:r>
              <a:rPr sz="1200" b="1" spc="-25" dirty="0">
                <a:solidFill>
                  <a:srgbClr val="5284C4"/>
                </a:solidFill>
                <a:latin typeface="Segoe UI"/>
                <a:cs typeface="Segoe UI"/>
              </a:rPr>
              <a:t>ж</a:t>
            </a:r>
            <a:r>
              <a:rPr sz="1200" b="1" dirty="0">
                <a:solidFill>
                  <a:srgbClr val="5284C4"/>
                </a:solidFill>
                <a:latin typeface="Segoe UI"/>
                <a:cs typeface="Segoe UI"/>
              </a:rPr>
              <a:t>ет</a:t>
            </a:r>
            <a:endParaRPr sz="1200">
              <a:latin typeface="Segoe UI"/>
              <a:cs typeface="Segoe UI"/>
            </a:endParaRPr>
          </a:p>
          <a:p>
            <a:pPr marL="12700">
              <a:lnSpc>
                <a:spcPts val="1420"/>
              </a:lnSpc>
            </a:pPr>
            <a:r>
              <a:rPr sz="1200" b="1" spc="-5" dirty="0">
                <a:solidFill>
                  <a:srgbClr val="5284C4"/>
                </a:solidFill>
                <a:latin typeface="Segoe UI"/>
                <a:cs typeface="Segoe UI"/>
              </a:rPr>
              <a:t>2020</a:t>
            </a:r>
            <a:r>
              <a:rPr sz="1200" b="1" dirty="0">
                <a:solidFill>
                  <a:srgbClr val="5284C4"/>
                </a:solidFill>
                <a:latin typeface="Segoe UI"/>
                <a:cs typeface="Segoe UI"/>
              </a:rPr>
              <a:t>–</a:t>
            </a:r>
            <a:r>
              <a:rPr sz="1200" b="1" spc="-5" dirty="0">
                <a:solidFill>
                  <a:srgbClr val="5284C4"/>
                </a:solidFill>
                <a:latin typeface="Segoe UI"/>
                <a:cs typeface="Segoe UI"/>
              </a:rPr>
              <a:t>2021</a:t>
            </a:r>
            <a:endParaRPr sz="1200">
              <a:latin typeface="Segoe UI"/>
              <a:cs typeface="Segoe UI"/>
            </a:endParaRPr>
          </a:p>
        </p:txBody>
      </p:sp>
      <p:sp>
        <p:nvSpPr>
          <p:cNvPr id="99" name="object 99"/>
          <p:cNvSpPr txBox="1"/>
          <p:nvPr/>
        </p:nvSpPr>
        <p:spPr>
          <a:xfrm>
            <a:off x="4428044" y="5157079"/>
            <a:ext cx="1063625" cy="279400"/>
          </a:xfrm>
          <a:prstGeom prst="rect">
            <a:avLst/>
          </a:prstGeom>
        </p:spPr>
        <p:txBody>
          <a:bodyPr vert="horz" wrap="square" lIns="0" tIns="0" rIns="0" bIns="0" rtlCol="0">
            <a:spAutoFit/>
          </a:bodyPr>
          <a:lstStyle/>
          <a:p>
            <a:pPr marL="12700">
              <a:lnSpc>
                <a:spcPct val="100000"/>
              </a:lnSpc>
            </a:pPr>
            <a:r>
              <a:rPr sz="1000" b="1" dirty="0">
                <a:solidFill>
                  <a:srgbClr val="F07E2F"/>
                </a:solidFill>
                <a:latin typeface="Segoe UI"/>
                <a:cs typeface="Segoe UI"/>
              </a:rPr>
              <a:t>Дея</a:t>
            </a:r>
            <a:r>
              <a:rPr sz="1000" b="1" spc="-15" dirty="0">
                <a:solidFill>
                  <a:srgbClr val="F07E2F"/>
                </a:solidFill>
                <a:latin typeface="Segoe UI"/>
                <a:cs typeface="Segoe UI"/>
              </a:rPr>
              <a:t>т</a:t>
            </a:r>
            <a:r>
              <a:rPr sz="1000" b="1" dirty="0">
                <a:solidFill>
                  <a:srgbClr val="F07E2F"/>
                </a:solidFill>
                <a:latin typeface="Segoe UI"/>
                <a:cs typeface="Segoe UI"/>
              </a:rPr>
              <a:t>ельность</a:t>
            </a:r>
            <a:r>
              <a:rPr sz="1000" b="1" spc="-5" dirty="0">
                <a:solidFill>
                  <a:srgbClr val="F07E2F"/>
                </a:solidFill>
                <a:latin typeface="Segoe UI"/>
                <a:cs typeface="Segoe UI"/>
              </a:rPr>
              <a:t> </a:t>
            </a:r>
            <a:r>
              <a:rPr sz="2000" b="1" dirty="0">
                <a:solidFill>
                  <a:srgbClr val="5284C4"/>
                </a:solidFill>
                <a:latin typeface="Segoe UI"/>
                <a:cs typeface="Segoe UI"/>
              </a:rPr>
              <a:t>1</a:t>
            </a:r>
            <a:endParaRPr sz="2000">
              <a:latin typeface="Segoe UI"/>
              <a:cs typeface="Segoe UI"/>
            </a:endParaRPr>
          </a:p>
        </p:txBody>
      </p:sp>
      <p:sp>
        <p:nvSpPr>
          <p:cNvPr id="100" name="object 100"/>
          <p:cNvSpPr txBox="1"/>
          <p:nvPr/>
        </p:nvSpPr>
        <p:spPr>
          <a:xfrm>
            <a:off x="4428031" y="5463315"/>
            <a:ext cx="2412365" cy="671195"/>
          </a:xfrm>
          <a:prstGeom prst="rect">
            <a:avLst/>
          </a:prstGeom>
        </p:spPr>
        <p:txBody>
          <a:bodyPr vert="horz" wrap="square" lIns="0" tIns="0" rIns="0" bIns="0" rtlCol="0">
            <a:spAutoFit/>
          </a:bodyPr>
          <a:lstStyle/>
          <a:p>
            <a:pPr marL="12700" marR="64769">
              <a:lnSpc>
                <a:spcPts val="1100"/>
              </a:lnSpc>
            </a:pPr>
            <a:r>
              <a:rPr sz="1000" b="1" dirty="0">
                <a:solidFill>
                  <a:srgbClr val="F07E2F"/>
                </a:solidFill>
                <a:latin typeface="Segoe UI"/>
                <a:cs typeface="Segoe UI"/>
              </a:rPr>
              <a:t>регионально</a:t>
            </a:r>
            <a:r>
              <a:rPr sz="1000" b="1" spc="-15" dirty="0">
                <a:solidFill>
                  <a:srgbClr val="F07E2F"/>
                </a:solidFill>
                <a:latin typeface="Segoe UI"/>
                <a:cs typeface="Segoe UI"/>
              </a:rPr>
              <a:t>г</a:t>
            </a:r>
            <a:r>
              <a:rPr sz="1000" b="1" dirty="0">
                <a:solidFill>
                  <a:srgbClr val="F07E2F"/>
                </a:solidFill>
                <a:latin typeface="Segoe UI"/>
                <a:cs typeface="Segoe UI"/>
              </a:rPr>
              <a:t>о ресурсно</a:t>
            </a:r>
            <a:r>
              <a:rPr sz="1000" b="1" spc="-15" dirty="0">
                <a:solidFill>
                  <a:srgbClr val="F07E2F"/>
                </a:solidFill>
                <a:latin typeface="Segoe UI"/>
                <a:cs typeface="Segoe UI"/>
              </a:rPr>
              <a:t>г</a:t>
            </a:r>
            <a:r>
              <a:rPr sz="1000" b="1" dirty="0">
                <a:solidFill>
                  <a:srgbClr val="F07E2F"/>
                </a:solidFill>
                <a:latin typeface="Segoe UI"/>
                <a:cs typeface="Segoe UI"/>
              </a:rPr>
              <a:t>о цент</a:t>
            </a:r>
            <a:r>
              <a:rPr sz="1000" b="1" spc="-10" dirty="0">
                <a:solidFill>
                  <a:srgbClr val="F07E2F"/>
                </a:solidFill>
                <a:latin typeface="Segoe UI"/>
                <a:cs typeface="Segoe UI"/>
              </a:rPr>
              <a:t>р</a:t>
            </a:r>
            <a:r>
              <a:rPr sz="1000" b="1" dirty="0">
                <a:solidFill>
                  <a:srgbClr val="F07E2F"/>
                </a:solidFill>
                <a:latin typeface="Segoe UI"/>
                <a:cs typeface="Segoe UI"/>
              </a:rPr>
              <a:t>а по </a:t>
            </a:r>
            <a:r>
              <a:rPr sz="1000" b="1" spc="-10" dirty="0">
                <a:solidFill>
                  <a:srgbClr val="F07E2F"/>
                </a:solidFill>
                <a:latin typeface="Segoe UI"/>
                <a:cs typeface="Segoe UI"/>
              </a:rPr>
              <a:t>р</a:t>
            </a:r>
            <a:r>
              <a:rPr sz="1000" b="1" dirty="0">
                <a:solidFill>
                  <a:srgbClr val="F07E2F"/>
                </a:solidFill>
                <a:latin typeface="Segoe UI"/>
                <a:cs typeface="Segoe UI"/>
              </a:rPr>
              <a:t>азвитию добровол</a:t>
            </a:r>
            <a:r>
              <a:rPr sz="1000" b="1" spc="-50" dirty="0">
                <a:solidFill>
                  <a:srgbClr val="F07E2F"/>
                </a:solidFill>
                <a:latin typeface="Segoe UI"/>
                <a:cs typeface="Segoe UI"/>
              </a:rPr>
              <a:t>ь</a:t>
            </a:r>
            <a:r>
              <a:rPr sz="1000" b="1" dirty="0">
                <a:solidFill>
                  <a:srgbClr val="F07E2F"/>
                </a:solidFill>
                <a:latin typeface="Segoe UI"/>
                <a:cs typeface="Segoe UI"/>
              </a:rPr>
              <a:t>чества</a:t>
            </a:r>
            <a:endParaRPr sz="1000">
              <a:latin typeface="Segoe UI"/>
              <a:cs typeface="Segoe UI"/>
            </a:endParaRPr>
          </a:p>
          <a:p>
            <a:pPr marL="12700">
              <a:lnSpc>
                <a:spcPts val="1914"/>
              </a:lnSpc>
            </a:pPr>
            <a:r>
              <a:rPr sz="2000" b="1" dirty="0">
                <a:solidFill>
                  <a:srgbClr val="5284C4"/>
                </a:solidFill>
                <a:latin typeface="Segoe UI"/>
                <a:cs typeface="Segoe UI"/>
              </a:rPr>
              <a:t>15</a:t>
            </a:r>
            <a:r>
              <a:rPr sz="2000" b="1" spc="110" dirty="0">
                <a:solidFill>
                  <a:srgbClr val="5284C4"/>
                </a:solidFill>
                <a:latin typeface="Segoe UI"/>
                <a:cs typeface="Segoe UI"/>
              </a:rPr>
              <a:t> </a:t>
            </a:r>
            <a:r>
              <a:rPr sz="1000" b="1" spc="-20" dirty="0">
                <a:solidFill>
                  <a:srgbClr val="F07E2F"/>
                </a:solidFill>
                <a:latin typeface="Segoe UI"/>
                <a:cs typeface="Segoe UI"/>
              </a:rPr>
              <a:t>муниципальны</a:t>
            </a:r>
            <a:r>
              <a:rPr sz="1000" b="1" dirty="0">
                <a:solidFill>
                  <a:srgbClr val="F07E2F"/>
                </a:solidFill>
                <a:latin typeface="Segoe UI"/>
                <a:cs typeface="Segoe UI"/>
              </a:rPr>
              <a:t>х</a:t>
            </a:r>
            <a:r>
              <a:rPr sz="1000" b="1" spc="-40" dirty="0">
                <a:solidFill>
                  <a:srgbClr val="F07E2F"/>
                </a:solidFill>
                <a:latin typeface="Segoe UI"/>
                <a:cs typeface="Segoe UI"/>
              </a:rPr>
              <a:t> </a:t>
            </a:r>
            <a:r>
              <a:rPr sz="1000" b="1" spc="-20" dirty="0">
                <a:solidFill>
                  <a:srgbClr val="F07E2F"/>
                </a:solidFill>
                <a:latin typeface="Segoe UI"/>
                <a:cs typeface="Segoe UI"/>
              </a:rPr>
              <a:t>ресурсных</a:t>
            </a:r>
            <a:endParaRPr sz="1000">
              <a:latin typeface="Segoe UI"/>
              <a:cs typeface="Segoe UI"/>
            </a:endParaRPr>
          </a:p>
          <a:p>
            <a:pPr marL="12700">
              <a:lnSpc>
                <a:spcPts val="1050"/>
              </a:lnSpc>
            </a:pPr>
            <a:r>
              <a:rPr sz="1000" b="1" spc="-20" dirty="0">
                <a:solidFill>
                  <a:srgbClr val="F07E2F"/>
                </a:solidFill>
                <a:latin typeface="Segoe UI"/>
                <a:cs typeface="Segoe UI"/>
              </a:rPr>
              <a:t>центро</a:t>
            </a:r>
            <a:r>
              <a:rPr sz="1000" b="1" dirty="0">
                <a:solidFill>
                  <a:srgbClr val="F07E2F"/>
                </a:solidFill>
                <a:latin typeface="Segoe UI"/>
                <a:cs typeface="Segoe UI"/>
              </a:rPr>
              <a:t>в</a:t>
            </a:r>
            <a:r>
              <a:rPr sz="1000" b="1" spc="-45" dirty="0">
                <a:solidFill>
                  <a:srgbClr val="F07E2F"/>
                </a:solidFill>
                <a:latin typeface="Segoe UI"/>
                <a:cs typeface="Segoe UI"/>
              </a:rPr>
              <a:t> </a:t>
            </a:r>
            <a:r>
              <a:rPr sz="1000" b="1" spc="-20" dirty="0">
                <a:solidFill>
                  <a:srgbClr val="F07E2F"/>
                </a:solidFill>
                <a:latin typeface="Segoe UI"/>
                <a:cs typeface="Segoe UI"/>
              </a:rPr>
              <a:t>п</a:t>
            </a:r>
            <a:r>
              <a:rPr sz="1000" b="1" dirty="0">
                <a:solidFill>
                  <a:srgbClr val="F07E2F"/>
                </a:solidFill>
                <a:latin typeface="Segoe UI"/>
                <a:cs typeface="Segoe UI"/>
              </a:rPr>
              <a:t>о</a:t>
            </a:r>
            <a:r>
              <a:rPr sz="1000" b="1" spc="-40" dirty="0">
                <a:solidFill>
                  <a:srgbClr val="F07E2F"/>
                </a:solidFill>
                <a:latin typeface="Segoe UI"/>
                <a:cs typeface="Segoe UI"/>
              </a:rPr>
              <a:t> </a:t>
            </a:r>
            <a:r>
              <a:rPr sz="1000" b="1" spc="-30" dirty="0">
                <a:solidFill>
                  <a:srgbClr val="F07E2F"/>
                </a:solidFill>
                <a:latin typeface="Segoe UI"/>
                <a:cs typeface="Segoe UI"/>
              </a:rPr>
              <a:t>р</a:t>
            </a:r>
            <a:r>
              <a:rPr sz="1000" b="1" spc="-20" dirty="0">
                <a:solidFill>
                  <a:srgbClr val="F07E2F"/>
                </a:solidFill>
                <a:latin typeface="Segoe UI"/>
                <a:cs typeface="Segoe UI"/>
              </a:rPr>
              <a:t>азвити</a:t>
            </a:r>
            <a:r>
              <a:rPr sz="1000" b="1" dirty="0">
                <a:solidFill>
                  <a:srgbClr val="F07E2F"/>
                </a:solidFill>
                <a:latin typeface="Segoe UI"/>
                <a:cs typeface="Segoe UI"/>
              </a:rPr>
              <a:t>ю</a:t>
            </a:r>
            <a:r>
              <a:rPr sz="1000" b="1" spc="-40" dirty="0">
                <a:solidFill>
                  <a:srgbClr val="F07E2F"/>
                </a:solidFill>
                <a:latin typeface="Segoe UI"/>
                <a:cs typeface="Segoe UI"/>
              </a:rPr>
              <a:t> </a:t>
            </a:r>
            <a:r>
              <a:rPr sz="1000" b="1" spc="-20" dirty="0">
                <a:solidFill>
                  <a:srgbClr val="F07E2F"/>
                </a:solidFill>
                <a:latin typeface="Segoe UI"/>
                <a:cs typeface="Segoe UI"/>
              </a:rPr>
              <a:t>добровол</a:t>
            </a:r>
            <a:r>
              <a:rPr sz="1000" b="1" spc="-70" dirty="0">
                <a:solidFill>
                  <a:srgbClr val="F07E2F"/>
                </a:solidFill>
                <a:latin typeface="Segoe UI"/>
                <a:cs typeface="Segoe UI"/>
              </a:rPr>
              <a:t>ь</a:t>
            </a:r>
            <a:r>
              <a:rPr sz="1000" b="1" spc="-20" dirty="0">
                <a:solidFill>
                  <a:srgbClr val="F07E2F"/>
                </a:solidFill>
                <a:latin typeface="Segoe UI"/>
                <a:cs typeface="Segoe UI"/>
              </a:rPr>
              <a:t>чества</a:t>
            </a:r>
            <a:endParaRPr sz="1000">
              <a:latin typeface="Segoe UI"/>
              <a:cs typeface="Segoe UI"/>
            </a:endParaRPr>
          </a:p>
        </p:txBody>
      </p:sp>
      <p:sp>
        <p:nvSpPr>
          <p:cNvPr id="101" name="object 101"/>
          <p:cNvSpPr txBox="1"/>
          <p:nvPr/>
        </p:nvSpPr>
        <p:spPr>
          <a:xfrm>
            <a:off x="4428031" y="6445592"/>
            <a:ext cx="2173605" cy="292100"/>
          </a:xfrm>
          <a:prstGeom prst="rect">
            <a:avLst/>
          </a:prstGeom>
        </p:spPr>
        <p:txBody>
          <a:bodyPr vert="horz" wrap="square" lIns="0" tIns="0" rIns="0" bIns="0" rtlCol="0">
            <a:spAutoFit/>
          </a:bodyPr>
          <a:lstStyle/>
          <a:p>
            <a:pPr marL="12700" marR="5080">
              <a:lnSpc>
                <a:spcPts val="1100"/>
              </a:lnSpc>
            </a:pPr>
            <a:r>
              <a:rPr sz="1000" b="1" dirty="0">
                <a:solidFill>
                  <a:srgbClr val="F07E2F"/>
                </a:solidFill>
                <a:latin typeface="Segoe UI"/>
                <a:cs typeface="Segoe UI"/>
              </a:rPr>
              <a:t>Создание сети ресурсных центров по </a:t>
            </a:r>
            <a:r>
              <a:rPr sz="1000" b="1" spc="-10" dirty="0">
                <a:solidFill>
                  <a:srgbClr val="F07E2F"/>
                </a:solidFill>
                <a:latin typeface="Segoe UI"/>
                <a:cs typeface="Segoe UI"/>
              </a:rPr>
              <a:t>р</a:t>
            </a:r>
            <a:r>
              <a:rPr sz="1000" b="1" dirty="0">
                <a:solidFill>
                  <a:srgbClr val="F07E2F"/>
                </a:solidFill>
                <a:latin typeface="Segoe UI"/>
                <a:cs typeface="Segoe UI"/>
              </a:rPr>
              <a:t>азвитию добровол</a:t>
            </a:r>
            <a:r>
              <a:rPr sz="1000" b="1" spc="-50" dirty="0">
                <a:solidFill>
                  <a:srgbClr val="F07E2F"/>
                </a:solidFill>
                <a:latin typeface="Segoe UI"/>
                <a:cs typeface="Segoe UI"/>
              </a:rPr>
              <a:t>ь</a:t>
            </a:r>
            <a:r>
              <a:rPr sz="1000" b="1" dirty="0">
                <a:solidFill>
                  <a:srgbClr val="F07E2F"/>
                </a:solidFill>
                <a:latin typeface="Segoe UI"/>
                <a:cs typeface="Segoe UI"/>
              </a:rPr>
              <a:t>чества</a:t>
            </a:r>
            <a:endParaRPr sz="1000">
              <a:latin typeface="Segoe UI"/>
              <a:cs typeface="Segoe UI"/>
            </a:endParaRPr>
          </a:p>
        </p:txBody>
      </p:sp>
      <p:sp>
        <p:nvSpPr>
          <p:cNvPr id="102" name="object 102"/>
          <p:cNvSpPr txBox="1"/>
          <p:nvPr/>
        </p:nvSpPr>
        <p:spPr>
          <a:xfrm>
            <a:off x="2163789" y="4460992"/>
            <a:ext cx="4706620" cy="470534"/>
          </a:xfrm>
          <a:prstGeom prst="rect">
            <a:avLst/>
          </a:prstGeom>
        </p:spPr>
        <p:txBody>
          <a:bodyPr vert="horz" wrap="square" lIns="0" tIns="0" rIns="0" bIns="0" rtlCol="0">
            <a:spAutoFit/>
          </a:bodyPr>
          <a:lstStyle/>
          <a:p>
            <a:pPr marL="12700" marR="5080" algn="just">
              <a:lnSpc>
                <a:spcPts val="1200"/>
              </a:lnSpc>
            </a:pPr>
            <a:r>
              <a:rPr sz="1100" b="1" spc="-35" dirty="0">
                <a:solidFill>
                  <a:srgbClr val="FFFFFF"/>
                </a:solidFill>
                <a:latin typeface="Segoe UI"/>
                <a:cs typeface="Segoe UI"/>
              </a:rPr>
              <a:t>Р</a:t>
            </a:r>
            <a:r>
              <a:rPr sz="1100" b="1" dirty="0">
                <a:solidFill>
                  <a:srgbClr val="FFFFFF"/>
                </a:solidFill>
                <a:latin typeface="Segoe UI"/>
                <a:cs typeface="Segoe UI"/>
              </a:rPr>
              <a:t>еализация  </a:t>
            </a:r>
            <a:r>
              <a:rPr sz="1100" b="1" spc="-40" dirty="0">
                <a:solidFill>
                  <a:srgbClr val="FFFFFF"/>
                </a:solidFill>
                <a:latin typeface="Segoe UI"/>
                <a:cs typeface="Segoe UI"/>
              </a:rPr>
              <a:t> </a:t>
            </a:r>
            <a:r>
              <a:rPr sz="1100" b="1" spc="-20" dirty="0">
                <a:solidFill>
                  <a:srgbClr val="FFFFFF"/>
                </a:solidFill>
                <a:latin typeface="Segoe UI"/>
                <a:cs typeface="Segoe UI"/>
              </a:rPr>
              <a:t>к</a:t>
            </a:r>
            <a:r>
              <a:rPr sz="1100" b="1" dirty="0">
                <a:solidFill>
                  <a:srgbClr val="FFFFFF"/>
                </a:solidFill>
                <a:latin typeface="Segoe UI"/>
                <a:cs typeface="Segoe UI"/>
              </a:rPr>
              <a:t>омпле</a:t>
            </a:r>
            <a:r>
              <a:rPr sz="1100" b="1" spc="-20" dirty="0">
                <a:solidFill>
                  <a:srgbClr val="FFFFFF"/>
                </a:solidFill>
                <a:latin typeface="Segoe UI"/>
                <a:cs typeface="Segoe UI"/>
              </a:rPr>
              <a:t>к</a:t>
            </a:r>
            <a:r>
              <a:rPr sz="1100" b="1" dirty="0">
                <a:solidFill>
                  <a:srgbClr val="FFFFFF"/>
                </a:solidFill>
                <a:latin typeface="Segoe UI"/>
                <a:cs typeface="Segoe UI"/>
              </a:rPr>
              <a:t>са  </a:t>
            </a:r>
            <a:r>
              <a:rPr sz="1100" b="1" spc="-40" dirty="0">
                <a:solidFill>
                  <a:srgbClr val="FFFFFF"/>
                </a:solidFill>
                <a:latin typeface="Segoe UI"/>
                <a:cs typeface="Segoe UI"/>
              </a:rPr>
              <a:t> </a:t>
            </a:r>
            <a:r>
              <a:rPr sz="1100" b="1" dirty="0">
                <a:solidFill>
                  <a:srgbClr val="FFFFFF"/>
                </a:solidFill>
                <a:latin typeface="Segoe UI"/>
                <a:cs typeface="Segoe UI"/>
              </a:rPr>
              <a:t>мероприятий  </a:t>
            </a:r>
            <a:r>
              <a:rPr sz="1100" b="1" spc="-40" dirty="0">
                <a:solidFill>
                  <a:srgbClr val="FFFFFF"/>
                </a:solidFill>
                <a:latin typeface="Segoe UI"/>
                <a:cs typeface="Segoe UI"/>
              </a:rPr>
              <a:t> </a:t>
            </a:r>
            <a:r>
              <a:rPr sz="1100" b="1" dirty="0">
                <a:solidFill>
                  <a:srgbClr val="FFFFFF"/>
                </a:solidFill>
                <a:latin typeface="Segoe UI"/>
                <a:cs typeface="Segoe UI"/>
              </a:rPr>
              <a:t>по  </a:t>
            </a:r>
            <a:r>
              <a:rPr sz="1100" b="1" spc="-40" dirty="0">
                <a:solidFill>
                  <a:srgbClr val="FFFFFF"/>
                </a:solidFill>
                <a:latin typeface="Segoe UI"/>
                <a:cs typeface="Segoe UI"/>
              </a:rPr>
              <a:t> </a:t>
            </a:r>
            <a:r>
              <a:rPr sz="1100" b="1" spc="-15" dirty="0">
                <a:solidFill>
                  <a:srgbClr val="FFFFFF"/>
                </a:solidFill>
                <a:latin typeface="Segoe UI"/>
                <a:cs typeface="Segoe UI"/>
              </a:rPr>
              <a:t>р</a:t>
            </a:r>
            <a:r>
              <a:rPr sz="1100" b="1" dirty="0">
                <a:solidFill>
                  <a:srgbClr val="FFFFFF"/>
                </a:solidFill>
                <a:latin typeface="Segoe UI"/>
                <a:cs typeface="Segoe UI"/>
              </a:rPr>
              <a:t>азвитию  </a:t>
            </a:r>
            <a:r>
              <a:rPr sz="1100" b="1" spc="-45" dirty="0">
                <a:solidFill>
                  <a:srgbClr val="FFFFFF"/>
                </a:solidFill>
                <a:latin typeface="Segoe UI"/>
                <a:cs typeface="Segoe UI"/>
              </a:rPr>
              <a:t> </a:t>
            </a:r>
            <a:r>
              <a:rPr sz="1100" b="1" dirty="0">
                <a:solidFill>
                  <a:srgbClr val="FFFFFF"/>
                </a:solidFill>
                <a:latin typeface="Segoe UI"/>
                <a:cs typeface="Segoe UI"/>
              </a:rPr>
              <a:t>доброволь- чества  </a:t>
            </a:r>
            <a:r>
              <a:rPr sz="1100" b="1" spc="130" dirty="0">
                <a:solidFill>
                  <a:srgbClr val="FFFFFF"/>
                </a:solidFill>
                <a:latin typeface="Segoe UI"/>
                <a:cs typeface="Segoe UI"/>
              </a:rPr>
              <a:t> </a:t>
            </a:r>
            <a:r>
              <a:rPr sz="1100" b="1" dirty="0">
                <a:solidFill>
                  <a:srgbClr val="FFFFFF"/>
                </a:solidFill>
                <a:latin typeface="Segoe UI"/>
                <a:cs typeface="Segoe UI"/>
              </a:rPr>
              <a:t>(волон</a:t>
            </a:r>
            <a:r>
              <a:rPr sz="1100" b="1" spc="-20" dirty="0">
                <a:solidFill>
                  <a:srgbClr val="FFFFFF"/>
                </a:solidFill>
                <a:latin typeface="Segoe UI"/>
                <a:cs typeface="Segoe UI"/>
              </a:rPr>
              <a:t>т</a:t>
            </a:r>
            <a:r>
              <a:rPr sz="1100" b="1" dirty="0">
                <a:solidFill>
                  <a:srgbClr val="FFFFFF"/>
                </a:solidFill>
                <a:latin typeface="Segoe UI"/>
                <a:cs typeface="Segoe UI"/>
              </a:rPr>
              <a:t>ерства)  </a:t>
            </a:r>
            <a:r>
              <a:rPr sz="1100" b="1" spc="130" dirty="0">
                <a:solidFill>
                  <a:srgbClr val="FFFFFF"/>
                </a:solidFill>
                <a:latin typeface="Segoe UI"/>
                <a:cs typeface="Segoe UI"/>
              </a:rPr>
              <a:t> </a:t>
            </a:r>
            <a:r>
              <a:rPr sz="1100" b="1" dirty="0">
                <a:solidFill>
                  <a:srgbClr val="FFFFFF"/>
                </a:solidFill>
                <a:latin typeface="Segoe UI"/>
                <a:cs typeface="Segoe UI"/>
              </a:rPr>
              <a:t>в  </a:t>
            </a:r>
            <a:r>
              <a:rPr sz="1100" b="1" spc="130" dirty="0">
                <a:solidFill>
                  <a:srgbClr val="FFFFFF"/>
                </a:solidFill>
                <a:latin typeface="Segoe UI"/>
                <a:cs typeface="Segoe UI"/>
              </a:rPr>
              <a:t> </a:t>
            </a:r>
            <a:r>
              <a:rPr sz="1100" b="1" spc="-15" dirty="0">
                <a:solidFill>
                  <a:srgbClr val="FFFFFF"/>
                </a:solidFill>
                <a:latin typeface="Segoe UI"/>
                <a:cs typeface="Segoe UI"/>
              </a:rPr>
              <a:t>р</a:t>
            </a:r>
            <a:r>
              <a:rPr sz="1100" b="1" dirty="0">
                <a:solidFill>
                  <a:srgbClr val="FFFFFF"/>
                </a:solidFill>
                <a:latin typeface="Segoe UI"/>
                <a:cs typeface="Segoe UI"/>
              </a:rPr>
              <a:t>амках  </a:t>
            </a:r>
            <a:r>
              <a:rPr sz="1100" b="1" spc="130" dirty="0">
                <a:solidFill>
                  <a:srgbClr val="FFFFFF"/>
                </a:solidFill>
                <a:latin typeface="Segoe UI"/>
                <a:cs typeface="Segoe UI"/>
              </a:rPr>
              <a:t> </a:t>
            </a:r>
            <a:r>
              <a:rPr sz="1100" b="1" dirty="0">
                <a:solidFill>
                  <a:srgbClr val="FFFFFF"/>
                </a:solidFill>
                <a:latin typeface="Segoe UI"/>
                <a:cs typeface="Segoe UI"/>
              </a:rPr>
              <a:t>дея</a:t>
            </a:r>
            <a:r>
              <a:rPr sz="1100" b="1" spc="-20" dirty="0">
                <a:solidFill>
                  <a:srgbClr val="FFFFFF"/>
                </a:solidFill>
                <a:latin typeface="Segoe UI"/>
                <a:cs typeface="Segoe UI"/>
              </a:rPr>
              <a:t>т</a:t>
            </a:r>
            <a:r>
              <a:rPr sz="1100" b="1" dirty="0">
                <a:solidFill>
                  <a:srgbClr val="FFFFFF"/>
                </a:solidFill>
                <a:latin typeface="Segoe UI"/>
                <a:cs typeface="Segoe UI"/>
              </a:rPr>
              <a:t>ельности  </a:t>
            </a:r>
            <a:r>
              <a:rPr sz="1100" b="1" spc="130" dirty="0">
                <a:solidFill>
                  <a:srgbClr val="FFFFFF"/>
                </a:solidFill>
                <a:latin typeface="Segoe UI"/>
                <a:cs typeface="Segoe UI"/>
              </a:rPr>
              <a:t> </a:t>
            </a:r>
            <a:r>
              <a:rPr sz="1100" b="1" dirty="0">
                <a:solidFill>
                  <a:srgbClr val="FFFFFF"/>
                </a:solidFill>
                <a:latin typeface="Segoe UI"/>
                <a:cs typeface="Segoe UI"/>
              </a:rPr>
              <a:t>регионально</a:t>
            </a:r>
            <a:r>
              <a:rPr sz="1100" b="1" spc="-15" dirty="0">
                <a:solidFill>
                  <a:srgbClr val="FFFFFF"/>
                </a:solidFill>
                <a:latin typeface="Segoe UI"/>
                <a:cs typeface="Segoe UI"/>
              </a:rPr>
              <a:t>г</a:t>
            </a:r>
            <a:r>
              <a:rPr sz="1100" b="1" dirty="0">
                <a:solidFill>
                  <a:srgbClr val="FFFFFF"/>
                </a:solidFill>
                <a:latin typeface="Segoe UI"/>
                <a:cs typeface="Segoe UI"/>
              </a:rPr>
              <a:t>о ресурсно</a:t>
            </a:r>
            <a:r>
              <a:rPr sz="1100" b="1" spc="-15" dirty="0">
                <a:solidFill>
                  <a:srgbClr val="FFFFFF"/>
                </a:solidFill>
                <a:latin typeface="Segoe UI"/>
                <a:cs typeface="Segoe UI"/>
              </a:rPr>
              <a:t>г</a:t>
            </a:r>
            <a:r>
              <a:rPr sz="1100" b="1" dirty="0">
                <a:solidFill>
                  <a:srgbClr val="FFFFFF"/>
                </a:solidFill>
                <a:latin typeface="Segoe UI"/>
                <a:cs typeface="Segoe UI"/>
              </a:rPr>
              <a:t>о</a:t>
            </a:r>
            <a:r>
              <a:rPr sz="1100" b="1" spc="-20" dirty="0">
                <a:solidFill>
                  <a:srgbClr val="FFFFFF"/>
                </a:solidFill>
                <a:latin typeface="Segoe UI"/>
                <a:cs typeface="Segoe UI"/>
              </a:rPr>
              <a:t> </a:t>
            </a:r>
            <a:r>
              <a:rPr sz="1100" b="1" dirty="0">
                <a:solidFill>
                  <a:srgbClr val="FFFFFF"/>
                </a:solidFill>
                <a:latin typeface="Segoe UI"/>
                <a:cs typeface="Segoe UI"/>
              </a:rPr>
              <a:t>цент</a:t>
            </a:r>
            <a:r>
              <a:rPr sz="1100" b="1" spc="-15" dirty="0">
                <a:solidFill>
                  <a:srgbClr val="FFFFFF"/>
                </a:solidFill>
                <a:latin typeface="Segoe UI"/>
                <a:cs typeface="Segoe UI"/>
              </a:rPr>
              <a:t>р</a:t>
            </a:r>
            <a:r>
              <a:rPr sz="1100" b="1" dirty="0">
                <a:solidFill>
                  <a:srgbClr val="FFFFFF"/>
                </a:solidFill>
                <a:latin typeface="Segoe UI"/>
                <a:cs typeface="Segoe UI"/>
              </a:rPr>
              <a:t>а</a:t>
            </a:r>
            <a:r>
              <a:rPr sz="1100" b="1" spc="-25" dirty="0">
                <a:solidFill>
                  <a:srgbClr val="FFFFFF"/>
                </a:solidFill>
                <a:latin typeface="Segoe UI"/>
                <a:cs typeface="Segoe UI"/>
              </a:rPr>
              <a:t> </a:t>
            </a:r>
            <a:r>
              <a:rPr sz="1100" b="1" spc="-15" dirty="0">
                <a:solidFill>
                  <a:srgbClr val="FFFFFF"/>
                </a:solidFill>
                <a:latin typeface="Segoe UI"/>
                <a:cs typeface="Segoe UI"/>
              </a:rPr>
              <a:t>р</a:t>
            </a:r>
            <a:r>
              <a:rPr sz="1100" b="1" dirty="0">
                <a:solidFill>
                  <a:srgbClr val="FFFFFF"/>
                </a:solidFill>
                <a:latin typeface="Segoe UI"/>
                <a:cs typeface="Segoe UI"/>
              </a:rPr>
              <a:t>азвития</a:t>
            </a:r>
            <a:r>
              <a:rPr sz="1100" b="1" spc="-20" dirty="0">
                <a:solidFill>
                  <a:srgbClr val="FFFFFF"/>
                </a:solidFill>
                <a:latin typeface="Segoe UI"/>
                <a:cs typeface="Segoe UI"/>
              </a:rPr>
              <a:t> </a:t>
            </a:r>
            <a:r>
              <a:rPr sz="1100" b="1" dirty="0">
                <a:solidFill>
                  <a:srgbClr val="FFFFFF"/>
                </a:solidFill>
                <a:latin typeface="Segoe UI"/>
                <a:cs typeface="Segoe UI"/>
              </a:rPr>
              <a:t>добровол</a:t>
            </a:r>
            <a:r>
              <a:rPr sz="1100" b="1" spc="-55" dirty="0">
                <a:solidFill>
                  <a:srgbClr val="FFFFFF"/>
                </a:solidFill>
                <a:latin typeface="Segoe UI"/>
                <a:cs typeface="Segoe UI"/>
              </a:rPr>
              <a:t>ь</a:t>
            </a:r>
            <a:r>
              <a:rPr sz="1100" b="1" dirty="0">
                <a:solidFill>
                  <a:srgbClr val="FFFFFF"/>
                </a:solidFill>
                <a:latin typeface="Segoe UI"/>
                <a:cs typeface="Segoe UI"/>
              </a:rPr>
              <a:t>чества.</a:t>
            </a:r>
            <a:r>
              <a:rPr sz="1100" b="1" spc="-25" dirty="0">
                <a:solidFill>
                  <a:srgbClr val="FFFFFF"/>
                </a:solidFill>
                <a:latin typeface="Segoe UI"/>
                <a:cs typeface="Segoe UI"/>
              </a:rPr>
              <a:t> </a:t>
            </a:r>
            <a:r>
              <a:rPr sz="1100" b="1" dirty="0">
                <a:solidFill>
                  <a:srgbClr val="FFFFFF"/>
                </a:solidFill>
                <a:latin typeface="Segoe UI"/>
                <a:cs typeface="Segoe UI"/>
              </a:rPr>
              <a:t>Создание</a:t>
            </a:r>
            <a:r>
              <a:rPr sz="1100" b="1" spc="-20" dirty="0">
                <a:solidFill>
                  <a:srgbClr val="FFFFFF"/>
                </a:solidFill>
                <a:latin typeface="Segoe UI"/>
                <a:cs typeface="Segoe UI"/>
              </a:rPr>
              <a:t> </a:t>
            </a:r>
            <a:r>
              <a:rPr sz="1100" b="1" dirty="0">
                <a:solidFill>
                  <a:srgbClr val="FFFFFF"/>
                </a:solidFill>
                <a:latin typeface="Segoe UI"/>
                <a:cs typeface="Segoe UI"/>
              </a:rPr>
              <a:t>сети</a:t>
            </a:r>
            <a:r>
              <a:rPr sz="1100" b="1" spc="-25" dirty="0">
                <a:solidFill>
                  <a:srgbClr val="FFFFFF"/>
                </a:solidFill>
                <a:latin typeface="Segoe UI"/>
                <a:cs typeface="Segoe UI"/>
              </a:rPr>
              <a:t> </a:t>
            </a:r>
            <a:r>
              <a:rPr sz="1100" b="1" dirty="0">
                <a:solidFill>
                  <a:srgbClr val="FFFFFF"/>
                </a:solidFill>
                <a:latin typeface="Segoe UI"/>
                <a:cs typeface="Segoe UI"/>
              </a:rPr>
              <a:t>муни-</a:t>
            </a:r>
            <a:endParaRPr sz="1100">
              <a:latin typeface="Segoe UI"/>
              <a:cs typeface="Segoe UI"/>
            </a:endParaRPr>
          </a:p>
        </p:txBody>
      </p:sp>
      <p:sp>
        <p:nvSpPr>
          <p:cNvPr id="103" name="object 103"/>
          <p:cNvSpPr txBox="1"/>
          <p:nvPr/>
        </p:nvSpPr>
        <p:spPr>
          <a:xfrm>
            <a:off x="2163789" y="4918230"/>
            <a:ext cx="4085590" cy="165100"/>
          </a:xfrm>
          <a:prstGeom prst="rect">
            <a:avLst/>
          </a:prstGeom>
        </p:spPr>
        <p:txBody>
          <a:bodyPr vert="horz" wrap="square" lIns="0" tIns="0" rIns="0" bIns="0" rtlCol="0">
            <a:spAutoFit/>
          </a:bodyPr>
          <a:lstStyle/>
          <a:p>
            <a:pPr marL="12700">
              <a:lnSpc>
                <a:spcPct val="100000"/>
              </a:lnSpc>
            </a:pPr>
            <a:r>
              <a:rPr sz="1100" b="1" dirty="0">
                <a:solidFill>
                  <a:srgbClr val="FFFFFF"/>
                </a:solidFill>
                <a:latin typeface="Segoe UI"/>
                <a:cs typeface="Segoe UI"/>
              </a:rPr>
              <a:t>ципальных ресурсных центров </a:t>
            </a:r>
            <a:r>
              <a:rPr sz="1100" b="1" spc="-10" dirty="0">
                <a:solidFill>
                  <a:srgbClr val="FFFFFF"/>
                </a:solidFill>
                <a:latin typeface="Segoe UI"/>
                <a:cs typeface="Segoe UI"/>
              </a:rPr>
              <a:t>р</a:t>
            </a:r>
            <a:r>
              <a:rPr sz="1100" b="1" dirty="0">
                <a:solidFill>
                  <a:srgbClr val="FFFFFF"/>
                </a:solidFill>
                <a:latin typeface="Segoe UI"/>
                <a:cs typeface="Segoe UI"/>
              </a:rPr>
              <a:t>азвития добровол</a:t>
            </a:r>
            <a:r>
              <a:rPr sz="1100" b="1" spc="-55" dirty="0">
                <a:solidFill>
                  <a:srgbClr val="FFFFFF"/>
                </a:solidFill>
                <a:latin typeface="Segoe UI"/>
                <a:cs typeface="Segoe UI"/>
              </a:rPr>
              <a:t>ь</a:t>
            </a:r>
            <a:r>
              <a:rPr sz="1100" b="1" dirty="0">
                <a:solidFill>
                  <a:srgbClr val="FFFFFF"/>
                </a:solidFill>
                <a:latin typeface="Segoe UI"/>
                <a:cs typeface="Segoe UI"/>
              </a:rPr>
              <a:t>чества</a:t>
            </a:r>
            <a:endParaRPr sz="1100">
              <a:latin typeface="Segoe UI"/>
              <a:cs typeface="Segoe UI"/>
            </a:endParaRPr>
          </a:p>
        </p:txBody>
      </p:sp>
      <p:sp>
        <p:nvSpPr>
          <p:cNvPr id="104" name="object 104"/>
          <p:cNvSpPr/>
          <p:nvPr/>
        </p:nvSpPr>
        <p:spPr>
          <a:xfrm>
            <a:off x="9540938" y="2537244"/>
            <a:ext cx="410375" cy="402255"/>
          </a:xfrm>
          <a:prstGeom prst="rect">
            <a:avLst/>
          </a:prstGeom>
          <a:blipFill>
            <a:blip r:embed="rId8" cstate="print"/>
            <a:stretch>
              <a:fillRect/>
            </a:stretch>
          </a:blipFill>
        </p:spPr>
        <p:txBody>
          <a:bodyPr wrap="square" lIns="0" tIns="0" rIns="0" bIns="0" rtlCol="0"/>
          <a:lstStyle/>
          <a:p>
            <a:endParaRPr/>
          </a:p>
        </p:txBody>
      </p:sp>
      <p:sp>
        <p:nvSpPr>
          <p:cNvPr id="105" name="object 105"/>
          <p:cNvSpPr/>
          <p:nvPr/>
        </p:nvSpPr>
        <p:spPr>
          <a:xfrm>
            <a:off x="9540938" y="1735010"/>
            <a:ext cx="381495" cy="497890"/>
          </a:xfrm>
          <a:prstGeom prst="rect">
            <a:avLst/>
          </a:prstGeom>
          <a:blipFill>
            <a:blip r:embed="rId9" cstate="print"/>
            <a:stretch>
              <a:fillRect/>
            </a:stretch>
          </a:blipFill>
        </p:spPr>
        <p:txBody>
          <a:bodyPr wrap="square" lIns="0" tIns="0" rIns="0" bIns="0" rtlCol="0"/>
          <a:lstStyle/>
          <a:p>
            <a:endParaRPr/>
          </a:p>
        </p:txBody>
      </p:sp>
      <p:sp>
        <p:nvSpPr>
          <p:cNvPr id="106" name="object 106"/>
          <p:cNvSpPr/>
          <p:nvPr/>
        </p:nvSpPr>
        <p:spPr>
          <a:xfrm>
            <a:off x="9506739" y="943686"/>
            <a:ext cx="449895" cy="410107"/>
          </a:xfrm>
          <a:prstGeom prst="rect">
            <a:avLst/>
          </a:prstGeom>
          <a:blipFill>
            <a:blip r:embed="rId10" cstate="print"/>
            <a:stretch>
              <a:fillRect/>
            </a:stretch>
          </a:blipFill>
        </p:spPr>
        <p:txBody>
          <a:bodyPr wrap="square" lIns="0" tIns="0" rIns="0" bIns="0" rtlCol="0"/>
          <a:lstStyle/>
          <a:p>
            <a:endParaRPr/>
          </a:p>
        </p:txBody>
      </p:sp>
      <p:sp>
        <p:nvSpPr>
          <p:cNvPr id="107" name="object 107"/>
          <p:cNvSpPr/>
          <p:nvPr/>
        </p:nvSpPr>
        <p:spPr>
          <a:xfrm>
            <a:off x="1207846" y="867070"/>
            <a:ext cx="910702" cy="942854"/>
          </a:xfrm>
          <a:prstGeom prst="rect">
            <a:avLst/>
          </a:prstGeom>
          <a:blipFill>
            <a:blip r:embed="rId11" cstate="print"/>
            <a:stretch>
              <a:fillRect/>
            </a:stretch>
          </a:blipFill>
        </p:spPr>
        <p:txBody>
          <a:bodyPr wrap="square" lIns="0" tIns="0" rIns="0" bIns="0" rtlCol="0"/>
          <a:lstStyle/>
          <a:p>
            <a:endParaRPr/>
          </a:p>
        </p:txBody>
      </p:sp>
      <p:sp>
        <p:nvSpPr>
          <p:cNvPr id="108" name="object 108"/>
          <p:cNvSpPr/>
          <p:nvPr/>
        </p:nvSpPr>
        <p:spPr>
          <a:xfrm>
            <a:off x="862520" y="1085014"/>
            <a:ext cx="525411" cy="506955"/>
          </a:xfrm>
          <a:prstGeom prst="rect">
            <a:avLst/>
          </a:prstGeom>
          <a:blipFill>
            <a:blip r:embed="rId12" cstate="print"/>
            <a:stretch>
              <a:fillRect/>
            </a:stretch>
          </a:blipFill>
        </p:spPr>
        <p:txBody>
          <a:bodyPr wrap="square" lIns="0" tIns="0" rIns="0" bIns="0" rtlCol="0"/>
          <a:lstStyle/>
          <a:p>
            <a:endParaRPr/>
          </a:p>
        </p:txBody>
      </p:sp>
      <p:sp>
        <p:nvSpPr>
          <p:cNvPr id="109" name="object 109"/>
          <p:cNvSpPr txBox="1"/>
          <p:nvPr/>
        </p:nvSpPr>
        <p:spPr>
          <a:xfrm>
            <a:off x="1170014" y="2902215"/>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110" name="object 110"/>
          <p:cNvSpPr txBox="1"/>
          <p:nvPr/>
        </p:nvSpPr>
        <p:spPr>
          <a:xfrm>
            <a:off x="1180212" y="3935995"/>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111" name="object 111"/>
          <p:cNvSpPr txBox="1"/>
          <p:nvPr/>
        </p:nvSpPr>
        <p:spPr>
          <a:xfrm>
            <a:off x="1156882" y="4620525"/>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112" name="object 112"/>
          <p:cNvSpPr/>
          <p:nvPr/>
        </p:nvSpPr>
        <p:spPr>
          <a:xfrm>
            <a:off x="948131" y="3903357"/>
            <a:ext cx="199668" cy="193776"/>
          </a:xfrm>
          <a:prstGeom prst="rect">
            <a:avLst/>
          </a:prstGeom>
          <a:blipFill>
            <a:blip r:embed="rId13" cstate="print"/>
            <a:stretch>
              <a:fillRect/>
            </a:stretch>
          </a:blipFill>
        </p:spPr>
        <p:txBody>
          <a:bodyPr wrap="square" lIns="0" tIns="0" rIns="0" bIns="0" rtlCol="0"/>
          <a:lstStyle/>
          <a:p>
            <a:endParaRPr/>
          </a:p>
        </p:txBody>
      </p:sp>
      <p:sp>
        <p:nvSpPr>
          <p:cNvPr id="113" name="object 113"/>
          <p:cNvSpPr/>
          <p:nvPr/>
        </p:nvSpPr>
        <p:spPr>
          <a:xfrm>
            <a:off x="940325" y="4591113"/>
            <a:ext cx="199664" cy="200990"/>
          </a:xfrm>
          <a:prstGeom prst="rect">
            <a:avLst/>
          </a:prstGeom>
          <a:blipFill>
            <a:blip r:embed="rId14" cstate="print"/>
            <a:stretch>
              <a:fillRect/>
            </a:stretch>
          </a:blipFill>
        </p:spPr>
        <p:txBody>
          <a:bodyPr wrap="square" lIns="0" tIns="0" rIns="0" bIns="0" rtlCol="0"/>
          <a:lstStyle/>
          <a:p>
            <a:endParaRPr/>
          </a:p>
        </p:txBody>
      </p:sp>
      <p:sp>
        <p:nvSpPr>
          <p:cNvPr id="114" name="object 114"/>
          <p:cNvSpPr/>
          <p:nvPr/>
        </p:nvSpPr>
        <p:spPr>
          <a:xfrm>
            <a:off x="929728" y="2866148"/>
            <a:ext cx="228891" cy="227339"/>
          </a:xfrm>
          <a:prstGeom prst="rect">
            <a:avLst/>
          </a:prstGeom>
          <a:blipFill>
            <a:blip r:embed="rId15" cstate="print"/>
            <a:stretch>
              <a:fillRect/>
            </a:stretch>
          </a:blipFill>
        </p:spPr>
        <p:txBody>
          <a:bodyPr wrap="square" lIns="0" tIns="0" rIns="0" bIns="0" rtlCol="0"/>
          <a:lstStyle/>
          <a:p>
            <a:endParaRPr/>
          </a:p>
        </p:txBody>
      </p:sp>
      <p:sp>
        <p:nvSpPr>
          <p:cNvPr id="115" name="object 115"/>
          <p:cNvSpPr txBox="1"/>
          <p:nvPr/>
        </p:nvSpPr>
        <p:spPr>
          <a:xfrm>
            <a:off x="6641974" y="5040265"/>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116" name="object 116"/>
          <p:cNvSpPr txBox="1"/>
          <p:nvPr/>
        </p:nvSpPr>
        <p:spPr>
          <a:xfrm>
            <a:off x="3280741" y="5506045"/>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117" name="object 117"/>
          <p:cNvSpPr txBox="1"/>
          <p:nvPr/>
        </p:nvSpPr>
        <p:spPr>
          <a:xfrm>
            <a:off x="3926351" y="5453084"/>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18" name="object 118"/>
          <p:cNvSpPr/>
          <p:nvPr/>
        </p:nvSpPr>
        <p:spPr>
          <a:xfrm>
            <a:off x="3997473" y="5571376"/>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19" name="object 119"/>
          <p:cNvSpPr/>
          <p:nvPr/>
        </p:nvSpPr>
        <p:spPr>
          <a:xfrm>
            <a:off x="3888041" y="5572696"/>
            <a:ext cx="167640"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
        <p:nvSpPr>
          <p:cNvPr id="120" name="object 120"/>
          <p:cNvSpPr txBox="1"/>
          <p:nvPr/>
        </p:nvSpPr>
        <p:spPr>
          <a:xfrm>
            <a:off x="3280741" y="6398201"/>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2024</a:t>
            </a:r>
            <a:endParaRPr sz="1700">
              <a:latin typeface="Segoe UI"/>
              <a:cs typeface="Segoe UI"/>
            </a:endParaRPr>
          </a:p>
        </p:txBody>
      </p:sp>
      <p:sp>
        <p:nvSpPr>
          <p:cNvPr id="121" name="object 121"/>
          <p:cNvSpPr txBox="1"/>
          <p:nvPr/>
        </p:nvSpPr>
        <p:spPr>
          <a:xfrm>
            <a:off x="3926351" y="6336239"/>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22" name="object 122"/>
          <p:cNvSpPr/>
          <p:nvPr/>
        </p:nvSpPr>
        <p:spPr>
          <a:xfrm>
            <a:off x="3997473" y="6454532"/>
            <a:ext cx="127635" cy="127635"/>
          </a:xfrm>
          <a:custGeom>
            <a:avLst/>
            <a:gdLst/>
            <a:ahLst/>
            <a:cxnLst/>
            <a:rect l="l" t="t" r="r" b="b"/>
            <a:pathLst>
              <a:path w="127635" h="127634">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23" name="object 123"/>
          <p:cNvSpPr/>
          <p:nvPr/>
        </p:nvSpPr>
        <p:spPr>
          <a:xfrm>
            <a:off x="3888041" y="6455854"/>
            <a:ext cx="167640"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FFFFFF"/>
          </a:solidFill>
        </p:spPr>
        <p:txBody>
          <a:bodyPr wrap="square" lIns="0" tIns="0" rIns="0" bIns="0" rtlCol="0"/>
          <a:lstStyle/>
          <a:p>
            <a:endParaRPr/>
          </a:p>
        </p:txBody>
      </p:sp>
      <p:sp>
        <p:nvSpPr>
          <p:cNvPr id="124" name="object 124"/>
          <p:cNvSpPr/>
          <p:nvPr/>
        </p:nvSpPr>
        <p:spPr>
          <a:xfrm>
            <a:off x="7145417" y="3318150"/>
            <a:ext cx="1078992" cy="736092"/>
          </a:xfrm>
          <a:prstGeom prst="rect">
            <a:avLst/>
          </a:prstGeom>
          <a:blipFill>
            <a:blip r:embed="rId16" cstate="print"/>
            <a:stretch>
              <a:fillRect/>
            </a:stretch>
          </a:blipFill>
        </p:spPr>
        <p:txBody>
          <a:bodyPr wrap="square" lIns="0" tIns="0" rIns="0" bIns="0" rtlCol="0"/>
          <a:lstStyle/>
          <a:p>
            <a:endParaRPr/>
          </a:p>
        </p:txBody>
      </p:sp>
      <p:sp>
        <p:nvSpPr>
          <p:cNvPr id="125" name="object 125"/>
          <p:cNvSpPr/>
          <p:nvPr/>
        </p:nvSpPr>
        <p:spPr>
          <a:xfrm>
            <a:off x="7602128" y="2168509"/>
            <a:ext cx="0" cy="1146810"/>
          </a:xfrm>
          <a:custGeom>
            <a:avLst/>
            <a:gdLst/>
            <a:ahLst/>
            <a:cxnLst/>
            <a:rect l="l" t="t" r="r" b="b"/>
            <a:pathLst>
              <a:path h="1146810">
                <a:moveTo>
                  <a:pt x="0" y="1146594"/>
                </a:moveTo>
                <a:lnTo>
                  <a:pt x="0" y="0"/>
                </a:lnTo>
              </a:path>
            </a:pathLst>
          </a:custGeom>
          <a:ln w="9525">
            <a:solidFill>
              <a:srgbClr val="5284C4"/>
            </a:solidFill>
          </a:ln>
        </p:spPr>
        <p:txBody>
          <a:bodyPr wrap="square" lIns="0" tIns="0" rIns="0" bIns="0" rtlCol="0"/>
          <a:lstStyle/>
          <a:p>
            <a:endParaRPr/>
          </a:p>
        </p:txBody>
      </p:sp>
      <p:sp>
        <p:nvSpPr>
          <p:cNvPr id="126" name="object 126"/>
          <p:cNvSpPr/>
          <p:nvPr/>
        </p:nvSpPr>
        <p:spPr>
          <a:xfrm>
            <a:off x="7605061" y="4054245"/>
            <a:ext cx="0" cy="1187450"/>
          </a:xfrm>
          <a:custGeom>
            <a:avLst/>
            <a:gdLst/>
            <a:ahLst/>
            <a:cxnLst/>
            <a:rect l="l" t="t" r="r" b="b"/>
            <a:pathLst>
              <a:path h="1187450">
                <a:moveTo>
                  <a:pt x="0" y="1187386"/>
                </a:moveTo>
                <a:lnTo>
                  <a:pt x="0" y="0"/>
                </a:lnTo>
              </a:path>
            </a:pathLst>
          </a:custGeom>
          <a:ln w="9525">
            <a:solidFill>
              <a:srgbClr val="5284C4"/>
            </a:solidFill>
          </a:ln>
        </p:spPr>
        <p:txBody>
          <a:bodyPr wrap="square" lIns="0" tIns="0" rIns="0" bIns="0" rtlCol="0"/>
          <a:lstStyle/>
          <a:p>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37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75271" y="2496413"/>
            <a:ext cx="1558290" cy="563880"/>
          </a:xfrm>
          <a:custGeom>
            <a:avLst/>
            <a:gdLst/>
            <a:ahLst/>
            <a:cxnLst/>
            <a:rect l="l" t="t" r="r" b="b"/>
            <a:pathLst>
              <a:path w="1558289" h="563880">
                <a:moveTo>
                  <a:pt x="0" y="563605"/>
                </a:moveTo>
                <a:lnTo>
                  <a:pt x="1558028" y="563605"/>
                </a:lnTo>
                <a:lnTo>
                  <a:pt x="1558028" y="0"/>
                </a:lnTo>
                <a:lnTo>
                  <a:pt x="0" y="0"/>
                </a:lnTo>
                <a:lnTo>
                  <a:pt x="0" y="563605"/>
                </a:lnTo>
                <a:close/>
              </a:path>
            </a:pathLst>
          </a:custGeom>
          <a:solidFill>
            <a:srgbClr val="D1D0E7"/>
          </a:solidFill>
        </p:spPr>
        <p:txBody>
          <a:bodyPr wrap="square" lIns="0" tIns="0" rIns="0" bIns="0" rtlCol="0"/>
          <a:lstStyle/>
          <a:p>
            <a:endParaRPr/>
          </a:p>
        </p:txBody>
      </p:sp>
      <p:sp>
        <p:nvSpPr>
          <p:cNvPr id="38" name="object 38"/>
          <p:cNvSpPr/>
          <p:nvPr/>
        </p:nvSpPr>
        <p:spPr>
          <a:xfrm>
            <a:off x="575271" y="3136219"/>
            <a:ext cx="1558290" cy="1272540"/>
          </a:xfrm>
          <a:custGeom>
            <a:avLst/>
            <a:gdLst/>
            <a:ahLst/>
            <a:cxnLst/>
            <a:rect l="l" t="t" r="r" b="b"/>
            <a:pathLst>
              <a:path w="1558289" h="1272539">
                <a:moveTo>
                  <a:pt x="0" y="1272303"/>
                </a:moveTo>
                <a:lnTo>
                  <a:pt x="1558028" y="1272303"/>
                </a:lnTo>
                <a:lnTo>
                  <a:pt x="1558028" y="0"/>
                </a:lnTo>
                <a:lnTo>
                  <a:pt x="0" y="0"/>
                </a:lnTo>
                <a:lnTo>
                  <a:pt x="0" y="1272303"/>
                </a:lnTo>
                <a:close/>
              </a:path>
            </a:pathLst>
          </a:custGeom>
          <a:solidFill>
            <a:srgbClr val="D1D0E7"/>
          </a:solidFill>
        </p:spPr>
        <p:txBody>
          <a:bodyPr wrap="square" lIns="0" tIns="0" rIns="0" bIns="0" rtlCol="0"/>
          <a:lstStyle/>
          <a:p>
            <a:endParaRPr/>
          </a:p>
        </p:txBody>
      </p:sp>
      <p:sp>
        <p:nvSpPr>
          <p:cNvPr id="39" name="object 39"/>
          <p:cNvSpPr/>
          <p:nvPr/>
        </p:nvSpPr>
        <p:spPr>
          <a:xfrm>
            <a:off x="575271" y="4484723"/>
            <a:ext cx="1558290" cy="587375"/>
          </a:xfrm>
          <a:custGeom>
            <a:avLst/>
            <a:gdLst/>
            <a:ahLst/>
            <a:cxnLst/>
            <a:rect l="l" t="t" r="r" b="b"/>
            <a:pathLst>
              <a:path w="1558289" h="587375">
                <a:moveTo>
                  <a:pt x="0" y="587212"/>
                </a:moveTo>
                <a:lnTo>
                  <a:pt x="1558028" y="587212"/>
                </a:lnTo>
                <a:lnTo>
                  <a:pt x="1558028" y="0"/>
                </a:lnTo>
                <a:lnTo>
                  <a:pt x="0" y="0"/>
                </a:lnTo>
                <a:lnTo>
                  <a:pt x="0" y="587212"/>
                </a:lnTo>
                <a:close/>
              </a:path>
            </a:pathLst>
          </a:custGeom>
          <a:solidFill>
            <a:srgbClr val="D1D0E7"/>
          </a:solidFill>
        </p:spPr>
        <p:txBody>
          <a:bodyPr wrap="square" lIns="0" tIns="0" rIns="0" bIns="0" rtlCol="0"/>
          <a:lstStyle/>
          <a:p>
            <a:endParaRPr/>
          </a:p>
        </p:txBody>
      </p:sp>
      <p:sp>
        <p:nvSpPr>
          <p:cNvPr id="40" name="object 40"/>
          <p:cNvSpPr/>
          <p:nvPr/>
        </p:nvSpPr>
        <p:spPr>
          <a:xfrm>
            <a:off x="2241250" y="4484723"/>
            <a:ext cx="7187565" cy="587375"/>
          </a:xfrm>
          <a:custGeom>
            <a:avLst/>
            <a:gdLst/>
            <a:ahLst/>
            <a:cxnLst/>
            <a:rect l="l" t="t" r="r" b="b"/>
            <a:pathLst>
              <a:path w="7187565" h="587375">
                <a:moveTo>
                  <a:pt x="0" y="587212"/>
                </a:moveTo>
                <a:lnTo>
                  <a:pt x="7187407" y="587212"/>
                </a:lnTo>
                <a:lnTo>
                  <a:pt x="7187407" y="0"/>
                </a:lnTo>
                <a:lnTo>
                  <a:pt x="0" y="0"/>
                </a:lnTo>
                <a:lnTo>
                  <a:pt x="0" y="587212"/>
                </a:lnTo>
                <a:close/>
              </a:path>
            </a:pathLst>
          </a:custGeom>
          <a:solidFill>
            <a:srgbClr val="7679B1"/>
          </a:solidFill>
        </p:spPr>
        <p:txBody>
          <a:bodyPr wrap="square" lIns="0" tIns="0" rIns="0" bIns="0" rtlCol="0"/>
          <a:lstStyle/>
          <a:p>
            <a:endParaRPr/>
          </a:p>
        </p:txBody>
      </p:sp>
      <p:sp>
        <p:nvSpPr>
          <p:cNvPr id="41" name="object 41"/>
          <p:cNvSpPr/>
          <p:nvPr/>
        </p:nvSpPr>
        <p:spPr>
          <a:xfrm>
            <a:off x="2187275" y="2436265"/>
            <a:ext cx="0" cy="624205"/>
          </a:xfrm>
          <a:custGeom>
            <a:avLst/>
            <a:gdLst/>
            <a:ahLst/>
            <a:cxnLst/>
            <a:rect l="l" t="t" r="r" b="b"/>
            <a:pathLst>
              <a:path h="624205">
                <a:moveTo>
                  <a:pt x="0" y="0"/>
                </a:moveTo>
                <a:lnTo>
                  <a:pt x="0" y="623754"/>
                </a:lnTo>
              </a:path>
            </a:pathLst>
          </a:custGeom>
          <a:ln w="107950">
            <a:solidFill>
              <a:srgbClr val="FFFFFF"/>
            </a:solidFill>
          </a:ln>
        </p:spPr>
        <p:txBody>
          <a:bodyPr wrap="square" lIns="0" tIns="0" rIns="0" bIns="0" rtlCol="0"/>
          <a:lstStyle/>
          <a:p>
            <a:endParaRPr/>
          </a:p>
        </p:txBody>
      </p:sp>
      <p:sp>
        <p:nvSpPr>
          <p:cNvPr id="42" name="object 42"/>
          <p:cNvSpPr/>
          <p:nvPr/>
        </p:nvSpPr>
        <p:spPr>
          <a:xfrm>
            <a:off x="2187275" y="3136219"/>
            <a:ext cx="0" cy="1272540"/>
          </a:xfrm>
          <a:custGeom>
            <a:avLst/>
            <a:gdLst/>
            <a:ahLst/>
            <a:cxnLst/>
            <a:rect l="l" t="t" r="r" b="b"/>
            <a:pathLst>
              <a:path h="1272539">
                <a:moveTo>
                  <a:pt x="0" y="0"/>
                </a:moveTo>
                <a:lnTo>
                  <a:pt x="0" y="1272303"/>
                </a:lnTo>
              </a:path>
            </a:pathLst>
          </a:custGeom>
          <a:ln w="107950">
            <a:solidFill>
              <a:srgbClr val="FFFFFF"/>
            </a:solidFill>
          </a:ln>
        </p:spPr>
        <p:txBody>
          <a:bodyPr wrap="square" lIns="0" tIns="0" rIns="0" bIns="0" rtlCol="0"/>
          <a:lstStyle/>
          <a:p>
            <a:endParaRPr/>
          </a:p>
        </p:txBody>
      </p:sp>
      <p:sp>
        <p:nvSpPr>
          <p:cNvPr id="43" name="object 43"/>
          <p:cNvSpPr/>
          <p:nvPr/>
        </p:nvSpPr>
        <p:spPr>
          <a:xfrm>
            <a:off x="2187275" y="4484723"/>
            <a:ext cx="0" cy="755015"/>
          </a:xfrm>
          <a:custGeom>
            <a:avLst/>
            <a:gdLst/>
            <a:ahLst/>
            <a:cxnLst/>
            <a:rect l="l" t="t" r="r" b="b"/>
            <a:pathLst>
              <a:path h="755014">
                <a:moveTo>
                  <a:pt x="0" y="0"/>
                </a:moveTo>
                <a:lnTo>
                  <a:pt x="0" y="754914"/>
                </a:lnTo>
              </a:path>
            </a:pathLst>
          </a:custGeom>
          <a:ln w="107950">
            <a:solidFill>
              <a:srgbClr val="FFFFFF"/>
            </a:solidFill>
          </a:ln>
        </p:spPr>
        <p:txBody>
          <a:bodyPr wrap="square" lIns="0" tIns="0" rIns="0" bIns="0" rtlCol="0"/>
          <a:lstStyle/>
          <a:p>
            <a:endParaRPr/>
          </a:p>
        </p:txBody>
      </p:sp>
      <p:sp>
        <p:nvSpPr>
          <p:cNvPr id="44" name="object 44"/>
          <p:cNvSpPr/>
          <p:nvPr/>
        </p:nvSpPr>
        <p:spPr>
          <a:xfrm>
            <a:off x="416326" y="4446623"/>
            <a:ext cx="9057005" cy="0"/>
          </a:xfrm>
          <a:custGeom>
            <a:avLst/>
            <a:gdLst/>
            <a:ahLst/>
            <a:cxnLst/>
            <a:rect l="l" t="t" r="r" b="b"/>
            <a:pathLst>
              <a:path w="9057005">
                <a:moveTo>
                  <a:pt x="0" y="0"/>
                </a:moveTo>
                <a:lnTo>
                  <a:pt x="9056624" y="0"/>
                </a:lnTo>
              </a:path>
            </a:pathLst>
          </a:custGeom>
          <a:ln w="76200">
            <a:solidFill>
              <a:srgbClr val="FFFFFF"/>
            </a:solidFill>
          </a:ln>
        </p:spPr>
        <p:txBody>
          <a:bodyPr wrap="square" lIns="0" tIns="0" rIns="0" bIns="0" rtlCol="0"/>
          <a:lstStyle/>
          <a:p>
            <a:endParaRPr/>
          </a:p>
        </p:txBody>
      </p:sp>
      <p:sp>
        <p:nvSpPr>
          <p:cNvPr id="45" name="object 45"/>
          <p:cNvSpPr/>
          <p:nvPr/>
        </p:nvSpPr>
        <p:spPr>
          <a:xfrm>
            <a:off x="391046" y="3098119"/>
            <a:ext cx="9057005" cy="0"/>
          </a:xfrm>
          <a:custGeom>
            <a:avLst/>
            <a:gdLst/>
            <a:ahLst/>
            <a:cxnLst/>
            <a:rect l="l" t="t" r="r" b="b"/>
            <a:pathLst>
              <a:path w="9057005">
                <a:moveTo>
                  <a:pt x="0" y="0"/>
                </a:moveTo>
                <a:lnTo>
                  <a:pt x="9056624" y="0"/>
                </a:lnTo>
              </a:path>
            </a:pathLst>
          </a:custGeom>
          <a:ln w="76200">
            <a:solidFill>
              <a:srgbClr val="FFFFFF"/>
            </a:solidFill>
          </a:ln>
        </p:spPr>
        <p:txBody>
          <a:bodyPr wrap="square" lIns="0" tIns="0" rIns="0" bIns="0" rtlCol="0"/>
          <a:lstStyle/>
          <a:p>
            <a:endParaRPr/>
          </a:p>
        </p:txBody>
      </p:sp>
      <p:sp>
        <p:nvSpPr>
          <p:cNvPr id="46" name="object 46"/>
          <p:cNvSpPr txBox="1"/>
          <p:nvPr/>
        </p:nvSpPr>
        <p:spPr>
          <a:xfrm>
            <a:off x="1825294" y="728427"/>
            <a:ext cx="2443480" cy="1118235"/>
          </a:xfrm>
          <a:prstGeom prst="rect">
            <a:avLst/>
          </a:prstGeom>
        </p:spPr>
        <p:txBody>
          <a:bodyPr vert="horz" wrap="square" lIns="0" tIns="0" rIns="0" bIns="0" rtlCol="0">
            <a:spAutoFit/>
          </a:bodyPr>
          <a:lstStyle/>
          <a:p>
            <a:pPr marL="12700" marR="5080">
              <a:lnSpc>
                <a:spcPct val="112799"/>
              </a:lnSpc>
            </a:pPr>
            <a:r>
              <a:rPr sz="1700" b="1" spc="-100" dirty="0">
                <a:solidFill>
                  <a:srgbClr val="8D8DBE"/>
                </a:solidFill>
                <a:latin typeface="Segoe UI"/>
                <a:cs typeface="Segoe UI"/>
              </a:rPr>
              <a:t>Р</a:t>
            </a:r>
            <a:r>
              <a:rPr sz="1700" b="1" spc="5" dirty="0">
                <a:solidFill>
                  <a:srgbClr val="8D8DBE"/>
                </a:solidFill>
                <a:latin typeface="Segoe UI"/>
                <a:cs typeface="Segoe UI"/>
              </a:rPr>
              <a:t>АЗВИТИ</a:t>
            </a:r>
            <a:r>
              <a:rPr sz="1700" b="1" dirty="0">
                <a:solidFill>
                  <a:srgbClr val="8D8DBE"/>
                </a:solidFill>
                <a:latin typeface="Segoe UI"/>
                <a:cs typeface="Segoe UI"/>
              </a:rPr>
              <a:t>Е</a:t>
            </a:r>
            <a:r>
              <a:rPr sz="1700" b="1" spc="-45" dirty="0">
                <a:solidFill>
                  <a:srgbClr val="8D8DBE"/>
                </a:solidFill>
                <a:latin typeface="Segoe UI"/>
                <a:cs typeface="Segoe UI"/>
              </a:rPr>
              <a:t> </a:t>
            </a:r>
            <a:r>
              <a:rPr sz="1700" b="1" spc="5" dirty="0">
                <a:solidFill>
                  <a:srgbClr val="8D8DBE"/>
                </a:solidFill>
                <a:latin typeface="Segoe UI"/>
                <a:cs typeface="Segoe UI"/>
              </a:rPr>
              <a:t>НАУЧНОЙ </a:t>
            </a:r>
            <a:r>
              <a:rPr sz="1700" b="1" dirty="0">
                <a:solidFill>
                  <a:srgbClr val="8D8DBE"/>
                </a:solidFill>
                <a:latin typeface="Segoe UI"/>
                <a:cs typeface="Segoe UI"/>
              </a:rPr>
              <a:t>И</a:t>
            </a:r>
            <a:r>
              <a:rPr sz="1700" b="1" spc="-45" dirty="0">
                <a:solidFill>
                  <a:srgbClr val="8D8DBE"/>
                </a:solidFill>
                <a:latin typeface="Segoe UI"/>
                <a:cs typeface="Segoe UI"/>
              </a:rPr>
              <a:t> </a:t>
            </a:r>
            <a:r>
              <a:rPr sz="1700" b="1" spc="5" dirty="0">
                <a:solidFill>
                  <a:srgbClr val="8D8DBE"/>
                </a:solidFill>
                <a:latin typeface="Segoe UI"/>
                <a:cs typeface="Segoe UI"/>
              </a:rPr>
              <a:t>НАУЧН</a:t>
            </a:r>
            <a:r>
              <a:rPr sz="1700" b="1" spc="-20" dirty="0">
                <a:solidFill>
                  <a:srgbClr val="8D8DBE"/>
                </a:solidFill>
                <a:latin typeface="Segoe UI"/>
                <a:cs typeface="Segoe UI"/>
              </a:rPr>
              <a:t>О</a:t>
            </a:r>
            <a:r>
              <a:rPr sz="2550" b="1" baseline="3267" dirty="0">
                <a:solidFill>
                  <a:srgbClr val="8D8DBE"/>
                </a:solidFill>
                <a:latin typeface="Segoe UI"/>
                <a:cs typeface="Segoe UI"/>
              </a:rPr>
              <a:t>- </a:t>
            </a:r>
            <a:r>
              <a:rPr sz="1700" b="1" spc="5" dirty="0">
                <a:solidFill>
                  <a:srgbClr val="8D8DBE"/>
                </a:solidFill>
                <a:latin typeface="Segoe UI"/>
                <a:cs typeface="Segoe UI"/>
              </a:rPr>
              <a:t>П</a:t>
            </a:r>
            <a:r>
              <a:rPr sz="1700" b="1" dirty="0">
                <a:solidFill>
                  <a:srgbClr val="8D8DBE"/>
                </a:solidFill>
                <a:latin typeface="Segoe UI"/>
                <a:cs typeface="Segoe UI"/>
              </a:rPr>
              <a:t>Р</a:t>
            </a:r>
            <a:r>
              <a:rPr sz="1700" b="1" spc="5" dirty="0">
                <a:solidFill>
                  <a:srgbClr val="8D8DBE"/>
                </a:solidFill>
                <a:latin typeface="Segoe UI"/>
                <a:cs typeface="Segoe UI"/>
              </a:rPr>
              <a:t>ОИЗВ</a:t>
            </a:r>
            <a:r>
              <a:rPr sz="1700" b="1" dirty="0">
                <a:solidFill>
                  <a:srgbClr val="8D8DBE"/>
                </a:solidFill>
                <a:latin typeface="Segoe UI"/>
                <a:cs typeface="Segoe UI"/>
              </a:rPr>
              <a:t>О</a:t>
            </a:r>
            <a:r>
              <a:rPr sz="1700" b="1" spc="5" dirty="0">
                <a:solidFill>
                  <a:srgbClr val="8D8DBE"/>
                </a:solidFill>
                <a:latin typeface="Segoe UI"/>
                <a:cs typeface="Segoe UI"/>
              </a:rPr>
              <a:t>ДСТВЕННОЙ </a:t>
            </a:r>
            <a:r>
              <a:rPr sz="1700" b="1" spc="-55" dirty="0">
                <a:solidFill>
                  <a:srgbClr val="8D8DBE"/>
                </a:solidFill>
                <a:latin typeface="Segoe UI"/>
                <a:cs typeface="Segoe UI"/>
              </a:rPr>
              <a:t>К</a:t>
            </a:r>
            <a:r>
              <a:rPr sz="1700" b="1" spc="5" dirty="0">
                <a:solidFill>
                  <a:srgbClr val="8D8DBE"/>
                </a:solidFill>
                <a:latin typeface="Segoe UI"/>
                <a:cs typeface="Segoe UI"/>
              </a:rPr>
              <a:t>ООПЕ</a:t>
            </a:r>
            <a:r>
              <a:rPr sz="1700" b="1" spc="-100" dirty="0">
                <a:solidFill>
                  <a:srgbClr val="8D8DBE"/>
                </a:solidFill>
                <a:latin typeface="Segoe UI"/>
                <a:cs typeface="Segoe UI"/>
              </a:rPr>
              <a:t>Р</a:t>
            </a:r>
            <a:r>
              <a:rPr sz="1700" b="1" spc="5" dirty="0">
                <a:solidFill>
                  <a:srgbClr val="8D8DBE"/>
                </a:solidFill>
                <a:latin typeface="Segoe UI"/>
                <a:cs typeface="Segoe UI"/>
              </a:rPr>
              <a:t>АЦИИ</a:t>
            </a:r>
            <a:endParaRPr sz="1700">
              <a:latin typeface="Segoe UI"/>
              <a:cs typeface="Segoe UI"/>
            </a:endParaRPr>
          </a:p>
        </p:txBody>
      </p:sp>
      <p:sp>
        <p:nvSpPr>
          <p:cNvPr id="47" name="object 47"/>
          <p:cNvSpPr txBox="1"/>
          <p:nvPr/>
        </p:nvSpPr>
        <p:spPr>
          <a:xfrm>
            <a:off x="562574" y="2239194"/>
            <a:ext cx="552513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Мероприяти</a:t>
            </a:r>
            <a:r>
              <a:rPr sz="1100" b="1" dirty="0">
                <a:solidFill>
                  <a:srgbClr val="706F6F"/>
                </a:solidFill>
                <a:latin typeface="Segoe UI"/>
                <a:cs typeface="Segoe UI"/>
              </a:rPr>
              <a:t>е</a:t>
            </a:r>
            <a:r>
              <a:rPr sz="1100" b="1" spc="45" dirty="0">
                <a:solidFill>
                  <a:srgbClr val="706F6F"/>
                </a:solidFill>
                <a:latin typeface="Segoe UI"/>
                <a:cs typeface="Segoe UI"/>
              </a:rPr>
              <a:t> </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создани</a:t>
            </a:r>
            <a:r>
              <a:rPr sz="1100" dirty="0">
                <a:solidFill>
                  <a:srgbClr val="706F6F"/>
                </a:solidFill>
                <a:latin typeface="Segoe UI"/>
                <a:cs typeface="Segoe UI"/>
              </a:rPr>
              <a:t>е</a:t>
            </a:r>
            <a:r>
              <a:rPr sz="1100" spc="-45" dirty="0">
                <a:solidFill>
                  <a:srgbClr val="706F6F"/>
                </a:solidFill>
                <a:latin typeface="Segoe UI"/>
                <a:cs typeface="Segoe UI"/>
              </a:rPr>
              <a:t> </a:t>
            </a:r>
            <a:r>
              <a:rPr sz="1100" spc="-25" dirty="0">
                <a:solidFill>
                  <a:srgbClr val="706F6F"/>
                </a:solidFill>
                <a:latin typeface="Segoe UI"/>
                <a:cs typeface="Segoe UI"/>
              </a:rPr>
              <a:t>научно-образовательног</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центр</a:t>
            </a:r>
            <a:r>
              <a:rPr sz="1100" dirty="0">
                <a:solidFill>
                  <a:srgbClr val="706F6F"/>
                </a:solidFill>
                <a:latin typeface="Segoe UI"/>
                <a:cs typeface="Segoe UI"/>
              </a:rPr>
              <a:t>а</a:t>
            </a:r>
            <a:r>
              <a:rPr sz="1100" spc="-45" dirty="0">
                <a:solidFill>
                  <a:srgbClr val="706F6F"/>
                </a:solidFill>
                <a:latin typeface="Segoe UI"/>
                <a:cs typeface="Segoe UI"/>
              </a:rPr>
              <a:t> </a:t>
            </a:r>
            <a:r>
              <a:rPr sz="1100" spc="-25" dirty="0">
                <a:solidFill>
                  <a:srgbClr val="706F6F"/>
                </a:solidFill>
                <a:latin typeface="Segoe UI"/>
                <a:cs typeface="Segoe UI"/>
              </a:rPr>
              <a:t>(НОЦ</a:t>
            </a:r>
            <a:r>
              <a:rPr sz="1100" dirty="0">
                <a:solidFill>
                  <a:srgbClr val="706F6F"/>
                </a:solidFill>
                <a:latin typeface="Segoe UI"/>
                <a:cs typeface="Segoe UI"/>
              </a:rPr>
              <a:t>)</a:t>
            </a:r>
            <a:r>
              <a:rPr sz="1100" spc="-45" dirty="0">
                <a:solidFill>
                  <a:srgbClr val="706F6F"/>
                </a:solidFill>
                <a:latin typeface="Segoe UI"/>
                <a:cs typeface="Segoe UI"/>
              </a:rPr>
              <a:t> </a:t>
            </a:r>
            <a:r>
              <a:rPr sz="1100" spc="-25" dirty="0">
                <a:solidFill>
                  <a:srgbClr val="706F6F"/>
                </a:solidFill>
                <a:latin typeface="Segoe UI"/>
                <a:cs typeface="Segoe UI"/>
              </a:rPr>
              <a:t>мировог</a:t>
            </a:r>
            <a:r>
              <a:rPr sz="1100" dirty="0">
                <a:solidFill>
                  <a:srgbClr val="706F6F"/>
                </a:solidFill>
                <a:latin typeface="Segoe UI"/>
                <a:cs typeface="Segoe UI"/>
              </a:rPr>
              <a:t>о</a:t>
            </a:r>
            <a:r>
              <a:rPr sz="1100" spc="-45" dirty="0">
                <a:solidFill>
                  <a:srgbClr val="706F6F"/>
                </a:solidFill>
                <a:latin typeface="Segoe UI"/>
                <a:cs typeface="Segoe UI"/>
              </a:rPr>
              <a:t> </a:t>
            </a:r>
            <a:r>
              <a:rPr sz="1100" spc="-25" dirty="0">
                <a:solidFill>
                  <a:srgbClr val="706F6F"/>
                </a:solidFill>
                <a:latin typeface="Segoe UI"/>
                <a:cs typeface="Segoe UI"/>
              </a:rPr>
              <a:t>уровня</a:t>
            </a:r>
            <a:endParaRPr sz="1100">
              <a:latin typeface="Segoe UI"/>
              <a:cs typeface="Segoe UI"/>
            </a:endParaRPr>
          </a:p>
        </p:txBody>
      </p:sp>
      <p:sp>
        <p:nvSpPr>
          <p:cNvPr id="48" name="object 48"/>
          <p:cNvSpPr txBox="1"/>
          <p:nvPr/>
        </p:nvSpPr>
        <p:spPr>
          <a:xfrm>
            <a:off x="2423689" y="4535016"/>
            <a:ext cx="6652259" cy="4572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Действ</a:t>
            </a:r>
            <a:r>
              <a:rPr sz="900" b="1" spc="-5" dirty="0">
                <a:solidFill>
                  <a:srgbClr val="FFFFFF"/>
                </a:solidFill>
                <a:latin typeface="Segoe UI"/>
                <a:cs typeface="Segoe UI"/>
              </a:rPr>
              <a:t>у</a:t>
            </a:r>
            <a:r>
              <a:rPr sz="900" b="1" dirty="0">
                <a:solidFill>
                  <a:srgbClr val="FFFFFF"/>
                </a:solidFill>
                <a:latin typeface="Segoe UI"/>
                <a:cs typeface="Segoe UI"/>
              </a:rPr>
              <a:t>ет научно-об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ельный центр мирово</a:t>
            </a:r>
            <a:r>
              <a:rPr sz="900" b="1" spc="-15" dirty="0">
                <a:solidFill>
                  <a:srgbClr val="FFFFFF"/>
                </a:solidFill>
                <a:latin typeface="Segoe UI"/>
                <a:cs typeface="Segoe UI"/>
              </a:rPr>
              <a:t>г</a:t>
            </a:r>
            <a:r>
              <a:rPr sz="900" b="1" dirty="0">
                <a:solidFill>
                  <a:srgbClr val="FFFFFF"/>
                </a:solidFill>
                <a:latin typeface="Segoe UI"/>
                <a:cs typeface="Segoe UI"/>
              </a:rPr>
              <a:t>о уровня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области </a:t>
            </a:r>
            <a:r>
              <a:rPr sz="900" b="1" spc="-20" dirty="0">
                <a:solidFill>
                  <a:srgbClr val="FFFFFF"/>
                </a:solidFill>
                <a:latin typeface="Segoe UI"/>
                <a:cs typeface="Segoe UI"/>
              </a:rPr>
              <a:t>«</a:t>
            </a:r>
            <a:r>
              <a:rPr sz="900" b="1" spc="-75" dirty="0">
                <a:solidFill>
                  <a:srgbClr val="FFFFFF"/>
                </a:solidFill>
                <a:latin typeface="Segoe UI"/>
                <a:cs typeface="Segoe UI"/>
              </a:rPr>
              <a:t>Т</a:t>
            </a:r>
            <a:r>
              <a:rPr sz="900" b="1" dirty="0">
                <a:solidFill>
                  <a:srgbClr val="FFFFFF"/>
                </a:solidFill>
                <a:latin typeface="Segoe UI"/>
                <a:cs typeface="Segoe UI"/>
              </a:rPr>
              <a:t>ехНОпла</a:t>
            </a:r>
            <a:r>
              <a:rPr sz="900" b="1" spc="-15" dirty="0">
                <a:solidFill>
                  <a:srgbClr val="FFFFFF"/>
                </a:solidFill>
                <a:latin typeface="Segoe UI"/>
                <a:cs typeface="Segoe UI"/>
              </a:rPr>
              <a:t>т</a:t>
            </a:r>
            <a:r>
              <a:rPr sz="900" b="1" dirty="0">
                <a:solidFill>
                  <a:srgbClr val="FFFFFF"/>
                </a:solidFill>
                <a:latin typeface="Segoe UI"/>
                <a:cs typeface="Segoe UI"/>
              </a:rPr>
              <a:t>форма-2035» — </a:t>
            </a:r>
            <a:r>
              <a:rPr sz="1000" b="1" dirty="0">
                <a:solidFill>
                  <a:srgbClr val="F07E2F"/>
                </a:solidFill>
                <a:latin typeface="Segoe UI"/>
                <a:cs typeface="Segoe UI"/>
              </a:rPr>
              <a:t>29</a:t>
            </a:r>
            <a:endParaRPr sz="1000">
              <a:latin typeface="Segoe UI"/>
              <a:cs typeface="Segoe UI"/>
            </a:endParaRPr>
          </a:p>
          <a:p>
            <a:pPr marL="12700" marR="4313555">
              <a:lnSpc>
                <a:spcPct val="101800"/>
              </a:lnSpc>
              <a:spcBef>
                <a:spcPts val="80"/>
              </a:spcBef>
            </a:pPr>
            <a:r>
              <a:rPr sz="900" b="1" dirty="0">
                <a:solidFill>
                  <a:srgbClr val="FFFFFF"/>
                </a:solidFill>
                <a:latin typeface="Segoe UI"/>
                <a:cs typeface="Segoe UI"/>
              </a:rPr>
              <a:t>участни</a:t>
            </a:r>
            <a:r>
              <a:rPr sz="900" b="1" spc="-15" dirty="0">
                <a:solidFill>
                  <a:srgbClr val="FFFFFF"/>
                </a:solidFill>
                <a:latin typeface="Segoe UI"/>
                <a:cs typeface="Segoe UI"/>
              </a:rPr>
              <a:t>к</a:t>
            </a:r>
            <a:r>
              <a:rPr sz="900" b="1" dirty="0">
                <a:solidFill>
                  <a:srgbClr val="FFFFFF"/>
                </a:solidFill>
                <a:latin typeface="Segoe UI"/>
                <a:cs typeface="Segoe UI"/>
              </a:rPr>
              <a:t>ов; получен феде</a:t>
            </a:r>
            <a:r>
              <a:rPr sz="900" b="1" spc="-10" dirty="0">
                <a:solidFill>
                  <a:srgbClr val="FFFFFF"/>
                </a:solidFill>
                <a:latin typeface="Segoe UI"/>
                <a:cs typeface="Segoe UI"/>
              </a:rPr>
              <a:t>р</a:t>
            </a:r>
            <a:r>
              <a:rPr sz="900" b="1" dirty="0">
                <a:solidFill>
                  <a:srgbClr val="FFFFFF"/>
                </a:solidFill>
                <a:latin typeface="Segoe UI"/>
                <a:cs typeface="Segoe UI"/>
              </a:rPr>
              <a:t>альный г</a:t>
            </a:r>
            <a:r>
              <a:rPr sz="900" b="1" spc="-10" dirty="0">
                <a:solidFill>
                  <a:srgbClr val="FFFFFF"/>
                </a:solidFill>
                <a:latin typeface="Segoe UI"/>
                <a:cs typeface="Segoe UI"/>
              </a:rPr>
              <a:t>р</a:t>
            </a:r>
            <a:r>
              <a:rPr sz="900" b="1" dirty="0">
                <a:solidFill>
                  <a:srgbClr val="FFFFFF"/>
                </a:solidFill>
                <a:latin typeface="Segoe UI"/>
                <a:cs typeface="Segoe UI"/>
              </a:rPr>
              <a:t>ант на сумму</a:t>
            </a:r>
            <a:r>
              <a:rPr sz="900" b="1" spc="-5" dirty="0">
                <a:solidFill>
                  <a:srgbClr val="FFFFFF"/>
                </a:solidFill>
                <a:latin typeface="Segoe UI"/>
                <a:cs typeface="Segoe UI"/>
              </a:rPr>
              <a:t> </a:t>
            </a:r>
            <a:r>
              <a:rPr sz="1000" b="1" dirty="0">
                <a:solidFill>
                  <a:srgbClr val="F07E2F"/>
                </a:solidFill>
                <a:latin typeface="Segoe UI"/>
                <a:cs typeface="Segoe UI"/>
              </a:rPr>
              <a:t>127 963,0 </a:t>
            </a:r>
            <a:r>
              <a:rPr sz="900" b="1" dirty="0">
                <a:solidFill>
                  <a:srgbClr val="FFFFFF"/>
                </a:solidFill>
                <a:latin typeface="Segoe UI"/>
                <a:cs typeface="Segoe UI"/>
              </a:rPr>
              <a:t>тысячи рублей</a:t>
            </a:r>
            <a:endParaRPr sz="900">
              <a:latin typeface="Segoe UI"/>
              <a:cs typeface="Segoe UI"/>
            </a:endParaRPr>
          </a:p>
        </p:txBody>
      </p:sp>
      <p:sp>
        <p:nvSpPr>
          <p:cNvPr id="49" name="object 49"/>
          <p:cNvSpPr txBox="1"/>
          <p:nvPr/>
        </p:nvSpPr>
        <p:spPr>
          <a:xfrm>
            <a:off x="2241250" y="2496413"/>
            <a:ext cx="7187565" cy="563880"/>
          </a:xfrm>
          <a:prstGeom prst="rect">
            <a:avLst/>
          </a:prstGeom>
          <a:solidFill>
            <a:srgbClr val="7679B1"/>
          </a:solidFill>
        </p:spPr>
        <p:txBody>
          <a:bodyPr vert="horz" wrap="square" lIns="0" tIns="0" rIns="0" bIns="0" rtlCol="0">
            <a:spAutoFit/>
          </a:bodyPr>
          <a:lstStyle/>
          <a:p>
            <a:pPr marL="169545" marR="120014" algn="just">
              <a:lnSpc>
                <a:spcPts val="900"/>
              </a:lnSpc>
            </a:pPr>
            <a:r>
              <a:rPr sz="900" b="1" dirty="0">
                <a:solidFill>
                  <a:srgbClr val="FFFFFF"/>
                </a:solidFill>
                <a:latin typeface="Segoe UI"/>
                <a:cs typeface="Segoe UI"/>
              </a:rPr>
              <a:t>Обеспечение   </a:t>
            </a:r>
            <a:r>
              <a:rPr sz="900" b="1" spc="-95" dirty="0">
                <a:solidFill>
                  <a:srgbClr val="FFFFFF"/>
                </a:solidFill>
                <a:latin typeface="Segoe UI"/>
                <a:cs typeface="Segoe UI"/>
              </a:rPr>
              <a:t> </a:t>
            </a:r>
            <a:r>
              <a:rPr sz="900" b="1" dirty="0">
                <a:solidFill>
                  <a:srgbClr val="FFFFFF"/>
                </a:solidFill>
                <a:latin typeface="Segoe UI"/>
                <a:cs typeface="Segoe UI"/>
              </a:rPr>
              <a:t>роста   </a:t>
            </a:r>
            <a:r>
              <a:rPr sz="900" b="1" spc="-95" dirty="0">
                <a:solidFill>
                  <a:srgbClr val="FFFFFF"/>
                </a:solidFill>
                <a:latin typeface="Segoe UI"/>
                <a:cs typeface="Segoe UI"/>
              </a:rPr>
              <a:t> </a:t>
            </a:r>
            <a:r>
              <a:rPr sz="900" b="1" dirty="0">
                <a:solidFill>
                  <a:srgbClr val="FFFFFF"/>
                </a:solidFill>
                <a:latin typeface="Segoe UI"/>
                <a:cs typeface="Segoe UI"/>
              </a:rPr>
              <a:t>рыночной   </a:t>
            </a:r>
            <a:r>
              <a:rPr sz="900" b="1" spc="-95" dirty="0">
                <a:solidFill>
                  <a:srgbClr val="FFFFFF"/>
                </a:solidFill>
                <a:latin typeface="Segoe UI"/>
                <a:cs typeface="Segoe UI"/>
              </a:rPr>
              <a:t> </a:t>
            </a:r>
            <a:r>
              <a:rPr sz="900" b="1" dirty="0">
                <a:solidFill>
                  <a:srgbClr val="FFFFFF"/>
                </a:solidFill>
                <a:latin typeface="Segoe UI"/>
                <a:cs typeface="Segoe UI"/>
              </a:rPr>
              <a:t>доли   </a:t>
            </a:r>
            <a:r>
              <a:rPr sz="900" b="1" spc="-95" dirty="0">
                <a:solidFill>
                  <a:srgbClr val="FFFFFF"/>
                </a:solidFill>
                <a:latin typeface="Segoe UI"/>
                <a:cs typeface="Segoe UI"/>
              </a:rPr>
              <a:t> </a:t>
            </a:r>
            <a:r>
              <a:rPr sz="900" b="1" dirty="0">
                <a:solidFill>
                  <a:srgbClr val="FFFFFF"/>
                </a:solidFill>
                <a:latin typeface="Segoe UI"/>
                <a:cs typeface="Segoe UI"/>
              </a:rPr>
              <a:t>региональных   </a:t>
            </a:r>
            <a:r>
              <a:rPr sz="900" b="1" spc="-90" dirty="0">
                <a:solidFill>
                  <a:srgbClr val="FFFFFF"/>
                </a:solidFill>
                <a:latin typeface="Segoe UI"/>
                <a:cs typeface="Segoe UI"/>
              </a:rPr>
              <a:t> </a:t>
            </a:r>
            <a:r>
              <a:rPr sz="900" b="1" dirty="0">
                <a:solidFill>
                  <a:srgbClr val="FFFFFF"/>
                </a:solidFill>
                <a:latin typeface="Segoe UI"/>
                <a:cs typeface="Segoe UI"/>
              </a:rPr>
              <a:t>и   </a:t>
            </a:r>
            <a:r>
              <a:rPr sz="900" b="1" spc="-95" dirty="0">
                <a:solidFill>
                  <a:srgbClr val="FFFFFF"/>
                </a:solidFill>
                <a:latin typeface="Segoe UI"/>
                <a:cs typeface="Segoe UI"/>
              </a:rPr>
              <a:t> </a:t>
            </a:r>
            <a:r>
              <a:rPr sz="900" b="1" spc="-15" dirty="0">
                <a:solidFill>
                  <a:srgbClr val="FFFFFF"/>
                </a:solidFill>
                <a:latin typeface="Segoe UI"/>
                <a:cs typeface="Segoe UI"/>
              </a:rPr>
              <a:t>от</a:t>
            </a:r>
            <a:r>
              <a:rPr sz="900" b="1" dirty="0">
                <a:solidFill>
                  <a:srgbClr val="FFFFFF"/>
                </a:solidFill>
                <a:latin typeface="Segoe UI"/>
                <a:cs typeface="Segoe UI"/>
              </a:rPr>
              <a:t>ечественных   </a:t>
            </a:r>
            <a:r>
              <a:rPr sz="900" b="1" spc="-95" dirty="0">
                <a:solidFill>
                  <a:srgbClr val="FFFFFF"/>
                </a:solidFill>
                <a:latin typeface="Segoe UI"/>
                <a:cs typeface="Segoe UI"/>
              </a:rPr>
              <a:t> </a:t>
            </a:r>
            <a:r>
              <a:rPr sz="900" b="1" dirty="0">
                <a:solidFill>
                  <a:srgbClr val="FFFFFF"/>
                </a:solidFill>
                <a:latin typeface="Segoe UI"/>
                <a:cs typeface="Segoe UI"/>
              </a:rPr>
              <a:t>предприятий   </a:t>
            </a:r>
            <a:r>
              <a:rPr sz="900" b="1" spc="-95" dirty="0">
                <a:solidFill>
                  <a:srgbClr val="FFFFFF"/>
                </a:solidFill>
                <a:latin typeface="Segoe UI"/>
                <a:cs typeface="Segoe UI"/>
              </a:rPr>
              <a:t> </a:t>
            </a:r>
            <a:r>
              <a:rPr sz="900" b="1" dirty="0">
                <a:solidFill>
                  <a:srgbClr val="FFFFFF"/>
                </a:solidFill>
                <a:latin typeface="Segoe UI"/>
                <a:cs typeface="Segoe UI"/>
              </a:rPr>
              <a:t>на   </a:t>
            </a:r>
            <a:r>
              <a:rPr sz="900" b="1" spc="-95" dirty="0">
                <a:solidFill>
                  <a:srgbClr val="FFFFFF"/>
                </a:solidFill>
                <a:latin typeface="Segoe UI"/>
                <a:cs typeface="Segoe UI"/>
              </a:rPr>
              <a:t> </a:t>
            </a:r>
            <a:r>
              <a:rPr sz="900" b="1" dirty="0">
                <a:solidFill>
                  <a:srgbClr val="FFFFFF"/>
                </a:solidFill>
                <a:latin typeface="Segoe UI"/>
                <a:cs typeface="Segoe UI"/>
              </a:rPr>
              <a:t>мировых   </a:t>
            </a:r>
            <a:r>
              <a:rPr sz="900" b="1" spc="-95" dirty="0">
                <a:solidFill>
                  <a:srgbClr val="FFFFFF"/>
                </a:solidFill>
                <a:latin typeface="Segoe UI"/>
                <a:cs typeface="Segoe UI"/>
              </a:rPr>
              <a:t> </a:t>
            </a:r>
            <a:r>
              <a:rPr sz="900" b="1" dirty="0">
                <a:solidFill>
                  <a:srgbClr val="FFFFFF"/>
                </a:solidFill>
                <a:latin typeface="Segoe UI"/>
                <a:cs typeface="Segoe UI"/>
              </a:rPr>
              <a:t>рынках   </a:t>
            </a:r>
            <a:r>
              <a:rPr sz="900" b="1" spc="-9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 варов   </a:t>
            </a:r>
            <a:r>
              <a:rPr sz="900" b="1" spc="75" dirty="0">
                <a:solidFill>
                  <a:srgbClr val="FFFFFF"/>
                </a:solidFill>
                <a:latin typeface="Segoe UI"/>
                <a:cs typeface="Segoe UI"/>
              </a:rPr>
              <a:t> </a:t>
            </a:r>
            <a:r>
              <a:rPr sz="900" b="1" dirty="0">
                <a:solidFill>
                  <a:srgbClr val="FFFFFF"/>
                </a:solidFill>
                <a:latin typeface="Segoe UI"/>
                <a:cs typeface="Segoe UI"/>
              </a:rPr>
              <a:t>и   </a:t>
            </a:r>
            <a:r>
              <a:rPr sz="900" b="1" spc="7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слуг;   </a:t>
            </a:r>
            <a:r>
              <a:rPr sz="900" b="1" spc="7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5" dirty="0">
                <a:solidFill>
                  <a:srgbClr val="FFFFFF"/>
                </a:solidFill>
                <a:latin typeface="Segoe UI"/>
                <a:cs typeface="Segoe UI"/>
              </a:rPr>
              <a:t>гот</a:t>
            </a:r>
            <a:r>
              <a:rPr sz="900" b="1" dirty="0">
                <a:solidFill>
                  <a:srgbClr val="FFFFFF"/>
                </a:solidFill>
                <a:latin typeface="Segoe UI"/>
                <a:cs typeface="Segoe UI"/>
              </a:rPr>
              <a:t>овка   </a:t>
            </a:r>
            <a:r>
              <a:rPr sz="900" b="1" spc="75" dirty="0">
                <a:solidFill>
                  <a:srgbClr val="FFFFFF"/>
                </a:solidFill>
                <a:latin typeface="Segoe UI"/>
                <a:cs typeface="Segoe UI"/>
              </a:rPr>
              <a:t> </a:t>
            </a:r>
            <a:r>
              <a:rPr sz="900" b="1" dirty="0">
                <a:solidFill>
                  <a:srgbClr val="FFFFFF"/>
                </a:solidFill>
                <a:latin typeface="Segoe UI"/>
                <a:cs typeface="Segoe UI"/>
              </a:rPr>
              <a:t>высо</a:t>
            </a:r>
            <a:r>
              <a:rPr sz="900" b="1" spc="-15" dirty="0">
                <a:solidFill>
                  <a:srgbClr val="FFFFFF"/>
                </a:solidFill>
                <a:latin typeface="Segoe UI"/>
                <a:cs typeface="Segoe UI"/>
              </a:rPr>
              <a:t>к</a:t>
            </a:r>
            <a:r>
              <a:rPr sz="900" b="1" dirty="0">
                <a:solidFill>
                  <a:srgbClr val="FFFFFF"/>
                </a:solidFill>
                <a:latin typeface="Segoe UI"/>
                <a:cs typeface="Segoe UI"/>
              </a:rPr>
              <a:t>оквалифицированных   </a:t>
            </a:r>
            <a:r>
              <a:rPr sz="900" b="1" spc="75" dirty="0">
                <a:solidFill>
                  <a:srgbClr val="FFFFFF"/>
                </a:solidFill>
                <a:latin typeface="Segoe UI"/>
                <a:cs typeface="Segoe UI"/>
              </a:rPr>
              <a:t> </a:t>
            </a:r>
            <a:r>
              <a:rPr sz="900" b="1" dirty="0">
                <a:solidFill>
                  <a:srgbClr val="FFFFFF"/>
                </a:solidFill>
                <a:latin typeface="Segoe UI"/>
                <a:cs typeface="Segoe UI"/>
              </a:rPr>
              <a:t>кадров   </a:t>
            </a:r>
            <a:r>
              <a:rPr sz="900" b="1" spc="7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   </a:t>
            </a:r>
            <a:r>
              <a:rPr sz="900" b="1" spc="75" dirty="0">
                <a:solidFill>
                  <a:srgbClr val="FFFFFF"/>
                </a:solidFill>
                <a:latin typeface="Segoe UI"/>
                <a:cs typeface="Segoe UI"/>
              </a:rPr>
              <a:t> </a:t>
            </a:r>
            <a:r>
              <a:rPr sz="900" b="1" dirty="0">
                <a:solidFill>
                  <a:srgbClr val="FFFFFF"/>
                </a:solidFill>
                <a:latin typeface="Segoe UI"/>
                <a:cs typeface="Segoe UI"/>
              </a:rPr>
              <a:t>промышленных   </a:t>
            </a:r>
            <a:r>
              <a:rPr sz="900" b="1" spc="75" dirty="0">
                <a:solidFill>
                  <a:srgbClr val="FFFFFF"/>
                </a:solidFill>
                <a:latin typeface="Segoe UI"/>
                <a:cs typeface="Segoe UI"/>
              </a:rPr>
              <a:t> </a:t>
            </a:r>
            <a:r>
              <a:rPr sz="900" b="1" dirty="0">
                <a:solidFill>
                  <a:srgbClr val="FFFFFF"/>
                </a:solidFill>
                <a:latin typeface="Segoe UI"/>
                <a:cs typeface="Segoe UI"/>
              </a:rPr>
              <a:t>предприятий;   </a:t>
            </a:r>
            <a:r>
              <a:rPr sz="900" b="1" spc="75" dirty="0">
                <a:solidFill>
                  <a:srgbClr val="FFFFFF"/>
                </a:solidFill>
                <a:latin typeface="Segoe UI"/>
                <a:cs typeface="Segoe UI"/>
              </a:rPr>
              <a:t> </a:t>
            </a:r>
            <a:r>
              <a:rPr sz="900" b="1" dirty="0">
                <a:solidFill>
                  <a:srgbClr val="FFFFFF"/>
                </a:solidFill>
                <a:latin typeface="Segoe UI"/>
                <a:cs typeface="Segoe UI"/>
              </a:rPr>
              <a:t>увели- чение   </a:t>
            </a:r>
            <a:r>
              <a:rPr sz="900" b="1" spc="-65" dirty="0">
                <a:solidFill>
                  <a:srgbClr val="FFFFFF"/>
                </a:solidFill>
                <a:latin typeface="Segoe UI"/>
                <a:cs typeface="Segoe UI"/>
              </a:rPr>
              <a:t> </a:t>
            </a:r>
            <a:r>
              <a:rPr sz="900" b="1" dirty="0">
                <a:solidFill>
                  <a:srgbClr val="FFFFFF"/>
                </a:solidFill>
                <a:latin typeface="Segoe UI"/>
                <a:cs typeface="Segoe UI"/>
              </a:rPr>
              <a:t>э</a:t>
            </a:r>
            <a:r>
              <a:rPr sz="900" b="1" spc="-15" dirty="0">
                <a:solidFill>
                  <a:srgbClr val="FFFFFF"/>
                </a:solidFill>
                <a:latin typeface="Segoe UI"/>
                <a:cs typeface="Segoe UI"/>
              </a:rPr>
              <a:t>к</a:t>
            </a:r>
            <a:r>
              <a:rPr sz="900" b="1" dirty="0">
                <a:solidFill>
                  <a:srgbClr val="FFFFFF"/>
                </a:solidFill>
                <a:latin typeface="Segoe UI"/>
                <a:cs typeface="Segoe UI"/>
              </a:rPr>
              <a:t>спо</a:t>
            </a:r>
            <a:r>
              <a:rPr sz="900" b="1" spc="-15" dirty="0">
                <a:solidFill>
                  <a:srgbClr val="FFFFFF"/>
                </a:solidFill>
                <a:latin typeface="Segoe UI"/>
                <a:cs typeface="Segoe UI"/>
              </a:rPr>
              <a:t>р</a:t>
            </a:r>
            <a:r>
              <a:rPr sz="900" b="1" dirty="0">
                <a:solidFill>
                  <a:srgbClr val="FFFFFF"/>
                </a:solidFill>
                <a:latin typeface="Segoe UI"/>
                <a:cs typeface="Segoe UI"/>
              </a:rPr>
              <a:t>та   </a:t>
            </a:r>
            <a:r>
              <a:rPr sz="900" b="1" spc="-6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   </a:t>
            </a:r>
            <a:r>
              <a:rPr sz="900" b="1" spc="-65" dirty="0">
                <a:solidFill>
                  <a:srgbClr val="FFFFFF"/>
                </a:solidFill>
                <a:latin typeface="Segoe UI"/>
                <a:cs typeface="Segoe UI"/>
              </a:rPr>
              <a:t> </a:t>
            </a:r>
            <a:r>
              <a:rPr sz="900" b="1" dirty="0">
                <a:solidFill>
                  <a:srgbClr val="FFFFFF"/>
                </a:solidFill>
                <a:latin typeface="Segoe UI"/>
                <a:cs typeface="Segoe UI"/>
              </a:rPr>
              <a:t>и   </a:t>
            </a:r>
            <a:r>
              <a:rPr sz="900" b="1" spc="-6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6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слуг   </a:t>
            </a:r>
            <a:r>
              <a:rPr sz="900" b="1" spc="-65"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у</a:t>
            </a:r>
            <a:r>
              <a:rPr sz="900" b="1" spc="-15" dirty="0">
                <a:solidFill>
                  <a:srgbClr val="FFFFFF"/>
                </a:solidFill>
                <a:latin typeface="Segoe UI"/>
                <a:cs typeface="Segoe UI"/>
              </a:rPr>
              <a:t>т</a:t>
            </a:r>
            <a:r>
              <a:rPr sz="900" b="1" dirty="0">
                <a:solidFill>
                  <a:srgbClr val="FFFFFF"/>
                </a:solidFill>
                <a:latin typeface="Segoe UI"/>
                <a:cs typeface="Segoe UI"/>
              </a:rPr>
              <a:t>ем   </a:t>
            </a:r>
            <a:r>
              <a:rPr sz="900" b="1" spc="-65" dirty="0">
                <a:solidFill>
                  <a:srgbClr val="FFFFFF"/>
                </a:solidFill>
                <a:latin typeface="Segoe UI"/>
                <a:cs typeface="Segoe UI"/>
              </a:rPr>
              <a:t> </a:t>
            </a:r>
            <a:r>
              <a:rPr sz="900" b="1" dirty="0">
                <a:solidFill>
                  <a:srgbClr val="FFFFFF"/>
                </a:solidFill>
                <a:latin typeface="Segoe UI"/>
                <a:cs typeface="Segoe UI"/>
              </a:rPr>
              <a:t>создания   </a:t>
            </a:r>
            <a:r>
              <a:rPr sz="900" b="1" spc="-65" dirty="0">
                <a:solidFill>
                  <a:srgbClr val="FFFFFF"/>
                </a:solidFill>
                <a:latin typeface="Segoe UI"/>
                <a:cs typeface="Segoe UI"/>
              </a:rPr>
              <a:t> </a:t>
            </a:r>
            <a:r>
              <a:rPr sz="900" b="1" dirty="0">
                <a:solidFill>
                  <a:srgbClr val="FFFFFF"/>
                </a:solidFill>
                <a:latin typeface="Segoe UI"/>
                <a:cs typeface="Segoe UI"/>
              </a:rPr>
              <a:t>э</a:t>
            </a:r>
            <a:r>
              <a:rPr sz="900" b="1" spc="-15" dirty="0">
                <a:solidFill>
                  <a:srgbClr val="FFFFFF"/>
                </a:solidFill>
                <a:latin typeface="Segoe UI"/>
                <a:cs typeface="Segoe UI"/>
              </a:rPr>
              <a:t>к</a:t>
            </a:r>
            <a:r>
              <a:rPr sz="900" b="1" dirty="0">
                <a:solidFill>
                  <a:srgbClr val="FFFFFF"/>
                </a:solidFill>
                <a:latin typeface="Segoe UI"/>
                <a:cs typeface="Segoe UI"/>
              </a:rPr>
              <a:t>осис</a:t>
            </a:r>
            <a:r>
              <a:rPr sz="900" b="1" spc="-15" dirty="0">
                <a:solidFill>
                  <a:srgbClr val="FFFFFF"/>
                </a:solidFill>
                <a:latin typeface="Segoe UI"/>
                <a:cs typeface="Segoe UI"/>
              </a:rPr>
              <a:t>т</a:t>
            </a:r>
            <a:r>
              <a:rPr sz="900" b="1" dirty="0">
                <a:solidFill>
                  <a:srgbClr val="FFFFFF"/>
                </a:solidFill>
                <a:latin typeface="Segoe UI"/>
                <a:cs typeface="Segoe UI"/>
              </a:rPr>
              <a:t>емы   </a:t>
            </a:r>
            <a:r>
              <a:rPr sz="900" b="1" spc="-6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ехнологичес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65" dirty="0">
                <a:solidFill>
                  <a:srgbClr val="FFFFFF"/>
                </a:solidFill>
                <a:latin typeface="Segoe UI"/>
                <a:cs typeface="Segoe UI"/>
              </a:rPr>
              <a:t> </a:t>
            </a:r>
            <a:r>
              <a:rPr sz="900" b="1" dirty="0">
                <a:solidFill>
                  <a:srgbClr val="FFFFFF"/>
                </a:solidFill>
                <a:latin typeface="Segoe UI"/>
                <a:cs typeface="Segoe UI"/>
              </a:rPr>
              <a:t>т</a:t>
            </a:r>
            <a:r>
              <a:rPr sz="900" b="1" spc="-10" dirty="0">
                <a:solidFill>
                  <a:srgbClr val="FFFFFF"/>
                </a:solidFill>
                <a:latin typeface="Segoe UI"/>
                <a:cs typeface="Segoe UI"/>
              </a:rPr>
              <a:t>р</a:t>
            </a:r>
            <a:r>
              <a:rPr sz="900" b="1" dirty="0">
                <a:solidFill>
                  <a:srgbClr val="FFFFFF"/>
                </a:solidFill>
                <a:latin typeface="Segoe UI"/>
                <a:cs typeface="Segoe UI"/>
              </a:rPr>
              <a:t>анс- фе</a:t>
            </a:r>
            <a:r>
              <a:rPr sz="900" b="1" spc="-10" dirty="0">
                <a:solidFill>
                  <a:srgbClr val="FFFFFF"/>
                </a:solidFill>
                <a:latin typeface="Segoe UI"/>
                <a:cs typeface="Segoe UI"/>
              </a:rPr>
              <a:t>р</a:t>
            </a:r>
            <a:r>
              <a:rPr sz="900" b="1" dirty="0">
                <a:solidFill>
                  <a:srgbClr val="FFFFFF"/>
                </a:solidFill>
                <a:latin typeface="Segoe UI"/>
                <a:cs typeface="Segoe UI"/>
              </a:rPr>
              <a:t>а инновационных </a:t>
            </a:r>
            <a:r>
              <a:rPr sz="900" b="1" spc="-10" dirty="0">
                <a:solidFill>
                  <a:srgbClr val="FFFFFF"/>
                </a:solidFill>
                <a:latin typeface="Segoe UI"/>
                <a:cs typeface="Segoe UI"/>
              </a:rPr>
              <a:t>р</a:t>
            </a:r>
            <a:r>
              <a:rPr sz="900" b="1" dirty="0">
                <a:solidFill>
                  <a:srgbClr val="FFFFFF"/>
                </a:solidFill>
                <a:latin typeface="Segoe UI"/>
                <a:cs typeface="Segoe UI"/>
              </a:rPr>
              <a:t>аз</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от</a:t>
            </a:r>
            <a:r>
              <a:rPr sz="900" b="1" dirty="0">
                <a:solidFill>
                  <a:srgbClr val="FFFFFF"/>
                </a:solidFill>
                <a:latin typeface="Segoe UI"/>
                <a:cs typeface="Segoe UI"/>
              </a:rPr>
              <a:t>ок мирово</a:t>
            </a:r>
            <a:r>
              <a:rPr sz="900" b="1" spc="-15" dirty="0">
                <a:solidFill>
                  <a:srgbClr val="FFFFFF"/>
                </a:solidFill>
                <a:latin typeface="Segoe UI"/>
                <a:cs typeface="Segoe UI"/>
              </a:rPr>
              <a:t>г</a:t>
            </a:r>
            <a:r>
              <a:rPr sz="900" b="1" dirty="0">
                <a:solidFill>
                  <a:srgbClr val="FFFFFF"/>
                </a:solidFill>
                <a:latin typeface="Segoe UI"/>
                <a:cs typeface="Segoe UI"/>
              </a:rPr>
              <a:t>о уровня</a:t>
            </a:r>
            <a:endParaRPr sz="900">
              <a:latin typeface="Segoe UI"/>
              <a:cs typeface="Segoe UI"/>
            </a:endParaRPr>
          </a:p>
        </p:txBody>
      </p:sp>
      <p:sp>
        <p:nvSpPr>
          <p:cNvPr id="50" name="object 50"/>
          <p:cNvSpPr txBox="1"/>
          <p:nvPr/>
        </p:nvSpPr>
        <p:spPr>
          <a:xfrm>
            <a:off x="2241250" y="3136219"/>
            <a:ext cx="7187565" cy="1272540"/>
          </a:xfrm>
          <a:prstGeom prst="rect">
            <a:avLst/>
          </a:prstGeom>
          <a:solidFill>
            <a:srgbClr val="7679B1"/>
          </a:solidFill>
        </p:spPr>
        <p:txBody>
          <a:bodyPr vert="horz" wrap="square" lIns="0" tIns="0" rIns="0" bIns="0" rtlCol="0">
            <a:spAutoFit/>
          </a:bodyPr>
          <a:lstStyle/>
          <a:p>
            <a:pPr marL="194945" marR="120014" algn="just">
              <a:lnSpc>
                <a:spcPts val="900"/>
              </a:lnSpc>
            </a:pPr>
            <a:r>
              <a:rPr sz="900" b="1" dirty="0">
                <a:solidFill>
                  <a:srgbClr val="FFFFFF"/>
                </a:solidFill>
                <a:latin typeface="Segoe UI"/>
                <a:cs typeface="Segoe UI"/>
              </a:rPr>
              <a:t>Создание </a:t>
            </a:r>
            <a:r>
              <a:rPr sz="900" b="1" spc="-105"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 </a:t>
            </a:r>
            <a:r>
              <a:rPr sz="900" b="1" spc="-10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ехнологичес</a:t>
            </a:r>
            <a:r>
              <a:rPr sz="900" b="1" spc="-15" dirty="0">
                <a:solidFill>
                  <a:srgbClr val="FFFFFF"/>
                </a:solidFill>
                <a:latin typeface="Segoe UI"/>
                <a:cs typeface="Segoe UI"/>
              </a:rPr>
              <a:t>к</a:t>
            </a:r>
            <a:r>
              <a:rPr sz="900" b="1" dirty="0">
                <a:solidFill>
                  <a:srgbClr val="FFFFFF"/>
                </a:solidFill>
                <a:latin typeface="Segoe UI"/>
                <a:cs typeface="Segoe UI"/>
              </a:rPr>
              <a:t>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т</a:t>
            </a:r>
            <a:r>
              <a:rPr sz="900" b="1" spc="-10" dirty="0">
                <a:solidFill>
                  <a:srgbClr val="FFFFFF"/>
                </a:solidFill>
                <a:latin typeface="Segoe UI"/>
                <a:cs typeface="Segoe UI"/>
              </a:rPr>
              <a:t>р</a:t>
            </a:r>
            <a:r>
              <a:rPr sz="900" b="1" dirty="0">
                <a:solidFill>
                  <a:srgbClr val="FFFFFF"/>
                </a:solidFill>
                <a:latin typeface="Segoe UI"/>
                <a:cs typeface="Segoe UI"/>
              </a:rPr>
              <a:t>ансфе</a:t>
            </a:r>
            <a:r>
              <a:rPr sz="900" b="1" spc="-10" dirty="0">
                <a:solidFill>
                  <a:srgbClr val="FFFFFF"/>
                </a:solidFill>
                <a:latin typeface="Segoe UI"/>
                <a:cs typeface="Segoe UI"/>
              </a:rPr>
              <a:t>р</a:t>
            </a:r>
            <a:r>
              <a:rPr sz="900" b="1" dirty="0">
                <a:solidFill>
                  <a:srgbClr val="FFFFFF"/>
                </a:solidFill>
                <a:latin typeface="Segoe UI"/>
                <a:cs typeface="Segoe UI"/>
              </a:rPr>
              <a:t>а </a:t>
            </a:r>
            <a:r>
              <a:rPr sz="900" b="1" spc="-105" dirty="0">
                <a:solidFill>
                  <a:srgbClr val="FFFFFF"/>
                </a:solidFill>
                <a:latin typeface="Segoe UI"/>
                <a:cs typeface="Segoe UI"/>
              </a:rPr>
              <a:t> </a:t>
            </a:r>
            <a:r>
              <a:rPr sz="900" b="1" dirty="0">
                <a:solidFill>
                  <a:srgbClr val="FFFFFF"/>
                </a:solidFill>
                <a:latin typeface="Segoe UI"/>
                <a:cs typeface="Segoe UI"/>
              </a:rPr>
              <a:t>мирово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уровня </a:t>
            </a:r>
            <a:r>
              <a:rPr sz="900" b="1" spc="-105" dirty="0">
                <a:solidFill>
                  <a:srgbClr val="FFFFFF"/>
                </a:solidFill>
                <a:latin typeface="Segoe UI"/>
                <a:cs typeface="Segoe UI"/>
              </a:rPr>
              <a:t> </a:t>
            </a:r>
            <a:r>
              <a:rPr sz="900" b="1" dirty="0">
                <a:solidFill>
                  <a:srgbClr val="FFFFFF"/>
                </a:solidFill>
                <a:latin typeface="Segoe UI"/>
                <a:cs typeface="Segoe UI"/>
              </a:rPr>
              <a:t>на </a:t>
            </a:r>
            <a:r>
              <a:rPr sz="900" b="1" spc="-105" dirty="0">
                <a:solidFill>
                  <a:srgbClr val="FFFFFF"/>
                </a:solidFill>
                <a:latin typeface="Segoe UI"/>
                <a:cs typeface="Segoe UI"/>
              </a:rPr>
              <a:t> </a:t>
            </a:r>
            <a:r>
              <a:rPr sz="900" b="1" dirty="0">
                <a:solidFill>
                  <a:srgbClr val="FFFFFF"/>
                </a:solidFill>
                <a:latin typeface="Segoe UI"/>
                <a:cs typeface="Segoe UI"/>
              </a:rPr>
              <a:t>базе </a:t>
            </a:r>
            <a:r>
              <a:rPr sz="900" b="1" spc="-105" dirty="0">
                <a:solidFill>
                  <a:srgbClr val="FFFFFF"/>
                </a:solidFill>
                <a:latin typeface="Segoe UI"/>
                <a:cs typeface="Segoe UI"/>
              </a:rPr>
              <a:t> </a:t>
            </a:r>
            <a:r>
              <a:rPr sz="900" b="1" dirty="0">
                <a:solidFill>
                  <a:srgbClr val="FFFFFF"/>
                </a:solidFill>
                <a:latin typeface="Segoe UI"/>
                <a:cs typeface="Segoe UI"/>
              </a:rPr>
              <a:t>НО</a:t>
            </a:r>
            <a:r>
              <a:rPr sz="900" b="1" spc="15" dirty="0">
                <a:solidFill>
                  <a:srgbClr val="FFFFFF"/>
                </a:solidFill>
                <a:latin typeface="Segoe UI"/>
                <a:cs typeface="Segoe UI"/>
              </a:rPr>
              <a:t>Ц</a:t>
            </a:r>
            <a:r>
              <a:rPr sz="900" b="1" dirty="0">
                <a:solidFill>
                  <a:srgbClr val="FFFFFF"/>
                </a:solidFill>
                <a:latin typeface="Segoe UI"/>
                <a:cs typeface="Segoe UI"/>
              </a:rPr>
              <a:t>, </a:t>
            </a:r>
            <a:r>
              <a:rPr sz="900" b="1" spc="-105" dirty="0">
                <a:solidFill>
                  <a:srgbClr val="FFFFFF"/>
                </a:solidFill>
                <a:latin typeface="Segoe UI"/>
                <a:cs typeface="Segoe UI"/>
              </a:rPr>
              <a:t> </a:t>
            </a:r>
            <a:r>
              <a:rPr sz="900" b="1" dirty="0">
                <a:solidFill>
                  <a:srgbClr val="FFFFFF"/>
                </a:solidFill>
                <a:latin typeface="Segoe UI"/>
                <a:cs typeface="Segoe UI"/>
              </a:rPr>
              <a:t>среди </a:t>
            </a:r>
            <a:r>
              <a:rPr sz="900" b="1" spc="-105" dirty="0">
                <a:solidFill>
                  <a:srgbClr val="FFFFFF"/>
                </a:solidFill>
                <a:latin typeface="Segoe UI"/>
                <a:cs typeface="Segoe UI"/>
              </a:rPr>
              <a:t> </a:t>
            </a:r>
            <a:r>
              <a:rPr sz="900" b="1" dirty="0">
                <a:solidFill>
                  <a:srgbClr val="FFFFFF"/>
                </a:solidFill>
                <a:latin typeface="Segoe UI"/>
                <a:cs typeface="Segoe UI"/>
              </a:rPr>
              <a:t>основных </a:t>
            </a:r>
            <a:r>
              <a:rPr sz="900" b="1" spc="-105" dirty="0">
                <a:solidFill>
                  <a:srgbClr val="FFFFFF"/>
                </a:solidFill>
                <a:latin typeface="Segoe UI"/>
                <a:cs typeface="Segoe UI"/>
              </a:rPr>
              <a:t> </a:t>
            </a:r>
            <a:r>
              <a:rPr sz="900" b="1" dirty="0">
                <a:solidFill>
                  <a:srgbClr val="FFFFFF"/>
                </a:solidFill>
                <a:latin typeface="Segoe UI"/>
                <a:cs typeface="Segoe UI"/>
              </a:rPr>
              <a:t>зад</a:t>
            </a:r>
            <a:r>
              <a:rPr sz="900" b="1" spc="-10" dirty="0">
                <a:solidFill>
                  <a:srgbClr val="FFFFFF"/>
                </a:solidFill>
                <a:latin typeface="Segoe UI"/>
                <a:cs typeface="Segoe UI"/>
              </a:rPr>
              <a:t>а</a:t>
            </a:r>
            <a:r>
              <a:rPr sz="900" b="1" dirty="0">
                <a:solidFill>
                  <a:srgbClr val="FFFFFF"/>
                </a:solidFill>
                <a:latin typeface="Segoe UI"/>
                <a:cs typeface="Segoe UI"/>
              </a:rPr>
              <a:t>ч </a:t>
            </a:r>
            <a:r>
              <a:rPr sz="900" b="1" spc="-105" dirty="0">
                <a:solidFill>
                  <a:srgbClr val="FFFFFF"/>
                </a:solidFill>
                <a:latin typeface="Segoe UI"/>
                <a:cs typeface="Segoe UI"/>
              </a:rPr>
              <a:t> </a:t>
            </a:r>
            <a:r>
              <a:rPr sz="900" b="1" spc="-15" dirty="0">
                <a:solidFill>
                  <a:srgbClr val="FFFFFF"/>
                </a:solidFill>
                <a:latin typeface="Segoe UI"/>
                <a:cs typeface="Segoe UI"/>
              </a:rPr>
              <a:t>кот</a:t>
            </a:r>
            <a:r>
              <a:rPr sz="900" b="1" dirty="0">
                <a:solidFill>
                  <a:srgbClr val="FFFFFF"/>
                </a:solidFill>
                <a:latin typeface="Segoe UI"/>
                <a:cs typeface="Segoe UI"/>
              </a:rPr>
              <a:t>оро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 витие </a:t>
            </a:r>
            <a:r>
              <a:rPr sz="900" b="1" spc="90" dirty="0">
                <a:solidFill>
                  <a:srgbClr val="FFFFFF"/>
                </a:solidFill>
                <a:latin typeface="Segoe UI"/>
                <a:cs typeface="Segoe UI"/>
              </a:rPr>
              <a:t> </a:t>
            </a:r>
            <a:r>
              <a:rPr sz="900" b="1" dirty="0">
                <a:solidFill>
                  <a:srgbClr val="FFFFFF"/>
                </a:solidFill>
                <a:latin typeface="Segoe UI"/>
                <a:cs typeface="Segoe UI"/>
              </a:rPr>
              <a:t>научно-инновационной </a:t>
            </a:r>
            <a:r>
              <a:rPr sz="900" b="1" spc="95" dirty="0">
                <a:solidFill>
                  <a:srgbClr val="FFFFFF"/>
                </a:solidFill>
                <a:latin typeface="Segoe UI"/>
                <a:cs typeface="Segoe UI"/>
              </a:rPr>
              <a:t> </a:t>
            </a:r>
            <a:r>
              <a:rPr sz="900" b="1" dirty="0">
                <a:solidFill>
                  <a:srgbClr val="FFFFFF"/>
                </a:solidFill>
                <a:latin typeface="Segoe UI"/>
                <a:cs typeface="Segoe UI"/>
              </a:rPr>
              <a:t>и </a:t>
            </a:r>
            <a:r>
              <a:rPr sz="900" b="1" spc="9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 </a:t>
            </a:r>
            <a:r>
              <a:rPr sz="900" b="1" spc="90"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ельности; </a:t>
            </a:r>
            <a:r>
              <a:rPr sz="900" b="1" spc="90" dirty="0">
                <a:solidFill>
                  <a:srgbClr val="FFFFFF"/>
                </a:solidFill>
                <a:latin typeface="Segoe UI"/>
                <a:cs typeface="Segoe UI"/>
              </a:rPr>
              <a:t> </a:t>
            </a:r>
            <a:r>
              <a:rPr sz="900" b="1" dirty="0">
                <a:solidFill>
                  <a:srgbClr val="FFFFFF"/>
                </a:solidFill>
                <a:latin typeface="Segoe UI"/>
                <a:cs typeface="Segoe UI"/>
              </a:rPr>
              <a:t>проведение </a:t>
            </a:r>
            <a:r>
              <a:rPr sz="900" b="1" spc="90" dirty="0">
                <a:solidFill>
                  <a:srgbClr val="FFFFFF"/>
                </a:solidFill>
                <a:latin typeface="Segoe UI"/>
                <a:cs typeface="Segoe UI"/>
              </a:rPr>
              <a:t> </a:t>
            </a:r>
            <a:r>
              <a:rPr sz="900" b="1" dirty="0">
                <a:solidFill>
                  <a:srgbClr val="FFFFFF"/>
                </a:solidFill>
                <a:latin typeface="Segoe UI"/>
                <a:cs typeface="Segoe UI"/>
              </a:rPr>
              <a:t>научных </a:t>
            </a:r>
            <a:r>
              <a:rPr sz="900" b="1" spc="90" dirty="0">
                <a:solidFill>
                  <a:srgbClr val="FFFFFF"/>
                </a:solidFill>
                <a:latin typeface="Segoe UI"/>
                <a:cs typeface="Segoe UI"/>
              </a:rPr>
              <a:t> </a:t>
            </a:r>
            <a:r>
              <a:rPr sz="900" b="1" dirty="0">
                <a:solidFill>
                  <a:srgbClr val="FFFFFF"/>
                </a:solidFill>
                <a:latin typeface="Segoe UI"/>
                <a:cs typeface="Segoe UI"/>
              </a:rPr>
              <a:t>исследований </a:t>
            </a:r>
            <a:r>
              <a:rPr sz="900" b="1" spc="90" dirty="0">
                <a:solidFill>
                  <a:srgbClr val="FFFFFF"/>
                </a:solidFill>
                <a:latin typeface="Segoe UI"/>
                <a:cs typeface="Segoe UI"/>
              </a:rPr>
              <a:t> </a:t>
            </a:r>
            <a:r>
              <a:rPr sz="900" b="1" dirty="0">
                <a:solidFill>
                  <a:srgbClr val="FFFFFF"/>
                </a:solidFill>
                <a:latin typeface="Segoe UI"/>
                <a:cs typeface="Segoe UI"/>
              </a:rPr>
              <a:t>и </a:t>
            </a:r>
            <a:r>
              <a:rPr sz="900" b="1" spc="9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от</a:t>
            </a:r>
            <a:r>
              <a:rPr sz="900" b="1" dirty="0">
                <a:solidFill>
                  <a:srgbClr val="FFFFFF"/>
                </a:solidFill>
                <a:latin typeface="Segoe UI"/>
                <a:cs typeface="Segoe UI"/>
              </a:rPr>
              <a:t>ок мирово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5" dirty="0">
                <a:solidFill>
                  <a:srgbClr val="FFFFFF"/>
                </a:solidFill>
                <a:latin typeface="Segoe UI"/>
                <a:cs typeface="Segoe UI"/>
              </a:rPr>
              <a:t> </a:t>
            </a:r>
            <a:r>
              <a:rPr sz="900" b="1" dirty="0">
                <a:solidFill>
                  <a:srgbClr val="FFFFFF"/>
                </a:solidFill>
                <a:latin typeface="Segoe UI"/>
                <a:cs typeface="Segoe UI"/>
              </a:rPr>
              <a:t>уровня; </a:t>
            </a:r>
            <a:r>
              <a:rPr sz="900" b="1" spc="-5" dirty="0">
                <a:solidFill>
                  <a:srgbClr val="FFFFFF"/>
                </a:solidFill>
                <a:latin typeface="Segoe UI"/>
                <a:cs typeface="Segoe UI"/>
              </a:rPr>
              <a:t> </a:t>
            </a:r>
            <a:r>
              <a:rPr sz="900" b="1" dirty="0">
                <a:solidFill>
                  <a:srgbClr val="FFFFFF"/>
                </a:solidFill>
                <a:latin typeface="Segoe UI"/>
                <a:cs typeface="Segoe UI"/>
              </a:rPr>
              <a:t>обеспечение </a:t>
            </a:r>
            <a:r>
              <a:rPr sz="900" b="1" spc="-5" dirty="0">
                <a:solidFill>
                  <a:srgbClr val="FFFFFF"/>
                </a:solidFill>
                <a:latin typeface="Segoe UI"/>
                <a:cs typeface="Segoe UI"/>
              </a:rPr>
              <a:t> </a:t>
            </a:r>
            <a:r>
              <a:rPr sz="900" b="1" dirty="0">
                <a:solidFill>
                  <a:srgbClr val="FFFFFF"/>
                </a:solidFill>
                <a:latin typeface="Segoe UI"/>
                <a:cs typeface="Segoe UI"/>
              </a:rPr>
              <a:t>т</a:t>
            </a:r>
            <a:r>
              <a:rPr sz="900" b="1" spc="-10" dirty="0">
                <a:solidFill>
                  <a:srgbClr val="FFFFFF"/>
                </a:solidFill>
                <a:latin typeface="Segoe UI"/>
                <a:cs typeface="Segoe UI"/>
              </a:rPr>
              <a:t>р</a:t>
            </a:r>
            <a:r>
              <a:rPr sz="900" b="1" dirty="0">
                <a:solidFill>
                  <a:srgbClr val="FFFFFF"/>
                </a:solidFill>
                <a:latin typeface="Segoe UI"/>
                <a:cs typeface="Segoe UI"/>
              </a:rPr>
              <a:t>ансфе</a:t>
            </a:r>
            <a:r>
              <a:rPr sz="900" b="1" spc="-10" dirty="0">
                <a:solidFill>
                  <a:srgbClr val="FFFFFF"/>
                </a:solidFill>
                <a:latin typeface="Segoe UI"/>
                <a:cs typeface="Segoe UI"/>
              </a:rPr>
              <a:t>р</a:t>
            </a:r>
            <a:r>
              <a:rPr sz="900" b="1" dirty="0">
                <a:solidFill>
                  <a:srgbClr val="FFFFFF"/>
                </a:solidFill>
                <a:latin typeface="Segoe UI"/>
                <a:cs typeface="Segoe UI"/>
              </a:rPr>
              <a:t>а </a:t>
            </a:r>
            <a:r>
              <a:rPr sz="900" b="1" spc="-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ехнологий,  нап</a:t>
            </a:r>
            <a:r>
              <a:rPr sz="900" b="1" spc="-10" dirty="0">
                <a:solidFill>
                  <a:srgbClr val="FFFFFF"/>
                </a:solidFill>
                <a:latin typeface="Segoe UI"/>
                <a:cs typeface="Segoe UI"/>
              </a:rPr>
              <a:t>р</a:t>
            </a:r>
            <a:r>
              <a:rPr sz="900" b="1" dirty="0">
                <a:solidFill>
                  <a:srgbClr val="FFFFFF"/>
                </a:solidFill>
                <a:latin typeface="Segoe UI"/>
                <a:cs typeface="Segoe UI"/>
              </a:rPr>
              <a:t>авленно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5" dirty="0">
                <a:solidFill>
                  <a:srgbClr val="FFFFFF"/>
                </a:solidFill>
                <a:latin typeface="Segoe UI"/>
                <a:cs typeface="Segoe UI"/>
              </a:rPr>
              <a:t> </a:t>
            </a:r>
            <a:r>
              <a:rPr sz="900" b="1" dirty="0">
                <a:solidFill>
                  <a:srgbClr val="FFFFFF"/>
                </a:solidFill>
                <a:latin typeface="Segoe UI"/>
                <a:cs typeface="Segoe UI"/>
              </a:rPr>
              <a:t>на </a:t>
            </a:r>
            <a:r>
              <a:rPr sz="900" b="1" spc="-5" dirty="0">
                <a:solidFill>
                  <a:srgbClr val="FFFFFF"/>
                </a:solidFill>
                <a:latin typeface="Segoe UI"/>
                <a:cs typeface="Segoe UI"/>
              </a:rPr>
              <a:t> </a:t>
            </a:r>
            <a:r>
              <a:rPr sz="900" b="1" dirty="0">
                <a:solidFill>
                  <a:srgbClr val="FFFFFF"/>
                </a:solidFill>
                <a:latin typeface="Segoe UI"/>
                <a:cs typeface="Segoe UI"/>
              </a:rPr>
              <a:t>освоение </a:t>
            </a:r>
            <a:r>
              <a:rPr sz="900" b="1" spc="-5" dirty="0">
                <a:solidFill>
                  <a:srgbClr val="FFFFFF"/>
                </a:solidFill>
                <a:latin typeface="Segoe UI"/>
                <a:cs typeface="Segoe UI"/>
              </a:rPr>
              <a:t> </a:t>
            </a:r>
            <a:r>
              <a:rPr sz="900" b="1" dirty="0">
                <a:solidFill>
                  <a:srgbClr val="FFFFFF"/>
                </a:solidFill>
                <a:latin typeface="Segoe UI"/>
                <a:cs typeface="Segoe UI"/>
              </a:rPr>
              <a:t>и </a:t>
            </a:r>
            <a:r>
              <a:rPr sz="900" b="1" spc="-5" dirty="0">
                <a:solidFill>
                  <a:srgbClr val="FFFFFF"/>
                </a:solidFill>
                <a:latin typeface="Segoe UI"/>
                <a:cs typeface="Segoe UI"/>
              </a:rPr>
              <a:t> </a:t>
            </a:r>
            <a:r>
              <a:rPr sz="900" b="1" dirty="0">
                <a:solidFill>
                  <a:srgbClr val="FFFFFF"/>
                </a:solidFill>
                <a:latin typeface="Segoe UI"/>
                <a:cs typeface="Segoe UI"/>
              </a:rPr>
              <a:t>вып</a:t>
            </a:r>
            <a:r>
              <a:rPr sz="900" b="1" spc="-5" dirty="0">
                <a:solidFill>
                  <a:srgbClr val="FFFFFF"/>
                </a:solidFill>
                <a:latin typeface="Segoe UI"/>
                <a:cs typeface="Segoe UI"/>
              </a:rPr>
              <a:t>у</a:t>
            </a:r>
            <a:r>
              <a:rPr sz="900" b="1" dirty="0">
                <a:solidFill>
                  <a:srgbClr val="FFFFFF"/>
                </a:solidFill>
                <a:latin typeface="Segoe UI"/>
                <a:cs typeface="Segoe UI"/>
              </a:rPr>
              <a:t>ск </a:t>
            </a:r>
            <a:r>
              <a:rPr sz="900" b="1" spc="-5" dirty="0">
                <a:solidFill>
                  <a:srgbClr val="FFFFFF"/>
                </a:solidFill>
                <a:latin typeface="Segoe UI"/>
                <a:cs typeface="Segoe UI"/>
              </a:rPr>
              <a:t> </a:t>
            </a:r>
            <a:r>
              <a:rPr sz="900" b="1" dirty="0">
                <a:solidFill>
                  <a:srgbClr val="FFFFFF"/>
                </a:solidFill>
                <a:latin typeface="Segoe UI"/>
                <a:cs typeface="Segoe UI"/>
              </a:rPr>
              <a:t>высо</a:t>
            </a:r>
            <a:r>
              <a:rPr sz="900" b="1" spc="-15" dirty="0">
                <a:solidFill>
                  <a:srgbClr val="FFFFFF"/>
                </a:solidFill>
                <a:latin typeface="Segoe UI"/>
                <a:cs typeface="Segoe UI"/>
              </a:rPr>
              <a:t>кот</a:t>
            </a:r>
            <a:r>
              <a:rPr sz="900" b="1" dirty="0">
                <a:solidFill>
                  <a:srgbClr val="FFFFFF"/>
                </a:solidFill>
                <a:latin typeface="Segoe UI"/>
                <a:cs typeface="Segoe UI"/>
              </a:rPr>
              <a:t>ехнологичной </a:t>
            </a:r>
            <a:r>
              <a:rPr sz="900" b="1" spc="-15" dirty="0">
                <a:solidFill>
                  <a:srgbClr val="FFFFFF"/>
                </a:solidFill>
                <a:latin typeface="Segoe UI"/>
                <a:cs typeface="Segoe UI"/>
              </a:rPr>
              <a:t>к</a:t>
            </a:r>
            <a:r>
              <a:rPr sz="900" b="1" dirty="0">
                <a:solidFill>
                  <a:srgbClr val="FFFFFF"/>
                </a:solidFill>
                <a:latin typeface="Segoe UI"/>
                <a:cs typeface="Segoe UI"/>
              </a:rPr>
              <a:t>онкурен</a:t>
            </a:r>
            <a:r>
              <a:rPr sz="900" b="1" spc="-15" dirty="0">
                <a:solidFill>
                  <a:srgbClr val="FFFFFF"/>
                </a:solidFill>
                <a:latin typeface="Segoe UI"/>
                <a:cs typeface="Segoe UI"/>
              </a:rPr>
              <a:t>т</a:t>
            </a:r>
            <a:r>
              <a:rPr sz="900" b="1" dirty="0">
                <a:solidFill>
                  <a:srgbClr val="FFFFFF"/>
                </a:solidFill>
                <a:latin typeface="Segoe UI"/>
                <a:cs typeface="Segoe UI"/>
              </a:rPr>
              <a:t>оспособной </a:t>
            </a:r>
            <a:r>
              <a:rPr sz="900" b="1" spc="-100" dirty="0">
                <a:solidFill>
                  <a:srgbClr val="FFFFFF"/>
                </a:solidFill>
                <a:latin typeface="Segoe UI"/>
                <a:cs typeface="Segoe UI"/>
              </a:rPr>
              <a:t> </a:t>
            </a:r>
            <a:r>
              <a:rPr sz="900" b="1" dirty="0">
                <a:solidFill>
                  <a:srgbClr val="FFFFFF"/>
                </a:solidFill>
                <a:latin typeface="Segoe UI"/>
                <a:cs typeface="Segoe UI"/>
              </a:rPr>
              <a:t>пр</a:t>
            </a:r>
            <a:r>
              <a:rPr sz="900" b="1" spc="-10" dirty="0">
                <a:solidFill>
                  <a:srgbClr val="FFFFFF"/>
                </a:solidFill>
                <a:latin typeface="Segoe UI"/>
                <a:cs typeface="Segoe UI"/>
              </a:rPr>
              <a:t>о</a:t>
            </a:r>
            <a:r>
              <a:rPr sz="900" b="1" dirty="0">
                <a:solidFill>
                  <a:srgbClr val="FFFFFF"/>
                </a:solidFill>
                <a:latin typeface="Segoe UI"/>
                <a:cs typeface="Segoe UI"/>
              </a:rPr>
              <a:t>дукции </a:t>
            </a:r>
            <a:r>
              <a:rPr sz="900" b="1" spc="-100" dirty="0">
                <a:solidFill>
                  <a:srgbClr val="FFFFFF"/>
                </a:solidFill>
                <a:latin typeface="Segoe UI"/>
                <a:cs typeface="Segoe UI"/>
              </a:rPr>
              <a:t> </a:t>
            </a:r>
            <a:r>
              <a:rPr sz="900" b="1" dirty="0">
                <a:solidFill>
                  <a:srgbClr val="FFFFFF"/>
                </a:solidFill>
                <a:latin typeface="Segoe UI"/>
                <a:cs typeface="Segoe UI"/>
              </a:rPr>
              <a:t>мирово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0" dirty="0">
                <a:solidFill>
                  <a:srgbClr val="FFFFFF"/>
                </a:solidFill>
                <a:latin typeface="Segoe UI"/>
                <a:cs typeface="Segoe UI"/>
              </a:rPr>
              <a:t> </a:t>
            </a:r>
            <a:r>
              <a:rPr sz="900" b="1" dirty="0">
                <a:solidFill>
                  <a:srgbClr val="FFFFFF"/>
                </a:solidFill>
                <a:latin typeface="Segoe UI"/>
                <a:cs typeface="Segoe UI"/>
              </a:rPr>
              <a:t>уровня; </a:t>
            </a:r>
            <a:r>
              <a:rPr sz="900" b="1" spc="-100" dirty="0">
                <a:solidFill>
                  <a:srgbClr val="FFFFFF"/>
                </a:solidFill>
                <a:latin typeface="Segoe UI"/>
                <a:cs typeface="Segoe UI"/>
              </a:rPr>
              <a:t> </a:t>
            </a:r>
            <a:r>
              <a:rPr sz="900" b="1" dirty="0">
                <a:solidFill>
                  <a:srgbClr val="FFFFFF"/>
                </a:solidFill>
                <a:latin typeface="Segoe UI"/>
                <a:cs typeface="Segoe UI"/>
              </a:rPr>
              <a:t>построение </a:t>
            </a:r>
            <a:r>
              <a:rPr sz="900" b="1" spc="-100" dirty="0">
                <a:solidFill>
                  <a:srgbClr val="FFFFFF"/>
                </a:solidFill>
                <a:latin typeface="Segoe UI"/>
                <a:cs typeface="Segoe UI"/>
              </a:rPr>
              <a:t> </a:t>
            </a:r>
            <a:r>
              <a:rPr sz="900" b="1" dirty="0">
                <a:solidFill>
                  <a:srgbClr val="FFFFFF"/>
                </a:solidFill>
                <a:latin typeface="Segoe UI"/>
                <a:cs typeface="Segoe UI"/>
              </a:rPr>
              <a:t>сис</a:t>
            </a:r>
            <a:r>
              <a:rPr sz="900" b="1" spc="-15" dirty="0">
                <a:solidFill>
                  <a:srgbClr val="FFFFFF"/>
                </a:solidFill>
                <a:latin typeface="Segoe UI"/>
                <a:cs typeface="Segoe UI"/>
              </a:rPr>
              <a:t>т</a:t>
            </a:r>
            <a:r>
              <a:rPr sz="900" b="1" dirty="0">
                <a:solidFill>
                  <a:srgbClr val="FFFFFF"/>
                </a:solidFill>
                <a:latin typeface="Segoe UI"/>
                <a:cs typeface="Segoe UI"/>
              </a:rPr>
              <a:t>емы </a:t>
            </a:r>
            <a:r>
              <a:rPr sz="900" b="1" spc="-100"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азования </a:t>
            </a:r>
            <a:r>
              <a:rPr sz="900" b="1" spc="-100" dirty="0">
                <a:solidFill>
                  <a:srgbClr val="FFFFFF"/>
                </a:solidFill>
                <a:latin typeface="Segoe UI"/>
                <a:cs typeface="Segoe UI"/>
              </a:rPr>
              <a:t> </a:t>
            </a:r>
            <a:r>
              <a:rPr sz="900" b="1" dirty="0">
                <a:solidFill>
                  <a:srgbClr val="FFFFFF"/>
                </a:solidFill>
                <a:latin typeface="Segoe UI"/>
                <a:cs typeface="Segoe UI"/>
              </a:rPr>
              <a:t>(в</a:t>
            </a:r>
            <a:r>
              <a:rPr sz="900" b="1" spc="10" dirty="0">
                <a:solidFill>
                  <a:srgbClr val="FFFFFF"/>
                </a:solidFill>
                <a:latin typeface="Segoe UI"/>
                <a:cs typeface="Segoe UI"/>
              </a:rPr>
              <a:t>к</a:t>
            </a:r>
            <a:r>
              <a:rPr sz="900" b="1" dirty="0">
                <a:solidFill>
                  <a:srgbClr val="FFFFFF"/>
                </a:solidFill>
                <a:latin typeface="Segoe UI"/>
                <a:cs typeface="Segoe UI"/>
              </a:rPr>
              <a:t>лючая </a:t>
            </a:r>
            <a:r>
              <a:rPr sz="900" b="1" spc="-100" dirty="0">
                <a:solidFill>
                  <a:srgbClr val="FFFFFF"/>
                </a:solidFill>
                <a:latin typeface="Segoe UI"/>
                <a:cs typeface="Segoe UI"/>
              </a:rPr>
              <a:t> </a:t>
            </a:r>
            <a:r>
              <a:rPr sz="900" b="1" dirty="0">
                <a:solidFill>
                  <a:srgbClr val="FFFFFF"/>
                </a:solidFill>
                <a:latin typeface="Segoe UI"/>
                <a:cs typeface="Segoe UI"/>
              </a:rPr>
              <a:t>дополни</a:t>
            </a:r>
            <a:r>
              <a:rPr sz="900" b="1" spc="-15" dirty="0">
                <a:solidFill>
                  <a:srgbClr val="FFFFFF"/>
                </a:solidFill>
                <a:latin typeface="Segoe UI"/>
                <a:cs typeface="Segoe UI"/>
              </a:rPr>
              <a:t>т</a:t>
            </a:r>
            <a:r>
              <a:rPr sz="900" b="1" dirty="0">
                <a:solidFill>
                  <a:srgbClr val="FFFFFF"/>
                </a:solidFill>
                <a:latin typeface="Segoe UI"/>
                <a:cs typeface="Segoe UI"/>
              </a:rPr>
              <a:t>ельное) </a:t>
            </a:r>
            <a:r>
              <a:rPr sz="900" b="1" spc="-100" dirty="0">
                <a:solidFill>
                  <a:srgbClr val="FFFFFF"/>
                </a:solidFill>
                <a:latin typeface="Segoe UI"/>
                <a:cs typeface="Segoe UI"/>
              </a:rPr>
              <a:t> </a:t>
            </a:r>
            <a:r>
              <a:rPr sz="900" b="1" dirty="0">
                <a:solidFill>
                  <a:srgbClr val="FFFFFF"/>
                </a:solidFill>
                <a:latin typeface="Segoe UI"/>
                <a:cs typeface="Segoe UI"/>
              </a:rPr>
              <a:t>со- тр</a:t>
            </a:r>
            <a:r>
              <a:rPr sz="900" b="1" spc="-40" dirty="0">
                <a:solidFill>
                  <a:srgbClr val="FFFFFF"/>
                </a:solidFill>
                <a:latin typeface="Segoe UI"/>
                <a:cs typeface="Segoe UI"/>
              </a:rPr>
              <a:t>у</a:t>
            </a:r>
            <a:r>
              <a:rPr sz="900" b="1" dirty="0">
                <a:solidFill>
                  <a:srgbClr val="FFFFFF"/>
                </a:solidFill>
                <a:latin typeface="Segoe UI"/>
                <a:cs typeface="Segoe UI"/>
              </a:rPr>
              <a:t>дни</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114" dirty="0">
                <a:solidFill>
                  <a:srgbClr val="FFFFFF"/>
                </a:solidFill>
                <a:latin typeface="Segoe UI"/>
                <a:cs typeface="Segoe UI"/>
              </a:rPr>
              <a:t> </a:t>
            </a:r>
            <a:r>
              <a:rPr sz="900" b="1" dirty="0">
                <a:solidFill>
                  <a:srgbClr val="FFFFFF"/>
                </a:solidFill>
                <a:latin typeface="Segoe UI"/>
                <a:cs typeface="Segoe UI"/>
              </a:rPr>
              <a:t>и</a:t>
            </a:r>
            <a:r>
              <a:rPr sz="900" b="1" spc="114" dirty="0">
                <a:solidFill>
                  <a:srgbClr val="FFFFF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a:t>
            </a:r>
            <a:r>
              <a:rPr sz="900" b="1" spc="114" dirty="0">
                <a:solidFill>
                  <a:srgbClr val="FFFFFF"/>
                </a:solidFill>
                <a:latin typeface="Segoe UI"/>
                <a:cs typeface="Segoe UI"/>
              </a:rPr>
              <a:t> </a:t>
            </a:r>
            <a:r>
              <a:rPr sz="900" b="1" dirty="0">
                <a:solidFill>
                  <a:srgbClr val="FFFFFF"/>
                </a:solidFill>
                <a:latin typeface="Segoe UI"/>
                <a:cs typeface="Segoe UI"/>
              </a:rPr>
              <a:t>—</a:t>
            </a:r>
            <a:r>
              <a:rPr sz="900" b="1" spc="114" dirty="0">
                <a:solidFill>
                  <a:srgbClr val="FFFFFF"/>
                </a:solidFill>
                <a:latin typeface="Segoe UI"/>
                <a:cs typeface="Segoe UI"/>
              </a:rPr>
              <a:t> </a:t>
            </a:r>
            <a:r>
              <a:rPr sz="900" b="1" dirty="0">
                <a:solidFill>
                  <a:srgbClr val="FFFFFF"/>
                </a:solidFill>
                <a:latin typeface="Segoe UI"/>
                <a:cs typeface="Segoe UI"/>
              </a:rPr>
              <a:t>участни</a:t>
            </a:r>
            <a:r>
              <a:rPr sz="900" b="1" spc="-15" dirty="0">
                <a:solidFill>
                  <a:srgbClr val="FFFFFF"/>
                </a:solidFill>
                <a:latin typeface="Segoe UI"/>
                <a:cs typeface="Segoe UI"/>
              </a:rPr>
              <a:t>к</a:t>
            </a:r>
            <a:r>
              <a:rPr sz="900" b="1" dirty="0">
                <a:solidFill>
                  <a:srgbClr val="FFFFFF"/>
                </a:solidFill>
                <a:latin typeface="Segoe UI"/>
                <a:cs typeface="Segoe UI"/>
              </a:rPr>
              <a:t>ов</a:t>
            </a:r>
            <a:r>
              <a:rPr sz="900" b="1" spc="114" dirty="0">
                <a:solidFill>
                  <a:srgbClr val="FFFFFF"/>
                </a:solidFill>
                <a:latin typeface="Segoe UI"/>
                <a:cs typeface="Segoe UI"/>
              </a:rPr>
              <a:t> </a:t>
            </a:r>
            <a:r>
              <a:rPr sz="900" b="1" dirty="0">
                <a:solidFill>
                  <a:srgbClr val="FFFFFF"/>
                </a:solidFill>
                <a:latin typeface="Segoe UI"/>
                <a:cs typeface="Segoe UI"/>
              </a:rPr>
              <a:t>цент</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14"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114" dirty="0">
                <a:solidFill>
                  <a:srgbClr val="FFFFFF"/>
                </a:solidFill>
                <a:latin typeface="Segoe UI"/>
                <a:cs typeface="Segoe UI"/>
              </a:rPr>
              <a:t> </a:t>
            </a:r>
            <a:r>
              <a:rPr sz="900" b="1" dirty="0">
                <a:solidFill>
                  <a:srgbClr val="FFFFFF"/>
                </a:solidFill>
                <a:latin typeface="Segoe UI"/>
                <a:cs typeface="Segoe UI"/>
              </a:rPr>
              <a:t>эффективно</a:t>
            </a:r>
            <a:r>
              <a:rPr sz="900" b="1" spc="-15" dirty="0">
                <a:solidFill>
                  <a:srgbClr val="FFFFFF"/>
                </a:solidFill>
                <a:latin typeface="Segoe UI"/>
                <a:cs typeface="Segoe UI"/>
              </a:rPr>
              <a:t>г</a:t>
            </a:r>
            <a:r>
              <a:rPr sz="900" b="1" dirty="0">
                <a:solidFill>
                  <a:srgbClr val="FFFFFF"/>
                </a:solidFill>
                <a:latin typeface="Segoe UI"/>
                <a:cs typeface="Segoe UI"/>
              </a:rPr>
              <a:t>о</a:t>
            </a:r>
            <a:r>
              <a:rPr sz="900" b="1" spc="114" dirty="0">
                <a:solidFill>
                  <a:srgbClr val="FFFFFF"/>
                </a:solidFill>
                <a:latin typeface="Segoe UI"/>
                <a:cs typeface="Segoe UI"/>
              </a:rPr>
              <a:t> </a:t>
            </a:r>
            <a:r>
              <a:rPr sz="900" b="1" dirty="0">
                <a:solidFill>
                  <a:srgbClr val="FFFFFF"/>
                </a:solidFill>
                <a:latin typeface="Segoe UI"/>
                <a:cs typeface="Segoe UI"/>
              </a:rPr>
              <a:t>решения</a:t>
            </a:r>
            <a:r>
              <a:rPr sz="900" b="1" spc="114" dirty="0">
                <a:solidFill>
                  <a:srgbClr val="FFFFFF"/>
                </a:solidFill>
                <a:latin typeface="Segoe UI"/>
                <a:cs typeface="Segoe UI"/>
              </a:rPr>
              <a:t> </a:t>
            </a:r>
            <a:r>
              <a:rPr sz="900" b="1" dirty="0">
                <a:solidFill>
                  <a:srgbClr val="FFFFFF"/>
                </a:solidFill>
                <a:latin typeface="Segoe UI"/>
                <a:cs typeface="Segoe UI"/>
              </a:rPr>
              <a:t>зад</a:t>
            </a:r>
            <a:r>
              <a:rPr sz="900" b="1" spc="-10" dirty="0">
                <a:solidFill>
                  <a:srgbClr val="FFFFFF"/>
                </a:solidFill>
                <a:latin typeface="Segoe UI"/>
                <a:cs typeface="Segoe UI"/>
              </a:rPr>
              <a:t>а</a:t>
            </a:r>
            <a:r>
              <a:rPr sz="900" b="1" dirty="0">
                <a:solidFill>
                  <a:srgbClr val="FFFFFF"/>
                </a:solidFill>
                <a:latin typeface="Segoe UI"/>
                <a:cs typeface="Segoe UI"/>
              </a:rPr>
              <a:t>ч;</a:t>
            </a:r>
            <a:r>
              <a:rPr sz="900" b="1" spc="114" dirty="0">
                <a:solidFill>
                  <a:srgbClr val="FFFFFF"/>
                </a:solidFill>
                <a:latin typeface="Segoe UI"/>
                <a:cs typeface="Segoe UI"/>
              </a:rPr>
              <a:t> </a:t>
            </a:r>
            <a:r>
              <a:rPr sz="900" b="1" dirty="0">
                <a:solidFill>
                  <a:srgbClr val="FFFFFF"/>
                </a:solidFill>
                <a:latin typeface="Segoe UI"/>
                <a:cs typeface="Segoe UI"/>
              </a:rPr>
              <a:t>увеличение</a:t>
            </a:r>
            <a:r>
              <a:rPr sz="900" b="1" spc="114" dirty="0">
                <a:solidFill>
                  <a:srgbClr val="FFFFFF"/>
                </a:solidFill>
                <a:latin typeface="Segoe UI"/>
                <a:cs typeface="Segoe UI"/>
              </a:rPr>
              <a:t> </a:t>
            </a:r>
            <a:r>
              <a:rPr sz="900" b="1" dirty="0">
                <a:solidFill>
                  <a:srgbClr val="FFFFFF"/>
                </a:solidFill>
                <a:latin typeface="Segoe UI"/>
                <a:cs typeface="Segoe UI"/>
              </a:rPr>
              <a:t>выживаемости</a:t>
            </a:r>
            <a:r>
              <a:rPr sz="900" b="1" spc="114" dirty="0">
                <a:solidFill>
                  <a:srgbClr val="FFFFFF"/>
                </a:solidFill>
                <a:latin typeface="Segoe UI"/>
                <a:cs typeface="Segoe UI"/>
              </a:rPr>
              <a:t> </a:t>
            </a:r>
            <a:r>
              <a:rPr sz="900" b="1" dirty="0">
                <a:solidFill>
                  <a:srgbClr val="FFFFFF"/>
                </a:solidFill>
                <a:latin typeface="Segoe UI"/>
                <a:cs typeface="Segoe UI"/>
              </a:rPr>
              <a:t>и</a:t>
            </a:r>
            <a:r>
              <a:rPr sz="900" b="1" spc="114" dirty="0">
                <a:solidFill>
                  <a:srgbClr val="FFFFFF"/>
                </a:solidFill>
                <a:latin typeface="Segoe UI"/>
                <a:cs typeface="Segoe UI"/>
              </a:rPr>
              <a:t> </a:t>
            </a:r>
            <a:r>
              <a:rPr sz="900" b="1" dirty="0">
                <a:solidFill>
                  <a:srgbClr val="FFFFFF"/>
                </a:solidFill>
                <a:latin typeface="Segoe UI"/>
                <a:cs typeface="Segoe UI"/>
              </a:rPr>
              <a:t>э</a:t>
            </a:r>
            <a:r>
              <a:rPr sz="900" b="1" spc="-15" dirty="0">
                <a:solidFill>
                  <a:srgbClr val="FFFFFF"/>
                </a:solidFill>
                <a:latin typeface="Segoe UI"/>
                <a:cs typeface="Segoe UI"/>
              </a:rPr>
              <a:t>к</a:t>
            </a:r>
            <a:r>
              <a:rPr sz="900" b="1" dirty="0">
                <a:solidFill>
                  <a:srgbClr val="FFFFFF"/>
                </a:solidFill>
                <a:latin typeface="Segoe UI"/>
                <a:cs typeface="Segoe UI"/>
              </a:rPr>
              <a:t>о- номичес</a:t>
            </a:r>
            <a:r>
              <a:rPr sz="900" b="1" spc="-15" dirty="0">
                <a:solidFill>
                  <a:srgbClr val="FFFFFF"/>
                </a:solidFill>
                <a:latin typeface="Segoe UI"/>
                <a:cs typeface="Segoe UI"/>
              </a:rPr>
              <a:t>к</a:t>
            </a:r>
            <a:r>
              <a:rPr sz="900" b="1" dirty="0">
                <a:solidFill>
                  <a:srgbClr val="FFFFFF"/>
                </a:solidFill>
                <a:latin typeface="Segoe UI"/>
                <a:cs typeface="Segoe UI"/>
              </a:rPr>
              <a:t>ой</a:t>
            </a:r>
            <a:r>
              <a:rPr sz="900" b="1" spc="55" dirty="0">
                <a:solidFill>
                  <a:srgbClr val="FFFFFF"/>
                </a:solidFill>
                <a:latin typeface="Segoe UI"/>
                <a:cs typeface="Segoe UI"/>
              </a:rPr>
              <a:t> </a:t>
            </a:r>
            <a:r>
              <a:rPr sz="900" b="1" dirty="0">
                <a:solidFill>
                  <a:srgbClr val="FFFFFF"/>
                </a:solidFill>
                <a:latin typeface="Segoe UI"/>
                <a:cs typeface="Segoe UI"/>
              </a:rPr>
              <a:t>эффективности</a:t>
            </a:r>
            <a:r>
              <a:rPr sz="900" b="1" spc="55" dirty="0">
                <a:solidFill>
                  <a:srgbClr val="FFFFFF"/>
                </a:solidFill>
                <a:latin typeface="Segoe UI"/>
                <a:cs typeface="Segoe UI"/>
              </a:rPr>
              <a:t> </a:t>
            </a:r>
            <a:r>
              <a:rPr sz="900" b="1" dirty="0">
                <a:solidFill>
                  <a:srgbClr val="FFFFFF"/>
                </a:solidFill>
                <a:latin typeface="Segoe UI"/>
                <a:cs typeface="Segoe UI"/>
              </a:rPr>
              <a:t>дея</a:t>
            </a:r>
            <a:r>
              <a:rPr sz="900" b="1" spc="-15" dirty="0">
                <a:solidFill>
                  <a:srgbClr val="FFFFFF"/>
                </a:solidFill>
                <a:latin typeface="Segoe UI"/>
                <a:cs typeface="Segoe UI"/>
              </a:rPr>
              <a:t>т</a:t>
            </a:r>
            <a:r>
              <a:rPr sz="900" b="1" dirty="0">
                <a:solidFill>
                  <a:srgbClr val="FFFFFF"/>
                </a:solidFill>
                <a:latin typeface="Segoe UI"/>
                <a:cs typeface="Segoe UI"/>
              </a:rPr>
              <a:t>ельности</a:t>
            </a:r>
            <a:r>
              <a:rPr sz="900" b="1" spc="55" dirty="0">
                <a:solidFill>
                  <a:srgbClr val="FFFFFF"/>
                </a:solidFill>
                <a:latin typeface="Segoe UI"/>
                <a:cs typeface="Segoe UI"/>
              </a:rPr>
              <a:t> </a:t>
            </a:r>
            <a:r>
              <a:rPr sz="900" b="1" dirty="0">
                <a:solidFill>
                  <a:srgbClr val="FFFFFF"/>
                </a:solidFill>
                <a:latin typeface="Segoe UI"/>
                <a:cs typeface="Segoe UI"/>
              </a:rPr>
              <a:t>ста</a:t>
            </a:r>
            <a:r>
              <a:rPr sz="900" b="1" spc="-15" dirty="0">
                <a:solidFill>
                  <a:srgbClr val="FFFFFF"/>
                </a:solidFill>
                <a:latin typeface="Segoe UI"/>
                <a:cs typeface="Segoe UI"/>
              </a:rPr>
              <a:t>р</a:t>
            </a:r>
            <a:r>
              <a:rPr sz="900" b="1" dirty="0">
                <a:solidFill>
                  <a:srgbClr val="FFFFFF"/>
                </a:solidFill>
                <a:latin typeface="Segoe UI"/>
                <a:cs typeface="Segoe UI"/>
              </a:rPr>
              <a:t>тапов</a:t>
            </a:r>
            <a:r>
              <a:rPr sz="900" b="1" spc="55" dirty="0">
                <a:solidFill>
                  <a:srgbClr val="FFFFFF"/>
                </a:solidFill>
                <a:latin typeface="Segoe UI"/>
                <a:cs typeface="Segoe UI"/>
              </a:rPr>
              <a:t> </a:t>
            </a:r>
            <a:r>
              <a:rPr sz="900" b="1" dirty="0">
                <a:solidFill>
                  <a:srgbClr val="FFFFFF"/>
                </a:solidFill>
                <a:latin typeface="Segoe UI"/>
                <a:cs typeface="Segoe UI"/>
              </a:rPr>
              <a:t>и</a:t>
            </a:r>
            <a:r>
              <a:rPr sz="900" b="1" spc="55" dirty="0">
                <a:solidFill>
                  <a:srgbClr val="FFFFFF"/>
                </a:solidFill>
                <a:latin typeface="Segoe UI"/>
                <a:cs typeface="Segoe UI"/>
              </a:rPr>
              <a:t> </a:t>
            </a:r>
            <a:r>
              <a:rPr sz="900" b="1" dirty="0">
                <a:solidFill>
                  <a:srgbClr val="FFFFFF"/>
                </a:solidFill>
                <a:latin typeface="Segoe UI"/>
                <a:cs typeface="Segoe UI"/>
              </a:rPr>
              <a:t>малых</a:t>
            </a:r>
            <a:r>
              <a:rPr sz="900" b="1" spc="55" dirty="0">
                <a:solidFill>
                  <a:srgbClr val="FFFFFF"/>
                </a:solidFill>
                <a:latin typeface="Segoe UI"/>
                <a:cs typeface="Segoe UI"/>
              </a:rPr>
              <a:t> </a:t>
            </a:r>
            <a:r>
              <a:rPr sz="900" b="1" dirty="0">
                <a:solidFill>
                  <a:srgbClr val="FFFFFF"/>
                </a:solidFill>
                <a:latin typeface="Segoe UI"/>
                <a:cs typeface="Segoe UI"/>
              </a:rPr>
              <a:t>инновационных</a:t>
            </a:r>
            <a:r>
              <a:rPr sz="900" b="1" spc="55" dirty="0">
                <a:solidFill>
                  <a:srgbClr val="FFFFFF"/>
                </a:solidFill>
                <a:latin typeface="Segoe UI"/>
                <a:cs typeface="Segoe UI"/>
              </a:rPr>
              <a:t> </a:t>
            </a:r>
            <a:r>
              <a:rPr sz="900" b="1" dirty="0">
                <a:solidFill>
                  <a:srgbClr val="FFFFFF"/>
                </a:solidFill>
                <a:latin typeface="Segoe UI"/>
                <a:cs typeface="Segoe UI"/>
              </a:rPr>
              <a:t>предприятий</a:t>
            </a:r>
            <a:r>
              <a:rPr sz="900" b="1" spc="55" dirty="0">
                <a:solidFill>
                  <a:srgbClr val="FFFFFF"/>
                </a:solidFill>
                <a:latin typeface="Segoe UI"/>
                <a:cs typeface="Segoe UI"/>
              </a:rPr>
              <a:t> </a:t>
            </a:r>
            <a:r>
              <a:rPr sz="900" b="1" dirty="0">
                <a:solidFill>
                  <a:srgbClr val="FFFFFF"/>
                </a:solidFill>
                <a:latin typeface="Segoe UI"/>
                <a:cs typeface="Segoe UI"/>
              </a:rPr>
              <a:t>за</a:t>
            </a:r>
            <a:r>
              <a:rPr sz="900" b="1" spc="55" dirty="0">
                <a:solidFill>
                  <a:srgbClr val="FFFFFF"/>
                </a:solidFill>
                <a:latin typeface="Segoe UI"/>
                <a:cs typeface="Segoe UI"/>
              </a:rPr>
              <a:t> </a:t>
            </a:r>
            <a:r>
              <a:rPr sz="900" b="1" dirty="0">
                <a:solidFill>
                  <a:srgbClr val="FFFFFF"/>
                </a:solidFill>
                <a:latin typeface="Segoe UI"/>
                <a:cs typeface="Segoe UI"/>
              </a:rPr>
              <a:t>счет</a:t>
            </a:r>
            <a:r>
              <a:rPr sz="900" b="1" spc="55" dirty="0">
                <a:solidFill>
                  <a:srgbClr val="FFFFFF"/>
                </a:solidFill>
                <a:latin typeface="Segoe UI"/>
                <a:cs typeface="Segoe UI"/>
              </a:rPr>
              <a:t> </a:t>
            </a:r>
            <a:r>
              <a:rPr sz="900" b="1" dirty="0">
                <a:solidFill>
                  <a:srgbClr val="FFFFFF"/>
                </a:solidFill>
                <a:latin typeface="Segoe UI"/>
                <a:cs typeface="Segoe UI"/>
              </a:rPr>
              <a:t>создания</a:t>
            </a:r>
            <a:r>
              <a:rPr sz="900" b="1" spc="55" dirty="0">
                <a:solidFill>
                  <a:srgbClr val="FFFFFF"/>
                </a:solidFill>
                <a:latin typeface="Segoe UI"/>
                <a:cs typeface="Segoe UI"/>
              </a:rPr>
              <a:t> </a:t>
            </a:r>
            <a:r>
              <a:rPr sz="900" b="1" dirty="0">
                <a:solidFill>
                  <a:srgbClr val="FFFFFF"/>
                </a:solidFill>
                <a:latin typeface="Segoe UI"/>
                <a:cs typeface="Segoe UI"/>
              </a:rPr>
              <a:t>бла</a:t>
            </a:r>
            <a:r>
              <a:rPr sz="900" b="1" spc="-15" dirty="0">
                <a:solidFill>
                  <a:srgbClr val="FFFFFF"/>
                </a:solidFill>
                <a:latin typeface="Segoe UI"/>
                <a:cs typeface="Segoe UI"/>
              </a:rPr>
              <a:t>г</a:t>
            </a:r>
            <a:r>
              <a:rPr sz="900" b="1" dirty="0">
                <a:solidFill>
                  <a:srgbClr val="FFFFFF"/>
                </a:solidFill>
                <a:latin typeface="Segoe UI"/>
                <a:cs typeface="Segoe UI"/>
              </a:rPr>
              <a:t>опри- ятной </a:t>
            </a:r>
            <a:r>
              <a:rPr sz="900" b="1" spc="-95" dirty="0">
                <a:solidFill>
                  <a:srgbClr val="FFFFFF"/>
                </a:solidFill>
                <a:latin typeface="Segoe UI"/>
                <a:cs typeface="Segoe UI"/>
              </a:rPr>
              <a:t> </a:t>
            </a:r>
            <a:r>
              <a:rPr sz="900" b="1" dirty="0">
                <a:solidFill>
                  <a:srgbClr val="FFFFFF"/>
                </a:solidFill>
                <a:latin typeface="Segoe UI"/>
                <a:cs typeface="Segoe UI"/>
              </a:rPr>
              <a:t>инновационной </a:t>
            </a:r>
            <a:r>
              <a:rPr sz="900" b="1" spc="-95" dirty="0">
                <a:solidFill>
                  <a:srgbClr val="FFFFFF"/>
                </a:solidFill>
                <a:latin typeface="Segoe UI"/>
                <a:cs typeface="Segoe UI"/>
              </a:rPr>
              <a:t> </a:t>
            </a:r>
            <a:r>
              <a:rPr sz="900" b="1" dirty="0">
                <a:solidFill>
                  <a:srgbClr val="FFFFFF"/>
                </a:solidFill>
                <a:latin typeface="Segoe UI"/>
                <a:cs typeface="Segoe UI"/>
              </a:rPr>
              <a:t>среды; </a:t>
            </a:r>
            <a:r>
              <a:rPr sz="900" b="1" spc="-95" dirty="0">
                <a:solidFill>
                  <a:srgbClr val="FFFFFF"/>
                </a:solidFill>
                <a:latin typeface="Segoe UI"/>
                <a:cs typeface="Segoe UI"/>
              </a:rPr>
              <a:t> </a:t>
            </a:r>
            <a:r>
              <a:rPr sz="900" b="1" dirty="0">
                <a:solidFill>
                  <a:srgbClr val="FFFFFF"/>
                </a:solidFill>
                <a:latin typeface="Segoe UI"/>
                <a:cs typeface="Segoe UI"/>
              </a:rPr>
              <a:t>а</a:t>
            </a:r>
            <a:r>
              <a:rPr sz="900" b="1" spc="-15" dirty="0">
                <a:solidFill>
                  <a:srgbClr val="FFFFFF"/>
                </a:solidFill>
                <a:latin typeface="Segoe UI"/>
                <a:cs typeface="Segoe UI"/>
              </a:rPr>
              <a:t>к</a:t>
            </a:r>
            <a:r>
              <a:rPr sz="900" b="1" dirty="0">
                <a:solidFill>
                  <a:srgbClr val="FFFFFF"/>
                </a:solidFill>
                <a:latin typeface="Segoe UI"/>
                <a:cs typeface="Segoe UI"/>
              </a:rPr>
              <a:t>селе</a:t>
            </a:r>
            <a:r>
              <a:rPr sz="900" b="1" spc="-10" dirty="0">
                <a:solidFill>
                  <a:srgbClr val="FFFFFF"/>
                </a:solidFill>
                <a:latin typeface="Segoe UI"/>
                <a:cs typeface="Segoe UI"/>
              </a:rPr>
              <a:t>р</a:t>
            </a:r>
            <a:r>
              <a:rPr sz="900" b="1" dirty="0">
                <a:solidFill>
                  <a:srgbClr val="FFFFFF"/>
                </a:solidFill>
                <a:latin typeface="Segoe UI"/>
                <a:cs typeface="Segoe UI"/>
              </a:rPr>
              <a:t>ация </a:t>
            </a:r>
            <a:r>
              <a:rPr sz="900" b="1" spc="-95" dirty="0">
                <a:solidFill>
                  <a:srgbClr val="FFFFFF"/>
                </a:solidFill>
                <a:latin typeface="Segoe UI"/>
                <a:cs typeface="Segoe UI"/>
              </a:rPr>
              <a:t> </a:t>
            </a:r>
            <a:r>
              <a:rPr sz="900" b="1" dirty="0">
                <a:solidFill>
                  <a:srgbClr val="FFFFFF"/>
                </a:solidFill>
                <a:latin typeface="Segoe UI"/>
                <a:cs typeface="Segoe UI"/>
              </a:rPr>
              <a:t>процесса </a:t>
            </a:r>
            <a:r>
              <a:rPr sz="900" b="1" spc="-9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оммерциализации </a:t>
            </a:r>
            <a:r>
              <a:rPr sz="900" b="1" spc="-90" dirty="0">
                <a:solidFill>
                  <a:srgbClr val="FFFFFF"/>
                </a:solidFill>
                <a:latin typeface="Segoe UI"/>
                <a:cs typeface="Segoe UI"/>
              </a:rPr>
              <a:t> </a:t>
            </a:r>
            <a:r>
              <a:rPr sz="900" b="1" dirty="0">
                <a:solidFill>
                  <a:srgbClr val="FFFFFF"/>
                </a:solidFill>
                <a:latin typeface="Segoe UI"/>
                <a:cs typeface="Segoe UI"/>
              </a:rPr>
              <a:t>инноваций; </a:t>
            </a:r>
            <a:r>
              <a:rPr sz="900" b="1" spc="-95" dirty="0">
                <a:solidFill>
                  <a:srgbClr val="FFFFFF"/>
                </a:solidFill>
                <a:latin typeface="Segoe UI"/>
                <a:cs typeface="Segoe UI"/>
              </a:rPr>
              <a:t> </a:t>
            </a:r>
            <a:r>
              <a:rPr sz="900" b="1" dirty="0">
                <a:solidFill>
                  <a:srgbClr val="FFFFFF"/>
                </a:solidFill>
                <a:latin typeface="Segoe UI"/>
                <a:cs typeface="Segoe UI"/>
              </a:rPr>
              <a:t>создание </a:t>
            </a:r>
            <a:r>
              <a:rPr sz="900" b="1" spc="-95" dirty="0">
                <a:solidFill>
                  <a:srgbClr val="FFFFFF"/>
                </a:solidFill>
                <a:latin typeface="Segoe UI"/>
                <a:cs typeface="Segoe UI"/>
              </a:rPr>
              <a:t> </a:t>
            </a:r>
            <a:r>
              <a:rPr sz="900" b="1" dirty="0">
                <a:solidFill>
                  <a:srgbClr val="FFFFFF"/>
                </a:solidFill>
                <a:latin typeface="Segoe UI"/>
                <a:cs typeface="Segoe UI"/>
              </a:rPr>
              <a:t>необ</a:t>
            </a:r>
            <a:r>
              <a:rPr sz="900" b="1" spc="-10" dirty="0">
                <a:solidFill>
                  <a:srgbClr val="FFFFFF"/>
                </a:solidFill>
                <a:latin typeface="Segoe UI"/>
                <a:cs typeface="Segoe UI"/>
              </a:rPr>
              <a:t>хо</a:t>
            </a:r>
            <a:r>
              <a:rPr sz="900" b="1" dirty="0">
                <a:solidFill>
                  <a:srgbClr val="FFFFFF"/>
                </a:solidFill>
                <a:latin typeface="Segoe UI"/>
                <a:cs typeface="Segoe UI"/>
              </a:rPr>
              <a:t>димых </a:t>
            </a:r>
            <a:r>
              <a:rPr sz="900" b="1" spc="-9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словий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25" dirty="0">
                <a:solidFill>
                  <a:srgbClr val="FFFFFF"/>
                </a:solidFill>
                <a:latin typeface="Segoe UI"/>
                <a:cs typeface="Segoe UI"/>
              </a:rPr>
              <a:t> </a:t>
            </a:r>
            <a:r>
              <a:rPr sz="900" b="1" dirty="0">
                <a:solidFill>
                  <a:srgbClr val="FFFFFF"/>
                </a:solidFill>
                <a:latin typeface="Segoe UI"/>
                <a:cs typeface="Segoe UI"/>
              </a:rPr>
              <a:t>повышения</a:t>
            </a:r>
            <a:r>
              <a:rPr sz="900" b="1" spc="25" dirty="0">
                <a:solidFill>
                  <a:srgbClr val="FFFFFF"/>
                </a:solidFill>
                <a:latin typeface="Segoe UI"/>
                <a:cs typeface="Segoe UI"/>
              </a:rPr>
              <a:t> </a:t>
            </a:r>
            <a:r>
              <a:rPr sz="900" b="1" dirty="0">
                <a:solidFill>
                  <a:srgbClr val="FFFFFF"/>
                </a:solidFill>
                <a:latin typeface="Segoe UI"/>
                <a:cs typeface="Segoe UI"/>
              </a:rPr>
              <a:t>привлека</a:t>
            </a:r>
            <a:r>
              <a:rPr sz="900" b="1" spc="-15" dirty="0">
                <a:solidFill>
                  <a:srgbClr val="FFFFFF"/>
                </a:solidFill>
                <a:latin typeface="Segoe UI"/>
                <a:cs typeface="Segoe UI"/>
              </a:rPr>
              <a:t>т</a:t>
            </a:r>
            <a:r>
              <a:rPr sz="900" b="1" dirty="0">
                <a:solidFill>
                  <a:srgbClr val="FFFFFF"/>
                </a:solidFill>
                <a:latin typeface="Segoe UI"/>
                <a:cs typeface="Segoe UI"/>
              </a:rPr>
              <a:t>ельности</a:t>
            </a:r>
            <a:r>
              <a:rPr sz="900" b="1" spc="2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a:t>
            </a:r>
            <a:r>
              <a:rPr sz="900" b="1" spc="25"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a:t>
            </a:r>
            <a:r>
              <a:rPr sz="900" b="1" spc="25" dirty="0">
                <a:solidFill>
                  <a:srgbClr val="FFFFFF"/>
                </a:solidFill>
                <a:latin typeface="Segoe UI"/>
                <a:cs typeface="Segoe UI"/>
              </a:rPr>
              <a:t> </a:t>
            </a:r>
            <a:r>
              <a:rPr sz="900" b="1" spc="5" dirty="0">
                <a:solidFill>
                  <a:srgbClr val="FFFFFF"/>
                </a:solidFill>
                <a:latin typeface="Segoe UI"/>
                <a:cs typeface="Segoe UI"/>
              </a:rPr>
              <a:t>д</a:t>
            </a:r>
            <a:r>
              <a:rPr sz="900" b="1" dirty="0">
                <a:solidFill>
                  <a:srgbClr val="FFFFFF"/>
                </a:solidFill>
                <a:latin typeface="Segoe UI"/>
                <a:cs typeface="Segoe UI"/>
              </a:rPr>
              <a:t>ля</a:t>
            </a:r>
            <a:r>
              <a:rPr sz="900" b="1" spc="25" dirty="0">
                <a:solidFill>
                  <a:srgbClr val="FFFFFF"/>
                </a:solidFill>
                <a:latin typeface="Segoe UI"/>
                <a:cs typeface="Segoe UI"/>
              </a:rPr>
              <a:t> </a:t>
            </a:r>
            <a:r>
              <a:rPr sz="900" b="1" dirty="0">
                <a:solidFill>
                  <a:srgbClr val="FFFFFF"/>
                </a:solidFill>
                <a:latin typeface="Segoe UI"/>
                <a:cs typeface="Segoe UI"/>
              </a:rPr>
              <a:t>иност</a:t>
            </a:r>
            <a:r>
              <a:rPr sz="900" b="1" spc="-10" dirty="0">
                <a:solidFill>
                  <a:srgbClr val="FFFFFF"/>
                </a:solidFill>
                <a:latin typeface="Segoe UI"/>
                <a:cs typeface="Segoe UI"/>
              </a:rPr>
              <a:t>р</a:t>
            </a:r>
            <a:r>
              <a:rPr sz="900" b="1" dirty="0">
                <a:solidFill>
                  <a:srgbClr val="FFFFFF"/>
                </a:solidFill>
                <a:latin typeface="Segoe UI"/>
                <a:cs typeface="Segoe UI"/>
              </a:rPr>
              <a:t>анных</a:t>
            </a:r>
            <a:r>
              <a:rPr sz="900" b="1" spc="25" dirty="0">
                <a:solidFill>
                  <a:srgbClr val="FFFFFF"/>
                </a:solidFill>
                <a:latin typeface="Segoe UI"/>
                <a:cs typeface="Segoe UI"/>
              </a:rPr>
              <a:t> </a:t>
            </a:r>
            <a:r>
              <a:rPr sz="900" b="1" dirty="0">
                <a:solidFill>
                  <a:srgbClr val="FFFFFF"/>
                </a:solidFill>
                <a:latin typeface="Segoe UI"/>
                <a:cs typeface="Segoe UI"/>
              </a:rPr>
              <a:t>г</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0" dirty="0">
                <a:solidFill>
                  <a:srgbClr val="FFFFFF"/>
                </a:solidFill>
                <a:latin typeface="Segoe UI"/>
                <a:cs typeface="Segoe UI"/>
              </a:rPr>
              <a:t>ж</a:t>
            </a:r>
            <a:r>
              <a:rPr sz="900" b="1" dirty="0">
                <a:solidFill>
                  <a:srgbClr val="FFFFFF"/>
                </a:solidFill>
                <a:latin typeface="Segoe UI"/>
                <a:cs typeface="Segoe UI"/>
              </a:rPr>
              <a:t>дан</a:t>
            </a:r>
            <a:r>
              <a:rPr sz="900" b="1" spc="20" dirty="0">
                <a:solidFill>
                  <a:srgbClr val="FFFFFF"/>
                </a:solidFill>
                <a:latin typeface="Segoe UI"/>
                <a:cs typeface="Segoe UI"/>
              </a:rPr>
              <a:t> </a:t>
            </a:r>
            <a:r>
              <a:rPr sz="900" b="1" dirty="0">
                <a:solidFill>
                  <a:srgbClr val="FFFFFF"/>
                </a:solidFill>
                <a:latin typeface="Segoe UI"/>
                <a:cs typeface="Segoe UI"/>
              </a:rPr>
              <a:t>с</a:t>
            </a:r>
            <a:r>
              <a:rPr sz="900" b="1" spc="25" dirty="0">
                <a:solidFill>
                  <a:srgbClr val="FFFFFF"/>
                </a:solidFill>
                <a:latin typeface="Segoe UI"/>
                <a:cs typeface="Segoe UI"/>
              </a:rPr>
              <a:t> </a:t>
            </a:r>
            <a:r>
              <a:rPr sz="900" b="1" dirty="0">
                <a:solidFill>
                  <a:srgbClr val="FFFFFF"/>
                </a:solidFill>
                <a:latin typeface="Segoe UI"/>
                <a:cs typeface="Segoe UI"/>
              </a:rPr>
              <a:t>целью</a:t>
            </a:r>
            <a:r>
              <a:rPr sz="900" b="1" spc="25" dirty="0">
                <a:solidFill>
                  <a:srgbClr val="FFFFFF"/>
                </a:solidFill>
                <a:latin typeface="Segoe UI"/>
                <a:cs typeface="Segoe UI"/>
              </a:rPr>
              <a:t> </a:t>
            </a:r>
            <a:r>
              <a:rPr sz="900" b="1" dirty="0">
                <a:solidFill>
                  <a:srgbClr val="FFFFFF"/>
                </a:solidFill>
                <a:latin typeface="Segoe UI"/>
                <a:cs typeface="Segoe UI"/>
              </a:rPr>
              <a:t>увеличения</a:t>
            </a:r>
            <a:r>
              <a:rPr sz="900" b="1" spc="25" dirty="0">
                <a:solidFill>
                  <a:srgbClr val="FFFFFF"/>
                </a:solidFill>
                <a:latin typeface="Segoe UI"/>
                <a:cs typeface="Segoe UI"/>
              </a:rPr>
              <a:t> </a:t>
            </a:r>
            <a:r>
              <a:rPr sz="900" b="1" dirty="0">
                <a:solidFill>
                  <a:srgbClr val="FFFFFF"/>
                </a:solidFill>
                <a:latin typeface="Segoe UI"/>
                <a:cs typeface="Segoe UI"/>
              </a:rPr>
              <a:t>э</a:t>
            </a:r>
            <a:r>
              <a:rPr sz="900" b="1" spc="-15" dirty="0">
                <a:solidFill>
                  <a:srgbClr val="FFFFFF"/>
                </a:solidFill>
                <a:latin typeface="Segoe UI"/>
                <a:cs typeface="Segoe UI"/>
              </a:rPr>
              <a:t>к</a:t>
            </a:r>
            <a:r>
              <a:rPr sz="900" b="1" dirty="0">
                <a:solidFill>
                  <a:srgbClr val="FFFFFF"/>
                </a:solidFill>
                <a:latin typeface="Segoe UI"/>
                <a:cs typeface="Segoe UI"/>
              </a:rPr>
              <a:t>спор- та </a:t>
            </a:r>
            <a:r>
              <a:rPr sz="900" b="1" spc="-10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ельных </a:t>
            </a:r>
            <a:r>
              <a:rPr sz="900" b="1" spc="-105"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слу</a:t>
            </a:r>
            <a:r>
              <a:rPr sz="900" b="1" spc="-25" dirty="0">
                <a:solidFill>
                  <a:srgbClr val="FFFFFF"/>
                </a:solidFill>
                <a:latin typeface="Segoe UI"/>
                <a:cs typeface="Segoe UI"/>
              </a:rPr>
              <a:t>г</a:t>
            </a:r>
            <a:r>
              <a:rPr sz="900" b="1" dirty="0">
                <a:solidFill>
                  <a:srgbClr val="FFFFFF"/>
                </a:solidFill>
                <a:latin typeface="Segoe UI"/>
                <a:cs typeface="Segoe UI"/>
              </a:rPr>
              <a:t>, </a:t>
            </a:r>
            <a:r>
              <a:rPr sz="900" b="1" spc="-105" dirty="0">
                <a:solidFill>
                  <a:srgbClr val="FFFFFF"/>
                </a:solidFill>
                <a:latin typeface="Segoe UI"/>
                <a:cs typeface="Segoe UI"/>
              </a:rPr>
              <a:t> </a:t>
            </a:r>
            <a:r>
              <a:rPr sz="900" b="1" dirty="0">
                <a:solidFill>
                  <a:srgbClr val="FFFFFF"/>
                </a:solidFill>
                <a:latin typeface="Segoe UI"/>
                <a:cs typeface="Segoe UI"/>
              </a:rPr>
              <a:t>в </a:t>
            </a:r>
            <a:r>
              <a:rPr sz="900" b="1" spc="-10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ом </a:t>
            </a:r>
            <a:r>
              <a:rPr sz="900" b="1" spc="-105" dirty="0">
                <a:solidFill>
                  <a:srgbClr val="FFFFFF"/>
                </a:solidFill>
                <a:latin typeface="Segoe UI"/>
                <a:cs typeface="Segoe UI"/>
              </a:rPr>
              <a:t> </a:t>
            </a:r>
            <a:r>
              <a:rPr sz="900" b="1" dirty="0">
                <a:solidFill>
                  <a:srgbClr val="FFFFFF"/>
                </a:solidFill>
                <a:latin typeface="Segoe UI"/>
                <a:cs typeface="Segoe UI"/>
              </a:rPr>
              <a:t>числе </a:t>
            </a:r>
            <a:r>
              <a:rPr sz="900" b="1" spc="-105" dirty="0">
                <a:solidFill>
                  <a:srgbClr val="FFFFFF"/>
                </a:solidFill>
                <a:latin typeface="Segoe UI"/>
                <a:cs typeface="Segoe UI"/>
              </a:rPr>
              <a:t> </a:t>
            </a:r>
            <a:r>
              <a:rPr sz="900" b="1" dirty="0">
                <a:solidFill>
                  <a:srgbClr val="FFFFFF"/>
                </a:solidFill>
                <a:latin typeface="Segoe UI"/>
                <a:cs typeface="Segoe UI"/>
              </a:rPr>
              <a:t>посредством </a:t>
            </a:r>
            <a:r>
              <a:rPr sz="900" b="1" spc="-105" dirty="0">
                <a:solidFill>
                  <a:srgbClr val="FFFFFF"/>
                </a:solidFill>
                <a:latin typeface="Segoe UI"/>
                <a:cs typeface="Segoe UI"/>
              </a:rPr>
              <a:t> </a:t>
            </a:r>
            <a:r>
              <a:rPr sz="900" b="1" dirty="0">
                <a:solidFill>
                  <a:srgbClr val="FFFFFF"/>
                </a:solidFill>
                <a:latin typeface="Segoe UI"/>
                <a:cs typeface="Segoe UI"/>
              </a:rPr>
              <a:t>создания </a:t>
            </a:r>
            <a:r>
              <a:rPr sz="900" b="1" spc="-105" dirty="0">
                <a:solidFill>
                  <a:srgbClr val="FFFFFF"/>
                </a:solidFill>
                <a:latin typeface="Segoe UI"/>
                <a:cs typeface="Segoe UI"/>
              </a:rPr>
              <a:t> </a:t>
            </a:r>
            <a:r>
              <a:rPr sz="900" b="1" dirty="0">
                <a:solidFill>
                  <a:srgbClr val="FFFFFF"/>
                </a:solidFill>
                <a:latin typeface="Segoe UI"/>
                <a:cs typeface="Segoe UI"/>
              </a:rPr>
              <a:t>ме</a:t>
            </a:r>
            <a:r>
              <a:rPr sz="900" b="1" spc="10" dirty="0">
                <a:solidFill>
                  <a:srgbClr val="FFFFFF"/>
                </a:solidFill>
                <a:latin typeface="Segoe UI"/>
                <a:cs typeface="Segoe UI"/>
              </a:rPr>
              <a:t>ж</a:t>
            </a:r>
            <a:r>
              <a:rPr sz="900" b="1" dirty="0">
                <a:solidFill>
                  <a:srgbClr val="FFFFFF"/>
                </a:solidFill>
                <a:latin typeface="Segoe UI"/>
                <a:cs typeface="Segoe UI"/>
              </a:rPr>
              <a:t>дунар</a:t>
            </a:r>
            <a:r>
              <a:rPr sz="900" b="1" spc="-10" dirty="0">
                <a:solidFill>
                  <a:srgbClr val="FFFFFF"/>
                </a:solidFill>
                <a:latin typeface="Segoe UI"/>
                <a:cs typeface="Segoe UI"/>
              </a:rPr>
              <a:t>о</a:t>
            </a:r>
            <a:r>
              <a:rPr sz="900" b="1" dirty="0">
                <a:solidFill>
                  <a:srgbClr val="FFFFFF"/>
                </a:solidFill>
                <a:latin typeface="Segoe UI"/>
                <a:cs typeface="Segoe UI"/>
              </a:rPr>
              <a:t>дно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105" dirty="0">
                <a:solidFill>
                  <a:srgbClr val="FFFFFF"/>
                </a:solidFill>
                <a:latin typeface="Segoe UI"/>
                <a:cs typeface="Segoe UI"/>
              </a:rPr>
              <a:t> </a:t>
            </a:r>
            <a:r>
              <a:rPr sz="900" b="1" dirty="0">
                <a:solidFill>
                  <a:srgbClr val="FFFFFF"/>
                </a:solidFill>
                <a:latin typeface="Segoe UI"/>
                <a:cs typeface="Segoe UI"/>
              </a:rPr>
              <a:t>камп</a:t>
            </a:r>
            <a:r>
              <a:rPr sz="900" b="1" spc="-5" dirty="0">
                <a:solidFill>
                  <a:srgbClr val="FFFFFF"/>
                </a:solidFill>
                <a:latin typeface="Segoe UI"/>
                <a:cs typeface="Segoe UI"/>
              </a:rPr>
              <a:t>у</a:t>
            </a:r>
            <a:r>
              <a:rPr sz="900" b="1" dirty="0">
                <a:solidFill>
                  <a:srgbClr val="FFFFFF"/>
                </a:solidFill>
                <a:latin typeface="Segoe UI"/>
                <a:cs typeface="Segoe UI"/>
              </a:rPr>
              <a:t>са </a:t>
            </a:r>
            <a:r>
              <a:rPr sz="900" b="1" spc="-105" dirty="0">
                <a:solidFill>
                  <a:srgbClr val="FFFFFF"/>
                </a:solidFill>
                <a:latin typeface="Segoe UI"/>
                <a:cs typeface="Segoe UI"/>
              </a:rPr>
              <a:t> </a:t>
            </a:r>
            <a:r>
              <a:rPr sz="900" b="1" dirty="0">
                <a:solidFill>
                  <a:srgbClr val="FFFFFF"/>
                </a:solidFill>
                <a:latin typeface="Segoe UI"/>
                <a:cs typeface="Segoe UI"/>
              </a:rPr>
              <a:t>и </a:t>
            </a:r>
            <a:r>
              <a:rPr sz="900" b="1" spc="-105" dirty="0">
                <a:solidFill>
                  <a:srgbClr val="FFFFFF"/>
                </a:solidFill>
                <a:latin typeface="Segoe UI"/>
                <a:cs typeface="Segoe UI"/>
              </a:rPr>
              <a:t> </a:t>
            </a:r>
            <a:r>
              <a:rPr sz="900" b="1" dirty="0">
                <a:solidFill>
                  <a:srgbClr val="FFFFFF"/>
                </a:solidFill>
                <a:latin typeface="Segoe UI"/>
                <a:cs typeface="Segoe UI"/>
              </a:rPr>
              <a:t>научно- об</a:t>
            </a:r>
            <a:r>
              <a:rPr sz="900" b="1" spc="-10" dirty="0">
                <a:solidFill>
                  <a:srgbClr val="FFFFFF"/>
                </a:solidFill>
                <a:latin typeface="Segoe UI"/>
                <a:cs typeface="Segoe UI"/>
              </a:rPr>
              <a:t>р</a:t>
            </a:r>
            <a:r>
              <a:rPr sz="900" b="1" dirty="0">
                <a:solidFill>
                  <a:srgbClr val="FFFFFF"/>
                </a:solidFill>
                <a:latin typeface="Segoe UI"/>
                <a:cs typeface="Segoe UI"/>
              </a:rPr>
              <a:t>азова</a:t>
            </a:r>
            <a:r>
              <a:rPr sz="900" b="1" spc="-15" dirty="0">
                <a:solidFill>
                  <a:srgbClr val="FFFFFF"/>
                </a:solidFill>
                <a:latin typeface="Segoe UI"/>
                <a:cs typeface="Segoe UI"/>
              </a:rPr>
              <a:t>т</a:t>
            </a:r>
            <a:r>
              <a:rPr sz="900" b="1" dirty="0">
                <a:solidFill>
                  <a:srgbClr val="FFFFFF"/>
                </a:solidFill>
                <a:latin typeface="Segoe UI"/>
                <a:cs typeface="Segoe UI"/>
              </a:rPr>
              <a:t>ельной IT-лабо</a:t>
            </a:r>
            <a:r>
              <a:rPr sz="900" b="1" spc="-10" dirty="0">
                <a:solidFill>
                  <a:srgbClr val="FFFFFF"/>
                </a:solidFill>
                <a:latin typeface="Segoe UI"/>
                <a:cs typeface="Segoe UI"/>
              </a:rPr>
              <a:t>р</a:t>
            </a:r>
            <a:r>
              <a:rPr sz="900" b="1" dirty="0">
                <a:solidFill>
                  <a:srgbClr val="FFFFFF"/>
                </a:solidFill>
                <a:latin typeface="Segoe UI"/>
                <a:cs typeface="Segoe UI"/>
              </a:rPr>
              <a:t>а</a:t>
            </a:r>
            <a:r>
              <a:rPr sz="900" b="1" spc="-15" dirty="0">
                <a:solidFill>
                  <a:srgbClr val="FFFFFF"/>
                </a:solidFill>
                <a:latin typeface="Segoe UI"/>
                <a:cs typeface="Segoe UI"/>
              </a:rPr>
              <a:t>т</a:t>
            </a:r>
            <a:r>
              <a:rPr sz="900" b="1" dirty="0">
                <a:solidFill>
                  <a:srgbClr val="FFFFFF"/>
                </a:solidFill>
                <a:latin typeface="Segoe UI"/>
                <a:cs typeface="Segoe UI"/>
              </a:rPr>
              <a:t>ории при участии </a:t>
            </a:r>
            <a:r>
              <a:rPr sz="900" b="1" spc="-15" dirty="0">
                <a:solidFill>
                  <a:srgbClr val="FFFFFF"/>
                </a:solidFill>
                <a:latin typeface="Segoe UI"/>
                <a:cs typeface="Segoe UI"/>
              </a:rPr>
              <a:t>к</a:t>
            </a:r>
            <a:r>
              <a:rPr sz="900" b="1" dirty="0">
                <a:solidFill>
                  <a:srgbClr val="FFFFFF"/>
                </a:solidFill>
                <a:latin typeface="Segoe UI"/>
                <a:cs typeface="Segoe UI"/>
              </a:rPr>
              <a:t>омпаний IT-</a:t>
            </a:r>
            <a:r>
              <a:rPr sz="900" b="1" spc="15" dirty="0">
                <a:solidFill>
                  <a:srgbClr val="FFFFFF"/>
                </a:solidFill>
                <a:latin typeface="Segoe UI"/>
                <a:cs typeface="Segoe UI"/>
              </a:rPr>
              <a:t>к</a:t>
            </a:r>
            <a:r>
              <a:rPr sz="900" b="1" dirty="0">
                <a:solidFill>
                  <a:srgbClr val="FFFFFF"/>
                </a:solidFill>
                <a:latin typeface="Segoe UI"/>
                <a:cs typeface="Segoe UI"/>
              </a:rPr>
              <a:t>лас</a:t>
            </a:r>
            <a:r>
              <a:rPr sz="900" b="1" spc="-15" dirty="0">
                <a:solidFill>
                  <a:srgbClr val="FFFFFF"/>
                </a:solidFill>
                <a:latin typeface="Segoe UI"/>
                <a:cs typeface="Segoe UI"/>
              </a:rPr>
              <a:t>т</a:t>
            </a:r>
            <a:r>
              <a:rPr sz="900" b="1" dirty="0">
                <a:solidFill>
                  <a:srgbClr val="FFFFFF"/>
                </a:solidFill>
                <a:latin typeface="Segoe UI"/>
                <a:cs typeface="Segoe UI"/>
              </a:rPr>
              <a:t>е</a:t>
            </a:r>
            <a:r>
              <a:rPr sz="900" b="1" spc="-10" dirty="0">
                <a:solidFill>
                  <a:srgbClr val="FFFFFF"/>
                </a:solidFill>
                <a:latin typeface="Segoe UI"/>
                <a:cs typeface="Segoe UI"/>
              </a:rPr>
              <a:t>р</a:t>
            </a:r>
            <a:r>
              <a:rPr sz="900" b="1" dirty="0">
                <a:solidFill>
                  <a:srgbClr val="FFFFFF"/>
                </a:solidFill>
                <a:latin typeface="Segoe UI"/>
                <a:cs typeface="Segoe UI"/>
              </a:rPr>
              <a:t>а Ни</a:t>
            </a:r>
            <a:r>
              <a:rPr sz="900" b="1" spc="-15" dirty="0">
                <a:solidFill>
                  <a:srgbClr val="FFFFFF"/>
                </a:solidFill>
                <a:latin typeface="Segoe UI"/>
                <a:cs typeface="Segoe UI"/>
              </a:rPr>
              <a:t>ж</a:t>
            </a:r>
            <a:r>
              <a:rPr sz="900" b="1" dirty="0">
                <a:solidFill>
                  <a:srgbClr val="FFFFFF"/>
                </a:solidFill>
                <a:latin typeface="Segoe UI"/>
                <a:cs typeface="Segoe UI"/>
              </a:rPr>
              <a:t>е</a:t>
            </a:r>
            <a:r>
              <a:rPr sz="900" b="1" spc="-15" dirty="0">
                <a:solidFill>
                  <a:srgbClr val="FFFFFF"/>
                </a:solidFill>
                <a:latin typeface="Segoe UI"/>
                <a:cs typeface="Segoe UI"/>
              </a:rPr>
              <a:t>г</a:t>
            </a:r>
            <a:r>
              <a:rPr sz="900" b="1" dirty="0">
                <a:solidFill>
                  <a:srgbClr val="FFFFFF"/>
                </a:solidFill>
                <a:latin typeface="Segoe UI"/>
                <a:cs typeface="Segoe UI"/>
              </a:rPr>
              <a:t>ор</a:t>
            </a:r>
            <a:r>
              <a:rPr sz="900" b="1" spc="-10" dirty="0">
                <a:solidFill>
                  <a:srgbClr val="FFFFFF"/>
                </a:solidFill>
                <a:latin typeface="Segoe UI"/>
                <a:cs typeface="Segoe UI"/>
              </a:rPr>
              <a:t>о</a:t>
            </a:r>
            <a:r>
              <a:rPr sz="900" b="1" dirty="0">
                <a:solidFill>
                  <a:srgbClr val="FFFFFF"/>
                </a:solidFill>
                <a:latin typeface="Segoe UI"/>
                <a:cs typeface="Segoe UI"/>
              </a:rPr>
              <a:t>дс</a:t>
            </a:r>
            <a:r>
              <a:rPr sz="900" b="1" spc="-15" dirty="0">
                <a:solidFill>
                  <a:srgbClr val="FFFFFF"/>
                </a:solidFill>
                <a:latin typeface="Segoe UI"/>
                <a:cs typeface="Segoe UI"/>
              </a:rPr>
              <a:t>к</a:t>
            </a:r>
            <a:r>
              <a:rPr sz="900" b="1" dirty="0">
                <a:solidFill>
                  <a:srgbClr val="FFFFFF"/>
                </a:solidFill>
                <a:latin typeface="Segoe UI"/>
                <a:cs typeface="Segoe UI"/>
              </a:rPr>
              <a:t>ой области</a:t>
            </a:r>
            <a:endParaRPr sz="900">
              <a:latin typeface="Segoe UI"/>
              <a:cs typeface="Segoe UI"/>
            </a:endParaRPr>
          </a:p>
        </p:txBody>
      </p:sp>
      <p:sp>
        <p:nvSpPr>
          <p:cNvPr id="51" name="object 51"/>
          <p:cNvSpPr txBox="1"/>
          <p:nvPr/>
        </p:nvSpPr>
        <p:spPr>
          <a:xfrm>
            <a:off x="3048110" y="4991125"/>
            <a:ext cx="6402705" cy="419734"/>
          </a:xfrm>
          <a:prstGeom prst="rect">
            <a:avLst/>
          </a:prstGeom>
        </p:spPr>
        <p:txBody>
          <a:bodyPr vert="horz" wrap="square" lIns="0" tIns="0" rIns="0" bIns="0" rtlCol="0">
            <a:spAutoFit/>
          </a:bodyPr>
          <a:lstStyle/>
          <a:p>
            <a:pPr marR="5080" algn="r">
              <a:lnSpc>
                <a:spcPts val="1730"/>
              </a:lnSpc>
            </a:pPr>
            <a:r>
              <a:rPr sz="1550" spc="-125" dirty="0">
                <a:solidFill>
                  <a:srgbClr val="FFFFFF"/>
                </a:solidFill>
                <a:latin typeface="Segoe UI"/>
                <a:cs typeface="Segoe UI"/>
              </a:rPr>
              <a:t>2021</a:t>
            </a:r>
            <a:endParaRPr sz="1550">
              <a:latin typeface="Segoe UI"/>
              <a:cs typeface="Segoe UI"/>
            </a:endParaRPr>
          </a:p>
          <a:p>
            <a:pPr marL="12700">
              <a:lnSpc>
                <a:spcPts val="1670"/>
              </a:lnSpc>
            </a:pPr>
            <a:r>
              <a:rPr sz="1500" b="1" dirty="0">
                <a:solidFill>
                  <a:srgbClr val="00B1EB"/>
                </a:solidFill>
                <a:latin typeface="Segoe UI"/>
                <a:cs typeface="Segoe UI"/>
              </a:rPr>
              <a:t>Нап</a:t>
            </a:r>
            <a:r>
              <a:rPr sz="1500" b="1" spc="-15" dirty="0">
                <a:solidFill>
                  <a:srgbClr val="00B1EB"/>
                </a:solidFill>
                <a:latin typeface="Segoe UI"/>
                <a:cs typeface="Segoe UI"/>
              </a:rPr>
              <a:t>р</a:t>
            </a:r>
            <a:r>
              <a:rPr sz="1500" b="1" dirty="0">
                <a:solidFill>
                  <a:srgbClr val="00B1EB"/>
                </a:solidFill>
                <a:latin typeface="Segoe UI"/>
                <a:cs typeface="Segoe UI"/>
              </a:rPr>
              <a:t>авления НОЦ </a:t>
            </a:r>
            <a:r>
              <a:rPr sz="1500" b="1" spc="-30" dirty="0">
                <a:solidFill>
                  <a:srgbClr val="00B1EB"/>
                </a:solidFill>
                <a:latin typeface="Segoe UI"/>
                <a:cs typeface="Segoe UI"/>
              </a:rPr>
              <a:t>«</a:t>
            </a:r>
            <a:r>
              <a:rPr sz="1500" b="1" spc="-125" dirty="0">
                <a:solidFill>
                  <a:srgbClr val="00B1EB"/>
                </a:solidFill>
                <a:latin typeface="Segoe UI"/>
                <a:cs typeface="Segoe UI"/>
              </a:rPr>
              <a:t>Т</a:t>
            </a:r>
            <a:r>
              <a:rPr sz="1500" b="1" dirty="0">
                <a:solidFill>
                  <a:srgbClr val="00B1EB"/>
                </a:solidFill>
                <a:latin typeface="Segoe UI"/>
                <a:cs typeface="Segoe UI"/>
              </a:rPr>
              <a:t>ехНОпла</a:t>
            </a:r>
            <a:r>
              <a:rPr sz="1500" b="1" spc="-25" dirty="0">
                <a:solidFill>
                  <a:srgbClr val="00B1EB"/>
                </a:solidFill>
                <a:latin typeface="Segoe UI"/>
                <a:cs typeface="Segoe UI"/>
              </a:rPr>
              <a:t>т</a:t>
            </a:r>
            <a:r>
              <a:rPr sz="1500" b="1" dirty="0">
                <a:solidFill>
                  <a:srgbClr val="00B1EB"/>
                </a:solidFill>
                <a:latin typeface="Segoe UI"/>
                <a:cs typeface="Segoe UI"/>
              </a:rPr>
              <a:t>форма-2035»</a:t>
            </a:r>
            <a:endParaRPr sz="1500">
              <a:latin typeface="Segoe UI"/>
              <a:cs typeface="Segoe UI"/>
            </a:endParaRPr>
          </a:p>
        </p:txBody>
      </p:sp>
      <p:sp>
        <p:nvSpPr>
          <p:cNvPr id="52" name="object 52"/>
          <p:cNvSpPr txBox="1"/>
          <p:nvPr/>
        </p:nvSpPr>
        <p:spPr>
          <a:xfrm>
            <a:off x="4138974" y="5724060"/>
            <a:ext cx="250063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Интеллектуальные транспортные системы</a:t>
            </a:r>
            <a:endParaRPr sz="1000">
              <a:latin typeface="Segoe UI"/>
              <a:cs typeface="Segoe UI"/>
            </a:endParaRPr>
          </a:p>
        </p:txBody>
      </p:sp>
      <p:sp>
        <p:nvSpPr>
          <p:cNvPr id="53" name="object 53"/>
          <p:cNvSpPr txBox="1"/>
          <p:nvPr/>
        </p:nvSpPr>
        <p:spPr>
          <a:xfrm>
            <a:off x="6218621" y="761447"/>
            <a:ext cx="353695" cy="127000"/>
          </a:xfrm>
          <a:prstGeom prst="rect">
            <a:avLst/>
          </a:prstGeom>
        </p:spPr>
        <p:txBody>
          <a:bodyPr vert="horz" wrap="square" lIns="0" tIns="0" rIns="0" bIns="0" rtlCol="0">
            <a:spAutoFit/>
          </a:bodyPr>
          <a:lstStyle/>
          <a:p>
            <a:pPr marL="12700">
              <a:lnSpc>
                <a:spcPct val="100000"/>
              </a:lnSpc>
            </a:pPr>
            <a:r>
              <a:rPr sz="800" b="1" spc="-25" dirty="0">
                <a:solidFill>
                  <a:srgbClr val="00B1EB"/>
                </a:solidFill>
                <a:latin typeface="Arial"/>
                <a:cs typeface="Arial"/>
              </a:rPr>
              <a:t>Н</a:t>
            </a:r>
            <a:r>
              <a:rPr sz="800" b="1" spc="-55" dirty="0">
                <a:solidFill>
                  <a:srgbClr val="00B1EB"/>
                </a:solidFill>
                <a:latin typeface="Arial"/>
                <a:cs typeface="Arial"/>
              </a:rPr>
              <a:t>А</a:t>
            </a:r>
            <a:r>
              <a:rPr sz="800" b="1" spc="-25" dirty="0">
                <a:solidFill>
                  <a:srgbClr val="00B1EB"/>
                </a:solidFill>
                <a:latin typeface="Arial"/>
                <a:cs typeface="Arial"/>
              </a:rPr>
              <a:t>УКА</a:t>
            </a:r>
            <a:endParaRPr sz="800">
              <a:latin typeface="Arial"/>
              <a:cs typeface="Arial"/>
            </a:endParaRPr>
          </a:p>
        </p:txBody>
      </p:sp>
      <p:sp>
        <p:nvSpPr>
          <p:cNvPr id="54" name="object 54"/>
          <p:cNvSpPr/>
          <p:nvPr/>
        </p:nvSpPr>
        <p:spPr>
          <a:xfrm>
            <a:off x="4856429" y="138112"/>
            <a:ext cx="2168950" cy="2056358"/>
          </a:xfrm>
          <a:prstGeom prst="rect">
            <a:avLst/>
          </a:prstGeom>
          <a:blipFill>
            <a:blip r:embed="rId3" cstate="print"/>
            <a:stretch>
              <a:fillRect/>
            </a:stretch>
          </a:blipFill>
        </p:spPr>
        <p:txBody>
          <a:bodyPr wrap="square" lIns="0" tIns="0" rIns="0" bIns="0" rtlCol="0"/>
          <a:lstStyle/>
          <a:p>
            <a:endParaRPr/>
          </a:p>
        </p:txBody>
      </p:sp>
      <p:sp>
        <p:nvSpPr>
          <p:cNvPr id="55" name="object 55"/>
          <p:cNvSpPr/>
          <p:nvPr/>
        </p:nvSpPr>
        <p:spPr>
          <a:xfrm>
            <a:off x="531000" y="913714"/>
            <a:ext cx="612634" cy="565391"/>
          </a:xfrm>
          <a:prstGeom prst="rect">
            <a:avLst/>
          </a:prstGeom>
          <a:blipFill>
            <a:blip r:embed="rId4" cstate="print"/>
            <a:stretch>
              <a:fillRect/>
            </a:stretch>
          </a:blipFill>
        </p:spPr>
        <p:txBody>
          <a:bodyPr wrap="square" lIns="0" tIns="0" rIns="0" bIns="0" rtlCol="0"/>
          <a:lstStyle/>
          <a:p>
            <a:endParaRPr/>
          </a:p>
        </p:txBody>
      </p:sp>
      <p:sp>
        <p:nvSpPr>
          <p:cNvPr id="56" name="object 56"/>
          <p:cNvSpPr txBox="1"/>
          <p:nvPr/>
        </p:nvSpPr>
        <p:spPr>
          <a:xfrm>
            <a:off x="989196" y="2722917"/>
            <a:ext cx="4171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Цель</a:t>
            </a:r>
            <a:endParaRPr sz="1100">
              <a:latin typeface="Segoe UI"/>
              <a:cs typeface="Segoe UI"/>
            </a:endParaRPr>
          </a:p>
        </p:txBody>
      </p:sp>
      <p:sp>
        <p:nvSpPr>
          <p:cNvPr id="57" name="object 57"/>
          <p:cNvSpPr txBox="1"/>
          <p:nvPr/>
        </p:nvSpPr>
        <p:spPr>
          <a:xfrm>
            <a:off x="990314" y="3744403"/>
            <a:ext cx="569595" cy="165100"/>
          </a:xfrm>
          <a:prstGeom prst="rect">
            <a:avLst/>
          </a:prstGeom>
        </p:spPr>
        <p:txBody>
          <a:bodyPr vert="horz" wrap="square" lIns="0" tIns="0" rIns="0" bIns="0" rtlCol="0">
            <a:spAutoFit/>
          </a:bodyPr>
          <a:lstStyle/>
          <a:p>
            <a:pPr marL="12700">
              <a:lnSpc>
                <a:spcPct val="100000"/>
              </a:lnSpc>
            </a:pPr>
            <a:r>
              <a:rPr sz="1100" b="1" spc="75" dirty="0">
                <a:solidFill>
                  <a:srgbClr val="706F6F"/>
                </a:solidFill>
                <a:latin typeface="Segoe UI"/>
                <a:cs typeface="Segoe UI"/>
              </a:rPr>
              <a:t>Зад</a:t>
            </a:r>
            <a:r>
              <a:rPr sz="1100" b="1" spc="65" dirty="0">
                <a:solidFill>
                  <a:srgbClr val="706F6F"/>
                </a:solidFill>
                <a:latin typeface="Segoe UI"/>
                <a:cs typeface="Segoe UI"/>
              </a:rPr>
              <a:t>а</a:t>
            </a:r>
            <a:r>
              <a:rPr sz="1100" b="1" spc="75" dirty="0">
                <a:solidFill>
                  <a:srgbClr val="706F6F"/>
                </a:solidFill>
                <a:latin typeface="Segoe UI"/>
                <a:cs typeface="Segoe UI"/>
              </a:rPr>
              <a:t>чи</a:t>
            </a:r>
            <a:endParaRPr sz="1100">
              <a:latin typeface="Segoe UI"/>
              <a:cs typeface="Segoe UI"/>
            </a:endParaRPr>
          </a:p>
        </p:txBody>
      </p:sp>
      <p:sp>
        <p:nvSpPr>
          <p:cNvPr id="58" name="object 58"/>
          <p:cNvSpPr txBox="1"/>
          <p:nvPr/>
        </p:nvSpPr>
        <p:spPr>
          <a:xfrm>
            <a:off x="990314" y="4679694"/>
            <a:ext cx="754380" cy="165100"/>
          </a:xfrm>
          <a:prstGeom prst="rect">
            <a:avLst/>
          </a:prstGeom>
        </p:spPr>
        <p:txBody>
          <a:bodyPr vert="horz" wrap="square" lIns="0" tIns="0" rIns="0" bIns="0" rtlCol="0">
            <a:spAutoFit/>
          </a:bodyPr>
          <a:lstStyle/>
          <a:p>
            <a:pPr marL="12700">
              <a:lnSpc>
                <a:spcPct val="100000"/>
              </a:lnSpc>
            </a:pPr>
            <a:r>
              <a:rPr sz="1100" b="1" spc="30" dirty="0">
                <a:solidFill>
                  <a:srgbClr val="706F6F"/>
                </a:solidFill>
                <a:latin typeface="Segoe UI"/>
                <a:cs typeface="Segoe UI"/>
              </a:rPr>
              <a:t>Р</a:t>
            </a:r>
            <a:r>
              <a:rPr sz="1100" b="1" spc="65" dirty="0">
                <a:solidFill>
                  <a:srgbClr val="706F6F"/>
                </a:solidFill>
                <a:latin typeface="Segoe UI"/>
                <a:cs typeface="Segoe UI"/>
              </a:rPr>
              <a:t>ез</a:t>
            </a:r>
            <a:r>
              <a:rPr sz="1100" b="1" spc="15" dirty="0">
                <a:solidFill>
                  <a:srgbClr val="706F6F"/>
                </a:solidFill>
                <a:latin typeface="Segoe UI"/>
                <a:cs typeface="Segoe UI"/>
              </a:rPr>
              <a:t>у</a:t>
            </a:r>
            <a:r>
              <a:rPr sz="1100" b="1" spc="65" dirty="0">
                <a:solidFill>
                  <a:srgbClr val="706F6F"/>
                </a:solidFill>
                <a:latin typeface="Segoe UI"/>
                <a:cs typeface="Segoe UI"/>
              </a:rPr>
              <a:t>л</a:t>
            </a:r>
            <a:r>
              <a:rPr sz="1100" b="1" spc="25" dirty="0">
                <a:solidFill>
                  <a:srgbClr val="706F6F"/>
                </a:solidFill>
                <a:latin typeface="Segoe UI"/>
                <a:cs typeface="Segoe UI"/>
              </a:rPr>
              <a:t>ь</a:t>
            </a:r>
            <a:r>
              <a:rPr sz="1100" b="1" spc="65" dirty="0">
                <a:solidFill>
                  <a:srgbClr val="706F6F"/>
                </a:solidFill>
                <a:latin typeface="Segoe UI"/>
                <a:cs typeface="Segoe UI"/>
              </a:rPr>
              <a:t>тат</a:t>
            </a:r>
            <a:endParaRPr sz="1100">
              <a:latin typeface="Segoe UI"/>
              <a:cs typeface="Segoe UI"/>
            </a:endParaRPr>
          </a:p>
        </p:txBody>
      </p:sp>
      <p:sp>
        <p:nvSpPr>
          <p:cNvPr id="59" name="object 59"/>
          <p:cNvSpPr/>
          <p:nvPr/>
        </p:nvSpPr>
        <p:spPr>
          <a:xfrm>
            <a:off x="648144" y="3714130"/>
            <a:ext cx="279730" cy="266824"/>
          </a:xfrm>
          <a:prstGeom prst="rect">
            <a:avLst/>
          </a:prstGeom>
          <a:blipFill>
            <a:blip r:embed="rId5" cstate="print"/>
            <a:stretch>
              <a:fillRect/>
            </a:stretch>
          </a:blipFill>
        </p:spPr>
        <p:txBody>
          <a:bodyPr wrap="square" lIns="0" tIns="0" rIns="0" bIns="0" rtlCol="0"/>
          <a:lstStyle/>
          <a:p>
            <a:endParaRPr/>
          </a:p>
        </p:txBody>
      </p:sp>
      <p:sp>
        <p:nvSpPr>
          <p:cNvPr id="60" name="object 60"/>
          <p:cNvSpPr/>
          <p:nvPr/>
        </p:nvSpPr>
        <p:spPr>
          <a:xfrm>
            <a:off x="638378" y="4635195"/>
            <a:ext cx="289496" cy="300659"/>
          </a:xfrm>
          <a:prstGeom prst="rect">
            <a:avLst/>
          </a:prstGeom>
          <a:blipFill>
            <a:blip r:embed="rId6" cstate="print"/>
            <a:stretch>
              <a:fillRect/>
            </a:stretch>
          </a:blipFill>
        </p:spPr>
        <p:txBody>
          <a:bodyPr wrap="square" lIns="0" tIns="0" rIns="0" bIns="0" rtlCol="0"/>
          <a:lstStyle/>
          <a:p>
            <a:endParaRPr/>
          </a:p>
        </p:txBody>
      </p:sp>
      <p:sp>
        <p:nvSpPr>
          <p:cNvPr id="61" name="object 61"/>
          <p:cNvSpPr/>
          <p:nvPr/>
        </p:nvSpPr>
        <p:spPr>
          <a:xfrm>
            <a:off x="635089" y="2665095"/>
            <a:ext cx="331874" cy="304291"/>
          </a:xfrm>
          <a:prstGeom prst="rect">
            <a:avLst/>
          </a:prstGeom>
          <a:blipFill>
            <a:blip r:embed="rId7" cstate="print"/>
            <a:stretch>
              <a:fillRect/>
            </a:stretch>
          </a:blipFill>
        </p:spPr>
        <p:txBody>
          <a:bodyPr wrap="square" lIns="0" tIns="0" rIns="0" bIns="0" rtlCol="0"/>
          <a:lstStyle/>
          <a:p>
            <a:endParaRPr/>
          </a:p>
        </p:txBody>
      </p:sp>
      <p:sp>
        <p:nvSpPr>
          <p:cNvPr id="62" name="object 62"/>
          <p:cNvSpPr/>
          <p:nvPr/>
        </p:nvSpPr>
        <p:spPr>
          <a:xfrm>
            <a:off x="3611232" y="5621311"/>
            <a:ext cx="469811" cy="427100"/>
          </a:xfrm>
          <a:prstGeom prst="rect">
            <a:avLst/>
          </a:prstGeom>
          <a:blipFill>
            <a:blip r:embed="rId8" cstate="print"/>
            <a:stretch>
              <a:fillRect/>
            </a:stretch>
          </a:blipFill>
        </p:spPr>
        <p:txBody>
          <a:bodyPr wrap="square" lIns="0" tIns="0" rIns="0" bIns="0" rtlCol="0"/>
          <a:lstStyle/>
          <a:p>
            <a:endParaRPr/>
          </a:p>
        </p:txBody>
      </p:sp>
      <p:sp>
        <p:nvSpPr>
          <p:cNvPr id="64" name="object 64"/>
          <p:cNvSpPr/>
          <p:nvPr/>
        </p:nvSpPr>
        <p:spPr>
          <a:xfrm>
            <a:off x="6797954" y="667308"/>
            <a:ext cx="2985045" cy="1527156"/>
          </a:xfrm>
          <a:prstGeom prst="rect">
            <a:avLst/>
          </a:prstGeom>
          <a:blipFill>
            <a:blip r:embed="rId9" cstate="print"/>
            <a:stretch>
              <a:fillRect/>
            </a:stretch>
          </a:blipFill>
        </p:spPr>
        <p:txBody>
          <a:bodyPr wrap="square" lIns="0" tIns="0" rIns="0" bIns="0" rtlCol="0"/>
          <a:lstStyle/>
          <a:p>
            <a:endParaRPr/>
          </a:p>
        </p:txBody>
      </p:sp>
      <p:sp>
        <p:nvSpPr>
          <p:cNvPr id="65" name="object 65"/>
          <p:cNvSpPr/>
          <p:nvPr/>
        </p:nvSpPr>
        <p:spPr>
          <a:xfrm>
            <a:off x="923488" y="759117"/>
            <a:ext cx="910696" cy="942844"/>
          </a:xfrm>
          <a:prstGeom prst="rect">
            <a:avLst/>
          </a:prstGeom>
          <a:blipFill>
            <a:blip r:embed="rId10" cstate="print"/>
            <a:stretch>
              <a:fillRect/>
            </a:stretch>
          </a:blipFill>
        </p:spPr>
        <p:txBody>
          <a:bodyPr wrap="square" lIns="0" tIns="0" rIns="0" bIns="0" rtlCol="0"/>
          <a:lstStyle/>
          <a:p>
            <a:endParaRPr/>
          </a:p>
        </p:txBody>
      </p:sp>
      <p:sp>
        <p:nvSpPr>
          <p:cNvPr id="66" name="object 66"/>
          <p:cNvSpPr/>
          <p:nvPr/>
        </p:nvSpPr>
        <p:spPr>
          <a:xfrm>
            <a:off x="7012140" y="5612320"/>
            <a:ext cx="469798" cy="442747"/>
          </a:xfrm>
          <a:prstGeom prst="rect">
            <a:avLst/>
          </a:prstGeom>
          <a:blipFill>
            <a:blip r:embed="rId11" cstate="print"/>
            <a:stretch>
              <a:fillRect/>
            </a:stretch>
          </a:blipFill>
        </p:spPr>
        <p:txBody>
          <a:bodyPr wrap="square" lIns="0" tIns="0" rIns="0" bIns="0" rtlCol="0"/>
          <a:lstStyle/>
          <a:p>
            <a:endParaRPr/>
          </a:p>
        </p:txBody>
      </p:sp>
      <p:sp>
        <p:nvSpPr>
          <p:cNvPr id="67" name="object 67"/>
          <p:cNvSpPr/>
          <p:nvPr/>
        </p:nvSpPr>
        <p:spPr>
          <a:xfrm>
            <a:off x="1793024" y="6131991"/>
            <a:ext cx="469798" cy="478802"/>
          </a:xfrm>
          <a:prstGeom prst="rect">
            <a:avLst/>
          </a:prstGeom>
          <a:blipFill>
            <a:blip r:embed="rId12" cstate="print"/>
            <a:stretch>
              <a:fillRect/>
            </a:stretch>
          </a:blipFill>
        </p:spPr>
        <p:txBody>
          <a:bodyPr wrap="square" lIns="0" tIns="0" rIns="0" bIns="0" rtlCol="0"/>
          <a:lstStyle/>
          <a:p>
            <a:endParaRPr/>
          </a:p>
        </p:txBody>
      </p:sp>
      <p:sp>
        <p:nvSpPr>
          <p:cNvPr id="68" name="object 68"/>
          <p:cNvSpPr/>
          <p:nvPr/>
        </p:nvSpPr>
        <p:spPr>
          <a:xfrm>
            <a:off x="719277" y="5594312"/>
            <a:ext cx="469798" cy="478790"/>
          </a:xfrm>
          <a:prstGeom prst="rect">
            <a:avLst/>
          </a:prstGeom>
          <a:blipFill>
            <a:blip r:embed="rId13" cstate="print"/>
            <a:stretch>
              <a:fillRect/>
            </a:stretch>
          </a:blipFill>
        </p:spPr>
        <p:txBody>
          <a:bodyPr wrap="square" lIns="0" tIns="0" rIns="0" bIns="0" rtlCol="0"/>
          <a:lstStyle/>
          <a:p>
            <a:endParaRPr/>
          </a:p>
        </p:txBody>
      </p:sp>
      <p:sp>
        <p:nvSpPr>
          <p:cNvPr id="69" name="object 69"/>
          <p:cNvSpPr/>
          <p:nvPr/>
        </p:nvSpPr>
        <p:spPr>
          <a:xfrm>
            <a:off x="5665419" y="6116129"/>
            <a:ext cx="469798" cy="497903"/>
          </a:xfrm>
          <a:prstGeom prst="rect">
            <a:avLst/>
          </a:prstGeom>
          <a:blipFill>
            <a:blip r:embed="rId14" cstate="print"/>
            <a:stretch>
              <a:fillRect/>
            </a:stretch>
          </a:blipFill>
        </p:spPr>
        <p:txBody>
          <a:bodyPr wrap="square" lIns="0" tIns="0" rIns="0" bIns="0" rtlCol="0"/>
          <a:lstStyle/>
          <a:p>
            <a:endParaRPr/>
          </a:p>
        </p:txBody>
      </p:sp>
      <p:sp>
        <p:nvSpPr>
          <p:cNvPr id="70" name="object 70"/>
          <p:cNvSpPr txBox="1"/>
          <p:nvPr/>
        </p:nvSpPr>
        <p:spPr>
          <a:xfrm>
            <a:off x="1238299" y="5661059"/>
            <a:ext cx="1870075" cy="292100"/>
          </a:xfrm>
          <a:prstGeom prst="rect">
            <a:avLst/>
          </a:prstGeom>
        </p:spPr>
        <p:txBody>
          <a:bodyPr vert="horz" wrap="square" lIns="0" tIns="0" rIns="0" bIns="0" rtlCol="0">
            <a:spAutoFit/>
          </a:bodyPr>
          <a:lstStyle/>
          <a:p>
            <a:pPr marL="12700" marR="5080">
              <a:lnSpc>
                <a:spcPts val="1100"/>
              </a:lnSpc>
            </a:pPr>
            <a:r>
              <a:rPr sz="1000" dirty="0">
                <a:latin typeface="Segoe UI"/>
                <a:cs typeface="Segoe UI"/>
              </a:rPr>
              <a:t>Инновационные производства, компоненты и материалы</a:t>
            </a:r>
            <a:endParaRPr sz="1000">
              <a:latin typeface="Segoe UI"/>
              <a:cs typeface="Segoe UI"/>
            </a:endParaRPr>
          </a:p>
        </p:txBody>
      </p:sp>
      <p:sp>
        <p:nvSpPr>
          <p:cNvPr id="71" name="object 71"/>
          <p:cNvSpPr txBox="1"/>
          <p:nvPr/>
        </p:nvSpPr>
        <p:spPr>
          <a:xfrm>
            <a:off x="7564550" y="5668933"/>
            <a:ext cx="1959610" cy="292100"/>
          </a:xfrm>
          <a:prstGeom prst="rect">
            <a:avLst/>
          </a:prstGeom>
        </p:spPr>
        <p:txBody>
          <a:bodyPr vert="horz" wrap="square" lIns="0" tIns="0" rIns="0" bIns="0" rtlCol="0">
            <a:spAutoFit/>
          </a:bodyPr>
          <a:lstStyle/>
          <a:p>
            <a:pPr marL="12700" marR="5080">
              <a:lnSpc>
                <a:spcPts val="1100"/>
              </a:lnSpc>
            </a:pPr>
            <a:r>
              <a:rPr sz="1000" dirty="0">
                <a:latin typeface="Segoe UI"/>
                <a:cs typeface="Segoe UI"/>
              </a:rPr>
              <a:t>Высокотехнологичная персонализированная медицина</a:t>
            </a:r>
            <a:endParaRPr sz="1000">
              <a:latin typeface="Segoe UI"/>
              <a:cs typeface="Segoe UI"/>
            </a:endParaRPr>
          </a:p>
        </p:txBody>
      </p:sp>
      <p:sp>
        <p:nvSpPr>
          <p:cNvPr id="72" name="object 72"/>
          <p:cNvSpPr txBox="1"/>
          <p:nvPr/>
        </p:nvSpPr>
        <p:spPr>
          <a:xfrm>
            <a:off x="2346755" y="6259864"/>
            <a:ext cx="203327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Передовые цифровые технологии</a:t>
            </a:r>
            <a:endParaRPr sz="1000">
              <a:latin typeface="Segoe UI"/>
              <a:cs typeface="Segoe UI"/>
            </a:endParaRPr>
          </a:p>
        </p:txBody>
      </p:sp>
      <p:sp>
        <p:nvSpPr>
          <p:cNvPr id="73" name="object 73"/>
          <p:cNvSpPr txBox="1"/>
          <p:nvPr/>
        </p:nvSpPr>
        <p:spPr>
          <a:xfrm>
            <a:off x="6197268" y="6236115"/>
            <a:ext cx="2266315" cy="292100"/>
          </a:xfrm>
          <a:prstGeom prst="rect">
            <a:avLst/>
          </a:prstGeom>
        </p:spPr>
        <p:txBody>
          <a:bodyPr vert="horz" wrap="square" lIns="0" tIns="0" rIns="0" bIns="0" rtlCol="0">
            <a:spAutoFit/>
          </a:bodyPr>
          <a:lstStyle/>
          <a:p>
            <a:pPr marL="12700" marR="5080">
              <a:lnSpc>
                <a:spcPts val="1100"/>
              </a:lnSpc>
            </a:pPr>
            <a:r>
              <a:rPr sz="1000" dirty="0">
                <a:latin typeface="Segoe UI"/>
                <a:cs typeface="Segoe UI"/>
              </a:rPr>
              <a:t>Экология и ликвидация накопленного экологического ущерба</a:t>
            </a:r>
            <a:endParaRPr sz="1000">
              <a:latin typeface="Segoe UI"/>
              <a:cs typeface="Segoe UI"/>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4801412" y="3217151"/>
            <a:ext cx="5876992" cy="4339093"/>
          </a:xfrm>
          <a:prstGeom prst="rect">
            <a:avLst/>
          </a:prstGeom>
          <a:blipFill>
            <a:blip r:embed="rId3" cstate="print"/>
            <a:stretch>
              <a:fillRect/>
            </a:stretch>
          </a:blipFill>
        </p:spPr>
        <p:txBody>
          <a:bodyPr wrap="square" lIns="0" tIns="0" rIns="0" bIns="0" rtlCol="0"/>
          <a:lstStyle/>
          <a:p>
            <a:endParaRPr/>
          </a:p>
        </p:txBody>
      </p:sp>
      <p:sp>
        <p:nvSpPr>
          <p:cNvPr id="3" name="object 3"/>
          <p:cNvSpPr/>
          <p:nvPr/>
        </p:nvSpPr>
        <p:spPr>
          <a:xfrm>
            <a:off x="0" y="4"/>
            <a:ext cx="5741987" cy="3995999"/>
          </a:xfrm>
          <a:prstGeom prst="rect">
            <a:avLst/>
          </a:prstGeom>
          <a:blipFill>
            <a:blip r:embed="rId4" cstate="print"/>
            <a:stretch>
              <a:fillRect/>
            </a:stretch>
          </a:blipFill>
        </p:spPr>
        <p:txBody>
          <a:bodyPr wrap="square" lIns="0" tIns="0" rIns="0" bIns="0" rtlCol="0"/>
          <a:lstStyle/>
          <a:p>
            <a:endParaRPr/>
          </a:p>
        </p:txBody>
      </p:sp>
      <p:sp>
        <p:nvSpPr>
          <p:cNvPr id="4" name="object 4"/>
          <p:cNvSpPr/>
          <p:nvPr/>
        </p:nvSpPr>
        <p:spPr>
          <a:xfrm>
            <a:off x="58496" y="4107611"/>
            <a:ext cx="4743450" cy="111760"/>
          </a:xfrm>
          <a:custGeom>
            <a:avLst/>
            <a:gdLst/>
            <a:ahLst/>
            <a:cxnLst/>
            <a:rect l="l" t="t" r="r" b="b"/>
            <a:pathLst>
              <a:path w="4743450" h="111760">
                <a:moveTo>
                  <a:pt x="0" y="111594"/>
                </a:moveTo>
                <a:lnTo>
                  <a:pt x="4742903" y="111594"/>
                </a:lnTo>
                <a:lnTo>
                  <a:pt x="4742903" y="0"/>
                </a:lnTo>
                <a:lnTo>
                  <a:pt x="0" y="0"/>
                </a:lnTo>
                <a:lnTo>
                  <a:pt x="0" y="111594"/>
                </a:lnTo>
                <a:close/>
              </a:path>
            </a:pathLst>
          </a:custGeom>
          <a:solidFill>
            <a:srgbClr val="0D52A0"/>
          </a:solidFill>
        </p:spPr>
        <p:txBody>
          <a:bodyPr wrap="square" lIns="0" tIns="0" rIns="0" bIns="0" rtlCol="0"/>
          <a:lstStyle/>
          <a:p>
            <a:endParaRPr/>
          </a:p>
        </p:txBody>
      </p:sp>
      <p:sp>
        <p:nvSpPr>
          <p:cNvPr id="5" name="object 5"/>
          <p:cNvSpPr/>
          <p:nvPr/>
        </p:nvSpPr>
        <p:spPr>
          <a:xfrm>
            <a:off x="58496" y="4219206"/>
            <a:ext cx="4743450" cy="111760"/>
          </a:xfrm>
          <a:custGeom>
            <a:avLst/>
            <a:gdLst/>
            <a:ahLst/>
            <a:cxnLst/>
            <a:rect l="l" t="t" r="r" b="b"/>
            <a:pathLst>
              <a:path w="4743450" h="111760">
                <a:moveTo>
                  <a:pt x="0" y="111594"/>
                </a:moveTo>
                <a:lnTo>
                  <a:pt x="4742903" y="111594"/>
                </a:lnTo>
                <a:lnTo>
                  <a:pt x="4742903" y="0"/>
                </a:lnTo>
                <a:lnTo>
                  <a:pt x="0" y="0"/>
                </a:lnTo>
                <a:lnTo>
                  <a:pt x="0" y="111594"/>
                </a:lnTo>
                <a:close/>
              </a:path>
            </a:pathLst>
          </a:custGeom>
          <a:solidFill>
            <a:srgbClr val="E2281E"/>
          </a:solidFill>
        </p:spPr>
        <p:txBody>
          <a:bodyPr wrap="square" lIns="0" tIns="0" rIns="0" bIns="0" rtlCol="0"/>
          <a:lstStyle/>
          <a:p>
            <a:endParaRPr/>
          </a:p>
        </p:txBody>
      </p:sp>
      <p:sp>
        <p:nvSpPr>
          <p:cNvPr id="6" name="object 6"/>
          <p:cNvSpPr/>
          <p:nvPr/>
        </p:nvSpPr>
        <p:spPr>
          <a:xfrm>
            <a:off x="0" y="4792002"/>
            <a:ext cx="7164070" cy="111125"/>
          </a:xfrm>
          <a:custGeom>
            <a:avLst/>
            <a:gdLst/>
            <a:ahLst/>
            <a:cxnLst/>
            <a:rect l="l" t="t" r="r" b="b"/>
            <a:pathLst>
              <a:path w="7164070" h="111125">
                <a:moveTo>
                  <a:pt x="0" y="110947"/>
                </a:moveTo>
                <a:lnTo>
                  <a:pt x="7164006" y="110947"/>
                </a:lnTo>
                <a:lnTo>
                  <a:pt x="7164006" y="0"/>
                </a:lnTo>
                <a:lnTo>
                  <a:pt x="0" y="0"/>
                </a:lnTo>
                <a:lnTo>
                  <a:pt x="0" y="110947"/>
                </a:lnTo>
                <a:close/>
              </a:path>
            </a:pathLst>
          </a:custGeom>
          <a:solidFill>
            <a:srgbClr val="FFFFFF"/>
          </a:solidFill>
        </p:spPr>
        <p:txBody>
          <a:bodyPr wrap="square" lIns="0" tIns="0" rIns="0" bIns="0" rtlCol="0"/>
          <a:lstStyle/>
          <a:p>
            <a:endParaRPr/>
          </a:p>
        </p:txBody>
      </p:sp>
      <p:sp>
        <p:nvSpPr>
          <p:cNvPr id="7" name="object 7"/>
          <p:cNvSpPr/>
          <p:nvPr/>
        </p:nvSpPr>
        <p:spPr>
          <a:xfrm>
            <a:off x="5741987" y="2993948"/>
            <a:ext cx="4950460" cy="111760"/>
          </a:xfrm>
          <a:custGeom>
            <a:avLst/>
            <a:gdLst/>
            <a:ahLst/>
            <a:cxnLst/>
            <a:rect l="l" t="t" r="r" b="b"/>
            <a:pathLst>
              <a:path w="4950459" h="111760">
                <a:moveTo>
                  <a:pt x="0" y="111594"/>
                </a:moveTo>
                <a:lnTo>
                  <a:pt x="4950015" y="111594"/>
                </a:lnTo>
                <a:lnTo>
                  <a:pt x="4950015" y="0"/>
                </a:lnTo>
                <a:lnTo>
                  <a:pt x="0" y="0"/>
                </a:lnTo>
                <a:lnTo>
                  <a:pt x="0" y="111594"/>
                </a:lnTo>
                <a:close/>
              </a:path>
            </a:pathLst>
          </a:custGeom>
          <a:solidFill>
            <a:srgbClr val="0D52A0"/>
          </a:solidFill>
        </p:spPr>
        <p:txBody>
          <a:bodyPr wrap="square" lIns="0" tIns="0" rIns="0" bIns="0" rtlCol="0"/>
          <a:lstStyle/>
          <a:p>
            <a:endParaRPr/>
          </a:p>
        </p:txBody>
      </p:sp>
      <p:sp>
        <p:nvSpPr>
          <p:cNvPr id="8" name="object 8"/>
          <p:cNvSpPr/>
          <p:nvPr/>
        </p:nvSpPr>
        <p:spPr>
          <a:xfrm>
            <a:off x="5741987" y="3105543"/>
            <a:ext cx="4950460" cy="111760"/>
          </a:xfrm>
          <a:custGeom>
            <a:avLst/>
            <a:gdLst/>
            <a:ahLst/>
            <a:cxnLst/>
            <a:rect l="l" t="t" r="r" b="b"/>
            <a:pathLst>
              <a:path w="4950459" h="111760">
                <a:moveTo>
                  <a:pt x="0" y="111594"/>
                </a:moveTo>
                <a:lnTo>
                  <a:pt x="4950015" y="111594"/>
                </a:lnTo>
                <a:lnTo>
                  <a:pt x="4950015" y="0"/>
                </a:lnTo>
                <a:lnTo>
                  <a:pt x="0" y="0"/>
                </a:lnTo>
                <a:lnTo>
                  <a:pt x="0" y="111594"/>
                </a:lnTo>
                <a:close/>
              </a:path>
            </a:pathLst>
          </a:custGeom>
          <a:solidFill>
            <a:srgbClr val="E2281E"/>
          </a:solidFill>
        </p:spPr>
        <p:txBody>
          <a:bodyPr wrap="square" lIns="0" tIns="0" rIns="0" bIns="0" rtlCol="0"/>
          <a:lstStyle/>
          <a:p>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457998" y="1725307"/>
            <a:ext cx="7559992" cy="5666663"/>
          </a:xfrm>
          <a:prstGeom prst="rect">
            <a:avLst/>
          </a:prstGeom>
          <a:blipFill>
            <a:blip r:embed="rId3" cstate="print"/>
            <a:stretch>
              <a:fillRect/>
            </a:stretch>
          </a:blipFill>
        </p:spPr>
        <p:txBody>
          <a:bodyPr wrap="square" lIns="0" tIns="0" rIns="0" bIns="0" rtlCol="0"/>
          <a:lstStyle/>
          <a:p>
            <a:endParaRPr/>
          </a:p>
        </p:txBody>
      </p:sp>
      <p:sp>
        <p:nvSpPr>
          <p:cNvPr id="3" name="object 3"/>
          <p:cNvSpPr/>
          <p:nvPr/>
        </p:nvSpPr>
        <p:spPr>
          <a:xfrm>
            <a:off x="8995" y="8"/>
            <a:ext cx="10683240" cy="2738120"/>
          </a:xfrm>
          <a:custGeom>
            <a:avLst/>
            <a:gdLst/>
            <a:ahLst/>
            <a:cxnLst/>
            <a:rect l="l" t="t" r="r" b="b"/>
            <a:pathLst>
              <a:path w="10683240" h="2738120">
                <a:moveTo>
                  <a:pt x="10682998" y="0"/>
                </a:moveTo>
                <a:lnTo>
                  <a:pt x="0" y="0"/>
                </a:lnTo>
                <a:lnTo>
                  <a:pt x="0" y="2738069"/>
                </a:lnTo>
                <a:lnTo>
                  <a:pt x="10682998" y="2055228"/>
                </a:lnTo>
                <a:lnTo>
                  <a:pt x="10682998" y="0"/>
                </a:lnTo>
                <a:close/>
              </a:path>
            </a:pathLst>
          </a:custGeom>
          <a:solidFill>
            <a:srgbClr val="776DB0"/>
          </a:solidFill>
        </p:spPr>
        <p:txBody>
          <a:bodyPr wrap="square" lIns="0" tIns="0" rIns="0" bIns="0" rtlCol="0"/>
          <a:lstStyle/>
          <a:p>
            <a:endParaRPr/>
          </a:p>
        </p:txBody>
      </p:sp>
      <p:sp>
        <p:nvSpPr>
          <p:cNvPr id="4" name="object 4"/>
          <p:cNvSpPr txBox="1"/>
          <p:nvPr/>
        </p:nvSpPr>
        <p:spPr>
          <a:xfrm>
            <a:off x="527123" y="688602"/>
            <a:ext cx="7877809" cy="1410335"/>
          </a:xfrm>
          <a:prstGeom prst="rect">
            <a:avLst/>
          </a:prstGeom>
        </p:spPr>
        <p:txBody>
          <a:bodyPr vert="horz" wrap="square" lIns="0" tIns="0" rIns="0" bIns="0" rtlCol="0">
            <a:spAutoFit/>
          </a:bodyPr>
          <a:lstStyle/>
          <a:p>
            <a:pPr marL="19685">
              <a:lnSpc>
                <a:spcPts val="3879"/>
              </a:lnSpc>
            </a:pPr>
            <a:r>
              <a:rPr sz="3300" b="1" spc="114" dirty="0">
                <a:solidFill>
                  <a:srgbClr val="FFFFFF"/>
                </a:solidFill>
                <a:latin typeface="Segoe UI"/>
                <a:cs typeface="Segoe UI"/>
              </a:rPr>
              <a:t>СТ</a:t>
            </a:r>
            <a:r>
              <a:rPr sz="3300" b="1" spc="85" dirty="0">
                <a:solidFill>
                  <a:srgbClr val="FFFFFF"/>
                </a:solidFill>
                <a:latin typeface="Segoe UI"/>
                <a:cs typeface="Segoe UI"/>
              </a:rPr>
              <a:t>Р</a:t>
            </a:r>
            <a:r>
              <a:rPr sz="3300" b="1" spc="114" dirty="0">
                <a:solidFill>
                  <a:srgbClr val="FFFFFF"/>
                </a:solidFill>
                <a:latin typeface="Segoe UI"/>
                <a:cs typeface="Segoe UI"/>
              </a:rPr>
              <a:t>УКТУ</a:t>
            </a:r>
            <a:r>
              <a:rPr sz="3300" b="1" spc="-90" dirty="0">
                <a:solidFill>
                  <a:srgbClr val="FFFFFF"/>
                </a:solidFill>
                <a:latin typeface="Segoe UI"/>
                <a:cs typeface="Segoe UI"/>
              </a:rPr>
              <a:t>Р</a:t>
            </a:r>
            <a:r>
              <a:rPr sz="3300" b="1" dirty="0">
                <a:solidFill>
                  <a:srgbClr val="FFFFFF"/>
                </a:solidFill>
                <a:latin typeface="Segoe UI"/>
                <a:cs typeface="Segoe UI"/>
              </a:rPr>
              <a:t>А</a:t>
            </a:r>
            <a:r>
              <a:rPr sz="3300" b="1" spc="114" dirty="0">
                <a:solidFill>
                  <a:srgbClr val="FFFFFF"/>
                </a:solidFill>
                <a:latin typeface="Segoe UI"/>
                <a:cs typeface="Segoe UI"/>
              </a:rPr>
              <a:t> СИСТЕМЫ</a:t>
            </a:r>
            <a:endParaRPr sz="3300">
              <a:latin typeface="Segoe UI"/>
              <a:cs typeface="Segoe UI"/>
            </a:endParaRPr>
          </a:p>
          <a:p>
            <a:pPr marL="12700" marR="5080" indent="6985">
              <a:lnSpc>
                <a:spcPts val="3800"/>
              </a:lnSpc>
              <a:spcBef>
                <a:spcPts val="180"/>
              </a:spcBef>
            </a:pPr>
            <a:r>
              <a:rPr sz="3300" b="1" spc="114" dirty="0">
                <a:solidFill>
                  <a:srgbClr val="FFFFFF"/>
                </a:solidFill>
                <a:latin typeface="Segoe UI"/>
                <a:cs typeface="Segoe UI"/>
              </a:rPr>
              <a:t>ОБ</a:t>
            </a:r>
            <a:r>
              <a:rPr sz="3300" b="1" spc="-90" dirty="0">
                <a:solidFill>
                  <a:srgbClr val="FFFFFF"/>
                </a:solidFill>
                <a:latin typeface="Segoe UI"/>
                <a:cs typeface="Segoe UI"/>
              </a:rPr>
              <a:t>Р</a:t>
            </a:r>
            <a:r>
              <a:rPr sz="3300" b="1" spc="114" dirty="0">
                <a:solidFill>
                  <a:srgbClr val="FFFFFF"/>
                </a:solidFill>
                <a:latin typeface="Segoe UI"/>
                <a:cs typeface="Segoe UI"/>
              </a:rPr>
              <a:t>А</a:t>
            </a:r>
            <a:r>
              <a:rPr sz="3300" b="1" spc="65" dirty="0">
                <a:solidFill>
                  <a:srgbClr val="FFFFFF"/>
                </a:solidFill>
                <a:latin typeface="Segoe UI"/>
                <a:cs typeface="Segoe UI"/>
              </a:rPr>
              <a:t>З</a:t>
            </a:r>
            <a:r>
              <a:rPr sz="3300" b="1" spc="114" dirty="0">
                <a:solidFill>
                  <a:srgbClr val="FFFFFF"/>
                </a:solidFill>
                <a:latin typeface="Segoe UI"/>
                <a:cs typeface="Segoe UI"/>
              </a:rPr>
              <a:t>ОВ</a:t>
            </a:r>
            <a:r>
              <a:rPr sz="3300" b="1" spc="-75" dirty="0">
                <a:solidFill>
                  <a:srgbClr val="FFFFFF"/>
                </a:solidFill>
                <a:latin typeface="Segoe UI"/>
                <a:cs typeface="Segoe UI"/>
              </a:rPr>
              <a:t>А</a:t>
            </a:r>
            <a:r>
              <a:rPr sz="3300" b="1" spc="114" dirty="0">
                <a:solidFill>
                  <a:srgbClr val="FFFFFF"/>
                </a:solidFill>
                <a:latin typeface="Segoe UI"/>
                <a:cs typeface="Segoe UI"/>
              </a:rPr>
              <a:t>Т</a:t>
            </a:r>
            <a:r>
              <a:rPr sz="3300" b="1" spc="204" dirty="0">
                <a:solidFill>
                  <a:srgbClr val="FFFFFF"/>
                </a:solidFill>
                <a:latin typeface="Segoe UI"/>
                <a:cs typeface="Segoe UI"/>
              </a:rPr>
              <a:t>Е</a:t>
            </a:r>
            <a:r>
              <a:rPr sz="3300" b="1" spc="114" dirty="0">
                <a:solidFill>
                  <a:srgbClr val="FFFFFF"/>
                </a:solidFill>
                <a:latin typeface="Segoe UI"/>
                <a:cs typeface="Segoe UI"/>
              </a:rPr>
              <a:t>ЛЬНЫ</a:t>
            </a:r>
            <a:r>
              <a:rPr sz="3300" b="1" spc="85" dirty="0">
                <a:solidFill>
                  <a:srgbClr val="FFFFFF"/>
                </a:solidFill>
                <a:latin typeface="Segoe UI"/>
                <a:cs typeface="Segoe UI"/>
              </a:rPr>
              <a:t>Х</a:t>
            </a:r>
            <a:r>
              <a:rPr sz="3300" b="1" spc="114" dirty="0">
                <a:solidFill>
                  <a:srgbClr val="FFFFFF"/>
                </a:solidFill>
                <a:latin typeface="Segoe UI"/>
                <a:cs typeface="Segoe UI"/>
              </a:rPr>
              <a:t>ОР</a:t>
            </a:r>
            <a:r>
              <a:rPr sz="3300" b="1" spc="-70" dirty="0">
                <a:solidFill>
                  <a:srgbClr val="FFFFFF"/>
                </a:solidFill>
                <a:latin typeface="Segoe UI"/>
                <a:cs typeface="Segoe UI"/>
              </a:rPr>
              <a:t>Г</a:t>
            </a:r>
            <a:r>
              <a:rPr sz="3300" b="1" spc="114" dirty="0">
                <a:solidFill>
                  <a:srgbClr val="FFFFFF"/>
                </a:solidFill>
                <a:latin typeface="Segoe UI"/>
                <a:cs typeface="Segoe UI"/>
              </a:rPr>
              <a:t>АНИЗАЦИЙ </a:t>
            </a:r>
            <a:r>
              <a:rPr sz="3300" b="1" dirty="0">
                <a:solidFill>
                  <a:srgbClr val="FFFFFF"/>
                </a:solidFill>
                <a:latin typeface="Segoe UI"/>
                <a:cs typeface="Segoe UI"/>
              </a:rPr>
              <a:t>в</a:t>
            </a:r>
            <a:r>
              <a:rPr sz="3300" b="1" spc="55" dirty="0">
                <a:solidFill>
                  <a:srgbClr val="FFFFFF"/>
                </a:solidFill>
                <a:latin typeface="Segoe UI"/>
                <a:cs typeface="Segoe UI"/>
              </a:rPr>
              <a:t> </a:t>
            </a:r>
            <a:r>
              <a:rPr sz="3300" b="1" spc="114" dirty="0">
                <a:solidFill>
                  <a:srgbClr val="FFFFFF"/>
                </a:solidFill>
                <a:latin typeface="Segoe UI"/>
                <a:cs typeface="Segoe UI"/>
              </a:rPr>
              <a:t>НИЖЕ</a:t>
            </a:r>
            <a:r>
              <a:rPr sz="3300" b="1" spc="50" dirty="0">
                <a:solidFill>
                  <a:srgbClr val="FFFFFF"/>
                </a:solidFill>
                <a:latin typeface="Segoe UI"/>
                <a:cs typeface="Segoe UI"/>
              </a:rPr>
              <a:t>Г</a:t>
            </a:r>
            <a:r>
              <a:rPr sz="3300" b="1" spc="114" dirty="0">
                <a:solidFill>
                  <a:srgbClr val="FFFFFF"/>
                </a:solidFill>
                <a:latin typeface="Segoe UI"/>
                <a:cs typeface="Segoe UI"/>
              </a:rPr>
              <a:t>О</a:t>
            </a:r>
            <a:r>
              <a:rPr sz="3300" b="1" spc="100" dirty="0">
                <a:solidFill>
                  <a:srgbClr val="FFFFFF"/>
                </a:solidFill>
                <a:latin typeface="Segoe UI"/>
                <a:cs typeface="Segoe UI"/>
              </a:rPr>
              <a:t>РО</a:t>
            </a:r>
            <a:r>
              <a:rPr sz="3300" b="1" spc="114" dirty="0">
                <a:solidFill>
                  <a:srgbClr val="FFFFFF"/>
                </a:solidFill>
                <a:latin typeface="Segoe UI"/>
                <a:cs typeface="Segoe UI"/>
              </a:rPr>
              <a:t>ДС</a:t>
            </a:r>
            <a:r>
              <a:rPr sz="3300" b="1" spc="-5" dirty="0">
                <a:solidFill>
                  <a:srgbClr val="FFFFFF"/>
                </a:solidFill>
                <a:latin typeface="Segoe UI"/>
                <a:cs typeface="Segoe UI"/>
              </a:rPr>
              <a:t>К</a:t>
            </a:r>
            <a:r>
              <a:rPr sz="3300" b="1" spc="114" dirty="0">
                <a:solidFill>
                  <a:srgbClr val="FFFFFF"/>
                </a:solidFill>
                <a:latin typeface="Segoe UI"/>
                <a:cs typeface="Segoe UI"/>
              </a:rPr>
              <a:t>О</a:t>
            </a:r>
            <a:r>
              <a:rPr sz="3300" b="1" dirty="0">
                <a:solidFill>
                  <a:srgbClr val="FFFFFF"/>
                </a:solidFill>
                <a:latin typeface="Segoe UI"/>
                <a:cs typeface="Segoe UI"/>
              </a:rPr>
              <a:t>Й</a:t>
            </a:r>
            <a:r>
              <a:rPr sz="3300" b="1" spc="110" dirty="0">
                <a:solidFill>
                  <a:srgbClr val="FFFFFF"/>
                </a:solidFill>
                <a:latin typeface="Segoe UI"/>
                <a:cs typeface="Segoe UI"/>
              </a:rPr>
              <a:t> </a:t>
            </a:r>
            <a:r>
              <a:rPr sz="3300" b="1" spc="114" dirty="0">
                <a:solidFill>
                  <a:srgbClr val="FFFFFF"/>
                </a:solidFill>
                <a:latin typeface="Segoe UI"/>
                <a:cs typeface="Segoe UI"/>
              </a:rPr>
              <a:t>ОБЛ</a:t>
            </a:r>
            <a:r>
              <a:rPr sz="3300" b="1" spc="80" dirty="0">
                <a:solidFill>
                  <a:srgbClr val="FFFFFF"/>
                </a:solidFill>
                <a:latin typeface="Segoe UI"/>
                <a:cs typeface="Segoe UI"/>
              </a:rPr>
              <a:t>А</a:t>
            </a:r>
            <a:r>
              <a:rPr sz="3300" b="1" spc="114" dirty="0">
                <a:solidFill>
                  <a:srgbClr val="FFFFFF"/>
                </a:solidFill>
                <a:latin typeface="Segoe UI"/>
                <a:cs typeface="Segoe UI"/>
              </a:rPr>
              <a:t>СТИ</a:t>
            </a:r>
            <a:endParaRPr sz="3300">
              <a:latin typeface="Segoe UI"/>
              <a:cs typeface="Segoe UI"/>
            </a:endParaRPr>
          </a:p>
        </p:txBody>
      </p:sp>
      <p:sp>
        <p:nvSpPr>
          <p:cNvPr id="5" name="object 5"/>
          <p:cNvSpPr/>
          <p:nvPr/>
        </p:nvSpPr>
        <p:spPr>
          <a:xfrm>
            <a:off x="17995" y="7121842"/>
            <a:ext cx="10674350" cy="438150"/>
          </a:xfrm>
          <a:custGeom>
            <a:avLst/>
            <a:gdLst/>
            <a:ahLst/>
            <a:cxnLst/>
            <a:rect l="l" t="t" r="r" b="b"/>
            <a:pathLst>
              <a:path w="10674350" h="438150">
                <a:moveTo>
                  <a:pt x="0" y="438162"/>
                </a:moveTo>
                <a:lnTo>
                  <a:pt x="10673994" y="438162"/>
                </a:lnTo>
                <a:lnTo>
                  <a:pt x="10673994" y="0"/>
                </a:lnTo>
                <a:lnTo>
                  <a:pt x="0" y="0"/>
                </a:lnTo>
                <a:lnTo>
                  <a:pt x="0" y="438162"/>
                </a:lnTo>
                <a:close/>
              </a:path>
            </a:pathLst>
          </a:custGeom>
          <a:solidFill>
            <a:srgbClr val="776DB0"/>
          </a:solidFill>
        </p:spPr>
        <p:txBody>
          <a:bodyPr wrap="square" lIns="0" tIns="0" rIns="0" bIns="0" rtlCol="0"/>
          <a:lstStyle/>
          <a:p>
            <a:endParaRPr/>
          </a:p>
        </p:txBody>
      </p:sp>
      <p:sp>
        <p:nvSpPr>
          <p:cNvPr id="6" name="object 6"/>
          <p:cNvSpPr/>
          <p:nvPr/>
        </p:nvSpPr>
        <p:spPr>
          <a:xfrm>
            <a:off x="0" y="1903471"/>
            <a:ext cx="10692130" cy="701675"/>
          </a:xfrm>
          <a:custGeom>
            <a:avLst/>
            <a:gdLst/>
            <a:ahLst/>
            <a:cxnLst/>
            <a:rect l="l" t="t" r="r" b="b"/>
            <a:pathLst>
              <a:path w="10692130" h="701675">
                <a:moveTo>
                  <a:pt x="0" y="701260"/>
                </a:moveTo>
                <a:lnTo>
                  <a:pt x="10692002" y="0"/>
                </a:lnTo>
              </a:path>
            </a:pathLst>
          </a:custGeom>
          <a:ln w="38099">
            <a:solidFill>
              <a:srgbClr val="FFFFFF"/>
            </a:solidFill>
          </a:ln>
        </p:spPr>
        <p:txBody>
          <a:bodyPr wrap="square" lIns="0" tIns="0" rIns="0" bIns="0" rtlCol="0"/>
          <a:lstStyle/>
          <a:p>
            <a:endParaRPr/>
          </a:p>
        </p:txBody>
      </p:sp>
      <p:sp>
        <p:nvSpPr>
          <p:cNvPr id="7" name="object 7"/>
          <p:cNvSpPr/>
          <p:nvPr/>
        </p:nvSpPr>
        <p:spPr>
          <a:xfrm>
            <a:off x="4502" y="2993948"/>
            <a:ext cx="0" cy="111760"/>
          </a:xfrm>
          <a:custGeom>
            <a:avLst/>
            <a:gdLst/>
            <a:ahLst/>
            <a:cxnLst/>
            <a:rect l="l" t="t" r="r" b="b"/>
            <a:pathLst>
              <a:path h="111760">
                <a:moveTo>
                  <a:pt x="0" y="0"/>
                </a:moveTo>
                <a:lnTo>
                  <a:pt x="0" y="111594"/>
                </a:lnTo>
              </a:path>
            </a:pathLst>
          </a:custGeom>
          <a:ln w="10274">
            <a:solidFill>
              <a:srgbClr val="0D52A0"/>
            </a:solidFill>
          </a:ln>
        </p:spPr>
        <p:txBody>
          <a:bodyPr wrap="square" lIns="0" tIns="0" rIns="0" bIns="0" rtlCol="0"/>
          <a:lstStyle/>
          <a:p>
            <a:endParaRPr/>
          </a:p>
        </p:txBody>
      </p:sp>
      <p:sp>
        <p:nvSpPr>
          <p:cNvPr id="8" name="object 8"/>
          <p:cNvSpPr/>
          <p:nvPr/>
        </p:nvSpPr>
        <p:spPr>
          <a:xfrm>
            <a:off x="4502" y="3105543"/>
            <a:ext cx="0" cy="111760"/>
          </a:xfrm>
          <a:custGeom>
            <a:avLst/>
            <a:gdLst/>
            <a:ahLst/>
            <a:cxnLst/>
            <a:rect l="l" t="t" r="r" b="b"/>
            <a:pathLst>
              <a:path h="111760">
                <a:moveTo>
                  <a:pt x="0" y="0"/>
                </a:moveTo>
                <a:lnTo>
                  <a:pt x="0" y="111594"/>
                </a:lnTo>
              </a:path>
            </a:pathLst>
          </a:custGeom>
          <a:ln w="10274">
            <a:solidFill>
              <a:srgbClr val="E2281E"/>
            </a:solidFill>
          </a:ln>
        </p:spPr>
        <p:txBody>
          <a:bodyPr wrap="square" lIns="0" tIns="0" rIns="0" bIns="0" rtlCol="0"/>
          <a:lstStyle/>
          <a:p>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7145655" cy="117602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37465" marR="1603375">
              <a:lnSpc>
                <a:spcPct val="100000"/>
              </a:lnSpc>
              <a:spcBef>
                <a:spcPts val="1040"/>
              </a:spcBef>
            </a:pPr>
            <a:r>
              <a:rPr sz="2000" b="1" spc="70" dirty="0">
                <a:solidFill>
                  <a:srgbClr val="5284C4"/>
                </a:solidFill>
                <a:latin typeface="Segoe UI"/>
                <a:cs typeface="Segoe UI"/>
              </a:rPr>
              <a:t>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a:t>
            </a:r>
            <a:r>
              <a:rPr sz="2000" b="1" spc="-45" dirty="0">
                <a:solidFill>
                  <a:srgbClr val="5284C4"/>
                </a:solidFill>
                <a:latin typeface="Segoe UI"/>
                <a:cs typeface="Segoe UI"/>
              </a:rPr>
              <a:t>А</a:t>
            </a:r>
            <a:r>
              <a:rPr sz="2000" b="1" spc="70" dirty="0">
                <a:solidFill>
                  <a:srgbClr val="5284C4"/>
                </a:solidFill>
                <a:latin typeface="Segoe UI"/>
                <a:cs typeface="Segoe UI"/>
              </a:rPr>
              <a:t>Т</a:t>
            </a:r>
            <a:r>
              <a:rPr sz="2000" b="1" spc="120" dirty="0">
                <a:solidFill>
                  <a:srgbClr val="5284C4"/>
                </a:solidFill>
                <a:latin typeface="Segoe UI"/>
                <a:cs typeface="Segoe UI"/>
              </a:rPr>
              <a:t>Е</a:t>
            </a:r>
            <a:r>
              <a:rPr sz="2000" b="1" spc="70" dirty="0">
                <a:solidFill>
                  <a:srgbClr val="5284C4"/>
                </a:solidFill>
                <a:latin typeface="Segoe UI"/>
                <a:cs typeface="Segoe UI"/>
              </a:rPr>
              <a:t>ЛЬНЫ</a:t>
            </a:r>
            <a:r>
              <a:rPr sz="2000" b="1" dirty="0">
                <a:solidFill>
                  <a:srgbClr val="5284C4"/>
                </a:solidFill>
                <a:latin typeface="Segoe UI"/>
                <a:cs typeface="Segoe UI"/>
              </a:rPr>
              <a:t>Е</a:t>
            </a:r>
            <a:r>
              <a:rPr sz="2000" b="1" spc="70" dirty="0">
                <a:solidFill>
                  <a:srgbClr val="5284C4"/>
                </a:solidFill>
                <a:latin typeface="Segoe UI"/>
                <a:cs typeface="Segoe UI"/>
              </a:rPr>
              <a:t> ОР</a:t>
            </a:r>
            <a:r>
              <a:rPr sz="2000" b="1" spc="-45" dirty="0">
                <a:solidFill>
                  <a:srgbClr val="5284C4"/>
                </a:solidFill>
                <a:latin typeface="Segoe UI"/>
                <a:cs typeface="Segoe UI"/>
              </a:rPr>
              <a:t>Г</a:t>
            </a:r>
            <a:r>
              <a:rPr sz="2000" b="1" spc="70" dirty="0">
                <a:solidFill>
                  <a:srgbClr val="5284C4"/>
                </a:solidFill>
                <a:latin typeface="Segoe UI"/>
                <a:cs typeface="Segoe UI"/>
              </a:rPr>
              <a:t>АНИЗАЦИИ НИЖЕ</a:t>
            </a:r>
            <a:r>
              <a:rPr sz="2000" b="1" spc="30" dirty="0">
                <a:solidFill>
                  <a:srgbClr val="5284C4"/>
                </a:solidFill>
                <a:latin typeface="Segoe UI"/>
                <a:cs typeface="Segoe UI"/>
              </a:rPr>
              <a:t>Г</a:t>
            </a:r>
            <a:r>
              <a:rPr sz="2000" b="1" spc="70" dirty="0">
                <a:solidFill>
                  <a:srgbClr val="5284C4"/>
                </a:solidFill>
                <a:latin typeface="Segoe UI"/>
                <a:cs typeface="Segoe UI"/>
              </a:rPr>
              <a:t>О</a:t>
            </a:r>
            <a:r>
              <a:rPr sz="2000" b="1" spc="60" dirty="0">
                <a:solidFill>
                  <a:srgbClr val="5284C4"/>
                </a:solidFill>
                <a:latin typeface="Segoe UI"/>
                <a:cs typeface="Segoe UI"/>
              </a:rPr>
              <a:t>РО</a:t>
            </a:r>
            <a:r>
              <a:rPr sz="2000" b="1" spc="70" dirty="0">
                <a:solidFill>
                  <a:srgbClr val="5284C4"/>
                </a:solidFill>
                <a:latin typeface="Segoe UI"/>
                <a:cs typeface="Segoe UI"/>
              </a:rPr>
              <a:t>ДС</a:t>
            </a:r>
            <a:r>
              <a:rPr sz="2000" b="1" spc="-5" dirty="0">
                <a:solidFill>
                  <a:srgbClr val="5284C4"/>
                </a:solidFill>
                <a:latin typeface="Segoe UI"/>
                <a:cs typeface="Segoe UI"/>
              </a:rPr>
              <a:t>К</a:t>
            </a:r>
            <a:r>
              <a:rPr sz="2000" b="1" spc="70" dirty="0">
                <a:solidFill>
                  <a:srgbClr val="5284C4"/>
                </a:solidFill>
                <a:latin typeface="Segoe UI"/>
                <a:cs typeface="Segoe UI"/>
              </a:rPr>
              <a:t>О</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ОБЛ</a:t>
            </a:r>
            <a:r>
              <a:rPr sz="2000" b="1" spc="50" dirty="0">
                <a:solidFill>
                  <a:srgbClr val="5284C4"/>
                </a:solidFill>
                <a:latin typeface="Segoe UI"/>
                <a:cs typeface="Segoe UI"/>
              </a:rPr>
              <a:t>А</a:t>
            </a:r>
            <a:r>
              <a:rPr sz="2000" b="1" spc="70" dirty="0">
                <a:solidFill>
                  <a:srgbClr val="5284C4"/>
                </a:solidFill>
                <a:latin typeface="Segoe UI"/>
                <a:cs typeface="Segoe UI"/>
              </a:rPr>
              <a:t>СТ</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dirty="0">
                <a:solidFill>
                  <a:srgbClr val="5284C4"/>
                </a:solidFill>
                <a:latin typeface="Segoe UI"/>
                <a:cs typeface="Segoe UI"/>
              </a:rPr>
              <a:t>В</a:t>
            </a:r>
            <a:r>
              <a:rPr sz="2000" b="1" spc="35" dirty="0">
                <a:solidFill>
                  <a:srgbClr val="5284C4"/>
                </a:solidFill>
                <a:latin typeface="Segoe UI"/>
                <a:cs typeface="Segoe UI"/>
              </a:rPr>
              <a:t> </a:t>
            </a:r>
            <a:r>
              <a:rPr sz="2000" b="1" dirty="0">
                <a:solidFill>
                  <a:srgbClr val="5284C4"/>
                </a:solidFill>
                <a:latin typeface="Segoe UI"/>
                <a:cs typeface="Segoe UI"/>
              </a:rPr>
              <a:t>2021</a:t>
            </a:r>
            <a:r>
              <a:rPr sz="2000" b="1" spc="35" dirty="0">
                <a:solidFill>
                  <a:srgbClr val="5284C4"/>
                </a:solidFill>
                <a:latin typeface="Segoe UI"/>
                <a:cs typeface="Segoe UI"/>
              </a:rPr>
              <a:t> </a:t>
            </a:r>
            <a:r>
              <a:rPr sz="2000" b="1" spc="30" dirty="0">
                <a:solidFill>
                  <a:srgbClr val="5284C4"/>
                </a:solidFill>
                <a:latin typeface="Segoe UI"/>
                <a:cs typeface="Segoe UI"/>
              </a:rPr>
              <a:t>Г</a:t>
            </a:r>
            <a:r>
              <a:rPr sz="2000" b="1" spc="60" dirty="0">
                <a:solidFill>
                  <a:srgbClr val="5284C4"/>
                </a:solidFill>
                <a:latin typeface="Segoe UI"/>
                <a:cs typeface="Segoe UI"/>
              </a:rPr>
              <a:t>О</a:t>
            </a:r>
            <a:r>
              <a:rPr sz="2000" b="1" spc="70" dirty="0">
                <a:solidFill>
                  <a:srgbClr val="5284C4"/>
                </a:solidFill>
                <a:latin typeface="Segoe UI"/>
                <a:cs typeface="Segoe UI"/>
              </a:rPr>
              <a:t>ДУ</a:t>
            </a:r>
            <a:endParaRPr sz="2000">
              <a:latin typeface="Segoe UI"/>
              <a:cs typeface="Segoe UI"/>
            </a:endParaRPr>
          </a:p>
          <a:p>
            <a:pPr marL="26670">
              <a:lnSpc>
                <a:spcPct val="100000"/>
              </a:lnSpc>
              <a:spcBef>
                <a:spcPts val="120"/>
              </a:spcBef>
            </a:pPr>
            <a:r>
              <a:rPr sz="1500" b="1" spc="-25" dirty="0">
                <a:solidFill>
                  <a:srgbClr val="575756"/>
                </a:solidFill>
                <a:latin typeface="Segoe UI"/>
                <a:cs typeface="Segoe UI"/>
              </a:rPr>
              <a:t>С</a:t>
            </a:r>
            <a:r>
              <a:rPr sz="1500" b="1" spc="-5" dirty="0">
                <a:solidFill>
                  <a:srgbClr val="575756"/>
                </a:solidFill>
                <a:latin typeface="Segoe UI"/>
                <a:cs typeface="Segoe UI"/>
              </a:rPr>
              <a:t>т</a:t>
            </a:r>
            <a:r>
              <a:rPr sz="1500" b="1" dirty="0">
                <a:solidFill>
                  <a:srgbClr val="575756"/>
                </a:solidFill>
                <a:latin typeface="Segoe UI"/>
                <a:cs typeface="Segoe UI"/>
              </a:rPr>
              <a:t>рук</a:t>
            </a:r>
            <a:r>
              <a:rPr sz="1500" b="1" spc="20" dirty="0">
                <a:solidFill>
                  <a:srgbClr val="575756"/>
                </a:solidFill>
                <a:latin typeface="Segoe UI"/>
                <a:cs typeface="Segoe UI"/>
              </a:rPr>
              <a:t>т</a:t>
            </a:r>
            <a:r>
              <a:rPr sz="1500" b="1" dirty="0">
                <a:solidFill>
                  <a:srgbClr val="575756"/>
                </a:solidFill>
                <a:latin typeface="Segoe UI"/>
                <a:cs typeface="Segoe UI"/>
              </a:rPr>
              <a:t>у</a:t>
            </a:r>
            <a:r>
              <a:rPr sz="1500" b="1" spc="-15" dirty="0">
                <a:solidFill>
                  <a:srgbClr val="575756"/>
                </a:solidFill>
                <a:latin typeface="Segoe UI"/>
                <a:cs typeface="Segoe UI"/>
              </a:rPr>
              <a:t>р</a:t>
            </a:r>
            <a:r>
              <a:rPr sz="1500" b="1" dirty="0">
                <a:solidFill>
                  <a:srgbClr val="575756"/>
                </a:solidFill>
                <a:latin typeface="Segoe UI"/>
                <a:cs typeface="Segoe UI"/>
              </a:rPr>
              <a:t>а сис</a:t>
            </a:r>
            <a:r>
              <a:rPr sz="1500" b="1" spc="-25" dirty="0">
                <a:solidFill>
                  <a:srgbClr val="575756"/>
                </a:solidFill>
                <a:latin typeface="Segoe UI"/>
                <a:cs typeface="Segoe UI"/>
              </a:rPr>
              <a:t>т</a:t>
            </a:r>
            <a:r>
              <a:rPr sz="1500" b="1" dirty="0">
                <a:solidFill>
                  <a:srgbClr val="575756"/>
                </a:solidFill>
                <a:latin typeface="Segoe UI"/>
                <a:cs typeface="Segoe UI"/>
              </a:rPr>
              <a:t>емы об</a:t>
            </a:r>
            <a:r>
              <a:rPr sz="1500" b="1" spc="-15" dirty="0">
                <a:solidFill>
                  <a:srgbClr val="575756"/>
                </a:solidFill>
                <a:latin typeface="Segoe UI"/>
                <a:cs typeface="Segoe UI"/>
              </a:rPr>
              <a:t>р</a:t>
            </a:r>
            <a:r>
              <a:rPr sz="1500" b="1" dirty="0">
                <a:solidFill>
                  <a:srgbClr val="575756"/>
                </a:solidFill>
                <a:latin typeface="Segoe UI"/>
                <a:cs typeface="Segoe UI"/>
              </a:rPr>
              <a:t>азова</a:t>
            </a:r>
            <a:r>
              <a:rPr sz="1500" b="1" spc="-25" dirty="0">
                <a:solidFill>
                  <a:srgbClr val="575756"/>
                </a:solidFill>
                <a:latin typeface="Segoe UI"/>
                <a:cs typeface="Segoe UI"/>
              </a:rPr>
              <a:t>т</a:t>
            </a:r>
            <a:r>
              <a:rPr sz="1500" b="1" dirty="0">
                <a:solidFill>
                  <a:srgbClr val="575756"/>
                </a:solidFill>
                <a:latin typeface="Segoe UI"/>
                <a:cs typeface="Segoe UI"/>
              </a:rPr>
              <a:t>ельных ор</a:t>
            </a:r>
            <a:r>
              <a:rPr sz="1500" b="1" spc="-35" dirty="0">
                <a:solidFill>
                  <a:srgbClr val="575756"/>
                </a:solidFill>
                <a:latin typeface="Segoe UI"/>
                <a:cs typeface="Segoe UI"/>
              </a:rPr>
              <a:t>г</a:t>
            </a:r>
            <a:r>
              <a:rPr sz="1500" b="1" dirty="0">
                <a:solidFill>
                  <a:srgbClr val="575756"/>
                </a:solidFill>
                <a:latin typeface="Segoe UI"/>
                <a:cs typeface="Segoe UI"/>
              </a:rPr>
              <a:t>анизаций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a:t>
            </a:r>
            <a:endParaRPr sz="1500">
              <a:latin typeface="Segoe UI"/>
              <a:cs typeface="Segoe UI"/>
            </a:endParaRPr>
          </a:p>
        </p:txBody>
      </p:sp>
      <p:sp>
        <p:nvSpPr>
          <p:cNvPr id="40" name="object 40"/>
          <p:cNvSpPr/>
          <p:nvPr/>
        </p:nvSpPr>
        <p:spPr>
          <a:xfrm>
            <a:off x="888987" y="1565630"/>
            <a:ext cx="785495" cy="685165"/>
          </a:xfrm>
          <a:custGeom>
            <a:avLst/>
            <a:gdLst/>
            <a:ahLst/>
            <a:cxnLst/>
            <a:rect l="l" t="t" r="r" b="b"/>
            <a:pathLst>
              <a:path w="785494" h="685164">
                <a:moveTo>
                  <a:pt x="785012" y="0"/>
                </a:moveTo>
                <a:lnTo>
                  <a:pt x="0" y="0"/>
                </a:lnTo>
                <a:lnTo>
                  <a:pt x="0" y="684745"/>
                </a:lnTo>
                <a:lnTo>
                  <a:pt x="785012" y="684745"/>
                </a:lnTo>
                <a:lnTo>
                  <a:pt x="785012" y="0"/>
                </a:lnTo>
                <a:close/>
              </a:path>
            </a:pathLst>
          </a:custGeom>
          <a:solidFill>
            <a:srgbClr val="8DA7D7"/>
          </a:solidFill>
        </p:spPr>
        <p:txBody>
          <a:bodyPr wrap="square" lIns="0" tIns="0" rIns="0" bIns="0" rtlCol="0"/>
          <a:lstStyle/>
          <a:p>
            <a:endParaRPr/>
          </a:p>
        </p:txBody>
      </p:sp>
      <p:sp>
        <p:nvSpPr>
          <p:cNvPr id="41" name="object 41"/>
          <p:cNvSpPr/>
          <p:nvPr/>
        </p:nvSpPr>
        <p:spPr>
          <a:xfrm>
            <a:off x="1673999" y="1565630"/>
            <a:ext cx="953135" cy="685165"/>
          </a:xfrm>
          <a:custGeom>
            <a:avLst/>
            <a:gdLst/>
            <a:ahLst/>
            <a:cxnLst/>
            <a:rect l="l" t="t" r="r" b="b"/>
            <a:pathLst>
              <a:path w="953135" h="685164">
                <a:moveTo>
                  <a:pt x="952728" y="0"/>
                </a:moveTo>
                <a:lnTo>
                  <a:pt x="0" y="0"/>
                </a:lnTo>
                <a:lnTo>
                  <a:pt x="0" y="684745"/>
                </a:lnTo>
                <a:lnTo>
                  <a:pt x="952728" y="684745"/>
                </a:lnTo>
                <a:lnTo>
                  <a:pt x="952728" y="0"/>
                </a:lnTo>
                <a:close/>
              </a:path>
            </a:pathLst>
          </a:custGeom>
          <a:solidFill>
            <a:srgbClr val="8DA7D7"/>
          </a:solidFill>
        </p:spPr>
        <p:txBody>
          <a:bodyPr wrap="square" lIns="0" tIns="0" rIns="0" bIns="0" rtlCol="0"/>
          <a:lstStyle/>
          <a:p>
            <a:endParaRPr/>
          </a:p>
        </p:txBody>
      </p:sp>
      <p:sp>
        <p:nvSpPr>
          <p:cNvPr id="42" name="object 42"/>
          <p:cNvSpPr/>
          <p:nvPr/>
        </p:nvSpPr>
        <p:spPr>
          <a:xfrm>
            <a:off x="2626728" y="1565630"/>
            <a:ext cx="5365750" cy="685165"/>
          </a:xfrm>
          <a:custGeom>
            <a:avLst/>
            <a:gdLst/>
            <a:ahLst/>
            <a:cxnLst/>
            <a:rect l="l" t="t" r="r" b="b"/>
            <a:pathLst>
              <a:path w="5365750" h="685164">
                <a:moveTo>
                  <a:pt x="0" y="0"/>
                </a:moveTo>
                <a:lnTo>
                  <a:pt x="5365267" y="0"/>
                </a:lnTo>
                <a:lnTo>
                  <a:pt x="5365267" y="684745"/>
                </a:lnTo>
                <a:lnTo>
                  <a:pt x="0" y="684745"/>
                </a:lnTo>
                <a:lnTo>
                  <a:pt x="0" y="0"/>
                </a:lnTo>
                <a:close/>
              </a:path>
            </a:pathLst>
          </a:custGeom>
          <a:solidFill>
            <a:srgbClr val="9FB3DD"/>
          </a:solidFill>
        </p:spPr>
        <p:txBody>
          <a:bodyPr wrap="square" lIns="0" tIns="0" rIns="0" bIns="0" rtlCol="0"/>
          <a:lstStyle/>
          <a:p>
            <a:endParaRPr/>
          </a:p>
        </p:txBody>
      </p:sp>
      <p:sp>
        <p:nvSpPr>
          <p:cNvPr id="43" name="object 43"/>
          <p:cNvSpPr/>
          <p:nvPr/>
        </p:nvSpPr>
        <p:spPr>
          <a:xfrm>
            <a:off x="7991995" y="1565630"/>
            <a:ext cx="2141220" cy="685165"/>
          </a:xfrm>
          <a:custGeom>
            <a:avLst/>
            <a:gdLst/>
            <a:ahLst/>
            <a:cxnLst/>
            <a:rect l="l" t="t" r="r" b="b"/>
            <a:pathLst>
              <a:path w="2141220" h="685164">
                <a:moveTo>
                  <a:pt x="0" y="0"/>
                </a:moveTo>
                <a:lnTo>
                  <a:pt x="2140953" y="0"/>
                </a:lnTo>
                <a:lnTo>
                  <a:pt x="2140953" y="684745"/>
                </a:lnTo>
                <a:lnTo>
                  <a:pt x="0" y="684745"/>
                </a:lnTo>
                <a:lnTo>
                  <a:pt x="0" y="0"/>
                </a:lnTo>
                <a:close/>
              </a:path>
            </a:pathLst>
          </a:custGeom>
          <a:solidFill>
            <a:srgbClr val="B8C5E7"/>
          </a:solidFill>
        </p:spPr>
        <p:txBody>
          <a:bodyPr wrap="square" lIns="0" tIns="0" rIns="0" bIns="0" rtlCol="0"/>
          <a:lstStyle/>
          <a:p>
            <a:endParaRPr/>
          </a:p>
        </p:txBody>
      </p:sp>
      <p:sp>
        <p:nvSpPr>
          <p:cNvPr id="44" name="object 44"/>
          <p:cNvSpPr/>
          <p:nvPr/>
        </p:nvSpPr>
        <p:spPr>
          <a:xfrm>
            <a:off x="888987" y="2250376"/>
            <a:ext cx="785495" cy="1617980"/>
          </a:xfrm>
          <a:custGeom>
            <a:avLst/>
            <a:gdLst/>
            <a:ahLst/>
            <a:cxnLst/>
            <a:rect l="l" t="t" r="r" b="b"/>
            <a:pathLst>
              <a:path w="785494" h="1617979">
                <a:moveTo>
                  <a:pt x="785012" y="0"/>
                </a:moveTo>
                <a:lnTo>
                  <a:pt x="0" y="0"/>
                </a:lnTo>
                <a:lnTo>
                  <a:pt x="0" y="1617713"/>
                </a:lnTo>
                <a:lnTo>
                  <a:pt x="785012" y="1617713"/>
                </a:lnTo>
                <a:lnTo>
                  <a:pt x="785012" y="0"/>
                </a:lnTo>
                <a:close/>
              </a:path>
            </a:pathLst>
          </a:custGeom>
          <a:solidFill>
            <a:srgbClr val="F8B05B"/>
          </a:solidFill>
        </p:spPr>
        <p:txBody>
          <a:bodyPr wrap="square" lIns="0" tIns="0" rIns="0" bIns="0" rtlCol="0"/>
          <a:lstStyle/>
          <a:p>
            <a:endParaRPr/>
          </a:p>
        </p:txBody>
      </p:sp>
      <p:sp>
        <p:nvSpPr>
          <p:cNvPr id="45" name="object 45"/>
          <p:cNvSpPr/>
          <p:nvPr/>
        </p:nvSpPr>
        <p:spPr>
          <a:xfrm>
            <a:off x="1673999" y="2250376"/>
            <a:ext cx="953135" cy="1617980"/>
          </a:xfrm>
          <a:custGeom>
            <a:avLst/>
            <a:gdLst/>
            <a:ahLst/>
            <a:cxnLst/>
            <a:rect l="l" t="t" r="r" b="b"/>
            <a:pathLst>
              <a:path w="953135" h="1617979">
                <a:moveTo>
                  <a:pt x="952728" y="0"/>
                </a:moveTo>
                <a:lnTo>
                  <a:pt x="0" y="0"/>
                </a:lnTo>
                <a:lnTo>
                  <a:pt x="0" y="1617713"/>
                </a:lnTo>
                <a:lnTo>
                  <a:pt x="952728" y="1617713"/>
                </a:lnTo>
                <a:lnTo>
                  <a:pt x="952728" y="0"/>
                </a:lnTo>
                <a:close/>
              </a:path>
            </a:pathLst>
          </a:custGeom>
          <a:solidFill>
            <a:srgbClr val="F8B05B"/>
          </a:solidFill>
        </p:spPr>
        <p:txBody>
          <a:bodyPr wrap="square" lIns="0" tIns="0" rIns="0" bIns="0" rtlCol="0"/>
          <a:lstStyle/>
          <a:p>
            <a:endParaRPr/>
          </a:p>
        </p:txBody>
      </p:sp>
      <p:sp>
        <p:nvSpPr>
          <p:cNvPr id="46" name="object 46"/>
          <p:cNvSpPr/>
          <p:nvPr/>
        </p:nvSpPr>
        <p:spPr>
          <a:xfrm>
            <a:off x="2626728" y="2250376"/>
            <a:ext cx="5365750" cy="1617980"/>
          </a:xfrm>
          <a:custGeom>
            <a:avLst/>
            <a:gdLst/>
            <a:ahLst/>
            <a:cxnLst/>
            <a:rect l="l" t="t" r="r" b="b"/>
            <a:pathLst>
              <a:path w="5365750" h="1617979">
                <a:moveTo>
                  <a:pt x="0" y="0"/>
                </a:moveTo>
                <a:lnTo>
                  <a:pt x="5365267" y="0"/>
                </a:lnTo>
                <a:lnTo>
                  <a:pt x="5365267" y="1617713"/>
                </a:lnTo>
                <a:lnTo>
                  <a:pt x="0" y="1617713"/>
                </a:lnTo>
                <a:lnTo>
                  <a:pt x="0" y="0"/>
                </a:lnTo>
                <a:close/>
              </a:path>
            </a:pathLst>
          </a:custGeom>
          <a:solidFill>
            <a:srgbClr val="FABC74"/>
          </a:solidFill>
        </p:spPr>
        <p:txBody>
          <a:bodyPr wrap="square" lIns="0" tIns="0" rIns="0" bIns="0" rtlCol="0"/>
          <a:lstStyle/>
          <a:p>
            <a:endParaRPr/>
          </a:p>
        </p:txBody>
      </p:sp>
      <p:sp>
        <p:nvSpPr>
          <p:cNvPr id="47" name="object 47"/>
          <p:cNvSpPr/>
          <p:nvPr/>
        </p:nvSpPr>
        <p:spPr>
          <a:xfrm>
            <a:off x="7991995" y="2250376"/>
            <a:ext cx="2141220" cy="1617980"/>
          </a:xfrm>
          <a:custGeom>
            <a:avLst/>
            <a:gdLst/>
            <a:ahLst/>
            <a:cxnLst/>
            <a:rect l="l" t="t" r="r" b="b"/>
            <a:pathLst>
              <a:path w="2141220" h="1617979">
                <a:moveTo>
                  <a:pt x="0" y="0"/>
                </a:moveTo>
                <a:lnTo>
                  <a:pt x="2140953" y="0"/>
                </a:lnTo>
                <a:lnTo>
                  <a:pt x="2140953" y="1617713"/>
                </a:lnTo>
                <a:lnTo>
                  <a:pt x="0" y="1617713"/>
                </a:lnTo>
                <a:lnTo>
                  <a:pt x="0" y="0"/>
                </a:lnTo>
                <a:close/>
              </a:path>
            </a:pathLst>
          </a:custGeom>
          <a:solidFill>
            <a:srgbClr val="FCCE98"/>
          </a:solidFill>
        </p:spPr>
        <p:txBody>
          <a:bodyPr wrap="square" lIns="0" tIns="0" rIns="0" bIns="0" rtlCol="0"/>
          <a:lstStyle/>
          <a:p>
            <a:endParaRPr/>
          </a:p>
        </p:txBody>
      </p:sp>
      <p:sp>
        <p:nvSpPr>
          <p:cNvPr id="48" name="object 48"/>
          <p:cNvSpPr/>
          <p:nvPr/>
        </p:nvSpPr>
        <p:spPr>
          <a:xfrm>
            <a:off x="888987" y="3868089"/>
            <a:ext cx="785495" cy="702945"/>
          </a:xfrm>
          <a:custGeom>
            <a:avLst/>
            <a:gdLst/>
            <a:ahLst/>
            <a:cxnLst/>
            <a:rect l="l" t="t" r="r" b="b"/>
            <a:pathLst>
              <a:path w="785494" h="702945">
                <a:moveTo>
                  <a:pt x="785012" y="0"/>
                </a:moveTo>
                <a:lnTo>
                  <a:pt x="0" y="0"/>
                </a:lnTo>
                <a:lnTo>
                  <a:pt x="0" y="702487"/>
                </a:lnTo>
                <a:lnTo>
                  <a:pt x="785012" y="702487"/>
                </a:lnTo>
                <a:lnTo>
                  <a:pt x="785012" y="0"/>
                </a:lnTo>
                <a:close/>
              </a:path>
            </a:pathLst>
          </a:custGeom>
          <a:solidFill>
            <a:srgbClr val="9F97C9"/>
          </a:solidFill>
        </p:spPr>
        <p:txBody>
          <a:bodyPr wrap="square" lIns="0" tIns="0" rIns="0" bIns="0" rtlCol="0"/>
          <a:lstStyle/>
          <a:p>
            <a:endParaRPr/>
          </a:p>
        </p:txBody>
      </p:sp>
      <p:sp>
        <p:nvSpPr>
          <p:cNvPr id="49" name="object 49"/>
          <p:cNvSpPr/>
          <p:nvPr/>
        </p:nvSpPr>
        <p:spPr>
          <a:xfrm>
            <a:off x="1673999" y="3868089"/>
            <a:ext cx="953135" cy="702945"/>
          </a:xfrm>
          <a:custGeom>
            <a:avLst/>
            <a:gdLst/>
            <a:ahLst/>
            <a:cxnLst/>
            <a:rect l="l" t="t" r="r" b="b"/>
            <a:pathLst>
              <a:path w="953135" h="702945">
                <a:moveTo>
                  <a:pt x="952728" y="0"/>
                </a:moveTo>
                <a:lnTo>
                  <a:pt x="0" y="0"/>
                </a:lnTo>
                <a:lnTo>
                  <a:pt x="0" y="702487"/>
                </a:lnTo>
                <a:lnTo>
                  <a:pt x="952728" y="702487"/>
                </a:lnTo>
                <a:lnTo>
                  <a:pt x="952728" y="0"/>
                </a:lnTo>
                <a:close/>
              </a:path>
            </a:pathLst>
          </a:custGeom>
          <a:solidFill>
            <a:srgbClr val="9F97C9"/>
          </a:solidFill>
        </p:spPr>
        <p:txBody>
          <a:bodyPr wrap="square" lIns="0" tIns="0" rIns="0" bIns="0" rtlCol="0"/>
          <a:lstStyle/>
          <a:p>
            <a:endParaRPr/>
          </a:p>
        </p:txBody>
      </p:sp>
      <p:sp>
        <p:nvSpPr>
          <p:cNvPr id="50" name="object 50"/>
          <p:cNvSpPr/>
          <p:nvPr/>
        </p:nvSpPr>
        <p:spPr>
          <a:xfrm>
            <a:off x="2626728" y="3868089"/>
            <a:ext cx="5365750" cy="702945"/>
          </a:xfrm>
          <a:custGeom>
            <a:avLst/>
            <a:gdLst/>
            <a:ahLst/>
            <a:cxnLst/>
            <a:rect l="l" t="t" r="r" b="b"/>
            <a:pathLst>
              <a:path w="5365750" h="702945">
                <a:moveTo>
                  <a:pt x="0" y="0"/>
                </a:moveTo>
                <a:lnTo>
                  <a:pt x="5365267" y="0"/>
                </a:lnTo>
                <a:lnTo>
                  <a:pt x="5365267" y="702487"/>
                </a:lnTo>
                <a:lnTo>
                  <a:pt x="0" y="702487"/>
                </a:lnTo>
                <a:lnTo>
                  <a:pt x="0" y="0"/>
                </a:lnTo>
                <a:close/>
              </a:path>
            </a:pathLst>
          </a:custGeom>
          <a:solidFill>
            <a:srgbClr val="ACA5D2"/>
          </a:solidFill>
        </p:spPr>
        <p:txBody>
          <a:bodyPr wrap="square" lIns="0" tIns="0" rIns="0" bIns="0" rtlCol="0"/>
          <a:lstStyle/>
          <a:p>
            <a:endParaRPr/>
          </a:p>
        </p:txBody>
      </p:sp>
      <p:sp>
        <p:nvSpPr>
          <p:cNvPr id="51" name="object 51"/>
          <p:cNvSpPr/>
          <p:nvPr/>
        </p:nvSpPr>
        <p:spPr>
          <a:xfrm>
            <a:off x="7991995" y="3868089"/>
            <a:ext cx="2141220" cy="702945"/>
          </a:xfrm>
          <a:custGeom>
            <a:avLst/>
            <a:gdLst/>
            <a:ahLst/>
            <a:cxnLst/>
            <a:rect l="l" t="t" r="r" b="b"/>
            <a:pathLst>
              <a:path w="2141220" h="702945">
                <a:moveTo>
                  <a:pt x="0" y="0"/>
                </a:moveTo>
                <a:lnTo>
                  <a:pt x="2140953" y="0"/>
                </a:lnTo>
                <a:lnTo>
                  <a:pt x="2140953" y="702487"/>
                </a:lnTo>
                <a:lnTo>
                  <a:pt x="0" y="702487"/>
                </a:lnTo>
                <a:lnTo>
                  <a:pt x="0" y="0"/>
                </a:lnTo>
                <a:close/>
              </a:path>
            </a:pathLst>
          </a:custGeom>
          <a:solidFill>
            <a:srgbClr val="C1BBDE"/>
          </a:solidFill>
        </p:spPr>
        <p:txBody>
          <a:bodyPr wrap="square" lIns="0" tIns="0" rIns="0" bIns="0" rtlCol="0"/>
          <a:lstStyle/>
          <a:p>
            <a:endParaRPr/>
          </a:p>
        </p:txBody>
      </p:sp>
      <p:sp>
        <p:nvSpPr>
          <p:cNvPr id="52" name="object 52"/>
          <p:cNvSpPr/>
          <p:nvPr/>
        </p:nvSpPr>
        <p:spPr>
          <a:xfrm>
            <a:off x="888987" y="4570577"/>
            <a:ext cx="785495" cy="665480"/>
          </a:xfrm>
          <a:custGeom>
            <a:avLst/>
            <a:gdLst/>
            <a:ahLst/>
            <a:cxnLst/>
            <a:rect l="l" t="t" r="r" b="b"/>
            <a:pathLst>
              <a:path w="785494" h="665479">
                <a:moveTo>
                  <a:pt x="785012" y="0"/>
                </a:moveTo>
                <a:lnTo>
                  <a:pt x="0" y="0"/>
                </a:lnTo>
                <a:lnTo>
                  <a:pt x="0" y="665213"/>
                </a:lnTo>
                <a:lnTo>
                  <a:pt x="785012" y="665213"/>
                </a:lnTo>
                <a:lnTo>
                  <a:pt x="785012" y="0"/>
                </a:lnTo>
                <a:close/>
              </a:path>
            </a:pathLst>
          </a:custGeom>
          <a:solidFill>
            <a:srgbClr val="39B6A8"/>
          </a:solidFill>
        </p:spPr>
        <p:txBody>
          <a:bodyPr wrap="square" lIns="0" tIns="0" rIns="0" bIns="0" rtlCol="0"/>
          <a:lstStyle/>
          <a:p>
            <a:endParaRPr/>
          </a:p>
        </p:txBody>
      </p:sp>
      <p:sp>
        <p:nvSpPr>
          <p:cNvPr id="53" name="object 53"/>
          <p:cNvSpPr/>
          <p:nvPr/>
        </p:nvSpPr>
        <p:spPr>
          <a:xfrm>
            <a:off x="1673999" y="4570577"/>
            <a:ext cx="953135" cy="665480"/>
          </a:xfrm>
          <a:custGeom>
            <a:avLst/>
            <a:gdLst/>
            <a:ahLst/>
            <a:cxnLst/>
            <a:rect l="l" t="t" r="r" b="b"/>
            <a:pathLst>
              <a:path w="953135" h="665479">
                <a:moveTo>
                  <a:pt x="952728" y="0"/>
                </a:moveTo>
                <a:lnTo>
                  <a:pt x="0" y="0"/>
                </a:lnTo>
                <a:lnTo>
                  <a:pt x="0" y="665213"/>
                </a:lnTo>
                <a:lnTo>
                  <a:pt x="952728" y="665213"/>
                </a:lnTo>
                <a:lnTo>
                  <a:pt x="952728" y="0"/>
                </a:lnTo>
                <a:close/>
              </a:path>
            </a:pathLst>
          </a:custGeom>
          <a:solidFill>
            <a:srgbClr val="39B6A8"/>
          </a:solidFill>
        </p:spPr>
        <p:txBody>
          <a:bodyPr wrap="square" lIns="0" tIns="0" rIns="0" bIns="0" rtlCol="0"/>
          <a:lstStyle/>
          <a:p>
            <a:endParaRPr/>
          </a:p>
        </p:txBody>
      </p:sp>
      <p:sp>
        <p:nvSpPr>
          <p:cNvPr id="54" name="object 54"/>
          <p:cNvSpPr/>
          <p:nvPr/>
        </p:nvSpPr>
        <p:spPr>
          <a:xfrm>
            <a:off x="2626728" y="4570577"/>
            <a:ext cx="5365750" cy="665480"/>
          </a:xfrm>
          <a:custGeom>
            <a:avLst/>
            <a:gdLst/>
            <a:ahLst/>
            <a:cxnLst/>
            <a:rect l="l" t="t" r="r" b="b"/>
            <a:pathLst>
              <a:path w="5365750" h="665479">
                <a:moveTo>
                  <a:pt x="0" y="0"/>
                </a:moveTo>
                <a:lnTo>
                  <a:pt x="5365267" y="0"/>
                </a:lnTo>
                <a:lnTo>
                  <a:pt x="5365267" y="665213"/>
                </a:lnTo>
                <a:lnTo>
                  <a:pt x="0" y="665213"/>
                </a:lnTo>
                <a:lnTo>
                  <a:pt x="0" y="0"/>
                </a:lnTo>
                <a:close/>
              </a:path>
            </a:pathLst>
          </a:custGeom>
          <a:solidFill>
            <a:srgbClr val="68C0B5"/>
          </a:solidFill>
        </p:spPr>
        <p:txBody>
          <a:bodyPr wrap="square" lIns="0" tIns="0" rIns="0" bIns="0" rtlCol="0"/>
          <a:lstStyle/>
          <a:p>
            <a:endParaRPr/>
          </a:p>
        </p:txBody>
      </p:sp>
      <p:sp>
        <p:nvSpPr>
          <p:cNvPr id="55" name="object 55"/>
          <p:cNvSpPr/>
          <p:nvPr/>
        </p:nvSpPr>
        <p:spPr>
          <a:xfrm>
            <a:off x="7991995" y="4570577"/>
            <a:ext cx="2141220" cy="665480"/>
          </a:xfrm>
          <a:custGeom>
            <a:avLst/>
            <a:gdLst/>
            <a:ahLst/>
            <a:cxnLst/>
            <a:rect l="l" t="t" r="r" b="b"/>
            <a:pathLst>
              <a:path w="2141220" h="665479">
                <a:moveTo>
                  <a:pt x="0" y="0"/>
                </a:moveTo>
                <a:lnTo>
                  <a:pt x="2140953" y="0"/>
                </a:lnTo>
                <a:lnTo>
                  <a:pt x="2140953" y="665213"/>
                </a:lnTo>
                <a:lnTo>
                  <a:pt x="0" y="665213"/>
                </a:lnTo>
                <a:lnTo>
                  <a:pt x="0" y="0"/>
                </a:lnTo>
                <a:close/>
              </a:path>
            </a:pathLst>
          </a:custGeom>
          <a:solidFill>
            <a:srgbClr val="98D1C8"/>
          </a:solidFill>
        </p:spPr>
        <p:txBody>
          <a:bodyPr wrap="square" lIns="0" tIns="0" rIns="0" bIns="0" rtlCol="0"/>
          <a:lstStyle/>
          <a:p>
            <a:endParaRPr/>
          </a:p>
        </p:txBody>
      </p:sp>
      <p:sp>
        <p:nvSpPr>
          <p:cNvPr id="56" name="object 56"/>
          <p:cNvSpPr/>
          <p:nvPr/>
        </p:nvSpPr>
        <p:spPr>
          <a:xfrm>
            <a:off x="888987" y="5235803"/>
            <a:ext cx="785495" cy="665480"/>
          </a:xfrm>
          <a:custGeom>
            <a:avLst/>
            <a:gdLst/>
            <a:ahLst/>
            <a:cxnLst/>
            <a:rect l="l" t="t" r="r" b="b"/>
            <a:pathLst>
              <a:path w="785494" h="665479">
                <a:moveTo>
                  <a:pt x="785012" y="0"/>
                </a:moveTo>
                <a:lnTo>
                  <a:pt x="0" y="0"/>
                </a:lnTo>
                <a:lnTo>
                  <a:pt x="0" y="665213"/>
                </a:lnTo>
                <a:lnTo>
                  <a:pt x="785012" y="665213"/>
                </a:lnTo>
                <a:lnTo>
                  <a:pt x="785012" y="0"/>
                </a:lnTo>
                <a:close/>
              </a:path>
            </a:pathLst>
          </a:custGeom>
          <a:solidFill>
            <a:srgbClr val="0BBBEF"/>
          </a:solidFill>
        </p:spPr>
        <p:txBody>
          <a:bodyPr wrap="square" lIns="0" tIns="0" rIns="0" bIns="0" rtlCol="0"/>
          <a:lstStyle/>
          <a:p>
            <a:endParaRPr/>
          </a:p>
        </p:txBody>
      </p:sp>
      <p:sp>
        <p:nvSpPr>
          <p:cNvPr id="57" name="object 57"/>
          <p:cNvSpPr/>
          <p:nvPr/>
        </p:nvSpPr>
        <p:spPr>
          <a:xfrm>
            <a:off x="1673999" y="5235803"/>
            <a:ext cx="953135" cy="665480"/>
          </a:xfrm>
          <a:custGeom>
            <a:avLst/>
            <a:gdLst/>
            <a:ahLst/>
            <a:cxnLst/>
            <a:rect l="l" t="t" r="r" b="b"/>
            <a:pathLst>
              <a:path w="953135" h="665479">
                <a:moveTo>
                  <a:pt x="952728" y="0"/>
                </a:moveTo>
                <a:lnTo>
                  <a:pt x="0" y="0"/>
                </a:lnTo>
                <a:lnTo>
                  <a:pt x="0" y="665213"/>
                </a:lnTo>
                <a:lnTo>
                  <a:pt x="952728" y="665213"/>
                </a:lnTo>
                <a:lnTo>
                  <a:pt x="952728" y="0"/>
                </a:lnTo>
                <a:close/>
              </a:path>
            </a:pathLst>
          </a:custGeom>
          <a:solidFill>
            <a:srgbClr val="0BBBEF"/>
          </a:solidFill>
        </p:spPr>
        <p:txBody>
          <a:bodyPr wrap="square" lIns="0" tIns="0" rIns="0" bIns="0" rtlCol="0"/>
          <a:lstStyle/>
          <a:p>
            <a:endParaRPr/>
          </a:p>
        </p:txBody>
      </p:sp>
      <p:sp>
        <p:nvSpPr>
          <p:cNvPr id="58" name="object 58"/>
          <p:cNvSpPr/>
          <p:nvPr/>
        </p:nvSpPr>
        <p:spPr>
          <a:xfrm>
            <a:off x="2626728" y="5235803"/>
            <a:ext cx="5365750" cy="665480"/>
          </a:xfrm>
          <a:custGeom>
            <a:avLst/>
            <a:gdLst/>
            <a:ahLst/>
            <a:cxnLst/>
            <a:rect l="l" t="t" r="r" b="b"/>
            <a:pathLst>
              <a:path w="5365750" h="665479">
                <a:moveTo>
                  <a:pt x="0" y="0"/>
                </a:moveTo>
                <a:lnTo>
                  <a:pt x="5365267" y="0"/>
                </a:lnTo>
                <a:lnTo>
                  <a:pt x="5365267" y="665213"/>
                </a:lnTo>
                <a:lnTo>
                  <a:pt x="0" y="665213"/>
                </a:lnTo>
                <a:lnTo>
                  <a:pt x="0" y="0"/>
                </a:lnTo>
                <a:close/>
              </a:path>
            </a:pathLst>
          </a:custGeom>
          <a:solidFill>
            <a:srgbClr val="5BC5F2"/>
          </a:solidFill>
        </p:spPr>
        <p:txBody>
          <a:bodyPr wrap="square" lIns="0" tIns="0" rIns="0" bIns="0" rtlCol="0"/>
          <a:lstStyle/>
          <a:p>
            <a:endParaRPr/>
          </a:p>
        </p:txBody>
      </p:sp>
      <p:sp>
        <p:nvSpPr>
          <p:cNvPr id="59" name="object 59"/>
          <p:cNvSpPr/>
          <p:nvPr/>
        </p:nvSpPr>
        <p:spPr>
          <a:xfrm>
            <a:off x="7991995" y="5235803"/>
            <a:ext cx="2141220" cy="665480"/>
          </a:xfrm>
          <a:custGeom>
            <a:avLst/>
            <a:gdLst/>
            <a:ahLst/>
            <a:cxnLst/>
            <a:rect l="l" t="t" r="r" b="b"/>
            <a:pathLst>
              <a:path w="2141220" h="665479">
                <a:moveTo>
                  <a:pt x="0" y="0"/>
                </a:moveTo>
                <a:lnTo>
                  <a:pt x="2140953" y="0"/>
                </a:lnTo>
                <a:lnTo>
                  <a:pt x="2140953" y="665213"/>
                </a:lnTo>
                <a:lnTo>
                  <a:pt x="0" y="665213"/>
                </a:lnTo>
                <a:lnTo>
                  <a:pt x="0" y="0"/>
                </a:lnTo>
                <a:close/>
              </a:path>
            </a:pathLst>
          </a:custGeom>
          <a:solidFill>
            <a:srgbClr val="93D5F6"/>
          </a:solidFill>
        </p:spPr>
        <p:txBody>
          <a:bodyPr wrap="square" lIns="0" tIns="0" rIns="0" bIns="0" rtlCol="0"/>
          <a:lstStyle/>
          <a:p>
            <a:endParaRPr/>
          </a:p>
        </p:txBody>
      </p:sp>
      <p:sp>
        <p:nvSpPr>
          <p:cNvPr id="60" name="object 60"/>
          <p:cNvSpPr/>
          <p:nvPr/>
        </p:nvSpPr>
        <p:spPr>
          <a:xfrm>
            <a:off x="888987" y="5901016"/>
            <a:ext cx="785495" cy="876935"/>
          </a:xfrm>
          <a:custGeom>
            <a:avLst/>
            <a:gdLst/>
            <a:ahLst/>
            <a:cxnLst/>
            <a:rect l="l" t="t" r="r" b="b"/>
            <a:pathLst>
              <a:path w="785494" h="876934">
                <a:moveTo>
                  <a:pt x="785012" y="0"/>
                </a:moveTo>
                <a:lnTo>
                  <a:pt x="0" y="0"/>
                </a:lnTo>
                <a:lnTo>
                  <a:pt x="0" y="876604"/>
                </a:lnTo>
                <a:lnTo>
                  <a:pt x="785012" y="876604"/>
                </a:lnTo>
                <a:lnTo>
                  <a:pt x="785012" y="0"/>
                </a:lnTo>
                <a:close/>
              </a:path>
            </a:pathLst>
          </a:custGeom>
          <a:solidFill>
            <a:srgbClr val="706F6F"/>
          </a:solidFill>
        </p:spPr>
        <p:txBody>
          <a:bodyPr wrap="square" lIns="0" tIns="0" rIns="0" bIns="0" rtlCol="0"/>
          <a:lstStyle/>
          <a:p>
            <a:endParaRPr/>
          </a:p>
        </p:txBody>
      </p:sp>
      <p:sp>
        <p:nvSpPr>
          <p:cNvPr id="61" name="object 61"/>
          <p:cNvSpPr/>
          <p:nvPr/>
        </p:nvSpPr>
        <p:spPr>
          <a:xfrm>
            <a:off x="1673999" y="5901016"/>
            <a:ext cx="953135" cy="876935"/>
          </a:xfrm>
          <a:custGeom>
            <a:avLst/>
            <a:gdLst/>
            <a:ahLst/>
            <a:cxnLst/>
            <a:rect l="l" t="t" r="r" b="b"/>
            <a:pathLst>
              <a:path w="953135" h="876934">
                <a:moveTo>
                  <a:pt x="952728" y="0"/>
                </a:moveTo>
                <a:lnTo>
                  <a:pt x="0" y="0"/>
                </a:lnTo>
                <a:lnTo>
                  <a:pt x="0" y="876604"/>
                </a:lnTo>
                <a:lnTo>
                  <a:pt x="952728" y="876604"/>
                </a:lnTo>
                <a:lnTo>
                  <a:pt x="952728" y="0"/>
                </a:lnTo>
                <a:close/>
              </a:path>
            </a:pathLst>
          </a:custGeom>
          <a:solidFill>
            <a:srgbClr val="706F6F"/>
          </a:solidFill>
        </p:spPr>
        <p:txBody>
          <a:bodyPr wrap="square" lIns="0" tIns="0" rIns="0" bIns="0" rtlCol="0"/>
          <a:lstStyle/>
          <a:p>
            <a:endParaRPr/>
          </a:p>
        </p:txBody>
      </p:sp>
      <p:sp>
        <p:nvSpPr>
          <p:cNvPr id="62" name="object 62"/>
          <p:cNvSpPr/>
          <p:nvPr/>
        </p:nvSpPr>
        <p:spPr>
          <a:xfrm>
            <a:off x="2626728" y="5901016"/>
            <a:ext cx="5365750" cy="876935"/>
          </a:xfrm>
          <a:custGeom>
            <a:avLst/>
            <a:gdLst/>
            <a:ahLst/>
            <a:cxnLst/>
            <a:rect l="l" t="t" r="r" b="b"/>
            <a:pathLst>
              <a:path w="5365750" h="876934">
                <a:moveTo>
                  <a:pt x="0" y="0"/>
                </a:moveTo>
                <a:lnTo>
                  <a:pt x="5365267" y="0"/>
                </a:lnTo>
                <a:lnTo>
                  <a:pt x="5365267" y="876604"/>
                </a:lnTo>
                <a:lnTo>
                  <a:pt x="0" y="876604"/>
                </a:lnTo>
                <a:lnTo>
                  <a:pt x="0" y="0"/>
                </a:lnTo>
                <a:close/>
              </a:path>
            </a:pathLst>
          </a:custGeom>
          <a:solidFill>
            <a:srgbClr val="B3B2B2"/>
          </a:solidFill>
        </p:spPr>
        <p:txBody>
          <a:bodyPr wrap="square" lIns="0" tIns="0" rIns="0" bIns="0" rtlCol="0"/>
          <a:lstStyle/>
          <a:p>
            <a:endParaRPr/>
          </a:p>
        </p:txBody>
      </p:sp>
      <p:sp>
        <p:nvSpPr>
          <p:cNvPr id="63" name="object 63"/>
          <p:cNvSpPr/>
          <p:nvPr/>
        </p:nvSpPr>
        <p:spPr>
          <a:xfrm>
            <a:off x="7991995" y="5901016"/>
            <a:ext cx="2141220" cy="876935"/>
          </a:xfrm>
          <a:custGeom>
            <a:avLst/>
            <a:gdLst/>
            <a:ahLst/>
            <a:cxnLst/>
            <a:rect l="l" t="t" r="r" b="b"/>
            <a:pathLst>
              <a:path w="2141220" h="876934">
                <a:moveTo>
                  <a:pt x="0" y="0"/>
                </a:moveTo>
                <a:lnTo>
                  <a:pt x="2140953" y="0"/>
                </a:lnTo>
                <a:lnTo>
                  <a:pt x="2140953" y="876604"/>
                </a:lnTo>
                <a:lnTo>
                  <a:pt x="0" y="876604"/>
                </a:lnTo>
                <a:lnTo>
                  <a:pt x="0" y="0"/>
                </a:lnTo>
                <a:close/>
              </a:path>
            </a:pathLst>
          </a:custGeom>
          <a:solidFill>
            <a:srgbClr val="A8A8A7"/>
          </a:solidFill>
        </p:spPr>
        <p:txBody>
          <a:bodyPr wrap="square" lIns="0" tIns="0" rIns="0" bIns="0" rtlCol="0"/>
          <a:lstStyle/>
          <a:p>
            <a:endParaRPr/>
          </a:p>
        </p:txBody>
      </p:sp>
      <p:sp>
        <p:nvSpPr>
          <p:cNvPr id="64" name="object 64"/>
          <p:cNvSpPr/>
          <p:nvPr/>
        </p:nvSpPr>
        <p:spPr>
          <a:xfrm>
            <a:off x="869941" y="1565631"/>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65" name="object 65"/>
          <p:cNvSpPr/>
          <p:nvPr/>
        </p:nvSpPr>
        <p:spPr>
          <a:xfrm>
            <a:off x="888991" y="1584675"/>
            <a:ext cx="0" cy="647065"/>
          </a:xfrm>
          <a:custGeom>
            <a:avLst/>
            <a:gdLst/>
            <a:ahLst/>
            <a:cxnLst/>
            <a:rect l="l" t="t" r="r" b="b"/>
            <a:pathLst>
              <a:path h="647064">
                <a:moveTo>
                  <a:pt x="0" y="646645"/>
                </a:moveTo>
                <a:lnTo>
                  <a:pt x="0" y="0"/>
                </a:lnTo>
              </a:path>
            </a:pathLst>
          </a:custGeom>
          <a:ln w="38100">
            <a:solidFill>
              <a:srgbClr val="FFFFFF"/>
            </a:solidFill>
          </a:ln>
        </p:spPr>
        <p:txBody>
          <a:bodyPr wrap="square" lIns="0" tIns="0" rIns="0" bIns="0" rtlCol="0"/>
          <a:lstStyle/>
          <a:p>
            <a:endParaRPr/>
          </a:p>
        </p:txBody>
      </p:sp>
      <p:sp>
        <p:nvSpPr>
          <p:cNvPr id="66" name="object 66"/>
          <p:cNvSpPr/>
          <p:nvPr/>
        </p:nvSpPr>
        <p:spPr>
          <a:xfrm>
            <a:off x="1674000" y="1584675"/>
            <a:ext cx="0" cy="647065"/>
          </a:xfrm>
          <a:custGeom>
            <a:avLst/>
            <a:gdLst/>
            <a:ahLst/>
            <a:cxnLst/>
            <a:rect l="l" t="t" r="r" b="b"/>
            <a:pathLst>
              <a:path h="647064">
                <a:moveTo>
                  <a:pt x="0" y="646645"/>
                </a:moveTo>
                <a:lnTo>
                  <a:pt x="0" y="0"/>
                </a:lnTo>
              </a:path>
            </a:pathLst>
          </a:custGeom>
          <a:ln w="38100">
            <a:solidFill>
              <a:srgbClr val="FFFFFF"/>
            </a:solidFill>
          </a:ln>
        </p:spPr>
        <p:txBody>
          <a:bodyPr wrap="square" lIns="0" tIns="0" rIns="0" bIns="0" rtlCol="0"/>
          <a:lstStyle/>
          <a:p>
            <a:endParaRPr/>
          </a:p>
        </p:txBody>
      </p:sp>
      <p:sp>
        <p:nvSpPr>
          <p:cNvPr id="67" name="object 67"/>
          <p:cNvSpPr/>
          <p:nvPr/>
        </p:nvSpPr>
        <p:spPr>
          <a:xfrm>
            <a:off x="2626734" y="1584675"/>
            <a:ext cx="0" cy="647065"/>
          </a:xfrm>
          <a:custGeom>
            <a:avLst/>
            <a:gdLst/>
            <a:ahLst/>
            <a:cxnLst/>
            <a:rect l="l" t="t" r="r" b="b"/>
            <a:pathLst>
              <a:path h="647064">
                <a:moveTo>
                  <a:pt x="0" y="646645"/>
                </a:moveTo>
                <a:lnTo>
                  <a:pt x="0" y="0"/>
                </a:lnTo>
              </a:path>
            </a:pathLst>
          </a:custGeom>
          <a:ln w="38100">
            <a:solidFill>
              <a:srgbClr val="FFFFFF"/>
            </a:solidFill>
          </a:ln>
        </p:spPr>
        <p:txBody>
          <a:bodyPr wrap="square" lIns="0" tIns="0" rIns="0" bIns="0" rtlCol="0"/>
          <a:lstStyle/>
          <a:p>
            <a:endParaRPr/>
          </a:p>
        </p:txBody>
      </p:sp>
      <p:sp>
        <p:nvSpPr>
          <p:cNvPr id="68" name="object 68"/>
          <p:cNvSpPr/>
          <p:nvPr/>
        </p:nvSpPr>
        <p:spPr>
          <a:xfrm>
            <a:off x="7992000" y="1584675"/>
            <a:ext cx="0" cy="647065"/>
          </a:xfrm>
          <a:custGeom>
            <a:avLst/>
            <a:gdLst/>
            <a:ahLst/>
            <a:cxnLst/>
            <a:rect l="l" t="t" r="r" b="b"/>
            <a:pathLst>
              <a:path h="647064">
                <a:moveTo>
                  <a:pt x="0" y="646645"/>
                </a:moveTo>
                <a:lnTo>
                  <a:pt x="0" y="0"/>
                </a:lnTo>
              </a:path>
            </a:pathLst>
          </a:custGeom>
          <a:ln w="38100">
            <a:solidFill>
              <a:srgbClr val="FFFFFF"/>
            </a:solidFill>
          </a:ln>
        </p:spPr>
        <p:txBody>
          <a:bodyPr wrap="square" lIns="0" tIns="0" rIns="0" bIns="0" rtlCol="0"/>
          <a:lstStyle/>
          <a:p>
            <a:endParaRPr/>
          </a:p>
        </p:txBody>
      </p:sp>
      <p:sp>
        <p:nvSpPr>
          <p:cNvPr id="69" name="object 69"/>
          <p:cNvSpPr/>
          <p:nvPr/>
        </p:nvSpPr>
        <p:spPr>
          <a:xfrm>
            <a:off x="10132950" y="1584675"/>
            <a:ext cx="0" cy="647065"/>
          </a:xfrm>
          <a:custGeom>
            <a:avLst/>
            <a:gdLst/>
            <a:ahLst/>
            <a:cxnLst/>
            <a:rect l="l" t="t" r="r" b="b"/>
            <a:pathLst>
              <a:path h="647064">
                <a:moveTo>
                  <a:pt x="0" y="646645"/>
                </a:moveTo>
                <a:lnTo>
                  <a:pt x="0" y="0"/>
                </a:lnTo>
              </a:path>
            </a:pathLst>
          </a:custGeom>
          <a:ln w="38100">
            <a:solidFill>
              <a:srgbClr val="FFFFFF"/>
            </a:solidFill>
          </a:ln>
        </p:spPr>
        <p:txBody>
          <a:bodyPr wrap="square" lIns="0" tIns="0" rIns="0" bIns="0" rtlCol="0"/>
          <a:lstStyle/>
          <a:p>
            <a:endParaRPr/>
          </a:p>
        </p:txBody>
      </p:sp>
      <p:sp>
        <p:nvSpPr>
          <p:cNvPr id="70" name="object 70"/>
          <p:cNvSpPr/>
          <p:nvPr/>
        </p:nvSpPr>
        <p:spPr>
          <a:xfrm>
            <a:off x="869941" y="2250371"/>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71" name="object 71"/>
          <p:cNvSpPr/>
          <p:nvPr/>
        </p:nvSpPr>
        <p:spPr>
          <a:xfrm>
            <a:off x="888991" y="2269426"/>
            <a:ext cx="0" cy="1579880"/>
          </a:xfrm>
          <a:custGeom>
            <a:avLst/>
            <a:gdLst/>
            <a:ahLst/>
            <a:cxnLst/>
            <a:rect l="l" t="t" r="r" b="b"/>
            <a:pathLst>
              <a:path h="1579879">
                <a:moveTo>
                  <a:pt x="0" y="1579613"/>
                </a:moveTo>
                <a:lnTo>
                  <a:pt x="0" y="0"/>
                </a:lnTo>
              </a:path>
            </a:pathLst>
          </a:custGeom>
          <a:ln w="38100">
            <a:solidFill>
              <a:srgbClr val="FFFFFF"/>
            </a:solidFill>
          </a:ln>
        </p:spPr>
        <p:txBody>
          <a:bodyPr wrap="square" lIns="0" tIns="0" rIns="0" bIns="0" rtlCol="0"/>
          <a:lstStyle/>
          <a:p>
            <a:endParaRPr/>
          </a:p>
        </p:txBody>
      </p:sp>
      <p:sp>
        <p:nvSpPr>
          <p:cNvPr id="72" name="object 72"/>
          <p:cNvSpPr/>
          <p:nvPr/>
        </p:nvSpPr>
        <p:spPr>
          <a:xfrm>
            <a:off x="1674000" y="2269426"/>
            <a:ext cx="0" cy="1579880"/>
          </a:xfrm>
          <a:custGeom>
            <a:avLst/>
            <a:gdLst/>
            <a:ahLst/>
            <a:cxnLst/>
            <a:rect l="l" t="t" r="r" b="b"/>
            <a:pathLst>
              <a:path h="1579879">
                <a:moveTo>
                  <a:pt x="0" y="1579613"/>
                </a:moveTo>
                <a:lnTo>
                  <a:pt x="0" y="0"/>
                </a:lnTo>
              </a:path>
            </a:pathLst>
          </a:custGeom>
          <a:ln w="38100">
            <a:solidFill>
              <a:srgbClr val="FFFFFF"/>
            </a:solidFill>
          </a:ln>
        </p:spPr>
        <p:txBody>
          <a:bodyPr wrap="square" lIns="0" tIns="0" rIns="0" bIns="0" rtlCol="0"/>
          <a:lstStyle/>
          <a:p>
            <a:endParaRPr/>
          </a:p>
        </p:txBody>
      </p:sp>
      <p:sp>
        <p:nvSpPr>
          <p:cNvPr id="73" name="object 73"/>
          <p:cNvSpPr/>
          <p:nvPr/>
        </p:nvSpPr>
        <p:spPr>
          <a:xfrm>
            <a:off x="2626734" y="2269426"/>
            <a:ext cx="0" cy="1579880"/>
          </a:xfrm>
          <a:custGeom>
            <a:avLst/>
            <a:gdLst/>
            <a:ahLst/>
            <a:cxnLst/>
            <a:rect l="l" t="t" r="r" b="b"/>
            <a:pathLst>
              <a:path h="1579879">
                <a:moveTo>
                  <a:pt x="0" y="1579613"/>
                </a:moveTo>
                <a:lnTo>
                  <a:pt x="0" y="0"/>
                </a:lnTo>
              </a:path>
            </a:pathLst>
          </a:custGeom>
          <a:ln w="38100">
            <a:solidFill>
              <a:srgbClr val="FFFFFF"/>
            </a:solidFill>
          </a:ln>
        </p:spPr>
        <p:txBody>
          <a:bodyPr wrap="square" lIns="0" tIns="0" rIns="0" bIns="0" rtlCol="0"/>
          <a:lstStyle/>
          <a:p>
            <a:endParaRPr/>
          </a:p>
        </p:txBody>
      </p:sp>
      <p:sp>
        <p:nvSpPr>
          <p:cNvPr id="74" name="object 74"/>
          <p:cNvSpPr/>
          <p:nvPr/>
        </p:nvSpPr>
        <p:spPr>
          <a:xfrm>
            <a:off x="7992000" y="2269426"/>
            <a:ext cx="0" cy="1579880"/>
          </a:xfrm>
          <a:custGeom>
            <a:avLst/>
            <a:gdLst/>
            <a:ahLst/>
            <a:cxnLst/>
            <a:rect l="l" t="t" r="r" b="b"/>
            <a:pathLst>
              <a:path h="1579879">
                <a:moveTo>
                  <a:pt x="0" y="1579613"/>
                </a:moveTo>
                <a:lnTo>
                  <a:pt x="0" y="0"/>
                </a:lnTo>
              </a:path>
            </a:pathLst>
          </a:custGeom>
          <a:ln w="38100">
            <a:solidFill>
              <a:srgbClr val="FFFFFF"/>
            </a:solidFill>
          </a:ln>
        </p:spPr>
        <p:txBody>
          <a:bodyPr wrap="square" lIns="0" tIns="0" rIns="0" bIns="0" rtlCol="0"/>
          <a:lstStyle/>
          <a:p>
            <a:endParaRPr/>
          </a:p>
        </p:txBody>
      </p:sp>
      <p:sp>
        <p:nvSpPr>
          <p:cNvPr id="75" name="object 75"/>
          <p:cNvSpPr/>
          <p:nvPr/>
        </p:nvSpPr>
        <p:spPr>
          <a:xfrm>
            <a:off x="10132950" y="2269426"/>
            <a:ext cx="0" cy="1579880"/>
          </a:xfrm>
          <a:custGeom>
            <a:avLst/>
            <a:gdLst/>
            <a:ahLst/>
            <a:cxnLst/>
            <a:rect l="l" t="t" r="r" b="b"/>
            <a:pathLst>
              <a:path h="1579879">
                <a:moveTo>
                  <a:pt x="0" y="1579613"/>
                </a:moveTo>
                <a:lnTo>
                  <a:pt x="0" y="0"/>
                </a:lnTo>
              </a:path>
            </a:pathLst>
          </a:custGeom>
          <a:ln w="38100">
            <a:solidFill>
              <a:srgbClr val="FFFFFF"/>
            </a:solidFill>
          </a:ln>
        </p:spPr>
        <p:txBody>
          <a:bodyPr wrap="square" lIns="0" tIns="0" rIns="0" bIns="0" rtlCol="0"/>
          <a:lstStyle/>
          <a:p>
            <a:endParaRPr/>
          </a:p>
        </p:txBody>
      </p:sp>
      <p:sp>
        <p:nvSpPr>
          <p:cNvPr id="76" name="object 76"/>
          <p:cNvSpPr/>
          <p:nvPr/>
        </p:nvSpPr>
        <p:spPr>
          <a:xfrm>
            <a:off x="869941" y="3868089"/>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77" name="object 77"/>
          <p:cNvSpPr/>
          <p:nvPr/>
        </p:nvSpPr>
        <p:spPr>
          <a:xfrm>
            <a:off x="888991" y="3887143"/>
            <a:ext cx="0" cy="664845"/>
          </a:xfrm>
          <a:custGeom>
            <a:avLst/>
            <a:gdLst/>
            <a:ahLst/>
            <a:cxnLst/>
            <a:rect l="l" t="t" r="r" b="b"/>
            <a:pathLst>
              <a:path h="664845">
                <a:moveTo>
                  <a:pt x="0" y="664387"/>
                </a:moveTo>
                <a:lnTo>
                  <a:pt x="0" y="0"/>
                </a:lnTo>
              </a:path>
            </a:pathLst>
          </a:custGeom>
          <a:ln w="38100">
            <a:solidFill>
              <a:srgbClr val="FFFFFF"/>
            </a:solidFill>
          </a:ln>
        </p:spPr>
        <p:txBody>
          <a:bodyPr wrap="square" lIns="0" tIns="0" rIns="0" bIns="0" rtlCol="0"/>
          <a:lstStyle/>
          <a:p>
            <a:endParaRPr/>
          </a:p>
        </p:txBody>
      </p:sp>
      <p:sp>
        <p:nvSpPr>
          <p:cNvPr id="78" name="object 78"/>
          <p:cNvSpPr/>
          <p:nvPr/>
        </p:nvSpPr>
        <p:spPr>
          <a:xfrm>
            <a:off x="1674000" y="3887143"/>
            <a:ext cx="0" cy="664845"/>
          </a:xfrm>
          <a:custGeom>
            <a:avLst/>
            <a:gdLst/>
            <a:ahLst/>
            <a:cxnLst/>
            <a:rect l="l" t="t" r="r" b="b"/>
            <a:pathLst>
              <a:path h="664845">
                <a:moveTo>
                  <a:pt x="0" y="664387"/>
                </a:moveTo>
                <a:lnTo>
                  <a:pt x="0" y="0"/>
                </a:lnTo>
              </a:path>
            </a:pathLst>
          </a:custGeom>
          <a:ln w="38100">
            <a:solidFill>
              <a:srgbClr val="FFFFFF"/>
            </a:solidFill>
          </a:ln>
        </p:spPr>
        <p:txBody>
          <a:bodyPr wrap="square" lIns="0" tIns="0" rIns="0" bIns="0" rtlCol="0"/>
          <a:lstStyle/>
          <a:p>
            <a:endParaRPr/>
          </a:p>
        </p:txBody>
      </p:sp>
      <p:sp>
        <p:nvSpPr>
          <p:cNvPr id="79" name="object 79"/>
          <p:cNvSpPr/>
          <p:nvPr/>
        </p:nvSpPr>
        <p:spPr>
          <a:xfrm>
            <a:off x="2626734" y="3887143"/>
            <a:ext cx="0" cy="664845"/>
          </a:xfrm>
          <a:custGeom>
            <a:avLst/>
            <a:gdLst/>
            <a:ahLst/>
            <a:cxnLst/>
            <a:rect l="l" t="t" r="r" b="b"/>
            <a:pathLst>
              <a:path h="664845">
                <a:moveTo>
                  <a:pt x="0" y="664387"/>
                </a:moveTo>
                <a:lnTo>
                  <a:pt x="0" y="0"/>
                </a:lnTo>
              </a:path>
            </a:pathLst>
          </a:custGeom>
          <a:ln w="38100">
            <a:solidFill>
              <a:srgbClr val="FFFFFF"/>
            </a:solidFill>
          </a:ln>
        </p:spPr>
        <p:txBody>
          <a:bodyPr wrap="square" lIns="0" tIns="0" rIns="0" bIns="0" rtlCol="0"/>
          <a:lstStyle/>
          <a:p>
            <a:endParaRPr/>
          </a:p>
        </p:txBody>
      </p:sp>
      <p:sp>
        <p:nvSpPr>
          <p:cNvPr id="80" name="object 80"/>
          <p:cNvSpPr/>
          <p:nvPr/>
        </p:nvSpPr>
        <p:spPr>
          <a:xfrm>
            <a:off x="7992000" y="3887143"/>
            <a:ext cx="0" cy="664845"/>
          </a:xfrm>
          <a:custGeom>
            <a:avLst/>
            <a:gdLst/>
            <a:ahLst/>
            <a:cxnLst/>
            <a:rect l="l" t="t" r="r" b="b"/>
            <a:pathLst>
              <a:path h="664845">
                <a:moveTo>
                  <a:pt x="0" y="664387"/>
                </a:moveTo>
                <a:lnTo>
                  <a:pt x="0" y="0"/>
                </a:lnTo>
              </a:path>
            </a:pathLst>
          </a:custGeom>
          <a:ln w="38100">
            <a:solidFill>
              <a:srgbClr val="FFFFFF"/>
            </a:solidFill>
          </a:ln>
        </p:spPr>
        <p:txBody>
          <a:bodyPr wrap="square" lIns="0" tIns="0" rIns="0" bIns="0" rtlCol="0"/>
          <a:lstStyle/>
          <a:p>
            <a:endParaRPr/>
          </a:p>
        </p:txBody>
      </p:sp>
      <p:sp>
        <p:nvSpPr>
          <p:cNvPr id="81" name="object 81"/>
          <p:cNvSpPr/>
          <p:nvPr/>
        </p:nvSpPr>
        <p:spPr>
          <a:xfrm>
            <a:off x="10132950" y="3887143"/>
            <a:ext cx="0" cy="664845"/>
          </a:xfrm>
          <a:custGeom>
            <a:avLst/>
            <a:gdLst/>
            <a:ahLst/>
            <a:cxnLst/>
            <a:rect l="l" t="t" r="r" b="b"/>
            <a:pathLst>
              <a:path h="664845">
                <a:moveTo>
                  <a:pt x="0" y="664387"/>
                </a:moveTo>
                <a:lnTo>
                  <a:pt x="0" y="0"/>
                </a:lnTo>
              </a:path>
            </a:pathLst>
          </a:custGeom>
          <a:ln w="38100">
            <a:solidFill>
              <a:srgbClr val="FFFFFF"/>
            </a:solidFill>
          </a:ln>
        </p:spPr>
        <p:txBody>
          <a:bodyPr wrap="square" lIns="0" tIns="0" rIns="0" bIns="0" rtlCol="0"/>
          <a:lstStyle/>
          <a:p>
            <a:endParaRPr/>
          </a:p>
        </p:txBody>
      </p:sp>
      <p:sp>
        <p:nvSpPr>
          <p:cNvPr id="82" name="object 82"/>
          <p:cNvSpPr/>
          <p:nvPr/>
        </p:nvSpPr>
        <p:spPr>
          <a:xfrm>
            <a:off x="869941" y="4570581"/>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83" name="object 83"/>
          <p:cNvSpPr/>
          <p:nvPr/>
        </p:nvSpPr>
        <p:spPr>
          <a:xfrm>
            <a:off x="888991" y="4589636"/>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84" name="object 84"/>
          <p:cNvSpPr/>
          <p:nvPr/>
        </p:nvSpPr>
        <p:spPr>
          <a:xfrm>
            <a:off x="1674000" y="4589636"/>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85" name="object 85"/>
          <p:cNvSpPr/>
          <p:nvPr/>
        </p:nvSpPr>
        <p:spPr>
          <a:xfrm>
            <a:off x="2626734" y="4589636"/>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86" name="object 86"/>
          <p:cNvSpPr/>
          <p:nvPr/>
        </p:nvSpPr>
        <p:spPr>
          <a:xfrm>
            <a:off x="7992000" y="4589636"/>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87" name="object 87"/>
          <p:cNvSpPr/>
          <p:nvPr/>
        </p:nvSpPr>
        <p:spPr>
          <a:xfrm>
            <a:off x="10132950" y="4589636"/>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88" name="object 88"/>
          <p:cNvSpPr/>
          <p:nvPr/>
        </p:nvSpPr>
        <p:spPr>
          <a:xfrm>
            <a:off x="869941" y="5235799"/>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89" name="object 89"/>
          <p:cNvSpPr/>
          <p:nvPr/>
        </p:nvSpPr>
        <p:spPr>
          <a:xfrm>
            <a:off x="888991" y="5254854"/>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90" name="object 90"/>
          <p:cNvSpPr/>
          <p:nvPr/>
        </p:nvSpPr>
        <p:spPr>
          <a:xfrm>
            <a:off x="1674000" y="5254854"/>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91" name="object 91"/>
          <p:cNvSpPr/>
          <p:nvPr/>
        </p:nvSpPr>
        <p:spPr>
          <a:xfrm>
            <a:off x="2626734" y="5254854"/>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92" name="object 92"/>
          <p:cNvSpPr/>
          <p:nvPr/>
        </p:nvSpPr>
        <p:spPr>
          <a:xfrm>
            <a:off x="7992000" y="5254854"/>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93" name="object 93"/>
          <p:cNvSpPr/>
          <p:nvPr/>
        </p:nvSpPr>
        <p:spPr>
          <a:xfrm>
            <a:off x="10132950" y="5254854"/>
            <a:ext cx="0" cy="627380"/>
          </a:xfrm>
          <a:custGeom>
            <a:avLst/>
            <a:gdLst/>
            <a:ahLst/>
            <a:cxnLst/>
            <a:rect l="l" t="t" r="r" b="b"/>
            <a:pathLst>
              <a:path h="627379">
                <a:moveTo>
                  <a:pt x="0" y="627113"/>
                </a:moveTo>
                <a:lnTo>
                  <a:pt x="0" y="0"/>
                </a:lnTo>
              </a:path>
            </a:pathLst>
          </a:custGeom>
          <a:ln w="38100">
            <a:solidFill>
              <a:srgbClr val="FFFFFF"/>
            </a:solidFill>
          </a:ln>
        </p:spPr>
        <p:txBody>
          <a:bodyPr wrap="square" lIns="0" tIns="0" rIns="0" bIns="0" rtlCol="0"/>
          <a:lstStyle/>
          <a:p>
            <a:endParaRPr/>
          </a:p>
        </p:txBody>
      </p:sp>
      <p:sp>
        <p:nvSpPr>
          <p:cNvPr id="94" name="object 94"/>
          <p:cNvSpPr/>
          <p:nvPr/>
        </p:nvSpPr>
        <p:spPr>
          <a:xfrm>
            <a:off x="869941" y="5901018"/>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95" name="object 95"/>
          <p:cNvSpPr/>
          <p:nvPr/>
        </p:nvSpPr>
        <p:spPr>
          <a:xfrm>
            <a:off x="888991" y="5920074"/>
            <a:ext cx="0" cy="838835"/>
          </a:xfrm>
          <a:custGeom>
            <a:avLst/>
            <a:gdLst/>
            <a:ahLst/>
            <a:cxnLst/>
            <a:rect l="l" t="t" r="r" b="b"/>
            <a:pathLst>
              <a:path h="838834">
                <a:moveTo>
                  <a:pt x="0" y="838504"/>
                </a:moveTo>
                <a:lnTo>
                  <a:pt x="0" y="0"/>
                </a:lnTo>
              </a:path>
            </a:pathLst>
          </a:custGeom>
          <a:ln w="38100">
            <a:solidFill>
              <a:srgbClr val="FFFFFF"/>
            </a:solidFill>
          </a:ln>
        </p:spPr>
        <p:txBody>
          <a:bodyPr wrap="square" lIns="0" tIns="0" rIns="0" bIns="0" rtlCol="0"/>
          <a:lstStyle/>
          <a:p>
            <a:endParaRPr/>
          </a:p>
        </p:txBody>
      </p:sp>
      <p:sp>
        <p:nvSpPr>
          <p:cNvPr id="96" name="object 96"/>
          <p:cNvSpPr/>
          <p:nvPr/>
        </p:nvSpPr>
        <p:spPr>
          <a:xfrm>
            <a:off x="1674000" y="5920074"/>
            <a:ext cx="0" cy="838835"/>
          </a:xfrm>
          <a:custGeom>
            <a:avLst/>
            <a:gdLst/>
            <a:ahLst/>
            <a:cxnLst/>
            <a:rect l="l" t="t" r="r" b="b"/>
            <a:pathLst>
              <a:path h="838834">
                <a:moveTo>
                  <a:pt x="0" y="838504"/>
                </a:moveTo>
                <a:lnTo>
                  <a:pt x="0" y="0"/>
                </a:lnTo>
              </a:path>
            </a:pathLst>
          </a:custGeom>
          <a:ln w="38100">
            <a:solidFill>
              <a:srgbClr val="FFFFFF"/>
            </a:solidFill>
          </a:ln>
        </p:spPr>
        <p:txBody>
          <a:bodyPr wrap="square" lIns="0" tIns="0" rIns="0" bIns="0" rtlCol="0"/>
          <a:lstStyle/>
          <a:p>
            <a:endParaRPr/>
          </a:p>
        </p:txBody>
      </p:sp>
      <p:sp>
        <p:nvSpPr>
          <p:cNvPr id="97" name="object 97"/>
          <p:cNvSpPr/>
          <p:nvPr/>
        </p:nvSpPr>
        <p:spPr>
          <a:xfrm>
            <a:off x="2626734" y="5920074"/>
            <a:ext cx="0" cy="838835"/>
          </a:xfrm>
          <a:custGeom>
            <a:avLst/>
            <a:gdLst/>
            <a:ahLst/>
            <a:cxnLst/>
            <a:rect l="l" t="t" r="r" b="b"/>
            <a:pathLst>
              <a:path h="838834">
                <a:moveTo>
                  <a:pt x="0" y="838504"/>
                </a:moveTo>
                <a:lnTo>
                  <a:pt x="0" y="0"/>
                </a:lnTo>
              </a:path>
            </a:pathLst>
          </a:custGeom>
          <a:ln w="38100">
            <a:solidFill>
              <a:srgbClr val="FFFFFF"/>
            </a:solidFill>
          </a:ln>
        </p:spPr>
        <p:txBody>
          <a:bodyPr wrap="square" lIns="0" tIns="0" rIns="0" bIns="0" rtlCol="0"/>
          <a:lstStyle/>
          <a:p>
            <a:endParaRPr/>
          </a:p>
        </p:txBody>
      </p:sp>
      <p:sp>
        <p:nvSpPr>
          <p:cNvPr id="98" name="object 98"/>
          <p:cNvSpPr/>
          <p:nvPr/>
        </p:nvSpPr>
        <p:spPr>
          <a:xfrm>
            <a:off x="7992000" y="5920074"/>
            <a:ext cx="0" cy="838835"/>
          </a:xfrm>
          <a:custGeom>
            <a:avLst/>
            <a:gdLst/>
            <a:ahLst/>
            <a:cxnLst/>
            <a:rect l="l" t="t" r="r" b="b"/>
            <a:pathLst>
              <a:path h="838834">
                <a:moveTo>
                  <a:pt x="0" y="838504"/>
                </a:moveTo>
                <a:lnTo>
                  <a:pt x="0" y="0"/>
                </a:lnTo>
              </a:path>
            </a:pathLst>
          </a:custGeom>
          <a:ln w="38100">
            <a:solidFill>
              <a:srgbClr val="FFFFFF"/>
            </a:solidFill>
          </a:ln>
        </p:spPr>
        <p:txBody>
          <a:bodyPr wrap="square" lIns="0" tIns="0" rIns="0" bIns="0" rtlCol="0"/>
          <a:lstStyle/>
          <a:p>
            <a:endParaRPr/>
          </a:p>
        </p:txBody>
      </p:sp>
      <p:sp>
        <p:nvSpPr>
          <p:cNvPr id="99" name="object 99"/>
          <p:cNvSpPr/>
          <p:nvPr/>
        </p:nvSpPr>
        <p:spPr>
          <a:xfrm>
            <a:off x="10132950" y="5920074"/>
            <a:ext cx="0" cy="838835"/>
          </a:xfrm>
          <a:custGeom>
            <a:avLst/>
            <a:gdLst/>
            <a:ahLst/>
            <a:cxnLst/>
            <a:rect l="l" t="t" r="r" b="b"/>
            <a:pathLst>
              <a:path h="838834">
                <a:moveTo>
                  <a:pt x="0" y="838504"/>
                </a:moveTo>
                <a:lnTo>
                  <a:pt x="0" y="0"/>
                </a:lnTo>
              </a:path>
            </a:pathLst>
          </a:custGeom>
          <a:ln w="38100">
            <a:solidFill>
              <a:srgbClr val="FFFFFF"/>
            </a:solidFill>
          </a:ln>
        </p:spPr>
        <p:txBody>
          <a:bodyPr wrap="square" lIns="0" tIns="0" rIns="0" bIns="0" rtlCol="0"/>
          <a:lstStyle/>
          <a:p>
            <a:endParaRPr/>
          </a:p>
        </p:txBody>
      </p:sp>
      <p:sp>
        <p:nvSpPr>
          <p:cNvPr id="100" name="object 100"/>
          <p:cNvSpPr/>
          <p:nvPr/>
        </p:nvSpPr>
        <p:spPr>
          <a:xfrm>
            <a:off x="869941" y="6777629"/>
            <a:ext cx="9282430" cy="0"/>
          </a:xfrm>
          <a:custGeom>
            <a:avLst/>
            <a:gdLst/>
            <a:ahLst/>
            <a:cxnLst/>
            <a:rect l="l" t="t" r="r" b="b"/>
            <a:pathLst>
              <a:path w="9282430">
                <a:moveTo>
                  <a:pt x="0" y="0"/>
                </a:moveTo>
                <a:lnTo>
                  <a:pt x="9282062" y="0"/>
                </a:lnTo>
              </a:path>
            </a:pathLst>
          </a:custGeom>
          <a:ln w="38100">
            <a:solidFill>
              <a:srgbClr val="FFFFFF"/>
            </a:solidFill>
          </a:ln>
        </p:spPr>
        <p:txBody>
          <a:bodyPr wrap="square" lIns="0" tIns="0" rIns="0" bIns="0" rtlCol="0"/>
          <a:lstStyle/>
          <a:p>
            <a:endParaRPr/>
          </a:p>
        </p:txBody>
      </p:sp>
      <p:sp>
        <p:nvSpPr>
          <p:cNvPr id="101" name="object 101"/>
          <p:cNvSpPr txBox="1"/>
          <p:nvPr/>
        </p:nvSpPr>
        <p:spPr>
          <a:xfrm>
            <a:off x="1745447" y="1562291"/>
            <a:ext cx="795020" cy="444500"/>
          </a:xfrm>
          <a:prstGeom prst="rect">
            <a:avLst/>
          </a:prstGeom>
        </p:spPr>
        <p:txBody>
          <a:bodyPr vert="horz" wrap="square" lIns="0" tIns="0" rIns="0" bIns="0" rtlCol="0">
            <a:spAutoFit/>
          </a:bodyPr>
          <a:lstStyle/>
          <a:p>
            <a:pPr marL="12700">
              <a:lnSpc>
                <a:spcPct val="100000"/>
              </a:lnSpc>
            </a:pPr>
            <a:r>
              <a:rPr sz="3300" b="1" spc="-400" dirty="0">
                <a:solidFill>
                  <a:srgbClr val="FFFFFF"/>
                </a:solidFill>
                <a:latin typeface="Segoe UI"/>
                <a:cs typeface="Segoe UI"/>
              </a:rPr>
              <a:t>1156</a:t>
            </a:r>
            <a:endParaRPr sz="3300">
              <a:latin typeface="Segoe UI"/>
              <a:cs typeface="Segoe UI"/>
            </a:endParaRPr>
          </a:p>
        </p:txBody>
      </p:sp>
      <p:sp>
        <p:nvSpPr>
          <p:cNvPr id="102" name="object 102"/>
          <p:cNvSpPr txBox="1"/>
          <p:nvPr/>
        </p:nvSpPr>
        <p:spPr>
          <a:xfrm>
            <a:off x="2686034" y="1601663"/>
            <a:ext cx="4355465" cy="584200"/>
          </a:xfrm>
          <a:prstGeom prst="rect">
            <a:avLst/>
          </a:prstGeom>
        </p:spPr>
        <p:txBody>
          <a:bodyPr vert="horz" wrap="square" lIns="0" tIns="0" rIns="0" bIns="0" rtlCol="0">
            <a:spAutoFit/>
          </a:bodyPr>
          <a:lstStyle/>
          <a:p>
            <a:pPr marL="12700" marR="5080">
              <a:lnSpc>
                <a:spcPts val="2200"/>
              </a:lnSpc>
            </a:pPr>
            <a:r>
              <a:rPr sz="2200" b="1" dirty="0">
                <a:solidFill>
                  <a:srgbClr val="FFFFFF"/>
                </a:solidFill>
                <a:latin typeface="Segoe UI"/>
                <a:cs typeface="Segoe UI"/>
              </a:rPr>
              <a:t>Дош</a:t>
            </a:r>
            <a:r>
              <a:rPr sz="2200" b="1" spc="-40" dirty="0">
                <a:solidFill>
                  <a:srgbClr val="FFFFFF"/>
                </a:solidFill>
                <a:latin typeface="Segoe UI"/>
                <a:cs typeface="Segoe UI"/>
              </a:rPr>
              <a:t>к</a:t>
            </a:r>
            <a:r>
              <a:rPr sz="2200" b="1" dirty="0">
                <a:solidFill>
                  <a:srgbClr val="FFFFFF"/>
                </a:solidFill>
                <a:latin typeface="Segoe UI"/>
                <a:cs typeface="Segoe UI"/>
              </a:rPr>
              <a:t>ольные об</a:t>
            </a:r>
            <a:r>
              <a:rPr sz="2200" b="1" spc="-25" dirty="0">
                <a:solidFill>
                  <a:srgbClr val="FFFFFF"/>
                </a:solidFill>
                <a:latin typeface="Segoe UI"/>
                <a:cs typeface="Segoe UI"/>
              </a:rPr>
              <a:t>р</a:t>
            </a:r>
            <a:r>
              <a:rPr sz="2200" b="1" dirty="0">
                <a:solidFill>
                  <a:srgbClr val="FFFFFF"/>
                </a:solidFill>
                <a:latin typeface="Segoe UI"/>
                <a:cs typeface="Segoe UI"/>
              </a:rPr>
              <a:t>азова</a:t>
            </a:r>
            <a:r>
              <a:rPr sz="2200" b="1" spc="-35" dirty="0">
                <a:solidFill>
                  <a:srgbClr val="FFFFFF"/>
                </a:solidFill>
                <a:latin typeface="Segoe UI"/>
                <a:cs typeface="Segoe UI"/>
              </a:rPr>
              <a:t>т</a:t>
            </a:r>
            <a:r>
              <a:rPr sz="2200" b="1" dirty="0">
                <a:solidFill>
                  <a:srgbClr val="FFFFFF"/>
                </a:solidFill>
                <a:latin typeface="Segoe UI"/>
                <a:cs typeface="Segoe UI"/>
              </a:rPr>
              <a:t>ельные ор</a:t>
            </a:r>
            <a:r>
              <a:rPr sz="2200" b="1" spc="-55" dirty="0">
                <a:solidFill>
                  <a:srgbClr val="FFFFFF"/>
                </a:solidFill>
                <a:latin typeface="Segoe UI"/>
                <a:cs typeface="Segoe UI"/>
              </a:rPr>
              <a:t>г</a:t>
            </a:r>
            <a:r>
              <a:rPr sz="2200" b="1" dirty="0">
                <a:solidFill>
                  <a:srgbClr val="FFFFFF"/>
                </a:solidFill>
                <a:latin typeface="Segoe UI"/>
                <a:cs typeface="Segoe UI"/>
              </a:rPr>
              <a:t>анизации</a:t>
            </a:r>
            <a:endParaRPr sz="2200">
              <a:latin typeface="Segoe UI"/>
              <a:cs typeface="Segoe UI"/>
            </a:endParaRPr>
          </a:p>
        </p:txBody>
      </p:sp>
      <p:sp>
        <p:nvSpPr>
          <p:cNvPr id="103" name="object 103"/>
          <p:cNvSpPr txBox="1"/>
          <p:nvPr/>
        </p:nvSpPr>
        <p:spPr>
          <a:xfrm>
            <a:off x="8051300" y="1593202"/>
            <a:ext cx="1448435" cy="617220"/>
          </a:xfrm>
          <a:prstGeom prst="rect">
            <a:avLst/>
          </a:prstGeom>
        </p:spPr>
        <p:txBody>
          <a:bodyPr vert="horz" wrap="square" lIns="0" tIns="0" rIns="0" bIns="0" rtlCol="0">
            <a:spAutoFit/>
          </a:bodyPr>
          <a:lstStyle/>
          <a:p>
            <a:pPr marL="12700">
              <a:lnSpc>
                <a:spcPts val="3460"/>
              </a:lnSpc>
            </a:pPr>
            <a:r>
              <a:rPr sz="3000" b="1" dirty="0">
                <a:solidFill>
                  <a:srgbClr val="FFFFFF"/>
                </a:solidFill>
                <a:latin typeface="Segoe UI"/>
                <a:cs typeface="Segoe UI"/>
              </a:rPr>
              <a:t>167 945</a:t>
            </a:r>
            <a:endParaRPr sz="3000">
              <a:latin typeface="Segoe UI"/>
              <a:cs typeface="Segoe UI"/>
            </a:endParaRPr>
          </a:p>
          <a:p>
            <a:pPr marL="12700">
              <a:lnSpc>
                <a:spcPts val="1780"/>
              </a:lnSpc>
            </a:pPr>
            <a:r>
              <a:rPr sz="1600" dirty="0">
                <a:solidFill>
                  <a:srgbClr val="FFFFFF"/>
                </a:solidFill>
                <a:latin typeface="Segoe UI"/>
                <a:cs typeface="Segoe UI"/>
              </a:rPr>
              <a:t>воспитанников</a:t>
            </a:r>
            <a:endParaRPr sz="1600">
              <a:latin typeface="Segoe UI"/>
              <a:cs typeface="Segoe UI"/>
            </a:endParaRPr>
          </a:p>
        </p:txBody>
      </p:sp>
      <p:sp>
        <p:nvSpPr>
          <p:cNvPr id="104" name="object 104"/>
          <p:cNvSpPr txBox="1"/>
          <p:nvPr/>
        </p:nvSpPr>
        <p:spPr>
          <a:xfrm>
            <a:off x="1892206" y="2277941"/>
            <a:ext cx="5614035" cy="406400"/>
          </a:xfrm>
          <a:prstGeom prst="rect">
            <a:avLst/>
          </a:prstGeom>
        </p:spPr>
        <p:txBody>
          <a:bodyPr vert="horz" wrap="square" lIns="0" tIns="0" rIns="0" bIns="0" rtlCol="0">
            <a:spAutoFit/>
          </a:bodyPr>
          <a:lstStyle/>
          <a:p>
            <a:pPr marL="12700">
              <a:lnSpc>
                <a:spcPct val="100000"/>
              </a:lnSpc>
            </a:pPr>
            <a:r>
              <a:rPr sz="4500" b="1" spc="-44" baseline="-11111" dirty="0">
                <a:solidFill>
                  <a:srgbClr val="FFFFFF"/>
                </a:solidFill>
                <a:latin typeface="Segoe UI"/>
                <a:cs typeface="Segoe UI"/>
              </a:rPr>
              <a:t>88</a:t>
            </a:r>
            <a:r>
              <a:rPr sz="4500" b="1" baseline="-11111" dirty="0">
                <a:solidFill>
                  <a:srgbClr val="FFFFFF"/>
                </a:solidFill>
                <a:latin typeface="Segoe UI"/>
                <a:cs typeface="Segoe UI"/>
              </a:rPr>
              <a:t>9</a:t>
            </a:r>
            <a:r>
              <a:rPr sz="4500" b="1" spc="457" baseline="-11111" dirty="0">
                <a:solidFill>
                  <a:srgbClr val="FFFFFF"/>
                </a:solidFill>
                <a:latin typeface="Segoe UI"/>
                <a:cs typeface="Segoe UI"/>
              </a:rPr>
              <a:t> </a:t>
            </a:r>
            <a:r>
              <a:rPr sz="2200" b="1" spc="-70" dirty="0">
                <a:solidFill>
                  <a:srgbClr val="FFFFFF"/>
                </a:solidFill>
                <a:latin typeface="Segoe UI"/>
                <a:cs typeface="Segoe UI"/>
              </a:rPr>
              <a:t>Общеоб</a:t>
            </a:r>
            <a:r>
              <a:rPr sz="2200" b="1" spc="-90" dirty="0">
                <a:solidFill>
                  <a:srgbClr val="FFFFFF"/>
                </a:solidFill>
                <a:latin typeface="Segoe UI"/>
                <a:cs typeface="Segoe UI"/>
              </a:rPr>
              <a:t>р</a:t>
            </a:r>
            <a:r>
              <a:rPr sz="2200" b="1" spc="-70" dirty="0">
                <a:solidFill>
                  <a:srgbClr val="FFFFFF"/>
                </a:solidFill>
                <a:latin typeface="Segoe UI"/>
                <a:cs typeface="Segoe UI"/>
              </a:rPr>
              <a:t>азова</a:t>
            </a:r>
            <a:r>
              <a:rPr sz="2200" b="1" spc="-100" dirty="0">
                <a:solidFill>
                  <a:srgbClr val="FFFFFF"/>
                </a:solidFill>
                <a:latin typeface="Segoe UI"/>
                <a:cs typeface="Segoe UI"/>
              </a:rPr>
              <a:t>т</a:t>
            </a:r>
            <a:r>
              <a:rPr sz="2200" b="1" spc="-70" dirty="0">
                <a:solidFill>
                  <a:srgbClr val="FFFFFF"/>
                </a:solidFill>
                <a:latin typeface="Segoe UI"/>
                <a:cs typeface="Segoe UI"/>
              </a:rPr>
              <a:t>ельны</a:t>
            </a:r>
            <a:r>
              <a:rPr sz="2200" b="1" dirty="0">
                <a:solidFill>
                  <a:srgbClr val="FFFFFF"/>
                </a:solidFill>
                <a:latin typeface="Segoe UI"/>
                <a:cs typeface="Segoe UI"/>
              </a:rPr>
              <a:t>е</a:t>
            </a:r>
            <a:r>
              <a:rPr sz="2200" b="1" spc="-135" dirty="0">
                <a:solidFill>
                  <a:srgbClr val="FFFFFF"/>
                </a:solidFill>
                <a:latin typeface="Segoe UI"/>
                <a:cs typeface="Segoe UI"/>
              </a:rPr>
              <a:t> </a:t>
            </a:r>
            <a:r>
              <a:rPr sz="2200" b="1" spc="-70" dirty="0">
                <a:solidFill>
                  <a:srgbClr val="FFFFFF"/>
                </a:solidFill>
                <a:latin typeface="Segoe UI"/>
                <a:cs typeface="Segoe UI"/>
              </a:rPr>
              <a:t>ор</a:t>
            </a:r>
            <a:r>
              <a:rPr sz="2200" b="1" spc="-120" dirty="0">
                <a:solidFill>
                  <a:srgbClr val="FFFFFF"/>
                </a:solidFill>
                <a:latin typeface="Segoe UI"/>
                <a:cs typeface="Segoe UI"/>
              </a:rPr>
              <a:t>г</a:t>
            </a:r>
            <a:r>
              <a:rPr sz="2200" b="1" spc="-70" dirty="0">
                <a:solidFill>
                  <a:srgbClr val="FFFFFF"/>
                </a:solidFill>
                <a:latin typeface="Segoe UI"/>
                <a:cs typeface="Segoe UI"/>
              </a:rPr>
              <a:t>анизации</a:t>
            </a:r>
            <a:endParaRPr sz="2200">
              <a:latin typeface="Segoe UI"/>
              <a:cs typeface="Segoe UI"/>
            </a:endParaRPr>
          </a:p>
        </p:txBody>
      </p:sp>
      <p:sp>
        <p:nvSpPr>
          <p:cNvPr id="105" name="object 105"/>
          <p:cNvSpPr txBox="1"/>
          <p:nvPr/>
        </p:nvSpPr>
        <p:spPr>
          <a:xfrm>
            <a:off x="8051302" y="2277941"/>
            <a:ext cx="1999614" cy="1555115"/>
          </a:xfrm>
          <a:prstGeom prst="rect">
            <a:avLst/>
          </a:prstGeom>
        </p:spPr>
        <p:txBody>
          <a:bodyPr vert="horz" wrap="square" lIns="0" tIns="0" rIns="0" bIns="0" rtlCol="0">
            <a:spAutoFit/>
          </a:bodyPr>
          <a:lstStyle/>
          <a:p>
            <a:pPr marL="12700">
              <a:lnSpc>
                <a:spcPts val="3350"/>
              </a:lnSpc>
            </a:pPr>
            <a:r>
              <a:rPr sz="3000" b="1" dirty="0">
                <a:solidFill>
                  <a:srgbClr val="FFFFFF"/>
                </a:solidFill>
                <a:latin typeface="Segoe UI"/>
                <a:cs typeface="Segoe UI"/>
              </a:rPr>
              <a:t>338 976</a:t>
            </a:r>
            <a:endParaRPr sz="3000">
              <a:latin typeface="Segoe UI"/>
              <a:cs typeface="Segoe UI"/>
            </a:endParaRPr>
          </a:p>
          <a:p>
            <a:pPr marL="12700">
              <a:lnSpc>
                <a:spcPts val="1510"/>
              </a:lnSpc>
            </a:pPr>
            <a:r>
              <a:rPr sz="1600" dirty="0">
                <a:solidFill>
                  <a:srgbClr val="FFFFFF"/>
                </a:solidFill>
                <a:latin typeface="Segoe UI"/>
                <a:cs typeface="Segoe UI"/>
              </a:rPr>
              <a:t>обучающихся</a:t>
            </a:r>
            <a:endParaRPr sz="1600">
              <a:latin typeface="Segoe UI"/>
              <a:cs typeface="Segoe UI"/>
            </a:endParaRPr>
          </a:p>
          <a:p>
            <a:pPr marL="12700">
              <a:lnSpc>
                <a:spcPts val="3300"/>
              </a:lnSpc>
            </a:pPr>
            <a:r>
              <a:rPr sz="3000" b="1" spc="-5" dirty="0">
                <a:solidFill>
                  <a:srgbClr val="FFFFFF"/>
                </a:solidFill>
                <a:latin typeface="Segoe UI"/>
                <a:cs typeface="Segoe UI"/>
              </a:rPr>
              <a:t>3417</a:t>
            </a:r>
            <a:endParaRPr sz="3000">
              <a:latin typeface="Segoe UI"/>
              <a:cs typeface="Segoe UI"/>
            </a:endParaRPr>
          </a:p>
          <a:p>
            <a:pPr marL="12700">
              <a:lnSpc>
                <a:spcPts val="1780"/>
              </a:lnSpc>
            </a:pPr>
            <a:r>
              <a:rPr sz="1600" dirty="0">
                <a:solidFill>
                  <a:srgbClr val="FFFFFF"/>
                </a:solidFill>
                <a:latin typeface="Segoe UI"/>
                <a:cs typeface="Segoe UI"/>
              </a:rPr>
              <a:t>воспитанников</a:t>
            </a:r>
            <a:endParaRPr sz="1600">
              <a:latin typeface="Segoe UI"/>
              <a:cs typeface="Segoe UI"/>
            </a:endParaRPr>
          </a:p>
          <a:p>
            <a:pPr marL="12700">
              <a:lnSpc>
                <a:spcPct val="100000"/>
              </a:lnSpc>
              <a:spcBef>
                <a:spcPts val="80"/>
              </a:spcBef>
            </a:pPr>
            <a:r>
              <a:rPr sz="1000" spc="-20" dirty="0">
                <a:solidFill>
                  <a:srgbClr val="FFFFFF"/>
                </a:solidFill>
                <a:latin typeface="Segoe UI"/>
                <a:cs typeface="Segoe UI"/>
              </a:rPr>
              <a:t>(п</a:t>
            </a:r>
            <a:r>
              <a:rPr sz="1000" dirty="0">
                <a:solidFill>
                  <a:srgbClr val="FFFFFF"/>
                </a:solidFill>
                <a:latin typeface="Segoe UI"/>
                <a:cs typeface="Segoe UI"/>
              </a:rPr>
              <a:t>о</a:t>
            </a:r>
            <a:r>
              <a:rPr sz="1000" spc="-40" dirty="0">
                <a:solidFill>
                  <a:srgbClr val="FFFFFF"/>
                </a:solidFill>
                <a:latin typeface="Segoe UI"/>
                <a:cs typeface="Segoe UI"/>
              </a:rPr>
              <a:t> </a:t>
            </a:r>
            <a:r>
              <a:rPr sz="1000" spc="-20" dirty="0">
                <a:solidFill>
                  <a:srgbClr val="FFFFFF"/>
                </a:solidFill>
                <a:latin typeface="Segoe UI"/>
                <a:cs typeface="Segoe UI"/>
              </a:rPr>
              <a:t>образовательны</a:t>
            </a:r>
            <a:r>
              <a:rPr sz="1000" dirty="0">
                <a:solidFill>
                  <a:srgbClr val="FFFFFF"/>
                </a:solidFill>
                <a:latin typeface="Segoe UI"/>
                <a:cs typeface="Segoe UI"/>
              </a:rPr>
              <a:t>м</a:t>
            </a:r>
            <a:r>
              <a:rPr sz="1000" spc="-40" dirty="0">
                <a:solidFill>
                  <a:srgbClr val="FFFFFF"/>
                </a:solidFill>
                <a:latin typeface="Segoe UI"/>
                <a:cs typeface="Segoe UI"/>
              </a:rPr>
              <a:t> </a:t>
            </a:r>
            <a:r>
              <a:rPr sz="1000" spc="-20" dirty="0">
                <a:solidFill>
                  <a:srgbClr val="FFFFFF"/>
                </a:solidFill>
                <a:latin typeface="Segoe UI"/>
                <a:cs typeface="Segoe UI"/>
              </a:rPr>
              <a:t>программам</a:t>
            </a:r>
            <a:endParaRPr sz="1000">
              <a:latin typeface="Segoe UI"/>
              <a:cs typeface="Segoe UI"/>
            </a:endParaRPr>
          </a:p>
          <a:p>
            <a:pPr marL="12700">
              <a:lnSpc>
                <a:spcPct val="100000"/>
              </a:lnSpc>
              <a:spcBef>
                <a:spcPts val="200"/>
              </a:spcBef>
            </a:pPr>
            <a:r>
              <a:rPr sz="1000" spc="-20" dirty="0">
                <a:solidFill>
                  <a:srgbClr val="FFFFFF"/>
                </a:solidFill>
                <a:latin typeface="Segoe UI"/>
                <a:cs typeface="Segoe UI"/>
              </a:rPr>
              <a:t>дошкольног</a:t>
            </a:r>
            <a:r>
              <a:rPr sz="1000" dirty="0">
                <a:solidFill>
                  <a:srgbClr val="FFFFFF"/>
                </a:solidFill>
                <a:latin typeface="Segoe UI"/>
                <a:cs typeface="Segoe UI"/>
              </a:rPr>
              <a:t>о</a:t>
            </a:r>
            <a:r>
              <a:rPr sz="1000" spc="-40" dirty="0">
                <a:solidFill>
                  <a:srgbClr val="FFFFFF"/>
                </a:solidFill>
                <a:latin typeface="Segoe UI"/>
                <a:cs typeface="Segoe UI"/>
              </a:rPr>
              <a:t> </a:t>
            </a:r>
            <a:r>
              <a:rPr sz="1000" spc="-20" dirty="0">
                <a:solidFill>
                  <a:srgbClr val="FFFFFF"/>
                </a:solidFill>
                <a:latin typeface="Segoe UI"/>
                <a:cs typeface="Segoe UI"/>
              </a:rPr>
              <a:t>образования)</a:t>
            </a:r>
            <a:endParaRPr sz="1000">
              <a:latin typeface="Segoe UI"/>
              <a:cs typeface="Segoe UI"/>
            </a:endParaRPr>
          </a:p>
        </p:txBody>
      </p:sp>
      <p:sp>
        <p:nvSpPr>
          <p:cNvPr id="106" name="object 106"/>
          <p:cNvSpPr txBox="1"/>
          <p:nvPr/>
        </p:nvSpPr>
        <p:spPr>
          <a:xfrm>
            <a:off x="1884587" y="3781425"/>
            <a:ext cx="5133340" cy="406400"/>
          </a:xfrm>
          <a:prstGeom prst="rect">
            <a:avLst/>
          </a:prstGeom>
        </p:spPr>
        <p:txBody>
          <a:bodyPr vert="horz" wrap="square" lIns="0" tIns="0" rIns="0" bIns="0" rtlCol="0">
            <a:spAutoFit/>
          </a:bodyPr>
          <a:lstStyle/>
          <a:p>
            <a:pPr marL="12700">
              <a:lnSpc>
                <a:spcPct val="100000"/>
              </a:lnSpc>
            </a:pPr>
            <a:r>
              <a:rPr sz="4500" b="1" spc="-7" baseline="-11111" dirty="0">
                <a:solidFill>
                  <a:srgbClr val="FFFFFF"/>
                </a:solidFill>
                <a:latin typeface="Segoe UI"/>
                <a:cs typeface="Segoe UI"/>
              </a:rPr>
              <a:t>31</a:t>
            </a:r>
            <a:r>
              <a:rPr sz="4500" b="1" baseline="-11111" dirty="0">
                <a:solidFill>
                  <a:srgbClr val="FFFFFF"/>
                </a:solidFill>
                <a:latin typeface="Segoe UI"/>
                <a:cs typeface="Segoe UI"/>
              </a:rPr>
              <a:t>4</a:t>
            </a:r>
            <a:r>
              <a:rPr sz="4500" b="1" spc="457" baseline="-11111" dirty="0">
                <a:solidFill>
                  <a:srgbClr val="FFFFFF"/>
                </a:solidFill>
                <a:latin typeface="Segoe UI"/>
                <a:cs typeface="Segoe UI"/>
              </a:rPr>
              <a:t> </a:t>
            </a:r>
            <a:r>
              <a:rPr sz="2200" b="1" dirty="0">
                <a:solidFill>
                  <a:srgbClr val="FFFFFF"/>
                </a:solidFill>
                <a:latin typeface="Segoe UI"/>
                <a:cs typeface="Segoe UI"/>
              </a:rPr>
              <a:t>Ор</a:t>
            </a:r>
            <a:r>
              <a:rPr sz="2200" b="1" spc="-55" dirty="0">
                <a:solidFill>
                  <a:srgbClr val="FFFFFF"/>
                </a:solidFill>
                <a:latin typeface="Segoe UI"/>
                <a:cs typeface="Segoe UI"/>
              </a:rPr>
              <a:t>г</a:t>
            </a:r>
            <a:r>
              <a:rPr sz="2200" b="1" dirty="0">
                <a:solidFill>
                  <a:srgbClr val="FFFFFF"/>
                </a:solidFill>
                <a:latin typeface="Segoe UI"/>
                <a:cs typeface="Segoe UI"/>
              </a:rPr>
              <a:t>анизации дополни</a:t>
            </a:r>
            <a:r>
              <a:rPr sz="2200" b="1" spc="-30" dirty="0">
                <a:solidFill>
                  <a:srgbClr val="FFFFFF"/>
                </a:solidFill>
                <a:latin typeface="Segoe UI"/>
                <a:cs typeface="Segoe UI"/>
              </a:rPr>
              <a:t>т</a:t>
            </a:r>
            <a:r>
              <a:rPr sz="2200" b="1" dirty="0">
                <a:solidFill>
                  <a:srgbClr val="FFFFFF"/>
                </a:solidFill>
                <a:latin typeface="Segoe UI"/>
                <a:cs typeface="Segoe UI"/>
              </a:rPr>
              <a:t>ельно</a:t>
            </a:r>
            <a:r>
              <a:rPr sz="2200" b="1" spc="-35" dirty="0">
                <a:solidFill>
                  <a:srgbClr val="FFFFFF"/>
                </a:solidFill>
                <a:latin typeface="Segoe UI"/>
                <a:cs typeface="Segoe UI"/>
              </a:rPr>
              <a:t>г</a:t>
            </a:r>
            <a:r>
              <a:rPr sz="2200" b="1" dirty="0">
                <a:solidFill>
                  <a:srgbClr val="FFFFFF"/>
                </a:solidFill>
                <a:latin typeface="Segoe UI"/>
                <a:cs typeface="Segoe UI"/>
              </a:rPr>
              <a:t>о</a:t>
            </a:r>
            <a:endParaRPr sz="2200" dirty="0">
              <a:latin typeface="Segoe UI"/>
              <a:cs typeface="Segoe UI"/>
            </a:endParaRPr>
          </a:p>
        </p:txBody>
      </p:sp>
      <p:sp>
        <p:nvSpPr>
          <p:cNvPr id="107" name="object 107"/>
          <p:cNvSpPr txBox="1"/>
          <p:nvPr/>
        </p:nvSpPr>
        <p:spPr>
          <a:xfrm>
            <a:off x="2686036" y="4183521"/>
            <a:ext cx="1809750" cy="304800"/>
          </a:xfrm>
          <a:prstGeom prst="rect">
            <a:avLst/>
          </a:prstGeom>
        </p:spPr>
        <p:txBody>
          <a:bodyPr vert="horz" wrap="square" lIns="0" tIns="0" rIns="0" bIns="0" rtlCol="0">
            <a:spAutoFit/>
          </a:bodyPr>
          <a:lstStyle/>
          <a:p>
            <a:pPr marL="12700">
              <a:lnSpc>
                <a:spcPct val="100000"/>
              </a:lnSpc>
            </a:pPr>
            <a:r>
              <a:rPr sz="2200" b="1" dirty="0">
                <a:solidFill>
                  <a:srgbClr val="FFFFFF"/>
                </a:solidFill>
                <a:latin typeface="Segoe UI"/>
                <a:cs typeface="Segoe UI"/>
              </a:rPr>
              <a:t>об</a:t>
            </a:r>
            <a:r>
              <a:rPr sz="2200" b="1" spc="-25" dirty="0">
                <a:solidFill>
                  <a:srgbClr val="FFFFFF"/>
                </a:solidFill>
                <a:latin typeface="Segoe UI"/>
                <a:cs typeface="Segoe UI"/>
              </a:rPr>
              <a:t>р</a:t>
            </a:r>
            <a:r>
              <a:rPr sz="2200" b="1" dirty="0">
                <a:solidFill>
                  <a:srgbClr val="FFFFFF"/>
                </a:solidFill>
                <a:latin typeface="Segoe UI"/>
                <a:cs typeface="Segoe UI"/>
              </a:rPr>
              <a:t>азования</a:t>
            </a:r>
            <a:endParaRPr sz="2200">
              <a:latin typeface="Segoe UI"/>
              <a:cs typeface="Segoe UI"/>
            </a:endParaRPr>
          </a:p>
        </p:txBody>
      </p:sp>
      <p:sp>
        <p:nvSpPr>
          <p:cNvPr id="108" name="object 108"/>
          <p:cNvSpPr txBox="1"/>
          <p:nvPr/>
        </p:nvSpPr>
        <p:spPr>
          <a:xfrm>
            <a:off x="8051302" y="3895660"/>
            <a:ext cx="1445260" cy="617220"/>
          </a:xfrm>
          <a:prstGeom prst="rect">
            <a:avLst/>
          </a:prstGeom>
        </p:spPr>
        <p:txBody>
          <a:bodyPr vert="horz" wrap="square" lIns="0" tIns="0" rIns="0" bIns="0" rtlCol="0">
            <a:spAutoFit/>
          </a:bodyPr>
          <a:lstStyle/>
          <a:p>
            <a:pPr marL="12700">
              <a:lnSpc>
                <a:spcPts val="3460"/>
              </a:lnSpc>
            </a:pPr>
            <a:r>
              <a:rPr sz="3000" b="1" dirty="0">
                <a:solidFill>
                  <a:srgbClr val="FFFFFF"/>
                </a:solidFill>
                <a:latin typeface="Segoe UI"/>
                <a:cs typeface="Segoe UI"/>
              </a:rPr>
              <a:t>195 628</a:t>
            </a:r>
            <a:endParaRPr sz="3000">
              <a:latin typeface="Segoe UI"/>
              <a:cs typeface="Segoe UI"/>
            </a:endParaRPr>
          </a:p>
          <a:p>
            <a:pPr marL="12700">
              <a:lnSpc>
                <a:spcPts val="1780"/>
              </a:lnSpc>
            </a:pPr>
            <a:r>
              <a:rPr sz="1600" dirty="0">
                <a:solidFill>
                  <a:srgbClr val="FFFFFF"/>
                </a:solidFill>
                <a:latin typeface="Segoe UI"/>
                <a:cs typeface="Segoe UI"/>
              </a:rPr>
              <a:t>обучающихся</a:t>
            </a:r>
            <a:endParaRPr sz="1600">
              <a:latin typeface="Segoe UI"/>
              <a:cs typeface="Segoe UI"/>
            </a:endParaRPr>
          </a:p>
        </p:txBody>
      </p:sp>
      <p:sp>
        <p:nvSpPr>
          <p:cNvPr id="109" name="object 109"/>
          <p:cNvSpPr txBox="1"/>
          <p:nvPr/>
        </p:nvSpPr>
        <p:spPr>
          <a:xfrm>
            <a:off x="2103737" y="4467225"/>
            <a:ext cx="7173595" cy="406400"/>
          </a:xfrm>
          <a:prstGeom prst="rect">
            <a:avLst/>
          </a:prstGeom>
        </p:spPr>
        <p:txBody>
          <a:bodyPr vert="horz" wrap="square" lIns="0" tIns="0" rIns="0" bIns="0" rtlCol="0">
            <a:spAutoFit/>
          </a:bodyPr>
          <a:lstStyle/>
          <a:p>
            <a:pPr marL="12700">
              <a:lnSpc>
                <a:spcPct val="100000"/>
              </a:lnSpc>
              <a:tabLst>
                <a:tab pos="5960110" algn="l"/>
              </a:tabLst>
            </a:pPr>
            <a:r>
              <a:rPr sz="4500" b="1" baseline="-11111" dirty="0">
                <a:solidFill>
                  <a:srgbClr val="FFFFFF"/>
                </a:solidFill>
                <a:latin typeface="Segoe UI"/>
                <a:cs typeface="Segoe UI"/>
              </a:rPr>
              <a:t>75</a:t>
            </a:r>
            <a:r>
              <a:rPr sz="4500" b="1" spc="457" baseline="-11111" dirty="0">
                <a:solidFill>
                  <a:srgbClr val="FFFFFF"/>
                </a:solidFill>
                <a:latin typeface="Segoe UI"/>
                <a:cs typeface="Segoe UI"/>
              </a:rPr>
              <a:t> </a:t>
            </a:r>
            <a:r>
              <a:rPr sz="2200" b="1" dirty="0">
                <a:solidFill>
                  <a:srgbClr val="FFFFFF"/>
                </a:solidFill>
                <a:latin typeface="Segoe UI"/>
                <a:cs typeface="Segoe UI"/>
              </a:rPr>
              <a:t>Профессиональные</a:t>
            </a:r>
            <a:r>
              <a:rPr sz="2200" b="1" spc="-170" dirty="0">
                <a:solidFill>
                  <a:srgbClr val="FFFFFF"/>
                </a:solidFill>
                <a:latin typeface="Segoe UI"/>
                <a:cs typeface="Segoe UI"/>
              </a:rPr>
              <a:t> </a:t>
            </a:r>
            <a:r>
              <a:rPr sz="2200" b="1" dirty="0">
                <a:solidFill>
                  <a:srgbClr val="FFFFFF"/>
                </a:solidFill>
                <a:latin typeface="Segoe UI"/>
                <a:cs typeface="Segoe UI"/>
              </a:rPr>
              <a:t>об</a:t>
            </a:r>
            <a:r>
              <a:rPr sz="2200" b="1" spc="-25" dirty="0">
                <a:solidFill>
                  <a:srgbClr val="FFFFFF"/>
                </a:solidFill>
                <a:latin typeface="Segoe UI"/>
                <a:cs typeface="Segoe UI"/>
              </a:rPr>
              <a:t>р</a:t>
            </a:r>
            <a:r>
              <a:rPr sz="2200" b="1" dirty="0">
                <a:solidFill>
                  <a:srgbClr val="FFFFFF"/>
                </a:solidFill>
                <a:latin typeface="Segoe UI"/>
                <a:cs typeface="Segoe UI"/>
              </a:rPr>
              <a:t>азова</a:t>
            </a:r>
            <a:r>
              <a:rPr sz="2200" b="1" spc="-35" dirty="0">
                <a:solidFill>
                  <a:srgbClr val="FFFFFF"/>
                </a:solidFill>
                <a:latin typeface="Segoe UI"/>
                <a:cs typeface="Segoe UI"/>
              </a:rPr>
              <a:t>т</a:t>
            </a:r>
            <a:r>
              <a:rPr sz="2200" b="1" dirty="0">
                <a:solidFill>
                  <a:srgbClr val="FFFFFF"/>
                </a:solidFill>
                <a:latin typeface="Segoe UI"/>
                <a:cs typeface="Segoe UI"/>
              </a:rPr>
              <a:t>ельные	</a:t>
            </a:r>
            <a:r>
              <a:rPr sz="4500" b="1" baseline="-11111" dirty="0">
                <a:solidFill>
                  <a:srgbClr val="FFFFFF"/>
                </a:solidFill>
                <a:latin typeface="Segoe UI"/>
                <a:cs typeface="Segoe UI"/>
              </a:rPr>
              <a:t>68 200</a:t>
            </a:r>
            <a:endParaRPr sz="4500" baseline="-11111" dirty="0">
              <a:latin typeface="Segoe UI"/>
              <a:cs typeface="Segoe UI"/>
            </a:endParaRPr>
          </a:p>
        </p:txBody>
      </p:sp>
      <p:sp>
        <p:nvSpPr>
          <p:cNvPr id="110" name="object 110"/>
          <p:cNvSpPr txBox="1"/>
          <p:nvPr/>
        </p:nvSpPr>
        <p:spPr>
          <a:xfrm>
            <a:off x="2686036" y="4886013"/>
            <a:ext cx="1790700" cy="304800"/>
          </a:xfrm>
          <a:prstGeom prst="rect">
            <a:avLst/>
          </a:prstGeom>
        </p:spPr>
        <p:txBody>
          <a:bodyPr vert="horz" wrap="square" lIns="0" tIns="0" rIns="0" bIns="0" rtlCol="0">
            <a:spAutoFit/>
          </a:bodyPr>
          <a:lstStyle/>
          <a:p>
            <a:pPr marL="12700">
              <a:lnSpc>
                <a:spcPct val="100000"/>
              </a:lnSpc>
            </a:pPr>
            <a:r>
              <a:rPr sz="2200" b="1" dirty="0">
                <a:solidFill>
                  <a:srgbClr val="FFFFFF"/>
                </a:solidFill>
                <a:latin typeface="Segoe UI"/>
                <a:cs typeface="Segoe UI"/>
              </a:rPr>
              <a:t>ор</a:t>
            </a:r>
            <a:r>
              <a:rPr sz="2200" b="1" spc="-55" dirty="0">
                <a:solidFill>
                  <a:srgbClr val="FFFFFF"/>
                </a:solidFill>
                <a:latin typeface="Segoe UI"/>
                <a:cs typeface="Segoe UI"/>
              </a:rPr>
              <a:t>г</a:t>
            </a:r>
            <a:r>
              <a:rPr sz="2200" b="1" dirty="0">
                <a:solidFill>
                  <a:srgbClr val="FFFFFF"/>
                </a:solidFill>
                <a:latin typeface="Segoe UI"/>
                <a:cs typeface="Segoe UI"/>
              </a:rPr>
              <a:t>анизации</a:t>
            </a:r>
            <a:endParaRPr sz="2200">
              <a:latin typeface="Segoe UI"/>
              <a:cs typeface="Segoe UI"/>
            </a:endParaRPr>
          </a:p>
        </p:txBody>
      </p:sp>
      <p:sp>
        <p:nvSpPr>
          <p:cNvPr id="111" name="object 111"/>
          <p:cNvSpPr txBox="1"/>
          <p:nvPr/>
        </p:nvSpPr>
        <p:spPr>
          <a:xfrm>
            <a:off x="8051302" y="4986242"/>
            <a:ext cx="946150"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студентов</a:t>
            </a:r>
            <a:endParaRPr sz="1600">
              <a:latin typeface="Segoe UI"/>
              <a:cs typeface="Segoe UI"/>
            </a:endParaRPr>
          </a:p>
        </p:txBody>
      </p:sp>
      <p:sp>
        <p:nvSpPr>
          <p:cNvPr id="112" name="object 112"/>
          <p:cNvSpPr txBox="1"/>
          <p:nvPr/>
        </p:nvSpPr>
        <p:spPr>
          <a:xfrm>
            <a:off x="2103737" y="5153025"/>
            <a:ext cx="4919345" cy="406400"/>
          </a:xfrm>
          <a:prstGeom prst="rect">
            <a:avLst/>
          </a:prstGeom>
        </p:spPr>
        <p:txBody>
          <a:bodyPr vert="horz" wrap="square" lIns="0" tIns="0" rIns="0" bIns="0" rtlCol="0">
            <a:spAutoFit/>
          </a:bodyPr>
          <a:lstStyle/>
          <a:p>
            <a:pPr marL="12700">
              <a:lnSpc>
                <a:spcPct val="100000"/>
              </a:lnSpc>
            </a:pPr>
            <a:r>
              <a:rPr sz="4500" b="1" spc="-7" baseline="-11111" dirty="0">
                <a:solidFill>
                  <a:srgbClr val="FFFFFF"/>
                </a:solidFill>
                <a:latin typeface="Segoe UI"/>
                <a:cs typeface="Segoe UI"/>
              </a:rPr>
              <a:t>1</a:t>
            </a:r>
            <a:r>
              <a:rPr sz="4500" b="1" baseline="-11111" dirty="0">
                <a:solidFill>
                  <a:srgbClr val="FFFFFF"/>
                </a:solidFill>
                <a:latin typeface="Segoe UI"/>
                <a:cs typeface="Segoe UI"/>
              </a:rPr>
              <a:t>1</a:t>
            </a:r>
            <a:r>
              <a:rPr sz="4500" b="1" spc="457" baseline="-11111" dirty="0">
                <a:solidFill>
                  <a:srgbClr val="FFFFFF"/>
                </a:solidFill>
                <a:latin typeface="Segoe UI"/>
                <a:cs typeface="Segoe UI"/>
              </a:rPr>
              <a:t> </a:t>
            </a:r>
            <a:r>
              <a:rPr sz="2200" b="1" dirty="0">
                <a:solidFill>
                  <a:srgbClr val="FFFFFF"/>
                </a:solidFill>
                <a:latin typeface="Segoe UI"/>
                <a:cs typeface="Segoe UI"/>
              </a:rPr>
              <a:t>Об</a:t>
            </a:r>
            <a:r>
              <a:rPr sz="2200" b="1" spc="-25" dirty="0">
                <a:solidFill>
                  <a:srgbClr val="FFFFFF"/>
                </a:solidFill>
                <a:latin typeface="Segoe UI"/>
                <a:cs typeface="Segoe UI"/>
              </a:rPr>
              <a:t>р</a:t>
            </a:r>
            <a:r>
              <a:rPr sz="2200" b="1" dirty="0">
                <a:solidFill>
                  <a:srgbClr val="FFFFFF"/>
                </a:solidFill>
                <a:latin typeface="Segoe UI"/>
                <a:cs typeface="Segoe UI"/>
              </a:rPr>
              <a:t>азова</a:t>
            </a:r>
            <a:r>
              <a:rPr sz="2200" b="1" spc="-35" dirty="0">
                <a:solidFill>
                  <a:srgbClr val="FFFFFF"/>
                </a:solidFill>
                <a:latin typeface="Segoe UI"/>
                <a:cs typeface="Segoe UI"/>
              </a:rPr>
              <a:t>т</a:t>
            </a:r>
            <a:r>
              <a:rPr sz="2200" b="1" dirty="0">
                <a:solidFill>
                  <a:srgbClr val="FFFFFF"/>
                </a:solidFill>
                <a:latin typeface="Segoe UI"/>
                <a:cs typeface="Segoe UI"/>
              </a:rPr>
              <a:t>ельные ор</a:t>
            </a:r>
            <a:r>
              <a:rPr sz="2200" b="1" spc="-55" dirty="0">
                <a:solidFill>
                  <a:srgbClr val="FFFFFF"/>
                </a:solidFill>
                <a:latin typeface="Segoe UI"/>
                <a:cs typeface="Segoe UI"/>
              </a:rPr>
              <a:t>г</a:t>
            </a:r>
            <a:r>
              <a:rPr sz="2200" b="1" dirty="0">
                <a:solidFill>
                  <a:srgbClr val="FFFFFF"/>
                </a:solidFill>
                <a:latin typeface="Segoe UI"/>
                <a:cs typeface="Segoe UI"/>
              </a:rPr>
              <a:t>анизации</a:t>
            </a:r>
            <a:endParaRPr sz="2200" dirty="0">
              <a:latin typeface="Segoe UI"/>
              <a:cs typeface="Segoe UI"/>
            </a:endParaRPr>
          </a:p>
        </p:txBody>
      </p:sp>
      <p:sp>
        <p:nvSpPr>
          <p:cNvPr id="113" name="object 113"/>
          <p:cNvSpPr txBox="1"/>
          <p:nvPr/>
        </p:nvSpPr>
        <p:spPr>
          <a:xfrm>
            <a:off x="2686036" y="5551231"/>
            <a:ext cx="3083560" cy="304800"/>
          </a:xfrm>
          <a:prstGeom prst="rect">
            <a:avLst/>
          </a:prstGeom>
        </p:spPr>
        <p:txBody>
          <a:bodyPr vert="horz" wrap="square" lIns="0" tIns="0" rIns="0" bIns="0" rtlCol="0">
            <a:spAutoFit/>
          </a:bodyPr>
          <a:lstStyle/>
          <a:p>
            <a:pPr marL="12700">
              <a:lnSpc>
                <a:spcPct val="100000"/>
              </a:lnSpc>
            </a:pPr>
            <a:r>
              <a:rPr sz="2200" b="1" dirty="0">
                <a:solidFill>
                  <a:srgbClr val="FFFFFF"/>
                </a:solidFill>
                <a:latin typeface="Segoe UI"/>
                <a:cs typeface="Segoe UI"/>
              </a:rPr>
              <a:t>высше</a:t>
            </a:r>
            <a:r>
              <a:rPr sz="2200" b="1" spc="-35" dirty="0">
                <a:solidFill>
                  <a:srgbClr val="FFFFFF"/>
                </a:solidFill>
                <a:latin typeface="Segoe UI"/>
                <a:cs typeface="Segoe UI"/>
              </a:rPr>
              <a:t>г</a:t>
            </a:r>
            <a:r>
              <a:rPr sz="2200" b="1" dirty="0">
                <a:solidFill>
                  <a:srgbClr val="FFFFFF"/>
                </a:solidFill>
                <a:latin typeface="Segoe UI"/>
                <a:cs typeface="Segoe UI"/>
              </a:rPr>
              <a:t>о об</a:t>
            </a:r>
            <a:r>
              <a:rPr sz="2200" b="1" spc="-25" dirty="0">
                <a:solidFill>
                  <a:srgbClr val="FFFFFF"/>
                </a:solidFill>
                <a:latin typeface="Segoe UI"/>
                <a:cs typeface="Segoe UI"/>
              </a:rPr>
              <a:t>р</a:t>
            </a:r>
            <a:r>
              <a:rPr sz="2200" b="1" dirty="0">
                <a:solidFill>
                  <a:srgbClr val="FFFFFF"/>
                </a:solidFill>
                <a:latin typeface="Segoe UI"/>
                <a:cs typeface="Segoe UI"/>
              </a:rPr>
              <a:t>азования</a:t>
            </a:r>
            <a:endParaRPr sz="2200" dirty="0">
              <a:latin typeface="Segoe UI"/>
              <a:cs typeface="Segoe UI"/>
            </a:endParaRPr>
          </a:p>
        </p:txBody>
      </p:sp>
      <p:sp>
        <p:nvSpPr>
          <p:cNvPr id="114" name="object 114"/>
          <p:cNvSpPr txBox="1"/>
          <p:nvPr/>
        </p:nvSpPr>
        <p:spPr>
          <a:xfrm>
            <a:off x="8051302" y="5263370"/>
            <a:ext cx="1226185" cy="617220"/>
          </a:xfrm>
          <a:prstGeom prst="rect">
            <a:avLst/>
          </a:prstGeom>
        </p:spPr>
        <p:txBody>
          <a:bodyPr vert="horz" wrap="square" lIns="0" tIns="0" rIns="0" bIns="0" rtlCol="0">
            <a:spAutoFit/>
          </a:bodyPr>
          <a:lstStyle/>
          <a:p>
            <a:pPr marL="12700">
              <a:lnSpc>
                <a:spcPts val="3460"/>
              </a:lnSpc>
            </a:pPr>
            <a:r>
              <a:rPr sz="3000" b="1" dirty="0">
                <a:solidFill>
                  <a:srgbClr val="FFFFFF"/>
                </a:solidFill>
                <a:latin typeface="Segoe UI"/>
                <a:cs typeface="Segoe UI"/>
              </a:rPr>
              <a:t>93 425</a:t>
            </a:r>
            <a:endParaRPr sz="3000">
              <a:latin typeface="Segoe UI"/>
              <a:cs typeface="Segoe UI"/>
            </a:endParaRPr>
          </a:p>
          <a:p>
            <a:pPr marL="12700">
              <a:lnSpc>
                <a:spcPts val="1780"/>
              </a:lnSpc>
            </a:pPr>
            <a:r>
              <a:rPr sz="1600" dirty="0">
                <a:solidFill>
                  <a:srgbClr val="FFFFFF"/>
                </a:solidFill>
                <a:latin typeface="Segoe UI"/>
                <a:cs typeface="Segoe UI"/>
              </a:rPr>
              <a:t>студентов</a:t>
            </a:r>
            <a:endParaRPr sz="1600">
              <a:latin typeface="Segoe UI"/>
              <a:cs typeface="Segoe UI"/>
            </a:endParaRPr>
          </a:p>
        </p:txBody>
      </p:sp>
      <p:sp>
        <p:nvSpPr>
          <p:cNvPr id="115" name="object 115"/>
          <p:cNvSpPr txBox="1"/>
          <p:nvPr/>
        </p:nvSpPr>
        <p:spPr>
          <a:xfrm>
            <a:off x="2103737" y="5838825"/>
            <a:ext cx="2331720" cy="406400"/>
          </a:xfrm>
          <a:prstGeom prst="rect">
            <a:avLst/>
          </a:prstGeom>
        </p:spPr>
        <p:txBody>
          <a:bodyPr vert="horz" wrap="square" lIns="0" tIns="0" rIns="0" bIns="0" rtlCol="0">
            <a:spAutoFit/>
          </a:bodyPr>
          <a:lstStyle/>
          <a:p>
            <a:pPr marL="12700">
              <a:lnSpc>
                <a:spcPct val="100000"/>
              </a:lnSpc>
            </a:pPr>
            <a:r>
              <a:rPr sz="4500" b="1" spc="-7" baseline="-11111" dirty="0">
                <a:solidFill>
                  <a:srgbClr val="FFFFFF"/>
                </a:solidFill>
                <a:latin typeface="Segoe UI"/>
                <a:cs typeface="Segoe UI"/>
              </a:rPr>
              <a:t>1</a:t>
            </a:r>
            <a:r>
              <a:rPr sz="4500" b="1" baseline="-11111" dirty="0">
                <a:solidFill>
                  <a:srgbClr val="FFFFFF"/>
                </a:solidFill>
                <a:latin typeface="Segoe UI"/>
                <a:cs typeface="Segoe UI"/>
              </a:rPr>
              <a:t>1</a:t>
            </a:r>
            <a:r>
              <a:rPr sz="4500" b="1" spc="457" baseline="-11111" dirty="0">
                <a:solidFill>
                  <a:srgbClr val="FFFFFF"/>
                </a:solidFill>
                <a:latin typeface="Segoe UI"/>
                <a:cs typeface="Segoe UI"/>
              </a:rPr>
              <a:t> </a:t>
            </a:r>
            <a:r>
              <a:rPr sz="2000" b="1" dirty="0">
                <a:solidFill>
                  <a:srgbClr val="FFFFFF"/>
                </a:solidFill>
                <a:latin typeface="Segoe UI"/>
                <a:cs typeface="Segoe UI"/>
              </a:rPr>
              <a:t>Де</a:t>
            </a:r>
            <a:r>
              <a:rPr sz="2000" b="1" spc="-30" dirty="0">
                <a:solidFill>
                  <a:srgbClr val="FFFFFF"/>
                </a:solidFill>
                <a:latin typeface="Segoe UI"/>
                <a:cs typeface="Segoe UI"/>
              </a:rPr>
              <a:t>т</a:t>
            </a:r>
            <a:r>
              <a:rPr sz="2000" b="1" dirty="0">
                <a:solidFill>
                  <a:srgbClr val="FFFFFF"/>
                </a:solidFill>
                <a:latin typeface="Segoe UI"/>
                <a:cs typeface="Segoe UI"/>
              </a:rPr>
              <a:t>ские дома</a:t>
            </a:r>
            <a:endParaRPr sz="2000" dirty="0">
              <a:latin typeface="Segoe UI"/>
              <a:cs typeface="Segoe UI"/>
            </a:endParaRPr>
          </a:p>
        </p:txBody>
      </p:sp>
      <p:sp>
        <p:nvSpPr>
          <p:cNvPr id="116" name="object 116"/>
          <p:cNvSpPr txBox="1"/>
          <p:nvPr/>
        </p:nvSpPr>
        <p:spPr>
          <a:xfrm>
            <a:off x="2322812" y="6326733"/>
            <a:ext cx="245110" cy="406400"/>
          </a:xfrm>
          <a:prstGeom prst="rect">
            <a:avLst/>
          </a:prstGeom>
        </p:spPr>
        <p:txBody>
          <a:bodyPr vert="horz" wrap="square" lIns="0" tIns="0" rIns="0" bIns="0" rtlCol="0">
            <a:spAutoFit/>
          </a:bodyPr>
          <a:lstStyle/>
          <a:p>
            <a:pPr marL="12700">
              <a:lnSpc>
                <a:spcPct val="100000"/>
              </a:lnSpc>
            </a:pPr>
            <a:r>
              <a:rPr sz="3000" b="1" dirty="0">
                <a:solidFill>
                  <a:srgbClr val="FFFFFF"/>
                </a:solidFill>
                <a:latin typeface="Segoe UI"/>
                <a:cs typeface="Segoe UI"/>
              </a:rPr>
              <a:t>2</a:t>
            </a:r>
            <a:endParaRPr sz="3000">
              <a:latin typeface="Segoe UI"/>
              <a:cs typeface="Segoe UI"/>
            </a:endParaRPr>
          </a:p>
        </p:txBody>
      </p:sp>
      <p:sp>
        <p:nvSpPr>
          <p:cNvPr id="117" name="object 117"/>
          <p:cNvSpPr txBox="1"/>
          <p:nvPr/>
        </p:nvSpPr>
        <p:spPr>
          <a:xfrm>
            <a:off x="2686036" y="6278864"/>
            <a:ext cx="4521200" cy="482600"/>
          </a:xfrm>
          <a:prstGeom prst="rect">
            <a:avLst/>
          </a:prstGeom>
        </p:spPr>
        <p:txBody>
          <a:bodyPr vert="horz" wrap="square" lIns="0" tIns="0" rIns="0" bIns="0" rtlCol="0">
            <a:spAutoFit/>
          </a:bodyPr>
          <a:lstStyle/>
          <a:p>
            <a:pPr marL="12700" marR="5080">
              <a:lnSpc>
                <a:spcPts val="1800"/>
              </a:lnSpc>
            </a:pPr>
            <a:r>
              <a:rPr sz="1800" b="1" dirty="0">
                <a:solidFill>
                  <a:srgbClr val="FFFFFF"/>
                </a:solidFill>
                <a:latin typeface="Segoe UI"/>
                <a:cs typeface="Segoe UI"/>
              </a:rPr>
              <a:t>Специальные (</a:t>
            </a:r>
            <a:r>
              <a:rPr sz="1800" b="1" spc="-30" dirty="0">
                <a:solidFill>
                  <a:srgbClr val="FFFFFF"/>
                </a:solidFill>
                <a:latin typeface="Segoe UI"/>
                <a:cs typeface="Segoe UI"/>
              </a:rPr>
              <a:t>к</a:t>
            </a:r>
            <a:r>
              <a:rPr sz="1800" b="1" dirty="0">
                <a:solidFill>
                  <a:srgbClr val="FFFFFF"/>
                </a:solidFill>
                <a:latin typeface="Segoe UI"/>
                <a:cs typeface="Segoe UI"/>
              </a:rPr>
              <a:t>оррекционные) </a:t>
            </a:r>
            <a:r>
              <a:rPr sz="1800" b="1" spc="-55" dirty="0">
                <a:solidFill>
                  <a:srgbClr val="FFFFFF"/>
                </a:solidFill>
                <a:latin typeface="Segoe UI"/>
                <a:cs typeface="Segoe UI"/>
              </a:rPr>
              <a:t>ш</a:t>
            </a:r>
            <a:r>
              <a:rPr sz="1800" b="1" spc="-85" dirty="0">
                <a:solidFill>
                  <a:srgbClr val="FFFFFF"/>
                </a:solidFill>
                <a:latin typeface="Segoe UI"/>
                <a:cs typeface="Segoe UI"/>
              </a:rPr>
              <a:t>к</a:t>
            </a:r>
            <a:r>
              <a:rPr sz="1800" b="1" spc="-55" dirty="0">
                <a:solidFill>
                  <a:srgbClr val="FFFFFF"/>
                </a:solidFill>
                <a:latin typeface="Segoe UI"/>
                <a:cs typeface="Segoe UI"/>
              </a:rPr>
              <a:t>олы</a:t>
            </a:r>
            <a:r>
              <a:rPr sz="1800" b="1" dirty="0">
                <a:solidFill>
                  <a:srgbClr val="FFFFFF"/>
                </a:solidFill>
                <a:latin typeface="Segoe UI"/>
                <a:cs typeface="Segoe UI"/>
              </a:rPr>
              <a:t>- </a:t>
            </a:r>
            <a:r>
              <a:rPr sz="1800" b="1" spc="-55" dirty="0">
                <a:solidFill>
                  <a:srgbClr val="FFFFFF"/>
                </a:solidFill>
                <a:latin typeface="Segoe UI"/>
                <a:cs typeface="Segoe UI"/>
              </a:rPr>
              <a:t>ин</a:t>
            </a:r>
            <a:r>
              <a:rPr sz="1800" b="1" spc="-85" dirty="0">
                <a:solidFill>
                  <a:srgbClr val="FFFFFF"/>
                </a:solidFill>
                <a:latin typeface="Segoe UI"/>
                <a:cs typeface="Segoe UI"/>
              </a:rPr>
              <a:t>т</a:t>
            </a:r>
            <a:r>
              <a:rPr sz="1800" b="1" spc="-55" dirty="0">
                <a:solidFill>
                  <a:srgbClr val="FFFFFF"/>
                </a:solidFill>
                <a:latin typeface="Segoe UI"/>
                <a:cs typeface="Segoe UI"/>
              </a:rPr>
              <a:t>ернат</a:t>
            </a:r>
            <a:r>
              <a:rPr sz="1800" b="1" dirty="0">
                <a:solidFill>
                  <a:srgbClr val="FFFFFF"/>
                </a:solidFill>
                <a:latin typeface="Segoe UI"/>
                <a:cs typeface="Segoe UI"/>
              </a:rPr>
              <a:t>ы</a:t>
            </a:r>
            <a:r>
              <a:rPr sz="1800" b="1" spc="-90" dirty="0">
                <a:solidFill>
                  <a:srgbClr val="FFFFFF"/>
                </a:solidFill>
                <a:latin typeface="Segoe UI"/>
                <a:cs typeface="Segoe UI"/>
              </a:rPr>
              <a:t> </a:t>
            </a:r>
            <a:r>
              <a:rPr sz="1800" b="1" spc="-25" dirty="0">
                <a:solidFill>
                  <a:srgbClr val="FFFFFF"/>
                </a:solidFill>
                <a:latin typeface="Segoe UI"/>
                <a:cs typeface="Segoe UI"/>
              </a:rPr>
              <a:t>д</a:t>
            </a:r>
            <a:r>
              <a:rPr sz="1800" b="1" spc="-40" dirty="0">
                <a:solidFill>
                  <a:srgbClr val="FFFFFF"/>
                </a:solidFill>
                <a:latin typeface="Segoe UI"/>
                <a:cs typeface="Segoe UI"/>
              </a:rPr>
              <a:t>л</a:t>
            </a:r>
            <a:r>
              <a:rPr sz="1800" b="1" dirty="0">
                <a:solidFill>
                  <a:srgbClr val="FFFFFF"/>
                </a:solidFill>
                <a:latin typeface="Segoe UI"/>
                <a:cs typeface="Segoe UI"/>
              </a:rPr>
              <a:t>я</a:t>
            </a:r>
            <a:r>
              <a:rPr sz="1800" b="1" spc="-75" dirty="0">
                <a:solidFill>
                  <a:srgbClr val="FFFFFF"/>
                </a:solidFill>
                <a:latin typeface="Segoe UI"/>
                <a:cs typeface="Segoe UI"/>
              </a:rPr>
              <a:t> </a:t>
            </a:r>
            <a:r>
              <a:rPr sz="1800" b="1" spc="-40" dirty="0">
                <a:solidFill>
                  <a:srgbClr val="FFFFFF"/>
                </a:solidFill>
                <a:latin typeface="Segoe UI"/>
                <a:cs typeface="Segoe UI"/>
              </a:rPr>
              <a:t>де</a:t>
            </a:r>
            <a:r>
              <a:rPr sz="1800" b="1" spc="-65" dirty="0">
                <a:solidFill>
                  <a:srgbClr val="FFFFFF"/>
                </a:solidFill>
                <a:latin typeface="Segoe UI"/>
                <a:cs typeface="Segoe UI"/>
              </a:rPr>
              <a:t>т</a:t>
            </a:r>
            <a:r>
              <a:rPr sz="1800" b="1" spc="-40" dirty="0">
                <a:solidFill>
                  <a:srgbClr val="FFFFFF"/>
                </a:solidFill>
                <a:latin typeface="Segoe UI"/>
                <a:cs typeface="Segoe UI"/>
              </a:rPr>
              <a:t>ей-сир</a:t>
            </a:r>
            <a:r>
              <a:rPr sz="1800" b="1" spc="-65" dirty="0">
                <a:solidFill>
                  <a:srgbClr val="FFFFFF"/>
                </a:solidFill>
                <a:latin typeface="Segoe UI"/>
                <a:cs typeface="Segoe UI"/>
              </a:rPr>
              <a:t>о</a:t>
            </a:r>
            <a:r>
              <a:rPr sz="1800" b="1" dirty="0">
                <a:solidFill>
                  <a:srgbClr val="FFFFFF"/>
                </a:solidFill>
                <a:latin typeface="Segoe UI"/>
                <a:cs typeface="Segoe UI"/>
              </a:rPr>
              <a:t>т</a:t>
            </a:r>
            <a:endParaRPr sz="1800">
              <a:latin typeface="Segoe UI"/>
              <a:cs typeface="Segoe UI"/>
            </a:endParaRPr>
          </a:p>
        </p:txBody>
      </p:sp>
      <p:sp>
        <p:nvSpPr>
          <p:cNvPr id="118" name="object 118"/>
          <p:cNvSpPr txBox="1"/>
          <p:nvPr/>
        </p:nvSpPr>
        <p:spPr>
          <a:xfrm>
            <a:off x="8051302" y="5928588"/>
            <a:ext cx="1325245" cy="617220"/>
          </a:xfrm>
          <a:prstGeom prst="rect">
            <a:avLst/>
          </a:prstGeom>
        </p:spPr>
        <p:txBody>
          <a:bodyPr vert="horz" wrap="square" lIns="0" tIns="0" rIns="0" bIns="0" rtlCol="0">
            <a:spAutoFit/>
          </a:bodyPr>
          <a:lstStyle/>
          <a:p>
            <a:pPr marL="12700">
              <a:lnSpc>
                <a:spcPts val="3460"/>
              </a:lnSpc>
            </a:pPr>
            <a:r>
              <a:rPr sz="3000" b="1" dirty="0">
                <a:solidFill>
                  <a:srgbClr val="FFFFFF"/>
                </a:solidFill>
                <a:latin typeface="Segoe UI"/>
                <a:cs typeface="Segoe UI"/>
              </a:rPr>
              <a:t>494</a:t>
            </a:r>
            <a:endParaRPr sz="3000">
              <a:latin typeface="Segoe UI"/>
              <a:cs typeface="Segoe UI"/>
            </a:endParaRPr>
          </a:p>
          <a:p>
            <a:pPr marL="12700">
              <a:lnSpc>
                <a:spcPts val="1780"/>
              </a:lnSpc>
            </a:pPr>
            <a:r>
              <a:rPr sz="1600" dirty="0">
                <a:solidFill>
                  <a:srgbClr val="FFFFFF"/>
                </a:solidFill>
                <a:latin typeface="Segoe UI"/>
                <a:cs typeface="Segoe UI"/>
              </a:rPr>
              <a:t>воспитанника</a:t>
            </a:r>
            <a:endParaRPr sz="1600">
              <a:latin typeface="Segoe UI"/>
              <a:cs typeface="Segoe UI"/>
            </a:endParaRPr>
          </a:p>
        </p:txBody>
      </p:sp>
      <p:sp>
        <p:nvSpPr>
          <p:cNvPr id="119" name="object 119"/>
          <p:cNvSpPr/>
          <p:nvPr/>
        </p:nvSpPr>
        <p:spPr>
          <a:xfrm>
            <a:off x="965940" y="1611371"/>
            <a:ext cx="630000" cy="630000"/>
          </a:xfrm>
          <a:prstGeom prst="rect">
            <a:avLst/>
          </a:prstGeom>
          <a:blipFill>
            <a:blip r:embed="rId3" cstate="print"/>
            <a:stretch>
              <a:fillRect/>
            </a:stretch>
          </a:blipFill>
        </p:spPr>
        <p:txBody>
          <a:bodyPr wrap="square" lIns="0" tIns="0" rIns="0" bIns="0" rtlCol="0"/>
          <a:lstStyle/>
          <a:p>
            <a:endParaRPr/>
          </a:p>
        </p:txBody>
      </p:sp>
      <p:sp>
        <p:nvSpPr>
          <p:cNvPr id="120" name="object 120"/>
          <p:cNvSpPr/>
          <p:nvPr/>
        </p:nvSpPr>
        <p:spPr>
          <a:xfrm>
            <a:off x="939634" y="5311081"/>
            <a:ext cx="656297" cy="543123"/>
          </a:xfrm>
          <a:prstGeom prst="rect">
            <a:avLst/>
          </a:prstGeom>
          <a:blipFill>
            <a:blip r:embed="rId4" cstate="print"/>
            <a:stretch>
              <a:fillRect/>
            </a:stretch>
          </a:blipFill>
        </p:spPr>
        <p:txBody>
          <a:bodyPr wrap="square" lIns="0" tIns="0" rIns="0" bIns="0" rtlCol="0"/>
          <a:lstStyle/>
          <a:p>
            <a:endParaRPr/>
          </a:p>
        </p:txBody>
      </p:sp>
      <p:sp>
        <p:nvSpPr>
          <p:cNvPr id="121" name="object 121"/>
          <p:cNvSpPr/>
          <p:nvPr/>
        </p:nvSpPr>
        <p:spPr>
          <a:xfrm>
            <a:off x="965940" y="2313096"/>
            <a:ext cx="630000" cy="630000"/>
          </a:xfrm>
          <a:prstGeom prst="rect">
            <a:avLst/>
          </a:prstGeom>
          <a:blipFill>
            <a:blip r:embed="rId5" cstate="print"/>
            <a:stretch>
              <a:fillRect/>
            </a:stretch>
          </a:blipFill>
        </p:spPr>
        <p:txBody>
          <a:bodyPr wrap="square" lIns="0" tIns="0" rIns="0" bIns="0" rtlCol="0"/>
          <a:lstStyle/>
          <a:p>
            <a:endParaRPr/>
          </a:p>
        </p:txBody>
      </p:sp>
      <p:sp>
        <p:nvSpPr>
          <p:cNvPr id="122" name="object 122"/>
          <p:cNvSpPr/>
          <p:nvPr/>
        </p:nvSpPr>
        <p:spPr>
          <a:xfrm>
            <a:off x="1010107" y="4656975"/>
            <a:ext cx="481075" cy="517588"/>
          </a:xfrm>
          <a:prstGeom prst="rect">
            <a:avLst/>
          </a:prstGeom>
          <a:blipFill>
            <a:blip r:embed="rId6" cstate="print"/>
            <a:stretch>
              <a:fillRect/>
            </a:stretch>
          </a:blipFill>
        </p:spPr>
        <p:txBody>
          <a:bodyPr wrap="square" lIns="0" tIns="0" rIns="0" bIns="0" rtlCol="0"/>
          <a:lstStyle/>
          <a:p>
            <a:endParaRPr/>
          </a:p>
        </p:txBody>
      </p:sp>
      <p:sp>
        <p:nvSpPr>
          <p:cNvPr id="123" name="object 123"/>
          <p:cNvSpPr/>
          <p:nvPr/>
        </p:nvSpPr>
        <p:spPr>
          <a:xfrm>
            <a:off x="994511" y="6021352"/>
            <a:ext cx="548259" cy="458657"/>
          </a:xfrm>
          <a:prstGeom prst="rect">
            <a:avLst/>
          </a:prstGeom>
          <a:blipFill>
            <a:blip r:embed="rId7" cstate="print"/>
            <a:stretch>
              <a:fillRect/>
            </a:stretch>
          </a:blipFill>
        </p:spPr>
        <p:txBody>
          <a:bodyPr wrap="square" lIns="0" tIns="0" rIns="0" bIns="0" rtlCol="0"/>
          <a:lstStyle/>
          <a:p>
            <a:endParaRPr/>
          </a:p>
        </p:txBody>
      </p:sp>
      <p:sp>
        <p:nvSpPr>
          <p:cNvPr id="124" name="object 124"/>
          <p:cNvSpPr/>
          <p:nvPr/>
        </p:nvSpPr>
        <p:spPr>
          <a:xfrm>
            <a:off x="1079259" y="4265787"/>
            <a:ext cx="368935" cy="262890"/>
          </a:xfrm>
          <a:custGeom>
            <a:avLst/>
            <a:gdLst/>
            <a:ahLst/>
            <a:cxnLst/>
            <a:rect l="l" t="t" r="r" b="b"/>
            <a:pathLst>
              <a:path w="368934" h="262889">
                <a:moveTo>
                  <a:pt x="38815" y="71356"/>
                </a:moveTo>
                <a:lnTo>
                  <a:pt x="6451" y="95984"/>
                </a:lnTo>
                <a:lnTo>
                  <a:pt x="0" y="128247"/>
                </a:lnTo>
                <a:lnTo>
                  <a:pt x="741" y="140495"/>
                </a:lnTo>
                <a:lnTo>
                  <a:pt x="17654" y="185613"/>
                </a:lnTo>
                <a:lnTo>
                  <a:pt x="43199" y="214245"/>
                </a:lnTo>
                <a:lnTo>
                  <a:pt x="77856" y="237192"/>
                </a:lnTo>
                <a:lnTo>
                  <a:pt x="119905" y="253352"/>
                </a:lnTo>
                <a:lnTo>
                  <a:pt x="167626" y="261625"/>
                </a:lnTo>
                <a:lnTo>
                  <a:pt x="184496" y="262439"/>
                </a:lnTo>
                <a:lnTo>
                  <a:pt x="202074" y="261938"/>
                </a:lnTo>
                <a:lnTo>
                  <a:pt x="251616" y="254673"/>
                </a:lnTo>
                <a:lnTo>
                  <a:pt x="295172" y="239656"/>
                </a:lnTo>
                <a:lnTo>
                  <a:pt x="296393" y="239039"/>
                </a:lnTo>
                <a:lnTo>
                  <a:pt x="189442" y="239039"/>
                </a:lnTo>
                <a:lnTo>
                  <a:pt x="174208" y="235191"/>
                </a:lnTo>
                <a:lnTo>
                  <a:pt x="169520" y="229666"/>
                </a:lnTo>
                <a:lnTo>
                  <a:pt x="123123" y="229666"/>
                </a:lnTo>
                <a:lnTo>
                  <a:pt x="107886" y="225822"/>
                </a:lnTo>
                <a:lnTo>
                  <a:pt x="99854" y="216365"/>
                </a:lnTo>
                <a:lnTo>
                  <a:pt x="104235" y="204091"/>
                </a:lnTo>
                <a:lnTo>
                  <a:pt x="116234" y="197583"/>
                </a:lnTo>
                <a:lnTo>
                  <a:pt x="240239" y="197583"/>
                </a:lnTo>
                <a:lnTo>
                  <a:pt x="248894" y="192893"/>
                </a:lnTo>
                <a:lnTo>
                  <a:pt x="292547" y="192893"/>
                </a:lnTo>
                <a:lnTo>
                  <a:pt x="284623" y="183549"/>
                </a:lnTo>
                <a:lnTo>
                  <a:pt x="289005" y="171276"/>
                </a:lnTo>
                <a:lnTo>
                  <a:pt x="301005" y="164765"/>
                </a:lnTo>
                <a:lnTo>
                  <a:pt x="368642" y="164765"/>
                </a:lnTo>
                <a:lnTo>
                  <a:pt x="368642" y="145300"/>
                </a:lnTo>
                <a:lnTo>
                  <a:pt x="331568" y="145300"/>
                </a:lnTo>
                <a:lnTo>
                  <a:pt x="316332" y="141453"/>
                </a:lnTo>
                <a:lnTo>
                  <a:pt x="308309" y="131991"/>
                </a:lnTo>
                <a:lnTo>
                  <a:pt x="312692" y="119718"/>
                </a:lnTo>
                <a:lnTo>
                  <a:pt x="324696" y="113213"/>
                </a:lnTo>
                <a:lnTo>
                  <a:pt x="368642" y="113213"/>
                </a:lnTo>
                <a:lnTo>
                  <a:pt x="368642" y="101929"/>
                </a:lnTo>
                <a:lnTo>
                  <a:pt x="123077" y="101929"/>
                </a:lnTo>
                <a:lnTo>
                  <a:pt x="113054" y="100818"/>
                </a:lnTo>
                <a:lnTo>
                  <a:pt x="52524" y="74993"/>
                </a:lnTo>
                <a:lnTo>
                  <a:pt x="38815" y="71356"/>
                </a:lnTo>
                <a:close/>
              </a:path>
              <a:path w="368934" h="262889">
                <a:moveTo>
                  <a:pt x="234189" y="206952"/>
                </a:moveTo>
                <a:lnTo>
                  <a:pt x="182574" y="206952"/>
                </a:lnTo>
                <a:lnTo>
                  <a:pt x="200607" y="209087"/>
                </a:lnTo>
                <a:lnTo>
                  <a:pt x="210639" y="215663"/>
                </a:lnTo>
                <a:lnTo>
                  <a:pt x="210692" y="216365"/>
                </a:lnTo>
                <a:lnTo>
                  <a:pt x="208752" y="229728"/>
                </a:lnTo>
                <a:lnTo>
                  <a:pt x="199457" y="237350"/>
                </a:lnTo>
                <a:lnTo>
                  <a:pt x="189442" y="239039"/>
                </a:lnTo>
                <a:lnTo>
                  <a:pt x="296393" y="239039"/>
                </a:lnTo>
                <a:lnTo>
                  <a:pt x="308094" y="233126"/>
                </a:lnTo>
                <a:lnTo>
                  <a:pt x="320366" y="225732"/>
                </a:lnTo>
                <a:lnTo>
                  <a:pt x="321425" y="224980"/>
                </a:lnTo>
                <a:lnTo>
                  <a:pt x="255762" y="224980"/>
                </a:lnTo>
                <a:lnTo>
                  <a:pt x="240531" y="221133"/>
                </a:lnTo>
                <a:lnTo>
                  <a:pt x="232503" y="211670"/>
                </a:lnTo>
                <a:lnTo>
                  <a:pt x="234189" y="206952"/>
                </a:lnTo>
                <a:close/>
              </a:path>
              <a:path w="368934" h="262889">
                <a:moveTo>
                  <a:pt x="240239" y="197583"/>
                </a:moveTo>
                <a:lnTo>
                  <a:pt x="116234" y="197583"/>
                </a:lnTo>
                <a:lnTo>
                  <a:pt x="134277" y="199712"/>
                </a:lnTo>
                <a:lnTo>
                  <a:pt x="144456" y="206372"/>
                </a:lnTo>
                <a:lnTo>
                  <a:pt x="142433" y="220349"/>
                </a:lnTo>
                <a:lnTo>
                  <a:pt x="133146" y="227975"/>
                </a:lnTo>
                <a:lnTo>
                  <a:pt x="123123" y="229666"/>
                </a:lnTo>
                <a:lnTo>
                  <a:pt x="169520" y="229666"/>
                </a:lnTo>
                <a:lnTo>
                  <a:pt x="166182" y="225732"/>
                </a:lnTo>
                <a:lnTo>
                  <a:pt x="170570" y="213457"/>
                </a:lnTo>
                <a:lnTo>
                  <a:pt x="182574" y="206952"/>
                </a:lnTo>
                <a:lnTo>
                  <a:pt x="234189" y="206952"/>
                </a:lnTo>
                <a:lnTo>
                  <a:pt x="236890" y="199398"/>
                </a:lnTo>
                <a:lnTo>
                  <a:pt x="240239" y="197583"/>
                </a:lnTo>
                <a:close/>
              </a:path>
              <a:path w="368934" h="262889">
                <a:moveTo>
                  <a:pt x="292547" y="192893"/>
                </a:moveTo>
                <a:lnTo>
                  <a:pt x="248894" y="192893"/>
                </a:lnTo>
                <a:lnTo>
                  <a:pt x="266934" y="195026"/>
                </a:lnTo>
                <a:lnTo>
                  <a:pt x="277111" y="201690"/>
                </a:lnTo>
                <a:lnTo>
                  <a:pt x="275086" y="215663"/>
                </a:lnTo>
                <a:lnTo>
                  <a:pt x="265795" y="223287"/>
                </a:lnTo>
                <a:lnTo>
                  <a:pt x="255762" y="224980"/>
                </a:lnTo>
                <a:lnTo>
                  <a:pt x="321425" y="224980"/>
                </a:lnTo>
                <a:lnTo>
                  <a:pt x="331202" y="218034"/>
                </a:lnTo>
                <a:lnTo>
                  <a:pt x="341273" y="209557"/>
                </a:lnTo>
                <a:lnTo>
                  <a:pt x="350280" y="200516"/>
                </a:lnTo>
                <a:lnTo>
                  <a:pt x="353293" y="196862"/>
                </a:lnTo>
                <a:lnTo>
                  <a:pt x="307883" y="196862"/>
                </a:lnTo>
                <a:lnTo>
                  <a:pt x="292646" y="193011"/>
                </a:lnTo>
                <a:close/>
              </a:path>
              <a:path w="368934" h="262889">
                <a:moveTo>
                  <a:pt x="368642" y="164765"/>
                </a:moveTo>
                <a:lnTo>
                  <a:pt x="301005" y="164765"/>
                </a:lnTo>
                <a:lnTo>
                  <a:pt x="319041" y="166900"/>
                </a:lnTo>
                <a:lnTo>
                  <a:pt x="329217" y="173568"/>
                </a:lnTo>
                <a:lnTo>
                  <a:pt x="327193" y="187540"/>
                </a:lnTo>
                <a:lnTo>
                  <a:pt x="317904" y="195169"/>
                </a:lnTo>
                <a:lnTo>
                  <a:pt x="307883" y="196862"/>
                </a:lnTo>
                <a:lnTo>
                  <a:pt x="353293" y="196862"/>
                </a:lnTo>
                <a:lnTo>
                  <a:pt x="358166" y="190953"/>
                </a:lnTo>
                <a:lnTo>
                  <a:pt x="364872" y="180911"/>
                </a:lnTo>
                <a:lnTo>
                  <a:pt x="368642" y="173692"/>
                </a:lnTo>
                <a:lnTo>
                  <a:pt x="368642" y="164765"/>
                </a:lnTo>
                <a:close/>
              </a:path>
              <a:path w="368934" h="262889">
                <a:moveTo>
                  <a:pt x="368642" y="113213"/>
                </a:moveTo>
                <a:lnTo>
                  <a:pt x="324696" y="113213"/>
                </a:lnTo>
                <a:lnTo>
                  <a:pt x="342733" y="115348"/>
                </a:lnTo>
                <a:lnTo>
                  <a:pt x="352907" y="122014"/>
                </a:lnTo>
                <a:lnTo>
                  <a:pt x="350878" y="135988"/>
                </a:lnTo>
                <a:lnTo>
                  <a:pt x="341584" y="143611"/>
                </a:lnTo>
                <a:lnTo>
                  <a:pt x="331568" y="145300"/>
                </a:lnTo>
                <a:lnTo>
                  <a:pt x="368642" y="145300"/>
                </a:lnTo>
                <a:lnTo>
                  <a:pt x="368642" y="113213"/>
                </a:lnTo>
                <a:close/>
              </a:path>
              <a:path w="368934" h="262889">
                <a:moveTo>
                  <a:pt x="189442" y="0"/>
                </a:moveTo>
                <a:lnTo>
                  <a:pt x="143462" y="3486"/>
                </a:lnTo>
                <a:lnTo>
                  <a:pt x="103883" y="24119"/>
                </a:lnTo>
                <a:lnTo>
                  <a:pt x="101624" y="36427"/>
                </a:lnTo>
                <a:lnTo>
                  <a:pt x="102984" y="42021"/>
                </a:lnTo>
                <a:lnTo>
                  <a:pt x="105281" y="46838"/>
                </a:lnTo>
                <a:lnTo>
                  <a:pt x="107975" y="50576"/>
                </a:lnTo>
                <a:lnTo>
                  <a:pt x="132597" y="74993"/>
                </a:lnTo>
                <a:lnTo>
                  <a:pt x="137881" y="84058"/>
                </a:lnTo>
                <a:lnTo>
                  <a:pt x="137029" y="92361"/>
                </a:lnTo>
                <a:lnTo>
                  <a:pt x="131582" y="98714"/>
                </a:lnTo>
                <a:lnTo>
                  <a:pt x="123077" y="101929"/>
                </a:lnTo>
                <a:lnTo>
                  <a:pt x="368642" y="101929"/>
                </a:lnTo>
                <a:lnTo>
                  <a:pt x="368642" y="97707"/>
                </a:lnTo>
                <a:lnTo>
                  <a:pt x="314750" y="97707"/>
                </a:lnTo>
                <a:lnTo>
                  <a:pt x="296709" y="95572"/>
                </a:lnTo>
                <a:lnTo>
                  <a:pt x="286540" y="88905"/>
                </a:lnTo>
                <a:lnTo>
                  <a:pt x="288569" y="74931"/>
                </a:lnTo>
                <a:lnTo>
                  <a:pt x="289229" y="74390"/>
                </a:lnTo>
                <a:lnTo>
                  <a:pt x="172425" y="74390"/>
                </a:lnTo>
                <a:lnTo>
                  <a:pt x="162286" y="73834"/>
                </a:lnTo>
                <a:lnTo>
                  <a:pt x="157207" y="63730"/>
                </a:lnTo>
                <a:lnTo>
                  <a:pt x="160917" y="52957"/>
                </a:lnTo>
                <a:lnTo>
                  <a:pt x="163865" y="49682"/>
                </a:lnTo>
                <a:lnTo>
                  <a:pt x="175510" y="43173"/>
                </a:lnTo>
                <a:lnTo>
                  <a:pt x="235767" y="43173"/>
                </a:lnTo>
                <a:lnTo>
                  <a:pt x="236888" y="40034"/>
                </a:lnTo>
                <a:lnTo>
                  <a:pt x="248889" y="33523"/>
                </a:lnTo>
                <a:lnTo>
                  <a:pt x="315094" y="33523"/>
                </a:lnTo>
                <a:lnTo>
                  <a:pt x="314288" y="32977"/>
                </a:lnTo>
                <a:lnTo>
                  <a:pt x="274971" y="14201"/>
                </a:lnTo>
                <a:lnTo>
                  <a:pt x="229439" y="2931"/>
                </a:lnTo>
                <a:lnTo>
                  <a:pt x="196464" y="88"/>
                </a:lnTo>
                <a:lnTo>
                  <a:pt x="189442" y="0"/>
                </a:lnTo>
                <a:close/>
              </a:path>
              <a:path w="368934" h="262889">
                <a:moveTo>
                  <a:pt x="315094" y="33523"/>
                </a:moveTo>
                <a:lnTo>
                  <a:pt x="248889" y="33523"/>
                </a:lnTo>
                <a:lnTo>
                  <a:pt x="266928" y="35657"/>
                </a:lnTo>
                <a:lnTo>
                  <a:pt x="277106" y="42323"/>
                </a:lnTo>
                <a:lnTo>
                  <a:pt x="275086" y="56293"/>
                </a:lnTo>
                <a:lnTo>
                  <a:pt x="265801" y="63923"/>
                </a:lnTo>
                <a:lnTo>
                  <a:pt x="255762" y="65620"/>
                </a:lnTo>
                <a:lnTo>
                  <a:pt x="307883" y="65620"/>
                </a:lnTo>
                <a:lnTo>
                  <a:pt x="323114" y="69468"/>
                </a:lnTo>
                <a:lnTo>
                  <a:pt x="331142" y="78930"/>
                </a:lnTo>
                <a:lnTo>
                  <a:pt x="326755" y="91203"/>
                </a:lnTo>
                <a:lnTo>
                  <a:pt x="314750" y="97707"/>
                </a:lnTo>
                <a:lnTo>
                  <a:pt x="368642" y="97707"/>
                </a:lnTo>
                <a:lnTo>
                  <a:pt x="368642" y="91619"/>
                </a:lnTo>
                <a:lnTo>
                  <a:pt x="367463" y="88905"/>
                </a:lnTo>
                <a:lnTo>
                  <a:pt x="336212" y="49165"/>
                </a:lnTo>
                <a:lnTo>
                  <a:pt x="325720" y="40729"/>
                </a:lnTo>
                <a:lnTo>
                  <a:pt x="315094" y="33523"/>
                </a:lnTo>
                <a:close/>
              </a:path>
              <a:path w="368934" h="262889">
                <a:moveTo>
                  <a:pt x="235767" y="43173"/>
                </a:moveTo>
                <a:lnTo>
                  <a:pt x="175510" y="43173"/>
                </a:lnTo>
                <a:lnTo>
                  <a:pt x="185787" y="45215"/>
                </a:lnTo>
                <a:lnTo>
                  <a:pt x="189340" y="55208"/>
                </a:lnTo>
                <a:lnTo>
                  <a:pt x="184445" y="66550"/>
                </a:lnTo>
                <a:lnTo>
                  <a:pt x="172425" y="74390"/>
                </a:lnTo>
                <a:lnTo>
                  <a:pt x="289229" y="74390"/>
                </a:lnTo>
                <a:lnTo>
                  <a:pt x="297864" y="67308"/>
                </a:lnTo>
                <a:lnTo>
                  <a:pt x="307883" y="65620"/>
                </a:lnTo>
                <a:lnTo>
                  <a:pt x="255762" y="65620"/>
                </a:lnTo>
                <a:lnTo>
                  <a:pt x="240531" y="61769"/>
                </a:lnTo>
                <a:lnTo>
                  <a:pt x="232503" y="52307"/>
                </a:lnTo>
                <a:lnTo>
                  <a:pt x="235767" y="43173"/>
                </a:lnTo>
                <a:close/>
              </a:path>
            </a:pathLst>
          </a:custGeom>
          <a:solidFill>
            <a:srgbClr val="FFFFFF"/>
          </a:solidFill>
        </p:spPr>
        <p:txBody>
          <a:bodyPr wrap="square" lIns="0" tIns="0" rIns="0" bIns="0" rtlCol="0"/>
          <a:lstStyle/>
          <a:p>
            <a:endParaRPr/>
          </a:p>
        </p:txBody>
      </p:sp>
      <p:sp>
        <p:nvSpPr>
          <p:cNvPr id="125" name="object 125"/>
          <p:cNvSpPr/>
          <p:nvPr/>
        </p:nvSpPr>
        <p:spPr>
          <a:xfrm>
            <a:off x="1168791" y="3936922"/>
            <a:ext cx="207645" cy="221615"/>
          </a:xfrm>
          <a:custGeom>
            <a:avLst/>
            <a:gdLst/>
            <a:ahLst/>
            <a:cxnLst/>
            <a:rect l="l" t="t" r="r" b="b"/>
            <a:pathLst>
              <a:path w="207644" h="221614">
                <a:moveTo>
                  <a:pt x="207114" y="0"/>
                </a:moveTo>
                <a:lnTo>
                  <a:pt x="198437" y="2145"/>
                </a:lnTo>
                <a:lnTo>
                  <a:pt x="194919" y="5625"/>
                </a:lnTo>
                <a:lnTo>
                  <a:pt x="37426" y="149884"/>
                </a:lnTo>
                <a:lnTo>
                  <a:pt x="2336" y="192696"/>
                </a:lnTo>
                <a:lnTo>
                  <a:pt x="0" y="196938"/>
                </a:lnTo>
                <a:lnTo>
                  <a:pt x="2336" y="204266"/>
                </a:lnTo>
                <a:lnTo>
                  <a:pt x="16764" y="218540"/>
                </a:lnTo>
                <a:lnTo>
                  <a:pt x="24168" y="221233"/>
                </a:lnTo>
                <a:lnTo>
                  <a:pt x="28460" y="218540"/>
                </a:lnTo>
                <a:lnTo>
                  <a:pt x="71729" y="183819"/>
                </a:lnTo>
                <a:lnTo>
                  <a:pt x="207114" y="39895"/>
                </a:lnTo>
                <a:lnTo>
                  <a:pt x="207114" y="0"/>
                </a:lnTo>
                <a:close/>
              </a:path>
            </a:pathLst>
          </a:custGeom>
          <a:solidFill>
            <a:srgbClr val="FFFFFF"/>
          </a:solidFill>
        </p:spPr>
        <p:txBody>
          <a:bodyPr wrap="square" lIns="0" tIns="0" rIns="0" bIns="0" rtlCol="0"/>
          <a:lstStyle/>
          <a:p>
            <a:endParaRPr/>
          </a:p>
        </p:txBody>
      </p:sp>
      <p:sp>
        <p:nvSpPr>
          <p:cNvPr id="126" name="object 126"/>
          <p:cNvSpPr/>
          <p:nvPr/>
        </p:nvSpPr>
        <p:spPr>
          <a:xfrm>
            <a:off x="1072538" y="4150071"/>
            <a:ext cx="103505" cy="90170"/>
          </a:xfrm>
          <a:custGeom>
            <a:avLst/>
            <a:gdLst/>
            <a:ahLst/>
            <a:cxnLst/>
            <a:rect l="l" t="t" r="r" b="b"/>
            <a:pathLst>
              <a:path w="103505" h="90170">
                <a:moveTo>
                  <a:pt x="58891" y="0"/>
                </a:moveTo>
                <a:lnTo>
                  <a:pt x="25316" y="22922"/>
                </a:lnTo>
                <a:lnTo>
                  <a:pt x="22365" y="46750"/>
                </a:lnTo>
                <a:lnTo>
                  <a:pt x="17362" y="66323"/>
                </a:lnTo>
                <a:lnTo>
                  <a:pt x="8873" y="78613"/>
                </a:lnTo>
                <a:lnTo>
                  <a:pt x="0" y="85290"/>
                </a:lnTo>
                <a:lnTo>
                  <a:pt x="5551" y="89581"/>
                </a:lnTo>
                <a:lnTo>
                  <a:pt x="65744" y="89581"/>
                </a:lnTo>
                <a:lnTo>
                  <a:pt x="74367" y="84840"/>
                </a:lnTo>
                <a:lnTo>
                  <a:pt x="83959" y="78048"/>
                </a:lnTo>
                <a:lnTo>
                  <a:pt x="93997" y="66413"/>
                </a:lnTo>
                <a:lnTo>
                  <a:pt x="100333" y="54607"/>
                </a:lnTo>
                <a:lnTo>
                  <a:pt x="103178" y="42988"/>
                </a:lnTo>
                <a:lnTo>
                  <a:pt x="102741" y="31918"/>
                </a:lnTo>
                <a:lnTo>
                  <a:pt x="99233" y="21757"/>
                </a:lnTo>
                <a:lnTo>
                  <a:pt x="92863" y="12863"/>
                </a:lnTo>
                <a:lnTo>
                  <a:pt x="82487" y="5152"/>
                </a:lnTo>
                <a:lnTo>
                  <a:pt x="70913" y="876"/>
                </a:lnTo>
                <a:lnTo>
                  <a:pt x="58891" y="0"/>
                </a:lnTo>
                <a:close/>
              </a:path>
            </a:pathLst>
          </a:custGeom>
          <a:solidFill>
            <a:srgbClr val="FFFFFF"/>
          </a:solidFill>
        </p:spPr>
        <p:txBody>
          <a:bodyPr wrap="square" lIns="0" tIns="0" rIns="0" bIns="0" rtlCol="0"/>
          <a:lstStyle/>
          <a:p>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41</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txBox="1"/>
          <p:nvPr/>
        </p:nvSpPr>
        <p:spPr>
          <a:xfrm>
            <a:off x="535161" y="292895"/>
            <a:ext cx="9282430" cy="974725"/>
          </a:xfrm>
          <a:prstGeom prst="rect">
            <a:avLst/>
          </a:prstGeom>
        </p:spPr>
        <p:txBody>
          <a:bodyPr vert="horz" wrap="square" lIns="0" tIns="0" rIns="0" bIns="0" rtlCol="0">
            <a:spAutoFit/>
          </a:bodyPr>
          <a:lstStyle/>
          <a:p>
            <a:pPr marL="313055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dirty="0">
              <a:latin typeface="Segoe UI"/>
              <a:cs typeface="Segoe UI"/>
            </a:endParaRPr>
          </a:p>
          <a:p>
            <a:pPr marL="12700" marR="4371340">
              <a:lnSpc>
                <a:spcPct val="116700"/>
              </a:lnSpc>
              <a:spcBef>
                <a:spcPts val="655"/>
              </a:spcBef>
            </a:pPr>
            <a:r>
              <a:rPr sz="2000" b="1" spc="70" dirty="0">
                <a:solidFill>
                  <a:srgbClr val="5284C4"/>
                </a:solidFill>
                <a:latin typeface="Segoe UI"/>
                <a:cs typeface="Segoe UI"/>
              </a:rPr>
              <a:t>СТ</a:t>
            </a:r>
            <a:r>
              <a:rPr sz="2000" b="1" spc="50" dirty="0">
                <a:solidFill>
                  <a:srgbClr val="5284C4"/>
                </a:solidFill>
                <a:latin typeface="Segoe UI"/>
                <a:cs typeface="Segoe UI"/>
              </a:rPr>
              <a:t>Р</a:t>
            </a:r>
            <a:r>
              <a:rPr sz="2000" b="1" spc="70" dirty="0">
                <a:solidFill>
                  <a:srgbClr val="5284C4"/>
                </a:solidFill>
                <a:latin typeface="Segoe UI"/>
                <a:cs typeface="Segoe UI"/>
              </a:rPr>
              <a:t>УКТУ</a:t>
            </a:r>
            <a:r>
              <a:rPr sz="2000" b="1" spc="-55" dirty="0">
                <a:solidFill>
                  <a:srgbClr val="5284C4"/>
                </a:solidFill>
                <a:latin typeface="Segoe UI"/>
                <a:cs typeface="Segoe UI"/>
              </a:rPr>
              <a:t>Р</a:t>
            </a:r>
            <a:r>
              <a:rPr sz="2000" b="1" dirty="0">
                <a:solidFill>
                  <a:srgbClr val="5284C4"/>
                </a:solidFill>
                <a:latin typeface="Segoe UI"/>
                <a:cs typeface="Segoe UI"/>
              </a:rPr>
              <a:t>А</a:t>
            </a:r>
            <a:r>
              <a:rPr sz="2000" b="1" spc="70" dirty="0">
                <a:solidFill>
                  <a:srgbClr val="5284C4"/>
                </a:solidFill>
                <a:latin typeface="Segoe UI"/>
                <a:cs typeface="Segoe UI"/>
              </a:rPr>
              <a:t> </a:t>
            </a:r>
            <a:r>
              <a:rPr sz="2000" b="1" spc="-55" dirty="0">
                <a:solidFill>
                  <a:srgbClr val="5284C4"/>
                </a:solidFill>
                <a:latin typeface="Segoe UI"/>
                <a:cs typeface="Segoe UI"/>
              </a:rPr>
              <a:t>Р</a:t>
            </a:r>
            <a:r>
              <a:rPr sz="2000" b="1" spc="50" dirty="0">
                <a:solidFill>
                  <a:srgbClr val="5284C4"/>
                </a:solidFill>
                <a:latin typeface="Segoe UI"/>
                <a:cs typeface="Segoe UI"/>
              </a:rPr>
              <a:t>А</a:t>
            </a:r>
            <a:r>
              <a:rPr sz="2000" b="1" spc="70" dirty="0">
                <a:solidFill>
                  <a:srgbClr val="5284C4"/>
                </a:solidFill>
                <a:latin typeface="Segoe UI"/>
                <a:cs typeface="Segoe UI"/>
              </a:rPr>
              <a:t>С</a:t>
            </a:r>
            <a:r>
              <a:rPr sz="2000" b="1" spc="50" dirty="0">
                <a:solidFill>
                  <a:srgbClr val="5284C4"/>
                </a:solidFill>
                <a:latin typeface="Segoe UI"/>
                <a:cs typeface="Segoe UI"/>
              </a:rPr>
              <a:t>Х</a:t>
            </a:r>
            <a:r>
              <a:rPr sz="2000" b="1" spc="60" dirty="0">
                <a:solidFill>
                  <a:srgbClr val="5284C4"/>
                </a:solidFill>
                <a:latin typeface="Segoe UI"/>
                <a:cs typeface="Segoe UI"/>
              </a:rPr>
              <a:t>О</a:t>
            </a:r>
            <a:r>
              <a:rPr sz="2000" b="1" spc="70" dirty="0">
                <a:solidFill>
                  <a:srgbClr val="5284C4"/>
                </a:solidFill>
                <a:latin typeface="Segoe UI"/>
                <a:cs typeface="Segoe UI"/>
              </a:rPr>
              <a:t>ДО</a:t>
            </a:r>
            <a:r>
              <a:rPr sz="2000" b="1" dirty="0">
                <a:solidFill>
                  <a:srgbClr val="5284C4"/>
                </a:solidFill>
                <a:latin typeface="Segoe UI"/>
                <a:cs typeface="Segoe UI"/>
              </a:rPr>
              <a:t>В</a:t>
            </a:r>
            <a:r>
              <a:rPr sz="2000" b="1" spc="70" dirty="0">
                <a:solidFill>
                  <a:srgbClr val="5284C4"/>
                </a:solidFill>
                <a:latin typeface="Segoe UI"/>
                <a:cs typeface="Segoe UI"/>
              </a:rPr>
              <a:t> ОБЛ</a:t>
            </a:r>
            <a:r>
              <a:rPr sz="2000" b="1" spc="50" dirty="0">
                <a:solidFill>
                  <a:srgbClr val="5284C4"/>
                </a:solidFill>
                <a:latin typeface="Segoe UI"/>
                <a:cs typeface="Segoe UI"/>
              </a:rPr>
              <a:t>А</a:t>
            </a:r>
            <a:r>
              <a:rPr sz="2000" b="1" spc="70" dirty="0">
                <a:solidFill>
                  <a:srgbClr val="5284C4"/>
                </a:solidFill>
                <a:latin typeface="Segoe UI"/>
                <a:cs typeface="Segoe UI"/>
              </a:rPr>
              <a:t>СТНО</a:t>
            </a:r>
            <a:r>
              <a:rPr sz="2000" b="1" spc="30" dirty="0">
                <a:solidFill>
                  <a:srgbClr val="5284C4"/>
                </a:solidFill>
                <a:latin typeface="Segoe UI"/>
                <a:cs typeface="Segoe UI"/>
              </a:rPr>
              <a:t>Г</a:t>
            </a:r>
            <a:r>
              <a:rPr sz="2000" b="1" dirty="0">
                <a:solidFill>
                  <a:srgbClr val="5284C4"/>
                </a:solidFill>
                <a:latin typeface="Segoe UI"/>
                <a:cs typeface="Segoe UI"/>
              </a:rPr>
              <a:t>О </a:t>
            </a:r>
            <a:r>
              <a:rPr sz="2000" b="1" spc="70" dirty="0">
                <a:solidFill>
                  <a:srgbClr val="5284C4"/>
                </a:solidFill>
                <a:latin typeface="Segoe UI"/>
                <a:cs typeface="Segoe UI"/>
              </a:rPr>
              <a:t>Б</a:t>
            </a:r>
            <a:r>
              <a:rPr sz="2000" b="1" spc="60" dirty="0">
                <a:solidFill>
                  <a:srgbClr val="5284C4"/>
                </a:solidFill>
                <a:latin typeface="Segoe UI"/>
                <a:cs typeface="Segoe UI"/>
              </a:rPr>
              <a:t>Ю</a:t>
            </a:r>
            <a:r>
              <a:rPr sz="2000" b="1" spc="70" dirty="0">
                <a:solidFill>
                  <a:srgbClr val="5284C4"/>
                </a:solidFill>
                <a:latin typeface="Segoe UI"/>
                <a:cs typeface="Segoe UI"/>
              </a:rPr>
              <a:t>ДЖЕ</a:t>
            </a:r>
            <a:r>
              <a:rPr sz="2000" b="1" spc="-50" dirty="0">
                <a:solidFill>
                  <a:srgbClr val="5284C4"/>
                </a:solidFill>
                <a:latin typeface="Segoe UI"/>
                <a:cs typeface="Segoe UI"/>
              </a:rPr>
              <a:t>Т</a:t>
            </a:r>
            <a:r>
              <a:rPr sz="2000" b="1" dirty="0">
                <a:solidFill>
                  <a:srgbClr val="5284C4"/>
                </a:solidFill>
                <a:latin typeface="Segoe UI"/>
                <a:cs typeface="Segoe UI"/>
              </a:rPr>
              <a:t>А</a:t>
            </a:r>
            <a:r>
              <a:rPr sz="2000" b="1" spc="70" dirty="0">
                <a:solidFill>
                  <a:srgbClr val="5284C4"/>
                </a:solidFill>
                <a:latin typeface="Segoe UI"/>
                <a:cs typeface="Segoe UI"/>
              </a:rPr>
              <a:t> Н</a:t>
            </a:r>
            <a:r>
              <a:rPr sz="2000" b="1" dirty="0">
                <a:solidFill>
                  <a:srgbClr val="5284C4"/>
                </a:solidFill>
                <a:latin typeface="Segoe UI"/>
                <a:cs typeface="Segoe UI"/>
              </a:rPr>
              <a:t>А</a:t>
            </a:r>
            <a:r>
              <a:rPr sz="2000" b="1" spc="70" dirty="0">
                <a:solidFill>
                  <a:srgbClr val="5284C4"/>
                </a:solidFill>
                <a:latin typeface="Segoe UI"/>
                <a:cs typeface="Segoe UI"/>
              </a:rPr>
              <a:t> </a:t>
            </a:r>
            <a:r>
              <a:rPr sz="2000" b="1" spc="25" dirty="0">
                <a:solidFill>
                  <a:srgbClr val="5284C4"/>
                </a:solidFill>
                <a:latin typeface="Segoe UI"/>
                <a:cs typeface="Segoe UI"/>
              </a:rPr>
              <a:t>С</a:t>
            </a:r>
            <a:r>
              <a:rPr sz="2000" b="1" spc="70" dirty="0">
                <a:solidFill>
                  <a:srgbClr val="5284C4"/>
                </a:solidFill>
                <a:latin typeface="Segoe UI"/>
                <a:cs typeface="Segoe UI"/>
              </a:rPr>
              <a:t>ФЕ</a:t>
            </a:r>
            <a:r>
              <a:rPr sz="2000" b="1" spc="50" dirty="0">
                <a:solidFill>
                  <a:srgbClr val="5284C4"/>
                </a:solidFill>
                <a:latin typeface="Segoe UI"/>
                <a:cs typeface="Segoe UI"/>
              </a:rPr>
              <a:t>Р</a:t>
            </a:r>
            <a:r>
              <a:rPr sz="2000" b="1" dirty="0">
                <a:solidFill>
                  <a:srgbClr val="5284C4"/>
                </a:solidFill>
                <a:latin typeface="Segoe UI"/>
                <a:cs typeface="Segoe UI"/>
              </a:rPr>
              <a:t>У</a:t>
            </a:r>
            <a:r>
              <a:rPr sz="2000" b="1" spc="65" dirty="0">
                <a:solidFill>
                  <a:srgbClr val="5284C4"/>
                </a:solidFill>
                <a:latin typeface="Segoe UI"/>
                <a:cs typeface="Segoe UI"/>
              </a:rPr>
              <a:t> </a:t>
            </a:r>
            <a:r>
              <a:rPr sz="2000" b="1" spc="70" dirty="0">
                <a:solidFill>
                  <a:srgbClr val="5284C4"/>
                </a:solidFill>
                <a:latin typeface="Segoe UI"/>
                <a:cs typeface="Segoe UI"/>
              </a:rPr>
              <a:t>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ОВАНИЯ</a:t>
            </a:r>
            <a:endParaRPr sz="2000" dirty="0">
              <a:latin typeface="Segoe UI"/>
              <a:cs typeface="Segoe UI"/>
            </a:endParaRPr>
          </a:p>
        </p:txBody>
      </p:sp>
      <p:sp>
        <p:nvSpPr>
          <p:cNvPr id="37" name="object 37"/>
          <p:cNvSpPr/>
          <p:nvPr/>
        </p:nvSpPr>
        <p:spPr>
          <a:xfrm>
            <a:off x="550191" y="4791181"/>
            <a:ext cx="9238615" cy="0"/>
          </a:xfrm>
          <a:custGeom>
            <a:avLst/>
            <a:gdLst/>
            <a:ahLst/>
            <a:cxnLst/>
            <a:rect l="l" t="t" r="r" b="b"/>
            <a:pathLst>
              <a:path w="9238615">
                <a:moveTo>
                  <a:pt x="9238411" y="0"/>
                </a:moveTo>
                <a:lnTo>
                  <a:pt x="0" y="0"/>
                </a:lnTo>
              </a:path>
            </a:pathLst>
          </a:custGeom>
          <a:ln w="6350">
            <a:solidFill>
              <a:srgbClr val="000000"/>
            </a:solidFill>
          </a:ln>
        </p:spPr>
        <p:txBody>
          <a:bodyPr wrap="square" lIns="0" tIns="0" rIns="0" bIns="0" rtlCol="0"/>
          <a:lstStyle/>
          <a:p>
            <a:endParaRPr/>
          </a:p>
        </p:txBody>
      </p:sp>
      <p:sp>
        <p:nvSpPr>
          <p:cNvPr id="38" name="object 38"/>
          <p:cNvSpPr txBox="1"/>
          <p:nvPr/>
        </p:nvSpPr>
        <p:spPr>
          <a:xfrm>
            <a:off x="6268864" y="5153412"/>
            <a:ext cx="203200" cy="358140"/>
          </a:xfrm>
          <a:prstGeom prst="rect">
            <a:avLst/>
          </a:prstGeom>
        </p:spPr>
        <p:txBody>
          <a:bodyPr vert="vert270" wrap="square" lIns="0" tIns="0" rIns="0" bIns="0" rtlCol="0">
            <a:spAutoFit/>
          </a:bodyPr>
          <a:lstStyle/>
          <a:p>
            <a:pPr marL="12700">
              <a:lnSpc>
                <a:spcPct val="100000"/>
              </a:lnSpc>
            </a:pPr>
            <a:r>
              <a:rPr sz="1400" dirty="0">
                <a:solidFill>
                  <a:srgbClr val="FFFFFF"/>
                </a:solidFill>
                <a:latin typeface="Segoe UI"/>
                <a:cs typeface="Segoe UI"/>
              </a:rPr>
              <a:t>руб.</a:t>
            </a:r>
            <a:endParaRPr sz="1400">
              <a:latin typeface="Segoe UI"/>
              <a:cs typeface="Segoe UI"/>
            </a:endParaRPr>
          </a:p>
        </p:txBody>
      </p:sp>
      <p:sp>
        <p:nvSpPr>
          <p:cNvPr id="39" name="object 39"/>
          <p:cNvSpPr txBox="1"/>
          <p:nvPr/>
        </p:nvSpPr>
        <p:spPr>
          <a:xfrm>
            <a:off x="6135349" y="5551434"/>
            <a:ext cx="266700" cy="585470"/>
          </a:xfrm>
          <a:prstGeom prst="rect">
            <a:avLst/>
          </a:prstGeom>
        </p:spPr>
        <p:txBody>
          <a:bodyPr vert="vert270" wrap="square" lIns="0" tIns="0" rIns="0" bIns="0" rtlCol="0">
            <a:spAutoFit/>
          </a:bodyPr>
          <a:lstStyle/>
          <a:p>
            <a:pPr marL="12700">
              <a:lnSpc>
                <a:spcPct val="100000"/>
              </a:lnSpc>
            </a:pPr>
            <a:r>
              <a:rPr sz="1900" b="1" spc="-95" dirty="0">
                <a:solidFill>
                  <a:srgbClr val="FFFFFF"/>
                </a:solidFill>
                <a:latin typeface="Segoe UI"/>
                <a:cs typeface="Segoe UI"/>
              </a:rPr>
              <a:t>409,2</a:t>
            </a:r>
            <a:endParaRPr sz="1900">
              <a:latin typeface="Segoe UI"/>
              <a:cs typeface="Segoe UI"/>
            </a:endParaRPr>
          </a:p>
        </p:txBody>
      </p:sp>
      <p:sp>
        <p:nvSpPr>
          <p:cNvPr id="40" name="object 40"/>
          <p:cNvSpPr txBox="1"/>
          <p:nvPr/>
        </p:nvSpPr>
        <p:spPr>
          <a:xfrm>
            <a:off x="6884286" y="5193247"/>
            <a:ext cx="2680970" cy="828040"/>
          </a:xfrm>
          <a:prstGeom prst="rect">
            <a:avLst/>
          </a:prstGeom>
        </p:spPr>
        <p:txBody>
          <a:bodyPr vert="horz" wrap="square" lIns="0" tIns="0" rIns="0" bIns="0" rtlCol="0">
            <a:spAutoFit/>
          </a:bodyPr>
          <a:lstStyle/>
          <a:p>
            <a:pPr marL="12700" marR="500380" indent="10795">
              <a:lnSpc>
                <a:spcPct val="110100"/>
              </a:lnSpc>
            </a:pPr>
            <a:r>
              <a:rPr sz="1000" dirty="0">
                <a:solidFill>
                  <a:srgbClr val="575756"/>
                </a:solidFill>
                <a:latin typeface="Segoe UI"/>
                <a:cs typeface="Segoe UI"/>
              </a:rPr>
              <a:t>Высшее образование Дополнительное образование детей Профессиональная подготовка,</a:t>
            </a:r>
            <a:endParaRPr sz="1000">
              <a:latin typeface="Segoe UI"/>
              <a:cs typeface="Segoe UI"/>
            </a:endParaRPr>
          </a:p>
          <a:p>
            <a:pPr marL="12700" indent="-635">
              <a:lnSpc>
                <a:spcPts val="1050"/>
              </a:lnSpc>
            </a:pPr>
            <a:r>
              <a:rPr sz="1000" dirty="0">
                <a:solidFill>
                  <a:srgbClr val="575756"/>
                </a:solidFill>
                <a:latin typeface="Segoe UI"/>
                <a:cs typeface="Segoe UI"/>
              </a:rPr>
              <a:t>переподготовка и повышение квалификации</a:t>
            </a:r>
            <a:endParaRPr sz="1000">
              <a:latin typeface="Segoe UI"/>
              <a:cs typeface="Segoe UI"/>
            </a:endParaRPr>
          </a:p>
          <a:p>
            <a:pPr marL="12700">
              <a:lnSpc>
                <a:spcPct val="100000"/>
              </a:lnSpc>
              <a:spcBef>
                <a:spcPts val="425"/>
              </a:spcBef>
            </a:pPr>
            <a:r>
              <a:rPr sz="1000" dirty="0">
                <a:solidFill>
                  <a:srgbClr val="575756"/>
                </a:solidFill>
                <a:latin typeface="Segoe UI"/>
                <a:cs typeface="Segoe UI"/>
              </a:rPr>
              <a:t>Другие вопросы в области образования</a:t>
            </a:r>
            <a:endParaRPr sz="1000">
              <a:latin typeface="Segoe UI"/>
              <a:cs typeface="Segoe UI"/>
            </a:endParaRPr>
          </a:p>
        </p:txBody>
      </p:sp>
      <p:sp>
        <p:nvSpPr>
          <p:cNvPr id="41" name="object 41"/>
          <p:cNvSpPr/>
          <p:nvPr/>
        </p:nvSpPr>
        <p:spPr>
          <a:xfrm>
            <a:off x="6846141" y="5379721"/>
            <a:ext cx="0" cy="122555"/>
          </a:xfrm>
          <a:custGeom>
            <a:avLst/>
            <a:gdLst/>
            <a:ahLst/>
            <a:cxnLst/>
            <a:rect l="l" t="t" r="r" b="b"/>
            <a:pathLst>
              <a:path h="122554">
                <a:moveTo>
                  <a:pt x="0" y="122059"/>
                </a:moveTo>
                <a:lnTo>
                  <a:pt x="0" y="0"/>
                </a:lnTo>
              </a:path>
            </a:pathLst>
          </a:custGeom>
          <a:ln w="38100">
            <a:solidFill>
              <a:srgbClr val="FCEB3A"/>
            </a:solidFill>
          </a:ln>
        </p:spPr>
        <p:txBody>
          <a:bodyPr wrap="square" lIns="0" tIns="0" rIns="0" bIns="0" rtlCol="0"/>
          <a:lstStyle/>
          <a:p>
            <a:endParaRPr/>
          </a:p>
        </p:txBody>
      </p:sp>
      <p:sp>
        <p:nvSpPr>
          <p:cNvPr id="42" name="object 42"/>
          <p:cNvSpPr/>
          <p:nvPr/>
        </p:nvSpPr>
        <p:spPr>
          <a:xfrm>
            <a:off x="6846141" y="5216481"/>
            <a:ext cx="0" cy="120014"/>
          </a:xfrm>
          <a:custGeom>
            <a:avLst/>
            <a:gdLst/>
            <a:ahLst/>
            <a:cxnLst/>
            <a:rect l="l" t="t" r="r" b="b"/>
            <a:pathLst>
              <a:path h="120014">
                <a:moveTo>
                  <a:pt x="0" y="119761"/>
                </a:moveTo>
                <a:lnTo>
                  <a:pt x="0" y="0"/>
                </a:lnTo>
              </a:path>
            </a:pathLst>
          </a:custGeom>
          <a:ln w="38100">
            <a:solidFill>
              <a:srgbClr val="83D0F5"/>
            </a:solidFill>
          </a:ln>
        </p:spPr>
        <p:txBody>
          <a:bodyPr wrap="square" lIns="0" tIns="0" rIns="0" bIns="0" rtlCol="0"/>
          <a:lstStyle/>
          <a:p>
            <a:endParaRPr/>
          </a:p>
        </p:txBody>
      </p:sp>
      <p:sp>
        <p:nvSpPr>
          <p:cNvPr id="43" name="object 43"/>
          <p:cNvSpPr/>
          <p:nvPr/>
        </p:nvSpPr>
        <p:spPr>
          <a:xfrm>
            <a:off x="6844406" y="5848101"/>
            <a:ext cx="0" cy="191770"/>
          </a:xfrm>
          <a:custGeom>
            <a:avLst/>
            <a:gdLst/>
            <a:ahLst/>
            <a:cxnLst/>
            <a:rect l="l" t="t" r="r" b="b"/>
            <a:pathLst>
              <a:path h="191770">
                <a:moveTo>
                  <a:pt x="0" y="191554"/>
                </a:moveTo>
                <a:lnTo>
                  <a:pt x="0" y="0"/>
                </a:lnTo>
              </a:path>
            </a:pathLst>
          </a:custGeom>
          <a:ln w="38100">
            <a:solidFill>
              <a:srgbClr val="878787"/>
            </a:solidFill>
          </a:ln>
        </p:spPr>
        <p:txBody>
          <a:bodyPr wrap="square" lIns="0" tIns="0" rIns="0" bIns="0" rtlCol="0"/>
          <a:lstStyle/>
          <a:p>
            <a:endParaRPr/>
          </a:p>
        </p:txBody>
      </p:sp>
      <p:sp>
        <p:nvSpPr>
          <p:cNvPr id="44" name="object 44"/>
          <p:cNvSpPr/>
          <p:nvPr/>
        </p:nvSpPr>
        <p:spPr>
          <a:xfrm>
            <a:off x="6846141" y="5542955"/>
            <a:ext cx="0" cy="283210"/>
          </a:xfrm>
          <a:custGeom>
            <a:avLst/>
            <a:gdLst/>
            <a:ahLst/>
            <a:cxnLst/>
            <a:rect l="l" t="t" r="r" b="b"/>
            <a:pathLst>
              <a:path h="283210">
                <a:moveTo>
                  <a:pt x="0" y="282752"/>
                </a:moveTo>
                <a:lnTo>
                  <a:pt x="0" y="0"/>
                </a:lnTo>
              </a:path>
            </a:pathLst>
          </a:custGeom>
          <a:ln w="38100">
            <a:solidFill>
              <a:srgbClr val="61B457"/>
            </a:solidFill>
          </a:ln>
        </p:spPr>
        <p:txBody>
          <a:bodyPr wrap="square" lIns="0" tIns="0" rIns="0" bIns="0" rtlCol="0"/>
          <a:lstStyle/>
          <a:p>
            <a:endParaRPr/>
          </a:p>
        </p:txBody>
      </p:sp>
      <p:sp>
        <p:nvSpPr>
          <p:cNvPr id="45" name="object 45"/>
          <p:cNvSpPr/>
          <p:nvPr/>
        </p:nvSpPr>
        <p:spPr>
          <a:xfrm>
            <a:off x="5270500" y="2819069"/>
            <a:ext cx="691515" cy="179070"/>
          </a:xfrm>
          <a:custGeom>
            <a:avLst/>
            <a:gdLst/>
            <a:ahLst/>
            <a:cxnLst/>
            <a:rect l="l" t="t" r="r" b="b"/>
            <a:pathLst>
              <a:path w="691514" h="179069">
                <a:moveTo>
                  <a:pt x="0" y="178460"/>
                </a:moveTo>
                <a:lnTo>
                  <a:pt x="691159" y="178460"/>
                </a:lnTo>
                <a:lnTo>
                  <a:pt x="691159" y="0"/>
                </a:lnTo>
                <a:lnTo>
                  <a:pt x="0" y="0"/>
                </a:lnTo>
                <a:lnTo>
                  <a:pt x="0" y="178460"/>
                </a:lnTo>
                <a:close/>
              </a:path>
            </a:pathLst>
          </a:custGeom>
          <a:solidFill>
            <a:srgbClr val="5284C4"/>
          </a:solidFill>
        </p:spPr>
        <p:txBody>
          <a:bodyPr wrap="square" lIns="0" tIns="0" rIns="0" bIns="0" rtlCol="0"/>
          <a:lstStyle/>
          <a:p>
            <a:endParaRPr/>
          </a:p>
        </p:txBody>
      </p:sp>
      <p:sp>
        <p:nvSpPr>
          <p:cNvPr id="46" name="object 46"/>
          <p:cNvSpPr txBox="1"/>
          <p:nvPr/>
        </p:nvSpPr>
        <p:spPr>
          <a:xfrm>
            <a:off x="2721032" y="3686697"/>
            <a:ext cx="233934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Аттестация педагогических работников</a:t>
            </a:r>
            <a:endParaRPr sz="1000">
              <a:latin typeface="Segoe UI"/>
              <a:cs typeface="Segoe UI"/>
            </a:endParaRPr>
          </a:p>
        </p:txBody>
      </p:sp>
      <p:sp>
        <p:nvSpPr>
          <p:cNvPr id="47" name="object 47"/>
          <p:cNvSpPr/>
          <p:nvPr/>
        </p:nvSpPr>
        <p:spPr>
          <a:xfrm>
            <a:off x="5270500" y="3690785"/>
            <a:ext cx="133985" cy="179070"/>
          </a:xfrm>
          <a:custGeom>
            <a:avLst/>
            <a:gdLst/>
            <a:ahLst/>
            <a:cxnLst/>
            <a:rect l="l" t="t" r="r" b="b"/>
            <a:pathLst>
              <a:path w="133985" h="179070">
                <a:moveTo>
                  <a:pt x="0" y="178460"/>
                </a:moveTo>
                <a:lnTo>
                  <a:pt x="133515" y="178460"/>
                </a:lnTo>
                <a:lnTo>
                  <a:pt x="133515" y="0"/>
                </a:lnTo>
                <a:lnTo>
                  <a:pt x="0" y="0"/>
                </a:lnTo>
                <a:lnTo>
                  <a:pt x="0" y="178460"/>
                </a:lnTo>
                <a:close/>
              </a:path>
            </a:pathLst>
          </a:custGeom>
          <a:solidFill>
            <a:srgbClr val="5284C4"/>
          </a:solidFill>
        </p:spPr>
        <p:txBody>
          <a:bodyPr wrap="square" lIns="0" tIns="0" rIns="0" bIns="0" rtlCol="0"/>
          <a:lstStyle/>
          <a:p>
            <a:endParaRPr/>
          </a:p>
        </p:txBody>
      </p:sp>
      <p:sp>
        <p:nvSpPr>
          <p:cNvPr id="48" name="object 48"/>
          <p:cNvSpPr txBox="1"/>
          <p:nvPr/>
        </p:nvSpPr>
        <p:spPr>
          <a:xfrm>
            <a:off x="1628045" y="2826121"/>
            <a:ext cx="3436620" cy="368935"/>
          </a:xfrm>
          <a:prstGeom prst="rect">
            <a:avLst/>
          </a:prstGeom>
        </p:spPr>
        <p:txBody>
          <a:bodyPr vert="horz" wrap="square" lIns="0" tIns="0" rIns="0" bIns="0" rtlCol="0">
            <a:spAutoFit/>
          </a:bodyPr>
          <a:lstStyle/>
          <a:p>
            <a:pPr marL="90805" marR="5080" indent="-78740">
              <a:lnSpc>
                <a:spcPct val="141700"/>
              </a:lnSpc>
            </a:pPr>
            <a:r>
              <a:rPr sz="1000" dirty="0">
                <a:solidFill>
                  <a:srgbClr val="575756"/>
                </a:solidFill>
                <a:latin typeface="Segoe UI"/>
                <a:cs typeface="Segoe UI"/>
              </a:rPr>
              <a:t>Осуществление выплат компенсации родительской платы Организация отдыха и оздоровления детей и молодежи,</a:t>
            </a:r>
            <a:endParaRPr sz="1000">
              <a:latin typeface="Segoe UI"/>
              <a:cs typeface="Segoe UI"/>
            </a:endParaRPr>
          </a:p>
        </p:txBody>
      </p:sp>
      <p:sp>
        <p:nvSpPr>
          <p:cNvPr id="49" name="object 49"/>
          <p:cNvSpPr txBox="1"/>
          <p:nvPr/>
        </p:nvSpPr>
        <p:spPr>
          <a:xfrm>
            <a:off x="6191511" y="2805484"/>
            <a:ext cx="48260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968,6</a:t>
            </a:r>
            <a:endParaRPr sz="1400">
              <a:latin typeface="Segoe UI"/>
              <a:cs typeface="Segoe UI"/>
            </a:endParaRPr>
          </a:p>
        </p:txBody>
      </p:sp>
      <p:sp>
        <p:nvSpPr>
          <p:cNvPr id="50" name="object 50"/>
          <p:cNvSpPr txBox="1"/>
          <p:nvPr/>
        </p:nvSpPr>
        <p:spPr>
          <a:xfrm>
            <a:off x="5638971" y="3664821"/>
            <a:ext cx="48260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61,95</a:t>
            </a:r>
            <a:endParaRPr sz="1400">
              <a:latin typeface="Segoe UI"/>
              <a:cs typeface="Segoe UI"/>
            </a:endParaRPr>
          </a:p>
        </p:txBody>
      </p:sp>
      <p:sp>
        <p:nvSpPr>
          <p:cNvPr id="51" name="object 51"/>
          <p:cNvSpPr txBox="1"/>
          <p:nvPr/>
        </p:nvSpPr>
        <p:spPr>
          <a:xfrm>
            <a:off x="2180227" y="3181829"/>
            <a:ext cx="288417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возмещение расходов на приобретение путевок</a:t>
            </a:r>
            <a:endParaRPr sz="1000">
              <a:latin typeface="Segoe UI"/>
              <a:cs typeface="Segoe UI"/>
            </a:endParaRPr>
          </a:p>
        </p:txBody>
      </p:sp>
      <p:sp>
        <p:nvSpPr>
          <p:cNvPr id="52" name="object 52"/>
          <p:cNvSpPr/>
          <p:nvPr/>
        </p:nvSpPr>
        <p:spPr>
          <a:xfrm>
            <a:off x="5270500" y="3110611"/>
            <a:ext cx="351790" cy="179070"/>
          </a:xfrm>
          <a:custGeom>
            <a:avLst/>
            <a:gdLst/>
            <a:ahLst/>
            <a:cxnLst/>
            <a:rect l="l" t="t" r="r" b="b"/>
            <a:pathLst>
              <a:path w="351789" h="179070">
                <a:moveTo>
                  <a:pt x="0" y="178460"/>
                </a:moveTo>
                <a:lnTo>
                  <a:pt x="351675" y="178460"/>
                </a:lnTo>
                <a:lnTo>
                  <a:pt x="351675" y="0"/>
                </a:lnTo>
                <a:lnTo>
                  <a:pt x="0" y="0"/>
                </a:lnTo>
                <a:lnTo>
                  <a:pt x="0" y="178460"/>
                </a:lnTo>
                <a:close/>
              </a:path>
            </a:pathLst>
          </a:custGeom>
          <a:solidFill>
            <a:srgbClr val="5284C4"/>
          </a:solidFill>
        </p:spPr>
        <p:txBody>
          <a:bodyPr wrap="square" lIns="0" tIns="0" rIns="0" bIns="0" rtlCol="0"/>
          <a:lstStyle/>
          <a:p>
            <a:endParaRPr/>
          </a:p>
        </p:txBody>
      </p:sp>
      <p:sp>
        <p:nvSpPr>
          <p:cNvPr id="53" name="object 53"/>
          <p:cNvSpPr txBox="1"/>
          <p:nvPr/>
        </p:nvSpPr>
        <p:spPr>
          <a:xfrm>
            <a:off x="5844569" y="3097197"/>
            <a:ext cx="48260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296,7</a:t>
            </a:r>
            <a:endParaRPr sz="1400">
              <a:latin typeface="Segoe UI"/>
              <a:cs typeface="Segoe UI"/>
            </a:endParaRPr>
          </a:p>
        </p:txBody>
      </p:sp>
      <p:sp>
        <p:nvSpPr>
          <p:cNvPr id="54" name="object 54"/>
          <p:cNvSpPr txBox="1"/>
          <p:nvPr/>
        </p:nvSpPr>
        <p:spPr>
          <a:xfrm>
            <a:off x="1062065" y="3402100"/>
            <a:ext cx="4002404"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Исполнение полномочий на осуществление деятельности по опеке</a:t>
            </a:r>
            <a:endParaRPr sz="1000">
              <a:latin typeface="Segoe UI"/>
              <a:cs typeface="Segoe UI"/>
            </a:endParaRPr>
          </a:p>
        </p:txBody>
      </p:sp>
      <p:sp>
        <p:nvSpPr>
          <p:cNvPr id="55" name="object 55"/>
          <p:cNvSpPr/>
          <p:nvPr/>
        </p:nvSpPr>
        <p:spPr>
          <a:xfrm>
            <a:off x="5270500" y="3398863"/>
            <a:ext cx="188595" cy="179070"/>
          </a:xfrm>
          <a:custGeom>
            <a:avLst/>
            <a:gdLst/>
            <a:ahLst/>
            <a:cxnLst/>
            <a:rect l="l" t="t" r="r" b="b"/>
            <a:pathLst>
              <a:path w="188595" h="179070">
                <a:moveTo>
                  <a:pt x="0" y="178460"/>
                </a:moveTo>
                <a:lnTo>
                  <a:pt x="187998" y="178460"/>
                </a:lnTo>
                <a:lnTo>
                  <a:pt x="187998" y="0"/>
                </a:lnTo>
                <a:lnTo>
                  <a:pt x="0" y="0"/>
                </a:lnTo>
                <a:lnTo>
                  <a:pt x="0" y="178460"/>
                </a:lnTo>
                <a:close/>
              </a:path>
            </a:pathLst>
          </a:custGeom>
          <a:solidFill>
            <a:srgbClr val="5284C4"/>
          </a:solidFill>
        </p:spPr>
        <p:txBody>
          <a:bodyPr wrap="square" lIns="0" tIns="0" rIns="0" bIns="0" rtlCol="0"/>
          <a:lstStyle/>
          <a:p>
            <a:endParaRPr/>
          </a:p>
        </p:txBody>
      </p:sp>
      <p:sp>
        <p:nvSpPr>
          <p:cNvPr id="56" name="object 56"/>
          <p:cNvSpPr txBox="1"/>
          <p:nvPr/>
        </p:nvSpPr>
        <p:spPr>
          <a:xfrm>
            <a:off x="5683053" y="3381898"/>
            <a:ext cx="48260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100,3</a:t>
            </a:r>
            <a:endParaRPr sz="1400">
              <a:latin typeface="Segoe UI"/>
              <a:cs typeface="Segoe UI"/>
            </a:endParaRPr>
          </a:p>
        </p:txBody>
      </p:sp>
      <p:sp>
        <p:nvSpPr>
          <p:cNvPr id="57" name="object 57"/>
          <p:cNvSpPr txBox="1"/>
          <p:nvPr/>
        </p:nvSpPr>
        <p:spPr>
          <a:xfrm>
            <a:off x="558772" y="4831344"/>
            <a:ext cx="6311265" cy="21590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Обеспечение функционирования п</a:t>
            </a:r>
            <a:r>
              <a:rPr sz="1500" b="1" spc="-10" dirty="0">
                <a:solidFill>
                  <a:srgbClr val="575756"/>
                </a:solidFill>
                <a:latin typeface="Segoe UI"/>
                <a:cs typeface="Segoe UI"/>
              </a:rPr>
              <a:t>о</a:t>
            </a:r>
            <a:r>
              <a:rPr sz="1500" b="1" dirty="0">
                <a:solidFill>
                  <a:srgbClr val="575756"/>
                </a:solidFill>
                <a:latin typeface="Segoe UI"/>
                <a:cs typeface="Segoe UI"/>
              </a:rPr>
              <a:t>дведомственных ор</a:t>
            </a:r>
            <a:r>
              <a:rPr sz="1500" b="1" spc="-40" dirty="0">
                <a:solidFill>
                  <a:srgbClr val="575756"/>
                </a:solidFill>
                <a:latin typeface="Segoe UI"/>
                <a:cs typeface="Segoe UI"/>
              </a:rPr>
              <a:t>г</a:t>
            </a:r>
            <a:r>
              <a:rPr sz="1500" b="1" dirty="0">
                <a:solidFill>
                  <a:srgbClr val="575756"/>
                </a:solidFill>
                <a:latin typeface="Segoe UI"/>
                <a:cs typeface="Segoe UI"/>
              </a:rPr>
              <a:t>анизаций</a:t>
            </a:r>
            <a:endParaRPr sz="1500">
              <a:latin typeface="Segoe UI"/>
              <a:cs typeface="Segoe UI"/>
            </a:endParaRPr>
          </a:p>
        </p:txBody>
      </p:sp>
      <p:sp>
        <p:nvSpPr>
          <p:cNvPr id="58" name="object 58"/>
          <p:cNvSpPr/>
          <p:nvPr/>
        </p:nvSpPr>
        <p:spPr>
          <a:xfrm>
            <a:off x="7613448" y="3095613"/>
            <a:ext cx="1782445" cy="1308100"/>
          </a:xfrm>
          <a:custGeom>
            <a:avLst/>
            <a:gdLst/>
            <a:ahLst/>
            <a:cxnLst/>
            <a:rect l="l" t="t" r="r" b="b"/>
            <a:pathLst>
              <a:path w="1782445" h="1308100">
                <a:moveTo>
                  <a:pt x="1277902" y="1295400"/>
                </a:moveTo>
                <a:lnTo>
                  <a:pt x="516572" y="1295400"/>
                </a:lnTo>
                <a:lnTo>
                  <a:pt x="539884" y="1308100"/>
                </a:lnTo>
                <a:lnTo>
                  <a:pt x="1253557" y="1308100"/>
                </a:lnTo>
                <a:lnTo>
                  <a:pt x="1277902" y="1295400"/>
                </a:lnTo>
                <a:close/>
              </a:path>
              <a:path w="1782445" h="1308100">
                <a:moveTo>
                  <a:pt x="1280280" y="12700"/>
                </a:moveTo>
                <a:lnTo>
                  <a:pt x="516951" y="12700"/>
                </a:lnTo>
                <a:lnTo>
                  <a:pt x="491725" y="25400"/>
                </a:lnTo>
                <a:lnTo>
                  <a:pt x="467045" y="25400"/>
                </a:lnTo>
                <a:lnTo>
                  <a:pt x="442908" y="38100"/>
                </a:lnTo>
                <a:lnTo>
                  <a:pt x="419310" y="38100"/>
                </a:lnTo>
                <a:lnTo>
                  <a:pt x="396246" y="50800"/>
                </a:lnTo>
                <a:lnTo>
                  <a:pt x="351708" y="76200"/>
                </a:lnTo>
                <a:lnTo>
                  <a:pt x="309266" y="101600"/>
                </a:lnTo>
                <a:lnTo>
                  <a:pt x="268889" y="127000"/>
                </a:lnTo>
                <a:lnTo>
                  <a:pt x="230547" y="152400"/>
                </a:lnTo>
                <a:lnTo>
                  <a:pt x="194211" y="190500"/>
                </a:lnTo>
                <a:lnTo>
                  <a:pt x="176787" y="203200"/>
                </a:lnTo>
                <a:lnTo>
                  <a:pt x="159852" y="228600"/>
                </a:lnTo>
                <a:lnTo>
                  <a:pt x="143404" y="241300"/>
                </a:lnTo>
                <a:lnTo>
                  <a:pt x="127617" y="266700"/>
                </a:lnTo>
                <a:lnTo>
                  <a:pt x="112758" y="292100"/>
                </a:lnTo>
                <a:lnTo>
                  <a:pt x="98824" y="304800"/>
                </a:lnTo>
                <a:lnTo>
                  <a:pt x="85816" y="330200"/>
                </a:lnTo>
                <a:lnTo>
                  <a:pt x="73732" y="355600"/>
                </a:lnTo>
                <a:lnTo>
                  <a:pt x="62569" y="368300"/>
                </a:lnTo>
                <a:lnTo>
                  <a:pt x="52327" y="393700"/>
                </a:lnTo>
                <a:lnTo>
                  <a:pt x="43004" y="419100"/>
                </a:lnTo>
                <a:lnTo>
                  <a:pt x="34598" y="444500"/>
                </a:lnTo>
                <a:lnTo>
                  <a:pt x="27109" y="457200"/>
                </a:lnTo>
                <a:lnTo>
                  <a:pt x="14872" y="508000"/>
                </a:lnTo>
                <a:lnTo>
                  <a:pt x="6283" y="558800"/>
                </a:lnTo>
                <a:lnTo>
                  <a:pt x="1329" y="609600"/>
                </a:lnTo>
                <a:lnTo>
                  <a:pt x="0" y="660400"/>
                </a:lnTo>
                <a:lnTo>
                  <a:pt x="690" y="685800"/>
                </a:lnTo>
                <a:lnTo>
                  <a:pt x="4684" y="736600"/>
                </a:lnTo>
                <a:lnTo>
                  <a:pt x="11989" y="787400"/>
                </a:lnTo>
                <a:lnTo>
                  <a:pt x="22618" y="825500"/>
                </a:lnTo>
                <a:lnTo>
                  <a:pt x="29174" y="850900"/>
                </a:lnTo>
                <a:lnTo>
                  <a:pt x="36556" y="876300"/>
                </a:lnTo>
                <a:lnTo>
                  <a:pt x="44763" y="901700"/>
                </a:lnTo>
                <a:lnTo>
                  <a:pt x="53793" y="927100"/>
                </a:lnTo>
                <a:lnTo>
                  <a:pt x="63643" y="939800"/>
                </a:lnTo>
                <a:lnTo>
                  <a:pt x="74314" y="965200"/>
                </a:lnTo>
                <a:lnTo>
                  <a:pt x="85802" y="990600"/>
                </a:lnTo>
                <a:lnTo>
                  <a:pt x="98107" y="1003300"/>
                </a:lnTo>
                <a:lnTo>
                  <a:pt x="111227" y="1028700"/>
                </a:lnTo>
                <a:lnTo>
                  <a:pt x="125160" y="1041400"/>
                </a:lnTo>
                <a:lnTo>
                  <a:pt x="139904" y="1066800"/>
                </a:lnTo>
                <a:lnTo>
                  <a:pt x="155459" y="1079500"/>
                </a:lnTo>
                <a:lnTo>
                  <a:pt x="171822" y="1104900"/>
                </a:lnTo>
                <a:lnTo>
                  <a:pt x="188992" y="1117600"/>
                </a:lnTo>
                <a:lnTo>
                  <a:pt x="206968" y="1143000"/>
                </a:lnTo>
                <a:lnTo>
                  <a:pt x="243884" y="1168400"/>
                </a:lnTo>
                <a:lnTo>
                  <a:pt x="282148" y="1193800"/>
                </a:lnTo>
                <a:lnTo>
                  <a:pt x="321759" y="1219200"/>
                </a:lnTo>
                <a:lnTo>
                  <a:pt x="362711" y="1244600"/>
                </a:lnTo>
                <a:lnTo>
                  <a:pt x="405003" y="1270000"/>
                </a:lnTo>
                <a:lnTo>
                  <a:pt x="426651" y="1270000"/>
                </a:lnTo>
                <a:lnTo>
                  <a:pt x="470946" y="1295400"/>
                </a:lnTo>
                <a:lnTo>
                  <a:pt x="1301818" y="1295400"/>
                </a:lnTo>
                <a:lnTo>
                  <a:pt x="1325304" y="1282700"/>
                </a:lnTo>
                <a:lnTo>
                  <a:pt x="1348356" y="1282700"/>
                </a:lnTo>
                <a:lnTo>
                  <a:pt x="1370973" y="1270000"/>
                </a:lnTo>
                <a:lnTo>
                  <a:pt x="1393154" y="1257300"/>
                </a:lnTo>
                <a:lnTo>
                  <a:pt x="1414895" y="1244600"/>
                </a:lnTo>
                <a:lnTo>
                  <a:pt x="1436196" y="1244600"/>
                </a:lnTo>
                <a:lnTo>
                  <a:pt x="1457053" y="1231900"/>
                </a:lnTo>
                <a:lnTo>
                  <a:pt x="644241" y="1231900"/>
                </a:lnTo>
                <a:lnTo>
                  <a:pt x="598495" y="1219200"/>
                </a:lnTo>
                <a:lnTo>
                  <a:pt x="553761" y="1219200"/>
                </a:lnTo>
                <a:lnTo>
                  <a:pt x="467907" y="1193800"/>
                </a:lnTo>
                <a:lnTo>
                  <a:pt x="427075" y="1181100"/>
                </a:lnTo>
                <a:lnTo>
                  <a:pt x="387833" y="1168400"/>
                </a:lnTo>
                <a:lnTo>
                  <a:pt x="350324" y="1143000"/>
                </a:lnTo>
                <a:lnTo>
                  <a:pt x="314694" y="1117600"/>
                </a:lnTo>
                <a:lnTo>
                  <a:pt x="281086" y="1092200"/>
                </a:lnTo>
                <a:lnTo>
                  <a:pt x="249644" y="1054100"/>
                </a:lnTo>
                <a:lnTo>
                  <a:pt x="220514" y="1028700"/>
                </a:lnTo>
                <a:lnTo>
                  <a:pt x="193839" y="990600"/>
                </a:lnTo>
                <a:lnTo>
                  <a:pt x="169764" y="952500"/>
                </a:lnTo>
                <a:lnTo>
                  <a:pt x="148432" y="914400"/>
                </a:lnTo>
                <a:lnTo>
                  <a:pt x="129989" y="876300"/>
                </a:lnTo>
                <a:lnTo>
                  <a:pt x="114579" y="838200"/>
                </a:lnTo>
                <a:lnTo>
                  <a:pt x="102346" y="787400"/>
                </a:lnTo>
                <a:lnTo>
                  <a:pt x="93434" y="749300"/>
                </a:lnTo>
                <a:lnTo>
                  <a:pt x="87988" y="698500"/>
                </a:lnTo>
                <a:lnTo>
                  <a:pt x="86152" y="660400"/>
                </a:lnTo>
                <a:lnTo>
                  <a:pt x="88033" y="609600"/>
                </a:lnTo>
                <a:lnTo>
                  <a:pt x="93547" y="558800"/>
                </a:lnTo>
                <a:lnTo>
                  <a:pt x="102553" y="520700"/>
                </a:lnTo>
                <a:lnTo>
                  <a:pt x="114909" y="469900"/>
                </a:lnTo>
                <a:lnTo>
                  <a:pt x="130473" y="431800"/>
                </a:lnTo>
                <a:lnTo>
                  <a:pt x="149104" y="393700"/>
                </a:lnTo>
                <a:lnTo>
                  <a:pt x="170660" y="355600"/>
                </a:lnTo>
                <a:lnTo>
                  <a:pt x="195000" y="317500"/>
                </a:lnTo>
                <a:lnTo>
                  <a:pt x="221981" y="279400"/>
                </a:lnTo>
                <a:lnTo>
                  <a:pt x="251464" y="254000"/>
                </a:lnTo>
                <a:lnTo>
                  <a:pt x="283305" y="215900"/>
                </a:lnTo>
                <a:lnTo>
                  <a:pt x="317363" y="190500"/>
                </a:lnTo>
                <a:lnTo>
                  <a:pt x="353497" y="165100"/>
                </a:lnTo>
                <a:lnTo>
                  <a:pt x="391565" y="152400"/>
                </a:lnTo>
                <a:lnTo>
                  <a:pt x="431426" y="127000"/>
                </a:lnTo>
                <a:lnTo>
                  <a:pt x="472938" y="114300"/>
                </a:lnTo>
                <a:lnTo>
                  <a:pt x="560347" y="88900"/>
                </a:lnTo>
                <a:lnTo>
                  <a:pt x="1467340" y="88900"/>
                </a:lnTo>
                <a:lnTo>
                  <a:pt x="1448105" y="76200"/>
                </a:lnTo>
                <a:lnTo>
                  <a:pt x="1408093" y="63500"/>
                </a:lnTo>
                <a:lnTo>
                  <a:pt x="1366686" y="38100"/>
                </a:lnTo>
                <a:lnTo>
                  <a:pt x="1280280" y="12700"/>
                </a:lnTo>
                <a:close/>
              </a:path>
              <a:path w="1782445" h="1308100">
                <a:moveTo>
                  <a:pt x="1467340" y="88900"/>
                </a:moveTo>
                <a:lnTo>
                  <a:pt x="744160" y="88900"/>
                </a:lnTo>
                <a:lnTo>
                  <a:pt x="830849" y="114300"/>
                </a:lnTo>
                <a:lnTo>
                  <a:pt x="872032" y="127000"/>
                </a:lnTo>
                <a:lnTo>
                  <a:pt x="911583" y="152400"/>
                </a:lnTo>
                <a:lnTo>
                  <a:pt x="949357" y="177800"/>
                </a:lnTo>
                <a:lnTo>
                  <a:pt x="985213" y="190500"/>
                </a:lnTo>
                <a:lnTo>
                  <a:pt x="1019005" y="228600"/>
                </a:lnTo>
                <a:lnTo>
                  <a:pt x="1050592" y="254000"/>
                </a:lnTo>
                <a:lnTo>
                  <a:pt x="1079829" y="292100"/>
                </a:lnTo>
                <a:lnTo>
                  <a:pt x="1130681" y="355600"/>
                </a:lnTo>
                <a:lnTo>
                  <a:pt x="1152009" y="393700"/>
                </a:lnTo>
                <a:lnTo>
                  <a:pt x="1170414" y="431800"/>
                </a:lnTo>
                <a:lnTo>
                  <a:pt x="1185752" y="482600"/>
                </a:lnTo>
                <a:lnTo>
                  <a:pt x="1197880" y="520700"/>
                </a:lnTo>
                <a:lnTo>
                  <a:pt x="1206654" y="571500"/>
                </a:lnTo>
                <a:lnTo>
                  <a:pt x="1211932" y="609600"/>
                </a:lnTo>
                <a:lnTo>
                  <a:pt x="1213570" y="660400"/>
                </a:lnTo>
                <a:lnTo>
                  <a:pt x="1211547" y="711200"/>
                </a:lnTo>
                <a:lnTo>
                  <a:pt x="1206007" y="749300"/>
                </a:lnTo>
                <a:lnTo>
                  <a:pt x="1197073" y="800100"/>
                </a:lnTo>
                <a:lnTo>
                  <a:pt x="1184865" y="838200"/>
                </a:lnTo>
                <a:lnTo>
                  <a:pt x="1169507" y="876300"/>
                </a:lnTo>
                <a:lnTo>
                  <a:pt x="1151121" y="914400"/>
                </a:lnTo>
                <a:lnTo>
                  <a:pt x="1129828" y="952500"/>
                </a:lnTo>
                <a:lnTo>
                  <a:pt x="1105753" y="990600"/>
                </a:lnTo>
                <a:lnTo>
                  <a:pt x="1079016" y="1028700"/>
                </a:lnTo>
                <a:lnTo>
                  <a:pt x="1049740" y="1054100"/>
                </a:lnTo>
                <a:lnTo>
                  <a:pt x="1018047" y="1092200"/>
                </a:lnTo>
                <a:lnTo>
                  <a:pt x="984060" y="1117600"/>
                </a:lnTo>
                <a:lnTo>
                  <a:pt x="947901" y="1143000"/>
                </a:lnTo>
                <a:lnTo>
                  <a:pt x="909692" y="1168400"/>
                </a:lnTo>
                <a:lnTo>
                  <a:pt x="869555" y="1181100"/>
                </a:lnTo>
                <a:lnTo>
                  <a:pt x="827614" y="1193800"/>
                </a:lnTo>
                <a:lnTo>
                  <a:pt x="783989" y="1206500"/>
                </a:lnTo>
                <a:lnTo>
                  <a:pt x="692181" y="1231900"/>
                </a:lnTo>
                <a:lnTo>
                  <a:pt x="1457053" y="1231900"/>
                </a:lnTo>
                <a:lnTo>
                  <a:pt x="1477466" y="1219200"/>
                </a:lnTo>
                <a:lnTo>
                  <a:pt x="1497431" y="1206500"/>
                </a:lnTo>
                <a:lnTo>
                  <a:pt x="1046501" y="1206500"/>
                </a:lnTo>
                <a:lnTo>
                  <a:pt x="1045663" y="1193800"/>
                </a:lnTo>
                <a:lnTo>
                  <a:pt x="1053956" y="1193800"/>
                </a:lnTo>
                <a:lnTo>
                  <a:pt x="1075480" y="1168400"/>
                </a:lnTo>
                <a:lnTo>
                  <a:pt x="1096012" y="1155700"/>
                </a:lnTo>
                <a:lnTo>
                  <a:pt x="1115561" y="1130300"/>
                </a:lnTo>
                <a:lnTo>
                  <a:pt x="1134135" y="1104900"/>
                </a:lnTo>
                <a:lnTo>
                  <a:pt x="1151741" y="1079500"/>
                </a:lnTo>
                <a:lnTo>
                  <a:pt x="1168388" y="1066800"/>
                </a:lnTo>
                <a:lnTo>
                  <a:pt x="1198833" y="1016000"/>
                </a:lnTo>
                <a:lnTo>
                  <a:pt x="1225535" y="965200"/>
                </a:lnTo>
                <a:lnTo>
                  <a:pt x="1248554" y="914400"/>
                </a:lnTo>
                <a:lnTo>
                  <a:pt x="1267955" y="863600"/>
                </a:lnTo>
                <a:lnTo>
                  <a:pt x="1283800" y="812800"/>
                </a:lnTo>
                <a:lnTo>
                  <a:pt x="1290408" y="774700"/>
                </a:lnTo>
                <a:lnTo>
                  <a:pt x="1296151" y="749300"/>
                </a:lnTo>
                <a:lnTo>
                  <a:pt x="1301037" y="723900"/>
                </a:lnTo>
                <a:lnTo>
                  <a:pt x="1305073" y="698500"/>
                </a:lnTo>
                <a:lnTo>
                  <a:pt x="1306933" y="673100"/>
                </a:lnTo>
                <a:lnTo>
                  <a:pt x="1308072" y="660400"/>
                </a:lnTo>
                <a:lnTo>
                  <a:pt x="1308510" y="635000"/>
                </a:lnTo>
                <a:lnTo>
                  <a:pt x="1308271" y="622300"/>
                </a:lnTo>
                <a:lnTo>
                  <a:pt x="1307377" y="609600"/>
                </a:lnTo>
                <a:lnTo>
                  <a:pt x="1305850" y="584200"/>
                </a:lnTo>
                <a:lnTo>
                  <a:pt x="1303712" y="571500"/>
                </a:lnTo>
                <a:lnTo>
                  <a:pt x="1300987" y="546100"/>
                </a:lnTo>
                <a:lnTo>
                  <a:pt x="1297695" y="533400"/>
                </a:lnTo>
                <a:lnTo>
                  <a:pt x="1293861" y="520700"/>
                </a:lnTo>
                <a:lnTo>
                  <a:pt x="1289505" y="495300"/>
                </a:lnTo>
                <a:lnTo>
                  <a:pt x="1284650" y="482600"/>
                </a:lnTo>
                <a:lnTo>
                  <a:pt x="1279319" y="469900"/>
                </a:lnTo>
                <a:lnTo>
                  <a:pt x="1273534" y="444500"/>
                </a:lnTo>
                <a:lnTo>
                  <a:pt x="1267317" y="431800"/>
                </a:lnTo>
                <a:lnTo>
                  <a:pt x="1260690" y="419100"/>
                </a:lnTo>
                <a:lnTo>
                  <a:pt x="1253677" y="406400"/>
                </a:lnTo>
                <a:lnTo>
                  <a:pt x="1246298" y="381000"/>
                </a:lnTo>
                <a:lnTo>
                  <a:pt x="1238578" y="368300"/>
                </a:lnTo>
                <a:lnTo>
                  <a:pt x="1230537" y="355600"/>
                </a:lnTo>
                <a:lnTo>
                  <a:pt x="1223497" y="342900"/>
                </a:lnTo>
                <a:lnTo>
                  <a:pt x="1200628" y="304800"/>
                </a:lnTo>
                <a:lnTo>
                  <a:pt x="1175327" y="266700"/>
                </a:lnTo>
                <a:lnTo>
                  <a:pt x="1147839" y="228600"/>
                </a:lnTo>
                <a:lnTo>
                  <a:pt x="1118410" y="190500"/>
                </a:lnTo>
                <a:lnTo>
                  <a:pt x="1108211" y="190500"/>
                </a:lnTo>
                <a:lnTo>
                  <a:pt x="1097833" y="177800"/>
                </a:lnTo>
                <a:lnTo>
                  <a:pt x="1087284" y="165100"/>
                </a:lnTo>
                <a:lnTo>
                  <a:pt x="1076574" y="152400"/>
                </a:lnTo>
                <a:lnTo>
                  <a:pt x="1065712" y="139700"/>
                </a:lnTo>
                <a:lnTo>
                  <a:pt x="1054707" y="139700"/>
                </a:lnTo>
                <a:lnTo>
                  <a:pt x="1043567" y="127000"/>
                </a:lnTo>
                <a:lnTo>
                  <a:pt x="1038437" y="114300"/>
                </a:lnTo>
                <a:lnTo>
                  <a:pt x="1027489" y="114300"/>
                </a:lnTo>
                <a:lnTo>
                  <a:pt x="1027341" y="101936"/>
                </a:lnTo>
                <a:lnTo>
                  <a:pt x="1026626" y="101600"/>
                </a:lnTo>
                <a:lnTo>
                  <a:pt x="1486574" y="101600"/>
                </a:lnTo>
                <a:lnTo>
                  <a:pt x="1467340" y="88900"/>
                </a:lnTo>
                <a:close/>
              </a:path>
              <a:path w="1782445" h="1308100">
                <a:moveTo>
                  <a:pt x="1266717" y="101600"/>
                </a:moveTo>
                <a:lnTo>
                  <a:pt x="1027337" y="101600"/>
                </a:lnTo>
                <a:lnTo>
                  <a:pt x="1027341" y="101936"/>
                </a:lnTo>
                <a:lnTo>
                  <a:pt x="1053580" y="114300"/>
                </a:lnTo>
                <a:lnTo>
                  <a:pt x="1081071" y="114300"/>
                </a:lnTo>
                <a:lnTo>
                  <a:pt x="1164884" y="152400"/>
                </a:lnTo>
                <a:lnTo>
                  <a:pt x="1192645" y="177800"/>
                </a:lnTo>
                <a:lnTo>
                  <a:pt x="1220005" y="190500"/>
                </a:lnTo>
                <a:lnTo>
                  <a:pt x="1246776" y="215900"/>
                </a:lnTo>
                <a:lnTo>
                  <a:pt x="1272773" y="228600"/>
                </a:lnTo>
                <a:lnTo>
                  <a:pt x="1297807" y="254000"/>
                </a:lnTo>
                <a:lnTo>
                  <a:pt x="1321691" y="279400"/>
                </a:lnTo>
                <a:lnTo>
                  <a:pt x="1344238" y="317500"/>
                </a:lnTo>
                <a:lnTo>
                  <a:pt x="1365260" y="342900"/>
                </a:lnTo>
                <a:lnTo>
                  <a:pt x="1384570" y="381000"/>
                </a:lnTo>
                <a:lnTo>
                  <a:pt x="1401981" y="406400"/>
                </a:lnTo>
                <a:lnTo>
                  <a:pt x="1417306" y="444500"/>
                </a:lnTo>
                <a:lnTo>
                  <a:pt x="1430357" y="482600"/>
                </a:lnTo>
                <a:lnTo>
                  <a:pt x="1440946" y="520700"/>
                </a:lnTo>
                <a:lnTo>
                  <a:pt x="1448888" y="558800"/>
                </a:lnTo>
                <a:lnTo>
                  <a:pt x="1453993" y="609600"/>
                </a:lnTo>
                <a:lnTo>
                  <a:pt x="1455995" y="647700"/>
                </a:lnTo>
                <a:lnTo>
                  <a:pt x="1454945" y="685800"/>
                </a:lnTo>
                <a:lnTo>
                  <a:pt x="1450960" y="723900"/>
                </a:lnTo>
                <a:lnTo>
                  <a:pt x="1444156" y="774700"/>
                </a:lnTo>
                <a:lnTo>
                  <a:pt x="1434648" y="812800"/>
                </a:lnTo>
                <a:lnTo>
                  <a:pt x="1422552" y="850900"/>
                </a:lnTo>
                <a:lnTo>
                  <a:pt x="1407986" y="889000"/>
                </a:lnTo>
                <a:lnTo>
                  <a:pt x="1391063" y="914400"/>
                </a:lnTo>
                <a:lnTo>
                  <a:pt x="1371902" y="952500"/>
                </a:lnTo>
                <a:lnTo>
                  <a:pt x="1350617" y="990600"/>
                </a:lnTo>
                <a:lnTo>
                  <a:pt x="1327324" y="1016000"/>
                </a:lnTo>
                <a:lnTo>
                  <a:pt x="1302141" y="1054100"/>
                </a:lnTo>
                <a:lnTo>
                  <a:pt x="1275182" y="1079500"/>
                </a:lnTo>
                <a:lnTo>
                  <a:pt x="1246563" y="1104900"/>
                </a:lnTo>
                <a:lnTo>
                  <a:pt x="1216401" y="1130300"/>
                </a:lnTo>
                <a:lnTo>
                  <a:pt x="1184812" y="1143000"/>
                </a:lnTo>
                <a:lnTo>
                  <a:pt x="1151911" y="1168400"/>
                </a:lnTo>
                <a:lnTo>
                  <a:pt x="1117815" y="1181100"/>
                </a:lnTo>
                <a:lnTo>
                  <a:pt x="1046501" y="1206500"/>
                </a:lnTo>
                <a:lnTo>
                  <a:pt x="1289376" y="1206500"/>
                </a:lnTo>
                <a:lnTo>
                  <a:pt x="1292094" y="1193800"/>
                </a:lnTo>
                <a:lnTo>
                  <a:pt x="1298939" y="1193800"/>
                </a:lnTo>
                <a:lnTo>
                  <a:pt x="1304197" y="1181100"/>
                </a:lnTo>
                <a:lnTo>
                  <a:pt x="1320912" y="1168400"/>
                </a:lnTo>
                <a:lnTo>
                  <a:pt x="1337035" y="1155700"/>
                </a:lnTo>
                <a:lnTo>
                  <a:pt x="1352569" y="1130300"/>
                </a:lnTo>
                <a:lnTo>
                  <a:pt x="1367517" y="1117600"/>
                </a:lnTo>
                <a:lnTo>
                  <a:pt x="1381881" y="1092200"/>
                </a:lnTo>
                <a:lnTo>
                  <a:pt x="1395663" y="1079500"/>
                </a:lnTo>
                <a:lnTo>
                  <a:pt x="1408867" y="1066800"/>
                </a:lnTo>
                <a:lnTo>
                  <a:pt x="1421494" y="1041400"/>
                </a:lnTo>
                <a:lnTo>
                  <a:pt x="1433547" y="1028700"/>
                </a:lnTo>
                <a:lnTo>
                  <a:pt x="1445029" y="1003300"/>
                </a:lnTo>
                <a:lnTo>
                  <a:pt x="1455942" y="990600"/>
                </a:lnTo>
                <a:lnTo>
                  <a:pt x="1466289" y="965200"/>
                </a:lnTo>
                <a:lnTo>
                  <a:pt x="1476072" y="939800"/>
                </a:lnTo>
                <a:lnTo>
                  <a:pt x="1485294" y="927100"/>
                </a:lnTo>
                <a:lnTo>
                  <a:pt x="1493958" y="901700"/>
                </a:lnTo>
                <a:lnTo>
                  <a:pt x="1502066" y="876300"/>
                </a:lnTo>
                <a:lnTo>
                  <a:pt x="1509620" y="863600"/>
                </a:lnTo>
                <a:lnTo>
                  <a:pt x="1516623" y="838200"/>
                </a:lnTo>
                <a:lnTo>
                  <a:pt x="1523078" y="812800"/>
                </a:lnTo>
                <a:lnTo>
                  <a:pt x="1528987" y="787400"/>
                </a:lnTo>
                <a:lnTo>
                  <a:pt x="1535929" y="762000"/>
                </a:lnTo>
                <a:lnTo>
                  <a:pt x="1541205" y="723900"/>
                </a:lnTo>
                <a:lnTo>
                  <a:pt x="1544851" y="698500"/>
                </a:lnTo>
                <a:lnTo>
                  <a:pt x="1546903" y="673100"/>
                </a:lnTo>
                <a:lnTo>
                  <a:pt x="1547397" y="635000"/>
                </a:lnTo>
                <a:lnTo>
                  <a:pt x="1543853" y="584200"/>
                </a:lnTo>
                <a:lnTo>
                  <a:pt x="1539888" y="546100"/>
                </a:lnTo>
                <a:lnTo>
                  <a:pt x="1527752" y="495300"/>
                </a:lnTo>
                <a:lnTo>
                  <a:pt x="1510247" y="444500"/>
                </a:lnTo>
                <a:lnTo>
                  <a:pt x="1499572" y="419100"/>
                </a:lnTo>
                <a:lnTo>
                  <a:pt x="1487662" y="381000"/>
                </a:lnTo>
                <a:lnTo>
                  <a:pt x="1460286" y="330200"/>
                </a:lnTo>
                <a:lnTo>
                  <a:pt x="1428405" y="279400"/>
                </a:lnTo>
                <a:lnTo>
                  <a:pt x="1392309" y="228600"/>
                </a:lnTo>
                <a:lnTo>
                  <a:pt x="1384410" y="228600"/>
                </a:lnTo>
                <a:lnTo>
                  <a:pt x="1376199" y="215900"/>
                </a:lnTo>
                <a:lnTo>
                  <a:pt x="1367711" y="203200"/>
                </a:lnTo>
                <a:lnTo>
                  <a:pt x="1358983" y="190500"/>
                </a:lnTo>
                <a:lnTo>
                  <a:pt x="1350048" y="190500"/>
                </a:lnTo>
                <a:lnTo>
                  <a:pt x="1340942" y="177800"/>
                </a:lnTo>
                <a:lnTo>
                  <a:pt x="1331700" y="165100"/>
                </a:lnTo>
                <a:lnTo>
                  <a:pt x="1322357" y="165100"/>
                </a:lnTo>
                <a:lnTo>
                  <a:pt x="1312948" y="152400"/>
                </a:lnTo>
                <a:lnTo>
                  <a:pt x="1294070" y="139700"/>
                </a:lnTo>
                <a:lnTo>
                  <a:pt x="1284987" y="127000"/>
                </a:lnTo>
                <a:lnTo>
                  <a:pt x="1276123" y="114300"/>
                </a:lnTo>
                <a:lnTo>
                  <a:pt x="1266717" y="101600"/>
                </a:lnTo>
                <a:close/>
              </a:path>
              <a:path w="1782445" h="1308100">
                <a:moveTo>
                  <a:pt x="1486574" y="101600"/>
                </a:moveTo>
                <a:lnTo>
                  <a:pt x="1266717" y="101600"/>
                </a:lnTo>
                <a:lnTo>
                  <a:pt x="1322594" y="127000"/>
                </a:lnTo>
                <a:lnTo>
                  <a:pt x="1351092" y="127000"/>
                </a:lnTo>
                <a:lnTo>
                  <a:pt x="1379707" y="139700"/>
                </a:lnTo>
                <a:lnTo>
                  <a:pt x="1408243" y="165100"/>
                </a:lnTo>
                <a:lnTo>
                  <a:pt x="1464307" y="190500"/>
                </a:lnTo>
                <a:lnTo>
                  <a:pt x="1491448" y="215900"/>
                </a:lnTo>
                <a:lnTo>
                  <a:pt x="1542980" y="266700"/>
                </a:lnTo>
                <a:lnTo>
                  <a:pt x="1589556" y="317500"/>
                </a:lnTo>
                <a:lnTo>
                  <a:pt x="1610501" y="355600"/>
                </a:lnTo>
                <a:lnTo>
                  <a:pt x="1629627" y="381000"/>
                </a:lnTo>
                <a:lnTo>
                  <a:pt x="1646740" y="419100"/>
                </a:lnTo>
                <a:lnTo>
                  <a:pt x="1661646" y="457200"/>
                </a:lnTo>
                <a:lnTo>
                  <a:pt x="1674151" y="495300"/>
                </a:lnTo>
                <a:lnTo>
                  <a:pt x="1684063" y="533400"/>
                </a:lnTo>
                <a:lnTo>
                  <a:pt x="1691188" y="571500"/>
                </a:lnTo>
                <a:lnTo>
                  <a:pt x="1695331" y="622300"/>
                </a:lnTo>
                <a:lnTo>
                  <a:pt x="1696325" y="673100"/>
                </a:lnTo>
                <a:lnTo>
                  <a:pt x="1693691" y="711200"/>
                </a:lnTo>
                <a:lnTo>
                  <a:pt x="1687661" y="762000"/>
                </a:lnTo>
                <a:lnTo>
                  <a:pt x="1678466" y="800100"/>
                </a:lnTo>
                <a:lnTo>
                  <a:pt x="1666337" y="838200"/>
                </a:lnTo>
                <a:lnTo>
                  <a:pt x="1651505" y="876300"/>
                </a:lnTo>
                <a:lnTo>
                  <a:pt x="1634200" y="914400"/>
                </a:lnTo>
                <a:lnTo>
                  <a:pt x="1614654" y="952500"/>
                </a:lnTo>
                <a:lnTo>
                  <a:pt x="1593098" y="990600"/>
                </a:lnTo>
                <a:lnTo>
                  <a:pt x="1544880" y="1041400"/>
                </a:lnTo>
                <a:lnTo>
                  <a:pt x="1491393" y="1092200"/>
                </a:lnTo>
                <a:lnTo>
                  <a:pt x="1434484" y="1143000"/>
                </a:lnTo>
                <a:lnTo>
                  <a:pt x="1289376" y="1206500"/>
                </a:lnTo>
                <a:lnTo>
                  <a:pt x="1497431" y="1206500"/>
                </a:lnTo>
                <a:lnTo>
                  <a:pt x="1516947" y="1193800"/>
                </a:lnTo>
                <a:lnTo>
                  <a:pt x="1536013" y="1168400"/>
                </a:lnTo>
                <a:lnTo>
                  <a:pt x="1554625" y="1155700"/>
                </a:lnTo>
                <a:lnTo>
                  <a:pt x="1572782" y="1143000"/>
                </a:lnTo>
                <a:lnTo>
                  <a:pt x="1590482" y="1117600"/>
                </a:lnTo>
                <a:lnTo>
                  <a:pt x="1607723" y="1104900"/>
                </a:lnTo>
                <a:lnTo>
                  <a:pt x="1624503" y="1079500"/>
                </a:lnTo>
                <a:lnTo>
                  <a:pt x="1643406" y="1066800"/>
                </a:lnTo>
                <a:lnTo>
                  <a:pt x="1661081" y="1041400"/>
                </a:lnTo>
                <a:lnTo>
                  <a:pt x="1692767" y="990600"/>
                </a:lnTo>
                <a:lnTo>
                  <a:pt x="1719593" y="939800"/>
                </a:lnTo>
                <a:lnTo>
                  <a:pt x="1741591" y="889000"/>
                </a:lnTo>
                <a:lnTo>
                  <a:pt x="1758792" y="838200"/>
                </a:lnTo>
                <a:lnTo>
                  <a:pt x="1771226" y="787400"/>
                </a:lnTo>
                <a:lnTo>
                  <a:pt x="1775666" y="749300"/>
                </a:lnTo>
                <a:lnTo>
                  <a:pt x="1778926" y="723900"/>
                </a:lnTo>
                <a:lnTo>
                  <a:pt x="1781011" y="698500"/>
                </a:lnTo>
                <a:lnTo>
                  <a:pt x="1781923" y="673100"/>
                </a:lnTo>
                <a:lnTo>
                  <a:pt x="1781667" y="635000"/>
                </a:lnTo>
                <a:lnTo>
                  <a:pt x="1777668" y="584200"/>
                </a:lnTo>
                <a:lnTo>
                  <a:pt x="1765532" y="508000"/>
                </a:lnTo>
                <a:lnTo>
                  <a:pt x="1753812" y="457200"/>
                </a:lnTo>
                <a:lnTo>
                  <a:pt x="1738919" y="419100"/>
                </a:lnTo>
                <a:lnTo>
                  <a:pt x="1721003" y="381000"/>
                </a:lnTo>
                <a:lnTo>
                  <a:pt x="1700210" y="330200"/>
                </a:lnTo>
                <a:lnTo>
                  <a:pt x="1676689" y="292100"/>
                </a:lnTo>
                <a:lnTo>
                  <a:pt x="1650589" y="254000"/>
                </a:lnTo>
                <a:lnTo>
                  <a:pt x="1622057" y="228600"/>
                </a:lnTo>
                <a:lnTo>
                  <a:pt x="1591242" y="190500"/>
                </a:lnTo>
                <a:lnTo>
                  <a:pt x="1558290" y="165100"/>
                </a:lnTo>
                <a:lnTo>
                  <a:pt x="1523352" y="127000"/>
                </a:lnTo>
                <a:lnTo>
                  <a:pt x="1486574" y="101600"/>
                </a:lnTo>
                <a:close/>
              </a:path>
              <a:path w="1782445" h="1308100">
                <a:moveTo>
                  <a:pt x="1027337" y="101600"/>
                </a:moveTo>
                <a:lnTo>
                  <a:pt x="1026626" y="101600"/>
                </a:lnTo>
                <a:lnTo>
                  <a:pt x="1027341" y="101936"/>
                </a:lnTo>
                <a:lnTo>
                  <a:pt x="1027337" y="101600"/>
                </a:lnTo>
                <a:close/>
              </a:path>
              <a:path w="1782445" h="1308100">
                <a:moveTo>
                  <a:pt x="1190070" y="0"/>
                </a:moveTo>
                <a:lnTo>
                  <a:pt x="569055" y="0"/>
                </a:lnTo>
                <a:lnTo>
                  <a:pt x="542726" y="12700"/>
                </a:lnTo>
                <a:lnTo>
                  <a:pt x="1235576" y="12700"/>
                </a:lnTo>
                <a:lnTo>
                  <a:pt x="1190070" y="0"/>
                </a:lnTo>
                <a:close/>
              </a:path>
            </a:pathLst>
          </a:custGeom>
          <a:solidFill>
            <a:srgbClr val="F07E2F"/>
          </a:solidFill>
        </p:spPr>
        <p:txBody>
          <a:bodyPr wrap="square" lIns="0" tIns="0" rIns="0" bIns="0" rtlCol="0"/>
          <a:lstStyle/>
          <a:p>
            <a:endParaRPr/>
          </a:p>
        </p:txBody>
      </p:sp>
      <p:sp>
        <p:nvSpPr>
          <p:cNvPr id="59" name="object 59"/>
          <p:cNvSpPr/>
          <p:nvPr/>
        </p:nvSpPr>
        <p:spPr>
          <a:xfrm>
            <a:off x="8034219" y="3401644"/>
            <a:ext cx="479425" cy="661035"/>
          </a:xfrm>
          <a:custGeom>
            <a:avLst/>
            <a:gdLst/>
            <a:ahLst/>
            <a:cxnLst/>
            <a:rect l="l" t="t" r="r" b="b"/>
            <a:pathLst>
              <a:path w="479425" h="661035">
                <a:moveTo>
                  <a:pt x="387580" y="548219"/>
                </a:moveTo>
                <a:lnTo>
                  <a:pt x="39855" y="548219"/>
                </a:lnTo>
                <a:lnTo>
                  <a:pt x="57655" y="550734"/>
                </a:lnTo>
                <a:lnTo>
                  <a:pt x="65834" y="558921"/>
                </a:lnTo>
                <a:lnTo>
                  <a:pt x="66703" y="588683"/>
                </a:lnTo>
                <a:lnTo>
                  <a:pt x="67036" y="601614"/>
                </a:lnTo>
                <a:lnTo>
                  <a:pt x="67272" y="613608"/>
                </a:lnTo>
                <a:lnTo>
                  <a:pt x="67376" y="635881"/>
                </a:lnTo>
                <a:lnTo>
                  <a:pt x="69932" y="652463"/>
                </a:lnTo>
                <a:lnTo>
                  <a:pt x="78784" y="659988"/>
                </a:lnTo>
                <a:lnTo>
                  <a:pt x="130425" y="660773"/>
                </a:lnTo>
                <a:lnTo>
                  <a:pt x="147119" y="658114"/>
                </a:lnTo>
                <a:lnTo>
                  <a:pt x="154891" y="620354"/>
                </a:lnTo>
                <a:lnTo>
                  <a:pt x="155292" y="584432"/>
                </a:lnTo>
                <a:lnTo>
                  <a:pt x="156330" y="562871"/>
                </a:lnTo>
                <a:lnTo>
                  <a:pt x="160950" y="552222"/>
                </a:lnTo>
                <a:lnTo>
                  <a:pt x="172115" y="548633"/>
                </a:lnTo>
                <a:lnTo>
                  <a:pt x="387580" y="548219"/>
                </a:lnTo>
                <a:close/>
              </a:path>
              <a:path w="479425" h="661035">
                <a:moveTo>
                  <a:pt x="191220" y="414200"/>
                </a:moveTo>
                <a:lnTo>
                  <a:pt x="49124" y="414200"/>
                </a:lnTo>
                <a:lnTo>
                  <a:pt x="60757" y="415584"/>
                </a:lnTo>
                <a:lnTo>
                  <a:pt x="64974" y="419102"/>
                </a:lnTo>
                <a:lnTo>
                  <a:pt x="66764" y="426277"/>
                </a:lnTo>
                <a:lnTo>
                  <a:pt x="69615" y="442885"/>
                </a:lnTo>
                <a:lnTo>
                  <a:pt x="68672" y="455502"/>
                </a:lnTo>
                <a:lnTo>
                  <a:pt x="30798" y="473064"/>
                </a:lnTo>
                <a:lnTo>
                  <a:pt x="27102" y="473077"/>
                </a:lnTo>
                <a:lnTo>
                  <a:pt x="9462" y="474863"/>
                </a:lnTo>
                <a:lnTo>
                  <a:pt x="2432" y="482837"/>
                </a:lnTo>
                <a:lnTo>
                  <a:pt x="1872" y="507978"/>
                </a:lnTo>
                <a:lnTo>
                  <a:pt x="2005" y="525775"/>
                </a:lnTo>
                <a:lnTo>
                  <a:pt x="3596" y="537475"/>
                </a:lnTo>
                <a:lnTo>
                  <a:pt x="7411" y="544324"/>
                </a:lnTo>
                <a:lnTo>
                  <a:pt x="14215" y="547566"/>
                </a:lnTo>
                <a:lnTo>
                  <a:pt x="24775" y="548450"/>
                </a:lnTo>
                <a:lnTo>
                  <a:pt x="39855" y="548219"/>
                </a:lnTo>
                <a:lnTo>
                  <a:pt x="387580" y="548219"/>
                </a:lnTo>
                <a:lnTo>
                  <a:pt x="413632" y="548202"/>
                </a:lnTo>
                <a:lnTo>
                  <a:pt x="433624" y="547255"/>
                </a:lnTo>
                <a:lnTo>
                  <a:pt x="443071" y="542056"/>
                </a:lnTo>
                <a:lnTo>
                  <a:pt x="445968" y="528895"/>
                </a:lnTo>
                <a:lnTo>
                  <a:pt x="445961" y="503938"/>
                </a:lnTo>
                <a:lnTo>
                  <a:pt x="415505" y="473118"/>
                </a:lnTo>
                <a:lnTo>
                  <a:pt x="172085" y="472903"/>
                </a:lnTo>
                <a:lnTo>
                  <a:pt x="161326" y="469509"/>
                </a:lnTo>
                <a:lnTo>
                  <a:pt x="155745" y="454436"/>
                </a:lnTo>
                <a:lnTo>
                  <a:pt x="154203" y="441483"/>
                </a:lnTo>
                <a:lnTo>
                  <a:pt x="156404" y="430822"/>
                </a:lnTo>
                <a:lnTo>
                  <a:pt x="162050" y="422622"/>
                </a:lnTo>
                <a:lnTo>
                  <a:pt x="170844" y="417055"/>
                </a:lnTo>
                <a:lnTo>
                  <a:pt x="182488" y="414290"/>
                </a:lnTo>
                <a:lnTo>
                  <a:pt x="191220" y="414200"/>
                </a:lnTo>
                <a:close/>
              </a:path>
              <a:path w="479425" h="661035">
                <a:moveTo>
                  <a:pt x="245074" y="413722"/>
                </a:moveTo>
                <a:lnTo>
                  <a:pt x="32557" y="413722"/>
                </a:lnTo>
                <a:lnTo>
                  <a:pt x="44095" y="414708"/>
                </a:lnTo>
                <a:lnTo>
                  <a:pt x="49124" y="414200"/>
                </a:lnTo>
                <a:lnTo>
                  <a:pt x="191220" y="414200"/>
                </a:lnTo>
                <a:lnTo>
                  <a:pt x="235174" y="413930"/>
                </a:lnTo>
                <a:lnTo>
                  <a:pt x="245074" y="413722"/>
                </a:lnTo>
                <a:close/>
              </a:path>
              <a:path w="479425" h="661035">
                <a:moveTo>
                  <a:pt x="97976" y="710"/>
                </a:moveTo>
                <a:lnTo>
                  <a:pt x="78392" y="1635"/>
                </a:lnTo>
                <a:lnTo>
                  <a:pt x="69668" y="7603"/>
                </a:lnTo>
                <a:lnTo>
                  <a:pt x="67440" y="22107"/>
                </a:lnTo>
                <a:lnTo>
                  <a:pt x="67348" y="212917"/>
                </a:lnTo>
                <a:lnTo>
                  <a:pt x="67223" y="315082"/>
                </a:lnTo>
                <a:lnTo>
                  <a:pt x="20623" y="338949"/>
                </a:lnTo>
                <a:lnTo>
                  <a:pt x="8914" y="340660"/>
                </a:lnTo>
                <a:lnTo>
                  <a:pt x="4095" y="354484"/>
                </a:lnTo>
                <a:lnTo>
                  <a:pt x="1132" y="367484"/>
                </a:lnTo>
                <a:lnTo>
                  <a:pt x="0" y="379730"/>
                </a:lnTo>
                <a:lnTo>
                  <a:pt x="669" y="391293"/>
                </a:lnTo>
                <a:lnTo>
                  <a:pt x="3113" y="402245"/>
                </a:lnTo>
                <a:lnTo>
                  <a:pt x="10697" y="412048"/>
                </a:lnTo>
                <a:lnTo>
                  <a:pt x="21183" y="414323"/>
                </a:lnTo>
                <a:lnTo>
                  <a:pt x="32557" y="413722"/>
                </a:lnTo>
                <a:lnTo>
                  <a:pt x="245074" y="413722"/>
                </a:lnTo>
                <a:lnTo>
                  <a:pt x="285011" y="411196"/>
                </a:lnTo>
                <a:lnTo>
                  <a:pt x="325764" y="402820"/>
                </a:lnTo>
                <a:lnTo>
                  <a:pt x="370485" y="384237"/>
                </a:lnTo>
                <a:lnTo>
                  <a:pt x="407911" y="358758"/>
                </a:lnTo>
                <a:lnTo>
                  <a:pt x="426069" y="341002"/>
                </a:lnTo>
                <a:lnTo>
                  <a:pt x="181569" y="341002"/>
                </a:lnTo>
                <a:lnTo>
                  <a:pt x="164147" y="338317"/>
                </a:lnTo>
                <a:lnTo>
                  <a:pt x="155953" y="275817"/>
                </a:lnTo>
                <a:lnTo>
                  <a:pt x="155736" y="230494"/>
                </a:lnTo>
                <a:lnTo>
                  <a:pt x="155610" y="154541"/>
                </a:lnTo>
                <a:lnTo>
                  <a:pt x="155550" y="83123"/>
                </a:lnTo>
                <a:lnTo>
                  <a:pt x="160516" y="76418"/>
                </a:lnTo>
                <a:lnTo>
                  <a:pt x="197486" y="75693"/>
                </a:lnTo>
                <a:lnTo>
                  <a:pt x="437293" y="75629"/>
                </a:lnTo>
                <a:lnTo>
                  <a:pt x="435886" y="73896"/>
                </a:lnTo>
                <a:lnTo>
                  <a:pt x="406300" y="46805"/>
                </a:lnTo>
                <a:lnTo>
                  <a:pt x="370188" y="25608"/>
                </a:lnTo>
                <a:lnTo>
                  <a:pt x="328217" y="11045"/>
                </a:lnTo>
                <a:lnTo>
                  <a:pt x="286981" y="4172"/>
                </a:lnTo>
                <a:lnTo>
                  <a:pt x="248391" y="1063"/>
                </a:lnTo>
                <a:lnTo>
                  <a:pt x="242103" y="796"/>
                </a:lnTo>
                <a:lnTo>
                  <a:pt x="110372" y="796"/>
                </a:lnTo>
                <a:lnTo>
                  <a:pt x="97976" y="710"/>
                </a:lnTo>
                <a:close/>
              </a:path>
              <a:path w="479425" h="661035">
                <a:moveTo>
                  <a:pt x="437293" y="75629"/>
                </a:moveTo>
                <a:lnTo>
                  <a:pt x="222889" y="75629"/>
                </a:lnTo>
                <a:lnTo>
                  <a:pt x="235572" y="75929"/>
                </a:lnTo>
                <a:lnTo>
                  <a:pt x="248233" y="76543"/>
                </a:lnTo>
                <a:lnTo>
                  <a:pt x="300568" y="84786"/>
                </a:lnTo>
                <a:lnTo>
                  <a:pt x="338219" y="103851"/>
                </a:lnTo>
                <a:lnTo>
                  <a:pt x="366345" y="132055"/>
                </a:lnTo>
                <a:lnTo>
                  <a:pt x="384230" y="166576"/>
                </a:lnTo>
                <a:lnTo>
                  <a:pt x="391159" y="204596"/>
                </a:lnTo>
                <a:lnTo>
                  <a:pt x="390910" y="217559"/>
                </a:lnTo>
                <a:lnTo>
                  <a:pt x="382115" y="255857"/>
                </a:lnTo>
                <a:lnTo>
                  <a:pt x="360693" y="291073"/>
                </a:lnTo>
                <a:lnTo>
                  <a:pt x="330667" y="317159"/>
                </a:lnTo>
                <a:lnTo>
                  <a:pt x="283245" y="335308"/>
                </a:lnTo>
                <a:lnTo>
                  <a:pt x="219494" y="340962"/>
                </a:lnTo>
                <a:lnTo>
                  <a:pt x="181569" y="341002"/>
                </a:lnTo>
                <a:lnTo>
                  <a:pt x="426069" y="341002"/>
                </a:lnTo>
                <a:lnTo>
                  <a:pt x="453302" y="302577"/>
                </a:lnTo>
                <a:lnTo>
                  <a:pt x="469879" y="261606"/>
                </a:lnTo>
                <a:lnTo>
                  <a:pt x="478114" y="215914"/>
                </a:lnTo>
                <a:lnTo>
                  <a:pt x="478956" y="199737"/>
                </a:lnTo>
                <a:lnTo>
                  <a:pt x="478828" y="183123"/>
                </a:lnTo>
                <a:lnTo>
                  <a:pt x="472816" y="142797"/>
                </a:lnTo>
                <a:lnTo>
                  <a:pt x="458280" y="106141"/>
                </a:lnTo>
                <a:lnTo>
                  <a:pt x="444182" y="84109"/>
                </a:lnTo>
                <a:lnTo>
                  <a:pt x="437293" y="75629"/>
                </a:lnTo>
                <a:close/>
              </a:path>
              <a:path w="479425" h="661035">
                <a:moveTo>
                  <a:pt x="210303" y="0"/>
                </a:moveTo>
                <a:lnTo>
                  <a:pt x="110372" y="796"/>
                </a:lnTo>
                <a:lnTo>
                  <a:pt x="242103" y="796"/>
                </a:lnTo>
                <a:lnTo>
                  <a:pt x="235645" y="523"/>
                </a:lnTo>
                <a:lnTo>
                  <a:pt x="222950" y="178"/>
                </a:lnTo>
                <a:lnTo>
                  <a:pt x="210303" y="0"/>
                </a:lnTo>
                <a:close/>
              </a:path>
            </a:pathLst>
          </a:custGeom>
          <a:solidFill>
            <a:srgbClr val="F07E2F"/>
          </a:solidFill>
        </p:spPr>
        <p:txBody>
          <a:bodyPr wrap="square" lIns="0" tIns="0" rIns="0" bIns="0" rtlCol="0"/>
          <a:lstStyle/>
          <a:p>
            <a:endParaRPr/>
          </a:p>
        </p:txBody>
      </p:sp>
      <p:sp>
        <p:nvSpPr>
          <p:cNvPr id="60" name="object 60"/>
          <p:cNvSpPr txBox="1"/>
          <p:nvPr/>
        </p:nvSpPr>
        <p:spPr>
          <a:xfrm>
            <a:off x="7749216" y="4362593"/>
            <a:ext cx="1666239" cy="406400"/>
          </a:xfrm>
          <a:prstGeom prst="rect">
            <a:avLst/>
          </a:prstGeom>
        </p:spPr>
        <p:txBody>
          <a:bodyPr vert="horz" wrap="square" lIns="0" tIns="0" rIns="0" bIns="0" rtlCol="0">
            <a:spAutoFit/>
          </a:bodyPr>
          <a:lstStyle/>
          <a:p>
            <a:pPr marL="12700">
              <a:lnSpc>
                <a:spcPct val="100000"/>
              </a:lnSpc>
            </a:pPr>
            <a:r>
              <a:rPr sz="3000" b="1" dirty="0">
                <a:solidFill>
                  <a:srgbClr val="5284C4"/>
                </a:solidFill>
                <a:latin typeface="Segoe UI"/>
                <a:cs typeface="Segoe UI"/>
              </a:rPr>
              <a:t>млн руб.</a:t>
            </a:r>
            <a:endParaRPr sz="3000">
              <a:latin typeface="Segoe UI"/>
              <a:cs typeface="Segoe UI"/>
            </a:endParaRPr>
          </a:p>
        </p:txBody>
      </p:sp>
      <p:sp>
        <p:nvSpPr>
          <p:cNvPr id="61" name="object 61"/>
          <p:cNvSpPr txBox="1"/>
          <p:nvPr/>
        </p:nvSpPr>
        <p:spPr>
          <a:xfrm>
            <a:off x="568233" y="3906698"/>
            <a:ext cx="4492625" cy="292100"/>
          </a:xfrm>
          <a:prstGeom prst="rect">
            <a:avLst/>
          </a:prstGeom>
        </p:spPr>
        <p:txBody>
          <a:bodyPr vert="horz" wrap="square" lIns="0" tIns="0" rIns="0" bIns="0" rtlCol="0">
            <a:spAutoFit/>
          </a:bodyPr>
          <a:lstStyle/>
          <a:p>
            <a:pPr marL="653415" marR="5080" indent="-640715">
              <a:lnSpc>
                <a:spcPts val="1100"/>
              </a:lnSpc>
            </a:pPr>
            <a:r>
              <a:rPr sz="1000" dirty="0">
                <a:solidFill>
                  <a:srgbClr val="575756"/>
                </a:solidFill>
                <a:latin typeface="Segoe UI"/>
                <a:cs typeface="Segoe UI"/>
              </a:rPr>
              <a:t>Гранты Губернатора Нижегородской области, поощрение лучших учителей, государственная поддержка талантливой молодежи  (стипендии)</a:t>
            </a:r>
            <a:endParaRPr sz="1000">
              <a:latin typeface="Segoe UI"/>
              <a:cs typeface="Segoe UI"/>
            </a:endParaRPr>
          </a:p>
        </p:txBody>
      </p:sp>
      <p:sp>
        <p:nvSpPr>
          <p:cNvPr id="62" name="object 62"/>
          <p:cNvSpPr/>
          <p:nvPr/>
        </p:nvSpPr>
        <p:spPr>
          <a:xfrm>
            <a:off x="5270500" y="3971531"/>
            <a:ext cx="72390" cy="179070"/>
          </a:xfrm>
          <a:custGeom>
            <a:avLst/>
            <a:gdLst/>
            <a:ahLst/>
            <a:cxnLst/>
            <a:rect l="l" t="t" r="r" b="b"/>
            <a:pathLst>
              <a:path w="72389" h="179070">
                <a:moveTo>
                  <a:pt x="0" y="178460"/>
                </a:moveTo>
                <a:lnTo>
                  <a:pt x="72250" y="178460"/>
                </a:lnTo>
                <a:lnTo>
                  <a:pt x="72250" y="0"/>
                </a:lnTo>
                <a:lnTo>
                  <a:pt x="0" y="0"/>
                </a:lnTo>
                <a:lnTo>
                  <a:pt x="0" y="178460"/>
                </a:lnTo>
                <a:close/>
              </a:path>
            </a:pathLst>
          </a:custGeom>
          <a:solidFill>
            <a:srgbClr val="5284C4"/>
          </a:solidFill>
        </p:spPr>
        <p:txBody>
          <a:bodyPr wrap="square" lIns="0" tIns="0" rIns="0" bIns="0" rtlCol="0"/>
          <a:lstStyle/>
          <a:p>
            <a:endParaRPr/>
          </a:p>
        </p:txBody>
      </p:sp>
      <p:sp>
        <p:nvSpPr>
          <p:cNvPr id="63" name="object 63"/>
          <p:cNvSpPr txBox="1"/>
          <p:nvPr/>
        </p:nvSpPr>
        <p:spPr>
          <a:xfrm>
            <a:off x="5647908" y="3954571"/>
            <a:ext cx="380365"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39,5</a:t>
            </a:r>
            <a:endParaRPr sz="1400">
              <a:latin typeface="Segoe UI"/>
              <a:cs typeface="Segoe UI"/>
            </a:endParaRPr>
          </a:p>
        </p:txBody>
      </p:sp>
      <p:sp>
        <p:nvSpPr>
          <p:cNvPr id="64" name="object 64"/>
          <p:cNvSpPr/>
          <p:nvPr/>
        </p:nvSpPr>
        <p:spPr>
          <a:xfrm>
            <a:off x="5270500" y="4269587"/>
            <a:ext cx="0" cy="179070"/>
          </a:xfrm>
          <a:custGeom>
            <a:avLst/>
            <a:gdLst/>
            <a:ahLst/>
            <a:cxnLst/>
            <a:rect l="l" t="t" r="r" b="b"/>
            <a:pathLst>
              <a:path h="179070">
                <a:moveTo>
                  <a:pt x="0" y="0"/>
                </a:moveTo>
                <a:lnTo>
                  <a:pt x="0" y="178460"/>
                </a:lnTo>
              </a:path>
            </a:pathLst>
          </a:custGeom>
          <a:ln w="42951">
            <a:solidFill>
              <a:srgbClr val="5284C4"/>
            </a:solidFill>
          </a:ln>
        </p:spPr>
        <p:txBody>
          <a:bodyPr wrap="square" lIns="0" tIns="0" rIns="0" bIns="0" rtlCol="0"/>
          <a:lstStyle/>
          <a:p>
            <a:endParaRPr/>
          </a:p>
        </p:txBody>
      </p:sp>
      <p:sp>
        <p:nvSpPr>
          <p:cNvPr id="65" name="object 65"/>
          <p:cNvSpPr txBox="1"/>
          <p:nvPr/>
        </p:nvSpPr>
        <p:spPr>
          <a:xfrm>
            <a:off x="737773" y="4206904"/>
            <a:ext cx="4323080" cy="434340"/>
          </a:xfrm>
          <a:prstGeom prst="rect">
            <a:avLst/>
          </a:prstGeom>
        </p:spPr>
        <p:txBody>
          <a:bodyPr vert="horz" wrap="square" lIns="0" tIns="0" rIns="0" bIns="0" rtlCol="0">
            <a:spAutoFit/>
          </a:bodyPr>
          <a:lstStyle/>
          <a:p>
            <a:pPr marL="12700">
              <a:lnSpc>
                <a:spcPts val="1150"/>
              </a:lnSpc>
            </a:pPr>
            <a:r>
              <a:rPr sz="1000" dirty="0">
                <a:solidFill>
                  <a:srgbClr val="575756"/>
                </a:solidFill>
                <a:latin typeface="Segoe UI"/>
                <a:cs typeface="Segoe UI"/>
              </a:rPr>
              <a:t>Государственная поддержка подготовки рабочих кадров и специалистов</a:t>
            </a:r>
            <a:endParaRPr sz="1000">
              <a:latin typeface="Segoe UI"/>
              <a:cs typeface="Segoe UI"/>
            </a:endParaRPr>
          </a:p>
          <a:p>
            <a:pPr marL="2047875" marR="5080" indent="-60325">
              <a:lnSpc>
                <a:spcPts val="1120"/>
              </a:lnSpc>
              <a:spcBef>
                <a:spcPts val="50"/>
              </a:spcBef>
            </a:pPr>
            <a:r>
              <a:rPr sz="1000" dirty="0">
                <a:solidFill>
                  <a:srgbClr val="575756"/>
                </a:solidFill>
                <a:latin typeface="Segoe UI"/>
                <a:cs typeface="Segoe UI"/>
              </a:rPr>
              <a:t>для высокотехнологичных производств Организация и проведение областных</a:t>
            </a:r>
            <a:endParaRPr sz="1000">
              <a:latin typeface="Segoe UI"/>
              <a:cs typeface="Segoe UI"/>
            </a:endParaRPr>
          </a:p>
        </p:txBody>
      </p:sp>
      <p:sp>
        <p:nvSpPr>
          <p:cNvPr id="66" name="object 66"/>
          <p:cNvSpPr txBox="1"/>
          <p:nvPr/>
        </p:nvSpPr>
        <p:spPr>
          <a:xfrm>
            <a:off x="5634874" y="4245763"/>
            <a:ext cx="380365"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10,0</a:t>
            </a:r>
            <a:endParaRPr sz="1400">
              <a:latin typeface="Segoe UI"/>
              <a:cs typeface="Segoe UI"/>
            </a:endParaRPr>
          </a:p>
        </p:txBody>
      </p:sp>
      <p:sp>
        <p:nvSpPr>
          <p:cNvPr id="67" name="object 67"/>
          <p:cNvSpPr txBox="1"/>
          <p:nvPr/>
        </p:nvSpPr>
        <p:spPr>
          <a:xfrm>
            <a:off x="2683578" y="4628282"/>
            <a:ext cx="2376805"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и Всероссийских олимпиад школьников</a:t>
            </a:r>
            <a:endParaRPr sz="1000">
              <a:latin typeface="Segoe UI"/>
              <a:cs typeface="Segoe UI"/>
            </a:endParaRPr>
          </a:p>
        </p:txBody>
      </p:sp>
      <p:sp>
        <p:nvSpPr>
          <p:cNvPr id="68" name="object 68"/>
          <p:cNvSpPr/>
          <p:nvPr/>
        </p:nvSpPr>
        <p:spPr>
          <a:xfrm>
            <a:off x="5315172" y="4552987"/>
            <a:ext cx="0" cy="179070"/>
          </a:xfrm>
          <a:custGeom>
            <a:avLst/>
            <a:gdLst/>
            <a:ahLst/>
            <a:cxnLst/>
            <a:rect l="l" t="t" r="r" b="b"/>
            <a:pathLst>
              <a:path h="179070">
                <a:moveTo>
                  <a:pt x="0" y="0"/>
                </a:moveTo>
                <a:lnTo>
                  <a:pt x="0" y="178460"/>
                </a:lnTo>
              </a:path>
            </a:pathLst>
          </a:custGeom>
          <a:ln w="39611">
            <a:solidFill>
              <a:srgbClr val="5284C4"/>
            </a:solidFill>
          </a:ln>
        </p:spPr>
        <p:txBody>
          <a:bodyPr wrap="square" lIns="0" tIns="0" rIns="0" bIns="0" rtlCol="0"/>
          <a:lstStyle/>
          <a:p>
            <a:endParaRPr/>
          </a:p>
        </p:txBody>
      </p:sp>
      <p:sp>
        <p:nvSpPr>
          <p:cNvPr id="69" name="object 69"/>
          <p:cNvSpPr txBox="1"/>
          <p:nvPr/>
        </p:nvSpPr>
        <p:spPr>
          <a:xfrm>
            <a:off x="5669808" y="4522859"/>
            <a:ext cx="27813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2,8</a:t>
            </a:r>
            <a:endParaRPr sz="1400">
              <a:latin typeface="Segoe UI"/>
              <a:cs typeface="Segoe UI"/>
            </a:endParaRPr>
          </a:p>
        </p:txBody>
      </p:sp>
      <p:sp>
        <p:nvSpPr>
          <p:cNvPr id="70" name="object 70"/>
          <p:cNvSpPr/>
          <p:nvPr/>
        </p:nvSpPr>
        <p:spPr>
          <a:xfrm>
            <a:off x="5241397" y="1562401"/>
            <a:ext cx="0" cy="3210560"/>
          </a:xfrm>
          <a:custGeom>
            <a:avLst/>
            <a:gdLst/>
            <a:ahLst/>
            <a:cxnLst/>
            <a:rect l="l" t="t" r="r" b="b"/>
            <a:pathLst>
              <a:path h="3210560">
                <a:moveTo>
                  <a:pt x="0" y="3210179"/>
                </a:moveTo>
                <a:lnTo>
                  <a:pt x="0" y="0"/>
                </a:lnTo>
              </a:path>
            </a:pathLst>
          </a:custGeom>
          <a:ln w="6350">
            <a:solidFill>
              <a:srgbClr val="000000"/>
            </a:solidFill>
          </a:ln>
        </p:spPr>
        <p:txBody>
          <a:bodyPr wrap="square" lIns="0" tIns="0" rIns="0" bIns="0" rtlCol="0"/>
          <a:lstStyle/>
          <a:p>
            <a:endParaRPr/>
          </a:p>
        </p:txBody>
      </p:sp>
      <p:sp>
        <p:nvSpPr>
          <p:cNvPr id="71" name="object 71"/>
          <p:cNvSpPr/>
          <p:nvPr/>
        </p:nvSpPr>
        <p:spPr>
          <a:xfrm>
            <a:off x="543396" y="4211632"/>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2" name="object 72"/>
          <p:cNvSpPr/>
          <p:nvPr/>
        </p:nvSpPr>
        <p:spPr>
          <a:xfrm>
            <a:off x="545197" y="4499630"/>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3" name="object 73"/>
          <p:cNvSpPr/>
          <p:nvPr/>
        </p:nvSpPr>
        <p:spPr>
          <a:xfrm>
            <a:off x="543396" y="3910032"/>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4" name="object 74"/>
          <p:cNvSpPr/>
          <p:nvPr/>
        </p:nvSpPr>
        <p:spPr>
          <a:xfrm>
            <a:off x="546996" y="3632831"/>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5" name="object 75"/>
          <p:cNvSpPr/>
          <p:nvPr/>
        </p:nvSpPr>
        <p:spPr>
          <a:xfrm>
            <a:off x="543396" y="3349654"/>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6" name="object 76"/>
          <p:cNvSpPr/>
          <p:nvPr/>
        </p:nvSpPr>
        <p:spPr>
          <a:xfrm>
            <a:off x="553736" y="3053232"/>
            <a:ext cx="5601970" cy="0"/>
          </a:xfrm>
          <a:custGeom>
            <a:avLst/>
            <a:gdLst/>
            <a:ahLst/>
            <a:cxnLst/>
            <a:rect l="l" t="t" r="r" b="b"/>
            <a:pathLst>
              <a:path w="5601970">
                <a:moveTo>
                  <a:pt x="0" y="0"/>
                </a:moveTo>
                <a:lnTo>
                  <a:pt x="5601919" y="0"/>
                </a:lnTo>
              </a:path>
            </a:pathLst>
          </a:custGeom>
          <a:ln w="6350">
            <a:solidFill>
              <a:srgbClr val="000000"/>
            </a:solidFill>
          </a:ln>
        </p:spPr>
        <p:txBody>
          <a:bodyPr wrap="square" lIns="0" tIns="0" rIns="0" bIns="0" rtlCol="0"/>
          <a:lstStyle/>
          <a:p>
            <a:endParaRPr/>
          </a:p>
        </p:txBody>
      </p:sp>
      <p:sp>
        <p:nvSpPr>
          <p:cNvPr id="77" name="object 77"/>
          <p:cNvSpPr/>
          <p:nvPr/>
        </p:nvSpPr>
        <p:spPr>
          <a:xfrm>
            <a:off x="543396" y="2765280"/>
            <a:ext cx="5830570" cy="0"/>
          </a:xfrm>
          <a:custGeom>
            <a:avLst/>
            <a:gdLst/>
            <a:ahLst/>
            <a:cxnLst/>
            <a:rect l="l" t="t" r="r" b="b"/>
            <a:pathLst>
              <a:path w="5830570">
                <a:moveTo>
                  <a:pt x="0" y="0"/>
                </a:moveTo>
                <a:lnTo>
                  <a:pt x="5830163" y="0"/>
                </a:lnTo>
              </a:path>
            </a:pathLst>
          </a:custGeom>
          <a:ln w="6350">
            <a:solidFill>
              <a:srgbClr val="000000"/>
            </a:solidFill>
          </a:ln>
        </p:spPr>
        <p:txBody>
          <a:bodyPr wrap="square" lIns="0" tIns="0" rIns="0" bIns="0" rtlCol="0"/>
          <a:lstStyle/>
          <a:p>
            <a:endParaRPr/>
          </a:p>
        </p:txBody>
      </p:sp>
      <p:sp>
        <p:nvSpPr>
          <p:cNvPr id="80" name="object 80"/>
          <p:cNvSpPr txBox="1"/>
          <p:nvPr/>
        </p:nvSpPr>
        <p:spPr>
          <a:xfrm>
            <a:off x="7807615" y="2720848"/>
            <a:ext cx="1464310" cy="368300"/>
          </a:xfrm>
          <a:prstGeom prst="rect">
            <a:avLst/>
          </a:prstGeom>
        </p:spPr>
        <p:txBody>
          <a:bodyPr vert="horz" wrap="square" lIns="0" tIns="0" rIns="0" bIns="0" rtlCol="0">
            <a:spAutoFit/>
          </a:bodyPr>
          <a:lstStyle/>
          <a:p>
            <a:pPr marL="12700">
              <a:lnSpc>
                <a:spcPct val="100000"/>
              </a:lnSpc>
            </a:pPr>
            <a:r>
              <a:rPr sz="2700" b="1" dirty="0">
                <a:solidFill>
                  <a:srgbClr val="F07E2F"/>
                </a:solidFill>
                <a:latin typeface="Segoe UI"/>
                <a:cs typeface="Segoe UI"/>
              </a:rPr>
              <a:t>2021 </a:t>
            </a:r>
            <a:r>
              <a:rPr sz="2700" b="1" spc="-40" dirty="0">
                <a:solidFill>
                  <a:srgbClr val="F07E2F"/>
                </a:solidFill>
                <a:latin typeface="Segoe UI"/>
                <a:cs typeface="Segoe UI"/>
              </a:rPr>
              <a:t>г</a:t>
            </a:r>
            <a:r>
              <a:rPr sz="2700" b="1" spc="-25" dirty="0">
                <a:solidFill>
                  <a:srgbClr val="F07E2F"/>
                </a:solidFill>
                <a:latin typeface="Segoe UI"/>
                <a:cs typeface="Segoe UI"/>
              </a:rPr>
              <a:t>о</a:t>
            </a:r>
            <a:r>
              <a:rPr sz="2700" b="1" dirty="0">
                <a:solidFill>
                  <a:srgbClr val="F07E2F"/>
                </a:solidFill>
                <a:latin typeface="Segoe UI"/>
                <a:cs typeface="Segoe UI"/>
              </a:rPr>
              <a:t>д</a:t>
            </a:r>
            <a:endParaRPr sz="2700">
              <a:latin typeface="Segoe UI"/>
              <a:cs typeface="Segoe UI"/>
            </a:endParaRPr>
          </a:p>
        </p:txBody>
      </p:sp>
      <p:sp>
        <p:nvSpPr>
          <p:cNvPr id="81" name="object 81"/>
          <p:cNvSpPr txBox="1"/>
          <p:nvPr/>
        </p:nvSpPr>
        <p:spPr>
          <a:xfrm>
            <a:off x="4599089" y="5143391"/>
            <a:ext cx="203200" cy="354965"/>
          </a:xfrm>
          <a:prstGeom prst="rect">
            <a:avLst/>
          </a:prstGeom>
        </p:spPr>
        <p:txBody>
          <a:bodyPr vert="vert270" wrap="square" lIns="0" tIns="0" rIns="0" bIns="0" rtlCol="0">
            <a:spAutoFit/>
          </a:bodyPr>
          <a:lstStyle/>
          <a:p>
            <a:pPr marL="12700">
              <a:lnSpc>
                <a:spcPct val="100000"/>
              </a:lnSpc>
            </a:pPr>
            <a:r>
              <a:rPr sz="1400" dirty="0">
                <a:solidFill>
                  <a:srgbClr val="FFFFFF"/>
                </a:solidFill>
                <a:latin typeface="Segoe UI"/>
                <a:cs typeface="Segoe UI"/>
              </a:rPr>
              <a:t>ру</a:t>
            </a:r>
            <a:r>
              <a:rPr sz="1400" spc="-5" dirty="0">
                <a:solidFill>
                  <a:srgbClr val="FFFFFF"/>
                </a:solidFill>
                <a:latin typeface="Segoe UI"/>
                <a:cs typeface="Segoe UI"/>
              </a:rPr>
              <a:t>б</a:t>
            </a:r>
            <a:r>
              <a:rPr sz="1300" dirty="0">
                <a:solidFill>
                  <a:srgbClr val="FFFFFF"/>
                </a:solidFill>
                <a:latin typeface="Segoe UI"/>
                <a:cs typeface="Segoe UI"/>
              </a:rPr>
              <a:t>.</a:t>
            </a:r>
            <a:endParaRPr sz="1300">
              <a:latin typeface="Segoe UI"/>
              <a:cs typeface="Segoe UI"/>
            </a:endParaRPr>
          </a:p>
        </p:txBody>
      </p:sp>
      <p:sp>
        <p:nvSpPr>
          <p:cNvPr id="82" name="object 82"/>
          <p:cNvSpPr txBox="1"/>
          <p:nvPr/>
        </p:nvSpPr>
        <p:spPr>
          <a:xfrm>
            <a:off x="5132097" y="5145840"/>
            <a:ext cx="203200" cy="358140"/>
          </a:xfrm>
          <a:prstGeom prst="rect">
            <a:avLst/>
          </a:prstGeom>
        </p:spPr>
        <p:txBody>
          <a:bodyPr vert="vert270" wrap="square" lIns="0" tIns="0" rIns="0" bIns="0" rtlCol="0">
            <a:spAutoFit/>
          </a:bodyPr>
          <a:lstStyle/>
          <a:p>
            <a:pPr marL="12700">
              <a:lnSpc>
                <a:spcPct val="100000"/>
              </a:lnSpc>
            </a:pPr>
            <a:r>
              <a:rPr sz="1400" dirty="0">
                <a:solidFill>
                  <a:srgbClr val="FFFFFF"/>
                </a:solidFill>
                <a:latin typeface="Segoe UI"/>
                <a:cs typeface="Segoe UI"/>
              </a:rPr>
              <a:t>руб.</a:t>
            </a:r>
            <a:endParaRPr sz="1400">
              <a:latin typeface="Segoe UI"/>
              <a:cs typeface="Segoe UI"/>
            </a:endParaRPr>
          </a:p>
        </p:txBody>
      </p:sp>
      <p:sp>
        <p:nvSpPr>
          <p:cNvPr id="83" name="object 83"/>
          <p:cNvSpPr txBox="1"/>
          <p:nvPr/>
        </p:nvSpPr>
        <p:spPr>
          <a:xfrm>
            <a:off x="5650740" y="5145840"/>
            <a:ext cx="203200" cy="358140"/>
          </a:xfrm>
          <a:prstGeom prst="rect">
            <a:avLst/>
          </a:prstGeom>
        </p:spPr>
        <p:txBody>
          <a:bodyPr vert="vert270" wrap="square" lIns="0" tIns="0" rIns="0" bIns="0" rtlCol="0">
            <a:spAutoFit/>
          </a:bodyPr>
          <a:lstStyle/>
          <a:p>
            <a:pPr marL="12700">
              <a:lnSpc>
                <a:spcPct val="100000"/>
              </a:lnSpc>
            </a:pPr>
            <a:r>
              <a:rPr sz="1400" dirty="0">
                <a:solidFill>
                  <a:srgbClr val="575756"/>
                </a:solidFill>
                <a:latin typeface="Segoe UI"/>
                <a:cs typeface="Segoe UI"/>
              </a:rPr>
              <a:t>руб.</a:t>
            </a:r>
            <a:endParaRPr sz="1400">
              <a:latin typeface="Segoe UI"/>
              <a:cs typeface="Segoe UI"/>
            </a:endParaRPr>
          </a:p>
        </p:txBody>
      </p:sp>
      <p:graphicFrame>
        <p:nvGraphicFramePr>
          <p:cNvPr id="78" name="object 78"/>
          <p:cNvGraphicFramePr>
            <a:graphicFrameLocks noGrp="1"/>
          </p:cNvGraphicFramePr>
          <p:nvPr/>
        </p:nvGraphicFramePr>
        <p:xfrm>
          <a:off x="566166" y="5136337"/>
          <a:ext cx="6103313" cy="1584667"/>
        </p:xfrm>
        <a:graphic>
          <a:graphicData uri="http://schemas.openxmlformats.org/drawingml/2006/table">
            <a:tbl>
              <a:tblPr firstRow="1" bandRow="1">
                <a:tableStyleId>{2D5ABB26-0587-4C30-8999-92F81FD0307C}</a:tableStyleId>
              </a:tblPr>
              <a:tblGrid>
                <a:gridCol w="3745801">
                  <a:extLst>
                    <a:ext uri="{9D8B030D-6E8A-4147-A177-3AD203B41FA5}">
                      <a16:colId xmlns:a16="http://schemas.microsoft.com/office/drawing/2014/main" xmlns="" val="20000"/>
                    </a:ext>
                  </a:extLst>
                </a:gridCol>
                <a:gridCol w="681767">
                  <a:extLst>
                    <a:ext uri="{9D8B030D-6E8A-4147-A177-3AD203B41FA5}">
                      <a16:colId xmlns:a16="http://schemas.microsoft.com/office/drawing/2014/main" xmlns="" val="20001"/>
                    </a:ext>
                  </a:extLst>
                </a:gridCol>
                <a:gridCol w="421646">
                  <a:extLst>
                    <a:ext uri="{9D8B030D-6E8A-4147-A177-3AD203B41FA5}">
                      <a16:colId xmlns:a16="http://schemas.microsoft.com/office/drawing/2014/main" xmlns="" val="20002"/>
                    </a:ext>
                  </a:extLst>
                </a:gridCol>
                <a:gridCol w="577723">
                  <a:extLst>
                    <a:ext uri="{9D8B030D-6E8A-4147-A177-3AD203B41FA5}">
                      <a16:colId xmlns:a16="http://schemas.microsoft.com/office/drawing/2014/main" xmlns="" val="20003"/>
                    </a:ext>
                  </a:extLst>
                </a:gridCol>
                <a:gridCol w="676376">
                  <a:extLst>
                    <a:ext uri="{9D8B030D-6E8A-4147-A177-3AD203B41FA5}">
                      <a16:colId xmlns:a16="http://schemas.microsoft.com/office/drawing/2014/main" xmlns="" val="20004"/>
                    </a:ext>
                  </a:extLst>
                </a:gridCol>
              </a:tblGrid>
              <a:tr h="1059256">
                <a:tc rowSpan="2">
                  <a:txBody>
                    <a:bodyPr/>
                    <a:lstStyle/>
                    <a:p>
                      <a:pPr marL="177800">
                        <a:lnSpc>
                          <a:spcPct val="100000"/>
                        </a:lnSpc>
                      </a:pPr>
                      <a:r>
                        <a:rPr sz="3200" b="1" dirty="0">
                          <a:solidFill>
                            <a:srgbClr val="FFFFFF"/>
                          </a:solidFill>
                          <a:latin typeface="Segoe UI"/>
                          <a:cs typeface="Segoe UI"/>
                        </a:rPr>
                        <a:t>4 442,36 </a:t>
                      </a:r>
                      <a:r>
                        <a:rPr sz="3200" dirty="0">
                          <a:solidFill>
                            <a:srgbClr val="FFFFFF"/>
                          </a:solidFill>
                          <a:latin typeface="Segoe UI"/>
                          <a:cs typeface="Segoe UI"/>
                        </a:rPr>
                        <a:t>млн руб.</a:t>
                      </a:r>
                      <a:endParaRPr sz="3200">
                        <a:latin typeface="Segoe UI"/>
                        <a:cs typeface="Segoe UI"/>
                      </a:endParaRPr>
                    </a:p>
                    <a:p>
                      <a:pPr marL="177800" marR="1985010">
                        <a:lnSpc>
                          <a:spcPts val="1400"/>
                        </a:lnSpc>
                        <a:spcBef>
                          <a:spcPts val="595"/>
                        </a:spcBef>
                      </a:pPr>
                      <a:r>
                        <a:rPr sz="1400" dirty="0">
                          <a:solidFill>
                            <a:srgbClr val="FFFFFF"/>
                          </a:solidFill>
                          <a:latin typeface="Segoe UI"/>
                          <a:cs typeface="Segoe UI"/>
                        </a:rPr>
                        <a:t>Среднее профессиональное образование</a:t>
                      </a:r>
                      <a:endParaRPr sz="1400">
                        <a:latin typeface="Segoe UI"/>
                        <a:cs typeface="Segoe UI"/>
                      </a:endParaRPr>
                    </a:p>
                  </a:txBody>
                  <a:tcPr marL="0" marR="0" marT="0" marB="0">
                    <a:solidFill>
                      <a:srgbClr val="8DA7D7"/>
                    </a:solidFill>
                  </a:tcPr>
                </a:tc>
                <a:tc>
                  <a:txBody>
                    <a:bodyPr/>
                    <a:lstStyle/>
                    <a:p>
                      <a:pPr marL="67310">
                        <a:lnSpc>
                          <a:spcPct val="100000"/>
                        </a:lnSpc>
                      </a:pPr>
                      <a:r>
                        <a:rPr sz="1900" b="1" spc="-95" dirty="0">
                          <a:solidFill>
                            <a:srgbClr val="FFFFFF"/>
                          </a:solidFill>
                          <a:latin typeface="Segoe UI"/>
                          <a:cs typeface="Segoe UI"/>
                        </a:rPr>
                        <a:t>398,</a:t>
                      </a:r>
                      <a:r>
                        <a:rPr sz="1900" b="1" dirty="0">
                          <a:solidFill>
                            <a:srgbClr val="FFFFFF"/>
                          </a:solidFill>
                          <a:latin typeface="Segoe UI"/>
                          <a:cs typeface="Segoe UI"/>
                        </a:rPr>
                        <a:t>4</a:t>
                      </a:r>
                      <a:r>
                        <a:rPr sz="1900" b="1" spc="25" dirty="0">
                          <a:solidFill>
                            <a:srgbClr val="FFFFFF"/>
                          </a:solidFill>
                          <a:latin typeface="Segoe UI"/>
                          <a:cs typeface="Segoe UI"/>
                        </a:rPr>
                        <a:t> </a:t>
                      </a:r>
                      <a:r>
                        <a:rPr sz="2100" baseline="37698" dirty="0">
                          <a:solidFill>
                            <a:srgbClr val="FFFFFF"/>
                          </a:solidFill>
                          <a:latin typeface="Segoe UI"/>
                          <a:cs typeface="Segoe UI"/>
                        </a:rPr>
                        <a:t>млн</a:t>
                      </a:r>
                      <a:endParaRPr sz="2100" baseline="37698">
                        <a:latin typeface="Segoe UI"/>
                        <a:cs typeface="Segoe UI"/>
                      </a:endParaRPr>
                    </a:p>
                  </a:txBody>
                  <a:tcPr marL="0" marR="0" marT="0" marB="0" vert="vert270">
                    <a:lnR w="25400">
                      <a:solidFill>
                        <a:srgbClr val="FFFFFF"/>
                      </a:solidFill>
                      <a:prstDash val="solid"/>
                    </a:lnR>
                    <a:lnT w="25400">
                      <a:solidFill>
                        <a:srgbClr val="FFFFFF"/>
                      </a:solidFill>
                      <a:prstDash val="solid"/>
                    </a:lnT>
                    <a:lnB w="25400">
                      <a:solidFill>
                        <a:srgbClr val="FFFFFF"/>
                      </a:solidFill>
                      <a:prstDash val="solid"/>
                    </a:lnB>
                    <a:solidFill>
                      <a:srgbClr val="878787"/>
                    </a:solidFill>
                  </a:tcPr>
                </a:tc>
                <a:tc>
                  <a:txBody>
                    <a:bodyPr/>
                    <a:lstStyle/>
                    <a:p>
                      <a:pPr marL="74930">
                        <a:lnSpc>
                          <a:spcPct val="100000"/>
                        </a:lnSpc>
                      </a:pPr>
                      <a:r>
                        <a:rPr sz="1900" b="1" spc="-95" dirty="0">
                          <a:solidFill>
                            <a:srgbClr val="FFFFFF"/>
                          </a:solidFill>
                          <a:latin typeface="Segoe UI"/>
                          <a:cs typeface="Segoe UI"/>
                        </a:rPr>
                        <a:t>209,</a:t>
                      </a:r>
                      <a:r>
                        <a:rPr sz="1900" b="1" dirty="0">
                          <a:solidFill>
                            <a:srgbClr val="FFFFFF"/>
                          </a:solidFill>
                          <a:latin typeface="Segoe UI"/>
                          <a:cs typeface="Segoe UI"/>
                        </a:rPr>
                        <a:t>4</a:t>
                      </a:r>
                      <a:r>
                        <a:rPr sz="1900" b="1" spc="-75" dirty="0">
                          <a:solidFill>
                            <a:srgbClr val="FFFFFF"/>
                          </a:solidFill>
                          <a:latin typeface="Segoe UI"/>
                          <a:cs typeface="Segoe UI"/>
                        </a:rPr>
                        <a:t> </a:t>
                      </a:r>
                      <a:r>
                        <a:rPr sz="2100" baseline="39682" dirty="0">
                          <a:solidFill>
                            <a:srgbClr val="FFFFFF"/>
                          </a:solidFill>
                          <a:latin typeface="Segoe UI"/>
                          <a:cs typeface="Segoe UI"/>
                        </a:rPr>
                        <a:t>млн</a:t>
                      </a:r>
                      <a:endParaRPr sz="2100" baseline="39682">
                        <a:latin typeface="Segoe UI"/>
                        <a:cs typeface="Segoe UI"/>
                      </a:endParaRPr>
                    </a:p>
                  </a:txBody>
                  <a:tcPr marL="0" marR="0" marT="0" marB="0" vert="vert270">
                    <a:lnL w="25400">
                      <a:solidFill>
                        <a:srgbClr val="FFFFFF"/>
                      </a:solidFill>
                      <a:prstDash val="solid"/>
                    </a:lnL>
                    <a:lnR w="25400">
                      <a:solidFill>
                        <a:srgbClr val="FFFFFF"/>
                      </a:solidFill>
                      <a:prstDash val="solid"/>
                    </a:lnR>
                    <a:lnT w="25400">
                      <a:solidFill>
                        <a:srgbClr val="FFFFFF"/>
                      </a:solidFill>
                      <a:prstDash val="solid"/>
                    </a:lnT>
                    <a:lnB w="25400">
                      <a:solidFill>
                        <a:srgbClr val="FFFFFF"/>
                      </a:solidFill>
                      <a:prstDash val="solid"/>
                    </a:lnB>
                    <a:solidFill>
                      <a:srgbClr val="3FA535"/>
                    </a:solidFill>
                  </a:tcPr>
                </a:tc>
                <a:tc>
                  <a:txBody>
                    <a:bodyPr/>
                    <a:lstStyle/>
                    <a:p>
                      <a:pPr marL="3175">
                        <a:lnSpc>
                          <a:spcPct val="100000"/>
                        </a:lnSpc>
                      </a:pPr>
                      <a:r>
                        <a:rPr sz="1900" b="1" spc="-114" dirty="0">
                          <a:solidFill>
                            <a:srgbClr val="575756"/>
                          </a:solidFill>
                          <a:latin typeface="Segoe UI"/>
                          <a:cs typeface="Segoe UI"/>
                        </a:rPr>
                        <a:t>294,9</a:t>
                      </a:r>
                      <a:r>
                        <a:rPr sz="1900" b="1" spc="114" dirty="0">
                          <a:solidFill>
                            <a:srgbClr val="575756"/>
                          </a:solidFill>
                          <a:latin typeface="Segoe UI"/>
                          <a:cs typeface="Segoe UI"/>
                        </a:rPr>
                        <a:t>8</a:t>
                      </a:r>
                      <a:r>
                        <a:rPr sz="2100" baseline="43650" dirty="0">
                          <a:solidFill>
                            <a:srgbClr val="575756"/>
                          </a:solidFill>
                          <a:latin typeface="Segoe UI"/>
                          <a:cs typeface="Segoe UI"/>
                        </a:rPr>
                        <a:t>млн</a:t>
                      </a:r>
                      <a:endParaRPr sz="2100" baseline="43650" dirty="0">
                        <a:latin typeface="Segoe UI"/>
                        <a:cs typeface="Segoe UI"/>
                      </a:endParaRPr>
                    </a:p>
                  </a:txBody>
                  <a:tcPr marL="0" marR="0" marT="0" marB="0" vert="vert270">
                    <a:lnL w="25400">
                      <a:solidFill>
                        <a:srgbClr val="FFFFFF"/>
                      </a:solidFill>
                      <a:prstDash val="solid"/>
                    </a:lnL>
                    <a:lnR w="25399">
                      <a:solidFill>
                        <a:srgbClr val="FFFFFF"/>
                      </a:solidFill>
                      <a:prstDash val="solid"/>
                    </a:lnR>
                    <a:lnT w="25399">
                      <a:solidFill>
                        <a:srgbClr val="FFFFFF"/>
                      </a:solidFill>
                      <a:prstDash val="solid"/>
                    </a:lnT>
                    <a:lnB w="25399">
                      <a:solidFill>
                        <a:srgbClr val="FFFFFF"/>
                      </a:solidFill>
                      <a:prstDash val="solid"/>
                    </a:lnB>
                    <a:solidFill>
                      <a:srgbClr val="FCDE69"/>
                    </a:solidFill>
                  </a:tcPr>
                </a:tc>
                <a:tc>
                  <a:txBody>
                    <a:bodyPr/>
                    <a:lstStyle/>
                    <a:p>
                      <a:pPr marR="7620" algn="r">
                        <a:lnSpc>
                          <a:spcPct val="100000"/>
                        </a:lnSpc>
                      </a:pPr>
                      <a:r>
                        <a:rPr sz="1400" dirty="0">
                          <a:solidFill>
                            <a:srgbClr val="FFFFFF"/>
                          </a:solidFill>
                          <a:latin typeface="Segoe UI"/>
                          <a:cs typeface="Segoe UI"/>
                        </a:rPr>
                        <a:t>млн</a:t>
                      </a:r>
                      <a:endParaRPr sz="1400">
                        <a:latin typeface="Segoe UI"/>
                        <a:cs typeface="Segoe UI"/>
                      </a:endParaRPr>
                    </a:p>
                  </a:txBody>
                  <a:tcPr marL="0" marR="0" marT="0" marB="0" vert="vert270">
                    <a:lnL w="25399">
                      <a:solidFill>
                        <a:srgbClr val="FFFFFF"/>
                      </a:solidFill>
                      <a:prstDash val="solid"/>
                    </a:lnL>
                    <a:lnR w="25400">
                      <a:solidFill>
                        <a:srgbClr val="FFFFFF"/>
                      </a:solidFill>
                      <a:prstDash val="solid"/>
                    </a:lnR>
                    <a:lnT w="25400">
                      <a:solidFill>
                        <a:srgbClr val="FFFFFF"/>
                      </a:solidFill>
                      <a:prstDash val="solid"/>
                    </a:lnT>
                    <a:lnB w="25400">
                      <a:solidFill>
                        <a:srgbClr val="FFFFFF"/>
                      </a:solidFill>
                      <a:prstDash val="solid"/>
                    </a:lnB>
                    <a:solidFill>
                      <a:srgbClr val="83D0F5"/>
                    </a:solidFill>
                  </a:tcPr>
                </a:tc>
                <a:extLst>
                  <a:ext uri="{0D108BD9-81ED-4DB2-BD59-A6C34878D82A}">
                    <a16:rowId xmlns:a16="http://schemas.microsoft.com/office/drawing/2014/main" xmlns="" val="10000"/>
                  </a:ext>
                </a:extLst>
              </a:tr>
              <a:tr h="525411">
                <a:tc vMerge="1">
                  <a:txBody>
                    <a:bodyPr/>
                    <a:lstStyle/>
                    <a:p>
                      <a:endParaRPr/>
                    </a:p>
                  </a:txBody>
                  <a:tcPr marL="0" marR="0" marT="0" marB="0">
                    <a:solidFill>
                      <a:srgbClr val="8DA7D7"/>
                    </a:solidFill>
                  </a:tcPr>
                </a:tc>
                <a:tc gridSpan="4">
                  <a:txBody>
                    <a:bodyPr/>
                    <a:lstStyle/>
                    <a:p>
                      <a:pPr marL="75565">
                        <a:lnSpc>
                          <a:spcPts val="2260"/>
                        </a:lnSpc>
                      </a:pPr>
                      <a:r>
                        <a:rPr sz="1900" b="1" dirty="0">
                          <a:solidFill>
                            <a:srgbClr val="FFFFFF"/>
                          </a:solidFill>
                          <a:latin typeface="Segoe UI"/>
                          <a:cs typeface="Segoe UI"/>
                        </a:rPr>
                        <a:t>2</a:t>
                      </a:r>
                      <a:r>
                        <a:rPr sz="1900" b="1" spc="-114" dirty="0">
                          <a:solidFill>
                            <a:srgbClr val="FFFFFF"/>
                          </a:solidFill>
                          <a:latin typeface="Segoe UI"/>
                          <a:cs typeface="Segoe UI"/>
                        </a:rPr>
                        <a:t> </a:t>
                      </a:r>
                      <a:r>
                        <a:rPr sz="1900" b="1" spc="-60" dirty="0">
                          <a:solidFill>
                            <a:srgbClr val="FFFFFF"/>
                          </a:solidFill>
                          <a:latin typeface="Segoe UI"/>
                          <a:cs typeface="Segoe UI"/>
                        </a:rPr>
                        <a:t>704,</a:t>
                      </a:r>
                      <a:r>
                        <a:rPr sz="1900" b="1" dirty="0">
                          <a:solidFill>
                            <a:srgbClr val="FFFFFF"/>
                          </a:solidFill>
                          <a:latin typeface="Segoe UI"/>
                          <a:cs typeface="Segoe UI"/>
                        </a:rPr>
                        <a:t>5</a:t>
                      </a:r>
                      <a:r>
                        <a:rPr sz="1900" b="1" spc="-60" dirty="0">
                          <a:solidFill>
                            <a:srgbClr val="FFFFFF"/>
                          </a:solidFill>
                          <a:latin typeface="Segoe UI"/>
                          <a:cs typeface="Segoe UI"/>
                        </a:rPr>
                        <a:t> </a:t>
                      </a:r>
                      <a:r>
                        <a:rPr sz="1900" dirty="0">
                          <a:solidFill>
                            <a:srgbClr val="FFFFFF"/>
                          </a:solidFill>
                          <a:latin typeface="Segoe UI"/>
                          <a:cs typeface="Segoe UI"/>
                        </a:rPr>
                        <a:t>млн ру</a:t>
                      </a:r>
                      <a:r>
                        <a:rPr sz="1900" spc="-5" dirty="0">
                          <a:solidFill>
                            <a:srgbClr val="FFFFFF"/>
                          </a:solidFill>
                          <a:latin typeface="Segoe UI"/>
                          <a:cs typeface="Segoe UI"/>
                        </a:rPr>
                        <a:t>б</a:t>
                      </a:r>
                      <a:r>
                        <a:rPr sz="2100" dirty="0">
                          <a:solidFill>
                            <a:srgbClr val="FFFFFF"/>
                          </a:solidFill>
                          <a:latin typeface="Segoe UI"/>
                          <a:cs typeface="Segoe UI"/>
                        </a:rPr>
                        <a:t>.</a:t>
                      </a:r>
                      <a:endParaRPr sz="2100" dirty="0">
                        <a:latin typeface="Segoe UI"/>
                        <a:cs typeface="Segoe UI"/>
                      </a:endParaRPr>
                    </a:p>
                    <a:p>
                      <a:pPr marL="75565">
                        <a:lnSpc>
                          <a:spcPts val="1420"/>
                        </a:lnSpc>
                      </a:pPr>
                      <a:r>
                        <a:rPr sz="1400" dirty="0">
                          <a:solidFill>
                            <a:srgbClr val="FFFFFF"/>
                          </a:solidFill>
                          <a:latin typeface="Segoe UI"/>
                          <a:cs typeface="Segoe UI"/>
                        </a:rPr>
                        <a:t>Общее образование</a:t>
                      </a:r>
                      <a:endParaRPr sz="1400" dirty="0">
                        <a:latin typeface="Segoe UI"/>
                        <a:cs typeface="Segoe UI"/>
                      </a:endParaRPr>
                    </a:p>
                  </a:txBody>
                  <a:tcPr marL="0" marR="0" marT="0" marB="0">
                    <a:lnL w="25399">
                      <a:solidFill>
                        <a:srgbClr val="FFFFFF"/>
                      </a:solidFill>
                      <a:prstDash val="solid"/>
                    </a:lnL>
                    <a:lnR w="25399">
                      <a:solidFill>
                        <a:srgbClr val="FFFFFF"/>
                      </a:solidFill>
                      <a:prstDash val="solid"/>
                    </a:lnR>
                    <a:lnT w="25400" cap="flat" cmpd="sng" algn="ctr">
                      <a:solidFill>
                        <a:srgbClr val="FFFFFF"/>
                      </a:solidFill>
                      <a:prstDash val="solid"/>
                      <a:round/>
                      <a:headEnd type="none" w="med" len="med"/>
                      <a:tailEnd type="none" w="med" len="med"/>
                    </a:lnT>
                    <a:lnB w="25399">
                      <a:solidFill>
                        <a:srgbClr val="FFFFFF"/>
                      </a:solidFill>
                      <a:prstDash val="solid"/>
                    </a:lnB>
                    <a:solidFill>
                      <a:srgbClr val="F6A86D"/>
                    </a:solidFil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xmlns="" val="10001"/>
                  </a:ext>
                </a:extLst>
              </a:tr>
            </a:tbl>
          </a:graphicData>
        </a:graphic>
      </p:graphicFrame>
      <p:graphicFrame>
        <p:nvGraphicFramePr>
          <p:cNvPr id="79" name="object 79"/>
          <p:cNvGraphicFramePr>
            <a:graphicFrameLocks noGrp="1"/>
          </p:cNvGraphicFramePr>
          <p:nvPr>
            <p:extLst>
              <p:ext uri="{D42A27DB-BD31-4B8C-83A1-F6EECF244321}">
                <p14:modId xmlns:p14="http://schemas.microsoft.com/office/powerpoint/2010/main" xmlns="" val="4235675843"/>
              </p:ext>
            </p:extLst>
          </p:nvPr>
        </p:nvGraphicFramePr>
        <p:xfrm>
          <a:off x="543396" y="1624914"/>
          <a:ext cx="8713195" cy="1121472"/>
        </p:xfrm>
        <a:graphic>
          <a:graphicData uri="http://schemas.openxmlformats.org/drawingml/2006/table">
            <a:tbl>
              <a:tblPr firstRow="1" bandRow="1">
                <a:tableStyleId>{2D5ABB26-0587-4C30-8999-92F81FD0307C}</a:tableStyleId>
              </a:tblPr>
              <a:tblGrid>
                <a:gridCol w="4698001">
                  <a:extLst>
                    <a:ext uri="{9D8B030D-6E8A-4147-A177-3AD203B41FA5}">
                      <a16:colId xmlns:a16="http://schemas.microsoft.com/office/drawing/2014/main" xmlns="" val="20000"/>
                    </a:ext>
                  </a:extLst>
                </a:gridCol>
                <a:gridCol w="2549937">
                  <a:extLst>
                    <a:ext uri="{9D8B030D-6E8A-4147-A177-3AD203B41FA5}">
                      <a16:colId xmlns:a16="http://schemas.microsoft.com/office/drawing/2014/main" xmlns="" val="20001"/>
                    </a:ext>
                  </a:extLst>
                </a:gridCol>
                <a:gridCol w="1465257">
                  <a:extLst>
                    <a:ext uri="{9D8B030D-6E8A-4147-A177-3AD203B41FA5}">
                      <a16:colId xmlns:a16="http://schemas.microsoft.com/office/drawing/2014/main" xmlns="" val="20002"/>
                    </a:ext>
                  </a:extLst>
                </a:gridCol>
              </a:tblGrid>
              <a:tr h="178854">
                <a:tc>
                  <a:txBody>
                    <a:bodyPr/>
                    <a:lstStyle/>
                    <a:p>
                      <a:pPr marL="1243330">
                        <a:lnSpc>
                          <a:spcPct val="100000"/>
                        </a:lnSpc>
                      </a:pPr>
                      <a:r>
                        <a:rPr sz="1000" dirty="0">
                          <a:solidFill>
                            <a:srgbClr val="575756"/>
                          </a:solidFill>
                          <a:latin typeface="Segoe UI"/>
                          <a:cs typeface="Segoe UI"/>
                        </a:rPr>
                        <a:t>Исполнение полномочий в сфере общего образования</a:t>
                      </a:r>
                      <a:endParaRPr sz="1000">
                        <a:latin typeface="Segoe UI"/>
                        <a:cs typeface="Segoe UI"/>
                      </a:endParaRPr>
                    </a:p>
                  </a:txBody>
                  <a:tcPr marL="0" marR="0" marT="0" marB="0">
                    <a:lnB w="6350">
                      <a:solidFill>
                        <a:srgbClr val="000000"/>
                      </a:solidFill>
                      <a:prstDash val="solid"/>
                    </a:lnB>
                  </a:tcPr>
                </a:tc>
                <a:tc>
                  <a:txBody>
                    <a:bodyPr/>
                    <a:lstStyle/>
                    <a:p>
                      <a:endParaRPr sz="1000" dirty="0">
                        <a:latin typeface="Segoe UI"/>
                        <a:cs typeface="Segoe UI"/>
                      </a:endParaRPr>
                    </a:p>
                  </a:txBody>
                  <a:tcPr marL="0" marR="0" marT="0" marB="0">
                    <a:solidFill>
                      <a:srgbClr val="5284C4"/>
                    </a:solidFill>
                  </a:tcPr>
                </a:tc>
                <a:tc>
                  <a:txBody>
                    <a:bodyPr/>
                    <a:lstStyle/>
                    <a:p>
                      <a:pPr marL="869950">
                        <a:lnSpc>
                          <a:spcPct val="100000"/>
                        </a:lnSpc>
                      </a:pPr>
                      <a:r>
                        <a:rPr sz="1400" b="1" dirty="0">
                          <a:solidFill>
                            <a:srgbClr val="575756"/>
                          </a:solidFill>
                          <a:latin typeface="Segoe UI"/>
                          <a:cs typeface="Segoe UI"/>
                        </a:rPr>
                        <a:t>16 862</a:t>
                      </a:r>
                      <a:endParaRPr sz="1400">
                        <a:latin typeface="Segoe UI"/>
                        <a:cs typeface="Segoe UI"/>
                      </a:endParaRPr>
                    </a:p>
                  </a:txBody>
                  <a:tcPr marL="0" marR="0" marT="0" marB="0"/>
                </a:tc>
                <a:extLst>
                  <a:ext uri="{0D108BD9-81ED-4DB2-BD59-A6C34878D82A}">
                    <a16:rowId xmlns:a16="http://schemas.microsoft.com/office/drawing/2014/main" xmlns="" val="10000"/>
                  </a:ext>
                </a:extLst>
              </a:tr>
              <a:tr h="329946">
                <a:tc>
                  <a:txBody>
                    <a:bodyPr/>
                    <a:lstStyle/>
                    <a:p>
                      <a:pPr marL="236220">
                        <a:lnSpc>
                          <a:spcPct val="100000"/>
                        </a:lnSpc>
                      </a:pPr>
                      <a:r>
                        <a:rPr sz="1000" dirty="0">
                          <a:solidFill>
                            <a:srgbClr val="575756"/>
                          </a:solidFill>
                          <a:latin typeface="Segoe UI"/>
                          <a:cs typeface="Segoe UI"/>
                        </a:rPr>
                        <a:t>Исполнение полномочий в дошкольных образовательных организациях</a:t>
                      </a:r>
                      <a:endParaRPr sz="1000">
                        <a:latin typeface="Segoe UI"/>
                        <a:cs typeface="Segoe UI"/>
                      </a:endParaRPr>
                    </a:p>
                  </a:txBody>
                  <a:tcPr marL="0" marR="0" marT="0" marB="0">
                    <a:lnT w="6350">
                      <a:solidFill>
                        <a:srgbClr val="000000"/>
                      </a:solidFill>
                      <a:prstDash val="solid"/>
                    </a:lnT>
                    <a:lnB w="6350">
                      <a:solidFill>
                        <a:srgbClr val="000000"/>
                      </a:solidFill>
                      <a:prstDash val="solid"/>
                    </a:lnB>
                  </a:tcPr>
                </a:tc>
                <a:tc>
                  <a:txBody>
                    <a:bodyPr/>
                    <a:lstStyle/>
                    <a:p>
                      <a:endParaRPr sz="1000" dirty="0">
                        <a:latin typeface="Segoe UI"/>
                        <a:cs typeface="Segoe UI"/>
                      </a:endParaRPr>
                    </a:p>
                  </a:txBody>
                  <a:tcPr marL="0" marR="0" marT="0" marB="0">
                    <a:solidFill>
                      <a:srgbClr val="5284C4"/>
                    </a:solidFill>
                  </a:tcPr>
                </a:tc>
                <a:tc>
                  <a:txBody>
                    <a:bodyPr/>
                    <a:lstStyle/>
                    <a:p>
                      <a:pPr>
                        <a:lnSpc>
                          <a:spcPct val="100000"/>
                        </a:lnSpc>
                      </a:pPr>
                      <a:r>
                        <a:rPr sz="1400" b="1" dirty="0">
                          <a:solidFill>
                            <a:srgbClr val="575756"/>
                          </a:solidFill>
                          <a:latin typeface="Segoe UI"/>
                          <a:cs typeface="Segoe UI"/>
                        </a:rPr>
                        <a:t>12 349,3</a:t>
                      </a:r>
                      <a:endParaRPr sz="1400" dirty="0">
                        <a:latin typeface="Segoe UI"/>
                        <a:cs typeface="Segoe UI"/>
                      </a:endParaRPr>
                    </a:p>
                  </a:txBody>
                  <a:tcPr marL="0" marR="0" marT="0" marB="0"/>
                </a:tc>
                <a:extLst>
                  <a:ext uri="{0D108BD9-81ED-4DB2-BD59-A6C34878D82A}">
                    <a16:rowId xmlns:a16="http://schemas.microsoft.com/office/drawing/2014/main" xmlns="" val="10001"/>
                  </a:ext>
                </a:extLst>
              </a:tr>
              <a:tr h="288861">
                <a:tc>
                  <a:txBody>
                    <a:bodyPr/>
                    <a:lstStyle/>
                    <a:p>
                      <a:pPr marL="1572260">
                        <a:lnSpc>
                          <a:spcPct val="100000"/>
                        </a:lnSpc>
                      </a:pPr>
                      <a:r>
                        <a:rPr sz="1000" spc="-30" dirty="0">
                          <a:solidFill>
                            <a:srgbClr val="575756"/>
                          </a:solidFill>
                          <a:latin typeface="Segoe UI"/>
                          <a:cs typeface="Segoe UI"/>
                        </a:rPr>
                        <a:t>Функционировани</a:t>
                      </a:r>
                      <a:r>
                        <a:rPr sz="1000" dirty="0">
                          <a:solidFill>
                            <a:srgbClr val="575756"/>
                          </a:solidFill>
                          <a:latin typeface="Segoe UI"/>
                          <a:cs typeface="Segoe UI"/>
                        </a:rPr>
                        <a:t>е</a:t>
                      </a:r>
                      <a:r>
                        <a:rPr sz="1000" spc="-60" dirty="0">
                          <a:solidFill>
                            <a:srgbClr val="575756"/>
                          </a:solidFill>
                          <a:latin typeface="Segoe UI"/>
                          <a:cs typeface="Segoe UI"/>
                        </a:rPr>
                        <a:t> </a:t>
                      </a:r>
                      <a:r>
                        <a:rPr sz="1000" spc="-30" dirty="0">
                          <a:solidFill>
                            <a:srgbClr val="575756"/>
                          </a:solidFill>
                          <a:latin typeface="Segoe UI"/>
                          <a:cs typeface="Segoe UI"/>
                        </a:rPr>
                        <a:t>подведомственны</a:t>
                      </a:r>
                      <a:r>
                        <a:rPr sz="1000" dirty="0">
                          <a:solidFill>
                            <a:srgbClr val="575756"/>
                          </a:solidFill>
                          <a:latin typeface="Segoe UI"/>
                          <a:cs typeface="Segoe UI"/>
                        </a:rPr>
                        <a:t>х</a:t>
                      </a:r>
                      <a:r>
                        <a:rPr sz="1000" spc="-60" dirty="0">
                          <a:solidFill>
                            <a:srgbClr val="575756"/>
                          </a:solidFill>
                          <a:latin typeface="Segoe UI"/>
                          <a:cs typeface="Segoe UI"/>
                        </a:rPr>
                        <a:t> </a:t>
                      </a:r>
                      <a:r>
                        <a:rPr sz="1000" spc="-30" dirty="0">
                          <a:solidFill>
                            <a:srgbClr val="575756"/>
                          </a:solidFill>
                          <a:latin typeface="Segoe UI"/>
                          <a:cs typeface="Segoe UI"/>
                        </a:rPr>
                        <a:t>организаций</a:t>
                      </a:r>
                      <a:endParaRPr sz="1000" dirty="0">
                        <a:latin typeface="Segoe UI"/>
                        <a:cs typeface="Segoe UI"/>
                      </a:endParaRPr>
                    </a:p>
                  </a:txBody>
                  <a:tcPr marL="0" marR="0" marT="0" marB="0">
                    <a:lnT w="6350">
                      <a:solidFill>
                        <a:srgbClr val="000000"/>
                      </a:solidFill>
                      <a:prstDash val="solid"/>
                    </a:lnT>
                    <a:lnB w="6350">
                      <a:solidFill>
                        <a:srgbClr val="000000"/>
                      </a:solidFill>
                      <a:prstDash val="solid"/>
                    </a:lnB>
                  </a:tcPr>
                </a:tc>
                <a:tc>
                  <a:txBody>
                    <a:bodyPr/>
                    <a:lstStyle/>
                    <a:p>
                      <a:pPr marL="1567815">
                        <a:lnSpc>
                          <a:spcPct val="100000"/>
                        </a:lnSpc>
                      </a:pPr>
                      <a:r>
                        <a:rPr sz="1400" b="1" dirty="0">
                          <a:solidFill>
                            <a:srgbClr val="575756"/>
                          </a:solidFill>
                          <a:latin typeface="Segoe UI"/>
                          <a:cs typeface="Segoe UI"/>
                        </a:rPr>
                        <a:t>8 803,2</a:t>
                      </a:r>
                      <a:endParaRPr sz="1400" dirty="0">
                        <a:latin typeface="Segoe UI"/>
                        <a:cs typeface="Segoe UI"/>
                      </a:endParaRPr>
                    </a:p>
                  </a:txBody>
                  <a:tcPr marL="0" marR="0" marT="0" marB="0"/>
                </a:tc>
                <a:tc>
                  <a:txBody>
                    <a:bodyPr/>
                    <a:lstStyle/>
                    <a:p>
                      <a:endParaRPr sz="1400">
                        <a:latin typeface="Segoe UI"/>
                        <a:cs typeface="Segoe UI"/>
                      </a:endParaRPr>
                    </a:p>
                  </a:txBody>
                  <a:tcPr marL="0" marR="0" marT="0" marB="0"/>
                </a:tc>
                <a:extLst>
                  <a:ext uri="{0D108BD9-81ED-4DB2-BD59-A6C34878D82A}">
                    <a16:rowId xmlns:a16="http://schemas.microsoft.com/office/drawing/2014/main" xmlns="" val="10002"/>
                  </a:ext>
                </a:extLst>
              </a:tr>
              <a:tr h="289305">
                <a:tc>
                  <a:txBody>
                    <a:bodyPr/>
                    <a:lstStyle/>
                    <a:p>
                      <a:pPr marL="2361565">
                        <a:lnSpc>
                          <a:spcPct val="100000"/>
                        </a:lnSpc>
                      </a:pPr>
                      <a:r>
                        <a:rPr sz="1000" dirty="0">
                          <a:solidFill>
                            <a:srgbClr val="575756"/>
                          </a:solidFill>
                          <a:latin typeface="Segoe UI"/>
                          <a:cs typeface="Segoe UI"/>
                        </a:rPr>
                        <a:t>Строительство, капитальный ремонт</a:t>
                      </a:r>
                      <a:endParaRPr sz="1000">
                        <a:latin typeface="Segoe UI"/>
                        <a:cs typeface="Segoe UI"/>
                      </a:endParaRPr>
                    </a:p>
                  </a:txBody>
                  <a:tcPr marL="0" marR="0" marT="0" marB="0">
                    <a:lnT w="6350">
                      <a:solidFill>
                        <a:srgbClr val="000000"/>
                      </a:solidFill>
                      <a:prstDash val="solid"/>
                    </a:lnT>
                  </a:tcPr>
                </a:tc>
                <a:tc>
                  <a:txBody>
                    <a:bodyPr/>
                    <a:lstStyle/>
                    <a:p>
                      <a:pPr marL="138430">
                        <a:lnSpc>
                          <a:spcPct val="100000"/>
                        </a:lnSpc>
                      </a:pPr>
                      <a:endParaRPr sz="1400" dirty="0">
                        <a:latin typeface="Segoe UI"/>
                        <a:cs typeface="Segoe UI"/>
                      </a:endParaRPr>
                    </a:p>
                  </a:txBody>
                  <a:tcPr marL="0" marR="0" marT="0" marB="0"/>
                </a:tc>
                <a:tc>
                  <a:txBody>
                    <a:bodyPr/>
                    <a:lstStyle/>
                    <a:p>
                      <a:endParaRPr sz="1400" dirty="0">
                        <a:latin typeface="Segoe UI"/>
                        <a:cs typeface="Segoe UI"/>
                      </a:endParaRPr>
                    </a:p>
                  </a:txBody>
                  <a:tcPr marL="0" marR="0" marT="0" marB="0"/>
                </a:tc>
                <a:extLst>
                  <a:ext uri="{0D108BD9-81ED-4DB2-BD59-A6C34878D82A}">
                    <a16:rowId xmlns:a16="http://schemas.microsoft.com/office/drawing/2014/main" xmlns="" val="10003"/>
                  </a:ext>
                </a:extLst>
              </a:tr>
            </a:tbl>
          </a:graphicData>
        </a:graphic>
      </p:graphicFrame>
      <p:sp>
        <p:nvSpPr>
          <p:cNvPr id="84" name="object 45">
            <a:extLst>
              <a:ext uri="{FF2B5EF4-FFF2-40B4-BE49-F238E27FC236}">
                <a16:creationId xmlns:a16="http://schemas.microsoft.com/office/drawing/2014/main" xmlns="" id="{ADD256C0-CDF6-4B21-B9DF-E3BA6BB724DE}"/>
              </a:ext>
            </a:extLst>
          </p:cNvPr>
          <p:cNvSpPr/>
          <p:nvPr/>
        </p:nvSpPr>
        <p:spPr>
          <a:xfrm>
            <a:off x="5270500" y="2519561"/>
            <a:ext cx="691515" cy="179070"/>
          </a:xfrm>
          <a:custGeom>
            <a:avLst/>
            <a:gdLst/>
            <a:ahLst/>
            <a:cxnLst/>
            <a:rect l="l" t="t" r="r" b="b"/>
            <a:pathLst>
              <a:path w="691514" h="179069">
                <a:moveTo>
                  <a:pt x="0" y="178460"/>
                </a:moveTo>
                <a:lnTo>
                  <a:pt x="691159" y="178460"/>
                </a:lnTo>
                <a:lnTo>
                  <a:pt x="691159" y="0"/>
                </a:lnTo>
                <a:lnTo>
                  <a:pt x="0" y="0"/>
                </a:lnTo>
                <a:lnTo>
                  <a:pt x="0" y="178460"/>
                </a:lnTo>
                <a:close/>
              </a:path>
            </a:pathLst>
          </a:custGeom>
          <a:solidFill>
            <a:srgbClr val="5284C4"/>
          </a:solidFill>
        </p:spPr>
        <p:txBody>
          <a:bodyPr wrap="square" lIns="0" tIns="0" rIns="0" bIns="0" rtlCol="0"/>
          <a:lstStyle/>
          <a:p>
            <a:endParaRPr/>
          </a:p>
        </p:txBody>
      </p:sp>
      <p:sp>
        <p:nvSpPr>
          <p:cNvPr id="85" name="TextBox 84">
            <a:extLst>
              <a:ext uri="{FF2B5EF4-FFF2-40B4-BE49-F238E27FC236}">
                <a16:creationId xmlns:a16="http://schemas.microsoft.com/office/drawing/2014/main" xmlns="" id="{48D2CB62-D7EF-4CD0-8184-3C1DE7568253}"/>
              </a:ext>
            </a:extLst>
          </p:cNvPr>
          <p:cNvSpPr txBox="1"/>
          <p:nvPr/>
        </p:nvSpPr>
        <p:spPr>
          <a:xfrm>
            <a:off x="6095699" y="2457392"/>
            <a:ext cx="1464291" cy="307777"/>
          </a:xfrm>
          <a:prstGeom prst="rect">
            <a:avLst/>
          </a:prstGeom>
          <a:noFill/>
        </p:spPr>
        <p:txBody>
          <a:bodyPr wrap="square" rtlCol="0">
            <a:spAutoFit/>
          </a:bodyPr>
          <a:lstStyle/>
          <a:p>
            <a:r>
              <a:rPr lang="ru-RU" sz="1400" b="1" dirty="0">
                <a:solidFill>
                  <a:srgbClr val="575756"/>
                </a:solidFill>
                <a:latin typeface="Segoe UI"/>
                <a:cs typeface="Segoe UI"/>
              </a:rPr>
              <a:t>2 363,012</a:t>
            </a:r>
            <a:endParaRPr lang="ru-RU" sz="1400" dirty="0">
              <a:latin typeface="Segoe UI"/>
              <a:cs typeface="Segoe UI"/>
            </a:endParaRPr>
          </a:p>
        </p:txBody>
      </p:sp>
      <p:sp>
        <p:nvSpPr>
          <p:cNvPr id="86" name="object 45">
            <a:extLst>
              <a:ext uri="{FF2B5EF4-FFF2-40B4-BE49-F238E27FC236}">
                <a16:creationId xmlns:a16="http://schemas.microsoft.com/office/drawing/2014/main" xmlns="" id="{D979F599-E0BE-40EE-A2A0-9552F2AF74B4}"/>
              </a:ext>
            </a:extLst>
          </p:cNvPr>
          <p:cNvSpPr/>
          <p:nvPr/>
        </p:nvSpPr>
        <p:spPr>
          <a:xfrm>
            <a:off x="5270500" y="2243030"/>
            <a:ext cx="1464289" cy="195029"/>
          </a:xfrm>
          <a:custGeom>
            <a:avLst/>
            <a:gdLst/>
            <a:ahLst/>
            <a:cxnLst/>
            <a:rect l="l" t="t" r="r" b="b"/>
            <a:pathLst>
              <a:path w="691514" h="179069">
                <a:moveTo>
                  <a:pt x="0" y="178460"/>
                </a:moveTo>
                <a:lnTo>
                  <a:pt x="691159" y="178460"/>
                </a:lnTo>
                <a:lnTo>
                  <a:pt x="691159" y="0"/>
                </a:lnTo>
                <a:lnTo>
                  <a:pt x="0" y="0"/>
                </a:lnTo>
                <a:lnTo>
                  <a:pt x="0" y="178460"/>
                </a:lnTo>
                <a:close/>
              </a:path>
            </a:pathLst>
          </a:custGeom>
          <a:solidFill>
            <a:srgbClr val="5284C4"/>
          </a:solidFill>
        </p:spPr>
        <p:txBody>
          <a:bodyPr wrap="square" lIns="0" tIns="0" rIns="0" bIns="0" rtlCol="0"/>
          <a:lstStyle/>
          <a:p>
            <a:endParaRPr/>
          </a:p>
        </p:txBody>
      </p:sp>
      <p:sp>
        <p:nvSpPr>
          <p:cNvPr id="87" name="object 45">
            <a:extLst>
              <a:ext uri="{FF2B5EF4-FFF2-40B4-BE49-F238E27FC236}">
                <a16:creationId xmlns:a16="http://schemas.microsoft.com/office/drawing/2014/main" xmlns="" id="{BD4000B5-7125-4EF6-819D-9E4346D476DD}"/>
              </a:ext>
            </a:extLst>
          </p:cNvPr>
          <p:cNvSpPr/>
          <p:nvPr/>
        </p:nvSpPr>
        <p:spPr>
          <a:xfrm>
            <a:off x="7188471" y="1627386"/>
            <a:ext cx="1464289" cy="219671"/>
          </a:xfrm>
          <a:custGeom>
            <a:avLst/>
            <a:gdLst/>
            <a:ahLst/>
            <a:cxnLst/>
            <a:rect l="l" t="t" r="r" b="b"/>
            <a:pathLst>
              <a:path w="691514" h="179069">
                <a:moveTo>
                  <a:pt x="0" y="178460"/>
                </a:moveTo>
                <a:lnTo>
                  <a:pt x="691159" y="178460"/>
                </a:lnTo>
                <a:lnTo>
                  <a:pt x="691159" y="0"/>
                </a:lnTo>
                <a:lnTo>
                  <a:pt x="0" y="0"/>
                </a:lnTo>
                <a:lnTo>
                  <a:pt x="0" y="178460"/>
                </a:lnTo>
                <a:close/>
              </a:path>
            </a:pathLst>
          </a:custGeom>
          <a:solidFill>
            <a:srgbClr val="5284C4"/>
          </a:solidFill>
        </p:spPr>
        <p:txBody>
          <a:bodyPr wrap="square" lIns="0" tIns="0" rIns="0" bIns="0" rtlCol="0"/>
          <a:lstStyle/>
          <a:p>
            <a:endParaRPr/>
          </a:p>
        </p:txBody>
      </p:sp>
      <p:sp>
        <p:nvSpPr>
          <p:cNvPr id="88" name="Прямоугольник 87">
            <a:extLst>
              <a:ext uri="{FF2B5EF4-FFF2-40B4-BE49-F238E27FC236}">
                <a16:creationId xmlns:a16="http://schemas.microsoft.com/office/drawing/2014/main" xmlns="" id="{F7FF18FB-5045-4C85-979D-8730B4131318}"/>
              </a:ext>
            </a:extLst>
          </p:cNvPr>
          <p:cNvSpPr/>
          <p:nvPr/>
        </p:nvSpPr>
        <p:spPr>
          <a:xfrm>
            <a:off x="5241397" y="1847168"/>
            <a:ext cx="2566216" cy="786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9" name="TextBox 88">
            <a:extLst>
              <a:ext uri="{FF2B5EF4-FFF2-40B4-BE49-F238E27FC236}">
                <a16:creationId xmlns:a16="http://schemas.microsoft.com/office/drawing/2014/main" xmlns="" id="{46638E6B-419E-44CB-B796-28B31EC29B2D}"/>
              </a:ext>
            </a:extLst>
          </p:cNvPr>
          <p:cNvSpPr txBox="1"/>
          <p:nvPr/>
        </p:nvSpPr>
        <p:spPr>
          <a:xfrm rot="16200000">
            <a:off x="5797678" y="5644088"/>
            <a:ext cx="828041" cy="359073"/>
          </a:xfrm>
          <a:prstGeom prst="rect">
            <a:avLst/>
          </a:prstGeom>
          <a:noFill/>
        </p:spPr>
        <p:txBody>
          <a:bodyPr wrap="square" rtlCol="0">
            <a:spAutoFit/>
          </a:bodyPr>
          <a:lstStyle/>
          <a:p>
            <a:r>
              <a:rPr lang="ru-RU" sz="2600" b="1" baseline="30000" dirty="0">
                <a:latin typeface="Segoe UI" panose="020B0502040204020203" pitchFamily="34" charset="0"/>
                <a:cs typeface="Segoe UI" panose="020B0502040204020203" pitchFamily="34" charset="0"/>
              </a:rPr>
              <a:t>409,2</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885596" y="3945614"/>
            <a:ext cx="2311400" cy="1249680"/>
          </a:xfrm>
          <a:custGeom>
            <a:avLst/>
            <a:gdLst/>
            <a:ahLst/>
            <a:cxnLst/>
            <a:rect l="l" t="t" r="r" b="b"/>
            <a:pathLst>
              <a:path w="2311400" h="1249679">
                <a:moveTo>
                  <a:pt x="0" y="1249114"/>
                </a:moveTo>
                <a:lnTo>
                  <a:pt x="2310903" y="1249114"/>
                </a:lnTo>
                <a:lnTo>
                  <a:pt x="2310903" y="0"/>
                </a:lnTo>
                <a:lnTo>
                  <a:pt x="0" y="0"/>
                </a:lnTo>
                <a:lnTo>
                  <a:pt x="0" y="1249114"/>
                </a:lnTo>
                <a:close/>
              </a:path>
            </a:pathLst>
          </a:custGeom>
          <a:solidFill>
            <a:srgbClr val="C6C6C6"/>
          </a:solidFill>
        </p:spPr>
        <p:txBody>
          <a:bodyPr wrap="square" lIns="0" tIns="0" rIns="0" bIns="0" rtlCol="0"/>
          <a:lstStyle/>
          <a:p>
            <a:endParaRPr/>
          </a:p>
        </p:txBody>
      </p:sp>
      <p:sp>
        <p:nvSpPr>
          <p:cNvPr id="40" name="object 40"/>
          <p:cNvSpPr/>
          <p:nvPr/>
        </p:nvSpPr>
        <p:spPr>
          <a:xfrm>
            <a:off x="3272699" y="3933025"/>
            <a:ext cx="6864984" cy="1261745"/>
          </a:xfrm>
          <a:custGeom>
            <a:avLst/>
            <a:gdLst/>
            <a:ahLst/>
            <a:cxnLst/>
            <a:rect l="l" t="t" r="r" b="b"/>
            <a:pathLst>
              <a:path w="6864984" h="1261745">
                <a:moveTo>
                  <a:pt x="0" y="1261704"/>
                </a:moveTo>
                <a:lnTo>
                  <a:pt x="6864897" y="1261704"/>
                </a:lnTo>
                <a:lnTo>
                  <a:pt x="6864897" y="0"/>
                </a:lnTo>
                <a:lnTo>
                  <a:pt x="0" y="0"/>
                </a:lnTo>
                <a:lnTo>
                  <a:pt x="0" y="1261704"/>
                </a:lnTo>
                <a:close/>
              </a:path>
            </a:pathLst>
          </a:custGeom>
          <a:solidFill>
            <a:srgbClr val="B3B2B2"/>
          </a:solidFill>
        </p:spPr>
        <p:txBody>
          <a:bodyPr wrap="square" lIns="0" tIns="0" rIns="0" bIns="0" rtlCol="0"/>
          <a:lstStyle/>
          <a:p>
            <a:endParaRPr/>
          </a:p>
        </p:txBody>
      </p:sp>
      <p:sp>
        <p:nvSpPr>
          <p:cNvPr id="41" name="object 41"/>
          <p:cNvSpPr txBox="1"/>
          <p:nvPr/>
        </p:nvSpPr>
        <p:spPr>
          <a:xfrm>
            <a:off x="872900" y="284955"/>
            <a:ext cx="4024629" cy="63436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17780">
              <a:lnSpc>
                <a:spcPct val="100000"/>
              </a:lnSpc>
              <a:spcBef>
                <a:spcPts val="1100"/>
              </a:spcBef>
            </a:pPr>
            <a:r>
              <a:rPr sz="2000" b="1" spc="70" dirty="0">
                <a:solidFill>
                  <a:srgbClr val="5284C4"/>
                </a:solidFill>
                <a:latin typeface="Segoe UI"/>
                <a:cs typeface="Segoe UI"/>
              </a:rPr>
              <a:t>ДОШ</a:t>
            </a:r>
            <a:r>
              <a:rPr sz="2000" b="1" spc="-5" dirty="0">
                <a:solidFill>
                  <a:srgbClr val="5284C4"/>
                </a:solidFill>
                <a:latin typeface="Segoe UI"/>
                <a:cs typeface="Segoe UI"/>
              </a:rPr>
              <a:t>К</a:t>
            </a:r>
            <a:r>
              <a:rPr sz="2000" b="1" spc="60" dirty="0">
                <a:solidFill>
                  <a:srgbClr val="5284C4"/>
                </a:solidFill>
                <a:latin typeface="Segoe UI"/>
                <a:cs typeface="Segoe UI"/>
              </a:rPr>
              <a:t>О</a:t>
            </a:r>
            <a:r>
              <a:rPr sz="2000" b="1" spc="70" dirty="0">
                <a:solidFill>
                  <a:srgbClr val="5284C4"/>
                </a:solidFill>
                <a:latin typeface="Segoe UI"/>
                <a:cs typeface="Segoe UI"/>
              </a:rPr>
              <a:t>ЛЬНО</a:t>
            </a:r>
            <a:r>
              <a:rPr sz="2000" b="1" dirty="0">
                <a:solidFill>
                  <a:srgbClr val="5284C4"/>
                </a:solidFill>
                <a:latin typeface="Segoe UI"/>
                <a:cs typeface="Segoe UI"/>
              </a:rPr>
              <a:t>Е</a:t>
            </a:r>
            <a:r>
              <a:rPr sz="2000" b="1" spc="70" dirty="0">
                <a:solidFill>
                  <a:srgbClr val="5284C4"/>
                </a:solidFill>
                <a:latin typeface="Segoe UI"/>
                <a:cs typeface="Segoe UI"/>
              </a:rPr>
              <a:t> 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ОВАНИЕ</a:t>
            </a:r>
            <a:endParaRPr sz="2000">
              <a:latin typeface="Segoe UI"/>
              <a:cs typeface="Segoe UI"/>
            </a:endParaRPr>
          </a:p>
        </p:txBody>
      </p:sp>
      <p:sp>
        <p:nvSpPr>
          <p:cNvPr id="42" name="object 42"/>
          <p:cNvSpPr/>
          <p:nvPr/>
        </p:nvSpPr>
        <p:spPr>
          <a:xfrm>
            <a:off x="889647" y="5270929"/>
            <a:ext cx="2306955" cy="740410"/>
          </a:xfrm>
          <a:custGeom>
            <a:avLst/>
            <a:gdLst/>
            <a:ahLst/>
            <a:cxnLst/>
            <a:rect l="l" t="t" r="r" b="b"/>
            <a:pathLst>
              <a:path w="2306955" h="740410">
                <a:moveTo>
                  <a:pt x="0" y="739800"/>
                </a:moveTo>
                <a:lnTo>
                  <a:pt x="2306852" y="739800"/>
                </a:lnTo>
                <a:lnTo>
                  <a:pt x="2306852" y="0"/>
                </a:lnTo>
                <a:lnTo>
                  <a:pt x="0" y="0"/>
                </a:lnTo>
                <a:lnTo>
                  <a:pt x="0" y="739800"/>
                </a:lnTo>
                <a:close/>
              </a:path>
            </a:pathLst>
          </a:custGeom>
          <a:solidFill>
            <a:srgbClr val="A5D6CF"/>
          </a:solidFill>
        </p:spPr>
        <p:txBody>
          <a:bodyPr wrap="square" lIns="0" tIns="0" rIns="0" bIns="0" rtlCol="0"/>
          <a:lstStyle/>
          <a:p>
            <a:endParaRPr/>
          </a:p>
        </p:txBody>
      </p:sp>
      <p:sp>
        <p:nvSpPr>
          <p:cNvPr id="43" name="object 43"/>
          <p:cNvSpPr/>
          <p:nvPr/>
        </p:nvSpPr>
        <p:spPr>
          <a:xfrm>
            <a:off x="889647" y="6086929"/>
            <a:ext cx="2306955" cy="670560"/>
          </a:xfrm>
          <a:custGeom>
            <a:avLst/>
            <a:gdLst/>
            <a:ahLst/>
            <a:cxnLst/>
            <a:rect l="l" t="t" r="r" b="b"/>
            <a:pathLst>
              <a:path w="2306955" h="670559">
                <a:moveTo>
                  <a:pt x="0" y="670460"/>
                </a:moveTo>
                <a:lnTo>
                  <a:pt x="2306852" y="670460"/>
                </a:lnTo>
                <a:lnTo>
                  <a:pt x="2306852" y="0"/>
                </a:lnTo>
                <a:lnTo>
                  <a:pt x="0" y="0"/>
                </a:lnTo>
                <a:lnTo>
                  <a:pt x="0" y="670460"/>
                </a:lnTo>
                <a:close/>
              </a:path>
            </a:pathLst>
          </a:custGeom>
          <a:solidFill>
            <a:srgbClr val="C0CCEA"/>
          </a:solidFill>
        </p:spPr>
        <p:txBody>
          <a:bodyPr wrap="square" lIns="0" tIns="0" rIns="0" bIns="0" rtlCol="0"/>
          <a:lstStyle/>
          <a:p>
            <a:endParaRPr/>
          </a:p>
        </p:txBody>
      </p:sp>
      <p:sp>
        <p:nvSpPr>
          <p:cNvPr id="44" name="object 44"/>
          <p:cNvSpPr/>
          <p:nvPr/>
        </p:nvSpPr>
        <p:spPr>
          <a:xfrm>
            <a:off x="885596" y="3107651"/>
            <a:ext cx="2311400" cy="762000"/>
          </a:xfrm>
          <a:custGeom>
            <a:avLst/>
            <a:gdLst/>
            <a:ahLst/>
            <a:cxnLst/>
            <a:rect l="l" t="t" r="r" b="b"/>
            <a:pathLst>
              <a:path w="2311400" h="762000">
                <a:moveTo>
                  <a:pt x="0" y="761762"/>
                </a:moveTo>
                <a:lnTo>
                  <a:pt x="2310903" y="761762"/>
                </a:lnTo>
                <a:lnTo>
                  <a:pt x="2310903" y="0"/>
                </a:lnTo>
                <a:lnTo>
                  <a:pt x="0" y="0"/>
                </a:lnTo>
                <a:lnTo>
                  <a:pt x="0" y="761762"/>
                </a:lnTo>
                <a:close/>
              </a:path>
            </a:pathLst>
          </a:custGeom>
          <a:solidFill>
            <a:srgbClr val="FBCFAD"/>
          </a:solidFill>
        </p:spPr>
        <p:txBody>
          <a:bodyPr wrap="square" lIns="0" tIns="0" rIns="0" bIns="0" rtlCol="0"/>
          <a:lstStyle/>
          <a:p>
            <a:endParaRPr/>
          </a:p>
        </p:txBody>
      </p:sp>
      <p:sp>
        <p:nvSpPr>
          <p:cNvPr id="45" name="object 45"/>
          <p:cNvSpPr/>
          <p:nvPr/>
        </p:nvSpPr>
        <p:spPr>
          <a:xfrm>
            <a:off x="3272699" y="5270929"/>
            <a:ext cx="6864984" cy="740410"/>
          </a:xfrm>
          <a:custGeom>
            <a:avLst/>
            <a:gdLst/>
            <a:ahLst/>
            <a:cxnLst/>
            <a:rect l="l" t="t" r="r" b="b"/>
            <a:pathLst>
              <a:path w="6864984" h="740410">
                <a:moveTo>
                  <a:pt x="0" y="739800"/>
                </a:moveTo>
                <a:lnTo>
                  <a:pt x="6864897" y="739800"/>
                </a:lnTo>
                <a:lnTo>
                  <a:pt x="6864897" y="0"/>
                </a:lnTo>
                <a:lnTo>
                  <a:pt x="0" y="0"/>
                </a:lnTo>
                <a:lnTo>
                  <a:pt x="0" y="739800"/>
                </a:lnTo>
                <a:close/>
              </a:path>
            </a:pathLst>
          </a:custGeom>
          <a:solidFill>
            <a:srgbClr val="39B6A8"/>
          </a:solidFill>
        </p:spPr>
        <p:txBody>
          <a:bodyPr wrap="square" lIns="0" tIns="0" rIns="0" bIns="0" rtlCol="0"/>
          <a:lstStyle/>
          <a:p>
            <a:endParaRPr/>
          </a:p>
        </p:txBody>
      </p:sp>
      <p:sp>
        <p:nvSpPr>
          <p:cNvPr id="46" name="object 46"/>
          <p:cNvSpPr/>
          <p:nvPr/>
        </p:nvSpPr>
        <p:spPr>
          <a:xfrm>
            <a:off x="3272699" y="6086929"/>
            <a:ext cx="6864984" cy="670560"/>
          </a:xfrm>
          <a:custGeom>
            <a:avLst/>
            <a:gdLst/>
            <a:ahLst/>
            <a:cxnLst/>
            <a:rect l="l" t="t" r="r" b="b"/>
            <a:pathLst>
              <a:path w="6864984" h="670559">
                <a:moveTo>
                  <a:pt x="0" y="670460"/>
                </a:moveTo>
                <a:lnTo>
                  <a:pt x="6864897" y="670460"/>
                </a:lnTo>
                <a:lnTo>
                  <a:pt x="6864897" y="0"/>
                </a:lnTo>
                <a:lnTo>
                  <a:pt x="0" y="0"/>
                </a:lnTo>
                <a:lnTo>
                  <a:pt x="0" y="670460"/>
                </a:lnTo>
                <a:close/>
              </a:path>
            </a:pathLst>
          </a:custGeom>
          <a:solidFill>
            <a:srgbClr val="7A9BD1"/>
          </a:solidFill>
        </p:spPr>
        <p:txBody>
          <a:bodyPr wrap="square" lIns="0" tIns="0" rIns="0" bIns="0" rtlCol="0"/>
          <a:lstStyle/>
          <a:p>
            <a:endParaRPr/>
          </a:p>
        </p:txBody>
      </p:sp>
      <p:sp>
        <p:nvSpPr>
          <p:cNvPr id="47" name="object 47"/>
          <p:cNvSpPr/>
          <p:nvPr/>
        </p:nvSpPr>
        <p:spPr>
          <a:xfrm>
            <a:off x="3272699" y="3112541"/>
            <a:ext cx="6864984" cy="756920"/>
          </a:xfrm>
          <a:custGeom>
            <a:avLst/>
            <a:gdLst/>
            <a:ahLst/>
            <a:cxnLst/>
            <a:rect l="l" t="t" r="r" b="b"/>
            <a:pathLst>
              <a:path w="6864984" h="756920">
                <a:moveTo>
                  <a:pt x="0" y="756873"/>
                </a:moveTo>
                <a:lnTo>
                  <a:pt x="6864897" y="756873"/>
                </a:lnTo>
                <a:lnTo>
                  <a:pt x="6864897" y="0"/>
                </a:lnTo>
                <a:lnTo>
                  <a:pt x="0" y="0"/>
                </a:lnTo>
                <a:lnTo>
                  <a:pt x="0" y="756873"/>
                </a:lnTo>
                <a:close/>
              </a:path>
            </a:pathLst>
          </a:custGeom>
          <a:solidFill>
            <a:srgbClr val="F49B58"/>
          </a:solidFill>
        </p:spPr>
        <p:txBody>
          <a:bodyPr wrap="square" lIns="0" tIns="0" rIns="0" bIns="0" rtlCol="0"/>
          <a:lstStyle/>
          <a:p>
            <a:endParaRPr/>
          </a:p>
        </p:txBody>
      </p:sp>
      <p:sp>
        <p:nvSpPr>
          <p:cNvPr id="48" name="object 48"/>
          <p:cNvSpPr/>
          <p:nvPr/>
        </p:nvSpPr>
        <p:spPr>
          <a:xfrm>
            <a:off x="3272699" y="5194729"/>
            <a:ext cx="6864984" cy="76200"/>
          </a:xfrm>
          <a:custGeom>
            <a:avLst/>
            <a:gdLst/>
            <a:ahLst/>
            <a:cxnLst/>
            <a:rect l="l" t="t" r="r" b="b"/>
            <a:pathLst>
              <a:path w="6864984" h="76200">
                <a:moveTo>
                  <a:pt x="0" y="76200"/>
                </a:moveTo>
                <a:lnTo>
                  <a:pt x="6864901" y="76200"/>
                </a:lnTo>
                <a:lnTo>
                  <a:pt x="6864901" y="0"/>
                </a:lnTo>
                <a:lnTo>
                  <a:pt x="0" y="0"/>
                </a:lnTo>
                <a:lnTo>
                  <a:pt x="0" y="76200"/>
                </a:lnTo>
                <a:close/>
              </a:path>
            </a:pathLst>
          </a:custGeom>
          <a:solidFill>
            <a:srgbClr val="FFFFFF"/>
          </a:solidFill>
        </p:spPr>
        <p:txBody>
          <a:bodyPr wrap="square" lIns="0" tIns="0" rIns="0" bIns="0" rtlCol="0"/>
          <a:lstStyle/>
          <a:p>
            <a:endParaRPr/>
          </a:p>
        </p:txBody>
      </p:sp>
      <p:sp>
        <p:nvSpPr>
          <p:cNvPr id="49" name="object 49"/>
          <p:cNvSpPr/>
          <p:nvPr/>
        </p:nvSpPr>
        <p:spPr>
          <a:xfrm>
            <a:off x="885600" y="5194729"/>
            <a:ext cx="2311400" cy="76200"/>
          </a:xfrm>
          <a:custGeom>
            <a:avLst/>
            <a:gdLst/>
            <a:ahLst/>
            <a:cxnLst/>
            <a:rect l="l" t="t" r="r" b="b"/>
            <a:pathLst>
              <a:path w="2311400" h="76200">
                <a:moveTo>
                  <a:pt x="0" y="76200"/>
                </a:moveTo>
                <a:lnTo>
                  <a:pt x="2310899" y="76200"/>
                </a:lnTo>
                <a:lnTo>
                  <a:pt x="2310899" y="0"/>
                </a:lnTo>
                <a:lnTo>
                  <a:pt x="0" y="0"/>
                </a:lnTo>
                <a:lnTo>
                  <a:pt x="0" y="76200"/>
                </a:lnTo>
                <a:close/>
              </a:path>
            </a:pathLst>
          </a:custGeom>
          <a:solidFill>
            <a:srgbClr val="FFFFFF"/>
          </a:solidFill>
        </p:spPr>
        <p:txBody>
          <a:bodyPr wrap="square" lIns="0" tIns="0" rIns="0" bIns="0" rtlCol="0"/>
          <a:lstStyle/>
          <a:p>
            <a:endParaRPr/>
          </a:p>
        </p:txBody>
      </p:sp>
      <p:sp>
        <p:nvSpPr>
          <p:cNvPr id="50" name="object 50"/>
          <p:cNvSpPr/>
          <p:nvPr/>
        </p:nvSpPr>
        <p:spPr>
          <a:xfrm>
            <a:off x="3272699" y="6010729"/>
            <a:ext cx="6864984" cy="76200"/>
          </a:xfrm>
          <a:custGeom>
            <a:avLst/>
            <a:gdLst/>
            <a:ahLst/>
            <a:cxnLst/>
            <a:rect l="l" t="t" r="r" b="b"/>
            <a:pathLst>
              <a:path w="6864984" h="76200">
                <a:moveTo>
                  <a:pt x="0" y="76200"/>
                </a:moveTo>
                <a:lnTo>
                  <a:pt x="6864901" y="76200"/>
                </a:lnTo>
                <a:lnTo>
                  <a:pt x="6864901" y="0"/>
                </a:lnTo>
                <a:lnTo>
                  <a:pt x="0" y="0"/>
                </a:lnTo>
                <a:lnTo>
                  <a:pt x="0" y="76200"/>
                </a:lnTo>
                <a:close/>
              </a:path>
            </a:pathLst>
          </a:custGeom>
          <a:solidFill>
            <a:srgbClr val="FFFFFF"/>
          </a:solidFill>
        </p:spPr>
        <p:txBody>
          <a:bodyPr wrap="square" lIns="0" tIns="0" rIns="0" bIns="0" rtlCol="0"/>
          <a:lstStyle/>
          <a:p>
            <a:endParaRPr/>
          </a:p>
        </p:txBody>
      </p:sp>
      <p:sp>
        <p:nvSpPr>
          <p:cNvPr id="51" name="object 51"/>
          <p:cNvSpPr/>
          <p:nvPr/>
        </p:nvSpPr>
        <p:spPr>
          <a:xfrm>
            <a:off x="885600" y="6010729"/>
            <a:ext cx="2311400" cy="76200"/>
          </a:xfrm>
          <a:custGeom>
            <a:avLst/>
            <a:gdLst/>
            <a:ahLst/>
            <a:cxnLst/>
            <a:rect l="l" t="t" r="r" b="b"/>
            <a:pathLst>
              <a:path w="2311400" h="76200">
                <a:moveTo>
                  <a:pt x="0" y="76200"/>
                </a:moveTo>
                <a:lnTo>
                  <a:pt x="2310899" y="76200"/>
                </a:lnTo>
                <a:lnTo>
                  <a:pt x="2310899" y="0"/>
                </a:lnTo>
                <a:lnTo>
                  <a:pt x="0" y="0"/>
                </a:lnTo>
                <a:lnTo>
                  <a:pt x="0" y="76200"/>
                </a:lnTo>
                <a:close/>
              </a:path>
            </a:pathLst>
          </a:custGeom>
          <a:solidFill>
            <a:srgbClr val="FFFFFF"/>
          </a:solidFill>
        </p:spPr>
        <p:txBody>
          <a:bodyPr wrap="square" lIns="0" tIns="0" rIns="0" bIns="0" rtlCol="0"/>
          <a:lstStyle/>
          <a:p>
            <a:endParaRPr/>
          </a:p>
        </p:txBody>
      </p:sp>
      <p:sp>
        <p:nvSpPr>
          <p:cNvPr id="52" name="object 52"/>
          <p:cNvSpPr txBox="1"/>
          <p:nvPr/>
        </p:nvSpPr>
        <p:spPr>
          <a:xfrm>
            <a:off x="879883" y="929442"/>
            <a:ext cx="1918970" cy="2204085"/>
          </a:xfrm>
          <a:prstGeom prst="rect">
            <a:avLst/>
          </a:prstGeom>
        </p:spPr>
        <p:txBody>
          <a:bodyPr vert="horz" wrap="square" lIns="0" tIns="0" rIns="0" bIns="0" rtlCol="0">
            <a:spAutoFit/>
          </a:bodyPr>
          <a:lstStyle/>
          <a:p>
            <a:pPr marL="12700">
              <a:lnSpc>
                <a:spcPts val="4360"/>
              </a:lnSpc>
              <a:tabLst>
                <a:tab pos="1028700" algn="l"/>
              </a:tabLst>
            </a:pPr>
            <a:r>
              <a:rPr sz="4000" b="1" dirty="0">
                <a:solidFill>
                  <a:srgbClr val="F07E2F"/>
                </a:solidFill>
                <a:latin typeface="Segoe UI"/>
                <a:cs typeface="Segoe UI"/>
              </a:rPr>
              <a:t>287	706</a:t>
            </a:r>
            <a:endParaRPr sz="4000">
              <a:latin typeface="Segoe UI"/>
              <a:cs typeface="Segoe UI"/>
            </a:endParaRPr>
          </a:p>
          <a:p>
            <a:pPr marL="800100" algn="ctr">
              <a:lnSpc>
                <a:spcPts val="2860"/>
              </a:lnSpc>
            </a:pPr>
            <a:r>
              <a:rPr sz="3000" b="1" dirty="0">
                <a:solidFill>
                  <a:srgbClr val="F07E2F"/>
                </a:solidFill>
                <a:latin typeface="Segoe UI"/>
                <a:cs typeface="Segoe UI"/>
              </a:rPr>
              <a:t>100 %</a:t>
            </a:r>
            <a:endParaRPr sz="3000">
              <a:latin typeface="Segoe UI"/>
              <a:cs typeface="Segoe UI"/>
            </a:endParaRPr>
          </a:p>
          <a:p>
            <a:pPr marL="490220">
              <a:lnSpc>
                <a:spcPts val="3300"/>
              </a:lnSpc>
            </a:pPr>
            <a:r>
              <a:rPr sz="3000" b="1" dirty="0">
                <a:solidFill>
                  <a:srgbClr val="F07E2F"/>
                </a:solidFill>
                <a:latin typeface="Segoe UI"/>
                <a:cs typeface="Segoe UI"/>
              </a:rPr>
              <a:t>89,75 %</a:t>
            </a:r>
            <a:endParaRPr sz="3000">
              <a:latin typeface="Segoe UI"/>
              <a:cs typeface="Segoe UI"/>
            </a:endParaRPr>
          </a:p>
          <a:p>
            <a:pPr marL="1248410">
              <a:lnSpc>
                <a:spcPts val="3585"/>
              </a:lnSpc>
              <a:spcBef>
                <a:spcPts val="250"/>
              </a:spcBef>
            </a:pPr>
            <a:r>
              <a:rPr sz="3000" b="1" dirty="0">
                <a:solidFill>
                  <a:srgbClr val="F07E2F"/>
                </a:solidFill>
                <a:latin typeface="Segoe UI"/>
                <a:cs typeface="Segoe UI"/>
              </a:rPr>
              <a:t>290</a:t>
            </a:r>
            <a:endParaRPr sz="3000">
              <a:latin typeface="Segoe UI"/>
              <a:cs typeface="Segoe UI"/>
            </a:endParaRPr>
          </a:p>
          <a:p>
            <a:pPr marL="922655" algn="ctr">
              <a:lnSpc>
                <a:spcPts val="3585"/>
              </a:lnSpc>
            </a:pPr>
            <a:r>
              <a:rPr sz="3000" b="1" dirty="0">
                <a:solidFill>
                  <a:srgbClr val="F07E2F"/>
                </a:solidFill>
                <a:latin typeface="Segoe UI"/>
                <a:cs typeface="Segoe UI"/>
              </a:rPr>
              <a:t>9</a:t>
            </a:r>
            <a:r>
              <a:rPr sz="3000" b="1" spc="-60" dirty="0">
                <a:solidFill>
                  <a:srgbClr val="F07E2F"/>
                </a:solidFill>
                <a:latin typeface="Segoe UI"/>
                <a:cs typeface="Segoe UI"/>
              </a:rPr>
              <a:t> </a:t>
            </a:r>
            <a:r>
              <a:rPr sz="3000" b="1" spc="-30" dirty="0">
                <a:solidFill>
                  <a:srgbClr val="F07E2F"/>
                </a:solidFill>
                <a:latin typeface="Segoe UI"/>
                <a:cs typeface="Segoe UI"/>
              </a:rPr>
              <a:t>731</a:t>
            </a:r>
            <a:endParaRPr sz="3000">
              <a:latin typeface="Segoe UI"/>
              <a:cs typeface="Segoe UI"/>
            </a:endParaRPr>
          </a:p>
        </p:txBody>
      </p:sp>
      <p:sp>
        <p:nvSpPr>
          <p:cNvPr id="53" name="object 53"/>
          <p:cNvSpPr txBox="1"/>
          <p:nvPr/>
        </p:nvSpPr>
        <p:spPr>
          <a:xfrm>
            <a:off x="2927996" y="1080317"/>
            <a:ext cx="308356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Все</a:t>
            </a:r>
            <a:r>
              <a:rPr sz="1400" b="1" spc="-20" dirty="0">
                <a:solidFill>
                  <a:srgbClr val="575756"/>
                </a:solidFill>
                <a:latin typeface="Segoe UI"/>
                <a:cs typeface="Segoe UI"/>
              </a:rPr>
              <a:t>г</a:t>
            </a:r>
            <a:r>
              <a:rPr sz="1400" b="1" dirty="0">
                <a:solidFill>
                  <a:srgbClr val="575756"/>
                </a:solidFill>
                <a:latin typeface="Segoe UI"/>
                <a:cs typeface="Segoe UI"/>
              </a:rPr>
              <a:t>о де</a:t>
            </a:r>
            <a:r>
              <a:rPr sz="1400" b="1" spc="-25" dirty="0">
                <a:solidFill>
                  <a:srgbClr val="575756"/>
                </a:solidFill>
                <a:latin typeface="Segoe UI"/>
                <a:cs typeface="Segoe UI"/>
              </a:rPr>
              <a:t>т</a:t>
            </a:r>
            <a:r>
              <a:rPr sz="1400" b="1" dirty="0">
                <a:solidFill>
                  <a:srgbClr val="575756"/>
                </a:solidFill>
                <a:latin typeface="Segoe UI"/>
                <a:cs typeface="Segoe UI"/>
              </a:rPr>
              <a:t>ей дош</a:t>
            </a:r>
            <a:r>
              <a:rPr sz="1400" b="1" spc="-25" dirty="0">
                <a:solidFill>
                  <a:srgbClr val="575756"/>
                </a:solidFill>
                <a:latin typeface="Segoe UI"/>
                <a:cs typeface="Segoe UI"/>
              </a:rPr>
              <a:t>к</a:t>
            </a:r>
            <a:r>
              <a:rPr sz="1400" b="1" dirty="0">
                <a:solidFill>
                  <a:srgbClr val="575756"/>
                </a:solidFill>
                <a:latin typeface="Segoe UI"/>
                <a:cs typeface="Segoe UI"/>
              </a:rPr>
              <a:t>ольно</a:t>
            </a:r>
            <a:r>
              <a:rPr sz="1400" b="1" spc="-20" dirty="0">
                <a:solidFill>
                  <a:srgbClr val="575756"/>
                </a:solidFill>
                <a:latin typeface="Segoe UI"/>
                <a:cs typeface="Segoe UI"/>
              </a:rPr>
              <a:t>г</a:t>
            </a:r>
            <a:r>
              <a:rPr sz="1400" b="1" dirty="0">
                <a:solidFill>
                  <a:srgbClr val="575756"/>
                </a:solidFill>
                <a:latin typeface="Segoe UI"/>
                <a:cs typeface="Segoe UI"/>
              </a:rPr>
              <a:t>о воз</a:t>
            </a:r>
            <a:r>
              <a:rPr sz="1400" b="1" spc="-15" dirty="0">
                <a:solidFill>
                  <a:srgbClr val="575756"/>
                </a:solidFill>
                <a:latin typeface="Segoe UI"/>
                <a:cs typeface="Segoe UI"/>
              </a:rPr>
              <a:t>р</a:t>
            </a:r>
            <a:r>
              <a:rPr sz="1400" b="1" dirty="0">
                <a:solidFill>
                  <a:srgbClr val="575756"/>
                </a:solidFill>
                <a:latin typeface="Segoe UI"/>
                <a:cs typeface="Segoe UI"/>
              </a:rPr>
              <a:t>аста</a:t>
            </a:r>
            <a:endParaRPr sz="1400">
              <a:latin typeface="Segoe UI"/>
              <a:cs typeface="Segoe UI"/>
            </a:endParaRPr>
          </a:p>
        </p:txBody>
      </p:sp>
      <p:sp>
        <p:nvSpPr>
          <p:cNvPr id="54" name="object 54"/>
          <p:cNvSpPr txBox="1"/>
          <p:nvPr/>
        </p:nvSpPr>
        <p:spPr>
          <a:xfrm>
            <a:off x="9166241" y="5270243"/>
            <a:ext cx="887094" cy="774700"/>
          </a:xfrm>
          <a:prstGeom prst="rect">
            <a:avLst/>
          </a:prstGeom>
        </p:spPr>
        <p:txBody>
          <a:bodyPr vert="horz" wrap="square" lIns="0" tIns="0" rIns="0" bIns="0" rtlCol="0">
            <a:spAutoFit/>
          </a:bodyPr>
          <a:lstStyle/>
          <a:p>
            <a:pPr marL="12700">
              <a:lnSpc>
                <a:spcPct val="100000"/>
              </a:lnSpc>
            </a:pPr>
            <a:r>
              <a:rPr sz="5900" b="1" spc="-5" dirty="0">
                <a:solidFill>
                  <a:srgbClr val="FFFFFF"/>
                </a:solidFill>
                <a:latin typeface="Segoe UI"/>
                <a:cs typeface="Segoe UI"/>
              </a:rPr>
              <a:t>18</a:t>
            </a:r>
            <a:endParaRPr sz="5900">
              <a:latin typeface="Segoe UI"/>
              <a:cs typeface="Segoe UI"/>
            </a:endParaRPr>
          </a:p>
        </p:txBody>
      </p:sp>
      <p:sp>
        <p:nvSpPr>
          <p:cNvPr id="55" name="object 55"/>
          <p:cNvSpPr txBox="1"/>
          <p:nvPr/>
        </p:nvSpPr>
        <p:spPr>
          <a:xfrm>
            <a:off x="1121840" y="5326009"/>
            <a:ext cx="1076960" cy="482600"/>
          </a:xfrm>
          <a:prstGeom prst="rect">
            <a:avLst/>
          </a:prstGeom>
        </p:spPr>
        <p:txBody>
          <a:bodyPr vert="horz" wrap="square" lIns="0" tIns="0" rIns="0" bIns="0" rtlCol="0">
            <a:spAutoFit/>
          </a:bodyPr>
          <a:lstStyle/>
          <a:p>
            <a:pPr marL="12700">
              <a:lnSpc>
                <a:spcPct val="100000"/>
              </a:lnSpc>
            </a:pPr>
            <a:r>
              <a:rPr sz="3600" b="1" spc="-5" dirty="0">
                <a:solidFill>
                  <a:srgbClr val="FFFFFF"/>
                </a:solidFill>
                <a:latin typeface="Segoe UI"/>
                <a:cs typeface="Segoe UI"/>
              </a:rPr>
              <a:t>1276</a:t>
            </a:r>
            <a:endParaRPr sz="3600">
              <a:latin typeface="Segoe UI"/>
              <a:cs typeface="Segoe UI"/>
            </a:endParaRPr>
          </a:p>
        </p:txBody>
      </p:sp>
      <p:sp>
        <p:nvSpPr>
          <p:cNvPr id="56" name="object 56"/>
          <p:cNvSpPr txBox="1"/>
          <p:nvPr/>
        </p:nvSpPr>
        <p:spPr>
          <a:xfrm>
            <a:off x="3779795" y="5381205"/>
            <a:ext cx="3325495" cy="500380"/>
          </a:xfrm>
          <a:prstGeom prst="rect">
            <a:avLst/>
          </a:prstGeom>
        </p:spPr>
        <p:txBody>
          <a:bodyPr vert="horz" wrap="square" lIns="0" tIns="0" rIns="0" bIns="0" rtlCol="0">
            <a:spAutoFit/>
          </a:bodyPr>
          <a:lstStyle/>
          <a:p>
            <a:pPr marL="12700" marR="5080" indent="963930">
              <a:lnSpc>
                <a:spcPct val="100000"/>
              </a:lnSpc>
            </a:pPr>
            <a:r>
              <a:rPr sz="1700" b="1" dirty="0">
                <a:solidFill>
                  <a:srgbClr val="FFFFFF"/>
                </a:solidFill>
                <a:latin typeface="Segoe UI"/>
                <a:cs typeface="Segoe UI"/>
              </a:rPr>
              <a:t>Частные дош</a:t>
            </a:r>
            <a:r>
              <a:rPr sz="1700" b="1" spc="-30" dirty="0">
                <a:solidFill>
                  <a:srgbClr val="FFFFFF"/>
                </a:solidFill>
                <a:latin typeface="Segoe UI"/>
                <a:cs typeface="Segoe UI"/>
              </a:rPr>
              <a:t>к</a:t>
            </a:r>
            <a:r>
              <a:rPr sz="1700" b="1" dirty="0">
                <a:solidFill>
                  <a:srgbClr val="FFFFFF"/>
                </a:solidFill>
                <a:latin typeface="Segoe UI"/>
                <a:cs typeface="Segoe UI"/>
              </a:rPr>
              <a:t>ольные об</a:t>
            </a:r>
            <a:r>
              <a:rPr sz="1700" b="1" spc="-20"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57" name="object 57"/>
          <p:cNvSpPr txBox="1"/>
          <p:nvPr/>
        </p:nvSpPr>
        <p:spPr>
          <a:xfrm>
            <a:off x="1121840" y="5719762"/>
            <a:ext cx="144843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воспитанников</a:t>
            </a:r>
            <a:endParaRPr sz="1600">
              <a:latin typeface="Segoe UI"/>
              <a:cs typeface="Segoe UI"/>
            </a:endParaRPr>
          </a:p>
        </p:txBody>
      </p:sp>
      <p:sp>
        <p:nvSpPr>
          <p:cNvPr id="58" name="object 58"/>
          <p:cNvSpPr txBox="1"/>
          <p:nvPr/>
        </p:nvSpPr>
        <p:spPr>
          <a:xfrm>
            <a:off x="1121840" y="6140143"/>
            <a:ext cx="814069" cy="482600"/>
          </a:xfrm>
          <a:prstGeom prst="rect">
            <a:avLst/>
          </a:prstGeom>
        </p:spPr>
        <p:txBody>
          <a:bodyPr vert="horz" wrap="square" lIns="0" tIns="0" rIns="0" bIns="0" rtlCol="0">
            <a:spAutoFit/>
          </a:bodyPr>
          <a:lstStyle/>
          <a:p>
            <a:pPr marL="12700">
              <a:lnSpc>
                <a:spcPct val="100000"/>
              </a:lnSpc>
            </a:pPr>
            <a:r>
              <a:rPr sz="3600" b="1" dirty="0">
                <a:solidFill>
                  <a:srgbClr val="FFFFFF"/>
                </a:solidFill>
                <a:latin typeface="Segoe UI"/>
                <a:cs typeface="Segoe UI"/>
              </a:rPr>
              <a:t>229</a:t>
            </a:r>
            <a:endParaRPr sz="3600">
              <a:latin typeface="Segoe UI"/>
              <a:cs typeface="Segoe UI"/>
            </a:endParaRPr>
          </a:p>
        </p:txBody>
      </p:sp>
      <p:sp>
        <p:nvSpPr>
          <p:cNvPr id="59" name="object 59"/>
          <p:cNvSpPr txBox="1"/>
          <p:nvPr/>
        </p:nvSpPr>
        <p:spPr>
          <a:xfrm>
            <a:off x="3408817" y="6133320"/>
            <a:ext cx="3726815" cy="500380"/>
          </a:xfrm>
          <a:prstGeom prst="rect">
            <a:avLst/>
          </a:prstGeom>
        </p:spPr>
        <p:txBody>
          <a:bodyPr vert="horz" wrap="square" lIns="0" tIns="0" rIns="0" bIns="0" rtlCol="0">
            <a:spAutoFit/>
          </a:bodyPr>
          <a:lstStyle/>
          <a:p>
            <a:pPr marL="12700">
              <a:lnSpc>
                <a:spcPct val="100000"/>
              </a:lnSpc>
            </a:pPr>
            <a:r>
              <a:rPr sz="1700" b="1" dirty="0">
                <a:solidFill>
                  <a:srgbClr val="FFFFFF"/>
                </a:solidFill>
                <a:latin typeface="Segoe UI"/>
                <a:cs typeface="Segoe UI"/>
              </a:rPr>
              <a:t>Ор</a:t>
            </a:r>
            <a:r>
              <a:rPr sz="1700" b="1" spc="-40" dirty="0">
                <a:solidFill>
                  <a:srgbClr val="FFFFFF"/>
                </a:solidFill>
                <a:latin typeface="Segoe UI"/>
                <a:cs typeface="Segoe UI"/>
              </a:rPr>
              <a:t>г</a:t>
            </a:r>
            <a:r>
              <a:rPr sz="1700" b="1" dirty="0">
                <a:solidFill>
                  <a:srgbClr val="FFFFFF"/>
                </a:solidFill>
                <a:latin typeface="Segoe UI"/>
                <a:cs typeface="Segoe UI"/>
              </a:rPr>
              <a:t>анизации иной ведомственной</a:t>
            </a:r>
            <a:endParaRPr sz="1700">
              <a:latin typeface="Segoe UI"/>
              <a:cs typeface="Segoe UI"/>
            </a:endParaRPr>
          </a:p>
          <a:p>
            <a:pPr marL="1896745">
              <a:lnSpc>
                <a:spcPct val="100000"/>
              </a:lnSpc>
            </a:pPr>
            <a:r>
              <a:rPr sz="1700" b="1" dirty="0">
                <a:solidFill>
                  <a:srgbClr val="FFFFFF"/>
                </a:solidFill>
                <a:latin typeface="Segoe UI"/>
                <a:cs typeface="Segoe UI"/>
              </a:rPr>
              <a:t>прина</a:t>
            </a:r>
            <a:r>
              <a:rPr sz="1700" b="1" spc="10" dirty="0">
                <a:solidFill>
                  <a:srgbClr val="FFFFFF"/>
                </a:solidFill>
                <a:latin typeface="Segoe UI"/>
                <a:cs typeface="Segoe UI"/>
              </a:rPr>
              <a:t>д</a:t>
            </a:r>
            <a:r>
              <a:rPr sz="1700" b="1" dirty="0">
                <a:solidFill>
                  <a:srgbClr val="FFFFFF"/>
                </a:solidFill>
                <a:latin typeface="Segoe UI"/>
                <a:cs typeface="Segoe UI"/>
              </a:rPr>
              <a:t>лежности</a:t>
            </a:r>
            <a:endParaRPr sz="1700">
              <a:latin typeface="Segoe UI"/>
              <a:cs typeface="Segoe UI"/>
            </a:endParaRPr>
          </a:p>
        </p:txBody>
      </p:sp>
      <p:sp>
        <p:nvSpPr>
          <p:cNvPr id="60" name="object 60"/>
          <p:cNvSpPr txBox="1"/>
          <p:nvPr/>
        </p:nvSpPr>
        <p:spPr>
          <a:xfrm>
            <a:off x="1121840" y="6506999"/>
            <a:ext cx="144843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воспитанников</a:t>
            </a:r>
            <a:endParaRPr sz="1600">
              <a:latin typeface="Segoe UI"/>
              <a:cs typeface="Segoe UI"/>
            </a:endParaRPr>
          </a:p>
        </p:txBody>
      </p:sp>
      <p:sp>
        <p:nvSpPr>
          <p:cNvPr id="61" name="object 61"/>
          <p:cNvSpPr txBox="1"/>
          <p:nvPr/>
        </p:nvSpPr>
        <p:spPr>
          <a:xfrm>
            <a:off x="9597233" y="3101327"/>
            <a:ext cx="456565" cy="774700"/>
          </a:xfrm>
          <a:prstGeom prst="rect">
            <a:avLst/>
          </a:prstGeom>
        </p:spPr>
        <p:txBody>
          <a:bodyPr vert="horz" wrap="square" lIns="0" tIns="0" rIns="0" bIns="0" rtlCol="0">
            <a:spAutoFit/>
          </a:bodyPr>
          <a:lstStyle/>
          <a:p>
            <a:pPr marL="12700">
              <a:lnSpc>
                <a:spcPct val="100000"/>
              </a:lnSpc>
            </a:pPr>
            <a:r>
              <a:rPr sz="5900" b="1" dirty="0">
                <a:solidFill>
                  <a:srgbClr val="FFFFFF"/>
                </a:solidFill>
                <a:latin typeface="Segoe UI"/>
                <a:cs typeface="Segoe UI"/>
              </a:rPr>
              <a:t>8</a:t>
            </a:r>
            <a:endParaRPr sz="5900">
              <a:latin typeface="Segoe UI"/>
              <a:cs typeface="Segoe UI"/>
            </a:endParaRPr>
          </a:p>
        </p:txBody>
      </p:sp>
      <p:sp>
        <p:nvSpPr>
          <p:cNvPr id="62" name="object 62"/>
          <p:cNvSpPr txBox="1"/>
          <p:nvPr/>
        </p:nvSpPr>
        <p:spPr>
          <a:xfrm>
            <a:off x="1103839" y="3148168"/>
            <a:ext cx="1448435" cy="631190"/>
          </a:xfrm>
          <a:prstGeom prst="rect">
            <a:avLst/>
          </a:prstGeom>
        </p:spPr>
        <p:txBody>
          <a:bodyPr vert="horz" wrap="square" lIns="0" tIns="0" rIns="0" bIns="0" rtlCol="0">
            <a:spAutoFit/>
          </a:bodyPr>
          <a:lstStyle/>
          <a:p>
            <a:pPr marL="12700">
              <a:lnSpc>
                <a:spcPts val="3865"/>
              </a:lnSpc>
            </a:pPr>
            <a:r>
              <a:rPr sz="3500" b="1" dirty="0">
                <a:solidFill>
                  <a:srgbClr val="FFFFFF"/>
                </a:solidFill>
                <a:latin typeface="Segoe UI"/>
                <a:cs typeface="Segoe UI"/>
              </a:rPr>
              <a:t>530</a:t>
            </a:r>
            <a:endParaRPr sz="3500">
              <a:latin typeface="Segoe UI"/>
              <a:cs typeface="Segoe UI"/>
            </a:endParaRPr>
          </a:p>
          <a:p>
            <a:pPr marL="12700">
              <a:lnSpc>
                <a:spcPts val="1585"/>
              </a:lnSpc>
            </a:pPr>
            <a:r>
              <a:rPr sz="1600" dirty="0">
                <a:solidFill>
                  <a:srgbClr val="FFFFFF"/>
                </a:solidFill>
                <a:latin typeface="Segoe UI"/>
                <a:cs typeface="Segoe UI"/>
              </a:rPr>
              <a:t>воспитанников</a:t>
            </a:r>
            <a:endParaRPr sz="1600">
              <a:latin typeface="Segoe UI"/>
              <a:cs typeface="Segoe UI"/>
            </a:endParaRPr>
          </a:p>
        </p:txBody>
      </p:sp>
      <p:sp>
        <p:nvSpPr>
          <p:cNvPr id="63" name="object 63"/>
          <p:cNvSpPr txBox="1"/>
          <p:nvPr/>
        </p:nvSpPr>
        <p:spPr>
          <a:xfrm>
            <a:off x="3752749" y="3239550"/>
            <a:ext cx="3325495" cy="500380"/>
          </a:xfrm>
          <a:prstGeom prst="rect">
            <a:avLst/>
          </a:prstGeom>
        </p:spPr>
        <p:txBody>
          <a:bodyPr vert="horz" wrap="square" lIns="0" tIns="0" rIns="0" bIns="0" rtlCol="0">
            <a:spAutoFit/>
          </a:bodyPr>
          <a:lstStyle/>
          <a:p>
            <a:pPr marL="12700" marR="5080" indent="43815">
              <a:lnSpc>
                <a:spcPct val="100000"/>
              </a:lnSpc>
            </a:pPr>
            <a:r>
              <a:rPr sz="1700" b="1" spc="-140" dirty="0">
                <a:solidFill>
                  <a:srgbClr val="FFFFFF"/>
                </a:solidFill>
                <a:latin typeface="Segoe UI"/>
                <a:cs typeface="Segoe UI"/>
              </a:rPr>
              <a:t>Г</a:t>
            </a:r>
            <a:r>
              <a:rPr sz="1700" b="1" dirty="0">
                <a:solidFill>
                  <a:srgbClr val="FFFFFF"/>
                </a:solidFill>
                <a:latin typeface="Segoe UI"/>
                <a:cs typeface="Segoe UI"/>
              </a:rPr>
              <a:t>ос</a:t>
            </a:r>
            <a:r>
              <a:rPr sz="1700" b="1" spc="-75" dirty="0">
                <a:solidFill>
                  <a:srgbClr val="FFFFFF"/>
                </a:solidFill>
                <a:latin typeface="Segoe UI"/>
                <a:cs typeface="Segoe UI"/>
              </a:rPr>
              <a:t>у</a:t>
            </a:r>
            <a:r>
              <a:rPr sz="1700" b="1" dirty="0">
                <a:solidFill>
                  <a:srgbClr val="FFFFFF"/>
                </a:solidFill>
                <a:latin typeface="Segoe UI"/>
                <a:cs typeface="Segoe UI"/>
              </a:rPr>
              <a:t>дарственные дош</a:t>
            </a:r>
            <a:r>
              <a:rPr sz="1700" b="1" spc="-35" dirty="0">
                <a:solidFill>
                  <a:srgbClr val="FFFFFF"/>
                </a:solidFill>
                <a:latin typeface="Segoe UI"/>
                <a:cs typeface="Segoe UI"/>
              </a:rPr>
              <a:t>к</a:t>
            </a:r>
            <a:r>
              <a:rPr sz="1700" b="1" dirty="0">
                <a:solidFill>
                  <a:srgbClr val="FFFFFF"/>
                </a:solidFill>
                <a:latin typeface="Segoe UI"/>
                <a:cs typeface="Segoe UI"/>
              </a:rPr>
              <a:t>ольные об</a:t>
            </a:r>
            <a:r>
              <a:rPr sz="1700" b="1" spc="-20"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64" name="object 64"/>
          <p:cNvSpPr txBox="1"/>
          <p:nvPr/>
        </p:nvSpPr>
        <p:spPr>
          <a:xfrm>
            <a:off x="9597233" y="6032770"/>
            <a:ext cx="456565" cy="774700"/>
          </a:xfrm>
          <a:prstGeom prst="rect">
            <a:avLst/>
          </a:prstGeom>
        </p:spPr>
        <p:txBody>
          <a:bodyPr vert="horz" wrap="square" lIns="0" tIns="0" rIns="0" bIns="0" rtlCol="0">
            <a:spAutoFit/>
          </a:bodyPr>
          <a:lstStyle/>
          <a:p>
            <a:pPr marL="12700">
              <a:lnSpc>
                <a:spcPct val="100000"/>
              </a:lnSpc>
            </a:pPr>
            <a:r>
              <a:rPr sz="5900" b="1" dirty="0">
                <a:solidFill>
                  <a:srgbClr val="FFFFFF"/>
                </a:solidFill>
                <a:latin typeface="Segoe UI"/>
                <a:cs typeface="Segoe UI"/>
              </a:rPr>
              <a:t>6</a:t>
            </a:r>
            <a:endParaRPr sz="5900">
              <a:latin typeface="Segoe UI"/>
              <a:cs typeface="Segoe UI"/>
            </a:endParaRPr>
          </a:p>
        </p:txBody>
      </p:sp>
      <p:sp>
        <p:nvSpPr>
          <p:cNvPr id="65" name="object 65"/>
          <p:cNvSpPr txBox="1"/>
          <p:nvPr/>
        </p:nvSpPr>
        <p:spPr>
          <a:xfrm>
            <a:off x="2933899" y="1479824"/>
            <a:ext cx="7143115" cy="151511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Дос</a:t>
            </a:r>
            <a:r>
              <a:rPr sz="1500" b="1" spc="20" dirty="0">
                <a:solidFill>
                  <a:srgbClr val="575756"/>
                </a:solidFill>
                <a:latin typeface="Segoe UI"/>
                <a:cs typeface="Segoe UI"/>
              </a:rPr>
              <a:t>т</a:t>
            </a:r>
            <a:r>
              <a:rPr sz="1500" b="1" dirty="0">
                <a:solidFill>
                  <a:srgbClr val="575756"/>
                </a:solidFill>
                <a:latin typeface="Segoe UI"/>
                <a:cs typeface="Segoe UI"/>
              </a:rPr>
              <a:t>упность дош</a:t>
            </a:r>
            <a:r>
              <a:rPr sz="1500" b="1" spc="-25" dirty="0">
                <a:solidFill>
                  <a:srgbClr val="575756"/>
                </a:solidFill>
                <a:latin typeface="Segoe UI"/>
                <a:cs typeface="Segoe UI"/>
              </a:rPr>
              <a:t>к</a:t>
            </a:r>
            <a:r>
              <a:rPr sz="1500" b="1" dirty="0">
                <a:solidFill>
                  <a:srgbClr val="575756"/>
                </a:solidFill>
                <a:latin typeface="Segoe UI"/>
                <a:cs typeface="Segoe UI"/>
              </a:rPr>
              <a:t>ольно</a:t>
            </a:r>
            <a:r>
              <a:rPr sz="1500" b="1" spc="-25" dirty="0">
                <a:solidFill>
                  <a:srgbClr val="575756"/>
                </a:solidFill>
                <a:latin typeface="Segoe UI"/>
                <a:cs typeface="Segoe UI"/>
              </a:rPr>
              <a:t>г</a:t>
            </a:r>
            <a:r>
              <a:rPr sz="1500" b="1" dirty="0">
                <a:solidFill>
                  <a:srgbClr val="575756"/>
                </a:solidFill>
                <a:latin typeface="Segoe UI"/>
                <a:cs typeface="Segoe UI"/>
              </a:rPr>
              <a:t>о об</a:t>
            </a:r>
            <a:r>
              <a:rPr sz="1500" b="1" spc="-15" dirty="0">
                <a:solidFill>
                  <a:srgbClr val="575756"/>
                </a:solidFill>
                <a:latin typeface="Segoe UI"/>
                <a:cs typeface="Segoe UI"/>
              </a:rPr>
              <a:t>р</a:t>
            </a:r>
            <a:r>
              <a:rPr sz="1500" b="1" dirty="0">
                <a:solidFill>
                  <a:srgbClr val="575756"/>
                </a:solidFill>
                <a:latin typeface="Segoe UI"/>
                <a:cs typeface="Segoe UI"/>
              </a:rPr>
              <a:t>азования </a:t>
            </a:r>
            <a:r>
              <a:rPr sz="1500" b="1" spc="10" dirty="0">
                <a:solidFill>
                  <a:srgbClr val="575756"/>
                </a:solidFill>
                <a:latin typeface="Segoe UI"/>
                <a:cs typeface="Segoe UI"/>
              </a:rPr>
              <a:t>д</a:t>
            </a:r>
            <a:r>
              <a:rPr sz="1500" b="1" dirty="0">
                <a:solidFill>
                  <a:srgbClr val="575756"/>
                </a:solidFill>
                <a:latin typeface="Segoe UI"/>
                <a:cs typeface="Segoe UI"/>
              </a:rPr>
              <a:t>ля де</a:t>
            </a:r>
            <a:r>
              <a:rPr sz="1500" b="1" spc="-25" dirty="0">
                <a:solidFill>
                  <a:srgbClr val="575756"/>
                </a:solidFill>
                <a:latin typeface="Segoe UI"/>
                <a:cs typeface="Segoe UI"/>
              </a:rPr>
              <a:t>т</a:t>
            </a:r>
            <a:r>
              <a:rPr sz="1500" b="1" dirty="0">
                <a:solidFill>
                  <a:srgbClr val="575756"/>
                </a:solidFill>
                <a:latin typeface="Segoe UI"/>
                <a:cs typeface="Segoe UI"/>
              </a:rPr>
              <a:t>ей 3—7 лет</a:t>
            </a:r>
            <a:endParaRPr sz="1500">
              <a:latin typeface="Segoe UI"/>
              <a:cs typeface="Segoe UI"/>
            </a:endParaRPr>
          </a:p>
          <a:p>
            <a:pPr marL="12700" marR="152400">
              <a:lnSpc>
                <a:spcPct val="105600"/>
              </a:lnSpc>
              <a:spcBef>
                <a:spcPts val="565"/>
              </a:spcBef>
            </a:pPr>
            <a:r>
              <a:rPr sz="1500" b="1" dirty="0">
                <a:solidFill>
                  <a:srgbClr val="575756"/>
                </a:solidFill>
                <a:latin typeface="Segoe UI"/>
                <a:cs typeface="Segoe UI"/>
              </a:rPr>
              <a:t>Дос</a:t>
            </a:r>
            <a:r>
              <a:rPr sz="1500" b="1" spc="20" dirty="0">
                <a:solidFill>
                  <a:srgbClr val="575756"/>
                </a:solidFill>
                <a:latin typeface="Segoe UI"/>
                <a:cs typeface="Segoe UI"/>
              </a:rPr>
              <a:t>т</a:t>
            </a:r>
            <a:r>
              <a:rPr sz="1500" b="1" dirty="0">
                <a:solidFill>
                  <a:srgbClr val="575756"/>
                </a:solidFill>
                <a:latin typeface="Segoe UI"/>
                <a:cs typeface="Segoe UI"/>
              </a:rPr>
              <a:t>упность дош</a:t>
            </a:r>
            <a:r>
              <a:rPr sz="1500" b="1" spc="-25" dirty="0">
                <a:solidFill>
                  <a:srgbClr val="575756"/>
                </a:solidFill>
                <a:latin typeface="Segoe UI"/>
                <a:cs typeface="Segoe UI"/>
              </a:rPr>
              <a:t>к</a:t>
            </a:r>
            <a:r>
              <a:rPr sz="1500" b="1" dirty="0">
                <a:solidFill>
                  <a:srgbClr val="575756"/>
                </a:solidFill>
                <a:latin typeface="Segoe UI"/>
                <a:cs typeface="Segoe UI"/>
              </a:rPr>
              <a:t>ольно</a:t>
            </a:r>
            <a:r>
              <a:rPr sz="1500" b="1" spc="-25" dirty="0">
                <a:solidFill>
                  <a:srgbClr val="575756"/>
                </a:solidFill>
                <a:latin typeface="Segoe UI"/>
                <a:cs typeface="Segoe UI"/>
              </a:rPr>
              <a:t>г</a:t>
            </a:r>
            <a:r>
              <a:rPr sz="1500" b="1" dirty="0">
                <a:solidFill>
                  <a:srgbClr val="575756"/>
                </a:solidFill>
                <a:latin typeface="Segoe UI"/>
                <a:cs typeface="Segoe UI"/>
              </a:rPr>
              <a:t>о об</a:t>
            </a:r>
            <a:r>
              <a:rPr sz="1500" b="1" spc="-15" dirty="0">
                <a:solidFill>
                  <a:srgbClr val="575756"/>
                </a:solidFill>
                <a:latin typeface="Segoe UI"/>
                <a:cs typeface="Segoe UI"/>
              </a:rPr>
              <a:t>р</a:t>
            </a:r>
            <a:r>
              <a:rPr sz="1500" b="1" dirty="0">
                <a:solidFill>
                  <a:srgbClr val="575756"/>
                </a:solidFill>
                <a:latin typeface="Segoe UI"/>
                <a:cs typeface="Segoe UI"/>
              </a:rPr>
              <a:t>азования </a:t>
            </a:r>
            <a:r>
              <a:rPr sz="1500" b="1" spc="-5" dirty="0">
                <a:solidFill>
                  <a:srgbClr val="575756"/>
                </a:solidFill>
                <a:latin typeface="Segoe UI"/>
                <a:cs typeface="Segoe UI"/>
              </a:rPr>
              <a:t>д</a:t>
            </a:r>
            <a:r>
              <a:rPr sz="1500" b="1" spc="-15" dirty="0">
                <a:solidFill>
                  <a:srgbClr val="575756"/>
                </a:solidFill>
                <a:latin typeface="Segoe UI"/>
                <a:cs typeface="Segoe UI"/>
              </a:rPr>
              <a:t>л</a:t>
            </a:r>
            <a:r>
              <a:rPr sz="1500" b="1" dirty="0">
                <a:solidFill>
                  <a:srgbClr val="575756"/>
                </a:solidFill>
                <a:latin typeface="Segoe UI"/>
                <a:cs typeface="Segoe UI"/>
              </a:rPr>
              <a:t>я</a:t>
            </a:r>
            <a:r>
              <a:rPr sz="1500" b="1" spc="-30" dirty="0">
                <a:solidFill>
                  <a:srgbClr val="575756"/>
                </a:solidFill>
                <a:latin typeface="Segoe UI"/>
                <a:cs typeface="Segoe UI"/>
              </a:rPr>
              <a:t> </a:t>
            </a:r>
            <a:r>
              <a:rPr sz="1500" b="1" spc="-20" dirty="0">
                <a:solidFill>
                  <a:srgbClr val="575756"/>
                </a:solidFill>
                <a:latin typeface="Segoe UI"/>
                <a:cs typeface="Segoe UI"/>
              </a:rPr>
              <a:t>д</a:t>
            </a:r>
            <a:r>
              <a:rPr sz="1500" b="1" spc="-15" dirty="0">
                <a:solidFill>
                  <a:srgbClr val="575756"/>
                </a:solidFill>
                <a:latin typeface="Segoe UI"/>
                <a:cs typeface="Segoe UI"/>
              </a:rPr>
              <a:t>е</a:t>
            </a:r>
            <a:r>
              <a:rPr sz="1500" b="1" spc="-40" dirty="0">
                <a:solidFill>
                  <a:srgbClr val="575756"/>
                </a:solidFill>
                <a:latin typeface="Segoe UI"/>
                <a:cs typeface="Segoe UI"/>
              </a:rPr>
              <a:t>т</a:t>
            </a:r>
            <a:r>
              <a:rPr sz="1500" b="1" spc="-15" dirty="0">
                <a:solidFill>
                  <a:srgbClr val="575756"/>
                </a:solidFill>
                <a:latin typeface="Segoe UI"/>
                <a:cs typeface="Segoe UI"/>
              </a:rPr>
              <a:t>е</a:t>
            </a:r>
            <a:r>
              <a:rPr sz="1500" b="1" dirty="0">
                <a:solidFill>
                  <a:srgbClr val="575756"/>
                </a:solidFill>
                <a:latin typeface="Segoe UI"/>
                <a:cs typeface="Segoe UI"/>
              </a:rPr>
              <a:t>й</a:t>
            </a:r>
            <a:r>
              <a:rPr sz="1500" b="1" spc="-30" dirty="0">
                <a:solidFill>
                  <a:srgbClr val="575756"/>
                </a:solidFill>
                <a:latin typeface="Segoe UI"/>
                <a:cs typeface="Segoe UI"/>
              </a:rPr>
              <a:t> </a:t>
            </a:r>
            <a:r>
              <a:rPr sz="1500" b="1" dirty="0">
                <a:solidFill>
                  <a:srgbClr val="575756"/>
                </a:solidFill>
                <a:latin typeface="Segoe UI"/>
                <a:cs typeface="Segoe UI"/>
              </a:rPr>
              <a:t>в</a:t>
            </a:r>
            <a:r>
              <a:rPr sz="1500" b="1" spc="-35" dirty="0">
                <a:solidFill>
                  <a:srgbClr val="575756"/>
                </a:solidFill>
                <a:latin typeface="Segoe UI"/>
                <a:cs typeface="Segoe UI"/>
              </a:rPr>
              <a:t> </a:t>
            </a:r>
            <a:r>
              <a:rPr sz="1500" b="1" spc="-20" dirty="0">
                <a:solidFill>
                  <a:srgbClr val="575756"/>
                </a:solidFill>
                <a:latin typeface="Segoe UI"/>
                <a:cs typeface="Segoe UI"/>
              </a:rPr>
              <a:t>в</a:t>
            </a:r>
            <a:r>
              <a:rPr sz="1500" b="1" spc="-15" dirty="0">
                <a:solidFill>
                  <a:srgbClr val="575756"/>
                </a:solidFill>
                <a:latin typeface="Segoe UI"/>
                <a:cs typeface="Segoe UI"/>
              </a:rPr>
              <a:t>оз</a:t>
            </a:r>
            <a:r>
              <a:rPr sz="1500" b="1" spc="-30" dirty="0">
                <a:solidFill>
                  <a:srgbClr val="575756"/>
                </a:solidFill>
                <a:latin typeface="Segoe UI"/>
                <a:cs typeface="Segoe UI"/>
              </a:rPr>
              <a:t>р</a:t>
            </a:r>
            <a:r>
              <a:rPr sz="1500" b="1" spc="-15" dirty="0">
                <a:solidFill>
                  <a:srgbClr val="575756"/>
                </a:solidFill>
                <a:latin typeface="Segoe UI"/>
                <a:cs typeface="Segoe UI"/>
              </a:rPr>
              <a:t>а</a:t>
            </a:r>
            <a:r>
              <a:rPr sz="1500" b="1" spc="-20" dirty="0">
                <a:solidFill>
                  <a:srgbClr val="575756"/>
                </a:solidFill>
                <a:latin typeface="Segoe UI"/>
                <a:cs typeface="Segoe UI"/>
              </a:rPr>
              <a:t>с</a:t>
            </a:r>
            <a:r>
              <a:rPr sz="1500" b="1" spc="-40" dirty="0">
                <a:solidFill>
                  <a:srgbClr val="575756"/>
                </a:solidFill>
                <a:latin typeface="Segoe UI"/>
                <a:cs typeface="Segoe UI"/>
              </a:rPr>
              <a:t>т</a:t>
            </a:r>
            <a:r>
              <a:rPr sz="1500" b="1" dirty="0">
                <a:solidFill>
                  <a:srgbClr val="575756"/>
                </a:solidFill>
                <a:latin typeface="Segoe UI"/>
                <a:cs typeface="Segoe UI"/>
              </a:rPr>
              <a:t>е</a:t>
            </a:r>
            <a:r>
              <a:rPr sz="1500" b="1" spc="-35" dirty="0">
                <a:solidFill>
                  <a:srgbClr val="575756"/>
                </a:solidFill>
                <a:latin typeface="Segoe UI"/>
                <a:cs typeface="Segoe UI"/>
              </a:rPr>
              <a:t> </a:t>
            </a:r>
            <a:r>
              <a:rPr sz="1500" b="1" spc="-40" dirty="0">
                <a:solidFill>
                  <a:srgbClr val="575756"/>
                </a:solidFill>
                <a:latin typeface="Segoe UI"/>
                <a:cs typeface="Segoe UI"/>
              </a:rPr>
              <a:t>о</a:t>
            </a:r>
            <a:r>
              <a:rPr sz="1500" b="1" dirty="0">
                <a:solidFill>
                  <a:srgbClr val="575756"/>
                </a:solidFill>
                <a:latin typeface="Segoe UI"/>
                <a:cs typeface="Segoe UI"/>
              </a:rPr>
              <a:t>т</a:t>
            </a:r>
            <a:r>
              <a:rPr sz="1500" b="1" spc="-35" dirty="0">
                <a:solidFill>
                  <a:srgbClr val="575756"/>
                </a:solidFill>
                <a:latin typeface="Segoe UI"/>
                <a:cs typeface="Segoe UI"/>
              </a:rPr>
              <a:t> </a:t>
            </a:r>
            <a:r>
              <a:rPr sz="1500" b="1" dirty="0">
                <a:solidFill>
                  <a:srgbClr val="575756"/>
                </a:solidFill>
                <a:latin typeface="Segoe UI"/>
                <a:cs typeface="Segoe UI"/>
              </a:rPr>
              <a:t>2</a:t>
            </a:r>
            <a:r>
              <a:rPr sz="1500" b="1" spc="-30" dirty="0">
                <a:solidFill>
                  <a:srgbClr val="575756"/>
                </a:solidFill>
                <a:latin typeface="Segoe UI"/>
                <a:cs typeface="Segoe UI"/>
              </a:rPr>
              <a:t> </a:t>
            </a:r>
            <a:r>
              <a:rPr sz="1500" b="1" spc="-20" dirty="0">
                <a:solidFill>
                  <a:srgbClr val="575756"/>
                </a:solidFill>
                <a:latin typeface="Segoe UI"/>
                <a:cs typeface="Segoe UI"/>
              </a:rPr>
              <a:t>м</a:t>
            </a:r>
            <a:r>
              <a:rPr sz="1500" b="1" spc="-15" dirty="0">
                <a:solidFill>
                  <a:srgbClr val="575756"/>
                </a:solidFill>
                <a:latin typeface="Segoe UI"/>
                <a:cs typeface="Segoe UI"/>
              </a:rPr>
              <a:t>есяце</a:t>
            </a:r>
            <a:r>
              <a:rPr sz="1500" b="1" dirty="0">
                <a:solidFill>
                  <a:srgbClr val="575756"/>
                </a:solidFill>
                <a:latin typeface="Segoe UI"/>
                <a:cs typeface="Segoe UI"/>
              </a:rPr>
              <a:t>в </a:t>
            </a:r>
            <a:r>
              <a:rPr sz="1500" b="1" spc="-15" dirty="0">
                <a:solidFill>
                  <a:srgbClr val="575756"/>
                </a:solidFill>
                <a:latin typeface="Segoe UI"/>
                <a:cs typeface="Segoe UI"/>
              </a:rPr>
              <a:t>д</a:t>
            </a:r>
            <a:r>
              <a:rPr sz="1500" b="1" dirty="0">
                <a:solidFill>
                  <a:srgbClr val="575756"/>
                </a:solidFill>
                <a:latin typeface="Segoe UI"/>
                <a:cs typeface="Segoe UI"/>
              </a:rPr>
              <a:t>о</a:t>
            </a:r>
            <a:r>
              <a:rPr sz="1500" b="1" spc="-30" dirty="0">
                <a:solidFill>
                  <a:srgbClr val="575756"/>
                </a:solidFill>
                <a:latin typeface="Segoe UI"/>
                <a:cs typeface="Segoe UI"/>
              </a:rPr>
              <a:t> </a:t>
            </a:r>
            <a:r>
              <a:rPr sz="1500" b="1" dirty="0">
                <a:solidFill>
                  <a:srgbClr val="575756"/>
                </a:solidFill>
                <a:latin typeface="Segoe UI"/>
                <a:cs typeface="Segoe UI"/>
              </a:rPr>
              <a:t>3</a:t>
            </a:r>
            <a:r>
              <a:rPr sz="1500" b="1" spc="-30" dirty="0">
                <a:solidFill>
                  <a:srgbClr val="575756"/>
                </a:solidFill>
                <a:latin typeface="Segoe UI"/>
                <a:cs typeface="Segoe UI"/>
              </a:rPr>
              <a:t> </a:t>
            </a:r>
            <a:r>
              <a:rPr sz="1500" b="1" spc="-15" dirty="0">
                <a:solidFill>
                  <a:srgbClr val="575756"/>
                </a:solidFill>
                <a:latin typeface="Segoe UI"/>
                <a:cs typeface="Segoe UI"/>
              </a:rPr>
              <a:t>лет</a:t>
            </a:r>
            <a:endParaRPr sz="1500">
              <a:latin typeface="Segoe UI"/>
              <a:cs typeface="Segoe UI"/>
            </a:endParaRPr>
          </a:p>
          <a:p>
            <a:pPr marL="12700" marR="934085">
              <a:lnSpc>
                <a:spcPts val="1400"/>
              </a:lnSpc>
              <a:spcBef>
                <a:spcPts val="545"/>
              </a:spcBef>
            </a:pPr>
            <a:r>
              <a:rPr sz="1300" spc="-15" dirty="0">
                <a:solidFill>
                  <a:srgbClr val="575756"/>
                </a:solidFill>
                <a:latin typeface="Segoe UI"/>
                <a:cs typeface="Segoe UI"/>
              </a:rPr>
              <a:t>консультационны</a:t>
            </a:r>
            <a:r>
              <a:rPr sz="1300" dirty="0">
                <a:solidFill>
                  <a:srgbClr val="575756"/>
                </a:solidFill>
                <a:latin typeface="Segoe UI"/>
                <a:cs typeface="Segoe UI"/>
              </a:rPr>
              <a:t>х</a:t>
            </a:r>
            <a:r>
              <a:rPr sz="1300" spc="-30" dirty="0">
                <a:solidFill>
                  <a:srgbClr val="575756"/>
                </a:solidFill>
                <a:latin typeface="Segoe UI"/>
                <a:cs typeface="Segoe UI"/>
              </a:rPr>
              <a:t> </a:t>
            </a:r>
            <a:r>
              <a:rPr sz="1300" spc="-15" dirty="0">
                <a:solidFill>
                  <a:srgbClr val="575756"/>
                </a:solidFill>
                <a:latin typeface="Segoe UI"/>
                <a:cs typeface="Segoe UI"/>
              </a:rPr>
              <a:t>центров</a:t>
            </a:r>
            <a:r>
              <a:rPr sz="1300" dirty="0">
                <a:solidFill>
                  <a:srgbClr val="575756"/>
                </a:solidFill>
                <a:latin typeface="Segoe UI"/>
                <a:cs typeface="Segoe UI"/>
              </a:rPr>
              <a:t>,</a:t>
            </a:r>
            <a:r>
              <a:rPr sz="1300" spc="-30" dirty="0">
                <a:solidFill>
                  <a:srgbClr val="575756"/>
                </a:solidFill>
                <a:latin typeface="Segoe UI"/>
                <a:cs typeface="Segoe UI"/>
              </a:rPr>
              <a:t> </a:t>
            </a:r>
            <a:r>
              <a:rPr sz="1300" spc="-15" dirty="0">
                <a:solidFill>
                  <a:srgbClr val="575756"/>
                </a:solidFill>
                <a:latin typeface="Segoe UI"/>
                <a:cs typeface="Segoe UI"/>
              </a:rPr>
              <a:t>оказывающи</a:t>
            </a:r>
            <a:r>
              <a:rPr sz="1300" dirty="0">
                <a:solidFill>
                  <a:srgbClr val="575756"/>
                </a:solidFill>
                <a:latin typeface="Segoe UI"/>
                <a:cs typeface="Segoe UI"/>
              </a:rPr>
              <a:t>х</a:t>
            </a:r>
            <a:r>
              <a:rPr sz="1300" spc="-30" dirty="0">
                <a:solidFill>
                  <a:srgbClr val="575756"/>
                </a:solidFill>
                <a:latin typeface="Segoe UI"/>
                <a:cs typeface="Segoe UI"/>
              </a:rPr>
              <a:t> </a:t>
            </a:r>
            <a:r>
              <a:rPr sz="1300" spc="-15" dirty="0">
                <a:solidFill>
                  <a:srgbClr val="575756"/>
                </a:solidFill>
                <a:latin typeface="Segoe UI"/>
                <a:cs typeface="Segoe UI"/>
              </a:rPr>
              <a:t>психолого-педагогическую, методическу</a:t>
            </a:r>
            <a:r>
              <a:rPr sz="1300" dirty="0">
                <a:solidFill>
                  <a:srgbClr val="575756"/>
                </a:solidFill>
                <a:latin typeface="Segoe UI"/>
                <a:cs typeface="Segoe UI"/>
              </a:rPr>
              <a:t>ю</a:t>
            </a:r>
            <a:r>
              <a:rPr sz="1300" spc="-30" dirty="0">
                <a:solidFill>
                  <a:srgbClr val="575756"/>
                </a:solidFill>
                <a:latin typeface="Segoe UI"/>
                <a:cs typeface="Segoe UI"/>
              </a:rPr>
              <a:t> </a:t>
            </a:r>
            <a:r>
              <a:rPr sz="1300" dirty="0">
                <a:solidFill>
                  <a:srgbClr val="575756"/>
                </a:solidFill>
                <a:latin typeface="Segoe UI"/>
                <a:cs typeface="Segoe UI"/>
              </a:rPr>
              <a:t>и</a:t>
            </a:r>
            <a:r>
              <a:rPr sz="1300" spc="-30" dirty="0">
                <a:solidFill>
                  <a:srgbClr val="575756"/>
                </a:solidFill>
                <a:latin typeface="Segoe UI"/>
                <a:cs typeface="Segoe UI"/>
              </a:rPr>
              <a:t> </a:t>
            </a:r>
            <a:r>
              <a:rPr sz="1300" spc="-15" dirty="0">
                <a:solidFill>
                  <a:srgbClr val="575756"/>
                </a:solidFill>
                <a:latin typeface="Segoe UI"/>
                <a:cs typeface="Segoe UI"/>
              </a:rPr>
              <a:t>консультативну</a:t>
            </a:r>
            <a:r>
              <a:rPr sz="1300" dirty="0">
                <a:solidFill>
                  <a:srgbClr val="575756"/>
                </a:solidFill>
                <a:latin typeface="Segoe UI"/>
                <a:cs typeface="Segoe UI"/>
              </a:rPr>
              <a:t>ю</a:t>
            </a:r>
            <a:r>
              <a:rPr sz="1300" spc="-30" dirty="0">
                <a:solidFill>
                  <a:srgbClr val="575756"/>
                </a:solidFill>
                <a:latin typeface="Segoe UI"/>
                <a:cs typeface="Segoe UI"/>
              </a:rPr>
              <a:t> </a:t>
            </a:r>
            <a:r>
              <a:rPr sz="1300" spc="-15" dirty="0">
                <a:solidFill>
                  <a:srgbClr val="575756"/>
                </a:solidFill>
                <a:latin typeface="Segoe UI"/>
                <a:cs typeface="Segoe UI"/>
              </a:rPr>
              <a:t>помощ</a:t>
            </a:r>
            <a:r>
              <a:rPr sz="1300" dirty="0">
                <a:solidFill>
                  <a:srgbClr val="575756"/>
                </a:solidFill>
                <a:latin typeface="Segoe UI"/>
                <a:cs typeface="Segoe UI"/>
              </a:rPr>
              <a:t>ь</a:t>
            </a:r>
            <a:r>
              <a:rPr sz="1300" spc="-30" dirty="0">
                <a:solidFill>
                  <a:srgbClr val="575756"/>
                </a:solidFill>
                <a:latin typeface="Segoe UI"/>
                <a:cs typeface="Segoe UI"/>
              </a:rPr>
              <a:t> </a:t>
            </a:r>
            <a:r>
              <a:rPr sz="1300" spc="-15" dirty="0">
                <a:solidFill>
                  <a:srgbClr val="575756"/>
                </a:solidFill>
                <a:latin typeface="Segoe UI"/>
                <a:cs typeface="Segoe UI"/>
              </a:rPr>
              <a:t>родителя</a:t>
            </a:r>
            <a:r>
              <a:rPr sz="1300" dirty="0">
                <a:solidFill>
                  <a:srgbClr val="575756"/>
                </a:solidFill>
                <a:latin typeface="Segoe UI"/>
                <a:cs typeface="Segoe UI"/>
              </a:rPr>
              <a:t>м</a:t>
            </a:r>
            <a:r>
              <a:rPr sz="1300" spc="-30" dirty="0">
                <a:solidFill>
                  <a:srgbClr val="575756"/>
                </a:solidFill>
                <a:latin typeface="Segoe UI"/>
                <a:cs typeface="Segoe UI"/>
              </a:rPr>
              <a:t> </a:t>
            </a:r>
            <a:r>
              <a:rPr sz="1300" spc="-15" dirty="0">
                <a:solidFill>
                  <a:srgbClr val="575756"/>
                </a:solidFill>
                <a:latin typeface="Segoe UI"/>
                <a:cs typeface="Segoe UI"/>
              </a:rPr>
              <a:t>(законны</a:t>
            </a:r>
            <a:r>
              <a:rPr sz="1300" dirty="0">
                <a:solidFill>
                  <a:srgbClr val="575756"/>
                </a:solidFill>
                <a:latin typeface="Segoe UI"/>
                <a:cs typeface="Segoe UI"/>
              </a:rPr>
              <a:t>м</a:t>
            </a:r>
            <a:r>
              <a:rPr sz="1300" spc="-30" dirty="0">
                <a:solidFill>
                  <a:srgbClr val="575756"/>
                </a:solidFill>
                <a:latin typeface="Segoe UI"/>
                <a:cs typeface="Segoe UI"/>
              </a:rPr>
              <a:t> </a:t>
            </a:r>
            <a:r>
              <a:rPr sz="1300" spc="-15" dirty="0">
                <a:solidFill>
                  <a:srgbClr val="575756"/>
                </a:solidFill>
                <a:latin typeface="Segoe UI"/>
                <a:cs typeface="Segoe UI"/>
              </a:rPr>
              <a:t>представителям)</a:t>
            </a:r>
            <a:endParaRPr sz="1300">
              <a:latin typeface="Segoe UI"/>
              <a:cs typeface="Segoe UI"/>
            </a:endParaRPr>
          </a:p>
          <a:p>
            <a:pPr marL="12700">
              <a:lnSpc>
                <a:spcPct val="100000"/>
              </a:lnSpc>
              <a:spcBef>
                <a:spcPts val="950"/>
              </a:spcBef>
            </a:pPr>
            <a:r>
              <a:rPr sz="1300" dirty="0">
                <a:solidFill>
                  <a:srgbClr val="575756"/>
                </a:solidFill>
                <a:latin typeface="Segoe UI"/>
                <a:cs typeface="Segoe UI"/>
              </a:rPr>
              <a:t>родитель (законный представитель) детей дошкольного возраста, получивший консультации</a:t>
            </a:r>
            <a:endParaRPr sz="1300">
              <a:latin typeface="Segoe UI"/>
              <a:cs typeface="Segoe UI"/>
            </a:endParaRPr>
          </a:p>
        </p:txBody>
      </p:sp>
      <p:sp>
        <p:nvSpPr>
          <p:cNvPr id="66" name="object 66"/>
          <p:cNvSpPr/>
          <p:nvPr/>
        </p:nvSpPr>
        <p:spPr>
          <a:xfrm>
            <a:off x="7920345" y="4243081"/>
            <a:ext cx="116205" cy="108585"/>
          </a:xfrm>
          <a:custGeom>
            <a:avLst/>
            <a:gdLst/>
            <a:ahLst/>
            <a:cxnLst/>
            <a:rect l="l" t="t" r="r" b="b"/>
            <a:pathLst>
              <a:path w="116204" h="108585">
                <a:moveTo>
                  <a:pt x="47377" y="0"/>
                </a:moveTo>
                <a:lnTo>
                  <a:pt x="13286" y="19812"/>
                </a:lnTo>
                <a:lnTo>
                  <a:pt x="0" y="61296"/>
                </a:lnTo>
                <a:lnTo>
                  <a:pt x="3656" y="74004"/>
                </a:lnTo>
                <a:lnTo>
                  <a:pt x="32060" y="101990"/>
                </a:lnTo>
                <a:lnTo>
                  <a:pt x="62203" y="108176"/>
                </a:lnTo>
                <a:lnTo>
                  <a:pt x="76664" y="105405"/>
                </a:lnTo>
                <a:lnTo>
                  <a:pt x="108829" y="80158"/>
                </a:lnTo>
                <a:lnTo>
                  <a:pt x="116104" y="53734"/>
                </a:lnTo>
                <a:lnTo>
                  <a:pt x="114652" y="41683"/>
                </a:lnTo>
                <a:lnTo>
                  <a:pt x="79818" y="5060"/>
                </a:lnTo>
                <a:lnTo>
                  <a:pt x="47377" y="0"/>
                </a:lnTo>
                <a:close/>
              </a:path>
            </a:pathLst>
          </a:custGeom>
          <a:solidFill>
            <a:srgbClr val="FFFFFF"/>
          </a:solidFill>
        </p:spPr>
        <p:txBody>
          <a:bodyPr wrap="square" lIns="0" tIns="0" rIns="0" bIns="0" rtlCol="0"/>
          <a:lstStyle/>
          <a:p>
            <a:endParaRPr/>
          </a:p>
        </p:txBody>
      </p:sp>
      <p:sp>
        <p:nvSpPr>
          <p:cNvPr id="67" name="object 67"/>
          <p:cNvSpPr/>
          <p:nvPr/>
        </p:nvSpPr>
        <p:spPr>
          <a:xfrm>
            <a:off x="8188110" y="4515235"/>
            <a:ext cx="93345" cy="87630"/>
          </a:xfrm>
          <a:custGeom>
            <a:avLst/>
            <a:gdLst/>
            <a:ahLst/>
            <a:cxnLst/>
            <a:rect l="l" t="t" r="r" b="b"/>
            <a:pathLst>
              <a:path w="93345" h="87629">
                <a:moveTo>
                  <a:pt x="45402" y="0"/>
                </a:moveTo>
                <a:lnTo>
                  <a:pt x="8723" y="18427"/>
                </a:lnTo>
                <a:lnTo>
                  <a:pt x="0" y="44573"/>
                </a:lnTo>
                <a:lnTo>
                  <a:pt x="2611" y="58129"/>
                </a:lnTo>
                <a:lnTo>
                  <a:pt x="9352" y="69878"/>
                </a:lnTo>
                <a:lnTo>
                  <a:pt x="19504" y="79128"/>
                </a:lnTo>
                <a:lnTo>
                  <a:pt x="32349" y="85185"/>
                </a:lnTo>
                <a:lnTo>
                  <a:pt x="47170" y="87357"/>
                </a:lnTo>
                <a:lnTo>
                  <a:pt x="61775" y="85017"/>
                </a:lnTo>
                <a:lnTo>
                  <a:pt x="74446" y="78774"/>
                </a:lnTo>
                <a:lnTo>
                  <a:pt x="84430" y="69331"/>
                </a:lnTo>
                <a:lnTo>
                  <a:pt x="90974" y="57396"/>
                </a:lnTo>
                <a:lnTo>
                  <a:pt x="93322" y="43672"/>
                </a:lnTo>
                <a:lnTo>
                  <a:pt x="93295" y="42164"/>
                </a:lnTo>
                <a:lnTo>
                  <a:pt x="73448" y="8087"/>
                </a:lnTo>
                <a:lnTo>
                  <a:pt x="45402" y="0"/>
                </a:lnTo>
                <a:close/>
              </a:path>
            </a:pathLst>
          </a:custGeom>
          <a:solidFill>
            <a:srgbClr val="FFFFFF"/>
          </a:solidFill>
        </p:spPr>
        <p:txBody>
          <a:bodyPr wrap="square" lIns="0" tIns="0" rIns="0" bIns="0" rtlCol="0"/>
          <a:lstStyle/>
          <a:p>
            <a:endParaRPr/>
          </a:p>
        </p:txBody>
      </p:sp>
      <p:sp>
        <p:nvSpPr>
          <p:cNvPr id="68" name="object 68"/>
          <p:cNvSpPr/>
          <p:nvPr/>
        </p:nvSpPr>
        <p:spPr>
          <a:xfrm>
            <a:off x="7663697" y="4243081"/>
            <a:ext cx="116205" cy="108585"/>
          </a:xfrm>
          <a:custGeom>
            <a:avLst/>
            <a:gdLst/>
            <a:ahLst/>
            <a:cxnLst/>
            <a:rect l="l" t="t" r="r" b="b"/>
            <a:pathLst>
              <a:path w="116204" h="108585">
                <a:moveTo>
                  <a:pt x="47377" y="0"/>
                </a:moveTo>
                <a:lnTo>
                  <a:pt x="13286" y="19812"/>
                </a:lnTo>
                <a:lnTo>
                  <a:pt x="0" y="61296"/>
                </a:lnTo>
                <a:lnTo>
                  <a:pt x="3656" y="74004"/>
                </a:lnTo>
                <a:lnTo>
                  <a:pt x="32060" y="101990"/>
                </a:lnTo>
                <a:lnTo>
                  <a:pt x="62203" y="108176"/>
                </a:lnTo>
                <a:lnTo>
                  <a:pt x="76664" y="105405"/>
                </a:lnTo>
                <a:lnTo>
                  <a:pt x="108829" y="80158"/>
                </a:lnTo>
                <a:lnTo>
                  <a:pt x="116104" y="53734"/>
                </a:lnTo>
                <a:lnTo>
                  <a:pt x="114652" y="41683"/>
                </a:lnTo>
                <a:lnTo>
                  <a:pt x="79818" y="5060"/>
                </a:lnTo>
                <a:lnTo>
                  <a:pt x="47377" y="0"/>
                </a:lnTo>
                <a:close/>
              </a:path>
            </a:pathLst>
          </a:custGeom>
          <a:solidFill>
            <a:srgbClr val="FFFFFF"/>
          </a:solidFill>
        </p:spPr>
        <p:txBody>
          <a:bodyPr wrap="square" lIns="0" tIns="0" rIns="0" bIns="0" rtlCol="0"/>
          <a:lstStyle/>
          <a:p>
            <a:endParaRPr/>
          </a:p>
        </p:txBody>
      </p:sp>
      <p:sp>
        <p:nvSpPr>
          <p:cNvPr id="69" name="object 69"/>
          <p:cNvSpPr/>
          <p:nvPr/>
        </p:nvSpPr>
        <p:spPr>
          <a:xfrm>
            <a:off x="7418165" y="4515235"/>
            <a:ext cx="93345" cy="87630"/>
          </a:xfrm>
          <a:custGeom>
            <a:avLst/>
            <a:gdLst/>
            <a:ahLst/>
            <a:cxnLst/>
            <a:rect l="l" t="t" r="r" b="b"/>
            <a:pathLst>
              <a:path w="93345" h="87629">
                <a:moveTo>
                  <a:pt x="45402" y="0"/>
                </a:moveTo>
                <a:lnTo>
                  <a:pt x="8720" y="18427"/>
                </a:lnTo>
                <a:lnTo>
                  <a:pt x="0" y="44573"/>
                </a:lnTo>
                <a:lnTo>
                  <a:pt x="2610" y="58129"/>
                </a:lnTo>
                <a:lnTo>
                  <a:pt x="9348" y="69878"/>
                </a:lnTo>
                <a:lnTo>
                  <a:pt x="19499" y="79128"/>
                </a:lnTo>
                <a:lnTo>
                  <a:pt x="32344" y="85185"/>
                </a:lnTo>
                <a:lnTo>
                  <a:pt x="47170" y="87357"/>
                </a:lnTo>
                <a:lnTo>
                  <a:pt x="61775" y="85017"/>
                </a:lnTo>
                <a:lnTo>
                  <a:pt x="74446" y="78774"/>
                </a:lnTo>
                <a:lnTo>
                  <a:pt x="84430" y="69331"/>
                </a:lnTo>
                <a:lnTo>
                  <a:pt x="90974" y="57396"/>
                </a:lnTo>
                <a:lnTo>
                  <a:pt x="93322" y="43672"/>
                </a:lnTo>
                <a:lnTo>
                  <a:pt x="93295" y="42164"/>
                </a:lnTo>
                <a:lnTo>
                  <a:pt x="73448" y="8086"/>
                </a:lnTo>
                <a:lnTo>
                  <a:pt x="45402" y="0"/>
                </a:lnTo>
                <a:close/>
              </a:path>
            </a:pathLst>
          </a:custGeom>
          <a:solidFill>
            <a:srgbClr val="FFFFFF"/>
          </a:solidFill>
        </p:spPr>
        <p:txBody>
          <a:bodyPr wrap="square" lIns="0" tIns="0" rIns="0" bIns="0" rtlCol="0"/>
          <a:lstStyle/>
          <a:p>
            <a:endParaRPr/>
          </a:p>
        </p:txBody>
      </p:sp>
      <p:sp>
        <p:nvSpPr>
          <p:cNvPr id="70" name="object 70"/>
          <p:cNvSpPr/>
          <p:nvPr/>
        </p:nvSpPr>
        <p:spPr>
          <a:xfrm>
            <a:off x="7336922" y="4373382"/>
            <a:ext cx="1025525" cy="524510"/>
          </a:xfrm>
          <a:custGeom>
            <a:avLst/>
            <a:gdLst/>
            <a:ahLst/>
            <a:cxnLst/>
            <a:rect l="l" t="t" r="r" b="b"/>
            <a:pathLst>
              <a:path w="1025525" h="524510">
                <a:moveTo>
                  <a:pt x="186232" y="334040"/>
                </a:moveTo>
                <a:lnTo>
                  <a:pt x="69570" y="334040"/>
                </a:lnTo>
                <a:lnTo>
                  <a:pt x="69570" y="524057"/>
                </a:lnTo>
                <a:lnTo>
                  <a:pt x="116242" y="524057"/>
                </a:lnTo>
                <a:lnTo>
                  <a:pt x="116242" y="393019"/>
                </a:lnTo>
                <a:lnTo>
                  <a:pt x="186232" y="393019"/>
                </a:lnTo>
                <a:lnTo>
                  <a:pt x="186232" y="334040"/>
                </a:lnTo>
                <a:close/>
              </a:path>
              <a:path w="1025525" h="524510">
                <a:moveTo>
                  <a:pt x="186232" y="393019"/>
                </a:moveTo>
                <a:lnTo>
                  <a:pt x="139572" y="393019"/>
                </a:lnTo>
                <a:lnTo>
                  <a:pt x="139572" y="524057"/>
                </a:lnTo>
                <a:lnTo>
                  <a:pt x="186232" y="524057"/>
                </a:lnTo>
                <a:lnTo>
                  <a:pt x="186232" y="393019"/>
                </a:lnTo>
                <a:close/>
              </a:path>
              <a:path w="1025525" h="524510">
                <a:moveTo>
                  <a:pt x="442874" y="76319"/>
                </a:moveTo>
                <a:lnTo>
                  <a:pt x="326224" y="76319"/>
                </a:lnTo>
                <a:lnTo>
                  <a:pt x="326224" y="524057"/>
                </a:lnTo>
                <a:lnTo>
                  <a:pt x="372884" y="524057"/>
                </a:lnTo>
                <a:lnTo>
                  <a:pt x="372884" y="272889"/>
                </a:lnTo>
                <a:lnTo>
                  <a:pt x="442874" y="272889"/>
                </a:lnTo>
                <a:lnTo>
                  <a:pt x="442874" y="76319"/>
                </a:lnTo>
                <a:close/>
              </a:path>
              <a:path w="1025525" h="524510">
                <a:moveTo>
                  <a:pt x="442874" y="272889"/>
                </a:moveTo>
                <a:lnTo>
                  <a:pt x="396214" y="272889"/>
                </a:lnTo>
                <a:lnTo>
                  <a:pt x="396214" y="524057"/>
                </a:lnTo>
                <a:lnTo>
                  <a:pt x="442874" y="524057"/>
                </a:lnTo>
                <a:lnTo>
                  <a:pt x="442874" y="272889"/>
                </a:lnTo>
                <a:close/>
              </a:path>
              <a:path w="1025525" h="524510">
                <a:moveTo>
                  <a:pt x="629538" y="327487"/>
                </a:moveTo>
                <a:lnTo>
                  <a:pt x="582866" y="327487"/>
                </a:lnTo>
                <a:lnTo>
                  <a:pt x="582866" y="524057"/>
                </a:lnTo>
                <a:lnTo>
                  <a:pt x="629538" y="524057"/>
                </a:lnTo>
                <a:lnTo>
                  <a:pt x="629538" y="327487"/>
                </a:lnTo>
                <a:close/>
              </a:path>
              <a:path w="1025525" h="524510">
                <a:moveTo>
                  <a:pt x="699528" y="327487"/>
                </a:moveTo>
                <a:lnTo>
                  <a:pt x="652868" y="327487"/>
                </a:lnTo>
                <a:lnTo>
                  <a:pt x="652868" y="524057"/>
                </a:lnTo>
                <a:lnTo>
                  <a:pt x="699528" y="524057"/>
                </a:lnTo>
                <a:lnTo>
                  <a:pt x="699528" y="327487"/>
                </a:lnTo>
                <a:close/>
              </a:path>
              <a:path w="1025525" h="524510">
                <a:moveTo>
                  <a:pt x="886180" y="425772"/>
                </a:moveTo>
                <a:lnTo>
                  <a:pt x="839520" y="425772"/>
                </a:lnTo>
                <a:lnTo>
                  <a:pt x="839520" y="524057"/>
                </a:lnTo>
                <a:lnTo>
                  <a:pt x="886180" y="524057"/>
                </a:lnTo>
                <a:lnTo>
                  <a:pt x="886180" y="425772"/>
                </a:lnTo>
                <a:close/>
              </a:path>
              <a:path w="1025525" h="524510">
                <a:moveTo>
                  <a:pt x="956182" y="425772"/>
                </a:moveTo>
                <a:lnTo>
                  <a:pt x="909510" y="425772"/>
                </a:lnTo>
                <a:lnTo>
                  <a:pt x="909510" y="524057"/>
                </a:lnTo>
                <a:lnTo>
                  <a:pt x="956182" y="524057"/>
                </a:lnTo>
                <a:lnTo>
                  <a:pt x="956182" y="425772"/>
                </a:lnTo>
                <a:close/>
              </a:path>
              <a:path w="1025525" h="524510">
                <a:moveTo>
                  <a:pt x="748708" y="76319"/>
                </a:moveTo>
                <a:lnTo>
                  <a:pt x="699528" y="76319"/>
                </a:lnTo>
                <a:lnTo>
                  <a:pt x="738022" y="221569"/>
                </a:lnTo>
                <a:lnTo>
                  <a:pt x="739190" y="227030"/>
                </a:lnTo>
                <a:lnTo>
                  <a:pt x="742695" y="231386"/>
                </a:lnTo>
                <a:lnTo>
                  <a:pt x="747356" y="234662"/>
                </a:lnTo>
                <a:lnTo>
                  <a:pt x="840688" y="295825"/>
                </a:lnTo>
                <a:lnTo>
                  <a:pt x="840688" y="363529"/>
                </a:lnTo>
                <a:lnTo>
                  <a:pt x="816190" y="425772"/>
                </a:lnTo>
                <a:lnTo>
                  <a:pt x="979512" y="425772"/>
                </a:lnTo>
                <a:lnTo>
                  <a:pt x="957338" y="367898"/>
                </a:lnTo>
                <a:lnTo>
                  <a:pt x="957338" y="334040"/>
                </a:lnTo>
                <a:lnTo>
                  <a:pt x="1006123" y="334040"/>
                </a:lnTo>
                <a:lnTo>
                  <a:pt x="983005" y="282719"/>
                </a:lnTo>
                <a:lnTo>
                  <a:pt x="943421" y="251183"/>
                </a:lnTo>
                <a:lnTo>
                  <a:pt x="938599" y="249191"/>
                </a:lnTo>
                <a:lnTo>
                  <a:pt x="854014" y="249191"/>
                </a:lnTo>
                <a:lnTo>
                  <a:pt x="781189" y="203001"/>
                </a:lnTo>
                <a:lnTo>
                  <a:pt x="748708" y="76319"/>
                </a:lnTo>
                <a:close/>
              </a:path>
              <a:path w="1025525" h="524510">
                <a:moveTo>
                  <a:pt x="137617" y="240520"/>
                </a:moveTo>
                <a:lnTo>
                  <a:pt x="95260" y="245864"/>
                </a:lnTo>
                <a:lnTo>
                  <a:pt x="60492" y="264131"/>
                </a:lnTo>
                <a:lnTo>
                  <a:pt x="1904" y="373359"/>
                </a:lnTo>
                <a:lnTo>
                  <a:pt x="0" y="385305"/>
                </a:lnTo>
                <a:lnTo>
                  <a:pt x="4566" y="396211"/>
                </a:lnTo>
                <a:lnTo>
                  <a:pt x="13575" y="402848"/>
                </a:lnTo>
                <a:lnTo>
                  <a:pt x="18236" y="403941"/>
                </a:lnTo>
                <a:lnTo>
                  <a:pt x="32244" y="403941"/>
                </a:lnTo>
                <a:lnTo>
                  <a:pt x="40411" y="398480"/>
                </a:lnTo>
                <a:lnTo>
                  <a:pt x="43903" y="390834"/>
                </a:lnTo>
                <a:lnTo>
                  <a:pt x="69570" y="334040"/>
                </a:lnTo>
                <a:lnTo>
                  <a:pt x="186232" y="334040"/>
                </a:lnTo>
                <a:lnTo>
                  <a:pt x="186232" y="294733"/>
                </a:lnTo>
                <a:lnTo>
                  <a:pt x="187400" y="294733"/>
                </a:lnTo>
                <a:lnTo>
                  <a:pt x="256104" y="249953"/>
                </a:lnTo>
                <a:lnTo>
                  <a:pt x="174561" y="249953"/>
                </a:lnTo>
                <a:lnTo>
                  <a:pt x="162423" y="245414"/>
                </a:lnTo>
                <a:lnTo>
                  <a:pt x="150152" y="242270"/>
                </a:lnTo>
                <a:lnTo>
                  <a:pt x="137617" y="240520"/>
                </a:lnTo>
                <a:close/>
              </a:path>
              <a:path w="1025525" h="524510">
                <a:moveTo>
                  <a:pt x="1006123" y="334040"/>
                </a:moveTo>
                <a:lnTo>
                  <a:pt x="957338" y="334040"/>
                </a:lnTo>
                <a:lnTo>
                  <a:pt x="983005" y="390834"/>
                </a:lnTo>
                <a:lnTo>
                  <a:pt x="986510" y="399572"/>
                </a:lnTo>
                <a:lnTo>
                  <a:pt x="995844" y="403941"/>
                </a:lnTo>
                <a:lnTo>
                  <a:pt x="1008671" y="403941"/>
                </a:lnTo>
                <a:lnTo>
                  <a:pt x="1013332" y="402848"/>
                </a:lnTo>
                <a:lnTo>
                  <a:pt x="1018006" y="399572"/>
                </a:lnTo>
                <a:lnTo>
                  <a:pt x="1024620" y="389971"/>
                </a:lnTo>
                <a:lnTo>
                  <a:pt x="1025479" y="377805"/>
                </a:lnTo>
                <a:lnTo>
                  <a:pt x="1023835" y="373359"/>
                </a:lnTo>
                <a:lnTo>
                  <a:pt x="1006123" y="334040"/>
                </a:lnTo>
                <a:close/>
              </a:path>
              <a:path w="1025525" h="524510">
                <a:moveTo>
                  <a:pt x="699528" y="76319"/>
                </a:moveTo>
                <a:lnTo>
                  <a:pt x="582866" y="76319"/>
                </a:lnTo>
                <a:lnTo>
                  <a:pt x="582866" y="168051"/>
                </a:lnTo>
                <a:lnTo>
                  <a:pt x="542035" y="327487"/>
                </a:lnTo>
                <a:lnTo>
                  <a:pt x="740358" y="327487"/>
                </a:lnTo>
                <a:lnTo>
                  <a:pt x="699528" y="168051"/>
                </a:lnTo>
                <a:lnTo>
                  <a:pt x="699528" y="76319"/>
                </a:lnTo>
                <a:close/>
              </a:path>
              <a:path w="1025525" h="524510">
                <a:moveTo>
                  <a:pt x="492095" y="76319"/>
                </a:moveTo>
                <a:lnTo>
                  <a:pt x="442874" y="76319"/>
                </a:lnTo>
                <a:lnTo>
                  <a:pt x="490702" y="256506"/>
                </a:lnTo>
                <a:lnTo>
                  <a:pt x="497816" y="267684"/>
                </a:lnTo>
                <a:lnTo>
                  <a:pt x="510421" y="272769"/>
                </a:lnTo>
                <a:lnTo>
                  <a:pt x="524812" y="269515"/>
                </a:lnTo>
                <a:lnTo>
                  <a:pt x="533617" y="260511"/>
                </a:lnTo>
                <a:lnTo>
                  <a:pt x="561259" y="157129"/>
                </a:lnTo>
                <a:lnTo>
                  <a:pt x="512876" y="157129"/>
                </a:lnTo>
                <a:lnTo>
                  <a:pt x="492095" y="76319"/>
                </a:lnTo>
                <a:close/>
              </a:path>
              <a:path w="1025525" h="524510">
                <a:moveTo>
                  <a:pt x="390331" y="0"/>
                </a:moveTo>
                <a:lnTo>
                  <a:pt x="351126" y="3612"/>
                </a:lnTo>
                <a:lnTo>
                  <a:pt x="312484" y="17247"/>
                </a:lnTo>
                <a:lnTo>
                  <a:pt x="245731" y="203001"/>
                </a:lnTo>
                <a:lnTo>
                  <a:pt x="174561" y="249953"/>
                </a:lnTo>
                <a:lnTo>
                  <a:pt x="256104" y="249953"/>
                </a:lnTo>
                <a:lnTo>
                  <a:pt x="279564" y="234662"/>
                </a:lnTo>
                <a:lnTo>
                  <a:pt x="284225" y="231386"/>
                </a:lnTo>
                <a:lnTo>
                  <a:pt x="287730" y="227030"/>
                </a:lnTo>
                <a:lnTo>
                  <a:pt x="288886" y="221569"/>
                </a:lnTo>
                <a:lnTo>
                  <a:pt x="326224" y="76319"/>
                </a:lnTo>
                <a:lnTo>
                  <a:pt x="492095" y="76319"/>
                </a:lnTo>
                <a:lnTo>
                  <a:pt x="482548" y="39197"/>
                </a:lnTo>
                <a:lnTo>
                  <a:pt x="481380" y="34828"/>
                </a:lnTo>
                <a:lnTo>
                  <a:pt x="477875" y="29367"/>
                </a:lnTo>
                <a:lnTo>
                  <a:pt x="474382" y="27182"/>
                </a:lnTo>
                <a:lnTo>
                  <a:pt x="463841" y="20457"/>
                </a:lnTo>
                <a:lnTo>
                  <a:pt x="428312" y="5793"/>
                </a:lnTo>
                <a:lnTo>
                  <a:pt x="402526" y="1012"/>
                </a:lnTo>
                <a:lnTo>
                  <a:pt x="390331" y="0"/>
                </a:lnTo>
                <a:close/>
              </a:path>
              <a:path w="1025525" h="524510">
                <a:moveTo>
                  <a:pt x="904269" y="240370"/>
                </a:moveTo>
                <a:lnTo>
                  <a:pt x="889098" y="240798"/>
                </a:lnTo>
                <a:lnTo>
                  <a:pt x="876024" y="242425"/>
                </a:lnTo>
                <a:lnTo>
                  <a:pt x="864508" y="245229"/>
                </a:lnTo>
                <a:lnTo>
                  <a:pt x="854014" y="249191"/>
                </a:lnTo>
                <a:lnTo>
                  <a:pt x="938599" y="249191"/>
                </a:lnTo>
                <a:lnTo>
                  <a:pt x="931167" y="246122"/>
                </a:lnTo>
                <a:lnTo>
                  <a:pt x="915823" y="242067"/>
                </a:lnTo>
                <a:lnTo>
                  <a:pt x="904269" y="240370"/>
                </a:lnTo>
                <a:close/>
              </a:path>
              <a:path w="1025525" h="524510">
                <a:moveTo>
                  <a:pt x="646972" y="0"/>
                </a:moveTo>
                <a:lnTo>
                  <a:pt x="607773" y="3612"/>
                </a:lnTo>
                <a:lnTo>
                  <a:pt x="569129" y="17247"/>
                </a:lnTo>
                <a:lnTo>
                  <a:pt x="512876" y="157129"/>
                </a:lnTo>
                <a:lnTo>
                  <a:pt x="561259" y="157129"/>
                </a:lnTo>
                <a:lnTo>
                  <a:pt x="582866" y="76319"/>
                </a:lnTo>
                <a:lnTo>
                  <a:pt x="748708" y="76319"/>
                </a:lnTo>
                <a:lnTo>
                  <a:pt x="739190" y="39197"/>
                </a:lnTo>
                <a:lnTo>
                  <a:pt x="738022" y="34828"/>
                </a:lnTo>
                <a:lnTo>
                  <a:pt x="734529" y="29367"/>
                </a:lnTo>
                <a:lnTo>
                  <a:pt x="731024" y="27182"/>
                </a:lnTo>
                <a:lnTo>
                  <a:pt x="720490" y="20457"/>
                </a:lnTo>
                <a:lnTo>
                  <a:pt x="684969" y="5793"/>
                </a:lnTo>
                <a:lnTo>
                  <a:pt x="659176" y="1012"/>
                </a:lnTo>
                <a:lnTo>
                  <a:pt x="646972" y="0"/>
                </a:lnTo>
                <a:close/>
              </a:path>
            </a:pathLst>
          </a:custGeom>
          <a:solidFill>
            <a:srgbClr val="FFFFFF"/>
          </a:solidFill>
        </p:spPr>
        <p:txBody>
          <a:bodyPr wrap="square" lIns="0" tIns="0" rIns="0" bIns="0" rtlCol="0"/>
          <a:lstStyle/>
          <a:p>
            <a:endParaRPr/>
          </a:p>
        </p:txBody>
      </p:sp>
      <p:sp>
        <p:nvSpPr>
          <p:cNvPr id="71" name="object 71"/>
          <p:cNvSpPr/>
          <p:nvPr/>
        </p:nvSpPr>
        <p:spPr>
          <a:xfrm>
            <a:off x="1764684"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2" name="object 72"/>
          <p:cNvSpPr/>
          <p:nvPr/>
        </p:nvSpPr>
        <p:spPr>
          <a:xfrm>
            <a:off x="1134915" y="4784265"/>
            <a:ext cx="805180" cy="328930"/>
          </a:xfrm>
          <a:custGeom>
            <a:avLst/>
            <a:gdLst/>
            <a:ahLst/>
            <a:cxnLst/>
            <a:rect l="l" t="t" r="r" b="b"/>
            <a:pathLst>
              <a:path w="805180" h="328929">
                <a:moveTo>
                  <a:pt x="793498" y="120192"/>
                </a:moveTo>
                <a:lnTo>
                  <a:pt x="251463" y="120192"/>
                </a:lnTo>
                <a:lnTo>
                  <a:pt x="251463" y="328650"/>
                </a:lnTo>
                <a:lnTo>
                  <a:pt x="298923" y="328650"/>
                </a:lnTo>
                <a:lnTo>
                  <a:pt x="298923" y="187807"/>
                </a:lnTo>
                <a:lnTo>
                  <a:pt x="365357" y="187807"/>
                </a:lnTo>
                <a:lnTo>
                  <a:pt x="365357" y="121132"/>
                </a:lnTo>
                <a:lnTo>
                  <a:pt x="793811" y="121132"/>
                </a:lnTo>
                <a:lnTo>
                  <a:pt x="793498" y="120192"/>
                </a:lnTo>
                <a:close/>
              </a:path>
              <a:path w="805180" h="328929">
                <a:moveTo>
                  <a:pt x="365357" y="187807"/>
                </a:moveTo>
                <a:lnTo>
                  <a:pt x="317897" y="187807"/>
                </a:lnTo>
                <a:lnTo>
                  <a:pt x="317897" y="328650"/>
                </a:lnTo>
                <a:lnTo>
                  <a:pt x="365357" y="328650"/>
                </a:lnTo>
                <a:lnTo>
                  <a:pt x="365357" y="187807"/>
                </a:lnTo>
                <a:close/>
              </a:path>
              <a:path w="805180" h="328929">
                <a:moveTo>
                  <a:pt x="488737" y="244144"/>
                </a:moveTo>
                <a:lnTo>
                  <a:pt x="441277" y="244144"/>
                </a:lnTo>
                <a:lnTo>
                  <a:pt x="441277" y="328650"/>
                </a:lnTo>
                <a:lnTo>
                  <a:pt x="488737" y="328650"/>
                </a:lnTo>
                <a:lnTo>
                  <a:pt x="488737" y="244144"/>
                </a:lnTo>
                <a:close/>
              </a:path>
              <a:path w="805180" h="328929">
                <a:moveTo>
                  <a:pt x="555171" y="244144"/>
                </a:moveTo>
                <a:lnTo>
                  <a:pt x="507711" y="244144"/>
                </a:lnTo>
                <a:lnTo>
                  <a:pt x="507711" y="328650"/>
                </a:lnTo>
                <a:lnTo>
                  <a:pt x="555171" y="328650"/>
                </a:lnTo>
                <a:lnTo>
                  <a:pt x="555171" y="244144"/>
                </a:lnTo>
                <a:close/>
              </a:path>
              <a:path w="805180" h="328929">
                <a:moveTo>
                  <a:pt x="744985" y="122072"/>
                </a:moveTo>
                <a:lnTo>
                  <a:pt x="631092" y="122072"/>
                </a:lnTo>
                <a:lnTo>
                  <a:pt x="631092" y="328650"/>
                </a:lnTo>
                <a:lnTo>
                  <a:pt x="678552" y="328650"/>
                </a:lnTo>
                <a:lnTo>
                  <a:pt x="678552" y="187807"/>
                </a:lnTo>
                <a:lnTo>
                  <a:pt x="744985" y="187807"/>
                </a:lnTo>
                <a:lnTo>
                  <a:pt x="744985" y="122072"/>
                </a:lnTo>
                <a:close/>
              </a:path>
              <a:path w="805180" h="328929">
                <a:moveTo>
                  <a:pt x="744985" y="187807"/>
                </a:moveTo>
                <a:lnTo>
                  <a:pt x="697525" y="187807"/>
                </a:lnTo>
                <a:lnTo>
                  <a:pt x="697525" y="328650"/>
                </a:lnTo>
                <a:lnTo>
                  <a:pt x="744985" y="328650"/>
                </a:lnTo>
                <a:lnTo>
                  <a:pt x="744985" y="187807"/>
                </a:lnTo>
                <a:close/>
              </a:path>
              <a:path w="805180" h="328929">
                <a:moveTo>
                  <a:pt x="109109" y="243204"/>
                </a:moveTo>
                <a:lnTo>
                  <a:pt x="61649" y="243204"/>
                </a:lnTo>
                <a:lnTo>
                  <a:pt x="61649" y="327710"/>
                </a:lnTo>
                <a:lnTo>
                  <a:pt x="109109" y="327710"/>
                </a:lnTo>
                <a:lnTo>
                  <a:pt x="109109" y="243204"/>
                </a:lnTo>
                <a:close/>
              </a:path>
              <a:path w="805180" h="328929">
                <a:moveTo>
                  <a:pt x="175543" y="243204"/>
                </a:moveTo>
                <a:lnTo>
                  <a:pt x="128083" y="243204"/>
                </a:lnTo>
                <a:lnTo>
                  <a:pt x="128083" y="327710"/>
                </a:lnTo>
                <a:lnTo>
                  <a:pt x="175543" y="327710"/>
                </a:lnTo>
                <a:lnTo>
                  <a:pt x="175543" y="243204"/>
                </a:lnTo>
                <a:close/>
              </a:path>
              <a:path w="805180" h="328929">
                <a:moveTo>
                  <a:pt x="744985" y="121132"/>
                </a:moveTo>
                <a:lnTo>
                  <a:pt x="441277" y="121132"/>
                </a:lnTo>
                <a:lnTo>
                  <a:pt x="441277" y="167144"/>
                </a:lnTo>
                <a:lnTo>
                  <a:pt x="412804" y="244144"/>
                </a:lnTo>
                <a:lnTo>
                  <a:pt x="583644" y="244144"/>
                </a:lnTo>
                <a:lnTo>
                  <a:pt x="555171" y="169024"/>
                </a:lnTo>
                <a:lnTo>
                  <a:pt x="555171" y="122072"/>
                </a:lnTo>
                <a:lnTo>
                  <a:pt x="744985" y="122072"/>
                </a:lnTo>
                <a:lnTo>
                  <a:pt x="744985" y="121132"/>
                </a:lnTo>
                <a:close/>
              </a:path>
              <a:path w="805180" h="328929">
                <a:moveTo>
                  <a:pt x="175543" y="121132"/>
                </a:moveTo>
                <a:lnTo>
                  <a:pt x="61649" y="121132"/>
                </a:lnTo>
                <a:lnTo>
                  <a:pt x="61649" y="168084"/>
                </a:lnTo>
                <a:lnTo>
                  <a:pt x="33176" y="243204"/>
                </a:lnTo>
                <a:lnTo>
                  <a:pt x="204016" y="243204"/>
                </a:lnTo>
                <a:lnTo>
                  <a:pt x="175543" y="166204"/>
                </a:lnTo>
                <a:lnTo>
                  <a:pt x="175543" y="121132"/>
                </a:lnTo>
                <a:close/>
              </a:path>
              <a:path w="805180" h="328929">
                <a:moveTo>
                  <a:pt x="631092" y="122072"/>
                </a:moveTo>
                <a:lnTo>
                  <a:pt x="555171" y="122072"/>
                </a:lnTo>
                <a:lnTo>
                  <a:pt x="570348" y="168084"/>
                </a:lnTo>
                <a:lnTo>
                  <a:pt x="577866" y="178824"/>
                </a:lnTo>
                <a:lnTo>
                  <a:pt x="590432" y="183901"/>
                </a:lnTo>
                <a:lnTo>
                  <a:pt x="604177" y="180799"/>
                </a:lnTo>
                <a:lnTo>
                  <a:pt x="613708" y="172294"/>
                </a:lnTo>
                <a:lnTo>
                  <a:pt x="631092" y="122072"/>
                </a:lnTo>
                <a:close/>
              </a:path>
              <a:path w="805180" h="328929">
                <a:moveTo>
                  <a:pt x="127143" y="0"/>
                </a:moveTo>
                <a:lnTo>
                  <a:pt x="105312" y="0"/>
                </a:lnTo>
                <a:lnTo>
                  <a:pt x="100562" y="939"/>
                </a:lnTo>
                <a:lnTo>
                  <a:pt x="63940" y="14064"/>
                </a:lnTo>
                <a:lnTo>
                  <a:pt x="38878" y="35686"/>
                </a:lnTo>
                <a:lnTo>
                  <a:pt x="38878" y="38506"/>
                </a:lnTo>
                <a:lnTo>
                  <a:pt x="29378" y="65735"/>
                </a:lnTo>
                <a:lnTo>
                  <a:pt x="918" y="151180"/>
                </a:lnTo>
                <a:lnTo>
                  <a:pt x="0" y="163374"/>
                </a:lnTo>
                <a:lnTo>
                  <a:pt x="4942" y="174505"/>
                </a:lnTo>
                <a:lnTo>
                  <a:pt x="17047" y="183108"/>
                </a:lnTo>
                <a:lnTo>
                  <a:pt x="23689" y="183108"/>
                </a:lnTo>
                <a:lnTo>
                  <a:pt x="36146" y="179354"/>
                </a:lnTo>
                <a:lnTo>
                  <a:pt x="45356" y="169527"/>
                </a:lnTo>
                <a:lnTo>
                  <a:pt x="61649" y="121132"/>
                </a:lnTo>
                <a:lnTo>
                  <a:pt x="175543" y="121132"/>
                </a:lnTo>
                <a:lnTo>
                  <a:pt x="175543" y="120192"/>
                </a:lnTo>
                <a:lnTo>
                  <a:pt x="793498" y="120192"/>
                </a:lnTo>
                <a:lnTo>
                  <a:pt x="781919" y="85445"/>
                </a:lnTo>
                <a:lnTo>
                  <a:pt x="212550" y="85445"/>
                </a:lnTo>
                <a:lnTo>
                  <a:pt x="204956" y="65735"/>
                </a:lnTo>
                <a:lnTo>
                  <a:pt x="195469" y="38506"/>
                </a:lnTo>
                <a:lnTo>
                  <a:pt x="194516" y="35686"/>
                </a:lnTo>
                <a:lnTo>
                  <a:pt x="193577" y="33807"/>
                </a:lnTo>
                <a:lnTo>
                  <a:pt x="160584" y="8968"/>
                </a:lnTo>
                <a:lnTo>
                  <a:pt x="135581" y="1251"/>
                </a:lnTo>
                <a:lnTo>
                  <a:pt x="127143" y="0"/>
                </a:lnTo>
                <a:close/>
              </a:path>
              <a:path w="805180" h="328929">
                <a:moveTo>
                  <a:pt x="793811" y="121132"/>
                </a:moveTo>
                <a:lnTo>
                  <a:pt x="744985" y="121132"/>
                </a:lnTo>
                <a:lnTo>
                  <a:pt x="760162" y="167144"/>
                </a:lnTo>
                <a:lnTo>
                  <a:pt x="767680" y="177884"/>
                </a:lnTo>
                <a:lnTo>
                  <a:pt x="780247" y="182961"/>
                </a:lnTo>
                <a:lnTo>
                  <a:pt x="786743" y="183108"/>
                </a:lnTo>
                <a:lnTo>
                  <a:pt x="789588" y="182168"/>
                </a:lnTo>
                <a:lnTo>
                  <a:pt x="793385" y="181228"/>
                </a:lnTo>
                <a:lnTo>
                  <a:pt x="801651" y="172588"/>
                </a:lnTo>
                <a:lnTo>
                  <a:pt x="805097" y="160712"/>
                </a:lnTo>
                <a:lnTo>
                  <a:pt x="803824" y="151180"/>
                </a:lnTo>
                <a:lnTo>
                  <a:pt x="793811" y="121132"/>
                </a:lnTo>
                <a:close/>
              </a:path>
              <a:path w="805180" h="328929">
                <a:moveTo>
                  <a:pt x="441277" y="121132"/>
                </a:moveTo>
                <a:lnTo>
                  <a:pt x="365357" y="121132"/>
                </a:lnTo>
                <a:lnTo>
                  <a:pt x="380533" y="167144"/>
                </a:lnTo>
                <a:lnTo>
                  <a:pt x="388432" y="178264"/>
                </a:lnTo>
                <a:lnTo>
                  <a:pt x="400638" y="182981"/>
                </a:lnTo>
                <a:lnTo>
                  <a:pt x="414377" y="179858"/>
                </a:lnTo>
                <a:lnTo>
                  <a:pt x="423907" y="171336"/>
                </a:lnTo>
                <a:lnTo>
                  <a:pt x="441277" y="121132"/>
                </a:lnTo>
                <a:close/>
              </a:path>
              <a:path w="805180" h="328929">
                <a:moveTo>
                  <a:pt x="251463" y="120192"/>
                </a:moveTo>
                <a:lnTo>
                  <a:pt x="175543" y="120192"/>
                </a:lnTo>
                <a:lnTo>
                  <a:pt x="190732" y="166204"/>
                </a:lnTo>
                <a:lnTo>
                  <a:pt x="198243" y="176947"/>
                </a:lnTo>
                <a:lnTo>
                  <a:pt x="210815" y="182023"/>
                </a:lnTo>
                <a:lnTo>
                  <a:pt x="224554" y="178918"/>
                </a:lnTo>
                <a:lnTo>
                  <a:pt x="234084" y="170408"/>
                </a:lnTo>
                <a:lnTo>
                  <a:pt x="251463" y="120192"/>
                </a:lnTo>
                <a:close/>
              </a:path>
              <a:path w="805180" h="328929">
                <a:moveTo>
                  <a:pt x="317897" y="0"/>
                </a:moveTo>
                <a:lnTo>
                  <a:pt x="295126" y="0"/>
                </a:lnTo>
                <a:lnTo>
                  <a:pt x="290376" y="939"/>
                </a:lnTo>
                <a:lnTo>
                  <a:pt x="253754" y="14064"/>
                </a:lnTo>
                <a:lnTo>
                  <a:pt x="228692" y="35686"/>
                </a:lnTo>
                <a:lnTo>
                  <a:pt x="228692" y="38506"/>
                </a:lnTo>
                <a:lnTo>
                  <a:pt x="219193" y="65735"/>
                </a:lnTo>
                <a:lnTo>
                  <a:pt x="212550" y="85445"/>
                </a:lnTo>
                <a:lnTo>
                  <a:pt x="402365" y="85445"/>
                </a:lnTo>
                <a:lnTo>
                  <a:pt x="394770" y="65735"/>
                </a:lnTo>
                <a:lnTo>
                  <a:pt x="385283" y="38506"/>
                </a:lnTo>
                <a:lnTo>
                  <a:pt x="350398" y="8968"/>
                </a:lnTo>
                <a:lnTo>
                  <a:pt x="325396" y="1251"/>
                </a:lnTo>
                <a:lnTo>
                  <a:pt x="317897" y="0"/>
                </a:lnTo>
                <a:close/>
              </a:path>
              <a:path w="805180" h="328929">
                <a:moveTo>
                  <a:pt x="507711" y="0"/>
                </a:moveTo>
                <a:lnTo>
                  <a:pt x="484940" y="0"/>
                </a:lnTo>
                <a:lnTo>
                  <a:pt x="480190" y="939"/>
                </a:lnTo>
                <a:lnTo>
                  <a:pt x="443568" y="14064"/>
                </a:lnTo>
                <a:lnTo>
                  <a:pt x="418506" y="35686"/>
                </a:lnTo>
                <a:lnTo>
                  <a:pt x="418506" y="38506"/>
                </a:lnTo>
                <a:lnTo>
                  <a:pt x="409007" y="65735"/>
                </a:lnTo>
                <a:lnTo>
                  <a:pt x="402365" y="85445"/>
                </a:lnTo>
                <a:lnTo>
                  <a:pt x="592179" y="85445"/>
                </a:lnTo>
                <a:lnTo>
                  <a:pt x="584584" y="65735"/>
                </a:lnTo>
                <a:lnTo>
                  <a:pt x="575097" y="38506"/>
                </a:lnTo>
                <a:lnTo>
                  <a:pt x="540212" y="8968"/>
                </a:lnTo>
                <a:lnTo>
                  <a:pt x="515210" y="1251"/>
                </a:lnTo>
                <a:lnTo>
                  <a:pt x="507711" y="0"/>
                </a:lnTo>
                <a:close/>
              </a:path>
              <a:path w="805180" h="328929">
                <a:moveTo>
                  <a:pt x="697525" y="0"/>
                </a:moveTo>
                <a:lnTo>
                  <a:pt x="674754" y="0"/>
                </a:lnTo>
                <a:lnTo>
                  <a:pt x="670004" y="939"/>
                </a:lnTo>
                <a:lnTo>
                  <a:pt x="633382" y="14064"/>
                </a:lnTo>
                <a:lnTo>
                  <a:pt x="608321" y="35686"/>
                </a:lnTo>
                <a:lnTo>
                  <a:pt x="608321" y="38506"/>
                </a:lnTo>
                <a:lnTo>
                  <a:pt x="598821" y="65735"/>
                </a:lnTo>
                <a:lnTo>
                  <a:pt x="592179" y="85445"/>
                </a:lnTo>
                <a:lnTo>
                  <a:pt x="781919" y="85445"/>
                </a:lnTo>
                <a:lnTo>
                  <a:pt x="775351" y="65735"/>
                </a:lnTo>
                <a:lnTo>
                  <a:pt x="765864" y="38506"/>
                </a:lnTo>
                <a:lnTo>
                  <a:pt x="764912" y="35686"/>
                </a:lnTo>
                <a:lnTo>
                  <a:pt x="730971" y="8968"/>
                </a:lnTo>
                <a:lnTo>
                  <a:pt x="705962" y="1251"/>
                </a:lnTo>
                <a:lnTo>
                  <a:pt x="697525" y="0"/>
                </a:lnTo>
                <a:close/>
              </a:path>
            </a:pathLst>
          </a:custGeom>
          <a:solidFill>
            <a:srgbClr val="FFFFFF"/>
          </a:solidFill>
        </p:spPr>
        <p:txBody>
          <a:bodyPr wrap="square" lIns="0" tIns="0" rIns="0" bIns="0" rtlCol="0"/>
          <a:lstStyle/>
          <a:p>
            <a:endParaRPr/>
          </a:p>
        </p:txBody>
      </p:sp>
      <p:sp>
        <p:nvSpPr>
          <p:cNvPr id="73" name="object 73"/>
          <p:cNvSpPr/>
          <p:nvPr/>
        </p:nvSpPr>
        <p:spPr>
          <a:xfrm>
            <a:off x="1195243" y="4653839"/>
            <a:ext cx="113664" cy="111760"/>
          </a:xfrm>
          <a:custGeom>
            <a:avLst/>
            <a:gdLst/>
            <a:ahLst/>
            <a:cxnLst/>
            <a:rect l="l" t="t" r="r" b="b"/>
            <a:pathLst>
              <a:path w="113665"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4" name="object 74"/>
          <p:cNvSpPr/>
          <p:nvPr/>
        </p:nvSpPr>
        <p:spPr>
          <a:xfrm>
            <a:off x="1574870"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5" name="object 75"/>
          <p:cNvSpPr/>
          <p:nvPr/>
        </p:nvSpPr>
        <p:spPr>
          <a:xfrm>
            <a:off x="1385056" y="4653839"/>
            <a:ext cx="113664" cy="111760"/>
          </a:xfrm>
          <a:custGeom>
            <a:avLst/>
            <a:gdLst/>
            <a:ahLst/>
            <a:cxnLst/>
            <a:rect l="l" t="t" r="r" b="b"/>
            <a:pathLst>
              <a:path w="113665"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6" name="object 76"/>
          <p:cNvSpPr/>
          <p:nvPr/>
        </p:nvSpPr>
        <p:spPr>
          <a:xfrm>
            <a:off x="2534183"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7" name="object 77"/>
          <p:cNvSpPr/>
          <p:nvPr/>
        </p:nvSpPr>
        <p:spPr>
          <a:xfrm>
            <a:off x="1904414" y="4784265"/>
            <a:ext cx="805180" cy="328930"/>
          </a:xfrm>
          <a:custGeom>
            <a:avLst/>
            <a:gdLst/>
            <a:ahLst/>
            <a:cxnLst/>
            <a:rect l="l" t="t" r="r" b="b"/>
            <a:pathLst>
              <a:path w="805180" h="328929">
                <a:moveTo>
                  <a:pt x="793498" y="120192"/>
                </a:moveTo>
                <a:lnTo>
                  <a:pt x="251463" y="120192"/>
                </a:lnTo>
                <a:lnTo>
                  <a:pt x="251463" y="328650"/>
                </a:lnTo>
                <a:lnTo>
                  <a:pt x="298923" y="328650"/>
                </a:lnTo>
                <a:lnTo>
                  <a:pt x="298923" y="187807"/>
                </a:lnTo>
                <a:lnTo>
                  <a:pt x="365357" y="187807"/>
                </a:lnTo>
                <a:lnTo>
                  <a:pt x="365357" y="121132"/>
                </a:lnTo>
                <a:lnTo>
                  <a:pt x="793811" y="121132"/>
                </a:lnTo>
                <a:lnTo>
                  <a:pt x="793498" y="120192"/>
                </a:lnTo>
                <a:close/>
              </a:path>
              <a:path w="805180" h="328929">
                <a:moveTo>
                  <a:pt x="365357" y="187807"/>
                </a:moveTo>
                <a:lnTo>
                  <a:pt x="317897" y="187807"/>
                </a:lnTo>
                <a:lnTo>
                  <a:pt x="317897" y="328650"/>
                </a:lnTo>
                <a:lnTo>
                  <a:pt x="365357" y="328650"/>
                </a:lnTo>
                <a:lnTo>
                  <a:pt x="365357" y="187807"/>
                </a:lnTo>
                <a:close/>
              </a:path>
              <a:path w="805180" h="328929">
                <a:moveTo>
                  <a:pt x="488737" y="244144"/>
                </a:moveTo>
                <a:lnTo>
                  <a:pt x="441277" y="244144"/>
                </a:lnTo>
                <a:lnTo>
                  <a:pt x="441277" y="328650"/>
                </a:lnTo>
                <a:lnTo>
                  <a:pt x="488737" y="328650"/>
                </a:lnTo>
                <a:lnTo>
                  <a:pt x="488737" y="244144"/>
                </a:lnTo>
                <a:close/>
              </a:path>
              <a:path w="805180" h="328929">
                <a:moveTo>
                  <a:pt x="555171" y="244144"/>
                </a:moveTo>
                <a:lnTo>
                  <a:pt x="507711" y="244144"/>
                </a:lnTo>
                <a:lnTo>
                  <a:pt x="507711" y="328650"/>
                </a:lnTo>
                <a:lnTo>
                  <a:pt x="555171" y="328650"/>
                </a:lnTo>
                <a:lnTo>
                  <a:pt x="555171" y="244144"/>
                </a:lnTo>
                <a:close/>
              </a:path>
              <a:path w="805180" h="328929">
                <a:moveTo>
                  <a:pt x="744985" y="122072"/>
                </a:moveTo>
                <a:lnTo>
                  <a:pt x="631092" y="122072"/>
                </a:lnTo>
                <a:lnTo>
                  <a:pt x="631092" y="328650"/>
                </a:lnTo>
                <a:lnTo>
                  <a:pt x="678552" y="328650"/>
                </a:lnTo>
                <a:lnTo>
                  <a:pt x="678552" y="187807"/>
                </a:lnTo>
                <a:lnTo>
                  <a:pt x="744985" y="187807"/>
                </a:lnTo>
                <a:lnTo>
                  <a:pt x="744985" y="122072"/>
                </a:lnTo>
                <a:close/>
              </a:path>
              <a:path w="805180" h="328929">
                <a:moveTo>
                  <a:pt x="744985" y="187807"/>
                </a:moveTo>
                <a:lnTo>
                  <a:pt x="697525" y="187807"/>
                </a:lnTo>
                <a:lnTo>
                  <a:pt x="697525" y="328650"/>
                </a:lnTo>
                <a:lnTo>
                  <a:pt x="744985" y="328650"/>
                </a:lnTo>
                <a:lnTo>
                  <a:pt x="744985" y="187807"/>
                </a:lnTo>
                <a:close/>
              </a:path>
              <a:path w="805180" h="328929">
                <a:moveTo>
                  <a:pt x="109109" y="243204"/>
                </a:moveTo>
                <a:lnTo>
                  <a:pt x="61649" y="243204"/>
                </a:lnTo>
                <a:lnTo>
                  <a:pt x="61649" y="327710"/>
                </a:lnTo>
                <a:lnTo>
                  <a:pt x="109109" y="327710"/>
                </a:lnTo>
                <a:lnTo>
                  <a:pt x="109109" y="243204"/>
                </a:lnTo>
                <a:close/>
              </a:path>
              <a:path w="805180" h="328929">
                <a:moveTo>
                  <a:pt x="175543" y="243204"/>
                </a:moveTo>
                <a:lnTo>
                  <a:pt x="128083" y="243204"/>
                </a:lnTo>
                <a:lnTo>
                  <a:pt x="128083" y="327710"/>
                </a:lnTo>
                <a:lnTo>
                  <a:pt x="175543" y="327710"/>
                </a:lnTo>
                <a:lnTo>
                  <a:pt x="175543" y="243204"/>
                </a:lnTo>
                <a:close/>
              </a:path>
              <a:path w="805180" h="328929">
                <a:moveTo>
                  <a:pt x="744985" y="121132"/>
                </a:moveTo>
                <a:lnTo>
                  <a:pt x="441277" y="121132"/>
                </a:lnTo>
                <a:lnTo>
                  <a:pt x="441277" y="167144"/>
                </a:lnTo>
                <a:lnTo>
                  <a:pt x="412804" y="244144"/>
                </a:lnTo>
                <a:lnTo>
                  <a:pt x="583644" y="244144"/>
                </a:lnTo>
                <a:lnTo>
                  <a:pt x="555171" y="169024"/>
                </a:lnTo>
                <a:lnTo>
                  <a:pt x="555171" y="122072"/>
                </a:lnTo>
                <a:lnTo>
                  <a:pt x="744985" y="122072"/>
                </a:lnTo>
                <a:lnTo>
                  <a:pt x="744985" y="121132"/>
                </a:lnTo>
                <a:close/>
              </a:path>
              <a:path w="805180" h="328929">
                <a:moveTo>
                  <a:pt x="175543" y="121132"/>
                </a:moveTo>
                <a:lnTo>
                  <a:pt x="61649" y="121132"/>
                </a:lnTo>
                <a:lnTo>
                  <a:pt x="61649" y="168084"/>
                </a:lnTo>
                <a:lnTo>
                  <a:pt x="33176" y="243204"/>
                </a:lnTo>
                <a:lnTo>
                  <a:pt x="204016" y="243204"/>
                </a:lnTo>
                <a:lnTo>
                  <a:pt x="175543" y="166204"/>
                </a:lnTo>
                <a:lnTo>
                  <a:pt x="175543" y="121132"/>
                </a:lnTo>
                <a:close/>
              </a:path>
              <a:path w="805180" h="328929">
                <a:moveTo>
                  <a:pt x="631092" y="122072"/>
                </a:moveTo>
                <a:lnTo>
                  <a:pt x="555171" y="122072"/>
                </a:lnTo>
                <a:lnTo>
                  <a:pt x="570348" y="168084"/>
                </a:lnTo>
                <a:lnTo>
                  <a:pt x="577866" y="178824"/>
                </a:lnTo>
                <a:lnTo>
                  <a:pt x="590432" y="183901"/>
                </a:lnTo>
                <a:lnTo>
                  <a:pt x="604177" y="180799"/>
                </a:lnTo>
                <a:lnTo>
                  <a:pt x="613708" y="172294"/>
                </a:lnTo>
                <a:lnTo>
                  <a:pt x="631092" y="122072"/>
                </a:lnTo>
                <a:close/>
              </a:path>
              <a:path w="805180" h="328929">
                <a:moveTo>
                  <a:pt x="127143" y="0"/>
                </a:moveTo>
                <a:lnTo>
                  <a:pt x="105312" y="0"/>
                </a:lnTo>
                <a:lnTo>
                  <a:pt x="100562" y="939"/>
                </a:lnTo>
                <a:lnTo>
                  <a:pt x="63940" y="14064"/>
                </a:lnTo>
                <a:lnTo>
                  <a:pt x="38878" y="35686"/>
                </a:lnTo>
                <a:lnTo>
                  <a:pt x="38878" y="38506"/>
                </a:lnTo>
                <a:lnTo>
                  <a:pt x="29378" y="65735"/>
                </a:lnTo>
                <a:lnTo>
                  <a:pt x="918" y="151180"/>
                </a:lnTo>
                <a:lnTo>
                  <a:pt x="0" y="163374"/>
                </a:lnTo>
                <a:lnTo>
                  <a:pt x="4942" y="174505"/>
                </a:lnTo>
                <a:lnTo>
                  <a:pt x="17047" y="183108"/>
                </a:lnTo>
                <a:lnTo>
                  <a:pt x="23689" y="183108"/>
                </a:lnTo>
                <a:lnTo>
                  <a:pt x="36146" y="179354"/>
                </a:lnTo>
                <a:lnTo>
                  <a:pt x="45356" y="169527"/>
                </a:lnTo>
                <a:lnTo>
                  <a:pt x="61649" y="121132"/>
                </a:lnTo>
                <a:lnTo>
                  <a:pt x="175543" y="121132"/>
                </a:lnTo>
                <a:lnTo>
                  <a:pt x="175543" y="120192"/>
                </a:lnTo>
                <a:lnTo>
                  <a:pt x="793498" y="120192"/>
                </a:lnTo>
                <a:lnTo>
                  <a:pt x="781919" y="85445"/>
                </a:lnTo>
                <a:lnTo>
                  <a:pt x="212550" y="85445"/>
                </a:lnTo>
                <a:lnTo>
                  <a:pt x="204956" y="65735"/>
                </a:lnTo>
                <a:lnTo>
                  <a:pt x="195469" y="38506"/>
                </a:lnTo>
                <a:lnTo>
                  <a:pt x="194516" y="35686"/>
                </a:lnTo>
                <a:lnTo>
                  <a:pt x="193577" y="33807"/>
                </a:lnTo>
                <a:lnTo>
                  <a:pt x="160584" y="8968"/>
                </a:lnTo>
                <a:lnTo>
                  <a:pt x="135581" y="1251"/>
                </a:lnTo>
                <a:lnTo>
                  <a:pt x="127143" y="0"/>
                </a:lnTo>
                <a:close/>
              </a:path>
              <a:path w="805180" h="328929">
                <a:moveTo>
                  <a:pt x="793811" y="121132"/>
                </a:moveTo>
                <a:lnTo>
                  <a:pt x="744985" y="121132"/>
                </a:lnTo>
                <a:lnTo>
                  <a:pt x="760162" y="167144"/>
                </a:lnTo>
                <a:lnTo>
                  <a:pt x="767680" y="177884"/>
                </a:lnTo>
                <a:lnTo>
                  <a:pt x="780247" y="182961"/>
                </a:lnTo>
                <a:lnTo>
                  <a:pt x="786743" y="183108"/>
                </a:lnTo>
                <a:lnTo>
                  <a:pt x="789588" y="182168"/>
                </a:lnTo>
                <a:lnTo>
                  <a:pt x="793385" y="181228"/>
                </a:lnTo>
                <a:lnTo>
                  <a:pt x="801651" y="172588"/>
                </a:lnTo>
                <a:lnTo>
                  <a:pt x="805097" y="160712"/>
                </a:lnTo>
                <a:lnTo>
                  <a:pt x="803824" y="151180"/>
                </a:lnTo>
                <a:lnTo>
                  <a:pt x="793811" y="121132"/>
                </a:lnTo>
                <a:close/>
              </a:path>
              <a:path w="805180" h="328929">
                <a:moveTo>
                  <a:pt x="441277" y="121132"/>
                </a:moveTo>
                <a:lnTo>
                  <a:pt x="365357" y="121132"/>
                </a:lnTo>
                <a:lnTo>
                  <a:pt x="380533" y="167144"/>
                </a:lnTo>
                <a:lnTo>
                  <a:pt x="388432" y="178264"/>
                </a:lnTo>
                <a:lnTo>
                  <a:pt x="400638" y="182981"/>
                </a:lnTo>
                <a:lnTo>
                  <a:pt x="414377" y="179858"/>
                </a:lnTo>
                <a:lnTo>
                  <a:pt x="423907" y="171336"/>
                </a:lnTo>
                <a:lnTo>
                  <a:pt x="441277" y="121132"/>
                </a:lnTo>
                <a:close/>
              </a:path>
              <a:path w="805180" h="328929">
                <a:moveTo>
                  <a:pt x="251463" y="120192"/>
                </a:moveTo>
                <a:lnTo>
                  <a:pt x="175543" y="120192"/>
                </a:lnTo>
                <a:lnTo>
                  <a:pt x="190732" y="166204"/>
                </a:lnTo>
                <a:lnTo>
                  <a:pt x="198243" y="176947"/>
                </a:lnTo>
                <a:lnTo>
                  <a:pt x="210815" y="182023"/>
                </a:lnTo>
                <a:lnTo>
                  <a:pt x="224554" y="178918"/>
                </a:lnTo>
                <a:lnTo>
                  <a:pt x="234084" y="170408"/>
                </a:lnTo>
                <a:lnTo>
                  <a:pt x="251463" y="120192"/>
                </a:lnTo>
                <a:close/>
              </a:path>
              <a:path w="805180" h="328929">
                <a:moveTo>
                  <a:pt x="317897" y="0"/>
                </a:moveTo>
                <a:lnTo>
                  <a:pt x="295126" y="0"/>
                </a:lnTo>
                <a:lnTo>
                  <a:pt x="290376" y="939"/>
                </a:lnTo>
                <a:lnTo>
                  <a:pt x="253754" y="14064"/>
                </a:lnTo>
                <a:lnTo>
                  <a:pt x="228692" y="35686"/>
                </a:lnTo>
                <a:lnTo>
                  <a:pt x="228692" y="38506"/>
                </a:lnTo>
                <a:lnTo>
                  <a:pt x="219193" y="65735"/>
                </a:lnTo>
                <a:lnTo>
                  <a:pt x="212550" y="85445"/>
                </a:lnTo>
                <a:lnTo>
                  <a:pt x="402365" y="85445"/>
                </a:lnTo>
                <a:lnTo>
                  <a:pt x="394770" y="65735"/>
                </a:lnTo>
                <a:lnTo>
                  <a:pt x="385283" y="38506"/>
                </a:lnTo>
                <a:lnTo>
                  <a:pt x="350398" y="8968"/>
                </a:lnTo>
                <a:lnTo>
                  <a:pt x="325396" y="1251"/>
                </a:lnTo>
                <a:lnTo>
                  <a:pt x="317897" y="0"/>
                </a:lnTo>
                <a:close/>
              </a:path>
              <a:path w="805180" h="328929">
                <a:moveTo>
                  <a:pt x="507711" y="0"/>
                </a:moveTo>
                <a:lnTo>
                  <a:pt x="484940" y="0"/>
                </a:lnTo>
                <a:lnTo>
                  <a:pt x="480190" y="939"/>
                </a:lnTo>
                <a:lnTo>
                  <a:pt x="443568" y="14064"/>
                </a:lnTo>
                <a:lnTo>
                  <a:pt x="418506" y="35686"/>
                </a:lnTo>
                <a:lnTo>
                  <a:pt x="418506" y="38506"/>
                </a:lnTo>
                <a:lnTo>
                  <a:pt x="409007" y="65735"/>
                </a:lnTo>
                <a:lnTo>
                  <a:pt x="402365" y="85445"/>
                </a:lnTo>
                <a:lnTo>
                  <a:pt x="592179" y="85445"/>
                </a:lnTo>
                <a:lnTo>
                  <a:pt x="584584" y="65735"/>
                </a:lnTo>
                <a:lnTo>
                  <a:pt x="575097" y="38506"/>
                </a:lnTo>
                <a:lnTo>
                  <a:pt x="540212" y="8968"/>
                </a:lnTo>
                <a:lnTo>
                  <a:pt x="515210" y="1251"/>
                </a:lnTo>
                <a:lnTo>
                  <a:pt x="507711" y="0"/>
                </a:lnTo>
                <a:close/>
              </a:path>
              <a:path w="805180" h="328929">
                <a:moveTo>
                  <a:pt x="697525" y="0"/>
                </a:moveTo>
                <a:lnTo>
                  <a:pt x="674754" y="0"/>
                </a:lnTo>
                <a:lnTo>
                  <a:pt x="670004" y="939"/>
                </a:lnTo>
                <a:lnTo>
                  <a:pt x="633382" y="14064"/>
                </a:lnTo>
                <a:lnTo>
                  <a:pt x="608321" y="35686"/>
                </a:lnTo>
                <a:lnTo>
                  <a:pt x="608321" y="38506"/>
                </a:lnTo>
                <a:lnTo>
                  <a:pt x="598821" y="65735"/>
                </a:lnTo>
                <a:lnTo>
                  <a:pt x="592179" y="85445"/>
                </a:lnTo>
                <a:lnTo>
                  <a:pt x="781919" y="85445"/>
                </a:lnTo>
                <a:lnTo>
                  <a:pt x="775351" y="65735"/>
                </a:lnTo>
                <a:lnTo>
                  <a:pt x="765864" y="38506"/>
                </a:lnTo>
                <a:lnTo>
                  <a:pt x="764912" y="35686"/>
                </a:lnTo>
                <a:lnTo>
                  <a:pt x="730971" y="8968"/>
                </a:lnTo>
                <a:lnTo>
                  <a:pt x="705962" y="1251"/>
                </a:lnTo>
                <a:lnTo>
                  <a:pt x="697525" y="0"/>
                </a:lnTo>
                <a:close/>
              </a:path>
            </a:pathLst>
          </a:custGeom>
          <a:solidFill>
            <a:srgbClr val="FFFFFF"/>
          </a:solidFill>
        </p:spPr>
        <p:txBody>
          <a:bodyPr wrap="square" lIns="0" tIns="0" rIns="0" bIns="0" rtlCol="0"/>
          <a:lstStyle/>
          <a:p>
            <a:endParaRPr/>
          </a:p>
        </p:txBody>
      </p:sp>
      <p:sp>
        <p:nvSpPr>
          <p:cNvPr id="78" name="object 78"/>
          <p:cNvSpPr/>
          <p:nvPr/>
        </p:nvSpPr>
        <p:spPr>
          <a:xfrm>
            <a:off x="1964742"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79" name="object 79"/>
          <p:cNvSpPr/>
          <p:nvPr/>
        </p:nvSpPr>
        <p:spPr>
          <a:xfrm>
            <a:off x="2344369"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80" name="object 80"/>
          <p:cNvSpPr/>
          <p:nvPr/>
        </p:nvSpPr>
        <p:spPr>
          <a:xfrm>
            <a:off x="2154556" y="4653839"/>
            <a:ext cx="113664" cy="111760"/>
          </a:xfrm>
          <a:custGeom>
            <a:avLst/>
            <a:gdLst/>
            <a:ahLst/>
            <a:cxnLst/>
            <a:rect l="l" t="t" r="r" b="b"/>
            <a:pathLst>
              <a:path w="113664" h="111760">
                <a:moveTo>
                  <a:pt x="45575" y="0"/>
                </a:moveTo>
                <a:lnTo>
                  <a:pt x="12741" y="20624"/>
                </a:lnTo>
                <a:lnTo>
                  <a:pt x="0" y="63350"/>
                </a:lnTo>
                <a:lnTo>
                  <a:pt x="3612" y="76407"/>
                </a:lnTo>
                <a:lnTo>
                  <a:pt x="31415" y="105136"/>
                </a:lnTo>
                <a:lnTo>
                  <a:pt x="60924" y="111472"/>
                </a:lnTo>
                <a:lnTo>
                  <a:pt x="74987" y="108571"/>
                </a:lnTo>
                <a:lnTo>
                  <a:pt x="106249" y="82517"/>
                </a:lnTo>
                <a:lnTo>
                  <a:pt x="113315" y="55313"/>
                </a:lnTo>
                <a:lnTo>
                  <a:pt x="111808" y="42512"/>
                </a:lnTo>
                <a:lnTo>
                  <a:pt x="77523" y="5091"/>
                </a:lnTo>
                <a:lnTo>
                  <a:pt x="45575" y="0"/>
                </a:lnTo>
                <a:close/>
              </a:path>
            </a:pathLst>
          </a:custGeom>
          <a:solidFill>
            <a:srgbClr val="FFFFFF"/>
          </a:solidFill>
        </p:spPr>
        <p:txBody>
          <a:bodyPr wrap="square" lIns="0" tIns="0" rIns="0" bIns="0" rtlCol="0"/>
          <a:lstStyle/>
          <a:p>
            <a:endParaRPr/>
          </a:p>
        </p:txBody>
      </p:sp>
      <p:sp>
        <p:nvSpPr>
          <p:cNvPr id="81" name="object 81"/>
          <p:cNvSpPr/>
          <p:nvPr/>
        </p:nvSpPr>
        <p:spPr>
          <a:xfrm>
            <a:off x="3272699" y="3907514"/>
            <a:ext cx="6864984" cy="0"/>
          </a:xfrm>
          <a:custGeom>
            <a:avLst/>
            <a:gdLst/>
            <a:ahLst/>
            <a:cxnLst/>
            <a:rect l="l" t="t" r="r" b="b"/>
            <a:pathLst>
              <a:path w="6864984">
                <a:moveTo>
                  <a:pt x="0" y="0"/>
                </a:moveTo>
                <a:lnTo>
                  <a:pt x="6864901" y="0"/>
                </a:lnTo>
              </a:path>
            </a:pathLst>
          </a:custGeom>
          <a:ln w="76200">
            <a:solidFill>
              <a:srgbClr val="FFFFFF"/>
            </a:solidFill>
          </a:ln>
        </p:spPr>
        <p:txBody>
          <a:bodyPr wrap="square" lIns="0" tIns="0" rIns="0" bIns="0" rtlCol="0"/>
          <a:lstStyle/>
          <a:p>
            <a:endParaRPr/>
          </a:p>
        </p:txBody>
      </p:sp>
      <p:sp>
        <p:nvSpPr>
          <p:cNvPr id="82" name="object 82"/>
          <p:cNvSpPr/>
          <p:nvPr/>
        </p:nvSpPr>
        <p:spPr>
          <a:xfrm>
            <a:off x="885600" y="3869414"/>
            <a:ext cx="2311400" cy="76200"/>
          </a:xfrm>
          <a:custGeom>
            <a:avLst/>
            <a:gdLst/>
            <a:ahLst/>
            <a:cxnLst/>
            <a:rect l="l" t="t" r="r" b="b"/>
            <a:pathLst>
              <a:path w="2311400" h="76200">
                <a:moveTo>
                  <a:pt x="0" y="76200"/>
                </a:moveTo>
                <a:lnTo>
                  <a:pt x="2310899" y="76200"/>
                </a:lnTo>
                <a:lnTo>
                  <a:pt x="2310899" y="0"/>
                </a:lnTo>
                <a:lnTo>
                  <a:pt x="0" y="0"/>
                </a:lnTo>
                <a:lnTo>
                  <a:pt x="0" y="76200"/>
                </a:lnTo>
                <a:close/>
              </a:path>
            </a:pathLst>
          </a:custGeom>
          <a:solidFill>
            <a:srgbClr val="FFFFFF"/>
          </a:solidFill>
        </p:spPr>
        <p:txBody>
          <a:bodyPr wrap="square" lIns="0" tIns="0" rIns="0" bIns="0" rtlCol="0"/>
          <a:lstStyle/>
          <a:p>
            <a:endParaRPr/>
          </a:p>
        </p:txBody>
      </p:sp>
      <p:sp>
        <p:nvSpPr>
          <p:cNvPr id="83" name="object 83"/>
          <p:cNvSpPr txBox="1"/>
          <p:nvPr/>
        </p:nvSpPr>
        <p:spPr>
          <a:xfrm>
            <a:off x="1103839" y="4016102"/>
            <a:ext cx="1682114" cy="615315"/>
          </a:xfrm>
          <a:prstGeom prst="rect">
            <a:avLst/>
          </a:prstGeom>
        </p:spPr>
        <p:txBody>
          <a:bodyPr vert="horz" wrap="square" lIns="0" tIns="0" rIns="0" bIns="0" rtlCol="0">
            <a:spAutoFit/>
          </a:bodyPr>
          <a:lstStyle/>
          <a:p>
            <a:pPr marL="12700">
              <a:lnSpc>
                <a:spcPts val="3800"/>
              </a:lnSpc>
            </a:pPr>
            <a:r>
              <a:rPr sz="3500" b="1" dirty="0">
                <a:solidFill>
                  <a:srgbClr val="FFFFFF"/>
                </a:solidFill>
                <a:latin typeface="Segoe UI"/>
                <a:cs typeface="Segoe UI"/>
              </a:rPr>
              <a:t>166 139</a:t>
            </a:r>
            <a:endParaRPr sz="3500">
              <a:latin typeface="Segoe UI"/>
              <a:cs typeface="Segoe UI"/>
            </a:endParaRPr>
          </a:p>
          <a:p>
            <a:pPr marL="30480">
              <a:lnSpc>
                <a:spcPts val="1520"/>
              </a:lnSpc>
            </a:pPr>
            <a:r>
              <a:rPr sz="1600" dirty="0">
                <a:solidFill>
                  <a:srgbClr val="FFFFFF"/>
                </a:solidFill>
                <a:latin typeface="Segoe UI"/>
                <a:cs typeface="Segoe UI"/>
              </a:rPr>
              <a:t>воспитанников</a:t>
            </a:r>
            <a:endParaRPr sz="1600">
              <a:latin typeface="Segoe UI"/>
              <a:cs typeface="Segoe UI"/>
            </a:endParaRPr>
          </a:p>
        </p:txBody>
      </p:sp>
      <p:sp>
        <p:nvSpPr>
          <p:cNvPr id="84" name="object 84"/>
          <p:cNvSpPr txBox="1"/>
          <p:nvPr/>
        </p:nvSpPr>
        <p:spPr>
          <a:xfrm>
            <a:off x="8443963" y="4144972"/>
            <a:ext cx="1572260" cy="762000"/>
          </a:xfrm>
          <a:prstGeom prst="rect">
            <a:avLst/>
          </a:prstGeom>
        </p:spPr>
        <p:txBody>
          <a:bodyPr vert="horz" wrap="square" lIns="0" tIns="0" rIns="0" bIns="0" rtlCol="0">
            <a:spAutoFit/>
          </a:bodyPr>
          <a:lstStyle/>
          <a:p>
            <a:pPr marL="12700">
              <a:lnSpc>
                <a:spcPct val="100000"/>
              </a:lnSpc>
            </a:pPr>
            <a:r>
              <a:rPr sz="5800" b="1" spc="-295" dirty="0">
                <a:solidFill>
                  <a:srgbClr val="FFFFFF"/>
                </a:solidFill>
                <a:latin typeface="Segoe UI"/>
                <a:cs typeface="Segoe UI"/>
              </a:rPr>
              <a:t>1130</a:t>
            </a:r>
            <a:endParaRPr sz="5800">
              <a:latin typeface="Segoe UI"/>
              <a:cs typeface="Segoe UI"/>
            </a:endParaRPr>
          </a:p>
        </p:txBody>
      </p:sp>
      <p:sp>
        <p:nvSpPr>
          <p:cNvPr id="85" name="object 85"/>
          <p:cNvSpPr txBox="1"/>
          <p:nvPr/>
        </p:nvSpPr>
        <p:spPr>
          <a:xfrm>
            <a:off x="3761911" y="4285142"/>
            <a:ext cx="3325495" cy="500380"/>
          </a:xfrm>
          <a:prstGeom prst="rect">
            <a:avLst/>
          </a:prstGeom>
        </p:spPr>
        <p:txBody>
          <a:bodyPr vert="horz" wrap="square" lIns="0" tIns="0" rIns="0" bIns="0" rtlCol="0">
            <a:spAutoFit/>
          </a:bodyPr>
          <a:lstStyle/>
          <a:p>
            <a:pPr marL="12700" marR="5080" indent="73025">
              <a:lnSpc>
                <a:spcPct val="100000"/>
              </a:lnSpc>
            </a:pPr>
            <a:r>
              <a:rPr sz="1700" b="1" dirty="0">
                <a:solidFill>
                  <a:srgbClr val="FFFFFF"/>
                </a:solidFill>
                <a:latin typeface="Segoe UI"/>
                <a:cs typeface="Segoe UI"/>
              </a:rPr>
              <a:t>Муниципальные дош</a:t>
            </a:r>
            <a:r>
              <a:rPr sz="1700" b="1" spc="-30" dirty="0">
                <a:solidFill>
                  <a:srgbClr val="FFFFFF"/>
                </a:solidFill>
                <a:latin typeface="Segoe UI"/>
                <a:cs typeface="Segoe UI"/>
              </a:rPr>
              <a:t>к</a:t>
            </a:r>
            <a:r>
              <a:rPr sz="1700" b="1" dirty="0">
                <a:solidFill>
                  <a:srgbClr val="FFFFFF"/>
                </a:solidFill>
                <a:latin typeface="Segoe UI"/>
                <a:cs typeface="Segoe UI"/>
              </a:rPr>
              <a:t>ольные об</a:t>
            </a:r>
            <a:r>
              <a:rPr sz="1700" b="1" spc="-20"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5"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86" name="object 86"/>
          <p:cNvSpPr/>
          <p:nvPr/>
        </p:nvSpPr>
        <p:spPr>
          <a:xfrm>
            <a:off x="3234599" y="3107663"/>
            <a:ext cx="0" cy="3779520"/>
          </a:xfrm>
          <a:custGeom>
            <a:avLst/>
            <a:gdLst/>
            <a:ahLst/>
            <a:cxnLst/>
            <a:rect l="l" t="t" r="r" b="b"/>
            <a:pathLst>
              <a:path h="3779520">
                <a:moveTo>
                  <a:pt x="0" y="0"/>
                </a:moveTo>
                <a:lnTo>
                  <a:pt x="0" y="3778973"/>
                </a:lnTo>
              </a:path>
            </a:pathLst>
          </a:custGeom>
          <a:ln w="76200">
            <a:solidFill>
              <a:srgbClr val="FFFFFF"/>
            </a:solidFill>
          </a:ln>
        </p:spPr>
        <p:txBody>
          <a:bodyPr wrap="square" lIns="0" tIns="0" rIns="0" bIns="0" rtlCol="0"/>
          <a:lstStyle/>
          <a:p>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43</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p:nvPr/>
        </p:nvSpPr>
        <p:spPr>
          <a:xfrm>
            <a:off x="529437" y="3820795"/>
            <a:ext cx="2306955" cy="1513840"/>
          </a:xfrm>
          <a:custGeom>
            <a:avLst/>
            <a:gdLst/>
            <a:ahLst/>
            <a:cxnLst/>
            <a:rect l="l" t="t" r="r" b="b"/>
            <a:pathLst>
              <a:path w="2306955" h="1513839">
                <a:moveTo>
                  <a:pt x="0" y="1513700"/>
                </a:moveTo>
                <a:lnTo>
                  <a:pt x="2306841" y="1513700"/>
                </a:lnTo>
                <a:lnTo>
                  <a:pt x="2306841" y="0"/>
                </a:lnTo>
                <a:lnTo>
                  <a:pt x="0" y="0"/>
                </a:lnTo>
                <a:lnTo>
                  <a:pt x="0" y="1513700"/>
                </a:lnTo>
                <a:close/>
              </a:path>
            </a:pathLst>
          </a:custGeom>
          <a:solidFill>
            <a:srgbClr val="A5D6CF"/>
          </a:solidFill>
        </p:spPr>
        <p:txBody>
          <a:bodyPr wrap="square" lIns="0" tIns="0" rIns="0" bIns="0" rtlCol="0"/>
          <a:lstStyle/>
          <a:p>
            <a:endParaRPr/>
          </a:p>
        </p:txBody>
      </p:sp>
      <p:sp>
        <p:nvSpPr>
          <p:cNvPr id="37" name="object 37"/>
          <p:cNvSpPr/>
          <p:nvPr/>
        </p:nvSpPr>
        <p:spPr>
          <a:xfrm>
            <a:off x="2912479" y="3812711"/>
            <a:ext cx="6878955" cy="1515110"/>
          </a:xfrm>
          <a:custGeom>
            <a:avLst/>
            <a:gdLst/>
            <a:ahLst/>
            <a:cxnLst/>
            <a:rect l="l" t="t" r="r" b="b"/>
            <a:pathLst>
              <a:path w="6878955" h="1515110">
                <a:moveTo>
                  <a:pt x="0" y="1514709"/>
                </a:moveTo>
                <a:lnTo>
                  <a:pt x="6878369" y="1514709"/>
                </a:lnTo>
                <a:lnTo>
                  <a:pt x="6878369" y="0"/>
                </a:lnTo>
                <a:lnTo>
                  <a:pt x="0" y="0"/>
                </a:lnTo>
                <a:lnTo>
                  <a:pt x="0" y="1514709"/>
                </a:lnTo>
                <a:close/>
              </a:path>
            </a:pathLst>
          </a:custGeom>
          <a:solidFill>
            <a:srgbClr val="39B6A8"/>
          </a:solidFill>
        </p:spPr>
        <p:txBody>
          <a:bodyPr wrap="square" lIns="0" tIns="0" rIns="0" bIns="0" rtlCol="0"/>
          <a:lstStyle/>
          <a:p>
            <a:endParaRPr/>
          </a:p>
        </p:txBody>
      </p:sp>
      <p:sp>
        <p:nvSpPr>
          <p:cNvPr id="38" name="object 38"/>
          <p:cNvSpPr/>
          <p:nvPr/>
        </p:nvSpPr>
        <p:spPr>
          <a:xfrm>
            <a:off x="529437" y="5403610"/>
            <a:ext cx="2306955" cy="1337310"/>
          </a:xfrm>
          <a:custGeom>
            <a:avLst/>
            <a:gdLst/>
            <a:ahLst/>
            <a:cxnLst/>
            <a:rect l="l" t="t" r="r" b="b"/>
            <a:pathLst>
              <a:path w="2306955" h="1337309">
                <a:moveTo>
                  <a:pt x="0" y="1337219"/>
                </a:moveTo>
                <a:lnTo>
                  <a:pt x="2306841" y="1337219"/>
                </a:lnTo>
                <a:lnTo>
                  <a:pt x="2306841" y="0"/>
                </a:lnTo>
                <a:lnTo>
                  <a:pt x="0" y="0"/>
                </a:lnTo>
                <a:lnTo>
                  <a:pt x="0" y="1337219"/>
                </a:lnTo>
                <a:close/>
              </a:path>
            </a:pathLst>
          </a:custGeom>
          <a:solidFill>
            <a:srgbClr val="FBCFAD"/>
          </a:solidFill>
        </p:spPr>
        <p:txBody>
          <a:bodyPr wrap="square" lIns="0" tIns="0" rIns="0" bIns="0" rtlCol="0"/>
          <a:lstStyle/>
          <a:p>
            <a:endParaRPr/>
          </a:p>
        </p:txBody>
      </p:sp>
      <p:sp>
        <p:nvSpPr>
          <p:cNvPr id="39" name="object 39"/>
          <p:cNvSpPr/>
          <p:nvPr/>
        </p:nvSpPr>
        <p:spPr>
          <a:xfrm>
            <a:off x="2900159" y="5403610"/>
            <a:ext cx="6891020" cy="1330325"/>
          </a:xfrm>
          <a:custGeom>
            <a:avLst/>
            <a:gdLst/>
            <a:ahLst/>
            <a:cxnLst/>
            <a:rect l="l" t="t" r="r" b="b"/>
            <a:pathLst>
              <a:path w="6891020" h="1330325">
                <a:moveTo>
                  <a:pt x="0" y="1330145"/>
                </a:moveTo>
                <a:lnTo>
                  <a:pt x="6890613" y="1330145"/>
                </a:lnTo>
                <a:lnTo>
                  <a:pt x="6890613" y="0"/>
                </a:lnTo>
                <a:lnTo>
                  <a:pt x="0" y="0"/>
                </a:lnTo>
                <a:lnTo>
                  <a:pt x="0" y="1330145"/>
                </a:lnTo>
                <a:close/>
              </a:path>
            </a:pathLst>
          </a:custGeom>
          <a:solidFill>
            <a:srgbClr val="F49B58"/>
          </a:solidFill>
        </p:spPr>
        <p:txBody>
          <a:bodyPr wrap="square" lIns="0" tIns="0" rIns="0" bIns="0" rtlCol="0"/>
          <a:lstStyle/>
          <a:p>
            <a:endParaRPr/>
          </a:p>
        </p:txBody>
      </p:sp>
      <p:sp>
        <p:nvSpPr>
          <p:cNvPr id="40" name="object 40"/>
          <p:cNvSpPr/>
          <p:nvPr/>
        </p:nvSpPr>
        <p:spPr>
          <a:xfrm>
            <a:off x="535660" y="2443594"/>
            <a:ext cx="2301240" cy="1294765"/>
          </a:xfrm>
          <a:custGeom>
            <a:avLst/>
            <a:gdLst/>
            <a:ahLst/>
            <a:cxnLst/>
            <a:rect l="l" t="t" r="r" b="b"/>
            <a:pathLst>
              <a:path w="2301240" h="1294764">
                <a:moveTo>
                  <a:pt x="0" y="1294650"/>
                </a:moveTo>
                <a:lnTo>
                  <a:pt x="2300618" y="1294650"/>
                </a:lnTo>
                <a:lnTo>
                  <a:pt x="2300618" y="0"/>
                </a:lnTo>
                <a:lnTo>
                  <a:pt x="0" y="0"/>
                </a:lnTo>
                <a:lnTo>
                  <a:pt x="0" y="1294650"/>
                </a:lnTo>
                <a:close/>
              </a:path>
            </a:pathLst>
          </a:custGeom>
          <a:solidFill>
            <a:srgbClr val="C0CCEA"/>
          </a:solidFill>
        </p:spPr>
        <p:txBody>
          <a:bodyPr wrap="square" lIns="0" tIns="0" rIns="0" bIns="0" rtlCol="0"/>
          <a:lstStyle/>
          <a:p>
            <a:endParaRPr/>
          </a:p>
        </p:txBody>
      </p:sp>
      <p:sp>
        <p:nvSpPr>
          <p:cNvPr id="41" name="object 41"/>
          <p:cNvSpPr/>
          <p:nvPr/>
        </p:nvSpPr>
        <p:spPr>
          <a:xfrm>
            <a:off x="2912479" y="2443594"/>
            <a:ext cx="6891020" cy="1294765"/>
          </a:xfrm>
          <a:custGeom>
            <a:avLst/>
            <a:gdLst/>
            <a:ahLst/>
            <a:cxnLst/>
            <a:rect l="l" t="t" r="r" b="b"/>
            <a:pathLst>
              <a:path w="6891020" h="1294764">
                <a:moveTo>
                  <a:pt x="0" y="1294650"/>
                </a:moveTo>
                <a:lnTo>
                  <a:pt x="6890612" y="1294650"/>
                </a:lnTo>
                <a:lnTo>
                  <a:pt x="6890612" y="0"/>
                </a:lnTo>
                <a:lnTo>
                  <a:pt x="0" y="0"/>
                </a:lnTo>
                <a:lnTo>
                  <a:pt x="0" y="1294650"/>
                </a:lnTo>
                <a:close/>
              </a:path>
            </a:pathLst>
          </a:custGeom>
          <a:solidFill>
            <a:srgbClr val="7A9BD1"/>
          </a:solidFill>
        </p:spPr>
        <p:txBody>
          <a:bodyPr wrap="square" lIns="0" tIns="0" rIns="0" bIns="0" rtlCol="0"/>
          <a:lstStyle/>
          <a:p>
            <a:endParaRPr/>
          </a:p>
        </p:txBody>
      </p:sp>
      <p:sp>
        <p:nvSpPr>
          <p:cNvPr id="42" name="object 42"/>
          <p:cNvSpPr/>
          <p:nvPr/>
        </p:nvSpPr>
        <p:spPr>
          <a:xfrm>
            <a:off x="2620368" y="4579614"/>
            <a:ext cx="76200" cy="81915"/>
          </a:xfrm>
          <a:custGeom>
            <a:avLst/>
            <a:gdLst/>
            <a:ahLst/>
            <a:cxnLst/>
            <a:rect l="l" t="t" r="r" b="b"/>
            <a:pathLst>
              <a:path w="76200" h="81914">
                <a:moveTo>
                  <a:pt x="43319" y="81426"/>
                </a:moveTo>
                <a:lnTo>
                  <a:pt x="27565" y="79428"/>
                </a:lnTo>
                <a:lnTo>
                  <a:pt x="14837" y="73316"/>
                </a:lnTo>
                <a:lnTo>
                  <a:pt x="5520" y="63880"/>
                </a:lnTo>
                <a:lnTo>
                  <a:pt x="0" y="51905"/>
                </a:lnTo>
                <a:lnTo>
                  <a:pt x="1170" y="34124"/>
                </a:lnTo>
                <a:lnTo>
                  <a:pt x="5911" y="19907"/>
                </a:lnTo>
                <a:lnTo>
                  <a:pt x="13581" y="9390"/>
                </a:lnTo>
                <a:lnTo>
                  <a:pt x="23543" y="2709"/>
                </a:lnTo>
                <a:lnTo>
                  <a:pt x="35155" y="0"/>
                </a:lnTo>
                <a:lnTo>
                  <a:pt x="49559" y="2482"/>
                </a:lnTo>
                <a:lnTo>
                  <a:pt x="61487" y="9404"/>
                </a:lnTo>
                <a:lnTo>
                  <a:pt x="70225" y="19864"/>
                </a:lnTo>
                <a:lnTo>
                  <a:pt x="75058" y="32963"/>
                </a:lnTo>
                <a:lnTo>
                  <a:pt x="75793" y="40946"/>
                </a:lnTo>
                <a:lnTo>
                  <a:pt x="73308" y="55451"/>
                </a:lnTo>
                <a:lnTo>
                  <a:pt x="66460" y="67677"/>
                </a:lnTo>
                <a:lnTo>
                  <a:pt x="56160" y="76657"/>
                </a:lnTo>
                <a:lnTo>
                  <a:pt x="43319" y="81426"/>
                </a:lnTo>
                <a:close/>
              </a:path>
            </a:pathLst>
          </a:custGeom>
          <a:solidFill>
            <a:srgbClr val="FFFFFF"/>
          </a:solidFill>
        </p:spPr>
        <p:txBody>
          <a:bodyPr wrap="square" lIns="0" tIns="0" rIns="0" bIns="0" rtlCol="0"/>
          <a:lstStyle/>
          <a:p>
            <a:endParaRPr/>
          </a:p>
        </p:txBody>
      </p:sp>
      <p:sp>
        <p:nvSpPr>
          <p:cNvPr id="43" name="object 43"/>
          <p:cNvSpPr/>
          <p:nvPr/>
        </p:nvSpPr>
        <p:spPr>
          <a:xfrm>
            <a:off x="2157094" y="4579613"/>
            <a:ext cx="76200" cy="81915"/>
          </a:xfrm>
          <a:custGeom>
            <a:avLst/>
            <a:gdLst/>
            <a:ahLst/>
            <a:cxnLst/>
            <a:rect l="l" t="t" r="r" b="b"/>
            <a:pathLst>
              <a:path w="76200" h="81914">
                <a:moveTo>
                  <a:pt x="43312" y="81426"/>
                </a:moveTo>
                <a:lnTo>
                  <a:pt x="27558" y="79428"/>
                </a:lnTo>
                <a:lnTo>
                  <a:pt x="14832" y="73315"/>
                </a:lnTo>
                <a:lnTo>
                  <a:pt x="5517" y="63877"/>
                </a:lnTo>
                <a:lnTo>
                  <a:pt x="0" y="51900"/>
                </a:lnTo>
                <a:lnTo>
                  <a:pt x="1171" y="34119"/>
                </a:lnTo>
                <a:lnTo>
                  <a:pt x="5911" y="19902"/>
                </a:lnTo>
                <a:lnTo>
                  <a:pt x="13582" y="9386"/>
                </a:lnTo>
                <a:lnTo>
                  <a:pt x="23544" y="2707"/>
                </a:lnTo>
                <a:lnTo>
                  <a:pt x="35158" y="0"/>
                </a:lnTo>
                <a:lnTo>
                  <a:pt x="49559" y="2483"/>
                </a:lnTo>
                <a:lnTo>
                  <a:pt x="61485" y="9407"/>
                </a:lnTo>
                <a:lnTo>
                  <a:pt x="70222" y="19869"/>
                </a:lnTo>
                <a:lnTo>
                  <a:pt x="75053" y="32970"/>
                </a:lnTo>
                <a:lnTo>
                  <a:pt x="75787" y="40947"/>
                </a:lnTo>
                <a:lnTo>
                  <a:pt x="73301" y="55451"/>
                </a:lnTo>
                <a:lnTo>
                  <a:pt x="66453" y="67677"/>
                </a:lnTo>
                <a:lnTo>
                  <a:pt x="56153" y="76658"/>
                </a:lnTo>
                <a:lnTo>
                  <a:pt x="43312" y="81426"/>
                </a:lnTo>
                <a:close/>
              </a:path>
            </a:pathLst>
          </a:custGeom>
          <a:solidFill>
            <a:srgbClr val="FFFFFF"/>
          </a:solidFill>
        </p:spPr>
        <p:txBody>
          <a:bodyPr wrap="square" lIns="0" tIns="0" rIns="0" bIns="0" rtlCol="0"/>
          <a:lstStyle/>
          <a:p>
            <a:endParaRPr/>
          </a:p>
        </p:txBody>
      </p:sp>
      <p:sp>
        <p:nvSpPr>
          <p:cNvPr id="44" name="object 44"/>
          <p:cNvSpPr/>
          <p:nvPr/>
        </p:nvSpPr>
        <p:spPr>
          <a:xfrm>
            <a:off x="2465947" y="4579613"/>
            <a:ext cx="76200" cy="81915"/>
          </a:xfrm>
          <a:custGeom>
            <a:avLst/>
            <a:gdLst/>
            <a:ahLst/>
            <a:cxnLst/>
            <a:rect l="l" t="t" r="r" b="b"/>
            <a:pathLst>
              <a:path w="76200" h="81914">
                <a:moveTo>
                  <a:pt x="43312" y="81426"/>
                </a:moveTo>
                <a:lnTo>
                  <a:pt x="27558" y="79428"/>
                </a:lnTo>
                <a:lnTo>
                  <a:pt x="14832" y="73315"/>
                </a:lnTo>
                <a:lnTo>
                  <a:pt x="5517" y="63877"/>
                </a:lnTo>
                <a:lnTo>
                  <a:pt x="0" y="51900"/>
                </a:lnTo>
                <a:lnTo>
                  <a:pt x="1171" y="34119"/>
                </a:lnTo>
                <a:lnTo>
                  <a:pt x="5911" y="19902"/>
                </a:lnTo>
                <a:lnTo>
                  <a:pt x="13582" y="9386"/>
                </a:lnTo>
                <a:lnTo>
                  <a:pt x="23544" y="2707"/>
                </a:lnTo>
                <a:lnTo>
                  <a:pt x="35158" y="0"/>
                </a:lnTo>
                <a:lnTo>
                  <a:pt x="49559" y="2483"/>
                </a:lnTo>
                <a:lnTo>
                  <a:pt x="61485" y="9407"/>
                </a:lnTo>
                <a:lnTo>
                  <a:pt x="70222" y="19869"/>
                </a:lnTo>
                <a:lnTo>
                  <a:pt x="75053" y="32970"/>
                </a:lnTo>
                <a:lnTo>
                  <a:pt x="75787" y="40947"/>
                </a:lnTo>
                <a:lnTo>
                  <a:pt x="73301" y="55451"/>
                </a:lnTo>
                <a:lnTo>
                  <a:pt x="66453" y="67677"/>
                </a:lnTo>
                <a:lnTo>
                  <a:pt x="56153" y="76658"/>
                </a:lnTo>
                <a:lnTo>
                  <a:pt x="43312" y="81426"/>
                </a:lnTo>
                <a:close/>
              </a:path>
            </a:pathLst>
          </a:custGeom>
          <a:solidFill>
            <a:srgbClr val="FFFFFF"/>
          </a:solidFill>
        </p:spPr>
        <p:txBody>
          <a:bodyPr wrap="square" lIns="0" tIns="0" rIns="0" bIns="0" rtlCol="0"/>
          <a:lstStyle/>
          <a:p>
            <a:endParaRPr/>
          </a:p>
        </p:txBody>
      </p:sp>
      <p:sp>
        <p:nvSpPr>
          <p:cNvPr id="45" name="object 45"/>
          <p:cNvSpPr/>
          <p:nvPr/>
        </p:nvSpPr>
        <p:spPr>
          <a:xfrm>
            <a:off x="2311521" y="4579613"/>
            <a:ext cx="76200" cy="81915"/>
          </a:xfrm>
          <a:custGeom>
            <a:avLst/>
            <a:gdLst/>
            <a:ahLst/>
            <a:cxnLst/>
            <a:rect l="l" t="t" r="r" b="b"/>
            <a:pathLst>
              <a:path w="76200" h="81914">
                <a:moveTo>
                  <a:pt x="43312" y="81426"/>
                </a:moveTo>
                <a:lnTo>
                  <a:pt x="27558" y="79428"/>
                </a:lnTo>
                <a:lnTo>
                  <a:pt x="14832" y="73315"/>
                </a:lnTo>
                <a:lnTo>
                  <a:pt x="5517" y="63877"/>
                </a:lnTo>
                <a:lnTo>
                  <a:pt x="0" y="51900"/>
                </a:lnTo>
                <a:lnTo>
                  <a:pt x="1171" y="34119"/>
                </a:lnTo>
                <a:lnTo>
                  <a:pt x="5911" y="19902"/>
                </a:lnTo>
                <a:lnTo>
                  <a:pt x="13582" y="9386"/>
                </a:lnTo>
                <a:lnTo>
                  <a:pt x="23544" y="2707"/>
                </a:lnTo>
                <a:lnTo>
                  <a:pt x="35158" y="0"/>
                </a:lnTo>
                <a:lnTo>
                  <a:pt x="49559" y="2483"/>
                </a:lnTo>
                <a:lnTo>
                  <a:pt x="61485" y="9407"/>
                </a:lnTo>
                <a:lnTo>
                  <a:pt x="70222" y="19869"/>
                </a:lnTo>
                <a:lnTo>
                  <a:pt x="75053" y="32970"/>
                </a:lnTo>
                <a:lnTo>
                  <a:pt x="75787" y="40947"/>
                </a:lnTo>
                <a:lnTo>
                  <a:pt x="73301" y="55451"/>
                </a:lnTo>
                <a:lnTo>
                  <a:pt x="66453" y="67677"/>
                </a:lnTo>
                <a:lnTo>
                  <a:pt x="56153" y="76658"/>
                </a:lnTo>
                <a:lnTo>
                  <a:pt x="43312" y="81426"/>
                </a:lnTo>
                <a:close/>
              </a:path>
            </a:pathLst>
          </a:custGeom>
          <a:solidFill>
            <a:srgbClr val="FFFFFF"/>
          </a:solidFill>
        </p:spPr>
        <p:txBody>
          <a:bodyPr wrap="square" lIns="0" tIns="0" rIns="0" bIns="0" rtlCol="0"/>
          <a:lstStyle/>
          <a:p>
            <a:endParaRPr/>
          </a:p>
        </p:txBody>
      </p:sp>
      <p:sp>
        <p:nvSpPr>
          <p:cNvPr id="46" name="object 46"/>
          <p:cNvSpPr/>
          <p:nvPr/>
        </p:nvSpPr>
        <p:spPr>
          <a:xfrm>
            <a:off x="2102389" y="4669804"/>
            <a:ext cx="648970" cy="368935"/>
          </a:xfrm>
          <a:custGeom>
            <a:avLst/>
            <a:gdLst/>
            <a:ahLst/>
            <a:cxnLst/>
            <a:rect l="l" t="t" r="r" b="b"/>
            <a:pathLst>
              <a:path w="648969" h="368935">
                <a:moveTo>
                  <a:pt x="21623" y="171318"/>
                </a:moveTo>
                <a:lnTo>
                  <a:pt x="14670" y="171318"/>
                </a:lnTo>
                <a:lnTo>
                  <a:pt x="11105" y="171042"/>
                </a:lnTo>
                <a:lnTo>
                  <a:pt x="1537" y="163310"/>
                </a:lnTo>
                <a:lnTo>
                  <a:pt x="0" y="150821"/>
                </a:lnTo>
                <a:lnTo>
                  <a:pt x="24710" y="31926"/>
                </a:lnTo>
                <a:lnTo>
                  <a:pt x="68300" y="3053"/>
                </a:lnTo>
                <a:lnTo>
                  <a:pt x="94438" y="0"/>
                </a:lnTo>
                <a:lnTo>
                  <a:pt x="104647" y="1158"/>
                </a:lnTo>
                <a:lnTo>
                  <a:pt x="143335" y="15391"/>
                </a:lnTo>
                <a:lnTo>
                  <a:pt x="162692" y="49147"/>
                </a:lnTo>
                <a:lnTo>
                  <a:pt x="53279" y="49147"/>
                </a:lnTo>
                <a:lnTo>
                  <a:pt x="30112" y="158202"/>
                </a:lnTo>
                <a:lnTo>
                  <a:pt x="27797" y="166394"/>
                </a:lnTo>
                <a:lnTo>
                  <a:pt x="21623" y="171318"/>
                </a:lnTo>
                <a:close/>
              </a:path>
              <a:path w="648969" h="368935">
                <a:moveTo>
                  <a:pt x="200884" y="79482"/>
                </a:moveTo>
                <a:lnTo>
                  <a:pt x="169097" y="79482"/>
                </a:lnTo>
                <a:lnTo>
                  <a:pt x="179137" y="31926"/>
                </a:lnTo>
                <a:lnTo>
                  <a:pt x="179909" y="28650"/>
                </a:lnTo>
                <a:lnTo>
                  <a:pt x="222728" y="3053"/>
                </a:lnTo>
                <a:lnTo>
                  <a:pt x="248864" y="0"/>
                </a:lnTo>
                <a:lnTo>
                  <a:pt x="259071" y="1158"/>
                </a:lnTo>
                <a:lnTo>
                  <a:pt x="297763" y="15391"/>
                </a:lnTo>
                <a:lnTo>
                  <a:pt x="317058" y="49147"/>
                </a:lnTo>
                <a:lnTo>
                  <a:pt x="207706" y="49147"/>
                </a:lnTo>
                <a:lnTo>
                  <a:pt x="200884" y="79482"/>
                </a:lnTo>
                <a:close/>
              </a:path>
              <a:path w="648969" h="368935">
                <a:moveTo>
                  <a:pt x="509992" y="80302"/>
                </a:moveTo>
                <a:lnTo>
                  <a:pt x="477952" y="80302"/>
                </a:lnTo>
                <a:lnTo>
                  <a:pt x="487992" y="31926"/>
                </a:lnTo>
                <a:lnTo>
                  <a:pt x="488764" y="28650"/>
                </a:lnTo>
                <a:lnTo>
                  <a:pt x="531584" y="3053"/>
                </a:lnTo>
                <a:lnTo>
                  <a:pt x="557714" y="0"/>
                </a:lnTo>
                <a:lnTo>
                  <a:pt x="567924" y="1158"/>
                </a:lnTo>
                <a:lnTo>
                  <a:pt x="606615" y="15391"/>
                </a:lnTo>
                <a:lnTo>
                  <a:pt x="625893" y="49147"/>
                </a:lnTo>
                <a:lnTo>
                  <a:pt x="516561" y="49147"/>
                </a:lnTo>
                <a:lnTo>
                  <a:pt x="509992" y="80302"/>
                </a:lnTo>
                <a:close/>
              </a:path>
              <a:path w="648969" h="368935">
                <a:moveTo>
                  <a:pt x="355346" y="80302"/>
                </a:moveTo>
                <a:lnTo>
                  <a:pt x="323524" y="80302"/>
                </a:lnTo>
                <a:lnTo>
                  <a:pt x="323524" y="79482"/>
                </a:lnTo>
                <a:lnTo>
                  <a:pt x="333565" y="31926"/>
                </a:lnTo>
                <a:lnTo>
                  <a:pt x="377155" y="3053"/>
                </a:lnTo>
                <a:lnTo>
                  <a:pt x="403289" y="0"/>
                </a:lnTo>
                <a:lnTo>
                  <a:pt x="413497" y="1158"/>
                </a:lnTo>
                <a:lnTo>
                  <a:pt x="452190" y="15391"/>
                </a:lnTo>
                <a:lnTo>
                  <a:pt x="471486" y="49147"/>
                </a:lnTo>
                <a:lnTo>
                  <a:pt x="362133" y="49147"/>
                </a:lnTo>
                <a:lnTo>
                  <a:pt x="355346" y="80302"/>
                </a:lnTo>
                <a:close/>
              </a:path>
              <a:path w="648969" h="368935">
                <a:moveTo>
                  <a:pt x="153655" y="229532"/>
                </a:moveTo>
                <a:lnTo>
                  <a:pt x="30112" y="229532"/>
                </a:lnTo>
                <a:lnTo>
                  <a:pt x="53279" y="107361"/>
                </a:lnTo>
                <a:lnTo>
                  <a:pt x="53279" y="49147"/>
                </a:lnTo>
                <a:lnTo>
                  <a:pt x="130488" y="49147"/>
                </a:lnTo>
                <a:lnTo>
                  <a:pt x="130488" y="107361"/>
                </a:lnTo>
                <a:lnTo>
                  <a:pt x="153655" y="229532"/>
                </a:lnTo>
                <a:close/>
              </a:path>
              <a:path w="648969" h="368935">
                <a:moveTo>
                  <a:pt x="175279" y="172137"/>
                </a:moveTo>
                <a:lnTo>
                  <a:pt x="161380" y="172137"/>
                </a:lnTo>
                <a:lnTo>
                  <a:pt x="155199" y="166394"/>
                </a:lnTo>
                <a:lnTo>
                  <a:pt x="153655" y="159021"/>
                </a:lnTo>
                <a:lnTo>
                  <a:pt x="130488" y="49147"/>
                </a:lnTo>
                <a:lnTo>
                  <a:pt x="162692" y="49147"/>
                </a:lnTo>
                <a:lnTo>
                  <a:pt x="169097" y="79482"/>
                </a:lnTo>
                <a:lnTo>
                  <a:pt x="200884" y="79482"/>
                </a:lnTo>
                <a:lnTo>
                  <a:pt x="182996" y="159021"/>
                </a:lnTo>
                <a:lnTo>
                  <a:pt x="181452" y="167222"/>
                </a:lnTo>
                <a:lnTo>
                  <a:pt x="175279" y="172137"/>
                </a:lnTo>
                <a:close/>
              </a:path>
              <a:path w="648969" h="368935">
                <a:moveTo>
                  <a:pt x="238590" y="368923"/>
                </a:moveTo>
                <a:lnTo>
                  <a:pt x="207706" y="368923"/>
                </a:lnTo>
                <a:lnTo>
                  <a:pt x="207706" y="49147"/>
                </a:lnTo>
                <a:lnTo>
                  <a:pt x="284915" y="49147"/>
                </a:lnTo>
                <a:lnTo>
                  <a:pt x="284915" y="180337"/>
                </a:lnTo>
                <a:lnTo>
                  <a:pt x="238590" y="180337"/>
                </a:lnTo>
                <a:lnTo>
                  <a:pt x="238590" y="368923"/>
                </a:lnTo>
                <a:close/>
              </a:path>
              <a:path w="648969" h="368935">
                <a:moveTo>
                  <a:pt x="330478" y="172137"/>
                </a:moveTo>
                <a:lnTo>
                  <a:pt x="315808" y="172137"/>
                </a:lnTo>
                <a:lnTo>
                  <a:pt x="309626" y="166394"/>
                </a:lnTo>
                <a:lnTo>
                  <a:pt x="308083" y="159021"/>
                </a:lnTo>
                <a:lnTo>
                  <a:pt x="284915" y="49147"/>
                </a:lnTo>
                <a:lnTo>
                  <a:pt x="317058" y="49147"/>
                </a:lnTo>
                <a:lnTo>
                  <a:pt x="323524" y="80302"/>
                </a:lnTo>
                <a:lnTo>
                  <a:pt x="355346" y="80302"/>
                </a:lnTo>
                <a:lnTo>
                  <a:pt x="338195" y="159021"/>
                </a:lnTo>
                <a:lnTo>
                  <a:pt x="336651" y="167222"/>
                </a:lnTo>
                <a:lnTo>
                  <a:pt x="330478" y="172137"/>
                </a:lnTo>
                <a:close/>
              </a:path>
              <a:path w="648969" h="368935">
                <a:moveTo>
                  <a:pt x="462510" y="229532"/>
                </a:moveTo>
                <a:lnTo>
                  <a:pt x="338966" y="229532"/>
                </a:lnTo>
                <a:lnTo>
                  <a:pt x="362133" y="108180"/>
                </a:lnTo>
                <a:lnTo>
                  <a:pt x="362133" y="49147"/>
                </a:lnTo>
                <a:lnTo>
                  <a:pt x="439343" y="49147"/>
                </a:lnTo>
                <a:lnTo>
                  <a:pt x="439343" y="106542"/>
                </a:lnTo>
                <a:lnTo>
                  <a:pt x="462510" y="229532"/>
                </a:lnTo>
                <a:close/>
              </a:path>
              <a:path w="648969" h="368935">
                <a:moveTo>
                  <a:pt x="484905" y="172137"/>
                </a:moveTo>
                <a:lnTo>
                  <a:pt x="470227" y="172137"/>
                </a:lnTo>
                <a:lnTo>
                  <a:pt x="464053" y="166394"/>
                </a:lnTo>
                <a:lnTo>
                  <a:pt x="462510" y="159021"/>
                </a:lnTo>
                <a:lnTo>
                  <a:pt x="439343" y="49147"/>
                </a:lnTo>
                <a:lnTo>
                  <a:pt x="471486" y="49147"/>
                </a:lnTo>
                <a:lnTo>
                  <a:pt x="477952" y="80302"/>
                </a:lnTo>
                <a:lnTo>
                  <a:pt x="509992" y="80302"/>
                </a:lnTo>
                <a:lnTo>
                  <a:pt x="493394" y="159021"/>
                </a:lnTo>
                <a:lnTo>
                  <a:pt x="491079" y="167222"/>
                </a:lnTo>
                <a:lnTo>
                  <a:pt x="484905" y="172137"/>
                </a:lnTo>
                <a:close/>
              </a:path>
              <a:path w="648969" h="368935">
                <a:moveTo>
                  <a:pt x="547445" y="368923"/>
                </a:moveTo>
                <a:lnTo>
                  <a:pt x="516561" y="368923"/>
                </a:lnTo>
                <a:lnTo>
                  <a:pt x="516561" y="49147"/>
                </a:lnTo>
                <a:lnTo>
                  <a:pt x="593770" y="49147"/>
                </a:lnTo>
                <a:lnTo>
                  <a:pt x="593770" y="180337"/>
                </a:lnTo>
                <a:lnTo>
                  <a:pt x="547445" y="180337"/>
                </a:lnTo>
                <a:lnTo>
                  <a:pt x="547445" y="368923"/>
                </a:lnTo>
                <a:close/>
              </a:path>
              <a:path w="648969" h="368935">
                <a:moveTo>
                  <a:pt x="636237" y="172137"/>
                </a:moveTo>
                <a:lnTo>
                  <a:pt x="624654" y="172137"/>
                </a:lnTo>
                <a:lnTo>
                  <a:pt x="618481" y="166394"/>
                </a:lnTo>
                <a:lnTo>
                  <a:pt x="616937" y="159021"/>
                </a:lnTo>
                <a:lnTo>
                  <a:pt x="593770" y="49147"/>
                </a:lnTo>
                <a:lnTo>
                  <a:pt x="625893" y="49147"/>
                </a:lnTo>
                <a:lnTo>
                  <a:pt x="647049" y="151640"/>
                </a:lnTo>
                <a:lnTo>
                  <a:pt x="648593" y="159841"/>
                </a:lnTo>
                <a:lnTo>
                  <a:pt x="644734" y="168041"/>
                </a:lnTo>
                <a:lnTo>
                  <a:pt x="637781" y="171318"/>
                </a:lnTo>
                <a:lnTo>
                  <a:pt x="636237" y="172137"/>
                </a:lnTo>
                <a:close/>
              </a:path>
              <a:path w="648969" h="368935">
                <a:moveTo>
                  <a:pt x="284915" y="368923"/>
                </a:moveTo>
                <a:lnTo>
                  <a:pt x="254032" y="368923"/>
                </a:lnTo>
                <a:lnTo>
                  <a:pt x="254032" y="180337"/>
                </a:lnTo>
                <a:lnTo>
                  <a:pt x="284915" y="180337"/>
                </a:lnTo>
                <a:lnTo>
                  <a:pt x="284915" y="368923"/>
                </a:lnTo>
                <a:close/>
              </a:path>
              <a:path w="648969" h="368935">
                <a:moveTo>
                  <a:pt x="593770" y="368923"/>
                </a:moveTo>
                <a:lnTo>
                  <a:pt x="562886" y="368923"/>
                </a:lnTo>
                <a:lnTo>
                  <a:pt x="562886" y="180337"/>
                </a:lnTo>
                <a:lnTo>
                  <a:pt x="593770" y="180337"/>
                </a:lnTo>
                <a:lnTo>
                  <a:pt x="593770" y="368923"/>
                </a:lnTo>
                <a:close/>
              </a:path>
              <a:path w="648969" h="368935">
                <a:moveTo>
                  <a:pt x="84162" y="368923"/>
                </a:moveTo>
                <a:lnTo>
                  <a:pt x="53279" y="368923"/>
                </a:lnTo>
                <a:lnTo>
                  <a:pt x="53279" y="229532"/>
                </a:lnTo>
                <a:lnTo>
                  <a:pt x="84162" y="229532"/>
                </a:lnTo>
                <a:lnTo>
                  <a:pt x="84162" y="368923"/>
                </a:lnTo>
                <a:close/>
              </a:path>
              <a:path w="648969" h="368935">
                <a:moveTo>
                  <a:pt x="130488" y="368923"/>
                </a:moveTo>
                <a:lnTo>
                  <a:pt x="99604" y="368923"/>
                </a:lnTo>
                <a:lnTo>
                  <a:pt x="99604" y="229532"/>
                </a:lnTo>
                <a:lnTo>
                  <a:pt x="130488" y="229532"/>
                </a:lnTo>
                <a:lnTo>
                  <a:pt x="130488" y="368923"/>
                </a:lnTo>
                <a:close/>
              </a:path>
              <a:path w="648969" h="368935">
                <a:moveTo>
                  <a:pt x="393017" y="368923"/>
                </a:moveTo>
                <a:lnTo>
                  <a:pt x="362133" y="368923"/>
                </a:lnTo>
                <a:lnTo>
                  <a:pt x="362133" y="229532"/>
                </a:lnTo>
                <a:lnTo>
                  <a:pt x="393017" y="229532"/>
                </a:lnTo>
                <a:lnTo>
                  <a:pt x="393017" y="368923"/>
                </a:lnTo>
                <a:close/>
              </a:path>
              <a:path w="648969" h="368935">
                <a:moveTo>
                  <a:pt x="439343" y="368923"/>
                </a:moveTo>
                <a:lnTo>
                  <a:pt x="408459" y="368923"/>
                </a:lnTo>
                <a:lnTo>
                  <a:pt x="408459" y="229532"/>
                </a:lnTo>
                <a:lnTo>
                  <a:pt x="439343" y="229532"/>
                </a:lnTo>
                <a:lnTo>
                  <a:pt x="439343" y="368923"/>
                </a:lnTo>
                <a:close/>
              </a:path>
            </a:pathLst>
          </a:custGeom>
          <a:solidFill>
            <a:srgbClr val="FFFFFF"/>
          </a:solidFill>
        </p:spPr>
        <p:txBody>
          <a:bodyPr wrap="square" lIns="0" tIns="0" rIns="0" bIns="0" rtlCol="0"/>
          <a:lstStyle/>
          <a:p>
            <a:endParaRPr/>
          </a:p>
        </p:txBody>
      </p:sp>
      <p:sp>
        <p:nvSpPr>
          <p:cNvPr id="47" name="object 47"/>
          <p:cNvSpPr txBox="1"/>
          <p:nvPr/>
        </p:nvSpPr>
        <p:spPr>
          <a:xfrm>
            <a:off x="8788927" y="5679388"/>
            <a:ext cx="901700" cy="787400"/>
          </a:xfrm>
          <a:prstGeom prst="rect">
            <a:avLst/>
          </a:prstGeom>
        </p:spPr>
        <p:txBody>
          <a:bodyPr vert="horz" wrap="square" lIns="0" tIns="0" rIns="0" bIns="0" rtlCol="0">
            <a:spAutoFit/>
          </a:bodyPr>
          <a:lstStyle/>
          <a:p>
            <a:pPr marL="12700">
              <a:lnSpc>
                <a:spcPct val="100000"/>
              </a:lnSpc>
            </a:pPr>
            <a:r>
              <a:rPr sz="6000" b="1" spc="-5" dirty="0">
                <a:solidFill>
                  <a:srgbClr val="FFFFFF"/>
                </a:solidFill>
                <a:latin typeface="Segoe UI"/>
                <a:cs typeface="Segoe UI"/>
              </a:rPr>
              <a:t>20</a:t>
            </a:r>
            <a:endParaRPr sz="6000">
              <a:latin typeface="Segoe UI"/>
              <a:cs typeface="Segoe UI"/>
            </a:endParaRPr>
          </a:p>
        </p:txBody>
      </p:sp>
      <p:sp>
        <p:nvSpPr>
          <p:cNvPr id="48" name="object 48"/>
          <p:cNvSpPr txBox="1"/>
          <p:nvPr/>
        </p:nvSpPr>
        <p:spPr>
          <a:xfrm>
            <a:off x="724371" y="6049719"/>
            <a:ext cx="551180" cy="482600"/>
          </a:xfrm>
          <a:prstGeom prst="rect">
            <a:avLst/>
          </a:prstGeom>
        </p:spPr>
        <p:txBody>
          <a:bodyPr vert="horz" wrap="square" lIns="0" tIns="0" rIns="0" bIns="0" rtlCol="0">
            <a:spAutoFit/>
          </a:bodyPr>
          <a:lstStyle/>
          <a:p>
            <a:pPr marL="12700">
              <a:lnSpc>
                <a:spcPct val="100000"/>
              </a:lnSpc>
            </a:pPr>
            <a:r>
              <a:rPr sz="3600" b="1" spc="-5" dirty="0">
                <a:solidFill>
                  <a:srgbClr val="FFFFFF"/>
                </a:solidFill>
                <a:latin typeface="Segoe UI"/>
                <a:cs typeface="Segoe UI"/>
              </a:rPr>
              <a:t>43</a:t>
            </a:r>
            <a:endParaRPr sz="3600">
              <a:latin typeface="Segoe UI"/>
              <a:cs typeface="Segoe UI"/>
            </a:endParaRPr>
          </a:p>
        </p:txBody>
      </p:sp>
      <p:sp>
        <p:nvSpPr>
          <p:cNvPr id="49" name="object 49"/>
          <p:cNvSpPr txBox="1"/>
          <p:nvPr/>
        </p:nvSpPr>
        <p:spPr>
          <a:xfrm>
            <a:off x="731570" y="5840105"/>
            <a:ext cx="131889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обучающихся</a:t>
            </a:r>
            <a:endParaRPr sz="1600">
              <a:latin typeface="Segoe UI"/>
              <a:cs typeface="Segoe UI"/>
            </a:endParaRPr>
          </a:p>
        </p:txBody>
      </p:sp>
      <p:sp>
        <p:nvSpPr>
          <p:cNvPr id="50" name="object 50"/>
          <p:cNvSpPr/>
          <p:nvPr/>
        </p:nvSpPr>
        <p:spPr>
          <a:xfrm>
            <a:off x="7346030" y="3915944"/>
            <a:ext cx="687070" cy="611505"/>
          </a:xfrm>
          <a:custGeom>
            <a:avLst/>
            <a:gdLst/>
            <a:ahLst/>
            <a:cxnLst/>
            <a:rect l="l" t="t" r="r" b="b"/>
            <a:pathLst>
              <a:path w="687070" h="611504">
                <a:moveTo>
                  <a:pt x="686739" y="254787"/>
                </a:moveTo>
                <a:lnTo>
                  <a:pt x="0" y="254787"/>
                </a:lnTo>
                <a:lnTo>
                  <a:pt x="0" y="577532"/>
                </a:lnTo>
                <a:lnTo>
                  <a:pt x="2987" y="591350"/>
                </a:lnTo>
                <a:lnTo>
                  <a:pt x="11073" y="602462"/>
                </a:lnTo>
                <a:lnTo>
                  <a:pt x="22945" y="609572"/>
                </a:lnTo>
                <a:lnTo>
                  <a:pt x="274701" y="611504"/>
                </a:lnTo>
                <a:lnTo>
                  <a:pt x="274701" y="577532"/>
                </a:lnTo>
                <a:lnTo>
                  <a:pt x="277686" y="563714"/>
                </a:lnTo>
                <a:lnTo>
                  <a:pt x="285769" y="552602"/>
                </a:lnTo>
                <a:lnTo>
                  <a:pt x="297641" y="545492"/>
                </a:lnTo>
                <a:lnTo>
                  <a:pt x="377710" y="543559"/>
                </a:lnTo>
                <a:lnTo>
                  <a:pt x="685052" y="543559"/>
                </a:lnTo>
                <a:lnTo>
                  <a:pt x="686739" y="254787"/>
                </a:lnTo>
                <a:close/>
              </a:path>
              <a:path w="687070" h="611504">
                <a:moveTo>
                  <a:pt x="685052" y="543559"/>
                </a:moveTo>
                <a:lnTo>
                  <a:pt x="377710" y="543559"/>
                </a:lnTo>
                <a:lnTo>
                  <a:pt x="391676" y="546514"/>
                </a:lnTo>
                <a:lnTo>
                  <a:pt x="402908" y="554513"/>
                </a:lnTo>
                <a:lnTo>
                  <a:pt x="410095" y="566258"/>
                </a:lnTo>
                <a:lnTo>
                  <a:pt x="412051" y="611504"/>
                </a:lnTo>
                <a:lnTo>
                  <a:pt x="652411" y="611504"/>
                </a:lnTo>
                <a:lnTo>
                  <a:pt x="666377" y="608549"/>
                </a:lnTo>
                <a:lnTo>
                  <a:pt x="677605" y="600548"/>
                </a:lnTo>
                <a:lnTo>
                  <a:pt x="684787" y="588799"/>
                </a:lnTo>
                <a:lnTo>
                  <a:pt x="685052" y="543559"/>
                </a:lnTo>
                <a:close/>
              </a:path>
              <a:path w="687070" h="611504">
                <a:moveTo>
                  <a:pt x="343369" y="0"/>
                </a:moveTo>
                <a:lnTo>
                  <a:pt x="301533" y="3327"/>
                </a:lnTo>
                <a:lnTo>
                  <a:pt x="261869" y="12963"/>
                </a:lnTo>
                <a:lnTo>
                  <a:pt x="224903" y="28388"/>
                </a:lnTo>
                <a:lnTo>
                  <a:pt x="191161" y="49082"/>
                </a:lnTo>
                <a:lnTo>
                  <a:pt x="161169" y="74525"/>
                </a:lnTo>
                <a:lnTo>
                  <a:pt x="135451" y="104197"/>
                </a:lnTo>
                <a:lnTo>
                  <a:pt x="114534" y="137579"/>
                </a:lnTo>
                <a:lnTo>
                  <a:pt x="98943" y="174152"/>
                </a:lnTo>
                <a:lnTo>
                  <a:pt x="89202" y="213394"/>
                </a:lnTo>
                <a:lnTo>
                  <a:pt x="85839" y="254787"/>
                </a:lnTo>
                <a:lnTo>
                  <a:pt x="188849" y="254787"/>
                </a:lnTo>
                <a:lnTo>
                  <a:pt x="189542" y="240085"/>
                </a:lnTo>
                <a:lnTo>
                  <a:pt x="191580" y="225792"/>
                </a:lnTo>
                <a:lnTo>
                  <a:pt x="205149" y="185975"/>
                </a:lnTo>
                <a:lnTo>
                  <a:pt x="228604" y="152033"/>
                </a:lnTo>
                <a:lnTo>
                  <a:pt x="260281" y="125613"/>
                </a:lnTo>
                <a:lnTo>
                  <a:pt x="298515" y="108362"/>
                </a:lnTo>
                <a:lnTo>
                  <a:pt x="341641" y="101926"/>
                </a:lnTo>
                <a:lnTo>
                  <a:pt x="549463" y="101917"/>
                </a:lnTo>
                <a:lnTo>
                  <a:pt x="539000" y="88865"/>
                </a:lnTo>
                <a:lnTo>
                  <a:pt x="511080" y="61242"/>
                </a:lnTo>
                <a:lnTo>
                  <a:pt x="479148" y="38109"/>
                </a:lnTo>
                <a:lnTo>
                  <a:pt x="443729" y="19984"/>
                </a:lnTo>
                <a:lnTo>
                  <a:pt x="405347" y="7389"/>
                </a:lnTo>
                <a:lnTo>
                  <a:pt x="364528" y="842"/>
                </a:lnTo>
                <a:lnTo>
                  <a:pt x="343369" y="0"/>
                </a:lnTo>
                <a:close/>
              </a:path>
              <a:path w="687070" h="611504">
                <a:moveTo>
                  <a:pt x="549463" y="101917"/>
                </a:moveTo>
                <a:lnTo>
                  <a:pt x="343369" y="101917"/>
                </a:lnTo>
                <a:lnTo>
                  <a:pt x="358230" y="102603"/>
                </a:lnTo>
                <a:lnTo>
                  <a:pt x="372677" y="104619"/>
                </a:lnTo>
                <a:lnTo>
                  <a:pt x="412923" y="118043"/>
                </a:lnTo>
                <a:lnTo>
                  <a:pt x="447232" y="141247"/>
                </a:lnTo>
                <a:lnTo>
                  <a:pt x="473937" y="172586"/>
                </a:lnTo>
                <a:lnTo>
                  <a:pt x="491375" y="210411"/>
                </a:lnTo>
                <a:lnTo>
                  <a:pt x="497881" y="253076"/>
                </a:lnTo>
                <a:lnTo>
                  <a:pt x="188849" y="254787"/>
                </a:lnTo>
                <a:lnTo>
                  <a:pt x="600900" y="254787"/>
                </a:lnTo>
                <a:lnTo>
                  <a:pt x="597537" y="213394"/>
                </a:lnTo>
                <a:lnTo>
                  <a:pt x="587797" y="174152"/>
                </a:lnTo>
                <a:lnTo>
                  <a:pt x="572207" y="137579"/>
                </a:lnTo>
                <a:lnTo>
                  <a:pt x="551291" y="104197"/>
                </a:lnTo>
                <a:lnTo>
                  <a:pt x="549463" y="101917"/>
                </a:lnTo>
                <a:close/>
              </a:path>
            </a:pathLst>
          </a:custGeom>
          <a:solidFill>
            <a:srgbClr val="FFFFFF"/>
          </a:solidFill>
        </p:spPr>
        <p:txBody>
          <a:bodyPr wrap="square" lIns="0" tIns="0" rIns="0" bIns="0" rtlCol="0"/>
          <a:lstStyle/>
          <a:p>
            <a:endParaRPr/>
          </a:p>
        </p:txBody>
      </p:sp>
      <p:sp>
        <p:nvSpPr>
          <p:cNvPr id="51" name="object 51"/>
          <p:cNvSpPr/>
          <p:nvPr/>
        </p:nvSpPr>
        <p:spPr>
          <a:xfrm>
            <a:off x="7415008" y="5020044"/>
            <a:ext cx="549275" cy="186690"/>
          </a:xfrm>
          <a:custGeom>
            <a:avLst/>
            <a:gdLst/>
            <a:ahLst/>
            <a:cxnLst/>
            <a:rect l="l" t="t" r="r" b="b"/>
            <a:pathLst>
              <a:path w="549275" h="186689">
                <a:moveTo>
                  <a:pt x="526771" y="0"/>
                </a:moveTo>
                <a:lnTo>
                  <a:pt x="22010" y="0"/>
                </a:lnTo>
                <a:lnTo>
                  <a:pt x="8840" y="4439"/>
                </a:lnTo>
                <a:lnTo>
                  <a:pt x="763" y="15514"/>
                </a:lnTo>
                <a:lnTo>
                  <a:pt x="0" y="186663"/>
                </a:lnTo>
                <a:lnTo>
                  <a:pt x="549098" y="186663"/>
                </a:lnTo>
                <a:lnTo>
                  <a:pt x="549098" y="22085"/>
                </a:lnTo>
                <a:lnTo>
                  <a:pt x="544608" y="9049"/>
                </a:lnTo>
                <a:lnTo>
                  <a:pt x="533415" y="1057"/>
                </a:lnTo>
                <a:lnTo>
                  <a:pt x="526771" y="0"/>
                </a:lnTo>
                <a:close/>
              </a:path>
            </a:pathLst>
          </a:custGeom>
          <a:solidFill>
            <a:srgbClr val="FFFFFF"/>
          </a:solidFill>
        </p:spPr>
        <p:txBody>
          <a:bodyPr wrap="square" lIns="0" tIns="0" rIns="0" bIns="0" rtlCol="0"/>
          <a:lstStyle/>
          <a:p>
            <a:endParaRPr/>
          </a:p>
        </p:txBody>
      </p:sp>
      <p:sp>
        <p:nvSpPr>
          <p:cNvPr id="52" name="object 52"/>
          <p:cNvSpPr/>
          <p:nvPr/>
        </p:nvSpPr>
        <p:spPr>
          <a:xfrm>
            <a:off x="7105670" y="4189415"/>
            <a:ext cx="1144270" cy="1017905"/>
          </a:xfrm>
          <a:custGeom>
            <a:avLst/>
            <a:gdLst/>
            <a:ahLst/>
            <a:cxnLst/>
            <a:rect l="l" t="t" r="r" b="b"/>
            <a:pathLst>
              <a:path w="1144270" h="1017904">
                <a:moveTo>
                  <a:pt x="1098791" y="524878"/>
                </a:moveTo>
                <a:lnTo>
                  <a:pt x="68668" y="524878"/>
                </a:lnTo>
                <a:lnTo>
                  <a:pt x="54183" y="526409"/>
                </a:lnTo>
                <a:lnTo>
                  <a:pt x="18277" y="546788"/>
                </a:lnTo>
                <a:lnTo>
                  <a:pt x="577" y="584027"/>
                </a:lnTo>
                <a:lnTo>
                  <a:pt x="0" y="864603"/>
                </a:lnTo>
                <a:lnTo>
                  <a:pt x="1547" y="878933"/>
                </a:lnTo>
                <a:lnTo>
                  <a:pt x="22140" y="914460"/>
                </a:lnTo>
                <a:lnTo>
                  <a:pt x="59778" y="931977"/>
                </a:lnTo>
                <a:lnTo>
                  <a:pt x="103009" y="932548"/>
                </a:lnTo>
                <a:lnTo>
                  <a:pt x="103009" y="1017292"/>
                </a:lnTo>
                <a:lnTo>
                  <a:pt x="240360" y="1017292"/>
                </a:lnTo>
                <a:lnTo>
                  <a:pt x="240454" y="851566"/>
                </a:lnTo>
                <a:lnTo>
                  <a:pt x="241544" y="838335"/>
                </a:lnTo>
                <a:lnTo>
                  <a:pt x="257788" y="800096"/>
                </a:lnTo>
                <a:lnTo>
                  <a:pt x="289053" y="773180"/>
                </a:lnTo>
                <a:lnTo>
                  <a:pt x="330182" y="762693"/>
                </a:lnTo>
                <a:lnTo>
                  <a:pt x="1144008" y="762685"/>
                </a:lnTo>
                <a:lnTo>
                  <a:pt x="1144008" y="541916"/>
                </a:lnTo>
                <a:lnTo>
                  <a:pt x="1135049" y="535146"/>
                </a:lnTo>
                <a:lnTo>
                  <a:pt x="1122593" y="529105"/>
                </a:lnTo>
                <a:lnTo>
                  <a:pt x="1108943" y="525624"/>
                </a:lnTo>
                <a:lnTo>
                  <a:pt x="1098791" y="524878"/>
                </a:lnTo>
                <a:close/>
              </a:path>
              <a:path w="1144270" h="1017904">
                <a:moveTo>
                  <a:pt x="1144008" y="762685"/>
                </a:moveTo>
                <a:lnTo>
                  <a:pt x="837831" y="762685"/>
                </a:lnTo>
                <a:lnTo>
                  <a:pt x="852365" y="763858"/>
                </a:lnTo>
                <a:lnTo>
                  <a:pt x="866200" y="767249"/>
                </a:lnTo>
                <a:lnTo>
                  <a:pt x="901604" y="788846"/>
                </a:lnTo>
                <a:lnTo>
                  <a:pt x="923843" y="823604"/>
                </a:lnTo>
                <a:lnTo>
                  <a:pt x="928812" y="1017292"/>
                </a:lnTo>
                <a:lnTo>
                  <a:pt x="1065643" y="1017292"/>
                </a:lnTo>
                <a:lnTo>
                  <a:pt x="1066165" y="932548"/>
                </a:lnTo>
                <a:lnTo>
                  <a:pt x="1100505" y="932548"/>
                </a:lnTo>
                <a:lnTo>
                  <a:pt x="1114991" y="931016"/>
                </a:lnTo>
                <a:lnTo>
                  <a:pt x="1128436" y="926638"/>
                </a:lnTo>
                <a:lnTo>
                  <a:pt x="1140514" y="919737"/>
                </a:lnTo>
                <a:lnTo>
                  <a:pt x="1144008" y="916675"/>
                </a:lnTo>
                <a:lnTo>
                  <a:pt x="1144008" y="762685"/>
                </a:lnTo>
                <a:close/>
              </a:path>
              <a:path w="1144270" h="1017904">
                <a:moveTo>
                  <a:pt x="171678" y="0"/>
                </a:moveTo>
                <a:lnTo>
                  <a:pt x="139809" y="24774"/>
                </a:lnTo>
                <a:lnTo>
                  <a:pt x="117176" y="57270"/>
                </a:lnTo>
                <a:lnTo>
                  <a:pt x="104918" y="94790"/>
                </a:lnTo>
                <a:lnTo>
                  <a:pt x="103009" y="524878"/>
                </a:lnTo>
                <a:lnTo>
                  <a:pt x="1064450" y="524878"/>
                </a:lnTo>
                <a:lnTo>
                  <a:pt x="1064450" y="473913"/>
                </a:lnTo>
                <a:lnTo>
                  <a:pt x="549389" y="473913"/>
                </a:lnTo>
                <a:lnTo>
                  <a:pt x="535421" y="470958"/>
                </a:lnTo>
                <a:lnTo>
                  <a:pt x="524191" y="462959"/>
                </a:lnTo>
                <a:lnTo>
                  <a:pt x="517010" y="451211"/>
                </a:lnTo>
                <a:lnTo>
                  <a:pt x="515061" y="405980"/>
                </a:lnTo>
                <a:lnTo>
                  <a:pt x="274688" y="405980"/>
                </a:lnTo>
                <a:lnTo>
                  <a:pt x="232791" y="397116"/>
                </a:lnTo>
                <a:lnTo>
                  <a:pt x="199099" y="373117"/>
                </a:lnTo>
                <a:lnTo>
                  <a:pt x="177543" y="337879"/>
                </a:lnTo>
                <a:lnTo>
                  <a:pt x="171856" y="310064"/>
                </a:lnTo>
                <a:lnTo>
                  <a:pt x="171678" y="0"/>
                </a:lnTo>
                <a:close/>
              </a:path>
              <a:path w="1144270" h="1017904">
                <a:moveTo>
                  <a:pt x="1003941" y="4899"/>
                </a:moveTo>
                <a:lnTo>
                  <a:pt x="995781" y="304063"/>
                </a:lnTo>
                <a:lnTo>
                  <a:pt x="986823" y="345512"/>
                </a:lnTo>
                <a:lnTo>
                  <a:pt x="962569" y="378847"/>
                </a:lnTo>
                <a:lnTo>
                  <a:pt x="926953" y="400177"/>
                </a:lnTo>
                <a:lnTo>
                  <a:pt x="652411" y="405980"/>
                </a:lnTo>
                <a:lnTo>
                  <a:pt x="652411" y="439953"/>
                </a:lnTo>
                <a:lnTo>
                  <a:pt x="649424" y="453768"/>
                </a:lnTo>
                <a:lnTo>
                  <a:pt x="641336" y="464876"/>
                </a:lnTo>
                <a:lnTo>
                  <a:pt x="629460" y="471981"/>
                </a:lnTo>
                <a:lnTo>
                  <a:pt x="549389" y="473913"/>
                </a:lnTo>
                <a:lnTo>
                  <a:pt x="1064450" y="473913"/>
                </a:lnTo>
                <a:lnTo>
                  <a:pt x="1064450" y="117208"/>
                </a:lnTo>
                <a:lnTo>
                  <a:pt x="1063782" y="103537"/>
                </a:lnTo>
                <a:lnTo>
                  <a:pt x="1054094" y="64880"/>
                </a:lnTo>
                <a:lnTo>
                  <a:pt x="1033768" y="31327"/>
                </a:lnTo>
                <a:lnTo>
                  <a:pt x="1014868" y="12792"/>
                </a:lnTo>
                <a:lnTo>
                  <a:pt x="1003941" y="4899"/>
                </a:lnTo>
                <a:close/>
              </a:path>
            </a:pathLst>
          </a:custGeom>
          <a:solidFill>
            <a:srgbClr val="FFFFFF"/>
          </a:solidFill>
        </p:spPr>
        <p:txBody>
          <a:bodyPr wrap="square" lIns="0" tIns="0" rIns="0" bIns="0" rtlCol="0"/>
          <a:lstStyle/>
          <a:p>
            <a:endParaRPr/>
          </a:p>
        </p:txBody>
      </p:sp>
      <p:sp>
        <p:nvSpPr>
          <p:cNvPr id="53" name="object 53"/>
          <p:cNvSpPr txBox="1"/>
          <p:nvPr/>
        </p:nvSpPr>
        <p:spPr>
          <a:xfrm>
            <a:off x="3288620" y="5648502"/>
            <a:ext cx="2477135" cy="759460"/>
          </a:xfrm>
          <a:prstGeom prst="rect">
            <a:avLst/>
          </a:prstGeom>
        </p:spPr>
        <p:txBody>
          <a:bodyPr vert="horz" wrap="square" lIns="0" tIns="0" rIns="0" bIns="0" rtlCol="0">
            <a:spAutoFit/>
          </a:bodyPr>
          <a:lstStyle/>
          <a:p>
            <a:pPr marL="12700" marR="5080" indent="1551305">
              <a:lnSpc>
                <a:spcPct val="100000"/>
              </a:lnSpc>
            </a:pPr>
            <a:r>
              <a:rPr sz="1700" b="1" dirty="0">
                <a:solidFill>
                  <a:srgbClr val="FFFFFF"/>
                </a:solidFill>
                <a:latin typeface="Segoe UI"/>
                <a:cs typeface="Segoe UI"/>
              </a:rPr>
              <a:t>Частные общеоб</a:t>
            </a:r>
            <a:r>
              <a:rPr sz="1700" b="1" spc="-15"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a:t>
            </a:r>
            <a:endParaRPr sz="1700">
              <a:latin typeface="Segoe UI"/>
              <a:cs typeface="Segoe UI"/>
            </a:endParaRPr>
          </a:p>
          <a:p>
            <a:pPr marL="1098550">
              <a:lnSpc>
                <a:spcPct val="100000"/>
              </a:lnSpc>
            </a:pPr>
            <a:r>
              <a:rPr sz="1700" b="1" dirty="0">
                <a:solidFill>
                  <a:srgbClr val="FFFFFF"/>
                </a:solidFill>
                <a:latin typeface="Segoe UI"/>
                <a:cs typeface="Segoe UI"/>
              </a:rPr>
              <a:t>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54" name="object 54"/>
          <p:cNvSpPr/>
          <p:nvPr/>
        </p:nvSpPr>
        <p:spPr>
          <a:xfrm>
            <a:off x="7961865" y="6038016"/>
            <a:ext cx="12700" cy="55244"/>
          </a:xfrm>
          <a:custGeom>
            <a:avLst/>
            <a:gdLst/>
            <a:ahLst/>
            <a:cxnLst/>
            <a:rect l="l" t="t" r="r" b="b"/>
            <a:pathLst>
              <a:path w="12700" h="55245">
                <a:moveTo>
                  <a:pt x="12573" y="54648"/>
                </a:moveTo>
                <a:lnTo>
                  <a:pt x="0" y="0"/>
                </a:lnTo>
              </a:path>
            </a:pathLst>
          </a:custGeom>
          <a:ln w="3175">
            <a:solidFill>
              <a:srgbClr val="FFFFFF"/>
            </a:solidFill>
          </a:ln>
        </p:spPr>
        <p:txBody>
          <a:bodyPr wrap="square" lIns="0" tIns="0" rIns="0" bIns="0" rtlCol="0"/>
          <a:lstStyle/>
          <a:p>
            <a:endParaRPr/>
          </a:p>
        </p:txBody>
      </p:sp>
      <p:sp>
        <p:nvSpPr>
          <p:cNvPr id="55" name="object 55"/>
          <p:cNvSpPr txBox="1"/>
          <p:nvPr/>
        </p:nvSpPr>
        <p:spPr>
          <a:xfrm>
            <a:off x="524852" y="292895"/>
            <a:ext cx="9292590" cy="2042795"/>
          </a:xfrm>
          <a:prstGeom prst="rect">
            <a:avLst/>
          </a:prstGeom>
        </p:spPr>
        <p:txBody>
          <a:bodyPr vert="horz" wrap="square" lIns="0" tIns="0" rIns="0" bIns="0" rtlCol="0">
            <a:spAutoFit/>
          </a:bodyPr>
          <a:lstStyle/>
          <a:p>
            <a:pPr marL="314071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marL="12700">
              <a:lnSpc>
                <a:spcPts val="1875"/>
              </a:lnSpc>
              <a:spcBef>
                <a:spcPts val="1055"/>
              </a:spcBef>
            </a:pPr>
            <a:r>
              <a:rPr sz="2000" b="1" spc="70" dirty="0">
                <a:solidFill>
                  <a:srgbClr val="5284C4"/>
                </a:solidFill>
                <a:latin typeface="Segoe UI"/>
                <a:cs typeface="Segoe UI"/>
              </a:rPr>
              <a:t>ОБЩЕОБ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a:t>
            </a:r>
            <a:r>
              <a:rPr sz="2000" b="1" spc="-45" dirty="0">
                <a:solidFill>
                  <a:srgbClr val="5284C4"/>
                </a:solidFill>
                <a:latin typeface="Segoe UI"/>
                <a:cs typeface="Segoe UI"/>
              </a:rPr>
              <a:t>А</a:t>
            </a:r>
            <a:r>
              <a:rPr sz="2000" b="1" spc="70" dirty="0">
                <a:solidFill>
                  <a:srgbClr val="5284C4"/>
                </a:solidFill>
                <a:latin typeface="Segoe UI"/>
                <a:cs typeface="Segoe UI"/>
              </a:rPr>
              <a:t>Т</a:t>
            </a:r>
            <a:r>
              <a:rPr sz="2000" b="1" spc="120" dirty="0">
                <a:solidFill>
                  <a:srgbClr val="5284C4"/>
                </a:solidFill>
                <a:latin typeface="Segoe UI"/>
                <a:cs typeface="Segoe UI"/>
              </a:rPr>
              <a:t>Е</a:t>
            </a:r>
            <a:r>
              <a:rPr sz="2000" b="1" spc="70" dirty="0">
                <a:solidFill>
                  <a:srgbClr val="5284C4"/>
                </a:solidFill>
                <a:latin typeface="Segoe UI"/>
                <a:cs typeface="Segoe UI"/>
              </a:rPr>
              <a:t>ЛЬНЫ</a:t>
            </a:r>
            <a:r>
              <a:rPr sz="2000" b="1" dirty="0">
                <a:solidFill>
                  <a:srgbClr val="5284C4"/>
                </a:solidFill>
                <a:latin typeface="Segoe UI"/>
                <a:cs typeface="Segoe UI"/>
              </a:rPr>
              <a:t>Е</a:t>
            </a:r>
            <a:r>
              <a:rPr sz="2000" b="1" spc="70" dirty="0">
                <a:solidFill>
                  <a:srgbClr val="5284C4"/>
                </a:solidFill>
                <a:latin typeface="Segoe UI"/>
                <a:cs typeface="Segoe UI"/>
              </a:rPr>
              <a:t> ОР</a:t>
            </a:r>
            <a:r>
              <a:rPr sz="2000" b="1" spc="-45" dirty="0">
                <a:solidFill>
                  <a:srgbClr val="5284C4"/>
                </a:solidFill>
                <a:latin typeface="Segoe UI"/>
                <a:cs typeface="Segoe UI"/>
              </a:rPr>
              <a:t>Г</a:t>
            </a:r>
            <a:r>
              <a:rPr sz="2000" b="1" spc="70" dirty="0">
                <a:solidFill>
                  <a:srgbClr val="5284C4"/>
                </a:solidFill>
                <a:latin typeface="Segoe UI"/>
                <a:cs typeface="Segoe UI"/>
              </a:rPr>
              <a:t>АНИЗАЦИИ</a:t>
            </a:r>
            <a:endParaRPr sz="2000">
              <a:latin typeface="Segoe UI"/>
              <a:cs typeface="Segoe UI"/>
            </a:endParaRPr>
          </a:p>
          <a:p>
            <a:pPr marL="972185">
              <a:lnSpc>
                <a:spcPts val="4535"/>
              </a:lnSpc>
            </a:pPr>
            <a:r>
              <a:rPr sz="6450" b="1" baseline="-10981" dirty="0">
                <a:solidFill>
                  <a:srgbClr val="F07E2F"/>
                </a:solidFill>
                <a:latin typeface="Segoe UI"/>
                <a:cs typeface="Segoe UI"/>
              </a:rPr>
              <a:t>889</a:t>
            </a:r>
            <a:r>
              <a:rPr sz="6450" b="1" spc="-532" baseline="-10981" dirty="0">
                <a:solidFill>
                  <a:srgbClr val="F07E2F"/>
                </a:solidFill>
                <a:latin typeface="Segoe UI"/>
                <a:cs typeface="Segoe UI"/>
              </a:rPr>
              <a:t> </a:t>
            </a:r>
            <a:r>
              <a:rPr sz="2200" b="1" spc="-45" dirty="0">
                <a:solidFill>
                  <a:srgbClr val="575756"/>
                </a:solidFill>
                <a:latin typeface="Segoe UI"/>
                <a:cs typeface="Segoe UI"/>
              </a:rPr>
              <a:t>общеоб</a:t>
            </a:r>
            <a:r>
              <a:rPr sz="2200" b="1" spc="-70" dirty="0">
                <a:solidFill>
                  <a:srgbClr val="575756"/>
                </a:solidFill>
                <a:latin typeface="Segoe UI"/>
                <a:cs typeface="Segoe UI"/>
              </a:rPr>
              <a:t>р</a:t>
            </a:r>
            <a:r>
              <a:rPr sz="2200" b="1" spc="-45" dirty="0">
                <a:solidFill>
                  <a:srgbClr val="575756"/>
                </a:solidFill>
                <a:latin typeface="Segoe UI"/>
                <a:cs typeface="Segoe UI"/>
              </a:rPr>
              <a:t>азова</a:t>
            </a:r>
            <a:r>
              <a:rPr sz="2200" b="1" spc="-80" dirty="0">
                <a:solidFill>
                  <a:srgbClr val="575756"/>
                </a:solidFill>
                <a:latin typeface="Segoe UI"/>
                <a:cs typeface="Segoe UI"/>
              </a:rPr>
              <a:t>т</a:t>
            </a:r>
            <a:r>
              <a:rPr sz="2200" b="1" spc="-45" dirty="0">
                <a:solidFill>
                  <a:srgbClr val="575756"/>
                </a:solidFill>
                <a:latin typeface="Segoe UI"/>
                <a:cs typeface="Segoe UI"/>
              </a:rPr>
              <a:t>ельны</a:t>
            </a:r>
            <a:r>
              <a:rPr sz="2200" b="1" dirty="0">
                <a:solidFill>
                  <a:srgbClr val="575756"/>
                </a:solidFill>
                <a:latin typeface="Segoe UI"/>
                <a:cs typeface="Segoe UI"/>
              </a:rPr>
              <a:t>х</a:t>
            </a:r>
            <a:r>
              <a:rPr sz="2200" b="1" spc="-90" dirty="0">
                <a:solidFill>
                  <a:srgbClr val="575756"/>
                </a:solidFill>
                <a:latin typeface="Segoe UI"/>
                <a:cs typeface="Segoe UI"/>
              </a:rPr>
              <a:t> </a:t>
            </a:r>
            <a:r>
              <a:rPr sz="2200" b="1" spc="-45" dirty="0">
                <a:solidFill>
                  <a:srgbClr val="575756"/>
                </a:solidFill>
                <a:latin typeface="Segoe UI"/>
                <a:cs typeface="Segoe UI"/>
              </a:rPr>
              <a:t>ор</a:t>
            </a:r>
            <a:r>
              <a:rPr sz="2200" b="1" spc="-100" dirty="0">
                <a:solidFill>
                  <a:srgbClr val="575756"/>
                </a:solidFill>
                <a:latin typeface="Segoe UI"/>
                <a:cs typeface="Segoe UI"/>
              </a:rPr>
              <a:t>г</a:t>
            </a:r>
            <a:r>
              <a:rPr sz="2200" b="1" spc="-45" dirty="0">
                <a:solidFill>
                  <a:srgbClr val="575756"/>
                </a:solidFill>
                <a:latin typeface="Segoe UI"/>
                <a:cs typeface="Segoe UI"/>
              </a:rPr>
              <a:t>анизаций</a:t>
            </a:r>
            <a:endParaRPr sz="2200">
              <a:latin typeface="Segoe UI"/>
              <a:cs typeface="Segoe UI"/>
            </a:endParaRPr>
          </a:p>
          <a:p>
            <a:pPr marL="512445">
              <a:lnSpc>
                <a:spcPts val="3445"/>
              </a:lnSpc>
            </a:pPr>
            <a:r>
              <a:rPr sz="4500" b="1" baseline="-8333" dirty="0">
                <a:solidFill>
                  <a:srgbClr val="F07E2F"/>
                </a:solidFill>
                <a:latin typeface="Segoe UI"/>
                <a:cs typeface="Segoe UI"/>
              </a:rPr>
              <a:t>338 976</a:t>
            </a:r>
            <a:r>
              <a:rPr sz="4500" b="1" spc="-209" baseline="-8333" dirty="0">
                <a:solidFill>
                  <a:srgbClr val="F07E2F"/>
                </a:solidFill>
                <a:latin typeface="Segoe UI"/>
                <a:cs typeface="Segoe UI"/>
              </a:rPr>
              <a:t> </a:t>
            </a:r>
            <a:r>
              <a:rPr sz="2200" b="1" dirty="0">
                <a:solidFill>
                  <a:srgbClr val="575756"/>
                </a:solidFill>
                <a:latin typeface="Segoe UI"/>
                <a:cs typeface="Segoe UI"/>
              </a:rPr>
              <a:t>обучающи</a:t>
            </a:r>
            <a:r>
              <a:rPr sz="2200" b="1" spc="-15" dirty="0">
                <a:solidFill>
                  <a:srgbClr val="575756"/>
                </a:solidFill>
                <a:latin typeface="Segoe UI"/>
                <a:cs typeface="Segoe UI"/>
              </a:rPr>
              <a:t>х</a:t>
            </a:r>
            <a:r>
              <a:rPr sz="2200" b="1" dirty="0">
                <a:solidFill>
                  <a:srgbClr val="575756"/>
                </a:solidFill>
                <a:latin typeface="Segoe UI"/>
                <a:cs typeface="Segoe UI"/>
              </a:rPr>
              <a:t>ся</a:t>
            </a:r>
            <a:endParaRPr sz="2200">
              <a:latin typeface="Segoe UI"/>
              <a:cs typeface="Segoe UI"/>
            </a:endParaRPr>
          </a:p>
          <a:p>
            <a:pPr marL="1056005">
              <a:lnSpc>
                <a:spcPts val="3545"/>
              </a:lnSpc>
            </a:pPr>
            <a:r>
              <a:rPr sz="4500" b="1" spc="-7" baseline="-3703" dirty="0">
                <a:solidFill>
                  <a:srgbClr val="F07E2F"/>
                </a:solidFill>
                <a:latin typeface="Segoe UI"/>
                <a:cs typeface="Segoe UI"/>
              </a:rPr>
              <a:t>341</a:t>
            </a:r>
            <a:r>
              <a:rPr sz="4500" b="1" baseline="-3703" dirty="0">
                <a:solidFill>
                  <a:srgbClr val="F07E2F"/>
                </a:solidFill>
                <a:latin typeface="Segoe UI"/>
                <a:cs typeface="Segoe UI"/>
              </a:rPr>
              <a:t>7</a:t>
            </a:r>
            <a:r>
              <a:rPr sz="4500" b="1" spc="-209" baseline="-3703" dirty="0">
                <a:solidFill>
                  <a:srgbClr val="F07E2F"/>
                </a:solidFill>
                <a:latin typeface="Segoe UI"/>
                <a:cs typeface="Segoe UI"/>
              </a:rPr>
              <a:t> </a:t>
            </a:r>
            <a:r>
              <a:rPr sz="2200" b="1" dirty="0">
                <a:solidFill>
                  <a:srgbClr val="575756"/>
                </a:solidFill>
                <a:latin typeface="Segoe UI"/>
                <a:cs typeface="Segoe UI"/>
              </a:rPr>
              <a:t>воспитанни</a:t>
            </a:r>
            <a:r>
              <a:rPr sz="2200" b="1" spc="-40" dirty="0">
                <a:solidFill>
                  <a:srgbClr val="575756"/>
                </a:solidFill>
                <a:latin typeface="Segoe UI"/>
                <a:cs typeface="Segoe UI"/>
              </a:rPr>
              <a:t>к</a:t>
            </a:r>
            <a:r>
              <a:rPr sz="2200" b="1" dirty="0">
                <a:solidFill>
                  <a:srgbClr val="575756"/>
                </a:solidFill>
                <a:latin typeface="Segoe UI"/>
                <a:cs typeface="Segoe UI"/>
              </a:rPr>
              <a:t>ов</a:t>
            </a:r>
            <a:endParaRPr sz="2200">
              <a:latin typeface="Segoe UI"/>
              <a:cs typeface="Segoe UI"/>
            </a:endParaRPr>
          </a:p>
        </p:txBody>
      </p:sp>
      <p:sp>
        <p:nvSpPr>
          <p:cNvPr id="56" name="object 56"/>
          <p:cNvSpPr txBox="1"/>
          <p:nvPr/>
        </p:nvSpPr>
        <p:spPr>
          <a:xfrm>
            <a:off x="8399850" y="4125271"/>
            <a:ext cx="1339850" cy="787400"/>
          </a:xfrm>
          <a:prstGeom prst="rect">
            <a:avLst/>
          </a:prstGeom>
        </p:spPr>
        <p:txBody>
          <a:bodyPr vert="horz" wrap="square" lIns="0" tIns="0" rIns="0" bIns="0" rtlCol="0">
            <a:spAutoFit/>
          </a:bodyPr>
          <a:lstStyle/>
          <a:p>
            <a:pPr marL="12700">
              <a:lnSpc>
                <a:spcPct val="100000"/>
              </a:lnSpc>
            </a:pPr>
            <a:r>
              <a:rPr sz="6000" b="1" dirty="0">
                <a:solidFill>
                  <a:srgbClr val="FFFFFF"/>
                </a:solidFill>
                <a:latin typeface="Segoe UI"/>
                <a:cs typeface="Segoe UI"/>
              </a:rPr>
              <a:t>815</a:t>
            </a:r>
            <a:endParaRPr sz="6000">
              <a:latin typeface="Segoe UI"/>
              <a:cs typeface="Segoe UI"/>
            </a:endParaRPr>
          </a:p>
        </p:txBody>
      </p:sp>
      <p:sp>
        <p:nvSpPr>
          <p:cNvPr id="57" name="object 57"/>
          <p:cNvSpPr txBox="1"/>
          <p:nvPr/>
        </p:nvSpPr>
        <p:spPr>
          <a:xfrm>
            <a:off x="721155" y="3877359"/>
            <a:ext cx="1726564" cy="658495"/>
          </a:xfrm>
          <a:prstGeom prst="rect">
            <a:avLst/>
          </a:prstGeom>
        </p:spPr>
        <p:txBody>
          <a:bodyPr vert="horz" wrap="square" lIns="0" tIns="0" rIns="0" bIns="0" rtlCol="0">
            <a:spAutoFit/>
          </a:bodyPr>
          <a:lstStyle/>
          <a:p>
            <a:pPr marL="12700">
              <a:lnSpc>
                <a:spcPts val="4040"/>
              </a:lnSpc>
            </a:pPr>
            <a:r>
              <a:rPr sz="3600" b="1" dirty="0">
                <a:solidFill>
                  <a:srgbClr val="FFFFFF"/>
                </a:solidFill>
                <a:latin typeface="Segoe UI"/>
                <a:cs typeface="Segoe UI"/>
              </a:rPr>
              <a:t>325</a:t>
            </a:r>
            <a:r>
              <a:rPr sz="3600" b="1" spc="-25" dirty="0">
                <a:solidFill>
                  <a:srgbClr val="FFFFFF"/>
                </a:solidFill>
                <a:latin typeface="Segoe UI"/>
                <a:cs typeface="Segoe UI"/>
              </a:rPr>
              <a:t> </a:t>
            </a:r>
            <a:r>
              <a:rPr sz="3600" b="1" dirty="0">
                <a:solidFill>
                  <a:srgbClr val="FFFFFF"/>
                </a:solidFill>
                <a:latin typeface="Segoe UI"/>
                <a:cs typeface="Segoe UI"/>
              </a:rPr>
              <a:t>707</a:t>
            </a:r>
            <a:endParaRPr sz="3600">
              <a:latin typeface="Segoe UI"/>
              <a:cs typeface="Segoe UI"/>
            </a:endParaRPr>
          </a:p>
          <a:p>
            <a:pPr marL="12700">
              <a:lnSpc>
                <a:spcPts val="1639"/>
              </a:lnSpc>
            </a:pPr>
            <a:r>
              <a:rPr sz="1600" dirty="0">
                <a:solidFill>
                  <a:srgbClr val="FFFFFF"/>
                </a:solidFill>
                <a:latin typeface="Segoe UI"/>
                <a:cs typeface="Segoe UI"/>
              </a:rPr>
              <a:t>обучающихся</a:t>
            </a:r>
            <a:endParaRPr sz="1600">
              <a:latin typeface="Segoe UI"/>
              <a:cs typeface="Segoe UI"/>
            </a:endParaRPr>
          </a:p>
        </p:txBody>
      </p:sp>
      <p:sp>
        <p:nvSpPr>
          <p:cNvPr id="58" name="object 58"/>
          <p:cNvSpPr txBox="1"/>
          <p:nvPr/>
        </p:nvSpPr>
        <p:spPr>
          <a:xfrm>
            <a:off x="721155" y="4515153"/>
            <a:ext cx="1329055" cy="639445"/>
          </a:xfrm>
          <a:prstGeom prst="rect">
            <a:avLst/>
          </a:prstGeom>
        </p:spPr>
        <p:txBody>
          <a:bodyPr vert="horz" wrap="square" lIns="0" tIns="0" rIns="0" bIns="0" rtlCol="0">
            <a:spAutoFit/>
          </a:bodyPr>
          <a:lstStyle/>
          <a:p>
            <a:pPr marL="12700">
              <a:lnSpc>
                <a:spcPts val="3965"/>
              </a:lnSpc>
            </a:pPr>
            <a:r>
              <a:rPr sz="3600" b="1" dirty="0">
                <a:solidFill>
                  <a:srgbClr val="FFFFFF"/>
                </a:solidFill>
                <a:latin typeface="Segoe UI"/>
                <a:cs typeface="Segoe UI"/>
              </a:rPr>
              <a:t>3292</a:t>
            </a:r>
            <a:endParaRPr sz="3600">
              <a:latin typeface="Segoe UI"/>
              <a:cs typeface="Segoe UI"/>
            </a:endParaRPr>
          </a:p>
          <a:p>
            <a:pPr marL="15875">
              <a:lnSpc>
                <a:spcPts val="1565"/>
              </a:lnSpc>
            </a:pPr>
            <a:r>
              <a:rPr sz="1600" dirty="0">
                <a:solidFill>
                  <a:srgbClr val="FFFFFF"/>
                </a:solidFill>
                <a:latin typeface="Segoe UI"/>
                <a:cs typeface="Segoe UI"/>
              </a:rPr>
              <a:t>воспитанника</a:t>
            </a:r>
            <a:endParaRPr sz="1600">
              <a:latin typeface="Segoe UI"/>
              <a:cs typeface="Segoe UI"/>
            </a:endParaRPr>
          </a:p>
        </p:txBody>
      </p:sp>
      <p:sp>
        <p:nvSpPr>
          <p:cNvPr id="59" name="object 59"/>
          <p:cNvSpPr txBox="1"/>
          <p:nvPr/>
        </p:nvSpPr>
        <p:spPr>
          <a:xfrm>
            <a:off x="3386217" y="4125667"/>
            <a:ext cx="2476500" cy="759460"/>
          </a:xfrm>
          <a:prstGeom prst="rect">
            <a:avLst/>
          </a:prstGeom>
        </p:spPr>
        <p:txBody>
          <a:bodyPr vert="horz" wrap="square" lIns="0" tIns="0" rIns="0" bIns="0" rtlCol="0">
            <a:spAutoFit/>
          </a:bodyPr>
          <a:lstStyle/>
          <a:p>
            <a:pPr marL="12700" marR="5080" indent="660400">
              <a:lnSpc>
                <a:spcPct val="100000"/>
              </a:lnSpc>
            </a:pPr>
            <a:r>
              <a:rPr sz="1700" b="1" dirty="0">
                <a:solidFill>
                  <a:srgbClr val="FFFFFF"/>
                </a:solidFill>
                <a:latin typeface="Segoe UI"/>
                <a:cs typeface="Segoe UI"/>
              </a:rPr>
              <a:t>Муниципальные общеоб</a:t>
            </a:r>
            <a:r>
              <a:rPr sz="1700" b="1" spc="-15"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a:t>
            </a:r>
            <a:endParaRPr sz="1700">
              <a:latin typeface="Segoe UI"/>
              <a:cs typeface="Segoe UI"/>
            </a:endParaRPr>
          </a:p>
          <a:p>
            <a:pPr marL="1098550">
              <a:lnSpc>
                <a:spcPct val="100000"/>
              </a:lnSpc>
            </a:pPr>
            <a:r>
              <a:rPr sz="1700" b="1" dirty="0">
                <a:solidFill>
                  <a:srgbClr val="FFFFFF"/>
                </a:solidFill>
                <a:latin typeface="Segoe UI"/>
                <a:cs typeface="Segoe UI"/>
              </a:rPr>
              <a:t>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60" name="object 60"/>
          <p:cNvSpPr txBox="1"/>
          <p:nvPr/>
        </p:nvSpPr>
        <p:spPr>
          <a:xfrm>
            <a:off x="8867088" y="2723495"/>
            <a:ext cx="876300" cy="762000"/>
          </a:xfrm>
          <a:prstGeom prst="rect">
            <a:avLst/>
          </a:prstGeom>
        </p:spPr>
        <p:txBody>
          <a:bodyPr vert="horz" wrap="square" lIns="0" tIns="0" rIns="0" bIns="0" rtlCol="0">
            <a:spAutoFit/>
          </a:bodyPr>
          <a:lstStyle/>
          <a:p>
            <a:pPr>
              <a:lnSpc>
                <a:spcPts val="7130"/>
              </a:lnSpc>
            </a:pPr>
            <a:r>
              <a:rPr sz="6000" b="1" dirty="0">
                <a:solidFill>
                  <a:srgbClr val="FFFFFF"/>
                </a:solidFill>
                <a:latin typeface="Segoe UI"/>
                <a:cs typeface="Segoe UI"/>
              </a:rPr>
              <a:t>54</a:t>
            </a:r>
            <a:endParaRPr sz="6000">
              <a:latin typeface="Segoe UI"/>
              <a:cs typeface="Segoe UI"/>
            </a:endParaRPr>
          </a:p>
        </p:txBody>
      </p:sp>
      <p:sp>
        <p:nvSpPr>
          <p:cNvPr id="61" name="object 61"/>
          <p:cNvSpPr txBox="1"/>
          <p:nvPr/>
        </p:nvSpPr>
        <p:spPr>
          <a:xfrm>
            <a:off x="719173" y="2475179"/>
            <a:ext cx="1076960" cy="482600"/>
          </a:xfrm>
          <a:prstGeom prst="rect">
            <a:avLst/>
          </a:prstGeom>
        </p:spPr>
        <p:txBody>
          <a:bodyPr vert="horz" wrap="square" lIns="0" tIns="0" rIns="0" bIns="0" rtlCol="0">
            <a:spAutoFit/>
          </a:bodyPr>
          <a:lstStyle/>
          <a:p>
            <a:pPr marL="12700">
              <a:lnSpc>
                <a:spcPct val="100000"/>
              </a:lnSpc>
            </a:pPr>
            <a:r>
              <a:rPr sz="3600" b="1" dirty="0">
                <a:solidFill>
                  <a:srgbClr val="FFFFFF"/>
                </a:solidFill>
                <a:latin typeface="Segoe UI"/>
                <a:cs typeface="Segoe UI"/>
              </a:rPr>
              <a:t>8369</a:t>
            </a:r>
            <a:endParaRPr sz="3600">
              <a:latin typeface="Segoe UI"/>
              <a:cs typeface="Segoe UI"/>
            </a:endParaRPr>
          </a:p>
        </p:txBody>
      </p:sp>
      <p:sp>
        <p:nvSpPr>
          <p:cNvPr id="62" name="object 62"/>
          <p:cNvSpPr txBox="1"/>
          <p:nvPr/>
        </p:nvSpPr>
        <p:spPr>
          <a:xfrm>
            <a:off x="736387" y="2860832"/>
            <a:ext cx="1318895" cy="709295"/>
          </a:xfrm>
          <a:prstGeom prst="rect">
            <a:avLst/>
          </a:prstGeom>
        </p:spPr>
        <p:txBody>
          <a:bodyPr vert="horz" wrap="square" lIns="0" tIns="0" rIns="0" bIns="0" rtlCol="0">
            <a:spAutoFit/>
          </a:bodyPr>
          <a:lstStyle/>
          <a:p>
            <a:pPr marL="12700">
              <a:lnSpc>
                <a:spcPts val="1664"/>
              </a:lnSpc>
            </a:pPr>
            <a:r>
              <a:rPr sz="1600" dirty="0">
                <a:solidFill>
                  <a:srgbClr val="FFFFFF"/>
                </a:solidFill>
                <a:latin typeface="Segoe UI"/>
                <a:cs typeface="Segoe UI"/>
              </a:rPr>
              <a:t>обучающихся</a:t>
            </a:r>
            <a:endParaRPr sz="1600">
              <a:latin typeface="Segoe UI"/>
              <a:cs typeface="Segoe UI"/>
            </a:endParaRPr>
          </a:p>
          <a:p>
            <a:pPr marL="12700">
              <a:lnSpc>
                <a:spcPts val="4065"/>
              </a:lnSpc>
            </a:pPr>
            <a:r>
              <a:rPr sz="3600" b="1" spc="-5" dirty="0">
                <a:solidFill>
                  <a:srgbClr val="FFFFFF"/>
                </a:solidFill>
                <a:latin typeface="Segoe UI"/>
                <a:cs typeface="Segoe UI"/>
              </a:rPr>
              <a:t>82</a:t>
            </a:r>
            <a:endParaRPr sz="3600">
              <a:latin typeface="Segoe UI"/>
              <a:cs typeface="Segoe UI"/>
            </a:endParaRPr>
          </a:p>
        </p:txBody>
      </p:sp>
      <p:sp>
        <p:nvSpPr>
          <p:cNvPr id="63" name="object 63"/>
          <p:cNvSpPr txBox="1"/>
          <p:nvPr/>
        </p:nvSpPr>
        <p:spPr>
          <a:xfrm>
            <a:off x="3251799" y="2674713"/>
            <a:ext cx="2334895" cy="734060"/>
          </a:xfrm>
          <a:prstGeom prst="rect">
            <a:avLst/>
          </a:prstGeom>
        </p:spPr>
        <p:txBody>
          <a:bodyPr vert="horz" wrap="square" lIns="0" tIns="0" rIns="0" bIns="0" rtlCol="0">
            <a:spAutoFit/>
          </a:bodyPr>
          <a:lstStyle/>
          <a:p>
            <a:pPr indent="514350">
              <a:lnSpc>
                <a:spcPct val="100000"/>
              </a:lnSpc>
            </a:pPr>
            <a:r>
              <a:rPr sz="1700" b="1" spc="-140" dirty="0">
                <a:solidFill>
                  <a:srgbClr val="FFFFFF"/>
                </a:solidFill>
                <a:latin typeface="Segoe UI"/>
                <a:cs typeface="Segoe UI"/>
              </a:rPr>
              <a:t>Г</a:t>
            </a:r>
            <a:r>
              <a:rPr sz="1700" b="1" dirty="0">
                <a:solidFill>
                  <a:srgbClr val="FFFFFF"/>
                </a:solidFill>
                <a:latin typeface="Segoe UI"/>
                <a:cs typeface="Segoe UI"/>
              </a:rPr>
              <a:t>ос</a:t>
            </a:r>
            <a:r>
              <a:rPr sz="1700" b="1" spc="-75" dirty="0">
                <a:solidFill>
                  <a:srgbClr val="FFFFFF"/>
                </a:solidFill>
                <a:latin typeface="Segoe UI"/>
                <a:cs typeface="Segoe UI"/>
              </a:rPr>
              <a:t>у</a:t>
            </a:r>
            <a:r>
              <a:rPr sz="1700" b="1" dirty="0">
                <a:solidFill>
                  <a:srgbClr val="FFFFFF"/>
                </a:solidFill>
                <a:latin typeface="Segoe UI"/>
                <a:cs typeface="Segoe UI"/>
              </a:rPr>
              <a:t>дарственные </a:t>
            </a:r>
            <a:r>
              <a:rPr sz="1700" b="1" spc="-55" dirty="0">
                <a:solidFill>
                  <a:srgbClr val="FFFFFF"/>
                </a:solidFill>
                <a:latin typeface="Segoe UI"/>
                <a:cs typeface="Segoe UI"/>
              </a:rPr>
              <a:t>общеоб</a:t>
            </a:r>
            <a:r>
              <a:rPr sz="1700" b="1" spc="-70" dirty="0">
                <a:solidFill>
                  <a:srgbClr val="FFFFFF"/>
                </a:solidFill>
                <a:latin typeface="Segoe UI"/>
                <a:cs typeface="Segoe UI"/>
              </a:rPr>
              <a:t>р</a:t>
            </a:r>
            <a:r>
              <a:rPr sz="1700" b="1" spc="-55" dirty="0">
                <a:solidFill>
                  <a:srgbClr val="FFFFFF"/>
                </a:solidFill>
                <a:latin typeface="Segoe UI"/>
                <a:cs typeface="Segoe UI"/>
              </a:rPr>
              <a:t>азова</a:t>
            </a:r>
            <a:r>
              <a:rPr sz="1700" b="1" spc="-80" dirty="0">
                <a:solidFill>
                  <a:srgbClr val="FFFFFF"/>
                </a:solidFill>
                <a:latin typeface="Segoe UI"/>
                <a:cs typeface="Segoe UI"/>
              </a:rPr>
              <a:t>т</a:t>
            </a:r>
            <a:r>
              <a:rPr sz="1700" b="1" spc="-55" dirty="0">
                <a:solidFill>
                  <a:srgbClr val="FFFFFF"/>
                </a:solidFill>
                <a:latin typeface="Segoe UI"/>
                <a:cs typeface="Segoe UI"/>
              </a:rPr>
              <a:t>ельные</a:t>
            </a:r>
            <a:endParaRPr sz="1700">
              <a:latin typeface="Segoe UI"/>
              <a:cs typeface="Segoe UI"/>
            </a:endParaRPr>
          </a:p>
          <a:p>
            <a:pPr marL="1034415">
              <a:lnSpc>
                <a:spcPts val="2020"/>
              </a:lnSpc>
            </a:pPr>
            <a:r>
              <a:rPr sz="1700" b="1" spc="-55" dirty="0">
                <a:solidFill>
                  <a:srgbClr val="FFFFFF"/>
                </a:solidFill>
                <a:latin typeface="Segoe UI"/>
                <a:cs typeface="Segoe UI"/>
              </a:rPr>
              <a:t>ор</a:t>
            </a:r>
            <a:r>
              <a:rPr sz="1700" b="1" spc="-95" dirty="0">
                <a:solidFill>
                  <a:srgbClr val="FFFFFF"/>
                </a:solidFill>
                <a:latin typeface="Segoe UI"/>
                <a:cs typeface="Segoe UI"/>
              </a:rPr>
              <a:t>г</a:t>
            </a:r>
            <a:r>
              <a:rPr sz="1700" b="1" spc="-55" dirty="0">
                <a:solidFill>
                  <a:srgbClr val="FFFFFF"/>
                </a:solidFill>
                <a:latin typeface="Segoe UI"/>
                <a:cs typeface="Segoe UI"/>
              </a:rPr>
              <a:t>анизации</a:t>
            </a:r>
            <a:endParaRPr sz="1700">
              <a:latin typeface="Segoe UI"/>
              <a:cs typeface="Segoe UI"/>
            </a:endParaRPr>
          </a:p>
        </p:txBody>
      </p:sp>
      <p:sp>
        <p:nvSpPr>
          <p:cNvPr id="64" name="object 64"/>
          <p:cNvSpPr txBox="1"/>
          <p:nvPr/>
        </p:nvSpPr>
        <p:spPr>
          <a:xfrm>
            <a:off x="736387" y="3467994"/>
            <a:ext cx="132524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воспитанника</a:t>
            </a:r>
            <a:endParaRPr sz="1600">
              <a:latin typeface="Segoe UI"/>
              <a:cs typeface="Segoe UI"/>
            </a:endParaRPr>
          </a:p>
        </p:txBody>
      </p:sp>
      <p:sp>
        <p:nvSpPr>
          <p:cNvPr id="65" name="object 65"/>
          <p:cNvSpPr txBox="1"/>
          <p:nvPr/>
        </p:nvSpPr>
        <p:spPr>
          <a:xfrm>
            <a:off x="731686" y="5450787"/>
            <a:ext cx="1076960" cy="482600"/>
          </a:xfrm>
          <a:prstGeom prst="rect">
            <a:avLst/>
          </a:prstGeom>
        </p:spPr>
        <p:txBody>
          <a:bodyPr vert="horz" wrap="square" lIns="0" tIns="0" rIns="0" bIns="0" rtlCol="0">
            <a:spAutoFit/>
          </a:bodyPr>
          <a:lstStyle/>
          <a:p>
            <a:pPr marL="12700">
              <a:lnSpc>
                <a:spcPct val="100000"/>
              </a:lnSpc>
            </a:pPr>
            <a:r>
              <a:rPr sz="3600" b="1" dirty="0">
                <a:solidFill>
                  <a:srgbClr val="FFFFFF"/>
                </a:solidFill>
                <a:latin typeface="Segoe UI"/>
                <a:cs typeface="Segoe UI"/>
              </a:rPr>
              <a:t>4900</a:t>
            </a:r>
            <a:endParaRPr sz="3600">
              <a:latin typeface="Segoe UI"/>
              <a:cs typeface="Segoe UI"/>
            </a:endParaRPr>
          </a:p>
        </p:txBody>
      </p:sp>
      <p:sp>
        <p:nvSpPr>
          <p:cNvPr id="66" name="object 66"/>
          <p:cNvSpPr txBox="1"/>
          <p:nvPr/>
        </p:nvSpPr>
        <p:spPr>
          <a:xfrm>
            <a:off x="724371" y="6438106"/>
            <a:ext cx="132524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воспитанника</a:t>
            </a:r>
            <a:endParaRPr sz="1600">
              <a:latin typeface="Segoe UI"/>
              <a:cs typeface="Segoe UI"/>
            </a:endParaRPr>
          </a:p>
        </p:txBody>
      </p:sp>
      <p:sp>
        <p:nvSpPr>
          <p:cNvPr id="67" name="object 67"/>
          <p:cNvSpPr/>
          <p:nvPr/>
        </p:nvSpPr>
        <p:spPr>
          <a:xfrm>
            <a:off x="2874379" y="2443591"/>
            <a:ext cx="0" cy="1293495"/>
          </a:xfrm>
          <a:custGeom>
            <a:avLst/>
            <a:gdLst/>
            <a:ahLst/>
            <a:cxnLst/>
            <a:rect l="l" t="t" r="r" b="b"/>
            <a:pathLst>
              <a:path h="1293495">
                <a:moveTo>
                  <a:pt x="0" y="0"/>
                </a:moveTo>
                <a:lnTo>
                  <a:pt x="0" y="1292919"/>
                </a:lnTo>
              </a:path>
            </a:pathLst>
          </a:custGeom>
          <a:ln w="76200">
            <a:solidFill>
              <a:srgbClr val="FFFFFF"/>
            </a:solidFill>
          </a:ln>
        </p:spPr>
        <p:txBody>
          <a:bodyPr wrap="square" lIns="0" tIns="0" rIns="0" bIns="0" rtlCol="0"/>
          <a:lstStyle/>
          <a:p>
            <a:endParaRPr/>
          </a:p>
        </p:txBody>
      </p:sp>
      <p:sp>
        <p:nvSpPr>
          <p:cNvPr id="68" name="object 68"/>
          <p:cNvSpPr/>
          <p:nvPr/>
        </p:nvSpPr>
        <p:spPr>
          <a:xfrm>
            <a:off x="2874379" y="3812711"/>
            <a:ext cx="0" cy="1515110"/>
          </a:xfrm>
          <a:custGeom>
            <a:avLst/>
            <a:gdLst/>
            <a:ahLst/>
            <a:cxnLst/>
            <a:rect l="l" t="t" r="r" b="b"/>
            <a:pathLst>
              <a:path h="1515110">
                <a:moveTo>
                  <a:pt x="0" y="0"/>
                </a:moveTo>
                <a:lnTo>
                  <a:pt x="0" y="1514698"/>
                </a:lnTo>
              </a:path>
            </a:pathLst>
          </a:custGeom>
          <a:ln w="76200">
            <a:solidFill>
              <a:srgbClr val="FFFFFF"/>
            </a:solidFill>
          </a:ln>
        </p:spPr>
        <p:txBody>
          <a:bodyPr wrap="square" lIns="0" tIns="0" rIns="0" bIns="0" rtlCol="0"/>
          <a:lstStyle/>
          <a:p>
            <a:endParaRPr/>
          </a:p>
        </p:txBody>
      </p:sp>
      <p:sp>
        <p:nvSpPr>
          <p:cNvPr id="69" name="object 69"/>
          <p:cNvSpPr/>
          <p:nvPr/>
        </p:nvSpPr>
        <p:spPr>
          <a:xfrm>
            <a:off x="2874379" y="5403609"/>
            <a:ext cx="0" cy="1469390"/>
          </a:xfrm>
          <a:custGeom>
            <a:avLst/>
            <a:gdLst/>
            <a:ahLst/>
            <a:cxnLst/>
            <a:rect l="l" t="t" r="r" b="b"/>
            <a:pathLst>
              <a:path h="1469390">
                <a:moveTo>
                  <a:pt x="0" y="0"/>
                </a:moveTo>
                <a:lnTo>
                  <a:pt x="0" y="1469132"/>
                </a:lnTo>
              </a:path>
            </a:pathLst>
          </a:custGeom>
          <a:ln w="76200">
            <a:solidFill>
              <a:srgbClr val="FFFFFF"/>
            </a:solidFill>
          </a:ln>
        </p:spPr>
        <p:txBody>
          <a:bodyPr wrap="square" lIns="0" tIns="0" rIns="0" bIns="0" rtlCol="0"/>
          <a:lstStyle/>
          <a:p>
            <a:endParaRPr/>
          </a:p>
        </p:txBody>
      </p:sp>
      <p:sp>
        <p:nvSpPr>
          <p:cNvPr id="70" name="object 70"/>
          <p:cNvSpPr/>
          <p:nvPr/>
        </p:nvSpPr>
        <p:spPr>
          <a:xfrm>
            <a:off x="469151" y="3774611"/>
            <a:ext cx="9394190" cy="0"/>
          </a:xfrm>
          <a:custGeom>
            <a:avLst/>
            <a:gdLst/>
            <a:ahLst/>
            <a:cxnLst/>
            <a:rect l="l" t="t" r="r" b="b"/>
            <a:pathLst>
              <a:path w="9394190">
                <a:moveTo>
                  <a:pt x="0" y="0"/>
                </a:moveTo>
                <a:lnTo>
                  <a:pt x="9393694" y="0"/>
                </a:lnTo>
              </a:path>
            </a:pathLst>
          </a:custGeom>
          <a:ln w="76200">
            <a:solidFill>
              <a:srgbClr val="FFFFFF"/>
            </a:solidFill>
          </a:ln>
        </p:spPr>
        <p:txBody>
          <a:bodyPr wrap="square" lIns="0" tIns="0" rIns="0" bIns="0" rtlCol="0"/>
          <a:lstStyle/>
          <a:p>
            <a:endParaRPr/>
          </a:p>
        </p:txBody>
      </p:sp>
      <p:sp>
        <p:nvSpPr>
          <p:cNvPr id="71" name="object 71"/>
          <p:cNvSpPr/>
          <p:nvPr/>
        </p:nvSpPr>
        <p:spPr>
          <a:xfrm>
            <a:off x="6220004" y="4275411"/>
            <a:ext cx="542925" cy="656590"/>
          </a:xfrm>
          <a:custGeom>
            <a:avLst/>
            <a:gdLst/>
            <a:ahLst/>
            <a:cxnLst/>
            <a:rect l="l" t="t" r="r" b="b"/>
            <a:pathLst>
              <a:path w="542925" h="656589">
                <a:moveTo>
                  <a:pt x="425796" y="0"/>
                </a:moveTo>
                <a:lnTo>
                  <a:pt x="381425" y="17592"/>
                </a:lnTo>
                <a:lnTo>
                  <a:pt x="358541" y="53165"/>
                </a:lnTo>
                <a:lnTo>
                  <a:pt x="357372" y="58829"/>
                </a:lnTo>
                <a:lnTo>
                  <a:pt x="353402" y="65243"/>
                </a:lnTo>
                <a:lnTo>
                  <a:pt x="315060" y="75459"/>
                </a:lnTo>
                <a:lnTo>
                  <a:pt x="280721" y="94675"/>
                </a:lnTo>
                <a:lnTo>
                  <a:pt x="252286" y="122214"/>
                </a:lnTo>
                <a:lnTo>
                  <a:pt x="231655" y="157394"/>
                </a:lnTo>
                <a:lnTo>
                  <a:pt x="209944" y="206656"/>
                </a:lnTo>
                <a:lnTo>
                  <a:pt x="187709" y="246820"/>
                </a:lnTo>
                <a:lnTo>
                  <a:pt x="165443" y="278597"/>
                </a:lnTo>
                <a:lnTo>
                  <a:pt x="132455" y="313751"/>
                </a:lnTo>
                <a:lnTo>
                  <a:pt x="100604" y="338305"/>
                </a:lnTo>
                <a:lnTo>
                  <a:pt x="70611" y="357221"/>
                </a:lnTo>
                <a:lnTo>
                  <a:pt x="61151" y="363132"/>
                </a:lnTo>
                <a:lnTo>
                  <a:pt x="52005" y="369152"/>
                </a:lnTo>
                <a:lnTo>
                  <a:pt x="43199" y="375464"/>
                </a:lnTo>
                <a:lnTo>
                  <a:pt x="34760" y="382253"/>
                </a:lnTo>
                <a:lnTo>
                  <a:pt x="26715" y="389702"/>
                </a:lnTo>
                <a:lnTo>
                  <a:pt x="16879" y="396396"/>
                </a:lnTo>
                <a:lnTo>
                  <a:pt x="0" y="435185"/>
                </a:lnTo>
                <a:lnTo>
                  <a:pt x="1284" y="444425"/>
                </a:lnTo>
                <a:lnTo>
                  <a:pt x="23006" y="485994"/>
                </a:lnTo>
                <a:lnTo>
                  <a:pt x="54779" y="518699"/>
                </a:lnTo>
                <a:lnTo>
                  <a:pt x="98034" y="551183"/>
                </a:lnTo>
                <a:lnTo>
                  <a:pt x="132455" y="572036"/>
                </a:lnTo>
                <a:lnTo>
                  <a:pt x="170787" y="591769"/>
                </a:lnTo>
                <a:lnTo>
                  <a:pt x="212554" y="609976"/>
                </a:lnTo>
                <a:lnTo>
                  <a:pt x="256847" y="626096"/>
                </a:lnTo>
                <a:lnTo>
                  <a:pt x="300547" y="638958"/>
                </a:lnTo>
                <a:lnTo>
                  <a:pt x="342605" y="648337"/>
                </a:lnTo>
                <a:lnTo>
                  <a:pt x="382399" y="654169"/>
                </a:lnTo>
                <a:lnTo>
                  <a:pt x="419308" y="656389"/>
                </a:lnTo>
                <a:lnTo>
                  <a:pt x="436485" y="656125"/>
                </a:lnTo>
                <a:lnTo>
                  <a:pt x="481977" y="649740"/>
                </a:lnTo>
                <a:lnTo>
                  <a:pt x="525634" y="627876"/>
                </a:lnTo>
                <a:lnTo>
                  <a:pt x="539942" y="608288"/>
                </a:lnTo>
                <a:lnTo>
                  <a:pt x="431694" y="608288"/>
                </a:lnTo>
                <a:lnTo>
                  <a:pt x="419668" y="608146"/>
                </a:lnTo>
                <a:lnTo>
                  <a:pt x="378058" y="604626"/>
                </a:lnTo>
                <a:lnTo>
                  <a:pt x="328583" y="595474"/>
                </a:lnTo>
                <a:lnTo>
                  <a:pt x="291504" y="585613"/>
                </a:lnTo>
                <a:lnTo>
                  <a:pt x="251340" y="572303"/>
                </a:lnTo>
                <a:lnTo>
                  <a:pt x="206375" y="554209"/>
                </a:lnTo>
                <a:lnTo>
                  <a:pt x="171043" y="537187"/>
                </a:lnTo>
                <a:lnTo>
                  <a:pt x="127033" y="511399"/>
                </a:lnTo>
                <a:lnTo>
                  <a:pt x="93423" y="486631"/>
                </a:lnTo>
                <a:lnTo>
                  <a:pt x="64039" y="457777"/>
                </a:lnTo>
                <a:lnTo>
                  <a:pt x="50660" y="433394"/>
                </a:lnTo>
                <a:lnTo>
                  <a:pt x="53820" y="431142"/>
                </a:lnTo>
                <a:lnTo>
                  <a:pt x="100408" y="421825"/>
                </a:lnTo>
                <a:lnTo>
                  <a:pt x="112455" y="421619"/>
                </a:lnTo>
                <a:lnTo>
                  <a:pt x="504494" y="421619"/>
                </a:lnTo>
                <a:lnTo>
                  <a:pt x="504352" y="419181"/>
                </a:lnTo>
                <a:lnTo>
                  <a:pt x="507750" y="363132"/>
                </a:lnTo>
                <a:lnTo>
                  <a:pt x="516509" y="318232"/>
                </a:lnTo>
                <a:lnTo>
                  <a:pt x="531820" y="265776"/>
                </a:lnTo>
                <a:lnTo>
                  <a:pt x="532398" y="263665"/>
                </a:lnTo>
                <a:lnTo>
                  <a:pt x="535377" y="251633"/>
                </a:lnTo>
                <a:lnTo>
                  <a:pt x="537339" y="239251"/>
                </a:lnTo>
                <a:lnTo>
                  <a:pt x="538171" y="227878"/>
                </a:lnTo>
                <a:lnTo>
                  <a:pt x="538129" y="214485"/>
                </a:lnTo>
                <a:lnTo>
                  <a:pt x="528031" y="166456"/>
                </a:lnTo>
                <a:lnTo>
                  <a:pt x="503997" y="123332"/>
                </a:lnTo>
                <a:lnTo>
                  <a:pt x="496041" y="113724"/>
                </a:lnTo>
                <a:lnTo>
                  <a:pt x="500592" y="105297"/>
                </a:lnTo>
                <a:lnTo>
                  <a:pt x="505508" y="91291"/>
                </a:lnTo>
                <a:lnTo>
                  <a:pt x="470441" y="91291"/>
                </a:lnTo>
                <a:lnTo>
                  <a:pt x="464558" y="88973"/>
                </a:lnTo>
                <a:lnTo>
                  <a:pt x="429404" y="72047"/>
                </a:lnTo>
                <a:lnTo>
                  <a:pt x="392132" y="64532"/>
                </a:lnTo>
                <a:lnTo>
                  <a:pt x="392183" y="61941"/>
                </a:lnTo>
                <a:lnTo>
                  <a:pt x="421998" y="33338"/>
                </a:lnTo>
                <a:lnTo>
                  <a:pt x="434264" y="32275"/>
                </a:lnTo>
                <a:lnTo>
                  <a:pt x="492574" y="32275"/>
                </a:lnTo>
                <a:lnTo>
                  <a:pt x="485313" y="23896"/>
                </a:lnTo>
                <a:lnTo>
                  <a:pt x="475498" y="15572"/>
                </a:lnTo>
                <a:lnTo>
                  <a:pt x="464029" y="8460"/>
                </a:lnTo>
                <a:lnTo>
                  <a:pt x="450966" y="2744"/>
                </a:lnTo>
                <a:lnTo>
                  <a:pt x="438321" y="326"/>
                </a:lnTo>
                <a:lnTo>
                  <a:pt x="425796" y="0"/>
                </a:lnTo>
                <a:close/>
              </a:path>
              <a:path w="542925" h="656589">
                <a:moveTo>
                  <a:pt x="513415" y="481057"/>
                </a:moveTo>
                <a:lnTo>
                  <a:pt x="350561" y="481057"/>
                </a:lnTo>
                <a:lnTo>
                  <a:pt x="369592" y="490348"/>
                </a:lnTo>
                <a:lnTo>
                  <a:pt x="387186" y="499729"/>
                </a:lnTo>
                <a:lnTo>
                  <a:pt x="431673" y="527756"/>
                </a:lnTo>
                <a:lnTo>
                  <a:pt x="463709" y="553692"/>
                </a:lnTo>
                <a:lnTo>
                  <a:pt x="491711" y="587312"/>
                </a:lnTo>
                <a:lnTo>
                  <a:pt x="494431" y="595582"/>
                </a:lnTo>
                <a:lnTo>
                  <a:pt x="491751" y="597670"/>
                </a:lnTo>
                <a:lnTo>
                  <a:pt x="452856" y="607309"/>
                </a:lnTo>
                <a:lnTo>
                  <a:pt x="431694" y="608288"/>
                </a:lnTo>
                <a:lnTo>
                  <a:pt x="539942" y="608288"/>
                </a:lnTo>
                <a:lnTo>
                  <a:pt x="542905" y="601186"/>
                </a:lnTo>
                <a:lnTo>
                  <a:pt x="542414" y="589000"/>
                </a:lnTo>
                <a:lnTo>
                  <a:pt x="539211" y="576240"/>
                </a:lnTo>
                <a:lnTo>
                  <a:pt x="537836" y="565361"/>
                </a:lnTo>
                <a:lnTo>
                  <a:pt x="526460" y="523137"/>
                </a:lnTo>
                <a:lnTo>
                  <a:pt x="522841" y="512286"/>
                </a:lnTo>
                <a:lnTo>
                  <a:pt x="519188" y="501070"/>
                </a:lnTo>
                <a:lnTo>
                  <a:pt x="515642" y="489365"/>
                </a:lnTo>
                <a:lnTo>
                  <a:pt x="513415" y="481057"/>
                </a:lnTo>
                <a:close/>
              </a:path>
              <a:path w="542925" h="656589">
                <a:moveTo>
                  <a:pt x="504494" y="421619"/>
                </a:moveTo>
                <a:lnTo>
                  <a:pt x="112455" y="421619"/>
                </a:lnTo>
                <a:lnTo>
                  <a:pt x="125634" y="421982"/>
                </a:lnTo>
                <a:lnTo>
                  <a:pt x="139911" y="422986"/>
                </a:lnTo>
                <a:lnTo>
                  <a:pt x="188978" y="430526"/>
                </a:lnTo>
                <a:lnTo>
                  <a:pt x="226543" y="440024"/>
                </a:lnTo>
                <a:lnTo>
                  <a:pt x="246679" y="446322"/>
                </a:lnTo>
                <a:lnTo>
                  <a:pt x="240394" y="455553"/>
                </a:lnTo>
                <a:lnTo>
                  <a:pt x="234327" y="470682"/>
                </a:lnTo>
                <a:lnTo>
                  <a:pt x="249401" y="513584"/>
                </a:lnTo>
                <a:lnTo>
                  <a:pt x="285634" y="529535"/>
                </a:lnTo>
                <a:lnTo>
                  <a:pt x="297970" y="528286"/>
                </a:lnTo>
                <a:lnTo>
                  <a:pt x="333268" y="497805"/>
                </a:lnTo>
                <a:lnTo>
                  <a:pt x="336481" y="481574"/>
                </a:lnTo>
                <a:lnTo>
                  <a:pt x="350561" y="481057"/>
                </a:lnTo>
                <a:lnTo>
                  <a:pt x="513415" y="481057"/>
                </a:lnTo>
                <a:lnTo>
                  <a:pt x="512340" y="477048"/>
                </a:lnTo>
                <a:lnTo>
                  <a:pt x="509422" y="463994"/>
                </a:lnTo>
                <a:lnTo>
                  <a:pt x="507025" y="450081"/>
                </a:lnTo>
                <a:lnTo>
                  <a:pt x="505289" y="435185"/>
                </a:lnTo>
                <a:lnTo>
                  <a:pt x="504494" y="421619"/>
                </a:lnTo>
                <a:close/>
              </a:path>
              <a:path w="542925" h="656589">
                <a:moveTo>
                  <a:pt x="231935" y="156632"/>
                </a:moveTo>
                <a:lnTo>
                  <a:pt x="231618" y="157394"/>
                </a:lnTo>
                <a:lnTo>
                  <a:pt x="231935" y="156632"/>
                </a:lnTo>
                <a:close/>
              </a:path>
              <a:path w="542925" h="656589">
                <a:moveTo>
                  <a:pt x="492574" y="32275"/>
                </a:moveTo>
                <a:lnTo>
                  <a:pt x="434264" y="32275"/>
                </a:lnTo>
                <a:lnTo>
                  <a:pt x="446933" y="34915"/>
                </a:lnTo>
                <a:lnTo>
                  <a:pt x="450397" y="36338"/>
                </a:lnTo>
                <a:lnTo>
                  <a:pt x="461068" y="43241"/>
                </a:lnTo>
                <a:lnTo>
                  <a:pt x="468961" y="52521"/>
                </a:lnTo>
                <a:lnTo>
                  <a:pt x="473743" y="63489"/>
                </a:lnTo>
                <a:lnTo>
                  <a:pt x="475080" y="75459"/>
                </a:lnTo>
                <a:lnTo>
                  <a:pt x="472638" y="87735"/>
                </a:lnTo>
                <a:lnTo>
                  <a:pt x="471799" y="90046"/>
                </a:lnTo>
                <a:lnTo>
                  <a:pt x="470441" y="91291"/>
                </a:lnTo>
                <a:lnTo>
                  <a:pt x="505508" y="91291"/>
                </a:lnTo>
                <a:lnTo>
                  <a:pt x="506290" y="89063"/>
                </a:lnTo>
                <a:lnTo>
                  <a:pt x="507594" y="77306"/>
                </a:lnTo>
                <a:lnTo>
                  <a:pt x="506902" y="65662"/>
                </a:lnTo>
                <a:lnTo>
                  <a:pt x="504271" y="54316"/>
                </a:lnTo>
                <a:lnTo>
                  <a:pt x="499757" y="43451"/>
                </a:lnTo>
                <a:lnTo>
                  <a:pt x="493419" y="33251"/>
                </a:lnTo>
                <a:lnTo>
                  <a:pt x="492574" y="32275"/>
                </a:lnTo>
                <a:close/>
              </a:path>
            </a:pathLst>
          </a:custGeom>
          <a:solidFill>
            <a:srgbClr val="FFFFFF"/>
          </a:solidFill>
        </p:spPr>
        <p:txBody>
          <a:bodyPr wrap="square" lIns="0" tIns="0" rIns="0" bIns="0" rtlCol="0"/>
          <a:lstStyle/>
          <a:p>
            <a:endParaRPr/>
          </a:p>
        </p:txBody>
      </p:sp>
      <p:sp>
        <p:nvSpPr>
          <p:cNvPr id="72" name="object 72"/>
          <p:cNvSpPr/>
          <p:nvPr/>
        </p:nvSpPr>
        <p:spPr>
          <a:xfrm>
            <a:off x="484985" y="5365510"/>
            <a:ext cx="9318625" cy="0"/>
          </a:xfrm>
          <a:custGeom>
            <a:avLst/>
            <a:gdLst/>
            <a:ahLst/>
            <a:cxnLst/>
            <a:rect l="l" t="t" r="r" b="b"/>
            <a:pathLst>
              <a:path w="9318625">
                <a:moveTo>
                  <a:pt x="0" y="0"/>
                </a:moveTo>
                <a:lnTo>
                  <a:pt x="9318104" y="0"/>
                </a:lnTo>
              </a:path>
            </a:pathLst>
          </a:custGeom>
          <a:ln w="76200">
            <a:solidFill>
              <a:srgbClr val="FFFFFF"/>
            </a:solidFill>
          </a:ln>
        </p:spPr>
        <p:txBody>
          <a:bodyPr wrap="square" lIns="0" tIns="0" rIns="0" bIns="0" rtlCol="0"/>
          <a:lstStyle/>
          <a:p>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a:spLocks noGrp="1"/>
          </p:cNvSpPr>
          <p:nvPr>
            <p:ph type="title"/>
          </p:nvPr>
        </p:nvSpPr>
        <p:spPr>
          <a:prstGeom prst="rect">
            <a:avLst/>
          </a:prstGeom>
        </p:spPr>
        <p:txBody>
          <a:bodyPr vert="horz" wrap="square" lIns="0" tIns="175248" rIns="0" bIns="0" rtlCol="0">
            <a:spAutoFit/>
          </a:bodyPr>
          <a:lstStyle/>
          <a:p>
            <a:pPr marL="419734">
              <a:lnSpc>
                <a:spcPts val="2375"/>
              </a:lnSpc>
            </a:pPr>
            <a:r>
              <a:rPr spc="30" dirty="0">
                <a:solidFill>
                  <a:srgbClr val="7A9BD1"/>
                </a:solidFill>
              </a:rPr>
              <a:t>Г</a:t>
            </a:r>
            <a:r>
              <a:rPr spc="70" dirty="0">
                <a:solidFill>
                  <a:srgbClr val="7A9BD1"/>
                </a:solidFill>
              </a:rPr>
              <a:t>ОС</a:t>
            </a:r>
            <a:r>
              <a:rPr spc="-40" dirty="0">
                <a:solidFill>
                  <a:srgbClr val="7A9BD1"/>
                </a:solidFill>
              </a:rPr>
              <a:t>У</a:t>
            </a:r>
            <a:r>
              <a:rPr spc="70" dirty="0">
                <a:solidFill>
                  <a:srgbClr val="7A9BD1"/>
                </a:solidFill>
              </a:rPr>
              <a:t>ДА</a:t>
            </a:r>
            <a:r>
              <a:rPr spc="60" dirty="0">
                <a:solidFill>
                  <a:srgbClr val="7A9BD1"/>
                </a:solidFill>
              </a:rPr>
              <a:t>Р</a:t>
            </a:r>
            <a:r>
              <a:rPr spc="70" dirty="0">
                <a:solidFill>
                  <a:srgbClr val="7A9BD1"/>
                </a:solidFill>
              </a:rPr>
              <a:t>СТВЕННА</a:t>
            </a:r>
            <a:r>
              <a:rPr dirty="0">
                <a:solidFill>
                  <a:srgbClr val="7A9BD1"/>
                </a:solidFill>
              </a:rPr>
              <a:t>Я</a:t>
            </a:r>
            <a:r>
              <a:rPr spc="70" dirty="0">
                <a:solidFill>
                  <a:srgbClr val="7A9BD1"/>
                </a:solidFill>
              </a:rPr>
              <a:t> И</a:t>
            </a:r>
            <a:r>
              <a:rPr spc="-5" dirty="0">
                <a:solidFill>
                  <a:srgbClr val="7A9BD1"/>
                </a:solidFill>
              </a:rPr>
              <a:t>Т</a:t>
            </a:r>
            <a:r>
              <a:rPr spc="70" dirty="0">
                <a:solidFill>
                  <a:srgbClr val="7A9BD1"/>
                </a:solidFill>
              </a:rPr>
              <a:t>О</a:t>
            </a:r>
            <a:r>
              <a:rPr spc="30" dirty="0">
                <a:solidFill>
                  <a:srgbClr val="7A9BD1"/>
                </a:solidFill>
              </a:rPr>
              <a:t>Г</a:t>
            </a:r>
            <a:r>
              <a:rPr spc="70" dirty="0">
                <a:solidFill>
                  <a:srgbClr val="7A9BD1"/>
                </a:solidFill>
              </a:rPr>
              <a:t>ОВА</a:t>
            </a:r>
            <a:r>
              <a:rPr dirty="0">
                <a:solidFill>
                  <a:srgbClr val="7A9BD1"/>
                </a:solidFill>
              </a:rPr>
              <a:t>Я</a:t>
            </a:r>
            <a:r>
              <a:rPr spc="70" dirty="0">
                <a:solidFill>
                  <a:srgbClr val="7A9BD1"/>
                </a:solidFill>
              </a:rPr>
              <a:t> </a:t>
            </a:r>
            <a:r>
              <a:rPr spc="-45" dirty="0">
                <a:solidFill>
                  <a:srgbClr val="7A9BD1"/>
                </a:solidFill>
              </a:rPr>
              <a:t>А</a:t>
            </a:r>
            <a:r>
              <a:rPr spc="100" dirty="0">
                <a:solidFill>
                  <a:srgbClr val="7A9BD1"/>
                </a:solidFill>
              </a:rPr>
              <a:t>Т</a:t>
            </a:r>
            <a:r>
              <a:rPr spc="70" dirty="0">
                <a:solidFill>
                  <a:srgbClr val="7A9BD1"/>
                </a:solidFill>
              </a:rPr>
              <a:t>ТЕС</a:t>
            </a:r>
            <a:r>
              <a:rPr spc="-50" dirty="0">
                <a:solidFill>
                  <a:srgbClr val="7A9BD1"/>
                </a:solidFill>
              </a:rPr>
              <a:t>Т</a:t>
            </a:r>
            <a:r>
              <a:rPr spc="70" dirty="0">
                <a:solidFill>
                  <a:srgbClr val="7A9BD1"/>
                </a:solidFill>
              </a:rPr>
              <a:t>АЦИ</a:t>
            </a:r>
            <a:r>
              <a:rPr dirty="0">
                <a:solidFill>
                  <a:srgbClr val="7A9BD1"/>
                </a:solidFill>
              </a:rPr>
              <a:t>Я</a:t>
            </a:r>
            <a:r>
              <a:rPr spc="35" dirty="0">
                <a:solidFill>
                  <a:srgbClr val="7A9BD1"/>
                </a:solidFill>
              </a:rPr>
              <a:t> </a:t>
            </a:r>
            <a:r>
              <a:rPr dirty="0">
                <a:solidFill>
                  <a:srgbClr val="7A9BD1"/>
                </a:solidFill>
              </a:rPr>
              <a:t>2021</a:t>
            </a:r>
            <a:r>
              <a:rPr spc="35" dirty="0">
                <a:solidFill>
                  <a:srgbClr val="7A9BD1"/>
                </a:solidFill>
              </a:rPr>
              <a:t> </a:t>
            </a:r>
            <a:r>
              <a:rPr spc="30" dirty="0">
                <a:solidFill>
                  <a:srgbClr val="7A9BD1"/>
                </a:solidFill>
              </a:rPr>
              <a:t>Г</a:t>
            </a:r>
            <a:r>
              <a:rPr spc="60" dirty="0">
                <a:solidFill>
                  <a:srgbClr val="7A9BD1"/>
                </a:solidFill>
              </a:rPr>
              <a:t>О</a:t>
            </a:r>
            <a:r>
              <a:rPr spc="70" dirty="0">
                <a:solidFill>
                  <a:srgbClr val="7A9BD1"/>
                </a:solidFill>
              </a:rPr>
              <a:t>ДА</a:t>
            </a:r>
          </a:p>
        </p:txBody>
      </p:sp>
      <p:sp>
        <p:nvSpPr>
          <p:cNvPr id="41" name="object 41"/>
          <p:cNvSpPr/>
          <p:nvPr/>
        </p:nvSpPr>
        <p:spPr>
          <a:xfrm>
            <a:off x="907199" y="5495810"/>
            <a:ext cx="2994025" cy="1198245"/>
          </a:xfrm>
          <a:custGeom>
            <a:avLst/>
            <a:gdLst/>
            <a:ahLst/>
            <a:cxnLst/>
            <a:rect l="l" t="t" r="r" b="b"/>
            <a:pathLst>
              <a:path w="2994025" h="1198245">
                <a:moveTo>
                  <a:pt x="0" y="1197978"/>
                </a:moveTo>
                <a:lnTo>
                  <a:pt x="2993542" y="1197978"/>
                </a:lnTo>
                <a:lnTo>
                  <a:pt x="2993542" y="0"/>
                </a:lnTo>
                <a:lnTo>
                  <a:pt x="0" y="0"/>
                </a:lnTo>
                <a:lnTo>
                  <a:pt x="0" y="1197978"/>
                </a:lnTo>
                <a:close/>
              </a:path>
            </a:pathLst>
          </a:custGeom>
          <a:solidFill>
            <a:srgbClr val="39B6A8"/>
          </a:solidFill>
        </p:spPr>
        <p:txBody>
          <a:bodyPr wrap="square" lIns="0" tIns="0" rIns="0" bIns="0" rtlCol="0"/>
          <a:lstStyle/>
          <a:p>
            <a:endParaRPr/>
          </a:p>
        </p:txBody>
      </p:sp>
      <p:sp>
        <p:nvSpPr>
          <p:cNvPr id="42" name="object 42"/>
          <p:cNvSpPr txBox="1"/>
          <p:nvPr/>
        </p:nvSpPr>
        <p:spPr>
          <a:xfrm>
            <a:off x="900906" y="4902615"/>
            <a:ext cx="2510790" cy="431800"/>
          </a:xfrm>
          <a:prstGeom prst="rect">
            <a:avLst/>
          </a:prstGeom>
        </p:spPr>
        <p:txBody>
          <a:bodyPr vert="horz" wrap="square" lIns="0" tIns="0" rIns="0" bIns="0" rtlCol="0">
            <a:spAutoFit/>
          </a:bodyPr>
          <a:lstStyle/>
          <a:p>
            <a:pPr marL="64769" marR="5080" indent="-52705">
              <a:lnSpc>
                <a:spcPts val="1700"/>
              </a:lnSpc>
            </a:pPr>
            <a:r>
              <a:rPr sz="1500" b="1" spc="-15" dirty="0">
                <a:solidFill>
                  <a:srgbClr val="575756"/>
                </a:solidFill>
                <a:latin typeface="Segoe UI"/>
                <a:cs typeface="Segoe UI"/>
              </a:rPr>
              <a:t>К</a:t>
            </a:r>
            <a:r>
              <a:rPr sz="1500" b="1" dirty="0">
                <a:solidFill>
                  <a:srgbClr val="575756"/>
                </a:solidFill>
                <a:latin typeface="Segoe UI"/>
                <a:cs typeface="Segoe UI"/>
              </a:rPr>
              <a:t>оличество 100-балльных рез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a:t>
            </a:r>
            <a:r>
              <a:rPr sz="1500" b="1" spc="-25" dirty="0">
                <a:solidFill>
                  <a:srgbClr val="575756"/>
                </a:solidFill>
                <a:latin typeface="Segoe UI"/>
                <a:cs typeface="Segoe UI"/>
              </a:rPr>
              <a:t>т</a:t>
            </a:r>
            <a:r>
              <a:rPr sz="1500" b="1" dirty="0">
                <a:solidFill>
                  <a:srgbClr val="575756"/>
                </a:solidFill>
                <a:latin typeface="Segoe UI"/>
                <a:cs typeface="Segoe UI"/>
              </a:rPr>
              <a:t>ов ЕГЭ</a:t>
            </a:r>
            <a:endParaRPr sz="1500">
              <a:latin typeface="Segoe UI"/>
              <a:cs typeface="Segoe UI"/>
            </a:endParaRPr>
          </a:p>
        </p:txBody>
      </p:sp>
      <p:sp>
        <p:nvSpPr>
          <p:cNvPr id="43" name="object 43"/>
          <p:cNvSpPr txBox="1"/>
          <p:nvPr/>
        </p:nvSpPr>
        <p:spPr>
          <a:xfrm>
            <a:off x="7113866" y="5053800"/>
            <a:ext cx="3045460" cy="1640205"/>
          </a:xfrm>
          <a:prstGeom prst="rect">
            <a:avLst/>
          </a:prstGeom>
          <a:solidFill>
            <a:srgbClr val="F6A86D"/>
          </a:solidFill>
        </p:spPr>
        <p:txBody>
          <a:bodyPr vert="horz" wrap="square" lIns="0" tIns="0" rIns="0" bIns="0" rtlCol="0">
            <a:spAutoFit/>
          </a:bodyPr>
          <a:lstStyle/>
          <a:p>
            <a:pPr marR="25400" algn="ctr">
              <a:lnSpc>
                <a:spcPct val="100000"/>
              </a:lnSpc>
            </a:pPr>
            <a:r>
              <a:rPr sz="2400" b="1" dirty="0">
                <a:solidFill>
                  <a:srgbClr val="FFFFFF"/>
                </a:solidFill>
                <a:latin typeface="Segoe UI"/>
                <a:cs typeface="Segoe UI"/>
              </a:rPr>
              <a:t>299</a:t>
            </a:r>
            <a:endParaRPr sz="2400">
              <a:latin typeface="Segoe UI"/>
              <a:cs typeface="Segoe UI"/>
            </a:endParaRPr>
          </a:p>
          <a:p>
            <a:pPr>
              <a:lnSpc>
                <a:spcPct val="100000"/>
              </a:lnSpc>
              <a:spcBef>
                <a:spcPts val="17"/>
              </a:spcBef>
            </a:pPr>
            <a:endParaRPr sz="2900">
              <a:latin typeface="Times New Roman"/>
              <a:cs typeface="Times New Roman"/>
            </a:endParaRPr>
          </a:p>
          <a:p>
            <a:pPr marL="377190">
              <a:lnSpc>
                <a:spcPts val="2810"/>
              </a:lnSpc>
            </a:pPr>
            <a:r>
              <a:rPr sz="2400" b="1" spc="-5" dirty="0">
                <a:solidFill>
                  <a:srgbClr val="F07E2F"/>
                </a:solidFill>
                <a:latin typeface="Segoe UI"/>
                <a:cs typeface="Segoe UI"/>
              </a:rPr>
              <a:t>14</a:t>
            </a:r>
            <a:endParaRPr sz="2400">
              <a:latin typeface="Segoe UI"/>
              <a:cs typeface="Segoe UI"/>
            </a:endParaRPr>
          </a:p>
          <a:p>
            <a:pPr marL="175895">
              <a:lnSpc>
                <a:spcPts val="1370"/>
              </a:lnSpc>
            </a:pPr>
            <a:r>
              <a:rPr sz="1200" b="1" dirty="0">
                <a:solidFill>
                  <a:srgbClr val="FFFFFF"/>
                </a:solidFill>
                <a:latin typeface="Segoe UI"/>
                <a:cs typeface="Segoe UI"/>
              </a:rPr>
              <a:t>с двумя рез</a:t>
            </a:r>
            <a:r>
              <a:rPr sz="1200" b="1" spc="-55" dirty="0">
                <a:solidFill>
                  <a:srgbClr val="FFFFFF"/>
                </a:solidFill>
                <a:latin typeface="Segoe UI"/>
                <a:cs typeface="Segoe UI"/>
              </a:rPr>
              <a:t>у</a:t>
            </a:r>
            <a:r>
              <a:rPr sz="1200" b="1" dirty="0">
                <a:solidFill>
                  <a:srgbClr val="FFFFFF"/>
                </a:solidFill>
                <a:latin typeface="Segoe UI"/>
                <a:cs typeface="Segoe UI"/>
              </a:rPr>
              <a:t>л</a:t>
            </a:r>
            <a:r>
              <a:rPr sz="1200" b="1" spc="-40" dirty="0">
                <a:solidFill>
                  <a:srgbClr val="FFFFFF"/>
                </a:solidFill>
                <a:latin typeface="Segoe UI"/>
                <a:cs typeface="Segoe UI"/>
              </a:rPr>
              <a:t>ь</a:t>
            </a:r>
            <a:r>
              <a:rPr sz="1200" b="1" dirty="0">
                <a:solidFill>
                  <a:srgbClr val="FFFFFF"/>
                </a:solidFill>
                <a:latin typeface="Segoe UI"/>
                <a:cs typeface="Segoe UI"/>
              </a:rPr>
              <a:t>татами</a:t>
            </a:r>
            <a:endParaRPr sz="1200">
              <a:latin typeface="Segoe UI"/>
              <a:cs typeface="Segoe UI"/>
            </a:endParaRPr>
          </a:p>
        </p:txBody>
      </p:sp>
      <p:sp>
        <p:nvSpPr>
          <p:cNvPr id="44" name="object 44"/>
          <p:cNvSpPr/>
          <p:nvPr/>
        </p:nvSpPr>
        <p:spPr>
          <a:xfrm>
            <a:off x="3269500" y="1317383"/>
            <a:ext cx="2190115" cy="1645920"/>
          </a:xfrm>
          <a:custGeom>
            <a:avLst/>
            <a:gdLst/>
            <a:ahLst/>
            <a:cxnLst/>
            <a:rect l="l" t="t" r="r" b="b"/>
            <a:pathLst>
              <a:path w="2190115" h="1645920">
                <a:moveTo>
                  <a:pt x="0" y="1645602"/>
                </a:moveTo>
                <a:lnTo>
                  <a:pt x="2190064" y="1645602"/>
                </a:lnTo>
                <a:lnTo>
                  <a:pt x="2190064" y="0"/>
                </a:lnTo>
                <a:lnTo>
                  <a:pt x="0" y="0"/>
                </a:lnTo>
                <a:lnTo>
                  <a:pt x="0" y="1645602"/>
                </a:lnTo>
                <a:close/>
              </a:path>
            </a:pathLst>
          </a:custGeom>
          <a:solidFill>
            <a:srgbClr val="D1CEE8"/>
          </a:solidFill>
        </p:spPr>
        <p:txBody>
          <a:bodyPr wrap="square" lIns="0" tIns="0" rIns="0" bIns="0" rtlCol="0"/>
          <a:lstStyle/>
          <a:p>
            <a:endParaRPr/>
          </a:p>
        </p:txBody>
      </p:sp>
      <p:sp>
        <p:nvSpPr>
          <p:cNvPr id="45" name="object 45"/>
          <p:cNvSpPr/>
          <p:nvPr/>
        </p:nvSpPr>
        <p:spPr>
          <a:xfrm>
            <a:off x="897356" y="1309192"/>
            <a:ext cx="2209800" cy="1645920"/>
          </a:xfrm>
          <a:custGeom>
            <a:avLst/>
            <a:gdLst/>
            <a:ahLst/>
            <a:cxnLst/>
            <a:rect l="l" t="t" r="r" b="b"/>
            <a:pathLst>
              <a:path w="2209800" h="1645920">
                <a:moveTo>
                  <a:pt x="0" y="1645602"/>
                </a:moveTo>
                <a:lnTo>
                  <a:pt x="2209291" y="1645602"/>
                </a:lnTo>
                <a:lnTo>
                  <a:pt x="2209291" y="0"/>
                </a:lnTo>
                <a:lnTo>
                  <a:pt x="0" y="0"/>
                </a:lnTo>
                <a:lnTo>
                  <a:pt x="0" y="1645602"/>
                </a:lnTo>
                <a:close/>
              </a:path>
            </a:pathLst>
          </a:custGeom>
          <a:solidFill>
            <a:srgbClr val="E3E1F1"/>
          </a:solidFill>
        </p:spPr>
        <p:txBody>
          <a:bodyPr wrap="square" lIns="0" tIns="0" rIns="0" bIns="0" rtlCol="0"/>
          <a:lstStyle/>
          <a:p>
            <a:endParaRPr/>
          </a:p>
        </p:txBody>
      </p:sp>
      <p:sp>
        <p:nvSpPr>
          <p:cNvPr id="46" name="object 46"/>
          <p:cNvSpPr/>
          <p:nvPr/>
        </p:nvSpPr>
        <p:spPr>
          <a:xfrm>
            <a:off x="1008087" y="1623110"/>
            <a:ext cx="535305" cy="1132205"/>
          </a:xfrm>
          <a:custGeom>
            <a:avLst/>
            <a:gdLst/>
            <a:ahLst/>
            <a:cxnLst/>
            <a:rect l="l" t="t" r="r" b="b"/>
            <a:pathLst>
              <a:path w="535305" h="1132205">
                <a:moveTo>
                  <a:pt x="0" y="1132090"/>
                </a:moveTo>
                <a:lnTo>
                  <a:pt x="534962" y="1132090"/>
                </a:lnTo>
                <a:lnTo>
                  <a:pt x="534962" y="0"/>
                </a:lnTo>
                <a:lnTo>
                  <a:pt x="0" y="0"/>
                </a:lnTo>
                <a:lnTo>
                  <a:pt x="0" y="1132090"/>
                </a:lnTo>
                <a:close/>
              </a:path>
            </a:pathLst>
          </a:custGeom>
          <a:solidFill>
            <a:srgbClr val="9F97C9"/>
          </a:solidFill>
        </p:spPr>
        <p:txBody>
          <a:bodyPr wrap="square" lIns="0" tIns="0" rIns="0" bIns="0" rtlCol="0"/>
          <a:lstStyle/>
          <a:p>
            <a:endParaRPr/>
          </a:p>
        </p:txBody>
      </p:sp>
      <p:sp>
        <p:nvSpPr>
          <p:cNvPr id="47" name="object 47"/>
          <p:cNvSpPr/>
          <p:nvPr/>
        </p:nvSpPr>
        <p:spPr>
          <a:xfrm>
            <a:off x="4821466" y="1766481"/>
            <a:ext cx="501015" cy="990600"/>
          </a:xfrm>
          <a:custGeom>
            <a:avLst/>
            <a:gdLst/>
            <a:ahLst/>
            <a:cxnLst/>
            <a:rect l="l" t="t" r="r" b="b"/>
            <a:pathLst>
              <a:path w="501014" h="990600">
                <a:moveTo>
                  <a:pt x="0" y="990295"/>
                </a:moveTo>
                <a:lnTo>
                  <a:pt x="500837" y="990295"/>
                </a:lnTo>
                <a:lnTo>
                  <a:pt x="500837" y="0"/>
                </a:lnTo>
                <a:lnTo>
                  <a:pt x="0" y="0"/>
                </a:lnTo>
                <a:lnTo>
                  <a:pt x="0" y="990295"/>
                </a:lnTo>
                <a:close/>
              </a:path>
            </a:pathLst>
          </a:custGeom>
          <a:solidFill>
            <a:srgbClr val="514B98"/>
          </a:solidFill>
        </p:spPr>
        <p:txBody>
          <a:bodyPr wrap="square" lIns="0" tIns="0" rIns="0" bIns="0" rtlCol="0"/>
          <a:lstStyle/>
          <a:p>
            <a:endParaRPr/>
          </a:p>
        </p:txBody>
      </p:sp>
      <p:sp>
        <p:nvSpPr>
          <p:cNvPr id="48" name="object 48"/>
          <p:cNvSpPr/>
          <p:nvPr/>
        </p:nvSpPr>
        <p:spPr>
          <a:xfrm>
            <a:off x="3410178" y="1716862"/>
            <a:ext cx="501015" cy="1052195"/>
          </a:xfrm>
          <a:custGeom>
            <a:avLst/>
            <a:gdLst/>
            <a:ahLst/>
            <a:cxnLst/>
            <a:rect l="l" t="t" r="r" b="b"/>
            <a:pathLst>
              <a:path w="501014" h="1052195">
                <a:moveTo>
                  <a:pt x="0" y="1051674"/>
                </a:moveTo>
                <a:lnTo>
                  <a:pt x="500837" y="1051674"/>
                </a:lnTo>
                <a:lnTo>
                  <a:pt x="500837" y="0"/>
                </a:lnTo>
                <a:lnTo>
                  <a:pt x="0" y="0"/>
                </a:lnTo>
                <a:lnTo>
                  <a:pt x="0" y="1051674"/>
                </a:lnTo>
                <a:close/>
              </a:path>
            </a:pathLst>
          </a:custGeom>
          <a:solidFill>
            <a:srgbClr val="514B98"/>
          </a:solidFill>
        </p:spPr>
        <p:txBody>
          <a:bodyPr wrap="square" lIns="0" tIns="0" rIns="0" bIns="0" rtlCol="0"/>
          <a:lstStyle/>
          <a:p>
            <a:endParaRPr/>
          </a:p>
        </p:txBody>
      </p:sp>
      <p:sp>
        <p:nvSpPr>
          <p:cNvPr id="49" name="object 49"/>
          <p:cNvSpPr/>
          <p:nvPr/>
        </p:nvSpPr>
        <p:spPr>
          <a:xfrm>
            <a:off x="2444648" y="1960232"/>
            <a:ext cx="535305" cy="795020"/>
          </a:xfrm>
          <a:custGeom>
            <a:avLst/>
            <a:gdLst/>
            <a:ahLst/>
            <a:cxnLst/>
            <a:rect l="l" t="t" r="r" b="b"/>
            <a:pathLst>
              <a:path w="535305" h="795019">
                <a:moveTo>
                  <a:pt x="0" y="794969"/>
                </a:moveTo>
                <a:lnTo>
                  <a:pt x="534962" y="794969"/>
                </a:lnTo>
                <a:lnTo>
                  <a:pt x="534962" y="0"/>
                </a:lnTo>
                <a:lnTo>
                  <a:pt x="0" y="0"/>
                </a:lnTo>
                <a:lnTo>
                  <a:pt x="0" y="794969"/>
                </a:lnTo>
                <a:close/>
              </a:path>
            </a:pathLst>
          </a:custGeom>
          <a:solidFill>
            <a:srgbClr val="9F97C9"/>
          </a:solidFill>
        </p:spPr>
        <p:txBody>
          <a:bodyPr wrap="square" lIns="0" tIns="0" rIns="0" bIns="0" rtlCol="0"/>
          <a:lstStyle/>
          <a:p>
            <a:endParaRPr/>
          </a:p>
        </p:txBody>
      </p:sp>
      <p:sp>
        <p:nvSpPr>
          <p:cNvPr id="50" name="object 50"/>
          <p:cNvSpPr/>
          <p:nvPr/>
        </p:nvSpPr>
        <p:spPr>
          <a:xfrm>
            <a:off x="996634" y="2768533"/>
            <a:ext cx="2115820" cy="0"/>
          </a:xfrm>
          <a:custGeom>
            <a:avLst/>
            <a:gdLst/>
            <a:ahLst/>
            <a:cxnLst/>
            <a:rect l="l" t="t" r="r" b="b"/>
            <a:pathLst>
              <a:path w="2115820">
                <a:moveTo>
                  <a:pt x="0" y="0"/>
                </a:moveTo>
                <a:lnTo>
                  <a:pt x="2115566" y="0"/>
                </a:lnTo>
              </a:path>
            </a:pathLst>
          </a:custGeom>
          <a:ln w="25400">
            <a:solidFill>
              <a:srgbClr val="FFFFFF"/>
            </a:solidFill>
          </a:ln>
        </p:spPr>
        <p:txBody>
          <a:bodyPr wrap="square" lIns="0" tIns="0" rIns="0" bIns="0" rtlCol="0"/>
          <a:lstStyle/>
          <a:p>
            <a:endParaRPr/>
          </a:p>
        </p:txBody>
      </p:sp>
      <p:sp>
        <p:nvSpPr>
          <p:cNvPr id="51" name="object 51"/>
          <p:cNvSpPr/>
          <p:nvPr/>
        </p:nvSpPr>
        <p:spPr>
          <a:xfrm>
            <a:off x="3255251" y="2777512"/>
            <a:ext cx="2204720" cy="0"/>
          </a:xfrm>
          <a:custGeom>
            <a:avLst/>
            <a:gdLst/>
            <a:ahLst/>
            <a:cxnLst/>
            <a:rect l="l" t="t" r="r" b="b"/>
            <a:pathLst>
              <a:path w="2204720">
                <a:moveTo>
                  <a:pt x="0" y="0"/>
                </a:moveTo>
                <a:lnTo>
                  <a:pt x="2204300" y="0"/>
                </a:lnTo>
              </a:path>
            </a:pathLst>
          </a:custGeom>
          <a:ln w="25400">
            <a:solidFill>
              <a:srgbClr val="FFFFFF"/>
            </a:solidFill>
          </a:ln>
        </p:spPr>
        <p:txBody>
          <a:bodyPr wrap="square" lIns="0" tIns="0" rIns="0" bIns="0" rtlCol="0"/>
          <a:lstStyle/>
          <a:p>
            <a:endParaRPr/>
          </a:p>
        </p:txBody>
      </p:sp>
      <p:sp>
        <p:nvSpPr>
          <p:cNvPr id="52" name="object 52"/>
          <p:cNvSpPr/>
          <p:nvPr/>
        </p:nvSpPr>
        <p:spPr>
          <a:xfrm>
            <a:off x="4095000" y="1554420"/>
            <a:ext cx="534949" cy="578506"/>
          </a:xfrm>
          <a:prstGeom prst="rect">
            <a:avLst/>
          </a:prstGeom>
          <a:blipFill>
            <a:blip r:embed="rId3" cstate="print"/>
            <a:stretch>
              <a:fillRect/>
            </a:stretch>
          </a:blipFill>
        </p:spPr>
        <p:txBody>
          <a:bodyPr wrap="square" lIns="0" tIns="0" rIns="0" bIns="0" rtlCol="0"/>
          <a:lstStyle/>
          <a:p>
            <a:endParaRPr/>
          </a:p>
        </p:txBody>
      </p:sp>
      <p:sp>
        <p:nvSpPr>
          <p:cNvPr id="53" name="object 53"/>
          <p:cNvSpPr/>
          <p:nvPr/>
        </p:nvSpPr>
        <p:spPr>
          <a:xfrm>
            <a:off x="1741157" y="1539951"/>
            <a:ext cx="521695" cy="523788"/>
          </a:xfrm>
          <a:prstGeom prst="rect">
            <a:avLst/>
          </a:prstGeom>
          <a:blipFill>
            <a:blip r:embed="rId4" cstate="print"/>
            <a:stretch>
              <a:fillRect/>
            </a:stretch>
          </a:blipFill>
        </p:spPr>
        <p:txBody>
          <a:bodyPr wrap="square" lIns="0" tIns="0" rIns="0" bIns="0" rtlCol="0"/>
          <a:lstStyle/>
          <a:p>
            <a:endParaRPr/>
          </a:p>
        </p:txBody>
      </p:sp>
      <p:sp>
        <p:nvSpPr>
          <p:cNvPr id="54" name="object 54"/>
          <p:cNvSpPr/>
          <p:nvPr/>
        </p:nvSpPr>
        <p:spPr>
          <a:xfrm>
            <a:off x="3929926" y="4931181"/>
            <a:ext cx="3144520" cy="1762760"/>
          </a:xfrm>
          <a:custGeom>
            <a:avLst/>
            <a:gdLst/>
            <a:ahLst/>
            <a:cxnLst/>
            <a:rect l="l" t="t" r="r" b="b"/>
            <a:pathLst>
              <a:path w="3144520" h="1762759">
                <a:moveTo>
                  <a:pt x="0" y="1762607"/>
                </a:moveTo>
                <a:lnTo>
                  <a:pt x="3144062" y="1762607"/>
                </a:lnTo>
                <a:lnTo>
                  <a:pt x="3144062" y="0"/>
                </a:lnTo>
                <a:lnTo>
                  <a:pt x="0" y="0"/>
                </a:lnTo>
                <a:lnTo>
                  <a:pt x="0" y="1762607"/>
                </a:lnTo>
                <a:close/>
              </a:path>
            </a:pathLst>
          </a:custGeom>
          <a:solidFill>
            <a:srgbClr val="8DA7D7"/>
          </a:solidFill>
        </p:spPr>
        <p:txBody>
          <a:bodyPr wrap="square" lIns="0" tIns="0" rIns="0" bIns="0" rtlCol="0"/>
          <a:lstStyle/>
          <a:p>
            <a:endParaRPr/>
          </a:p>
        </p:txBody>
      </p:sp>
      <p:sp>
        <p:nvSpPr>
          <p:cNvPr id="55" name="object 55"/>
          <p:cNvSpPr txBox="1"/>
          <p:nvPr/>
        </p:nvSpPr>
        <p:spPr>
          <a:xfrm>
            <a:off x="1146802" y="5956379"/>
            <a:ext cx="1666875" cy="503555"/>
          </a:xfrm>
          <a:prstGeom prst="rect">
            <a:avLst/>
          </a:prstGeom>
        </p:spPr>
        <p:txBody>
          <a:bodyPr vert="horz" wrap="square" lIns="0" tIns="0" rIns="0" bIns="0" rtlCol="0">
            <a:spAutoFit/>
          </a:bodyPr>
          <a:lstStyle/>
          <a:p>
            <a:pPr marL="136525">
              <a:lnSpc>
                <a:spcPts val="2835"/>
              </a:lnSpc>
            </a:pPr>
            <a:r>
              <a:rPr sz="2400" b="1" spc="-5" dirty="0">
                <a:solidFill>
                  <a:srgbClr val="009984"/>
                </a:solidFill>
                <a:latin typeface="Segoe UI"/>
                <a:cs typeface="Segoe UI"/>
              </a:rPr>
              <a:t>11</a:t>
            </a:r>
            <a:endParaRPr sz="2400">
              <a:latin typeface="Segoe UI"/>
              <a:cs typeface="Segoe UI"/>
            </a:endParaRPr>
          </a:p>
          <a:p>
            <a:pPr marL="12700">
              <a:lnSpc>
                <a:spcPts val="1395"/>
              </a:lnSpc>
            </a:pPr>
            <a:r>
              <a:rPr sz="1200" b="1" dirty="0">
                <a:solidFill>
                  <a:srgbClr val="FFFFFF"/>
                </a:solidFill>
                <a:latin typeface="Segoe UI"/>
                <a:cs typeface="Segoe UI"/>
              </a:rPr>
              <a:t>с двумя рез</a:t>
            </a:r>
            <a:r>
              <a:rPr sz="1200" b="1" spc="-55" dirty="0">
                <a:solidFill>
                  <a:srgbClr val="FFFFFF"/>
                </a:solidFill>
                <a:latin typeface="Segoe UI"/>
                <a:cs typeface="Segoe UI"/>
              </a:rPr>
              <a:t>у</a:t>
            </a:r>
            <a:r>
              <a:rPr sz="1200" b="1" dirty="0">
                <a:solidFill>
                  <a:srgbClr val="FFFFFF"/>
                </a:solidFill>
                <a:latin typeface="Segoe UI"/>
                <a:cs typeface="Segoe UI"/>
              </a:rPr>
              <a:t>л</a:t>
            </a:r>
            <a:r>
              <a:rPr sz="1200" b="1" spc="-40" dirty="0">
                <a:solidFill>
                  <a:srgbClr val="FFFFFF"/>
                </a:solidFill>
                <a:latin typeface="Segoe UI"/>
                <a:cs typeface="Segoe UI"/>
              </a:rPr>
              <a:t>ь</a:t>
            </a:r>
            <a:r>
              <a:rPr sz="1200" b="1" dirty="0">
                <a:solidFill>
                  <a:srgbClr val="FFFFFF"/>
                </a:solidFill>
                <a:latin typeface="Segoe UI"/>
                <a:cs typeface="Segoe UI"/>
              </a:rPr>
              <a:t>татами</a:t>
            </a:r>
            <a:endParaRPr sz="1200">
              <a:latin typeface="Segoe UI"/>
              <a:cs typeface="Segoe UI"/>
            </a:endParaRPr>
          </a:p>
        </p:txBody>
      </p:sp>
      <p:sp>
        <p:nvSpPr>
          <p:cNvPr id="56" name="object 56"/>
          <p:cNvSpPr txBox="1"/>
          <p:nvPr/>
        </p:nvSpPr>
        <p:spPr>
          <a:xfrm>
            <a:off x="4142801" y="5972458"/>
            <a:ext cx="1666875" cy="476250"/>
          </a:xfrm>
          <a:prstGeom prst="rect">
            <a:avLst/>
          </a:prstGeom>
        </p:spPr>
        <p:txBody>
          <a:bodyPr vert="horz" wrap="square" lIns="0" tIns="0" rIns="0" bIns="0" rtlCol="0">
            <a:spAutoFit/>
          </a:bodyPr>
          <a:lstStyle/>
          <a:p>
            <a:pPr marL="163195">
              <a:lnSpc>
                <a:spcPts val="2725"/>
              </a:lnSpc>
            </a:pPr>
            <a:r>
              <a:rPr sz="2400" b="1" spc="-5" dirty="0">
                <a:solidFill>
                  <a:srgbClr val="5284C4"/>
                </a:solidFill>
                <a:latin typeface="Segoe UI"/>
                <a:cs typeface="Segoe UI"/>
              </a:rPr>
              <a:t>20</a:t>
            </a:r>
            <a:endParaRPr sz="2400">
              <a:latin typeface="Segoe UI"/>
              <a:cs typeface="Segoe UI"/>
            </a:endParaRPr>
          </a:p>
          <a:p>
            <a:pPr marL="12700">
              <a:lnSpc>
                <a:spcPts val="1285"/>
              </a:lnSpc>
            </a:pPr>
            <a:r>
              <a:rPr sz="1200" b="1" dirty="0">
                <a:solidFill>
                  <a:srgbClr val="FFFFFF"/>
                </a:solidFill>
                <a:latin typeface="Segoe UI"/>
                <a:cs typeface="Segoe UI"/>
              </a:rPr>
              <a:t>с двумя рез</a:t>
            </a:r>
            <a:r>
              <a:rPr sz="1200" b="1" spc="-55" dirty="0">
                <a:solidFill>
                  <a:srgbClr val="FFFFFF"/>
                </a:solidFill>
                <a:latin typeface="Segoe UI"/>
                <a:cs typeface="Segoe UI"/>
              </a:rPr>
              <a:t>у</a:t>
            </a:r>
            <a:r>
              <a:rPr sz="1200" b="1" dirty="0">
                <a:solidFill>
                  <a:srgbClr val="FFFFFF"/>
                </a:solidFill>
                <a:latin typeface="Segoe UI"/>
                <a:cs typeface="Segoe UI"/>
              </a:rPr>
              <a:t>л</a:t>
            </a:r>
            <a:r>
              <a:rPr sz="1200" b="1" spc="-40" dirty="0">
                <a:solidFill>
                  <a:srgbClr val="FFFFFF"/>
                </a:solidFill>
                <a:latin typeface="Segoe UI"/>
                <a:cs typeface="Segoe UI"/>
              </a:rPr>
              <a:t>ь</a:t>
            </a:r>
            <a:r>
              <a:rPr sz="1200" b="1" dirty="0">
                <a:solidFill>
                  <a:srgbClr val="FFFFFF"/>
                </a:solidFill>
                <a:latin typeface="Segoe UI"/>
                <a:cs typeface="Segoe UI"/>
              </a:rPr>
              <a:t>татами</a:t>
            </a:r>
            <a:endParaRPr sz="1200">
              <a:latin typeface="Segoe UI"/>
              <a:cs typeface="Segoe UI"/>
            </a:endParaRPr>
          </a:p>
        </p:txBody>
      </p:sp>
      <p:sp>
        <p:nvSpPr>
          <p:cNvPr id="57" name="object 57"/>
          <p:cNvSpPr/>
          <p:nvPr/>
        </p:nvSpPr>
        <p:spPr>
          <a:xfrm>
            <a:off x="7106107" y="4907664"/>
            <a:ext cx="0" cy="1787525"/>
          </a:xfrm>
          <a:custGeom>
            <a:avLst/>
            <a:gdLst/>
            <a:ahLst/>
            <a:cxnLst/>
            <a:rect l="l" t="t" r="r" b="b"/>
            <a:pathLst>
              <a:path h="1787525">
                <a:moveTo>
                  <a:pt x="0" y="0"/>
                </a:moveTo>
                <a:lnTo>
                  <a:pt x="0" y="1786978"/>
                </a:lnTo>
              </a:path>
            </a:pathLst>
          </a:custGeom>
          <a:ln w="50800">
            <a:solidFill>
              <a:srgbClr val="FFFFFF"/>
            </a:solidFill>
          </a:ln>
        </p:spPr>
        <p:txBody>
          <a:bodyPr wrap="square" lIns="0" tIns="0" rIns="0" bIns="0" rtlCol="0"/>
          <a:lstStyle/>
          <a:p>
            <a:endParaRPr/>
          </a:p>
        </p:txBody>
      </p:sp>
      <p:sp>
        <p:nvSpPr>
          <p:cNvPr id="58" name="object 58"/>
          <p:cNvSpPr/>
          <p:nvPr/>
        </p:nvSpPr>
        <p:spPr>
          <a:xfrm>
            <a:off x="3891028" y="4881346"/>
            <a:ext cx="0" cy="1819275"/>
          </a:xfrm>
          <a:custGeom>
            <a:avLst/>
            <a:gdLst/>
            <a:ahLst/>
            <a:cxnLst/>
            <a:rect l="l" t="t" r="r" b="b"/>
            <a:pathLst>
              <a:path h="1819275">
                <a:moveTo>
                  <a:pt x="0" y="0"/>
                </a:moveTo>
                <a:lnTo>
                  <a:pt x="0" y="1818703"/>
                </a:lnTo>
              </a:path>
            </a:pathLst>
          </a:custGeom>
          <a:ln w="50800">
            <a:solidFill>
              <a:srgbClr val="FFFFFF"/>
            </a:solidFill>
          </a:ln>
        </p:spPr>
        <p:txBody>
          <a:bodyPr wrap="square" lIns="0" tIns="0" rIns="0" bIns="0" rtlCol="0"/>
          <a:lstStyle/>
          <a:p>
            <a:endParaRPr/>
          </a:p>
        </p:txBody>
      </p:sp>
      <p:sp>
        <p:nvSpPr>
          <p:cNvPr id="59" name="object 59"/>
          <p:cNvSpPr/>
          <p:nvPr/>
        </p:nvSpPr>
        <p:spPr>
          <a:xfrm>
            <a:off x="5743867" y="5137035"/>
            <a:ext cx="1256931" cy="1201648"/>
          </a:xfrm>
          <a:prstGeom prst="rect">
            <a:avLst/>
          </a:prstGeom>
          <a:blipFill>
            <a:blip r:embed="rId5" cstate="print"/>
            <a:stretch>
              <a:fillRect/>
            </a:stretch>
          </a:blipFill>
        </p:spPr>
        <p:txBody>
          <a:bodyPr wrap="square" lIns="0" tIns="0" rIns="0" bIns="0" rtlCol="0"/>
          <a:lstStyle/>
          <a:p>
            <a:endParaRPr/>
          </a:p>
        </p:txBody>
      </p:sp>
      <p:sp>
        <p:nvSpPr>
          <p:cNvPr id="60" name="object 60"/>
          <p:cNvSpPr/>
          <p:nvPr/>
        </p:nvSpPr>
        <p:spPr>
          <a:xfrm>
            <a:off x="919733" y="3509873"/>
            <a:ext cx="9227185" cy="289560"/>
          </a:xfrm>
          <a:custGeom>
            <a:avLst/>
            <a:gdLst/>
            <a:ahLst/>
            <a:cxnLst/>
            <a:rect l="l" t="t" r="r" b="b"/>
            <a:pathLst>
              <a:path w="9227185" h="289560">
                <a:moveTo>
                  <a:pt x="0" y="289102"/>
                </a:moveTo>
                <a:lnTo>
                  <a:pt x="9226867" y="289102"/>
                </a:lnTo>
                <a:lnTo>
                  <a:pt x="9226867" y="0"/>
                </a:lnTo>
                <a:lnTo>
                  <a:pt x="0" y="0"/>
                </a:lnTo>
                <a:lnTo>
                  <a:pt x="0" y="289102"/>
                </a:lnTo>
                <a:close/>
              </a:path>
            </a:pathLst>
          </a:custGeom>
          <a:solidFill>
            <a:srgbClr val="D4EDFC"/>
          </a:solidFill>
        </p:spPr>
        <p:txBody>
          <a:bodyPr wrap="square" lIns="0" tIns="0" rIns="0" bIns="0" rtlCol="0"/>
          <a:lstStyle/>
          <a:p>
            <a:endParaRPr/>
          </a:p>
        </p:txBody>
      </p:sp>
      <p:sp>
        <p:nvSpPr>
          <p:cNvPr id="61" name="object 61"/>
          <p:cNvSpPr/>
          <p:nvPr/>
        </p:nvSpPr>
        <p:spPr>
          <a:xfrm>
            <a:off x="917994" y="3798976"/>
            <a:ext cx="9229090" cy="1045844"/>
          </a:xfrm>
          <a:custGeom>
            <a:avLst/>
            <a:gdLst/>
            <a:ahLst/>
            <a:cxnLst/>
            <a:rect l="l" t="t" r="r" b="b"/>
            <a:pathLst>
              <a:path w="9229090" h="1045845">
                <a:moveTo>
                  <a:pt x="0" y="1045260"/>
                </a:moveTo>
                <a:lnTo>
                  <a:pt x="9228594" y="1045260"/>
                </a:lnTo>
                <a:lnTo>
                  <a:pt x="9228594" y="0"/>
                </a:lnTo>
                <a:lnTo>
                  <a:pt x="0" y="0"/>
                </a:lnTo>
                <a:lnTo>
                  <a:pt x="0" y="1045260"/>
                </a:lnTo>
                <a:close/>
              </a:path>
            </a:pathLst>
          </a:custGeom>
          <a:solidFill>
            <a:srgbClr val="A1DAF8"/>
          </a:solidFill>
        </p:spPr>
        <p:txBody>
          <a:bodyPr wrap="square" lIns="0" tIns="0" rIns="0" bIns="0" rtlCol="0"/>
          <a:lstStyle/>
          <a:p>
            <a:endParaRPr/>
          </a:p>
        </p:txBody>
      </p:sp>
      <p:sp>
        <p:nvSpPr>
          <p:cNvPr id="62" name="object 62"/>
          <p:cNvSpPr/>
          <p:nvPr/>
        </p:nvSpPr>
        <p:spPr>
          <a:xfrm>
            <a:off x="3351550" y="4371187"/>
            <a:ext cx="1816735" cy="219710"/>
          </a:xfrm>
          <a:custGeom>
            <a:avLst/>
            <a:gdLst/>
            <a:ahLst/>
            <a:cxnLst/>
            <a:rect l="l" t="t" r="r" b="b"/>
            <a:pathLst>
              <a:path w="1816735" h="219710">
                <a:moveTo>
                  <a:pt x="0" y="219659"/>
                </a:moveTo>
                <a:lnTo>
                  <a:pt x="1816684" y="0"/>
                </a:lnTo>
              </a:path>
            </a:pathLst>
          </a:custGeom>
          <a:ln w="38100">
            <a:solidFill>
              <a:srgbClr val="FFFFFF"/>
            </a:solidFill>
          </a:ln>
        </p:spPr>
        <p:txBody>
          <a:bodyPr wrap="square" lIns="0" tIns="0" rIns="0" bIns="0" rtlCol="0"/>
          <a:lstStyle/>
          <a:p>
            <a:endParaRPr/>
          </a:p>
        </p:txBody>
      </p:sp>
      <p:sp>
        <p:nvSpPr>
          <p:cNvPr id="63" name="object 63"/>
          <p:cNvSpPr/>
          <p:nvPr/>
        </p:nvSpPr>
        <p:spPr>
          <a:xfrm>
            <a:off x="4313356" y="3471969"/>
            <a:ext cx="0" cy="370205"/>
          </a:xfrm>
          <a:custGeom>
            <a:avLst/>
            <a:gdLst/>
            <a:ahLst/>
            <a:cxnLst/>
            <a:rect l="l" t="t" r="r" b="b"/>
            <a:pathLst>
              <a:path h="370204">
                <a:moveTo>
                  <a:pt x="0" y="0"/>
                </a:moveTo>
                <a:lnTo>
                  <a:pt x="0" y="370039"/>
                </a:lnTo>
              </a:path>
            </a:pathLst>
          </a:custGeom>
          <a:ln w="50800">
            <a:solidFill>
              <a:srgbClr val="FFFFFF"/>
            </a:solidFill>
          </a:ln>
        </p:spPr>
        <p:txBody>
          <a:bodyPr wrap="square" lIns="0" tIns="0" rIns="0" bIns="0" rtlCol="0"/>
          <a:lstStyle/>
          <a:p>
            <a:endParaRPr/>
          </a:p>
        </p:txBody>
      </p:sp>
      <p:sp>
        <p:nvSpPr>
          <p:cNvPr id="64" name="object 64"/>
          <p:cNvSpPr/>
          <p:nvPr/>
        </p:nvSpPr>
        <p:spPr>
          <a:xfrm>
            <a:off x="6313997" y="3471969"/>
            <a:ext cx="0" cy="373380"/>
          </a:xfrm>
          <a:custGeom>
            <a:avLst/>
            <a:gdLst/>
            <a:ahLst/>
            <a:cxnLst/>
            <a:rect l="l" t="t" r="r" b="b"/>
            <a:pathLst>
              <a:path h="373379">
                <a:moveTo>
                  <a:pt x="0" y="0"/>
                </a:moveTo>
                <a:lnTo>
                  <a:pt x="0" y="373113"/>
                </a:lnTo>
              </a:path>
            </a:pathLst>
          </a:custGeom>
          <a:ln w="50800">
            <a:solidFill>
              <a:srgbClr val="FFFFFF"/>
            </a:solidFill>
          </a:ln>
        </p:spPr>
        <p:txBody>
          <a:bodyPr wrap="square" lIns="0" tIns="0" rIns="0" bIns="0" rtlCol="0"/>
          <a:lstStyle/>
          <a:p>
            <a:endParaRPr/>
          </a:p>
        </p:txBody>
      </p:sp>
      <p:sp>
        <p:nvSpPr>
          <p:cNvPr id="65" name="object 65"/>
          <p:cNvSpPr/>
          <p:nvPr/>
        </p:nvSpPr>
        <p:spPr>
          <a:xfrm>
            <a:off x="917999" y="3819136"/>
            <a:ext cx="9241790" cy="0"/>
          </a:xfrm>
          <a:custGeom>
            <a:avLst/>
            <a:gdLst/>
            <a:ahLst/>
            <a:cxnLst/>
            <a:rect l="l" t="t" r="r" b="b"/>
            <a:pathLst>
              <a:path w="9241790">
                <a:moveTo>
                  <a:pt x="0" y="0"/>
                </a:moveTo>
                <a:lnTo>
                  <a:pt x="9241205" y="0"/>
                </a:lnTo>
              </a:path>
            </a:pathLst>
          </a:custGeom>
          <a:ln w="50800">
            <a:solidFill>
              <a:srgbClr val="FFFFFF"/>
            </a:solidFill>
          </a:ln>
        </p:spPr>
        <p:txBody>
          <a:bodyPr wrap="square" lIns="0" tIns="0" rIns="0" bIns="0" rtlCol="0"/>
          <a:lstStyle/>
          <a:p>
            <a:endParaRPr/>
          </a:p>
        </p:txBody>
      </p:sp>
      <p:sp>
        <p:nvSpPr>
          <p:cNvPr id="66" name="object 66"/>
          <p:cNvSpPr/>
          <p:nvPr/>
        </p:nvSpPr>
        <p:spPr>
          <a:xfrm>
            <a:off x="8945054" y="3910126"/>
            <a:ext cx="843203" cy="884313"/>
          </a:xfrm>
          <a:prstGeom prst="rect">
            <a:avLst/>
          </a:prstGeom>
          <a:blipFill>
            <a:blip r:embed="rId6" cstate="print"/>
            <a:stretch>
              <a:fillRect/>
            </a:stretch>
          </a:blipFill>
        </p:spPr>
        <p:txBody>
          <a:bodyPr wrap="square" lIns="0" tIns="0" rIns="0" bIns="0" rtlCol="0"/>
          <a:lstStyle/>
          <a:p>
            <a:endParaRPr/>
          </a:p>
        </p:txBody>
      </p:sp>
      <p:sp>
        <p:nvSpPr>
          <p:cNvPr id="67" name="object 67"/>
          <p:cNvSpPr/>
          <p:nvPr/>
        </p:nvSpPr>
        <p:spPr>
          <a:xfrm>
            <a:off x="1080153" y="3947795"/>
            <a:ext cx="610153" cy="747645"/>
          </a:xfrm>
          <a:prstGeom prst="rect">
            <a:avLst/>
          </a:prstGeom>
          <a:blipFill>
            <a:blip r:embed="rId7" cstate="print"/>
            <a:stretch>
              <a:fillRect/>
            </a:stretch>
          </a:blipFill>
        </p:spPr>
        <p:txBody>
          <a:bodyPr wrap="square" lIns="0" tIns="0" rIns="0" bIns="0" rtlCol="0"/>
          <a:lstStyle/>
          <a:p>
            <a:endParaRPr/>
          </a:p>
        </p:txBody>
      </p:sp>
      <p:sp>
        <p:nvSpPr>
          <p:cNvPr id="68" name="object 68"/>
          <p:cNvSpPr/>
          <p:nvPr/>
        </p:nvSpPr>
        <p:spPr>
          <a:xfrm>
            <a:off x="7122641" y="3987534"/>
            <a:ext cx="215265" cy="217804"/>
          </a:xfrm>
          <a:custGeom>
            <a:avLst/>
            <a:gdLst/>
            <a:ahLst/>
            <a:cxnLst/>
            <a:rect l="l" t="t" r="r" b="b"/>
            <a:pathLst>
              <a:path w="215265" h="217804">
                <a:moveTo>
                  <a:pt x="108668" y="0"/>
                </a:moveTo>
                <a:lnTo>
                  <a:pt x="66484" y="8398"/>
                </a:lnTo>
                <a:lnTo>
                  <a:pt x="32124" y="31329"/>
                </a:lnTo>
                <a:lnTo>
                  <a:pt x="8868" y="65381"/>
                </a:lnTo>
                <a:lnTo>
                  <a:pt x="0" y="107143"/>
                </a:lnTo>
                <a:lnTo>
                  <a:pt x="960" y="122069"/>
                </a:lnTo>
                <a:lnTo>
                  <a:pt x="14407" y="162496"/>
                </a:lnTo>
                <a:lnTo>
                  <a:pt x="41087" y="193867"/>
                </a:lnTo>
                <a:lnTo>
                  <a:pt x="77638" y="212928"/>
                </a:lnTo>
                <a:lnTo>
                  <a:pt x="107610" y="217202"/>
                </a:lnTo>
                <a:lnTo>
                  <a:pt x="122167" y="216217"/>
                </a:lnTo>
                <a:lnTo>
                  <a:pt x="161774" y="202467"/>
                </a:lnTo>
                <a:lnTo>
                  <a:pt x="192616" y="175215"/>
                </a:lnTo>
                <a:lnTo>
                  <a:pt x="211264" y="137918"/>
                </a:lnTo>
                <a:lnTo>
                  <a:pt x="215228" y="109182"/>
                </a:lnTo>
                <a:lnTo>
                  <a:pt x="214257" y="94398"/>
                </a:lnTo>
                <a:lnTo>
                  <a:pt x="200702" y="54247"/>
                </a:lnTo>
                <a:lnTo>
                  <a:pt x="173825" y="23023"/>
                </a:lnTo>
                <a:lnTo>
                  <a:pt x="137030" y="4106"/>
                </a:lnTo>
                <a:lnTo>
                  <a:pt x="108668" y="0"/>
                </a:lnTo>
                <a:close/>
              </a:path>
            </a:pathLst>
          </a:custGeom>
          <a:solidFill>
            <a:srgbClr val="FFFFFF"/>
          </a:solidFill>
        </p:spPr>
        <p:txBody>
          <a:bodyPr wrap="square" lIns="0" tIns="0" rIns="0" bIns="0" rtlCol="0"/>
          <a:lstStyle/>
          <a:p>
            <a:endParaRPr/>
          </a:p>
        </p:txBody>
      </p:sp>
      <p:sp>
        <p:nvSpPr>
          <p:cNvPr id="69" name="object 69"/>
          <p:cNvSpPr/>
          <p:nvPr/>
        </p:nvSpPr>
        <p:spPr>
          <a:xfrm>
            <a:off x="5284501" y="4083423"/>
            <a:ext cx="1928495" cy="243204"/>
          </a:xfrm>
          <a:custGeom>
            <a:avLst/>
            <a:gdLst/>
            <a:ahLst/>
            <a:cxnLst/>
            <a:rect l="l" t="t" r="r" b="b"/>
            <a:pathLst>
              <a:path w="1928495" h="243204">
                <a:moveTo>
                  <a:pt x="0" y="242608"/>
                </a:moveTo>
                <a:lnTo>
                  <a:pt x="1928368" y="0"/>
                </a:lnTo>
              </a:path>
            </a:pathLst>
          </a:custGeom>
          <a:ln w="38099">
            <a:solidFill>
              <a:srgbClr val="FFFFFF"/>
            </a:solidFill>
          </a:ln>
        </p:spPr>
        <p:txBody>
          <a:bodyPr wrap="square" lIns="0" tIns="0" rIns="0" bIns="0" rtlCol="0"/>
          <a:lstStyle/>
          <a:p>
            <a:endParaRPr/>
          </a:p>
        </p:txBody>
      </p:sp>
      <p:sp>
        <p:nvSpPr>
          <p:cNvPr id="70" name="object 70"/>
          <p:cNvSpPr txBox="1"/>
          <p:nvPr/>
        </p:nvSpPr>
        <p:spPr>
          <a:xfrm>
            <a:off x="905299" y="963350"/>
            <a:ext cx="7594600" cy="190500"/>
          </a:xfrm>
          <a:prstGeom prst="rect">
            <a:avLst/>
          </a:prstGeom>
        </p:spPr>
        <p:txBody>
          <a:bodyPr vert="horz" wrap="square" lIns="0" tIns="0" rIns="0" bIns="0" rtlCol="0">
            <a:spAutoFit/>
          </a:bodyPr>
          <a:lstStyle/>
          <a:p>
            <a:pPr marL="12700">
              <a:lnSpc>
                <a:spcPts val="1785"/>
              </a:lnSpc>
              <a:tabLst>
                <a:tab pos="4691380" algn="l"/>
              </a:tabLst>
            </a:pPr>
            <a:r>
              <a:rPr sz="1500" b="1" spc="-45" dirty="0">
                <a:solidFill>
                  <a:srgbClr val="575756"/>
                </a:solidFill>
                <a:latin typeface="Segoe UI"/>
                <a:cs typeface="Segoe UI"/>
              </a:rPr>
              <a:t>Р</a:t>
            </a:r>
            <a:r>
              <a:rPr sz="1500" b="1" dirty="0">
                <a:solidFill>
                  <a:srgbClr val="575756"/>
                </a:solidFill>
                <a:latin typeface="Segoe UI"/>
                <a:cs typeface="Segoe UI"/>
              </a:rPr>
              <a:t>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таты ГИА-9,</a:t>
            </a:r>
            <a:r>
              <a:rPr sz="1500" b="1" spc="-5" dirty="0">
                <a:solidFill>
                  <a:srgbClr val="575756"/>
                </a:solidFill>
                <a:latin typeface="Segoe UI"/>
                <a:cs typeface="Segoe UI"/>
              </a:rPr>
              <a:t> </a:t>
            </a:r>
            <a:r>
              <a:rPr sz="1300" i="1" dirty="0">
                <a:solidFill>
                  <a:srgbClr val="575756"/>
                </a:solidFill>
                <a:latin typeface="Segoe UI"/>
                <a:cs typeface="Segoe UI"/>
              </a:rPr>
              <a:t>средний балл	</a:t>
            </a:r>
            <a:r>
              <a:rPr sz="1500" b="1" spc="-45" dirty="0">
                <a:solidFill>
                  <a:srgbClr val="575756"/>
                </a:solidFill>
                <a:latin typeface="Segoe UI"/>
                <a:cs typeface="Segoe UI"/>
              </a:rPr>
              <a:t>Р</a:t>
            </a:r>
            <a:r>
              <a:rPr sz="1500" b="1" dirty="0">
                <a:solidFill>
                  <a:srgbClr val="575756"/>
                </a:solidFill>
                <a:latin typeface="Segoe UI"/>
                <a:cs typeface="Segoe UI"/>
              </a:rPr>
              <a:t>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таты ГИА-11,</a:t>
            </a:r>
            <a:r>
              <a:rPr sz="1500" b="1" spc="-5" dirty="0">
                <a:solidFill>
                  <a:srgbClr val="575756"/>
                </a:solidFill>
                <a:latin typeface="Segoe UI"/>
                <a:cs typeface="Segoe UI"/>
              </a:rPr>
              <a:t> </a:t>
            </a:r>
            <a:r>
              <a:rPr sz="1300" i="1" dirty="0">
                <a:solidFill>
                  <a:srgbClr val="575756"/>
                </a:solidFill>
                <a:latin typeface="Segoe UI"/>
                <a:cs typeface="Segoe UI"/>
              </a:rPr>
              <a:t>средний балл</a:t>
            </a:r>
            <a:endParaRPr sz="1300">
              <a:latin typeface="Segoe UI"/>
              <a:cs typeface="Segoe UI"/>
            </a:endParaRPr>
          </a:p>
        </p:txBody>
      </p:sp>
      <p:sp>
        <p:nvSpPr>
          <p:cNvPr id="71" name="object 71"/>
          <p:cNvSpPr txBox="1"/>
          <p:nvPr/>
        </p:nvSpPr>
        <p:spPr>
          <a:xfrm>
            <a:off x="1129101" y="2536040"/>
            <a:ext cx="4006215" cy="429259"/>
          </a:xfrm>
          <a:prstGeom prst="rect">
            <a:avLst/>
          </a:prstGeom>
        </p:spPr>
        <p:txBody>
          <a:bodyPr vert="horz" wrap="square" lIns="0" tIns="0" rIns="0" bIns="0" rtlCol="0">
            <a:spAutoFit/>
          </a:bodyPr>
          <a:lstStyle/>
          <a:p>
            <a:pPr marL="12700">
              <a:lnSpc>
                <a:spcPct val="100000"/>
              </a:lnSpc>
            </a:pPr>
            <a:r>
              <a:rPr sz="1300" b="1" spc="-15" dirty="0">
                <a:solidFill>
                  <a:srgbClr val="EB5B25"/>
                </a:solidFill>
                <a:latin typeface="Segoe UI"/>
                <a:cs typeface="Segoe UI"/>
              </a:rPr>
              <a:t>0,8</a:t>
            </a:r>
            <a:endParaRPr sz="1300">
              <a:latin typeface="Segoe UI"/>
              <a:cs typeface="Segoe UI"/>
            </a:endParaRPr>
          </a:p>
          <a:p>
            <a:pPr marL="169545">
              <a:lnSpc>
                <a:spcPct val="100000"/>
              </a:lnSpc>
              <a:spcBef>
                <a:spcPts val="434"/>
              </a:spcBef>
              <a:tabLst>
                <a:tab pos="711200" algn="l"/>
                <a:tab pos="1253490" algn="l"/>
                <a:tab pos="2474595" algn="l"/>
                <a:tab pos="3088640" algn="l"/>
                <a:tab pos="3666490" algn="l"/>
              </a:tabLst>
            </a:pPr>
            <a:r>
              <a:rPr sz="1800" b="1" spc="-75" baseline="2314" dirty="0">
                <a:solidFill>
                  <a:srgbClr val="575756"/>
                </a:solidFill>
                <a:latin typeface="Segoe UI"/>
                <a:cs typeface="Segoe UI"/>
              </a:rPr>
              <a:t>201</a:t>
            </a:r>
            <a:r>
              <a:rPr sz="1800" b="1" baseline="2314" dirty="0">
                <a:solidFill>
                  <a:srgbClr val="575756"/>
                </a:solidFill>
                <a:latin typeface="Segoe UI"/>
                <a:cs typeface="Segoe UI"/>
              </a:rPr>
              <a:t>9	</a:t>
            </a:r>
            <a:r>
              <a:rPr sz="1800" b="1" spc="-75" baseline="2314" dirty="0">
                <a:solidFill>
                  <a:srgbClr val="575756"/>
                </a:solidFill>
                <a:latin typeface="Segoe UI"/>
                <a:cs typeface="Segoe UI"/>
              </a:rPr>
              <a:t>202</a:t>
            </a:r>
            <a:r>
              <a:rPr sz="1800" b="1" baseline="2314" dirty="0">
                <a:solidFill>
                  <a:srgbClr val="575756"/>
                </a:solidFill>
                <a:latin typeface="Segoe UI"/>
                <a:cs typeface="Segoe UI"/>
              </a:rPr>
              <a:t>0	</a:t>
            </a:r>
            <a:r>
              <a:rPr sz="1800" b="1" spc="-75" baseline="2314" dirty="0">
                <a:solidFill>
                  <a:srgbClr val="575756"/>
                </a:solidFill>
                <a:latin typeface="Segoe UI"/>
                <a:cs typeface="Segoe UI"/>
              </a:rPr>
              <a:t>202</a:t>
            </a:r>
            <a:r>
              <a:rPr sz="1800" b="1" baseline="2314" dirty="0">
                <a:solidFill>
                  <a:srgbClr val="575756"/>
                </a:solidFill>
                <a:latin typeface="Segoe UI"/>
                <a:cs typeface="Segoe UI"/>
              </a:rPr>
              <a:t>1	</a:t>
            </a:r>
            <a:r>
              <a:rPr sz="1200" b="1" spc="-50" dirty="0">
                <a:solidFill>
                  <a:srgbClr val="575756"/>
                </a:solidFill>
                <a:latin typeface="Segoe UI"/>
                <a:cs typeface="Segoe UI"/>
              </a:rPr>
              <a:t>201</a:t>
            </a:r>
            <a:r>
              <a:rPr sz="1200" b="1" dirty="0">
                <a:solidFill>
                  <a:srgbClr val="575756"/>
                </a:solidFill>
                <a:latin typeface="Segoe UI"/>
                <a:cs typeface="Segoe UI"/>
              </a:rPr>
              <a:t>9	</a:t>
            </a:r>
            <a:r>
              <a:rPr sz="1200" b="1" spc="-50" dirty="0">
                <a:solidFill>
                  <a:srgbClr val="575756"/>
                </a:solidFill>
                <a:latin typeface="Segoe UI"/>
                <a:cs typeface="Segoe UI"/>
              </a:rPr>
              <a:t>202</a:t>
            </a:r>
            <a:r>
              <a:rPr sz="1200" b="1" dirty="0">
                <a:solidFill>
                  <a:srgbClr val="575756"/>
                </a:solidFill>
                <a:latin typeface="Segoe UI"/>
                <a:cs typeface="Segoe UI"/>
              </a:rPr>
              <a:t>0	</a:t>
            </a:r>
            <a:r>
              <a:rPr sz="1200" b="1" spc="-50" dirty="0">
                <a:solidFill>
                  <a:srgbClr val="575756"/>
                </a:solidFill>
                <a:latin typeface="Segoe UI"/>
                <a:cs typeface="Segoe UI"/>
              </a:rPr>
              <a:t>2021</a:t>
            </a:r>
            <a:endParaRPr sz="1200">
              <a:latin typeface="Segoe UI"/>
              <a:cs typeface="Segoe UI"/>
            </a:endParaRPr>
          </a:p>
        </p:txBody>
      </p:sp>
      <p:sp>
        <p:nvSpPr>
          <p:cNvPr id="72" name="object 72"/>
          <p:cNvSpPr txBox="1"/>
          <p:nvPr/>
        </p:nvSpPr>
        <p:spPr>
          <a:xfrm>
            <a:off x="1119545" y="1701739"/>
            <a:ext cx="323850"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75,3</a:t>
            </a:r>
            <a:endParaRPr sz="1200">
              <a:latin typeface="Segoe UI"/>
              <a:cs typeface="Segoe UI"/>
            </a:endParaRPr>
          </a:p>
        </p:txBody>
      </p:sp>
      <p:sp>
        <p:nvSpPr>
          <p:cNvPr id="73" name="object 73"/>
          <p:cNvSpPr txBox="1"/>
          <p:nvPr/>
        </p:nvSpPr>
        <p:spPr>
          <a:xfrm>
            <a:off x="2538608" y="2016074"/>
            <a:ext cx="323850"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69,4</a:t>
            </a:r>
            <a:endParaRPr sz="1200">
              <a:latin typeface="Segoe UI"/>
              <a:cs typeface="Segoe UI"/>
            </a:endParaRPr>
          </a:p>
        </p:txBody>
      </p:sp>
      <p:sp>
        <p:nvSpPr>
          <p:cNvPr id="74" name="object 74"/>
          <p:cNvSpPr txBox="1"/>
          <p:nvPr/>
        </p:nvSpPr>
        <p:spPr>
          <a:xfrm>
            <a:off x="4909309" y="1829378"/>
            <a:ext cx="323850"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61,4</a:t>
            </a:r>
            <a:endParaRPr sz="1200">
              <a:latin typeface="Segoe UI"/>
              <a:cs typeface="Segoe UI"/>
            </a:endParaRPr>
          </a:p>
        </p:txBody>
      </p:sp>
      <p:sp>
        <p:nvSpPr>
          <p:cNvPr id="75" name="object 75"/>
          <p:cNvSpPr txBox="1"/>
          <p:nvPr/>
        </p:nvSpPr>
        <p:spPr>
          <a:xfrm>
            <a:off x="3498085" y="1790058"/>
            <a:ext cx="323850"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60,6</a:t>
            </a:r>
            <a:endParaRPr sz="1200">
              <a:latin typeface="Segoe UI"/>
              <a:cs typeface="Segoe UI"/>
            </a:endParaRPr>
          </a:p>
        </p:txBody>
      </p:sp>
      <p:sp>
        <p:nvSpPr>
          <p:cNvPr id="76" name="object 76"/>
          <p:cNvSpPr txBox="1"/>
          <p:nvPr/>
        </p:nvSpPr>
        <p:spPr>
          <a:xfrm>
            <a:off x="2132426" y="5575879"/>
            <a:ext cx="551180" cy="330200"/>
          </a:xfrm>
          <a:prstGeom prst="rect">
            <a:avLst/>
          </a:prstGeom>
        </p:spPr>
        <p:txBody>
          <a:bodyPr vert="horz" wrap="square" lIns="0" tIns="0" rIns="0" bIns="0" rtlCol="0">
            <a:spAutoFit/>
          </a:bodyPr>
          <a:lstStyle/>
          <a:p>
            <a:pPr marL="12700">
              <a:lnSpc>
                <a:spcPct val="100000"/>
              </a:lnSpc>
            </a:pPr>
            <a:r>
              <a:rPr sz="2400" b="1" dirty="0">
                <a:solidFill>
                  <a:srgbClr val="FFFFFF"/>
                </a:solidFill>
                <a:latin typeface="Segoe UI"/>
                <a:cs typeface="Segoe UI"/>
              </a:rPr>
              <a:t>185</a:t>
            </a:r>
            <a:endParaRPr sz="2400">
              <a:latin typeface="Segoe UI"/>
              <a:cs typeface="Segoe UI"/>
            </a:endParaRPr>
          </a:p>
        </p:txBody>
      </p:sp>
      <p:sp>
        <p:nvSpPr>
          <p:cNvPr id="77" name="object 77"/>
          <p:cNvSpPr txBox="1"/>
          <p:nvPr/>
        </p:nvSpPr>
        <p:spPr>
          <a:xfrm>
            <a:off x="5188960" y="5015657"/>
            <a:ext cx="551180" cy="330200"/>
          </a:xfrm>
          <a:prstGeom prst="rect">
            <a:avLst/>
          </a:prstGeom>
        </p:spPr>
        <p:txBody>
          <a:bodyPr vert="horz" wrap="square" lIns="0" tIns="0" rIns="0" bIns="0" rtlCol="0">
            <a:spAutoFit/>
          </a:bodyPr>
          <a:lstStyle/>
          <a:p>
            <a:pPr marL="12700">
              <a:lnSpc>
                <a:spcPct val="100000"/>
              </a:lnSpc>
            </a:pPr>
            <a:r>
              <a:rPr sz="2400" b="1" spc="-5" dirty="0">
                <a:solidFill>
                  <a:srgbClr val="FFFFFF"/>
                </a:solidFill>
                <a:latin typeface="Segoe UI"/>
                <a:cs typeface="Segoe UI"/>
              </a:rPr>
              <a:t>300</a:t>
            </a:r>
            <a:endParaRPr sz="2400">
              <a:latin typeface="Segoe UI"/>
              <a:cs typeface="Segoe UI"/>
            </a:endParaRPr>
          </a:p>
        </p:txBody>
      </p:sp>
      <p:sp>
        <p:nvSpPr>
          <p:cNvPr id="78" name="object 78"/>
          <p:cNvSpPr txBox="1"/>
          <p:nvPr/>
        </p:nvSpPr>
        <p:spPr>
          <a:xfrm>
            <a:off x="1462458" y="1339820"/>
            <a:ext cx="1102360" cy="203200"/>
          </a:xfrm>
          <a:prstGeom prst="rect">
            <a:avLst/>
          </a:prstGeom>
        </p:spPr>
        <p:txBody>
          <a:bodyPr vert="horz" wrap="square" lIns="0" tIns="0" rIns="0" bIns="0" rtlCol="0">
            <a:spAutoFit/>
          </a:bodyPr>
          <a:lstStyle/>
          <a:p>
            <a:pPr marL="12700">
              <a:lnSpc>
                <a:spcPct val="100000"/>
              </a:lnSpc>
            </a:pPr>
            <a:r>
              <a:rPr sz="1400" dirty="0">
                <a:solidFill>
                  <a:srgbClr val="575756"/>
                </a:solidFill>
                <a:latin typeface="Segoe UI"/>
                <a:cs typeface="Segoe UI"/>
              </a:rPr>
              <a:t>Русский язык</a:t>
            </a:r>
            <a:endParaRPr sz="1400">
              <a:latin typeface="Segoe UI"/>
              <a:cs typeface="Segoe UI"/>
            </a:endParaRPr>
          </a:p>
        </p:txBody>
      </p:sp>
      <p:sp>
        <p:nvSpPr>
          <p:cNvPr id="79" name="object 79"/>
          <p:cNvSpPr/>
          <p:nvPr/>
        </p:nvSpPr>
        <p:spPr>
          <a:xfrm>
            <a:off x="7955165" y="1320571"/>
            <a:ext cx="2204085" cy="1642745"/>
          </a:xfrm>
          <a:custGeom>
            <a:avLst/>
            <a:gdLst/>
            <a:ahLst/>
            <a:cxnLst/>
            <a:rect l="l" t="t" r="r" b="b"/>
            <a:pathLst>
              <a:path w="2204084" h="1642745">
                <a:moveTo>
                  <a:pt x="0" y="1642414"/>
                </a:moveTo>
                <a:lnTo>
                  <a:pt x="2204034" y="1642414"/>
                </a:lnTo>
                <a:lnTo>
                  <a:pt x="2204034" y="0"/>
                </a:lnTo>
                <a:lnTo>
                  <a:pt x="0" y="0"/>
                </a:lnTo>
                <a:lnTo>
                  <a:pt x="0" y="1642414"/>
                </a:lnTo>
                <a:close/>
              </a:path>
            </a:pathLst>
          </a:custGeom>
          <a:solidFill>
            <a:srgbClr val="FDE8D6"/>
          </a:solidFill>
        </p:spPr>
        <p:txBody>
          <a:bodyPr wrap="square" lIns="0" tIns="0" rIns="0" bIns="0" rtlCol="0"/>
          <a:lstStyle/>
          <a:p>
            <a:endParaRPr/>
          </a:p>
        </p:txBody>
      </p:sp>
      <p:sp>
        <p:nvSpPr>
          <p:cNvPr id="80" name="object 80"/>
          <p:cNvSpPr/>
          <p:nvPr/>
        </p:nvSpPr>
        <p:spPr>
          <a:xfrm>
            <a:off x="5612358" y="1317383"/>
            <a:ext cx="2181225" cy="1645920"/>
          </a:xfrm>
          <a:custGeom>
            <a:avLst/>
            <a:gdLst/>
            <a:ahLst/>
            <a:cxnLst/>
            <a:rect l="l" t="t" r="r" b="b"/>
            <a:pathLst>
              <a:path w="2181225" h="1645920">
                <a:moveTo>
                  <a:pt x="0" y="1645602"/>
                </a:moveTo>
                <a:lnTo>
                  <a:pt x="2180640" y="1645602"/>
                </a:lnTo>
                <a:lnTo>
                  <a:pt x="2180640" y="0"/>
                </a:lnTo>
                <a:lnTo>
                  <a:pt x="0" y="0"/>
                </a:lnTo>
                <a:lnTo>
                  <a:pt x="0" y="1645602"/>
                </a:lnTo>
                <a:close/>
              </a:path>
            </a:pathLst>
          </a:custGeom>
          <a:solidFill>
            <a:srgbClr val="E9F1DA"/>
          </a:solidFill>
        </p:spPr>
        <p:txBody>
          <a:bodyPr wrap="square" lIns="0" tIns="0" rIns="0" bIns="0" rtlCol="0"/>
          <a:lstStyle/>
          <a:p>
            <a:endParaRPr/>
          </a:p>
        </p:txBody>
      </p:sp>
      <p:sp>
        <p:nvSpPr>
          <p:cNvPr id="81" name="object 81"/>
          <p:cNvSpPr/>
          <p:nvPr/>
        </p:nvSpPr>
        <p:spPr>
          <a:xfrm>
            <a:off x="5779935" y="2034438"/>
            <a:ext cx="538480" cy="742315"/>
          </a:xfrm>
          <a:custGeom>
            <a:avLst/>
            <a:gdLst/>
            <a:ahLst/>
            <a:cxnLst/>
            <a:rect l="l" t="t" r="r" b="b"/>
            <a:pathLst>
              <a:path w="538479" h="742314">
                <a:moveTo>
                  <a:pt x="0" y="742200"/>
                </a:moveTo>
                <a:lnTo>
                  <a:pt x="537959" y="742200"/>
                </a:lnTo>
                <a:lnTo>
                  <a:pt x="537959" y="0"/>
                </a:lnTo>
                <a:lnTo>
                  <a:pt x="0" y="0"/>
                </a:lnTo>
                <a:lnTo>
                  <a:pt x="0" y="742200"/>
                </a:lnTo>
                <a:close/>
              </a:path>
            </a:pathLst>
          </a:custGeom>
          <a:solidFill>
            <a:srgbClr val="ADCE6D"/>
          </a:solidFill>
        </p:spPr>
        <p:txBody>
          <a:bodyPr wrap="square" lIns="0" tIns="0" rIns="0" bIns="0" rtlCol="0"/>
          <a:lstStyle/>
          <a:p>
            <a:endParaRPr/>
          </a:p>
        </p:txBody>
      </p:sp>
      <p:sp>
        <p:nvSpPr>
          <p:cNvPr id="82" name="object 82"/>
          <p:cNvSpPr/>
          <p:nvPr/>
        </p:nvSpPr>
        <p:spPr>
          <a:xfrm>
            <a:off x="9500248" y="1856447"/>
            <a:ext cx="549910" cy="923290"/>
          </a:xfrm>
          <a:custGeom>
            <a:avLst/>
            <a:gdLst/>
            <a:ahLst/>
            <a:cxnLst/>
            <a:rect l="l" t="t" r="r" b="b"/>
            <a:pathLst>
              <a:path w="549909" h="923289">
                <a:moveTo>
                  <a:pt x="0" y="922769"/>
                </a:moveTo>
                <a:lnTo>
                  <a:pt x="549871" y="922769"/>
                </a:lnTo>
                <a:lnTo>
                  <a:pt x="549871" y="0"/>
                </a:lnTo>
                <a:lnTo>
                  <a:pt x="0" y="0"/>
                </a:lnTo>
                <a:lnTo>
                  <a:pt x="0" y="922769"/>
                </a:lnTo>
                <a:close/>
              </a:path>
            </a:pathLst>
          </a:custGeom>
          <a:solidFill>
            <a:srgbClr val="F49B58"/>
          </a:solidFill>
        </p:spPr>
        <p:txBody>
          <a:bodyPr wrap="square" lIns="0" tIns="0" rIns="0" bIns="0" rtlCol="0"/>
          <a:lstStyle/>
          <a:p>
            <a:endParaRPr/>
          </a:p>
        </p:txBody>
      </p:sp>
      <p:sp>
        <p:nvSpPr>
          <p:cNvPr id="83" name="object 83"/>
          <p:cNvSpPr txBox="1"/>
          <p:nvPr/>
        </p:nvSpPr>
        <p:spPr>
          <a:xfrm>
            <a:off x="880099" y="2987100"/>
            <a:ext cx="4607560" cy="795655"/>
          </a:xfrm>
          <a:prstGeom prst="rect">
            <a:avLst/>
          </a:prstGeom>
        </p:spPr>
        <p:txBody>
          <a:bodyPr vert="horz" wrap="square" lIns="0" tIns="0" rIns="0" bIns="0" rtlCol="0">
            <a:spAutoFit/>
          </a:bodyPr>
          <a:lstStyle/>
          <a:p>
            <a:pPr marR="321310" algn="ctr">
              <a:lnSpc>
                <a:spcPct val="100000"/>
              </a:lnSpc>
            </a:pPr>
            <a:r>
              <a:rPr sz="1000" dirty="0">
                <a:latin typeface="Segoe UI"/>
                <a:cs typeface="Segoe UI"/>
              </a:rPr>
              <a:t>Доля неудовлетворительных результатов</a:t>
            </a:r>
            <a:endParaRPr sz="1000">
              <a:latin typeface="Segoe UI"/>
              <a:cs typeface="Segoe UI"/>
            </a:endParaRPr>
          </a:p>
          <a:p>
            <a:pPr marR="256540" algn="ctr">
              <a:lnSpc>
                <a:spcPct val="100000"/>
              </a:lnSpc>
              <a:spcBef>
                <a:spcPts val="345"/>
              </a:spcBef>
            </a:pPr>
            <a:r>
              <a:rPr sz="1500" b="1" spc="-15" dirty="0">
                <a:solidFill>
                  <a:srgbClr val="575756"/>
                </a:solidFill>
                <a:latin typeface="Segoe UI"/>
                <a:cs typeface="Segoe UI"/>
              </a:rPr>
              <a:t>К</a:t>
            </a:r>
            <a:r>
              <a:rPr sz="1500" b="1" dirty="0">
                <a:solidFill>
                  <a:srgbClr val="575756"/>
                </a:solidFill>
                <a:latin typeface="Segoe UI"/>
                <a:cs typeface="Segoe UI"/>
              </a:rPr>
              <a:t>оличество высо</a:t>
            </a:r>
            <a:r>
              <a:rPr sz="1500" b="1" spc="-25" dirty="0">
                <a:solidFill>
                  <a:srgbClr val="575756"/>
                </a:solidFill>
                <a:latin typeface="Segoe UI"/>
                <a:cs typeface="Segoe UI"/>
              </a:rPr>
              <a:t>к</a:t>
            </a:r>
            <a:r>
              <a:rPr sz="1500" b="1" dirty="0">
                <a:solidFill>
                  <a:srgbClr val="575756"/>
                </a:solidFill>
                <a:latin typeface="Segoe UI"/>
                <a:cs typeface="Segoe UI"/>
              </a:rPr>
              <a:t>обалльных рез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a:t>
            </a:r>
            <a:r>
              <a:rPr sz="1500" b="1" spc="-25" dirty="0">
                <a:solidFill>
                  <a:srgbClr val="575756"/>
                </a:solidFill>
                <a:latin typeface="Segoe UI"/>
                <a:cs typeface="Segoe UI"/>
              </a:rPr>
              <a:t>т</a:t>
            </a:r>
            <a:r>
              <a:rPr sz="1500" b="1" dirty="0">
                <a:solidFill>
                  <a:srgbClr val="575756"/>
                </a:solidFill>
                <a:latin typeface="Segoe UI"/>
                <a:cs typeface="Segoe UI"/>
              </a:rPr>
              <a:t>ов ЕГЭ</a:t>
            </a:r>
            <a:endParaRPr sz="1500">
              <a:latin typeface="Segoe UI"/>
              <a:cs typeface="Segoe UI"/>
            </a:endParaRPr>
          </a:p>
          <a:p>
            <a:pPr>
              <a:lnSpc>
                <a:spcPct val="100000"/>
              </a:lnSpc>
              <a:spcBef>
                <a:spcPts val="37"/>
              </a:spcBef>
            </a:pPr>
            <a:endParaRPr sz="1150">
              <a:latin typeface="Times New Roman"/>
              <a:cs typeface="Times New Roman"/>
            </a:endParaRPr>
          </a:p>
          <a:p>
            <a:pPr marL="2232025">
              <a:lnSpc>
                <a:spcPct val="100000"/>
              </a:lnSpc>
              <a:tabLst>
                <a:tab pos="4214495" algn="l"/>
              </a:tabLst>
            </a:pPr>
            <a:r>
              <a:rPr sz="1300" b="1" dirty="0">
                <a:solidFill>
                  <a:srgbClr val="575756"/>
                </a:solidFill>
                <a:latin typeface="Segoe UI"/>
                <a:cs typeface="Segoe UI"/>
              </a:rPr>
              <a:t>2019	</a:t>
            </a:r>
            <a:r>
              <a:rPr sz="1300" b="1" spc="-5" dirty="0">
                <a:solidFill>
                  <a:srgbClr val="575756"/>
                </a:solidFill>
                <a:latin typeface="Segoe UI"/>
                <a:cs typeface="Segoe UI"/>
              </a:rPr>
              <a:t>2020</a:t>
            </a:r>
            <a:endParaRPr sz="1300">
              <a:latin typeface="Segoe UI"/>
              <a:cs typeface="Segoe UI"/>
            </a:endParaRPr>
          </a:p>
        </p:txBody>
      </p:sp>
      <p:sp>
        <p:nvSpPr>
          <p:cNvPr id="84" name="object 84"/>
          <p:cNvSpPr txBox="1"/>
          <p:nvPr/>
        </p:nvSpPr>
        <p:spPr>
          <a:xfrm>
            <a:off x="5073444" y="4528982"/>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9260</a:t>
            </a:r>
            <a:endParaRPr sz="1300">
              <a:latin typeface="Segoe UI"/>
              <a:cs typeface="Segoe UI"/>
            </a:endParaRPr>
          </a:p>
        </p:txBody>
      </p:sp>
      <p:sp>
        <p:nvSpPr>
          <p:cNvPr id="85" name="object 85"/>
          <p:cNvSpPr txBox="1"/>
          <p:nvPr/>
        </p:nvSpPr>
        <p:spPr>
          <a:xfrm>
            <a:off x="3045520" y="4248642"/>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8034</a:t>
            </a:r>
            <a:endParaRPr sz="1300">
              <a:latin typeface="Segoe UI"/>
              <a:cs typeface="Segoe UI"/>
            </a:endParaRPr>
          </a:p>
        </p:txBody>
      </p:sp>
      <p:sp>
        <p:nvSpPr>
          <p:cNvPr id="86" name="object 86"/>
          <p:cNvSpPr txBox="1"/>
          <p:nvPr/>
        </p:nvSpPr>
        <p:spPr>
          <a:xfrm>
            <a:off x="8733496" y="4383517"/>
            <a:ext cx="171450" cy="152400"/>
          </a:xfrm>
          <a:prstGeom prst="rect">
            <a:avLst/>
          </a:prstGeom>
        </p:spPr>
        <p:txBody>
          <a:bodyPr vert="horz" wrap="square" lIns="0" tIns="0" rIns="0" bIns="0" rtlCol="0">
            <a:spAutoFit/>
          </a:bodyPr>
          <a:lstStyle/>
          <a:p>
            <a:pPr marL="12700">
              <a:lnSpc>
                <a:spcPct val="100000"/>
              </a:lnSpc>
            </a:pPr>
            <a:r>
              <a:rPr sz="1000" b="1" spc="-5" dirty="0">
                <a:solidFill>
                  <a:srgbClr val="FFFFFF"/>
                </a:solidFill>
                <a:latin typeface="Segoe UI"/>
                <a:cs typeface="Segoe UI"/>
              </a:rPr>
              <a:t>80</a:t>
            </a:r>
            <a:endParaRPr sz="1000">
              <a:latin typeface="Segoe UI"/>
              <a:cs typeface="Segoe UI"/>
            </a:endParaRPr>
          </a:p>
        </p:txBody>
      </p:sp>
      <p:sp>
        <p:nvSpPr>
          <p:cNvPr id="87" name="object 87"/>
          <p:cNvSpPr txBox="1"/>
          <p:nvPr/>
        </p:nvSpPr>
        <p:spPr>
          <a:xfrm>
            <a:off x="9250705" y="4091346"/>
            <a:ext cx="244475" cy="152400"/>
          </a:xfrm>
          <a:prstGeom prst="rect">
            <a:avLst/>
          </a:prstGeom>
        </p:spPr>
        <p:txBody>
          <a:bodyPr vert="horz" wrap="square" lIns="0" tIns="0" rIns="0" bIns="0" rtlCol="0">
            <a:spAutoFit/>
          </a:bodyPr>
          <a:lstStyle/>
          <a:p>
            <a:pPr marL="12700">
              <a:lnSpc>
                <a:spcPct val="100000"/>
              </a:lnSpc>
            </a:pPr>
            <a:r>
              <a:rPr sz="1000" b="1" spc="-5" dirty="0">
                <a:solidFill>
                  <a:srgbClr val="FFFFFF"/>
                </a:solidFill>
                <a:latin typeface="Segoe UI"/>
                <a:cs typeface="Segoe UI"/>
              </a:rPr>
              <a:t>100</a:t>
            </a:r>
            <a:endParaRPr sz="1000">
              <a:latin typeface="Segoe UI"/>
              <a:cs typeface="Segoe UI"/>
            </a:endParaRPr>
          </a:p>
        </p:txBody>
      </p:sp>
      <p:sp>
        <p:nvSpPr>
          <p:cNvPr id="88" name="object 88"/>
          <p:cNvSpPr txBox="1"/>
          <p:nvPr/>
        </p:nvSpPr>
        <p:spPr>
          <a:xfrm>
            <a:off x="2583797" y="2535214"/>
            <a:ext cx="2614930" cy="191770"/>
          </a:xfrm>
          <a:prstGeom prst="rect">
            <a:avLst/>
          </a:prstGeom>
        </p:spPr>
        <p:txBody>
          <a:bodyPr vert="horz" wrap="square" lIns="0" tIns="0" rIns="0" bIns="0" rtlCol="0">
            <a:spAutoFit/>
          </a:bodyPr>
          <a:lstStyle/>
          <a:p>
            <a:pPr marL="12700">
              <a:lnSpc>
                <a:spcPct val="100000"/>
              </a:lnSpc>
              <a:tabLst>
                <a:tab pos="2372360" algn="l"/>
              </a:tabLst>
            </a:pPr>
            <a:r>
              <a:rPr sz="1300" b="1" spc="-15" dirty="0">
                <a:solidFill>
                  <a:srgbClr val="EB5B25"/>
                </a:solidFill>
                <a:latin typeface="Segoe UI"/>
                <a:cs typeface="Segoe UI"/>
              </a:rPr>
              <a:t>0,</a:t>
            </a:r>
            <a:r>
              <a:rPr sz="1300" b="1" dirty="0">
                <a:solidFill>
                  <a:srgbClr val="EB5B25"/>
                </a:solidFill>
                <a:latin typeface="Segoe UI"/>
                <a:cs typeface="Segoe UI"/>
              </a:rPr>
              <a:t>9	</a:t>
            </a:r>
            <a:r>
              <a:rPr sz="1300" b="1" spc="-15" dirty="0">
                <a:solidFill>
                  <a:srgbClr val="EB5B25"/>
                </a:solidFill>
                <a:latin typeface="Segoe UI"/>
                <a:cs typeface="Segoe UI"/>
              </a:rPr>
              <a:t>2,3</a:t>
            </a:r>
            <a:endParaRPr sz="1300">
              <a:latin typeface="Segoe UI"/>
              <a:cs typeface="Segoe UI"/>
            </a:endParaRPr>
          </a:p>
        </p:txBody>
      </p:sp>
      <p:sp>
        <p:nvSpPr>
          <p:cNvPr id="89" name="object 89"/>
          <p:cNvSpPr txBox="1"/>
          <p:nvPr/>
        </p:nvSpPr>
        <p:spPr>
          <a:xfrm>
            <a:off x="3532296" y="2551229"/>
            <a:ext cx="255270" cy="190500"/>
          </a:xfrm>
          <a:prstGeom prst="rect">
            <a:avLst/>
          </a:prstGeom>
        </p:spPr>
        <p:txBody>
          <a:bodyPr vert="horz" wrap="square" lIns="0" tIns="0" rIns="0" bIns="0" rtlCol="0">
            <a:spAutoFit/>
          </a:bodyPr>
          <a:lstStyle/>
          <a:p>
            <a:pPr marL="12700">
              <a:lnSpc>
                <a:spcPct val="100000"/>
              </a:lnSpc>
            </a:pPr>
            <a:r>
              <a:rPr sz="1300" b="1" spc="-15" dirty="0">
                <a:solidFill>
                  <a:srgbClr val="EB5B25"/>
                </a:solidFill>
                <a:latin typeface="Segoe UI"/>
                <a:cs typeface="Segoe UI"/>
              </a:rPr>
              <a:t>3,7</a:t>
            </a:r>
            <a:endParaRPr sz="1300">
              <a:latin typeface="Segoe UI"/>
              <a:cs typeface="Segoe UI"/>
            </a:endParaRPr>
          </a:p>
        </p:txBody>
      </p:sp>
      <p:sp>
        <p:nvSpPr>
          <p:cNvPr id="90" name="object 90"/>
          <p:cNvSpPr txBox="1"/>
          <p:nvPr/>
        </p:nvSpPr>
        <p:spPr>
          <a:xfrm>
            <a:off x="7103161" y="3589139"/>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2021</a:t>
            </a:r>
            <a:endParaRPr sz="1300">
              <a:latin typeface="Segoe UI"/>
              <a:cs typeface="Segoe UI"/>
            </a:endParaRPr>
          </a:p>
        </p:txBody>
      </p:sp>
      <p:sp>
        <p:nvSpPr>
          <p:cNvPr id="91" name="object 91"/>
          <p:cNvSpPr txBox="1"/>
          <p:nvPr/>
        </p:nvSpPr>
        <p:spPr>
          <a:xfrm>
            <a:off x="6922046" y="4290608"/>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10 401</a:t>
            </a:r>
            <a:endParaRPr sz="1300">
              <a:latin typeface="Segoe UI"/>
              <a:cs typeface="Segoe UI"/>
            </a:endParaRPr>
          </a:p>
        </p:txBody>
      </p:sp>
      <p:sp>
        <p:nvSpPr>
          <p:cNvPr id="92" name="object 92"/>
          <p:cNvSpPr txBox="1"/>
          <p:nvPr/>
        </p:nvSpPr>
        <p:spPr>
          <a:xfrm>
            <a:off x="3850556" y="1362139"/>
            <a:ext cx="1012190" cy="203200"/>
          </a:xfrm>
          <a:prstGeom prst="rect">
            <a:avLst/>
          </a:prstGeom>
        </p:spPr>
        <p:txBody>
          <a:bodyPr vert="horz" wrap="square" lIns="0" tIns="0" rIns="0" bIns="0" rtlCol="0">
            <a:spAutoFit/>
          </a:bodyPr>
          <a:lstStyle/>
          <a:p>
            <a:pPr marL="12700">
              <a:lnSpc>
                <a:spcPct val="100000"/>
              </a:lnSpc>
            </a:pPr>
            <a:r>
              <a:rPr sz="1400" dirty="0">
                <a:solidFill>
                  <a:srgbClr val="575756"/>
                </a:solidFill>
                <a:latin typeface="Segoe UI"/>
                <a:cs typeface="Segoe UI"/>
              </a:rPr>
              <a:t>Математика</a:t>
            </a:r>
            <a:endParaRPr sz="1400">
              <a:latin typeface="Segoe UI"/>
              <a:cs typeface="Segoe UI"/>
            </a:endParaRPr>
          </a:p>
        </p:txBody>
      </p:sp>
      <p:sp>
        <p:nvSpPr>
          <p:cNvPr id="93" name="object 93"/>
          <p:cNvSpPr txBox="1"/>
          <p:nvPr/>
        </p:nvSpPr>
        <p:spPr>
          <a:xfrm>
            <a:off x="5843202" y="2807563"/>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2019</a:t>
            </a:r>
            <a:endParaRPr sz="1200">
              <a:latin typeface="Segoe UI"/>
              <a:cs typeface="Segoe UI"/>
            </a:endParaRPr>
          </a:p>
        </p:txBody>
      </p:sp>
      <p:sp>
        <p:nvSpPr>
          <p:cNvPr id="94" name="object 94"/>
          <p:cNvSpPr txBox="1"/>
          <p:nvPr/>
        </p:nvSpPr>
        <p:spPr>
          <a:xfrm>
            <a:off x="6529003" y="2807563"/>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2020</a:t>
            </a:r>
            <a:endParaRPr sz="1200">
              <a:latin typeface="Segoe UI"/>
              <a:cs typeface="Segoe UI"/>
            </a:endParaRPr>
          </a:p>
        </p:txBody>
      </p:sp>
      <p:sp>
        <p:nvSpPr>
          <p:cNvPr id="95" name="object 95"/>
          <p:cNvSpPr txBox="1"/>
          <p:nvPr/>
        </p:nvSpPr>
        <p:spPr>
          <a:xfrm>
            <a:off x="7214803" y="2807563"/>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2021</a:t>
            </a:r>
            <a:endParaRPr sz="1200">
              <a:latin typeface="Segoe UI"/>
              <a:cs typeface="Segoe UI"/>
            </a:endParaRPr>
          </a:p>
        </p:txBody>
      </p:sp>
      <p:sp>
        <p:nvSpPr>
          <p:cNvPr id="96" name="object 96"/>
          <p:cNvSpPr/>
          <p:nvPr/>
        </p:nvSpPr>
        <p:spPr>
          <a:xfrm>
            <a:off x="6438036" y="1673961"/>
            <a:ext cx="538480" cy="1102995"/>
          </a:xfrm>
          <a:custGeom>
            <a:avLst/>
            <a:gdLst/>
            <a:ahLst/>
            <a:cxnLst/>
            <a:rect l="l" t="t" r="r" b="b"/>
            <a:pathLst>
              <a:path w="538479" h="1102995">
                <a:moveTo>
                  <a:pt x="0" y="1102677"/>
                </a:moveTo>
                <a:lnTo>
                  <a:pt x="537959" y="1102677"/>
                </a:lnTo>
                <a:lnTo>
                  <a:pt x="537959" y="0"/>
                </a:lnTo>
                <a:lnTo>
                  <a:pt x="0" y="0"/>
                </a:lnTo>
                <a:lnTo>
                  <a:pt x="0" y="1102677"/>
                </a:lnTo>
                <a:close/>
              </a:path>
            </a:pathLst>
          </a:custGeom>
          <a:solidFill>
            <a:srgbClr val="ADCE6D"/>
          </a:solidFill>
        </p:spPr>
        <p:txBody>
          <a:bodyPr wrap="square" lIns="0" tIns="0" rIns="0" bIns="0" rtlCol="0"/>
          <a:lstStyle/>
          <a:p>
            <a:endParaRPr/>
          </a:p>
        </p:txBody>
      </p:sp>
      <p:sp>
        <p:nvSpPr>
          <p:cNvPr id="97" name="object 97"/>
          <p:cNvSpPr/>
          <p:nvPr/>
        </p:nvSpPr>
        <p:spPr>
          <a:xfrm>
            <a:off x="8133384" y="1801837"/>
            <a:ext cx="549910" cy="980440"/>
          </a:xfrm>
          <a:custGeom>
            <a:avLst/>
            <a:gdLst/>
            <a:ahLst/>
            <a:cxnLst/>
            <a:rect l="l" t="t" r="r" b="b"/>
            <a:pathLst>
              <a:path w="549909" h="980439">
                <a:moveTo>
                  <a:pt x="0" y="979957"/>
                </a:moveTo>
                <a:lnTo>
                  <a:pt x="549871" y="979957"/>
                </a:lnTo>
                <a:lnTo>
                  <a:pt x="549871" y="0"/>
                </a:lnTo>
                <a:lnTo>
                  <a:pt x="0" y="0"/>
                </a:lnTo>
                <a:lnTo>
                  <a:pt x="0" y="979957"/>
                </a:lnTo>
                <a:close/>
              </a:path>
            </a:pathLst>
          </a:custGeom>
          <a:solidFill>
            <a:srgbClr val="F49B58"/>
          </a:solidFill>
        </p:spPr>
        <p:txBody>
          <a:bodyPr wrap="square" lIns="0" tIns="0" rIns="0" bIns="0" rtlCol="0"/>
          <a:lstStyle/>
          <a:p>
            <a:endParaRPr/>
          </a:p>
        </p:txBody>
      </p:sp>
      <p:sp>
        <p:nvSpPr>
          <p:cNvPr id="98" name="object 98"/>
          <p:cNvSpPr/>
          <p:nvPr/>
        </p:nvSpPr>
        <p:spPr>
          <a:xfrm>
            <a:off x="7098055" y="1754949"/>
            <a:ext cx="538480" cy="1021715"/>
          </a:xfrm>
          <a:custGeom>
            <a:avLst/>
            <a:gdLst/>
            <a:ahLst/>
            <a:cxnLst/>
            <a:rect l="l" t="t" r="r" b="b"/>
            <a:pathLst>
              <a:path w="538479" h="1021714">
                <a:moveTo>
                  <a:pt x="0" y="1021689"/>
                </a:moveTo>
                <a:lnTo>
                  <a:pt x="537959" y="1021689"/>
                </a:lnTo>
                <a:lnTo>
                  <a:pt x="537959" y="0"/>
                </a:lnTo>
                <a:lnTo>
                  <a:pt x="0" y="0"/>
                </a:lnTo>
                <a:lnTo>
                  <a:pt x="0" y="1021689"/>
                </a:lnTo>
                <a:close/>
              </a:path>
            </a:pathLst>
          </a:custGeom>
          <a:solidFill>
            <a:srgbClr val="ADCE6D"/>
          </a:solidFill>
        </p:spPr>
        <p:txBody>
          <a:bodyPr wrap="square" lIns="0" tIns="0" rIns="0" bIns="0" rtlCol="0"/>
          <a:lstStyle/>
          <a:p>
            <a:endParaRPr/>
          </a:p>
        </p:txBody>
      </p:sp>
      <p:sp>
        <p:nvSpPr>
          <p:cNvPr id="99" name="object 99"/>
          <p:cNvSpPr/>
          <p:nvPr/>
        </p:nvSpPr>
        <p:spPr>
          <a:xfrm>
            <a:off x="8843860" y="1903831"/>
            <a:ext cx="549910" cy="878205"/>
          </a:xfrm>
          <a:custGeom>
            <a:avLst/>
            <a:gdLst/>
            <a:ahLst/>
            <a:cxnLst/>
            <a:rect l="l" t="t" r="r" b="b"/>
            <a:pathLst>
              <a:path w="549909" h="878205">
                <a:moveTo>
                  <a:pt x="0" y="877963"/>
                </a:moveTo>
                <a:lnTo>
                  <a:pt x="549871" y="877963"/>
                </a:lnTo>
                <a:lnTo>
                  <a:pt x="549871" y="0"/>
                </a:lnTo>
                <a:lnTo>
                  <a:pt x="0" y="0"/>
                </a:lnTo>
                <a:lnTo>
                  <a:pt x="0" y="877963"/>
                </a:lnTo>
                <a:close/>
              </a:path>
            </a:pathLst>
          </a:custGeom>
          <a:solidFill>
            <a:srgbClr val="F49B58"/>
          </a:solidFill>
        </p:spPr>
        <p:txBody>
          <a:bodyPr wrap="square" lIns="0" tIns="0" rIns="0" bIns="0" rtlCol="0"/>
          <a:lstStyle/>
          <a:p>
            <a:endParaRPr/>
          </a:p>
        </p:txBody>
      </p:sp>
      <p:sp>
        <p:nvSpPr>
          <p:cNvPr id="100" name="object 100"/>
          <p:cNvSpPr txBox="1"/>
          <p:nvPr/>
        </p:nvSpPr>
        <p:spPr>
          <a:xfrm>
            <a:off x="5843276" y="2049093"/>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73,21</a:t>
            </a:r>
            <a:endParaRPr sz="1200">
              <a:latin typeface="Segoe UI"/>
              <a:cs typeface="Segoe UI"/>
            </a:endParaRPr>
          </a:p>
        </p:txBody>
      </p:sp>
      <p:sp>
        <p:nvSpPr>
          <p:cNvPr id="101" name="object 101"/>
          <p:cNvSpPr txBox="1"/>
          <p:nvPr/>
        </p:nvSpPr>
        <p:spPr>
          <a:xfrm>
            <a:off x="6525876" y="1729510"/>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75,29</a:t>
            </a:r>
            <a:endParaRPr sz="1200">
              <a:latin typeface="Segoe UI"/>
              <a:cs typeface="Segoe UI"/>
            </a:endParaRPr>
          </a:p>
        </p:txBody>
      </p:sp>
      <p:sp>
        <p:nvSpPr>
          <p:cNvPr id="102" name="object 102"/>
          <p:cNvSpPr txBox="1"/>
          <p:nvPr/>
        </p:nvSpPr>
        <p:spPr>
          <a:xfrm>
            <a:off x="7136695" y="1791384"/>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75,28</a:t>
            </a:r>
            <a:endParaRPr sz="1200">
              <a:latin typeface="Segoe UI"/>
              <a:cs typeface="Segoe UI"/>
            </a:endParaRPr>
          </a:p>
        </p:txBody>
      </p:sp>
      <p:sp>
        <p:nvSpPr>
          <p:cNvPr id="103" name="object 103"/>
          <p:cNvSpPr txBox="1"/>
          <p:nvPr/>
        </p:nvSpPr>
        <p:spPr>
          <a:xfrm>
            <a:off x="9582562" y="1904922"/>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57,07</a:t>
            </a:r>
            <a:endParaRPr sz="1200">
              <a:latin typeface="Segoe UI"/>
              <a:cs typeface="Segoe UI"/>
            </a:endParaRPr>
          </a:p>
        </p:txBody>
      </p:sp>
      <p:sp>
        <p:nvSpPr>
          <p:cNvPr id="104" name="object 104"/>
          <p:cNvSpPr txBox="1"/>
          <p:nvPr/>
        </p:nvSpPr>
        <p:spPr>
          <a:xfrm>
            <a:off x="8202580" y="1859812"/>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57,59</a:t>
            </a:r>
            <a:endParaRPr sz="1200">
              <a:latin typeface="Segoe UI"/>
              <a:cs typeface="Segoe UI"/>
            </a:endParaRPr>
          </a:p>
        </p:txBody>
      </p:sp>
      <p:sp>
        <p:nvSpPr>
          <p:cNvPr id="105" name="object 105"/>
          <p:cNvSpPr txBox="1"/>
          <p:nvPr/>
        </p:nvSpPr>
        <p:spPr>
          <a:xfrm>
            <a:off x="8905754" y="1942108"/>
            <a:ext cx="410209" cy="177800"/>
          </a:xfrm>
          <a:prstGeom prst="rect">
            <a:avLst/>
          </a:prstGeom>
        </p:spPr>
        <p:txBody>
          <a:bodyPr vert="horz" wrap="square" lIns="0" tIns="0" rIns="0" bIns="0" rtlCol="0">
            <a:spAutoFit/>
          </a:bodyPr>
          <a:lstStyle/>
          <a:p>
            <a:pPr marL="12700">
              <a:lnSpc>
                <a:spcPct val="100000"/>
              </a:lnSpc>
            </a:pPr>
            <a:r>
              <a:rPr sz="1200" b="1" spc="-15" dirty="0">
                <a:solidFill>
                  <a:srgbClr val="FFFFFF"/>
                </a:solidFill>
                <a:latin typeface="Segoe UI"/>
                <a:cs typeface="Segoe UI"/>
              </a:rPr>
              <a:t>56,12</a:t>
            </a:r>
            <a:endParaRPr sz="1200">
              <a:latin typeface="Segoe UI"/>
              <a:cs typeface="Segoe UI"/>
            </a:endParaRPr>
          </a:p>
        </p:txBody>
      </p:sp>
      <p:sp>
        <p:nvSpPr>
          <p:cNvPr id="106" name="object 106"/>
          <p:cNvSpPr/>
          <p:nvPr/>
        </p:nvSpPr>
        <p:spPr>
          <a:xfrm>
            <a:off x="9697182" y="1359217"/>
            <a:ext cx="399888" cy="457593"/>
          </a:xfrm>
          <a:prstGeom prst="rect">
            <a:avLst/>
          </a:prstGeom>
          <a:blipFill>
            <a:blip r:embed="rId8" cstate="print"/>
            <a:stretch>
              <a:fillRect/>
            </a:stretch>
          </a:blipFill>
        </p:spPr>
        <p:txBody>
          <a:bodyPr wrap="square" lIns="0" tIns="0" rIns="0" bIns="0" rtlCol="0"/>
          <a:lstStyle/>
          <a:p>
            <a:endParaRPr/>
          </a:p>
        </p:txBody>
      </p:sp>
      <p:sp>
        <p:nvSpPr>
          <p:cNvPr id="107" name="object 107"/>
          <p:cNvSpPr/>
          <p:nvPr/>
        </p:nvSpPr>
        <p:spPr>
          <a:xfrm>
            <a:off x="5726963" y="1378775"/>
            <a:ext cx="558131" cy="546849"/>
          </a:xfrm>
          <a:prstGeom prst="rect">
            <a:avLst/>
          </a:prstGeom>
          <a:blipFill>
            <a:blip r:embed="rId9" cstate="print"/>
            <a:stretch>
              <a:fillRect/>
            </a:stretch>
          </a:blipFill>
        </p:spPr>
        <p:txBody>
          <a:bodyPr wrap="square" lIns="0" tIns="0" rIns="0" bIns="0" rtlCol="0"/>
          <a:lstStyle/>
          <a:p>
            <a:endParaRPr/>
          </a:p>
        </p:txBody>
      </p:sp>
      <p:sp>
        <p:nvSpPr>
          <p:cNvPr id="108" name="object 108"/>
          <p:cNvSpPr txBox="1"/>
          <p:nvPr/>
        </p:nvSpPr>
        <p:spPr>
          <a:xfrm>
            <a:off x="8226233" y="2809882"/>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2019</a:t>
            </a:r>
            <a:endParaRPr sz="1200">
              <a:latin typeface="Segoe UI"/>
              <a:cs typeface="Segoe UI"/>
            </a:endParaRPr>
          </a:p>
        </p:txBody>
      </p:sp>
      <p:sp>
        <p:nvSpPr>
          <p:cNvPr id="109" name="object 109"/>
          <p:cNvSpPr txBox="1"/>
          <p:nvPr/>
        </p:nvSpPr>
        <p:spPr>
          <a:xfrm>
            <a:off x="8947999" y="2809882"/>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2020</a:t>
            </a:r>
            <a:endParaRPr sz="1200">
              <a:latin typeface="Segoe UI"/>
              <a:cs typeface="Segoe UI"/>
            </a:endParaRPr>
          </a:p>
        </p:txBody>
      </p:sp>
      <p:sp>
        <p:nvSpPr>
          <p:cNvPr id="110" name="object 110"/>
          <p:cNvSpPr txBox="1"/>
          <p:nvPr/>
        </p:nvSpPr>
        <p:spPr>
          <a:xfrm>
            <a:off x="9597833" y="2809882"/>
            <a:ext cx="351790" cy="177800"/>
          </a:xfrm>
          <a:prstGeom prst="rect">
            <a:avLst/>
          </a:prstGeom>
        </p:spPr>
        <p:txBody>
          <a:bodyPr vert="horz" wrap="square" lIns="0" tIns="0" rIns="0" bIns="0" rtlCol="0">
            <a:spAutoFit/>
          </a:bodyPr>
          <a:lstStyle/>
          <a:p>
            <a:pPr marL="12700">
              <a:lnSpc>
                <a:spcPct val="100000"/>
              </a:lnSpc>
            </a:pPr>
            <a:r>
              <a:rPr sz="1200" b="1" spc="-50" dirty="0">
                <a:solidFill>
                  <a:srgbClr val="575756"/>
                </a:solidFill>
                <a:latin typeface="Segoe UI"/>
                <a:cs typeface="Segoe UI"/>
              </a:rPr>
              <a:t>2021</a:t>
            </a:r>
            <a:endParaRPr sz="1200">
              <a:latin typeface="Segoe UI"/>
              <a:cs typeface="Segoe UI"/>
            </a:endParaRPr>
          </a:p>
        </p:txBody>
      </p:sp>
      <p:sp>
        <p:nvSpPr>
          <p:cNvPr id="111" name="object 111"/>
          <p:cNvSpPr txBox="1"/>
          <p:nvPr/>
        </p:nvSpPr>
        <p:spPr>
          <a:xfrm>
            <a:off x="6376113" y="1402970"/>
            <a:ext cx="1102360" cy="203200"/>
          </a:xfrm>
          <a:prstGeom prst="rect">
            <a:avLst/>
          </a:prstGeom>
        </p:spPr>
        <p:txBody>
          <a:bodyPr vert="horz" wrap="square" lIns="0" tIns="0" rIns="0" bIns="0" rtlCol="0">
            <a:spAutoFit/>
          </a:bodyPr>
          <a:lstStyle/>
          <a:p>
            <a:pPr marL="12700">
              <a:lnSpc>
                <a:spcPct val="100000"/>
              </a:lnSpc>
            </a:pPr>
            <a:r>
              <a:rPr sz="1400" dirty="0">
                <a:solidFill>
                  <a:srgbClr val="575756"/>
                </a:solidFill>
                <a:latin typeface="Segoe UI"/>
                <a:cs typeface="Segoe UI"/>
              </a:rPr>
              <a:t>Русский язык</a:t>
            </a:r>
            <a:endParaRPr sz="1400">
              <a:latin typeface="Segoe UI"/>
              <a:cs typeface="Segoe UI"/>
            </a:endParaRPr>
          </a:p>
        </p:txBody>
      </p:sp>
      <p:sp>
        <p:nvSpPr>
          <p:cNvPr id="112" name="object 112"/>
          <p:cNvSpPr/>
          <p:nvPr/>
        </p:nvSpPr>
        <p:spPr>
          <a:xfrm>
            <a:off x="5874575" y="2260688"/>
            <a:ext cx="355600" cy="509270"/>
          </a:xfrm>
          <a:custGeom>
            <a:avLst/>
            <a:gdLst/>
            <a:ahLst/>
            <a:cxnLst/>
            <a:rect l="l" t="t" r="r" b="b"/>
            <a:pathLst>
              <a:path w="355600" h="509269">
                <a:moveTo>
                  <a:pt x="0" y="508888"/>
                </a:moveTo>
                <a:lnTo>
                  <a:pt x="355523" y="508888"/>
                </a:lnTo>
                <a:lnTo>
                  <a:pt x="355523" y="0"/>
                </a:lnTo>
                <a:lnTo>
                  <a:pt x="0" y="0"/>
                </a:lnTo>
                <a:lnTo>
                  <a:pt x="0" y="508888"/>
                </a:lnTo>
                <a:close/>
              </a:path>
            </a:pathLst>
          </a:custGeom>
          <a:solidFill>
            <a:srgbClr val="9D9D9C"/>
          </a:solidFill>
        </p:spPr>
        <p:txBody>
          <a:bodyPr wrap="square" lIns="0" tIns="0" rIns="0" bIns="0" rtlCol="0"/>
          <a:lstStyle/>
          <a:p>
            <a:endParaRPr/>
          </a:p>
        </p:txBody>
      </p:sp>
      <p:sp>
        <p:nvSpPr>
          <p:cNvPr id="113" name="object 113"/>
          <p:cNvSpPr txBox="1"/>
          <p:nvPr/>
        </p:nvSpPr>
        <p:spPr>
          <a:xfrm>
            <a:off x="5873856" y="2313738"/>
            <a:ext cx="348615" cy="476884"/>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69,5</a:t>
            </a:r>
            <a:endParaRPr sz="1300">
              <a:latin typeface="Segoe UI"/>
              <a:cs typeface="Segoe UI"/>
            </a:endParaRPr>
          </a:p>
          <a:p>
            <a:pPr marL="69215">
              <a:lnSpc>
                <a:spcPct val="100000"/>
              </a:lnSpc>
              <a:spcBef>
                <a:spcPts val="690"/>
              </a:spcBef>
            </a:pPr>
            <a:r>
              <a:rPr sz="1300" spc="-15" dirty="0">
                <a:solidFill>
                  <a:srgbClr val="FFFFFF"/>
                </a:solidFill>
                <a:latin typeface="Segoe UI"/>
                <a:cs typeface="Segoe UI"/>
              </a:rPr>
              <a:t>РФ</a:t>
            </a:r>
            <a:endParaRPr sz="1300">
              <a:latin typeface="Segoe UI"/>
              <a:cs typeface="Segoe UI"/>
            </a:endParaRPr>
          </a:p>
        </p:txBody>
      </p:sp>
      <p:sp>
        <p:nvSpPr>
          <p:cNvPr id="114" name="object 114"/>
          <p:cNvSpPr/>
          <p:nvPr/>
        </p:nvSpPr>
        <p:spPr>
          <a:xfrm>
            <a:off x="6531241" y="2048852"/>
            <a:ext cx="355600" cy="720725"/>
          </a:xfrm>
          <a:custGeom>
            <a:avLst/>
            <a:gdLst/>
            <a:ahLst/>
            <a:cxnLst/>
            <a:rect l="l" t="t" r="r" b="b"/>
            <a:pathLst>
              <a:path w="355600" h="720725">
                <a:moveTo>
                  <a:pt x="0" y="720725"/>
                </a:moveTo>
                <a:lnTo>
                  <a:pt x="355523" y="720725"/>
                </a:lnTo>
                <a:lnTo>
                  <a:pt x="355523" y="0"/>
                </a:lnTo>
                <a:lnTo>
                  <a:pt x="0" y="0"/>
                </a:lnTo>
                <a:lnTo>
                  <a:pt x="0" y="720725"/>
                </a:lnTo>
                <a:close/>
              </a:path>
            </a:pathLst>
          </a:custGeom>
          <a:solidFill>
            <a:srgbClr val="9D9D9C"/>
          </a:solidFill>
        </p:spPr>
        <p:txBody>
          <a:bodyPr wrap="square" lIns="0" tIns="0" rIns="0" bIns="0" rtlCol="0"/>
          <a:lstStyle/>
          <a:p>
            <a:endParaRPr/>
          </a:p>
        </p:txBody>
      </p:sp>
      <p:sp>
        <p:nvSpPr>
          <p:cNvPr id="115" name="object 115"/>
          <p:cNvSpPr txBox="1"/>
          <p:nvPr/>
        </p:nvSpPr>
        <p:spPr>
          <a:xfrm>
            <a:off x="6525776" y="2147921"/>
            <a:ext cx="348615" cy="190500"/>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71,6</a:t>
            </a:r>
            <a:endParaRPr sz="1300">
              <a:latin typeface="Segoe UI"/>
              <a:cs typeface="Segoe UI"/>
            </a:endParaRPr>
          </a:p>
        </p:txBody>
      </p:sp>
      <p:sp>
        <p:nvSpPr>
          <p:cNvPr id="116" name="object 116"/>
          <p:cNvSpPr txBox="1"/>
          <p:nvPr/>
        </p:nvSpPr>
        <p:spPr>
          <a:xfrm>
            <a:off x="6582736" y="2613668"/>
            <a:ext cx="234950" cy="190500"/>
          </a:xfrm>
          <a:prstGeom prst="rect">
            <a:avLst/>
          </a:prstGeom>
        </p:spPr>
        <p:txBody>
          <a:bodyPr vert="horz" wrap="square" lIns="0" tIns="0" rIns="0" bIns="0" rtlCol="0">
            <a:spAutoFit/>
          </a:bodyPr>
          <a:lstStyle/>
          <a:p>
            <a:pPr marL="12700">
              <a:lnSpc>
                <a:spcPct val="100000"/>
              </a:lnSpc>
            </a:pPr>
            <a:r>
              <a:rPr sz="1300" spc="-15" dirty="0">
                <a:solidFill>
                  <a:srgbClr val="FFFFFF"/>
                </a:solidFill>
                <a:latin typeface="Segoe UI"/>
                <a:cs typeface="Segoe UI"/>
              </a:rPr>
              <a:t>РФ</a:t>
            </a:r>
            <a:endParaRPr sz="1300">
              <a:latin typeface="Segoe UI"/>
              <a:cs typeface="Segoe UI"/>
            </a:endParaRPr>
          </a:p>
        </p:txBody>
      </p:sp>
      <p:sp>
        <p:nvSpPr>
          <p:cNvPr id="117" name="object 117"/>
          <p:cNvSpPr/>
          <p:nvPr/>
        </p:nvSpPr>
        <p:spPr>
          <a:xfrm>
            <a:off x="7188961" y="2077796"/>
            <a:ext cx="355600" cy="692150"/>
          </a:xfrm>
          <a:custGeom>
            <a:avLst/>
            <a:gdLst/>
            <a:ahLst/>
            <a:cxnLst/>
            <a:rect l="l" t="t" r="r" b="b"/>
            <a:pathLst>
              <a:path w="355600" h="692150">
                <a:moveTo>
                  <a:pt x="0" y="691781"/>
                </a:moveTo>
                <a:lnTo>
                  <a:pt x="355523" y="691781"/>
                </a:lnTo>
                <a:lnTo>
                  <a:pt x="355523" y="0"/>
                </a:lnTo>
                <a:lnTo>
                  <a:pt x="0" y="0"/>
                </a:lnTo>
                <a:lnTo>
                  <a:pt x="0" y="691781"/>
                </a:lnTo>
                <a:close/>
              </a:path>
            </a:pathLst>
          </a:custGeom>
          <a:solidFill>
            <a:srgbClr val="9D9D9C"/>
          </a:solidFill>
        </p:spPr>
        <p:txBody>
          <a:bodyPr wrap="square" lIns="0" tIns="0" rIns="0" bIns="0" rtlCol="0"/>
          <a:lstStyle/>
          <a:p>
            <a:endParaRPr/>
          </a:p>
        </p:txBody>
      </p:sp>
      <p:sp>
        <p:nvSpPr>
          <p:cNvPr id="118" name="object 118"/>
          <p:cNvSpPr txBox="1"/>
          <p:nvPr/>
        </p:nvSpPr>
        <p:spPr>
          <a:xfrm>
            <a:off x="7145030" y="2245872"/>
            <a:ext cx="441959" cy="190500"/>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71,36</a:t>
            </a:r>
            <a:endParaRPr sz="1300">
              <a:latin typeface="Segoe UI"/>
              <a:cs typeface="Segoe UI"/>
            </a:endParaRPr>
          </a:p>
        </p:txBody>
      </p:sp>
      <p:sp>
        <p:nvSpPr>
          <p:cNvPr id="119" name="object 119"/>
          <p:cNvSpPr txBox="1"/>
          <p:nvPr/>
        </p:nvSpPr>
        <p:spPr>
          <a:xfrm>
            <a:off x="7248712" y="2603643"/>
            <a:ext cx="234950" cy="190500"/>
          </a:xfrm>
          <a:prstGeom prst="rect">
            <a:avLst/>
          </a:prstGeom>
        </p:spPr>
        <p:txBody>
          <a:bodyPr vert="horz" wrap="square" lIns="0" tIns="0" rIns="0" bIns="0" rtlCol="0">
            <a:spAutoFit/>
          </a:bodyPr>
          <a:lstStyle/>
          <a:p>
            <a:pPr marL="12700">
              <a:lnSpc>
                <a:spcPct val="100000"/>
              </a:lnSpc>
            </a:pPr>
            <a:r>
              <a:rPr sz="1300" spc="-15" dirty="0">
                <a:solidFill>
                  <a:srgbClr val="FFFFFF"/>
                </a:solidFill>
                <a:latin typeface="Segoe UI"/>
                <a:cs typeface="Segoe UI"/>
              </a:rPr>
              <a:t>РФ</a:t>
            </a:r>
            <a:endParaRPr sz="1300">
              <a:latin typeface="Segoe UI"/>
              <a:cs typeface="Segoe UI"/>
            </a:endParaRPr>
          </a:p>
        </p:txBody>
      </p:sp>
      <p:sp>
        <p:nvSpPr>
          <p:cNvPr id="120" name="object 120"/>
          <p:cNvSpPr/>
          <p:nvPr/>
        </p:nvSpPr>
        <p:spPr>
          <a:xfrm>
            <a:off x="9587801" y="2275471"/>
            <a:ext cx="374650" cy="504190"/>
          </a:xfrm>
          <a:custGeom>
            <a:avLst/>
            <a:gdLst/>
            <a:ahLst/>
            <a:cxnLst/>
            <a:rect l="l" t="t" r="r" b="b"/>
            <a:pathLst>
              <a:path w="374650" h="504189">
                <a:moveTo>
                  <a:pt x="0" y="503732"/>
                </a:moveTo>
                <a:lnTo>
                  <a:pt x="374091" y="503732"/>
                </a:lnTo>
                <a:lnTo>
                  <a:pt x="374091" y="0"/>
                </a:lnTo>
                <a:lnTo>
                  <a:pt x="0" y="0"/>
                </a:lnTo>
                <a:lnTo>
                  <a:pt x="0" y="503732"/>
                </a:lnTo>
                <a:close/>
              </a:path>
            </a:pathLst>
          </a:custGeom>
          <a:solidFill>
            <a:srgbClr val="9D9D9C"/>
          </a:solidFill>
        </p:spPr>
        <p:txBody>
          <a:bodyPr wrap="square" lIns="0" tIns="0" rIns="0" bIns="0" rtlCol="0"/>
          <a:lstStyle/>
          <a:p>
            <a:endParaRPr/>
          </a:p>
        </p:txBody>
      </p:sp>
      <p:sp>
        <p:nvSpPr>
          <p:cNvPr id="121" name="object 121"/>
          <p:cNvSpPr txBox="1"/>
          <p:nvPr/>
        </p:nvSpPr>
        <p:spPr>
          <a:xfrm>
            <a:off x="9560688" y="2282582"/>
            <a:ext cx="441959" cy="190500"/>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55,06</a:t>
            </a:r>
            <a:endParaRPr sz="1300">
              <a:latin typeface="Segoe UI"/>
              <a:cs typeface="Segoe UI"/>
            </a:endParaRPr>
          </a:p>
        </p:txBody>
      </p:sp>
      <p:sp>
        <p:nvSpPr>
          <p:cNvPr id="122" name="object 122"/>
          <p:cNvSpPr txBox="1"/>
          <p:nvPr/>
        </p:nvSpPr>
        <p:spPr>
          <a:xfrm>
            <a:off x="9664371" y="2604362"/>
            <a:ext cx="234950" cy="190500"/>
          </a:xfrm>
          <a:prstGeom prst="rect">
            <a:avLst/>
          </a:prstGeom>
        </p:spPr>
        <p:txBody>
          <a:bodyPr vert="horz" wrap="square" lIns="0" tIns="0" rIns="0" bIns="0" rtlCol="0">
            <a:spAutoFit/>
          </a:bodyPr>
          <a:lstStyle/>
          <a:p>
            <a:pPr marL="12700">
              <a:lnSpc>
                <a:spcPct val="100000"/>
              </a:lnSpc>
            </a:pPr>
            <a:r>
              <a:rPr sz="1300" spc="-15" dirty="0">
                <a:solidFill>
                  <a:srgbClr val="FFFFFF"/>
                </a:solidFill>
                <a:latin typeface="Segoe UI"/>
                <a:cs typeface="Segoe UI"/>
              </a:rPr>
              <a:t>РФ</a:t>
            </a:r>
            <a:endParaRPr sz="1300">
              <a:latin typeface="Segoe UI"/>
              <a:cs typeface="Segoe UI"/>
            </a:endParaRPr>
          </a:p>
        </p:txBody>
      </p:sp>
      <p:sp>
        <p:nvSpPr>
          <p:cNvPr id="123" name="object 123"/>
          <p:cNvSpPr/>
          <p:nvPr/>
        </p:nvSpPr>
        <p:spPr>
          <a:xfrm>
            <a:off x="8219237" y="2212136"/>
            <a:ext cx="374650" cy="570230"/>
          </a:xfrm>
          <a:custGeom>
            <a:avLst/>
            <a:gdLst/>
            <a:ahLst/>
            <a:cxnLst/>
            <a:rect l="l" t="t" r="r" b="b"/>
            <a:pathLst>
              <a:path w="374650" h="570230">
                <a:moveTo>
                  <a:pt x="0" y="569645"/>
                </a:moveTo>
                <a:lnTo>
                  <a:pt x="374091" y="569645"/>
                </a:lnTo>
                <a:lnTo>
                  <a:pt x="374091" y="0"/>
                </a:lnTo>
                <a:lnTo>
                  <a:pt x="0" y="0"/>
                </a:lnTo>
                <a:lnTo>
                  <a:pt x="0" y="569645"/>
                </a:lnTo>
                <a:close/>
              </a:path>
            </a:pathLst>
          </a:custGeom>
          <a:solidFill>
            <a:srgbClr val="9D9D9C"/>
          </a:solidFill>
        </p:spPr>
        <p:txBody>
          <a:bodyPr wrap="square" lIns="0" tIns="0" rIns="0" bIns="0" rtlCol="0"/>
          <a:lstStyle/>
          <a:p>
            <a:endParaRPr/>
          </a:p>
        </p:txBody>
      </p:sp>
      <p:sp>
        <p:nvSpPr>
          <p:cNvPr id="124" name="object 124"/>
          <p:cNvSpPr txBox="1"/>
          <p:nvPr/>
        </p:nvSpPr>
        <p:spPr>
          <a:xfrm>
            <a:off x="8234384" y="2249036"/>
            <a:ext cx="348615" cy="190500"/>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56,5</a:t>
            </a:r>
            <a:endParaRPr sz="1300">
              <a:latin typeface="Segoe UI"/>
              <a:cs typeface="Segoe UI"/>
            </a:endParaRPr>
          </a:p>
        </p:txBody>
      </p:sp>
      <p:sp>
        <p:nvSpPr>
          <p:cNvPr id="125" name="object 125"/>
          <p:cNvSpPr txBox="1"/>
          <p:nvPr/>
        </p:nvSpPr>
        <p:spPr>
          <a:xfrm>
            <a:off x="8291345" y="2606808"/>
            <a:ext cx="234950" cy="190500"/>
          </a:xfrm>
          <a:prstGeom prst="rect">
            <a:avLst/>
          </a:prstGeom>
        </p:spPr>
        <p:txBody>
          <a:bodyPr vert="horz" wrap="square" lIns="0" tIns="0" rIns="0" bIns="0" rtlCol="0">
            <a:spAutoFit/>
          </a:bodyPr>
          <a:lstStyle/>
          <a:p>
            <a:pPr marL="12700">
              <a:lnSpc>
                <a:spcPct val="100000"/>
              </a:lnSpc>
            </a:pPr>
            <a:r>
              <a:rPr sz="1300" spc="-15" dirty="0">
                <a:solidFill>
                  <a:srgbClr val="FFFFFF"/>
                </a:solidFill>
                <a:latin typeface="Segoe UI"/>
                <a:cs typeface="Segoe UI"/>
              </a:rPr>
              <a:t>РФ</a:t>
            </a:r>
            <a:endParaRPr sz="1300">
              <a:latin typeface="Segoe UI"/>
              <a:cs typeface="Segoe UI"/>
            </a:endParaRPr>
          </a:p>
        </p:txBody>
      </p:sp>
      <p:sp>
        <p:nvSpPr>
          <p:cNvPr id="126" name="object 126"/>
          <p:cNvSpPr/>
          <p:nvPr/>
        </p:nvSpPr>
        <p:spPr>
          <a:xfrm>
            <a:off x="8938666" y="2317838"/>
            <a:ext cx="374650" cy="464184"/>
          </a:xfrm>
          <a:custGeom>
            <a:avLst/>
            <a:gdLst/>
            <a:ahLst/>
            <a:cxnLst/>
            <a:rect l="l" t="t" r="r" b="b"/>
            <a:pathLst>
              <a:path w="374650" h="464185">
                <a:moveTo>
                  <a:pt x="0" y="463943"/>
                </a:moveTo>
                <a:lnTo>
                  <a:pt x="374091" y="463943"/>
                </a:lnTo>
                <a:lnTo>
                  <a:pt x="374091" y="0"/>
                </a:lnTo>
                <a:lnTo>
                  <a:pt x="0" y="0"/>
                </a:lnTo>
                <a:lnTo>
                  <a:pt x="0" y="463943"/>
                </a:lnTo>
                <a:close/>
              </a:path>
            </a:pathLst>
          </a:custGeom>
          <a:solidFill>
            <a:srgbClr val="9D9D9C"/>
          </a:solidFill>
        </p:spPr>
        <p:txBody>
          <a:bodyPr wrap="square" lIns="0" tIns="0" rIns="0" bIns="0" rtlCol="0"/>
          <a:lstStyle/>
          <a:p>
            <a:endParaRPr/>
          </a:p>
        </p:txBody>
      </p:sp>
      <p:sp>
        <p:nvSpPr>
          <p:cNvPr id="127" name="object 127"/>
          <p:cNvSpPr txBox="1"/>
          <p:nvPr/>
        </p:nvSpPr>
        <p:spPr>
          <a:xfrm>
            <a:off x="8950671" y="2317413"/>
            <a:ext cx="348615" cy="476884"/>
          </a:xfrm>
          <a:prstGeom prst="rect">
            <a:avLst/>
          </a:prstGeom>
        </p:spPr>
        <p:txBody>
          <a:bodyPr vert="horz" wrap="square" lIns="0" tIns="0" rIns="0" bIns="0" rtlCol="0">
            <a:spAutoFit/>
          </a:bodyPr>
          <a:lstStyle/>
          <a:p>
            <a:pPr marL="12700">
              <a:lnSpc>
                <a:spcPct val="100000"/>
              </a:lnSpc>
            </a:pPr>
            <a:r>
              <a:rPr sz="1300" b="1" spc="-15" dirty="0">
                <a:solidFill>
                  <a:srgbClr val="FFFFFF"/>
                </a:solidFill>
                <a:latin typeface="Segoe UI"/>
                <a:cs typeface="Segoe UI"/>
              </a:rPr>
              <a:t>53,9</a:t>
            </a:r>
            <a:endParaRPr sz="1300">
              <a:latin typeface="Segoe UI"/>
              <a:cs typeface="Segoe UI"/>
            </a:endParaRPr>
          </a:p>
          <a:p>
            <a:pPr marL="69215">
              <a:lnSpc>
                <a:spcPct val="100000"/>
              </a:lnSpc>
              <a:spcBef>
                <a:spcPts val="690"/>
              </a:spcBef>
            </a:pPr>
            <a:r>
              <a:rPr sz="1300" spc="-15" dirty="0">
                <a:solidFill>
                  <a:srgbClr val="FFFFFF"/>
                </a:solidFill>
                <a:latin typeface="Segoe UI"/>
                <a:cs typeface="Segoe UI"/>
              </a:rPr>
              <a:t>РФ</a:t>
            </a:r>
            <a:endParaRPr sz="1300">
              <a:latin typeface="Segoe UI"/>
              <a:cs typeface="Segoe UI"/>
            </a:endParaRPr>
          </a:p>
        </p:txBody>
      </p:sp>
      <p:sp>
        <p:nvSpPr>
          <p:cNvPr id="128" name="object 128"/>
          <p:cNvSpPr txBox="1"/>
          <p:nvPr/>
        </p:nvSpPr>
        <p:spPr>
          <a:xfrm>
            <a:off x="8024543" y="1384626"/>
            <a:ext cx="1638935" cy="376555"/>
          </a:xfrm>
          <a:prstGeom prst="rect">
            <a:avLst/>
          </a:prstGeom>
        </p:spPr>
        <p:txBody>
          <a:bodyPr vert="horz" wrap="square" lIns="0" tIns="0" rIns="0" bIns="0" rtlCol="0">
            <a:spAutoFit/>
          </a:bodyPr>
          <a:lstStyle/>
          <a:p>
            <a:pPr algn="ctr">
              <a:lnSpc>
                <a:spcPts val="1639"/>
              </a:lnSpc>
            </a:pPr>
            <a:r>
              <a:rPr sz="1400" dirty="0">
                <a:solidFill>
                  <a:srgbClr val="575756"/>
                </a:solidFill>
                <a:latin typeface="Segoe UI"/>
                <a:cs typeface="Segoe UI"/>
              </a:rPr>
              <a:t>Математика</a:t>
            </a:r>
            <a:endParaRPr sz="1400">
              <a:latin typeface="Segoe UI"/>
              <a:cs typeface="Segoe UI"/>
            </a:endParaRPr>
          </a:p>
          <a:p>
            <a:pPr algn="ctr">
              <a:lnSpc>
                <a:spcPts val="1400"/>
              </a:lnSpc>
            </a:pPr>
            <a:r>
              <a:rPr sz="1200" dirty="0">
                <a:solidFill>
                  <a:srgbClr val="575756"/>
                </a:solidFill>
                <a:latin typeface="Segoe UI"/>
                <a:cs typeface="Segoe UI"/>
              </a:rPr>
              <a:t>(профильный уровень)</a:t>
            </a:r>
            <a:endParaRPr sz="1200">
              <a:latin typeface="Segoe UI"/>
              <a:cs typeface="Segoe UI"/>
            </a:endParaRPr>
          </a:p>
        </p:txBody>
      </p:sp>
      <p:sp>
        <p:nvSpPr>
          <p:cNvPr id="129" name="object 129"/>
          <p:cNvSpPr/>
          <p:nvPr/>
        </p:nvSpPr>
        <p:spPr>
          <a:xfrm>
            <a:off x="1528758" y="3014516"/>
            <a:ext cx="123189" cy="124460"/>
          </a:xfrm>
          <a:custGeom>
            <a:avLst/>
            <a:gdLst/>
            <a:ahLst/>
            <a:cxnLst/>
            <a:rect l="l" t="t" r="r" b="b"/>
            <a:pathLst>
              <a:path w="123189" h="124460">
                <a:moveTo>
                  <a:pt x="72814" y="0"/>
                </a:moveTo>
                <a:lnTo>
                  <a:pt x="28016" y="10894"/>
                </a:lnTo>
                <a:lnTo>
                  <a:pt x="3180" y="40427"/>
                </a:lnTo>
                <a:lnTo>
                  <a:pt x="0" y="53007"/>
                </a:lnTo>
                <a:lnTo>
                  <a:pt x="1245" y="69433"/>
                </a:lnTo>
                <a:lnTo>
                  <a:pt x="20206" y="107160"/>
                </a:lnTo>
                <a:lnTo>
                  <a:pt x="55370" y="123675"/>
                </a:lnTo>
                <a:lnTo>
                  <a:pt x="61913" y="124015"/>
                </a:lnTo>
                <a:lnTo>
                  <a:pt x="76326" y="122346"/>
                </a:lnTo>
                <a:lnTo>
                  <a:pt x="110885" y="100361"/>
                </a:lnTo>
                <a:lnTo>
                  <a:pt x="122873" y="75368"/>
                </a:lnTo>
                <a:lnTo>
                  <a:pt x="122070" y="57886"/>
                </a:lnTo>
                <a:lnTo>
                  <a:pt x="105251" y="18304"/>
                </a:lnTo>
                <a:lnTo>
                  <a:pt x="72814" y="0"/>
                </a:lnTo>
                <a:close/>
              </a:path>
            </a:pathLst>
          </a:custGeom>
          <a:solidFill>
            <a:srgbClr val="EB5B25"/>
          </a:solidFill>
        </p:spPr>
        <p:txBody>
          <a:bodyPr wrap="square" lIns="0" tIns="0" rIns="0" bIns="0" rtlCol="0"/>
          <a:lstStyle/>
          <a:p>
            <a:endParaRPr/>
          </a:p>
        </p:txBody>
      </p:sp>
      <p:sp>
        <p:nvSpPr>
          <p:cNvPr id="130" name="object 130"/>
          <p:cNvSpPr/>
          <p:nvPr/>
        </p:nvSpPr>
        <p:spPr>
          <a:xfrm>
            <a:off x="1528758" y="3014516"/>
            <a:ext cx="123189" cy="124460"/>
          </a:xfrm>
          <a:custGeom>
            <a:avLst/>
            <a:gdLst/>
            <a:ahLst/>
            <a:cxnLst/>
            <a:rect l="l" t="t" r="r" b="b"/>
            <a:pathLst>
              <a:path w="123189" h="124460">
                <a:moveTo>
                  <a:pt x="61913" y="124015"/>
                </a:moveTo>
                <a:lnTo>
                  <a:pt x="101193" y="110138"/>
                </a:lnTo>
                <a:lnTo>
                  <a:pt x="122873" y="75368"/>
                </a:lnTo>
                <a:lnTo>
                  <a:pt x="122070" y="57886"/>
                </a:lnTo>
                <a:lnTo>
                  <a:pt x="105251" y="18304"/>
                </a:lnTo>
                <a:lnTo>
                  <a:pt x="72814" y="0"/>
                </a:lnTo>
                <a:lnTo>
                  <a:pt x="55900" y="1058"/>
                </a:lnTo>
                <a:lnTo>
                  <a:pt x="17330" y="19070"/>
                </a:lnTo>
                <a:lnTo>
                  <a:pt x="0" y="53007"/>
                </a:lnTo>
                <a:lnTo>
                  <a:pt x="1245" y="69433"/>
                </a:lnTo>
                <a:lnTo>
                  <a:pt x="20206" y="107160"/>
                </a:lnTo>
                <a:lnTo>
                  <a:pt x="55370" y="123675"/>
                </a:lnTo>
                <a:lnTo>
                  <a:pt x="61913" y="124015"/>
                </a:lnTo>
                <a:close/>
              </a:path>
            </a:pathLst>
          </a:custGeom>
          <a:ln w="6350">
            <a:solidFill>
              <a:srgbClr val="000000"/>
            </a:solidFill>
          </a:ln>
        </p:spPr>
        <p:txBody>
          <a:bodyPr wrap="square" lIns="0" tIns="0" rIns="0" bIns="0" rtlCol="0"/>
          <a:lstStyle/>
          <a:p>
            <a:endParaRPr/>
          </a:p>
        </p:txBody>
      </p:sp>
      <p:sp>
        <p:nvSpPr>
          <p:cNvPr id="131" name="object 131"/>
          <p:cNvSpPr/>
          <p:nvPr/>
        </p:nvSpPr>
        <p:spPr>
          <a:xfrm>
            <a:off x="5596740" y="2780861"/>
            <a:ext cx="2213610" cy="0"/>
          </a:xfrm>
          <a:custGeom>
            <a:avLst/>
            <a:gdLst/>
            <a:ahLst/>
            <a:cxnLst/>
            <a:rect l="l" t="t" r="r" b="b"/>
            <a:pathLst>
              <a:path w="2213609">
                <a:moveTo>
                  <a:pt x="0" y="0"/>
                </a:moveTo>
                <a:lnTo>
                  <a:pt x="2213457" y="0"/>
                </a:lnTo>
              </a:path>
            </a:pathLst>
          </a:custGeom>
          <a:ln w="25400">
            <a:solidFill>
              <a:srgbClr val="FFFFFF"/>
            </a:solidFill>
          </a:ln>
        </p:spPr>
        <p:txBody>
          <a:bodyPr wrap="square" lIns="0" tIns="0" rIns="0" bIns="0" rtlCol="0"/>
          <a:lstStyle/>
          <a:p>
            <a:endParaRPr/>
          </a:p>
        </p:txBody>
      </p:sp>
      <p:sp>
        <p:nvSpPr>
          <p:cNvPr id="132" name="object 132"/>
          <p:cNvSpPr/>
          <p:nvPr/>
        </p:nvSpPr>
        <p:spPr>
          <a:xfrm>
            <a:off x="7938729" y="2781133"/>
            <a:ext cx="2220595" cy="0"/>
          </a:xfrm>
          <a:custGeom>
            <a:avLst/>
            <a:gdLst/>
            <a:ahLst/>
            <a:cxnLst/>
            <a:rect l="l" t="t" r="r" b="b"/>
            <a:pathLst>
              <a:path w="2220595">
                <a:moveTo>
                  <a:pt x="0" y="0"/>
                </a:moveTo>
                <a:lnTo>
                  <a:pt x="2220468" y="0"/>
                </a:lnTo>
              </a:path>
            </a:pathLst>
          </a:custGeom>
          <a:ln w="25400">
            <a:solidFill>
              <a:srgbClr val="FFFFFF"/>
            </a:solidFill>
          </a:ln>
        </p:spPr>
        <p:txBody>
          <a:bodyPr wrap="square" lIns="0" tIns="0" rIns="0" bIns="0" rtlCol="0"/>
          <a:lstStyle/>
          <a:p>
            <a:endParaRPr/>
          </a:p>
        </p:txBody>
      </p:sp>
      <p:sp>
        <p:nvSpPr>
          <p:cNvPr id="133" name="object 133"/>
          <p:cNvSpPr/>
          <p:nvPr/>
        </p:nvSpPr>
        <p:spPr>
          <a:xfrm>
            <a:off x="5168457" y="4243679"/>
            <a:ext cx="215265" cy="217804"/>
          </a:xfrm>
          <a:custGeom>
            <a:avLst/>
            <a:gdLst/>
            <a:ahLst/>
            <a:cxnLst/>
            <a:rect l="l" t="t" r="r" b="b"/>
            <a:pathLst>
              <a:path w="215264" h="217804">
                <a:moveTo>
                  <a:pt x="108668" y="0"/>
                </a:moveTo>
                <a:lnTo>
                  <a:pt x="66484" y="8398"/>
                </a:lnTo>
                <a:lnTo>
                  <a:pt x="32124" y="31329"/>
                </a:lnTo>
                <a:lnTo>
                  <a:pt x="8868" y="65381"/>
                </a:lnTo>
                <a:lnTo>
                  <a:pt x="0" y="107143"/>
                </a:lnTo>
                <a:lnTo>
                  <a:pt x="960" y="122069"/>
                </a:lnTo>
                <a:lnTo>
                  <a:pt x="14407" y="162496"/>
                </a:lnTo>
                <a:lnTo>
                  <a:pt x="41087" y="193867"/>
                </a:lnTo>
                <a:lnTo>
                  <a:pt x="77638" y="212928"/>
                </a:lnTo>
                <a:lnTo>
                  <a:pt x="107610" y="217202"/>
                </a:lnTo>
                <a:lnTo>
                  <a:pt x="122167" y="216217"/>
                </a:lnTo>
                <a:lnTo>
                  <a:pt x="161774" y="202467"/>
                </a:lnTo>
                <a:lnTo>
                  <a:pt x="192616" y="175215"/>
                </a:lnTo>
                <a:lnTo>
                  <a:pt x="211264" y="137918"/>
                </a:lnTo>
                <a:lnTo>
                  <a:pt x="215228" y="109182"/>
                </a:lnTo>
                <a:lnTo>
                  <a:pt x="214257" y="94398"/>
                </a:lnTo>
                <a:lnTo>
                  <a:pt x="200702" y="54247"/>
                </a:lnTo>
                <a:lnTo>
                  <a:pt x="173825" y="23023"/>
                </a:lnTo>
                <a:lnTo>
                  <a:pt x="137030" y="4106"/>
                </a:lnTo>
                <a:lnTo>
                  <a:pt x="108668" y="0"/>
                </a:lnTo>
                <a:close/>
              </a:path>
            </a:pathLst>
          </a:custGeom>
          <a:solidFill>
            <a:srgbClr val="FFFFFF"/>
          </a:solidFill>
        </p:spPr>
        <p:txBody>
          <a:bodyPr wrap="square" lIns="0" tIns="0" rIns="0" bIns="0" rtlCol="0"/>
          <a:lstStyle/>
          <a:p>
            <a:endParaRPr/>
          </a:p>
        </p:txBody>
      </p:sp>
      <p:sp>
        <p:nvSpPr>
          <p:cNvPr id="134" name="object 134"/>
          <p:cNvSpPr/>
          <p:nvPr/>
        </p:nvSpPr>
        <p:spPr>
          <a:xfrm>
            <a:off x="3203072" y="4501512"/>
            <a:ext cx="215265" cy="217804"/>
          </a:xfrm>
          <a:custGeom>
            <a:avLst/>
            <a:gdLst/>
            <a:ahLst/>
            <a:cxnLst/>
            <a:rect l="l" t="t" r="r" b="b"/>
            <a:pathLst>
              <a:path w="215264" h="217804">
                <a:moveTo>
                  <a:pt x="108668" y="0"/>
                </a:moveTo>
                <a:lnTo>
                  <a:pt x="66484" y="8398"/>
                </a:lnTo>
                <a:lnTo>
                  <a:pt x="32124" y="31329"/>
                </a:lnTo>
                <a:lnTo>
                  <a:pt x="8868" y="65381"/>
                </a:lnTo>
                <a:lnTo>
                  <a:pt x="0" y="107143"/>
                </a:lnTo>
                <a:lnTo>
                  <a:pt x="960" y="122069"/>
                </a:lnTo>
                <a:lnTo>
                  <a:pt x="14407" y="162496"/>
                </a:lnTo>
                <a:lnTo>
                  <a:pt x="41087" y="193867"/>
                </a:lnTo>
                <a:lnTo>
                  <a:pt x="77638" y="212928"/>
                </a:lnTo>
                <a:lnTo>
                  <a:pt x="107610" y="217202"/>
                </a:lnTo>
                <a:lnTo>
                  <a:pt x="122167" y="216217"/>
                </a:lnTo>
                <a:lnTo>
                  <a:pt x="161774" y="202467"/>
                </a:lnTo>
                <a:lnTo>
                  <a:pt x="192616" y="175215"/>
                </a:lnTo>
                <a:lnTo>
                  <a:pt x="211264" y="137918"/>
                </a:lnTo>
                <a:lnTo>
                  <a:pt x="215228" y="109182"/>
                </a:lnTo>
                <a:lnTo>
                  <a:pt x="214257" y="94398"/>
                </a:lnTo>
                <a:lnTo>
                  <a:pt x="200702" y="54247"/>
                </a:lnTo>
                <a:lnTo>
                  <a:pt x="173825" y="23023"/>
                </a:lnTo>
                <a:lnTo>
                  <a:pt x="137030" y="4106"/>
                </a:lnTo>
                <a:lnTo>
                  <a:pt x="108668" y="0"/>
                </a:lnTo>
                <a:close/>
              </a:path>
            </a:pathLst>
          </a:custGeom>
          <a:solidFill>
            <a:srgbClr val="FFFFFF"/>
          </a:solidFill>
        </p:spPr>
        <p:txBody>
          <a:bodyPr wrap="square" lIns="0" tIns="0" rIns="0" bIns="0" rtlCol="0"/>
          <a:lstStyle/>
          <a:p>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45</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540004" y="666013"/>
            <a:ext cx="9270365" cy="654685"/>
          </a:xfrm>
          <a:custGeom>
            <a:avLst/>
            <a:gdLst/>
            <a:ahLst/>
            <a:cxnLst/>
            <a:rect l="l" t="t" r="r" b="b"/>
            <a:pathLst>
              <a:path w="9270365" h="654685">
                <a:moveTo>
                  <a:pt x="0" y="654545"/>
                </a:moveTo>
                <a:lnTo>
                  <a:pt x="9269996" y="654545"/>
                </a:lnTo>
                <a:lnTo>
                  <a:pt x="9269996" y="0"/>
                </a:lnTo>
                <a:lnTo>
                  <a:pt x="0" y="0"/>
                </a:lnTo>
                <a:lnTo>
                  <a:pt x="0" y="654545"/>
                </a:lnTo>
                <a:close/>
              </a:path>
            </a:pathLst>
          </a:custGeom>
          <a:solidFill>
            <a:srgbClr val="B3B2B2"/>
          </a:solidFill>
        </p:spPr>
        <p:txBody>
          <a:bodyPr wrap="square" lIns="0" tIns="0" rIns="0" bIns="0" rtlCol="0"/>
          <a:lstStyle/>
          <a:p>
            <a:endParaRPr/>
          </a:p>
        </p:txBody>
      </p:sp>
      <p:sp>
        <p:nvSpPr>
          <p:cNvPr id="38" name="object 38"/>
          <p:cNvSpPr/>
          <p:nvPr/>
        </p:nvSpPr>
        <p:spPr>
          <a:xfrm>
            <a:off x="558457" y="1333271"/>
            <a:ext cx="1274445" cy="3055620"/>
          </a:xfrm>
          <a:custGeom>
            <a:avLst/>
            <a:gdLst/>
            <a:ahLst/>
            <a:cxnLst/>
            <a:rect l="l" t="t" r="r" b="b"/>
            <a:pathLst>
              <a:path w="1274445" h="3055620">
                <a:moveTo>
                  <a:pt x="1273937" y="0"/>
                </a:moveTo>
                <a:lnTo>
                  <a:pt x="0" y="0"/>
                </a:lnTo>
                <a:lnTo>
                  <a:pt x="0" y="3055137"/>
                </a:lnTo>
                <a:lnTo>
                  <a:pt x="1273937" y="3055137"/>
                </a:lnTo>
                <a:lnTo>
                  <a:pt x="1273937" y="0"/>
                </a:lnTo>
                <a:close/>
              </a:path>
            </a:pathLst>
          </a:custGeom>
          <a:solidFill>
            <a:srgbClr val="AFBFE3"/>
          </a:solidFill>
        </p:spPr>
        <p:txBody>
          <a:bodyPr wrap="square" lIns="0" tIns="0" rIns="0" bIns="0" rtlCol="0"/>
          <a:lstStyle/>
          <a:p>
            <a:endParaRPr/>
          </a:p>
        </p:txBody>
      </p:sp>
      <p:sp>
        <p:nvSpPr>
          <p:cNvPr id="39" name="object 39"/>
          <p:cNvSpPr/>
          <p:nvPr/>
        </p:nvSpPr>
        <p:spPr>
          <a:xfrm>
            <a:off x="558457" y="4388408"/>
            <a:ext cx="1274445" cy="455930"/>
          </a:xfrm>
          <a:custGeom>
            <a:avLst/>
            <a:gdLst/>
            <a:ahLst/>
            <a:cxnLst/>
            <a:rect l="l" t="t" r="r" b="b"/>
            <a:pathLst>
              <a:path w="1274445" h="455929">
                <a:moveTo>
                  <a:pt x="1273937" y="0"/>
                </a:moveTo>
                <a:lnTo>
                  <a:pt x="0" y="0"/>
                </a:lnTo>
                <a:lnTo>
                  <a:pt x="0" y="455828"/>
                </a:lnTo>
                <a:lnTo>
                  <a:pt x="1273937" y="455828"/>
                </a:lnTo>
                <a:lnTo>
                  <a:pt x="1273937" y="0"/>
                </a:lnTo>
                <a:close/>
              </a:path>
            </a:pathLst>
          </a:custGeom>
          <a:solidFill>
            <a:srgbClr val="AFBFE3"/>
          </a:solidFill>
        </p:spPr>
        <p:txBody>
          <a:bodyPr wrap="square" lIns="0" tIns="0" rIns="0" bIns="0" rtlCol="0"/>
          <a:lstStyle/>
          <a:p>
            <a:endParaRPr/>
          </a:p>
        </p:txBody>
      </p:sp>
      <p:sp>
        <p:nvSpPr>
          <p:cNvPr id="40" name="object 40"/>
          <p:cNvSpPr/>
          <p:nvPr/>
        </p:nvSpPr>
        <p:spPr>
          <a:xfrm>
            <a:off x="558457" y="4844250"/>
            <a:ext cx="1274445" cy="1885314"/>
          </a:xfrm>
          <a:custGeom>
            <a:avLst/>
            <a:gdLst/>
            <a:ahLst/>
            <a:cxnLst/>
            <a:rect l="l" t="t" r="r" b="b"/>
            <a:pathLst>
              <a:path w="1274445" h="1885315">
                <a:moveTo>
                  <a:pt x="1273937" y="0"/>
                </a:moveTo>
                <a:lnTo>
                  <a:pt x="0" y="0"/>
                </a:lnTo>
                <a:lnTo>
                  <a:pt x="0" y="1885314"/>
                </a:lnTo>
                <a:lnTo>
                  <a:pt x="1273937" y="1885314"/>
                </a:lnTo>
                <a:lnTo>
                  <a:pt x="1273937" y="0"/>
                </a:lnTo>
                <a:close/>
              </a:path>
            </a:pathLst>
          </a:custGeom>
          <a:solidFill>
            <a:srgbClr val="AFBFE3"/>
          </a:solidFill>
        </p:spPr>
        <p:txBody>
          <a:bodyPr wrap="square" lIns="0" tIns="0" rIns="0" bIns="0" rtlCol="0"/>
          <a:lstStyle/>
          <a:p>
            <a:endParaRPr/>
          </a:p>
        </p:txBody>
      </p:sp>
      <p:sp>
        <p:nvSpPr>
          <p:cNvPr id="41" name="object 41"/>
          <p:cNvSpPr/>
          <p:nvPr/>
        </p:nvSpPr>
        <p:spPr>
          <a:xfrm>
            <a:off x="1832394" y="1333271"/>
            <a:ext cx="3857625" cy="3055620"/>
          </a:xfrm>
          <a:custGeom>
            <a:avLst/>
            <a:gdLst/>
            <a:ahLst/>
            <a:cxnLst/>
            <a:rect l="l" t="t" r="r" b="b"/>
            <a:pathLst>
              <a:path w="3857625" h="3055620">
                <a:moveTo>
                  <a:pt x="3857193" y="0"/>
                </a:moveTo>
                <a:lnTo>
                  <a:pt x="0" y="0"/>
                </a:lnTo>
                <a:lnTo>
                  <a:pt x="0" y="3055137"/>
                </a:lnTo>
                <a:lnTo>
                  <a:pt x="3857193" y="3055137"/>
                </a:lnTo>
                <a:lnTo>
                  <a:pt x="3857193" y="0"/>
                </a:lnTo>
                <a:close/>
              </a:path>
            </a:pathLst>
          </a:custGeom>
          <a:solidFill>
            <a:srgbClr val="D0D8EF"/>
          </a:solidFill>
        </p:spPr>
        <p:txBody>
          <a:bodyPr wrap="square" lIns="0" tIns="0" rIns="0" bIns="0" rtlCol="0"/>
          <a:lstStyle/>
          <a:p>
            <a:endParaRPr/>
          </a:p>
        </p:txBody>
      </p:sp>
      <p:sp>
        <p:nvSpPr>
          <p:cNvPr id="42" name="object 42"/>
          <p:cNvSpPr/>
          <p:nvPr/>
        </p:nvSpPr>
        <p:spPr>
          <a:xfrm>
            <a:off x="1832394" y="4388408"/>
            <a:ext cx="3857625" cy="455930"/>
          </a:xfrm>
          <a:custGeom>
            <a:avLst/>
            <a:gdLst/>
            <a:ahLst/>
            <a:cxnLst/>
            <a:rect l="l" t="t" r="r" b="b"/>
            <a:pathLst>
              <a:path w="3857625" h="455929">
                <a:moveTo>
                  <a:pt x="3857193" y="0"/>
                </a:moveTo>
                <a:lnTo>
                  <a:pt x="0" y="0"/>
                </a:lnTo>
                <a:lnTo>
                  <a:pt x="0" y="455828"/>
                </a:lnTo>
                <a:lnTo>
                  <a:pt x="3857193" y="455828"/>
                </a:lnTo>
                <a:lnTo>
                  <a:pt x="3857193" y="0"/>
                </a:lnTo>
                <a:close/>
              </a:path>
            </a:pathLst>
          </a:custGeom>
          <a:solidFill>
            <a:srgbClr val="D0D8EF"/>
          </a:solidFill>
        </p:spPr>
        <p:txBody>
          <a:bodyPr wrap="square" lIns="0" tIns="0" rIns="0" bIns="0" rtlCol="0"/>
          <a:lstStyle/>
          <a:p>
            <a:endParaRPr/>
          </a:p>
        </p:txBody>
      </p:sp>
      <p:sp>
        <p:nvSpPr>
          <p:cNvPr id="43" name="object 43"/>
          <p:cNvSpPr/>
          <p:nvPr/>
        </p:nvSpPr>
        <p:spPr>
          <a:xfrm>
            <a:off x="1832394" y="4844250"/>
            <a:ext cx="3857625" cy="1885314"/>
          </a:xfrm>
          <a:custGeom>
            <a:avLst/>
            <a:gdLst/>
            <a:ahLst/>
            <a:cxnLst/>
            <a:rect l="l" t="t" r="r" b="b"/>
            <a:pathLst>
              <a:path w="3857625" h="1885315">
                <a:moveTo>
                  <a:pt x="3857193" y="0"/>
                </a:moveTo>
                <a:lnTo>
                  <a:pt x="0" y="0"/>
                </a:lnTo>
                <a:lnTo>
                  <a:pt x="0" y="1885314"/>
                </a:lnTo>
                <a:lnTo>
                  <a:pt x="3857193" y="1885314"/>
                </a:lnTo>
                <a:lnTo>
                  <a:pt x="3857193" y="0"/>
                </a:lnTo>
                <a:close/>
              </a:path>
            </a:pathLst>
          </a:custGeom>
          <a:solidFill>
            <a:srgbClr val="D0D8EF"/>
          </a:solidFill>
        </p:spPr>
        <p:txBody>
          <a:bodyPr wrap="square" lIns="0" tIns="0" rIns="0" bIns="0" rtlCol="0"/>
          <a:lstStyle/>
          <a:p>
            <a:endParaRPr/>
          </a:p>
        </p:txBody>
      </p:sp>
      <p:sp>
        <p:nvSpPr>
          <p:cNvPr id="44" name="object 44"/>
          <p:cNvSpPr/>
          <p:nvPr/>
        </p:nvSpPr>
        <p:spPr>
          <a:xfrm>
            <a:off x="5689600" y="1333271"/>
            <a:ext cx="1416685" cy="3055620"/>
          </a:xfrm>
          <a:custGeom>
            <a:avLst/>
            <a:gdLst/>
            <a:ahLst/>
            <a:cxnLst/>
            <a:rect l="l" t="t" r="r" b="b"/>
            <a:pathLst>
              <a:path w="1416684" h="3055620">
                <a:moveTo>
                  <a:pt x="1416240" y="0"/>
                </a:moveTo>
                <a:lnTo>
                  <a:pt x="0" y="0"/>
                </a:lnTo>
                <a:lnTo>
                  <a:pt x="0" y="3055137"/>
                </a:lnTo>
                <a:lnTo>
                  <a:pt x="1416240" y="3055137"/>
                </a:lnTo>
                <a:lnTo>
                  <a:pt x="1416240" y="0"/>
                </a:lnTo>
                <a:close/>
              </a:path>
            </a:pathLst>
          </a:custGeom>
          <a:solidFill>
            <a:srgbClr val="FBCFAD"/>
          </a:solidFill>
        </p:spPr>
        <p:txBody>
          <a:bodyPr wrap="square" lIns="0" tIns="0" rIns="0" bIns="0" rtlCol="0"/>
          <a:lstStyle/>
          <a:p>
            <a:endParaRPr/>
          </a:p>
        </p:txBody>
      </p:sp>
      <p:sp>
        <p:nvSpPr>
          <p:cNvPr id="45" name="object 45"/>
          <p:cNvSpPr/>
          <p:nvPr/>
        </p:nvSpPr>
        <p:spPr>
          <a:xfrm>
            <a:off x="5689600" y="4388408"/>
            <a:ext cx="1416685" cy="455930"/>
          </a:xfrm>
          <a:custGeom>
            <a:avLst/>
            <a:gdLst/>
            <a:ahLst/>
            <a:cxnLst/>
            <a:rect l="l" t="t" r="r" b="b"/>
            <a:pathLst>
              <a:path w="1416684" h="455929">
                <a:moveTo>
                  <a:pt x="1416240" y="0"/>
                </a:moveTo>
                <a:lnTo>
                  <a:pt x="0" y="0"/>
                </a:lnTo>
                <a:lnTo>
                  <a:pt x="0" y="455828"/>
                </a:lnTo>
                <a:lnTo>
                  <a:pt x="1416240" y="455828"/>
                </a:lnTo>
                <a:lnTo>
                  <a:pt x="1416240" y="0"/>
                </a:lnTo>
                <a:close/>
              </a:path>
            </a:pathLst>
          </a:custGeom>
          <a:solidFill>
            <a:srgbClr val="FBCFAD"/>
          </a:solidFill>
        </p:spPr>
        <p:txBody>
          <a:bodyPr wrap="square" lIns="0" tIns="0" rIns="0" bIns="0" rtlCol="0"/>
          <a:lstStyle/>
          <a:p>
            <a:endParaRPr/>
          </a:p>
        </p:txBody>
      </p:sp>
      <p:sp>
        <p:nvSpPr>
          <p:cNvPr id="46" name="object 46"/>
          <p:cNvSpPr/>
          <p:nvPr/>
        </p:nvSpPr>
        <p:spPr>
          <a:xfrm>
            <a:off x="5689600" y="4844250"/>
            <a:ext cx="1416685" cy="1885314"/>
          </a:xfrm>
          <a:custGeom>
            <a:avLst/>
            <a:gdLst/>
            <a:ahLst/>
            <a:cxnLst/>
            <a:rect l="l" t="t" r="r" b="b"/>
            <a:pathLst>
              <a:path w="1416684" h="1885315">
                <a:moveTo>
                  <a:pt x="1416240" y="0"/>
                </a:moveTo>
                <a:lnTo>
                  <a:pt x="0" y="0"/>
                </a:lnTo>
                <a:lnTo>
                  <a:pt x="0" y="1885314"/>
                </a:lnTo>
                <a:lnTo>
                  <a:pt x="1416240" y="1885314"/>
                </a:lnTo>
                <a:lnTo>
                  <a:pt x="1416240" y="0"/>
                </a:lnTo>
                <a:close/>
              </a:path>
            </a:pathLst>
          </a:custGeom>
          <a:solidFill>
            <a:srgbClr val="FBCFAD"/>
          </a:solidFill>
        </p:spPr>
        <p:txBody>
          <a:bodyPr wrap="square" lIns="0" tIns="0" rIns="0" bIns="0" rtlCol="0"/>
          <a:lstStyle/>
          <a:p>
            <a:endParaRPr/>
          </a:p>
        </p:txBody>
      </p:sp>
      <p:sp>
        <p:nvSpPr>
          <p:cNvPr id="47" name="object 47"/>
          <p:cNvSpPr/>
          <p:nvPr/>
        </p:nvSpPr>
        <p:spPr>
          <a:xfrm>
            <a:off x="7105840" y="1333271"/>
            <a:ext cx="1364615" cy="3055620"/>
          </a:xfrm>
          <a:custGeom>
            <a:avLst/>
            <a:gdLst/>
            <a:ahLst/>
            <a:cxnLst/>
            <a:rect l="l" t="t" r="r" b="b"/>
            <a:pathLst>
              <a:path w="1364615" h="3055620">
                <a:moveTo>
                  <a:pt x="1364564" y="0"/>
                </a:moveTo>
                <a:lnTo>
                  <a:pt x="0" y="0"/>
                </a:lnTo>
                <a:lnTo>
                  <a:pt x="0" y="3055137"/>
                </a:lnTo>
                <a:lnTo>
                  <a:pt x="1364564" y="3055137"/>
                </a:lnTo>
                <a:lnTo>
                  <a:pt x="1364564" y="0"/>
                </a:lnTo>
                <a:close/>
              </a:path>
            </a:pathLst>
          </a:custGeom>
          <a:solidFill>
            <a:srgbClr val="A5D6CF"/>
          </a:solidFill>
        </p:spPr>
        <p:txBody>
          <a:bodyPr wrap="square" lIns="0" tIns="0" rIns="0" bIns="0" rtlCol="0"/>
          <a:lstStyle/>
          <a:p>
            <a:endParaRPr/>
          </a:p>
        </p:txBody>
      </p:sp>
      <p:sp>
        <p:nvSpPr>
          <p:cNvPr id="48" name="object 48"/>
          <p:cNvSpPr/>
          <p:nvPr/>
        </p:nvSpPr>
        <p:spPr>
          <a:xfrm>
            <a:off x="7105840" y="4388408"/>
            <a:ext cx="1364615" cy="455930"/>
          </a:xfrm>
          <a:custGeom>
            <a:avLst/>
            <a:gdLst/>
            <a:ahLst/>
            <a:cxnLst/>
            <a:rect l="l" t="t" r="r" b="b"/>
            <a:pathLst>
              <a:path w="1364615" h="455929">
                <a:moveTo>
                  <a:pt x="1364564" y="0"/>
                </a:moveTo>
                <a:lnTo>
                  <a:pt x="0" y="0"/>
                </a:lnTo>
                <a:lnTo>
                  <a:pt x="0" y="455828"/>
                </a:lnTo>
                <a:lnTo>
                  <a:pt x="1364564" y="455828"/>
                </a:lnTo>
                <a:lnTo>
                  <a:pt x="1364564" y="0"/>
                </a:lnTo>
                <a:close/>
              </a:path>
            </a:pathLst>
          </a:custGeom>
          <a:solidFill>
            <a:srgbClr val="A5D6CF"/>
          </a:solidFill>
        </p:spPr>
        <p:txBody>
          <a:bodyPr wrap="square" lIns="0" tIns="0" rIns="0" bIns="0" rtlCol="0"/>
          <a:lstStyle/>
          <a:p>
            <a:endParaRPr/>
          </a:p>
        </p:txBody>
      </p:sp>
      <p:sp>
        <p:nvSpPr>
          <p:cNvPr id="49" name="object 49"/>
          <p:cNvSpPr/>
          <p:nvPr/>
        </p:nvSpPr>
        <p:spPr>
          <a:xfrm>
            <a:off x="7105840" y="4844250"/>
            <a:ext cx="1364615" cy="1885314"/>
          </a:xfrm>
          <a:custGeom>
            <a:avLst/>
            <a:gdLst/>
            <a:ahLst/>
            <a:cxnLst/>
            <a:rect l="l" t="t" r="r" b="b"/>
            <a:pathLst>
              <a:path w="1364615" h="1885315">
                <a:moveTo>
                  <a:pt x="1364564" y="0"/>
                </a:moveTo>
                <a:lnTo>
                  <a:pt x="0" y="0"/>
                </a:lnTo>
                <a:lnTo>
                  <a:pt x="0" y="1885314"/>
                </a:lnTo>
                <a:lnTo>
                  <a:pt x="1364564" y="1885314"/>
                </a:lnTo>
                <a:lnTo>
                  <a:pt x="1364564" y="0"/>
                </a:lnTo>
                <a:close/>
              </a:path>
            </a:pathLst>
          </a:custGeom>
          <a:solidFill>
            <a:srgbClr val="A5D6CF"/>
          </a:solidFill>
        </p:spPr>
        <p:txBody>
          <a:bodyPr wrap="square" lIns="0" tIns="0" rIns="0" bIns="0" rtlCol="0"/>
          <a:lstStyle/>
          <a:p>
            <a:endParaRPr/>
          </a:p>
        </p:txBody>
      </p:sp>
      <p:sp>
        <p:nvSpPr>
          <p:cNvPr id="50" name="object 50"/>
          <p:cNvSpPr/>
          <p:nvPr/>
        </p:nvSpPr>
        <p:spPr>
          <a:xfrm>
            <a:off x="8470404" y="1333271"/>
            <a:ext cx="1283335" cy="3055620"/>
          </a:xfrm>
          <a:custGeom>
            <a:avLst/>
            <a:gdLst/>
            <a:ahLst/>
            <a:cxnLst/>
            <a:rect l="l" t="t" r="r" b="b"/>
            <a:pathLst>
              <a:path w="1283334" h="3055620">
                <a:moveTo>
                  <a:pt x="1283296" y="0"/>
                </a:moveTo>
                <a:lnTo>
                  <a:pt x="0" y="0"/>
                </a:lnTo>
                <a:lnTo>
                  <a:pt x="0" y="3055137"/>
                </a:lnTo>
                <a:lnTo>
                  <a:pt x="1283296" y="3055137"/>
                </a:lnTo>
                <a:lnTo>
                  <a:pt x="1283296" y="0"/>
                </a:lnTo>
                <a:close/>
              </a:path>
            </a:pathLst>
          </a:custGeom>
          <a:solidFill>
            <a:srgbClr val="E8E8E8"/>
          </a:solidFill>
        </p:spPr>
        <p:txBody>
          <a:bodyPr wrap="square" lIns="0" tIns="0" rIns="0" bIns="0" rtlCol="0"/>
          <a:lstStyle/>
          <a:p>
            <a:endParaRPr/>
          </a:p>
        </p:txBody>
      </p:sp>
      <p:sp>
        <p:nvSpPr>
          <p:cNvPr id="51" name="object 51"/>
          <p:cNvSpPr/>
          <p:nvPr/>
        </p:nvSpPr>
        <p:spPr>
          <a:xfrm>
            <a:off x="8470404" y="4388408"/>
            <a:ext cx="1283335" cy="455930"/>
          </a:xfrm>
          <a:custGeom>
            <a:avLst/>
            <a:gdLst/>
            <a:ahLst/>
            <a:cxnLst/>
            <a:rect l="l" t="t" r="r" b="b"/>
            <a:pathLst>
              <a:path w="1283334" h="455929">
                <a:moveTo>
                  <a:pt x="1283296" y="0"/>
                </a:moveTo>
                <a:lnTo>
                  <a:pt x="0" y="0"/>
                </a:lnTo>
                <a:lnTo>
                  <a:pt x="0" y="455828"/>
                </a:lnTo>
                <a:lnTo>
                  <a:pt x="1283296" y="455828"/>
                </a:lnTo>
                <a:lnTo>
                  <a:pt x="1283296" y="0"/>
                </a:lnTo>
                <a:close/>
              </a:path>
            </a:pathLst>
          </a:custGeom>
          <a:solidFill>
            <a:srgbClr val="E8E8E8"/>
          </a:solidFill>
        </p:spPr>
        <p:txBody>
          <a:bodyPr wrap="square" lIns="0" tIns="0" rIns="0" bIns="0" rtlCol="0"/>
          <a:lstStyle/>
          <a:p>
            <a:endParaRPr/>
          </a:p>
        </p:txBody>
      </p:sp>
      <p:sp>
        <p:nvSpPr>
          <p:cNvPr id="52" name="object 52"/>
          <p:cNvSpPr/>
          <p:nvPr/>
        </p:nvSpPr>
        <p:spPr>
          <a:xfrm>
            <a:off x="8470404" y="4844250"/>
            <a:ext cx="1283335" cy="1885314"/>
          </a:xfrm>
          <a:custGeom>
            <a:avLst/>
            <a:gdLst/>
            <a:ahLst/>
            <a:cxnLst/>
            <a:rect l="l" t="t" r="r" b="b"/>
            <a:pathLst>
              <a:path w="1283334" h="1885315">
                <a:moveTo>
                  <a:pt x="1283296" y="0"/>
                </a:moveTo>
                <a:lnTo>
                  <a:pt x="0" y="0"/>
                </a:lnTo>
                <a:lnTo>
                  <a:pt x="0" y="1885314"/>
                </a:lnTo>
                <a:lnTo>
                  <a:pt x="1283296" y="1885314"/>
                </a:lnTo>
                <a:lnTo>
                  <a:pt x="1283296" y="0"/>
                </a:lnTo>
                <a:close/>
              </a:path>
            </a:pathLst>
          </a:custGeom>
          <a:solidFill>
            <a:srgbClr val="E8E8E8"/>
          </a:solidFill>
        </p:spPr>
        <p:txBody>
          <a:bodyPr wrap="square" lIns="0" tIns="0" rIns="0" bIns="0" rtlCol="0"/>
          <a:lstStyle/>
          <a:p>
            <a:endParaRPr/>
          </a:p>
        </p:txBody>
      </p:sp>
      <p:sp>
        <p:nvSpPr>
          <p:cNvPr id="53" name="object 53"/>
          <p:cNvSpPr/>
          <p:nvPr/>
        </p:nvSpPr>
        <p:spPr>
          <a:xfrm>
            <a:off x="545759" y="1333268"/>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54" name="object 54"/>
          <p:cNvSpPr/>
          <p:nvPr/>
        </p:nvSpPr>
        <p:spPr>
          <a:xfrm>
            <a:off x="558459" y="1345966"/>
            <a:ext cx="0" cy="5371465"/>
          </a:xfrm>
          <a:custGeom>
            <a:avLst/>
            <a:gdLst/>
            <a:ahLst/>
            <a:cxnLst/>
            <a:rect l="l" t="t" r="r" b="b"/>
            <a:pathLst>
              <a:path h="5371465">
                <a:moveTo>
                  <a:pt x="0" y="0"/>
                </a:moveTo>
                <a:lnTo>
                  <a:pt x="0" y="5370902"/>
                </a:lnTo>
              </a:path>
            </a:pathLst>
          </a:custGeom>
          <a:ln w="25400">
            <a:solidFill>
              <a:srgbClr val="FFFFFF"/>
            </a:solidFill>
          </a:ln>
        </p:spPr>
        <p:txBody>
          <a:bodyPr wrap="square" lIns="0" tIns="0" rIns="0" bIns="0" rtlCol="0"/>
          <a:lstStyle/>
          <a:p>
            <a:endParaRPr/>
          </a:p>
        </p:txBody>
      </p:sp>
      <p:sp>
        <p:nvSpPr>
          <p:cNvPr id="55" name="object 55"/>
          <p:cNvSpPr/>
          <p:nvPr/>
        </p:nvSpPr>
        <p:spPr>
          <a:xfrm>
            <a:off x="1832400" y="1345966"/>
            <a:ext cx="0" cy="5371465"/>
          </a:xfrm>
          <a:custGeom>
            <a:avLst/>
            <a:gdLst/>
            <a:ahLst/>
            <a:cxnLst/>
            <a:rect l="l" t="t" r="r" b="b"/>
            <a:pathLst>
              <a:path h="5371465">
                <a:moveTo>
                  <a:pt x="0" y="0"/>
                </a:moveTo>
                <a:lnTo>
                  <a:pt x="0" y="5370902"/>
                </a:lnTo>
              </a:path>
            </a:pathLst>
          </a:custGeom>
          <a:ln w="25400">
            <a:solidFill>
              <a:srgbClr val="FFFFFF"/>
            </a:solidFill>
          </a:ln>
        </p:spPr>
        <p:txBody>
          <a:bodyPr wrap="square" lIns="0" tIns="0" rIns="0" bIns="0" rtlCol="0"/>
          <a:lstStyle/>
          <a:p>
            <a:endParaRPr/>
          </a:p>
        </p:txBody>
      </p:sp>
      <p:sp>
        <p:nvSpPr>
          <p:cNvPr id="56" name="object 56"/>
          <p:cNvSpPr/>
          <p:nvPr/>
        </p:nvSpPr>
        <p:spPr>
          <a:xfrm>
            <a:off x="5689598" y="1345966"/>
            <a:ext cx="0" cy="5371465"/>
          </a:xfrm>
          <a:custGeom>
            <a:avLst/>
            <a:gdLst/>
            <a:ahLst/>
            <a:cxnLst/>
            <a:rect l="l" t="t" r="r" b="b"/>
            <a:pathLst>
              <a:path h="5371465">
                <a:moveTo>
                  <a:pt x="0" y="0"/>
                </a:moveTo>
                <a:lnTo>
                  <a:pt x="0" y="5370902"/>
                </a:lnTo>
              </a:path>
            </a:pathLst>
          </a:custGeom>
          <a:ln w="25401">
            <a:solidFill>
              <a:srgbClr val="FFFFFF"/>
            </a:solidFill>
          </a:ln>
        </p:spPr>
        <p:txBody>
          <a:bodyPr wrap="square" lIns="0" tIns="0" rIns="0" bIns="0" rtlCol="0"/>
          <a:lstStyle/>
          <a:p>
            <a:endParaRPr/>
          </a:p>
        </p:txBody>
      </p:sp>
      <p:sp>
        <p:nvSpPr>
          <p:cNvPr id="57" name="object 57"/>
          <p:cNvSpPr/>
          <p:nvPr/>
        </p:nvSpPr>
        <p:spPr>
          <a:xfrm>
            <a:off x="7105839" y="1345966"/>
            <a:ext cx="0" cy="5371465"/>
          </a:xfrm>
          <a:custGeom>
            <a:avLst/>
            <a:gdLst/>
            <a:ahLst/>
            <a:cxnLst/>
            <a:rect l="l" t="t" r="r" b="b"/>
            <a:pathLst>
              <a:path h="5371465">
                <a:moveTo>
                  <a:pt x="0" y="0"/>
                </a:moveTo>
                <a:lnTo>
                  <a:pt x="0" y="5370902"/>
                </a:lnTo>
              </a:path>
            </a:pathLst>
          </a:custGeom>
          <a:ln w="25403">
            <a:solidFill>
              <a:srgbClr val="FFFFFF"/>
            </a:solidFill>
          </a:ln>
        </p:spPr>
        <p:txBody>
          <a:bodyPr wrap="square" lIns="0" tIns="0" rIns="0" bIns="0" rtlCol="0"/>
          <a:lstStyle/>
          <a:p>
            <a:endParaRPr/>
          </a:p>
        </p:txBody>
      </p:sp>
      <p:sp>
        <p:nvSpPr>
          <p:cNvPr id="58" name="object 58"/>
          <p:cNvSpPr/>
          <p:nvPr/>
        </p:nvSpPr>
        <p:spPr>
          <a:xfrm>
            <a:off x="8470401" y="1345966"/>
            <a:ext cx="0" cy="5371465"/>
          </a:xfrm>
          <a:custGeom>
            <a:avLst/>
            <a:gdLst/>
            <a:ahLst/>
            <a:cxnLst/>
            <a:rect l="l" t="t" r="r" b="b"/>
            <a:pathLst>
              <a:path h="5371465">
                <a:moveTo>
                  <a:pt x="0" y="0"/>
                </a:moveTo>
                <a:lnTo>
                  <a:pt x="0" y="5370902"/>
                </a:lnTo>
              </a:path>
            </a:pathLst>
          </a:custGeom>
          <a:ln w="25403">
            <a:solidFill>
              <a:srgbClr val="FFFFFF"/>
            </a:solidFill>
          </a:ln>
        </p:spPr>
        <p:txBody>
          <a:bodyPr wrap="square" lIns="0" tIns="0" rIns="0" bIns="0" rtlCol="0"/>
          <a:lstStyle/>
          <a:p>
            <a:endParaRPr/>
          </a:p>
        </p:txBody>
      </p:sp>
      <p:sp>
        <p:nvSpPr>
          <p:cNvPr id="59" name="object 59"/>
          <p:cNvSpPr/>
          <p:nvPr/>
        </p:nvSpPr>
        <p:spPr>
          <a:xfrm>
            <a:off x="9753698" y="1345966"/>
            <a:ext cx="0" cy="5371465"/>
          </a:xfrm>
          <a:custGeom>
            <a:avLst/>
            <a:gdLst/>
            <a:ahLst/>
            <a:cxnLst/>
            <a:rect l="l" t="t" r="r" b="b"/>
            <a:pathLst>
              <a:path h="5371465">
                <a:moveTo>
                  <a:pt x="0" y="0"/>
                </a:moveTo>
                <a:lnTo>
                  <a:pt x="0" y="5370902"/>
                </a:lnTo>
              </a:path>
            </a:pathLst>
          </a:custGeom>
          <a:ln w="25401">
            <a:solidFill>
              <a:srgbClr val="FFFFFF"/>
            </a:solidFill>
          </a:ln>
        </p:spPr>
        <p:txBody>
          <a:bodyPr wrap="square" lIns="0" tIns="0" rIns="0" bIns="0" rtlCol="0"/>
          <a:lstStyle/>
          <a:p>
            <a:endParaRPr/>
          </a:p>
        </p:txBody>
      </p:sp>
      <p:sp>
        <p:nvSpPr>
          <p:cNvPr id="60" name="object 60"/>
          <p:cNvSpPr/>
          <p:nvPr/>
        </p:nvSpPr>
        <p:spPr>
          <a:xfrm>
            <a:off x="545759" y="1807205"/>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1" name="object 61"/>
          <p:cNvSpPr/>
          <p:nvPr/>
        </p:nvSpPr>
        <p:spPr>
          <a:xfrm>
            <a:off x="545759" y="2379604"/>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2" name="object 62"/>
          <p:cNvSpPr/>
          <p:nvPr/>
        </p:nvSpPr>
        <p:spPr>
          <a:xfrm>
            <a:off x="545759" y="2835275"/>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3" name="object 63"/>
          <p:cNvSpPr/>
          <p:nvPr/>
        </p:nvSpPr>
        <p:spPr>
          <a:xfrm>
            <a:off x="545759" y="3327586"/>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4" name="object 64"/>
          <p:cNvSpPr/>
          <p:nvPr/>
        </p:nvSpPr>
        <p:spPr>
          <a:xfrm>
            <a:off x="545759" y="3867587"/>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5" name="object 65"/>
          <p:cNvSpPr/>
          <p:nvPr/>
        </p:nvSpPr>
        <p:spPr>
          <a:xfrm>
            <a:off x="545759" y="4388412"/>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6" name="object 66"/>
          <p:cNvSpPr/>
          <p:nvPr/>
        </p:nvSpPr>
        <p:spPr>
          <a:xfrm>
            <a:off x="545759" y="4844243"/>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7" name="object 67"/>
          <p:cNvSpPr/>
          <p:nvPr/>
        </p:nvSpPr>
        <p:spPr>
          <a:xfrm>
            <a:off x="545759" y="5322627"/>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8" name="object 68"/>
          <p:cNvSpPr/>
          <p:nvPr/>
        </p:nvSpPr>
        <p:spPr>
          <a:xfrm>
            <a:off x="545759" y="5803866"/>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69" name="object 69"/>
          <p:cNvSpPr/>
          <p:nvPr/>
        </p:nvSpPr>
        <p:spPr>
          <a:xfrm>
            <a:off x="545759" y="6276605"/>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70" name="object 70"/>
          <p:cNvSpPr/>
          <p:nvPr/>
        </p:nvSpPr>
        <p:spPr>
          <a:xfrm>
            <a:off x="545759" y="6729569"/>
            <a:ext cx="9220835" cy="0"/>
          </a:xfrm>
          <a:custGeom>
            <a:avLst/>
            <a:gdLst/>
            <a:ahLst/>
            <a:cxnLst/>
            <a:rect l="l" t="t" r="r" b="b"/>
            <a:pathLst>
              <a:path w="9220835">
                <a:moveTo>
                  <a:pt x="0" y="0"/>
                </a:moveTo>
                <a:lnTo>
                  <a:pt x="9220636" y="0"/>
                </a:lnTo>
              </a:path>
            </a:pathLst>
          </a:custGeom>
          <a:ln w="25400">
            <a:solidFill>
              <a:srgbClr val="FFFFFF"/>
            </a:solidFill>
          </a:ln>
        </p:spPr>
        <p:txBody>
          <a:bodyPr wrap="square" lIns="0" tIns="0" rIns="0" bIns="0" rtlCol="0"/>
          <a:lstStyle/>
          <a:p>
            <a:endParaRPr/>
          </a:p>
        </p:txBody>
      </p:sp>
      <p:sp>
        <p:nvSpPr>
          <p:cNvPr id="71" name="object 71"/>
          <p:cNvSpPr txBox="1"/>
          <p:nvPr/>
        </p:nvSpPr>
        <p:spPr>
          <a:xfrm>
            <a:off x="1963699" y="1478008"/>
            <a:ext cx="120269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Р</a:t>
            </a:r>
            <a:r>
              <a:rPr sz="1400" b="1" spc="-5" dirty="0">
                <a:solidFill>
                  <a:srgbClr val="FFFFFF"/>
                </a:solidFill>
                <a:latin typeface="Segoe UI"/>
                <a:cs typeface="Segoe UI"/>
              </a:rPr>
              <a:t>у</a:t>
            </a:r>
            <a:r>
              <a:rPr sz="1400" b="1" dirty="0">
                <a:solidFill>
                  <a:srgbClr val="FFFFFF"/>
                </a:solidFill>
                <a:latin typeface="Segoe UI"/>
                <a:cs typeface="Segoe UI"/>
              </a:rPr>
              <a:t>сский язык</a:t>
            </a:r>
            <a:endParaRPr sz="1400">
              <a:latin typeface="Segoe UI"/>
              <a:cs typeface="Segoe UI"/>
            </a:endParaRPr>
          </a:p>
        </p:txBody>
      </p:sp>
      <p:sp>
        <p:nvSpPr>
          <p:cNvPr id="72" name="object 72"/>
          <p:cNvSpPr txBox="1"/>
          <p:nvPr/>
        </p:nvSpPr>
        <p:spPr>
          <a:xfrm>
            <a:off x="6243048" y="1489369"/>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71,36</a:t>
            </a:r>
            <a:endParaRPr sz="1200">
              <a:latin typeface="Segoe UI"/>
              <a:cs typeface="Segoe UI"/>
            </a:endParaRPr>
          </a:p>
        </p:txBody>
      </p:sp>
      <p:sp>
        <p:nvSpPr>
          <p:cNvPr id="73" name="object 73"/>
          <p:cNvSpPr txBox="1"/>
          <p:nvPr/>
        </p:nvSpPr>
        <p:spPr>
          <a:xfrm>
            <a:off x="7633393" y="1489369"/>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75,13</a:t>
            </a:r>
            <a:endParaRPr sz="1200">
              <a:latin typeface="Segoe UI"/>
              <a:cs typeface="Segoe UI"/>
            </a:endParaRPr>
          </a:p>
        </p:txBody>
      </p:sp>
      <p:sp>
        <p:nvSpPr>
          <p:cNvPr id="74" name="object 74"/>
          <p:cNvSpPr txBox="1"/>
          <p:nvPr/>
        </p:nvSpPr>
        <p:spPr>
          <a:xfrm>
            <a:off x="1963699" y="1912275"/>
            <a:ext cx="1908175" cy="381000"/>
          </a:xfrm>
          <a:prstGeom prst="rect">
            <a:avLst/>
          </a:prstGeom>
        </p:spPr>
        <p:txBody>
          <a:bodyPr vert="horz" wrap="square" lIns="0" tIns="0" rIns="0" bIns="0" rtlCol="0">
            <a:spAutoFit/>
          </a:bodyPr>
          <a:lstStyle/>
          <a:p>
            <a:pPr marL="12700">
              <a:lnSpc>
                <a:spcPts val="1540"/>
              </a:lnSpc>
            </a:pPr>
            <a:r>
              <a:rPr sz="1400" b="1" dirty="0">
                <a:solidFill>
                  <a:srgbClr val="FFFFFF"/>
                </a:solidFill>
                <a:latin typeface="Segoe UI"/>
                <a:cs typeface="Segoe UI"/>
              </a:rPr>
              <a:t>Ма</a:t>
            </a:r>
            <a:r>
              <a:rPr sz="1400" b="1" spc="-25" dirty="0">
                <a:solidFill>
                  <a:srgbClr val="FFFFFF"/>
                </a:solidFill>
                <a:latin typeface="Segoe UI"/>
                <a:cs typeface="Segoe UI"/>
              </a:rPr>
              <a:t>т</a:t>
            </a:r>
            <a:r>
              <a:rPr sz="1400" b="1" dirty="0">
                <a:solidFill>
                  <a:srgbClr val="FFFFFF"/>
                </a:solidFill>
                <a:latin typeface="Segoe UI"/>
                <a:cs typeface="Segoe UI"/>
              </a:rPr>
              <a:t>ематика</a:t>
            </a:r>
            <a:endParaRPr sz="1400">
              <a:latin typeface="Segoe UI"/>
              <a:cs typeface="Segoe UI"/>
            </a:endParaRPr>
          </a:p>
          <a:p>
            <a:pPr marL="12700">
              <a:lnSpc>
                <a:spcPts val="1540"/>
              </a:lnSpc>
            </a:pPr>
            <a:r>
              <a:rPr sz="1400" dirty="0">
                <a:solidFill>
                  <a:srgbClr val="FFFFFF"/>
                </a:solidFill>
                <a:latin typeface="Segoe UI"/>
                <a:cs typeface="Segoe UI"/>
              </a:rPr>
              <a:t>(профильный уровень)</a:t>
            </a:r>
            <a:endParaRPr sz="1400">
              <a:latin typeface="Segoe UI"/>
              <a:cs typeface="Segoe UI"/>
            </a:endParaRPr>
          </a:p>
        </p:txBody>
      </p:sp>
      <p:sp>
        <p:nvSpPr>
          <p:cNvPr id="75" name="object 75"/>
          <p:cNvSpPr txBox="1"/>
          <p:nvPr/>
        </p:nvSpPr>
        <p:spPr>
          <a:xfrm>
            <a:off x="6243048" y="2012537"/>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55,06</a:t>
            </a:r>
            <a:endParaRPr sz="1200">
              <a:latin typeface="Segoe UI"/>
              <a:cs typeface="Segoe UI"/>
            </a:endParaRPr>
          </a:p>
        </p:txBody>
      </p:sp>
      <p:sp>
        <p:nvSpPr>
          <p:cNvPr id="76" name="object 76"/>
          <p:cNvSpPr txBox="1"/>
          <p:nvPr/>
        </p:nvSpPr>
        <p:spPr>
          <a:xfrm>
            <a:off x="7633393" y="2012537"/>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56,41</a:t>
            </a:r>
            <a:endParaRPr sz="1200">
              <a:latin typeface="Segoe UI"/>
              <a:cs typeface="Segoe UI"/>
            </a:endParaRPr>
          </a:p>
        </p:txBody>
      </p:sp>
      <p:sp>
        <p:nvSpPr>
          <p:cNvPr id="77" name="object 77"/>
          <p:cNvSpPr txBox="1"/>
          <p:nvPr/>
        </p:nvSpPr>
        <p:spPr>
          <a:xfrm>
            <a:off x="1963699" y="2515211"/>
            <a:ext cx="150939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Обществознание</a:t>
            </a:r>
            <a:endParaRPr sz="1400">
              <a:latin typeface="Segoe UI"/>
              <a:cs typeface="Segoe UI"/>
            </a:endParaRPr>
          </a:p>
        </p:txBody>
      </p:sp>
      <p:sp>
        <p:nvSpPr>
          <p:cNvPr id="78" name="object 78"/>
          <p:cNvSpPr txBox="1"/>
          <p:nvPr/>
        </p:nvSpPr>
        <p:spPr>
          <a:xfrm>
            <a:off x="6243048" y="2526572"/>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56,37</a:t>
            </a:r>
            <a:endParaRPr sz="1200">
              <a:latin typeface="Segoe UI"/>
              <a:cs typeface="Segoe UI"/>
            </a:endParaRPr>
          </a:p>
        </p:txBody>
      </p:sp>
      <p:sp>
        <p:nvSpPr>
          <p:cNvPr id="79" name="object 79"/>
          <p:cNvSpPr txBox="1"/>
          <p:nvPr/>
        </p:nvSpPr>
        <p:spPr>
          <a:xfrm>
            <a:off x="7633393" y="2526572"/>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58,24</a:t>
            </a:r>
            <a:endParaRPr sz="1200">
              <a:latin typeface="Segoe UI"/>
              <a:cs typeface="Segoe UI"/>
            </a:endParaRPr>
          </a:p>
        </p:txBody>
      </p:sp>
      <p:sp>
        <p:nvSpPr>
          <p:cNvPr id="80" name="object 80"/>
          <p:cNvSpPr txBox="1"/>
          <p:nvPr/>
        </p:nvSpPr>
        <p:spPr>
          <a:xfrm>
            <a:off x="1963699" y="2989201"/>
            <a:ext cx="67818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Физика</a:t>
            </a:r>
            <a:endParaRPr sz="1400">
              <a:latin typeface="Segoe UI"/>
              <a:cs typeface="Segoe UI"/>
            </a:endParaRPr>
          </a:p>
        </p:txBody>
      </p:sp>
      <p:sp>
        <p:nvSpPr>
          <p:cNvPr id="81" name="object 81"/>
          <p:cNvSpPr txBox="1"/>
          <p:nvPr/>
        </p:nvSpPr>
        <p:spPr>
          <a:xfrm>
            <a:off x="6243048" y="3000563"/>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55,06</a:t>
            </a:r>
            <a:endParaRPr sz="1200">
              <a:latin typeface="Segoe UI"/>
              <a:cs typeface="Segoe UI"/>
            </a:endParaRPr>
          </a:p>
        </p:txBody>
      </p:sp>
      <p:sp>
        <p:nvSpPr>
          <p:cNvPr id="82" name="object 82"/>
          <p:cNvSpPr txBox="1"/>
          <p:nvPr/>
        </p:nvSpPr>
        <p:spPr>
          <a:xfrm>
            <a:off x="7633393" y="3000563"/>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59,30</a:t>
            </a:r>
            <a:endParaRPr sz="1200">
              <a:latin typeface="Segoe UI"/>
              <a:cs typeface="Segoe UI"/>
            </a:endParaRPr>
          </a:p>
        </p:txBody>
      </p:sp>
      <p:sp>
        <p:nvSpPr>
          <p:cNvPr id="83" name="object 83"/>
          <p:cNvSpPr txBox="1"/>
          <p:nvPr/>
        </p:nvSpPr>
        <p:spPr>
          <a:xfrm>
            <a:off x="1963699" y="3505357"/>
            <a:ext cx="102933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Ли</a:t>
            </a:r>
            <a:r>
              <a:rPr sz="1400" b="1" spc="-20" dirty="0">
                <a:solidFill>
                  <a:srgbClr val="FFFFFF"/>
                </a:solidFill>
                <a:latin typeface="Segoe UI"/>
                <a:cs typeface="Segoe UI"/>
              </a:rPr>
              <a:t>т</a:t>
            </a:r>
            <a:r>
              <a:rPr sz="1400" b="1" dirty="0">
                <a:solidFill>
                  <a:srgbClr val="FFFFFF"/>
                </a:solidFill>
                <a:latin typeface="Segoe UI"/>
                <a:cs typeface="Segoe UI"/>
              </a:rPr>
              <a:t>е</a:t>
            </a:r>
            <a:r>
              <a:rPr sz="1400" b="1" spc="-15" dirty="0">
                <a:solidFill>
                  <a:srgbClr val="FFFFFF"/>
                </a:solidFill>
                <a:latin typeface="Segoe UI"/>
                <a:cs typeface="Segoe UI"/>
              </a:rPr>
              <a:t>р</a:t>
            </a:r>
            <a:r>
              <a:rPr sz="1400" b="1" dirty="0">
                <a:solidFill>
                  <a:srgbClr val="FFFFFF"/>
                </a:solidFill>
                <a:latin typeface="Segoe UI"/>
                <a:cs typeface="Segoe UI"/>
              </a:rPr>
              <a:t>а</a:t>
            </a:r>
            <a:r>
              <a:rPr sz="1400" b="1" spc="20" dirty="0">
                <a:solidFill>
                  <a:srgbClr val="FFFFFF"/>
                </a:solidFill>
                <a:latin typeface="Segoe UI"/>
                <a:cs typeface="Segoe UI"/>
              </a:rPr>
              <a:t>т</a:t>
            </a:r>
            <a:r>
              <a:rPr sz="1400" b="1" dirty="0">
                <a:solidFill>
                  <a:srgbClr val="FFFFFF"/>
                </a:solidFill>
                <a:latin typeface="Segoe UI"/>
                <a:cs typeface="Segoe UI"/>
              </a:rPr>
              <a:t>у</a:t>
            </a:r>
            <a:r>
              <a:rPr sz="1400" b="1" spc="-15" dirty="0">
                <a:solidFill>
                  <a:srgbClr val="FFFFFF"/>
                </a:solidFill>
                <a:latin typeface="Segoe UI"/>
                <a:cs typeface="Segoe UI"/>
              </a:rPr>
              <a:t>р</a:t>
            </a:r>
            <a:r>
              <a:rPr sz="1400" b="1" dirty="0">
                <a:solidFill>
                  <a:srgbClr val="FFFFFF"/>
                </a:solidFill>
                <a:latin typeface="Segoe UI"/>
                <a:cs typeface="Segoe UI"/>
              </a:rPr>
              <a:t>а</a:t>
            </a:r>
            <a:endParaRPr sz="1400">
              <a:latin typeface="Segoe UI"/>
              <a:cs typeface="Segoe UI"/>
            </a:endParaRPr>
          </a:p>
        </p:txBody>
      </p:sp>
      <p:sp>
        <p:nvSpPr>
          <p:cNvPr id="84" name="object 84"/>
          <p:cNvSpPr txBox="1"/>
          <p:nvPr/>
        </p:nvSpPr>
        <p:spPr>
          <a:xfrm>
            <a:off x="6286878" y="3516719"/>
            <a:ext cx="33020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66,0</a:t>
            </a:r>
            <a:endParaRPr sz="1200">
              <a:latin typeface="Segoe UI"/>
              <a:cs typeface="Segoe UI"/>
            </a:endParaRPr>
          </a:p>
        </p:txBody>
      </p:sp>
      <p:sp>
        <p:nvSpPr>
          <p:cNvPr id="85" name="object 85"/>
          <p:cNvSpPr txBox="1"/>
          <p:nvPr/>
        </p:nvSpPr>
        <p:spPr>
          <a:xfrm>
            <a:off x="7633485" y="3516719"/>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73,86</a:t>
            </a:r>
            <a:endParaRPr sz="1200">
              <a:latin typeface="Segoe UI"/>
              <a:cs typeface="Segoe UI"/>
            </a:endParaRPr>
          </a:p>
        </p:txBody>
      </p:sp>
      <p:sp>
        <p:nvSpPr>
          <p:cNvPr id="86" name="object 86"/>
          <p:cNvSpPr txBox="1"/>
          <p:nvPr/>
        </p:nvSpPr>
        <p:spPr>
          <a:xfrm>
            <a:off x="1963699" y="4035770"/>
            <a:ext cx="935990" cy="203200"/>
          </a:xfrm>
          <a:prstGeom prst="rect">
            <a:avLst/>
          </a:prstGeom>
        </p:spPr>
        <p:txBody>
          <a:bodyPr vert="horz" wrap="square" lIns="0" tIns="0" rIns="0" bIns="0" rtlCol="0">
            <a:spAutoFit/>
          </a:bodyPr>
          <a:lstStyle/>
          <a:p>
            <a:pPr marL="12700">
              <a:lnSpc>
                <a:spcPct val="100000"/>
              </a:lnSpc>
            </a:pPr>
            <a:r>
              <a:rPr sz="1400" b="1" spc="-120" dirty="0">
                <a:solidFill>
                  <a:srgbClr val="FFFFFF"/>
                </a:solidFill>
                <a:latin typeface="Segoe UI"/>
                <a:cs typeface="Segoe UI"/>
              </a:rPr>
              <a:t>Г</a:t>
            </a:r>
            <a:r>
              <a:rPr sz="1400" b="1" dirty="0">
                <a:solidFill>
                  <a:srgbClr val="FFFFFF"/>
                </a:solidFill>
                <a:latin typeface="Segoe UI"/>
                <a:cs typeface="Segoe UI"/>
              </a:rPr>
              <a:t>еог</a:t>
            </a:r>
            <a:r>
              <a:rPr sz="1400" b="1" spc="-15" dirty="0">
                <a:solidFill>
                  <a:srgbClr val="FFFFFF"/>
                </a:solidFill>
                <a:latin typeface="Segoe UI"/>
                <a:cs typeface="Segoe UI"/>
              </a:rPr>
              <a:t>р</a:t>
            </a:r>
            <a:r>
              <a:rPr sz="1400" b="1" dirty="0">
                <a:solidFill>
                  <a:srgbClr val="FFFFFF"/>
                </a:solidFill>
                <a:latin typeface="Segoe UI"/>
                <a:cs typeface="Segoe UI"/>
              </a:rPr>
              <a:t>афия</a:t>
            </a:r>
            <a:endParaRPr sz="1400">
              <a:latin typeface="Segoe UI"/>
              <a:cs typeface="Segoe UI"/>
            </a:endParaRPr>
          </a:p>
        </p:txBody>
      </p:sp>
      <p:sp>
        <p:nvSpPr>
          <p:cNvPr id="87" name="object 87"/>
          <p:cNvSpPr txBox="1"/>
          <p:nvPr/>
        </p:nvSpPr>
        <p:spPr>
          <a:xfrm>
            <a:off x="6243048" y="4047132"/>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59,06</a:t>
            </a:r>
            <a:endParaRPr sz="1200">
              <a:latin typeface="Segoe UI"/>
              <a:cs typeface="Segoe UI"/>
            </a:endParaRPr>
          </a:p>
        </p:txBody>
      </p:sp>
      <p:sp>
        <p:nvSpPr>
          <p:cNvPr id="88" name="object 88"/>
          <p:cNvSpPr txBox="1"/>
          <p:nvPr/>
        </p:nvSpPr>
        <p:spPr>
          <a:xfrm>
            <a:off x="7633393" y="4047132"/>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60,80</a:t>
            </a:r>
            <a:endParaRPr sz="1200">
              <a:latin typeface="Segoe UI"/>
              <a:cs typeface="Segoe UI"/>
            </a:endParaRPr>
          </a:p>
        </p:txBody>
      </p:sp>
      <p:sp>
        <p:nvSpPr>
          <p:cNvPr id="89" name="object 89"/>
          <p:cNvSpPr txBox="1"/>
          <p:nvPr/>
        </p:nvSpPr>
        <p:spPr>
          <a:xfrm>
            <a:off x="1963699" y="4524099"/>
            <a:ext cx="182435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Информатика и ИКТ</a:t>
            </a:r>
            <a:endParaRPr sz="1400">
              <a:latin typeface="Segoe UI"/>
              <a:cs typeface="Segoe UI"/>
            </a:endParaRPr>
          </a:p>
        </p:txBody>
      </p:sp>
      <p:sp>
        <p:nvSpPr>
          <p:cNvPr id="90" name="object 90"/>
          <p:cNvSpPr txBox="1"/>
          <p:nvPr/>
        </p:nvSpPr>
        <p:spPr>
          <a:xfrm>
            <a:off x="6243048" y="4535461"/>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62,83</a:t>
            </a:r>
            <a:endParaRPr sz="1200">
              <a:latin typeface="Segoe UI"/>
              <a:cs typeface="Segoe UI"/>
            </a:endParaRPr>
          </a:p>
        </p:txBody>
      </p:sp>
      <p:sp>
        <p:nvSpPr>
          <p:cNvPr id="91" name="object 91"/>
          <p:cNvSpPr txBox="1"/>
          <p:nvPr/>
        </p:nvSpPr>
        <p:spPr>
          <a:xfrm>
            <a:off x="7633393" y="4535461"/>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65,28</a:t>
            </a:r>
            <a:endParaRPr sz="1200">
              <a:latin typeface="Segoe UI"/>
              <a:cs typeface="Segoe UI"/>
            </a:endParaRPr>
          </a:p>
        </p:txBody>
      </p:sp>
      <p:sp>
        <p:nvSpPr>
          <p:cNvPr id="92" name="object 92"/>
          <p:cNvSpPr txBox="1"/>
          <p:nvPr/>
        </p:nvSpPr>
        <p:spPr>
          <a:xfrm>
            <a:off x="1963699" y="4991206"/>
            <a:ext cx="86106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Биология</a:t>
            </a:r>
            <a:endParaRPr sz="1400">
              <a:latin typeface="Segoe UI"/>
              <a:cs typeface="Segoe UI"/>
            </a:endParaRPr>
          </a:p>
        </p:txBody>
      </p:sp>
      <p:sp>
        <p:nvSpPr>
          <p:cNvPr id="93" name="object 93"/>
          <p:cNvSpPr txBox="1"/>
          <p:nvPr/>
        </p:nvSpPr>
        <p:spPr>
          <a:xfrm>
            <a:off x="6243048" y="5002568"/>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51,12</a:t>
            </a:r>
            <a:endParaRPr sz="1200">
              <a:latin typeface="Segoe UI"/>
              <a:cs typeface="Segoe UI"/>
            </a:endParaRPr>
          </a:p>
        </p:txBody>
      </p:sp>
      <p:sp>
        <p:nvSpPr>
          <p:cNvPr id="94" name="object 94"/>
          <p:cNvSpPr txBox="1"/>
          <p:nvPr/>
        </p:nvSpPr>
        <p:spPr>
          <a:xfrm>
            <a:off x="7633393" y="5002568"/>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53,50</a:t>
            </a:r>
            <a:endParaRPr sz="1200">
              <a:latin typeface="Segoe UI"/>
              <a:cs typeface="Segoe UI"/>
            </a:endParaRPr>
          </a:p>
        </p:txBody>
      </p:sp>
      <p:sp>
        <p:nvSpPr>
          <p:cNvPr id="95" name="object 95"/>
          <p:cNvSpPr txBox="1"/>
          <p:nvPr/>
        </p:nvSpPr>
        <p:spPr>
          <a:xfrm>
            <a:off x="1963699" y="5471017"/>
            <a:ext cx="60452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Химия</a:t>
            </a:r>
            <a:endParaRPr sz="1400">
              <a:latin typeface="Segoe UI"/>
              <a:cs typeface="Segoe UI"/>
            </a:endParaRPr>
          </a:p>
        </p:txBody>
      </p:sp>
      <p:sp>
        <p:nvSpPr>
          <p:cNvPr id="96" name="object 96"/>
          <p:cNvSpPr txBox="1"/>
          <p:nvPr/>
        </p:nvSpPr>
        <p:spPr>
          <a:xfrm>
            <a:off x="6243048" y="5482379"/>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53,80</a:t>
            </a:r>
            <a:endParaRPr sz="1200">
              <a:latin typeface="Segoe UI"/>
              <a:cs typeface="Segoe UI"/>
            </a:endParaRPr>
          </a:p>
        </p:txBody>
      </p:sp>
      <p:sp>
        <p:nvSpPr>
          <p:cNvPr id="97" name="object 97"/>
          <p:cNvSpPr txBox="1"/>
          <p:nvPr/>
        </p:nvSpPr>
        <p:spPr>
          <a:xfrm>
            <a:off x="7633393" y="5482379"/>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60,84</a:t>
            </a:r>
            <a:endParaRPr sz="1200">
              <a:latin typeface="Segoe UI"/>
              <a:cs typeface="Segoe UI"/>
            </a:endParaRPr>
          </a:p>
        </p:txBody>
      </p:sp>
      <p:sp>
        <p:nvSpPr>
          <p:cNvPr id="98" name="object 98"/>
          <p:cNvSpPr txBox="1"/>
          <p:nvPr/>
        </p:nvSpPr>
        <p:spPr>
          <a:xfrm>
            <a:off x="1963699" y="5948007"/>
            <a:ext cx="76136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Ис</a:t>
            </a:r>
            <a:r>
              <a:rPr sz="1400" b="1" spc="-25" dirty="0">
                <a:solidFill>
                  <a:srgbClr val="FFFFFF"/>
                </a:solidFill>
                <a:latin typeface="Segoe UI"/>
                <a:cs typeface="Segoe UI"/>
              </a:rPr>
              <a:t>т</a:t>
            </a:r>
            <a:r>
              <a:rPr sz="1400" b="1" dirty="0">
                <a:solidFill>
                  <a:srgbClr val="FFFFFF"/>
                </a:solidFill>
                <a:latin typeface="Segoe UI"/>
                <a:cs typeface="Segoe UI"/>
              </a:rPr>
              <a:t>ория</a:t>
            </a:r>
            <a:endParaRPr sz="1400">
              <a:latin typeface="Segoe UI"/>
              <a:cs typeface="Segoe UI"/>
            </a:endParaRPr>
          </a:p>
        </p:txBody>
      </p:sp>
      <p:sp>
        <p:nvSpPr>
          <p:cNvPr id="99" name="object 99"/>
          <p:cNvSpPr txBox="1"/>
          <p:nvPr/>
        </p:nvSpPr>
        <p:spPr>
          <a:xfrm>
            <a:off x="6243048" y="5959368"/>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54,87</a:t>
            </a:r>
            <a:endParaRPr sz="1200">
              <a:latin typeface="Segoe UI"/>
              <a:cs typeface="Segoe UI"/>
            </a:endParaRPr>
          </a:p>
        </p:txBody>
      </p:sp>
      <p:sp>
        <p:nvSpPr>
          <p:cNvPr id="100" name="object 100"/>
          <p:cNvSpPr txBox="1"/>
          <p:nvPr/>
        </p:nvSpPr>
        <p:spPr>
          <a:xfrm>
            <a:off x="7633393" y="5959368"/>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58,57</a:t>
            </a:r>
            <a:endParaRPr sz="1200">
              <a:latin typeface="Segoe UI"/>
              <a:cs typeface="Segoe UI"/>
            </a:endParaRPr>
          </a:p>
        </p:txBody>
      </p:sp>
      <p:sp>
        <p:nvSpPr>
          <p:cNvPr id="101" name="object 101"/>
          <p:cNvSpPr txBox="1"/>
          <p:nvPr/>
        </p:nvSpPr>
        <p:spPr>
          <a:xfrm>
            <a:off x="1963699" y="6410858"/>
            <a:ext cx="154495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Ан</a:t>
            </a:r>
            <a:r>
              <a:rPr sz="1400" b="1" spc="-40" dirty="0">
                <a:solidFill>
                  <a:srgbClr val="FFFFFF"/>
                </a:solidFill>
                <a:latin typeface="Segoe UI"/>
                <a:cs typeface="Segoe UI"/>
              </a:rPr>
              <a:t>г</a:t>
            </a:r>
            <a:r>
              <a:rPr sz="1400" b="1" dirty="0">
                <a:solidFill>
                  <a:srgbClr val="FFFFFF"/>
                </a:solidFill>
                <a:latin typeface="Segoe UI"/>
                <a:cs typeface="Segoe UI"/>
              </a:rPr>
              <a:t>лийский язык</a:t>
            </a:r>
            <a:endParaRPr sz="1400">
              <a:latin typeface="Segoe UI"/>
              <a:cs typeface="Segoe UI"/>
            </a:endParaRPr>
          </a:p>
        </p:txBody>
      </p:sp>
      <p:sp>
        <p:nvSpPr>
          <p:cNvPr id="102" name="object 102"/>
          <p:cNvSpPr txBox="1"/>
          <p:nvPr/>
        </p:nvSpPr>
        <p:spPr>
          <a:xfrm>
            <a:off x="6243048" y="6422220"/>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72,19</a:t>
            </a:r>
            <a:endParaRPr sz="1200">
              <a:latin typeface="Segoe UI"/>
              <a:cs typeface="Segoe UI"/>
            </a:endParaRPr>
          </a:p>
        </p:txBody>
      </p:sp>
      <p:sp>
        <p:nvSpPr>
          <p:cNvPr id="103" name="object 103"/>
          <p:cNvSpPr txBox="1"/>
          <p:nvPr/>
        </p:nvSpPr>
        <p:spPr>
          <a:xfrm>
            <a:off x="7633393" y="6422220"/>
            <a:ext cx="417830"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72,55</a:t>
            </a:r>
            <a:endParaRPr sz="1200">
              <a:latin typeface="Segoe UI"/>
              <a:cs typeface="Segoe UI"/>
            </a:endParaRPr>
          </a:p>
        </p:txBody>
      </p:sp>
      <p:sp>
        <p:nvSpPr>
          <p:cNvPr id="104" name="object 104"/>
          <p:cNvSpPr/>
          <p:nvPr/>
        </p:nvSpPr>
        <p:spPr>
          <a:xfrm>
            <a:off x="953401" y="1874456"/>
            <a:ext cx="450213" cy="452574"/>
          </a:xfrm>
          <a:prstGeom prst="rect">
            <a:avLst/>
          </a:prstGeom>
          <a:blipFill>
            <a:blip r:embed="rId3" cstate="print"/>
            <a:stretch>
              <a:fillRect/>
            </a:stretch>
          </a:blipFill>
        </p:spPr>
        <p:txBody>
          <a:bodyPr wrap="square" lIns="0" tIns="0" rIns="0" bIns="0" rtlCol="0"/>
          <a:lstStyle/>
          <a:p>
            <a:endParaRPr/>
          </a:p>
        </p:txBody>
      </p:sp>
      <p:sp>
        <p:nvSpPr>
          <p:cNvPr id="105" name="object 105"/>
          <p:cNvSpPr/>
          <p:nvPr/>
        </p:nvSpPr>
        <p:spPr>
          <a:xfrm>
            <a:off x="953401" y="1359230"/>
            <a:ext cx="438746" cy="431309"/>
          </a:xfrm>
          <a:prstGeom prst="rect">
            <a:avLst/>
          </a:prstGeom>
          <a:blipFill>
            <a:blip r:embed="rId4" cstate="print"/>
            <a:stretch>
              <a:fillRect/>
            </a:stretch>
          </a:blipFill>
        </p:spPr>
        <p:txBody>
          <a:bodyPr wrap="square" lIns="0" tIns="0" rIns="0" bIns="0" rtlCol="0"/>
          <a:lstStyle/>
          <a:p>
            <a:endParaRPr/>
          </a:p>
        </p:txBody>
      </p:sp>
      <p:sp>
        <p:nvSpPr>
          <p:cNvPr id="106" name="object 106"/>
          <p:cNvSpPr/>
          <p:nvPr/>
        </p:nvSpPr>
        <p:spPr>
          <a:xfrm>
            <a:off x="987538" y="2419267"/>
            <a:ext cx="397312" cy="381599"/>
          </a:xfrm>
          <a:prstGeom prst="rect">
            <a:avLst/>
          </a:prstGeom>
          <a:blipFill>
            <a:blip r:embed="rId5" cstate="print"/>
            <a:stretch>
              <a:fillRect/>
            </a:stretch>
          </a:blipFill>
        </p:spPr>
        <p:txBody>
          <a:bodyPr wrap="square" lIns="0" tIns="0" rIns="0" bIns="0" rtlCol="0"/>
          <a:lstStyle/>
          <a:p>
            <a:endParaRPr/>
          </a:p>
        </p:txBody>
      </p:sp>
      <p:sp>
        <p:nvSpPr>
          <p:cNvPr id="107" name="object 107"/>
          <p:cNvSpPr/>
          <p:nvPr/>
        </p:nvSpPr>
        <p:spPr>
          <a:xfrm>
            <a:off x="963105" y="3459919"/>
            <a:ext cx="432586" cy="305630"/>
          </a:xfrm>
          <a:prstGeom prst="rect">
            <a:avLst/>
          </a:prstGeom>
          <a:blipFill>
            <a:blip r:embed="rId6" cstate="print"/>
            <a:stretch>
              <a:fillRect/>
            </a:stretch>
          </a:blipFill>
        </p:spPr>
        <p:txBody>
          <a:bodyPr wrap="square" lIns="0" tIns="0" rIns="0" bIns="0" rtlCol="0"/>
          <a:lstStyle/>
          <a:p>
            <a:endParaRPr/>
          </a:p>
        </p:txBody>
      </p:sp>
      <p:sp>
        <p:nvSpPr>
          <p:cNvPr id="108" name="object 108"/>
          <p:cNvSpPr/>
          <p:nvPr/>
        </p:nvSpPr>
        <p:spPr>
          <a:xfrm>
            <a:off x="984542" y="4407094"/>
            <a:ext cx="374086" cy="437143"/>
          </a:xfrm>
          <a:prstGeom prst="rect">
            <a:avLst/>
          </a:prstGeom>
          <a:blipFill>
            <a:blip r:embed="rId7" cstate="print"/>
            <a:stretch>
              <a:fillRect/>
            </a:stretch>
          </a:blipFill>
        </p:spPr>
        <p:txBody>
          <a:bodyPr wrap="square" lIns="0" tIns="0" rIns="0" bIns="0" rtlCol="0"/>
          <a:lstStyle/>
          <a:p>
            <a:endParaRPr/>
          </a:p>
        </p:txBody>
      </p:sp>
      <p:sp>
        <p:nvSpPr>
          <p:cNvPr id="109" name="object 109"/>
          <p:cNvSpPr/>
          <p:nvPr/>
        </p:nvSpPr>
        <p:spPr>
          <a:xfrm>
            <a:off x="777659" y="4853241"/>
            <a:ext cx="383567" cy="443788"/>
          </a:xfrm>
          <a:prstGeom prst="rect">
            <a:avLst/>
          </a:prstGeom>
          <a:blipFill>
            <a:blip r:embed="rId8" cstate="print"/>
            <a:stretch>
              <a:fillRect/>
            </a:stretch>
          </a:blipFill>
        </p:spPr>
        <p:txBody>
          <a:bodyPr wrap="square" lIns="0" tIns="0" rIns="0" bIns="0" rtlCol="0"/>
          <a:lstStyle/>
          <a:p>
            <a:endParaRPr/>
          </a:p>
        </p:txBody>
      </p:sp>
      <p:sp>
        <p:nvSpPr>
          <p:cNvPr id="110" name="object 110"/>
          <p:cNvSpPr/>
          <p:nvPr/>
        </p:nvSpPr>
        <p:spPr>
          <a:xfrm>
            <a:off x="986053" y="5840138"/>
            <a:ext cx="369443" cy="391827"/>
          </a:xfrm>
          <a:prstGeom prst="rect">
            <a:avLst/>
          </a:prstGeom>
          <a:blipFill>
            <a:blip r:embed="rId9" cstate="print"/>
            <a:stretch>
              <a:fillRect/>
            </a:stretch>
          </a:blipFill>
        </p:spPr>
        <p:txBody>
          <a:bodyPr wrap="square" lIns="0" tIns="0" rIns="0" bIns="0" rtlCol="0"/>
          <a:lstStyle/>
          <a:p>
            <a:endParaRPr/>
          </a:p>
        </p:txBody>
      </p:sp>
      <p:sp>
        <p:nvSpPr>
          <p:cNvPr id="111" name="object 111"/>
          <p:cNvSpPr/>
          <p:nvPr/>
        </p:nvSpPr>
        <p:spPr>
          <a:xfrm>
            <a:off x="984538" y="3889806"/>
            <a:ext cx="399897" cy="482638"/>
          </a:xfrm>
          <a:prstGeom prst="rect">
            <a:avLst/>
          </a:prstGeom>
          <a:blipFill>
            <a:blip r:embed="rId10" cstate="print"/>
            <a:stretch>
              <a:fillRect/>
            </a:stretch>
          </a:blipFill>
        </p:spPr>
        <p:txBody>
          <a:bodyPr wrap="square" lIns="0" tIns="0" rIns="0" bIns="0" rtlCol="0"/>
          <a:lstStyle/>
          <a:p>
            <a:endParaRPr/>
          </a:p>
        </p:txBody>
      </p:sp>
      <p:sp>
        <p:nvSpPr>
          <p:cNvPr id="112" name="object 112"/>
          <p:cNvSpPr/>
          <p:nvPr/>
        </p:nvSpPr>
        <p:spPr>
          <a:xfrm>
            <a:off x="970318" y="2880918"/>
            <a:ext cx="412877" cy="407394"/>
          </a:xfrm>
          <a:prstGeom prst="rect">
            <a:avLst/>
          </a:prstGeom>
          <a:blipFill>
            <a:blip r:embed="rId11" cstate="print"/>
            <a:stretch>
              <a:fillRect/>
            </a:stretch>
          </a:blipFill>
        </p:spPr>
        <p:txBody>
          <a:bodyPr wrap="square" lIns="0" tIns="0" rIns="0" bIns="0" rtlCol="0"/>
          <a:lstStyle/>
          <a:p>
            <a:endParaRPr/>
          </a:p>
        </p:txBody>
      </p:sp>
      <p:sp>
        <p:nvSpPr>
          <p:cNvPr id="113" name="object 113"/>
          <p:cNvSpPr/>
          <p:nvPr/>
        </p:nvSpPr>
        <p:spPr>
          <a:xfrm>
            <a:off x="967791" y="5363124"/>
            <a:ext cx="411987" cy="419046"/>
          </a:xfrm>
          <a:prstGeom prst="rect">
            <a:avLst/>
          </a:prstGeom>
          <a:blipFill>
            <a:blip r:embed="rId12" cstate="print"/>
            <a:stretch>
              <a:fillRect/>
            </a:stretch>
          </a:blipFill>
        </p:spPr>
        <p:txBody>
          <a:bodyPr wrap="square" lIns="0" tIns="0" rIns="0" bIns="0" rtlCol="0"/>
          <a:lstStyle/>
          <a:p>
            <a:endParaRPr/>
          </a:p>
        </p:txBody>
      </p:sp>
      <p:sp>
        <p:nvSpPr>
          <p:cNvPr id="114" name="object 114"/>
          <p:cNvSpPr/>
          <p:nvPr/>
        </p:nvSpPr>
        <p:spPr>
          <a:xfrm>
            <a:off x="957073" y="6367010"/>
            <a:ext cx="450850" cy="292735"/>
          </a:xfrm>
          <a:custGeom>
            <a:avLst/>
            <a:gdLst/>
            <a:ahLst/>
            <a:cxnLst/>
            <a:rect l="l" t="t" r="r" b="b"/>
            <a:pathLst>
              <a:path w="450850" h="292734">
                <a:moveTo>
                  <a:pt x="0" y="0"/>
                </a:moveTo>
                <a:lnTo>
                  <a:pt x="450607" y="0"/>
                </a:lnTo>
                <a:lnTo>
                  <a:pt x="450607" y="292348"/>
                </a:lnTo>
                <a:lnTo>
                  <a:pt x="0" y="292348"/>
                </a:lnTo>
                <a:lnTo>
                  <a:pt x="0" y="0"/>
                </a:lnTo>
                <a:close/>
              </a:path>
            </a:pathLst>
          </a:custGeom>
          <a:solidFill>
            <a:srgbClr val="000000"/>
          </a:solidFill>
        </p:spPr>
        <p:txBody>
          <a:bodyPr wrap="square" lIns="0" tIns="0" rIns="0" bIns="0" rtlCol="0"/>
          <a:lstStyle/>
          <a:p>
            <a:endParaRPr/>
          </a:p>
        </p:txBody>
      </p:sp>
      <p:sp>
        <p:nvSpPr>
          <p:cNvPr id="115" name="object 115"/>
          <p:cNvSpPr/>
          <p:nvPr/>
        </p:nvSpPr>
        <p:spPr>
          <a:xfrm>
            <a:off x="935483" y="6345428"/>
            <a:ext cx="472197" cy="313937"/>
          </a:xfrm>
          <a:prstGeom prst="rect">
            <a:avLst/>
          </a:prstGeom>
          <a:blipFill>
            <a:blip r:embed="rId13" cstate="print"/>
            <a:stretch>
              <a:fillRect/>
            </a:stretch>
          </a:blipFill>
        </p:spPr>
        <p:txBody>
          <a:bodyPr wrap="square" lIns="0" tIns="0" rIns="0" bIns="0" rtlCol="0"/>
          <a:lstStyle/>
          <a:p>
            <a:endParaRPr/>
          </a:p>
        </p:txBody>
      </p:sp>
      <p:sp>
        <p:nvSpPr>
          <p:cNvPr id="116" name="object 116"/>
          <p:cNvSpPr/>
          <p:nvPr/>
        </p:nvSpPr>
        <p:spPr>
          <a:xfrm>
            <a:off x="5915575" y="704684"/>
            <a:ext cx="1029335" cy="599440"/>
          </a:xfrm>
          <a:custGeom>
            <a:avLst/>
            <a:gdLst/>
            <a:ahLst/>
            <a:cxnLst/>
            <a:rect l="l" t="t" r="r" b="b"/>
            <a:pathLst>
              <a:path w="1029334" h="599440">
                <a:moveTo>
                  <a:pt x="943948" y="510539"/>
                </a:moveTo>
                <a:lnTo>
                  <a:pt x="896191" y="510539"/>
                </a:lnTo>
                <a:lnTo>
                  <a:pt x="900725" y="511809"/>
                </a:lnTo>
                <a:lnTo>
                  <a:pt x="901944" y="521969"/>
                </a:lnTo>
                <a:lnTo>
                  <a:pt x="905040" y="532129"/>
                </a:lnTo>
                <a:lnTo>
                  <a:pt x="907759" y="542289"/>
                </a:lnTo>
                <a:lnTo>
                  <a:pt x="907850" y="551179"/>
                </a:lnTo>
                <a:lnTo>
                  <a:pt x="903059" y="561339"/>
                </a:lnTo>
                <a:lnTo>
                  <a:pt x="895442" y="568959"/>
                </a:lnTo>
                <a:lnTo>
                  <a:pt x="894350" y="571499"/>
                </a:lnTo>
                <a:lnTo>
                  <a:pt x="894819" y="574039"/>
                </a:lnTo>
                <a:lnTo>
                  <a:pt x="897783" y="585469"/>
                </a:lnTo>
                <a:lnTo>
                  <a:pt x="901149" y="598169"/>
                </a:lnTo>
                <a:lnTo>
                  <a:pt x="906389" y="599439"/>
                </a:lnTo>
                <a:lnTo>
                  <a:pt x="911355" y="589279"/>
                </a:lnTo>
                <a:lnTo>
                  <a:pt x="924971" y="589279"/>
                </a:lnTo>
                <a:lnTo>
                  <a:pt x="940856" y="543559"/>
                </a:lnTo>
                <a:lnTo>
                  <a:pt x="943774" y="519429"/>
                </a:lnTo>
                <a:lnTo>
                  <a:pt x="943948" y="510539"/>
                </a:lnTo>
                <a:close/>
              </a:path>
              <a:path w="1029334" h="599440">
                <a:moveTo>
                  <a:pt x="924971" y="589279"/>
                </a:moveTo>
                <a:lnTo>
                  <a:pt x="911355" y="589279"/>
                </a:lnTo>
                <a:lnTo>
                  <a:pt x="923838" y="590549"/>
                </a:lnTo>
                <a:lnTo>
                  <a:pt x="924971" y="589279"/>
                </a:lnTo>
                <a:close/>
              </a:path>
              <a:path w="1029334" h="599440">
                <a:moveTo>
                  <a:pt x="561946" y="556259"/>
                </a:moveTo>
                <a:lnTo>
                  <a:pt x="424323" y="556259"/>
                </a:lnTo>
                <a:lnTo>
                  <a:pt x="428526" y="561339"/>
                </a:lnTo>
                <a:lnTo>
                  <a:pt x="433213" y="568959"/>
                </a:lnTo>
                <a:lnTo>
                  <a:pt x="441646" y="580389"/>
                </a:lnTo>
                <a:lnTo>
                  <a:pt x="450608" y="586739"/>
                </a:lnTo>
                <a:lnTo>
                  <a:pt x="460259" y="589279"/>
                </a:lnTo>
                <a:lnTo>
                  <a:pt x="470758" y="589279"/>
                </a:lnTo>
                <a:lnTo>
                  <a:pt x="482266" y="584199"/>
                </a:lnTo>
                <a:lnTo>
                  <a:pt x="495412" y="576579"/>
                </a:lnTo>
                <a:lnTo>
                  <a:pt x="506834" y="574039"/>
                </a:lnTo>
                <a:lnTo>
                  <a:pt x="555742" y="574039"/>
                </a:lnTo>
                <a:lnTo>
                  <a:pt x="557774" y="563879"/>
                </a:lnTo>
                <a:lnTo>
                  <a:pt x="561946" y="556259"/>
                </a:lnTo>
                <a:close/>
              </a:path>
              <a:path w="1029334" h="599440">
                <a:moveTo>
                  <a:pt x="555742" y="574039"/>
                </a:moveTo>
                <a:lnTo>
                  <a:pt x="506834" y="574039"/>
                </a:lnTo>
                <a:lnTo>
                  <a:pt x="516993" y="576579"/>
                </a:lnTo>
                <a:lnTo>
                  <a:pt x="530511" y="584199"/>
                </a:lnTo>
                <a:lnTo>
                  <a:pt x="541916" y="586739"/>
                </a:lnTo>
                <a:lnTo>
                  <a:pt x="552283" y="586739"/>
                </a:lnTo>
                <a:lnTo>
                  <a:pt x="558193" y="579119"/>
                </a:lnTo>
                <a:lnTo>
                  <a:pt x="555742" y="574039"/>
                </a:lnTo>
                <a:close/>
              </a:path>
              <a:path w="1029334" h="599440">
                <a:moveTo>
                  <a:pt x="696742" y="574039"/>
                </a:moveTo>
                <a:lnTo>
                  <a:pt x="636775" y="574039"/>
                </a:lnTo>
                <a:lnTo>
                  <a:pt x="646035" y="577849"/>
                </a:lnTo>
                <a:lnTo>
                  <a:pt x="657686" y="582929"/>
                </a:lnTo>
                <a:lnTo>
                  <a:pt x="670395" y="585469"/>
                </a:lnTo>
                <a:lnTo>
                  <a:pt x="682698" y="582929"/>
                </a:lnTo>
                <a:lnTo>
                  <a:pt x="693129" y="577849"/>
                </a:lnTo>
                <a:lnTo>
                  <a:pt x="696742" y="574039"/>
                </a:lnTo>
                <a:close/>
              </a:path>
              <a:path w="1029334" h="599440">
                <a:moveTo>
                  <a:pt x="743551" y="553719"/>
                </a:moveTo>
                <a:lnTo>
                  <a:pt x="563337" y="553719"/>
                </a:lnTo>
                <a:lnTo>
                  <a:pt x="576885" y="558799"/>
                </a:lnTo>
                <a:lnTo>
                  <a:pt x="588787" y="563879"/>
                </a:lnTo>
                <a:lnTo>
                  <a:pt x="601031" y="574039"/>
                </a:lnTo>
                <a:lnTo>
                  <a:pt x="610107" y="579119"/>
                </a:lnTo>
                <a:lnTo>
                  <a:pt x="625361" y="574039"/>
                </a:lnTo>
                <a:lnTo>
                  <a:pt x="696742" y="574039"/>
                </a:lnTo>
                <a:lnTo>
                  <a:pt x="705173" y="565149"/>
                </a:lnTo>
                <a:lnTo>
                  <a:pt x="715043" y="561339"/>
                </a:lnTo>
                <a:lnTo>
                  <a:pt x="729875" y="560069"/>
                </a:lnTo>
                <a:lnTo>
                  <a:pt x="741806" y="554989"/>
                </a:lnTo>
                <a:lnTo>
                  <a:pt x="743551" y="553719"/>
                </a:lnTo>
                <a:close/>
              </a:path>
              <a:path w="1029334" h="599440">
                <a:moveTo>
                  <a:pt x="758835" y="494029"/>
                </a:moveTo>
                <a:lnTo>
                  <a:pt x="371154" y="494029"/>
                </a:lnTo>
                <a:lnTo>
                  <a:pt x="378120" y="505459"/>
                </a:lnTo>
                <a:lnTo>
                  <a:pt x="383889" y="516889"/>
                </a:lnTo>
                <a:lnTo>
                  <a:pt x="388786" y="529589"/>
                </a:lnTo>
                <a:lnTo>
                  <a:pt x="393134" y="541019"/>
                </a:lnTo>
                <a:lnTo>
                  <a:pt x="403943" y="552449"/>
                </a:lnTo>
                <a:lnTo>
                  <a:pt x="413034" y="557529"/>
                </a:lnTo>
                <a:lnTo>
                  <a:pt x="424323" y="556259"/>
                </a:lnTo>
                <a:lnTo>
                  <a:pt x="561946" y="556259"/>
                </a:lnTo>
                <a:lnTo>
                  <a:pt x="563337" y="553719"/>
                </a:lnTo>
                <a:lnTo>
                  <a:pt x="743551" y="553719"/>
                </a:lnTo>
                <a:lnTo>
                  <a:pt x="750531" y="548639"/>
                </a:lnTo>
                <a:lnTo>
                  <a:pt x="755748" y="539749"/>
                </a:lnTo>
                <a:lnTo>
                  <a:pt x="757153" y="528319"/>
                </a:lnTo>
                <a:lnTo>
                  <a:pt x="754443" y="516889"/>
                </a:lnTo>
                <a:lnTo>
                  <a:pt x="751588" y="502919"/>
                </a:lnTo>
                <a:lnTo>
                  <a:pt x="756392" y="495299"/>
                </a:lnTo>
                <a:lnTo>
                  <a:pt x="758835" y="494029"/>
                </a:lnTo>
                <a:close/>
              </a:path>
              <a:path w="1029334" h="599440">
                <a:moveTo>
                  <a:pt x="941675" y="485139"/>
                </a:moveTo>
                <a:lnTo>
                  <a:pt x="792234" y="485139"/>
                </a:lnTo>
                <a:lnTo>
                  <a:pt x="800879" y="490219"/>
                </a:lnTo>
                <a:lnTo>
                  <a:pt x="819853" y="510539"/>
                </a:lnTo>
                <a:lnTo>
                  <a:pt x="830147" y="519429"/>
                </a:lnTo>
                <a:lnTo>
                  <a:pt x="841057" y="521969"/>
                </a:lnTo>
                <a:lnTo>
                  <a:pt x="854783" y="521969"/>
                </a:lnTo>
                <a:lnTo>
                  <a:pt x="865302" y="527049"/>
                </a:lnTo>
                <a:lnTo>
                  <a:pt x="875408" y="533399"/>
                </a:lnTo>
                <a:lnTo>
                  <a:pt x="882336" y="529589"/>
                </a:lnTo>
                <a:lnTo>
                  <a:pt x="890286" y="518159"/>
                </a:lnTo>
                <a:lnTo>
                  <a:pt x="893384" y="514349"/>
                </a:lnTo>
                <a:lnTo>
                  <a:pt x="896191" y="510539"/>
                </a:lnTo>
                <a:lnTo>
                  <a:pt x="943948" y="510539"/>
                </a:lnTo>
                <a:lnTo>
                  <a:pt x="943997" y="507999"/>
                </a:lnTo>
                <a:lnTo>
                  <a:pt x="943264" y="495299"/>
                </a:lnTo>
                <a:lnTo>
                  <a:pt x="941675" y="485139"/>
                </a:lnTo>
                <a:close/>
              </a:path>
              <a:path w="1029334" h="599440">
                <a:moveTo>
                  <a:pt x="30979" y="384809"/>
                </a:moveTo>
                <a:lnTo>
                  <a:pt x="27676" y="392429"/>
                </a:lnTo>
                <a:lnTo>
                  <a:pt x="15332" y="397509"/>
                </a:lnTo>
                <a:lnTo>
                  <a:pt x="3148" y="400049"/>
                </a:lnTo>
                <a:lnTo>
                  <a:pt x="327" y="411479"/>
                </a:lnTo>
                <a:lnTo>
                  <a:pt x="5286" y="450849"/>
                </a:lnTo>
                <a:lnTo>
                  <a:pt x="28874" y="490219"/>
                </a:lnTo>
                <a:lnTo>
                  <a:pt x="31443" y="504189"/>
                </a:lnTo>
                <a:lnTo>
                  <a:pt x="33846" y="515619"/>
                </a:lnTo>
                <a:lnTo>
                  <a:pt x="36426" y="524509"/>
                </a:lnTo>
                <a:lnTo>
                  <a:pt x="48593" y="525779"/>
                </a:lnTo>
                <a:lnTo>
                  <a:pt x="49419" y="523239"/>
                </a:lnTo>
                <a:lnTo>
                  <a:pt x="54360" y="511809"/>
                </a:lnTo>
                <a:lnTo>
                  <a:pt x="58282" y="499109"/>
                </a:lnTo>
                <a:lnTo>
                  <a:pt x="63353" y="481329"/>
                </a:lnTo>
                <a:lnTo>
                  <a:pt x="71876" y="474979"/>
                </a:lnTo>
                <a:lnTo>
                  <a:pt x="88833" y="473709"/>
                </a:lnTo>
                <a:lnTo>
                  <a:pt x="97776" y="467359"/>
                </a:lnTo>
                <a:lnTo>
                  <a:pt x="99754" y="457199"/>
                </a:lnTo>
                <a:lnTo>
                  <a:pt x="99139" y="452119"/>
                </a:lnTo>
                <a:lnTo>
                  <a:pt x="97196" y="448309"/>
                </a:lnTo>
                <a:lnTo>
                  <a:pt x="96421" y="443229"/>
                </a:lnTo>
                <a:lnTo>
                  <a:pt x="100064" y="434339"/>
                </a:lnTo>
                <a:lnTo>
                  <a:pt x="109721" y="425449"/>
                </a:lnTo>
                <a:lnTo>
                  <a:pt x="119552" y="419099"/>
                </a:lnTo>
                <a:lnTo>
                  <a:pt x="857656" y="419099"/>
                </a:lnTo>
                <a:lnTo>
                  <a:pt x="858036" y="407669"/>
                </a:lnTo>
                <a:lnTo>
                  <a:pt x="859296" y="394969"/>
                </a:lnTo>
                <a:lnTo>
                  <a:pt x="860254" y="387349"/>
                </a:lnTo>
                <a:lnTo>
                  <a:pt x="48466" y="387349"/>
                </a:lnTo>
                <a:lnTo>
                  <a:pt x="30979" y="384809"/>
                </a:lnTo>
                <a:close/>
              </a:path>
              <a:path w="1029334" h="599440">
                <a:moveTo>
                  <a:pt x="930787" y="453389"/>
                </a:moveTo>
                <a:lnTo>
                  <a:pt x="282827" y="453389"/>
                </a:lnTo>
                <a:lnTo>
                  <a:pt x="295799" y="454659"/>
                </a:lnTo>
                <a:lnTo>
                  <a:pt x="309149" y="454659"/>
                </a:lnTo>
                <a:lnTo>
                  <a:pt x="325504" y="457199"/>
                </a:lnTo>
                <a:lnTo>
                  <a:pt x="334530" y="463549"/>
                </a:lnTo>
                <a:lnTo>
                  <a:pt x="335346" y="476249"/>
                </a:lnTo>
                <a:lnTo>
                  <a:pt x="338369" y="480059"/>
                </a:lnTo>
                <a:lnTo>
                  <a:pt x="340858" y="482599"/>
                </a:lnTo>
                <a:lnTo>
                  <a:pt x="349966" y="491489"/>
                </a:lnTo>
                <a:lnTo>
                  <a:pt x="360009" y="495299"/>
                </a:lnTo>
                <a:lnTo>
                  <a:pt x="371154" y="494029"/>
                </a:lnTo>
                <a:lnTo>
                  <a:pt x="758835" y="494029"/>
                </a:lnTo>
                <a:lnTo>
                  <a:pt x="771053" y="487679"/>
                </a:lnTo>
                <a:lnTo>
                  <a:pt x="782646" y="485139"/>
                </a:lnTo>
                <a:lnTo>
                  <a:pt x="941675" y="485139"/>
                </a:lnTo>
                <a:lnTo>
                  <a:pt x="941477" y="483869"/>
                </a:lnTo>
                <a:lnTo>
                  <a:pt x="938537" y="472439"/>
                </a:lnTo>
                <a:lnTo>
                  <a:pt x="934346" y="461009"/>
                </a:lnTo>
                <a:lnTo>
                  <a:pt x="930787" y="453389"/>
                </a:lnTo>
                <a:close/>
              </a:path>
              <a:path w="1029334" h="599440">
                <a:moveTo>
                  <a:pt x="918720" y="398779"/>
                </a:moveTo>
                <a:lnTo>
                  <a:pt x="913996" y="402589"/>
                </a:lnTo>
                <a:lnTo>
                  <a:pt x="918670" y="421639"/>
                </a:lnTo>
                <a:lnTo>
                  <a:pt x="150641" y="421639"/>
                </a:lnTo>
                <a:lnTo>
                  <a:pt x="163664" y="426719"/>
                </a:lnTo>
                <a:lnTo>
                  <a:pt x="174084" y="434339"/>
                </a:lnTo>
                <a:lnTo>
                  <a:pt x="179081" y="447039"/>
                </a:lnTo>
                <a:lnTo>
                  <a:pt x="179327" y="450849"/>
                </a:lnTo>
                <a:lnTo>
                  <a:pt x="182248" y="455929"/>
                </a:lnTo>
                <a:lnTo>
                  <a:pt x="185105" y="457199"/>
                </a:lnTo>
                <a:lnTo>
                  <a:pt x="205581" y="472439"/>
                </a:lnTo>
                <a:lnTo>
                  <a:pt x="216032" y="480059"/>
                </a:lnTo>
                <a:lnTo>
                  <a:pt x="225847" y="486409"/>
                </a:lnTo>
                <a:lnTo>
                  <a:pt x="230940" y="486409"/>
                </a:lnTo>
                <a:lnTo>
                  <a:pt x="238890" y="487679"/>
                </a:lnTo>
                <a:lnTo>
                  <a:pt x="232979" y="474979"/>
                </a:lnTo>
                <a:lnTo>
                  <a:pt x="235528" y="466089"/>
                </a:lnTo>
                <a:lnTo>
                  <a:pt x="248878" y="459739"/>
                </a:lnTo>
                <a:lnTo>
                  <a:pt x="258994" y="454659"/>
                </a:lnTo>
                <a:lnTo>
                  <a:pt x="270477" y="453389"/>
                </a:lnTo>
                <a:lnTo>
                  <a:pt x="930787" y="453389"/>
                </a:lnTo>
                <a:lnTo>
                  <a:pt x="927228" y="445769"/>
                </a:lnTo>
                <a:lnTo>
                  <a:pt x="923217" y="434339"/>
                </a:lnTo>
                <a:lnTo>
                  <a:pt x="922836" y="426719"/>
                </a:lnTo>
                <a:lnTo>
                  <a:pt x="926709" y="424179"/>
                </a:lnTo>
                <a:lnTo>
                  <a:pt x="944377" y="424179"/>
                </a:lnTo>
                <a:lnTo>
                  <a:pt x="936839" y="416559"/>
                </a:lnTo>
                <a:lnTo>
                  <a:pt x="927861" y="407669"/>
                </a:lnTo>
                <a:lnTo>
                  <a:pt x="918720" y="398779"/>
                </a:lnTo>
                <a:close/>
              </a:path>
              <a:path w="1029334" h="599440">
                <a:moveTo>
                  <a:pt x="944377" y="424179"/>
                </a:moveTo>
                <a:lnTo>
                  <a:pt x="926709" y="424179"/>
                </a:lnTo>
                <a:lnTo>
                  <a:pt x="971288" y="486409"/>
                </a:lnTo>
                <a:lnTo>
                  <a:pt x="978233" y="487679"/>
                </a:lnTo>
                <a:lnTo>
                  <a:pt x="983554" y="478789"/>
                </a:lnTo>
                <a:lnTo>
                  <a:pt x="970015" y="471169"/>
                </a:lnTo>
                <a:lnTo>
                  <a:pt x="961944" y="462279"/>
                </a:lnTo>
                <a:lnTo>
                  <a:pt x="959433" y="453389"/>
                </a:lnTo>
                <a:lnTo>
                  <a:pt x="962575" y="444499"/>
                </a:lnTo>
                <a:lnTo>
                  <a:pt x="954219" y="435609"/>
                </a:lnTo>
                <a:lnTo>
                  <a:pt x="945633" y="425449"/>
                </a:lnTo>
                <a:lnTo>
                  <a:pt x="944377" y="424179"/>
                </a:lnTo>
                <a:close/>
              </a:path>
              <a:path w="1029334" h="599440">
                <a:moveTo>
                  <a:pt x="857656" y="419099"/>
                </a:moveTo>
                <a:lnTo>
                  <a:pt x="119552" y="419099"/>
                </a:lnTo>
                <a:lnTo>
                  <a:pt x="129073" y="429259"/>
                </a:lnTo>
                <a:lnTo>
                  <a:pt x="132908" y="422909"/>
                </a:lnTo>
                <a:lnTo>
                  <a:pt x="137836" y="421639"/>
                </a:lnTo>
                <a:lnTo>
                  <a:pt x="869750" y="421639"/>
                </a:lnTo>
                <a:lnTo>
                  <a:pt x="857614" y="420369"/>
                </a:lnTo>
                <a:lnTo>
                  <a:pt x="857656" y="419099"/>
                </a:lnTo>
                <a:close/>
              </a:path>
              <a:path w="1029334" h="599440">
                <a:moveTo>
                  <a:pt x="897251" y="407669"/>
                </a:moveTo>
                <a:lnTo>
                  <a:pt x="889535" y="411479"/>
                </a:lnTo>
                <a:lnTo>
                  <a:pt x="882930" y="420369"/>
                </a:lnTo>
                <a:lnTo>
                  <a:pt x="869750" y="421639"/>
                </a:lnTo>
                <a:lnTo>
                  <a:pt x="918670" y="421639"/>
                </a:lnTo>
                <a:lnTo>
                  <a:pt x="906742" y="411479"/>
                </a:lnTo>
                <a:lnTo>
                  <a:pt x="897251" y="407669"/>
                </a:lnTo>
                <a:close/>
              </a:path>
              <a:path w="1029334" h="599440">
                <a:moveTo>
                  <a:pt x="120843" y="201929"/>
                </a:moveTo>
                <a:lnTo>
                  <a:pt x="106819" y="201929"/>
                </a:lnTo>
                <a:lnTo>
                  <a:pt x="95629" y="207009"/>
                </a:lnTo>
                <a:lnTo>
                  <a:pt x="85855" y="213359"/>
                </a:lnTo>
                <a:lnTo>
                  <a:pt x="78618" y="223519"/>
                </a:lnTo>
                <a:lnTo>
                  <a:pt x="75041" y="233679"/>
                </a:lnTo>
                <a:lnTo>
                  <a:pt x="76244" y="245109"/>
                </a:lnTo>
                <a:lnTo>
                  <a:pt x="77473" y="248919"/>
                </a:lnTo>
                <a:lnTo>
                  <a:pt x="77930" y="252729"/>
                </a:lnTo>
                <a:lnTo>
                  <a:pt x="52886" y="285749"/>
                </a:lnTo>
                <a:lnTo>
                  <a:pt x="41649" y="288289"/>
                </a:lnTo>
                <a:lnTo>
                  <a:pt x="49883" y="295909"/>
                </a:lnTo>
                <a:lnTo>
                  <a:pt x="55355" y="303529"/>
                </a:lnTo>
                <a:lnTo>
                  <a:pt x="54790" y="311149"/>
                </a:lnTo>
                <a:lnTo>
                  <a:pt x="48774" y="322579"/>
                </a:lnTo>
                <a:lnTo>
                  <a:pt x="48348" y="335279"/>
                </a:lnTo>
                <a:lnTo>
                  <a:pt x="51414" y="345439"/>
                </a:lnTo>
                <a:lnTo>
                  <a:pt x="57775" y="359409"/>
                </a:lnTo>
                <a:lnTo>
                  <a:pt x="59697" y="370839"/>
                </a:lnTo>
                <a:lnTo>
                  <a:pt x="56741" y="379729"/>
                </a:lnTo>
                <a:lnTo>
                  <a:pt x="48466" y="387349"/>
                </a:lnTo>
                <a:lnTo>
                  <a:pt x="860254" y="387349"/>
                </a:lnTo>
                <a:lnTo>
                  <a:pt x="860893" y="382269"/>
                </a:lnTo>
                <a:lnTo>
                  <a:pt x="862328" y="369569"/>
                </a:lnTo>
                <a:lnTo>
                  <a:pt x="863102" y="356869"/>
                </a:lnTo>
                <a:lnTo>
                  <a:pt x="864514" y="342899"/>
                </a:lnTo>
                <a:lnTo>
                  <a:pt x="868487" y="331469"/>
                </a:lnTo>
                <a:lnTo>
                  <a:pt x="875531" y="321309"/>
                </a:lnTo>
                <a:lnTo>
                  <a:pt x="888214" y="308609"/>
                </a:lnTo>
                <a:lnTo>
                  <a:pt x="895280" y="299719"/>
                </a:lnTo>
                <a:lnTo>
                  <a:pt x="907360" y="289559"/>
                </a:lnTo>
                <a:lnTo>
                  <a:pt x="917065" y="284479"/>
                </a:lnTo>
                <a:lnTo>
                  <a:pt x="923413" y="284479"/>
                </a:lnTo>
                <a:lnTo>
                  <a:pt x="925954" y="280669"/>
                </a:lnTo>
                <a:lnTo>
                  <a:pt x="420633" y="280669"/>
                </a:lnTo>
                <a:lnTo>
                  <a:pt x="407532" y="276859"/>
                </a:lnTo>
                <a:lnTo>
                  <a:pt x="395920" y="270509"/>
                </a:lnTo>
                <a:lnTo>
                  <a:pt x="387995" y="262889"/>
                </a:lnTo>
                <a:lnTo>
                  <a:pt x="381085" y="251459"/>
                </a:lnTo>
                <a:lnTo>
                  <a:pt x="379293" y="248919"/>
                </a:lnTo>
                <a:lnTo>
                  <a:pt x="352263" y="248919"/>
                </a:lnTo>
                <a:lnTo>
                  <a:pt x="350155" y="247649"/>
                </a:lnTo>
                <a:lnTo>
                  <a:pt x="339115" y="242569"/>
                </a:lnTo>
                <a:lnTo>
                  <a:pt x="328082" y="236219"/>
                </a:lnTo>
                <a:lnTo>
                  <a:pt x="324170" y="231139"/>
                </a:lnTo>
                <a:lnTo>
                  <a:pt x="325874" y="224789"/>
                </a:lnTo>
                <a:lnTo>
                  <a:pt x="224882" y="224789"/>
                </a:lnTo>
                <a:lnTo>
                  <a:pt x="221500" y="217169"/>
                </a:lnTo>
                <a:lnTo>
                  <a:pt x="208994" y="217169"/>
                </a:lnTo>
                <a:lnTo>
                  <a:pt x="205930" y="213359"/>
                </a:lnTo>
                <a:lnTo>
                  <a:pt x="205724" y="208279"/>
                </a:lnTo>
                <a:lnTo>
                  <a:pt x="126457" y="208279"/>
                </a:lnTo>
                <a:lnTo>
                  <a:pt x="123066" y="205739"/>
                </a:lnTo>
                <a:lnTo>
                  <a:pt x="120843" y="201929"/>
                </a:lnTo>
                <a:close/>
              </a:path>
              <a:path w="1029334" h="599440">
                <a:moveTo>
                  <a:pt x="972174" y="182879"/>
                </a:moveTo>
                <a:lnTo>
                  <a:pt x="936716" y="182879"/>
                </a:lnTo>
                <a:lnTo>
                  <a:pt x="943118" y="185419"/>
                </a:lnTo>
                <a:lnTo>
                  <a:pt x="951042" y="191769"/>
                </a:lnTo>
                <a:lnTo>
                  <a:pt x="958496" y="236219"/>
                </a:lnTo>
                <a:lnTo>
                  <a:pt x="960148" y="248919"/>
                </a:lnTo>
                <a:lnTo>
                  <a:pt x="962119" y="261619"/>
                </a:lnTo>
                <a:lnTo>
                  <a:pt x="978086" y="297179"/>
                </a:lnTo>
                <a:lnTo>
                  <a:pt x="1007165" y="322579"/>
                </a:lnTo>
                <a:lnTo>
                  <a:pt x="1017896" y="327659"/>
                </a:lnTo>
                <a:lnTo>
                  <a:pt x="1029095" y="334009"/>
                </a:lnTo>
                <a:lnTo>
                  <a:pt x="1019985" y="284479"/>
                </a:lnTo>
                <a:lnTo>
                  <a:pt x="1016531" y="271779"/>
                </a:lnTo>
                <a:lnTo>
                  <a:pt x="1016346" y="265429"/>
                </a:lnTo>
                <a:lnTo>
                  <a:pt x="1019699" y="264159"/>
                </a:lnTo>
                <a:lnTo>
                  <a:pt x="1010416" y="259079"/>
                </a:lnTo>
                <a:lnTo>
                  <a:pt x="1004815" y="252729"/>
                </a:lnTo>
                <a:lnTo>
                  <a:pt x="1007973" y="241299"/>
                </a:lnTo>
                <a:lnTo>
                  <a:pt x="994587" y="236219"/>
                </a:lnTo>
                <a:lnTo>
                  <a:pt x="981850" y="229869"/>
                </a:lnTo>
                <a:lnTo>
                  <a:pt x="972343" y="222249"/>
                </a:lnTo>
                <a:lnTo>
                  <a:pt x="968643" y="209549"/>
                </a:lnTo>
                <a:lnTo>
                  <a:pt x="969234" y="196849"/>
                </a:lnTo>
                <a:lnTo>
                  <a:pt x="971626" y="184149"/>
                </a:lnTo>
                <a:lnTo>
                  <a:pt x="972174" y="182879"/>
                </a:lnTo>
                <a:close/>
              </a:path>
              <a:path w="1029334" h="599440">
                <a:moveTo>
                  <a:pt x="923413" y="284479"/>
                </a:moveTo>
                <a:lnTo>
                  <a:pt x="920359" y="284479"/>
                </a:lnTo>
                <a:lnTo>
                  <a:pt x="921718" y="287019"/>
                </a:lnTo>
                <a:lnTo>
                  <a:pt x="923413" y="284479"/>
                </a:lnTo>
                <a:close/>
              </a:path>
              <a:path w="1029334" h="599440">
                <a:moveTo>
                  <a:pt x="922976" y="255269"/>
                </a:moveTo>
                <a:lnTo>
                  <a:pt x="450243" y="255269"/>
                </a:lnTo>
                <a:lnTo>
                  <a:pt x="454256" y="259079"/>
                </a:lnTo>
                <a:lnTo>
                  <a:pt x="450434" y="265429"/>
                </a:lnTo>
                <a:lnTo>
                  <a:pt x="448046" y="273049"/>
                </a:lnTo>
                <a:lnTo>
                  <a:pt x="442509" y="278129"/>
                </a:lnTo>
                <a:lnTo>
                  <a:pt x="433025" y="280669"/>
                </a:lnTo>
                <a:lnTo>
                  <a:pt x="925954" y="280669"/>
                </a:lnTo>
                <a:lnTo>
                  <a:pt x="933580" y="269239"/>
                </a:lnTo>
                <a:lnTo>
                  <a:pt x="925379" y="260349"/>
                </a:lnTo>
                <a:lnTo>
                  <a:pt x="922976" y="255269"/>
                </a:lnTo>
                <a:close/>
              </a:path>
              <a:path w="1029334" h="599440">
                <a:moveTo>
                  <a:pt x="443817" y="219709"/>
                </a:moveTo>
                <a:lnTo>
                  <a:pt x="432171" y="255269"/>
                </a:lnTo>
                <a:lnTo>
                  <a:pt x="438648" y="260349"/>
                </a:lnTo>
                <a:lnTo>
                  <a:pt x="450243" y="255269"/>
                </a:lnTo>
                <a:lnTo>
                  <a:pt x="922976" y="255269"/>
                </a:lnTo>
                <a:lnTo>
                  <a:pt x="920573" y="250189"/>
                </a:lnTo>
                <a:lnTo>
                  <a:pt x="920174" y="246379"/>
                </a:lnTo>
                <a:lnTo>
                  <a:pt x="454955" y="246379"/>
                </a:lnTo>
                <a:lnTo>
                  <a:pt x="446790" y="240029"/>
                </a:lnTo>
                <a:lnTo>
                  <a:pt x="447395" y="232409"/>
                </a:lnTo>
                <a:lnTo>
                  <a:pt x="449177" y="223519"/>
                </a:lnTo>
                <a:lnTo>
                  <a:pt x="446967" y="220979"/>
                </a:lnTo>
                <a:lnTo>
                  <a:pt x="443817" y="219709"/>
                </a:lnTo>
                <a:close/>
              </a:path>
              <a:path w="1029334" h="599440">
                <a:moveTo>
                  <a:pt x="366714" y="231139"/>
                </a:moveTo>
                <a:lnTo>
                  <a:pt x="359311" y="231139"/>
                </a:lnTo>
                <a:lnTo>
                  <a:pt x="361165" y="236219"/>
                </a:lnTo>
                <a:lnTo>
                  <a:pt x="358714" y="243839"/>
                </a:lnTo>
                <a:lnTo>
                  <a:pt x="352263" y="248919"/>
                </a:lnTo>
                <a:lnTo>
                  <a:pt x="379293" y="248919"/>
                </a:lnTo>
                <a:lnTo>
                  <a:pt x="366714" y="231139"/>
                </a:lnTo>
                <a:close/>
              </a:path>
              <a:path w="1029334" h="599440">
                <a:moveTo>
                  <a:pt x="463172" y="229869"/>
                </a:moveTo>
                <a:lnTo>
                  <a:pt x="450243" y="234949"/>
                </a:lnTo>
                <a:lnTo>
                  <a:pt x="454955" y="246379"/>
                </a:lnTo>
                <a:lnTo>
                  <a:pt x="920174" y="246379"/>
                </a:lnTo>
                <a:lnTo>
                  <a:pt x="919243" y="237489"/>
                </a:lnTo>
                <a:lnTo>
                  <a:pt x="472608" y="237489"/>
                </a:lnTo>
                <a:lnTo>
                  <a:pt x="463172" y="229869"/>
                </a:lnTo>
                <a:close/>
              </a:path>
              <a:path w="1029334" h="599440">
                <a:moveTo>
                  <a:pt x="573141" y="149859"/>
                </a:moveTo>
                <a:lnTo>
                  <a:pt x="569941" y="153669"/>
                </a:lnTo>
                <a:lnTo>
                  <a:pt x="566169" y="156209"/>
                </a:lnTo>
                <a:lnTo>
                  <a:pt x="564950" y="158749"/>
                </a:lnTo>
                <a:lnTo>
                  <a:pt x="557866" y="171449"/>
                </a:lnTo>
                <a:lnTo>
                  <a:pt x="547174" y="177799"/>
                </a:lnTo>
                <a:lnTo>
                  <a:pt x="529323" y="181609"/>
                </a:lnTo>
                <a:lnTo>
                  <a:pt x="516600" y="189229"/>
                </a:lnTo>
                <a:lnTo>
                  <a:pt x="508361" y="196849"/>
                </a:lnTo>
                <a:lnTo>
                  <a:pt x="503964" y="207009"/>
                </a:lnTo>
                <a:lnTo>
                  <a:pt x="490651" y="210819"/>
                </a:lnTo>
                <a:lnTo>
                  <a:pt x="479507" y="214629"/>
                </a:lnTo>
                <a:lnTo>
                  <a:pt x="476131" y="224789"/>
                </a:lnTo>
                <a:lnTo>
                  <a:pt x="477463" y="237489"/>
                </a:lnTo>
                <a:lnTo>
                  <a:pt x="919243" y="237489"/>
                </a:lnTo>
                <a:lnTo>
                  <a:pt x="921470" y="224789"/>
                </a:lnTo>
                <a:lnTo>
                  <a:pt x="923426" y="220979"/>
                </a:lnTo>
                <a:lnTo>
                  <a:pt x="710009" y="220979"/>
                </a:lnTo>
                <a:lnTo>
                  <a:pt x="705361" y="218439"/>
                </a:lnTo>
                <a:lnTo>
                  <a:pt x="596339" y="218439"/>
                </a:lnTo>
                <a:lnTo>
                  <a:pt x="598744" y="210819"/>
                </a:lnTo>
                <a:lnTo>
                  <a:pt x="606228" y="198119"/>
                </a:lnTo>
                <a:lnTo>
                  <a:pt x="609474" y="185419"/>
                </a:lnTo>
                <a:lnTo>
                  <a:pt x="608868" y="172719"/>
                </a:lnTo>
                <a:lnTo>
                  <a:pt x="606287" y="165099"/>
                </a:lnTo>
                <a:lnTo>
                  <a:pt x="585460" y="165099"/>
                </a:lnTo>
                <a:lnTo>
                  <a:pt x="573141" y="149859"/>
                </a:lnTo>
                <a:close/>
              </a:path>
              <a:path w="1029334" h="599440">
                <a:moveTo>
                  <a:pt x="234392" y="208279"/>
                </a:moveTo>
                <a:lnTo>
                  <a:pt x="230051" y="214629"/>
                </a:lnTo>
                <a:lnTo>
                  <a:pt x="224882" y="224789"/>
                </a:lnTo>
                <a:lnTo>
                  <a:pt x="325874" y="224789"/>
                </a:lnTo>
                <a:lnTo>
                  <a:pt x="326215" y="223519"/>
                </a:lnTo>
                <a:lnTo>
                  <a:pt x="275517" y="223519"/>
                </a:lnTo>
                <a:lnTo>
                  <a:pt x="272189" y="219709"/>
                </a:lnTo>
                <a:lnTo>
                  <a:pt x="258994" y="219709"/>
                </a:lnTo>
                <a:lnTo>
                  <a:pt x="258600" y="215899"/>
                </a:lnTo>
                <a:lnTo>
                  <a:pt x="234392" y="208279"/>
                </a:lnTo>
                <a:close/>
              </a:path>
              <a:path w="1029334" h="599440">
                <a:moveTo>
                  <a:pt x="773293" y="148589"/>
                </a:moveTo>
                <a:lnTo>
                  <a:pt x="741149" y="170179"/>
                </a:lnTo>
                <a:lnTo>
                  <a:pt x="738063" y="181609"/>
                </a:lnTo>
                <a:lnTo>
                  <a:pt x="743512" y="191769"/>
                </a:lnTo>
                <a:lnTo>
                  <a:pt x="730545" y="199389"/>
                </a:lnTo>
                <a:lnTo>
                  <a:pt x="720017" y="208279"/>
                </a:lnTo>
                <a:lnTo>
                  <a:pt x="715965" y="213359"/>
                </a:lnTo>
                <a:lnTo>
                  <a:pt x="710009" y="220979"/>
                </a:lnTo>
                <a:lnTo>
                  <a:pt x="923426" y="220979"/>
                </a:lnTo>
                <a:lnTo>
                  <a:pt x="927336" y="213359"/>
                </a:lnTo>
                <a:lnTo>
                  <a:pt x="943046" y="213359"/>
                </a:lnTo>
                <a:lnTo>
                  <a:pt x="936716" y="182879"/>
                </a:lnTo>
                <a:lnTo>
                  <a:pt x="972174" y="182879"/>
                </a:lnTo>
                <a:lnTo>
                  <a:pt x="977101" y="171449"/>
                </a:lnTo>
                <a:lnTo>
                  <a:pt x="986939" y="161289"/>
                </a:lnTo>
                <a:lnTo>
                  <a:pt x="986631" y="160019"/>
                </a:lnTo>
                <a:lnTo>
                  <a:pt x="782234" y="160019"/>
                </a:lnTo>
                <a:lnTo>
                  <a:pt x="773293" y="148589"/>
                </a:lnTo>
                <a:close/>
              </a:path>
              <a:path w="1029334" h="599440">
                <a:moveTo>
                  <a:pt x="943046" y="213359"/>
                </a:moveTo>
                <a:lnTo>
                  <a:pt x="927336" y="213359"/>
                </a:lnTo>
                <a:lnTo>
                  <a:pt x="933224" y="214629"/>
                </a:lnTo>
                <a:lnTo>
                  <a:pt x="944629" y="220979"/>
                </a:lnTo>
                <a:lnTo>
                  <a:pt x="943046" y="213359"/>
                </a:lnTo>
                <a:close/>
              </a:path>
              <a:path w="1029334" h="599440">
                <a:moveTo>
                  <a:pt x="283073" y="194309"/>
                </a:moveTo>
                <a:lnTo>
                  <a:pt x="266193" y="213359"/>
                </a:lnTo>
                <a:lnTo>
                  <a:pt x="258994" y="219709"/>
                </a:lnTo>
                <a:lnTo>
                  <a:pt x="272189" y="219709"/>
                </a:lnTo>
                <a:lnTo>
                  <a:pt x="287213" y="203199"/>
                </a:lnTo>
                <a:lnTo>
                  <a:pt x="283073" y="194309"/>
                </a:lnTo>
                <a:close/>
              </a:path>
              <a:path w="1029334" h="599440">
                <a:moveTo>
                  <a:pt x="628963" y="205739"/>
                </a:moveTo>
                <a:lnTo>
                  <a:pt x="617570" y="207009"/>
                </a:lnTo>
                <a:lnTo>
                  <a:pt x="606672" y="210819"/>
                </a:lnTo>
                <a:lnTo>
                  <a:pt x="596339" y="218439"/>
                </a:lnTo>
                <a:lnTo>
                  <a:pt x="705361" y="218439"/>
                </a:lnTo>
                <a:lnTo>
                  <a:pt x="699793" y="213359"/>
                </a:lnTo>
                <a:lnTo>
                  <a:pt x="665432" y="213359"/>
                </a:lnTo>
                <a:lnTo>
                  <a:pt x="652962" y="209549"/>
                </a:lnTo>
                <a:lnTo>
                  <a:pt x="640783" y="207009"/>
                </a:lnTo>
                <a:lnTo>
                  <a:pt x="628963" y="205739"/>
                </a:lnTo>
                <a:close/>
              </a:path>
              <a:path w="1029334" h="599440">
                <a:moveTo>
                  <a:pt x="215300" y="203199"/>
                </a:moveTo>
                <a:lnTo>
                  <a:pt x="211077" y="207009"/>
                </a:lnTo>
                <a:lnTo>
                  <a:pt x="208994" y="217169"/>
                </a:lnTo>
                <a:lnTo>
                  <a:pt x="221500" y="217169"/>
                </a:lnTo>
                <a:lnTo>
                  <a:pt x="215300" y="203199"/>
                </a:lnTo>
                <a:close/>
              </a:path>
              <a:path w="1029334" h="599440">
                <a:moveTo>
                  <a:pt x="665153" y="193039"/>
                </a:moveTo>
                <a:lnTo>
                  <a:pt x="664289" y="196849"/>
                </a:lnTo>
                <a:lnTo>
                  <a:pt x="662917" y="199389"/>
                </a:lnTo>
                <a:lnTo>
                  <a:pt x="662587" y="204469"/>
                </a:lnTo>
                <a:lnTo>
                  <a:pt x="663895" y="207009"/>
                </a:lnTo>
                <a:lnTo>
                  <a:pt x="665432" y="213359"/>
                </a:lnTo>
                <a:lnTo>
                  <a:pt x="699793" y="213359"/>
                </a:lnTo>
                <a:lnTo>
                  <a:pt x="698401" y="212089"/>
                </a:lnTo>
                <a:lnTo>
                  <a:pt x="678236" y="212089"/>
                </a:lnTo>
                <a:lnTo>
                  <a:pt x="673105" y="199389"/>
                </a:lnTo>
                <a:lnTo>
                  <a:pt x="673154" y="196849"/>
                </a:lnTo>
                <a:lnTo>
                  <a:pt x="667934" y="195579"/>
                </a:lnTo>
                <a:lnTo>
                  <a:pt x="665153" y="193039"/>
                </a:lnTo>
                <a:close/>
              </a:path>
              <a:path w="1029334" h="599440">
                <a:moveTo>
                  <a:pt x="131201" y="190499"/>
                </a:moveTo>
                <a:lnTo>
                  <a:pt x="126457" y="208279"/>
                </a:lnTo>
                <a:lnTo>
                  <a:pt x="205724" y="208279"/>
                </a:lnTo>
                <a:lnTo>
                  <a:pt x="205673" y="207009"/>
                </a:lnTo>
                <a:lnTo>
                  <a:pt x="209098" y="196849"/>
                </a:lnTo>
                <a:lnTo>
                  <a:pt x="210096" y="194309"/>
                </a:lnTo>
                <a:lnTo>
                  <a:pt x="156486" y="194309"/>
                </a:lnTo>
                <a:lnTo>
                  <a:pt x="141274" y="191769"/>
                </a:lnTo>
                <a:lnTo>
                  <a:pt x="131201" y="190499"/>
                </a:lnTo>
                <a:close/>
              </a:path>
              <a:path w="1029334" h="599440">
                <a:moveTo>
                  <a:pt x="260994" y="175259"/>
                </a:moveTo>
                <a:lnTo>
                  <a:pt x="223612" y="175259"/>
                </a:lnTo>
                <a:lnTo>
                  <a:pt x="224844" y="184149"/>
                </a:lnTo>
                <a:lnTo>
                  <a:pt x="234546" y="196849"/>
                </a:lnTo>
                <a:lnTo>
                  <a:pt x="242979" y="199389"/>
                </a:lnTo>
                <a:lnTo>
                  <a:pt x="249850" y="204469"/>
                </a:lnTo>
                <a:lnTo>
                  <a:pt x="253927" y="196849"/>
                </a:lnTo>
                <a:lnTo>
                  <a:pt x="261458" y="190499"/>
                </a:lnTo>
                <a:lnTo>
                  <a:pt x="261394" y="182879"/>
                </a:lnTo>
                <a:lnTo>
                  <a:pt x="260994" y="175259"/>
                </a:lnTo>
                <a:close/>
              </a:path>
              <a:path w="1029334" h="599440">
                <a:moveTo>
                  <a:pt x="234564" y="124459"/>
                </a:moveTo>
                <a:lnTo>
                  <a:pt x="225642" y="128269"/>
                </a:lnTo>
                <a:lnTo>
                  <a:pt x="217516" y="139699"/>
                </a:lnTo>
                <a:lnTo>
                  <a:pt x="214900" y="139699"/>
                </a:lnTo>
                <a:lnTo>
                  <a:pt x="213464" y="140969"/>
                </a:lnTo>
                <a:lnTo>
                  <a:pt x="195067" y="158749"/>
                </a:lnTo>
                <a:lnTo>
                  <a:pt x="186004" y="167639"/>
                </a:lnTo>
                <a:lnTo>
                  <a:pt x="177379" y="177799"/>
                </a:lnTo>
                <a:lnTo>
                  <a:pt x="166047" y="189229"/>
                </a:lnTo>
                <a:lnTo>
                  <a:pt x="156486" y="194309"/>
                </a:lnTo>
                <a:lnTo>
                  <a:pt x="210096" y="194309"/>
                </a:lnTo>
                <a:lnTo>
                  <a:pt x="217082" y="176529"/>
                </a:lnTo>
                <a:lnTo>
                  <a:pt x="223612" y="175259"/>
                </a:lnTo>
                <a:lnTo>
                  <a:pt x="260994" y="175259"/>
                </a:lnTo>
                <a:lnTo>
                  <a:pt x="260726" y="170179"/>
                </a:lnTo>
                <a:lnTo>
                  <a:pt x="259243" y="157479"/>
                </a:lnTo>
                <a:lnTo>
                  <a:pt x="257389" y="144779"/>
                </a:lnTo>
                <a:lnTo>
                  <a:pt x="255605" y="132079"/>
                </a:lnTo>
                <a:lnTo>
                  <a:pt x="244632" y="126999"/>
                </a:lnTo>
                <a:lnTo>
                  <a:pt x="234564" y="124459"/>
                </a:lnTo>
                <a:close/>
              </a:path>
              <a:path w="1029334" h="599440">
                <a:moveTo>
                  <a:pt x="587098" y="161289"/>
                </a:moveTo>
                <a:lnTo>
                  <a:pt x="585460" y="165099"/>
                </a:lnTo>
                <a:lnTo>
                  <a:pt x="606287" y="165099"/>
                </a:lnTo>
                <a:lnTo>
                  <a:pt x="605856" y="163829"/>
                </a:lnTo>
                <a:lnTo>
                  <a:pt x="594312" y="163829"/>
                </a:lnTo>
                <a:lnTo>
                  <a:pt x="587098" y="161289"/>
                </a:lnTo>
                <a:close/>
              </a:path>
              <a:path w="1029334" h="599440">
                <a:moveTo>
                  <a:pt x="820247" y="129539"/>
                </a:moveTo>
                <a:lnTo>
                  <a:pt x="813038" y="134619"/>
                </a:lnTo>
                <a:lnTo>
                  <a:pt x="805597" y="146049"/>
                </a:lnTo>
                <a:lnTo>
                  <a:pt x="802973" y="151129"/>
                </a:lnTo>
                <a:lnTo>
                  <a:pt x="798871" y="153669"/>
                </a:lnTo>
                <a:lnTo>
                  <a:pt x="791746" y="157479"/>
                </a:lnTo>
                <a:lnTo>
                  <a:pt x="787517" y="158749"/>
                </a:lnTo>
                <a:lnTo>
                  <a:pt x="782234" y="160019"/>
                </a:lnTo>
                <a:lnTo>
                  <a:pt x="986631" y="160019"/>
                </a:lnTo>
                <a:lnTo>
                  <a:pt x="984166" y="149859"/>
                </a:lnTo>
                <a:lnTo>
                  <a:pt x="982144" y="139699"/>
                </a:lnTo>
                <a:lnTo>
                  <a:pt x="848718" y="139699"/>
                </a:lnTo>
                <a:lnTo>
                  <a:pt x="845988" y="138429"/>
                </a:lnTo>
                <a:lnTo>
                  <a:pt x="843384" y="137159"/>
                </a:lnTo>
                <a:lnTo>
                  <a:pt x="829578" y="130809"/>
                </a:lnTo>
                <a:lnTo>
                  <a:pt x="820247" y="129539"/>
                </a:lnTo>
                <a:close/>
              </a:path>
              <a:path w="1029334" h="599440">
                <a:moveTo>
                  <a:pt x="960517" y="0"/>
                </a:moveTo>
                <a:lnTo>
                  <a:pt x="947011" y="6349"/>
                </a:lnTo>
                <a:lnTo>
                  <a:pt x="941596" y="15239"/>
                </a:lnTo>
                <a:lnTo>
                  <a:pt x="929198" y="21589"/>
                </a:lnTo>
                <a:lnTo>
                  <a:pt x="897445" y="44449"/>
                </a:lnTo>
                <a:lnTo>
                  <a:pt x="865366" y="82549"/>
                </a:lnTo>
                <a:lnTo>
                  <a:pt x="867921" y="85089"/>
                </a:lnTo>
                <a:lnTo>
                  <a:pt x="871020" y="86359"/>
                </a:lnTo>
                <a:lnTo>
                  <a:pt x="876582" y="88899"/>
                </a:lnTo>
                <a:lnTo>
                  <a:pt x="879148" y="92709"/>
                </a:lnTo>
                <a:lnTo>
                  <a:pt x="881929" y="93979"/>
                </a:lnTo>
                <a:lnTo>
                  <a:pt x="878779" y="96519"/>
                </a:lnTo>
                <a:lnTo>
                  <a:pt x="875795" y="99059"/>
                </a:lnTo>
                <a:lnTo>
                  <a:pt x="862173" y="104139"/>
                </a:lnTo>
                <a:lnTo>
                  <a:pt x="854381" y="113029"/>
                </a:lnTo>
                <a:lnTo>
                  <a:pt x="850328" y="125729"/>
                </a:lnTo>
                <a:lnTo>
                  <a:pt x="851267" y="137159"/>
                </a:lnTo>
                <a:lnTo>
                  <a:pt x="848718" y="139699"/>
                </a:lnTo>
                <a:lnTo>
                  <a:pt x="982144" y="139699"/>
                </a:lnTo>
                <a:lnTo>
                  <a:pt x="981892" y="138429"/>
                </a:lnTo>
                <a:lnTo>
                  <a:pt x="980567" y="126999"/>
                </a:lnTo>
                <a:lnTo>
                  <a:pt x="980643" y="115569"/>
                </a:lnTo>
                <a:lnTo>
                  <a:pt x="982573" y="102869"/>
                </a:lnTo>
                <a:lnTo>
                  <a:pt x="986809" y="91439"/>
                </a:lnTo>
                <a:lnTo>
                  <a:pt x="974834" y="85089"/>
                </a:lnTo>
                <a:lnTo>
                  <a:pt x="962513" y="83819"/>
                </a:lnTo>
                <a:lnTo>
                  <a:pt x="962451" y="73659"/>
                </a:lnTo>
                <a:lnTo>
                  <a:pt x="954937" y="66039"/>
                </a:lnTo>
                <a:lnTo>
                  <a:pt x="944525" y="59689"/>
                </a:lnTo>
                <a:lnTo>
                  <a:pt x="951777" y="49529"/>
                </a:lnTo>
                <a:lnTo>
                  <a:pt x="960304" y="40639"/>
                </a:lnTo>
                <a:lnTo>
                  <a:pt x="969953" y="33019"/>
                </a:lnTo>
                <a:lnTo>
                  <a:pt x="980575" y="24129"/>
                </a:lnTo>
                <a:lnTo>
                  <a:pt x="972848" y="19049"/>
                </a:lnTo>
                <a:lnTo>
                  <a:pt x="962701" y="13969"/>
                </a:lnTo>
                <a:lnTo>
                  <a:pt x="960517" y="0"/>
                </a:lnTo>
                <a:close/>
              </a:path>
            </a:pathLst>
          </a:custGeom>
          <a:solidFill>
            <a:srgbClr val="FFFFFF"/>
          </a:solidFill>
        </p:spPr>
        <p:txBody>
          <a:bodyPr wrap="square" lIns="0" tIns="0" rIns="0" bIns="0" rtlCol="0"/>
          <a:lstStyle/>
          <a:p>
            <a:endParaRPr/>
          </a:p>
        </p:txBody>
      </p:sp>
      <p:sp>
        <p:nvSpPr>
          <p:cNvPr id="117" name="object 117"/>
          <p:cNvSpPr txBox="1"/>
          <p:nvPr/>
        </p:nvSpPr>
        <p:spPr>
          <a:xfrm>
            <a:off x="6364634" y="1025198"/>
            <a:ext cx="227329" cy="165100"/>
          </a:xfrm>
          <a:prstGeom prst="rect">
            <a:avLst/>
          </a:prstGeom>
        </p:spPr>
        <p:txBody>
          <a:bodyPr vert="horz" wrap="square" lIns="0" tIns="0" rIns="0" bIns="0" rtlCol="0">
            <a:spAutoFit/>
          </a:bodyPr>
          <a:lstStyle/>
          <a:p>
            <a:pPr marL="12700">
              <a:lnSpc>
                <a:spcPct val="100000"/>
              </a:lnSpc>
            </a:pPr>
            <a:r>
              <a:rPr sz="1100" b="1" spc="-5" dirty="0">
                <a:solidFill>
                  <a:srgbClr val="878787"/>
                </a:solidFill>
                <a:latin typeface="Segoe UI"/>
                <a:cs typeface="Segoe UI"/>
              </a:rPr>
              <a:t>РФ</a:t>
            </a:r>
            <a:endParaRPr sz="1100">
              <a:latin typeface="Segoe UI"/>
              <a:cs typeface="Segoe UI"/>
            </a:endParaRPr>
          </a:p>
        </p:txBody>
      </p:sp>
      <p:sp>
        <p:nvSpPr>
          <p:cNvPr id="118" name="object 118"/>
          <p:cNvSpPr/>
          <p:nvPr/>
        </p:nvSpPr>
        <p:spPr>
          <a:xfrm>
            <a:off x="7623102" y="765901"/>
            <a:ext cx="467999" cy="517725"/>
          </a:xfrm>
          <a:prstGeom prst="rect">
            <a:avLst/>
          </a:prstGeom>
          <a:blipFill>
            <a:blip r:embed="rId14" cstate="print"/>
            <a:stretch>
              <a:fillRect/>
            </a:stretch>
          </a:blipFill>
        </p:spPr>
        <p:txBody>
          <a:bodyPr wrap="square" lIns="0" tIns="0" rIns="0" bIns="0" rtlCol="0"/>
          <a:lstStyle/>
          <a:p>
            <a:endParaRPr/>
          </a:p>
        </p:txBody>
      </p:sp>
      <p:sp>
        <p:nvSpPr>
          <p:cNvPr id="119" name="object 119"/>
          <p:cNvSpPr txBox="1"/>
          <p:nvPr/>
        </p:nvSpPr>
        <p:spPr>
          <a:xfrm>
            <a:off x="7718403" y="1025198"/>
            <a:ext cx="238760" cy="165100"/>
          </a:xfrm>
          <a:prstGeom prst="rect">
            <a:avLst/>
          </a:prstGeom>
        </p:spPr>
        <p:txBody>
          <a:bodyPr vert="horz" wrap="square" lIns="0" tIns="0" rIns="0" bIns="0" rtlCol="0">
            <a:spAutoFit/>
          </a:bodyPr>
          <a:lstStyle/>
          <a:p>
            <a:pPr marL="12700">
              <a:lnSpc>
                <a:spcPct val="100000"/>
              </a:lnSpc>
            </a:pPr>
            <a:r>
              <a:rPr sz="1100" b="1" dirty="0">
                <a:solidFill>
                  <a:srgbClr val="878787"/>
                </a:solidFill>
                <a:latin typeface="Segoe UI"/>
                <a:cs typeface="Segoe UI"/>
              </a:rPr>
              <a:t>НО</a:t>
            </a:r>
            <a:endParaRPr sz="1100">
              <a:latin typeface="Segoe UI"/>
              <a:cs typeface="Segoe UI"/>
            </a:endParaRPr>
          </a:p>
        </p:txBody>
      </p:sp>
      <p:sp>
        <p:nvSpPr>
          <p:cNvPr id="120" name="object 120"/>
          <p:cNvSpPr/>
          <p:nvPr/>
        </p:nvSpPr>
        <p:spPr>
          <a:xfrm>
            <a:off x="9058662" y="1411211"/>
            <a:ext cx="304196" cy="303502"/>
          </a:xfrm>
          <a:prstGeom prst="rect">
            <a:avLst/>
          </a:prstGeom>
          <a:blipFill>
            <a:blip r:embed="rId15" cstate="print"/>
            <a:stretch>
              <a:fillRect/>
            </a:stretch>
          </a:blipFill>
        </p:spPr>
        <p:txBody>
          <a:bodyPr wrap="square" lIns="0" tIns="0" rIns="0" bIns="0" rtlCol="0"/>
          <a:lstStyle/>
          <a:p>
            <a:endParaRPr/>
          </a:p>
        </p:txBody>
      </p:sp>
      <p:sp>
        <p:nvSpPr>
          <p:cNvPr id="121" name="object 121"/>
          <p:cNvSpPr txBox="1"/>
          <p:nvPr/>
        </p:nvSpPr>
        <p:spPr>
          <a:xfrm>
            <a:off x="668567" y="632524"/>
            <a:ext cx="377825" cy="723900"/>
          </a:xfrm>
          <a:prstGeom prst="rect">
            <a:avLst/>
          </a:prstGeom>
        </p:spPr>
        <p:txBody>
          <a:bodyPr vert="horz" wrap="square" lIns="0" tIns="0" rIns="0" bIns="0" rtlCol="0">
            <a:spAutoFit/>
          </a:bodyPr>
          <a:lstStyle/>
          <a:p>
            <a:pPr marL="12700">
              <a:lnSpc>
                <a:spcPct val="100000"/>
              </a:lnSpc>
            </a:pPr>
            <a:r>
              <a:rPr sz="8250" spc="-3465" baseline="-8080" dirty="0">
                <a:solidFill>
                  <a:srgbClr val="FFFFFF"/>
                </a:solidFill>
                <a:latin typeface="Wingdings 2"/>
                <a:cs typeface="Wingdings 2"/>
              </a:rPr>
              <a:t></a:t>
            </a:r>
            <a:r>
              <a:rPr sz="1200" dirty="0">
                <a:solidFill>
                  <a:srgbClr val="FFFFFF"/>
                </a:solidFill>
                <a:latin typeface="Wingdings 2"/>
                <a:cs typeface="Wingdings 2"/>
              </a:rPr>
              <a:t></a:t>
            </a:r>
            <a:endParaRPr sz="1200">
              <a:latin typeface="Wingdings 2"/>
              <a:cs typeface="Wingdings 2"/>
            </a:endParaRPr>
          </a:p>
        </p:txBody>
      </p:sp>
      <p:sp>
        <p:nvSpPr>
          <p:cNvPr id="122" name="object 122"/>
          <p:cNvSpPr txBox="1"/>
          <p:nvPr/>
        </p:nvSpPr>
        <p:spPr>
          <a:xfrm>
            <a:off x="8964062" y="913808"/>
            <a:ext cx="384810" cy="482600"/>
          </a:xfrm>
          <a:prstGeom prst="rect">
            <a:avLst/>
          </a:prstGeom>
        </p:spPr>
        <p:txBody>
          <a:bodyPr vert="horz" wrap="square" lIns="0" tIns="0" rIns="0" bIns="0" rtlCol="0">
            <a:spAutoFit/>
          </a:bodyPr>
          <a:lstStyle/>
          <a:p>
            <a:pPr marL="12700">
              <a:lnSpc>
                <a:spcPct val="100000"/>
              </a:lnSpc>
            </a:pPr>
            <a:r>
              <a:rPr sz="3600" dirty="0">
                <a:solidFill>
                  <a:srgbClr val="FFFFFF"/>
                </a:solidFill>
                <a:latin typeface="Wingdings"/>
                <a:cs typeface="Wingdings"/>
              </a:rPr>
              <a:t></a:t>
            </a:r>
            <a:endParaRPr sz="3600">
              <a:latin typeface="Wingdings"/>
              <a:cs typeface="Wingdings"/>
            </a:endParaRPr>
          </a:p>
        </p:txBody>
      </p:sp>
      <p:sp>
        <p:nvSpPr>
          <p:cNvPr id="123" name="object 123"/>
          <p:cNvSpPr/>
          <p:nvPr/>
        </p:nvSpPr>
        <p:spPr>
          <a:xfrm>
            <a:off x="1508401" y="103341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24" name="object 124"/>
          <p:cNvSpPr/>
          <p:nvPr/>
        </p:nvSpPr>
        <p:spPr>
          <a:xfrm>
            <a:off x="1602678" y="102984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125" name="object 125"/>
          <p:cNvSpPr/>
          <p:nvPr/>
        </p:nvSpPr>
        <p:spPr>
          <a:xfrm>
            <a:off x="1571537" y="949534"/>
            <a:ext cx="49530" cy="86995"/>
          </a:xfrm>
          <a:custGeom>
            <a:avLst/>
            <a:gdLst/>
            <a:ahLst/>
            <a:cxnLst/>
            <a:rect l="l" t="t" r="r" b="b"/>
            <a:pathLst>
              <a:path w="49530" h="86994">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30" h="86994">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26" name="object 126"/>
          <p:cNvSpPr/>
          <p:nvPr/>
        </p:nvSpPr>
        <p:spPr>
          <a:xfrm>
            <a:off x="1647615" y="119065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27" name="object 127"/>
          <p:cNvSpPr/>
          <p:nvPr/>
        </p:nvSpPr>
        <p:spPr>
          <a:xfrm>
            <a:off x="1831786" y="901838"/>
            <a:ext cx="198755" cy="320675"/>
          </a:xfrm>
          <a:custGeom>
            <a:avLst/>
            <a:gdLst/>
            <a:ahLst/>
            <a:cxnLst/>
            <a:rect l="l" t="t" r="r" b="b"/>
            <a:pathLst>
              <a:path w="198755" h="320675">
                <a:moveTo>
                  <a:pt x="17081" y="75054"/>
                </a:moveTo>
                <a:lnTo>
                  <a:pt x="6882" y="75054"/>
                </a:lnTo>
                <a:lnTo>
                  <a:pt x="22007" y="80566"/>
                </a:lnTo>
                <a:lnTo>
                  <a:pt x="6882" y="92072"/>
                </a:lnTo>
                <a:lnTo>
                  <a:pt x="6865" y="92229"/>
                </a:lnTo>
                <a:lnTo>
                  <a:pt x="12428" y="103956"/>
                </a:lnTo>
                <a:lnTo>
                  <a:pt x="18924" y="114651"/>
                </a:lnTo>
                <a:lnTo>
                  <a:pt x="26008" y="125473"/>
                </a:lnTo>
                <a:lnTo>
                  <a:pt x="24103" y="126743"/>
                </a:lnTo>
                <a:lnTo>
                  <a:pt x="22947" y="127429"/>
                </a:lnTo>
                <a:lnTo>
                  <a:pt x="16802" y="132664"/>
                </a:lnTo>
                <a:lnTo>
                  <a:pt x="13051" y="141783"/>
                </a:lnTo>
                <a:lnTo>
                  <a:pt x="18121" y="153235"/>
                </a:lnTo>
                <a:lnTo>
                  <a:pt x="19417" y="155140"/>
                </a:lnTo>
                <a:lnTo>
                  <a:pt x="20280" y="157604"/>
                </a:lnTo>
                <a:lnTo>
                  <a:pt x="27712" y="214560"/>
                </a:lnTo>
                <a:lnTo>
                  <a:pt x="32573" y="252653"/>
                </a:lnTo>
                <a:lnTo>
                  <a:pt x="35990" y="280083"/>
                </a:lnTo>
                <a:lnTo>
                  <a:pt x="34771" y="283550"/>
                </a:lnTo>
                <a:lnTo>
                  <a:pt x="32002" y="287561"/>
                </a:lnTo>
                <a:lnTo>
                  <a:pt x="30035" y="297647"/>
                </a:lnTo>
                <a:lnTo>
                  <a:pt x="64489" y="316443"/>
                </a:lnTo>
                <a:lnTo>
                  <a:pt x="99995" y="320176"/>
                </a:lnTo>
                <a:lnTo>
                  <a:pt x="112469" y="319980"/>
                </a:lnTo>
                <a:lnTo>
                  <a:pt x="153086" y="314900"/>
                </a:lnTo>
                <a:lnTo>
                  <a:pt x="174917" y="306071"/>
                </a:lnTo>
                <a:lnTo>
                  <a:pt x="107595" y="306071"/>
                </a:lnTo>
                <a:lnTo>
                  <a:pt x="95349" y="305318"/>
                </a:lnTo>
                <a:lnTo>
                  <a:pt x="83292" y="303534"/>
                </a:lnTo>
                <a:lnTo>
                  <a:pt x="71444" y="300700"/>
                </a:lnTo>
                <a:lnTo>
                  <a:pt x="59824" y="296798"/>
                </a:lnTo>
                <a:lnTo>
                  <a:pt x="48452" y="291811"/>
                </a:lnTo>
                <a:lnTo>
                  <a:pt x="50093" y="281869"/>
                </a:lnTo>
                <a:lnTo>
                  <a:pt x="47928" y="267544"/>
                </a:lnTo>
                <a:lnTo>
                  <a:pt x="34876" y="165997"/>
                </a:lnTo>
                <a:lnTo>
                  <a:pt x="34961" y="164729"/>
                </a:lnTo>
                <a:lnTo>
                  <a:pt x="169782" y="164729"/>
                </a:lnTo>
                <a:lnTo>
                  <a:pt x="177405" y="162709"/>
                </a:lnTo>
                <a:lnTo>
                  <a:pt x="191918" y="162709"/>
                </a:lnTo>
                <a:lnTo>
                  <a:pt x="192055" y="161825"/>
                </a:lnTo>
                <a:lnTo>
                  <a:pt x="192852" y="159725"/>
                </a:lnTo>
                <a:lnTo>
                  <a:pt x="95299" y="159725"/>
                </a:lnTo>
                <a:lnTo>
                  <a:pt x="92572" y="149882"/>
                </a:lnTo>
                <a:lnTo>
                  <a:pt x="39279" y="149882"/>
                </a:lnTo>
                <a:lnTo>
                  <a:pt x="24116" y="142681"/>
                </a:lnTo>
                <a:lnTo>
                  <a:pt x="33031" y="136598"/>
                </a:lnTo>
                <a:lnTo>
                  <a:pt x="89070" y="136598"/>
                </a:lnTo>
                <a:lnTo>
                  <a:pt x="86473" y="126590"/>
                </a:lnTo>
                <a:lnTo>
                  <a:pt x="187627" y="126590"/>
                </a:lnTo>
                <a:lnTo>
                  <a:pt x="186765" y="126032"/>
                </a:lnTo>
                <a:lnTo>
                  <a:pt x="182891" y="123835"/>
                </a:lnTo>
                <a:lnTo>
                  <a:pt x="173493" y="121231"/>
                </a:lnTo>
                <a:lnTo>
                  <a:pt x="172624" y="118335"/>
                </a:lnTo>
                <a:lnTo>
                  <a:pt x="48868" y="118335"/>
                </a:lnTo>
                <a:lnTo>
                  <a:pt x="44918" y="112295"/>
                </a:lnTo>
                <a:lnTo>
                  <a:pt x="33015" y="94783"/>
                </a:lnTo>
                <a:lnTo>
                  <a:pt x="23587" y="80418"/>
                </a:lnTo>
                <a:lnTo>
                  <a:pt x="17081" y="75054"/>
                </a:lnTo>
                <a:close/>
              </a:path>
              <a:path w="198755" h="320675">
                <a:moveTo>
                  <a:pt x="185125" y="210588"/>
                </a:moveTo>
                <a:lnTo>
                  <a:pt x="169924" y="210588"/>
                </a:lnTo>
                <a:lnTo>
                  <a:pt x="171111" y="214560"/>
                </a:lnTo>
                <a:lnTo>
                  <a:pt x="167870" y="239319"/>
                </a:lnTo>
                <a:lnTo>
                  <a:pt x="166091" y="252653"/>
                </a:lnTo>
                <a:lnTo>
                  <a:pt x="164234" y="265607"/>
                </a:lnTo>
                <a:lnTo>
                  <a:pt x="162584" y="277809"/>
                </a:lnTo>
                <a:lnTo>
                  <a:pt x="161796" y="284401"/>
                </a:lnTo>
                <a:lnTo>
                  <a:pt x="158200" y="291811"/>
                </a:lnTo>
                <a:lnTo>
                  <a:pt x="158073" y="299123"/>
                </a:lnTo>
                <a:lnTo>
                  <a:pt x="145269" y="302318"/>
                </a:lnTo>
                <a:lnTo>
                  <a:pt x="132575" y="304553"/>
                </a:lnTo>
                <a:lnTo>
                  <a:pt x="120010" y="305810"/>
                </a:lnTo>
                <a:lnTo>
                  <a:pt x="107595" y="306071"/>
                </a:lnTo>
                <a:lnTo>
                  <a:pt x="174917" y="306071"/>
                </a:lnTo>
                <a:lnTo>
                  <a:pt x="176693" y="305229"/>
                </a:lnTo>
                <a:lnTo>
                  <a:pt x="184428" y="301088"/>
                </a:lnTo>
                <a:lnTo>
                  <a:pt x="184352" y="293291"/>
                </a:lnTo>
                <a:lnTo>
                  <a:pt x="177722" y="283435"/>
                </a:lnTo>
                <a:lnTo>
                  <a:pt x="176109" y="279181"/>
                </a:lnTo>
                <a:lnTo>
                  <a:pt x="178422" y="260939"/>
                </a:lnTo>
                <a:lnTo>
                  <a:pt x="180057" y="248353"/>
                </a:lnTo>
                <a:lnTo>
                  <a:pt x="183405" y="223185"/>
                </a:lnTo>
                <a:lnTo>
                  <a:pt x="185125" y="210588"/>
                </a:lnTo>
                <a:close/>
              </a:path>
              <a:path w="198755" h="320675">
                <a:moveTo>
                  <a:pt x="191918" y="162709"/>
                </a:moveTo>
                <a:lnTo>
                  <a:pt x="177405" y="162709"/>
                </a:lnTo>
                <a:lnTo>
                  <a:pt x="178687" y="170875"/>
                </a:lnTo>
                <a:lnTo>
                  <a:pt x="176033" y="175638"/>
                </a:lnTo>
                <a:lnTo>
                  <a:pt x="138605" y="186200"/>
                </a:lnTo>
                <a:lnTo>
                  <a:pt x="124403" y="230896"/>
                </a:lnTo>
                <a:lnTo>
                  <a:pt x="123735" y="269169"/>
                </a:lnTo>
                <a:lnTo>
                  <a:pt x="123920" y="280083"/>
                </a:lnTo>
                <a:lnTo>
                  <a:pt x="124042" y="284401"/>
                </a:lnTo>
                <a:lnTo>
                  <a:pt x="124460" y="295229"/>
                </a:lnTo>
                <a:lnTo>
                  <a:pt x="137114" y="292964"/>
                </a:lnTo>
                <a:lnTo>
                  <a:pt x="169086" y="213331"/>
                </a:lnTo>
                <a:lnTo>
                  <a:pt x="169924" y="210588"/>
                </a:lnTo>
                <a:lnTo>
                  <a:pt x="185125" y="210588"/>
                </a:lnTo>
                <a:lnTo>
                  <a:pt x="186842" y="198014"/>
                </a:lnTo>
                <a:lnTo>
                  <a:pt x="190344" y="172831"/>
                </a:lnTo>
                <a:lnTo>
                  <a:pt x="191918" y="162709"/>
                </a:lnTo>
                <a:close/>
              </a:path>
              <a:path w="198755" h="320675">
                <a:moveTo>
                  <a:pt x="169782" y="164729"/>
                </a:moveTo>
                <a:lnTo>
                  <a:pt x="34961" y="164729"/>
                </a:lnTo>
                <a:lnTo>
                  <a:pt x="34961" y="165427"/>
                </a:lnTo>
                <a:lnTo>
                  <a:pt x="73573" y="169130"/>
                </a:lnTo>
                <a:lnTo>
                  <a:pt x="86354" y="170192"/>
                </a:lnTo>
                <a:lnTo>
                  <a:pt x="100012" y="171124"/>
                </a:lnTo>
                <a:lnTo>
                  <a:pt x="114758" y="171867"/>
                </a:lnTo>
                <a:lnTo>
                  <a:pt x="127395" y="171533"/>
                </a:lnTo>
                <a:lnTo>
                  <a:pt x="139983" y="170429"/>
                </a:lnTo>
                <a:lnTo>
                  <a:pt x="152518" y="168577"/>
                </a:lnTo>
                <a:lnTo>
                  <a:pt x="164994" y="165997"/>
                </a:lnTo>
                <a:lnTo>
                  <a:pt x="169782" y="164729"/>
                </a:lnTo>
                <a:close/>
              </a:path>
              <a:path w="198755" h="320675">
                <a:moveTo>
                  <a:pt x="187627" y="126590"/>
                </a:moveTo>
                <a:lnTo>
                  <a:pt x="86473" y="126590"/>
                </a:lnTo>
                <a:lnTo>
                  <a:pt x="109497" y="132287"/>
                </a:lnTo>
                <a:lnTo>
                  <a:pt x="108215" y="157540"/>
                </a:lnTo>
                <a:lnTo>
                  <a:pt x="95299" y="159725"/>
                </a:lnTo>
                <a:lnTo>
                  <a:pt x="192852" y="159725"/>
                </a:lnTo>
                <a:lnTo>
                  <a:pt x="194028" y="156626"/>
                </a:lnTo>
                <a:lnTo>
                  <a:pt x="135330" y="156626"/>
                </a:lnTo>
                <a:lnTo>
                  <a:pt x="136701" y="128661"/>
                </a:lnTo>
                <a:lnTo>
                  <a:pt x="138632" y="127187"/>
                </a:lnTo>
                <a:lnTo>
                  <a:pt x="188549" y="127187"/>
                </a:lnTo>
                <a:lnTo>
                  <a:pt x="187627" y="126590"/>
                </a:lnTo>
                <a:close/>
              </a:path>
              <a:path w="198755" h="320675">
                <a:moveTo>
                  <a:pt x="188549" y="127187"/>
                </a:moveTo>
                <a:lnTo>
                  <a:pt x="138632" y="127187"/>
                </a:lnTo>
                <a:lnTo>
                  <a:pt x="140143" y="128686"/>
                </a:lnTo>
                <a:lnTo>
                  <a:pt x="142746" y="130045"/>
                </a:lnTo>
                <a:lnTo>
                  <a:pt x="143203" y="133740"/>
                </a:lnTo>
                <a:lnTo>
                  <a:pt x="141420" y="148642"/>
                </a:lnTo>
                <a:lnTo>
                  <a:pt x="135330" y="156626"/>
                </a:lnTo>
                <a:lnTo>
                  <a:pt x="194028" y="156626"/>
                </a:lnTo>
                <a:lnTo>
                  <a:pt x="195619" y="152435"/>
                </a:lnTo>
                <a:lnTo>
                  <a:pt x="167486" y="152435"/>
                </a:lnTo>
                <a:lnTo>
                  <a:pt x="170610" y="133423"/>
                </a:lnTo>
                <a:lnTo>
                  <a:pt x="194875" y="133423"/>
                </a:lnTo>
                <a:lnTo>
                  <a:pt x="190333" y="128343"/>
                </a:lnTo>
                <a:lnTo>
                  <a:pt x="188549" y="127187"/>
                </a:lnTo>
                <a:close/>
              </a:path>
              <a:path w="198755" h="320675">
                <a:moveTo>
                  <a:pt x="194875" y="133423"/>
                </a:moveTo>
                <a:lnTo>
                  <a:pt x="170610" y="133423"/>
                </a:lnTo>
                <a:lnTo>
                  <a:pt x="185736" y="140027"/>
                </a:lnTo>
                <a:lnTo>
                  <a:pt x="186549" y="142910"/>
                </a:lnTo>
                <a:lnTo>
                  <a:pt x="167486" y="152435"/>
                </a:lnTo>
                <a:lnTo>
                  <a:pt x="195619" y="152435"/>
                </a:lnTo>
                <a:lnTo>
                  <a:pt x="197174" y="148320"/>
                </a:lnTo>
                <a:lnTo>
                  <a:pt x="198388" y="137352"/>
                </a:lnTo>
                <a:lnTo>
                  <a:pt x="194875" y="133423"/>
                </a:lnTo>
                <a:close/>
              </a:path>
              <a:path w="198755" h="320675">
                <a:moveTo>
                  <a:pt x="89070" y="136598"/>
                </a:moveTo>
                <a:lnTo>
                  <a:pt x="33031" y="136598"/>
                </a:lnTo>
                <a:lnTo>
                  <a:pt x="40549" y="148320"/>
                </a:lnTo>
                <a:lnTo>
                  <a:pt x="39279" y="149882"/>
                </a:lnTo>
                <a:lnTo>
                  <a:pt x="92572" y="149882"/>
                </a:lnTo>
                <a:lnTo>
                  <a:pt x="90397" y="141783"/>
                </a:lnTo>
                <a:lnTo>
                  <a:pt x="89070" y="136598"/>
                </a:lnTo>
                <a:close/>
              </a:path>
              <a:path w="198755" h="320675">
                <a:moveTo>
                  <a:pt x="54608" y="45958"/>
                </a:moveTo>
                <a:lnTo>
                  <a:pt x="47941" y="46911"/>
                </a:lnTo>
                <a:lnTo>
                  <a:pt x="46798" y="50644"/>
                </a:lnTo>
                <a:lnTo>
                  <a:pt x="45968" y="64208"/>
                </a:lnTo>
                <a:lnTo>
                  <a:pt x="45878" y="68361"/>
                </a:lnTo>
                <a:lnTo>
                  <a:pt x="47092" y="79840"/>
                </a:lnTo>
                <a:lnTo>
                  <a:pt x="50154" y="92229"/>
                </a:lnTo>
                <a:lnTo>
                  <a:pt x="52513" y="99819"/>
                </a:lnTo>
                <a:lnTo>
                  <a:pt x="54265" y="107718"/>
                </a:lnTo>
                <a:lnTo>
                  <a:pt x="56285" y="115465"/>
                </a:lnTo>
                <a:lnTo>
                  <a:pt x="48868" y="118335"/>
                </a:lnTo>
                <a:lnTo>
                  <a:pt x="172624" y="118335"/>
                </a:lnTo>
                <a:lnTo>
                  <a:pt x="173023" y="115516"/>
                </a:lnTo>
                <a:lnTo>
                  <a:pt x="138898" y="115516"/>
                </a:lnTo>
                <a:lnTo>
                  <a:pt x="137394" y="113141"/>
                </a:lnTo>
                <a:lnTo>
                  <a:pt x="95198" y="113141"/>
                </a:lnTo>
                <a:lnTo>
                  <a:pt x="85800" y="112722"/>
                </a:lnTo>
                <a:lnTo>
                  <a:pt x="82459" y="110195"/>
                </a:lnTo>
                <a:lnTo>
                  <a:pt x="80283" y="103559"/>
                </a:lnTo>
                <a:lnTo>
                  <a:pt x="77152" y="93037"/>
                </a:lnTo>
                <a:lnTo>
                  <a:pt x="58850" y="93037"/>
                </a:lnTo>
                <a:lnTo>
                  <a:pt x="56962" y="88658"/>
                </a:lnTo>
                <a:lnTo>
                  <a:pt x="53236" y="76497"/>
                </a:lnTo>
                <a:lnTo>
                  <a:pt x="50100" y="64208"/>
                </a:lnTo>
                <a:lnTo>
                  <a:pt x="49516" y="61376"/>
                </a:lnTo>
                <a:lnTo>
                  <a:pt x="52716" y="57744"/>
                </a:lnTo>
                <a:lnTo>
                  <a:pt x="54189" y="54480"/>
                </a:lnTo>
                <a:lnTo>
                  <a:pt x="61179" y="54480"/>
                </a:lnTo>
                <a:lnTo>
                  <a:pt x="54608" y="45958"/>
                </a:lnTo>
                <a:close/>
              </a:path>
              <a:path w="198755" h="320675">
                <a:moveTo>
                  <a:pt x="165772" y="0"/>
                </a:moveTo>
                <a:lnTo>
                  <a:pt x="160449" y="10828"/>
                </a:lnTo>
                <a:lnTo>
                  <a:pt x="159790" y="23822"/>
                </a:lnTo>
                <a:lnTo>
                  <a:pt x="160225" y="27093"/>
                </a:lnTo>
                <a:lnTo>
                  <a:pt x="160297" y="29134"/>
                </a:lnTo>
                <a:lnTo>
                  <a:pt x="159980" y="32915"/>
                </a:lnTo>
                <a:lnTo>
                  <a:pt x="158838" y="39002"/>
                </a:lnTo>
                <a:lnTo>
                  <a:pt x="156783" y="49535"/>
                </a:lnTo>
                <a:lnTo>
                  <a:pt x="151887" y="73897"/>
                </a:lnTo>
                <a:lnTo>
                  <a:pt x="148986" y="89022"/>
                </a:lnTo>
                <a:lnTo>
                  <a:pt x="144829" y="114056"/>
                </a:lnTo>
                <a:lnTo>
                  <a:pt x="138898" y="115516"/>
                </a:lnTo>
                <a:lnTo>
                  <a:pt x="173023" y="115516"/>
                </a:lnTo>
                <a:lnTo>
                  <a:pt x="175536" y="98219"/>
                </a:lnTo>
                <a:lnTo>
                  <a:pt x="177208" y="85996"/>
                </a:lnTo>
                <a:lnTo>
                  <a:pt x="178619" y="73897"/>
                </a:lnTo>
                <a:lnTo>
                  <a:pt x="178969" y="69987"/>
                </a:lnTo>
                <a:lnTo>
                  <a:pt x="174471" y="69987"/>
                </a:lnTo>
                <a:lnTo>
                  <a:pt x="162876" y="68361"/>
                </a:lnTo>
                <a:lnTo>
                  <a:pt x="159027" y="58660"/>
                </a:lnTo>
                <a:lnTo>
                  <a:pt x="165263" y="34109"/>
                </a:lnTo>
                <a:lnTo>
                  <a:pt x="180073" y="34109"/>
                </a:lnTo>
                <a:lnTo>
                  <a:pt x="180070" y="33563"/>
                </a:lnTo>
                <a:lnTo>
                  <a:pt x="182177" y="27622"/>
                </a:lnTo>
                <a:lnTo>
                  <a:pt x="181801" y="15897"/>
                </a:lnTo>
                <a:lnTo>
                  <a:pt x="175838" y="6433"/>
                </a:lnTo>
                <a:lnTo>
                  <a:pt x="165772" y="0"/>
                </a:lnTo>
                <a:close/>
              </a:path>
              <a:path w="198755" h="320675">
                <a:moveTo>
                  <a:pt x="131329" y="12773"/>
                </a:moveTo>
                <a:lnTo>
                  <a:pt x="114085" y="53257"/>
                </a:lnTo>
                <a:lnTo>
                  <a:pt x="112089" y="91310"/>
                </a:lnTo>
                <a:lnTo>
                  <a:pt x="111664" y="98559"/>
                </a:lnTo>
                <a:lnTo>
                  <a:pt x="111073" y="105127"/>
                </a:lnTo>
                <a:lnTo>
                  <a:pt x="110552" y="112049"/>
                </a:lnTo>
                <a:lnTo>
                  <a:pt x="102411" y="112417"/>
                </a:lnTo>
                <a:lnTo>
                  <a:pt x="95198" y="113141"/>
                </a:lnTo>
                <a:lnTo>
                  <a:pt x="137394" y="113141"/>
                </a:lnTo>
                <a:lnTo>
                  <a:pt x="137512" y="110195"/>
                </a:lnTo>
                <a:lnTo>
                  <a:pt x="137774" y="105127"/>
                </a:lnTo>
                <a:lnTo>
                  <a:pt x="138715" y="78604"/>
                </a:lnTo>
                <a:lnTo>
                  <a:pt x="139231" y="68018"/>
                </a:lnTo>
                <a:lnTo>
                  <a:pt x="139371" y="65899"/>
                </a:lnTo>
                <a:lnTo>
                  <a:pt x="139648" y="62722"/>
                </a:lnTo>
                <a:lnTo>
                  <a:pt x="122845" y="62722"/>
                </a:lnTo>
                <a:lnTo>
                  <a:pt x="121118" y="62621"/>
                </a:lnTo>
                <a:lnTo>
                  <a:pt x="121448" y="55369"/>
                </a:lnTo>
                <a:lnTo>
                  <a:pt x="123049" y="47876"/>
                </a:lnTo>
                <a:lnTo>
                  <a:pt x="120674" y="35658"/>
                </a:lnTo>
                <a:lnTo>
                  <a:pt x="120699" y="31252"/>
                </a:lnTo>
                <a:lnTo>
                  <a:pt x="124217" y="24990"/>
                </a:lnTo>
                <a:lnTo>
                  <a:pt x="126592" y="22704"/>
                </a:lnTo>
                <a:lnTo>
                  <a:pt x="130097" y="22590"/>
                </a:lnTo>
                <a:lnTo>
                  <a:pt x="136106" y="22590"/>
                </a:lnTo>
                <a:lnTo>
                  <a:pt x="134402" y="17193"/>
                </a:lnTo>
                <a:lnTo>
                  <a:pt x="133755" y="15364"/>
                </a:lnTo>
                <a:lnTo>
                  <a:pt x="131329" y="12773"/>
                </a:lnTo>
                <a:close/>
              </a:path>
              <a:path w="198755" h="320675">
                <a:moveTo>
                  <a:pt x="61179" y="54480"/>
                </a:moveTo>
                <a:lnTo>
                  <a:pt x="54189" y="54480"/>
                </a:lnTo>
                <a:lnTo>
                  <a:pt x="57301" y="55559"/>
                </a:lnTo>
                <a:lnTo>
                  <a:pt x="65924" y="68018"/>
                </a:lnTo>
                <a:lnTo>
                  <a:pt x="55053" y="72781"/>
                </a:lnTo>
                <a:lnTo>
                  <a:pt x="59892" y="92770"/>
                </a:lnTo>
                <a:lnTo>
                  <a:pt x="58850" y="93037"/>
                </a:lnTo>
                <a:lnTo>
                  <a:pt x="77152" y="93037"/>
                </a:lnTo>
                <a:lnTo>
                  <a:pt x="76729" y="91614"/>
                </a:lnTo>
                <a:lnTo>
                  <a:pt x="73884" y="78779"/>
                </a:lnTo>
                <a:lnTo>
                  <a:pt x="69305" y="66465"/>
                </a:lnTo>
                <a:lnTo>
                  <a:pt x="62277" y="55903"/>
                </a:lnTo>
                <a:lnTo>
                  <a:pt x="61179" y="54480"/>
                </a:lnTo>
                <a:close/>
              </a:path>
              <a:path w="198755" h="320675">
                <a:moveTo>
                  <a:pt x="2475" y="64919"/>
                </a:moveTo>
                <a:lnTo>
                  <a:pt x="1713" y="69783"/>
                </a:lnTo>
                <a:lnTo>
                  <a:pt x="42" y="73409"/>
                </a:lnTo>
                <a:lnTo>
                  <a:pt x="0" y="73897"/>
                </a:lnTo>
                <a:lnTo>
                  <a:pt x="2273" y="80566"/>
                </a:lnTo>
                <a:lnTo>
                  <a:pt x="6703" y="91888"/>
                </a:lnTo>
                <a:lnTo>
                  <a:pt x="6790" y="92072"/>
                </a:lnTo>
                <a:lnTo>
                  <a:pt x="6882" y="75054"/>
                </a:lnTo>
                <a:lnTo>
                  <a:pt x="17081" y="75054"/>
                </a:lnTo>
                <a:lnTo>
                  <a:pt x="13966" y="72485"/>
                </a:lnTo>
                <a:lnTo>
                  <a:pt x="2475" y="64919"/>
                </a:lnTo>
                <a:close/>
              </a:path>
              <a:path w="198755" h="320675">
                <a:moveTo>
                  <a:pt x="180073" y="34109"/>
                </a:moveTo>
                <a:lnTo>
                  <a:pt x="165263" y="34109"/>
                </a:lnTo>
                <a:lnTo>
                  <a:pt x="174471" y="35544"/>
                </a:lnTo>
                <a:lnTo>
                  <a:pt x="174471" y="69987"/>
                </a:lnTo>
                <a:lnTo>
                  <a:pt x="178969" y="69987"/>
                </a:lnTo>
                <a:lnTo>
                  <a:pt x="179755" y="60787"/>
                </a:lnTo>
                <a:lnTo>
                  <a:pt x="180195" y="50644"/>
                </a:lnTo>
                <a:lnTo>
                  <a:pt x="180073" y="34109"/>
                </a:lnTo>
                <a:close/>
              </a:path>
              <a:path w="198755" h="320675">
                <a:moveTo>
                  <a:pt x="136106" y="22590"/>
                </a:moveTo>
                <a:lnTo>
                  <a:pt x="130097" y="22590"/>
                </a:lnTo>
                <a:lnTo>
                  <a:pt x="132472" y="25079"/>
                </a:lnTo>
                <a:lnTo>
                  <a:pt x="134860" y="30058"/>
                </a:lnTo>
                <a:lnTo>
                  <a:pt x="135409" y="33665"/>
                </a:lnTo>
                <a:lnTo>
                  <a:pt x="136422" y="37284"/>
                </a:lnTo>
                <a:lnTo>
                  <a:pt x="124509" y="38465"/>
                </a:lnTo>
                <a:lnTo>
                  <a:pt x="122845" y="62722"/>
                </a:lnTo>
                <a:lnTo>
                  <a:pt x="139648" y="62722"/>
                </a:lnTo>
                <a:lnTo>
                  <a:pt x="140368" y="54480"/>
                </a:lnTo>
                <a:lnTo>
                  <a:pt x="140449" y="41356"/>
                </a:lnTo>
                <a:lnTo>
                  <a:pt x="138172" y="29134"/>
                </a:lnTo>
                <a:lnTo>
                  <a:pt x="136106" y="22590"/>
                </a:lnTo>
                <a:close/>
              </a:path>
            </a:pathLst>
          </a:custGeom>
          <a:solidFill>
            <a:srgbClr val="FFFFFF"/>
          </a:solidFill>
        </p:spPr>
        <p:txBody>
          <a:bodyPr wrap="square" lIns="0" tIns="0" rIns="0" bIns="0" rtlCol="0"/>
          <a:lstStyle/>
          <a:p>
            <a:endParaRPr/>
          </a:p>
        </p:txBody>
      </p:sp>
      <p:sp>
        <p:nvSpPr>
          <p:cNvPr id="128" name="object 128"/>
          <p:cNvSpPr/>
          <p:nvPr/>
        </p:nvSpPr>
        <p:spPr>
          <a:xfrm>
            <a:off x="9058662" y="1936813"/>
            <a:ext cx="304196" cy="303499"/>
          </a:xfrm>
          <a:prstGeom prst="rect">
            <a:avLst/>
          </a:prstGeom>
          <a:blipFill>
            <a:blip r:embed="rId15" cstate="print"/>
            <a:stretch>
              <a:fillRect/>
            </a:stretch>
          </a:blipFill>
        </p:spPr>
        <p:txBody>
          <a:bodyPr wrap="square" lIns="0" tIns="0" rIns="0" bIns="0" rtlCol="0"/>
          <a:lstStyle/>
          <a:p>
            <a:endParaRPr/>
          </a:p>
        </p:txBody>
      </p:sp>
      <p:sp>
        <p:nvSpPr>
          <p:cNvPr id="129" name="object 129"/>
          <p:cNvSpPr/>
          <p:nvPr/>
        </p:nvSpPr>
        <p:spPr>
          <a:xfrm>
            <a:off x="9058662" y="2453411"/>
            <a:ext cx="304196" cy="303502"/>
          </a:xfrm>
          <a:prstGeom prst="rect">
            <a:avLst/>
          </a:prstGeom>
          <a:blipFill>
            <a:blip r:embed="rId15" cstate="print"/>
            <a:stretch>
              <a:fillRect/>
            </a:stretch>
          </a:blipFill>
        </p:spPr>
        <p:txBody>
          <a:bodyPr wrap="square" lIns="0" tIns="0" rIns="0" bIns="0" rtlCol="0"/>
          <a:lstStyle/>
          <a:p>
            <a:endParaRPr/>
          </a:p>
        </p:txBody>
      </p:sp>
      <p:sp>
        <p:nvSpPr>
          <p:cNvPr id="130" name="object 130"/>
          <p:cNvSpPr/>
          <p:nvPr/>
        </p:nvSpPr>
        <p:spPr>
          <a:xfrm>
            <a:off x="9058662" y="2925013"/>
            <a:ext cx="304196" cy="303500"/>
          </a:xfrm>
          <a:prstGeom prst="rect">
            <a:avLst/>
          </a:prstGeom>
          <a:blipFill>
            <a:blip r:embed="rId15" cstate="print"/>
            <a:stretch>
              <a:fillRect/>
            </a:stretch>
          </a:blipFill>
        </p:spPr>
        <p:txBody>
          <a:bodyPr wrap="square" lIns="0" tIns="0" rIns="0" bIns="0" rtlCol="0"/>
          <a:lstStyle/>
          <a:p>
            <a:endParaRPr/>
          </a:p>
        </p:txBody>
      </p:sp>
      <p:sp>
        <p:nvSpPr>
          <p:cNvPr id="131" name="object 131"/>
          <p:cNvSpPr/>
          <p:nvPr/>
        </p:nvSpPr>
        <p:spPr>
          <a:xfrm>
            <a:off x="9058662" y="3446373"/>
            <a:ext cx="304196" cy="303499"/>
          </a:xfrm>
          <a:prstGeom prst="rect">
            <a:avLst/>
          </a:prstGeom>
          <a:blipFill>
            <a:blip r:embed="rId15" cstate="print"/>
            <a:stretch>
              <a:fillRect/>
            </a:stretch>
          </a:blipFill>
        </p:spPr>
        <p:txBody>
          <a:bodyPr wrap="square" lIns="0" tIns="0" rIns="0" bIns="0" rtlCol="0"/>
          <a:lstStyle/>
          <a:p>
            <a:endParaRPr/>
          </a:p>
        </p:txBody>
      </p:sp>
      <p:sp>
        <p:nvSpPr>
          <p:cNvPr id="132" name="object 132"/>
          <p:cNvSpPr/>
          <p:nvPr/>
        </p:nvSpPr>
        <p:spPr>
          <a:xfrm>
            <a:off x="9058662" y="3967734"/>
            <a:ext cx="304196" cy="303499"/>
          </a:xfrm>
          <a:prstGeom prst="rect">
            <a:avLst/>
          </a:prstGeom>
          <a:blipFill>
            <a:blip r:embed="rId15" cstate="print"/>
            <a:stretch>
              <a:fillRect/>
            </a:stretch>
          </a:blipFill>
        </p:spPr>
        <p:txBody>
          <a:bodyPr wrap="square" lIns="0" tIns="0" rIns="0" bIns="0" rtlCol="0"/>
          <a:lstStyle/>
          <a:p>
            <a:endParaRPr/>
          </a:p>
        </p:txBody>
      </p:sp>
      <p:sp>
        <p:nvSpPr>
          <p:cNvPr id="133" name="object 133"/>
          <p:cNvSpPr/>
          <p:nvPr/>
        </p:nvSpPr>
        <p:spPr>
          <a:xfrm>
            <a:off x="9058662" y="4462094"/>
            <a:ext cx="304196" cy="303499"/>
          </a:xfrm>
          <a:prstGeom prst="rect">
            <a:avLst/>
          </a:prstGeom>
          <a:blipFill>
            <a:blip r:embed="rId15" cstate="print"/>
            <a:stretch>
              <a:fillRect/>
            </a:stretch>
          </a:blipFill>
        </p:spPr>
        <p:txBody>
          <a:bodyPr wrap="square" lIns="0" tIns="0" rIns="0" bIns="0" rtlCol="0"/>
          <a:lstStyle/>
          <a:p>
            <a:endParaRPr/>
          </a:p>
        </p:txBody>
      </p:sp>
      <p:sp>
        <p:nvSpPr>
          <p:cNvPr id="134" name="object 134"/>
          <p:cNvSpPr/>
          <p:nvPr/>
        </p:nvSpPr>
        <p:spPr>
          <a:xfrm>
            <a:off x="9058662" y="4938446"/>
            <a:ext cx="304196" cy="303504"/>
          </a:xfrm>
          <a:prstGeom prst="rect">
            <a:avLst/>
          </a:prstGeom>
          <a:blipFill>
            <a:blip r:embed="rId15" cstate="print"/>
            <a:stretch>
              <a:fillRect/>
            </a:stretch>
          </a:blipFill>
        </p:spPr>
        <p:txBody>
          <a:bodyPr wrap="square" lIns="0" tIns="0" rIns="0" bIns="0" rtlCol="0"/>
          <a:lstStyle/>
          <a:p>
            <a:endParaRPr/>
          </a:p>
        </p:txBody>
      </p:sp>
      <p:sp>
        <p:nvSpPr>
          <p:cNvPr id="135" name="object 135"/>
          <p:cNvSpPr/>
          <p:nvPr/>
        </p:nvSpPr>
        <p:spPr>
          <a:xfrm>
            <a:off x="9058662" y="5414810"/>
            <a:ext cx="304196" cy="303491"/>
          </a:xfrm>
          <a:prstGeom prst="rect">
            <a:avLst/>
          </a:prstGeom>
          <a:blipFill>
            <a:blip r:embed="rId15" cstate="print"/>
            <a:stretch>
              <a:fillRect/>
            </a:stretch>
          </a:blipFill>
        </p:spPr>
        <p:txBody>
          <a:bodyPr wrap="square" lIns="0" tIns="0" rIns="0" bIns="0" rtlCol="0"/>
          <a:lstStyle/>
          <a:p>
            <a:endParaRPr/>
          </a:p>
        </p:txBody>
      </p:sp>
      <p:sp>
        <p:nvSpPr>
          <p:cNvPr id="136" name="object 136"/>
          <p:cNvSpPr/>
          <p:nvPr/>
        </p:nvSpPr>
        <p:spPr>
          <a:xfrm>
            <a:off x="9058662" y="5891174"/>
            <a:ext cx="304196" cy="303500"/>
          </a:xfrm>
          <a:prstGeom prst="rect">
            <a:avLst/>
          </a:prstGeom>
          <a:blipFill>
            <a:blip r:embed="rId15" cstate="print"/>
            <a:stretch>
              <a:fillRect/>
            </a:stretch>
          </a:blipFill>
        </p:spPr>
        <p:txBody>
          <a:bodyPr wrap="square" lIns="0" tIns="0" rIns="0" bIns="0" rtlCol="0"/>
          <a:lstStyle/>
          <a:p>
            <a:endParaRPr/>
          </a:p>
        </p:txBody>
      </p:sp>
      <p:sp>
        <p:nvSpPr>
          <p:cNvPr id="137" name="object 137"/>
          <p:cNvSpPr/>
          <p:nvPr/>
        </p:nvSpPr>
        <p:spPr>
          <a:xfrm>
            <a:off x="9058662" y="6348996"/>
            <a:ext cx="304196" cy="303500"/>
          </a:xfrm>
          <a:prstGeom prst="rect">
            <a:avLst/>
          </a:prstGeom>
          <a:blipFill>
            <a:blip r:embed="rId15" cstate="print"/>
            <a:stretch>
              <a:fillRect/>
            </a:stretch>
          </a:blipFill>
        </p:spPr>
        <p:txBody>
          <a:bodyPr wrap="square" lIns="0" tIns="0" rIns="0" bIns="0" rtlCol="0"/>
          <a:lstStyle/>
          <a:p>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5697220" cy="141668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16510">
              <a:lnSpc>
                <a:spcPct val="100000"/>
              </a:lnSpc>
              <a:spcBef>
                <a:spcPts val="935"/>
              </a:spcBef>
            </a:pPr>
            <a:r>
              <a:rPr sz="2000" b="1" spc="70" dirty="0">
                <a:solidFill>
                  <a:srgbClr val="5284C4"/>
                </a:solidFill>
                <a:latin typeface="Segoe UI"/>
                <a:cs typeface="Segoe UI"/>
              </a:rPr>
              <a:t>НИЖЕ</a:t>
            </a:r>
            <a:r>
              <a:rPr sz="2000" b="1" spc="30" dirty="0">
                <a:solidFill>
                  <a:srgbClr val="5284C4"/>
                </a:solidFill>
                <a:latin typeface="Segoe UI"/>
                <a:cs typeface="Segoe UI"/>
              </a:rPr>
              <a:t>Г</a:t>
            </a:r>
            <a:r>
              <a:rPr sz="2000" b="1" spc="70" dirty="0">
                <a:solidFill>
                  <a:srgbClr val="5284C4"/>
                </a:solidFill>
                <a:latin typeface="Segoe UI"/>
                <a:cs typeface="Segoe UI"/>
              </a:rPr>
              <a:t>О</a:t>
            </a:r>
            <a:r>
              <a:rPr sz="2000" b="1" spc="60" dirty="0">
                <a:solidFill>
                  <a:srgbClr val="5284C4"/>
                </a:solidFill>
                <a:latin typeface="Segoe UI"/>
                <a:cs typeface="Segoe UI"/>
              </a:rPr>
              <a:t>РО</a:t>
            </a:r>
            <a:r>
              <a:rPr sz="2000" b="1" spc="70" dirty="0">
                <a:solidFill>
                  <a:srgbClr val="5284C4"/>
                </a:solidFill>
                <a:latin typeface="Segoe UI"/>
                <a:cs typeface="Segoe UI"/>
              </a:rPr>
              <a:t>ДСКА</a:t>
            </a:r>
            <a:r>
              <a:rPr sz="2000" b="1" dirty="0">
                <a:solidFill>
                  <a:srgbClr val="5284C4"/>
                </a:solidFill>
                <a:latin typeface="Segoe UI"/>
                <a:cs typeface="Segoe UI"/>
              </a:rPr>
              <a:t>Я</a:t>
            </a:r>
            <a:r>
              <a:rPr sz="2000" b="1" spc="70" dirty="0">
                <a:solidFill>
                  <a:srgbClr val="5284C4"/>
                </a:solidFill>
                <a:latin typeface="Segoe UI"/>
                <a:cs typeface="Segoe UI"/>
              </a:rPr>
              <a:t> ОБЛ</a:t>
            </a:r>
            <a:r>
              <a:rPr sz="2000" b="1" spc="50" dirty="0">
                <a:solidFill>
                  <a:srgbClr val="5284C4"/>
                </a:solidFill>
                <a:latin typeface="Segoe UI"/>
                <a:cs typeface="Segoe UI"/>
              </a:rPr>
              <a:t>А</a:t>
            </a:r>
            <a:r>
              <a:rPr sz="2000" b="1" spc="70" dirty="0">
                <a:solidFill>
                  <a:srgbClr val="5284C4"/>
                </a:solidFill>
                <a:latin typeface="Segoe UI"/>
                <a:cs typeface="Segoe UI"/>
              </a:rPr>
              <a:t>СТ</a:t>
            </a:r>
            <a:r>
              <a:rPr sz="2000" b="1" dirty="0">
                <a:solidFill>
                  <a:srgbClr val="5284C4"/>
                </a:solidFill>
                <a:latin typeface="Segoe UI"/>
                <a:cs typeface="Segoe UI"/>
              </a:rPr>
              <a:t>Ь</a:t>
            </a:r>
            <a:r>
              <a:rPr sz="2000" b="1" spc="35" dirty="0">
                <a:solidFill>
                  <a:srgbClr val="5284C4"/>
                </a:solidFill>
                <a:latin typeface="Segoe UI"/>
                <a:cs typeface="Segoe UI"/>
              </a:rPr>
              <a:t> </a:t>
            </a:r>
            <a:r>
              <a:rPr sz="3000" b="1" baseline="2777" dirty="0">
                <a:solidFill>
                  <a:srgbClr val="5284C4"/>
                </a:solidFill>
                <a:latin typeface="Segoe UI"/>
                <a:cs typeface="Segoe UI"/>
              </a:rPr>
              <a:t>—</a:t>
            </a:r>
            <a:endParaRPr sz="3000" baseline="2777">
              <a:latin typeface="Segoe UI"/>
              <a:cs typeface="Segoe UI"/>
            </a:endParaRPr>
          </a:p>
          <a:p>
            <a:pPr marL="16510">
              <a:lnSpc>
                <a:spcPts val="2360"/>
              </a:lnSpc>
              <a:spcBef>
                <a:spcPts val="400"/>
              </a:spcBef>
            </a:pPr>
            <a:r>
              <a:rPr sz="2000" b="1" spc="70" dirty="0">
                <a:solidFill>
                  <a:srgbClr val="5284C4"/>
                </a:solidFill>
                <a:latin typeface="Segoe UI"/>
                <a:cs typeface="Segoe UI"/>
              </a:rPr>
              <a:t>ЦЕНТ</a:t>
            </a:r>
            <a:r>
              <a:rPr sz="2000" b="1" dirty="0">
                <a:solidFill>
                  <a:srgbClr val="5284C4"/>
                </a:solidFill>
                <a:latin typeface="Segoe UI"/>
                <a:cs typeface="Segoe UI"/>
              </a:rPr>
              <a:t>Р</a:t>
            </a:r>
            <a:r>
              <a:rPr sz="2000" b="1" spc="70" dirty="0">
                <a:solidFill>
                  <a:srgbClr val="5284C4"/>
                </a:solidFill>
                <a:latin typeface="Segoe UI"/>
                <a:cs typeface="Segoe UI"/>
              </a:rPr>
              <a:t> </a:t>
            </a:r>
            <a:r>
              <a:rPr sz="2000" b="1" spc="60" dirty="0">
                <a:solidFill>
                  <a:srgbClr val="5284C4"/>
                </a:solidFill>
                <a:latin typeface="Segoe UI"/>
                <a:cs typeface="Segoe UI"/>
              </a:rPr>
              <a:t>О</a:t>
            </a:r>
            <a:r>
              <a:rPr sz="2000" b="1" spc="70" dirty="0">
                <a:solidFill>
                  <a:srgbClr val="5284C4"/>
                </a:solidFill>
                <a:latin typeface="Segoe UI"/>
                <a:cs typeface="Segoe UI"/>
              </a:rPr>
              <a:t>ЛИМПИ</a:t>
            </a:r>
            <a:r>
              <a:rPr sz="2000" b="1" spc="140" dirty="0">
                <a:solidFill>
                  <a:srgbClr val="5284C4"/>
                </a:solidFill>
                <a:latin typeface="Segoe UI"/>
                <a:cs typeface="Segoe UI"/>
              </a:rPr>
              <a:t>А</a:t>
            </a:r>
            <a:r>
              <a:rPr sz="2000" b="1" spc="70" dirty="0">
                <a:solidFill>
                  <a:srgbClr val="5284C4"/>
                </a:solidFill>
                <a:latin typeface="Segoe UI"/>
                <a:cs typeface="Segoe UI"/>
              </a:rPr>
              <a:t>ДНО</a:t>
            </a:r>
            <a:r>
              <a:rPr sz="2000" b="1" spc="30" dirty="0">
                <a:solidFill>
                  <a:srgbClr val="5284C4"/>
                </a:solidFill>
                <a:latin typeface="Segoe UI"/>
                <a:cs typeface="Segoe UI"/>
              </a:rPr>
              <a:t>Г</a:t>
            </a:r>
            <a:r>
              <a:rPr sz="2000" b="1" dirty="0">
                <a:solidFill>
                  <a:srgbClr val="5284C4"/>
                </a:solidFill>
                <a:latin typeface="Segoe UI"/>
                <a:cs typeface="Segoe UI"/>
              </a:rPr>
              <a:t>О</a:t>
            </a:r>
            <a:r>
              <a:rPr sz="2000" b="1" spc="70" dirty="0">
                <a:solidFill>
                  <a:srgbClr val="5284C4"/>
                </a:solidFill>
                <a:latin typeface="Segoe UI"/>
                <a:cs typeface="Segoe UI"/>
              </a:rPr>
              <a:t> ДВИЖЕНИЯ</a:t>
            </a:r>
            <a:endParaRPr sz="2000">
              <a:latin typeface="Segoe UI"/>
              <a:cs typeface="Segoe UI"/>
            </a:endParaRPr>
          </a:p>
          <a:p>
            <a:pPr marL="13335" marR="5080">
              <a:lnSpc>
                <a:spcPts val="1800"/>
              </a:lnSpc>
              <a:spcBef>
                <a:spcPts val="15"/>
              </a:spcBef>
            </a:pPr>
            <a:r>
              <a:rPr sz="1500" b="1" spc="-15" dirty="0">
                <a:solidFill>
                  <a:srgbClr val="575756"/>
                </a:solidFill>
                <a:latin typeface="Segoe UI"/>
                <a:cs typeface="Segoe UI"/>
              </a:rPr>
              <a:t>К</a:t>
            </a:r>
            <a:r>
              <a:rPr sz="1500" b="1" dirty="0">
                <a:solidFill>
                  <a:srgbClr val="575756"/>
                </a:solidFill>
                <a:latin typeface="Segoe UI"/>
                <a:cs typeface="Segoe UI"/>
              </a:rPr>
              <a:t>оличество участни</a:t>
            </a:r>
            <a:r>
              <a:rPr sz="1500" b="1" spc="-30" dirty="0">
                <a:solidFill>
                  <a:srgbClr val="575756"/>
                </a:solidFill>
                <a:latin typeface="Segoe UI"/>
                <a:cs typeface="Segoe UI"/>
              </a:rPr>
              <a:t>к</a:t>
            </a:r>
            <a:r>
              <a:rPr sz="1500" b="1" dirty="0">
                <a:solidFill>
                  <a:srgbClr val="575756"/>
                </a:solidFill>
                <a:latin typeface="Segoe UI"/>
                <a:cs typeface="Segoe UI"/>
              </a:rPr>
              <a:t>ов регионально</a:t>
            </a:r>
            <a:r>
              <a:rPr sz="1500" b="1" spc="-20" dirty="0">
                <a:solidFill>
                  <a:srgbClr val="575756"/>
                </a:solidFill>
                <a:latin typeface="Segoe UI"/>
                <a:cs typeface="Segoe UI"/>
              </a:rPr>
              <a:t>г</a:t>
            </a:r>
            <a:r>
              <a:rPr sz="1500" b="1" dirty="0">
                <a:solidFill>
                  <a:srgbClr val="575756"/>
                </a:solidFill>
                <a:latin typeface="Segoe UI"/>
                <a:cs typeface="Segoe UI"/>
              </a:rPr>
              <a:t>о </a:t>
            </a:r>
            <a:r>
              <a:rPr sz="1500" b="1" spc="-25" dirty="0">
                <a:solidFill>
                  <a:srgbClr val="575756"/>
                </a:solidFill>
                <a:latin typeface="Segoe UI"/>
                <a:cs typeface="Segoe UI"/>
              </a:rPr>
              <a:t>э</a:t>
            </a:r>
            <a:r>
              <a:rPr sz="1500" b="1" dirty="0">
                <a:solidFill>
                  <a:srgbClr val="575756"/>
                </a:solidFill>
                <a:latin typeface="Segoe UI"/>
                <a:cs typeface="Segoe UI"/>
              </a:rPr>
              <a:t>тапа Всероссийс</a:t>
            </a:r>
            <a:r>
              <a:rPr sz="1500" b="1" spc="-25" dirty="0">
                <a:solidFill>
                  <a:srgbClr val="575756"/>
                </a:solidFill>
                <a:latin typeface="Segoe UI"/>
                <a:cs typeface="Segoe UI"/>
              </a:rPr>
              <a:t>к</a:t>
            </a:r>
            <a:r>
              <a:rPr sz="1500" b="1" dirty="0">
                <a:solidFill>
                  <a:srgbClr val="575756"/>
                </a:solidFill>
                <a:latin typeface="Segoe UI"/>
                <a:cs typeface="Segoe UI"/>
              </a:rPr>
              <a:t>ой олимпиады ш</a:t>
            </a:r>
            <a:r>
              <a:rPr sz="1500" b="1" spc="-25" dirty="0">
                <a:solidFill>
                  <a:srgbClr val="575756"/>
                </a:solidFill>
                <a:latin typeface="Segoe UI"/>
                <a:cs typeface="Segoe UI"/>
              </a:rPr>
              <a:t>к</a:t>
            </a:r>
            <a:r>
              <a:rPr sz="1500" b="1" dirty="0">
                <a:solidFill>
                  <a:srgbClr val="575756"/>
                </a:solidFill>
                <a:latin typeface="Segoe UI"/>
                <a:cs typeface="Segoe UI"/>
              </a:rPr>
              <a:t>ольни</a:t>
            </a:r>
            <a:r>
              <a:rPr sz="1500" b="1" spc="-25" dirty="0">
                <a:solidFill>
                  <a:srgbClr val="575756"/>
                </a:solidFill>
                <a:latin typeface="Segoe UI"/>
                <a:cs typeface="Segoe UI"/>
              </a:rPr>
              <a:t>к</a:t>
            </a:r>
            <a:r>
              <a:rPr sz="1500" b="1" dirty="0">
                <a:solidFill>
                  <a:srgbClr val="575756"/>
                </a:solidFill>
                <a:latin typeface="Segoe UI"/>
                <a:cs typeface="Segoe UI"/>
              </a:rPr>
              <a:t>ов за пери</a:t>
            </a:r>
            <a:r>
              <a:rPr sz="1500" b="1" spc="-15" dirty="0">
                <a:solidFill>
                  <a:srgbClr val="575756"/>
                </a:solidFill>
                <a:latin typeface="Segoe UI"/>
                <a:cs typeface="Segoe UI"/>
              </a:rPr>
              <a:t>о</a:t>
            </a:r>
            <a:r>
              <a:rPr sz="1500" b="1" dirty="0">
                <a:solidFill>
                  <a:srgbClr val="575756"/>
                </a:solidFill>
                <a:latin typeface="Segoe UI"/>
                <a:cs typeface="Segoe UI"/>
              </a:rPr>
              <a:t>д 2019–2021 </a:t>
            </a:r>
            <a:r>
              <a:rPr sz="1500" b="1" spc="-20" dirty="0">
                <a:solidFill>
                  <a:srgbClr val="575756"/>
                </a:solidFill>
                <a:latin typeface="Segoe UI"/>
                <a:cs typeface="Segoe UI"/>
              </a:rPr>
              <a:t>г</a:t>
            </a:r>
            <a:r>
              <a:rPr sz="1500" b="1" spc="-15" dirty="0">
                <a:solidFill>
                  <a:srgbClr val="575756"/>
                </a:solidFill>
                <a:latin typeface="Segoe UI"/>
                <a:cs typeface="Segoe UI"/>
              </a:rPr>
              <a:t>о</a:t>
            </a:r>
            <a:r>
              <a:rPr sz="1500" b="1" dirty="0">
                <a:solidFill>
                  <a:srgbClr val="575756"/>
                </a:solidFill>
                <a:latin typeface="Segoe UI"/>
                <a:cs typeface="Segoe UI"/>
              </a:rPr>
              <a:t>дов,</a:t>
            </a:r>
            <a:r>
              <a:rPr sz="1500" b="1" spc="-5" dirty="0">
                <a:solidFill>
                  <a:srgbClr val="575756"/>
                </a:solidFill>
                <a:latin typeface="Segoe UI"/>
                <a:cs typeface="Segoe UI"/>
              </a:rPr>
              <a:t> </a:t>
            </a:r>
            <a:r>
              <a:rPr sz="1500" i="1" dirty="0">
                <a:solidFill>
                  <a:srgbClr val="575756"/>
                </a:solidFill>
                <a:latin typeface="Segoe UI"/>
                <a:cs typeface="Segoe UI"/>
              </a:rPr>
              <a:t>чел.</a:t>
            </a:r>
            <a:endParaRPr sz="1500">
              <a:latin typeface="Segoe UI"/>
              <a:cs typeface="Segoe UI"/>
            </a:endParaRPr>
          </a:p>
        </p:txBody>
      </p:sp>
      <p:sp>
        <p:nvSpPr>
          <p:cNvPr id="40" name="object 40"/>
          <p:cNvSpPr txBox="1"/>
          <p:nvPr/>
        </p:nvSpPr>
        <p:spPr>
          <a:xfrm>
            <a:off x="872724" y="6114941"/>
            <a:ext cx="5322570" cy="520700"/>
          </a:xfrm>
          <a:prstGeom prst="rect">
            <a:avLst/>
          </a:prstGeom>
        </p:spPr>
        <p:txBody>
          <a:bodyPr vert="horz" wrap="square" lIns="0" tIns="0" rIns="0" bIns="0" rtlCol="0">
            <a:spAutoFit/>
          </a:bodyPr>
          <a:lstStyle/>
          <a:p>
            <a:pPr marL="12700" marR="5080" algn="just">
              <a:lnSpc>
                <a:spcPts val="1000"/>
              </a:lnSpc>
            </a:pPr>
            <a:r>
              <a:rPr sz="900" dirty="0">
                <a:solidFill>
                  <a:srgbClr val="575756"/>
                </a:solidFill>
                <a:latin typeface="Segoe UI"/>
                <a:cs typeface="Segoe UI"/>
              </a:rPr>
              <a:t>*</a:t>
            </a:r>
            <a:r>
              <a:rPr sz="900" spc="-30" dirty="0">
                <a:solidFill>
                  <a:srgbClr val="575756"/>
                </a:solidFill>
                <a:latin typeface="Segoe UI"/>
                <a:cs typeface="Segoe UI"/>
              </a:rPr>
              <a:t> </a:t>
            </a:r>
            <a:r>
              <a:rPr sz="900" spc="-20" dirty="0">
                <a:solidFill>
                  <a:srgbClr val="575756"/>
                </a:solidFill>
                <a:latin typeface="Segoe UI"/>
                <a:cs typeface="Segoe UI"/>
              </a:rPr>
              <a:t>П</a:t>
            </a:r>
            <a:r>
              <a:rPr sz="900" dirty="0">
                <a:solidFill>
                  <a:srgbClr val="575756"/>
                </a:solidFill>
                <a:latin typeface="Segoe UI"/>
                <a:cs typeface="Segoe UI"/>
              </a:rPr>
              <a:t>о</a:t>
            </a:r>
            <a:r>
              <a:rPr sz="900" spc="-50" dirty="0">
                <a:solidFill>
                  <a:srgbClr val="575756"/>
                </a:solidFill>
                <a:latin typeface="Segoe UI"/>
                <a:cs typeface="Segoe UI"/>
              </a:rPr>
              <a:t> </a:t>
            </a:r>
            <a:r>
              <a:rPr sz="900" spc="-20" dirty="0">
                <a:solidFill>
                  <a:srgbClr val="575756"/>
                </a:solidFill>
                <a:latin typeface="Segoe UI"/>
                <a:cs typeface="Segoe UI"/>
              </a:rPr>
              <a:t>решени</a:t>
            </a:r>
            <a:r>
              <a:rPr sz="900" dirty="0">
                <a:solidFill>
                  <a:srgbClr val="575756"/>
                </a:solidFill>
                <a:latin typeface="Segoe UI"/>
                <a:cs typeface="Segoe UI"/>
              </a:rPr>
              <a:t>ю</a:t>
            </a:r>
            <a:r>
              <a:rPr sz="900" spc="-50" dirty="0">
                <a:solidFill>
                  <a:srgbClr val="575756"/>
                </a:solidFill>
                <a:latin typeface="Segoe UI"/>
                <a:cs typeface="Segoe UI"/>
              </a:rPr>
              <a:t> </a:t>
            </a:r>
            <a:r>
              <a:rPr sz="900" spc="-20" dirty="0">
                <a:solidFill>
                  <a:srgbClr val="575756"/>
                </a:solidFill>
                <a:latin typeface="Segoe UI"/>
                <a:cs typeface="Segoe UI"/>
              </a:rPr>
              <a:t>Министерств</a:t>
            </a:r>
            <a:r>
              <a:rPr sz="900" dirty="0">
                <a:solidFill>
                  <a:srgbClr val="575756"/>
                </a:solidFill>
                <a:latin typeface="Segoe UI"/>
                <a:cs typeface="Segoe UI"/>
              </a:rPr>
              <a:t>а</a:t>
            </a:r>
            <a:r>
              <a:rPr sz="900" spc="-50" dirty="0">
                <a:solidFill>
                  <a:srgbClr val="575756"/>
                </a:solidFill>
                <a:latin typeface="Segoe UI"/>
                <a:cs typeface="Segoe UI"/>
              </a:rPr>
              <a:t> </a:t>
            </a:r>
            <a:r>
              <a:rPr sz="900" spc="-20" dirty="0">
                <a:solidFill>
                  <a:srgbClr val="575756"/>
                </a:solidFill>
                <a:latin typeface="Segoe UI"/>
                <a:cs typeface="Segoe UI"/>
              </a:rPr>
              <a:t>просвещени</a:t>
            </a:r>
            <a:r>
              <a:rPr sz="900" dirty="0">
                <a:solidFill>
                  <a:srgbClr val="575756"/>
                </a:solidFill>
                <a:latin typeface="Segoe UI"/>
                <a:cs typeface="Segoe UI"/>
              </a:rPr>
              <a:t>я</a:t>
            </a:r>
            <a:r>
              <a:rPr sz="900" spc="-50" dirty="0">
                <a:solidFill>
                  <a:srgbClr val="575756"/>
                </a:solidFill>
                <a:latin typeface="Segoe UI"/>
                <a:cs typeface="Segoe UI"/>
              </a:rPr>
              <a:t> </a:t>
            </a:r>
            <a:r>
              <a:rPr sz="900" spc="-20" dirty="0">
                <a:solidFill>
                  <a:srgbClr val="575756"/>
                </a:solidFill>
                <a:latin typeface="Segoe UI"/>
                <a:cs typeface="Segoe UI"/>
              </a:rPr>
              <a:t>Р</a:t>
            </a:r>
            <a:r>
              <a:rPr sz="900" dirty="0">
                <a:solidFill>
                  <a:srgbClr val="575756"/>
                </a:solidFill>
                <a:latin typeface="Segoe UI"/>
                <a:cs typeface="Segoe UI"/>
              </a:rPr>
              <a:t>Ф</a:t>
            </a:r>
            <a:r>
              <a:rPr sz="900" spc="-50" dirty="0">
                <a:solidFill>
                  <a:srgbClr val="575756"/>
                </a:solidFill>
                <a:latin typeface="Segoe UI"/>
                <a:cs typeface="Segoe UI"/>
              </a:rPr>
              <a:t> </a:t>
            </a:r>
            <a:r>
              <a:rPr sz="900" spc="-20" dirty="0">
                <a:solidFill>
                  <a:srgbClr val="575756"/>
                </a:solidFill>
                <a:latin typeface="Segoe UI"/>
                <a:cs typeface="Segoe UI"/>
              </a:rPr>
              <a:t>итог</a:t>
            </a:r>
            <a:r>
              <a:rPr sz="900" dirty="0">
                <a:solidFill>
                  <a:srgbClr val="575756"/>
                </a:solidFill>
                <a:latin typeface="Segoe UI"/>
                <a:cs typeface="Segoe UI"/>
              </a:rPr>
              <a:t>и</a:t>
            </a:r>
            <a:r>
              <a:rPr sz="900" spc="-50" dirty="0">
                <a:solidFill>
                  <a:srgbClr val="575756"/>
                </a:solidFill>
                <a:latin typeface="Segoe UI"/>
                <a:cs typeface="Segoe UI"/>
              </a:rPr>
              <a:t> </a:t>
            </a:r>
            <a:r>
              <a:rPr sz="900" spc="-20" dirty="0">
                <a:solidFill>
                  <a:srgbClr val="575756"/>
                </a:solidFill>
                <a:latin typeface="Segoe UI"/>
                <a:cs typeface="Segoe UI"/>
              </a:rPr>
              <a:t>заключительног</a:t>
            </a:r>
            <a:r>
              <a:rPr sz="900" dirty="0">
                <a:solidFill>
                  <a:srgbClr val="575756"/>
                </a:solidFill>
                <a:latin typeface="Segoe UI"/>
                <a:cs typeface="Segoe UI"/>
              </a:rPr>
              <a:t>о</a:t>
            </a:r>
            <a:r>
              <a:rPr sz="900" spc="-50" dirty="0">
                <a:solidFill>
                  <a:srgbClr val="575756"/>
                </a:solidFill>
                <a:latin typeface="Segoe UI"/>
                <a:cs typeface="Segoe UI"/>
              </a:rPr>
              <a:t> </a:t>
            </a:r>
            <a:r>
              <a:rPr sz="900" spc="-20" dirty="0">
                <a:solidFill>
                  <a:srgbClr val="575756"/>
                </a:solidFill>
                <a:latin typeface="Segoe UI"/>
                <a:cs typeface="Segoe UI"/>
              </a:rPr>
              <a:t>этап</a:t>
            </a:r>
            <a:r>
              <a:rPr sz="900" dirty="0">
                <a:solidFill>
                  <a:srgbClr val="575756"/>
                </a:solidFill>
                <a:latin typeface="Segoe UI"/>
                <a:cs typeface="Segoe UI"/>
              </a:rPr>
              <a:t>а</a:t>
            </a:r>
            <a:r>
              <a:rPr sz="900" spc="-50" dirty="0">
                <a:solidFill>
                  <a:srgbClr val="575756"/>
                </a:solidFill>
                <a:latin typeface="Segoe UI"/>
                <a:cs typeface="Segoe UI"/>
              </a:rPr>
              <a:t> </a:t>
            </a:r>
            <a:r>
              <a:rPr sz="900" spc="-20" dirty="0">
                <a:solidFill>
                  <a:srgbClr val="575756"/>
                </a:solidFill>
                <a:latin typeface="Segoe UI"/>
                <a:cs typeface="Segoe UI"/>
              </a:rPr>
              <a:t>Всероссийско</a:t>
            </a:r>
            <a:r>
              <a:rPr sz="900" dirty="0">
                <a:solidFill>
                  <a:srgbClr val="575756"/>
                </a:solidFill>
                <a:latin typeface="Segoe UI"/>
                <a:cs typeface="Segoe UI"/>
              </a:rPr>
              <a:t>й</a:t>
            </a:r>
            <a:r>
              <a:rPr sz="900" spc="-50" dirty="0">
                <a:solidFill>
                  <a:srgbClr val="575756"/>
                </a:solidFill>
                <a:latin typeface="Segoe UI"/>
                <a:cs typeface="Segoe UI"/>
              </a:rPr>
              <a:t> </a:t>
            </a:r>
            <a:r>
              <a:rPr sz="900" spc="-20" dirty="0">
                <a:solidFill>
                  <a:srgbClr val="575756"/>
                </a:solidFill>
                <a:latin typeface="Segoe UI"/>
                <a:cs typeface="Segoe UI"/>
              </a:rPr>
              <a:t>олимпиады школьнико</a:t>
            </a:r>
            <a:r>
              <a:rPr sz="900" dirty="0">
                <a:solidFill>
                  <a:srgbClr val="575756"/>
                </a:solidFill>
                <a:latin typeface="Segoe UI"/>
                <a:cs typeface="Segoe UI"/>
              </a:rPr>
              <a:t>в</a:t>
            </a:r>
            <a:r>
              <a:rPr sz="900" spc="65" dirty="0">
                <a:solidFill>
                  <a:srgbClr val="575756"/>
                </a:solidFill>
                <a:latin typeface="Segoe UI"/>
                <a:cs typeface="Segoe UI"/>
              </a:rPr>
              <a:t> </a:t>
            </a:r>
            <a:r>
              <a:rPr sz="900" spc="-10" dirty="0">
                <a:solidFill>
                  <a:srgbClr val="575756"/>
                </a:solidFill>
                <a:latin typeface="Segoe UI"/>
                <a:cs typeface="Segoe UI"/>
              </a:rPr>
              <a:t>дл</a:t>
            </a:r>
            <a:r>
              <a:rPr sz="900" dirty="0">
                <a:solidFill>
                  <a:srgbClr val="575756"/>
                </a:solidFill>
                <a:latin typeface="Segoe UI"/>
                <a:cs typeface="Segoe UI"/>
              </a:rPr>
              <a:t>я</a:t>
            </a:r>
            <a:r>
              <a:rPr sz="900" spc="75" dirty="0">
                <a:solidFill>
                  <a:srgbClr val="575756"/>
                </a:solidFill>
                <a:latin typeface="Segoe UI"/>
                <a:cs typeface="Segoe UI"/>
              </a:rPr>
              <a:t> </a:t>
            </a:r>
            <a:r>
              <a:rPr sz="900" spc="-10" dirty="0">
                <a:solidFill>
                  <a:srgbClr val="575756"/>
                </a:solidFill>
                <a:latin typeface="Segoe UI"/>
                <a:cs typeface="Segoe UI"/>
              </a:rPr>
              <a:t>обучающихс</a:t>
            </a:r>
            <a:r>
              <a:rPr sz="900" dirty="0">
                <a:solidFill>
                  <a:srgbClr val="575756"/>
                </a:solidFill>
                <a:latin typeface="Segoe UI"/>
                <a:cs typeface="Segoe UI"/>
              </a:rPr>
              <a:t>я</a:t>
            </a:r>
            <a:r>
              <a:rPr sz="900" spc="75" dirty="0">
                <a:solidFill>
                  <a:srgbClr val="575756"/>
                </a:solidFill>
                <a:latin typeface="Segoe UI"/>
                <a:cs typeface="Segoe UI"/>
              </a:rPr>
              <a:t> </a:t>
            </a:r>
            <a:r>
              <a:rPr sz="900" spc="-10" dirty="0">
                <a:solidFill>
                  <a:srgbClr val="575756"/>
                </a:solidFill>
                <a:latin typeface="Segoe UI"/>
                <a:cs typeface="Segoe UI"/>
              </a:rPr>
              <a:t>11-</a:t>
            </a:r>
            <a:r>
              <a:rPr sz="900" dirty="0">
                <a:solidFill>
                  <a:srgbClr val="575756"/>
                </a:solidFill>
                <a:latin typeface="Segoe UI"/>
                <a:cs typeface="Segoe UI"/>
              </a:rPr>
              <a:t>х</a:t>
            </a:r>
            <a:r>
              <a:rPr sz="900" spc="75" dirty="0">
                <a:solidFill>
                  <a:srgbClr val="575756"/>
                </a:solidFill>
                <a:latin typeface="Segoe UI"/>
                <a:cs typeface="Segoe UI"/>
              </a:rPr>
              <a:t> </a:t>
            </a:r>
            <a:r>
              <a:rPr sz="900" spc="-10" dirty="0">
                <a:solidFill>
                  <a:srgbClr val="575756"/>
                </a:solidFill>
                <a:latin typeface="Segoe UI"/>
                <a:cs typeface="Segoe UI"/>
              </a:rPr>
              <a:t>классо</a:t>
            </a:r>
            <a:r>
              <a:rPr sz="900" dirty="0">
                <a:solidFill>
                  <a:srgbClr val="575756"/>
                </a:solidFill>
                <a:latin typeface="Segoe UI"/>
                <a:cs typeface="Segoe UI"/>
              </a:rPr>
              <a:t>в</a:t>
            </a:r>
            <a:r>
              <a:rPr sz="900" spc="75" dirty="0">
                <a:solidFill>
                  <a:srgbClr val="575756"/>
                </a:solidFill>
                <a:latin typeface="Segoe UI"/>
                <a:cs typeface="Segoe UI"/>
              </a:rPr>
              <a:t> </a:t>
            </a:r>
            <a:r>
              <a:rPr sz="900" dirty="0">
                <a:solidFill>
                  <a:srgbClr val="575756"/>
                </a:solidFill>
                <a:latin typeface="Segoe UI"/>
                <a:cs typeface="Segoe UI"/>
              </a:rPr>
              <a:t>в</a:t>
            </a:r>
            <a:r>
              <a:rPr sz="900" spc="75" dirty="0">
                <a:solidFill>
                  <a:srgbClr val="575756"/>
                </a:solidFill>
                <a:latin typeface="Segoe UI"/>
                <a:cs typeface="Segoe UI"/>
              </a:rPr>
              <a:t> </a:t>
            </a:r>
            <a:r>
              <a:rPr sz="900" spc="-10" dirty="0">
                <a:solidFill>
                  <a:srgbClr val="575756"/>
                </a:solidFill>
                <a:latin typeface="Segoe UI"/>
                <a:cs typeface="Segoe UI"/>
              </a:rPr>
              <a:t>202</a:t>
            </a:r>
            <a:r>
              <a:rPr sz="900" dirty="0">
                <a:solidFill>
                  <a:srgbClr val="575756"/>
                </a:solidFill>
                <a:latin typeface="Segoe UI"/>
                <a:cs typeface="Segoe UI"/>
              </a:rPr>
              <a:t>0</a:t>
            </a:r>
            <a:r>
              <a:rPr sz="900" spc="75" dirty="0">
                <a:solidFill>
                  <a:srgbClr val="575756"/>
                </a:solidFill>
                <a:latin typeface="Segoe UI"/>
                <a:cs typeface="Segoe UI"/>
              </a:rPr>
              <a:t> </a:t>
            </a:r>
            <a:r>
              <a:rPr sz="900" spc="-10" dirty="0">
                <a:solidFill>
                  <a:srgbClr val="575756"/>
                </a:solidFill>
                <a:latin typeface="Segoe UI"/>
                <a:cs typeface="Segoe UI"/>
              </a:rPr>
              <a:t>год</a:t>
            </a:r>
            <a:r>
              <a:rPr sz="900" dirty="0">
                <a:solidFill>
                  <a:srgbClr val="575756"/>
                </a:solidFill>
                <a:latin typeface="Segoe UI"/>
                <a:cs typeface="Segoe UI"/>
              </a:rPr>
              <a:t>у</a:t>
            </a:r>
            <a:r>
              <a:rPr sz="900" spc="75" dirty="0">
                <a:solidFill>
                  <a:srgbClr val="575756"/>
                </a:solidFill>
                <a:latin typeface="Segoe UI"/>
                <a:cs typeface="Segoe UI"/>
              </a:rPr>
              <a:t> </a:t>
            </a:r>
            <a:r>
              <a:rPr sz="900" spc="-10" dirty="0">
                <a:solidFill>
                  <a:srgbClr val="575756"/>
                </a:solidFill>
                <a:latin typeface="Segoe UI"/>
                <a:cs typeface="Segoe UI"/>
              </a:rPr>
              <a:t>утвержден</a:t>
            </a:r>
            <a:r>
              <a:rPr sz="900" dirty="0">
                <a:solidFill>
                  <a:srgbClr val="575756"/>
                </a:solidFill>
                <a:latin typeface="Segoe UI"/>
                <a:cs typeface="Segoe UI"/>
              </a:rPr>
              <a:t>ы</a:t>
            </a:r>
            <a:r>
              <a:rPr sz="900" spc="75" dirty="0">
                <a:solidFill>
                  <a:srgbClr val="575756"/>
                </a:solidFill>
                <a:latin typeface="Segoe UI"/>
                <a:cs typeface="Segoe UI"/>
              </a:rPr>
              <a:t> </a:t>
            </a:r>
            <a:r>
              <a:rPr sz="900" spc="-10" dirty="0">
                <a:solidFill>
                  <a:srgbClr val="575756"/>
                </a:solidFill>
                <a:latin typeface="Segoe UI"/>
                <a:cs typeface="Segoe UI"/>
              </a:rPr>
              <a:t>п</a:t>
            </a:r>
            <a:r>
              <a:rPr sz="900" dirty="0">
                <a:solidFill>
                  <a:srgbClr val="575756"/>
                </a:solidFill>
                <a:latin typeface="Segoe UI"/>
                <a:cs typeface="Segoe UI"/>
              </a:rPr>
              <a:t>о</a:t>
            </a:r>
            <a:r>
              <a:rPr sz="900" spc="75" dirty="0">
                <a:solidFill>
                  <a:srgbClr val="575756"/>
                </a:solidFill>
                <a:latin typeface="Segoe UI"/>
                <a:cs typeface="Segoe UI"/>
              </a:rPr>
              <a:t> </a:t>
            </a:r>
            <a:r>
              <a:rPr sz="900" spc="-10" dirty="0">
                <a:solidFill>
                  <a:srgbClr val="575756"/>
                </a:solidFill>
                <a:latin typeface="Segoe UI"/>
                <a:cs typeface="Segoe UI"/>
              </a:rPr>
              <a:t>результата</a:t>
            </a:r>
            <a:r>
              <a:rPr sz="900" dirty="0">
                <a:solidFill>
                  <a:srgbClr val="575756"/>
                </a:solidFill>
                <a:latin typeface="Segoe UI"/>
                <a:cs typeface="Segoe UI"/>
              </a:rPr>
              <a:t>м</a:t>
            </a:r>
            <a:r>
              <a:rPr sz="900" spc="75" dirty="0">
                <a:solidFill>
                  <a:srgbClr val="575756"/>
                </a:solidFill>
                <a:latin typeface="Segoe UI"/>
                <a:cs typeface="Segoe UI"/>
              </a:rPr>
              <a:t> </a:t>
            </a:r>
            <a:r>
              <a:rPr sz="900" spc="-10" dirty="0">
                <a:solidFill>
                  <a:srgbClr val="575756"/>
                </a:solidFill>
                <a:latin typeface="Segoe UI"/>
                <a:cs typeface="Segoe UI"/>
              </a:rPr>
              <a:t>регионального этапа</a:t>
            </a:r>
            <a:r>
              <a:rPr sz="900" dirty="0">
                <a:solidFill>
                  <a:srgbClr val="575756"/>
                </a:solidFill>
                <a:latin typeface="Segoe UI"/>
                <a:cs typeface="Segoe UI"/>
              </a:rPr>
              <a:t>.</a:t>
            </a:r>
            <a:r>
              <a:rPr sz="900" spc="15" dirty="0">
                <a:solidFill>
                  <a:srgbClr val="575756"/>
                </a:solidFill>
                <a:latin typeface="Segoe UI"/>
                <a:cs typeface="Segoe UI"/>
              </a:rPr>
              <a:t> </a:t>
            </a:r>
            <a:r>
              <a:rPr sz="900" spc="-10" dirty="0">
                <a:solidFill>
                  <a:srgbClr val="575756"/>
                </a:solidFill>
                <a:latin typeface="Segoe UI"/>
                <a:cs typeface="Segoe UI"/>
              </a:rPr>
              <a:t>Обучающиес</a:t>
            </a:r>
            <a:r>
              <a:rPr sz="900" dirty="0">
                <a:solidFill>
                  <a:srgbClr val="575756"/>
                </a:solidFill>
                <a:latin typeface="Segoe UI"/>
                <a:cs typeface="Segoe UI"/>
              </a:rPr>
              <a:t>я</a:t>
            </a:r>
            <a:r>
              <a:rPr sz="900" spc="15" dirty="0">
                <a:solidFill>
                  <a:srgbClr val="575756"/>
                </a:solidFill>
                <a:latin typeface="Segoe UI"/>
                <a:cs typeface="Segoe UI"/>
              </a:rPr>
              <a:t> </a:t>
            </a:r>
            <a:r>
              <a:rPr sz="900" spc="-10" dirty="0">
                <a:solidFill>
                  <a:srgbClr val="575756"/>
                </a:solidFill>
                <a:latin typeface="Segoe UI"/>
                <a:cs typeface="Segoe UI"/>
              </a:rPr>
              <a:t>11-</a:t>
            </a:r>
            <a:r>
              <a:rPr sz="900" dirty="0">
                <a:solidFill>
                  <a:srgbClr val="575756"/>
                </a:solidFill>
                <a:latin typeface="Segoe UI"/>
                <a:cs typeface="Segoe UI"/>
              </a:rPr>
              <a:t>х</a:t>
            </a:r>
            <a:r>
              <a:rPr sz="900" spc="15" dirty="0">
                <a:solidFill>
                  <a:srgbClr val="575756"/>
                </a:solidFill>
                <a:latin typeface="Segoe UI"/>
                <a:cs typeface="Segoe UI"/>
              </a:rPr>
              <a:t> </a:t>
            </a:r>
            <a:r>
              <a:rPr sz="900" spc="-10" dirty="0">
                <a:solidFill>
                  <a:srgbClr val="575756"/>
                </a:solidFill>
                <a:latin typeface="Segoe UI"/>
                <a:cs typeface="Segoe UI"/>
              </a:rPr>
              <a:t>классов</a:t>
            </a:r>
            <a:r>
              <a:rPr sz="900" dirty="0">
                <a:solidFill>
                  <a:srgbClr val="575756"/>
                </a:solidFill>
                <a:latin typeface="Segoe UI"/>
                <a:cs typeface="Segoe UI"/>
              </a:rPr>
              <a:t>,</a:t>
            </a:r>
            <a:r>
              <a:rPr sz="900" spc="15" dirty="0">
                <a:solidFill>
                  <a:srgbClr val="575756"/>
                </a:solidFill>
                <a:latin typeface="Segoe UI"/>
                <a:cs typeface="Segoe UI"/>
              </a:rPr>
              <a:t> </a:t>
            </a:r>
            <a:r>
              <a:rPr sz="900" spc="-10" dirty="0">
                <a:solidFill>
                  <a:srgbClr val="575756"/>
                </a:solidFill>
                <a:latin typeface="Segoe UI"/>
                <a:cs typeface="Segoe UI"/>
              </a:rPr>
              <a:t>набравши</a:t>
            </a:r>
            <a:r>
              <a:rPr sz="900" dirty="0">
                <a:solidFill>
                  <a:srgbClr val="575756"/>
                </a:solidFill>
                <a:latin typeface="Segoe UI"/>
                <a:cs typeface="Segoe UI"/>
              </a:rPr>
              <a:t>е</a:t>
            </a:r>
            <a:r>
              <a:rPr sz="900" spc="15" dirty="0">
                <a:solidFill>
                  <a:srgbClr val="575756"/>
                </a:solidFill>
                <a:latin typeface="Segoe UI"/>
                <a:cs typeface="Segoe UI"/>
              </a:rPr>
              <a:t> </a:t>
            </a:r>
            <a:r>
              <a:rPr sz="900" spc="-10" dirty="0">
                <a:solidFill>
                  <a:srgbClr val="575756"/>
                </a:solidFill>
                <a:latin typeface="Segoe UI"/>
                <a:cs typeface="Segoe UI"/>
              </a:rPr>
              <a:t>необходимо</a:t>
            </a:r>
            <a:r>
              <a:rPr sz="900" dirty="0">
                <a:solidFill>
                  <a:srgbClr val="575756"/>
                </a:solidFill>
                <a:latin typeface="Segoe UI"/>
                <a:cs typeface="Segoe UI"/>
              </a:rPr>
              <a:t>е</a:t>
            </a:r>
            <a:r>
              <a:rPr sz="900" spc="15" dirty="0">
                <a:solidFill>
                  <a:srgbClr val="575756"/>
                </a:solidFill>
                <a:latin typeface="Segoe UI"/>
                <a:cs typeface="Segoe UI"/>
              </a:rPr>
              <a:t> </a:t>
            </a:r>
            <a:r>
              <a:rPr sz="900" spc="-10" dirty="0">
                <a:solidFill>
                  <a:srgbClr val="575756"/>
                </a:solidFill>
                <a:latin typeface="Segoe UI"/>
                <a:cs typeface="Segoe UI"/>
              </a:rPr>
              <a:t>количеств</a:t>
            </a:r>
            <a:r>
              <a:rPr sz="900" dirty="0">
                <a:solidFill>
                  <a:srgbClr val="575756"/>
                </a:solidFill>
                <a:latin typeface="Segoe UI"/>
                <a:cs typeface="Segoe UI"/>
              </a:rPr>
              <a:t>о</a:t>
            </a:r>
            <a:r>
              <a:rPr sz="900" spc="15" dirty="0">
                <a:solidFill>
                  <a:srgbClr val="575756"/>
                </a:solidFill>
                <a:latin typeface="Segoe UI"/>
                <a:cs typeface="Segoe UI"/>
              </a:rPr>
              <a:t> </a:t>
            </a:r>
            <a:r>
              <a:rPr sz="900" spc="-10" dirty="0">
                <a:solidFill>
                  <a:srgbClr val="575756"/>
                </a:solidFill>
                <a:latin typeface="Segoe UI"/>
                <a:cs typeface="Segoe UI"/>
              </a:rPr>
              <a:t>балло</a:t>
            </a:r>
            <a:r>
              <a:rPr sz="900" dirty="0">
                <a:solidFill>
                  <a:srgbClr val="575756"/>
                </a:solidFill>
                <a:latin typeface="Segoe UI"/>
                <a:cs typeface="Segoe UI"/>
              </a:rPr>
              <a:t>в</a:t>
            </a:r>
            <a:r>
              <a:rPr sz="900" spc="15" dirty="0">
                <a:solidFill>
                  <a:srgbClr val="575756"/>
                </a:solidFill>
                <a:latin typeface="Segoe UI"/>
                <a:cs typeface="Segoe UI"/>
              </a:rPr>
              <a:t> </a:t>
            </a:r>
            <a:r>
              <a:rPr sz="900" spc="-10" dirty="0">
                <a:solidFill>
                  <a:srgbClr val="575756"/>
                </a:solidFill>
                <a:latin typeface="Segoe UI"/>
                <a:cs typeface="Segoe UI"/>
              </a:rPr>
              <a:t>дл</a:t>
            </a:r>
            <a:r>
              <a:rPr sz="900" dirty="0">
                <a:solidFill>
                  <a:srgbClr val="575756"/>
                </a:solidFill>
                <a:latin typeface="Segoe UI"/>
                <a:cs typeface="Segoe UI"/>
              </a:rPr>
              <a:t>я</a:t>
            </a:r>
            <a:r>
              <a:rPr sz="900" spc="15" dirty="0">
                <a:solidFill>
                  <a:srgbClr val="575756"/>
                </a:solidFill>
                <a:latin typeface="Segoe UI"/>
                <a:cs typeface="Segoe UI"/>
              </a:rPr>
              <a:t> </a:t>
            </a:r>
            <a:r>
              <a:rPr sz="900" spc="-10" dirty="0">
                <a:solidFill>
                  <a:srgbClr val="575756"/>
                </a:solidFill>
                <a:latin typeface="Segoe UI"/>
                <a:cs typeface="Segoe UI"/>
              </a:rPr>
              <a:t>участи</a:t>
            </a:r>
            <a:r>
              <a:rPr sz="900" dirty="0">
                <a:solidFill>
                  <a:srgbClr val="575756"/>
                </a:solidFill>
                <a:latin typeface="Segoe UI"/>
                <a:cs typeface="Segoe UI"/>
              </a:rPr>
              <a:t>я</a:t>
            </a:r>
            <a:r>
              <a:rPr sz="900" spc="15" dirty="0">
                <a:solidFill>
                  <a:srgbClr val="575756"/>
                </a:solidFill>
                <a:latin typeface="Segoe UI"/>
                <a:cs typeface="Segoe UI"/>
              </a:rPr>
              <a:t> </a:t>
            </a:r>
            <a:r>
              <a:rPr sz="900" dirty="0">
                <a:solidFill>
                  <a:srgbClr val="575756"/>
                </a:solidFill>
                <a:latin typeface="Segoe UI"/>
                <a:cs typeface="Segoe UI"/>
              </a:rPr>
              <a:t>в</a:t>
            </a:r>
            <a:r>
              <a:rPr sz="900" spc="15" dirty="0">
                <a:solidFill>
                  <a:srgbClr val="575756"/>
                </a:solidFill>
                <a:latin typeface="Segoe UI"/>
                <a:cs typeface="Segoe UI"/>
              </a:rPr>
              <a:t> </a:t>
            </a:r>
            <a:r>
              <a:rPr sz="900" spc="-10" dirty="0">
                <a:solidFill>
                  <a:srgbClr val="575756"/>
                </a:solidFill>
                <a:latin typeface="Segoe UI"/>
                <a:cs typeface="Segoe UI"/>
              </a:rPr>
              <a:t>заклю</a:t>
            </a:r>
            <a:r>
              <a:rPr sz="900" spc="-5" dirty="0">
                <a:solidFill>
                  <a:srgbClr val="575756"/>
                </a:solidFill>
                <a:latin typeface="Segoe UI"/>
                <a:cs typeface="Segoe UI"/>
              </a:rPr>
              <a:t>- </a:t>
            </a:r>
            <a:r>
              <a:rPr sz="900" spc="-10" dirty="0">
                <a:solidFill>
                  <a:srgbClr val="575756"/>
                </a:solidFill>
                <a:latin typeface="Segoe UI"/>
                <a:cs typeface="Segoe UI"/>
              </a:rPr>
              <a:t>чительно</a:t>
            </a:r>
            <a:r>
              <a:rPr sz="900" dirty="0">
                <a:solidFill>
                  <a:srgbClr val="575756"/>
                </a:solidFill>
                <a:latin typeface="Segoe UI"/>
                <a:cs typeface="Segoe UI"/>
              </a:rPr>
              <a:t>м</a:t>
            </a:r>
            <a:r>
              <a:rPr sz="900" spc="-20" dirty="0">
                <a:solidFill>
                  <a:srgbClr val="575756"/>
                </a:solidFill>
                <a:latin typeface="Segoe UI"/>
                <a:cs typeface="Segoe UI"/>
              </a:rPr>
              <a:t> </a:t>
            </a:r>
            <a:r>
              <a:rPr sz="900" spc="-10" dirty="0">
                <a:solidFill>
                  <a:srgbClr val="575756"/>
                </a:solidFill>
                <a:latin typeface="Segoe UI"/>
                <a:cs typeface="Segoe UI"/>
              </a:rPr>
              <a:t>этапе</a:t>
            </a:r>
            <a:r>
              <a:rPr sz="900" dirty="0">
                <a:solidFill>
                  <a:srgbClr val="575756"/>
                </a:solidFill>
                <a:latin typeface="Segoe UI"/>
                <a:cs typeface="Segoe UI"/>
              </a:rPr>
              <a:t>,</a:t>
            </a:r>
            <a:r>
              <a:rPr sz="900" spc="-20" dirty="0">
                <a:solidFill>
                  <a:srgbClr val="575756"/>
                </a:solidFill>
                <a:latin typeface="Segoe UI"/>
                <a:cs typeface="Segoe UI"/>
              </a:rPr>
              <a:t> </a:t>
            </a:r>
            <a:r>
              <a:rPr sz="900" spc="-10" dirty="0">
                <a:solidFill>
                  <a:srgbClr val="575756"/>
                </a:solidFill>
                <a:latin typeface="Segoe UI"/>
                <a:cs typeface="Segoe UI"/>
              </a:rPr>
              <a:t>признан</a:t>
            </a:r>
            <a:r>
              <a:rPr sz="900" dirty="0">
                <a:solidFill>
                  <a:srgbClr val="575756"/>
                </a:solidFill>
                <a:latin typeface="Segoe UI"/>
                <a:cs typeface="Segoe UI"/>
              </a:rPr>
              <a:t>ы</a:t>
            </a:r>
            <a:r>
              <a:rPr sz="900" spc="-20" dirty="0">
                <a:solidFill>
                  <a:srgbClr val="575756"/>
                </a:solidFill>
                <a:latin typeface="Segoe UI"/>
                <a:cs typeface="Segoe UI"/>
              </a:rPr>
              <a:t> </a:t>
            </a:r>
            <a:r>
              <a:rPr sz="900" spc="-10" dirty="0">
                <a:solidFill>
                  <a:srgbClr val="575756"/>
                </a:solidFill>
                <a:latin typeface="Segoe UI"/>
                <a:cs typeface="Segoe UI"/>
              </a:rPr>
              <a:t>призерами</a:t>
            </a:r>
            <a:endParaRPr sz="900">
              <a:latin typeface="Segoe UI"/>
              <a:cs typeface="Segoe UI"/>
            </a:endParaRPr>
          </a:p>
        </p:txBody>
      </p:sp>
      <p:sp>
        <p:nvSpPr>
          <p:cNvPr id="41" name="object 41"/>
          <p:cNvSpPr/>
          <p:nvPr/>
        </p:nvSpPr>
        <p:spPr>
          <a:xfrm>
            <a:off x="3988333" y="1808098"/>
            <a:ext cx="3176270" cy="424180"/>
          </a:xfrm>
          <a:custGeom>
            <a:avLst/>
            <a:gdLst/>
            <a:ahLst/>
            <a:cxnLst/>
            <a:rect l="l" t="t" r="r" b="b"/>
            <a:pathLst>
              <a:path w="3176270" h="424180">
                <a:moveTo>
                  <a:pt x="3176270" y="0"/>
                </a:moveTo>
                <a:lnTo>
                  <a:pt x="0" y="0"/>
                </a:lnTo>
                <a:lnTo>
                  <a:pt x="0" y="424167"/>
                </a:lnTo>
                <a:lnTo>
                  <a:pt x="3176270" y="424167"/>
                </a:lnTo>
                <a:lnTo>
                  <a:pt x="3176270" y="0"/>
                </a:lnTo>
                <a:close/>
              </a:path>
            </a:pathLst>
          </a:custGeom>
          <a:solidFill>
            <a:srgbClr val="F6A86D"/>
          </a:solidFill>
        </p:spPr>
        <p:txBody>
          <a:bodyPr wrap="square" lIns="0" tIns="0" rIns="0" bIns="0" rtlCol="0"/>
          <a:lstStyle/>
          <a:p>
            <a:endParaRPr/>
          </a:p>
        </p:txBody>
      </p:sp>
      <p:sp>
        <p:nvSpPr>
          <p:cNvPr id="42" name="object 42"/>
          <p:cNvSpPr/>
          <p:nvPr/>
        </p:nvSpPr>
        <p:spPr>
          <a:xfrm>
            <a:off x="2834525" y="2229840"/>
            <a:ext cx="5796280" cy="441325"/>
          </a:xfrm>
          <a:custGeom>
            <a:avLst/>
            <a:gdLst/>
            <a:ahLst/>
            <a:cxnLst/>
            <a:rect l="l" t="t" r="r" b="b"/>
            <a:pathLst>
              <a:path w="5796280" h="441325">
                <a:moveTo>
                  <a:pt x="5796026" y="0"/>
                </a:moveTo>
                <a:lnTo>
                  <a:pt x="0" y="0"/>
                </a:lnTo>
                <a:lnTo>
                  <a:pt x="0" y="441121"/>
                </a:lnTo>
                <a:lnTo>
                  <a:pt x="5796026" y="441121"/>
                </a:lnTo>
                <a:lnTo>
                  <a:pt x="5796026" y="0"/>
                </a:lnTo>
                <a:close/>
              </a:path>
            </a:pathLst>
          </a:custGeom>
          <a:solidFill>
            <a:srgbClr val="0BBBEF"/>
          </a:solidFill>
        </p:spPr>
        <p:txBody>
          <a:bodyPr wrap="square" lIns="0" tIns="0" rIns="0" bIns="0" rtlCol="0"/>
          <a:lstStyle/>
          <a:p>
            <a:endParaRPr/>
          </a:p>
        </p:txBody>
      </p:sp>
      <p:sp>
        <p:nvSpPr>
          <p:cNvPr id="43" name="object 43"/>
          <p:cNvSpPr txBox="1"/>
          <p:nvPr/>
        </p:nvSpPr>
        <p:spPr>
          <a:xfrm>
            <a:off x="5832886" y="1831848"/>
            <a:ext cx="697230" cy="317500"/>
          </a:xfrm>
          <a:prstGeom prst="rect">
            <a:avLst/>
          </a:prstGeom>
        </p:spPr>
        <p:txBody>
          <a:bodyPr vert="horz" wrap="square" lIns="0" tIns="0" rIns="0" bIns="0" rtlCol="0">
            <a:spAutoFit/>
          </a:bodyPr>
          <a:lstStyle/>
          <a:p>
            <a:pPr marL="12700">
              <a:lnSpc>
                <a:spcPct val="100000"/>
              </a:lnSpc>
            </a:pPr>
            <a:r>
              <a:rPr sz="2300" b="1" spc="-5" dirty="0">
                <a:solidFill>
                  <a:srgbClr val="FFFFFF"/>
                </a:solidFill>
                <a:latin typeface="Segoe UI"/>
                <a:cs typeface="Segoe UI"/>
              </a:rPr>
              <a:t>1086</a:t>
            </a:r>
            <a:endParaRPr sz="2300">
              <a:latin typeface="Segoe UI"/>
              <a:cs typeface="Segoe UI"/>
            </a:endParaRPr>
          </a:p>
        </p:txBody>
      </p:sp>
      <p:sp>
        <p:nvSpPr>
          <p:cNvPr id="44" name="object 44"/>
          <p:cNvSpPr txBox="1"/>
          <p:nvPr/>
        </p:nvSpPr>
        <p:spPr>
          <a:xfrm>
            <a:off x="5857422" y="2288692"/>
            <a:ext cx="697230" cy="317500"/>
          </a:xfrm>
          <a:prstGeom prst="rect">
            <a:avLst/>
          </a:prstGeom>
        </p:spPr>
        <p:txBody>
          <a:bodyPr vert="horz" wrap="square" lIns="0" tIns="0" rIns="0" bIns="0" rtlCol="0">
            <a:spAutoFit/>
          </a:bodyPr>
          <a:lstStyle/>
          <a:p>
            <a:pPr marL="12700">
              <a:lnSpc>
                <a:spcPct val="100000"/>
              </a:lnSpc>
            </a:pPr>
            <a:r>
              <a:rPr sz="2300" b="1" spc="-5" dirty="0">
                <a:solidFill>
                  <a:srgbClr val="FFFFFF"/>
                </a:solidFill>
                <a:latin typeface="Segoe UI"/>
                <a:cs typeface="Segoe UI"/>
              </a:rPr>
              <a:t>1860</a:t>
            </a:r>
            <a:endParaRPr sz="2300">
              <a:latin typeface="Segoe UI"/>
              <a:cs typeface="Segoe UI"/>
            </a:endParaRPr>
          </a:p>
        </p:txBody>
      </p:sp>
      <p:sp>
        <p:nvSpPr>
          <p:cNvPr id="45" name="object 45"/>
          <p:cNvSpPr/>
          <p:nvPr/>
        </p:nvSpPr>
        <p:spPr>
          <a:xfrm>
            <a:off x="3938523" y="3176938"/>
            <a:ext cx="99695" cy="96520"/>
          </a:xfrm>
          <a:custGeom>
            <a:avLst/>
            <a:gdLst/>
            <a:ahLst/>
            <a:cxnLst/>
            <a:rect l="l" t="t" r="r" b="b"/>
            <a:pathLst>
              <a:path w="99695" h="96520">
                <a:moveTo>
                  <a:pt x="62752" y="0"/>
                </a:moveTo>
                <a:lnTo>
                  <a:pt x="17934" y="11424"/>
                </a:lnTo>
                <a:lnTo>
                  <a:pt x="0" y="42709"/>
                </a:lnTo>
                <a:lnTo>
                  <a:pt x="1825" y="58183"/>
                </a:lnTo>
                <a:lnTo>
                  <a:pt x="26256" y="90373"/>
                </a:lnTo>
                <a:lnTo>
                  <a:pt x="49818" y="96270"/>
                </a:lnTo>
                <a:lnTo>
                  <a:pt x="64238" y="94206"/>
                </a:lnTo>
                <a:lnTo>
                  <a:pt x="77009" y="88414"/>
                </a:lnTo>
                <a:lnTo>
                  <a:pt x="87518" y="79497"/>
                </a:lnTo>
                <a:lnTo>
                  <a:pt x="95149" y="68058"/>
                </a:lnTo>
                <a:lnTo>
                  <a:pt x="99288" y="54700"/>
                </a:lnTo>
                <a:lnTo>
                  <a:pt x="97721" y="38475"/>
                </a:lnTo>
                <a:lnTo>
                  <a:pt x="92783" y="24626"/>
                </a:lnTo>
                <a:lnTo>
                  <a:pt x="84974" y="13420"/>
                </a:lnTo>
                <a:lnTo>
                  <a:pt x="74797" y="5122"/>
                </a:lnTo>
                <a:lnTo>
                  <a:pt x="62752" y="0"/>
                </a:lnTo>
                <a:close/>
              </a:path>
            </a:pathLst>
          </a:custGeom>
          <a:solidFill>
            <a:srgbClr val="9D9D9C"/>
          </a:solidFill>
        </p:spPr>
        <p:txBody>
          <a:bodyPr wrap="square" lIns="0" tIns="0" rIns="0" bIns="0" rtlCol="0"/>
          <a:lstStyle/>
          <a:p>
            <a:endParaRPr/>
          </a:p>
        </p:txBody>
      </p:sp>
      <p:sp>
        <p:nvSpPr>
          <p:cNvPr id="46" name="object 46"/>
          <p:cNvSpPr/>
          <p:nvPr/>
        </p:nvSpPr>
        <p:spPr>
          <a:xfrm>
            <a:off x="3938523" y="3176938"/>
            <a:ext cx="99695" cy="96520"/>
          </a:xfrm>
          <a:custGeom>
            <a:avLst/>
            <a:gdLst/>
            <a:ahLst/>
            <a:cxnLst/>
            <a:rect l="l" t="t" r="r" b="b"/>
            <a:pathLst>
              <a:path w="99695" h="96520">
                <a:moveTo>
                  <a:pt x="49818" y="96270"/>
                </a:moveTo>
                <a:lnTo>
                  <a:pt x="87518" y="79497"/>
                </a:lnTo>
                <a:lnTo>
                  <a:pt x="99288" y="54700"/>
                </a:lnTo>
                <a:lnTo>
                  <a:pt x="97721" y="38475"/>
                </a:lnTo>
                <a:lnTo>
                  <a:pt x="92783" y="24626"/>
                </a:lnTo>
                <a:lnTo>
                  <a:pt x="84974" y="13420"/>
                </a:lnTo>
                <a:lnTo>
                  <a:pt x="74797" y="5122"/>
                </a:lnTo>
                <a:lnTo>
                  <a:pt x="62752" y="0"/>
                </a:lnTo>
                <a:lnTo>
                  <a:pt x="44990" y="883"/>
                </a:lnTo>
                <a:lnTo>
                  <a:pt x="8838" y="20220"/>
                </a:lnTo>
                <a:lnTo>
                  <a:pt x="0" y="42709"/>
                </a:lnTo>
                <a:lnTo>
                  <a:pt x="1825" y="58183"/>
                </a:lnTo>
                <a:lnTo>
                  <a:pt x="26256" y="90373"/>
                </a:lnTo>
                <a:lnTo>
                  <a:pt x="49818" y="96270"/>
                </a:lnTo>
                <a:close/>
              </a:path>
            </a:pathLst>
          </a:custGeom>
          <a:ln w="6350">
            <a:solidFill>
              <a:srgbClr val="000000"/>
            </a:solidFill>
          </a:ln>
        </p:spPr>
        <p:txBody>
          <a:bodyPr wrap="square" lIns="0" tIns="0" rIns="0" bIns="0" rtlCol="0"/>
          <a:lstStyle/>
          <a:p>
            <a:endParaRPr/>
          </a:p>
        </p:txBody>
      </p:sp>
      <p:sp>
        <p:nvSpPr>
          <p:cNvPr id="47" name="object 47"/>
          <p:cNvSpPr/>
          <p:nvPr/>
        </p:nvSpPr>
        <p:spPr>
          <a:xfrm>
            <a:off x="2824137" y="1804212"/>
            <a:ext cx="1164590" cy="424180"/>
          </a:xfrm>
          <a:custGeom>
            <a:avLst/>
            <a:gdLst/>
            <a:ahLst/>
            <a:cxnLst/>
            <a:rect l="l" t="t" r="r" b="b"/>
            <a:pathLst>
              <a:path w="1164589" h="424180">
                <a:moveTo>
                  <a:pt x="1164183" y="0"/>
                </a:moveTo>
                <a:lnTo>
                  <a:pt x="0" y="0"/>
                </a:lnTo>
                <a:lnTo>
                  <a:pt x="0" y="424167"/>
                </a:lnTo>
                <a:lnTo>
                  <a:pt x="1164183" y="424167"/>
                </a:lnTo>
                <a:lnTo>
                  <a:pt x="1164183" y="0"/>
                </a:lnTo>
                <a:close/>
              </a:path>
            </a:pathLst>
          </a:custGeom>
          <a:solidFill>
            <a:srgbClr val="9D9D9C"/>
          </a:solidFill>
        </p:spPr>
        <p:txBody>
          <a:bodyPr wrap="square" lIns="0" tIns="0" rIns="0" bIns="0" rtlCol="0"/>
          <a:lstStyle/>
          <a:p>
            <a:endParaRPr/>
          </a:p>
        </p:txBody>
      </p:sp>
      <p:sp>
        <p:nvSpPr>
          <p:cNvPr id="48" name="object 48"/>
          <p:cNvSpPr txBox="1"/>
          <p:nvPr/>
        </p:nvSpPr>
        <p:spPr>
          <a:xfrm>
            <a:off x="892023" y="3146438"/>
            <a:ext cx="5079365" cy="931544"/>
          </a:xfrm>
          <a:prstGeom prst="rect">
            <a:avLst/>
          </a:prstGeom>
        </p:spPr>
        <p:txBody>
          <a:bodyPr vert="horz" wrap="square" lIns="0" tIns="0" rIns="0" bIns="0" rtlCol="0">
            <a:spAutoFit/>
          </a:bodyPr>
          <a:lstStyle/>
          <a:p>
            <a:pPr marR="246379" algn="r">
              <a:lnSpc>
                <a:spcPct val="100000"/>
              </a:lnSpc>
            </a:pPr>
            <a:r>
              <a:rPr sz="1000" dirty="0">
                <a:latin typeface="Segoe UI"/>
                <a:cs typeface="Segoe UI"/>
              </a:rPr>
              <a:t>Победители и призеры</a:t>
            </a:r>
            <a:endParaRPr sz="1000">
              <a:latin typeface="Segoe UI"/>
              <a:cs typeface="Segoe UI"/>
            </a:endParaRPr>
          </a:p>
          <a:p>
            <a:pPr marL="12700" marR="5080">
              <a:lnSpc>
                <a:spcPts val="1700"/>
              </a:lnSpc>
              <a:spcBef>
                <a:spcPts val="325"/>
              </a:spcBef>
            </a:pPr>
            <a:r>
              <a:rPr sz="1500" b="1" spc="-25" dirty="0">
                <a:solidFill>
                  <a:srgbClr val="575756"/>
                </a:solidFill>
                <a:latin typeface="Segoe UI"/>
                <a:cs typeface="Segoe UI"/>
              </a:rPr>
              <a:t>С</a:t>
            </a:r>
            <a:r>
              <a:rPr sz="1500" b="1" dirty="0">
                <a:solidFill>
                  <a:srgbClr val="575756"/>
                </a:solidFill>
                <a:latin typeface="Segoe UI"/>
                <a:cs typeface="Segoe UI"/>
              </a:rPr>
              <a:t>типен</a:t>
            </a:r>
            <a:r>
              <a:rPr sz="1500" b="1" spc="-5" dirty="0">
                <a:solidFill>
                  <a:srgbClr val="575756"/>
                </a:solidFill>
                <a:latin typeface="Segoe UI"/>
                <a:cs typeface="Segoe UI"/>
              </a:rPr>
              <a:t>д</a:t>
            </a:r>
            <a:r>
              <a:rPr sz="1500" b="1" dirty="0">
                <a:solidFill>
                  <a:srgbClr val="575756"/>
                </a:solidFill>
                <a:latin typeface="Segoe UI"/>
                <a:cs typeface="Segoe UI"/>
              </a:rPr>
              <a:t>иальная п</a:t>
            </a:r>
            <a:r>
              <a:rPr sz="1500" b="1" spc="-15" dirty="0">
                <a:solidFill>
                  <a:srgbClr val="575756"/>
                </a:solidFill>
                <a:latin typeface="Segoe UI"/>
                <a:cs typeface="Segoe UI"/>
              </a:rPr>
              <a:t>о</a:t>
            </a:r>
            <a:r>
              <a:rPr sz="1500" b="1" spc="100" dirty="0">
                <a:solidFill>
                  <a:srgbClr val="575756"/>
                </a:solidFill>
                <a:latin typeface="Segoe UI"/>
                <a:cs typeface="Segoe UI"/>
              </a:rPr>
              <a:t>д</a:t>
            </a:r>
            <a:r>
              <a:rPr sz="1500" b="1" dirty="0">
                <a:solidFill>
                  <a:srgbClr val="575756"/>
                </a:solidFill>
                <a:latin typeface="Segoe UI"/>
                <a:cs typeface="Segoe UI"/>
              </a:rPr>
              <a:t>де</a:t>
            </a:r>
            <a:r>
              <a:rPr sz="1500" b="1" spc="-25" dirty="0">
                <a:solidFill>
                  <a:srgbClr val="575756"/>
                </a:solidFill>
                <a:latin typeface="Segoe UI"/>
                <a:cs typeface="Segoe UI"/>
              </a:rPr>
              <a:t>р</a:t>
            </a:r>
            <a:r>
              <a:rPr sz="1500" b="1" dirty="0">
                <a:solidFill>
                  <a:srgbClr val="575756"/>
                </a:solidFill>
                <a:latin typeface="Segoe UI"/>
                <a:cs typeface="Segoe UI"/>
              </a:rPr>
              <a:t>жка побе</a:t>
            </a:r>
            <a:r>
              <a:rPr sz="1500" b="1" spc="-5" dirty="0">
                <a:solidFill>
                  <a:srgbClr val="575756"/>
                </a:solidFill>
                <a:latin typeface="Segoe UI"/>
                <a:cs typeface="Segoe UI"/>
              </a:rPr>
              <a:t>д</a:t>
            </a:r>
            <a:r>
              <a:rPr sz="1500" b="1" dirty="0">
                <a:solidFill>
                  <a:srgbClr val="575756"/>
                </a:solidFill>
                <a:latin typeface="Segoe UI"/>
                <a:cs typeface="Segoe UI"/>
              </a:rPr>
              <a:t>и</a:t>
            </a:r>
            <a:r>
              <a:rPr sz="1500" b="1" spc="-25" dirty="0">
                <a:solidFill>
                  <a:srgbClr val="575756"/>
                </a:solidFill>
                <a:latin typeface="Segoe UI"/>
                <a:cs typeface="Segoe UI"/>
              </a:rPr>
              <a:t>т</a:t>
            </a:r>
            <a:r>
              <a:rPr sz="1500" b="1" dirty="0">
                <a:solidFill>
                  <a:srgbClr val="575756"/>
                </a:solidFill>
                <a:latin typeface="Segoe UI"/>
                <a:cs typeface="Segoe UI"/>
              </a:rPr>
              <a:t>елей и призеров Всероссийс</a:t>
            </a:r>
            <a:r>
              <a:rPr sz="1500" b="1" spc="-25" dirty="0">
                <a:solidFill>
                  <a:srgbClr val="575756"/>
                </a:solidFill>
                <a:latin typeface="Segoe UI"/>
                <a:cs typeface="Segoe UI"/>
              </a:rPr>
              <a:t>к</a:t>
            </a:r>
            <a:r>
              <a:rPr sz="1500" b="1" dirty="0">
                <a:solidFill>
                  <a:srgbClr val="575756"/>
                </a:solidFill>
                <a:latin typeface="Segoe UI"/>
                <a:cs typeface="Segoe UI"/>
              </a:rPr>
              <a:t>ой олимпиады ш</a:t>
            </a:r>
            <a:r>
              <a:rPr sz="1500" b="1" spc="-25" dirty="0">
                <a:solidFill>
                  <a:srgbClr val="575756"/>
                </a:solidFill>
                <a:latin typeface="Segoe UI"/>
                <a:cs typeface="Segoe UI"/>
              </a:rPr>
              <a:t>к</a:t>
            </a:r>
            <a:r>
              <a:rPr sz="1500" b="1" dirty="0">
                <a:solidFill>
                  <a:srgbClr val="575756"/>
                </a:solidFill>
                <a:latin typeface="Segoe UI"/>
                <a:cs typeface="Segoe UI"/>
              </a:rPr>
              <a:t>ольни</a:t>
            </a:r>
            <a:r>
              <a:rPr sz="1500" b="1" spc="-25" dirty="0">
                <a:solidFill>
                  <a:srgbClr val="575756"/>
                </a:solidFill>
                <a:latin typeface="Segoe UI"/>
                <a:cs typeface="Segoe UI"/>
              </a:rPr>
              <a:t>к</a:t>
            </a:r>
            <a:r>
              <a:rPr sz="1500" b="1" dirty="0">
                <a:solidFill>
                  <a:srgbClr val="575756"/>
                </a:solidFill>
                <a:latin typeface="Segoe UI"/>
                <a:cs typeface="Segoe UI"/>
              </a:rPr>
              <a:t>ов</a:t>
            </a:r>
            <a:endParaRPr sz="1500">
              <a:latin typeface="Segoe UI"/>
              <a:cs typeface="Segoe UI"/>
            </a:endParaRPr>
          </a:p>
          <a:p>
            <a:pPr marL="2364105">
              <a:lnSpc>
                <a:spcPct val="100000"/>
              </a:lnSpc>
              <a:spcBef>
                <a:spcPts val="254"/>
              </a:spcBef>
              <a:tabLst>
                <a:tab pos="3393440" algn="l"/>
                <a:tab pos="4495800" algn="l"/>
              </a:tabLst>
            </a:pPr>
            <a:r>
              <a:rPr sz="1800" b="1" dirty="0">
                <a:solidFill>
                  <a:srgbClr val="575756"/>
                </a:solidFill>
                <a:latin typeface="Segoe UI"/>
                <a:cs typeface="Segoe UI"/>
              </a:rPr>
              <a:t>2019	</a:t>
            </a:r>
            <a:r>
              <a:rPr sz="1800" b="1" spc="-5" dirty="0">
                <a:solidFill>
                  <a:srgbClr val="575756"/>
                </a:solidFill>
                <a:latin typeface="Segoe UI"/>
                <a:cs typeface="Segoe UI"/>
              </a:rPr>
              <a:t>202</a:t>
            </a:r>
            <a:r>
              <a:rPr sz="1800" b="1" dirty="0">
                <a:solidFill>
                  <a:srgbClr val="575756"/>
                </a:solidFill>
                <a:latin typeface="Segoe UI"/>
                <a:cs typeface="Segoe UI"/>
              </a:rPr>
              <a:t>0	</a:t>
            </a:r>
            <a:r>
              <a:rPr sz="1800" b="1" spc="-5" dirty="0">
                <a:solidFill>
                  <a:srgbClr val="575756"/>
                </a:solidFill>
                <a:latin typeface="Segoe UI"/>
                <a:cs typeface="Segoe UI"/>
              </a:rPr>
              <a:t>2021</a:t>
            </a:r>
            <a:endParaRPr sz="1800">
              <a:latin typeface="Segoe UI"/>
              <a:cs typeface="Segoe UI"/>
            </a:endParaRPr>
          </a:p>
        </p:txBody>
      </p:sp>
      <p:sp>
        <p:nvSpPr>
          <p:cNvPr id="49" name="object 49"/>
          <p:cNvSpPr txBox="1"/>
          <p:nvPr/>
        </p:nvSpPr>
        <p:spPr>
          <a:xfrm>
            <a:off x="3036615" y="1799380"/>
            <a:ext cx="544195" cy="381635"/>
          </a:xfrm>
          <a:prstGeom prst="rect">
            <a:avLst/>
          </a:prstGeom>
        </p:spPr>
        <p:txBody>
          <a:bodyPr vert="horz" wrap="square" lIns="0" tIns="0" rIns="0" bIns="0" rtlCol="0">
            <a:spAutoFit/>
          </a:bodyPr>
          <a:lstStyle/>
          <a:p>
            <a:pPr marL="12700">
              <a:lnSpc>
                <a:spcPts val="1530"/>
              </a:lnSpc>
            </a:pPr>
            <a:r>
              <a:rPr sz="1300" b="1" dirty="0">
                <a:solidFill>
                  <a:srgbClr val="FFFFFF"/>
                </a:solidFill>
                <a:latin typeface="Segoe UI"/>
                <a:cs typeface="Segoe UI"/>
              </a:rPr>
              <a:t>278</a:t>
            </a:r>
            <a:endParaRPr sz="1300">
              <a:latin typeface="Segoe UI"/>
              <a:cs typeface="Segoe UI"/>
            </a:endParaRPr>
          </a:p>
          <a:p>
            <a:pPr marL="12700">
              <a:lnSpc>
                <a:spcPts val="1530"/>
              </a:lnSpc>
            </a:pPr>
            <a:r>
              <a:rPr sz="1300" b="1" dirty="0">
                <a:solidFill>
                  <a:srgbClr val="FFFFFF"/>
                </a:solidFill>
                <a:latin typeface="Segoe UI"/>
                <a:cs typeface="Segoe UI"/>
              </a:rPr>
              <a:t>25,6 %</a:t>
            </a:r>
            <a:endParaRPr sz="1300">
              <a:latin typeface="Segoe UI"/>
              <a:cs typeface="Segoe UI"/>
            </a:endParaRPr>
          </a:p>
        </p:txBody>
      </p:sp>
      <p:sp>
        <p:nvSpPr>
          <p:cNvPr id="50" name="object 50"/>
          <p:cNvSpPr/>
          <p:nvPr/>
        </p:nvSpPr>
        <p:spPr>
          <a:xfrm>
            <a:off x="872705" y="4077030"/>
            <a:ext cx="2164715" cy="544195"/>
          </a:xfrm>
          <a:custGeom>
            <a:avLst/>
            <a:gdLst/>
            <a:ahLst/>
            <a:cxnLst/>
            <a:rect l="l" t="t" r="r" b="b"/>
            <a:pathLst>
              <a:path w="2164715" h="544195">
                <a:moveTo>
                  <a:pt x="2164257" y="0"/>
                </a:moveTo>
                <a:lnTo>
                  <a:pt x="0" y="0"/>
                </a:lnTo>
                <a:lnTo>
                  <a:pt x="0" y="543890"/>
                </a:lnTo>
                <a:lnTo>
                  <a:pt x="2164257" y="543890"/>
                </a:lnTo>
                <a:lnTo>
                  <a:pt x="2164257" y="0"/>
                </a:lnTo>
                <a:close/>
              </a:path>
            </a:pathLst>
          </a:custGeom>
          <a:solidFill>
            <a:srgbClr val="5284C4"/>
          </a:solidFill>
        </p:spPr>
        <p:txBody>
          <a:bodyPr wrap="square" lIns="0" tIns="0" rIns="0" bIns="0" rtlCol="0"/>
          <a:lstStyle/>
          <a:p>
            <a:endParaRPr/>
          </a:p>
        </p:txBody>
      </p:sp>
      <p:sp>
        <p:nvSpPr>
          <p:cNvPr id="51" name="object 51"/>
          <p:cNvSpPr/>
          <p:nvPr/>
        </p:nvSpPr>
        <p:spPr>
          <a:xfrm>
            <a:off x="3036963" y="4077030"/>
            <a:ext cx="1024255" cy="544195"/>
          </a:xfrm>
          <a:custGeom>
            <a:avLst/>
            <a:gdLst/>
            <a:ahLst/>
            <a:cxnLst/>
            <a:rect l="l" t="t" r="r" b="b"/>
            <a:pathLst>
              <a:path w="1024254" h="544195">
                <a:moveTo>
                  <a:pt x="1023835" y="0"/>
                </a:moveTo>
                <a:lnTo>
                  <a:pt x="0" y="0"/>
                </a:lnTo>
                <a:lnTo>
                  <a:pt x="0" y="543890"/>
                </a:lnTo>
                <a:lnTo>
                  <a:pt x="1023835" y="543890"/>
                </a:lnTo>
                <a:lnTo>
                  <a:pt x="1023835" y="0"/>
                </a:lnTo>
                <a:close/>
              </a:path>
            </a:pathLst>
          </a:custGeom>
          <a:solidFill>
            <a:srgbClr val="5284C4"/>
          </a:solidFill>
        </p:spPr>
        <p:txBody>
          <a:bodyPr wrap="square" lIns="0" tIns="0" rIns="0" bIns="0" rtlCol="0"/>
          <a:lstStyle/>
          <a:p>
            <a:endParaRPr/>
          </a:p>
        </p:txBody>
      </p:sp>
      <p:sp>
        <p:nvSpPr>
          <p:cNvPr id="52" name="object 52"/>
          <p:cNvSpPr/>
          <p:nvPr/>
        </p:nvSpPr>
        <p:spPr>
          <a:xfrm>
            <a:off x="4060799" y="4077030"/>
            <a:ext cx="1010919" cy="544195"/>
          </a:xfrm>
          <a:custGeom>
            <a:avLst/>
            <a:gdLst/>
            <a:ahLst/>
            <a:cxnLst/>
            <a:rect l="l" t="t" r="r" b="b"/>
            <a:pathLst>
              <a:path w="1010920" h="544195">
                <a:moveTo>
                  <a:pt x="1010653" y="0"/>
                </a:moveTo>
                <a:lnTo>
                  <a:pt x="0" y="0"/>
                </a:lnTo>
                <a:lnTo>
                  <a:pt x="0" y="543890"/>
                </a:lnTo>
                <a:lnTo>
                  <a:pt x="1010653" y="543890"/>
                </a:lnTo>
                <a:lnTo>
                  <a:pt x="1010653" y="0"/>
                </a:lnTo>
                <a:close/>
              </a:path>
            </a:pathLst>
          </a:custGeom>
          <a:solidFill>
            <a:srgbClr val="5284C4"/>
          </a:solidFill>
        </p:spPr>
        <p:txBody>
          <a:bodyPr wrap="square" lIns="0" tIns="0" rIns="0" bIns="0" rtlCol="0"/>
          <a:lstStyle/>
          <a:p>
            <a:endParaRPr/>
          </a:p>
        </p:txBody>
      </p:sp>
      <p:sp>
        <p:nvSpPr>
          <p:cNvPr id="53" name="object 53"/>
          <p:cNvSpPr/>
          <p:nvPr/>
        </p:nvSpPr>
        <p:spPr>
          <a:xfrm>
            <a:off x="5071452" y="4077030"/>
            <a:ext cx="1137920" cy="544195"/>
          </a:xfrm>
          <a:custGeom>
            <a:avLst/>
            <a:gdLst/>
            <a:ahLst/>
            <a:cxnLst/>
            <a:rect l="l" t="t" r="r" b="b"/>
            <a:pathLst>
              <a:path w="1137920" h="544195">
                <a:moveTo>
                  <a:pt x="1137640" y="0"/>
                </a:moveTo>
                <a:lnTo>
                  <a:pt x="0" y="0"/>
                </a:lnTo>
                <a:lnTo>
                  <a:pt x="0" y="543890"/>
                </a:lnTo>
                <a:lnTo>
                  <a:pt x="1137640" y="543890"/>
                </a:lnTo>
                <a:lnTo>
                  <a:pt x="1137640" y="0"/>
                </a:lnTo>
                <a:close/>
              </a:path>
            </a:pathLst>
          </a:custGeom>
          <a:solidFill>
            <a:srgbClr val="5284C4"/>
          </a:solidFill>
        </p:spPr>
        <p:txBody>
          <a:bodyPr wrap="square" lIns="0" tIns="0" rIns="0" bIns="0" rtlCol="0"/>
          <a:lstStyle/>
          <a:p>
            <a:endParaRPr/>
          </a:p>
        </p:txBody>
      </p:sp>
      <p:sp>
        <p:nvSpPr>
          <p:cNvPr id="54" name="object 54"/>
          <p:cNvSpPr/>
          <p:nvPr/>
        </p:nvSpPr>
        <p:spPr>
          <a:xfrm>
            <a:off x="872705" y="4620920"/>
            <a:ext cx="2164715" cy="532765"/>
          </a:xfrm>
          <a:custGeom>
            <a:avLst/>
            <a:gdLst/>
            <a:ahLst/>
            <a:cxnLst/>
            <a:rect l="l" t="t" r="r" b="b"/>
            <a:pathLst>
              <a:path w="2164715" h="532764">
                <a:moveTo>
                  <a:pt x="2164257" y="0"/>
                </a:moveTo>
                <a:lnTo>
                  <a:pt x="0" y="0"/>
                </a:lnTo>
                <a:lnTo>
                  <a:pt x="0" y="532180"/>
                </a:lnTo>
                <a:lnTo>
                  <a:pt x="2164257" y="532180"/>
                </a:lnTo>
                <a:lnTo>
                  <a:pt x="2164257" y="0"/>
                </a:lnTo>
                <a:close/>
              </a:path>
            </a:pathLst>
          </a:custGeom>
          <a:solidFill>
            <a:srgbClr val="8DA7D7"/>
          </a:solidFill>
        </p:spPr>
        <p:txBody>
          <a:bodyPr wrap="square" lIns="0" tIns="0" rIns="0" bIns="0" rtlCol="0"/>
          <a:lstStyle/>
          <a:p>
            <a:endParaRPr/>
          </a:p>
        </p:txBody>
      </p:sp>
      <p:sp>
        <p:nvSpPr>
          <p:cNvPr id="55" name="object 55"/>
          <p:cNvSpPr/>
          <p:nvPr/>
        </p:nvSpPr>
        <p:spPr>
          <a:xfrm>
            <a:off x="3036963" y="4620920"/>
            <a:ext cx="1024255" cy="532765"/>
          </a:xfrm>
          <a:custGeom>
            <a:avLst/>
            <a:gdLst/>
            <a:ahLst/>
            <a:cxnLst/>
            <a:rect l="l" t="t" r="r" b="b"/>
            <a:pathLst>
              <a:path w="1024254" h="532764">
                <a:moveTo>
                  <a:pt x="1023835" y="0"/>
                </a:moveTo>
                <a:lnTo>
                  <a:pt x="0" y="0"/>
                </a:lnTo>
                <a:lnTo>
                  <a:pt x="0" y="532180"/>
                </a:lnTo>
                <a:lnTo>
                  <a:pt x="1023835" y="532180"/>
                </a:lnTo>
                <a:lnTo>
                  <a:pt x="1023835" y="0"/>
                </a:lnTo>
                <a:close/>
              </a:path>
            </a:pathLst>
          </a:custGeom>
          <a:solidFill>
            <a:srgbClr val="8DA7D7"/>
          </a:solidFill>
        </p:spPr>
        <p:txBody>
          <a:bodyPr wrap="square" lIns="0" tIns="0" rIns="0" bIns="0" rtlCol="0"/>
          <a:lstStyle/>
          <a:p>
            <a:endParaRPr/>
          </a:p>
        </p:txBody>
      </p:sp>
      <p:sp>
        <p:nvSpPr>
          <p:cNvPr id="56" name="object 56"/>
          <p:cNvSpPr/>
          <p:nvPr/>
        </p:nvSpPr>
        <p:spPr>
          <a:xfrm>
            <a:off x="4060799" y="4620920"/>
            <a:ext cx="1010919" cy="532765"/>
          </a:xfrm>
          <a:custGeom>
            <a:avLst/>
            <a:gdLst/>
            <a:ahLst/>
            <a:cxnLst/>
            <a:rect l="l" t="t" r="r" b="b"/>
            <a:pathLst>
              <a:path w="1010920" h="532764">
                <a:moveTo>
                  <a:pt x="1010653" y="0"/>
                </a:moveTo>
                <a:lnTo>
                  <a:pt x="0" y="0"/>
                </a:lnTo>
                <a:lnTo>
                  <a:pt x="0" y="532180"/>
                </a:lnTo>
                <a:lnTo>
                  <a:pt x="1010653" y="532180"/>
                </a:lnTo>
                <a:lnTo>
                  <a:pt x="1010653" y="0"/>
                </a:lnTo>
                <a:close/>
              </a:path>
            </a:pathLst>
          </a:custGeom>
          <a:solidFill>
            <a:srgbClr val="8DA7D7"/>
          </a:solidFill>
        </p:spPr>
        <p:txBody>
          <a:bodyPr wrap="square" lIns="0" tIns="0" rIns="0" bIns="0" rtlCol="0"/>
          <a:lstStyle/>
          <a:p>
            <a:endParaRPr/>
          </a:p>
        </p:txBody>
      </p:sp>
      <p:sp>
        <p:nvSpPr>
          <p:cNvPr id="57" name="object 57"/>
          <p:cNvSpPr/>
          <p:nvPr/>
        </p:nvSpPr>
        <p:spPr>
          <a:xfrm>
            <a:off x="5071452" y="4620920"/>
            <a:ext cx="1137920" cy="532765"/>
          </a:xfrm>
          <a:custGeom>
            <a:avLst/>
            <a:gdLst/>
            <a:ahLst/>
            <a:cxnLst/>
            <a:rect l="l" t="t" r="r" b="b"/>
            <a:pathLst>
              <a:path w="1137920" h="532764">
                <a:moveTo>
                  <a:pt x="1137640" y="0"/>
                </a:moveTo>
                <a:lnTo>
                  <a:pt x="0" y="0"/>
                </a:lnTo>
                <a:lnTo>
                  <a:pt x="0" y="532180"/>
                </a:lnTo>
                <a:lnTo>
                  <a:pt x="1137640" y="532180"/>
                </a:lnTo>
                <a:lnTo>
                  <a:pt x="1137640" y="0"/>
                </a:lnTo>
                <a:close/>
              </a:path>
            </a:pathLst>
          </a:custGeom>
          <a:solidFill>
            <a:srgbClr val="8DA7D7"/>
          </a:solidFill>
        </p:spPr>
        <p:txBody>
          <a:bodyPr wrap="square" lIns="0" tIns="0" rIns="0" bIns="0" rtlCol="0"/>
          <a:lstStyle/>
          <a:p>
            <a:endParaRPr/>
          </a:p>
        </p:txBody>
      </p:sp>
      <p:sp>
        <p:nvSpPr>
          <p:cNvPr id="58" name="object 58"/>
          <p:cNvSpPr/>
          <p:nvPr/>
        </p:nvSpPr>
        <p:spPr>
          <a:xfrm>
            <a:off x="872705" y="5153101"/>
            <a:ext cx="2164715" cy="483870"/>
          </a:xfrm>
          <a:custGeom>
            <a:avLst/>
            <a:gdLst/>
            <a:ahLst/>
            <a:cxnLst/>
            <a:rect l="l" t="t" r="r" b="b"/>
            <a:pathLst>
              <a:path w="2164715" h="483870">
                <a:moveTo>
                  <a:pt x="2164257" y="0"/>
                </a:moveTo>
                <a:lnTo>
                  <a:pt x="0" y="0"/>
                </a:lnTo>
                <a:lnTo>
                  <a:pt x="0" y="483463"/>
                </a:lnTo>
                <a:lnTo>
                  <a:pt x="2164257" y="483463"/>
                </a:lnTo>
                <a:lnTo>
                  <a:pt x="2164257" y="0"/>
                </a:lnTo>
                <a:close/>
              </a:path>
            </a:pathLst>
          </a:custGeom>
          <a:solidFill>
            <a:srgbClr val="AFBFE3"/>
          </a:solidFill>
        </p:spPr>
        <p:txBody>
          <a:bodyPr wrap="square" lIns="0" tIns="0" rIns="0" bIns="0" rtlCol="0"/>
          <a:lstStyle/>
          <a:p>
            <a:endParaRPr/>
          </a:p>
        </p:txBody>
      </p:sp>
      <p:sp>
        <p:nvSpPr>
          <p:cNvPr id="59" name="object 59"/>
          <p:cNvSpPr/>
          <p:nvPr/>
        </p:nvSpPr>
        <p:spPr>
          <a:xfrm>
            <a:off x="3036963" y="5153101"/>
            <a:ext cx="1024255" cy="483870"/>
          </a:xfrm>
          <a:custGeom>
            <a:avLst/>
            <a:gdLst/>
            <a:ahLst/>
            <a:cxnLst/>
            <a:rect l="l" t="t" r="r" b="b"/>
            <a:pathLst>
              <a:path w="1024254" h="483870">
                <a:moveTo>
                  <a:pt x="1023835" y="0"/>
                </a:moveTo>
                <a:lnTo>
                  <a:pt x="0" y="0"/>
                </a:lnTo>
                <a:lnTo>
                  <a:pt x="0" y="483463"/>
                </a:lnTo>
                <a:lnTo>
                  <a:pt x="1023835" y="483463"/>
                </a:lnTo>
                <a:lnTo>
                  <a:pt x="1023835" y="0"/>
                </a:lnTo>
                <a:close/>
              </a:path>
            </a:pathLst>
          </a:custGeom>
          <a:solidFill>
            <a:srgbClr val="AFBFE3"/>
          </a:solidFill>
        </p:spPr>
        <p:txBody>
          <a:bodyPr wrap="square" lIns="0" tIns="0" rIns="0" bIns="0" rtlCol="0"/>
          <a:lstStyle/>
          <a:p>
            <a:endParaRPr/>
          </a:p>
        </p:txBody>
      </p:sp>
      <p:sp>
        <p:nvSpPr>
          <p:cNvPr id="60" name="object 60"/>
          <p:cNvSpPr/>
          <p:nvPr/>
        </p:nvSpPr>
        <p:spPr>
          <a:xfrm>
            <a:off x="4060799" y="5153101"/>
            <a:ext cx="1010919" cy="483870"/>
          </a:xfrm>
          <a:custGeom>
            <a:avLst/>
            <a:gdLst/>
            <a:ahLst/>
            <a:cxnLst/>
            <a:rect l="l" t="t" r="r" b="b"/>
            <a:pathLst>
              <a:path w="1010920" h="483870">
                <a:moveTo>
                  <a:pt x="1010653" y="0"/>
                </a:moveTo>
                <a:lnTo>
                  <a:pt x="0" y="0"/>
                </a:lnTo>
                <a:lnTo>
                  <a:pt x="0" y="483463"/>
                </a:lnTo>
                <a:lnTo>
                  <a:pt x="1010653" y="483463"/>
                </a:lnTo>
                <a:lnTo>
                  <a:pt x="1010653" y="0"/>
                </a:lnTo>
                <a:close/>
              </a:path>
            </a:pathLst>
          </a:custGeom>
          <a:solidFill>
            <a:srgbClr val="AFBFE3"/>
          </a:solidFill>
        </p:spPr>
        <p:txBody>
          <a:bodyPr wrap="square" lIns="0" tIns="0" rIns="0" bIns="0" rtlCol="0"/>
          <a:lstStyle/>
          <a:p>
            <a:endParaRPr/>
          </a:p>
        </p:txBody>
      </p:sp>
      <p:sp>
        <p:nvSpPr>
          <p:cNvPr id="61" name="object 61"/>
          <p:cNvSpPr/>
          <p:nvPr/>
        </p:nvSpPr>
        <p:spPr>
          <a:xfrm>
            <a:off x="5071452" y="5153101"/>
            <a:ext cx="1137920" cy="483870"/>
          </a:xfrm>
          <a:custGeom>
            <a:avLst/>
            <a:gdLst/>
            <a:ahLst/>
            <a:cxnLst/>
            <a:rect l="l" t="t" r="r" b="b"/>
            <a:pathLst>
              <a:path w="1137920" h="483870">
                <a:moveTo>
                  <a:pt x="1137640" y="0"/>
                </a:moveTo>
                <a:lnTo>
                  <a:pt x="0" y="0"/>
                </a:lnTo>
                <a:lnTo>
                  <a:pt x="0" y="483463"/>
                </a:lnTo>
                <a:lnTo>
                  <a:pt x="1137640" y="483463"/>
                </a:lnTo>
                <a:lnTo>
                  <a:pt x="1137640" y="0"/>
                </a:lnTo>
                <a:close/>
              </a:path>
            </a:pathLst>
          </a:custGeom>
          <a:solidFill>
            <a:srgbClr val="AFBFE3"/>
          </a:solidFill>
        </p:spPr>
        <p:txBody>
          <a:bodyPr wrap="square" lIns="0" tIns="0" rIns="0" bIns="0" rtlCol="0"/>
          <a:lstStyle/>
          <a:p>
            <a:endParaRPr/>
          </a:p>
        </p:txBody>
      </p:sp>
      <p:sp>
        <p:nvSpPr>
          <p:cNvPr id="62" name="object 62"/>
          <p:cNvSpPr/>
          <p:nvPr/>
        </p:nvSpPr>
        <p:spPr>
          <a:xfrm>
            <a:off x="872705" y="5636564"/>
            <a:ext cx="2164715" cy="384175"/>
          </a:xfrm>
          <a:custGeom>
            <a:avLst/>
            <a:gdLst/>
            <a:ahLst/>
            <a:cxnLst/>
            <a:rect l="l" t="t" r="r" b="b"/>
            <a:pathLst>
              <a:path w="2164715" h="384175">
                <a:moveTo>
                  <a:pt x="2164257" y="0"/>
                </a:moveTo>
                <a:lnTo>
                  <a:pt x="0" y="0"/>
                </a:lnTo>
                <a:lnTo>
                  <a:pt x="0" y="383997"/>
                </a:lnTo>
                <a:lnTo>
                  <a:pt x="2164257" y="383997"/>
                </a:lnTo>
                <a:lnTo>
                  <a:pt x="2164257" y="0"/>
                </a:lnTo>
                <a:close/>
              </a:path>
            </a:pathLst>
          </a:custGeom>
          <a:solidFill>
            <a:srgbClr val="F8B683"/>
          </a:solidFill>
        </p:spPr>
        <p:txBody>
          <a:bodyPr wrap="square" lIns="0" tIns="0" rIns="0" bIns="0" rtlCol="0"/>
          <a:lstStyle/>
          <a:p>
            <a:endParaRPr/>
          </a:p>
        </p:txBody>
      </p:sp>
      <p:sp>
        <p:nvSpPr>
          <p:cNvPr id="63" name="object 63"/>
          <p:cNvSpPr/>
          <p:nvPr/>
        </p:nvSpPr>
        <p:spPr>
          <a:xfrm>
            <a:off x="3036963" y="5636564"/>
            <a:ext cx="1024255" cy="384175"/>
          </a:xfrm>
          <a:custGeom>
            <a:avLst/>
            <a:gdLst/>
            <a:ahLst/>
            <a:cxnLst/>
            <a:rect l="l" t="t" r="r" b="b"/>
            <a:pathLst>
              <a:path w="1024254" h="384175">
                <a:moveTo>
                  <a:pt x="1023835" y="0"/>
                </a:moveTo>
                <a:lnTo>
                  <a:pt x="0" y="0"/>
                </a:lnTo>
                <a:lnTo>
                  <a:pt x="0" y="383997"/>
                </a:lnTo>
                <a:lnTo>
                  <a:pt x="1023835" y="383997"/>
                </a:lnTo>
                <a:lnTo>
                  <a:pt x="1023835" y="0"/>
                </a:lnTo>
                <a:close/>
              </a:path>
            </a:pathLst>
          </a:custGeom>
          <a:solidFill>
            <a:srgbClr val="F8B683"/>
          </a:solidFill>
        </p:spPr>
        <p:txBody>
          <a:bodyPr wrap="square" lIns="0" tIns="0" rIns="0" bIns="0" rtlCol="0"/>
          <a:lstStyle/>
          <a:p>
            <a:endParaRPr/>
          </a:p>
        </p:txBody>
      </p:sp>
      <p:sp>
        <p:nvSpPr>
          <p:cNvPr id="64" name="object 64"/>
          <p:cNvSpPr/>
          <p:nvPr/>
        </p:nvSpPr>
        <p:spPr>
          <a:xfrm>
            <a:off x="4060799" y="5636564"/>
            <a:ext cx="1010919" cy="384175"/>
          </a:xfrm>
          <a:custGeom>
            <a:avLst/>
            <a:gdLst/>
            <a:ahLst/>
            <a:cxnLst/>
            <a:rect l="l" t="t" r="r" b="b"/>
            <a:pathLst>
              <a:path w="1010920" h="384175">
                <a:moveTo>
                  <a:pt x="1010653" y="0"/>
                </a:moveTo>
                <a:lnTo>
                  <a:pt x="0" y="0"/>
                </a:lnTo>
                <a:lnTo>
                  <a:pt x="0" y="383997"/>
                </a:lnTo>
                <a:lnTo>
                  <a:pt x="1010653" y="383997"/>
                </a:lnTo>
                <a:lnTo>
                  <a:pt x="1010653" y="0"/>
                </a:lnTo>
                <a:close/>
              </a:path>
            </a:pathLst>
          </a:custGeom>
          <a:solidFill>
            <a:srgbClr val="F8B683"/>
          </a:solidFill>
        </p:spPr>
        <p:txBody>
          <a:bodyPr wrap="square" lIns="0" tIns="0" rIns="0" bIns="0" rtlCol="0"/>
          <a:lstStyle/>
          <a:p>
            <a:endParaRPr/>
          </a:p>
        </p:txBody>
      </p:sp>
      <p:sp>
        <p:nvSpPr>
          <p:cNvPr id="65" name="object 65"/>
          <p:cNvSpPr/>
          <p:nvPr/>
        </p:nvSpPr>
        <p:spPr>
          <a:xfrm>
            <a:off x="5071452" y="5636564"/>
            <a:ext cx="1137920" cy="384175"/>
          </a:xfrm>
          <a:custGeom>
            <a:avLst/>
            <a:gdLst/>
            <a:ahLst/>
            <a:cxnLst/>
            <a:rect l="l" t="t" r="r" b="b"/>
            <a:pathLst>
              <a:path w="1137920" h="384175">
                <a:moveTo>
                  <a:pt x="1137640" y="0"/>
                </a:moveTo>
                <a:lnTo>
                  <a:pt x="0" y="0"/>
                </a:lnTo>
                <a:lnTo>
                  <a:pt x="0" y="383997"/>
                </a:lnTo>
                <a:lnTo>
                  <a:pt x="1137640" y="383997"/>
                </a:lnTo>
                <a:lnTo>
                  <a:pt x="1137640" y="0"/>
                </a:lnTo>
                <a:close/>
              </a:path>
            </a:pathLst>
          </a:custGeom>
          <a:solidFill>
            <a:srgbClr val="F8B683"/>
          </a:solidFill>
        </p:spPr>
        <p:txBody>
          <a:bodyPr wrap="square" lIns="0" tIns="0" rIns="0" bIns="0" rtlCol="0"/>
          <a:lstStyle/>
          <a:p>
            <a:endParaRPr/>
          </a:p>
        </p:txBody>
      </p:sp>
      <p:sp>
        <p:nvSpPr>
          <p:cNvPr id="66" name="object 66"/>
          <p:cNvSpPr/>
          <p:nvPr/>
        </p:nvSpPr>
        <p:spPr>
          <a:xfrm>
            <a:off x="847299" y="4077025"/>
            <a:ext cx="5387340" cy="0"/>
          </a:xfrm>
          <a:custGeom>
            <a:avLst/>
            <a:gdLst/>
            <a:ahLst/>
            <a:cxnLst/>
            <a:rect l="l" t="t" r="r" b="b"/>
            <a:pathLst>
              <a:path w="5387340">
                <a:moveTo>
                  <a:pt x="0" y="0"/>
                </a:moveTo>
                <a:lnTo>
                  <a:pt x="5387191" y="0"/>
                </a:lnTo>
              </a:path>
            </a:pathLst>
          </a:custGeom>
          <a:ln w="50800">
            <a:solidFill>
              <a:srgbClr val="FFFFFF"/>
            </a:solidFill>
          </a:ln>
        </p:spPr>
        <p:txBody>
          <a:bodyPr wrap="square" lIns="0" tIns="0" rIns="0" bIns="0" rtlCol="0"/>
          <a:lstStyle/>
          <a:p>
            <a:endParaRPr/>
          </a:p>
        </p:txBody>
      </p:sp>
      <p:sp>
        <p:nvSpPr>
          <p:cNvPr id="67" name="object 67"/>
          <p:cNvSpPr/>
          <p:nvPr/>
        </p:nvSpPr>
        <p:spPr>
          <a:xfrm>
            <a:off x="872699" y="4102430"/>
            <a:ext cx="0" cy="493395"/>
          </a:xfrm>
          <a:custGeom>
            <a:avLst/>
            <a:gdLst/>
            <a:ahLst/>
            <a:cxnLst/>
            <a:rect l="l" t="t" r="r" b="b"/>
            <a:pathLst>
              <a:path h="493395">
                <a:moveTo>
                  <a:pt x="0" y="493090"/>
                </a:moveTo>
                <a:lnTo>
                  <a:pt x="0" y="0"/>
                </a:lnTo>
              </a:path>
            </a:pathLst>
          </a:custGeom>
          <a:ln w="50800">
            <a:solidFill>
              <a:srgbClr val="FFFFFF"/>
            </a:solidFill>
          </a:ln>
        </p:spPr>
        <p:txBody>
          <a:bodyPr wrap="square" lIns="0" tIns="0" rIns="0" bIns="0" rtlCol="0"/>
          <a:lstStyle/>
          <a:p>
            <a:endParaRPr/>
          </a:p>
        </p:txBody>
      </p:sp>
      <p:sp>
        <p:nvSpPr>
          <p:cNvPr id="68" name="object 68"/>
          <p:cNvSpPr/>
          <p:nvPr/>
        </p:nvSpPr>
        <p:spPr>
          <a:xfrm>
            <a:off x="3036961" y="4102430"/>
            <a:ext cx="0" cy="493395"/>
          </a:xfrm>
          <a:custGeom>
            <a:avLst/>
            <a:gdLst/>
            <a:ahLst/>
            <a:cxnLst/>
            <a:rect l="l" t="t" r="r" b="b"/>
            <a:pathLst>
              <a:path h="493395">
                <a:moveTo>
                  <a:pt x="0" y="493090"/>
                </a:moveTo>
                <a:lnTo>
                  <a:pt x="0" y="0"/>
                </a:lnTo>
              </a:path>
            </a:pathLst>
          </a:custGeom>
          <a:ln w="50800">
            <a:solidFill>
              <a:srgbClr val="FFFFFF"/>
            </a:solidFill>
          </a:ln>
        </p:spPr>
        <p:txBody>
          <a:bodyPr wrap="square" lIns="0" tIns="0" rIns="0" bIns="0" rtlCol="0"/>
          <a:lstStyle/>
          <a:p>
            <a:endParaRPr/>
          </a:p>
        </p:txBody>
      </p:sp>
      <p:sp>
        <p:nvSpPr>
          <p:cNvPr id="69" name="object 69"/>
          <p:cNvSpPr/>
          <p:nvPr/>
        </p:nvSpPr>
        <p:spPr>
          <a:xfrm>
            <a:off x="4060799" y="4102430"/>
            <a:ext cx="0" cy="493395"/>
          </a:xfrm>
          <a:custGeom>
            <a:avLst/>
            <a:gdLst/>
            <a:ahLst/>
            <a:cxnLst/>
            <a:rect l="l" t="t" r="r" b="b"/>
            <a:pathLst>
              <a:path h="493395">
                <a:moveTo>
                  <a:pt x="0" y="493090"/>
                </a:moveTo>
                <a:lnTo>
                  <a:pt x="0" y="0"/>
                </a:lnTo>
              </a:path>
            </a:pathLst>
          </a:custGeom>
          <a:ln w="50800">
            <a:solidFill>
              <a:srgbClr val="FFFFFF"/>
            </a:solidFill>
          </a:ln>
        </p:spPr>
        <p:txBody>
          <a:bodyPr wrap="square" lIns="0" tIns="0" rIns="0" bIns="0" rtlCol="0"/>
          <a:lstStyle/>
          <a:p>
            <a:endParaRPr/>
          </a:p>
        </p:txBody>
      </p:sp>
      <p:sp>
        <p:nvSpPr>
          <p:cNvPr id="70" name="object 70"/>
          <p:cNvSpPr/>
          <p:nvPr/>
        </p:nvSpPr>
        <p:spPr>
          <a:xfrm>
            <a:off x="5071450" y="4102430"/>
            <a:ext cx="0" cy="493395"/>
          </a:xfrm>
          <a:custGeom>
            <a:avLst/>
            <a:gdLst/>
            <a:ahLst/>
            <a:cxnLst/>
            <a:rect l="l" t="t" r="r" b="b"/>
            <a:pathLst>
              <a:path h="493395">
                <a:moveTo>
                  <a:pt x="0" y="493090"/>
                </a:moveTo>
                <a:lnTo>
                  <a:pt x="0" y="0"/>
                </a:lnTo>
              </a:path>
            </a:pathLst>
          </a:custGeom>
          <a:ln w="50800">
            <a:solidFill>
              <a:srgbClr val="FFFFFF"/>
            </a:solidFill>
          </a:ln>
        </p:spPr>
        <p:txBody>
          <a:bodyPr wrap="square" lIns="0" tIns="0" rIns="0" bIns="0" rtlCol="0"/>
          <a:lstStyle/>
          <a:p>
            <a:endParaRPr/>
          </a:p>
        </p:txBody>
      </p:sp>
      <p:sp>
        <p:nvSpPr>
          <p:cNvPr id="71" name="object 71"/>
          <p:cNvSpPr/>
          <p:nvPr/>
        </p:nvSpPr>
        <p:spPr>
          <a:xfrm>
            <a:off x="6209085" y="4102430"/>
            <a:ext cx="0" cy="493395"/>
          </a:xfrm>
          <a:custGeom>
            <a:avLst/>
            <a:gdLst/>
            <a:ahLst/>
            <a:cxnLst/>
            <a:rect l="l" t="t" r="r" b="b"/>
            <a:pathLst>
              <a:path h="493395">
                <a:moveTo>
                  <a:pt x="0" y="493090"/>
                </a:moveTo>
                <a:lnTo>
                  <a:pt x="0" y="0"/>
                </a:lnTo>
              </a:path>
            </a:pathLst>
          </a:custGeom>
          <a:ln w="50800">
            <a:solidFill>
              <a:srgbClr val="FFFFFF"/>
            </a:solidFill>
          </a:ln>
        </p:spPr>
        <p:txBody>
          <a:bodyPr wrap="square" lIns="0" tIns="0" rIns="0" bIns="0" rtlCol="0"/>
          <a:lstStyle/>
          <a:p>
            <a:endParaRPr/>
          </a:p>
        </p:txBody>
      </p:sp>
      <p:sp>
        <p:nvSpPr>
          <p:cNvPr id="72" name="object 72"/>
          <p:cNvSpPr/>
          <p:nvPr/>
        </p:nvSpPr>
        <p:spPr>
          <a:xfrm>
            <a:off x="847299" y="4620920"/>
            <a:ext cx="5387340" cy="0"/>
          </a:xfrm>
          <a:custGeom>
            <a:avLst/>
            <a:gdLst/>
            <a:ahLst/>
            <a:cxnLst/>
            <a:rect l="l" t="t" r="r" b="b"/>
            <a:pathLst>
              <a:path w="5387340">
                <a:moveTo>
                  <a:pt x="0" y="0"/>
                </a:moveTo>
                <a:lnTo>
                  <a:pt x="5387191" y="0"/>
                </a:lnTo>
              </a:path>
            </a:pathLst>
          </a:custGeom>
          <a:ln w="50800">
            <a:solidFill>
              <a:srgbClr val="FFFFFF"/>
            </a:solidFill>
          </a:ln>
        </p:spPr>
        <p:txBody>
          <a:bodyPr wrap="square" lIns="0" tIns="0" rIns="0" bIns="0" rtlCol="0"/>
          <a:lstStyle/>
          <a:p>
            <a:endParaRPr/>
          </a:p>
        </p:txBody>
      </p:sp>
      <p:sp>
        <p:nvSpPr>
          <p:cNvPr id="73" name="object 73"/>
          <p:cNvSpPr/>
          <p:nvPr/>
        </p:nvSpPr>
        <p:spPr>
          <a:xfrm>
            <a:off x="872699" y="4646319"/>
            <a:ext cx="0" cy="481965"/>
          </a:xfrm>
          <a:custGeom>
            <a:avLst/>
            <a:gdLst/>
            <a:ahLst/>
            <a:cxnLst/>
            <a:rect l="l" t="t" r="r" b="b"/>
            <a:pathLst>
              <a:path h="481964">
                <a:moveTo>
                  <a:pt x="0" y="481380"/>
                </a:moveTo>
                <a:lnTo>
                  <a:pt x="0" y="0"/>
                </a:lnTo>
              </a:path>
            </a:pathLst>
          </a:custGeom>
          <a:ln w="50800">
            <a:solidFill>
              <a:srgbClr val="FFFFFF"/>
            </a:solidFill>
          </a:ln>
        </p:spPr>
        <p:txBody>
          <a:bodyPr wrap="square" lIns="0" tIns="0" rIns="0" bIns="0" rtlCol="0"/>
          <a:lstStyle/>
          <a:p>
            <a:endParaRPr/>
          </a:p>
        </p:txBody>
      </p:sp>
      <p:sp>
        <p:nvSpPr>
          <p:cNvPr id="74" name="object 74"/>
          <p:cNvSpPr/>
          <p:nvPr/>
        </p:nvSpPr>
        <p:spPr>
          <a:xfrm>
            <a:off x="3036961" y="4646319"/>
            <a:ext cx="0" cy="481965"/>
          </a:xfrm>
          <a:custGeom>
            <a:avLst/>
            <a:gdLst/>
            <a:ahLst/>
            <a:cxnLst/>
            <a:rect l="l" t="t" r="r" b="b"/>
            <a:pathLst>
              <a:path h="481964">
                <a:moveTo>
                  <a:pt x="0" y="481380"/>
                </a:moveTo>
                <a:lnTo>
                  <a:pt x="0" y="0"/>
                </a:lnTo>
              </a:path>
            </a:pathLst>
          </a:custGeom>
          <a:ln w="50800">
            <a:solidFill>
              <a:srgbClr val="FFFFFF"/>
            </a:solidFill>
          </a:ln>
        </p:spPr>
        <p:txBody>
          <a:bodyPr wrap="square" lIns="0" tIns="0" rIns="0" bIns="0" rtlCol="0"/>
          <a:lstStyle/>
          <a:p>
            <a:endParaRPr/>
          </a:p>
        </p:txBody>
      </p:sp>
      <p:sp>
        <p:nvSpPr>
          <p:cNvPr id="75" name="object 75"/>
          <p:cNvSpPr/>
          <p:nvPr/>
        </p:nvSpPr>
        <p:spPr>
          <a:xfrm>
            <a:off x="4060799" y="4646319"/>
            <a:ext cx="0" cy="481965"/>
          </a:xfrm>
          <a:custGeom>
            <a:avLst/>
            <a:gdLst/>
            <a:ahLst/>
            <a:cxnLst/>
            <a:rect l="l" t="t" r="r" b="b"/>
            <a:pathLst>
              <a:path h="481964">
                <a:moveTo>
                  <a:pt x="0" y="481380"/>
                </a:moveTo>
                <a:lnTo>
                  <a:pt x="0" y="0"/>
                </a:lnTo>
              </a:path>
            </a:pathLst>
          </a:custGeom>
          <a:ln w="50800">
            <a:solidFill>
              <a:srgbClr val="FFFFFF"/>
            </a:solidFill>
          </a:ln>
        </p:spPr>
        <p:txBody>
          <a:bodyPr wrap="square" lIns="0" tIns="0" rIns="0" bIns="0" rtlCol="0"/>
          <a:lstStyle/>
          <a:p>
            <a:endParaRPr/>
          </a:p>
        </p:txBody>
      </p:sp>
      <p:sp>
        <p:nvSpPr>
          <p:cNvPr id="76" name="object 76"/>
          <p:cNvSpPr/>
          <p:nvPr/>
        </p:nvSpPr>
        <p:spPr>
          <a:xfrm>
            <a:off x="5071450" y="4646319"/>
            <a:ext cx="0" cy="481965"/>
          </a:xfrm>
          <a:custGeom>
            <a:avLst/>
            <a:gdLst/>
            <a:ahLst/>
            <a:cxnLst/>
            <a:rect l="l" t="t" r="r" b="b"/>
            <a:pathLst>
              <a:path h="481964">
                <a:moveTo>
                  <a:pt x="0" y="481380"/>
                </a:moveTo>
                <a:lnTo>
                  <a:pt x="0" y="0"/>
                </a:lnTo>
              </a:path>
            </a:pathLst>
          </a:custGeom>
          <a:ln w="50800">
            <a:solidFill>
              <a:srgbClr val="FFFFFF"/>
            </a:solidFill>
          </a:ln>
        </p:spPr>
        <p:txBody>
          <a:bodyPr wrap="square" lIns="0" tIns="0" rIns="0" bIns="0" rtlCol="0"/>
          <a:lstStyle/>
          <a:p>
            <a:endParaRPr/>
          </a:p>
        </p:txBody>
      </p:sp>
      <p:sp>
        <p:nvSpPr>
          <p:cNvPr id="77" name="object 77"/>
          <p:cNvSpPr/>
          <p:nvPr/>
        </p:nvSpPr>
        <p:spPr>
          <a:xfrm>
            <a:off x="6209085" y="4646319"/>
            <a:ext cx="0" cy="481965"/>
          </a:xfrm>
          <a:custGeom>
            <a:avLst/>
            <a:gdLst/>
            <a:ahLst/>
            <a:cxnLst/>
            <a:rect l="l" t="t" r="r" b="b"/>
            <a:pathLst>
              <a:path h="481964">
                <a:moveTo>
                  <a:pt x="0" y="481380"/>
                </a:moveTo>
                <a:lnTo>
                  <a:pt x="0" y="0"/>
                </a:lnTo>
              </a:path>
            </a:pathLst>
          </a:custGeom>
          <a:ln w="50800">
            <a:solidFill>
              <a:srgbClr val="FFFFFF"/>
            </a:solidFill>
          </a:ln>
        </p:spPr>
        <p:txBody>
          <a:bodyPr wrap="square" lIns="0" tIns="0" rIns="0" bIns="0" rtlCol="0"/>
          <a:lstStyle/>
          <a:p>
            <a:endParaRPr/>
          </a:p>
        </p:txBody>
      </p:sp>
      <p:sp>
        <p:nvSpPr>
          <p:cNvPr id="78" name="object 78"/>
          <p:cNvSpPr/>
          <p:nvPr/>
        </p:nvSpPr>
        <p:spPr>
          <a:xfrm>
            <a:off x="847299" y="5153099"/>
            <a:ext cx="5387340" cy="0"/>
          </a:xfrm>
          <a:custGeom>
            <a:avLst/>
            <a:gdLst/>
            <a:ahLst/>
            <a:cxnLst/>
            <a:rect l="l" t="t" r="r" b="b"/>
            <a:pathLst>
              <a:path w="5387340">
                <a:moveTo>
                  <a:pt x="0" y="0"/>
                </a:moveTo>
                <a:lnTo>
                  <a:pt x="5387191" y="0"/>
                </a:lnTo>
              </a:path>
            </a:pathLst>
          </a:custGeom>
          <a:ln w="50800">
            <a:solidFill>
              <a:srgbClr val="FFFFFF"/>
            </a:solidFill>
          </a:ln>
        </p:spPr>
        <p:txBody>
          <a:bodyPr wrap="square" lIns="0" tIns="0" rIns="0" bIns="0" rtlCol="0"/>
          <a:lstStyle/>
          <a:p>
            <a:endParaRPr/>
          </a:p>
        </p:txBody>
      </p:sp>
      <p:sp>
        <p:nvSpPr>
          <p:cNvPr id="79" name="object 79"/>
          <p:cNvSpPr/>
          <p:nvPr/>
        </p:nvSpPr>
        <p:spPr>
          <a:xfrm>
            <a:off x="872699" y="5178497"/>
            <a:ext cx="0" cy="433070"/>
          </a:xfrm>
          <a:custGeom>
            <a:avLst/>
            <a:gdLst/>
            <a:ahLst/>
            <a:cxnLst/>
            <a:rect l="l" t="t" r="r" b="b"/>
            <a:pathLst>
              <a:path h="433070">
                <a:moveTo>
                  <a:pt x="0" y="432663"/>
                </a:moveTo>
                <a:lnTo>
                  <a:pt x="0" y="0"/>
                </a:lnTo>
              </a:path>
            </a:pathLst>
          </a:custGeom>
          <a:ln w="50800">
            <a:solidFill>
              <a:srgbClr val="FFFFFF"/>
            </a:solidFill>
          </a:ln>
        </p:spPr>
        <p:txBody>
          <a:bodyPr wrap="square" lIns="0" tIns="0" rIns="0" bIns="0" rtlCol="0"/>
          <a:lstStyle/>
          <a:p>
            <a:endParaRPr/>
          </a:p>
        </p:txBody>
      </p:sp>
      <p:sp>
        <p:nvSpPr>
          <p:cNvPr id="80" name="object 80"/>
          <p:cNvSpPr/>
          <p:nvPr/>
        </p:nvSpPr>
        <p:spPr>
          <a:xfrm>
            <a:off x="3036961" y="5178497"/>
            <a:ext cx="0" cy="433070"/>
          </a:xfrm>
          <a:custGeom>
            <a:avLst/>
            <a:gdLst/>
            <a:ahLst/>
            <a:cxnLst/>
            <a:rect l="l" t="t" r="r" b="b"/>
            <a:pathLst>
              <a:path h="433070">
                <a:moveTo>
                  <a:pt x="0" y="432663"/>
                </a:moveTo>
                <a:lnTo>
                  <a:pt x="0" y="0"/>
                </a:lnTo>
              </a:path>
            </a:pathLst>
          </a:custGeom>
          <a:ln w="50800">
            <a:solidFill>
              <a:srgbClr val="FFFFFF"/>
            </a:solidFill>
          </a:ln>
        </p:spPr>
        <p:txBody>
          <a:bodyPr wrap="square" lIns="0" tIns="0" rIns="0" bIns="0" rtlCol="0"/>
          <a:lstStyle/>
          <a:p>
            <a:endParaRPr/>
          </a:p>
        </p:txBody>
      </p:sp>
      <p:sp>
        <p:nvSpPr>
          <p:cNvPr id="81" name="object 81"/>
          <p:cNvSpPr/>
          <p:nvPr/>
        </p:nvSpPr>
        <p:spPr>
          <a:xfrm>
            <a:off x="4060799" y="5178497"/>
            <a:ext cx="0" cy="433070"/>
          </a:xfrm>
          <a:custGeom>
            <a:avLst/>
            <a:gdLst/>
            <a:ahLst/>
            <a:cxnLst/>
            <a:rect l="l" t="t" r="r" b="b"/>
            <a:pathLst>
              <a:path h="433070">
                <a:moveTo>
                  <a:pt x="0" y="432663"/>
                </a:moveTo>
                <a:lnTo>
                  <a:pt x="0" y="0"/>
                </a:lnTo>
              </a:path>
            </a:pathLst>
          </a:custGeom>
          <a:ln w="50800">
            <a:solidFill>
              <a:srgbClr val="FFFFFF"/>
            </a:solidFill>
          </a:ln>
        </p:spPr>
        <p:txBody>
          <a:bodyPr wrap="square" lIns="0" tIns="0" rIns="0" bIns="0" rtlCol="0"/>
          <a:lstStyle/>
          <a:p>
            <a:endParaRPr/>
          </a:p>
        </p:txBody>
      </p:sp>
      <p:sp>
        <p:nvSpPr>
          <p:cNvPr id="82" name="object 82"/>
          <p:cNvSpPr/>
          <p:nvPr/>
        </p:nvSpPr>
        <p:spPr>
          <a:xfrm>
            <a:off x="5071450" y="5178497"/>
            <a:ext cx="0" cy="433070"/>
          </a:xfrm>
          <a:custGeom>
            <a:avLst/>
            <a:gdLst/>
            <a:ahLst/>
            <a:cxnLst/>
            <a:rect l="l" t="t" r="r" b="b"/>
            <a:pathLst>
              <a:path h="433070">
                <a:moveTo>
                  <a:pt x="0" y="432663"/>
                </a:moveTo>
                <a:lnTo>
                  <a:pt x="0" y="0"/>
                </a:lnTo>
              </a:path>
            </a:pathLst>
          </a:custGeom>
          <a:ln w="50800">
            <a:solidFill>
              <a:srgbClr val="FFFFFF"/>
            </a:solidFill>
          </a:ln>
        </p:spPr>
        <p:txBody>
          <a:bodyPr wrap="square" lIns="0" tIns="0" rIns="0" bIns="0" rtlCol="0"/>
          <a:lstStyle/>
          <a:p>
            <a:endParaRPr/>
          </a:p>
        </p:txBody>
      </p:sp>
      <p:sp>
        <p:nvSpPr>
          <p:cNvPr id="83" name="object 83"/>
          <p:cNvSpPr/>
          <p:nvPr/>
        </p:nvSpPr>
        <p:spPr>
          <a:xfrm>
            <a:off x="6209085" y="5178497"/>
            <a:ext cx="0" cy="433070"/>
          </a:xfrm>
          <a:custGeom>
            <a:avLst/>
            <a:gdLst/>
            <a:ahLst/>
            <a:cxnLst/>
            <a:rect l="l" t="t" r="r" b="b"/>
            <a:pathLst>
              <a:path h="433070">
                <a:moveTo>
                  <a:pt x="0" y="432663"/>
                </a:moveTo>
                <a:lnTo>
                  <a:pt x="0" y="0"/>
                </a:lnTo>
              </a:path>
            </a:pathLst>
          </a:custGeom>
          <a:ln w="50800">
            <a:solidFill>
              <a:srgbClr val="FFFFFF"/>
            </a:solidFill>
          </a:ln>
        </p:spPr>
        <p:txBody>
          <a:bodyPr wrap="square" lIns="0" tIns="0" rIns="0" bIns="0" rtlCol="0"/>
          <a:lstStyle/>
          <a:p>
            <a:endParaRPr/>
          </a:p>
        </p:txBody>
      </p:sp>
      <p:sp>
        <p:nvSpPr>
          <p:cNvPr id="84" name="object 84"/>
          <p:cNvSpPr/>
          <p:nvPr/>
        </p:nvSpPr>
        <p:spPr>
          <a:xfrm>
            <a:off x="847299" y="5636560"/>
            <a:ext cx="5387340" cy="0"/>
          </a:xfrm>
          <a:custGeom>
            <a:avLst/>
            <a:gdLst/>
            <a:ahLst/>
            <a:cxnLst/>
            <a:rect l="l" t="t" r="r" b="b"/>
            <a:pathLst>
              <a:path w="5387340">
                <a:moveTo>
                  <a:pt x="0" y="0"/>
                </a:moveTo>
                <a:lnTo>
                  <a:pt x="5387191" y="0"/>
                </a:lnTo>
              </a:path>
            </a:pathLst>
          </a:custGeom>
          <a:ln w="50800">
            <a:solidFill>
              <a:srgbClr val="FFFFFF"/>
            </a:solidFill>
          </a:ln>
        </p:spPr>
        <p:txBody>
          <a:bodyPr wrap="square" lIns="0" tIns="0" rIns="0" bIns="0" rtlCol="0"/>
          <a:lstStyle/>
          <a:p>
            <a:endParaRPr/>
          </a:p>
        </p:txBody>
      </p:sp>
      <p:sp>
        <p:nvSpPr>
          <p:cNvPr id="85" name="object 85"/>
          <p:cNvSpPr/>
          <p:nvPr/>
        </p:nvSpPr>
        <p:spPr>
          <a:xfrm>
            <a:off x="872699" y="5661963"/>
            <a:ext cx="0" cy="333375"/>
          </a:xfrm>
          <a:custGeom>
            <a:avLst/>
            <a:gdLst/>
            <a:ahLst/>
            <a:cxnLst/>
            <a:rect l="l" t="t" r="r" b="b"/>
            <a:pathLst>
              <a:path h="333375">
                <a:moveTo>
                  <a:pt x="0" y="333197"/>
                </a:moveTo>
                <a:lnTo>
                  <a:pt x="0" y="0"/>
                </a:lnTo>
              </a:path>
            </a:pathLst>
          </a:custGeom>
          <a:ln w="50800">
            <a:solidFill>
              <a:srgbClr val="FFFFFF"/>
            </a:solidFill>
          </a:ln>
        </p:spPr>
        <p:txBody>
          <a:bodyPr wrap="square" lIns="0" tIns="0" rIns="0" bIns="0" rtlCol="0"/>
          <a:lstStyle/>
          <a:p>
            <a:endParaRPr/>
          </a:p>
        </p:txBody>
      </p:sp>
      <p:sp>
        <p:nvSpPr>
          <p:cNvPr id="86" name="object 86"/>
          <p:cNvSpPr/>
          <p:nvPr/>
        </p:nvSpPr>
        <p:spPr>
          <a:xfrm>
            <a:off x="3036961" y="5661963"/>
            <a:ext cx="0" cy="333375"/>
          </a:xfrm>
          <a:custGeom>
            <a:avLst/>
            <a:gdLst/>
            <a:ahLst/>
            <a:cxnLst/>
            <a:rect l="l" t="t" r="r" b="b"/>
            <a:pathLst>
              <a:path h="333375">
                <a:moveTo>
                  <a:pt x="0" y="333197"/>
                </a:moveTo>
                <a:lnTo>
                  <a:pt x="0" y="0"/>
                </a:lnTo>
              </a:path>
            </a:pathLst>
          </a:custGeom>
          <a:ln w="50800">
            <a:solidFill>
              <a:srgbClr val="FFFFFF"/>
            </a:solidFill>
          </a:ln>
        </p:spPr>
        <p:txBody>
          <a:bodyPr wrap="square" lIns="0" tIns="0" rIns="0" bIns="0" rtlCol="0"/>
          <a:lstStyle/>
          <a:p>
            <a:endParaRPr/>
          </a:p>
        </p:txBody>
      </p:sp>
      <p:sp>
        <p:nvSpPr>
          <p:cNvPr id="87" name="object 87"/>
          <p:cNvSpPr/>
          <p:nvPr/>
        </p:nvSpPr>
        <p:spPr>
          <a:xfrm>
            <a:off x="4060799" y="5661963"/>
            <a:ext cx="0" cy="333375"/>
          </a:xfrm>
          <a:custGeom>
            <a:avLst/>
            <a:gdLst/>
            <a:ahLst/>
            <a:cxnLst/>
            <a:rect l="l" t="t" r="r" b="b"/>
            <a:pathLst>
              <a:path h="333375">
                <a:moveTo>
                  <a:pt x="0" y="333197"/>
                </a:moveTo>
                <a:lnTo>
                  <a:pt x="0" y="0"/>
                </a:lnTo>
              </a:path>
            </a:pathLst>
          </a:custGeom>
          <a:ln w="50800">
            <a:solidFill>
              <a:srgbClr val="FFFFFF"/>
            </a:solidFill>
          </a:ln>
        </p:spPr>
        <p:txBody>
          <a:bodyPr wrap="square" lIns="0" tIns="0" rIns="0" bIns="0" rtlCol="0"/>
          <a:lstStyle/>
          <a:p>
            <a:endParaRPr/>
          </a:p>
        </p:txBody>
      </p:sp>
      <p:sp>
        <p:nvSpPr>
          <p:cNvPr id="88" name="object 88"/>
          <p:cNvSpPr/>
          <p:nvPr/>
        </p:nvSpPr>
        <p:spPr>
          <a:xfrm>
            <a:off x="5071450" y="5661963"/>
            <a:ext cx="0" cy="333375"/>
          </a:xfrm>
          <a:custGeom>
            <a:avLst/>
            <a:gdLst/>
            <a:ahLst/>
            <a:cxnLst/>
            <a:rect l="l" t="t" r="r" b="b"/>
            <a:pathLst>
              <a:path h="333375">
                <a:moveTo>
                  <a:pt x="0" y="333197"/>
                </a:moveTo>
                <a:lnTo>
                  <a:pt x="0" y="0"/>
                </a:lnTo>
              </a:path>
            </a:pathLst>
          </a:custGeom>
          <a:ln w="50800">
            <a:solidFill>
              <a:srgbClr val="FFFFFF"/>
            </a:solidFill>
          </a:ln>
        </p:spPr>
        <p:txBody>
          <a:bodyPr wrap="square" lIns="0" tIns="0" rIns="0" bIns="0" rtlCol="0"/>
          <a:lstStyle/>
          <a:p>
            <a:endParaRPr/>
          </a:p>
        </p:txBody>
      </p:sp>
      <p:sp>
        <p:nvSpPr>
          <p:cNvPr id="89" name="object 89"/>
          <p:cNvSpPr/>
          <p:nvPr/>
        </p:nvSpPr>
        <p:spPr>
          <a:xfrm>
            <a:off x="6209085" y="5661963"/>
            <a:ext cx="0" cy="333375"/>
          </a:xfrm>
          <a:custGeom>
            <a:avLst/>
            <a:gdLst/>
            <a:ahLst/>
            <a:cxnLst/>
            <a:rect l="l" t="t" r="r" b="b"/>
            <a:pathLst>
              <a:path h="333375">
                <a:moveTo>
                  <a:pt x="0" y="333197"/>
                </a:moveTo>
                <a:lnTo>
                  <a:pt x="0" y="0"/>
                </a:lnTo>
              </a:path>
            </a:pathLst>
          </a:custGeom>
          <a:ln w="50800">
            <a:solidFill>
              <a:srgbClr val="FFFFFF"/>
            </a:solidFill>
          </a:ln>
        </p:spPr>
        <p:txBody>
          <a:bodyPr wrap="square" lIns="0" tIns="0" rIns="0" bIns="0" rtlCol="0"/>
          <a:lstStyle/>
          <a:p>
            <a:endParaRPr/>
          </a:p>
        </p:txBody>
      </p:sp>
      <p:sp>
        <p:nvSpPr>
          <p:cNvPr id="90" name="object 90"/>
          <p:cNvSpPr/>
          <p:nvPr/>
        </p:nvSpPr>
        <p:spPr>
          <a:xfrm>
            <a:off x="847299" y="6020560"/>
            <a:ext cx="5387340" cy="0"/>
          </a:xfrm>
          <a:custGeom>
            <a:avLst/>
            <a:gdLst/>
            <a:ahLst/>
            <a:cxnLst/>
            <a:rect l="l" t="t" r="r" b="b"/>
            <a:pathLst>
              <a:path w="5387340">
                <a:moveTo>
                  <a:pt x="0" y="0"/>
                </a:moveTo>
                <a:lnTo>
                  <a:pt x="5387191" y="0"/>
                </a:lnTo>
              </a:path>
            </a:pathLst>
          </a:custGeom>
          <a:ln w="50800">
            <a:solidFill>
              <a:srgbClr val="FFFFFF"/>
            </a:solidFill>
          </a:ln>
        </p:spPr>
        <p:txBody>
          <a:bodyPr wrap="square" lIns="0" tIns="0" rIns="0" bIns="0" rtlCol="0"/>
          <a:lstStyle/>
          <a:p>
            <a:endParaRPr/>
          </a:p>
        </p:txBody>
      </p:sp>
      <p:sp>
        <p:nvSpPr>
          <p:cNvPr id="91" name="object 91"/>
          <p:cNvSpPr txBox="1"/>
          <p:nvPr/>
        </p:nvSpPr>
        <p:spPr>
          <a:xfrm>
            <a:off x="963354" y="4261367"/>
            <a:ext cx="1748155"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Все</a:t>
            </a:r>
            <a:r>
              <a:rPr sz="1400" b="1" spc="-20" dirty="0">
                <a:solidFill>
                  <a:srgbClr val="FFFFFF"/>
                </a:solidFill>
                <a:latin typeface="Segoe UI"/>
                <a:cs typeface="Segoe UI"/>
              </a:rPr>
              <a:t>г</a:t>
            </a:r>
            <a:r>
              <a:rPr sz="1400" b="1" dirty="0">
                <a:solidFill>
                  <a:srgbClr val="FFFFFF"/>
                </a:solidFill>
                <a:latin typeface="Segoe UI"/>
                <a:cs typeface="Segoe UI"/>
              </a:rPr>
              <a:t>о стипендиа</a:t>
            </a:r>
            <a:r>
              <a:rPr sz="1400" b="1" spc="-25" dirty="0">
                <a:solidFill>
                  <a:srgbClr val="FFFFFF"/>
                </a:solidFill>
                <a:latin typeface="Segoe UI"/>
                <a:cs typeface="Segoe UI"/>
              </a:rPr>
              <a:t>т</a:t>
            </a:r>
            <a:r>
              <a:rPr sz="1400" b="1" dirty="0">
                <a:solidFill>
                  <a:srgbClr val="FFFFFF"/>
                </a:solidFill>
                <a:latin typeface="Segoe UI"/>
                <a:cs typeface="Segoe UI"/>
              </a:rPr>
              <a:t>ов</a:t>
            </a:r>
            <a:endParaRPr sz="1400">
              <a:latin typeface="Segoe UI"/>
              <a:cs typeface="Segoe UI"/>
            </a:endParaRPr>
          </a:p>
        </p:txBody>
      </p:sp>
      <p:sp>
        <p:nvSpPr>
          <p:cNvPr id="92" name="object 92"/>
          <p:cNvSpPr txBox="1"/>
          <p:nvPr/>
        </p:nvSpPr>
        <p:spPr>
          <a:xfrm>
            <a:off x="3123895" y="4199937"/>
            <a:ext cx="3029585" cy="1767839"/>
          </a:xfrm>
          <a:prstGeom prst="rect">
            <a:avLst/>
          </a:prstGeom>
        </p:spPr>
        <p:txBody>
          <a:bodyPr vert="horz" wrap="square" lIns="0" tIns="0" rIns="0" bIns="0" rtlCol="0">
            <a:spAutoFit/>
          </a:bodyPr>
          <a:lstStyle/>
          <a:p>
            <a:pPr marR="80010" algn="ctr">
              <a:lnSpc>
                <a:spcPct val="100000"/>
              </a:lnSpc>
              <a:tabLst>
                <a:tab pos="1104265" algn="l"/>
                <a:tab pos="2091055" algn="l"/>
              </a:tabLst>
            </a:pPr>
            <a:r>
              <a:rPr sz="2400" b="1" spc="-5" dirty="0">
                <a:solidFill>
                  <a:srgbClr val="FFFFFF"/>
                </a:solidFill>
                <a:latin typeface="Segoe UI"/>
                <a:cs typeface="Segoe UI"/>
              </a:rPr>
              <a:t>2</a:t>
            </a:r>
            <a:r>
              <a:rPr sz="2400" b="1" dirty="0">
                <a:solidFill>
                  <a:srgbClr val="FFFFFF"/>
                </a:solidFill>
                <a:latin typeface="Segoe UI"/>
                <a:cs typeface="Segoe UI"/>
              </a:rPr>
              <a:t>7	9	</a:t>
            </a:r>
            <a:r>
              <a:rPr sz="2400" b="1" spc="-5" dirty="0">
                <a:solidFill>
                  <a:srgbClr val="FFFFFF"/>
                </a:solidFill>
                <a:latin typeface="Segoe UI"/>
                <a:cs typeface="Segoe UI"/>
              </a:rPr>
              <a:t>27</a:t>
            </a:r>
            <a:endParaRPr sz="2400">
              <a:latin typeface="Segoe UI"/>
              <a:cs typeface="Segoe UI"/>
            </a:endParaRPr>
          </a:p>
          <a:p>
            <a:pPr marR="80010" algn="ctr">
              <a:lnSpc>
                <a:spcPct val="100000"/>
              </a:lnSpc>
              <a:spcBef>
                <a:spcPts val="1355"/>
              </a:spcBef>
              <a:tabLst>
                <a:tab pos="2091055" algn="l"/>
              </a:tabLst>
            </a:pPr>
            <a:r>
              <a:rPr sz="2400" b="1" dirty="0">
                <a:solidFill>
                  <a:srgbClr val="FFFFFF"/>
                </a:solidFill>
                <a:latin typeface="Segoe UI"/>
                <a:cs typeface="Segoe UI"/>
              </a:rPr>
              <a:t>5	7</a:t>
            </a:r>
            <a:endParaRPr sz="2400">
              <a:latin typeface="Segoe UI"/>
              <a:cs typeface="Segoe UI"/>
            </a:endParaRPr>
          </a:p>
          <a:p>
            <a:pPr marR="80010" algn="ctr">
              <a:lnSpc>
                <a:spcPct val="100000"/>
              </a:lnSpc>
              <a:spcBef>
                <a:spcPts val="1115"/>
              </a:spcBef>
              <a:tabLst>
                <a:tab pos="1141730" algn="l"/>
                <a:tab pos="2091055" algn="l"/>
              </a:tabLst>
            </a:pPr>
            <a:r>
              <a:rPr sz="2400" b="1" spc="-5" dirty="0">
                <a:solidFill>
                  <a:srgbClr val="FFFFFF"/>
                </a:solidFill>
                <a:latin typeface="Segoe UI"/>
                <a:cs typeface="Segoe UI"/>
              </a:rPr>
              <a:t>2</a:t>
            </a:r>
            <a:r>
              <a:rPr sz="2400" b="1" dirty="0">
                <a:solidFill>
                  <a:srgbClr val="FFFFFF"/>
                </a:solidFill>
                <a:latin typeface="Segoe UI"/>
                <a:cs typeface="Segoe UI"/>
              </a:rPr>
              <a:t>2	9</a:t>
            </a:r>
            <a:r>
              <a:rPr sz="2400" b="1" spc="-365" dirty="0">
                <a:solidFill>
                  <a:srgbClr val="FFFFFF"/>
                </a:solidFill>
                <a:latin typeface="Segoe UI"/>
                <a:cs typeface="Segoe UI"/>
              </a:rPr>
              <a:t> </a:t>
            </a:r>
            <a:r>
              <a:rPr sz="2400" b="1" dirty="0">
                <a:solidFill>
                  <a:srgbClr val="FFFFFF"/>
                </a:solidFill>
                <a:latin typeface="Segoe UI"/>
                <a:cs typeface="Segoe UI"/>
              </a:rPr>
              <a:t>*	20</a:t>
            </a:r>
            <a:endParaRPr sz="2400">
              <a:latin typeface="Segoe UI"/>
              <a:cs typeface="Segoe UI"/>
            </a:endParaRPr>
          </a:p>
          <a:p>
            <a:pPr algn="ctr">
              <a:lnSpc>
                <a:spcPct val="100000"/>
              </a:lnSpc>
              <a:spcBef>
                <a:spcPts val="915"/>
              </a:spcBef>
              <a:tabLst>
                <a:tab pos="1016635" algn="l"/>
                <a:tab pos="1998345" algn="l"/>
              </a:tabLst>
            </a:pPr>
            <a:r>
              <a:rPr sz="1800" b="1" spc="-40" dirty="0">
                <a:solidFill>
                  <a:srgbClr val="FFFFFF"/>
                </a:solidFill>
                <a:latin typeface="Segoe UI"/>
                <a:cs typeface="Segoe UI"/>
              </a:rPr>
              <a:t>96</a:t>
            </a:r>
            <a:r>
              <a:rPr sz="1800" b="1" dirty="0">
                <a:solidFill>
                  <a:srgbClr val="FFFFFF"/>
                </a:solidFill>
                <a:latin typeface="Segoe UI"/>
                <a:cs typeface="Segoe UI"/>
              </a:rPr>
              <a:t>0</a:t>
            </a:r>
            <a:r>
              <a:rPr sz="1800" b="1" spc="-75" dirty="0">
                <a:solidFill>
                  <a:srgbClr val="FFFFFF"/>
                </a:solidFill>
                <a:latin typeface="Segoe UI"/>
                <a:cs typeface="Segoe UI"/>
              </a:rPr>
              <a:t> </a:t>
            </a:r>
            <a:r>
              <a:rPr sz="1800" b="1" spc="-40" dirty="0">
                <a:solidFill>
                  <a:srgbClr val="FFFFFF"/>
                </a:solidFill>
                <a:latin typeface="Segoe UI"/>
                <a:cs typeface="Segoe UI"/>
              </a:rPr>
              <a:t>00</a:t>
            </a:r>
            <a:r>
              <a:rPr sz="1800" b="1" dirty="0">
                <a:solidFill>
                  <a:srgbClr val="FFFFFF"/>
                </a:solidFill>
                <a:latin typeface="Segoe UI"/>
                <a:cs typeface="Segoe UI"/>
              </a:rPr>
              <a:t>0	</a:t>
            </a:r>
            <a:r>
              <a:rPr sz="1800" b="1" spc="-40" dirty="0">
                <a:solidFill>
                  <a:srgbClr val="FFFFFF"/>
                </a:solidFill>
                <a:latin typeface="Segoe UI"/>
                <a:cs typeface="Segoe UI"/>
              </a:rPr>
              <a:t>45</a:t>
            </a:r>
            <a:r>
              <a:rPr sz="1800" b="1" dirty="0">
                <a:solidFill>
                  <a:srgbClr val="FFFFFF"/>
                </a:solidFill>
                <a:latin typeface="Segoe UI"/>
                <a:cs typeface="Segoe UI"/>
              </a:rPr>
              <a:t>0</a:t>
            </a:r>
            <a:r>
              <a:rPr sz="1800" b="1" spc="-75" dirty="0">
                <a:solidFill>
                  <a:srgbClr val="FFFFFF"/>
                </a:solidFill>
                <a:latin typeface="Segoe UI"/>
                <a:cs typeface="Segoe UI"/>
              </a:rPr>
              <a:t> </a:t>
            </a:r>
            <a:r>
              <a:rPr sz="1800" b="1" spc="-40" dirty="0">
                <a:solidFill>
                  <a:srgbClr val="FFFFFF"/>
                </a:solidFill>
                <a:latin typeface="Segoe UI"/>
                <a:cs typeface="Segoe UI"/>
              </a:rPr>
              <a:t>00</a:t>
            </a:r>
            <a:r>
              <a:rPr sz="1800" b="1" dirty="0">
                <a:solidFill>
                  <a:srgbClr val="FFFFFF"/>
                </a:solidFill>
                <a:latin typeface="Segoe UI"/>
                <a:cs typeface="Segoe UI"/>
              </a:rPr>
              <a:t>0	1</a:t>
            </a:r>
            <a:r>
              <a:rPr sz="1800" b="1" spc="-75" dirty="0">
                <a:solidFill>
                  <a:srgbClr val="FFFFFF"/>
                </a:solidFill>
                <a:latin typeface="Segoe UI"/>
                <a:cs typeface="Segoe UI"/>
              </a:rPr>
              <a:t> </a:t>
            </a:r>
            <a:r>
              <a:rPr sz="1800" b="1" spc="-40" dirty="0">
                <a:solidFill>
                  <a:srgbClr val="FFFFFF"/>
                </a:solidFill>
                <a:latin typeface="Segoe UI"/>
                <a:cs typeface="Segoe UI"/>
              </a:rPr>
              <a:t>56</a:t>
            </a:r>
            <a:r>
              <a:rPr sz="1800" b="1" dirty="0">
                <a:solidFill>
                  <a:srgbClr val="FFFFFF"/>
                </a:solidFill>
                <a:latin typeface="Segoe UI"/>
                <a:cs typeface="Segoe UI"/>
              </a:rPr>
              <a:t>0</a:t>
            </a:r>
            <a:r>
              <a:rPr sz="1800" b="1" spc="-75" dirty="0">
                <a:solidFill>
                  <a:srgbClr val="FFFFFF"/>
                </a:solidFill>
                <a:latin typeface="Segoe UI"/>
                <a:cs typeface="Segoe UI"/>
              </a:rPr>
              <a:t> </a:t>
            </a:r>
            <a:r>
              <a:rPr sz="1800" b="1" spc="-40" dirty="0">
                <a:solidFill>
                  <a:srgbClr val="FFFFFF"/>
                </a:solidFill>
                <a:latin typeface="Segoe UI"/>
                <a:cs typeface="Segoe UI"/>
              </a:rPr>
              <a:t>000</a:t>
            </a:r>
            <a:endParaRPr sz="1800">
              <a:latin typeface="Segoe UI"/>
              <a:cs typeface="Segoe UI"/>
            </a:endParaRPr>
          </a:p>
        </p:txBody>
      </p:sp>
      <p:sp>
        <p:nvSpPr>
          <p:cNvPr id="93" name="object 93"/>
          <p:cNvSpPr txBox="1"/>
          <p:nvPr/>
        </p:nvSpPr>
        <p:spPr>
          <a:xfrm>
            <a:off x="963354" y="4799403"/>
            <a:ext cx="108966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Победи</a:t>
            </a:r>
            <a:r>
              <a:rPr sz="1400" b="1" spc="-20" dirty="0">
                <a:solidFill>
                  <a:srgbClr val="FFFFFF"/>
                </a:solidFill>
                <a:latin typeface="Segoe UI"/>
                <a:cs typeface="Segoe UI"/>
              </a:rPr>
              <a:t>т</a:t>
            </a:r>
            <a:r>
              <a:rPr sz="1400" b="1" dirty="0">
                <a:solidFill>
                  <a:srgbClr val="FFFFFF"/>
                </a:solidFill>
                <a:latin typeface="Segoe UI"/>
                <a:cs typeface="Segoe UI"/>
              </a:rPr>
              <a:t>ели</a:t>
            </a:r>
            <a:endParaRPr sz="1400">
              <a:latin typeface="Segoe UI"/>
              <a:cs typeface="Segoe UI"/>
            </a:endParaRPr>
          </a:p>
        </p:txBody>
      </p:sp>
      <p:sp>
        <p:nvSpPr>
          <p:cNvPr id="94" name="object 94"/>
          <p:cNvSpPr txBox="1"/>
          <p:nvPr/>
        </p:nvSpPr>
        <p:spPr>
          <a:xfrm>
            <a:off x="963354" y="5307224"/>
            <a:ext cx="820419"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Призеры</a:t>
            </a:r>
            <a:endParaRPr sz="1400">
              <a:latin typeface="Segoe UI"/>
              <a:cs typeface="Segoe UI"/>
            </a:endParaRPr>
          </a:p>
        </p:txBody>
      </p:sp>
      <p:sp>
        <p:nvSpPr>
          <p:cNvPr id="95" name="object 95"/>
          <p:cNvSpPr txBox="1"/>
          <p:nvPr/>
        </p:nvSpPr>
        <p:spPr>
          <a:xfrm>
            <a:off x="963354" y="5740955"/>
            <a:ext cx="113665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Б</a:t>
            </a:r>
            <a:r>
              <a:rPr sz="1400" b="1" spc="-15" dirty="0">
                <a:solidFill>
                  <a:srgbClr val="FFFFFF"/>
                </a:solidFill>
                <a:latin typeface="Segoe UI"/>
                <a:cs typeface="Segoe UI"/>
              </a:rPr>
              <a:t>ю</a:t>
            </a:r>
            <a:r>
              <a:rPr sz="1400" b="1" dirty="0">
                <a:solidFill>
                  <a:srgbClr val="FFFFFF"/>
                </a:solidFill>
                <a:latin typeface="Segoe UI"/>
                <a:cs typeface="Segoe UI"/>
              </a:rPr>
              <a:t>д</a:t>
            </a:r>
            <a:r>
              <a:rPr sz="1400" b="1" spc="-25" dirty="0">
                <a:solidFill>
                  <a:srgbClr val="FFFFFF"/>
                </a:solidFill>
                <a:latin typeface="Segoe UI"/>
                <a:cs typeface="Segoe UI"/>
              </a:rPr>
              <a:t>ж</a:t>
            </a:r>
            <a:r>
              <a:rPr sz="1400" b="1" dirty="0">
                <a:solidFill>
                  <a:srgbClr val="FFFFFF"/>
                </a:solidFill>
                <a:latin typeface="Segoe UI"/>
                <a:cs typeface="Segoe UI"/>
              </a:rPr>
              <a:t>ет</a:t>
            </a:r>
            <a:r>
              <a:rPr sz="1400" dirty="0">
                <a:solidFill>
                  <a:srgbClr val="FFFFFF"/>
                </a:solidFill>
                <a:latin typeface="Segoe UI"/>
                <a:cs typeface="Segoe UI"/>
              </a:rPr>
              <a:t>, </a:t>
            </a:r>
            <a:r>
              <a:rPr sz="1400" i="1" dirty="0">
                <a:solidFill>
                  <a:srgbClr val="FFFFFF"/>
                </a:solidFill>
                <a:latin typeface="Segoe UI"/>
                <a:cs typeface="Segoe UI"/>
              </a:rPr>
              <a:t>руб.</a:t>
            </a:r>
            <a:endParaRPr sz="1400">
              <a:latin typeface="Segoe UI"/>
              <a:cs typeface="Segoe UI"/>
            </a:endParaRPr>
          </a:p>
        </p:txBody>
      </p:sp>
      <p:sp>
        <p:nvSpPr>
          <p:cNvPr id="96" name="object 96"/>
          <p:cNvSpPr/>
          <p:nvPr/>
        </p:nvSpPr>
        <p:spPr>
          <a:xfrm>
            <a:off x="2472611" y="5692910"/>
            <a:ext cx="450850" cy="279400"/>
          </a:xfrm>
          <a:custGeom>
            <a:avLst/>
            <a:gdLst/>
            <a:ahLst/>
            <a:cxnLst/>
            <a:rect l="l" t="t" r="r" b="b"/>
            <a:pathLst>
              <a:path w="450850" h="279400">
                <a:moveTo>
                  <a:pt x="298363" y="1270"/>
                </a:moveTo>
                <a:lnTo>
                  <a:pt x="144585" y="1270"/>
                </a:lnTo>
                <a:lnTo>
                  <a:pt x="116996" y="6350"/>
                </a:lnTo>
                <a:lnTo>
                  <a:pt x="80432" y="20320"/>
                </a:lnTo>
                <a:lnTo>
                  <a:pt x="40123" y="48260"/>
                </a:lnTo>
                <a:lnTo>
                  <a:pt x="14965" y="82550"/>
                </a:lnTo>
                <a:lnTo>
                  <a:pt x="468" y="128270"/>
                </a:lnTo>
                <a:lnTo>
                  <a:pt x="0" y="140970"/>
                </a:lnTo>
                <a:lnTo>
                  <a:pt x="1806" y="156210"/>
                </a:lnTo>
                <a:lnTo>
                  <a:pt x="13245" y="194310"/>
                </a:lnTo>
                <a:lnTo>
                  <a:pt x="42543" y="233680"/>
                </a:lnTo>
                <a:lnTo>
                  <a:pt x="54542" y="242570"/>
                </a:lnTo>
                <a:lnTo>
                  <a:pt x="66352" y="251460"/>
                </a:lnTo>
                <a:lnTo>
                  <a:pt x="101229" y="269240"/>
                </a:lnTo>
                <a:lnTo>
                  <a:pt x="148606" y="279400"/>
                </a:lnTo>
                <a:lnTo>
                  <a:pt x="301383" y="279400"/>
                </a:lnTo>
                <a:lnTo>
                  <a:pt x="342288" y="271780"/>
                </a:lnTo>
                <a:lnTo>
                  <a:pt x="368536" y="261620"/>
                </a:lnTo>
                <a:lnTo>
                  <a:pt x="163008" y="261620"/>
                </a:lnTo>
                <a:lnTo>
                  <a:pt x="132088" y="259080"/>
                </a:lnTo>
                <a:lnTo>
                  <a:pt x="90380" y="243840"/>
                </a:lnTo>
                <a:lnTo>
                  <a:pt x="56498" y="219710"/>
                </a:lnTo>
                <a:lnTo>
                  <a:pt x="32937" y="186690"/>
                </a:lnTo>
                <a:lnTo>
                  <a:pt x="22193" y="148590"/>
                </a:lnTo>
                <a:lnTo>
                  <a:pt x="22931" y="134620"/>
                </a:lnTo>
                <a:lnTo>
                  <a:pt x="34227" y="93980"/>
                </a:lnTo>
                <a:lnTo>
                  <a:pt x="57441" y="60960"/>
                </a:lnTo>
                <a:lnTo>
                  <a:pt x="90381" y="36830"/>
                </a:lnTo>
                <a:lnTo>
                  <a:pt x="130856" y="22860"/>
                </a:lnTo>
                <a:lnTo>
                  <a:pt x="160944" y="19050"/>
                </a:lnTo>
                <a:lnTo>
                  <a:pt x="368150" y="19050"/>
                </a:lnTo>
                <a:lnTo>
                  <a:pt x="355182" y="12700"/>
                </a:lnTo>
                <a:lnTo>
                  <a:pt x="327604" y="5080"/>
                </a:lnTo>
                <a:lnTo>
                  <a:pt x="313151" y="2540"/>
                </a:lnTo>
                <a:lnTo>
                  <a:pt x="298363" y="1270"/>
                </a:lnTo>
                <a:close/>
              </a:path>
              <a:path w="450850" h="279400">
                <a:moveTo>
                  <a:pt x="368150" y="19050"/>
                </a:moveTo>
                <a:lnTo>
                  <a:pt x="160944" y="19050"/>
                </a:lnTo>
                <a:lnTo>
                  <a:pt x="192939" y="21590"/>
                </a:lnTo>
                <a:lnTo>
                  <a:pt x="207960" y="25400"/>
                </a:lnTo>
                <a:lnTo>
                  <a:pt x="222228" y="29210"/>
                </a:lnTo>
                <a:lnTo>
                  <a:pt x="235663" y="35560"/>
                </a:lnTo>
                <a:lnTo>
                  <a:pt x="248187" y="41910"/>
                </a:lnTo>
                <a:lnTo>
                  <a:pt x="259723" y="50800"/>
                </a:lnTo>
                <a:lnTo>
                  <a:pt x="270193" y="58420"/>
                </a:lnTo>
                <a:lnTo>
                  <a:pt x="294426" y="90170"/>
                </a:lnTo>
                <a:lnTo>
                  <a:pt x="306255" y="127000"/>
                </a:lnTo>
                <a:lnTo>
                  <a:pt x="307004" y="139700"/>
                </a:lnTo>
                <a:lnTo>
                  <a:pt x="306989" y="142240"/>
                </a:lnTo>
                <a:lnTo>
                  <a:pt x="294230" y="190500"/>
                </a:lnTo>
                <a:lnTo>
                  <a:pt x="269972" y="222250"/>
                </a:lnTo>
                <a:lnTo>
                  <a:pt x="235449" y="245110"/>
                </a:lnTo>
                <a:lnTo>
                  <a:pt x="192699" y="259080"/>
                </a:lnTo>
                <a:lnTo>
                  <a:pt x="176974" y="261620"/>
                </a:lnTo>
                <a:lnTo>
                  <a:pt x="368536" y="261620"/>
                </a:lnTo>
                <a:lnTo>
                  <a:pt x="377413" y="256540"/>
                </a:lnTo>
                <a:lnTo>
                  <a:pt x="264798" y="256540"/>
                </a:lnTo>
                <a:lnTo>
                  <a:pt x="264595" y="255270"/>
                </a:lnTo>
                <a:lnTo>
                  <a:pt x="265878" y="255270"/>
                </a:lnTo>
                <a:lnTo>
                  <a:pt x="266691" y="254000"/>
                </a:lnTo>
                <a:lnTo>
                  <a:pt x="277588" y="245110"/>
                </a:lnTo>
                <a:lnTo>
                  <a:pt x="304075" y="215900"/>
                </a:lnTo>
                <a:lnTo>
                  <a:pt x="321613" y="181610"/>
                </a:lnTo>
                <a:lnTo>
                  <a:pt x="330059" y="142240"/>
                </a:lnTo>
                <a:lnTo>
                  <a:pt x="329899" y="129540"/>
                </a:lnTo>
                <a:lnTo>
                  <a:pt x="316145" y="83820"/>
                </a:lnTo>
                <a:lnTo>
                  <a:pt x="291327" y="50800"/>
                </a:lnTo>
                <a:lnTo>
                  <a:pt x="262766" y="26670"/>
                </a:lnTo>
                <a:lnTo>
                  <a:pt x="261496" y="25400"/>
                </a:lnTo>
                <a:lnTo>
                  <a:pt x="259985" y="24130"/>
                </a:lnTo>
                <a:lnTo>
                  <a:pt x="259948" y="22899"/>
                </a:lnTo>
                <a:lnTo>
                  <a:pt x="259769" y="22860"/>
                </a:lnTo>
                <a:lnTo>
                  <a:pt x="375539" y="22860"/>
                </a:lnTo>
                <a:lnTo>
                  <a:pt x="368150" y="19050"/>
                </a:lnTo>
                <a:close/>
              </a:path>
              <a:path w="450850" h="279400">
                <a:moveTo>
                  <a:pt x="319726" y="22860"/>
                </a:moveTo>
                <a:lnTo>
                  <a:pt x="259947" y="22860"/>
                </a:lnTo>
                <a:lnTo>
                  <a:pt x="271285" y="25400"/>
                </a:lnTo>
                <a:lnTo>
                  <a:pt x="283091" y="29210"/>
                </a:lnTo>
                <a:lnTo>
                  <a:pt x="318020" y="46990"/>
                </a:lnTo>
                <a:lnTo>
                  <a:pt x="347527" y="76200"/>
                </a:lnTo>
                <a:lnTo>
                  <a:pt x="365581" y="115570"/>
                </a:lnTo>
                <a:lnTo>
                  <a:pt x="366423" y="133350"/>
                </a:lnTo>
                <a:lnTo>
                  <a:pt x="365957" y="144780"/>
                </a:lnTo>
                <a:lnTo>
                  <a:pt x="355983" y="184150"/>
                </a:lnTo>
                <a:lnTo>
                  <a:pt x="326458" y="224790"/>
                </a:lnTo>
                <a:lnTo>
                  <a:pt x="295015" y="246380"/>
                </a:lnTo>
                <a:lnTo>
                  <a:pt x="264798" y="256540"/>
                </a:lnTo>
                <a:lnTo>
                  <a:pt x="326254" y="256540"/>
                </a:lnTo>
                <a:lnTo>
                  <a:pt x="326952" y="254000"/>
                </a:lnTo>
                <a:lnTo>
                  <a:pt x="328679" y="252730"/>
                </a:lnTo>
                <a:lnTo>
                  <a:pt x="330013" y="252730"/>
                </a:lnTo>
                <a:lnTo>
                  <a:pt x="340389" y="243840"/>
                </a:lnTo>
                <a:lnTo>
                  <a:pt x="365885" y="213360"/>
                </a:lnTo>
                <a:lnTo>
                  <a:pt x="386846" y="166370"/>
                </a:lnTo>
                <a:lnTo>
                  <a:pt x="390020" y="139700"/>
                </a:lnTo>
                <a:lnTo>
                  <a:pt x="389629" y="127000"/>
                </a:lnTo>
                <a:lnTo>
                  <a:pt x="376368" y="83820"/>
                </a:lnTo>
                <a:lnTo>
                  <a:pt x="345668" y="44450"/>
                </a:lnTo>
                <a:lnTo>
                  <a:pt x="327334" y="29210"/>
                </a:lnTo>
                <a:lnTo>
                  <a:pt x="324806" y="26670"/>
                </a:lnTo>
                <a:lnTo>
                  <a:pt x="322621" y="25400"/>
                </a:lnTo>
                <a:lnTo>
                  <a:pt x="319726" y="22860"/>
                </a:lnTo>
                <a:close/>
              </a:path>
              <a:path w="450850" h="279400">
                <a:moveTo>
                  <a:pt x="375539" y="22860"/>
                </a:moveTo>
                <a:lnTo>
                  <a:pt x="319726" y="22860"/>
                </a:lnTo>
                <a:lnTo>
                  <a:pt x="331482" y="25400"/>
                </a:lnTo>
                <a:lnTo>
                  <a:pt x="343466" y="29210"/>
                </a:lnTo>
                <a:lnTo>
                  <a:pt x="378648" y="46990"/>
                </a:lnTo>
                <a:lnTo>
                  <a:pt x="408174" y="76200"/>
                </a:lnTo>
                <a:lnTo>
                  <a:pt x="426265" y="114300"/>
                </a:lnTo>
                <a:lnTo>
                  <a:pt x="428832" y="146050"/>
                </a:lnTo>
                <a:lnTo>
                  <a:pt x="426904" y="160020"/>
                </a:lnTo>
                <a:lnTo>
                  <a:pt x="411065" y="199390"/>
                </a:lnTo>
                <a:lnTo>
                  <a:pt x="384296" y="228600"/>
                </a:lnTo>
                <a:lnTo>
                  <a:pt x="340822" y="252730"/>
                </a:lnTo>
                <a:lnTo>
                  <a:pt x="329882" y="255270"/>
                </a:lnTo>
                <a:lnTo>
                  <a:pt x="326254" y="256540"/>
                </a:lnTo>
                <a:lnTo>
                  <a:pt x="377413" y="256540"/>
                </a:lnTo>
                <a:lnTo>
                  <a:pt x="387921" y="250190"/>
                </a:lnTo>
                <a:lnTo>
                  <a:pt x="417335" y="224790"/>
                </a:lnTo>
                <a:lnTo>
                  <a:pt x="439414" y="191770"/>
                </a:lnTo>
                <a:lnTo>
                  <a:pt x="450712" y="146050"/>
                </a:lnTo>
                <a:lnTo>
                  <a:pt x="450633" y="133350"/>
                </a:lnTo>
                <a:lnTo>
                  <a:pt x="441746" y="93980"/>
                </a:lnTo>
                <a:lnTo>
                  <a:pt x="421614" y="60960"/>
                </a:lnTo>
                <a:lnTo>
                  <a:pt x="392048" y="33020"/>
                </a:lnTo>
                <a:lnTo>
                  <a:pt x="380465" y="25400"/>
                </a:lnTo>
                <a:lnTo>
                  <a:pt x="375539" y="22860"/>
                </a:lnTo>
                <a:close/>
              </a:path>
              <a:path w="450850" h="279400">
                <a:moveTo>
                  <a:pt x="259947" y="22860"/>
                </a:moveTo>
                <a:lnTo>
                  <a:pt x="259769" y="22860"/>
                </a:lnTo>
                <a:lnTo>
                  <a:pt x="259948" y="22899"/>
                </a:lnTo>
                <a:close/>
              </a:path>
              <a:path w="450850" h="279400">
                <a:moveTo>
                  <a:pt x="170830" y="0"/>
                </a:moveTo>
                <a:lnTo>
                  <a:pt x="155195" y="1270"/>
                </a:lnTo>
                <a:lnTo>
                  <a:pt x="270496" y="1270"/>
                </a:lnTo>
                <a:lnTo>
                  <a:pt x="170830" y="0"/>
                </a:lnTo>
                <a:close/>
              </a:path>
            </a:pathLst>
          </a:custGeom>
          <a:solidFill>
            <a:srgbClr val="FFFFFF"/>
          </a:solidFill>
        </p:spPr>
        <p:txBody>
          <a:bodyPr wrap="square" lIns="0" tIns="0" rIns="0" bIns="0" rtlCol="0"/>
          <a:lstStyle/>
          <a:p>
            <a:endParaRPr/>
          </a:p>
        </p:txBody>
      </p:sp>
      <p:sp>
        <p:nvSpPr>
          <p:cNvPr id="97" name="object 97"/>
          <p:cNvSpPr/>
          <p:nvPr/>
        </p:nvSpPr>
        <p:spPr>
          <a:xfrm>
            <a:off x="2582815" y="5759902"/>
            <a:ext cx="121920" cy="140970"/>
          </a:xfrm>
          <a:custGeom>
            <a:avLst/>
            <a:gdLst/>
            <a:ahLst/>
            <a:cxnLst/>
            <a:rect l="l" t="t" r="r" b="b"/>
            <a:pathLst>
              <a:path w="121919" h="140970">
                <a:moveTo>
                  <a:pt x="38754" y="140296"/>
                </a:moveTo>
                <a:lnTo>
                  <a:pt x="26771" y="140296"/>
                </a:lnTo>
                <a:lnTo>
                  <a:pt x="38569" y="140500"/>
                </a:lnTo>
                <a:lnTo>
                  <a:pt x="38754" y="140296"/>
                </a:lnTo>
                <a:close/>
              </a:path>
              <a:path w="121919" h="140970">
                <a:moveTo>
                  <a:pt x="113299" y="116370"/>
                </a:moveTo>
                <a:lnTo>
                  <a:pt x="16497" y="116370"/>
                </a:lnTo>
                <a:lnTo>
                  <a:pt x="17805" y="118008"/>
                </a:lnTo>
                <a:lnTo>
                  <a:pt x="17576" y="126199"/>
                </a:lnTo>
                <a:lnTo>
                  <a:pt x="17779" y="131127"/>
                </a:lnTo>
                <a:lnTo>
                  <a:pt x="17640" y="139039"/>
                </a:lnTo>
                <a:lnTo>
                  <a:pt x="19100" y="140462"/>
                </a:lnTo>
                <a:lnTo>
                  <a:pt x="26771" y="140296"/>
                </a:lnTo>
                <a:lnTo>
                  <a:pt x="38754" y="140296"/>
                </a:lnTo>
                <a:lnTo>
                  <a:pt x="39896" y="139039"/>
                </a:lnTo>
                <a:lnTo>
                  <a:pt x="40017" y="116827"/>
                </a:lnTo>
                <a:lnTo>
                  <a:pt x="40436" y="116471"/>
                </a:lnTo>
                <a:lnTo>
                  <a:pt x="113245" y="116420"/>
                </a:lnTo>
                <a:close/>
              </a:path>
              <a:path w="121919" h="140970">
                <a:moveTo>
                  <a:pt x="872" y="116541"/>
                </a:moveTo>
                <a:lnTo>
                  <a:pt x="292" y="116547"/>
                </a:lnTo>
                <a:lnTo>
                  <a:pt x="863" y="117741"/>
                </a:lnTo>
                <a:lnTo>
                  <a:pt x="872" y="116541"/>
                </a:lnTo>
                <a:close/>
              </a:path>
              <a:path w="121919" h="140970">
                <a:moveTo>
                  <a:pt x="45882" y="87960"/>
                </a:moveTo>
                <a:lnTo>
                  <a:pt x="13080" y="87960"/>
                </a:lnTo>
                <a:lnTo>
                  <a:pt x="16027" y="88265"/>
                </a:lnTo>
                <a:lnTo>
                  <a:pt x="17094" y="89001"/>
                </a:lnTo>
                <a:lnTo>
                  <a:pt x="19684" y="97751"/>
                </a:lnTo>
                <a:lnTo>
                  <a:pt x="17398" y="100431"/>
                </a:lnTo>
                <a:lnTo>
                  <a:pt x="1562" y="100545"/>
                </a:lnTo>
                <a:lnTo>
                  <a:pt x="990" y="100965"/>
                </a:lnTo>
                <a:lnTo>
                  <a:pt x="872" y="116541"/>
                </a:lnTo>
                <a:lnTo>
                  <a:pt x="16497" y="116370"/>
                </a:lnTo>
                <a:lnTo>
                  <a:pt x="113299" y="116370"/>
                </a:lnTo>
                <a:lnTo>
                  <a:pt x="113512" y="116166"/>
                </a:lnTo>
                <a:lnTo>
                  <a:pt x="113636" y="100838"/>
                </a:lnTo>
                <a:lnTo>
                  <a:pt x="41605" y="100838"/>
                </a:lnTo>
                <a:lnTo>
                  <a:pt x="37325" y="92443"/>
                </a:lnTo>
                <a:lnTo>
                  <a:pt x="40639" y="87985"/>
                </a:lnTo>
                <a:lnTo>
                  <a:pt x="45882" y="87960"/>
                </a:lnTo>
                <a:close/>
              </a:path>
              <a:path w="121919" h="140970">
                <a:moveTo>
                  <a:pt x="44170" y="100444"/>
                </a:moveTo>
                <a:lnTo>
                  <a:pt x="41605" y="100838"/>
                </a:lnTo>
                <a:lnTo>
                  <a:pt x="113636" y="100838"/>
                </a:lnTo>
                <a:lnTo>
                  <a:pt x="113639" y="100469"/>
                </a:lnTo>
                <a:lnTo>
                  <a:pt x="44170" y="100444"/>
                </a:lnTo>
                <a:close/>
              </a:path>
              <a:path w="121919" h="140970">
                <a:moveTo>
                  <a:pt x="2209" y="71742"/>
                </a:moveTo>
                <a:lnTo>
                  <a:pt x="330" y="77685"/>
                </a:lnTo>
                <a:lnTo>
                  <a:pt x="0" y="82143"/>
                </a:lnTo>
                <a:lnTo>
                  <a:pt x="3111" y="89306"/>
                </a:lnTo>
                <a:lnTo>
                  <a:pt x="7505" y="87515"/>
                </a:lnTo>
                <a:lnTo>
                  <a:pt x="68300" y="87515"/>
                </a:lnTo>
                <a:lnTo>
                  <a:pt x="73494" y="87256"/>
                </a:lnTo>
                <a:lnTo>
                  <a:pt x="90152" y="82565"/>
                </a:lnTo>
                <a:lnTo>
                  <a:pt x="103234" y="75821"/>
                </a:lnTo>
                <a:lnTo>
                  <a:pt x="106827" y="72593"/>
                </a:lnTo>
                <a:lnTo>
                  <a:pt x="17665" y="72593"/>
                </a:lnTo>
                <a:lnTo>
                  <a:pt x="17666" y="71970"/>
                </a:lnTo>
                <a:lnTo>
                  <a:pt x="4673" y="71958"/>
                </a:lnTo>
                <a:lnTo>
                  <a:pt x="2209" y="71742"/>
                </a:lnTo>
                <a:close/>
              </a:path>
              <a:path w="121919" h="140970">
                <a:moveTo>
                  <a:pt x="68300" y="87515"/>
                </a:moveTo>
                <a:lnTo>
                  <a:pt x="7505" y="87515"/>
                </a:lnTo>
                <a:lnTo>
                  <a:pt x="11810" y="88074"/>
                </a:lnTo>
                <a:lnTo>
                  <a:pt x="13080" y="87960"/>
                </a:lnTo>
                <a:lnTo>
                  <a:pt x="45882" y="87960"/>
                </a:lnTo>
                <a:lnTo>
                  <a:pt x="60842" y="87887"/>
                </a:lnTo>
                <a:lnTo>
                  <a:pt x="68300" y="87515"/>
                </a:lnTo>
                <a:close/>
              </a:path>
              <a:path w="121919" h="140970">
                <a:moveTo>
                  <a:pt x="17666" y="71970"/>
                </a:moveTo>
                <a:lnTo>
                  <a:pt x="17665" y="72593"/>
                </a:lnTo>
                <a:lnTo>
                  <a:pt x="18656" y="71970"/>
                </a:lnTo>
                <a:lnTo>
                  <a:pt x="17666" y="71970"/>
                </a:lnTo>
                <a:close/>
              </a:path>
              <a:path w="121919" h="140970">
                <a:moveTo>
                  <a:pt x="18186" y="0"/>
                </a:moveTo>
                <a:lnTo>
                  <a:pt x="17716" y="469"/>
                </a:lnTo>
                <a:lnTo>
                  <a:pt x="17666" y="71970"/>
                </a:lnTo>
                <a:lnTo>
                  <a:pt x="18656" y="71970"/>
                </a:lnTo>
                <a:lnTo>
                  <a:pt x="17665" y="72593"/>
                </a:lnTo>
                <a:lnTo>
                  <a:pt x="106827" y="72593"/>
                </a:lnTo>
                <a:lnTo>
                  <a:pt x="107039" y="72402"/>
                </a:lnTo>
                <a:lnTo>
                  <a:pt x="41795" y="72390"/>
                </a:lnTo>
                <a:lnTo>
                  <a:pt x="40004" y="71310"/>
                </a:lnTo>
                <a:lnTo>
                  <a:pt x="40017" y="17602"/>
                </a:lnTo>
                <a:lnTo>
                  <a:pt x="41274" y="16179"/>
                </a:lnTo>
                <a:lnTo>
                  <a:pt x="56911" y="16009"/>
                </a:lnTo>
                <a:lnTo>
                  <a:pt x="109691" y="16009"/>
                </a:lnTo>
                <a:lnTo>
                  <a:pt x="103513" y="10270"/>
                </a:lnTo>
                <a:lnTo>
                  <a:pt x="91038" y="4252"/>
                </a:lnTo>
                <a:lnTo>
                  <a:pt x="75016" y="1894"/>
                </a:lnTo>
                <a:lnTo>
                  <a:pt x="61118" y="642"/>
                </a:lnTo>
                <a:lnTo>
                  <a:pt x="48851" y="154"/>
                </a:lnTo>
                <a:lnTo>
                  <a:pt x="18186" y="0"/>
                </a:lnTo>
                <a:close/>
              </a:path>
              <a:path w="121919" h="140970">
                <a:moveTo>
                  <a:pt x="109691" y="16009"/>
                </a:moveTo>
                <a:lnTo>
                  <a:pt x="56911" y="16009"/>
                </a:lnTo>
                <a:lnTo>
                  <a:pt x="69573" y="16696"/>
                </a:lnTo>
                <a:lnTo>
                  <a:pt x="83252" y="21127"/>
                </a:lnTo>
                <a:lnTo>
                  <a:pt x="92905" y="28422"/>
                </a:lnTo>
                <a:lnTo>
                  <a:pt x="98337" y="37544"/>
                </a:lnTo>
                <a:lnTo>
                  <a:pt x="99353" y="47458"/>
                </a:lnTo>
                <a:lnTo>
                  <a:pt x="95757" y="57131"/>
                </a:lnTo>
                <a:lnTo>
                  <a:pt x="84129" y="66851"/>
                </a:lnTo>
                <a:lnTo>
                  <a:pt x="73205" y="71015"/>
                </a:lnTo>
                <a:lnTo>
                  <a:pt x="63969" y="72034"/>
                </a:lnTo>
                <a:lnTo>
                  <a:pt x="60223" y="72174"/>
                </a:lnTo>
                <a:lnTo>
                  <a:pt x="56057" y="72402"/>
                </a:lnTo>
                <a:lnTo>
                  <a:pt x="107053" y="72390"/>
                </a:lnTo>
                <a:lnTo>
                  <a:pt x="112807" y="67220"/>
                </a:lnTo>
                <a:lnTo>
                  <a:pt x="118936" y="56959"/>
                </a:lnTo>
                <a:lnTo>
                  <a:pt x="121688" y="45237"/>
                </a:lnTo>
                <a:lnTo>
                  <a:pt x="119241" y="30795"/>
                </a:lnTo>
                <a:lnTo>
                  <a:pt x="113048" y="19129"/>
                </a:lnTo>
                <a:lnTo>
                  <a:pt x="109691" y="16009"/>
                </a:lnTo>
                <a:close/>
              </a:path>
            </a:pathLst>
          </a:custGeom>
          <a:solidFill>
            <a:srgbClr val="FFFFFF"/>
          </a:solidFill>
        </p:spPr>
        <p:txBody>
          <a:bodyPr wrap="square" lIns="0" tIns="0" rIns="0" bIns="0" rtlCol="0"/>
          <a:lstStyle/>
          <a:p>
            <a:endParaRPr/>
          </a:p>
        </p:txBody>
      </p:sp>
      <p:sp>
        <p:nvSpPr>
          <p:cNvPr id="98" name="object 98"/>
          <p:cNvSpPr/>
          <p:nvPr/>
        </p:nvSpPr>
        <p:spPr>
          <a:xfrm>
            <a:off x="2447861" y="4711758"/>
            <a:ext cx="475653" cy="379658"/>
          </a:xfrm>
          <a:prstGeom prst="rect">
            <a:avLst/>
          </a:prstGeom>
          <a:blipFill>
            <a:blip r:embed="rId3" cstate="print"/>
            <a:stretch>
              <a:fillRect/>
            </a:stretch>
          </a:blipFill>
        </p:spPr>
        <p:txBody>
          <a:bodyPr wrap="square" lIns="0" tIns="0" rIns="0" bIns="0" rtlCol="0"/>
          <a:lstStyle/>
          <a:p>
            <a:endParaRPr/>
          </a:p>
        </p:txBody>
      </p:sp>
      <p:sp>
        <p:nvSpPr>
          <p:cNvPr id="99" name="object 99"/>
          <p:cNvSpPr/>
          <p:nvPr/>
        </p:nvSpPr>
        <p:spPr>
          <a:xfrm>
            <a:off x="914272" y="2692730"/>
            <a:ext cx="1793239" cy="424180"/>
          </a:xfrm>
          <a:custGeom>
            <a:avLst/>
            <a:gdLst/>
            <a:ahLst/>
            <a:cxnLst/>
            <a:rect l="l" t="t" r="r" b="b"/>
            <a:pathLst>
              <a:path w="1793239" h="424180">
                <a:moveTo>
                  <a:pt x="1792655" y="0"/>
                </a:moveTo>
                <a:lnTo>
                  <a:pt x="0" y="0"/>
                </a:lnTo>
                <a:lnTo>
                  <a:pt x="0" y="424167"/>
                </a:lnTo>
                <a:lnTo>
                  <a:pt x="1792655" y="424167"/>
                </a:lnTo>
                <a:lnTo>
                  <a:pt x="1792655" y="0"/>
                </a:lnTo>
                <a:close/>
              </a:path>
            </a:pathLst>
          </a:custGeom>
          <a:solidFill>
            <a:srgbClr val="A9B2DB"/>
          </a:solidFill>
        </p:spPr>
        <p:txBody>
          <a:bodyPr wrap="square" lIns="0" tIns="0" rIns="0" bIns="0" rtlCol="0"/>
          <a:lstStyle/>
          <a:p>
            <a:endParaRPr/>
          </a:p>
        </p:txBody>
      </p:sp>
      <p:sp>
        <p:nvSpPr>
          <p:cNvPr id="100" name="object 100"/>
          <p:cNvSpPr/>
          <p:nvPr/>
        </p:nvSpPr>
        <p:spPr>
          <a:xfrm>
            <a:off x="914272" y="1777098"/>
            <a:ext cx="1793239" cy="461645"/>
          </a:xfrm>
          <a:custGeom>
            <a:avLst/>
            <a:gdLst/>
            <a:ahLst/>
            <a:cxnLst/>
            <a:rect l="l" t="t" r="r" b="b"/>
            <a:pathLst>
              <a:path w="1793239" h="461644">
                <a:moveTo>
                  <a:pt x="0" y="461225"/>
                </a:moveTo>
                <a:lnTo>
                  <a:pt x="1792655" y="461225"/>
                </a:lnTo>
                <a:lnTo>
                  <a:pt x="1792655" y="0"/>
                </a:lnTo>
                <a:lnTo>
                  <a:pt x="0" y="0"/>
                </a:lnTo>
                <a:lnTo>
                  <a:pt x="0" y="461225"/>
                </a:lnTo>
                <a:close/>
              </a:path>
            </a:pathLst>
          </a:custGeom>
          <a:solidFill>
            <a:srgbClr val="FBCFAD"/>
          </a:solidFill>
        </p:spPr>
        <p:txBody>
          <a:bodyPr wrap="square" lIns="0" tIns="0" rIns="0" bIns="0" rtlCol="0"/>
          <a:lstStyle/>
          <a:p>
            <a:endParaRPr/>
          </a:p>
        </p:txBody>
      </p:sp>
      <p:sp>
        <p:nvSpPr>
          <p:cNvPr id="101" name="object 101"/>
          <p:cNvSpPr/>
          <p:nvPr/>
        </p:nvSpPr>
        <p:spPr>
          <a:xfrm>
            <a:off x="914272" y="2238324"/>
            <a:ext cx="1793239" cy="441325"/>
          </a:xfrm>
          <a:custGeom>
            <a:avLst/>
            <a:gdLst/>
            <a:ahLst/>
            <a:cxnLst/>
            <a:rect l="l" t="t" r="r" b="b"/>
            <a:pathLst>
              <a:path w="1793239" h="441325">
                <a:moveTo>
                  <a:pt x="1792655" y="0"/>
                </a:moveTo>
                <a:lnTo>
                  <a:pt x="0" y="0"/>
                </a:lnTo>
                <a:lnTo>
                  <a:pt x="0" y="441121"/>
                </a:lnTo>
                <a:lnTo>
                  <a:pt x="1792655" y="441121"/>
                </a:lnTo>
                <a:lnTo>
                  <a:pt x="1792655" y="0"/>
                </a:lnTo>
                <a:close/>
              </a:path>
            </a:pathLst>
          </a:custGeom>
          <a:solidFill>
            <a:srgbClr val="A1DAF8"/>
          </a:solidFill>
        </p:spPr>
        <p:txBody>
          <a:bodyPr wrap="square" lIns="0" tIns="0" rIns="0" bIns="0" rtlCol="0"/>
          <a:lstStyle/>
          <a:p>
            <a:endParaRPr/>
          </a:p>
        </p:txBody>
      </p:sp>
      <p:sp>
        <p:nvSpPr>
          <p:cNvPr id="102" name="object 102"/>
          <p:cNvSpPr txBox="1"/>
          <p:nvPr/>
        </p:nvSpPr>
        <p:spPr>
          <a:xfrm>
            <a:off x="2146834" y="2789459"/>
            <a:ext cx="434340" cy="203200"/>
          </a:xfrm>
          <a:prstGeom prst="rect">
            <a:avLst/>
          </a:prstGeom>
        </p:spPr>
        <p:txBody>
          <a:bodyPr vert="horz" wrap="square" lIns="0" tIns="0" rIns="0" bIns="0" rtlCol="0">
            <a:spAutoFit/>
          </a:bodyPr>
          <a:lstStyle/>
          <a:p>
            <a:pPr marL="12700">
              <a:lnSpc>
                <a:spcPct val="100000"/>
              </a:lnSpc>
            </a:pPr>
            <a:r>
              <a:rPr sz="1400" b="1" spc="-5" dirty="0">
                <a:solidFill>
                  <a:srgbClr val="575756"/>
                </a:solidFill>
                <a:latin typeface="Segoe UI"/>
                <a:cs typeface="Segoe UI"/>
              </a:rPr>
              <a:t>2021</a:t>
            </a:r>
            <a:endParaRPr sz="1400">
              <a:latin typeface="Segoe UI"/>
              <a:cs typeface="Segoe UI"/>
            </a:endParaRPr>
          </a:p>
        </p:txBody>
      </p:sp>
      <p:sp>
        <p:nvSpPr>
          <p:cNvPr id="103" name="object 103"/>
          <p:cNvSpPr txBox="1"/>
          <p:nvPr/>
        </p:nvSpPr>
        <p:spPr>
          <a:xfrm>
            <a:off x="2146834" y="1899215"/>
            <a:ext cx="43434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2019</a:t>
            </a:r>
            <a:endParaRPr sz="1400">
              <a:latin typeface="Segoe UI"/>
              <a:cs typeface="Segoe UI"/>
            </a:endParaRPr>
          </a:p>
        </p:txBody>
      </p:sp>
      <p:sp>
        <p:nvSpPr>
          <p:cNvPr id="104" name="object 104"/>
          <p:cNvSpPr txBox="1"/>
          <p:nvPr/>
        </p:nvSpPr>
        <p:spPr>
          <a:xfrm>
            <a:off x="2151813" y="2346204"/>
            <a:ext cx="434340" cy="203200"/>
          </a:xfrm>
          <a:prstGeom prst="rect">
            <a:avLst/>
          </a:prstGeom>
        </p:spPr>
        <p:txBody>
          <a:bodyPr vert="horz" wrap="square" lIns="0" tIns="0" rIns="0" bIns="0" rtlCol="0">
            <a:spAutoFit/>
          </a:bodyPr>
          <a:lstStyle/>
          <a:p>
            <a:pPr marL="12700">
              <a:lnSpc>
                <a:spcPct val="100000"/>
              </a:lnSpc>
            </a:pPr>
            <a:r>
              <a:rPr sz="1400" b="1" spc="-5" dirty="0">
                <a:solidFill>
                  <a:srgbClr val="575756"/>
                </a:solidFill>
                <a:latin typeface="Segoe UI"/>
                <a:cs typeface="Segoe UI"/>
              </a:rPr>
              <a:t>2020</a:t>
            </a:r>
            <a:endParaRPr sz="1400">
              <a:latin typeface="Segoe UI"/>
              <a:cs typeface="Segoe UI"/>
            </a:endParaRPr>
          </a:p>
        </p:txBody>
      </p:sp>
      <p:sp>
        <p:nvSpPr>
          <p:cNvPr id="105" name="object 105"/>
          <p:cNvSpPr/>
          <p:nvPr/>
        </p:nvSpPr>
        <p:spPr>
          <a:xfrm>
            <a:off x="978179" y="1956143"/>
            <a:ext cx="921980" cy="1041862"/>
          </a:xfrm>
          <a:prstGeom prst="rect">
            <a:avLst/>
          </a:prstGeom>
          <a:blipFill>
            <a:blip r:embed="rId4" cstate="print"/>
            <a:stretch>
              <a:fillRect/>
            </a:stretch>
          </a:blipFill>
        </p:spPr>
        <p:txBody>
          <a:bodyPr wrap="square" lIns="0" tIns="0" rIns="0" bIns="0" rtlCol="0"/>
          <a:lstStyle/>
          <a:p>
            <a:endParaRPr/>
          </a:p>
        </p:txBody>
      </p:sp>
      <p:sp>
        <p:nvSpPr>
          <p:cNvPr id="106" name="object 106"/>
          <p:cNvSpPr/>
          <p:nvPr/>
        </p:nvSpPr>
        <p:spPr>
          <a:xfrm>
            <a:off x="2829051" y="2246795"/>
            <a:ext cx="1388745" cy="424180"/>
          </a:xfrm>
          <a:custGeom>
            <a:avLst/>
            <a:gdLst/>
            <a:ahLst/>
            <a:cxnLst/>
            <a:rect l="l" t="t" r="r" b="b"/>
            <a:pathLst>
              <a:path w="1388745" h="424180">
                <a:moveTo>
                  <a:pt x="1388173" y="0"/>
                </a:moveTo>
                <a:lnTo>
                  <a:pt x="0" y="0"/>
                </a:lnTo>
                <a:lnTo>
                  <a:pt x="0" y="424167"/>
                </a:lnTo>
                <a:lnTo>
                  <a:pt x="1388173" y="424167"/>
                </a:lnTo>
                <a:lnTo>
                  <a:pt x="1388173" y="0"/>
                </a:lnTo>
                <a:close/>
              </a:path>
            </a:pathLst>
          </a:custGeom>
          <a:solidFill>
            <a:srgbClr val="9D9D9C"/>
          </a:solidFill>
        </p:spPr>
        <p:txBody>
          <a:bodyPr wrap="square" lIns="0" tIns="0" rIns="0" bIns="0" rtlCol="0"/>
          <a:lstStyle/>
          <a:p>
            <a:endParaRPr/>
          </a:p>
        </p:txBody>
      </p:sp>
      <p:sp>
        <p:nvSpPr>
          <p:cNvPr id="107" name="object 107"/>
          <p:cNvSpPr txBox="1"/>
          <p:nvPr/>
        </p:nvSpPr>
        <p:spPr>
          <a:xfrm>
            <a:off x="3041543" y="2251566"/>
            <a:ext cx="404495" cy="381635"/>
          </a:xfrm>
          <a:prstGeom prst="rect">
            <a:avLst/>
          </a:prstGeom>
        </p:spPr>
        <p:txBody>
          <a:bodyPr vert="horz" wrap="square" lIns="0" tIns="0" rIns="0" bIns="0" rtlCol="0">
            <a:spAutoFit/>
          </a:bodyPr>
          <a:lstStyle/>
          <a:p>
            <a:pPr marL="12700">
              <a:lnSpc>
                <a:spcPts val="1530"/>
              </a:lnSpc>
            </a:pPr>
            <a:r>
              <a:rPr sz="1300" b="1" dirty="0">
                <a:solidFill>
                  <a:srgbClr val="FFFFFF"/>
                </a:solidFill>
                <a:latin typeface="Segoe UI"/>
                <a:cs typeface="Segoe UI"/>
              </a:rPr>
              <a:t>392</a:t>
            </a:r>
            <a:endParaRPr sz="1300">
              <a:latin typeface="Segoe UI"/>
              <a:cs typeface="Segoe UI"/>
            </a:endParaRPr>
          </a:p>
          <a:p>
            <a:pPr marL="12700">
              <a:lnSpc>
                <a:spcPts val="1530"/>
              </a:lnSpc>
            </a:pPr>
            <a:r>
              <a:rPr sz="1300" b="1" dirty="0">
                <a:solidFill>
                  <a:srgbClr val="FFFFFF"/>
                </a:solidFill>
                <a:latin typeface="Segoe UI"/>
                <a:cs typeface="Segoe UI"/>
              </a:rPr>
              <a:t>21 %</a:t>
            </a:r>
            <a:endParaRPr sz="1300">
              <a:latin typeface="Segoe UI"/>
              <a:cs typeface="Segoe UI"/>
            </a:endParaRPr>
          </a:p>
        </p:txBody>
      </p:sp>
      <p:sp>
        <p:nvSpPr>
          <p:cNvPr id="108" name="object 108"/>
          <p:cNvSpPr/>
          <p:nvPr/>
        </p:nvSpPr>
        <p:spPr>
          <a:xfrm>
            <a:off x="2516761" y="5208535"/>
            <a:ext cx="344170" cy="314960"/>
          </a:xfrm>
          <a:custGeom>
            <a:avLst/>
            <a:gdLst/>
            <a:ahLst/>
            <a:cxnLst/>
            <a:rect l="l" t="t" r="r" b="b"/>
            <a:pathLst>
              <a:path w="344169" h="314960">
                <a:moveTo>
                  <a:pt x="319178" y="314388"/>
                </a:moveTo>
                <a:lnTo>
                  <a:pt x="306057" y="314388"/>
                </a:lnTo>
                <a:lnTo>
                  <a:pt x="312635" y="314566"/>
                </a:lnTo>
                <a:lnTo>
                  <a:pt x="319178" y="314388"/>
                </a:lnTo>
                <a:close/>
              </a:path>
              <a:path w="344169" h="314960">
                <a:moveTo>
                  <a:pt x="295122" y="304863"/>
                </a:moveTo>
                <a:lnTo>
                  <a:pt x="296138" y="313791"/>
                </a:lnTo>
                <a:lnTo>
                  <a:pt x="296900" y="314528"/>
                </a:lnTo>
                <a:lnTo>
                  <a:pt x="306057" y="314388"/>
                </a:lnTo>
                <a:lnTo>
                  <a:pt x="319178" y="314388"/>
                </a:lnTo>
                <a:lnTo>
                  <a:pt x="321983" y="314312"/>
                </a:lnTo>
                <a:lnTo>
                  <a:pt x="324891" y="313918"/>
                </a:lnTo>
                <a:lnTo>
                  <a:pt x="338366" y="310134"/>
                </a:lnTo>
                <a:lnTo>
                  <a:pt x="342887" y="304876"/>
                </a:lnTo>
                <a:lnTo>
                  <a:pt x="295122" y="304863"/>
                </a:lnTo>
                <a:close/>
              </a:path>
              <a:path w="344169" h="314960">
                <a:moveTo>
                  <a:pt x="135483" y="0"/>
                </a:moveTo>
                <a:lnTo>
                  <a:pt x="131889" y="1003"/>
                </a:lnTo>
                <a:lnTo>
                  <a:pt x="1104" y="93624"/>
                </a:lnTo>
                <a:lnTo>
                  <a:pt x="0" y="95669"/>
                </a:lnTo>
                <a:lnTo>
                  <a:pt x="126" y="298157"/>
                </a:lnTo>
                <a:lnTo>
                  <a:pt x="188925" y="314464"/>
                </a:lnTo>
                <a:lnTo>
                  <a:pt x="191084" y="304876"/>
                </a:lnTo>
                <a:lnTo>
                  <a:pt x="18313" y="304863"/>
                </a:lnTo>
                <a:lnTo>
                  <a:pt x="13759" y="301625"/>
                </a:lnTo>
                <a:lnTo>
                  <a:pt x="13634" y="156629"/>
                </a:lnTo>
                <a:lnTo>
                  <a:pt x="13627" y="101282"/>
                </a:lnTo>
                <a:lnTo>
                  <a:pt x="60616" y="101120"/>
                </a:lnTo>
                <a:lnTo>
                  <a:pt x="85578" y="100671"/>
                </a:lnTo>
                <a:lnTo>
                  <a:pt x="113572" y="99753"/>
                </a:lnTo>
                <a:lnTo>
                  <a:pt x="129045" y="99066"/>
                </a:lnTo>
                <a:lnTo>
                  <a:pt x="138937" y="91583"/>
                </a:lnTo>
                <a:lnTo>
                  <a:pt x="104548" y="91583"/>
                </a:lnTo>
                <a:lnTo>
                  <a:pt x="25755" y="91503"/>
                </a:lnTo>
                <a:lnTo>
                  <a:pt x="25754" y="90858"/>
                </a:lnTo>
                <a:lnTo>
                  <a:pt x="129400" y="17462"/>
                </a:lnTo>
                <a:lnTo>
                  <a:pt x="142999" y="17462"/>
                </a:lnTo>
                <a:lnTo>
                  <a:pt x="143001" y="9918"/>
                </a:lnTo>
                <a:lnTo>
                  <a:pt x="339518" y="9753"/>
                </a:lnTo>
                <a:lnTo>
                  <a:pt x="337875" y="7255"/>
                </a:lnTo>
                <a:lnTo>
                  <a:pt x="325499" y="1919"/>
                </a:lnTo>
                <a:lnTo>
                  <a:pt x="305257" y="38"/>
                </a:lnTo>
                <a:lnTo>
                  <a:pt x="135483" y="0"/>
                </a:lnTo>
                <a:close/>
              </a:path>
              <a:path w="344169" h="314960">
                <a:moveTo>
                  <a:pt x="339518" y="9753"/>
                </a:moveTo>
                <a:lnTo>
                  <a:pt x="321335" y="9753"/>
                </a:lnTo>
                <a:lnTo>
                  <a:pt x="325107" y="10477"/>
                </a:lnTo>
                <a:lnTo>
                  <a:pt x="328802" y="14909"/>
                </a:lnTo>
                <a:lnTo>
                  <a:pt x="330073" y="17462"/>
                </a:lnTo>
                <a:lnTo>
                  <a:pt x="330111" y="44230"/>
                </a:lnTo>
                <a:lnTo>
                  <a:pt x="330238" y="301625"/>
                </a:lnTo>
                <a:lnTo>
                  <a:pt x="325678" y="304876"/>
                </a:lnTo>
                <a:lnTo>
                  <a:pt x="342898" y="304863"/>
                </a:lnTo>
                <a:lnTo>
                  <a:pt x="343827" y="303784"/>
                </a:lnTo>
                <a:lnTo>
                  <a:pt x="343793" y="156629"/>
                </a:lnTo>
                <a:lnTo>
                  <a:pt x="343622" y="77570"/>
                </a:lnTo>
                <a:lnTo>
                  <a:pt x="343504" y="44230"/>
                </a:lnTo>
                <a:lnTo>
                  <a:pt x="343371" y="15614"/>
                </a:lnTo>
                <a:lnTo>
                  <a:pt x="339518" y="9753"/>
                </a:lnTo>
                <a:close/>
              </a:path>
              <a:path w="344169" h="314960">
                <a:moveTo>
                  <a:pt x="142999" y="17462"/>
                </a:moveTo>
                <a:lnTo>
                  <a:pt x="129400" y="17462"/>
                </a:lnTo>
                <a:lnTo>
                  <a:pt x="129376" y="82349"/>
                </a:lnTo>
                <a:lnTo>
                  <a:pt x="123973" y="89394"/>
                </a:lnTo>
                <a:lnTo>
                  <a:pt x="104548" y="91583"/>
                </a:lnTo>
                <a:lnTo>
                  <a:pt x="138937" y="91583"/>
                </a:lnTo>
                <a:lnTo>
                  <a:pt x="139342" y="91277"/>
                </a:lnTo>
                <a:lnTo>
                  <a:pt x="142980" y="77570"/>
                </a:lnTo>
                <a:lnTo>
                  <a:pt x="142999" y="17462"/>
                </a:lnTo>
                <a:close/>
              </a:path>
            </a:pathLst>
          </a:custGeom>
          <a:solidFill>
            <a:srgbClr val="FFFFFF"/>
          </a:solidFill>
        </p:spPr>
        <p:txBody>
          <a:bodyPr wrap="square" lIns="0" tIns="0" rIns="0" bIns="0" rtlCol="0"/>
          <a:lstStyle/>
          <a:p>
            <a:endParaRPr/>
          </a:p>
        </p:txBody>
      </p:sp>
      <p:sp>
        <p:nvSpPr>
          <p:cNvPr id="109" name="object 109"/>
          <p:cNvSpPr/>
          <p:nvPr/>
        </p:nvSpPr>
        <p:spPr>
          <a:xfrm>
            <a:off x="2697792" y="5451552"/>
            <a:ext cx="127000" cy="90170"/>
          </a:xfrm>
          <a:custGeom>
            <a:avLst/>
            <a:gdLst/>
            <a:ahLst/>
            <a:cxnLst/>
            <a:rect l="l" t="t" r="r" b="b"/>
            <a:pathLst>
              <a:path w="127000" h="90170">
                <a:moveTo>
                  <a:pt x="56751" y="74269"/>
                </a:moveTo>
                <a:lnTo>
                  <a:pt x="42202" y="74269"/>
                </a:lnTo>
                <a:lnTo>
                  <a:pt x="44742" y="75844"/>
                </a:lnTo>
                <a:lnTo>
                  <a:pt x="48780" y="80746"/>
                </a:lnTo>
                <a:lnTo>
                  <a:pt x="51155" y="82791"/>
                </a:lnTo>
                <a:lnTo>
                  <a:pt x="58305" y="90004"/>
                </a:lnTo>
                <a:lnTo>
                  <a:pt x="62953" y="90131"/>
                </a:lnTo>
                <a:lnTo>
                  <a:pt x="71666" y="82778"/>
                </a:lnTo>
                <a:lnTo>
                  <a:pt x="74587" y="80149"/>
                </a:lnTo>
                <a:lnTo>
                  <a:pt x="76449" y="78765"/>
                </a:lnTo>
                <a:lnTo>
                  <a:pt x="61315" y="78765"/>
                </a:lnTo>
                <a:lnTo>
                  <a:pt x="57696" y="75158"/>
                </a:lnTo>
                <a:lnTo>
                  <a:pt x="56751" y="74269"/>
                </a:lnTo>
                <a:close/>
              </a:path>
              <a:path w="127000" h="90170">
                <a:moveTo>
                  <a:pt x="107963" y="76504"/>
                </a:moveTo>
                <a:lnTo>
                  <a:pt x="80772" y="76504"/>
                </a:lnTo>
                <a:lnTo>
                  <a:pt x="87439" y="77076"/>
                </a:lnTo>
                <a:lnTo>
                  <a:pt x="92646" y="77863"/>
                </a:lnTo>
                <a:lnTo>
                  <a:pt x="104114" y="79222"/>
                </a:lnTo>
                <a:lnTo>
                  <a:pt x="107988" y="76796"/>
                </a:lnTo>
                <a:lnTo>
                  <a:pt x="107963" y="76504"/>
                </a:lnTo>
                <a:close/>
              </a:path>
              <a:path w="127000" h="90170">
                <a:moveTo>
                  <a:pt x="76123" y="67297"/>
                </a:moveTo>
                <a:lnTo>
                  <a:pt x="73926" y="67906"/>
                </a:lnTo>
                <a:lnTo>
                  <a:pt x="68630" y="72923"/>
                </a:lnTo>
                <a:lnTo>
                  <a:pt x="64993" y="75704"/>
                </a:lnTo>
                <a:lnTo>
                  <a:pt x="61315" y="78765"/>
                </a:lnTo>
                <a:lnTo>
                  <a:pt x="76449" y="78765"/>
                </a:lnTo>
                <a:lnTo>
                  <a:pt x="78790" y="77025"/>
                </a:lnTo>
                <a:lnTo>
                  <a:pt x="80772" y="76504"/>
                </a:lnTo>
                <a:lnTo>
                  <a:pt x="107963" y="76504"/>
                </a:lnTo>
                <a:lnTo>
                  <a:pt x="107405" y="69900"/>
                </a:lnTo>
                <a:lnTo>
                  <a:pt x="95770" y="69900"/>
                </a:lnTo>
                <a:lnTo>
                  <a:pt x="90030" y="69202"/>
                </a:lnTo>
                <a:lnTo>
                  <a:pt x="84759" y="68745"/>
                </a:lnTo>
                <a:lnTo>
                  <a:pt x="76123" y="67297"/>
                </a:lnTo>
                <a:close/>
              </a:path>
              <a:path w="127000" h="90170">
                <a:moveTo>
                  <a:pt x="22402" y="10744"/>
                </a:moveTo>
                <a:lnTo>
                  <a:pt x="18821" y="13106"/>
                </a:lnTo>
                <a:lnTo>
                  <a:pt x="19773" y="24358"/>
                </a:lnTo>
                <a:lnTo>
                  <a:pt x="20942" y="30035"/>
                </a:lnTo>
                <a:lnTo>
                  <a:pt x="20040" y="31369"/>
                </a:lnTo>
                <a:lnTo>
                  <a:pt x="13271" y="34340"/>
                </a:lnTo>
                <a:lnTo>
                  <a:pt x="9423" y="36423"/>
                </a:lnTo>
                <a:lnTo>
                  <a:pt x="241" y="41084"/>
                </a:lnTo>
                <a:lnTo>
                  <a:pt x="0" y="44805"/>
                </a:lnTo>
                <a:lnTo>
                  <a:pt x="8966" y="50279"/>
                </a:lnTo>
                <a:lnTo>
                  <a:pt x="13169" y="52603"/>
                </a:lnTo>
                <a:lnTo>
                  <a:pt x="18046" y="55829"/>
                </a:lnTo>
                <a:lnTo>
                  <a:pt x="18681" y="57238"/>
                </a:lnTo>
                <a:lnTo>
                  <a:pt x="17856" y="62039"/>
                </a:lnTo>
                <a:lnTo>
                  <a:pt x="16730" y="65963"/>
                </a:lnTo>
                <a:lnTo>
                  <a:pt x="15011" y="73748"/>
                </a:lnTo>
                <a:lnTo>
                  <a:pt x="18415" y="76415"/>
                </a:lnTo>
                <a:lnTo>
                  <a:pt x="28790" y="76022"/>
                </a:lnTo>
                <a:lnTo>
                  <a:pt x="33223" y="75704"/>
                </a:lnTo>
                <a:lnTo>
                  <a:pt x="38430" y="75412"/>
                </a:lnTo>
                <a:lnTo>
                  <a:pt x="42202" y="74269"/>
                </a:lnTo>
                <a:lnTo>
                  <a:pt x="56751" y="74269"/>
                </a:lnTo>
                <a:lnTo>
                  <a:pt x="54216" y="71882"/>
                </a:lnTo>
                <a:lnTo>
                  <a:pt x="50474" y="67830"/>
                </a:lnTo>
                <a:lnTo>
                  <a:pt x="28092" y="67830"/>
                </a:lnTo>
                <a:lnTo>
                  <a:pt x="29159" y="63296"/>
                </a:lnTo>
                <a:lnTo>
                  <a:pt x="30289" y="59131"/>
                </a:lnTo>
                <a:lnTo>
                  <a:pt x="31203" y="53949"/>
                </a:lnTo>
                <a:lnTo>
                  <a:pt x="30492" y="52539"/>
                </a:lnTo>
                <a:lnTo>
                  <a:pt x="25120" y="49034"/>
                </a:lnTo>
                <a:lnTo>
                  <a:pt x="20476" y="46393"/>
                </a:lnTo>
                <a:lnTo>
                  <a:pt x="15494" y="43421"/>
                </a:lnTo>
                <a:lnTo>
                  <a:pt x="20459" y="40932"/>
                </a:lnTo>
                <a:lnTo>
                  <a:pt x="25082" y="38506"/>
                </a:lnTo>
                <a:lnTo>
                  <a:pt x="32016" y="35280"/>
                </a:lnTo>
                <a:lnTo>
                  <a:pt x="32691" y="34340"/>
                </a:lnTo>
                <a:lnTo>
                  <a:pt x="32767" y="34048"/>
                </a:lnTo>
                <a:lnTo>
                  <a:pt x="31877" y="28359"/>
                </a:lnTo>
                <a:lnTo>
                  <a:pt x="31502" y="24117"/>
                </a:lnTo>
                <a:lnTo>
                  <a:pt x="31026" y="19913"/>
                </a:lnTo>
                <a:lnTo>
                  <a:pt x="54802" y="19913"/>
                </a:lnTo>
                <a:lnTo>
                  <a:pt x="57454" y="17856"/>
                </a:lnTo>
                <a:lnTo>
                  <a:pt x="61295" y="14516"/>
                </a:lnTo>
                <a:lnTo>
                  <a:pt x="62376" y="13614"/>
                </a:lnTo>
                <a:lnTo>
                  <a:pt x="46558" y="13614"/>
                </a:lnTo>
                <a:lnTo>
                  <a:pt x="38912" y="12446"/>
                </a:lnTo>
                <a:lnTo>
                  <a:pt x="33655" y="11849"/>
                </a:lnTo>
                <a:lnTo>
                  <a:pt x="22402" y="10744"/>
                </a:lnTo>
                <a:close/>
              </a:path>
              <a:path w="127000" h="90170">
                <a:moveTo>
                  <a:pt x="110421" y="21996"/>
                </a:moveTo>
                <a:lnTo>
                  <a:pt x="98717" y="21996"/>
                </a:lnTo>
                <a:lnTo>
                  <a:pt x="97713" y="26111"/>
                </a:lnTo>
                <a:lnTo>
                  <a:pt x="96928" y="30035"/>
                </a:lnTo>
                <a:lnTo>
                  <a:pt x="95148" y="35890"/>
                </a:lnTo>
                <a:lnTo>
                  <a:pt x="95745" y="37312"/>
                </a:lnTo>
                <a:lnTo>
                  <a:pt x="102577" y="40995"/>
                </a:lnTo>
                <a:lnTo>
                  <a:pt x="106603" y="43599"/>
                </a:lnTo>
                <a:lnTo>
                  <a:pt x="111252" y="46393"/>
                </a:lnTo>
                <a:lnTo>
                  <a:pt x="106667" y="48679"/>
                </a:lnTo>
                <a:lnTo>
                  <a:pt x="102514" y="50965"/>
                </a:lnTo>
                <a:lnTo>
                  <a:pt x="94780" y="54343"/>
                </a:lnTo>
                <a:lnTo>
                  <a:pt x="93751" y="56007"/>
                </a:lnTo>
                <a:lnTo>
                  <a:pt x="95079" y="62039"/>
                </a:lnTo>
                <a:lnTo>
                  <a:pt x="95180" y="63296"/>
                </a:lnTo>
                <a:lnTo>
                  <a:pt x="95285" y="65633"/>
                </a:lnTo>
                <a:lnTo>
                  <a:pt x="95770" y="69900"/>
                </a:lnTo>
                <a:lnTo>
                  <a:pt x="107405" y="69900"/>
                </a:lnTo>
                <a:lnTo>
                  <a:pt x="107313" y="68745"/>
                </a:lnTo>
                <a:lnTo>
                  <a:pt x="107137" y="65633"/>
                </a:lnTo>
                <a:lnTo>
                  <a:pt x="105752" y="59817"/>
                </a:lnTo>
                <a:lnTo>
                  <a:pt x="106832" y="58318"/>
                </a:lnTo>
                <a:lnTo>
                  <a:pt x="113779" y="55333"/>
                </a:lnTo>
                <a:lnTo>
                  <a:pt x="117436" y="53352"/>
                </a:lnTo>
                <a:lnTo>
                  <a:pt x="126530" y="48768"/>
                </a:lnTo>
                <a:lnTo>
                  <a:pt x="126860" y="45110"/>
                </a:lnTo>
                <a:lnTo>
                  <a:pt x="120116" y="40932"/>
                </a:lnTo>
                <a:lnTo>
                  <a:pt x="114209" y="37312"/>
                </a:lnTo>
                <a:lnTo>
                  <a:pt x="108381" y="34048"/>
                </a:lnTo>
                <a:lnTo>
                  <a:pt x="107543" y="33045"/>
                </a:lnTo>
                <a:lnTo>
                  <a:pt x="109283" y="27686"/>
                </a:lnTo>
                <a:lnTo>
                  <a:pt x="109931" y="24117"/>
                </a:lnTo>
                <a:lnTo>
                  <a:pt x="110421" y="21996"/>
                </a:lnTo>
                <a:close/>
              </a:path>
              <a:path w="127000" h="90170">
                <a:moveTo>
                  <a:pt x="47980" y="66535"/>
                </a:moveTo>
                <a:lnTo>
                  <a:pt x="39890" y="67183"/>
                </a:lnTo>
                <a:lnTo>
                  <a:pt x="34239" y="67462"/>
                </a:lnTo>
                <a:lnTo>
                  <a:pt x="28092" y="67830"/>
                </a:lnTo>
                <a:lnTo>
                  <a:pt x="50474" y="67830"/>
                </a:lnTo>
                <a:lnTo>
                  <a:pt x="49606" y="66890"/>
                </a:lnTo>
                <a:lnTo>
                  <a:pt x="47980" y="66535"/>
                </a:lnTo>
                <a:close/>
              </a:path>
              <a:path w="127000" h="90170">
                <a:moveTo>
                  <a:pt x="79575" y="11036"/>
                </a:moveTo>
                <a:lnTo>
                  <a:pt x="65468" y="11036"/>
                </a:lnTo>
                <a:lnTo>
                  <a:pt x="69100" y="14668"/>
                </a:lnTo>
                <a:lnTo>
                  <a:pt x="72364" y="18148"/>
                </a:lnTo>
                <a:lnTo>
                  <a:pt x="76911" y="22275"/>
                </a:lnTo>
                <a:lnTo>
                  <a:pt x="78955" y="22974"/>
                </a:lnTo>
                <a:lnTo>
                  <a:pt x="86347" y="22809"/>
                </a:lnTo>
                <a:lnTo>
                  <a:pt x="92227" y="22364"/>
                </a:lnTo>
                <a:lnTo>
                  <a:pt x="98717" y="21996"/>
                </a:lnTo>
                <a:lnTo>
                  <a:pt x="110421" y="21996"/>
                </a:lnTo>
                <a:lnTo>
                  <a:pt x="111823" y="15938"/>
                </a:lnTo>
                <a:lnTo>
                  <a:pt x="110033" y="14516"/>
                </a:lnTo>
                <a:lnTo>
                  <a:pt x="84582" y="14516"/>
                </a:lnTo>
                <a:lnTo>
                  <a:pt x="82677" y="13843"/>
                </a:lnTo>
                <a:lnTo>
                  <a:pt x="79575" y="11036"/>
                </a:lnTo>
                <a:close/>
              </a:path>
              <a:path w="127000" h="90170">
                <a:moveTo>
                  <a:pt x="54802" y="19913"/>
                </a:moveTo>
                <a:lnTo>
                  <a:pt x="31026" y="19913"/>
                </a:lnTo>
                <a:lnTo>
                  <a:pt x="37503" y="20675"/>
                </a:lnTo>
                <a:lnTo>
                  <a:pt x="43434" y="21475"/>
                </a:lnTo>
                <a:lnTo>
                  <a:pt x="50673" y="22148"/>
                </a:lnTo>
                <a:lnTo>
                  <a:pt x="52527" y="21678"/>
                </a:lnTo>
                <a:lnTo>
                  <a:pt x="54802" y="19913"/>
                </a:lnTo>
                <a:close/>
              </a:path>
              <a:path w="127000" h="90170">
                <a:moveTo>
                  <a:pt x="108483" y="13284"/>
                </a:moveTo>
                <a:lnTo>
                  <a:pt x="96583" y="13843"/>
                </a:lnTo>
                <a:lnTo>
                  <a:pt x="91287" y="14351"/>
                </a:lnTo>
                <a:lnTo>
                  <a:pt x="84582" y="14516"/>
                </a:lnTo>
                <a:lnTo>
                  <a:pt x="110033" y="14516"/>
                </a:lnTo>
                <a:lnTo>
                  <a:pt x="108483" y="13284"/>
                </a:lnTo>
                <a:close/>
              </a:path>
              <a:path w="127000" h="90170">
                <a:moveTo>
                  <a:pt x="63754" y="0"/>
                </a:moveTo>
                <a:lnTo>
                  <a:pt x="56032" y="6146"/>
                </a:lnTo>
                <a:lnTo>
                  <a:pt x="52641" y="8940"/>
                </a:lnTo>
                <a:lnTo>
                  <a:pt x="47955" y="13182"/>
                </a:lnTo>
                <a:lnTo>
                  <a:pt x="46558" y="13614"/>
                </a:lnTo>
                <a:lnTo>
                  <a:pt x="62376" y="13614"/>
                </a:lnTo>
                <a:lnTo>
                  <a:pt x="65468" y="11036"/>
                </a:lnTo>
                <a:lnTo>
                  <a:pt x="79575" y="11036"/>
                </a:lnTo>
                <a:lnTo>
                  <a:pt x="78536" y="10096"/>
                </a:lnTo>
                <a:lnTo>
                  <a:pt x="75653" y="6921"/>
                </a:lnTo>
                <a:lnTo>
                  <a:pt x="68719" y="190"/>
                </a:lnTo>
                <a:lnTo>
                  <a:pt x="63754" y="0"/>
                </a:lnTo>
                <a:close/>
              </a:path>
            </a:pathLst>
          </a:custGeom>
          <a:solidFill>
            <a:srgbClr val="FFFFFF"/>
          </a:solidFill>
        </p:spPr>
        <p:txBody>
          <a:bodyPr wrap="square" lIns="0" tIns="0" rIns="0" bIns="0" rtlCol="0"/>
          <a:lstStyle/>
          <a:p>
            <a:endParaRPr/>
          </a:p>
        </p:txBody>
      </p:sp>
      <p:sp>
        <p:nvSpPr>
          <p:cNvPr id="110" name="object 110"/>
          <p:cNvSpPr/>
          <p:nvPr/>
        </p:nvSpPr>
        <p:spPr>
          <a:xfrm>
            <a:off x="2802731" y="5346465"/>
            <a:ext cx="1270" cy="1270"/>
          </a:xfrm>
          <a:custGeom>
            <a:avLst/>
            <a:gdLst/>
            <a:ahLst/>
            <a:cxnLst/>
            <a:rect l="l" t="t" r="r" b="b"/>
            <a:pathLst>
              <a:path w="1269" h="1270">
                <a:moveTo>
                  <a:pt x="1244" y="0"/>
                </a:moveTo>
                <a:lnTo>
                  <a:pt x="14" y="0"/>
                </a:lnTo>
                <a:lnTo>
                  <a:pt x="0" y="1104"/>
                </a:lnTo>
                <a:lnTo>
                  <a:pt x="1244" y="0"/>
                </a:lnTo>
                <a:close/>
              </a:path>
            </a:pathLst>
          </a:custGeom>
          <a:solidFill>
            <a:srgbClr val="FFFFFF"/>
          </a:solidFill>
        </p:spPr>
        <p:txBody>
          <a:bodyPr wrap="square" lIns="0" tIns="0" rIns="0" bIns="0" rtlCol="0"/>
          <a:lstStyle/>
          <a:p>
            <a:endParaRPr/>
          </a:p>
        </p:txBody>
      </p:sp>
      <p:sp>
        <p:nvSpPr>
          <p:cNvPr id="111" name="object 111"/>
          <p:cNvSpPr/>
          <p:nvPr/>
        </p:nvSpPr>
        <p:spPr>
          <a:xfrm>
            <a:off x="2574569" y="5341410"/>
            <a:ext cx="228600" cy="0"/>
          </a:xfrm>
          <a:custGeom>
            <a:avLst/>
            <a:gdLst/>
            <a:ahLst/>
            <a:cxnLst/>
            <a:rect l="l" t="t" r="r" b="b"/>
            <a:pathLst>
              <a:path w="228600">
                <a:moveTo>
                  <a:pt x="0" y="0"/>
                </a:moveTo>
                <a:lnTo>
                  <a:pt x="228241" y="0"/>
                </a:lnTo>
              </a:path>
            </a:pathLst>
          </a:custGeom>
          <a:ln w="11430">
            <a:solidFill>
              <a:srgbClr val="FFFFFF"/>
            </a:solidFill>
          </a:ln>
        </p:spPr>
        <p:txBody>
          <a:bodyPr wrap="square" lIns="0" tIns="0" rIns="0" bIns="0" rtlCol="0"/>
          <a:lstStyle/>
          <a:p>
            <a:endParaRPr/>
          </a:p>
        </p:txBody>
      </p:sp>
      <p:sp>
        <p:nvSpPr>
          <p:cNvPr id="112" name="object 112"/>
          <p:cNvSpPr/>
          <p:nvPr/>
        </p:nvSpPr>
        <p:spPr>
          <a:xfrm>
            <a:off x="2574564" y="5366207"/>
            <a:ext cx="228600" cy="0"/>
          </a:xfrm>
          <a:custGeom>
            <a:avLst/>
            <a:gdLst/>
            <a:ahLst/>
            <a:cxnLst/>
            <a:rect l="l" t="t" r="r" b="b"/>
            <a:pathLst>
              <a:path w="228600">
                <a:moveTo>
                  <a:pt x="0" y="0"/>
                </a:moveTo>
                <a:lnTo>
                  <a:pt x="228381" y="0"/>
                </a:lnTo>
              </a:path>
            </a:pathLst>
          </a:custGeom>
          <a:ln w="10159">
            <a:solidFill>
              <a:srgbClr val="FFFFFF"/>
            </a:solidFill>
          </a:ln>
        </p:spPr>
        <p:txBody>
          <a:bodyPr wrap="square" lIns="0" tIns="0" rIns="0" bIns="0" rtlCol="0"/>
          <a:lstStyle/>
          <a:p>
            <a:endParaRPr/>
          </a:p>
        </p:txBody>
      </p:sp>
      <p:sp>
        <p:nvSpPr>
          <p:cNvPr id="113" name="object 113"/>
          <p:cNvSpPr/>
          <p:nvPr/>
        </p:nvSpPr>
        <p:spPr>
          <a:xfrm>
            <a:off x="2574531" y="5361127"/>
            <a:ext cx="227965" cy="0"/>
          </a:xfrm>
          <a:custGeom>
            <a:avLst/>
            <a:gdLst/>
            <a:ahLst/>
            <a:cxnLst/>
            <a:rect l="l" t="t" r="r" b="b"/>
            <a:pathLst>
              <a:path w="227964">
                <a:moveTo>
                  <a:pt x="0" y="0"/>
                </a:moveTo>
                <a:lnTo>
                  <a:pt x="227709" y="0"/>
                </a:lnTo>
              </a:path>
            </a:pathLst>
          </a:custGeom>
          <a:ln w="3175">
            <a:solidFill>
              <a:srgbClr val="FFFFFF"/>
            </a:solidFill>
          </a:ln>
        </p:spPr>
        <p:txBody>
          <a:bodyPr wrap="square" lIns="0" tIns="0" rIns="0" bIns="0" rtlCol="0"/>
          <a:lstStyle/>
          <a:p>
            <a:endParaRPr/>
          </a:p>
        </p:txBody>
      </p:sp>
      <p:sp>
        <p:nvSpPr>
          <p:cNvPr id="114" name="object 114"/>
          <p:cNvSpPr/>
          <p:nvPr/>
        </p:nvSpPr>
        <p:spPr>
          <a:xfrm>
            <a:off x="2574522" y="5390401"/>
            <a:ext cx="228600" cy="0"/>
          </a:xfrm>
          <a:custGeom>
            <a:avLst/>
            <a:gdLst/>
            <a:ahLst/>
            <a:cxnLst/>
            <a:rect l="l" t="t" r="r" b="b"/>
            <a:pathLst>
              <a:path w="228600">
                <a:moveTo>
                  <a:pt x="0" y="0"/>
                </a:moveTo>
                <a:lnTo>
                  <a:pt x="228344" y="0"/>
                </a:lnTo>
              </a:path>
            </a:pathLst>
          </a:custGeom>
          <a:ln w="10159">
            <a:solidFill>
              <a:srgbClr val="FFFFFF"/>
            </a:solidFill>
          </a:ln>
        </p:spPr>
        <p:txBody>
          <a:bodyPr wrap="square" lIns="0" tIns="0" rIns="0" bIns="0" rtlCol="0"/>
          <a:lstStyle/>
          <a:p>
            <a:endParaRPr/>
          </a:p>
        </p:txBody>
      </p:sp>
      <p:sp>
        <p:nvSpPr>
          <p:cNvPr id="115" name="object 115"/>
          <p:cNvSpPr/>
          <p:nvPr/>
        </p:nvSpPr>
        <p:spPr>
          <a:xfrm>
            <a:off x="2574615" y="5385322"/>
            <a:ext cx="227965" cy="0"/>
          </a:xfrm>
          <a:custGeom>
            <a:avLst/>
            <a:gdLst/>
            <a:ahLst/>
            <a:cxnLst/>
            <a:rect l="l" t="t" r="r" b="b"/>
            <a:pathLst>
              <a:path w="227964">
                <a:moveTo>
                  <a:pt x="0" y="0"/>
                </a:moveTo>
                <a:lnTo>
                  <a:pt x="227578" y="0"/>
                </a:lnTo>
              </a:path>
            </a:pathLst>
          </a:custGeom>
          <a:ln w="3175">
            <a:solidFill>
              <a:srgbClr val="FFFFFF"/>
            </a:solidFill>
          </a:ln>
        </p:spPr>
        <p:txBody>
          <a:bodyPr wrap="square" lIns="0" tIns="0" rIns="0" bIns="0" rtlCol="0"/>
          <a:lstStyle/>
          <a:p>
            <a:endParaRPr/>
          </a:p>
        </p:txBody>
      </p:sp>
      <p:sp>
        <p:nvSpPr>
          <p:cNvPr id="116" name="object 116"/>
          <p:cNvSpPr/>
          <p:nvPr/>
        </p:nvSpPr>
        <p:spPr>
          <a:xfrm>
            <a:off x="2758065" y="5531846"/>
            <a:ext cx="55244" cy="67310"/>
          </a:xfrm>
          <a:custGeom>
            <a:avLst/>
            <a:gdLst/>
            <a:ahLst/>
            <a:cxnLst/>
            <a:rect l="l" t="t" r="r" b="b"/>
            <a:pathLst>
              <a:path w="55244" h="67310">
                <a:moveTo>
                  <a:pt x="10172" y="9690"/>
                </a:moveTo>
                <a:lnTo>
                  <a:pt x="2184" y="10706"/>
                </a:lnTo>
                <a:lnTo>
                  <a:pt x="0" y="12484"/>
                </a:lnTo>
                <a:lnTo>
                  <a:pt x="6633" y="36775"/>
                </a:lnTo>
                <a:lnTo>
                  <a:pt x="10679" y="51371"/>
                </a:lnTo>
                <a:lnTo>
                  <a:pt x="14693" y="65646"/>
                </a:lnTo>
                <a:lnTo>
                  <a:pt x="20726" y="66840"/>
                </a:lnTo>
                <a:lnTo>
                  <a:pt x="28155" y="61709"/>
                </a:lnTo>
                <a:lnTo>
                  <a:pt x="30606" y="58292"/>
                </a:lnTo>
                <a:lnTo>
                  <a:pt x="37299" y="57429"/>
                </a:lnTo>
                <a:lnTo>
                  <a:pt x="55017" y="57429"/>
                </a:lnTo>
                <a:lnTo>
                  <a:pt x="55168" y="57086"/>
                </a:lnTo>
                <a:lnTo>
                  <a:pt x="54115" y="53047"/>
                </a:lnTo>
                <a:lnTo>
                  <a:pt x="23050" y="53047"/>
                </a:lnTo>
                <a:lnTo>
                  <a:pt x="22669" y="51866"/>
                </a:lnTo>
                <a:lnTo>
                  <a:pt x="22339" y="50952"/>
                </a:lnTo>
                <a:lnTo>
                  <a:pt x="11455" y="11290"/>
                </a:lnTo>
                <a:lnTo>
                  <a:pt x="10172" y="9690"/>
                </a:lnTo>
                <a:close/>
              </a:path>
              <a:path w="55244" h="67310">
                <a:moveTo>
                  <a:pt x="55017" y="57429"/>
                </a:moveTo>
                <a:lnTo>
                  <a:pt x="37299" y="57429"/>
                </a:lnTo>
                <a:lnTo>
                  <a:pt x="41363" y="60058"/>
                </a:lnTo>
                <a:lnTo>
                  <a:pt x="47586" y="61277"/>
                </a:lnTo>
                <a:lnTo>
                  <a:pt x="50901" y="61264"/>
                </a:lnTo>
                <a:lnTo>
                  <a:pt x="54114" y="59474"/>
                </a:lnTo>
                <a:lnTo>
                  <a:pt x="55017" y="57429"/>
                </a:lnTo>
                <a:close/>
              </a:path>
              <a:path w="55244" h="67310">
                <a:moveTo>
                  <a:pt x="32232" y="47904"/>
                </a:moveTo>
                <a:lnTo>
                  <a:pt x="30505" y="48145"/>
                </a:lnTo>
                <a:lnTo>
                  <a:pt x="27406" y="49860"/>
                </a:lnTo>
                <a:lnTo>
                  <a:pt x="25501" y="51371"/>
                </a:lnTo>
                <a:lnTo>
                  <a:pt x="23050" y="53047"/>
                </a:lnTo>
                <a:lnTo>
                  <a:pt x="54115" y="53047"/>
                </a:lnTo>
                <a:lnTo>
                  <a:pt x="53506" y="50749"/>
                </a:lnTo>
                <a:lnTo>
                  <a:pt x="41782" y="50749"/>
                </a:lnTo>
                <a:lnTo>
                  <a:pt x="38480" y="49707"/>
                </a:lnTo>
                <a:lnTo>
                  <a:pt x="35966" y="48755"/>
                </a:lnTo>
                <a:lnTo>
                  <a:pt x="32232" y="47904"/>
                </a:lnTo>
                <a:close/>
              </a:path>
              <a:path w="55244" h="67310">
                <a:moveTo>
                  <a:pt x="36245" y="0"/>
                </a:moveTo>
                <a:lnTo>
                  <a:pt x="29502" y="838"/>
                </a:lnTo>
                <a:lnTo>
                  <a:pt x="28536" y="2247"/>
                </a:lnTo>
                <a:lnTo>
                  <a:pt x="39776" y="43129"/>
                </a:lnTo>
                <a:lnTo>
                  <a:pt x="41782" y="50749"/>
                </a:lnTo>
                <a:lnTo>
                  <a:pt x="53506" y="50749"/>
                </a:lnTo>
                <a:lnTo>
                  <a:pt x="50699" y="40224"/>
                </a:lnTo>
                <a:lnTo>
                  <a:pt x="47358" y="27971"/>
                </a:lnTo>
                <a:lnTo>
                  <a:pt x="39966" y="1282"/>
                </a:lnTo>
                <a:lnTo>
                  <a:pt x="36245" y="0"/>
                </a:lnTo>
                <a:close/>
              </a:path>
            </a:pathLst>
          </a:custGeom>
          <a:solidFill>
            <a:srgbClr val="FFFFFF"/>
          </a:solidFill>
        </p:spPr>
        <p:txBody>
          <a:bodyPr wrap="square" lIns="0" tIns="0" rIns="0" bIns="0" rtlCol="0"/>
          <a:lstStyle/>
          <a:p>
            <a:endParaRPr/>
          </a:p>
        </p:txBody>
      </p:sp>
      <p:sp>
        <p:nvSpPr>
          <p:cNvPr id="117" name="object 117"/>
          <p:cNvSpPr/>
          <p:nvPr/>
        </p:nvSpPr>
        <p:spPr>
          <a:xfrm>
            <a:off x="2708961" y="5529487"/>
            <a:ext cx="50165" cy="57150"/>
          </a:xfrm>
          <a:custGeom>
            <a:avLst/>
            <a:gdLst/>
            <a:ahLst/>
            <a:cxnLst/>
            <a:rect l="l" t="t" r="r" b="b"/>
            <a:pathLst>
              <a:path w="50164" h="57150">
                <a:moveTo>
                  <a:pt x="37588" y="49225"/>
                </a:moveTo>
                <a:lnTo>
                  <a:pt x="15951" y="49225"/>
                </a:lnTo>
                <a:lnTo>
                  <a:pt x="20599" y="49949"/>
                </a:lnTo>
                <a:lnTo>
                  <a:pt x="25857" y="56235"/>
                </a:lnTo>
                <a:lnTo>
                  <a:pt x="28536" y="56934"/>
                </a:lnTo>
                <a:lnTo>
                  <a:pt x="34544" y="55892"/>
                </a:lnTo>
                <a:lnTo>
                  <a:pt x="35877" y="54292"/>
                </a:lnTo>
                <a:lnTo>
                  <a:pt x="37588" y="49225"/>
                </a:lnTo>
                <a:close/>
              </a:path>
              <a:path w="50164" h="57150">
                <a:moveTo>
                  <a:pt x="18923" y="0"/>
                </a:moveTo>
                <a:lnTo>
                  <a:pt x="15875" y="1358"/>
                </a:lnTo>
                <a:lnTo>
                  <a:pt x="8635" y="22173"/>
                </a:lnTo>
                <a:lnTo>
                  <a:pt x="4512" y="34186"/>
                </a:lnTo>
                <a:lnTo>
                  <a:pt x="0" y="47726"/>
                </a:lnTo>
                <a:lnTo>
                  <a:pt x="914" y="49847"/>
                </a:lnTo>
                <a:lnTo>
                  <a:pt x="3937" y="52946"/>
                </a:lnTo>
                <a:lnTo>
                  <a:pt x="7239" y="52984"/>
                </a:lnTo>
                <a:lnTo>
                  <a:pt x="15951" y="49225"/>
                </a:lnTo>
                <a:lnTo>
                  <a:pt x="37588" y="49225"/>
                </a:lnTo>
                <a:lnTo>
                  <a:pt x="38569" y="46507"/>
                </a:lnTo>
                <a:lnTo>
                  <a:pt x="39294" y="44424"/>
                </a:lnTo>
                <a:lnTo>
                  <a:pt x="26758" y="44424"/>
                </a:lnTo>
                <a:lnTo>
                  <a:pt x="25512" y="42252"/>
                </a:lnTo>
                <a:lnTo>
                  <a:pt x="13627" y="42252"/>
                </a:lnTo>
                <a:lnTo>
                  <a:pt x="16510" y="33756"/>
                </a:lnTo>
                <a:lnTo>
                  <a:pt x="23849" y="12598"/>
                </a:lnTo>
                <a:lnTo>
                  <a:pt x="27368" y="2387"/>
                </a:lnTo>
                <a:lnTo>
                  <a:pt x="26212" y="825"/>
                </a:lnTo>
                <a:lnTo>
                  <a:pt x="18923" y="0"/>
                </a:lnTo>
                <a:close/>
              </a:path>
              <a:path w="50164" h="57150">
                <a:moveTo>
                  <a:pt x="40068" y="11607"/>
                </a:moveTo>
                <a:lnTo>
                  <a:pt x="38481" y="12598"/>
                </a:lnTo>
                <a:lnTo>
                  <a:pt x="35112" y="22173"/>
                </a:lnTo>
                <a:lnTo>
                  <a:pt x="33159" y="27876"/>
                </a:lnTo>
                <a:lnTo>
                  <a:pt x="29895" y="37249"/>
                </a:lnTo>
                <a:lnTo>
                  <a:pt x="28689" y="40576"/>
                </a:lnTo>
                <a:lnTo>
                  <a:pt x="27508" y="43916"/>
                </a:lnTo>
                <a:lnTo>
                  <a:pt x="26758" y="44424"/>
                </a:lnTo>
                <a:lnTo>
                  <a:pt x="39294" y="44424"/>
                </a:lnTo>
                <a:lnTo>
                  <a:pt x="49542" y="14897"/>
                </a:lnTo>
                <a:lnTo>
                  <a:pt x="47764" y="12966"/>
                </a:lnTo>
                <a:lnTo>
                  <a:pt x="40068" y="11607"/>
                </a:lnTo>
                <a:close/>
              </a:path>
              <a:path w="50164" h="57150">
                <a:moveTo>
                  <a:pt x="23952" y="39535"/>
                </a:moveTo>
                <a:lnTo>
                  <a:pt x="19392" y="39674"/>
                </a:lnTo>
                <a:lnTo>
                  <a:pt x="13627" y="42252"/>
                </a:lnTo>
                <a:lnTo>
                  <a:pt x="25512" y="42252"/>
                </a:lnTo>
                <a:lnTo>
                  <a:pt x="23952" y="39535"/>
                </a:lnTo>
                <a:close/>
              </a:path>
            </a:pathLst>
          </a:custGeom>
          <a:solidFill>
            <a:srgbClr val="FFFFFF"/>
          </a:solidFill>
        </p:spPr>
        <p:txBody>
          <a:bodyPr wrap="square" lIns="0" tIns="0" rIns="0" bIns="0" rtlCol="0"/>
          <a:lstStyle/>
          <a:p>
            <a:endParaRPr/>
          </a:p>
        </p:txBody>
      </p:sp>
      <p:sp>
        <p:nvSpPr>
          <p:cNvPr id="118" name="object 118"/>
          <p:cNvSpPr/>
          <p:nvPr/>
        </p:nvSpPr>
        <p:spPr>
          <a:xfrm>
            <a:off x="2688688" y="5283409"/>
            <a:ext cx="114300" cy="0"/>
          </a:xfrm>
          <a:custGeom>
            <a:avLst/>
            <a:gdLst/>
            <a:ahLst/>
            <a:cxnLst/>
            <a:rect l="l" t="t" r="r" b="b"/>
            <a:pathLst>
              <a:path w="114300">
                <a:moveTo>
                  <a:pt x="0" y="0"/>
                </a:moveTo>
                <a:lnTo>
                  <a:pt x="114174" y="0"/>
                </a:lnTo>
              </a:path>
            </a:pathLst>
          </a:custGeom>
          <a:ln w="3175">
            <a:solidFill>
              <a:srgbClr val="FFFFFF"/>
            </a:solidFill>
          </a:ln>
        </p:spPr>
        <p:txBody>
          <a:bodyPr wrap="square" lIns="0" tIns="0" rIns="0" bIns="0" rtlCol="0"/>
          <a:lstStyle/>
          <a:p>
            <a:endParaRPr/>
          </a:p>
        </p:txBody>
      </p:sp>
      <p:sp>
        <p:nvSpPr>
          <p:cNvPr id="119" name="object 119"/>
          <p:cNvSpPr/>
          <p:nvPr/>
        </p:nvSpPr>
        <p:spPr>
          <a:xfrm>
            <a:off x="2688707" y="5278329"/>
            <a:ext cx="114300" cy="0"/>
          </a:xfrm>
          <a:custGeom>
            <a:avLst/>
            <a:gdLst/>
            <a:ahLst/>
            <a:cxnLst/>
            <a:rect l="l" t="t" r="r" b="b"/>
            <a:pathLst>
              <a:path w="114300">
                <a:moveTo>
                  <a:pt x="0" y="0"/>
                </a:moveTo>
                <a:lnTo>
                  <a:pt x="114136" y="0"/>
                </a:lnTo>
              </a:path>
            </a:pathLst>
          </a:custGeom>
          <a:ln w="10160">
            <a:solidFill>
              <a:srgbClr val="FFFFFF"/>
            </a:solidFill>
          </a:ln>
        </p:spPr>
        <p:txBody>
          <a:bodyPr wrap="square" lIns="0" tIns="0" rIns="0" bIns="0" rtlCol="0"/>
          <a:lstStyle/>
          <a:p>
            <a:endParaRPr/>
          </a:p>
        </p:txBody>
      </p:sp>
      <p:sp>
        <p:nvSpPr>
          <p:cNvPr id="120" name="object 120"/>
          <p:cNvSpPr/>
          <p:nvPr/>
        </p:nvSpPr>
        <p:spPr>
          <a:xfrm>
            <a:off x="2572899" y="5439031"/>
            <a:ext cx="116205" cy="0"/>
          </a:xfrm>
          <a:custGeom>
            <a:avLst/>
            <a:gdLst/>
            <a:ahLst/>
            <a:cxnLst/>
            <a:rect l="l" t="t" r="r" b="b"/>
            <a:pathLst>
              <a:path w="116205">
                <a:moveTo>
                  <a:pt x="0" y="0"/>
                </a:moveTo>
                <a:lnTo>
                  <a:pt x="115925" y="0"/>
                </a:lnTo>
              </a:path>
            </a:pathLst>
          </a:custGeom>
          <a:ln w="12268">
            <a:solidFill>
              <a:srgbClr val="FFFFFF"/>
            </a:solidFill>
          </a:ln>
        </p:spPr>
        <p:txBody>
          <a:bodyPr wrap="square" lIns="0" tIns="0" rIns="0" bIns="0" rtlCol="0"/>
          <a:lstStyle/>
          <a:p>
            <a:endParaRPr/>
          </a:p>
        </p:txBody>
      </p:sp>
      <p:sp>
        <p:nvSpPr>
          <p:cNvPr id="121" name="object 121"/>
          <p:cNvSpPr/>
          <p:nvPr/>
        </p:nvSpPr>
        <p:spPr>
          <a:xfrm>
            <a:off x="2733919" y="5475373"/>
            <a:ext cx="56515" cy="42545"/>
          </a:xfrm>
          <a:custGeom>
            <a:avLst/>
            <a:gdLst/>
            <a:ahLst/>
            <a:cxnLst/>
            <a:rect l="l" t="t" r="r" b="b"/>
            <a:pathLst>
              <a:path w="56514" h="42545">
                <a:moveTo>
                  <a:pt x="18290" y="0"/>
                </a:moveTo>
                <a:lnTo>
                  <a:pt x="7337" y="5147"/>
                </a:lnTo>
                <a:lnTo>
                  <a:pt x="674" y="15236"/>
                </a:lnTo>
                <a:lnTo>
                  <a:pt x="0" y="30673"/>
                </a:lnTo>
                <a:lnTo>
                  <a:pt x="10805" y="38785"/>
                </a:lnTo>
                <a:lnTo>
                  <a:pt x="26355" y="41923"/>
                </a:lnTo>
                <a:lnTo>
                  <a:pt x="29953" y="41787"/>
                </a:lnTo>
                <a:lnTo>
                  <a:pt x="43653" y="37927"/>
                </a:lnTo>
                <a:lnTo>
                  <a:pt x="46758" y="34976"/>
                </a:lnTo>
                <a:lnTo>
                  <a:pt x="37607" y="34976"/>
                </a:lnTo>
                <a:lnTo>
                  <a:pt x="15344" y="34849"/>
                </a:lnTo>
                <a:lnTo>
                  <a:pt x="6200" y="28283"/>
                </a:lnTo>
                <a:lnTo>
                  <a:pt x="6327" y="12574"/>
                </a:lnTo>
                <a:lnTo>
                  <a:pt x="15878" y="5919"/>
                </a:lnTo>
                <a:lnTo>
                  <a:pt x="46732" y="5919"/>
                </a:lnTo>
                <a:lnTo>
                  <a:pt x="36885" y="1598"/>
                </a:lnTo>
                <a:lnTo>
                  <a:pt x="18290" y="0"/>
                </a:lnTo>
                <a:close/>
              </a:path>
              <a:path w="56514" h="42545">
                <a:moveTo>
                  <a:pt x="46732" y="5919"/>
                </a:moveTo>
                <a:lnTo>
                  <a:pt x="15878" y="5919"/>
                </a:lnTo>
                <a:lnTo>
                  <a:pt x="38052" y="6249"/>
                </a:lnTo>
                <a:lnTo>
                  <a:pt x="47031" y="12726"/>
                </a:lnTo>
                <a:lnTo>
                  <a:pt x="46878" y="28512"/>
                </a:lnTo>
                <a:lnTo>
                  <a:pt x="37607" y="34976"/>
                </a:lnTo>
                <a:lnTo>
                  <a:pt x="46758" y="34976"/>
                </a:lnTo>
                <a:lnTo>
                  <a:pt x="52999" y="29047"/>
                </a:lnTo>
                <a:lnTo>
                  <a:pt x="56029" y="15537"/>
                </a:lnTo>
                <a:lnTo>
                  <a:pt x="49548" y="7155"/>
                </a:lnTo>
                <a:lnTo>
                  <a:pt x="46732" y="5919"/>
                </a:lnTo>
                <a:close/>
              </a:path>
            </a:pathLst>
          </a:custGeom>
          <a:solidFill>
            <a:srgbClr val="FFFFFF"/>
          </a:solidFill>
        </p:spPr>
        <p:txBody>
          <a:bodyPr wrap="square" lIns="0" tIns="0" rIns="0" bIns="0" rtlCol="0"/>
          <a:lstStyle/>
          <a:p>
            <a:endParaRPr/>
          </a:p>
        </p:txBody>
      </p:sp>
      <p:sp>
        <p:nvSpPr>
          <p:cNvPr id="122" name="object 122"/>
          <p:cNvSpPr/>
          <p:nvPr/>
        </p:nvSpPr>
        <p:spPr>
          <a:xfrm>
            <a:off x="867528" y="1768358"/>
            <a:ext cx="5915660" cy="0"/>
          </a:xfrm>
          <a:custGeom>
            <a:avLst/>
            <a:gdLst/>
            <a:ahLst/>
            <a:cxnLst/>
            <a:rect l="l" t="t" r="r" b="b"/>
            <a:pathLst>
              <a:path w="5915659">
                <a:moveTo>
                  <a:pt x="0" y="0"/>
                </a:moveTo>
                <a:lnTo>
                  <a:pt x="5915558" y="0"/>
                </a:lnTo>
              </a:path>
            </a:pathLst>
          </a:custGeom>
          <a:ln w="50800">
            <a:solidFill>
              <a:srgbClr val="FFFFFF"/>
            </a:solidFill>
          </a:ln>
        </p:spPr>
        <p:txBody>
          <a:bodyPr wrap="square" lIns="0" tIns="0" rIns="0" bIns="0" rtlCol="0"/>
          <a:lstStyle/>
          <a:p>
            <a:endParaRPr/>
          </a:p>
        </p:txBody>
      </p:sp>
      <p:sp>
        <p:nvSpPr>
          <p:cNvPr id="123" name="object 123"/>
          <p:cNvSpPr/>
          <p:nvPr/>
        </p:nvSpPr>
        <p:spPr>
          <a:xfrm>
            <a:off x="964646" y="1761164"/>
            <a:ext cx="6172200" cy="0"/>
          </a:xfrm>
          <a:custGeom>
            <a:avLst/>
            <a:gdLst/>
            <a:ahLst/>
            <a:cxnLst/>
            <a:rect l="l" t="t" r="r" b="b"/>
            <a:pathLst>
              <a:path w="6172200">
                <a:moveTo>
                  <a:pt x="0" y="0"/>
                </a:moveTo>
                <a:lnTo>
                  <a:pt x="6172111" y="0"/>
                </a:lnTo>
              </a:path>
            </a:pathLst>
          </a:custGeom>
          <a:ln w="50800">
            <a:solidFill>
              <a:srgbClr val="FFFFFF"/>
            </a:solidFill>
          </a:ln>
        </p:spPr>
        <p:txBody>
          <a:bodyPr wrap="square" lIns="0" tIns="0" rIns="0" bIns="0" rtlCol="0"/>
          <a:lstStyle/>
          <a:p>
            <a:endParaRPr/>
          </a:p>
        </p:txBody>
      </p:sp>
      <p:sp>
        <p:nvSpPr>
          <p:cNvPr id="124" name="object 124"/>
          <p:cNvSpPr txBox="1"/>
          <p:nvPr/>
        </p:nvSpPr>
        <p:spPr>
          <a:xfrm>
            <a:off x="6310209" y="3336392"/>
            <a:ext cx="3850640" cy="901700"/>
          </a:xfrm>
          <a:prstGeom prst="rect">
            <a:avLst/>
          </a:prstGeom>
        </p:spPr>
        <p:txBody>
          <a:bodyPr vert="horz" wrap="square" lIns="0" tIns="0" rIns="0" bIns="0" rtlCol="0">
            <a:spAutoFit/>
          </a:bodyPr>
          <a:lstStyle/>
          <a:p>
            <a:pPr marL="12700" marR="5080">
              <a:lnSpc>
                <a:spcPct val="100000"/>
              </a:lnSpc>
            </a:pPr>
            <a:r>
              <a:rPr sz="1500" b="1" dirty="0">
                <a:solidFill>
                  <a:srgbClr val="575756"/>
                </a:solidFill>
                <a:latin typeface="Segoe UI"/>
                <a:cs typeface="Segoe UI"/>
              </a:rPr>
              <a:t>Предоставление денежной выплаты лицам, п</a:t>
            </a:r>
            <a:r>
              <a:rPr sz="1500" b="1" spc="-15" dirty="0">
                <a:solidFill>
                  <a:srgbClr val="575756"/>
                </a:solidFill>
                <a:latin typeface="Segoe UI"/>
                <a:cs typeface="Segoe UI"/>
              </a:rPr>
              <a:t>о</a:t>
            </a:r>
            <a:r>
              <a:rPr sz="1500" b="1" dirty="0">
                <a:solidFill>
                  <a:srgbClr val="575756"/>
                </a:solidFill>
                <a:latin typeface="Segoe UI"/>
                <a:cs typeface="Segoe UI"/>
              </a:rPr>
              <a:t>д</a:t>
            </a:r>
            <a:r>
              <a:rPr sz="1500" b="1" spc="-25" dirty="0">
                <a:solidFill>
                  <a:srgbClr val="575756"/>
                </a:solidFill>
                <a:latin typeface="Segoe UI"/>
                <a:cs typeface="Segoe UI"/>
              </a:rPr>
              <a:t>гот</a:t>
            </a:r>
            <a:r>
              <a:rPr sz="1500" b="1" dirty="0">
                <a:solidFill>
                  <a:srgbClr val="575756"/>
                </a:solidFill>
                <a:latin typeface="Segoe UI"/>
                <a:cs typeface="Segoe UI"/>
              </a:rPr>
              <a:t>овившим победи</a:t>
            </a:r>
            <a:r>
              <a:rPr sz="1500" b="1" spc="-25" dirty="0">
                <a:solidFill>
                  <a:srgbClr val="575756"/>
                </a:solidFill>
                <a:latin typeface="Segoe UI"/>
                <a:cs typeface="Segoe UI"/>
              </a:rPr>
              <a:t>т</a:t>
            </a:r>
            <a:r>
              <a:rPr sz="1500" b="1" dirty="0">
                <a:solidFill>
                  <a:srgbClr val="575756"/>
                </a:solidFill>
                <a:latin typeface="Segoe UI"/>
                <a:cs typeface="Segoe UI"/>
              </a:rPr>
              <a:t>елей и (или) призеров за</a:t>
            </a:r>
            <a:r>
              <a:rPr sz="1500" b="1" spc="25" dirty="0">
                <a:solidFill>
                  <a:srgbClr val="575756"/>
                </a:solidFill>
                <a:latin typeface="Segoe UI"/>
                <a:cs typeface="Segoe UI"/>
              </a:rPr>
              <a:t>к</a:t>
            </a:r>
            <a:r>
              <a:rPr sz="1500" b="1" dirty="0">
                <a:solidFill>
                  <a:srgbClr val="575756"/>
                </a:solidFill>
                <a:latin typeface="Segoe UI"/>
                <a:cs typeface="Segoe UI"/>
              </a:rPr>
              <a:t>лючи</a:t>
            </a:r>
            <a:r>
              <a:rPr sz="1500" b="1" spc="-25" dirty="0">
                <a:solidFill>
                  <a:srgbClr val="575756"/>
                </a:solidFill>
                <a:latin typeface="Segoe UI"/>
                <a:cs typeface="Segoe UI"/>
              </a:rPr>
              <a:t>т</a:t>
            </a:r>
            <a:r>
              <a:rPr sz="1500" b="1" dirty="0">
                <a:solidFill>
                  <a:srgbClr val="575756"/>
                </a:solidFill>
                <a:latin typeface="Segoe UI"/>
                <a:cs typeface="Segoe UI"/>
              </a:rPr>
              <a:t>ельно</a:t>
            </a:r>
            <a:r>
              <a:rPr sz="1500" b="1" spc="-25" dirty="0">
                <a:solidFill>
                  <a:srgbClr val="575756"/>
                </a:solidFill>
                <a:latin typeface="Segoe UI"/>
                <a:cs typeface="Segoe UI"/>
              </a:rPr>
              <a:t>г</a:t>
            </a:r>
            <a:r>
              <a:rPr sz="1500" b="1" dirty="0">
                <a:solidFill>
                  <a:srgbClr val="575756"/>
                </a:solidFill>
                <a:latin typeface="Segoe UI"/>
                <a:cs typeface="Segoe UI"/>
              </a:rPr>
              <a:t>о </a:t>
            </a:r>
            <a:r>
              <a:rPr sz="1500" b="1" spc="-25" dirty="0">
                <a:solidFill>
                  <a:srgbClr val="575756"/>
                </a:solidFill>
                <a:latin typeface="Segoe UI"/>
                <a:cs typeface="Segoe UI"/>
              </a:rPr>
              <a:t>э</a:t>
            </a:r>
            <a:r>
              <a:rPr sz="1500" b="1" dirty="0">
                <a:solidFill>
                  <a:srgbClr val="575756"/>
                </a:solidFill>
                <a:latin typeface="Segoe UI"/>
                <a:cs typeface="Segoe UI"/>
              </a:rPr>
              <a:t>тапа </a:t>
            </a:r>
            <a:r>
              <a:rPr sz="1500" b="1" spc="-45" dirty="0">
                <a:solidFill>
                  <a:srgbClr val="575756"/>
                </a:solidFill>
                <a:latin typeface="Segoe UI"/>
                <a:cs typeface="Segoe UI"/>
              </a:rPr>
              <a:t>Всероссийс</a:t>
            </a:r>
            <a:r>
              <a:rPr sz="1500" b="1" spc="-70" dirty="0">
                <a:solidFill>
                  <a:srgbClr val="575756"/>
                </a:solidFill>
                <a:latin typeface="Segoe UI"/>
                <a:cs typeface="Segoe UI"/>
              </a:rPr>
              <a:t>к</a:t>
            </a:r>
            <a:r>
              <a:rPr sz="1500" b="1" spc="-45" dirty="0">
                <a:solidFill>
                  <a:srgbClr val="575756"/>
                </a:solidFill>
                <a:latin typeface="Segoe UI"/>
                <a:cs typeface="Segoe UI"/>
              </a:rPr>
              <a:t>о</a:t>
            </a:r>
            <a:r>
              <a:rPr sz="1500" b="1" dirty="0">
                <a:solidFill>
                  <a:srgbClr val="575756"/>
                </a:solidFill>
                <a:latin typeface="Segoe UI"/>
                <a:cs typeface="Segoe UI"/>
              </a:rPr>
              <a:t>й</a:t>
            </a:r>
            <a:r>
              <a:rPr sz="1500" b="1" spc="-95" dirty="0">
                <a:solidFill>
                  <a:srgbClr val="575756"/>
                </a:solidFill>
                <a:latin typeface="Segoe UI"/>
                <a:cs typeface="Segoe UI"/>
              </a:rPr>
              <a:t> </a:t>
            </a:r>
            <a:r>
              <a:rPr sz="1500" b="1" spc="-45" dirty="0">
                <a:solidFill>
                  <a:srgbClr val="575756"/>
                </a:solidFill>
                <a:latin typeface="Segoe UI"/>
                <a:cs typeface="Segoe UI"/>
              </a:rPr>
              <a:t>олимпиад</a:t>
            </a:r>
            <a:r>
              <a:rPr sz="1500" b="1" dirty="0">
                <a:solidFill>
                  <a:srgbClr val="575756"/>
                </a:solidFill>
                <a:latin typeface="Segoe UI"/>
                <a:cs typeface="Segoe UI"/>
              </a:rPr>
              <a:t>ы</a:t>
            </a:r>
            <a:r>
              <a:rPr sz="1500" b="1" spc="-50" dirty="0">
                <a:solidFill>
                  <a:srgbClr val="575756"/>
                </a:solidFill>
                <a:latin typeface="Segoe UI"/>
                <a:cs typeface="Segoe UI"/>
              </a:rPr>
              <a:t> </a:t>
            </a:r>
            <a:r>
              <a:rPr sz="1500" b="1" spc="-45" dirty="0">
                <a:solidFill>
                  <a:srgbClr val="575756"/>
                </a:solidFill>
                <a:latin typeface="Segoe UI"/>
                <a:cs typeface="Segoe UI"/>
              </a:rPr>
              <a:t>ш</a:t>
            </a:r>
            <a:r>
              <a:rPr sz="1500" b="1" spc="-70" dirty="0">
                <a:solidFill>
                  <a:srgbClr val="575756"/>
                </a:solidFill>
                <a:latin typeface="Segoe UI"/>
                <a:cs typeface="Segoe UI"/>
              </a:rPr>
              <a:t>к</a:t>
            </a:r>
            <a:r>
              <a:rPr sz="1500" b="1" spc="-45" dirty="0">
                <a:solidFill>
                  <a:srgbClr val="575756"/>
                </a:solidFill>
                <a:latin typeface="Segoe UI"/>
                <a:cs typeface="Segoe UI"/>
              </a:rPr>
              <a:t>ольни</a:t>
            </a:r>
            <a:r>
              <a:rPr sz="1500" b="1" spc="-70" dirty="0">
                <a:solidFill>
                  <a:srgbClr val="575756"/>
                </a:solidFill>
                <a:latin typeface="Segoe UI"/>
                <a:cs typeface="Segoe UI"/>
              </a:rPr>
              <a:t>к</a:t>
            </a:r>
            <a:r>
              <a:rPr sz="1500" b="1" spc="-45" dirty="0">
                <a:solidFill>
                  <a:srgbClr val="575756"/>
                </a:solidFill>
                <a:latin typeface="Segoe UI"/>
                <a:cs typeface="Segoe UI"/>
              </a:rPr>
              <a:t>о</a:t>
            </a:r>
            <a:r>
              <a:rPr sz="1500" b="1" dirty="0">
                <a:solidFill>
                  <a:srgbClr val="575756"/>
                </a:solidFill>
                <a:latin typeface="Segoe UI"/>
                <a:cs typeface="Segoe UI"/>
              </a:rPr>
              <a:t>в</a:t>
            </a:r>
            <a:r>
              <a:rPr sz="1500" b="1" spc="-50" dirty="0">
                <a:solidFill>
                  <a:srgbClr val="575756"/>
                </a:solidFill>
                <a:latin typeface="Segoe UI"/>
                <a:cs typeface="Segoe UI"/>
              </a:rPr>
              <a:t> </a:t>
            </a:r>
            <a:r>
              <a:rPr sz="1500" b="1" spc="-20" dirty="0">
                <a:solidFill>
                  <a:srgbClr val="575756"/>
                </a:solidFill>
                <a:latin typeface="Segoe UI"/>
                <a:cs typeface="Segoe UI"/>
              </a:rPr>
              <a:t>*</a:t>
            </a:r>
            <a:r>
              <a:rPr sz="1500" b="1" dirty="0">
                <a:solidFill>
                  <a:srgbClr val="575756"/>
                </a:solidFill>
                <a:latin typeface="Segoe UI"/>
                <a:cs typeface="Segoe UI"/>
              </a:rPr>
              <a:t>*</a:t>
            </a:r>
            <a:endParaRPr sz="1500">
              <a:latin typeface="Segoe UI"/>
              <a:cs typeface="Segoe UI"/>
            </a:endParaRPr>
          </a:p>
        </p:txBody>
      </p:sp>
      <p:sp>
        <p:nvSpPr>
          <p:cNvPr id="125" name="object 125"/>
          <p:cNvSpPr/>
          <p:nvPr/>
        </p:nvSpPr>
        <p:spPr>
          <a:xfrm>
            <a:off x="5391340" y="2688945"/>
            <a:ext cx="4761230" cy="424180"/>
          </a:xfrm>
          <a:custGeom>
            <a:avLst/>
            <a:gdLst/>
            <a:ahLst/>
            <a:cxnLst/>
            <a:rect l="l" t="t" r="r" b="b"/>
            <a:pathLst>
              <a:path w="4761230" h="424180">
                <a:moveTo>
                  <a:pt x="0" y="424167"/>
                </a:moveTo>
                <a:lnTo>
                  <a:pt x="4760658" y="424167"/>
                </a:lnTo>
                <a:lnTo>
                  <a:pt x="4760658" y="0"/>
                </a:lnTo>
                <a:lnTo>
                  <a:pt x="0" y="0"/>
                </a:lnTo>
                <a:lnTo>
                  <a:pt x="0" y="424167"/>
                </a:lnTo>
                <a:close/>
              </a:path>
            </a:pathLst>
          </a:custGeom>
          <a:solidFill>
            <a:srgbClr val="637DBE"/>
          </a:solidFill>
        </p:spPr>
        <p:txBody>
          <a:bodyPr wrap="square" lIns="0" tIns="0" rIns="0" bIns="0" rtlCol="0"/>
          <a:lstStyle/>
          <a:p>
            <a:endParaRPr/>
          </a:p>
        </p:txBody>
      </p:sp>
      <p:sp>
        <p:nvSpPr>
          <p:cNvPr id="126" name="object 126"/>
          <p:cNvSpPr txBox="1"/>
          <p:nvPr/>
        </p:nvSpPr>
        <p:spPr>
          <a:xfrm>
            <a:off x="5885756" y="2744546"/>
            <a:ext cx="697230" cy="317500"/>
          </a:xfrm>
          <a:prstGeom prst="rect">
            <a:avLst/>
          </a:prstGeom>
        </p:spPr>
        <p:txBody>
          <a:bodyPr vert="horz" wrap="square" lIns="0" tIns="0" rIns="0" bIns="0" rtlCol="0">
            <a:spAutoFit/>
          </a:bodyPr>
          <a:lstStyle/>
          <a:p>
            <a:pPr marL="12700">
              <a:lnSpc>
                <a:spcPct val="100000"/>
              </a:lnSpc>
            </a:pPr>
            <a:r>
              <a:rPr sz="2300" b="1" dirty="0">
                <a:solidFill>
                  <a:srgbClr val="FFFFFF"/>
                </a:solidFill>
                <a:latin typeface="Segoe UI"/>
                <a:cs typeface="Segoe UI"/>
              </a:rPr>
              <a:t>2155</a:t>
            </a:r>
            <a:endParaRPr sz="2300">
              <a:latin typeface="Segoe UI"/>
              <a:cs typeface="Segoe UI"/>
            </a:endParaRPr>
          </a:p>
        </p:txBody>
      </p:sp>
      <p:sp>
        <p:nvSpPr>
          <p:cNvPr id="127" name="object 127"/>
          <p:cNvSpPr/>
          <p:nvPr/>
        </p:nvSpPr>
        <p:spPr>
          <a:xfrm>
            <a:off x="2829064" y="2692730"/>
            <a:ext cx="2562860" cy="424180"/>
          </a:xfrm>
          <a:custGeom>
            <a:avLst/>
            <a:gdLst/>
            <a:ahLst/>
            <a:cxnLst/>
            <a:rect l="l" t="t" r="r" b="b"/>
            <a:pathLst>
              <a:path w="2562860" h="424180">
                <a:moveTo>
                  <a:pt x="2562275" y="0"/>
                </a:moveTo>
                <a:lnTo>
                  <a:pt x="0" y="0"/>
                </a:lnTo>
                <a:lnTo>
                  <a:pt x="0" y="424167"/>
                </a:lnTo>
                <a:lnTo>
                  <a:pt x="2562275" y="424167"/>
                </a:lnTo>
                <a:lnTo>
                  <a:pt x="2562275" y="0"/>
                </a:lnTo>
                <a:close/>
              </a:path>
            </a:pathLst>
          </a:custGeom>
          <a:solidFill>
            <a:srgbClr val="9D9D9C"/>
          </a:solidFill>
        </p:spPr>
        <p:txBody>
          <a:bodyPr wrap="square" lIns="0" tIns="0" rIns="0" bIns="0" rtlCol="0"/>
          <a:lstStyle/>
          <a:p>
            <a:endParaRPr/>
          </a:p>
        </p:txBody>
      </p:sp>
      <p:sp>
        <p:nvSpPr>
          <p:cNvPr id="128" name="object 128"/>
          <p:cNvSpPr txBox="1"/>
          <p:nvPr/>
        </p:nvSpPr>
        <p:spPr>
          <a:xfrm>
            <a:off x="3024261" y="2703428"/>
            <a:ext cx="638810" cy="381635"/>
          </a:xfrm>
          <a:prstGeom prst="rect">
            <a:avLst/>
          </a:prstGeom>
        </p:spPr>
        <p:txBody>
          <a:bodyPr vert="horz" wrap="square" lIns="0" tIns="0" rIns="0" bIns="0" rtlCol="0">
            <a:spAutoFit/>
          </a:bodyPr>
          <a:lstStyle/>
          <a:p>
            <a:pPr marL="12700">
              <a:lnSpc>
                <a:spcPts val="1530"/>
              </a:lnSpc>
            </a:pPr>
            <a:r>
              <a:rPr sz="1300" b="1" dirty="0">
                <a:solidFill>
                  <a:srgbClr val="FFFFFF"/>
                </a:solidFill>
                <a:latin typeface="Segoe UI"/>
                <a:cs typeface="Segoe UI"/>
              </a:rPr>
              <a:t>941</a:t>
            </a:r>
            <a:endParaRPr sz="1300">
              <a:latin typeface="Segoe UI"/>
              <a:cs typeface="Segoe UI"/>
            </a:endParaRPr>
          </a:p>
          <a:p>
            <a:pPr marL="12700">
              <a:lnSpc>
                <a:spcPts val="1530"/>
              </a:lnSpc>
            </a:pPr>
            <a:r>
              <a:rPr sz="1300" b="1" dirty="0">
                <a:solidFill>
                  <a:srgbClr val="FFFFFF"/>
                </a:solidFill>
                <a:latin typeface="Segoe UI"/>
                <a:cs typeface="Segoe UI"/>
              </a:rPr>
              <a:t>43,67 %</a:t>
            </a:r>
            <a:endParaRPr sz="1300">
              <a:latin typeface="Segoe UI"/>
              <a:cs typeface="Segoe UI"/>
            </a:endParaRPr>
          </a:p>
        </p:txBody>
      </p:sp>
      <p:sp>
        <p:nvSpPr>
          <p:cNvPr id="129" name="object 129"/>
          <p:cNvSpPr/>
          <p:nvPr/>
        </p:nvSpPr>
        <p:spPr>
          <a:xfrm>
            <a:off x="828000" y="2683626"/>
            <a:ext cx="9281160" cy="0"/>
          </a:xfrm>
          <a:custGeom>
            <a:avLst/>
            <a:gdLst/>
            <a:ahLst/>
            <a:cxnLst/>
            <a:rect l="l" t="t" r="r" b="b"/>
            <a:pathLst>
              <a:path w="9281160">
                <a:moveTo>
                  <a:pt x="0" y="0"/>
                </a:moveTo>
                <a:lnTo>
                  <a:pt x="9280842" y="0"/>
                </a:lnTo>
              </a:path>
            </a:pathLst>
          </a:custGeom>
          <a:ln w="25400">
            <a:solidFill>
              <a:srgbClr val="FFFFFF"/>
            </a:solidFill>
          </a:ln>
        </p:spPr>
        <p:txBody>
          <a:bodyPr wrap="square" lIns="0" tIns="0" rIns="0" bIns="0" rtlCol="0"/>
          <a:lstStyle/>
          <a:p>
            <a:endParaRPr/>
          </a:p>
        </p:txBody>
      </p:sp>
      <p:sp>
        <p:nvSpPr>
          <p:cNvPr id="130" name="object 130"/>
          <p:cNvSpPr/>
          <p:nvPr/>
        </p:nvSpPr>
        <p:spPr>
          <a:xfrm>
            <a:off x="873114" y="2237737"/>
            <a:ext cx="9279255" cy="0"/>
          </a:xfrm>
          <a:custGeom>
            <a:avLst/>
            <a:gdLst/>
            <a:ahLst/>
            <a:cxnLst/>
            <a:rect l="l" t="t" r="r" b="b"/>
            <a:pathLst>
              <a:path w="9279255">
                <a:moveTo>
                  <a:pt x="0" y="0"/>
                </a:moveTo>
                <a:lnTo>
                  <a:pt x="9278886" y="0"/>
                </a:lnTo>
              </a:path>
            </a:pathLst>
          </a:custGeom>
          <a:ln w="25400">
            <a:solidFill>
              <a:srgbClr val="FFFFFF"/>
            </a:solidFill>
          </a:ln>
        </p:spPr>
        <p:txBody>
          <a:bodyPr wrap="square" lIns="0" tIns="0" rIns="0" bIns="0" rtlCol="0"/>
          <a:lstStyle/>
          <a:p>
            <a:endParaRPr/>
          </a:p>
        </p:txBody>
      </p:sp>
      <p:sp>
        <p:nvSpPr>
          <p:cNvPr id="131" name="object 131"/>
          <p:cNvSpPr/>
          <p:nvPr/>
        </p:nvSpPr>
        <p:spPr>
          <a:xfrm>
            <a:off x="7578394" y="4534915"/>
            <a:ext cx="2021205" cy="435609"/>
          </a:xfrm>
          <a:custGeom>
            <a:avLst/>
            <a:gdLst/>
            <a:ahLst/>
            <a:cxnLst/>
            <a:rect l="l" t="t" r="r" b="b"/>
            <a:pathLst>
              <a:path w="2021204" h="435610">
                <a:moveTo>
                  <a:pt x="2021154" y="0"/>
                </a:moveTo>
                <a:lnTo>
                  <a:pt x="0" y="0"/>
                </a:lnTo>
                <a:lnTo>
                  <a:pt x="0" y="435025"/>
                </a:lnTo>
                <a:lnTo>
                  <a:pt x="2021154" y="435025"/>
                </a:lnTo>
                <a:lnTo>
                  <a:pt x="2021154" y="0"/>
                </a:lnTo>
                <a:close/>
              </a:path>
            </a:pathLst>
          </a:custGeom>
          <a:solidFill>
            <a:srgbClr val="9F97C9"/>
          </a:solidFill>
        </p:spPr>
        <p:txBody>
          <a:bodyPr wrap="square" lIns="0" tIns="0" rIns="0" bIns="0" rtlCol="0"/>
          <a:lstStyle/>
          <a:p>
            <a:endParaRPr/>
          </a:p>
        </p:txBody>
      </p:sp>
      <p:sp>
        <p:nvSpPr>
          <p:cNvPr id="132" name="object 132"/>
          <p:cNvSpPr txBox="1"/>
          <p:nvPr/>
        </p:nvSpPr>
        <p:spPr>
          <a:xfrm>
            <a:off x="8951790" y="4577480"/>
            <a:ext cx="361315" cy="317500"/>
          </a:xfrm>
          <a:prstGeom prst="rect">
            <a:avLst/>
          </a:prstGeom>
        </p:spPr>
        <p:txBody>
          <a:bodyPr vert="horz" wrap="square" lIns="0" tIns="0" rIns="0" bIns="0" rtlCol="0">
            <a:spAutoFit/>
          </a:bodyPr>
          <a:lstStyle/>
          <a:p>
            <a:pPr marL="12700">
              <a:lnSpc>
                <a:spcPct val="100000"/>
              </a:lnSpc>
            </a:pPr>
            <a:r>
              <a:rPr sz="2300" b="1" spc="-5" dirty="0">
                <a:solidFill>
                  <a:srgbClr val="FFFFFF"/>
                </a:solidFill>
                <a:latin typeface="Segoe UI"/>
                <a:cs typeface="Segoe UI"/>
              </a:rPr>
              <a:t>11</a:t>
            </a:r>
            <a:endParaRPr sz="2300">
              <a:latin typeface="Segoe UI"/>
              <a:cs typeface="Segoe UI"/>
            </a:endParaRPr>
          </a:p>
        </p:txBody>
      </p:sp>
      <p:sp>
        <p:nvSpPr>
          <p:cNvPr id="133" name="object 133"/>
          <p:cNvSpPr/>
          <p:nvPr/>
        </p:nvSpPr>
        <p:spPr>
          <a:xfrm>
            <a:off x="6333426" y="4527765"/>
            <a:ext cx="950594" cy="915035"/>
          </a:xfrm>
          <a:custGeom>
            <a:avLst/>
            <a:gdLst/>
            <a:ahLst/>
            <a:cxnLst/>
            <a:rect l="l" t="t" r="r" b="b"/>
            <a:pathLst>
              <a:path w="950595" h="915035">
                <a:moveTo>
                  <a:pt x="950569" y="0"/>
                </a:moveTo>
                <a:lnTo>
                  <a:pt x="0" y="0"/>
                </a:lnTo>
                <a:lnTo>
                  <a:pt x="0" y="914666"/>
                </a:lnTo>
                <a:lnTo>
                  <a:pt x="950569" y="914666"/>
                </a:lnTo>
                <a:lnTo>
                  <a:pt x="950569" y="0"/>
                </a:lnTo>
                <a:close/>
              </a:path>
            </a:pathLst>
          </a:custGeom>
          <a:solidFill>
            <a:srgbClr val="B3B2B2"/>
          </a:solidFill>
        </p:spPr>
        <p:txBody>
          <a:bodyPr wrap="square" lIns="0" tIns="0" rIns="0" bIns="0" rtlCol="0"/>
          <a:lstStyle/>
          <a:p>
            <a:endParaRPr/>
          </a:p>
        </p:txBody>
      </p:sp>
      <p:sp>
        <p:nvSpPr>
          <p:cNvPr id="134" name="object 134"/>
          <p:cNvSpPr txBox="1"/>
          <p:nvPr/>
        </p:nvSpPr>
        <p:spPr>
          <a:xfrm>
            <a:off x="6788878" y="5106154"/>
            <a:ext cx="434340" cy="203200"/>
          </a:xfrm>
          <a:prstGeom prst="rect">
            <a:avLst/>
          </a:prstGeom>
        </p:spPr>
        <p:txBody>
          <a:bodyPr vert="horz" wrap="square" lIns="0" tIns="0" rIns="0" bIns="0" rtlCol="0">
            <a:spAutoFit/>
          </a:bodyPr>
          <a:lstStyle/>
          <a:p>
            <a:pPr marL="12700">
              <a:lnSpc>
                <a:spcPct val="100000"/>
              </a:lnSpc>
            </a:pPr>
            <a:r>
              <a:rPr sz="1400" b="1" spc="-5" dirty="0">
                <a:solidFill>
                  <a:srgbClr val="FFFFFF"/>
                </a:solidFill>
                <a:latin typeface="Segoe UI"/>
                <a:cs typeface="Segoe UI"/>
              </a:rPr>
              <a:t>2021</a:t>
            </a:r>
            <a:endParaRPr sz="1400">
              <a:latin typeface="Segoe UI"/>
              <a:cs typeface="Segoe UI"/>
            </a:endParaRPr>
          </a:p>
        </p:txBody>
      </p:sp>
      <p:sp>
        <p:nvSpPr>
          <p:cNvPr id="135" name="object 135"/>
          <p:cNvSpPr txBox="1"/>
          <p:nvPr/>
        </p:nvSpPr>
        <p:spPr>
          <a:xfrm>
            <a:off x="6791545" y="4624494"/>
            <a:ext cx="434340" cy="203200"/>
          </a:xfrm>
          <a:prstGeom prst="rect">
            <a:avLst/>
          </a:prstGeom>
        </p:spPr>
        <p:txBody>
          <a:bodyPr vert="horz" wrap="square" lIns="0" tIns="0" rIns="0" bIns="0" rtlCol="0">
            <a:spAutoFit/>
          </a:bodyPr>
          <a:lstStyle/>
          <a:p>
            <a:pPr marL="12700">
              <a:lnSpc>
                <a:spcPct val="100000"/>
              </a:lnSpc>
            </a:pPr>
            <a:r>
              <a:rPr sz="1400" b="1" spc="-5" dirty="0">
                <a:solidFill>
                  <a:srgbClr val="FFFFFF"/>
                </a:solidFill>
                <a:latin typeface="Segoe UI"/>
                <a:cs typeface="Segoe UI"/>
              </a:rPr>
              <a:t>2020</a:t>
            </a:r>
            <a:endParaRPr sz="1400">
              <a:latin typeface="Segoe UI"/>
              <a:cs typeface="Segoe UI"/>
            </a:endParaRPr>
          </a:p>
        </p:txBody>
      </p:sp>
      <p:sp>
        <p:nvSpPr>
          <p:cNvPr id="136" name="object 136"/>
          <p:cNvSpPr/>
          <p:nvPr/>
        </p:nvSpPr>
        <p:spPr>
          <a:xfrm>
            <a:off x="7343991" y="4527765"/>
            <a:ext cx="885190" cy="435609"/>
          </a:xfrm>
          <a:custGeom>
            <a:avLst/>
            <a:gdLst/>
            <a:ahLst/>
            <a:cxnLst/>
            <a:rect l="l" t="t" r="r" b="b"/>
            <a:pathLst>
              <a:path w="885190" h="435610">
                <a:moveTo>
                  <a:pt x="884669" y="0"/>
                </a:moveTo>
                <a:lnTo>
                  <a:pt x="0" y="0"/>
                </a:lnTo>
                <a:lnTo>
                  <a:pt x="0" y="435025"/>
                </a:lnTo>
                <a:lnTo>
                  <a:pt x="884669" y="435025"/>
                </a:lnTo>
                <a:lnTo>
                  <a:pt x="884669" y="0"/>
                </a:lnTo>
                <a:close/>
              </a:path>
            </a:pathLst>
          </a:custGeom>
          <a:solidFill>
            <a:srgbClr val="F6A86D"/>
          </a:solidFill>
        </p:spPr>
        <p:txBody>
          <a:bodyPr wrap="square" lIns="0" tIns="0" rIns="0" bIns="0" rtlCol="0"/>
          <a:lstStyle/>
          <a:p>
            <a:endParaRPr/>
          </a:p>
        </p:txBody>
      </p:sp>
      <p:sp>
        <p:nvSpPr>
          <p:cNvPr id="137" name="object 137"/>
          <p:cNvSpPr txBox="1"/>
          <p:nvPr/>
        </p:nvSpPr>
        <p:spPr>
          <a:xfrm>
            <a:off x="7331299" y="4588296"/>
            <a:ext cx="877569" cy="254000"/>
          </a:xfrm>
          <a:prstGeom prst="rect">
            <a:avLst/>
          </a:prstGeom>
        </p:spPr>
        <p:txBody>
          <a:bodyPr vert="horz" wrap="square" lIns="0" tIns="0" rIns="0" bIns="0" rtlCol="0">
            <a:spAutoFit/>
          </a:bodyPr>
          <a:lstStyle/>
          <a:p>
            <a:pPr marL="12700">
              <a:lnSpc>
                <a:spcPct val="100000"/>
              </a:lnSpc>
            </a:pPr>
            <a:r>
              <a:rPr sz="1800" b="1" dirty="0">
                <a:solidFill>
                  <a:srgbClr val="FFFFFF"/>
                </a:solidFill>
                <a:latin typeface="Segoe UI"/>
                <a:cs typeface="Segoe UI"/>
              </a:rPr>
              <a:t>450 000</a:t>
            </a:r>
            <a:endParaRPr sz="1800">
              <a:latin typeface="Segoe UI"/>
              <a:cs typeface="Segoe UI"/>
            </a:endParaRPr>
          </a:p>
        </p:txBody>
      </p:sp>
      <p:sp>
        <p:nvSpPr>
          <p:cNvPr id="138" name="object 138"/>
          <p:cNvSpPr/>
          <p:nvPr/>
        </p:nvSpPr>
        <p:spPr>
          <a:xfrm>
            <a:off x="8667889" y="5007406"/>
            <a:ext cx="1441450" cy="435609"/>
          </a:xfrm>
          <a:custGeom>
            <a:avLst/>
            <a:gdLst/>
            <a:ahLst/>
            <a:cxnLst/>
            <a:rect l="l" t="t" r="r" b="b"/>
            <a:pathLst>
              <a:path w="1441450" h="435610">
                <a:moveTo>
                  <a:pt x="0" y="435025"/>
                </a:moveTo>
                <a:lnTo>
                  <a:pt x="1440942" y="435025"/>
                </a:lnTo>
                <a:lnTo>
                  <a:pt x="1440942" y="0"/>
                </a:lnTo>
                <a:lnTo>
                  <a:pt x="0" y="0"/>
                </a:lnTo>
                <a:lnTo>
                  <a:pt x="0" y="435025"/>
                </a:lnTo>
                <a:close/>
              </a:path>
            </a:pathLst>
          </a:custGeom>
          <a:solidFill>
            <a:srgbClr val="9F97C9"/>
          </a:solidFill>
        </p:spPr>
        <p:txBody>
          <a:bodyPr wrap="square" lIns="0" tIns="0" rIns="0" bIns="0" rtlCol="0"/>
          <a:lstStyle/>
          <a:p>
            <a:endParaRPr/>
          </a:p>
        </p:txBody>
      </p:sp>
      <p:sp>
        <p:nvSpPr>
          <p:cNvPr id="139" name="object 139"/>
          <p:cNvSpPr txBox="1"/>
          <p:nvPr/>
        </p:nvSpPr>
        <p:spPr>
          <a:xfrm>
            <a:off x="9516280" y="5061489"/>
            <a:ext cx="361315" cy="317500"/>
          </a:xfrm>
          <a:prstGeom prst="rect">
            <a:avLst/>
          </a:prstGeom>
        </p:spPr>
        <p:txBody>
          <a:bodyPr vert="horz" wrap="square" lIns="0" tIns="0" rIns="0" bIns="0" rtlCol="0">
            <a:spAutoFit/>
          </a:bodyPr>
          <a:lstStyle/>
          <a:p>
            <a:pPr marL="12700">
              <a:lnSpc>
                <a:spcPct val="100000"/>
              </a:lnSpc>
            </a:pPr>
            <a:r>
              <a:rPr sz="2300" b="1" spc="-5" dirty="0">
                <a:solidFill>
                  <a:srgbClr val="FFFFFF"/>
                </a:solidFill>
                <a:latin typeface="Segoe UI"/>
                <a:cs typeface="Segoe UI"/>
              </a:rPr>
              <a:t>28</a:t>
            </a:r>
            <a:endParaRPr sz="2300">
              <a:latin typeface="Segoe UI"/>
              <a:cs typeface="Segoe UI"/>
            </a:endParaRPr>
          </a:p>
        </p:txBody>
      </p:sp>
      <p:sp>
        <p:nvSpPr>
          <p:cNvPr id="140" name="object 140"/>
          <p:cNvSpPr/>
          <p:nvPr/>
        </p:nvSpPr>
        <p:spPr>
          <a:xfrm>
            <a:off x="7346467" y="5007406"/>
            <a:ext cx="1321435" cy="435609"/>
          </a:xfrm>
          <a:custGeom>
            <a:avLst/>
            <a:gdLst/>
            <a:ahLst/>
            <a:cxnLst/>
            <a:rect l="l" t="t" r="r" b="b"/>
            <a:pathLst>
              <a:path w="1321434" h="435610">
                <a:moveTo>
                  <a:pt x="1321422" y="0"/>
                </a:moveTo>
                <a:lnTo>
                  <a:pt x="0" y="0"/>
                </a:lnTo>
                <a:lnTo>
                  <a:pt x="0" y="435025"/>
                </a:lnTo>
                <a:lnTo>
                  <a:pt x="1321422" y="435025"/>
                </a:lnTo>
                <a:lnTo>
                  <a:pt x="1321422" y="0"/>
                </a:lnTo>
                <a:close/>
              </a:path>
            </a:pathLst>
          </a:custGeom>
          <a:solidFill>
            <a:srgbClr val="F6A86D"/>
          </a:solidFill>
        </p:spPr>
        <p:txBody>
          <a:bodyPr wrap="square" lIns="0" tIns="0" rIns="0" bIns="0" rtlCol="0"/>
          <a:lstStyle/>
          <a:p>
            <a:endParaRPr/>
          </a:p>
        </p:txBody>
      </p:sp>
      <p:sp>
        <p:nvSpPr>
          <p:cNvPr id="141" name="object 141"/>
          <p:cNvSpPr txBox="1"/>
          <p:nvPr/>
        </p:nvSpPr>
        <p:spPr>
          <a:xfrm>
            <a:off x="7333768" y="5093276"/>
            <a:ext cx="1071880" cy="254000"/>
          </a:xfrm>
          <a:prstGeom prst="rect">
            <a:avLst/>
          </a:prstGeom>
        </p:spPr>
        <p:txBody>
          <a:bodyPr vert="horz" wrap="square" lIns="0" tIns="0" rIns="0" bIns="0" rtlCol="0">
            <a:spAutoFit/>
          </a:bodyPr>
          <a:lstStyle/>
          <a:p>
            <a:pPr marL="12700">
              <a:lnSpc>
                <a:spcPct val="100000"/>
              </a:lnSpc>
            </a:pPr>
            <a:r>
              <a:rPr sz="1800" b="1" dirty="0">
                <a:solidFill>
                  <a:srgbClr val="FFFFFF"/>
                </a:solidFill>
                <a:latin typeface="Segoe UI"/>
                <a:cs typeface="Segoe UI"/>
              </a:rPr>
              <a:t>1 560 000</a:t>
            </a:r>
            <a:endParaRPr sz="1800">
              <a:latin typeface="Segoe UI"/>
              <a:cs typeface="Segoe UI"/>
            </a:endParaRPr>
          </a:p>
        </p:txBody>
      </p:sp>
      <p:sp>
        <p:nvSpPr>
          <p:cNvPr id="142" name="object 142"/>
          <p:cNvSpPr/>
          <p:nvPr/>
        </p:nvSpPr>
        <p:spPr>
          <a:xfrm>
            <a:off x="6783085" y="4987783"/>
            <a:ext cx="2894330" cy="0"/>
          </a:xfrm>
          <a:custGeom>
            <a:avLst/>
            <a:gdLst/>
            <a:ahLst/>
            <a:cxnLst/>
            <a:rect l="l" t="t" r="r" b="b"/>
            <a:pathLst>
              <a:path w="2894329">
                <a:moveTo>
                  <a:pt x="0" y="0"/>
                </a:moveTo>
                <a:lnTo>
                  <a:pt x="2893720" y="0"/>
                </a:lnTo>
              </a:path>
            </a:pathLst>
          </a:custGeom>
          <a:ln w="50800">
            <a:solidFill>
              <a:srgbClr val="FFFFFF"/>
            </a:solidFill>
          </a:ln>
        </p:spPr>
        <p:txBody>
          <a:bodyPr wrap="square" lIns="0" tIns="0" rIns="0" bIns="0" rtlCol="0"/>
          <a:lstStyle/>
          <a:p>
            <a:endParaRPr/>
          </a:p>
        </p:txBody>
      </p:sp>
      <p:sp>
        <p:nvSpPr>
          <p:cNvPr id="143" name="object 143"/>
          <p:cNvSpPr/>
          <p:nvPr/>
        </p:nvSpPr>
        <p:spPr>
          <a:xfrm>
            <a:off x="6322910" y="4751197"/>
            <a:ext cx="481021" cy="381139"/>
          </a:xfrm>
          <a:prstGeom prst="rect">
            <a:avLst/>
          </a:prstGeom>
          <a:blipFill>
            <a:blip r:embed="rId5" cstate="print"/>
            <a:stretch>
              <a:fillRect/>
            </a:stretch>
          </a:blipFill>
        </p:spPr>
        <p:txBody>
          <a:bodyPr wrap="square" lIns="0" tIns="0" rIns="0" bIns="0" rtlCol="0"/>
          <a:lstStyle/>
          <a:p>
            <a:endParaRPr/>
          </a:p>
        </p:txBody>
      </p:sp>
      <p:sp>
        <p:nvSpPr>
          <p:cNvPr id="144" name="object 144"/>
          <p:cNvSpPr txBox="1"/>
          <p:nvPr/>
        </p:nvSpPr>
        <p:spPr>
          <a:xfrm>
            <a:off x="6320730" y="6060291"/>
            <a:ext cx="3780790" cy="647700"/>
          </a:xfrm>
          <a:prstGeom prst="rect">
            <a:avLst/>
          </a:prstGeom>
        </p:spPr>
        <p:txBody>
          <a:bodyPr vert="horz" wrap="square" lIns="0" tIns="0" rIns="0" bIns="0" rtlCol="0">
            <a:spAutoFit/>
          </a:bodyPr>
          <a:lstStyle/>
          <a:p>
            <a:pPr marL="12700" marR="5080" algn="just">
              <a:lnSpc>
                <a:spcPts val="1000"/>
              </a:lnSpc>
            </a:pPr>
            <a:r>
              <a:rPr sz="900" dirty="0">
                <a:solidFill>
                  <a:srgbClr val="575756"/>
                </a:solidFill>
                <a:latin typeface="Segoe UI"/>
                <a:cs typeface="Segoe UI"/>
              </a:rPr>
              <a:t>** </a:t>
            </a:r>
            <a:r>
              <a:rPr sz="900" spc="-40" dirty="0">
                <a:solidFill>
                  <a:srgbClr val="575756"/>
                </a:solidFill>
                <a:latin typeface="Segoe UI"/>
                <a:cs typeface="Segoe UI"/>
              </a:rPr>
              <a:t> </a:t>
            </a:r>
            <a:r>
              <a:rPr sz="900" dirty="0">
                <a:solidFill>
                  <a:srgbClr val="575756"/>
                </a:solidFill>
                <a:latin typeface="Segoe UI"/>
                <a:cs typeface="Segoe UI"/>
              </a:rPr>
              <a:t>Постановление </a:t>
            </a:r>
            <a:r>
              <a:rPr sz="900" spc="-40" dirty="0">
                <a:solidFill>
                  <a:srgbClr val="575756"/>
                </a:solidFill>
                <a:latin typeface="Segoe UI"/>
                <a:cs typeface="Segoe UI"/>
              </a:rPr>
              <a:t> </a:t>
            </a:r>
            <a:r>
              <a:rPr sz="900" dirty="0">
                <a:solidFill>
                  <a:srgbClr val="575756"/>
                </a:solidFill>
                <a:latin typeface="Segoe UI"/>
                <a:cs typeface="Segoe UI"/>
              </a:rPr>
              <a:t>Правительства </a:t>
            </a:r>
            <a:r>
              <a:rPr sz="900" spc="-40" dirty="0">
                <a:solidFill>
                  <a:srgbClr val="575756"/>
                </a:solidFill>
                <a:latin typeface="Segoe UI"/>
                <a:cs typeface="Segoe UI"/>
              </a:rPr>
              <a:t> </a:t>
            </a:r>
            <a:r>
              <a:rPr sz="900" dirty="0">
                <a:solidFill>
                  <a:srgbClr val="575756"/>
                </a:solidFill>
                <a:latin typeface="Segoe UI"/>
                <a:cs typeface="Segoe UI"/>
              </a:rPr>
              <a:t>Нижегородской </a:t>
            </a:r>
            <a:r>
              <a:rPr sz="900" spc="-40" dirty="0">
                <a:solidFill>
                  <a:srgbClr val="575756"/>
                </a:solidFill>
                <a:latin typeface="Segoe UI"/>
                <a:cs typeface="Segoe UI"/>
              </a:rPr>
              <a:t> </a:t>
            </a:r>
            <a:r>
              <a:rPr sz="900" dirty="0">
                <a:solidFill>
                  <a:srgbClr val="575756"/>
                </a:solidFill>
                <a:latin typeface="Segoe UI"/>
                <a:cs typeface="Segoe UI"/>
              </a:rPr>
              <a:t>области </a:t>
            </a:r>
            <a:r>
              <a:rPr sz="900" spc="-40" dirty="0">
                <a:solidFill>
                  <a:srgbClr val="575756"/>
                </a:solidFill>
                <a:latin typeface="Segoe UI"/>
                <a:cs typeface="Segoe UI"/>
              </a:rPr>
              <a:t> </a:t>
            </a:r>
            <a:r>
              <a:rPr sz="900" dirty="0">
                <a:solidFill>
                  <a:srgbClr val="575756"/>
                </a:solidFill>
                <a:latin typeface="Segoe UI"/>
                <a:cs typeface="Segoe UI"/>
              </a:rPr>
              <a:t>от </a:t>
            </a:r>
            <a:r>
              <a:rPr sz="900" spc="-40" dirty="0">
                <a:solidFill>
                  <a:srgbClr val="575756"/>
                </a:solidFill>
                <a:latin typeface="Segoe UI"/>
                <a:cs typeface="Segoe UI"/>
              </a:rPr>
              <a:t> </a:t>
            </a:r>
            <a:r>
              <a:rPr sz="900" dirty="0">
                <a:solidFill>
                  <a:srgbClr val="575756"/>
                </a:solidFill>
                <a:latin typeface="Segoe UI"/>
                <a:cs typeface="Segoe UI"/>
              </a:rPr>
              <a:t>24 </a:t>
            </a:r>
            <a:r>
              <a:rPr sz="900" spc="-40" dirty="0">
                <a:solidFill>
                  <a:srgbClr val="575756"/>
                </a:solidFill>
                <a:latin typeface="Segoe UI"/>
                <a:cs typeface="Segoe UI"/>
              </a:rPr>
              <a:t> </a:t>
            </a:r>
            <a:r>
              <a:rPr sz="900" dirty="0">
                <a:solidFill>
                  <a:srgbClr val="575756"/>
                </a:solidFill>
                <a:latin typeface="Segoe UI"/>
                <a:cs typeface="Segoe UI"/>
              </a:rPr>
              <a:t>де</a:t>
            </a:r>
            <a:r>
              <a:rPr sz="900" spc="-5" dirty="0">
                <a:solidFill>
                  <a:srgbClr val="575756"/>
                </a:solidFill>
                <a:latin typeface="Segoe UI"/>
                <a:cs typeface="Segoe UI"/>
              </a:rPr>
              <a:t>- </a:t>
            </a:r>
            <a:r>
              <a:rPr sz="900" dirty="0">
                <a:solidFill>
                  <a:srgbClr val="575756"/>
                </a:solidFill>
                <a:latin typeface="Segoe UI"/>
                <a:cs typeface="Segoe UI"/>
              </a:rPr>
              <a:t>кабря </a:t>
            </a:r>
            <a:r>
              <a:rPr sz="900" spc="-120" dirty="0">
                <a:solidFill>
                  <a:srgbClr val="575756"/>
                </a:solidFill>
                <a:latin typeface="Segoe UI"/>
                <a:cs typeface="Segoe UI"/>
              </a:rPr>
              <a:t> </a:t>
            </a:r>
            <a:r>
              <a:rPr sz="900" dirty="0">
                <a:solidFill>
                  <a:srgbClr val="575756"/>
                </a:solidFill>
                <a:latin typeface="Segoe UI"/>
                <a:cs typeface="Segoe UI"/>
              </a:rPr>
              <a:t>2020 </a:t>
            </a:r>
            <a:r>
              <a:rPr sz="900" spc="-120" dirty="0">
                <a:solidFill>
                  <a:srgbClr val="575756"/>
                </a:solidFill>
                <a:latin typeface="Segoe UI"/>
                <a:cs typeface="Segoe UI"/>
              </a:rPr>
              <a:t> </a:t>
            </a:r>
            <a:r>
              <a:rPr sz="900" dirty="0">
                <a:solidFill>
                  <a:srgbClr val="575756"/>
                </a:solidFill>
                <a:latin typeface="Segoe UI"/>
                <a:cs typeface="Segoe UI"/>
              </a:rPr>
              <a:t>года </a:t>
            </a:r>
            <a:r>
              <a:rPr sz="900" spc="-120" dirty="0">
                <a:solidFill>
                  <a:srgbClr val="575756"/>
                </a:solidFill>
                <a:latin typeface="Segoe UI"/>
                <a:cs typeface="Segoe UI"/>
              </a:rPr>
              <a:t> </a:t>
            </a:r>
            <a:r>
              <a:rPr sz="900" dirty="0">
                <a:solidFill>
                  <a:srgbClr val="575756"/>
                </a:solidFill>
                <a:latin typeface="Segoe UI"/>
                <a:cs typeface="Segoe UI"/>
              </a:rPr>
              <a:t>№ </a:t>
            </a:r>
            <a:r>
              <a:rPr sz="900" spc="-120" dirty="0">
                <a:solidFill>
                  <a:srgbClr val="575756"/>
                </a:solidFill>
                <a:latin typeface="Segoe UI"/>
                <a:cs typeface="Segoe UI"/>
              </a:rPr>
              <a:t> </a:t>
            </a:r>
            <a:r>
              <a:rPr sz="900" dirty="0">
                <a:solidFill>
                  <a:srgbClr val="575756"/>
                </a:solidFill>
                <a:latin typeface="Segoe UI"/>
                <a:cs typeface="Segoe UI"/>
              </a:rPr>
              <a:t>1095 </a:t>
            </a:r>
            <a:r>
              <a:rPr sz="900" spc="-120" dirty="0">
                <a:solidFill>
                  <a:srgbClr val="575756"/>
                </a:solidFill>
                <a:latin typeface="Segoe UI"/>
                <a:cs typeface="Segoe UI"/>
              </a:rPr>
              <a:t> </a:t>
            </a:r>
            <a:r>
              <a:rPr sz="900" dirty="0">
                <a:solidFill>
                  <a:srgbClr val="575756"/>
                </a:solidFill>
                <a:latin typeface="Segoe UI"/>
                <a:cs typeface="Segoe UI"/>
              </a:rPr>
              <a:t>«Об </a:t>
            </a:r>
            <a:r>
              <a:rPr sz="900" spc="-120" dirty="0">
                <a:solidFill>
                  <a:srgbClr val="575756"/>
                </a:solidFill>
                <a:latin typeface="Segoe UI"/>
                <a:cs typeface="Segoe UI"/>
              </a:rPr>
              <a:t> </a:t>
            </a:r>
            <a:r>
              <a:rPr sz="900" dirty="0">
                <a:solidFill>
                  <a:srgbClr val="575756"/>
                </a:solidFill>
                <a:latin typeface="Segoe UI"/>
                <a:cs typeface="Segoe UI"/>
              </a:rPr>
              <a:t>установлении </a:t>
            </a:r>
            <a:r>
              <a:rPr sz="900" spc="-120" dirty="0">
                <a:solidFill>
                  <a:srgbClr val="575756"/>
                </a:solidFill>
                <a:latin typeface="Segoe UI"/>
                <a:cs typeface="Segoe UI"/>
              </a:rPr>
              <a:t> </a:t>
            </a:r>
            <a:r>
              <a:rPr sz="900" dirty="0">
                <a:solidFill>
                  <a:srgbClr val="575756"/>
                </a:solidFill>
                <a:latin typeface="Segoe UI"/>
                <a:cs typeface="Segoe UI"/>
              </a:rPr>
              <a:t>размера </a:t>
            </a:r>
            <a:r>
              <a:rPr sz="900" spc="-120" dirty="0">
                <a:solidFill>
                  <a:srgbClr val="575756"/>
                </a:solidFill>
                <a:latin typeface="Segoe UI"/>
                <a:cs typeface="Segoe UI"/>
              </a:rPr>
              <a:t> </a:t>
            </a:r>
            <a:r>
              <a:rPr sz="900" dirty="0">
                <a:solidFill>
                  <a:srgbClr val="575756"/>
                </a:solidFill>
                <a:latin typeface="Segoe UI"/>
                <a:cs typeface="Segoe UI"/>
              </a:rPr>
              <a:t>и </a:t>
            </a:r>
            <a:r>
              <a:rPr sz="900" spc="-120" dirty="0">
                <a:solidFill>
                  <a:srgbClr val="575756"/>
                </a:solidFill>
                <a:latin typeface="Segoe UI"/>
                <a:cs typeface="Segoe UI"/>
              </a:rPr>
              <a:t> </a:t>
            </a:r>
            <a:r>
              <a:rPr sz="900" dirty="0">
                <a:solidFill>
                  <a:srgbClr val="575756"/>
                </a:solidFill>
                <a:latin typeface="Segoe UI"/>
                <a:cs typeface="Segoe UI"/>
              </a:rPr>
              <a:t>порядка </a:t>
            </a:r>
            <a:r>
              <a:rPr sz="900" spc="-120" dirty="0">
                <a:solidFill>
                  <a:srgbClr val="575756"/>
                </a:solidFill>
                <a:latin typeface="Segoe UI"/>
                <a:cs typeface="Segoe UI"/>
              </a:rPr>
              <a:t> </a:t>
            </a:r>
            <a:r>
              <a:rPr sz="900" dirty="0">
                <a:solidFill>
                  <a:srgbClr val="575756"/>
                </a:solidFill>
                <a:latin typeface="Segoe UI"/>
                <a:cs typeface="Segoe UI"/>
              </a:rPr>
              <a:t>пре</a:t>
            </a:r>
            <a:r>
              <a:rPr sz="900" spc="-5" dirty="0">
                <a:solidFill>
                  <a:srgbClr val="575756"/>
                </a:solidFill>
                <a:latin typeface="Segoe UI"/>
                <a:cs typeface="Segoe UI"/>
              </a:rPr>
              <a:t>- </a:t>
            </a:r>
            <a:r>
              <a:rPr sz="900" dirty="0">
                <a:solidFill>
                  <a:srgbClr val="575756"/>
                </a:solidFill>
                <a:latin typeface="Segoe UI"/>
                <a:cs typeface="Segoe UI"/>
              </a:rPr>
              <a:t>доставления</a:t>
            </a:r>
            <a:r>
              <a:rPr sz="900" spc="105" dirty="0">
                <a:solidFill>
                  <a:srgbClr val="575756"/>
                </a:solidFill>
                <a:latin typeface="Segoe UI"/>
                <a:cs typeface="Segoe UI"/>
              </a:rPr>
              <a:t> </a:t>
            </a:r>
            <a:r>
              <a:rPr sz="900" dirty="0">
                <a:solidFill>
                  <a:srgbClr val="575756"/>
                </a:solidFill>
                <a:latin typeface="Segoe UI"/>
                <a:cs typeface="Segoe UI"/>
              </a:rPr>
              <a:t>денежной</a:t>
            </a:r>
            <a:r>
              <a:rPr sz="900" spc="105" dirty="0">
                <a:solidFill>
                  <a:srgbClr val="575756"/>
                </a:solidFill>
                <a:latin typeface="Segoe UI"/>
                <a:cs typeface="Segoe UI"/>
              </a:rPr>
              <a:t> </a:t>
            </a:r>
            <a:r>
              <a:rPr sz="900" dirty="0">
                <a:solidFill>
                  <a:srgbClr val="575756"/>
                </a:solidFill>
                <a:latin typeface="Segoe UI"/>
                <a:cs typeface="Segoe UI"/>
              </a:rPr>
              <a:t>выплаты</a:t>
            </a:r>
            <a:r>
              <a:rPr sz="900" spc="105" dirty="0">
                <a:solidFill>
                  <a:srgbClr val="575756"/>
                </a:solidFill>
                <a:latin typeface="Segoe UI"/>
                <a:cs typeface="Segoe UI"/>
              </a:rPr>
              <a:t> </a:t>
            </a:r>
            <a:r>
              <a:rPr sz="900" dirty="0">
                <a:solidFill>
                  <a:srgbClr val="575756"/>
                </a:solidFill>
                <a:latin typeface="Segoe UI"/>
                <a:cs typeface="Segoe UI"/>
              </a:rPr>
              <a:t>лицам,</a:t>
            </a:r>
            <a:r>
              <a:rPr sz="900" spc="105" dirty="0">
                <a:solidFill>
                  <a:srgbClr val="575756"/>
                </a:solidFill>
                <a:latin typeface="Segoe UI"/>
                <a:cs typeface="Segoe UI"/>
              </a:rPr>
              <a:t> </a:t>
            </a:r>
            <a:r>
              <a:rPr sz="900" dirty="0">
                <a:solidFill>
                  <a:srgbClr val="575756"/>
                </a:solidFill>
                <a:latin typeface="Segoe UI"/>
                <a:cs typeface="Segoe UI"/>
              </a:rPr>
              <a:t>подготовившим</a:t>
            </a:r>
            <a:r>
              <a:rPr sz="900" spc="105" dirty="0">
                <a:solidFill>
                  <a:srgbClr val="575756"/>
                </a:solidFill>
                <a:latin typeface="Segoe UI"/>
                <a:cs typeface="Segoe UI"/>
              </a:rPr>
              <a:t> </a:t>
            </a:r>
            <a:r>
              <a:rPr sz="900" dirty="0">
                <a:solidFill>
                  <a:srgbClr val="575756"/>
                </a:solidFill>
                <a:latin typeface="Segoe UI"/>
                <a:cs typeface="Segoe UI"/>
              </a:rPr>
              <a:t>победителей и </a:t>
            </a:r>
            <a:r>
              <a:rPr sz="900" spc="-10" dirty="0">
                <a:solidFill>
                  <a:srgbClr val="575756"/>
                </a:solidFill>
                <a:latin typeface="Segoe UI"/>
                <a:cs typeface="Segoe UI"/>
              </a:rPr>
              <a:t> </a:t>
            </a:r>
            <a:r>
              <a:rPr sz="900" dirty="0">
                <a:solidFill>
                  <a:srgbClr val="575756"/>
                </a:solidFill>
                <a:latin typeface="Segoe UI"/>
                <a:cs typeface="Segoe UI"/>
              </a:rPr>
              <a:t>(или) </a:t>
            </a:r>
            <a:r>
              <a:rPr sz="900" spc="-10" dirty="0">
                <a:solidFill>
                  <a:srgbClr val="575756"/>
                </a:solidFill>
                <a:latin typeface="Segoe UI"/>
                <a:cs typeface="Segoe UI"/>
              </a:rPr>
              <a:t> </a:t>
            </a:r>
            <a:r>
              <a:rPr sz="900" dirty="0">
                <a:solidFill>
                  <a:srgbClr val="575756"/>
                </a:solidFill>
                <a:latin typeface="Segoe UI"/>
                <a:cs typeface="Segoe UI"/>
              </a:rPr>
              <a:t>призеров </a:t>
            </a:r>
            <a:r>
              <a:rPr sz="900" spc="-10" dirty="0">
                <a:solidFill>
                  <a:srgbClr val="575756"/>
                </a:solidFill>
                <a:latin typeface="Segoe UI"/>
                <a:cs typeface="Segoe UI"/>
              </a:rPr>
              <a:t> </a:t>
            </a:r>
            <a:r>
              <a:rPr sz="900" dirty="0">
                <a:solidFill>
                  <a:srgbClr val="575756"/>
                </a:solidFill>
                <a:latin typeface="Segoe UI"/>
                <a:cs typeface="Segoe UI"/>
              </a:rPr>
              <a:t>заключите</a:t>
            </a:r>
            <a:r>
              <a:rPr sz="900" spc="-5" dirty="0">
                <a:solidFill>
                  <a:srgbClr val="575756"/>
                </a:solidFill>
                <a:latin typeface="Segoe UI"/>
                <a:cs typeface="Segoe UI"/>
              </a:rPr>
              <a:t>л</a:t>
            </a:r>
            <a:r>
              <a:rPr sz="900" dirty="0">
                <a:solidFill>
                  <a:srgbClr val="575756"/>
                </a:solidFill>
                <a:latin typeface="Segoe UI"/>
                <a:cs typeface="Segoe UI"/>
              </a:rPr>
              <a:t>ьного </a:t>
            </a:r>
            <a:r>
              <a:rPr sz="900" spc="-10" dirty="0">
                <a:solidFill>
                  <a:srgbClr val="575756"/>
                </a:solidFill>
                <a:latin typeface="Segoe UI"/>
                <a:cs typeface="Segoe UI"/>
              </a:rPr>
              <a:t> </a:t>
            </a:r>
            <a:r>
              <a:rPr sz="900" dirty="0">
                <a:solidFill>
                  <a:srgbClr val="575756"/>
                </a:solidFill>
                <a:latin typeface="Segoe UI"/>
                <a:cs typeface="Segoe UI"/>
              </a:rPr>
              <a:t>этапа </a:t>
            </a:r>
            <a:r>
              <a:rPr sz="900" spc="-10" dirty="0">
                <a:solidFill>
                  <a:srgbClr val="575756"/>
                </a:solidFill>
                <a:latin typeface="Segoe UI"/>
                <a:cs typeface="Segoe UI"/>
              </a:rPr>
              <a:t> </a:t>
            </a:r>
            <a:r>
              <a:rPr sz="900" spc="-20" dirty="0">
                <a:solidFill>
                  <a:srgbClr val="575756"/>
                </a:solidFill>
                <a:latin typeface="Segoe UI"/>
                <a:cs typeface="Segoe UI"/>
              </a:rPr>
              <a:t>Всероссийско</a:t>
            </a:r>
            <a:r>
              <a:rPr sz="900" dirty="0">
                <a:solidFill>
                  <a:srgbClr val="575756"/>
                </a:solidFill>
                <a:latin typeface="Segoe UI"/>
                <a:cs typeface="Segoe UI"/>
              </a:rPr>
              <a:t>й </a:t>
            </a:r>
            <a:r>
              <a:rPr sz="900" spc="-45" dirty="0">
                <a:solidFill>
                  <a:srgbClr val="575756"/>
                </a:solidFill>
                <a:latin typeface="Segoe UI"/>
                <a:cs typeface="Segoe UI"/>
              </a:rPr>
              <a:t> </a:t>
            </a:r>
            <a:r>
              <a:rPr sz="900" spc="-20" dirty="0">
                <a:solidFill>
                  <a:srgbClr val="575756"/>
                </a:solidFill>
                <a:latin typeface="Segoe UI"/>
                <a:cs typeface="Segoe UI"/>
              </a:rPr>
              <a:t>олимпиад</a:t>
            </a:r>
            <a:r>
              <a:rPr sz="900" dirty="0">
                <a:solidFill>
                  <a:srgbClr val="575756"/>
                </a:solidFill>
                <a:latin typeface="Segoe UI"/>
                <a:cs typeface="Segoe UI"/>
              </a:rPr>
              <a:t>ы </a:t>
            </a:r>
            <a:r>
              <a:rPr sz="900" spc="-20" dirty="0">
                <a:solidFill>
                  <a:srgbClr val="575756"/>
                </a:solidFill>
                <a:latin typeface="Segoe UI"/>
                <a:cs typeface="Segoe UI"/>
              </a:rPr>
              <a:t>школьников</a:t>
            </a:r>
            <a:r>
              <a:rPr sz="900" dirty="0">
                <a:solidFill>
                  <a:srgbClr val="575756"/>
                </a:solidFill>
                <a:latin typeface="Segoe UI"/>
                <a:cs typeface="Segoe UI"/>
              </a:rPr>
              <a:t>»</a:t>
            </a:r>
            <a:endParaRPr sz="900">
              <a:latin typeface="Segoe UI"/>
              <a:cs typeface="Segoe UI"/>
            </a:endParaRPr>
          </a:p>
        </p:txBody>
      </p:sp>
      <p:sp>
        <p:nvSpPr>
          <p:cNvPr id="145" name="object 145"/>
          <p:cNvSpPr txBox="1"/>
          <p:nvPr/>
        </p:nvSpPr>
        <p:spPr>
          <a:xfrm>
            <a:off x="7615786" y="5618810"/>
            <a:ext cx="774065"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Бюджет, </a:t>
            </a:r>
            <a:r>
              <a:rPr sz="1000" i="1" dirty="0">
                <a:latin typeface="Segoe UI"/>
                <a:cs typeface="Segoe UI"/>
              </a:rPr>
              <a:t>руб.</a:t>
            </a:r>
            <a:endParaRPr sz="1000">
              <a:latin typeface="Segoe UI"/>
              <a:cs typeface="Segoe UI"/>
            </a:endParaRPr>
          </a:p>
        </p:txBody>
      </p:sp>
      <p:sp>
        <p:nvSpPr>
          <p:cNvPr id="146" name="object 146"/>
          <p:cNvSpPr/>
          <p:nvPr/>
        </p:nvSpPr>
        <p:spPr>
          <a:xfrm>
            <a:off x="7348015" y="5640021"/>
            <a:ext cx="107950" cy="103505"/>
          </a:xfrm>
          <a:custGeom>
            <a:avLst/>
            <a:gdLst/>
            <a:ahLst/>
            <a:cxnLst/>
            <a:rect l="l" t="t" r="r" b="b"/>
            <a:pathLst>
              <a:path w="107950" h="103504">
                <a:moveTo>
                  <a:pt x="65762" y="0"/>
                </a:moveTo>
                <a:lnTo>
                  <a:pt x="20603" y="11460"/>
                </a:lnTo>
                <a:lnTo>
                  <a:pt x="0" y="42047"/>
                </a:lnTo>
                <a:lnTo>
                  <a:pt x="1344" y="58345"/>
                </a:lnTo>
                <a:lnTo>
                  <a:pt x="22689" y="93162"/>
                </a:lnTo>
                <a:lnTo>
                  <a:pt x="54474" y="103189"/>
                </a:lnTo>
                <a:lnTo>
                  <a:pt x="69211" y="101316"/>
                </a:lnTo>
                <a:lnTo>
                  <a:pt x="82448" y="96034"/>
                </a:lnTo>
                <a:lnTo>
                  <a:pt x="93656" y="87843"/>
                </a:lnTo>
                <a:lnTo>
                  <a:pt x="102301" y="77245"/>
                </a:lnTo>
                <a:lnTo>
                  <a:pt x="107854" y="64741"/>
                </a:lnTo>
                <a:lnTo>
                  <a:pt x="107064" y="47412"/>
                </a:lnTo>
                <a:lnTo>
                  <a:pt x="88206" y="10807"/>
                </a:lnTo>
                <a:lnTo>
                  <a:pt x="65762" y="0"/>
                </a:lnTo>
                <a:close/>
              </a:path>
            </a:pathLst>
          </a:custGeom>
          <a:solidFill>
            <a:srgbClr val="F6A86D"/>
          </a:solidFill>
        </p:spPr>
        <p:txBody>
          <a:bodyPr wrap="square" lIns="0" tIns="0" rIns="0" bIns="0" rtlCol="0"/>
          <a:lstStyle/>
          <a:p>
            <a:endParaRPr/>
          </a:p>
        </p:txBody>
      </p:sp>
      <p:sp>
        <p:nvSpPr>
          <p:cNvPr id="147" name="object 147"/>
          <p:cNvSpPr/>
          <p:nvPr/>
        </p:nvSpPr>
        <p:spPr>
          <a:xfrm>
            <a:off x="7348015" y="5640021"/>
            <a:ext cx="107950" cy="103505"/>
          </a:xfrm>
          <a:custGeom>
            <a:avLst/>
            <a:gdLst/>
            <a:ahLst/>
            <a:cxnLst/>
            <a:rect l="l" t="t" r="r" b="b"/>
            <a:pathLst>
              <a:path w="107950" h="103504">
                <a:moveTo>
                  <a:pt x="54474" y="103189"/>
                </a:moveTo>
                <a:lnTo>
                  <a:pt x="93656" y="87843"/>
                </a:lnTo>
                <a:lnTo>
                  <a:pt x="107854" y="64741"/>
                </a:lnTo>
                <a:lnTo>
                  <a:pt x="107064" y="47412"/>
                </a:lnTo>
                <a:lnTo>
                  <a:pt x="88206" y="10807"/>
                </a:lnTo>
                <a:lnTo>
                  <a:pt x="65762" y="0"/>
                </a:lnTo>
                <a:lnTo>
                  <a:pt x="48235" y="1066"/>
                </a:lnTo>
                <a:lnTo>
                  <a:pt x="10804" y="20033"/>
                </a:lnTo>
                <a:lnTo>
                  <a:pt x="0" y="42047"/>
                </a:lnTo>
                <a:lnTo>
                  <a:pt x="1344" y="58345"/>
                </a:lnTo>
                <a:lnTo>
                  <a:pt x="22689" y="93162"/>
                </a:lnTo>
                <a:lnTo>
                  <a:pt x="54474" y="103189"/>
                </a:lnTo>
                <a:close/>
              </a:path>
            </a:pathLst>
          </a:custGeom>
          <a:ln w="6350">
            <a:solidFill>
              <a:srgbClr val="000000"/>
            </a:solidFill>
          </a:ln>
        </p:spPr>
        <p:txBody>
          <a:bodyPr wrap="square" lIns="0" tIns="0" rIns="0" bIns="0" rtlCol="0"/>
          <a:lstStyle/>
          <a:p>
            <a:endParaRPr/>
          </a:p>
        </p:txBody>
      </p:sp>
      <p:sp>
        <p:nvSpPr>
          <p:cNvPr id="148" name="object 148"/>
          <p:cNvSpPr txBox="1"/>
          <p:nvPr/>
        </p:nvSpPr>
        <p:spPr>
          <a:xfrm>
            <a:off x="8898918" y="5619998"/>
            <a:ext cx="994410" cy="152400"/>
          </a:xfrm>
          <a:prstGeom prst="rect">
            <a:avLst/>
          </a:prstGeom>
        </p:spPr>
        <p:txBody>
          <a:bodyPr vert="horz" wrap="square" lIns="0" tIns="0" rIns="0" bIns="0" rtlCol="0">
            <a:spAutoFit/>
          </a:bodyPr>
          <a:lstStyle/>
          <a:p>
            <a:pPr marL="12700">
              <a:lnSpc>
                <a:spcPct val="100000"/>
              </a:lnSpc>
            </a:pPr>
            <a:r>
              <a:rPr sz="1000" dirty="0">
                <a:latin typeface="Segoe UI"/>
                <a:cs typeface="Segoe UI"/>
              </a:rPr>
              <a:t>Наставники,</a:t>
            </a:r>
            <a:r>
              <a:rPr sz="1000" spc="-5" dirty="0">
                <a:latin typeface="Segoe UI"/>
                <a:cs typeface="Segoe UI"/>
              </a:rPr>
              <a:t> </a:t>
            </a:r>
            <a:r>
              <a:rPr sz="1000" i="1" dirty="0">
                <a:latin typeface="Segoe UI"/>
                <a:cs typeface="Segoe UI"/>
              </a:rPr>
              <a:t>чел.</a:t>
            </a:r>
            <a:endParaRPr sz="1000">
              <a:latin typeface="Segoe UI"/>
              <a:cs typeface="Segoe UI"/>
            </a:endParaRPr>
          </a:p>
        </p:txBody>
      </p:sp>
      <p:sp>
        <p:nvSpPr>
          <p:cNvPr id="149" name="object 149"/>
          <p:cNvSpPr/>
          <p:nvPr/>
        </p:nvSpPr>
        <p:spPr>
          <a:xfrm>
            <a:off x="8671899" y="5647562"/>
            <a:ext cx="107950" cy="103505"/>
          </a:xfrm>
          <a:custGeom>
            <a:avLst/>
            <a:gdLst/>
            <a:ahLst/>
            <a:cxnLst/>
            <a:rect l="l" t="t" r="r" b="b"/>
            <a:pathLst>
              <a:path w="107950" h="103504">
                <a:moveTo>
                  <a:pt x="65762" y="0"/>
                </a:moveTo>
                <a:lnTo>
                  <a:pt x="20603" y="11460"/>
                </a:lnTo>
                <a:lnTo>
                  <a:pt x="0" y="42047"/>
                </a:lnTo>
                <a:lnTo>
                  <a:pt x="1344" y="58345"/>
                </a:lnTo>
                <a:lnTo>
                  <a:pt x="22689" y="93162"/>
                </a:lnTo>
                <a:lnTo>
                  <a:pt x="54474" y="103189"/>
                </a:lnTo>
                <a:lnTo>
                  <a:pt x="69211" y="101316"/>
                </a:lnTo>
                <a:lnTo>
                  <a:pt x="82448" y="96034"/>
                </a:lnTo>
                <a:lnTo>
                  <a:pt x="93656" y="87843"/>
                </a:lnTo>
                <a:lnTo>
                  <a:pt x="102301" y="77245"/>
                </a:lnTo>
                <a:lnTo>
                  <a:pt x="107854" y="64741"/>
                </a:lnTo>
                <a:lnTo>
                  <a:pt x="107064" y="47412"/>
                </a:lnTo>
                <a:lnTo>
                  <a:pt x="88206" y="10807"/>
                </a:lnTo>
                <a:lnTo>
                  <a:pt x="65762" y="0"/>
                </a:lnTo>
                <a:close/>
              </a:path>
            </a:pathLst>
          </a:custGeom>
          <a:solidFill>
            <a:srgbClr val="9F97C9"/>
          </a:solidFill>
        </p:spPr>
        <p:txBody>
          <a:bodyPr wrap="square" lIns="0" tIns="0" rIns="0" bIns="0" rtlCol="0"/>
          <a:lstStyle/>
          <a:p>
            <a:endParaRPr/>
          </a:p>
        </p:txBody>
      </p:sp>
      <p:sp>
        <p:nvSpPr>
          <p:cNvPr id="150" name="object 150"/>
          <p:cNvSpPr/>
          <p:nvPr/>
        </p:nvSpPr>
        <p:spPr>
          <a:xfrm>
            <a:off x="8671899" y="5647562"/>
            <a:ext cx="107950" cy="103505"/>
          </a:xfrm>
          <a:custGeom>
            <a:avLst/>
            <a:gdLst/>
            <a:ahLst/>
            <a:cxnLst/>
            <a:rect l="l" t="t" r="r" b="b"/>
            <a:pathLst>
              <a:path w="107950" h="103504">
                <a:moveTo>
                  <a:pt x="54474" y="103189"/>
                </a:moveTo>
                <a:lnTo>
                  <a:pt x="93656" y="87843"/>
                </a:lnTo>
                <a:lnTo>
                  <a:pt x="107854" y="64741"/>
                </a:lnTo>
                <a:lnTo>
                  <a:pt x="107064" y="47412"/>
                </a:lnTo>
                <a:lnTo>
                  <a:pt x="88206" y="10807"/>
                </a:lnTo>
                <a:lnTo>
                  <a:pt x="65762" y="0"/>
                </a:lnTo>
                <a:lnTo>
                  <a:pt x="48235" y="1066"/>
                </a:lnTo>
                <a:lnTo>
                  <a:pt x="10804" y="20033"/>
                </a:lnTo>
                <a:lnTo>
                  <a:pt x="0" y="42047"/>
                </a:lnTo>
                <a:lnTo>
                  <a:pt x="1344" y="58345"/>
                </a:lnTo>
                <a:lnTo>
                  <a:pt x="22689" y="93162"/>
                </a:lnTo>
                <a:lnTo>
                  <a:pt x="54474" y="103189"/>
                </a:lnTo>
                <a:close/>
              </a:path>
            </a:pathLst>
          </a:custGeom>
          <a:ln w="6350">
            <a:solidFill>
              <a:srgbClr val="000000"/>
            </a:solidFill>
          </a:ln>
        </p:spPr>
        <p:txBody>
          <a:bodyPr wrap="square" lIns="0" tIns="0" rIns="0" bIns="0" rtlCol="0"/>
          <a:lstStyle/>
          <a:p>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1089456" y="4053763"/>
            <a:ext cx="5872480" cy="537210"/>
          </a:xfrm>
          <a:custGeom>
            <a:avLst/>
            <a:gdLst/>
            <a:ahLst/>
            <a:cxnLst/>
            <a:rect l="l" t="t" r="r" b="b"/>
            <a:pathLst>
              <a:path w="5872480" h="537210">
                <a:moveTo>
                  <a:pt x="0" y="536600"/>
                </a:moveTo>
                <a:lnTo>
                  <a:pt x="5871997" y="536600"/>
                </a:lnTo>
                <a:lnTo>
                  <a:pt x="5871997" y="0"/>
                </a:lnTo>
                <a:lnTo>
                  <a:pt x="0" y="0"/>
                </a:lnTo>
                <a:lnTo>
                  <a:pt x="0" y="536600"/>
                </a:lnTo>
                <a:close/>
              </a:path>
            </a:pathLst>
          </a:custGeom>
          <a:solidFill>
            <a:srgbClr val="EDDAEC"/>
          </a:solidFill>
        </p:spPr>
        <p:txBody>
          <a:bodyPr wrap="square" lIns="0" tIns="0" rIns="0" bIns="0" rtlCol="0"/>
          <a:lstStyle/>
          <a:p>
            <a:endParaRPr/>
          </a:p>
        </p:txBody>
      </p:sp>
      <p:sp>
        <p:nvSpPr>
          <p:cNvPr id="38" name="object 38"/>
          <p:cNvSpPr/>
          <p:nvPr/>
        </p:nvSpPr>
        <p:spPr>
          <a:xfrm>
            <a:off x="1089456" y="5722149"/>
            <a:ext cx="5872480" cy="493395"/>
          </a:xfrm>
          <a:custGeom>
            <a:avLst/>
            <a:gdLst/>
            <a:ahLst/>
            <a:cxnLst/>
            <a:rect l="l" t="t" r="r" b="b"/>
            <a:pathLst>
              <a:path w="5872480" h="493395">
                <a:moveTo>
                  <a:pt x="0" y="492925"/>
                </a:moveTo>
                <a:lnTo>
                  <a:pt x="5871997" y="492925"/>
                </a:lnTo>
                <a:lnTo>
                  <a:pt x="5871997" y="0"/>
                </a:lnTo>
                <a:lnTo>
                  <a:pt x="0" y="0"/>
                </a:lnTo>
                <a:lnTo>
                  <a:pt x="0" y="492925"/>
                </a:lnTo>
                <a:close/>
              </a:path>
            </a:pathLst>
          </a:custGeom>
          <a:solidFill>
            <a:srgbClr val="BFC5E5"/>
          </a:solidFill>
        </p:spPr>
        <p:txBody>
          <a:bodyPr wrap="square" lIns="0" tIns="0" rIns="0" bIns="0" rtlCol="0"/>
          <a:lstStyle/>
          <a:p>
            <a:endParaRPr/>
          </a:p>
        </p:txBody>
      </p:sp>
      <p:sp>
        <p:nvSpPr>
          <p:cNvPr id="39" name="object 39"/>
          <p:cNvSpPr/>
          <p:nvPr/>
        </p:nvSpPr>
        <p:spPr>
          <a:xfrm>
            <a:off x="1089456" y="6274803"/>
            <a:ext cx="5872480" cy="472440"/>
          </a:xfrm>
          <a:custGeom>
            <a:avLst/>
            <a:gdLst/>
            <a:ahLst/>
            <a:cxnLst/>
            <a:rect l="l" t="t" r="r" b="b"/>
            <a:pathLst>
              <a:path w="5872480" h="472440">
                <a:moveTo>
                  <a:pt x="0" y="471957"/>
                </a:moveTo>
                <a:lnTo>
                  <a:pt x="5871997" y="471957"/>
                </a:lnTo>
                <a:lnTo>
                  <a:pt x="5871997" y="0"/>
                </a:lnTo>
                <a:lnTo>
                  <a:pt x="0" y="0"/>
                </a:lnTo>
                <a:lnTo>
                  <a:pt x="0" y="471957"/>
                </a:lnTo>
                <a:close/>
              </a:path>
            </a:pathLst>
          </a:custGeom>
          <a:solidFill>
            <a:srgbClr val="D2E0F4"/>
          </a:solidFill>
        </p:spPr>
        <p:txBody>
          <a:bodyPr wrap="square" lIns="0" tIns="0" rIns="0" bIns="0" rtlCol="0"/>
          <a:lstStyle/>
          <a:p>
            <a:endParaRPr/>
          </a:p>
        </p:txBody>
      </p:sp>
      <p:sp>
        <p:nvSpPr>
          <p:cNvPr id="40" name="object 40"/>
          <p:cNvSpPr/>
          <p:nvPr/>
        </p:nvSpPr>
        <p:spPr>
          <a:xfrm>
            <a:off x="1089672" y="4643564"/>
            <a:ext cx="5874385" cy="1040130"/>
          </a:xfrm>
          <a:custGeom>
            <a:avLst/>
            <a:gdLst/>
            <a:ahLst/>
            <a:cxnLst/>
            <a:rect l="l" t="t" r="r" b="b"/>
            <a:pathLst>
              <a:path w="5874384" h="1040129">
                <a:moveTo>
                  <a:pt x="0" y="1040015"/>
                </a:moveTo>
                <a:lnTo>
                  <a:pt x="5873902" y="1040015"/>
                </a:lnTo>
                <a:lnTo>
                  <a:pt x="5873902" y="0"/>
                </a:lnTo>
                <a:lnTo>
                  <a:pt x="0" y="0"/>
                </a:lnTo>
                <a:lnTo>
                  <a:pt x="0" y="1040015"/>
                </a:lnTo>
                <a:close/>
              </a:path>
            </a:pathLst>
          </a:custGeom>
          <a:solidFill>
            <a:srgbClr val="BFE1DB"/>
          </a:solidFill>
        </p:spPr>
        <p:txBody>
          <a:bodyPr wrap="square" lIns="0" tIns="0" rIns="0" bIns="0" rtlCol="0"/>
          <a:lstStyle/>
          <a:p>
            <a:endParaRPr/>
          </a:p>
        </p:txBody>
      </p:sp>
      <p:sp>
        <p:nvSpPr>
          <p:cNvPr id="41" name="object 41"/>
          <p:cNvSpPr/>
          <p:nvPr/>
        </p:nvSpPr>
        <p:spPr>
          <a:xfrm>
            <a:off x="1089456" y="3531895"/>
            <a:ext cx="5872480" cy="492125"/>
          </a:xfrm>
          <a:custGeom>
            <a:avLst/>
            <a:gdLst/>
            <a:ahLst/>
            <a:cxnLst/>
            <a:rect l="l" t="t" r="r" b="b"/>
            <a:pathLst>
              <a:path w="5872480" h="492125">
                <a:moveTo>
                  <a:pt x="0" y="491998"/>
                </a:moveTo>
                <a:lnTo>
                  <a:pt x="5871997" y="491998"/>
                </a:lnTo>
                <a:lnTo>
                  <a:pt x="5871997" y="0"/>
                </a:lnTo>
                <a:lnTo>
                  <a:pt x="0" y="0"/>
                </a:lnTo>
                <a:lnTo>
                  <a:pt x="0" y="491998"/>
                </a:lnTo>
                <a:close/>
              </a:path>
            </a:pathLst>
          </a:custGeom>
          <a:solidFill>
            <a:srgbClr val="CFC6E3"/>
          </a:solidFill>
        </p:spPr>
        <p:txBody>
          <a:bodyPr wrap="square" lIns="0" tIns="0" rIns="0" bIns="0" rtlCol="0"/>
          <a:lstStyle/>
          <a:p>
            <a:endParaRPr/>
          </a:p>
        </p:txBody>
      </p:sp>
      <p:sp>
        <p:nvSpPr>
          <p:cNvPr id="42" name="object 42"/>
          <p:cNvSpPr/>
          <p:nvPr/>
        </p:nvSpPr>
        <p:spPr>
          <a:xfrm>
            <a:off x="1074483" y="2968955"/>
            <a:ext cx="5889625" cy="503555"/>
          </a:xfrm>
          <a:custGeom>
            <a:avLst/>
            <a:gdLst/>
            <a:ahLst/>
            <a:cxnLst/>
            <a:rect l="l" t="t" r="r" b="b"/>
            <a:pathLst>
              <a:path w="5889625" h="503554">
                <a:moveTo>
                  <a:pt x="0" y="503529"/>
                </a:moveTo>
                <a:lnTo>
                  <a:pt x="5889091" y="503529"/>
                </a:lnTo>
                <a:lnTo>
                  <a:pt x="5889091" y="0"/>
                </a:lnTo>
                <a:lnTo>
                  <a:pt x="0" y="0"/>
                </a:lnTo>
                <a:lnTo>
                  <a:pt x="0" y="503529"/>
                </a:lnTo>
                <a:close/>
              </a:path>
            </a:pathLst>
          </a:custGeom>
          <a:solidFill>
            <a:srgbClr val="E3ECF9"/>
          </a:solidFill>
        </p:spPr>
        <p:txBody>
          <a:bodyPr wrap="square" lIns="0" tIns="0" rIns="0" bIns="0" rtlCol="0"/>
          <a:lstStyle/>
          <a:p>
            <a:endParaRPr/>
          </a:p>
        </p:txBody>
      </p:sp>
      <p:sp>
        <p:nvSpPr>
          <p:cNvPr id="43" name="object 43"/>
          <p:cNvSpPr/>
          <p:nvPr/>
        </p:nvSpPr>
        <p:spPr>
          <a:xfrm>
            <a:off x="1105217" y="2468105"/>
            <a:ext cx="5856605" cy="505459"/>
          </a:xfrm>
          <a:custGeom>
            <a:avLst/>
            <a:gdLst/>
            <a:ahLst/>
            <a:cxnLst/>
            <a:rect l="l" t="t" r="r" b="b"/>
            <a:pathLst>
              <a:path w="5856605" h="505460">
                <a:moveTo>
                  <a:pt x="0" y="505091"/>
                </a:moveTo>
                <a:lnTo>
                  <a:pt x="5856236" y="505091"/>
                </a:lnTo>
                <a:lnTo>
                  <a:pt x="5856236" y="0"/>
                </a:lnTo>
                <a:lnTo>
                  <a:pt x="0" y="0"/>
                </a:lnTo>
                <a:lnTo>
                  <a:pt x="0" y="505091"/>
                </a:lnTo>
                <a:close/>
              </a:path>
            </a:pathLst>
          </a:custGeom>
          <a:solidFill>
            <a:srgbClr val="FDDCC2"/>
          </a:solidFill>
        </p:spPr>
        <p:txBody>
          <a:bodyPr wrap="square" lIns="0" tIns="0" rIns="0" bIns="0" rtlCol="0"/>
          <a:lstStyle/>
          <a:p>
            <a:endParaRPr/>
          </a:p>
        </p:txBody>
      </p:sp>
      <p:sp>
        <p:nvSpPr>
          <p:cNvPr id="44" name="object 44"/>
          <p:cNvSpPr/>
          <p:nvPr/>
        </p:nvSpPr>
        <p:spPr>
          <a:xfrm>
            <a:off x="1073988" y="1963000"/>
            <a:ext cx="5887720" cy="505459"/>
          </a:xfrm>
          <a:custGeom>
            <a:avLst/>
            <a:gdLst/>
            <a:ahLst/>
            <a:cxnLst/>
            <a:rect l="l" t="t" r="r" b="b"/>
            <a:pathLst>
              <a:path w="5887720" h="505460">
                <a:moveTo>
                  <a:pt x="0" y="505078"/>
                </a:moveTo>
                <a:lnTo>
                  <a:pt x="5887478" y="505078"/>
                </a:lnTo>
                <a:lnTo>
                  <a:pt x="5887478" y="0"/>
                </a:lnTo>
                <a:lnTo>
                  <a:pt x="0" y="0"/>
                </a:lnTo>
                <a:lnTo>
                  <a:pt x="0" y="505078"/>
                </a:lnTo>
                <a:close/>
              </a:path>
            </a:pathLst>
          </a:custGeom>
          <a:solidFill>
            <a:srgbClr val="C7C7C6"/>
          </a:solidFill>
        </p:spPr>
        <p:txBody>
          <a:bodyPr wrap="square" lIns="0" tIns="0" rIns="0" bIns="0" rtlCol="0"/>
          <a:lstStyle/>
          <a:p>
            <a:endParaRPr/>
          </a:p>
        </p:txBody>
      </p:sp>
      <p:sp>
        <p:nvSpPr>
          <p:cNvPr id="45" name="object 45"/>
          <p:cNvSpPr/>
          <p:nvPr/>
        </p:nvSpPr>
        <p:spPr>
          <a:xfrm>
            <a:off x="1076604" y="1417751"/>
            <a:ext cx="5885180" cy="505459"/>
          </a:xfrm>
          <a:custGeom>
            <a:avLst/>
            <a:gdLst/>
            <a:ahLst/>
            <a:cxnLst/>
            <a:rect l="l" t="t" r="r" b="b"/>
            <a:pathLst>
              <a:path w="5885180" h="505460">
                <a:moveTo>
                  <a:pt x="0" y="505091"/>
                </a:moveTo>
                <a:lnTo>
                  <a:pt x="5884849" y="505091"/>
                </a:lnTo>
                <a:lnTo>
                  <a:pt x="5884849" y="0"/>
                </a:lnTo>
                <a:lnTo>
                  <a:pt x="0" y="0"/>
                </a:lnTo>
                <a:lnTo>
                  <a:pt x="0" y="505091"/>
                </a:lnTo>
                <a:close/>
              </a:path>
            </a:pathLst>
          </a:custGeom>
          <a:solidFill>
            <a:srgbClr val="FDE48D"/>
          </a:solidFill>
        </p:spPr>
        <p:txBody>
          <a:bodyPr wrap="square" lIns="0" tIns="0" rIns="0" bIns="0" rtlCol="0"/>
          <a:lstStyle/>
          <a:p>
            <a:endParaRPr/>
          </a:p>
        </p:txBody>
      </p:sp>
      <p:sp>
        <p:nvSpPr>
          <p:cNvPr id="46" name="object 46"/>
          <p:cNvSpPr/>
          <p:nvPr/>
        </p:nvSpPr>
        <p:spPr>
          <a:xfrm>
            <a:off x="540550" y="1430667"/>
            <a:ext cx="533400" cy="5316220"/>
          </a:xfrm>
          <a:custGeom>
            <a:avLst/>
            <a:gdLst/>
            <a:ahLst/>
            <a:cxnLst/>
            <a:rect l="l" t="t" r="r" b="b"/>
            <a:pathLst>
              <a:path w="533400" h="5316220">
                <a:moveTo>
                  <a:pt x="0" y="5316093"/>
                </a:moveTo>
                <a:lnTo>
                  <a:pt x="533171" y="5316093"/>
                </a:lnTo>
                <a:lnTo>
                  <a:pt x="533171" y="0"/>
                </a:lnTo>
                <a:lnTo>
                  <a:pt x="0" y="0"/>
                </a:lnTo>
                <a:lnTo>
                  <a:pt x="0" y="5316093"/>
                </a:lnTo>
                <a:close/>
              </a:path>
            </a:pathLst>
          </a:custGeom>
          <a:solidFill>
            <a:srgbClr val="D0D8EF"/>
          </a:solidFill>
        </p:spPr>
        <p:txBody>
          <a:bodyPr wrap="square" lIns="0" tIns="0" rIns="0" bIns="0" rtlCol="0"/>
          <a:lstStyle/>
          <a:p>
            <a:endParaRPr/>
          </a:p>
        </p:txBody>
      </p:sp>
      <p:sp>
        <p:nvSpPr>
          <p:cNvPr id="47" name="object 47"/>
          <p:cNvSpPr txBox="1"/>
          <p:nvPr/>
        </p:nvSpPr>
        <p:spPr>
          <a:xfrm>
            <a:off x="554300" y="637440"/>
            <a:ext cx="5819775" cy="431800"/>
          </a:xfrm>
          <a:prstGeom prst="rect">
            <a:avLst/>
          </a:prstGeom>
        </p:spPr>
        <p:txBody>
          <a:bodyPr vert="horz" wrap="square" lIns="0" tIns="0" rIns="0" bIns="0" rtlCol="0">
            <a:spAutoFit/>
          </a:bodyPr>
          <a:lstStyle/>
          <a:p>
            <a:pPr marL="12700" marR="5080">
              <a:lnSpc>
                <a:spcPts val="1700"/>
              </a:lnSpc>
            </a:pPr>
            <a:r>
              <a:rPr sz="1500" b="1" dirty="0">
                <a:solidFill>
                  <a:srgbClr val="575756"/>
                </a:solidFill>
                <a:latin typeface="Segoe UI"/>
                <a:cs typeface="Segoe UI"/>
              </a:rPr>
              <a:t>Лучшие ш</a:t>
            </a:r>
            <a:r>
              <a:rPr sz="1500" b="1" spc="-25" dirty="0">
                <a:solidFill>
                  <a:srgbClr val="575756"/>
                </a:solidFill>
                <a:latin typeface="Segoe UI"/>
                <a:cs typeface="Segoe UI"/>
              </a:rPr>
              <a:t>к</a:t>
            </a:r>
            <a:r>
              <a:rPr sz="1500" b="1" dirty="0">
                <a:solidFill>
                  <a:srgbClr val="575756"/>
                </a:solidFill>
                <a:latin typeface="Segoe UI"/>
                <a:cs typeface="Segoe UI"/>
              </a:rPr>
              <a:t>олы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 по рез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татам регионально</a:t>
            </a:r>
            <a:r>
              <a:rPr sz="1500" b="1" spc="-20" dirty="0">
                <a:solidFill>
                  <a:srgbClr val="575756"/>
                </a:solidFill>
                <a:latin typeface="Segoe UI"/>
                <a:cs typeface="Segoe UI"/>
              </a:rPr>
              <a:t>г</a:t>
            </a:r>
            <a:r>
              <a:rPr sz="1500" b="1" dirty="0">
                <a:solidFill>
                  <a:srgbClr val="575756"/>
                </a:solidFill>
                <a:latin typeface="Segoe UI"/>
                <a:cs typeface="Segoe UI"/>
              </a:rPr>
              <a:t>о </a:t>
            </a:r>
            <a:r>
              <a:rPr sz="1500" b="1" spc="-25" dirty="0">
                <a:solidFill>
                  <a:srgbClr val="575756"/>
                </a:solidFill>
                <a:latin typeface="Segoe UI"/>
                <a:cs typeface="Segoe UI"/>
              </a:rPr>
              <a:t>э</a:t>
            </a:r>
            <a:r>
              <a:rPr sz="1500" b="1" dirty="0">
                <a:solidFill>
                  <a:srgbClr val="575756"/>
                </a:solidFill>
                <a:latin typeface="Segoe UI"/>
                <a:cs typeface="Segoe UI"/>
              </a:rPr>
              <a:t>тапа Всероссийс</a:t>
            </a:r>
            <a:r>
              <a:rPr sz="1500" b="1" spc="-25" dirty="0">
                <a:solidFill>
                  <a:srgbClr val="575756"/>
                </a:solidFill>
                <a:latin typeface="Segoe UI"/>
                <a:cs typeface="Segoe UI"/>
              </a:rPr>
              <a:t>к</a:t>
            </a:r>
            <a:r>
              <a:rPr sz="1500" b="1" dirty="0">
                <a:solidFill>
                  <a:srgbClr val="575756"/>
                </a:solidFill>
                <a:latin typeface="Segoe UI"/>
                <a:cs typeface="Segoe UI"/>
              </a:rPr>
              <a:t>ой олимпиады ш</a:t>
            </a:r>
            <a:r>
              <a:rPr sz="1500" b="1" spc="-25" dirty="0">
                <a:solidFill>
                  <a:srgbClr val="575756"/>
                </a:solidFill>
                <a:latin typeface="Segoe UI"/>
                <a:cs typeface="Segoe UI"/>
              </a:rPr>
              <a:t>к</a:t>
            </a:r>
            <a:r>
              <a:rPr sz="1500" b="1" dirty="0">
                <a:solidFill>
                  <a:srgbClr val="575756"/>
                </a:solidFill>
                <a:latin typeface="Segoe UI"/>
                <a:cs typeface="Segoe UI"/>
              </a:rPr>
              <a:t>ольни</a:t>
            </a:r>
            <a:r>
              <a:rPr sz="1500" b="1" spc="-25" dirty="0">
                <a:solidFill>
                  <a:srgbClr val="575756"/>
                </a:solidFill>
                <a:latin typeface="Segoe UI"/>
                <a:cs typeface="Segoe UI"/>
              </a:rPr>
              <a:t>к</a:t>
            </a:r>
            <a:r>
              <a:rPr sz="1500" b="1" dirty="0">
                <a:solidFill>
                  <a:srgbClr val="575756"/>
                </a:solidFill>
                <a:latin typeface="Segoe UI"/>
                <a:cs typeface="Segoe UI"/>
              </a:rPr>
              <a:t>ов</a:t>
            </a:r>
            <a:endParaRPr sz="1500">
              <a:latin typeface="Segoe UI"/>
              <a:cs typeface="Segoe UI"/>
            </a:endParaRPr>
          </a:p>
        </p:txBody>
      </p:sp>
      <p:sp>
        <p:nvSpPr>
          <p:cNvPr id="48" name="object 48"/>
          <p:cNvSpPr/>
          <p:nvPr/>
        </p:nvSpPr>
        <p:spPr>
          <a:xfrm>
            <a:off x="610831" y="1983232"/>
            <a:ext cx="410679" cy="449998"/>
          </a:xfrm>
          <a:prstGeom prst="rect">
            <a:avLst/>
          </a:prstGeom>
          <a:blipFill>
            <a:blip r:embed="rId3" cstate="print"/>
            <a:stretch>
              <a:fillRect/>
            </a:stretch>
          </a:blipFill>
        </p:spPr>
        <p:txBody>
          <a:bodyPr wrap="square" lIns="0" tIns="0" rIns="0" bIns="0" rtlCol="0"/>
          <a:lstStyle/>
          <a:p>
            <a:endParaRPr/>
          </a:p>
        </p:txBody>
      </p:sp>
      <p:sp>
        <p:nvSpPr>
          <p:cNvPr id="49" name="object 49"/>
          <p:cNvSpPr/>
          <p:nvPr/>
        </p:nvSpPr>
        <p:spPr>
          <a:xfrm>
            <a:off x="647352" y="2996831"/>
            <a:ext cx="343869" cy="475072"/>
          </a:xfrm>
          <a:prstGeom prst="rect">
            <a:avLst/>
          </a:prstGeom>
          <a:blipFill>
            <a:blip r:embed="rId4" cstate="print"/>
            <a:stretch>
              <a:fillRect/>
            </a:stretch>
          </a:blipFill>
        </p:spPr>
        <p:txBody>
          <a:bodyPr wrap="square" lIns="0" tIns="0" rIns="0" bIns="0" rtlCol="0"/>
          <a:lstStyle/>
          <a:p>
            <a:endParaRPr/>
          </a:p>
        </p:txBody>
      </p:sp>
      <p:sp>
        <p:nvSpPr>
          <p:cNvPr id="50" name="object 50"/>
          <p:cNvSpPr/>
          <p:nvPr/>
        </p:nvSpPr>
        <p:spPr>
          <a:xfrm>
            <a:off x="610831" y="2499550"/>
            <a:ext cx="424167" cy="425005"/>
          </a:xfrm>
          <a:prstGeom prst="rect">
            <a:avLst/>
          </a:prstGeom>
          <a:blipFill>
            <a:blip r:embed="rId5" cstate="print"/>
            <a:stretch>
              <a:fillRect/>
            </a:stretch>
          </a:blipFill>
        </p:spPr>
        <p:txBody>
          <a:bodyPr wrap="square" lIns="0" tIns="0" rIns="0" bIns="0" rtlCol="0"/>
          <a:lstStyle/>
          <a:p>
            <a:endParaRPr/>
          </a:p>
        </p:txBody>
      </p:sp>
      <p:sp>
        <p:nvSpPr>
          <p:cNvPr id="51" name="object 51"/>
          <p:cNvSpPr/>
          <p:nvPr/>
        </p:nvSpPr>
        <p:spPr>
          <a:xfrm>
            <a:off x="592747" y="1438846"/>
            <a:ext cx="428764" cy="462917"/>
          </a:xfrm>
          <a:prstGeom prst="rect">
            <a:avLst/>
          </a:prstGeom>
          <a:blipFill>
            <a:blip r:embed="rId6" cstate="print"/>
            <a:stretch>
              <a:fillRect/>
            </a:stretch>
          </a:blipFill>
        </p:spPr>
        <p:txBody>
          <a:bodyPr wrap="square" lIns="0" tIns="0" rIns="0" bIns="0" rtlCol="0"/>
          <a:lstStyle/>
          <a:p>
            <a:endParaRPr/>
          </a:p>
        </p:txBody>
      </p:sp>
      <p:sp>
        <p:nvSpPr>
          <p:cNvPr id="52" name="object 52"/>
          <p:cNvSpPr txBox="1"/>
          <p:nvPr/>
        </p:nvSpPr>
        <p:spPr>
          <a:xfrm>
            <a:off x="1206798" y="1191562"/>
            <a:ext cx="3549015" cy="624205"/>
          </a:xfrm>
          <a:prstGeom prst="rect">
            <a:avLst/>
          </a:prstGeom>
        </p:spPr>
        <p:txBody>
          <a:bodyPr vert="horz" wrap="square" lIns="0" tIns="0" rIns="0" bIns="0" rtlCol="0">
            <a:spAutoFit/>
          </a:bodyPr>
          <a:lstStyle/>
          <a:p>
            <a:pPr marL="440055">
              <a:lnSpc>
                <a:spcPct val="100000"/>
              </a:lnSpc>
              <a:tabLst>
                <a:tab pos="1877695" algn="l"/>
              </a:tabLst>
            </a:pPr>
            <a:r>
              <a:rPr sz="1000" dirty="0">
                <a:latin typeface="Segoe UI"/>
                <a:cs typeface="Segoe UI"/>
              </a:rPr>
              <a:t>Победители	Призеры</a:t>
            </a:r>
            <a:endParaRPr sz="1000">
              <a:latin typeface="Segoe UI"/>
              <a:cs typeface="Segoe UI"/>
            </a:endParaRPr>
          </a:p>
          <a:p>
            <a:pPr>
              <a:lnSpc>
                <a:spcPct val="100000"/>
              </a:lnSpc>
              <a:spcBef>
                <a:spcPts val="41"/>
              </a:spcBef>
            </a:pPr>
            <a:endParaRPr sz="950">
              <a:latin typeface="Times New Roman"/>
              <a:cs typeface="Times New Roman"/>
            </a:endParaRPr>
          </a:p>
          <a:p>
            <a:pPr marL="12700" marR="5080">
              <a:lnSpc>
                <a:spcPts val="1300"/>
              </a:lnSpc>
            </a:pPr>
            <a:r>
              <a:rPr sz="1200" spc="-15" dirty="0">
                <a:solidFill>
                  <a:srgbClr val="575756"/>
                </a:solidFill>
                <a:latin typeface="Segoe UI"/>
                <a:cs typeface="Segoe UI"/>
              </a:rPr>
              <a:t>ГБО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«Лицей-интерна</a:t>
            </a:r>
            <a:r>
              <a:rPr sz="1200" dirty="0">
                <a:solidFill>
                  <a:srgbClr val="575756"/>
                </a:solidFill>
                <a:latin typeface="Segoe UI"/>
                <a:cs typeface="Segoe UI"/>
              </a:rPr>
              <a:t>т</a:t>
            </a:r>
            <a:r>
              <a:rPr sz="1200" spc="-25" dirty="0">
                <a:solidFill>
                  <a:srgbClr val="575756"/>
                </a:solidFill>
                <a:latin typeface="Segoe UI"/>
                <a:cs typeface="Segoe UI"/>
              </a:rPr>
              <a:t> </a:t>
            </a:r>
            <a:r>
              <a:rPr sz="1200" spc="-10" dirty="0">
                <a:solidFill>
                  <a:srgbClr val="575756"/>
                </a:solidFill>
                <a:latin typeface="Segoe UI"/>
                <a:cs typeface="Segoe UI"/>
              </a:rPr>
              <a:t>"Цент</a:t>
            </a:r>
            <a:r>
              <a:rPr sz="1200" spc="5" dirty="0">
                <a:solidFill>
                  <a:srgbClr val="575756"/>
                </a:solidFill>
                <a:latin typeface="Segoe UI"/>
                <a:cs typeface="Segoe UI"/>
              </a:rPr>
              <a:t>р</a:t>
            </a:r>
            <a:r>
              <a:rPr sz="1200" spc="-25" dirty="0">
                <a:solidFill>
                  <a:srgbClr val="575756"/>
                </a:solidFill>
                <a:latin typeface="Segoe UI"/>
                <a:cs typeface="Segoe UI"/>
              </a:rPr>
              <a:t> </a:t>
            </a:r>
            <a:r>
              <a:rPr sz="1200" spc="-15" dirty="0">
                <a:solidFill>
                  <a:srgbClr val="575756"/>
                </a:solidFill>
                <a:latin typeface="Segoe UI"/>
                <a:cs typeface="Segoe UI"/>
              </a:rPr>
              <a:t>одаренны</a:t>
            </a:r>
            <a:r>
              <a:rPr sz="1200" dirty="0">
                <a:solidFill>
                  <a:srgbClr val="575756"/>
                </a:solidFill>
                <a:latin typeface="Segoe UI"/>
                <a:cs typeface="Segoe UI"/>
              </a:rPr>
              <a:t>х</a:t>
            </a:r>
            <a:r>
              <a:rPr sz="1200" spc="-25" dirty="0">
                <a:solidFill>
                  <a:srgbClr val="575756"/>
                </a:solidFill>
                <a:latin typeface="Segoe UI"/>
                <a:cs typeface="Segoe UI"/>
              </a:rPr>
              <a:t> </a:t>
            </a:r>
            <a:r>
              <a:rPr sz="1200" spc="-10" dirty="0">
                <a:solidFill>
                  <a:srgbClr val="575756"/>
                </a:solidFill>
                <a:latin typeface="Segoe UI"/>
                <a:cs typeface="Segoe UI"/>
              </a:rPr>
              <a:t>детей"»,</a:t>
            </a:r>
            <a:r>
              <a:rPr sz="1200" spc="-15" dirty="0">
                <a:solidFill>
                  <a:srgbClr val="575756"/>
                </a:solidFill>
                <a:latin typeface="Segoe UI"/>
                <a:cs typeface="Segoe UI"/>
              </a:rPr>
              <a:t> 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53" name="object 53"/>
          <p:cNvSpPr txBox="1"/>
          <p:nvPr/>
        </p:nvSpPr>
        <p:spPr>
          <a:xfrm>
            <a:off x="1206798" y="2113884"/>
            <a:ext cx="2844800"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«Лице</a:t>
            </a:r>
            <a:r>
              <a:rPr sz="1200" dirty="0">
                <a:solidFill>
                  <a:srgbClr val="575756"/>
                </a:solidFill>
                <a:latin typeface="Segoe UI"/>
                <a:cs typeface="Segoe UI"/>
              </a:rPr>
              <a:t>й</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40»</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54" name="object 54"/>
          <p:cNvSpPr txBox="1"/>
          <p:nvPr/>
        </p:nvSpPr>
        <p:spPr>
          <a:xfrm>
            <a:off x="1206798" y="2531003"/>
            <a:ext cx="2828925" cy="342900"/>
          </a:xfrm>
          <a:prstGeom prst="rect">
            <a:avLst/>
          </a:prstGeom>
        </p:spPr>
        <p:txBody>
          <a:bodyPr vert="horz" wrap="square" lIns="0" tIns="0" rIns="0" bIns="0" rtlCol="0">
            <a:spAutoFit/>
          </a:bodyPr>
          <a:lstStyle/>
          <a:p>
            <a:pPr marL="12700">
              <a:lnSpc>
                <a:spcPts val="137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«Лице</a:t>
            </a:r>
            <a:r>
              <a:rPr sz="1200" dirty="0">
                <a:solidFill>
                  <a:srgbClr val="575756"/>
                </a:solidFill>
                <a:latin typeface="Segoe UI"/>
                <a:cs typeface="Segoe UI"/>
              </a:rPr>
              <a:t>й</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165</a:t>
            </a:r>
            <a:endParaRPr sz="1200">
              <a:latin typeface="Segoe UI"/>
              <a:cs typeface="Segoe UI"/>
            </a:endParaRPr>
          </a:p>
          <a:p>
            <a:pPr marL="12700">
              <a:lnSpc>
                <a:spcPts val="1370"/>
              </a:lnSpc>
            </a:pPr>
            <a:r>
              <a:rPr sz="1200" spc="-15" dirty="0">
                <a:solidFill>
                  <a:srgbClr val="575756"/>
                </a:solidFill>
                <a:latin typeface="Segoe UI"/>
                <a:cs typeface="Segoe UI"/>
              </a:rPr>
              <a:t>имен</a:t>
            </a:r>
            <a:r>
              <a:rPr sz="1200" dirty="0">
                <a:solidFill>
                  <a:srgbClr val="575756"/>
                </a:solidFill>
                <a:latin typeface="Segoe UI"/>
                <a:cs typeface="Segoe UI"/>
              </a:rPr>
              <a:t>и</a:t>
            </a:r>
            <a:r>
              <a:rPr sz="1200" spc="-25" dirty="0">
                <a:solidFill>
                  <a:srgbClr val="575756"/>
                </a:solidFill>
                <a:latin typeface="Segoe UI"/>
                <a:cs typeface="Segoe UI"/>
              </a:rPr>
              <a:t> </a:t>
            </a:r>
            <a:r>
              <a:rPr sz="1200" spc="-15" dirty="0">
                <a:solidFill>
                  <a:srgbClr val="575756"/>
                </a:solidFill>
                <a:latin typeface="Segoe UI"/>
                <a:cs typeface="Segoe UI"/>
              </a:rPr>
              <a:t>65-лети</a:t>
            </a:r>
            <a:r>
              <a:rPr sz="1200" dirty="0">
                <a:solidFill>
                  <a:srgbClr val="575756"/>
                </a:solidFill>
                <a:latin typeface="Segoe UI"/>
                <a:cs typeface="Segoe UI"/>
              </a:rPr>
              <a:t>я</a:t>
            </a:r>
            <a:r>
              <a:rPr sz="1200" spc="-25" dirty="0">
                <a:solidFill>
                  <a:srgbClr val="575756"/>
                </a:solidFill>
                <a:latin typeface="Segoe UI"/>
                <a:cs typeface="Segoe UI"/>
              </a:rPr>
              <a:t> </a:t>
            </a:r>
            <a:r>
              <a:rPr sz="1200" spc="-15" dirty="0">
                <a:solidFill>
                  <a:srgbClr val="575756"/>
                </a:solidFill>
                <a:latin typeface="Segoe UI"/>
                <a:cs typeface="Segoe UI"/>
              </a:rPr>
              <a:t>ГАЗ»</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55" name="object 55"/>
          <p:cNvSpPr txBox="1"/>
          <p:nvPr/>
        </p:nvSpPr>
        <p:spPr>
          <a:xfrm>
            <a:off x="1206798" y="3153405"/>
            <a:ext cx="2856230"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МАО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«Лице</a:t>
            </a:r>
            <a:r>
              <a:rPr sz="1200" dirty="0">
                <a:solidFill>
                  <a:srgbClr val="575756"/>
                </a:solidFill>
                <a:latin typeface="Segoe UI"/>
                <a:cs typeface="Segoe UI"/>
              </a:rPr>
              <a:t>й</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82»</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56" name="object 56"/>
          <p:cNvSpPr txBox="1"/>
          <p:nvPr/>
        </p:nvSpPr>
        <p:spPr>
          <a:xfrm>
            <a:off x="1206798" y="3600089"/>
            <a:ext cx="2910205" cy="356235"/>
          </a:xfrm>
          <a:prstGeom prst="rect">
            <a:avLst/>
          </a:prstGeom>
        </p:spPr>
        <p:txBody>
          <a:bodyPr vert="horz" wrap="square" lIns="0" tIns="0" rIns="0" bIns="0" rtlCol="0">
            <a:spAutoFit/>
          </a:bodyPr>
          <a:lstStyle/>
          <a:p>
            <a:pPr marL="12700" marR="5080">
              <a:lnSpc>
                <a:spcPts val="140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«Сосновска</a:t>
            </a:r>
            <a:r>
              <a:rPr sz="1200" dirty="0">
                <a:solidFill>
                  <a:srgbClr val="575756"/>
                </a:solidFill>
                <a:latin typeface="Segoe UI"/>
                <a:cs typeface="Segoe UI"/>
              </a:rPr>
              <a:t>я</a:t>
            </a:r>
            <a:r>
              <a:rPr sz="1200" spc="-25" dirty="0">
                <a:solidFill>
                  <a:srgbClr val="575756"/>
                </a:solidFill>
                <a:latin typeface="Segoe UI"/>
                <a:cs typeface="Segoe UI"/>
              </a:rPr>
              <a:t> </a:t>
            </a:r>
            <a:r>
              <a:rPr sz="1200" spc="5" dirty="0">
                <a:solidFill>
                  <a:srgbClr val="575756"/>
                </a:solidFill>
                <a:latin typeface="Segoe UI"/>
                <a:cs typeface="Segoe UI"/>
              </a:rPr>
              <a:t>средня</a:t>
            </a:r>
            <a:r>
              <a:rPr sz="1200" dirty="0">
                <a:solidFill>
                  <a:srgbClr val="575756"/>
                </a:solidFill>
                <a:latin typeface="Segoe UI"/>
                <a:cs typeface="Segoe UI"/>
              </a:rPr>
              <a:t>я</a:t>
            </a:r>
            <a:r>
              <a:rPr sz="1200" spc="10" dirty="0">
                <a:solidFill>
                  <a:srgbClr val="575756"/>
                </a:solidFill>
                <a:latin typeface="Segoe UI"/>
                <a:cs typeface="Segoe UI"/>
              </a:rPr>
              <a:t> </a:t>
            </a:r>
            <a:r>
              <a:rPr sz="1200" spc="5" dirty="0">
                <a:solidFill>
                  <a:srgbClr val="575756"/>
                </a:solidFill>
                <a:latin typeface="Segoe UI"/>
                <a:cs typeface="Segoe UI"/>
              </a:rPr>
              <a:t>школ</a:t>
            </a:r>
            <a:r>
              <a:rPr sz="1200" dirty="0">
                <a:solidFill>
                  <a:srgbClr val="575756"/>
                </a:solidFill>
                <a:latin typeface="Segoe UI"/>
                <a:cs typeface="Segoe UI"/>
              </a:rPr>
              <a:t>а</a:t>
            </a:r>
            <a:r>
              <a:rPr sz="1200" spc="10" dirty="0">
                <a:solidFill>
                  <a:srgbClr val="575756"/>
                </a:solidFill>
                <a:latin typeface="Segoe UI"/>
                <a:cs typeface="Segoe UI"/>
              </a:rPr>
              <a:t> </a:t>
            </a:r>
            <a:r>
              <a:rPr sz="1200" dirty="0">
                <a:solidFill>
                  <a:srgbClr val="575756"/>
                </a:solidFill>
                <a:latin typeface="Segoe UI"/>
                <a:cs typeface="Segoe UI"/>
              </a:rPr>
              <a:t>№</a:t>
            </a:r>
            <a:r>
              <a:rPr sz="1200" spc="10" dirty="0">
                <a:solidFill>
                  <a:srgbClr val="575756"/>
                </a:solidFill>
                <a:latin typeface="Segoe UI"/>
                <a:cs typeface="Segoe UI"/>
              </a:rPr>
              <a:t> </a:t>
            </a:r>
            <a:r>
              <a:rPr sz="1200" spc="5" dirty="0">
                <a:solidFill>
                  <a:srgbClr val="575756"/>
                </a:solidFill>
                <a:latin typeface="Segoe UI"/>
                <a:cs typeface="Segoe UI"/>
              </a:rPr>
              <a:t>1», </a:t>
            </a:r>
            <a:r>
              <a:rPr sz="1200" spc="-15" dirty="0">
                <a:solidFill>
                  <a:srgbClr val="575756"/>
                </a:solidFill>
                <a:latin typeface="Segoe UI"/>
                <a:cs typeface="Segoe UI"/>
              </a:rPr>
              <a:t>Сосновски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муниципальны</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район</a:t>
            </a:r>
            <a:endParaRPr sz="1200">
              <a:latin typeface="Segoe UI"/>
              <a:cs typeface="Segoe UI"/>
            </a:endParaRPr>
          </a:p>
        </p:txBody>
      </p:sp>
      <p:sp>
        <p:nvSpPr>
          <p:cNvPr id="57" name="object 57"/>
          <p:cNvSpPr txBox="1"/>
          <p:nvPr/>
        </p:nvSpPr>
        <p:spPr>
          <a:xfrm>
            <a:off x="1206798" y="4232092"/>
            <a:ext cx="3055620"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«Гимнази</a:t>
            </a:r>
            <a:r>
              <a:rPr sz="1200" dirty="0">
                <a:solidFill>
                  <a:srgbClr val="575756"/>
                </a:solidFill>
                <a:latin typeface="Segoe UI"/>
                <a:cs typeface="Segoe UI"/>
              </a:rPr>
              <a:t>я</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53»</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58" name="object 58"/>
          <p:cNvSpPr/>
          <p:nvPr/>
        </p:nvSpPr>
        <p:spPr>
          <a:xfrm>
            <a:off x="2898226" y="1228293"/>
            <a:ext cx="102235" cy="99695"/>
          </a:xfrm>
          <a:custGeom>
            <a:avLst/>
            <a:gdLst/>
            <a:ahLst/>
            <a:cxnLst/>
            <a:rect l="l" t="t" r="r" b="b"/>
            <a:pathLst>
              <a:path w="102235" h="99694">
                <a:moveTo>
                  <a:pt x="54188" y="0"/>
                </a:moveTo>
                <a:lnTo>
                  <a:pt x="13613" y="14982"/>
                </a:lnTo>
                <a:lnTo>
                  <a:pt x="0" y="37606"/>
                </a:lnTo>
                <a:lnTo>
                  <a:pt x="1009" y="54723"/>
                </a:lnTo>
                <a:lnTo>
                  <a:pt x="21274" y="90005"/>
                </a:lnTo>
                <a:lnTo>
                  <a:pt x="50593" y="99311"/>
                </a:lnTo>
                <a:lnTo>
                  <a:pt x="65215" y="97329"/>
                </a:lnTo>
                <a:lnTo>
                  <a:pt x="78232" y="91758"/>
                </a:lnTo>
                <a:lnTo>
                  <a:pt x="89057" y="83158"/>
                </a:lnTo>
                <a:lnTo>
                  <a:pt x="97100" y="72090"/>
                </a:lnTo>
                <a:lnTo>
                  <a:pt x="101773" y="59113"/>
                </a:lnTo>
                <a:lnTo>
                  <a:pt x="100448" y="42561"/>
                </a:lnTo>
                <a:lnTo>
                  <a:pt x="78778" y="8245"/>
                </a:lnTo>
                <a:lnTo>
                  <a:pt x="54188" y="0"/>
                </a:lnTo>
                <a:close/>
              </a:path>
            </a:pathLst>
          </a:custGeom>
          <a:solidFill>
            <a:srgbClr val="B3B2B2"/>
          </a:solidFill>
        </p:spPr>
        <p:txBody>
          <a:bodyPr wrap="square" lIns="0" tIns="0" rIns="0" bIns="0" rtlCol="0"/>
          <a:lstStyle/>
          <a:p>
            <a:endParaRPr/>
          </a:p>
        </p:txBody>
      </p:sp>
      <p:sp>
        <p:nvSpPr>
          <p:cNvPr id="59" name="object 59"/>
          <p:cNvSpPr/>
          <p:nvPr/>
        </p:nvSpPr>
        <p:spPr>
          <a:xfrm>
            <a:off x="2898226" y="1228293"/>
            <a:ext cx="102235" cy="99695"/>
          </a:xfrm>
          <a:custGeom>
            <a:avLst/>
            <a:gdLst/>
            <a:ahLst/>
            <a:cxnLst/>
            <a:rect l="l" t="t" r="r" b="b"/>
            <a:pathLst>
              <a:path w="102235" h="99694">
                <a:moveTo>
                  <a:pt x="50593" y="99311"/>
                </a:moveTo>
                <a:lnTo>
                  <a:pt x="89057" y="83158"/>
                </a:lnTo>
                <a:lnTo>
                  <a:pt x="101773" y="59113"/>
                </a:lnTo>
                <a:lnTo>
                  <a:pt x="100448" y="42561"/>
                </a:lnTo>
                <a:lnTo>
                  <a:pt x="78778" y="8245"/>
                </a:lnTo>
                <a:lnTo>
                  <a:pt x="54188" y="0"/>
                </a:lnTo>
                <a:lnTo>
                  <a:pt x="38537" y="1793"/>
                </a:lnTo>
                <a:lnTo>
                  <a:pt x="24872" y="6956"/>
                </a:lnTo>
                <a:lnTo>
                  <a:pt x="13613" y="14982"/>
                </a:lnTo>
                <a:lnTo>
                  <a:pt x="5182" y="25368"/>
                </a:lnTo>
                <a:lnTo>
                  <a:pt x="0" y="37606"/>
                </a:lnTo>
                <a:lnTo>
                  <a:pt x="1009" y="54723"/>
                </a:lnTo>
                <a:lnTo>
                  <a:pt x="21274" y="90005"/>
                </a:lnTo>
                <a:lnTo>
                  <a:pt x="50593" y="99311"/>
                </a:lnTo>
                <a:close/>
              </a:path>
            </a:pathLst>
          </a:custGeom>
          <a:ln w="6350">
            <a:solidFill>
              <a:srgbClr val="000000"/>
            </a:solidFill>
          </a:ln>
        </p:spPr>
        <p:txBody>
          <a:bodyPr wrap="square" lIns="0" tIns="0" rIns="0" bIns="0" rtlCol="0"/>
          <a:lstStyle/>
          <a:p>
            <a:endParaRPr/>
          </a:p>
        </p:txBody>
      </p:sp>
      <p:sp>
        <p:nvSpPr>
          <p:cNvPr id="60" name="object 60"/>
          <p:cNvSpPr/>
          <p:nvPr/>
        </p:nvSpPr>
        <p:spPr>
          <a:xfrm>
            <a:off x="610831" y="4656239"/>
            <a:ext cx="424167" cy="459152"/>
          </a:xfrm>
          <a:prstGeom prst="rect">
            <a:avLst/>
          </a:prstGeom>
          <a:blipFill>
            <a:blip r:embed="rId7" cstate="print"/>
            <a:stretch>
              <a:fillRect/>
            </a:stretch>
          </a:blipFill>
        </p:spPr>
        <p:txBody>
          <a:bodyPr wrap="square" lIns="0" tIns="0" rIns="0" bIns="0" rtlCol="0"/>
          <a:lstStyle/>
          <a:p>
            <a:endParaRPr/>
          </a:p>
        </p:txBody>
      </p:sp>
      <p:sp>
        <p:nvSpPr>
          <p:cNvPr id="61" name="object 61"/>
          <p:cNvSpPr/>
          <p:nvPr/>
        </p:nvSpPr>
        <p:spPr>
          <a:xfrm>
            <a:off x="9240873" y="5377370"/>
            <a:ext cx="539497" cy="539497"/>
          </a:xfrm>
          <a:prstGeom prst="rect">
            <a:avLst/>
          </a:prstGeom>
          <a:blipFill>
            <a:blip r:embed="rId8" cstate="print"/>
            <a:stretch>
              <a:fillRect/>
            </a:stretch>
          </a:blipFill>
        </p:spPr>
        <p:txBody>
          <a:bodyPr wrap="square" lIns="0" tIns="0" rIns="0" bIns="0" rtlCol="0"/>
          <a:lstStyle/>
          <a:p>
            <a:endParaRPr/>
          </a:p>
        </p:txBody>
      </p:sp>
      <p:sp>
        <p:nvSpPr>
          <p:cNvPr id="62" name="object 62"/>
          <p:cNvSpPr/>
          <p:nvPr/>
        </p:nvSpPr>
        <p:spPr>
          <a:xfrm>
            <a:off x="9240875" y="6103708"/>
            <a:ext cx="494496" cy="548640"/>
          </a:xfrm>
          <a:prstGeom prst="rect">
            <a:avLst/>
          </a:prstGeom>
          <a:blipFill>
            <a:blip r:embed="rId9" cstate="print"/>
            <a:stretch>
              <a:fillRect/>
            </a:stretch>
          </a:blipFill>
        </p:spPr>
        <p:txBody>
          <a:bodyPr wrap="square" lIns="0" tIns="0" rIns="0" bIns="0" rtlCol="0"/>
          <a:lstStyle/>
          <a:p>
            <a:endParaRPr/>
          </a:p>
        </p:txBody>
      </p:sp>
      <p:sp>
        <p:nvSpPr>
          <p:cNvPr id="63" name="object 63"/>
          <p:cNvSpPr/>
          <p:nvPr/>
        </p:nvSpPr>
        <p:spPr>
          <a:xfrm>
            <a:off x="9309138" y="4670513"/>
            <a:ext cx="471220" cy="512851"/>
          </a:xfrm>
          <a:prstGeom prst="rect">
            <a:avLst/>
          </a:prstGeom>
          <a:blipFill>
            <a:blip r:embed="rId10" cstate="print"/>
            <a:stretch>
              <a:fillRect/>
            </a:stretch>
          </a:blipFill>
        </p:spPr>
        <p:txBody>
          <a:bodyPr wrap="square" lIns="0" tIns="0" rIns="0" bIns="0" rtlCol="0"/>
          <a:lstStyle/>
          <a:p>
            <a:endParaRPr/>
          </a:p>
        </p:txBody>
      </p:sp>
      <p:sp>
        <p:nvSpPr>
          <p:cNvPr id="64" name="object 64"/>
          <p:cNvSpPr/>
          <p:nvPr/>
        </p:nvSpPr>
        <p:spPr>
          <a:xfrm>
            <a:off x="7386251" y="1907835"/>
            <a:ext cx="0" cy="1010919"/>
          </a:xfrm>
          <a:custGeom>
            <a:avLst/>
            <a:gdLst/>
            <a:ahLst/>
            <a:cxnLst/>
            <a:rect l="l" t="t" r="r" b="b"/>
            <a:pathLst>
              <a:path h="1010919">
                <a:moveTo>
                  <a:pt x="0" y="0"/>
                </a:moveTo>
                <a:lnTo>
                  <a:pt x="0" y="1010399"/>
                </a:lnTo>
              </a:path>
            </a:pathLst>
          </a:custGeom>
          <a:ln w="12700">
            <a:solidFill>
              <a:srgbClr val="5284C4"/>
            </a:solidFill>
          </a:ln>
        </p:spPr>
        <p:txBody>
          <a:bodyPr wrap="square" lIns="0" tIns="0" rIns="0" bIns="0" rtlCol="0"/>
          <a:lstStyle/>
          <a:p>
            <a:endParaRPr/>
          </a:p>
        </p:txBody>
      </p:sp>
      <p:sp>
        <p:nvSpPr>
          <p:cNvPr id="65" name="object 65"/>
          <p:cNvSpPr/>
          <p:nvPr/>
        </p:nvSpPr>
        <p:spPr>
          <a:xfrm>
            <a:off x="7380296" y="1912846"/>
            <a:ext cx="117475" cy="0"/>
          </a:xfrm>
          <a:custGeom>
            <a:avLst/>
            <a:gdLst/>
            <a:ahLst/>
            <a:cxnLst/>
            <a:rect l="l" t="t" r="r" b="b"/>
            <a:pathLst>
              <a:path w="117475">
                <a:moveTo>
                  <a:pt x="0" y="0"/>
                </a:moveTo>
                <a:lnTo>
                  <a:pt x="117297" y="0"/>
                </a:lnTo>
              </a:path>
            </a:pathLst>
          </a:custGeom>
          <a:ln w="12700">
            <a:solidFill>
              <a:srgbClr val="5284C4"/>
            </a:solidFill>
          </a:ln>
        </p:spPr>
        <p:txBody>
          <a:bodyPr wrap="square" lIns="0" tIns="0" rIns="0" bIns="0" rtlCol="0"/>
          <a:lstStyle/>
          <a:p>
            <a:endParaRPr/>
          </a:p>
        </p:txBody>
      </p:sp>
      <p:sp>
        <p:nvSpPr>
          <p:cNvPr id="66" name="object 66"/>
          <p:cNvSpPr/>
          <p:nvPr/>
        </p:nvSpPr>
        <p:spPr>
          <a:xfrm>
            <a:off x="7497660" y="1888531"/>
            <a:ext cx="43180" cy="47625"/>
          </a:xfrm>
          <a:custGeom>
            <a:avLst/>
            <a:gdLst/>
            <a:ahLst/>
            <a:cxnLst/>
            <a:rect l="l" t="t" r="r" b="b"/>
            <a:pathLst>
              <a:path w="43179" h="47625">
                <a:moveTo>
                  <a:pt x="24428" y="0"/>
                </a:moveTo>
                <a:lnTo>
                  <a:pt x="9443" y="3391"/>
                </a:lnTo>
                <a:lnTo>
                  <a:pt x="0" y="12630"/>
                </a:lnTo>
                <a:lnTo>
                  <a:pt x="727" y="30282"/>
                </a:lnTo>
                <a:lnTo>
                  <a:pt x="6633" y="41552"/>
                </a:lnTo>
                <a:lnTo>
                  <a:pt x="16118" y="46844"/>
                </a:lnTo>
                <a:lnTo>
                  <a:pt x="21061" y="47382"/>
                </a:lnTo>
                <a:lnTo>
                  <a:pt x="34442" y="43270"/>
                </a:lnTo>
                <a:lnTo>
                  <a:pt x="43064" y="32690"/>
                </a:lnTo>
                <a:lnTo>
                  <a:pt x="41533" y="15557"/>
                </a:lnTo>
                <a:lnTo>
                  <a:pt x="34759" y="4712"/>
                </a:lnTo>
                <a:lnTo>
                  <a:pt x="24428" y="0"/>
                </a:lnTo>
                <a:close/>
              </a:path>
            </a:pathLst>
          </a:custGeom>
          <a:solidFill>
            <a:srgbClr val="5284C4"/>
          </a:solidFill>
        </p:spPr>
        <p:txBody>
          <a:bodyPr wrap="square" lIns="0" tIns="0" rIns="0" bIns="0" rtlCol="0"/>
          <a:lstStyle/>
          <a:p>
            <a:endParaRPr/>
          </a:p>
        </p:txBody>
      </p:sp>
      <p:sp>
        <p:nvSpPr>
          <p:cNvPr id="67" name="object 67"/>
          <p:cNvSpPr/>
          <p:nvPr/>
        </p:nvSpPr>
        <p:spPr>
          <a:xfrm>
            <a:off x="7382097" y="2911880"/>
            <a:ext cx="117475" cy="0"/>
          </a:xfrm>
          <a:custGeom>
            <a:avLst/>
            <a:gdLst/>
            <a:ahLst/>
            <a:cxnLst/>
            <a:rect l="l" t="t" r="r" b="b"/>
            <a:pathLst>
              <a:path w="117475">
                <a:moveTo>
                  <a:pt x="0" y="0"/>
                </a:moveTo>
                <a:lnTo>
                  <a:pt x="117297" y="0"/>
                </a:lnTo>
              </a:path>
            </a:pathLst>
          </a:custGeom>
          <a:ln w="12700">
            <a:solidFill>
              <a:srgbClr val="5284C4"/>
            </a:solidFill>
          </a:ln>
        </p:spPr>
        <p:txBody>
          <a:bodyPr wrap="square" lIns="0" tIns="0" rIns="0" bIns="0" rtlCol="0"/>
          <a:lstStyle/>
          <a:p>
            <a:endParaRPr/>
          </a:p>
        </p:txBody>
      </p:sp>
      <p:sp>
        <p:nvSpPr>
          <p:cNvPr id="68" name="object 68"/>
          <p:cNvSpPr/>
          <p:nvPr/>
        </p:nvSpPr>
        <p:spPr>
          <a:xfrm>
            <a:off x="7496234" y="2885729"/>
            <a:ext cx="43180" cy="47625"/>
          </a:xfrm>
          <a:custGeom>
            <a:avLst/>
            <a:gdLst/>
            <a:ahLst/>
            <a:cxnLst/>
            <a:rect l="l" t="t" r="r" b="b"/>
            <a:pathLst>
              <a:path w="43179" h="47625">
                <a:moveTo>
                  <a:pt x="24428" y="0"/>
                </a:moveTo>
                <a:lnTo>
                  <a:pt x="9443" y="3391"/>
                </a:lnTo>
                <a:lnTo>
                  <a:pt x="0" y="12630"/>
                </a:lnTo>
                <a:lnTo>
                  <a:pt x="727" y="30282"/>
                </a:lnTo>
                <a:lnTo>
                  <a:pt x="6633" y="41552"/>
                </a:lnTo>
                <a:lnTo>
                  <a:pt x="16118" y="46844"/>
                </a:lnTo>
                <a:lnTo>
                  <a:pt x="21061" y="47382"/>
                </a:lnTo>
                <a:lnTo>
                  <a:pt x="34442" y="43270"/>
                </a:lnTo>
                <a:lnTo>
                  <a:pt x="43064" y="32690"/>
                </a:lnTo>
                <a:lnTo>
                  <a:pt x="41533" y="15557"/>
                </a:lnTo>
                <a:lnTo>
                  <a:pt x="34759" y="4712"/>
                </a:lnTo>
                <a:lnTo>
                  <a:pt x="24428" y="0"/>
                </a:lnTo>
                <a:close/>
              </a:path>
            </a:pathLst>
          </a:custGeom>
          <a:solidFill>
            <a:srgbClr val="5284C4"/>
          </a:solidFill>
        </p:spPr>
        <p:txBody>
          <a:bodyPr wrap="square" lIns="0" tIns="0" rIns="0" bIns="0" rtlCol="0"/>
          <a:lstStyle/>
          <a:p>
            <a:endParaRPr/>
          </a:p>
        </p:txBody>
      </p:sp>
      <p:sp>
        <p:nvSpPr>
          <p:cNvPr id="69" name="object 69"/>
          <p:cNvSpPr/>
          <p:nvPr/>
        </p:nvSpPr>
        <p:spPr>
          <a:xfrm>
            <a:off x="7496234" y="2885729"/>
            <a:ext cx="43180" cy="47625"/>
          </a:xfrm>
          <a:custGeom>
            <a:avLst/>
            <a:gdLst/>
            <a:ahLst/>
            <a:cxnLst/>
            <a:rect l="l" t="t" r="r" b="b"/>
            <a:pathLst>
              <a:path w="43179" h="47625">
                <a:moveTo>
                  <a:pt x="21061" y="47382"/>
                </a:moveTo>
                <a:lnTo>
                  <a:pt x="34442" y="43270"/>
                </a:lnTo>
                <a:lnTo>
                  <a:pt x="43064" y="32690"/>
                </a:lnTo>
                <a:lnTo>
                  <a:pt x="41533" y="15557"/>
                </a:lnTo>
                <a:lnTo>
                  <a:pt x="34759" y="4712"/>
                </a:lnTo>
                <a:lnTo>
                  <a:pt x="24428" y="0"/>
                </a:lnTo>
                <a:lnTo>
                  <a:pt x="9443" y="3391"/>
                </a:lnTo>
                <a:lnTo>
                  <a:pt x="0" y="12630"/>
                </a:lnTo>
                <a:lnTo>
                  <a:pt x="727" y="30282"/>
                </a:lnTo>
                <a:lnTo>
                  <a:pt x="6633" y="41552"/>
                </a:lnTo>
                <a:lnTo>
                  <a:pt x="16118" y="46844"/>
                </a:lnTo>
                <a:lnTo>
                  <a:pt x="21061" y="47382"/>
                </a:lnTo>
                <a:close/>
              </a:path>
            </a:pathLst>
          </a:custGeom>
          <a:ln w="3175">
            <a:solidFill>
              <a:srgbClr val="FFFFFF"/>
            </a:solidFill>
          </a:ln>
        </p:spPr>
        <p:txBody>
          <a:bodyPr wrap="square" lIns="0" tIns="0" rIns="0" bIns="0" rtlCol="0"/>
          <a:lstStyle/>
          <a:p>
            <a:endParaRPr/>
          </a:p>
        </p:txBody>
      </p:sp>
      <p:sp>
        <p:nvSpPr>
          <p:cNvPr id="70" name="object 70"/>
          <p:cNvSpPr/>
          <p:nvPr/>
        </p:nvSpPr>
        <p:spPr>
          <a:xfrm>
            <a:off x="7461473" y="4900471"/>
            <a:ext cx="0" cy="1536700"/>
          </a:xfrm>
          <a:custGeom>
            <a:avLst/>
            <a:gdLst/>
            <a:ahLst/>
            <a:cxnLst/>
            <a:rect l="l" t="t" r="r" b="b"/>
            <a:pathLst>
              <a:path h="1536700">
                <a:moveTo>
                  <a:pt x="0" y="0"/>
                </a:moveTo>
                <a:lnTo>
                  <a:pt x="0" y="1536598"/>
                </a:lnTo>
              </a:path>
            </a:pathLst>
          </a:custGeom>
          <a:ln w="12700">
            <a:solidFill>
              <a:srgbClr val="5284C4"/>
            </a:solidFill>
          </a:ln>
        </p:spPr>
        <p:txBody>
          <a:bodyPr wrap="square" lIns="0" tIns="0" rIns="0" bIns="0" rtlCol="0"/>
          <a:lstStyle/>
          <a:p>
            <a:endParaRPr/>
          </a:p>
        </p:txBody>
      </p:sp>
      <p:sp>
        <p:nvSpPr>
          <p:cNvPr id="71" name="object 71"/>
          <p:cNvSpPr/>
          <p:nvPr/>
        </p:nvSpPr>
        <p:spPr>
          <a:xfrm>
            <a:off x="7280155" y="5675580"/>
            <a:ext cx="313055" cy="0"/>
          </a:xfrm>
          <a:custGeom>
            <a:avLst/>
            <a:gdLst/>
            <a:ahLst/>
            <a:cxnLst/>
            <a:rect l="l" t="t" r="r" b="b"/>
            <a:pathLst>
              <a:path w="313054">
                <a:moveTo>
                  <a:pt x="0" y="0"/>
                </a:moveTo>
                <a:lnTo>
                  <a:pt x="312893" y="0"/>
                </a:lnTo>
              </a:path>
            </a:pathLst>
          </a:custGeom>
          <a:ln w="13517">
            <a:solidFill>
              <a:srgbClr val="5284C4"/>
            </a:solidFill>
          </a:ln>
        </p:spPr>
        <p:txBody>
          <a:bodyPr wrap="square" lIns="0" tIns="0" rIns="0" bIns="0" rtlCol="0"/>
          <a:lstStyle/>
          <a:p>
            <a:endParaRPr/>
          </a:p>
        </p:txBody>
      </p:sp>
      <p:sp>
        <p:nvSpPr>
          <p:cNvPr id="72" name="object 72"/>
          <p:cNvSpPr/>
          <p:nvPr/>
        </p:nvSpPr>
        <p:spPr>
          <a:xfrm>
            <a:off x="7585717" y="6407126"/>
            <a:ext cx="43180" cy="47625"/>
          </a:xfrm>
          <a:custGeom>
            <a:avLst/>
            <a:gdLst/>
            <a:ahLst/>
            <a:cxnLst/>
            <a:rect l="l" t="t" r="r" b="b"/>
            <a:pathLst>
              <a:path w="43179" h="47625">
                <a:moveTo>
                  <a:pt x="18635" y="0"/>
                </a:moveTo>
                <a:lnTo>
                  <a:pt x="8304" y="4712"/>
                </a:lnTo>
                <a:lnTo>
                  <a:pt x="1530" y="15557"/>
                </a:lnTo>
                <a:lnTo>
                  <a:pt x="0" y="32690"/>
                </a:lnTo>
                <a:lnTo>
                  <a:pt x="8622" y="43270"/>
                </a:lnTo>
                <a:lnTo>
                  <a:pt x="22002" y="47382"/>
                </a:lnTo>
                <a:lnTo>
                  <a:pt x="26945" y="46844"/>
                </a:lnTo>
                <a:lnTo>
                  <a:pt x="36430" y="41552"/>
                </a:lnTo>
                <a:lnTo>
                  <a:pt x="42337" y="30282"/>
                </a:lnTo>
                <a:lnTo>
                  <a:pt x="43064" y="12630"/>
                </a:lnTo>
                <a:lnTo>
                  <a:pt x="33620" y="3391"/>
                </a:lnTo>
                <a:lnTo>
                  <a:pt x="18635" y="0"/>
                </a:lnTo>
                <a:close/>
              </a:path>
            </a:pathLst>
          </a:custGeom>
          <a:solidFill>
            <a:srgbClr val="5284C4"/>
          </a:solidFill>
        </p:spPr>
        <p:txBody>
          <a:bodyPr wrap="square" lIns="0" tIns="0" rIns="0" bIns="0" rtlCol="0"/>
          <a:lstStyle/>
          <a:p>
            <a:endParaRPr/>
          </a:p>
        </p:txBody>
      </p:sp>
      <p:sp>
        <p:nvSpPr>
          <p:cNvPr id="73" name="object 73"/>
          <p:cNvSpPr/>
          <p:nvPr/>
        </p:nvSpPr>
        <p:spPr>
          <a:xfrm>
            <a:off x="7585717" y="4877968"/>
            <a:ext cx="43180" cy="47625"/>
          </a:xfrm>
          <a:custGeom>
            <a:avLst/>
            <a:gdLst/>
            <a:ahLst/>
            <a:cxnLst/>
            <a:rect l="l" t="t" r="r" b="b"/>
            <a:pathLst>
              <a:path w="43179" h="47625">
                <a:moveTo>
                  <a:pt x="18635" y="0"/>
                </a:moveTo>
                <a:lnTo>
                  <a:pt x="8304" y="4712"/>
                </a:lnTo>
                <a:lnTo>
                  <a:pt x="1530" y="15557"/>
                </a:lnTo>
                <a:lnTo>
                  <a:pt x="0" y="32690"/>
                </a:lnTo>
                <a:lnTo>
                  <a:pt x="8622" y="43270"/>
                </a:lnTo>
                <a:lnTo>
                  <a:pt x="22002" y="47382"/>
                </a:lnTo>
                <a:lnTo>
                  <a:pt x="26945" y="46844"/>
                </a:lnTo>
                <a:lnTo>
                  <a:pt x="36430" y="41552"/>
                </a:lnTo>
                <a:lnTo>
                  <a:pt x="42337" y="30282"/>
                </a:lnTo>
                <a:lnTo>
                  <a:pt x="43064" y="12630"/>
                </a:lnTo>
                <a:lnTo>
                  <a:pt x="33620" y="3391"/>
                </a:lnTo>
                <a:lnTo>
                  <a:pt x="18635" y="0"/>
                </a:lnTo>
                <a:close/>
              </a:path>
            </a:pathLst>
          </a:custGeom>
          <a:solidFill>
            <a:srgbClr val="5284C4"/>
          </a:solidFill>
        </p:spPr>
        <p:txBody>
          <a:bodyPr wrap="square" lIns="0" tIns="0" rIns="0" bIns="0" rtlCol="0"/>
          <a:lstStyle/>
          <a:p>
            <a:endParaRPr/>
          </a:p>
        </p:txBody>
      </p:sp>
      <p:sp>
        <p:nvSpPr>
          <p:cNvPr id="74" name="object 74"/>
          <p:cNvSpPr/>
          <p:nvPr/>
        </p:nvSpPr>
        <p:spPr>
          <a:xfrm>
            <a:off x="7455118" y="6437791"/>
            <a:ext cx="136525" cy="0"/>
          </a:xfrm>
          <a:custGeom>
            <a:avLst/>
            <a:gdLst/>
            <a:ahLst/>
            <a:cxnLst/>
            <a:rect l="l" t="t" r="r" b="b"/>
            <a:pathLst>
              <a:path w="136525">
                <a:moveTo>
                  <a:pt x="136131" y="0"/>
                </a:moveTo>
                <a:lnTo>
                  <a:pt x="0" y="0"/>
                </a:lnTo>
              </a:path>
            </a:pathLst>
          </a:custGeom>
          <a:ln w="12700">
            <a:solidFill>
              <a:srgbClr val="5284C4"/>
            </a:solidFill>
          </a:ln>
        </p:spPr>
        <p:txBody>
          <a:bodyPr wrap="square" lIns="0" tIns="0" rIns="0" bIns="0" rtlCol="0"/>
          <a:lstStyle/>
          <a:p>
            <a:endParaRPr/>
          </a:p>
        </p:txBody>
      </p:sp>
      <p:sp>
        <p:nvSpPr>
          <p:cNvPr id="75" name="object 75"/>
          <p:cNvSpPr/>
          <p:nvPr/>
        </p:nvSpPr>
        <p:spPr>
          <a:xfrm>
            <a:off x="7457771" y="4900495"/>
            <a:ext cx="150495" cy="0"/>
          </a:xfrm>
          <a:custGeom>
            <a:avLst/>
            <a:gdLst/>
            <a:ahLst/>
            <a:cxnLst/>
            <a:rect l="l" t="t" r="r" b="b"/>
            <a:pathLst>
              <a:path w="150495">
                <a:moveTo>
                  <a:pt x="149948" y="0"/>
                </a:moveTo>
                <a:lnTo>
                  <a:pt x="0" y="0"/>
                </a:lnTo>
              </a:path>
            </a:pathLst>
          </a:custGeom>
          <a:ln w="12700">
            <a:solidFill>
              <a:srgbClr val="5284C4"/>
            </a:solidFill>
          </a:ln>
        </p:spPr>
        <p:txBody>
          <a:bodyPr wrap="square" lIns="0" tIns="0" rIns="0" bIns="0" rtlCol="0"/>
          <a:lstStyle/>
          <a:p>
            <a:endParaRPr/>
          </a:p>
        </p:txBody>
      </p:sp>
      <p:sp>
        <p:nvSpPr>
          <p:cNvPr id="76" name="object 76"/>
          <p:cNvSpPr txBox="1"/>
          <p:nvPr/>
        </p:nvSpPr>
        <p:spPr>
          <a:xfrm>
            <a:off x="1206798" y="4665673"/>
            <a:ext cx="5552440" cy="483870"/>
          </a:xfrm>
          <a:prstGeom prst="rect">
            <a:avLst/>
          </a:prstGeom>
        </p:spPr>
        <p:txBody>
          <a:bodyPr vert="horz" wrap="square" lIns="0" tIns="0" rIns="0" bIns="0" rtlCol="0">
            <a:spAutoFit/>
          </a:bodyPr>
          <a:lstStyle/>
          <a:p>
            <a:pPr marL="12700">
              <a:lnSpc>
                <a:spcPts val="1780"/>
              </a:lnSpc>
              <a:tabLst>
                <a:tab pos="4241800" algn="l"/>
                <a:tab pos="4768850" algn="l"/>
                <a:tab pos="5342255" algn="l"/>
              </a:tabLst>
            </a:pPr>
            <a:r>
              <a:rPr sz="1200" dirty="0">
                <a:solidFill>
                  <a:srgbClr val="575756"/>
                </a:solidFill>
                <a:latin typeface="Segoe UI"/>
                <a:cs typeface="Segoe UI"/>
              </a:rPr>
              <a:t>МБОУ «Лицей № 15 имени академика Ю. Б. Харитона»,	</a:t>
            </a:r>
            <a:r>
              <a:rPr sz="1800" b="1" dirty="0">
                <a:solidFill>
                  <a:srgbClr val="F07E2F"/>
                </a:solidFill>
                <a:latin typeface="Segoe UI"/>
                <a:cs typeface="Segoe UI"/>
              </a:rPr>
              <a:t>2	6	7</a:t>
            </a:r>
            <a:endParaRPr sz="1800">
              <a:latin typeface="Segoe UI"/>
              <a:cs typeface="Segoe UI"/>
            </a:endParaRPr>
          </a:p>
          <a:p>
            <a:pPr marL="12700">
              <a:lnSpc>
                <a:spcPts val="1780"/>
              </a:lnSpc>
              <a:tabLst>
                <a:tab pos="4241800" algn="l"/>
                <a:tab pos="4768850" algn="l"/>
                <a:tab pos="5276215" algn="l"/>
              </a:tabLst>
            </a:pPr>
            <a:r>
              <a:rPr sz="1200" dirty="0">
                <a:solidFill>
                  <a:srgbClr val="575756"/>
                </a:solidFill>
                <a:latin typeface="Segoe UI"/>
                <a:cs typeface="Segoe UI"/>
              </a:rPr>
              <a:t>г. Саров	</a:t>
            </a:r>
            <a:r>
              <a:rPr sz="2700" b="1" baseline="-12345" dirty="0">
                <a:solidFill>
                  <a:srgbClr val="878787"/>
                </a:solidFill>
                <a:latin typeface="Segoe UI"/>
                <a:cs typeface="Segoe UI"/>
              </a:rPr>
              <a:t>5	5	</a:t>
            </a:r>
            <a:r>
              <a:rPr sz="2700" b="1" spc="-7" baseline="-12345" dirty="0">
                <a:solidFill>
                  <a:srgbClr val="878787"/>
                </a:solidFill>
                <a:latin typeface="Segoe UI"/>
                <a:cs typeface="Segoe UI"/>
              </a:rPr>
              <a:t>17</a:t>
            </a:r>
            <a:endParaRPr sz="2700" baseline="-12345">
              <a:latin typeface="Segoe UI"/>
              <a:cs typeface="Segoe UI"/>
            </a:endParaRPr>
          </a:p>
        </p:txBody>
      </p:sp>
      <p:sp>
        <p:nvSpPr>
          <p:cNvPr id="77" name="object 77"/>
          <p:cNvSpPr txBox="1"/>
          <p:nvPr/>
        </p:nvSpPr>
        <p:spPr>
          <a:xfrm>
            <a:off x="1206798" y="5341411"/>
            <a:ext cx="3027045"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МАО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«Гимнази</a:t>
            </a:r>
            <a:r>
              <a:rPr sz="1200" dirty="0">
                <a:solidFill>
                  <a:srgbClr val="575756"/>
                </a:solidFill>
                <a:latin typeface="Segoe UI"/>
                <a:cs typeface="Segoe UI"/>
              </a:rPr>
              <a:t>я</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13»,Нижни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78" name="object 78"/>
          <p:cNvSpPr txBox="1"/>
          <p:nvPr/>
        </p:nvSpPr>
        <p:spPr>
          <a:xfrm>
            <a:off x="1206798" y="5885479"/>
            <a:ext cx="2934970"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«Гимнази</a:t>
            </a:r>
            <a:r>
              <a:rPr sz="1200" dirty="0">
                <a:solidFill>
                  <a:srgbClr val="575756"/>
                </a:solidFill>
                <a:latin typeface="Segoe UI"/>
                <a:cs typeface="Segoe UI"/>
              </a:rPr>
              <a:t>я</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1»,Нижни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79" name="object 79"/>
          <p:cNvSpPr txBox="1"/>
          <p:nvPr/>
        </p:nvSpPr>
        <p:spPr>
          <a:xfrm>
            <a:off x="1206798" y="6338565"/>
            <a:ext cx="3055620" cy="177800"/>
          </a:xfrm>
          <a:prstGeom prst="rect">
            <a:avLst/>
          </a:prstGeom>
        </p:spPr>
        <p:txBody>
          <a:bodyPr vert="horz" wrap="square" lIns="0" tIns="0" rIns="0" bIns="0" rtlCol="0">
            <a:spAutoFit/>
          </a:bodyPr>
          <a:lstStyle/>
          <a:p>
            <a:pPr marL="12700">
              <a:lnSpc>
                <a:spcPct val="100000"/>
              </a:lnSpc>
            </a:pPr>
            <a:r>
              <a:rPr sz="1200" spc="-15" dirty="0">
                <a:solidFill>
                  <a:srgbClr val="575756"/>
                </a:solidFill>
                <a:latin typeface="Segoe UI"/>
                <a:cs typeface="Segoe UI"/>
              </a:rPr>
              <a:t>МБО</a:t>
            </a:r>
            <a:r>
              <a:rPr sz="1200" dirty="0">
                <a:solidFill>
                  <a:srgbClr val="575756"/>
                </a:solidFill>
                <a:latin typeface="Segoe UI"/>
                <a:cs typeface="Segoe UI"/>
              </a:rPr>
              <a:t>У</a:t>
            </a:r>
            <a:r>
              <a:rPr sz="1200" spc="-25" dirty="0">
                <a:solidFill>
                  <a:srgbClr val="575756"/>
                </a:solidFill>
                <a:latin typeface="Segoe UI"/>
                <a:cs typeface="Segoe UI"/>
              </a:rPr>
              <a:t> </a:t>
            </a:r>
            <a:r>
              <a:rPr sz="1200" spc="-15" dirty="0">
                <a:solidFill>
                  <a:srgbClr val="575756"/>
                </a:solidFill>
                <a:latin typeface="Segoe UI"/>
                <a:cs typeface="Segoe UI"/>
              </a:rPr>
              <a:t>«Гимнази</a:t>
            </a:r>
            <a:r>
              <a:rPr sz="1200" dirty="0">
                <a:solidFill>
                  <a:srgbClr val="575756"/>
                </a:solidFill>
                <a:latin typeface="Segoe UI"/>
                <a:cs typeface="Segoe UI"/>
              </a:rPr>
              <a:t>я</a:t>
            </a:r>
            <a:r>
              <a:rPr sz="1200" spc="-25" dirty="0">
                <a:solidFill>
                  <a:srgbClr val="575756"/>
                </a:solidFill>
                <a:latin typeface="Segoe UI"/>
                <a:cs typeface="Segoe UI"/>
              </a:rPr>
              <a:t> </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50»</a:t>
            </a:r>
            <a:r>
              <a:rPr sz="1200" dirty="0">
                <a:solidFill>
                  <a:srgbClr val="575756"/>
                </a:solidFill>
                <a:latin typeface="Segoe UI"/>
                <a:cs typeface="Segoe UI"/>
              </a:rPr>
              <a:t>,</a:t>
            </a:r>
            <a:r>
              <a:rPr sz="1200" spc="-25" dirty="0">
                <a:solidFill>
                  <a:srgbClr val="575756"/>
                </a:solidFill>
                <a:latin typeface="Segoe UI"/>
                <a:cs typeface="Segoe UI"/>
              </a:rPr>
              <a:t> </a:t>
            </a:r>
            <a:r>
              <a:rPr sz="1200" spc="-15" dirty="0">
                <a:solidFill>
                  <a:srgbClr val="575756"/>
                </a:solidFill>
                <a:latin typeface="Segoe UI"/>
                <a:cs typeface="Segoe UI"/>
              </a:rPr>
              <a:t>Нижни</a:t>
            </a:r>
            <a:r>
              <a:rPr sz="1200" dirty="0">
                <a:solidFill>
                  <a:srgbClr val="575756"/>
                </a:solidFill>
                <a:latin typeface="Segoe UI"/>
                <a:cs typeface="Segoe UI"/>
              </a:rPr>
              <a:t>й</a:t>
            </a:r>
            <a:r>
              <a:rPr sz="1200" spc="-25" dirty="0">
                <a:solidFill>
                  <a:srgbClr val="575756"/>
                </a:solidFill>
                <a:latin typeface="Segoe UI"/>
                <a:cs typeface="Segoe UI"/>
              </a:rPr>
              <a:t> </a:t>
            </a:r>
            <a:r>
              <a:rPr sz="1200" spc="-15" dirty="0">
                <a:solidFill>
                  <a:srgbClr val="575756"/>
                </a:solidFill>
                <a:latin typeface="Segoe UI"/>
                <a:cs typeface="Segoe UI"/>
              </a:rPr>
              <a:t>Новгород</a:t>
            </a:r>
            <a:endParaRPr sz="1200">
              <a:latin typeface="Segoe UI"/>
              <a:cs typeface="Segoe UI"/>
            </a:endParaRPr>
          </a:p>
        </p:txBody>
      </p:sp>
      <p:sp>
        <p:nvSpPr>
          <p:cNvPr id="80" name="object 80"/>
          <p:cNvSpPr txBox="1"/>
          <p:nvPr/>
        </p:nvSpPr>
        <p:spPr>
          <a:xfrm>
            <a:off x="5209863" y="1129102"/>
            <a:ext cx="1703705" cy="254000"/>
          </a:xfrm>
          <a:prstGeom prst="rect">
            <a:avLst/>
          </a:prstGeom>
        </p:spPr>
        <p:txBody>
          <a:bodyPr vert="horz" wrap="square" lIns="0" tIns="0" rIns="0" bIns="0" rtlCol="0">
            <a:spAutoFit/>
          </a:bodyPr>
          <a:lstStyle/>
          <a:p>
            <a:pPr marL="12700">
              <a:lnSpc>
                <a:spcPct val="100000"/>
              </a:lnSpc>
            </a:pPr>
            <a:r>
              <a:rPr sz="1800" b="1" spc="-55" dirty="0">
                <a:solidFill>
                  <a:srgbClr val="575756"/>
                </a:solidFill>
                <a:latin typeface="Segoe UI"/>
                <a:cs typeface="Segoe UI"/>
              </a:rPr>
              <a:t>201</a:t>
            </a:r>
            <a:r>
              <a:rPr sz="1800" b="1" dirty="0">
                <a:solidFill>
                  <a:srgbClr val="575756"/>
                </a:solidFill>
                <a:latin typeface="Segoe UI"/>
                <a:cs typeface="Segoe UI"/>
              </a:rPr>
              <a:t>9</a:t>
            </a:r>
            <a:r>
              <a:rPr sz="1800" b="1" spc="200" dirty="0">
                <a:solidFill>
                  <a:srgbClr val="575756"/>
                </a:solidFill>
                <a:latin typeface="Segoe UI"/>
                <a:cs typeface="Segoe UI"/>
              </a:rPr>
              <a:t> </a:t>
            </a:r>
            <a:r>
              <a:rPr sz="1800" b="1" spc="-55" dirty="0">
                <a:solidFill>
                  <a:srgbClr val="575756"/>
                </a:solidFill>
                <a:latin typeface="Segoe UI"/>
                <a:cs typeface="Segoe UI"/>
              </a:rPr>
              <a:t>202</a:t>
            </a:r>
            <a:r>
              <a:rPr sz="1800" b="1" dirty="0">
                <a:solidFill>
                  <a:srgbClr val="575756"/>
                </a:solidFill>
                <a:latin typeface="Segoe UI"/>
                <a:cs typeface="Segoe UI"/>
              </a:rPr>
              <a:t>0</a:t>
            </a:r>
            <a:r>
              <a:rPr sz="1800" b="1" spc="130" dirty="0">
                <a:solidFill>
                  <a:srgbClr val="575756"/>
                </a:solidFill>
                <a:latin typeface="Segoe UI"/>
                <a:cs typeface="Segoe UI"/>
              </a:rPr>
              <a:t> </a:t>
            </a:r>
            <a:r>
              <a:rPr sz="1800" b="1" spc="-55" dirty="0">
                <a:solidFill>
                  <a:srgbClr val="575756"/>
                </a:solidFill>
                <a:latin typeface="Segoe UI"/>
                <a:cs typeface="Segoe UI"/>
              </a:rPr>
              <a:t>2021</a:t>
            </a:r>
            <a:endParaRPr sz="1800">
              <a:latin typeface="Segoe UI"/>
              <a:cs typeface="Segoe UI"/>
            </a:endParaRPr>
          </a:p>
        </p:txBody>
      </p:sp>
      <p:sp>
        <p:nvSpPr>
          <p:cNvPr id="81" name="object 81"/>
          <p:cNvSpPr txBox="1"/>
          <p:nvPr/>
        </p:nvSpPr>
        <p:spPr>
          <a:xfrm>
            <a:off x="6456419" y="1974922"/>
            <a:ext cx="288290" cy="482600"/>
          </a:xfrm>
          <a:prstGeom prst="rect">
            <a:avLst/>
          </a:prstGeom>
        </p:spPr>
        <p:txBody>
          <a:bodyPr vert="horz" wrap="square" lIns="0" tIns="0" rIns="0" bIns="0" rtlCol="0">
            <a:spAutoFit/>
          </a:bodyPr>
          <a:lstStyle/>
          <a:p>
            <a:pPr algn="ctr">
              <a:lnSpc>
                <a:spcPts val="1980"/>
              </a:lnSpc>
            </a:pPr>
            <a:r>
              <a:rPr sz="1800" b="1" dirty="0">
                <a:solidFill>
                  <a:srgbClr val="F07E2F"/>
                </a:solidFill>
                <a:latin typeface="Segoe UI"/>
                <a:cs typeface="Segoe UI"/>
              </a:rPr>
              <a:t>8</a:t>
            </a:r>
            <a:endParaRPr sz="1800">
              <a:latin typeface="Segoe UI"/>
              <a:cs typeface="Segoe UI"/>
            </a:endParaRPr>
          </a:p>
          <a:p>
            <a:pPr algn="ctr">
              <a:lnSpc>
                <a:spcPts val="1980"/>
              </a:lnSpc>
            </a:pPr>
            <a:r>
              <a:rPr sz="1800" b="1" spc="-5" dirty="0">
                <a:solidFill>
                  <a:srgbClr val="878787"/>
                </a:solidFill>
                <a:latin typeface="Segoe UI"/>
                <a:cs typeface="Segoe UI"/>
              </a:rPr>
              <a:t>38</a:t>
            </a:r>
            <a:endParaRPr sz="1800">
              <a:latin typeface="Segoe UI"/>
              <a:cs typeface="Segoe UI"/>
            </a:endParaRPr>
          </a:p>
        </p:txBody>
      </p:sp>
      <p:sp>
        <p:nvSpPr>
          <p:cNvPr id="82" name="object 82"/>
          <p:cNvSpPr txBox="1"/>
          <p:nvPr/>
        </p:nvSpPr>
        <p:spPr>
          <a:xfrm>
            <a:off x="5358225" y="2485843"/>
            <a:ext cx="1387475" cy="491490"/>
          </a:xfrm>
          <a:prstGeom prst="rect">
            <a:avLst/>
          </a:prstGeom>
        </p:spPr>
        <p:txBody>
          <a:bodyPr vert="horz" wrap="square" lIns="0" tIns="0" rIns="0" bIns="0" rtlCol="0">
            <a:spAutoFit/>
          </a:bodyPr>
          <a:lstStyle/>
          <a:p>
            <a:pPr algn="ctr">
              <a:lnSpc>
                <a:spcPts val="1980"/>
              </a:lnSpc>
              <a:tabLst>
                <a:tab pos="536575" algn="l"/>
                <a:tab pos="1099185" algn="l"/>
              </a:tabLst>
            </a:pPr>
            <a:r>
              <a:rPr sz="2700" b="1" baseline="1543" dirty="0">
                <a:solidFill>
                  <a:srgbClr val="F07E2F"/>
                </a:solidFill>
                <a:latin typeface="Segoe UI"/>
                <a:cs typeface="Segoe UI"/>
              </a:rPr>
              <a:t>5	</a:t>
            </a:r>
            <a:r>
              <a:rPr sz="1800" b="1" dirty="0">
                <a:solidFill>
                  <a:srgbClr val="F07E2F"/>
                </a:solidFill>
                <a:latin typeface="Segoe UI"/>
                <a:cs typeface="Segoe UI"/>
              </a:rPr>
              <a:t>9	</a:t>
            </a:r>
            <a:r>
              <a:rPr sz="2700" b="1" baseline="1543" dirty="0">
                <a:solidFill>
                  <a:srgbClr val="F07E2F"/>
                </a:solidFill>
                <a:latin typeface="Segoe UI"/>
                <a:cs typeface="Segoe UI"/>
              </a:rPr>
              <a:t>7</a:t>
            </a:r>
            <a:endParaRPr sz="2700" baseline="1543">
              <a:latin typeface="Segoe UI"/>
              <a:cs typeface="Segoe UI"/>
            </a:endParaRPr>
          </a:p>
          <a:p>
            <a:pPr algn="ctr">
              <a:lnSpc>
                <a:spcPts val="1980"/>
              </a:lnSpc>
              <a:tabLst>
                <a:tab pos="536575" algn="l"/>
                <a:tab pos="1098550" algn="l"/>
              </a:tabLst>
            </a:pPr>
            <a:r>
              <a:rPr sz="2700" b="1" spc="-7" baseline="1543" dirty="0">
                <a:solidFill>
                  <a:srgbClr val="878787"/>
                </a:solidFill>
                <a:latin typeface="Segoe UI"/>
                <a:cs typeface="Segoe UI"/>
              </a:rPr>
              <a:t>1</a:t>
            </a:r>
            <a:r>
              <a:rPr sz="2700" b="1" baseline="1543" dirty="0">
                <a:solidFill>
                  <a:srgbClr val="878787"/>
                </a:solidFill>
                <a:latin typeface="Segoe UI"/>
                <a:cs typeface="Segoe UI"/>
              </a:rPr>
              <a:t>0	</a:t>
            </a:r>
            <a:r>
              <a:rPr sz="1800" b="1" spc="-5" dirty="0">
                <a:solidFill>
                  <a:srgbClr val="878787"/>
                </a:solidFill>
                <a:latin typeface="Segoe UI"/>
                <a:cs typeface="Segoe UI"/>
              </a:rPr>
              <a:t>1</a:t>
            </a:r>
            <a:r>
              <a:rPr sz="1800" b="1" dirty="0">
                <a:solidFill>
                  <a:srgbClr val="878787"/>
                </a:solidFill>
                <a:latin typeface="Segoe UI"/>
                <a:cs typeface="Segoe UI"/>
              </a:rPr>
              <a:t>7	</a:t>
            </a:r>
            <a:r>
              <a:rPr sz="2700" b="1" spc="-7" baseline="1543" dirty="0">
                <a:solidFill>
                  <a:srgbClr val="878787"/>
                </a:solidFill>
                <a:latin typeface="Segoe UI"/>
                <a:cs typeface="Segoe UI"/>
              </a:rPr>
              <a:t>32</a:t>
            </a:r>
            <a:endParaRPr sz="2700" baseline="1543">
              <a:latin typeface="Segoe UI"/>
              <a:cs typeface="Segoe UI"/>
            </a:endParaRPr>
          </a:p>
        </p:txBody>
      </p:sp>
      <p:sp>
        <p:nvSpPr>
          <p:cNvPr id="83" name="object 83"/>
          <p:cNvSpPr txBox="1"/>
          <p:nvPr/>
        </p:nvSpPr>
        <p:spPr>
          <a:xfrm>
            <a:off x="5440858" y="5197496"/>
            <a:ext cx="1345565" cy="483234"/>
          </a:xfrm>
          <a:prstGeom prst="rect">
            <a:avLst/>
          </a:prstGeom>
        </p:spPr>
        <p:txBody>
          <a:bodyPr vert="horz" wrap="square" lIns="0" tIns="0" rIns="0" bIns="0" rtlCol="0">
            <a:spAutoFit/>
          </a:bodyPr>
          <a:lstStyle/>
          <a:p>
            <a:pPr marL="12700">
              <a:lnSpc>
                <a:spcPts val="1980"/>
              </a:lnSpc>
              <a:tabLst>
                <a:tab pos="535305" algn="l"/>
                <a:tab pos="1135380" algn="l"/>
              </a:tabLst>
            </a:pPr>
            <a:r>
              <a:rPr sz="1800" b="1" dirty="0">
                <a:solidFill>
                  <a:srgbClr val="F07E2F"/>
                </a:solidFill>
                <a:latin typeface="Segoe UI"/>
                <a:cs typeface="Segoe UI"/>
              </a:rPr>
              <a:t>1	4	3</a:t>
            </a:r>
            <a:endParaRPr sz="1800">
              <a:latin typeface="Segoe UI"/>
              <a:cs typeface="Segoe UI"/>
            </a:endParaRPr>
          </a:p>
          <a:p>
            <a:pPr marL="12700">
              <a:lnSpc>
                <a:spcPts val="1980"/>
              </a:lnSpc>
              <a:tabLst>
                <a:tab pos="535305" algn="l"/>
                <a:tab pos="1069340" algn="l"/>
              </a:tabLst>
            </a:pPr>
            <a:r>
              <a:rPr sz="1800" b="1" dirty="0">
                <a:solidFill>
                  <a:srgbClr val="878787"/>
                </a:solidFill>
                <a:latin typeface="Segoe UI"/>
                <a:cs typeface="Segoe UI"/>
              </a:rPr>
              <a:t>2	6	</a:t>
            </a:r>
            <a:r>
              <a:rPr sz="1800" b="1" spc="-5" dirty="0">
                <a:solidFill>
                  <a:srgbClr val="878787"/>
                </a:solidFill>
                <a:latin typeface="Segoe UI"/>
                <a:cs typeface="Segoe UI"/>
              </a:rPr>
              <a:t>21</a:t>
            </a:r>
            <a:endParaRPr sz="1800">
              <a:latin typeface="Segoe UI"/>
              <a:cs typeface="Segoe UI"/>
            </a:endParaRPr>
          </a:p>
        </p:txBody>
      </p:sp>
      <p:sp>
        <p:nvSpPr>
          <p:cNvPr id="84" name="object 84"/>
          <p:cNvSpPr txBox="1"/>
          <p:nvPr/>
        </p:nvSpPr>
        <p:spPr>
          <a:xfrm>
            <a:off x="5424628" y="3003393"/>
            <a:ext cx="1337945" cy="483234"/>
          </a:xfrm>
          <a:prstGeom prst="rect">
            <a:avLst/>
          </a:prstGeom>
        </p:spPr>
        <p:txBody>
          <a:bodyPr vert="horz" wrap="square" lIns="0" tIns="0" rIns="0" bIns="0" rtlCol="0">
            <a:spAutoFit/>
          </a:bodyPr>
          <a:lstStyle/>
          <a:p>
            <a:pPr marL="12700">
              <a:lnSpc>
                <a:spcPts val="1980"/>
              </a:lnSpc>
              <a:tabLst>
                <a:tab pos="551180" algn="l"/>
                <a:tab pos="1127760" algn="l"/>
              </a:tabLst>
            </a:pPr>
            <a:r>
              <a:rPr sz="1800" b="1" dirty="0">
                <a:solidFill>
                  <a:srgbClr val="F07E2F"/>
                </a:solidFill>
                <a:latin typeface="Segoe UI"/>
                <a:cs typeface="Segoe UI"/>
              </a:rPr>
              <a:t>2	3	8</a:t>
            </a:r>
            <a:endParaRPr sz="1800">
              <a:latin typeface="Segoe UI"/>
              <a:cs typeface="Segoe UI"/>
            </a:endParaRPr>
          </a:p>
          <a:p>
            <a:pPr marL="12700">
              <a:lnSpc>
                <a:spcPts val="1980"/>
              </a:lnSpc>
              <a:tabLst>
                <a:tab pos="551180" algn="l"/>
                <a:tab pos="1061720" algn="l"/>
              </a:tabLst>
            </a:pPr>
            <a:r>
              <a:rPr sz="1800" b="1" dirty="0">
                <a:solidFill>
                  <a:srgbClr val="878787"/>
                </a:solidFill>
                <a:latin typeface="Segoe UI"/>
                <a:cs typeface="Segoe UI"/>
              </a:rPr>
              <a:t>9	8	</a:t>
            </a:r>
            <a:r>
              <a:rPr sz="1800" b="1" spc="-5" dirty="0">
                <a:solidFill>
                  <a:srgbClr val="878787"/>
                </a:solidFill>
                <a:latin typeface="Segoe UI"/>
                <a:cs typeface="Segoe UI"/>
              </a:rPr>
              <a:t>23</a:t>
            </a:r>
            <a:endParaRPr sz="1800">
              <a:latin typeface="Segoe UI"/>
              <a:cs typeface="Segoe UI"/>
            </a:endParaRPr>
          </a:p>
        </p:txBody>
      </p:sp>
      <p:sp>
        <p:nvSpPr>
          <p:cNvPr id="85" name="object 85"/>
          <p:cNvSpPr txBox="1"/>
          <p:nvPr/>
        </p:nvSpPr>
        <p:spPr>
          <a:xfrm>
            <a:off x="5348395" y="1978351"/>
            <a:ext cx="826769" cy="483234"/>
          </a:xfrm>
          <a:prstGeom prst="rect">
            <a:avLst/>
          </a:prstGeom>
        </p:spPr>
        <p:txBody>
          <a:bodyPr vert="horz" wrap="square" lIns="0" tIns="0" rIns="0" bIns="0" rtlCol="0">
            <a:spAutoFit/>
          </a:bodyPr>
          <a:lstStyle/>
          <a:p>
            <a:pPr algn="ctr">
              <a:lnSpc>
                <a:spcPts val="1980"/>
              </a:lnSpc>
              <a:tabLst>
                <a:tab pos="537845" algn="l"/>
              </a:tabLst>
            </a:pPr>
            <a:r>
              <a:rPr sz="1800" b="1" dirty="0">
                <a:solidFill>
                  <a:srgbClr val="F07E2F"/>
                </a:solidFill>
                <a:latin typeface="Segoe UI"/>
                <a:cs typeface="Segoe UI"/>
              </a:rPr>
              <a:t>6	8</a:t>
            </a:r>
            <a:endParaRPr sz="1800">
              <a:latin typeface="Segoe UI"/>
              <a:cs typeface="Segoe UI"/>
            </a:endParaRPr>
          </a:p>
          <a:p>
            <a:pPr algn="ctr">
              <a:lnSpc>
                <a:spcPts val="1980"/>
              </a:lnSpc>
              <a:tabLst>
                <a:tab pos="537845" algn="l"/>
              </a:tabLst>
            </a:pPr>
            <a:r>
              <a:rPr sz="1800" b="1" spc="-5" dirty="0">
                <a:solidFill>
                  <a:srgbClr val="878787"/>
                </a:solidFill>
                <a:latin typeface="Segoe UI"/>
                <a:cs typeface="Segoe UI"/>
              </a:rPr>
              <a:t>1</a:t>
            </a:r>
            <a:r>
              <a:rPr sz="1800" b="1" dirty="0">
                <a:solidFill>
                  <a:srgbClr val="878787"/>
                </a:solidFill>
                <a:latin typeface="Segoe UI"/>
                <a:cs typeface="Segoe UI"/>
              </a:rPr>
              <a:t>8	</a:t>
            </a:r>
            <a:r>
              <a:rPr sz="1800" b="1" spc="-5" dirty="0">
                <a:solidFill>
                  <a:srgbClr val="878787"/>
                </a:solidFill>
                <a:latin typeface="Segoe UI"/>
                <a:cs typeface="Segoe UI"/>
              </a:rPr>
              <a:t>13</a:t>
            </a:r>
            <a:endParaRPr sz="1800">
              <a:latin typeface="Segoe UI"/>
              <a:cs typeface="Segoe UI"/>
            </a:endParaRPr>
          </a:p>
        </p:txBody>
      </p:sp>
      <p:sp>
        <p:nvSpPr>
          <p:cNvPr id="86" name="object 86"/>
          <p:cNvSpPr txBox="1"/>
          <p:nvPr/>
        </p:nvSpPr>
        <p:spPr>
          <a:xfrm>
            <a:off x="5348623" y="1453942"/>
            <a:ext cx="836294" cy="483234"/>
          </a:xfrm>
          <a:prstGeom prst="rect">
            <a:avLst/>
          </a:prstGeom>
        </p:spPr>
        <p:txBody>
          <a:bodyPr vert="horz" wrap="square" lIns="0" tIns="0" rIns="0" bIns="0" rtlCol="0">
            <a:spAutoFit/>
          </a:bodyPr>
          <a:lstStyle/>
          <a:p>
            <a:pPr marL="65405" algn="ctr">
              <a:lnSpc>
                <a:spcPts val="1980"/>
              </a:lnSpc>
              <a:tabLst>
                <a:tab pos="547370" algn="l"/>
              </a:tabLst>
            </a:pPr>
            <a:r>
              <a:rPr sz="1800" b="1" dirty="0">
                <a:solidFill>
                  <a:srgbClr val="F07E2F"/>
                </a:solidFill>
                <a:latin typeface="Segoe UI"/>
                <a:cs typeface="Segoe UI"/>
              </a:rPr>
              <a:t>3	</a:t>
            </a:r>
            <a:r>
              <a:rPr sz="1800" b="1" spc="-5" dirty="0">
                <a:solidFill>
                  <a:srgbClr val="F07E2F"/>
                </a:solidFill>
                <a:latin typeface="Segoe UI"/>
                <a:cs typeface="Segoe UI"/>
              </a:rPr>
              <a:t>11</a:t>
            </a:r>
            <a:endParaRPr sz="1800">
              <a:latin typeface="Segoe UI"/>
              <a:cs typeface="Segoe UI"/>
            </a:endParaRPr>
          </a:p>
          <a:p>
            <a:pPr algn="ctr">
              <a:lnSpc>
                <a:spcPts val="1980"/>
              </a:lnSpc>
              <a:tabLst>
                <a:tab pos="547370" algn="l"/>
              </a:tabLst>
            </a:pPr>
            <a:r>
              <a:rPr sz="1800" b="1" spc="-5" dirty="0">
                <a:solidFill>
                  <a:srgbClr val="878787"/>
                </a:solidFill>
                <a:latin typeface="Segoe UI"/>
                <a:cs typeface="Segoe UI"/>
              </a:rPr>
              <a:t>1</a:t>
            </a:r>
            <a:r>
              <a:rPr sz="1800" b="1" dirty="0">
                <a:solidFill>
                  <a:srgbClr val="878787"/>
                </a:solidFill>
                <a:latin typeface="Segoe UI"/>
                <a:cs typeface="Segoe UI"/>
              </a:rPr>
              <a:t>7	</a:t>
            </a:r>
            <a:r>
              <a:rPr sz="1800" b="1" spc="-5" dirty="0">
                <a:solidFill>
                  <a:srgbClr val="878787"/>
                </a:solidFill>
                <a:latin typeface="Segoe UI"/>
                <a:cs typeface="Segoe UI"/>
              </a:rPr>
              <a:t>20</a:t>
            </a:r>
            <a:endParaRPr sz="1800">
              <a:latin typeface="Segoe UI"/>
              <a:cs typeface="Segoe UI"/>
            </a:endParaRPr>
          </a:p>
        </p:txBody>
      </p:sp>
      <p:sp>
        <p:nvSpPr>
          <p:cNvPr id="87" name="object 87"/>
          <p:cNvSpPr txBox="1"/>
          <p:nvPr/>
        </p:nvSpPr>
        <p:spPr>
          <a:xfrm>
            <a:off x="5440521" y="6270087"/>
            <a:ext cx="1347470" cy="492125"/>
          </a:xfrm>
          <a:prstGeom prst="rect">
            <a:avLst/>
          </a:prstGeom>
        </p:spPr>
        <p:txBody>
          <a:bodyPr vert="horz" wrap="square" lIns="0" tIns="0" rIns="0" bIns="0" rtlCol="0">
            <a:spAutoFit/>
          </a:bodyPr>
          <a:lstStyle/>
          <a:p>
            <a:pPr marL="12700">
              <a:lnSpc>
                <a:spcPts val="1980"/>
              </a:lnSpc>
              <a:tabLst>
                <a:tab pos="536575" algn="l"/>
                <a:tab pos="1136650" algn="l"/>
              </a:tabLst>
            </a:pPr>
            <a:r>
              <a:rPr sz="1800" b="1" dirty="0">
                <a:solidFill>
                  <a:srgbClr val="F07E2F"/>
                </a:solidFill>
                <a:latin typeface="Segoe UI"/>
                <a:cs typeface="Segoe UI"/>
              </a:rPr>
              <a:t>2	4	</a:t>
            </a:r>
            <a:r>
              <a:rPr sz="2700" b="1" baseline="1543" dirty="0">
                <a:solidFill>
                  <a:srgbClr val="F07E2F"/>
                </a:solidFill>
                <a:latin typeface="Segoe UI"/>
                <a:cs typeface="Segoe UI"/>
              </a:rPr>
              <a:t>4</a:t>
            </a:r>
            <a:endParaRPr sz="2700" baseline="1543">
              <a:latin typeface="Segoe UI"/>
              <a:cs typeface="Segoe UI"/>
            </a:endParaRPr>
          </a:p>
          <a:p>
            <a:pPr marL="12700">
              <a:lnSpc>
                <a:spcPts val="1980"/>
              </a:lnSpc>
              <a:tabLst>
                <a:tab pos="536575" algn="l"/>
                <a:tab pos="1071245" algn="l"/>
              </a:tabLst>
            </a:pPr>
            <a:r>
              <a:rPr sz="1800" b="1" dirty="0">
                <a:solidFill>
                  <a:srgbClr val="878787"/>
                </a:solidFill>
                <a:latin typeface="Segoe UI"/>
                <a:cs typeface="Segoe UI"/>
              </a:rPr>
              <a:t>4	4	</a:t>
            </a:r>
            <a:r>
              <a:rPr sz="2700" b="1" spc="-7" baseline="1543" dirty="0">
                <a:solidFill>
                  <a:srgbClr val="878787"/>
                </a:solidFill>
                <a:latin typeface="Segoe UI"/>
                <a:cs typeface="Segoe UI"/>
              </a:rPr>
              <a:t>16</a:t>
            </a:r>
            <a:endParaRPr sz="2700" baseline="1543">
              <a:latin typeface="Segoe UI"/>
              <a:cs typeface="Segoe UI"/>
            </a:endParaRPr>
          </a:p>
        </p:txBody>
      </p:sp>
      <p:sp>
        <p:nvSpPr>
          <p:cNvPr id="88" name="object 88"/>
          <p:cNvSpPr txBox="1"/>
          <p:nvPr/>
        </p:nvSpPr>
        <p:spPr>
          <a:xfrm>
            <a:off x="7628473" y="4684226"/>
            <a:ext cx="1550035" cy="356235"/>
          </a:xfrm>
          <a:prstGeom prst="rect">
            <a:avLst/>
          </a:prstGeom>
        </p:spPr>
        <p:txBody>
          <a:bodyPr vert="horz" wrap="square" lIns="0" tIns="0" rIns="0" bIns="0" rtlCol="0">
            <a:spAutoFit/>
          </a:bodyPr>
          <a:lstStyle/>
          <a:p>
            <a:pPr marL="231140" marR="5080" indent="-219075">
              <a:lnSpc>
                <a:spcPts val="1400"/>
              </a:lnSpc>
            </a:pPr>
            <a:r>
              <a:rPr sz="1200" dirty="0">
                <a:latin typeface="Segoe UI"/>
                <a:cs typeface="Segoe UI"/>
              </a:rPr>
              <a:t>МБОУ «Лицей № 40», Нижний Новгород</a:t>
            </a:r>
            <a:endParaRPr sz="1200">
              <a:latin typeface="Segoe UI"/>
              <a:cs typeface="Segoe UI"/>
            </a:endParaRPr>
          </a:p>
        </p:txBody>
      </p:sp>
      <p:sp>
        <p:nvSpPr>
          <p:cNvPr id="89" name="object 89"/>
          <p:cNvSpPr txBox="1"/>
          <p:nvPr/>
        </p:nvSpPr>
        <p:spPr>
          <a:xfrm>
            <a:off x="7710921" y="5292607"/>
            <a:ext cx="1450975" cy="711835"/>
          </a:xfrm>
          <a:prstGeom prst="rect">
            <a:avLst/>
          </a:prstGeom>
        </p:spPr>
        <p:txBody>
          <a:bodyPr vert="horz" wrap="square" lIns="0" tIns="0" rIns="0" bIns="0" rtlCol="0">
            <a:spAutoFit/>
          </a:bodyPr>
          <a:lstStyle/>
          <a:p>
            <a:pPr marL="132080" marR="5080" indent="-120014" algn="r">
              <a:lnSpc>
                <a:spcPts val="1400"/>
              </a:lnSpc>
            </a:pPr>
            <a:r>
              <a:rPr sz="1200" dirty="0">
                <a:latin typeface="Segoe UI"/>
                <a:cs typeface="Segoe UI"/>
              </a:rPr>
              <a:t>МАОУ «Лицей № 28 имени академика Б. А. Королева», Нижний Новгород</a:t>
            </a:r>
            <a:endParaRPr sz="1200">
              <a:latin typeface="Segoe UI"/>
              <a:cs typeface="Segoe UI"/>
            </a:endParaRPr>
          </a:p>
        </p:txBody>
      </p:sp>
      <p:sp>
        <p:nvSpPr>
          <p:cNvPr id="90" name="object 90"/>
          <p:cNvSpPr txBox="1"/>
          <p:nvPr/>
        </p:nvSpPr>
        <p:spPr>
          <a:xfrm>
            <a:off x="7617500" y="6157629"/>
            <a:ext cx="1560830" cy="356235"/>
          </a:xfrm>
          <a:prstGeom prst="rect">
            <a:avLst/>
          </a:prstGeom>
        </p:spPr>
        <p:txBody>
          <a:bodyPr vert="horz" wrap="square" lIns="0" tIns="0" rIns="0" bIns="0" rtlCol="0">
            <a:spAutoFit/>
          </a:bodyPr>
          <a:lstStyle/>
          <a:p>
            <a:pPr marL="241935" marR="5080" indent="-229870">
              <a:lnSpc>
                <a:spcPts val="1400"/>
              </a:lnSpc>
            </a:pPr>
            <a:r>
              <a:rPr sz="1200" dirty="0">
                <a:latin typeface="Segoe UI"/>
                <a:cs typeface="Segoe UI"/>
              </a:rPr>
              <a:t>МАОУ «Лицей № 38», Нижний Новгород</a:t>
            </a:r>
            <a:endParaRPr sz="1200">
              <a:latin typeface="Segoe UI"/>
              <a:cs typeface="Segoe UI"/>
            </a:endParaRPr>
          </a:p>
        </p:txBody>
      </p:sp>
      <p:sp>
        <p:nvSpPr>
          <p:cNvPr id="91" name="object 91"/>
          <p:cNvSpPr txBox="1"/>
          <p:nvPr/>
        </p:nvSpPr>
        <p:spPr>
          <a:xfrm>
            <a:off x="7530937" y="1741077"/>
            <a:ext cx="1652270" cy="534035"/>
          </a:xfrm>
          <a:prstGeom prst="rect">
            <a:avLst/>
          </a:prstGeom>
        </p:spPr>
        <p:txBody>
          <a:bodyPr vert="horz" wrap="square" lIns="0" tIns="0" rIns="0" bIns="0" rtlCol="0">
            <a:spAutoFit/>
          </a:bodyPr>
          <a:lstStyle/>
          <a:p>
            <a:pPr marL="12700" marR="5080" indent="212090" algn="r">
              <a:lnSpc>
                <a:spcPts val="1400"/>
              </a:lnSpc>
            </a:pPr>
            <a:r>
              <a:rPr sz="1200" dirty="0">
                <a:latin typeface="Segoe UI"/>
                <a:cs typeface="Segoe UI"/>
              </a:rPr>
              <a:t>МБОУ «Лицей № 87 </a:t>
            </a:r>
            <a:r>
              <a:rPr sz="1200" spc="-50" dirty="0">
                <a:latin typeface="Segoe UI"/>
                <a:cs typeface="Segoe UI"/>
              </a:rPr>
              <a:t>имен</a:t>
            </a:r>
            <a:r>
              <a:rPr sz="1200" dirty="0">
                <a:latin typeface="Segoe UI"/>
                <a:cs typeface="Segoe UI"/>
              </a:rPr>
              <a:t>и</a:t>
            </a:r>
            <a:r>
              <a:rPr sz="1200" spc="-100" dirty="0">
                <a:latin typeface="Segoe UI"/>
                <a:cs typeface="Segoe UI"/>
              </a:rPr>
              <a:t> </a:t>
            </a:r>
            <a:r>
              <a:rPr sz="1200" spc="-50" dirty="0">
                <a:latin typeface="Segoe UI"/>
                <a:cs typeface="Segoe UI"/>
              </a:rPr>
              <a:t>Л</a:t>
            </a:r>
            <a:r>
              <a:rPr sz="1200" dirty="0">
                <a:latin typeface="Segoe UI"/>
                <a:cs typeface="Segoe UI"/>
              </a:rPr>
              <a:t>.</a:t>
            </a:r>
            <a:r>
              <a:rPr sz="1200" spc="-100" dirty="0">
                <a:latin typeface="Segoe UI"/>
                <a:cs typeface="Segoe UI"/>
              </a:rPr>
              <a:t> </a:t>
            </a:r>
            <a:r>
              <a:rPr sz="1200" spc="-50" dirty="0">
                <a:latin typeface="Segoe UI"/>
                <a:cs typeface="Segoe UI"/>
              </a:rPr>
              <a:t>И</a:t>
            </a:r>
            <a:r>
              <a:rPr sz="1200" dirty="0">
                <a:latin typeface="Segoe UI"/>
                <a:cs typeface="Segoe UI"/>
              </a:rPr>
              <a:t>.</a:t>
            </a:r>
            <a:r>
              <a:rPr sz="1200" spc="-100" dirty="0">
                <a:latin typeface="Segoe UI"/>
                <a:cs typeface="Segoe UI"/>
              </a:rPr>
              <a:t> </a:t>
            </a:r>
            <a:r>
              <a:rPr sz="1200" spc="-50" dirty="0">
                <a:latin typeface="Segoe UI"/>
                <a:cs typeface="Segoe UI"/>
              </a:rPr>
              <a:t>Новиковой», </a:t>
            </a:r>
            <a:r>
              <a:rPr sz="1200" dirty="0">
                <a:latin typeface="Segoe UI"/>
                <a:cs typeface="Segoe UI"/>
              </a:rPr>
              <a:t>Нижний Новгород</a:t>
            </a:r>
            <a:endParaRPr sz="1200">
              <a:latin typeface="Segoe UI"/>
              <a:cs typeface="Segoe UI"/>
            </a:endParaRPr>
          </a:p>
        </p:txBody>
      </p:sp>
      <p:sp>
        <p:nvSpPr>
          <p:cNvPr id="92" name="object 92"/>
          <p:cNvSpPr txBox="1"/>
          <p:nvPr/>
        </p:nvSpPr>
        <p:spPr>
          <a:xfrm>
            <a:off x="7707097" y="2586981"/>
            <a:ext cx="1439545" cy="711835"/>
          </a:xfrm>
          <a:prstGeom prst="rect">
            <a:avLst/>
          </a:prstGeom>
        </p:spPr>
        <p:txBody>
          <a:bodyPr vert="horz" wrap="square" lIns="0" tIns="0" rIns="0" bIns="0" rtlCol="0">
            <a:spAutoFit/>
          </a:bodyPr>
          <a:lstStyle/>
          <a:p>
            <a:pPr marL="189865" marR="5080" indent="-177800" algn="just">
              <a:lnSpc>
                <a:spcPts val="1400"/>
              </a:lnSpc>
            </a:pPr>
            <a:r>
              <a:rPr sz="1200" dirty="0">
                <a:latin typeface="Segoe UI"/>
                <a:cs typeface="Segoe UI"/>
              </a:rPr>
              <a:t>МБОУ «Лицей № 15 имени академика Ю. Б. Харитона»,</a:t>
            </a:r>
            <a:endParaRPr sz="1200">
              <a:latin typeface="Segoe UI"/>
              <a:cs typeface="Segoe UI"/>
            </a:endParaRPr>
          </a:p>
          <a:p>
            <a:pPr marL="861694">
              <a:lnSpc>
                <a:spcPts val="1360"/>
              </a:lnSpc>
            </a:pPr>
            <a:r>
              <a:rPr sz="1200" dirty="0">
                <a:latin typeface="Segoe UI"/>
                <a:cs typeface="Segoe UI"/>
              </a:rPr>
              <a:t>г. Саров</a:t>
            </a:r>
            <a:endParaRPr sz="1200">
              <a:latin typeface="Segoe UI"/>
              <a:cs typeface="Segoe UI"/>
            </a:endParaRPr>
          </a:p>
        </p:txBody>
      </p:sp>
      <p:sp>
        <p:nvSpPr>
          <p:cNvPr id="93" name="object 93"/>
          <p:cNvSpPr txBox="1"/>
          <p:nvPr/>
        </p:nvSpPr>
        <p:spPr>
          <a:xfrm>
            <a:off x="7261100" y="754439"/>
            <a:ext cx="2559050" cy="647700"/>
          </a:xfrm>
          <a:prstGeom prst="rect">
            <a:avLst/>
          </a:prstGeom>
        </p:spPr>
        <p:txBody>
          <a:bodyPr vert="horz" wrap="square" lIns="0" tIns="0" rIns="0" bIns="0" rtlCol="0">
            <a:spAutoFit/>
          </a:bodyPr>
          <a:lstStyle/>
          <a:p>
            <a:pPr marL="12700" marR="5080">
              <a:lnSpc>
                <a:spcPts val="1700"/>
              </a:lnSpc>
            </a:pPr>
            <a:r>
              <a:rPr sz="1500" b="1" dirty="0">
                <a:solidFill>
                  <a:srgbClr val="575756"/>
                </a:solidFill>
                <a:latin typeface="Segoe UI"/>
                <a:cs typeface="Segoe UI"/>
              </a:rPr>
              <a:t>Базовые ш</a:t>
            </a:r>
            <a:r>
              <a:rPr sz="1500" b="1" spc="-25" dirty="0">
                <a:solidFill>
                  <a:srgbClr val="575756"/>
                </a:solidFill>
                <a:latin typeface="Segoe UI"/>
                <a:cs typeface="Segoe UI"/>
              </a:rPr>
              <a:t>к</a:t>
            </a:r>
            <a:r>
              <a:rPr sz="1500" b="1" dirty="0">
                <a:solidFill>
                  <a:srgbClr val="575756"/>
                </a:solidFill>
                <a:latin typeface="Segoe UI"/>
                <a:cs typeface="Segoe UI"/>
              </a:rPr>
              <a:t>олы </a:t>
            </a:r>
            <a:r>
              <a:rPr sz="1500" b="1" spc="-45" dirty="0">
                <a:solidFill>
                  <a:srgbClr val="575756"/>
                </a:solidFill>
                <a:latin typeface="Segoe UI"/>
                <a:cs typeface="Segoe UI"/>
              </a:rPr>
              <a:t>Р</a:t>
            </a:r>
            <a:r>
              <a:rPr sz="1500" b="1" dirty="0">
                <a:solidFill>
                  <a:srgbClr val="575756"/>
                </a:solidFill>
                <a:latin typeface="Segoe UI"/>
                <a:cs typeface="Segoe UI"/>
              </a:rPr>
              <a:t>оссийс</a:t>
            </a:r>
            <a:r>
              <a:rPr sz="1500" b="1" spc="-25" dirty="0">
                <a:solidFill>
                  <a:srgbClr val="575756"/>
                </a:solidFill>
                <a:latin typeface="Segoe UI"/>
                <a:cs typeface="Segoe UI"/>
              </a:rPr>
              <a:t>к</a:t>
            </a:r>
            <a:r>
              <a:rPr sz="1500" b="1" dirty="0">
                <a:solidFill>
                  <a:srgbClr val="575756"/>
                </a:solidFill>
                <a:latin typeface="Segoe UI"/>
                <a:cs typeface="Segoe UI"/>
              </a:rPr>
              <a:t>ой академии наук в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a:t>
            </a:r>
            <a:endParaRPr sz="1500">
              <a:latin typeface="Segoe UI"/>
              <a:cs typeface="Segoe UI"/>
            </a:endParaRPr>
          </a:p>
        </p:txBody>
      </p:sp>
      <p:sp>
        <p:nvSpPr>
          <p:cNvPr id="94" name="object 94"/>
          <p:cNvSpPr/>
          <p:nvPr/>
        </p:nvSpPr>
        <p:spPr>
          <a:xfrm>
            <a:off x="7585717" y="5648947"/>
            <a:ext cx="43180" cy="47625"/>
          </a:xfrm>
          <a:custGeom>
            <a:avLst/>
            <a:gdLst/>
            <a:ahLst/>
            <a:cxnLst/>
            <a:rect l="l" t="t" r="r" b="b"/>
            <a:pathLst>
              <a:path w="43179" h="47625">
                <a:moveTo>
                  <a:pt x="18635" y="0"/>
                </a:moveTo>
                <a:lnTo>
                  <a:pt x="8304" y="4712"/>
                </a:lnTo>
                <a:lnTo>
                  <a:pt x="1530" y="15557"/>
                </a:lnTo>
                <a:lnTo>
                  <a:pt x="0" y="32690"/>
                </a:lnTo>
                <a:lnTo>
                  <a:pt x="8622" y="43270"/>
                </a:lnTo>
                <a:lnTo>
                  <a:pt x="22002" y="47382"/>
                </a:lnTo>
                <a:lnTo>
                  <a:pt x="26945" y="46844"/>
                </a:lnTo>
                <a:lnTo>
                  <a:pt x="36430" y="41552"/>
                </a:lnTo>
                <a:lnTo>
                  <a:pt x="42337" y="30282"/>
                </a:lnTo>
                <a:lnTo>
                  <a:pt x="43064" y="12630"/>
                </a:lnTo>
                <a:lnTo>
                  <a:pt x="33620" y="3391"/>
                </a:lnTo>
                <a:lnTo>
                  <a:pt x="18635" y="0"/>
                </a:lnTo>
                <a:close/>
              </a:path>
            </a:pathLst>
          </a:custGeom>
          <a:solidFill>
            <a:srgbClr val="5284C4"/>
          </a:solidFill>
        </p:spPr>
        <p:txBody>
          <a:bodyPr wrap="square" lIns="0" tIns="0" rIns="0" bIns="0" rtlCol="0"/>
          <a:lstStyle/>
          <a:p>
            <a:endParaRPr/>
          </a:p>
        </p:txBody>
      </p:sp>
      <p:sp>
        <p:nvSpPr>
          <p:cNvPr id="95" name="object 95"/>
          <p:cNvSpPr/>
          <p:nvPr/>
        </p:nvSpPr>
        <p:spPr>
          <a:xfrm>
            <a:off x="7585717" y="5648947"/>
            <a:ext cx="43180" cy="47625"/>
          </a:xfrm>
          <a:custGeom>
            <a:avLst/>
            <a:gdLst/>
            <a:ahLst/>
            <a:cxnLst/>
            <a:rect l="l" t="t" r="r" b="b"/>
            <a:pathLst>
              <a:path w="43179" h="47625">
                <a:moveTo>
                  <a:pt x="22002" y="47382"/>
                </a:moveTo>
                <a:lnTo>
                  <a:pt x="8622" y="43270"/>
                </a:lnTo>
                <a:lnTo>
                  <a:pt x="0" y="32690"/>
                </a:lnTo>
                <a:lnTo>
                  <a:pt x="1530" y="15557"/>
                </a:lnTo>
                <a:lnTo>
                  <a:pt x="8304" y="4712"/>
                </a:lnTo>
                <a:lnTo>
                  <a:pt x="18635" y="0"/>
                </a:lnTo>
                <a:lnTo>
                  <a:pt x="33620" y="3391"/>
                </a:lnTo>
                <a:lnTo>
                  <a:pt x="43064" y="12630"/>
                </a:lnTo>
                <a:lnTo>
                  <a:pt x="42337" y="30282"/>
                </a:lnTo>
                <a:lnTo>
                  <a:pt x="36430" y="41552"/>
                </a:lnTo>
                <a:lnTo>
                  <a:pt x="26945" y="46844"/>
                </a:lnTo>
                <a:lnTo>
                  <a:pt x="22002" y="47382"/>
                </a:lnTo>
                <a:close/>
              </a:path>
            </a:pathLst>
          </a:custGeom>
          <a:ln w="3175">
            <a:solidFill>
              <a:srgbClr val="FFFFFF"/>
            </a:solidFill>
          </a:ln>
        </p:spPr>
        <p:txBody>
          <a:bodyPr wrap="square" lIns="0" tIns="0" rIns="0" bIns="0" rtlCol="0"/>
          <a:lstStyle/>
          <a:p>
            <a:endParaRPr/>
          </a:p>
        </p:txBody>
      </p:sp>
      <p:sp>
        <p:nvSpPr>
          <p:cNvPr id="96" name="object 96"/>
          <p:cNvSpPr txBox="1"/>
          <p:nvPr/>
        </p:nvSpPr>
        <p:spPr>
          <a:xfrm>
            <a:off x="6443971" y="1443099"/>
            <a:ext cx="288290" cy="482600"/>
          </a:xfrm>
          <a:prstGeom prst="rect">
            <a:avLst/>
          </a:prstGeom>
        </p:spPr>
        <p:txBody>
          <a:bodyPr vert="horz" wrap="square" lIns="0" tIns="0" rIns="0" bIns="0" rtlCol="0">
            <a:spAutoFit/>
          </a:bodyPr>
          <a:lstStyle/>
          <a:p>
            <a:pPr marL="12700">
              <a:lnSpc>
                <a:spcPts val="1980"/>
              </a:lnSpc>
            </a:pPr>
            <a:r>
              <a:rPr sz="1800" b="1" spc="-5" dirty="0">
                <a:solidFill>
                  <a:srgbClr val="F07E2F"/>
                </a:solidFill>
                <a:latin typeface="Segoe UI"/>
                <a:cs typeface="Segoe UI"/>
              </a:rPr>
              <a:t>14</a:t>
            </a:r>
            <a:endParaRPr sz="1800">
              <a:latin typeface="Segoe UI"/>
              <a:cs typeface="Segoe UI"/>
            </a:endParaRPr>
          </a:p>
          <a:p>
            <a:pPr marL="12700">
              <a:lnSpc>
                <a:spcPts val="1980"/>
              </a:lnSpc>
            </a:pPr>
            <a:r>
              <a:rPr sz="1800" b="1" spc="-5" dirty="0">
                <a:solidFill>
                  <a:srgbClr val="878787"/>
                </a:solidFill>
                <a:latin typeface="Segoe UI"/>
                <a:cs typeface="Segoe UI"/>
              </a:rPr>
              <a:t>46</a:t>
            </a:r>
            <a:endParaRPr sz="1800">
              <a:latin typeface="Segoe UI"/>
              <a:cs typeface="Segoe UI"/>
            </a:endParaRPr>
          </a:p>
        </p:txBody>
      </p:sp>
      <p:sp>
        <p:nvSpPr>
          <p:cNvPr id="97" name="object 97"/>
          <p:cNvSpPr/>
          <p:nvPr/>
        </p:nvSpPr>
        <p:spPr>
          <a:xfrm>
            <a:off x="610831" y="4109733"/>
            <a:ext cx="424167" cy="462075"/>
          </a:xfrm>
          <a:prstGeom prst="rect">
            <a:avLst/>
          </a:prstGeom>
          <a:blipFill>
            <a:blip r:embed="rId11" cstate="print"/>
            <a:stretch>
              <a:fillRect/>
            </a:stretch>
          </a:blipFill>
        </p:spPr>
        <p:txBody>
          <a:bodyPr wrap="square" lIns="0" tIns="0" rIns="0" bIns="0" rtlCol="0"/>
          <a:lstStyle/>
          <a:p>
            <a:endParaRPr/>
          </a:p>
        </p:txBody>
      </p:sp>
      <p:sp>
        <p:nvSpPr>
          <p:cNvPr id="98" name="object 98"/>
          <p:cNvSpPr/>
          <p:nvPr/>
        </p:nvSpPr>
        <p:spPr>
          <a:xfrm>
            <a:off x="529325" y="4621183"/>
            <a:ext cx="6440805" cy="0"/>
          </a:xfrm>
          <a:custGeom>
            <a:avLst/>
            <a:gdLst/>
            <a:ahLst/>
            <a:cxnLst/>
            <a:rect l="l" t="t" r="r" b="b"/>
            <a:pathLst>
              <a:path w="6440805">
                <a:moveTo>
                  <a:pt x="0" y="0"/>
                </a:moveTo>
                <a:lnTo>
                  <a:pt x="6440639" y="0"/>
                </a:lnTo>
              </a:path>
            </a:pathLst>
          </a:custGeom>
          <a:ln w="50800">
            <a:solidFill>
              <a:srgbClr val="FFFFFF"/>
            </a:solidFill>
          </a:ln>
        </p:spPr>
        <p:txBody>
          <a:bodyPr wrap="square" lIns="0" tIns="0" rIns="0" bIns="0" rtlCol="0"/>
          <a:lstStyle/>
          <a:p>
            <a:endParaRPr/>
          </a:p>
        </p:txBody>
      </p:sp>
      <p:sp>
        <p:nvSpPr>
          <p:cNvPr id="99" name="object 99"/>
          <p:cNvSpPr/>
          <p:nvPr/>
        </p:nvSpPr>
        <p:spPr>
          <a:xfrm>
            <a:off x="539883" y="2971429"/>
            <a:ext cx="6430645" cy="0"/>
          </a:xfrm>
          <a:custGeom>
            <a:avLst/>
            <a:gdLst/>
            <a:ahLst/>
            <a:cxnLst/>
            <a:rect l="l" t="t" r="r" b="b"/>
            <a:pathLst>
              <a:path w="6430645">
                <a:moveTo>
                  <a:pt x="0" y="0"/>
                </a:moveTo>
                <a:lnTo>
                  <a:pt x="6430073" y="0"/>
                </a:lnTo>
              </a:path>
            </a:pathLst>
          </a:custGeom>
          <a:ln w="50800">
            <a:solidFill>
              <a:srgbClr val="FFFFFF"/>
            </a:solidFill>
          </a:ln>
        </p:spPr>
        <p:txBody>
          <a:bodyPr wrap="square" lIns="0" tIns="0" rIns="0" bIns="0" rtlCol="0"/>
          <a:lstStyle/>
          <a:p>
            <a:endParaRPr/>
          </a:p>
        </p:txBody>
      </p:sp>
      <p:sp>
        <p:nvSpPr>
          <p:cNvPr id="100" name="object 100"/>
          <p:cNvSpPr/>
          <p:nvPr/>
        </p:nvSpPr>
        <p:spPr>
          <a:xfrm>
            <a:off x="530054" y="3497307"/>
            <a:ext cx="6440170" cy="0"/>
          </a:xfrm>
          <a:custGeom>
            <a:avLst/>
            <a:gdLst/>
            <a:ahLst/>
            <a:cxnLst/>
            <a:rect l="l" t="t" r="r" b="b"/>
            <a:pathLst>
              <a:path w="6440170">
                <a:moveTo>
                  <a:pt x="0" y="0"/>
                </a:moveTo>
                <a:lnTo>
                  <a:pt x="6439903" y="0"/>
                </a:lnTo>
              </a:path>
            </a:pathLst>
          </a:custGeom>
          <a:ln w="50800">
            <a:solidFill>
              <a:srgbClr val="FFFFFF"/>
            </a:solidFill>
          </a:ln>
        </p:spPr>
        <p:txBody>
          <a:bodyPr wrap="square" lIns="0" tIns="0" rIns="0" bIns="0" rtlCol="0"/>
          <a:lstStyle/>
          <a:p>
            <a:endParaRPr/>
          </a:p>
        </p:txBody>
      </p:sp>
      <p:sp>
        <p:nvSpPr>
          <p:cNvPr id="101" name="object 101"/>
          <p:cNvSpPr/>
          <p:nvPr/>
        </p:nvSpPr>
        <p:spPr>
          <a:xfrm>
            <a:off x="477600" y="4053794"/>
            <a:ext cx="6492875" cy="0"/>
          </a:xfrm>
          <a:custGeom>
            <a:avLst/>
            <a:gdLst/>
            <a:ahLst/>
            <a:cxnLst/>
            <a:rect l="l" t="t" r="r" b="b"/>
            <a:pathLst>
              <a:path w="6492875">
                <a:moveTo>
                  <a:pt x="0" y="0"/>
                </a:moveTo>
                <a:lnTo>
                  <a:pt x="6492367" y="0"/>
                </a:lnTo>
              </a:path>
            </a:pathLst>
          </a:custGeom>
          <a:ln w="50800">
            <a:solidFill>
              <a:srgbClr val="FFFFFF"/>
            </a:solidFill>
          </a:ln>
        </p:spPr>
        <p:txBody>
          <a:bodyPr wrap="square" lIns="0" tIns="0" rIns="0" bIns="0" rtlCol="0"/>
          <a:lstStyle/>
          <a:p>
            <a:endParaRPr/>
          </a:p>
        </p:txBody>
      </p:sp>
      <p:sp>
        <p:nvSpPr>
          <p:cNvPr id="102" name="object 102"/>
          <p:cNvSpPr/>
          <p:nvPr/>
        </p:nvSpPr>
        <p:spPr>
          <a:xfrm>
            <a:off x="538987" y="6248612"/>
            <a:ext cx="6424930" cy="0"/>
          </a:xfrm>
          <a:custGeom>
            <a:avLst/>
            <a:gdLst/>
            <a:ahLst/>
            <a:cxnLst/>
            <a:rect l="l" t="t" r="r" b="b"/>
            <a:pathLst>
              <a:path w="6424930">
                <a:moveTo>
                  <a:pt x="0" y="0"/>
                </a:moveTo>
                <a:lnTo>
                  <a:pt x="6424587" y="0"/>
                </a:lnTo>
              </a:path>
            </a:pathLst>
          </a:custGeom>
          <a:ln w="50800">
            <a:solidFill>
              <a:srgbClr val="FFFFFF"/>
            </a:solidFill>
          </a:ln>
        </p:spPr>
        <p:txBody>
          <a:bodyPr wrap="square" lIns="0" tIns="0" rIns="0" bIns="0" rtlCol="0"/>
          <a:lstStyle/>
          <a:p>
            <a:endParaRPr/>
          </a:p>
        </p:txBody>
      </p:sp>
      <p:sp>
        <p:nvSpPr>
          <p:cNvPr id="103" name="object 103"/>
          <p:cNvSpPr/>
          <p:nvPr/>
        </p:nvSpPr>
        <p:spPr>
          <a:xfrm>
            <a:off x="1093068" y="1331349"/>
            <a:ext cx="0" cy="5415915"/>
          </a:xfrm>
          <a:custGeom>
            <a:avLst/>
            <a:gdLst/>
            <a:ahLst/>
            <a:cxnLst/>
            <a:rect l="l" t="t" r="r" b="b"/>
            <a:pathLst>
              <a:path h="5415915">
                <a:moveTo>
                  <a:pt x="0" y="0"/>
                </a:moveTo>
                <a:lnTo>
                  <a:pt x="0" y="5415407"/>
                </a:lnTo>
              </a:path>
            </a:pathLst>
          </a:custGeom>
          <a:ln w="50800">
            <a:solidFill>
              <a:srgbClr val="FFFFFF"/>
            </a:solidFill>
          </a:ln>
        </p:spPr>
        <p:txBody>
          <a:bodyPr wrap="square" lIns="0" tIns="0" rIns="0" bIns="0" rtlCol="0"/>
          <a:lstStyle/>
          <a:p>
            <a:endParaRPr/>
          </a:p>
        </p:txBody>
      </p:sp>
      <p:sp>
        <p:nvSpPr>
          <p:cNvPr id="104" name="object 104"/>
          <p:cNvSpPr/>
          <p:nvPr/>
        </p:nvSpPr>
        <p:spPr>
          <a:xfrm>
            <a:off x="5172223" y="1417744"/>
            <a:ext cx="0" cy="5329555"/>
          </a:xfrm>
          <a:custGeom>
            <a:avLst/>
            <a:gdLst/>
            <a:ahLst/>
            <a:cxnLst/>
            <a:rect l="l" t="t" r="r" b="b"/>
            <a:pathLst>
              <a:path h="5329555">
                <a:moveTo>
                  <a:pt x="0" y="0"/>
                </a:moveTo>
                <a:lnTo>
                  <a:pt x="0" y="5329008"/>
                </a:lnTo>
              </a:path>
            </a:pathLst>
          </a:custGeom>
          <a:ln w="50800">
            <a:solidFill>
              <a:srgbClr val="FFFFFF"/>
            </a:solidFill>
          </a:ln>
        </p:spPr>
        <p:txBody>
          <a:bodyPr wrap="square" lIns="0" tIns="0" rIns="0" bIns="0" rtlCol="0"/>
          <a:lstStyle/>
          <a:p>
            <a:endParaRPr/>
          </a:p>
        </p:txBody>
      </p:sp>
      <p:sp>
        <p:nvSpPr>
          <p:cNvPr id="105" name="object 105"/>
          <p:cNvSpPr/>
          <p:nvPr/>
        </p:nvSpPr>
        <p:spPr>
          <a:xfrm>
            <a:off x="7099287" y="3655344"/>
            <a:ext cx="1400746" cy="666718"/>
          </a:xfrm>
          <a:prstGeom prst="rect">
            <a:avLst/>
          </a:prstGeom>
          <a:blipFill>
            <a:blip r:embed="rId12" cstate="print"/>
            <a:stretch>
              <a:fillRect/>
            </a:stretch>
          </a:blipFill>
        </p:spPr>
        <p:txBody>
          <a:bodyPr wrap="square" lIns="0" tIns="0" rIns="0" bIns="0" rtlCol="0"/>
          <a:lstStyle/>
          <a:p>
            <a:endParaRPr/>
          </a:p>
        </p:txBody>
      </p:sp>
      <p:sp>
        <p:nvSpPr>
          <p:cNvPr id="106" name="object 106"/>
          <p:cNvSpPr/>
          <p:nvPr/>
        </p:nvSpPr>
        <p:spPr>
          <a:xfrm>
            <a:off x="9212669" y="2676677"/>
            <a:ext cx="539495" cy="517867"/>
          </a:xfrm>
          <a:prstGeom prst="rect">
            <a:avLst/>
          </a:prstGeom>
          <a:blipFill>
            <a:blip r:embed="rId13" cstate="print"/>
            <a:stretch>
              <a:fillRect/>
            </a:stretch>
          </a:blipFill>
        </p:spPr>
        <p:txBody>
          <a:bodyPr wrap="square" lIns="0" tIns="0" rIns="0" bIns="0" rtlCol="0"/>
          <a:lstStyle/>
          <a:p>
            <a:endParaRPr/>
          </a:p>
        </p:txBody>
      </p:sp>
      <p:sp>
        <p:nvSpPr>
          <p:cNvPr id="107" name="object 107"/>
          <p:cNvSpPr/>
          <p:nvPr/>
        </p:nvSpPr>
        <p:spPr>
          <a:xfrm>
            <a:off x="9274962" y="1766189"/>
            <a:ext cx="505408" cy="476855"/>
          </a:xfrm>
          <a:prstGeom prst="rect">
            <a:avLst/>
          </a:prstGeom>
          <a:blipFill>
            <a:blip r:embed="rId14" cstate="print"/>
            <a:stretch>
              <a:fillRect/>
            </a:stretch>
          </a:blipFill>
        </p:spPr>
        <p:txBody>
          <a:bodyPr wrap="square" lIns="0" tIns="0" rIns="0" bIns="0" rtlCol="0"/>
          <a:lstStyle/>
          <a:p>
            <a:endParaRPr/>
          </a:p>
        </p:txBody>
      </p:sp>
      <p:sp>
        <p:nvSpPr>
          <p:cNvPr id="108" name="object 108"/>
          <p:cNvSpPr/>
          <p:nvPr/>
        </p:nvSpPr>
        <p:spPr>
          <a:xfrm>
            <a:off x="610831" y="3528072"/>
            <a:ext cx="424167" cy="484719"/>
          </a:xfrm>
          <a:prstGeom prst="rect">
            <a:avLst/>
          </a:prstGeom>
          <a:blipFill>
            <a:blip r:embed="rId15" cstate="print"/>
            <a:stretch>
              <a:fillRect/>
            </a:stretch>
          </a:blipFill>
        </p:spPr>
        <p:txBody>
          <a:bodyPr wrap="square" lIns="0" tIns="0" rIns="0" bIns="0" rtlCol="0"/>
          <a:lstStyle/>
          <a:p>
            <a:endParaRPr/>
          </a:p>
        </p:txBody>
      </p:sp>
      <p:sp>
        <p:nvSpPr>
          <p:cNvPr id="109" name="object 109"/>
          <p:cNvSpPr/>
          <p:nvPr/>
        </p:nvSpPr>
        <p:spPr>
          <a:xfrm>
            <a:off x="538987" y="5695051"/>
            <a:ext cx="6423025" cy="0"/>
          </a:xfrm>
          <a:custGeom>
            <a:avLst/>
            <a:gdLst/>
            <a:ahLst/>
            <a:cxnLst/>
            <a:rect l="l" t="t" r="r" b="b"/>
            <a:pathLst>
              <a:path w="6423025">
                <a:moveTo>
                  <a:pt x="0" y="0"/>
                </a:moveTo>
                <a:lnTo>
                  <a:pt x="6422466" y="0"/>
                </a:lnTo>
              </a:path>
            </a:pathLst>
          </a:custGeom>
          <a:ln w="50800">
            <a:solidFill>
              <a:srgbClr val="FFFFFF"/>
            </a:solidFill>
          </a:ln>
        </p:spPr>
        <p:txBody>
          <a:bodyPr wrap="square" lIns="0" tIns="0" rIns="0" bIns="0" rtlCol="0"/>
          <a:lstStyle/>
          <a:p>
            <a:endParaRPr/>
          </a:p>
        </p:txBody>
      </p:sp>
      <p:sp>
        <p:nvSpPr>
          <p:cNvPr id="110" name="object 110"/>
          <p:cNvSpPr/>
          <p:nvPr/>
        </p:nvSpPr>
        <p:spPr>
          <a:xfrm>
            <a:off x="528869" y="5165192"/>
            <a:ext cx="6452235" cy="0"/>
          </a:xfrm>
          <a:custGeom>
            <a:avLst/>
            <a:gdLst/>
            <a:ahLst/>
            <a:cxnLst/>
            <a:rect l="l" t="t" r="r" b="b"/>
            <a:pathLst>
              <a:path w="6452234">
                <a:moveTo>
                  <a:pt x="0" y="0"/>
                </a:moveTo>
                <a:lnTo>
                  <a:pt x="6452108" y="0"/>
                </a:lnTo>
              </a:path>
            </a:pathLst>
          </a:custGeom>
          <a:ln w="50800">
            <a:solidFill>
              <a:srgbClr val="FFFFFF"/>
            </a:solidFill>
          </a:ln>
        </p:spPr>
        <p:txBody>
          <a:bodyPr wrap="square" lIns="0" tIns="0" rIns="0" bIns="0" rtlCol="0"/>
          <a:lstStyle/>
          <a:p>
            <a:endParaRPr/>
          </a:p>
        </p:txBody>
      </p:sp>
      <p:sp>
        <p:nvSpPr>
          <p:cNvPr id="111" name="object 111"/>
          <p:cNvSpPr/>
          <p:nvPr/>
        </p:nvSpPr>
        <p:spPr>
          <a:xfrm>
            <a:off x="610831" y="5722155"/>
            <a:ext cx="424167" cy="489160"/>
          </a:xfrm>
          <a:prstGeom prst="rect">
            <a:avLst/>
          </a:prstGeom>
          <a:blipFill>
            <a:blip r:embed="rId16" cstate="print"/>
            <a:stretch>
              <a:fillRect/>
            </a:stretch>
          </a:blipFill>
        </p:spPr>
        <p:txBody>
          <a:bodyPr wrap="square" lIns="0" tIns="0" rIns="0" bIns="0" rtlCol="0"/>
          <a:lstStyle/>
          <a:p>
            <a:endParaRPr/>
          </a:p>
        </p:txBody>
      </p:sp>
      <p:sp>
        <p:nvSpPr>
          <p:cNvPr id="112" name="object 112"/>
          <p:cNvSpPr/>
          <p:nvPr/>
        </p:nvSpPr>
        <p:spPr>
          <a:xfrm>
            <a:off x="525222" y="1949222"/>
            <a:ext cx="6480175" cy="0"/>
          </a:xfrm>
          <a:custGeom>
            <a:avLst/>
            <a:gdLst/>
            <a:ahLst/>
            <a:cxnLst/>
            <a:rect l="l" t="t" r="r" b="b"/>
            <a:pathLst>
              <a:path w="6480175">
                <a:moveTo>
                  <a:pt x="0" y="0"/>
                </a:moveTo>
                <a:lnTo>
                  <a:pt x="6479882" y="0"/>
                </a:lnTo>
              </a:path>
            </a:pathLst>
          </a:custGeom>
          <a:ln w="50800">
            <a:solidFill>
              <a:srgbClr val="FFFFFF"/>
            </a:solidFill>
          </a:ln>
        </p:spPr>
        <p:txBody>
          <a:bodyPr wrap="square" lIns="0" tIns="0" rIns="0" bIns="0" rtlCol="0"/>
          <a:lstStyle/>
          <a:p>
            <a:endParaRPr/>
          </a:p>
        </p:txBody>
      </p:sp>
      <p:sp>
        <p:nvSpPr>
          <p:cNvPr id="113" name="object 113"/>
          <p:cNvSpPr/>
          <p:nvPr/>
        </p:nvSpPr>
        <p:spPr>
          <a:xfrm>
            <a:off x="449802" y="2467075"/>
            <a:ext cx="6721475" cy="0"/>
          </a:xfrm>
          <a:custGeom>
            <a:avLst/>
            <a:gdLst/>
            <a:ahLst/>
            <a:cxnLst/>
            <a:rect l="l" t="t" r="r" b="b"/>
            <a:pathLst>
              <a:path w="6721475">
                <a:moveTo>
                  <a:pt x="0" y="0"/>
                </a:moveTo>
                <a:lnTo>
                  <a:pt x="6721055" y="0"/>
                </a:lnTo>
              </a:path>
            </a:pathLst>
          </a:custGeom>
          <a:ln w="50800">
            <a:solidFill>
              <a:srgbClr val="FFFFFF"/>
            </a:solidFill>
          </a:ln>
        </p:spPr>
        <p:txBody>
          <a:bodyPr wrap="square" lIns="0" tIns="0" rIns="0" bIns="0" rtlCol="0"/>
          <a:lstStyle/>
          <a:p>
            <a:endParaRPr/>
          </a:p>
        </p:txBody>
      </p:sp>
      <p:sp>
        <p:nvSpPr>
          <p:cNvPr id="114" name="object 114"/>
          <p:cNvSpPr txBox="1"/>
          <p:nvPr/>
        </p:nvSpPr>
        <p:spPr>
          <a:xfrm>
            <a:off x="5435601" y="4098745"/>
            <a:ext cx="1333500" cy="490220"/>
          </a:xfrm>
          <a:prstGeom prst="rect">
            <a:avLst/>
          </a:prstGeom>
        </p:spPr>
        <p:txBody>
          <a:bodyPr vert="horz" wrap="square" lIns="0" tIns="0" rIns="0" bIns="0" rtlCol="0">
            <a:spAutoFit/>
          </a:bodyPr>
          <a:lstStyle/>
          <a:p>
            <a:pPr marL="12700">
              <a:lnSpc>
                <a:spcPts val="1980"/>
              </a:lnSpc>
              <a:tabLst>
                <a:tab pos="551180" algn="l"/>
                <a:tab pos="1122680" algn="l"/>
              </a:tabLst>
            </a:pPr>
            <a:r>
              <a:rPr sz="2700" b="1" baseline="1543" dirty="0">
                <a:solidFill>
                  <a:srgbClr val="F07E2F"/>
                </a:solidFill>
                <a:latin typeface="Segoe UI"/>
                <a:cs typeface="Segoe UI"/>
              </a:rPr>
              <a:t>4	3	</a:t>
            </a:r>
            <a:r>
              <a:rPr sz="1800" b="1" dirty="0">
                <a:solidFill>
                  <a:srgbClr val="F07E2F"/>
                </a:solidFill>
                <a:latin typeface="Segoe UI"/>
                <a:cs typeface="Segoe UI"/>
              </a:rPr>
              <a:t>7</a:t>
            </a:r>
            <a:endParaRPr sz="1800">
              <a:latin typeface="Segoe UI"/>
              <a:cs typeface="Segoe UI"/>
            </a:endParaRPr>
          </a:p>
          <a:p>
            <a:pPr marL="12700">
              <a:lnSpc>
                <a:spcPts val="1980"/>
              </a:lnSpc>
              <a:tabLst>
                <a:tab pos="485140" algn="l"/>
                <a:tab pos="1057275" algn="l"/>
              </a:tabLst>
            </a:pPr>
            <a:r>
              <a:rPr sz="2700" b="1" baseline="1543" dirty="0">
                <a:solidFill>
                  <a:srgbClr val="878787"/>
                </a:solidFill>
                <a:latin typeface="Segoe UI"/>
                <a:cs typeface="Segoe UI"/>
              </a:rPr>
              <a:t>5	</a:t>
            </a:r>
            <a:r>
              <a:rPr sz="2700" b="1" spc="-7" baseline="1543" dirty="0">
                <a:solidFill>
                  <a:srgbClr val="878787"/>
                </a:solidFill>
                <a:latin typeface="Segoe UI"/>
                <a:cs typeface="Segoe UI"/>
              </a:rPr>
              <a:t>1</a:t>
            </a:r>
            <a:r>
              <a:rPr sz="2700" b="1" baseline="1543" dirty="0">
                <a:solidFill>
                  <a:srgbClr val="878787"/>
                </a:solidFill>
                <a:latin typeface="Segoe UI"/>
                <a:cs typeface="Segoe UI"/>
              </a:rPr>
              <a:t>1	</a:t>
            </a:r>
            <a:r>
              <a:rPr sz="1800" b="1" spc="-5" dirty="0">
                <a:solidFill>
                  <a:srgbClr val="878787"/>
                </a:solidFill>
                <a:latin typeface="Segoe UI"/>
                <a:cs typeface="Segoe UI"/>
              </a:rPr>
              <a:t>20</a:t>
            </a:r>
            <a:endParaRPr sz="1800">
              <a:latin typeface="Segoe UI"/>
              <a:cs typeface="Segoe UI"/>
            </a:endParaRPr>
          </a:p>
        </p:txBody>
      </p:sp>
      <p:sp>
        <p:nvSpPr>
          <p:cNvPr id="115" name="object 115"/>
          <p:cNvSpPr txBox="1"/>
          <p:nvPr/>
        </p:nvSpPr>
        <p:spPr>
          <a:xfrm>
            <a:off x="5964825" y="3545076"/>
            <a:ext cx="788670" cy="483234"/>
          </a:xfrm>
          <a:prstGeom prst="rect">
            <a:avLst/>
          </a:prstGeom>
        </p:spPr>
        <p:txBody>
          <a:bodyPr vert="horz" wrap="square" lIns="0" tIns="0" rIns="0" bIns="0" rtlCol="0">
            <a:spAutoFit/>
          </a:bodyPr>
          <a:lstStyle/>
          <a:p>
            <a:pPr marL="12700">
              <a:lnSpc>
                <a:spcPts val="1980"/>
              </a:lnSpc>
              <a:tabLst>
                <a:tab pos="578485" algn="l"/>
              </a:tabLst>
            </a:pPr>
            <a:r>
              <a:rPr sz="1800" b="1" dirty="0">
                <a:solidFill>
                  <a:srgbClr val="F07E2F"/>
                </a:solidFill>
                <a:latin typeface="Segoe UI"/>
                <a:cs typeface="Segoe UI"/>
              </a:rPr>
              <a:t>7	6</a:t>
            </a:r>
            <a:endParaRPr sz="1800">
              <a:latin typeface="Segoe UI"/>
              <a:cs typeface="Segoe UI"/>
            </a:endParaRPr>
          </a:p>
          <a:p>
            <a:pPr marL="12700">
              <a:lnSpc>
                <a:spcPts val="1980"/>
              </a:lnSpc>
              <a:tabLst>
                <a:tab pos="512445" algn="l"/>
              </a:tabLst>
            </a:pPr>
            <a:r>
              <a:rPr sz="1800" b="1" dirty="0">
                <a:solidFill>
                  <a:srgbClr val="878787"/>
                </a:solidFill>
                <a:latin typeface="Segoe UI"/>
                <a:cs typeface="Segoe UI"/>
              </a:rPr>
              <a:t>6	</a:t>
            </a:r>
            <a:r>
              <a:rPr sz="1800" b="1" spc="-5" dirty="0">
                <a:solidFill>
                  <a:srgbClr val="878787"/>
                </a:solidFill>
                <a:latin typeface="Segoe UI"/>
                <a:cs typeface="Segoe UI"/>
              </a:rPr>
              <a:t>23</a:t>
            </a:r>
            <a:endParaRPr sz="1800">
              <a:latin typeface="Segoe UI"/>
              <a:cs typeface="Segoe UI"/>
            </a:endParaRPr>
          </a:p>
        </p:txBody>
      </p:sp>
      <p:sp>
        <p:nvSpPr>
          <p:cNvPr id="116" name="object 116"/>
          <p:cNvSpPr txBox="1"/>
          <p:nvPr/>
        </p:nvSpPr>
        <p:spPr>
          <a:xfrm>
            <a:off x="5431029" y="5744208"/>
            <a:ext cx="1339215" cy="483234"/>
          </a:xfrm>
          <a:prstGeom prst="rect">
            <a:avLst/>
          </a:prstGeom>
        </p:spPr>
        <p:txBody>
          <a:bodyPr vert="horz" wrap="square" lIns="0" tIns="0" rIns="0" bIns="0" rtlCol="0">
            <a:spAutoFit/>
          </a:bodyPr>
          <a:lstStyle/>
          <a:p>
            <a:pPr marL="12700">
              <a:lnSpc>
                <a:spcPts val="1980"/>
              </a:lnSpc>
              <a:tabLst>
                <a:tab pos="546100" algn="l"/>
                <a:tab pos="1128395" algn="l"/>
              </a:tabLst>
            </a:pPr>
            <a:r>
              <a:rPr sz="1800" b="1" dirty="0">
                <a:solidFill>
                  <a:srgbClr val="F07E2F"/>
                </a:solidFill>
                <a:latin typeface="Segoe UI"/>
                <a:cs typeface="Segoe UI"/>
              </a:rPr>
              <a:t>0	4	4</a:t>
            </a:r>
            <a:endParaRPr sz="1800">
              <a:latin typeface="Segoe UI"/>
              <a:cs typeface="Segoe UI"/>
            </a:endParaRPr>
          </a:p>
          <a:p>
            <a:pPr marL="12700">
              <a:lnSpc>
                <a:spcPts val="1980"/>
              </a:lnSpc>
              <a:tabLst>
                <a:tab pos="546100" algn="l"/>
                <a:tab pos="1062990" algn="l"/>
              </a:tabLst>
            </a:pPr>
            <a:r>
              <a:rPr sz="1800" b="1" dirty="0">
                <a:solidFill>
                  <a:srgbClr val="878787"/>
                </a:solidFill>
                <a:latin typeface="Segoe UI"/>
                <a:cs typeface="Segoe UI"/>
              </a:rPr>
              <a:t>8	9	</a:t>
            </a:r>
            <a:r>
              <a:rPr sz="1800" b="1" spc="-5" dirty="0">
                <a:solidFill>
                  <a:srgbClr val="878787"/>
                </a:solidFill>
                <a:latin typeface="Segoe UI"/>
                <a:cs typeface="Segoe UI"/>
              </a:rPr>
              <a:t>18</a:t>
            </a:r>
            <a:endParaRPr sz="1800">
              <a:latin typeface="Segoe UI"/>
              <a:cs typeface="Segoe UI"/>
            </a:endParaRPr>
          </a:p>
        </p:txBody>
      </p:sp>
      <p:sp>
        <p:nvSpPr>
          <p:cNvPr id="117" name="object 117"/>
          <p:cNvSpPr txBox="1"/>
          <p:nvPr/>
        </p:nvSpPr>
        <p:spPr>
          <a:xfrm>
            <a:off x="5424857" y="3536446"/>
            <a:ext cx="157480" cy="482600"/>
          </a:xfrm>
          <a:prstGeom prst="rect">
            <a:avLst/>
          </a:prstGeom>
        </p:spPr>
        <p:txBody>
          <a:bodyPr vert="horz" wrap="square" lIns="0" tIns="0" rIns="0" bIns="0" rtlCol="0">
            <a:spAutoFit/>
          </a:bodyPr>
          <a:lstStyle/>
          <a:p>
            <a:pPr marL="12700">
              <a:lnSpc>
                <a:spcPts val="1980"/>
              </a:lnSpc>
            </a:pPr>
            <a:r>
              <a:rPr sz="1800" b="1" dirty="0">
                <a:solidFill>
                  <a:srgbClr val="F07E2F"/>
                </a:solidFill>
                <a:latin typeface="Segoe UI"/>
                <a:cs typeface="Segoe UI"/>
              </a:rPr>
              <a:t>4</a:t>
            </a:r>
            <a:endParaRPr sz="1800">
              <a:latin typeface="Segoe UI"/>
              <a:cs typeface="Segoe UI"/>
            </a:endParaRPr>
          </a:p>
          <a:p>
            <a:pPr marL="12700">
              <a:lnSpc>
                <a:spcPts val="1980"/>
              </a:lnSpc>
            </a:pPr>
            <a:r>
              <a:rPr sz="1800" b="1" dirty="0">
                <a:solidFill>
                  <a:srgbClr val="878787"/>
                </a:solidFill>
                <a:latin typeface="Segoe UI"/>
                <a:cs typeface="Segoe UI"/>
              </a:rPr>
              <a:t>4</a:t>
            </a:r>
            <a:endParaRPr sz="1800">
              <a:latin typeface="Segoe UI"/>
              <a:cs typeface="Segoe UI"/>
            </a:endParaRPr>
          </a:p>
        </p:txBody>
      </p:sp>
      <p:sp>
        <p:nvSpPr>
          <p:cNvPr id="118" name="object 118"/>
          <p:cNvSpPr/>
          <p:nvPr/>
        </p:nvSpPr>
        <p:spPr>
          <a:xfrm>
            <a:off x="1449107" y="1224415"/>
            <a:ext cx="107950" cy="103505"/>
          </a:xfrm>
          <a:custGeom>
            <a:avLst/>
            <a:gdLst/>
            <a:ahLst/>
            <a:cxnLst/>
            <a:rect l="l" t="t" r="r" b="b"/>
            <a:pathLst>
              <a:path w="107950" h="103505">
                <a:moveTo>
                  <a:pt x="65762" y="0"/>
                </a:moveTo>
                <a:lnTo>
                  <a:pt x="20603" y="11460"/>
                </a:lnTo>
                <a:lnTo>
                  <a:pt x="0" y="42047"/>
                </a:lnTo>
                <a:lnTo>
                  <a:pt x="1344" y="58345"/>
                </a:lnTo>
                <a:lnTo>
                  <a:pt x="22689" y="93162"/>
                </a:lnTo>
                <a:lnTo>
                  <a:pt x="54474" y="103189"/>
                </a:lnTo>
                <a:lnTo>
                  <a:pt x="69211" y="101316"/>
                </a:lnTo>
                <a:lnTo>
                  <a:pt x="82448" y="96034"/>
                </a:lnTo>
                <a:lnTo>
                  <a:pt x="93656" y="87843"/>
                </a:lnTo>
                <a:lnTo>
                  <a:pt x="102301" y="77245"/>
                </a:lnTo>
                <a:lnTo>
                  <a:pt x="107854" y="64741"/>
                </a:lnTo>
                <a:lnTo>
                  <a:pt x="107064" y="47412"/>
                </a:lnTo>
                <a:lnTo>
                  <a:pt x="88206" y="10807"/>
                </a:lnTo>
                <a:lnTo>
                  <a:pt x="65762" y="0"/>
                </a:lnTo>
                <a:close/>
              </a:path>
            </a:pathLst>
          </a:custGeom>
          <a:solidFill>
            <a:srgbClr val="F07E2F"/>
          </a:solidFill>
        </p:spPr>
        <p:txBody>
          <a:bodyPr wrap="square" lIns="0" tIns="0" rIns="0" bIns="0" rtlCol="0"/>
          <a:lstStyle/>
          <a:p>
            <a:endParaRPr/>
          </a:p>
        </p:txBody>
      </p:sp>
      <p:sp>
        <p:nvSpPr>
          <p:cNvPr id="119" name="object 119"/>
          <p:cNvSpPr/>
          <p:nvPr/>
        </p:nvSpPr>
        <p:spPr>
          <a:xfrm>
            <a:off x="1449107" y="1224415"/>
            <a:ext cx="107950" cy="103505"/>
          </a:xfrm>
          <a:custGeom>
            <a:avLst/>
            <a:gdLst/>
            <a:ahLst/>
            <a:cxnLst/>
            <a:rect l="l" t="t" r="r" b="b"/>
            <a:pathLst>
              <a:path w="107950" h="103505">
                <a:moveTo>
                  <a:pt x="54474" y="103189"/>
                </a:moveTo>
                <a:lnTo>
                  <a:pt x="93656" y="87843"/>
                </a:lnTo>
                <a:lnTo>
                  <a:pt x="107854" y="64741"/>
                </a:lnTo>
                <a:lnTo>
                  <a:pt x="107064" y="47412"/>
                </a:lnTo>
                <a:lnTo>
                  <a:pt x="88206" y="10807"/>
                </a:lnTo>
                <a:lnTo>
                  <a:pt x="65762" y="0"/>
                </a:lnTo>
                <a:lnTo>
                  <a:pt x="48235" y="1066"/>
                </a:lnTo>
                <a:lnTo>
                  <a:pt x="10804" y="20033"/>
                </a:lnTo>
                <a:lnTo>
                  <a:pt x="0" y="42047"/>
                </a:lnTo>
                <a:lnTo>
                  <a:pt x="1344" y="58345"/>
                </a:lnTo>
                <a:lnTo>
                  <a:pt x="22689" y="93162"/>
                </a:lnTo>
                <a:lnTo>
                  <a:pt x="54474" y="103189"/>
                </a:lnTo>
                <a:close/>
              </a:path>
            </a:pathLst>
          </a:custGeom>
          <a:ln w="6350">
            <a:solidFill>
              <a:srgbClr val="000000"/>
            </a:solidFill>
          </a:ln>
        </p:spPr>
        <p:txBody>
          <a:bodyPr wrap="square" lIns="0" tIns="0" rIns="0" bIns="0" rtlCol="0"/>
          <a:lstStyle/>
          <a:p>
            <a:endParaRPr/>
          </a:p>
        </p:txBody>
      </p:sp>
      <p:sp>
        <p:nvSpPr>
          <p:cNvPr id="120" name="object 120"/>
          <p:cNvSpPr/>
          <p:nvPr/>
        </p:nvSpPr>
        <p:spPr>
          <a:xfrm>
            <a:off x="610831" y="5193182"/>
            <a:ext cx="424167" cy="470103"/>
          </a:xfrm>
          <a:prstGeom prst="rect">
            <a:avLst/>
          </a:prstGeom>
          <a:blipFill>
            <a:blip r:embed="rId17" cstate="print"/>
            <a:stretch>
              <a:fillRect/>
            </a:stretch>
          </a:blipFill>
        </p:spPr>
        <p:txBody>
          <a:bodyPr wrap="square" lIns="0" tIns="0" rIns="0" bIns="0" rtlCol="0"/>
          <a:lstStyle/>
          <a:p>
            <a:endParaRPr/>
          </a:p>
        </p:txBody>
      </p:sp>
      <p:sp>
        <p:nvSpPr>
          <p:cNvPr id="121" name="object 121"/>
          <p:cNvSpPr/>
          <p:nvPr/>
        </p:nvSpPr>
        <p:spPr>
          <a:xfrm>
            <a:off x="615000" y="6281928"/>
            <a:ext cx="419986" cy="457715"/>
          </a:xfrm>
          <a:prstGeom prst="rect">
            <a:avLst/>
          </a:prstGeom>
          <a:blipFill>
            <a:blip r:embed="rId18" cstate="print"/>
            <a:stretch>
              <a:fillRect/>
            </a:stretch>
          </a:blipFill>
        </p:spPr>
        <p:txBody>
          <a:bodyPr wrap="square" lIns="0" tIns="0" rIns="0" bIns="0" rtlCol="0"/>
          <a:lstStyle/>
          <a:p>
            <a:endParaRPr/>
          </a:p>
        </p:txBody>
      </p:sp>
      <p:sp>
        <p:nvSpPr>
          <p:cNvPr id="122" name="object 122"/>
          <p:cNvSpPr/>
          <p:nvPr/>
        </p:nvSpPr>
        <p:spPr>
          <a:xfrm>
            <a:off x="7280149" y="4322051"/>
            <a:ext cx="0" cy="1359535"/>
          </a:xfrm>
          <a:custGeom>
            <a:avLst/>
            <a:gdLst/>
            <a:ahLst/>
            <a:cxnLst/>
            <a:rect l="l" t="t" r="r" b="b"/>
            <a:pathLst>
              <a:path h="1359535">
                <a:moveTo>
                  <a:pt x="0" y="0"/>
                </a:moveTo>
                <a:lnTo>
                  <a:pt x="0" y="1359446"/>
                </a:lnTo>
              </a:path>
            </a:pathLst>
          </a:custGeom>
          <a:ln w="12700">
            <a:solidFill>
              <a:srgbClr val="5284C4"/>
            </a:solidFill>
          </a:ln>
        </p:spPr>
        <p:txBody>
          <a:bodyPr wrap="square" lIns="0" tIns="0" rIns="0" bIns="0" rtlCol="0"/>
          <a:lstStyle/>
          <a:p>
            <a:endParaRPr/>
          </a:p>
        </p:txBody>
      </p:sp>
      <p:sp>
        <p:nvSpPr>
          <p:cNvPr id="123" name="object 123"/>
          <p:cNvSpPr/>
          <p:nvPr/>
        </p:nvSpPr>
        <p:spPr>
          <a:xfrm>
            <a:off x="7267449" y="2413032"/>
            <a:ext cx="0" cy="1242695"/>
          </a:xfrm>
          <a:custGeom>
            <a:avLst/>
            <a:gdLst/>
            <a:ahLst/>
            <a:cxnLst/>
            <a:rect l="l" t="t" r="r" b="b"/>
            <a:pathLst>
              <a:path h="1242695">
                <a:moveTo>
                  <a:pt x="0" y="0"/>
                </a:moveTo>
                <a:lnTo>
                  <a:pt x="0" y="1242288"/>
                </a:lnTo>
              </a:path>
            </a:pathLst>
          </a:custGeom>
          <a:ln w="12700">
            <a:solidFill>
              <a:srgbClr val="5284C4"/>
            </a:solidFill>
          </a:ln>
        </p:spPr>
        <p:txBody>
          <a:bodyPr wrap="square" lIns="0" tIns="0" rIns="0" bIns="0" rtlCol="0"/>
          <a:lstStyle/>
          <a:p>
            <a:endParaRPr/>
          </a:p>
        </p:txBody>
      </p:sp>
      <p:sp>
        <p:nvSpPr>
          <p:cNvPr id="124" name="object 124"/>
          <p:cNvSpPr/>
          <p:nvPr/>
        </p:nvSpPr>
        <p:spPr>
          <a:xfrm>
            <a:off x="7261104" y="2419382"/>
            <a:ext cx="121285" cy="0"/>
          </a:xfrm>
          <a:custGeom>
            <a:avLst/>
            <a:gdLst/>
            <a:ahLst/>
            <a:cxnLst/>
            <a:rect l="l" t="t" r="r" b="b"/>
            <a:pathLst>
              <a:path w="121284">
                <a:moveTo>
                  <a:pt x="120992" y="0"/>
                </a:moveTo>
                <a:lnTo>
                  <a:pt x="0" y="0"/>
                </a:lnTo>
              </a:path>
            </a:pathLst>
          </a:custGeom>
          <a:ln w="12700">
            <a:solidFill>
              <a:srgbClr val="5284C4"/>
            </a:solidFill>
          </a:ln>
        </p:spPr>
        <p:txBody>
          <a:bodyPr wrap="square" lIns="0" tIns="0" rIns="0" bIns="0" rtlCol="0"/>
          <a:lstStyle/>
          <a:p>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48</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a:spLocks noGrp="1"/>
          </p:cNvSpPr>
          <p:nvPr>
            <p:ph type="title"/>
          </p:nvPr>
        </p:nvSpPr>
        <p:spPr>
          <a:prstGeom prst="rect">
            <a:avLst/>
          </a:prstGeom>
        </p:spPr>
        <p:txBody>
          <a:bodyPr vert="horz" wrap="square" lIns="0" tIns="175248" rIns="0" bIns="0" rtlCol="0">
            <a:spAutoFit/>
          </a:bodyPr>
          <a:lstStyle/>
          <a:p>
            <a:pPr marL="1849120">
              <a:lnSpc>
                <a:spcPts val="2375"/>
              </a:lnSpc>
            </a:pPr>
            <a:r>
              <a:rPr spc="70" dirty="0"/>
              <a:t>ВСЕ</a:t>
            </a:r>
            <a:r>
              <a:rPr spc="60" dirty="0"/>
              <a:t>Р</a:t>
            </a:r>
            <a:r>
              <a:rPr spc="70" dirty="0"/>
              <a:t>О</a:t>
            </a:r>
            <a:r>
              <a:rPr spc="25" dirty="0"/>
              <a:t>С</a:t>
            </a:r>
            <a:r>
              <a:rPr spc="70" dirty="0"/>
              <a:t>СИЙСКИЙ</a:t>
            </a:r>
          </a:p>
        </p:txBody>
      </p:sp>
      <p:sp>
        <p:nvSpPr>
          <p:cNvPr id="41" name="object 41"/>
          <p:cNvSpPr txBox="1"/>
          <p:nvPr/>
        </p:nvSpPr>
        <p:spPr>
          <a:xfrm>
            <a:off x="2323569" y="975052"/>
            <a:ext cx="2214245" cy="1235710"/>
          </a:xfrm>
          <a:prstGeom prst="rect">
            <a:avLst/>
          </a:prstGeom>
        </p:spPr>
        <p:txBody>
          <a:bodyPr vert="horz" wrap="square" lIns="0" tIns="0" rIns="0" bIns="0" rtlCol="0">
            <a:spAutoFit/>
          </a:bodyPr>
          <a:lstStyle/>
          <a:p>
            <a:pPr marL="17145">
              <a:lnSpc>
                <a:spcPct val="100000"/>
              </a:lnSpc>
            </a:pPr>
            <a:r>
              <a:rPr sz="2000" b="1" spc="-5" dirty="0">
                <a:solidFill>
                  <a:srgbClr val="5284C4"/>
                </a:solidFill>
                <a:latin typeface="Segoe UI"/>
                <a:cs typeface="Segoe UI"/>
              </a:rPr>
              <a:t>К</a:t>
            </a:r>
            <a:r>
              <a:rPr sz="2000" b="1" spc="70" dirty="0">
                <a:solidFill>
                  <a:srgbClr val="5284C4"/>
                </a:solidFill>
                <a:latin typeface="Segoe UI"/>
                <a:cs typeface="Segoe UI"/>
              </a:rPr>
              <a:t>ОНКУ</a:t>
            </a:r>
            <a:r>
              <a:rPr sz="2000" b="1" spc="60" dirty="0">
                <a:solidFill>
                  <a:srgbClr val="5284C4"/>
                </a:solidFill>
                <a:latin typeface="Segoe UI"/>
                <a:cs typeface="Segoe UI"/>
              </a:rPr>
              <a:t>Р</a:t>
            </a:r>
            <a:r>
              <a:rPr sz="2000" b="1" dirty="0">
                <a:solidFill>
                  <a:srgbClr val="5284C4"/>
                </a:solidFill>
                <a:latin typeface="Segoe UI"/>
                <a:cs typeface="Segoe UI"/>
              </a:rPr>
              <a:t>С</a:t>
            </a:r>
            <a:endParaRPr sz="2000">
              <a:latin typeface="Segoe UI"/>
              <a:cs typeface="Segoe UI"/>
            </a:endParaRPr>
          </a:p>
          <a:p>
            <a:pPr marL="17145" marR="5080" indent="-5080">
              <a:lnSpc>
                <a:spcPct val="108300"/>
              </a:lnSpc>
            </a:pPr>
            <a:r>
              <a:rPr sz="3000" b="1" spc="52" baseline="2777" dirty="0">
                <a:solidFill>
                  <a:srgbClr val="5284C4"/>
                </a:solidFill>
                <a:latin typeface="Segoe UI"/>
                <a:cs typeface="Segoe UI"/>
              </a:rPr>
              <a:t>«</a:t>
            </a:r>
            <a:r>
              <a:rPr sz="2000" b="1" spc="70" dirty="0">
                <a:solidFill>
                  <a:srgbClr val="5284C4"/>
                </a:solidFill>
                <a:latin typeface="Segoe UI"/>
                <a:cs typeface="Segoe UI"/>
              </a:rPr>
              <a:t>УЧИТ</a:t>
            </a:r>
            <a:r>
              <a:rPr sz="2000" b="1" spc="120" dirty="0">
                <a:solidFill>
                  <a:srgbClr val="5284C4"/>
                </a:solidFill>
                <a:latin typeface="Segoe UI"/>
                <a:cs typeface="Segoe UI"/>
              </a:rPr>
              <a:t>Е</a:t>
            </a:r>
            <a:r>
              <a:rPr sz="2000" b="1" spc="70" dirty="0">
                <a:solidFill>
                  <a:srgbClr val="5284C4"/>
                </a:solidFill>
                <a:latin typeface="Segoe UI"/>
                <a:cs typeface="Segoe UI"/>
              </a:rPr>
              <a:t>Л</a:t>
            </a:r>
            <a:r>
              <a:rPr sz="2000" b="1" dirty="0">
                <a:solidFill>
                  <a:srgbClr val="5284C4"/>
                </a:solidFill>
                <a:latin typeface="Segoe UI"/>
                <a:cs typeface="Segoe UI"/>
              </a:rPr>
              <a:t>Ь</a:t>
            </a:r>
            <a:r>
              <a:rPr sz="2000" b="1" spc="70" dirty="0">
                <a:solidFill>
                  <a:srgbClr val="5284C4"/>
                </a:solidFill>
                <a:latin typeface="Segoe UI"/>
                <a:cs typeface="Segoe UI"/>
              </a:rPr>
              <a:t> </a:t>
            </a:r>
            <a:r>
              <a:rPr sz="2000" b="1" spc="30" dirty="0">
                <a:solidFill>
                  <a:srgbClr val="5284C4"/>
                </a:solidFill>
                <a:latin typeface="Segoe UI"/>
                <a:cs typeface="Segoe UI"/>
              </a:rPr>
              <a:t>Г</a:t>
            </a:r>
            <a:r>
              <a:rPr sz="2000" b="1" spc="60" dirty="0">
                <a:solidFill>
                  <a:srgbClr val="5284C4"/>
                </a:solidFill>
                <a:latin typeface="Segoe UI"/>
                <a:cs typeface="Segoe UI"/>
              </a:rPr>
              <a:t>О</a:t>
            </a:r>
            <a:r>
              <a:rPr sz="2000" b="1" spc="70" dirty="0">
                <a:solidFill>
                  <a:srgbClr val="5284C4"/>
                </a:solidFill>
                <a:latin typeface="Segoe UI"/>
                <a:cs typeface="Segoe UI"/>
              </a:rPr>
              <a:t>ДА </a:t>
            </a:r>
            <a:r>
              <a:rPr sz="2000" b="1" spc="60" dirty="0">
                <a:solidFill>
                  <a:srgbClr val="5284C4"/>
                </a:solidFill>
                <a:latin typeface="Segoe UI"/>
                <a:cs typeface="Segoe UI"/>
              </a:rPr>
              <a:t>Р</a:t>
            </a:r>
            <a:r>
              <a:rPr sz="2000" b="1" spc="70" dirty="0">
                <a:solidFill>
                  <a:srgbClr val="5284C4"/>
                </a:solidFill>
                <a:latin typeface="Segoe UI"/>
                <a:cs typeface="Segoe UI"/>
              </a:rPr>
              <a:t>О</a:t>
            </a:r>
            <a:r>
              <a:rPr sz="2000" b="1" spc="25" dirty="0">
                <a:solidFill>
                  <a:srgbClr val="5284C4"/>
                </a:solidFill>
                <a:latin typeface="Segoe UI"/>
                <a:cs typeface="Segoe UI"/>
              </a:rPr>
              <a:t>С</a:t>
            </a:r>
            <a:r>
              <a:rPr sz="2000" b="1" spc="70" dirty="0">
                <a:solidFill>
                  <a:srgbClr val="5284C4"/>
                </a:solidFill>
                <a:latin typeface="Segoe UI"/>
                <a:cs typeface="Segoe UI"/>
              </a:rPr>
              <a:t>СИ</a:t>
            </a:r>
            <a:r>
              <a:rPr sz="2000" b="1" spc="30" dirty="0">
                <a:solidFill>
                  <a:srgbClr val="5284C4"/>
                </a:solidFill>
                <a:latin typeface="Segoe UI"/>
                <a:cs typeface="Segoe UI"/>
              </a:rPr>
              <a:t>И</a:t>
            </a:r>
            <a:r>
              <a:rPr sz="3000" b="1" baseline="2777" dirty="0">
                <a:solidFill>
                  <a:srgbClr val="5284C4"/>
                </a:solidFill>
                <a:latin typeface="Segoe UI"/>
                <a:cs typeface="Segoe UI"/>
              </a:rPr>
              <a:t>»</a:t>
            </a:r>
            <a:endParaRPr sz="3000" baseline="2777">
              <a:latin typeface="Segoe UI"/>
              <a:cs typeface="Segoe UI"/>
            </a:endParaRPr>
          </a:p>
          <a:p>
            <a:pPr marL="12700">
              <a:lnSpc>
                <a:spcPts val="2140"/>
              </a:lnSpc>
              <a:spcBef>
                <a:spcPts val="365"/>
              </a:spcBef>
            </a:pPr>
            <a:r>
              <a:rPr sz="1800" b="1" spc="-90" dirty="0">
                <a:solidFill>
                  <a:srgbClr val="7A9BD1"/>
                </a:solidFill>
                <a:latin typeface="Segoe UI"/>
                <a:cs typeface="Segoe UI"/>
              </a:rPr>
              <a:t>Р</a:t>
            </a:r>
            <a:r>
              <a:rPr sz="1800" b="1" spc="-40" dirty="0">
                <a:solidFill>
                  <a:srgbClr val="7A9BD1"/>
                </a:solidFill>
                <a:latin typeface="Segoe UI"/>
                <a:cs typeface="Segoe UI"/>
              </a:rPr>
              <a:t>егиональны</a:t>
            </a:r>
            <a:r>
              <a:rPr sz="1800" b="1" dirty="0">
                <a:solidFill>
                  <a:srgbClr val="7A9BD1"/>
                </a:solidFill>
                <a:latin typeface="Segoe UI"/>
                <a:cs typeface="Segoe UI"/>
              </a:rPr>
              <a:t>й</a:t>
            </a:r>
            <a:r>
              <a:rPr sz="1800" b="1" spc="-75" dirty="0">
                <a:solidFill>
                  <a:srgbClr val="7A9BD1"/>
                </a:solidFill>
                <a:latin typeface="Segoe UI"/>
                <a:cs typeface="Segoe UI"/>
              </a:rPr>
              <a:t> </a:t>
            </a:r>
            <a:r>
              <a:rPr sz="1800" b="1" spc="-65" dirty="0">
                <a:solidFill>
                  <a:srgbClr val="7A9BD1"/>
                </a:solidFill>
                <a:latin typeface="Segoe UI"/>
                <a:cs typeface="Segoe UI"/>
              </a:rPr>
              <a:t>э</a:t>
            </a:r>
            <a:r>
              <a:rPr sz="1800" b="1" spc="-40" dirty="0">
                <a:solidFill>
                  <a:srgbClr val="7A9BD1"/>
                </a:solidFill>
                <a:latin typeface="Segoe UI"/>
                <a:cs typeface="Segoe UI"/>
              </a:rPr>
              <a:t>тап</a:t>
            </a:r>
            <a:endParaRPr sz="1800">
              <a:latin typeface="Segoe UI"/>
              <a:cs typeface="Segoe UI"/>
            </a:endParaRPr>
          </a:p>
        </p:txBody>
      </p:sp>
      <p:sp>
        <p:nvSpPr>
          <p:cNvPr id="42" name="object 42"/>
          <p:cNvSpPr txBox="1">
            <a:spLocks noGrp="1"/>
          </p:cNvSpPr>
          <p:nvPr>
            <p:ph sz="half" idx="2"/>
          </p:nvPr>
        </p:nvSpPr>
        <p:spPr>
          <a:xfrm>
            <a:off x="872924" y="2315202"/>
            <a:ext cx="4261485" cy="4193456"/>
          </a:xfrm>
          <a:prstGeom prst="rect">
            <a:avLst/>
          </a:prstGeom>
        </p:spPr>
        <p:txBody>
          <a:bodyPr vert="horz" wrap="square" lIns="0" tIns="0" rIns="0" bIns="0" rtlCol="0">
            <a:spAutoFit/>
          </a:bodyPr>
          <a:lstStyle/>
          <a:p>
            <a:pPr marL="228600">
              <a:lnSpc>
                <a:spcPts val="1310"/>
              </a:lnSpc>
            </a:pPr>
            <a:r>
              <a:rPr dirty="0"/>
              <a:t>В </a:t>
            </a:r>
            <a:r>
              <a:rPr spc="35" dirty="0"/>
              <a:t> </a:t>
            </a:r>
            <a:r>
              <a:rPr dirty="0"/>
              <a:t>региональном </a:t>
            </a:r>
            <a:r>
              <a:rPr spc="35" dirty="0"/>
              <a:t> </a:t>
            </a:r>
            <a:r>
              <a:rPr dirty="0"/>
              <a:t>этапе </a:t>
            </a:r>
            <a:r>
              <a:rPr spc="30" dirty="0"/>
              <a:t> </a:t>
            </a:r>
            <a:r>
              <a:rPr dirty="0"/>
              <a:t>к</a:t>
            </a:r>
          </a:p>
          <a:p>
            <a:pPr marL="12700" marR="2363470">
              <a:lnSpc>
                <a:spcPts val="1300"/>
              </a:lnSpc>
              <a:spcBef>
                <a:spcPts val="50"/>
              </a:spcBef>
            </a:pPr>
            <a:r>
              <a:rPr dirty="0"/>
              <a:t>«Учитель</a:t>
            </a:r>
            <a:r>
              <a:rPr spc="-80" dirty="0"/>
              <a:t> </a:t>
            </a:r>
            <a:r>
              <a:rPr dirty="0"/>
              <a:t>года</a:t>
            </a:r>
            <a:r>
              <a:rPr spc="-85" dirty="0"/>
              <a:t> </a:t>
            </a:r>
            <a:r>
              <a:rPr dirty="0"/>
              <a:t>России»</a:t>
            </a:r>
            <a:r>
              <a:rPr spc="-85" dirty="0"/>
              <a:t> </a:t>
            </a:r>
            <a:r>
              <a:rPr dirty="0"/>
              <a:t>в</a:t>
            </a:r>
            <a:r>
              <a:rPr spc="-85" dirty="0"/>
              <a:t> </a:t>
            </a:r>
            <a:r>
              <a:rPr dirty="0"/>
              <a:t>2021 приняли </a:t>
            </a:r>
            <a:r>
              <a:rPr spc="-50" dirty="0"/>
              <a:t> </a:t>
            </a:r>
            <a:r>
              <a:rPr dirty="0"/>
              <a:t>участие </a:t>
            </a:r>
            <a:r>
              <a:rPr spc="-50" dirty="0"/>
              <a:t> </a:t>
            </a:r>
            <a:r>
              <a:rPr dirty="0"/>
              <a:t>38 </a:t>
            </a:r>
            <a:r>
              <a:rPr spc="-50" dirty="0"/>
              <a:t> </a:t>
            </a:r>
            <a:r>
              <a:rPr dirty="0"/>
              <a:t>педаго ческих </a:t>
            </a:r>
            <a:r>
              <a:rPr spc="10" dirty="0"/>
              <a:t> </a:t>
            </a:r>
            <a:r>
              <a:rPr dirty="0"/>
              <a:t>работников </a:t>
            </a:r>
            <a:r>
              <a:rPr spc="10" dirty="0"/>
              <a:t> </a:t>
            </a:r>
            <a:r>
              <a:rPr dirty="0"/>
              <a:t>общеоб разовательных</a:t>
            </a:r>
            <a:r>
              <a:rPr spc="-5" dirty="0"/>
              <a:t> </a:t>
            </a:r>
            <a:r>
              <a:rPr dirty="0"/>
              <a:t>организаций из</a:t>
            </a:r>
            <a:r>
              <a:rPr spc="120" dirty="0"/>
              <a:t> </a:t>
            </a:r>
            <a:r>
              <a:rPr dirty="0"/>
              <a:t>38</a:t>
            </a:r>
            <a:r>
              <a:rPr spc="120" dirty="0"/>
              <a:t> </a:t>
            </a:r>
            <a:r>
              <a:rPr dirty="0"/>
              <a:t>муниципальных</a:t>
            </a:r>
            <a:r>
              <a:rPr spc="120" dirty="0"/>
              <a:t> </a:t>
            </a:r>
            <a:r>
              <a:rPr dirty="0"/>
              <a:t>рай</a:t>
            </a:r>
            <a:r>
              <a:rPr spc="-5" dirty="0">
                <a:latin typeface="Segoe UI"/>
                <a:cs typeface="Segoe UI"/>
              </a:rPr>
              <a:t>- </a:t>
            </a:r>
            <a:r>
              <a:rPr dirty="0"/>
              <a:t>онов,</a:t>
            </a:r>
            <a:r>
              <a:rPr spc="-25" dirty="0"/>
              <a:t> </a:t>
            </a:r>
            <a:r>
              <a:rPr dirty="0"/>
              <a:t>городских</a:t>
            </a:r>
            <a:r>
              <a:rPr spc="-25" dirty="0"/>
              <a:t> </a:t>
            </a:r>
            <a:r>
              <a:rPr dirty="0"/>
              <a:t>и</a:t>
            </a:r>
            <a:r>
              <a:rPr spc="-25" dirty="0"/>
              <a:t> </a:t>
            </a:r>
            <a:r>
              <a:rPr dirty="0"/>
              <a:t>муници</a:t>
            </a:r>
            <a:r>
              <a:rPr spc="-5" dirty="0">
                <a:latin typeface="Segoe UI"/>
                <a:cs typeface="Segoe UI"/>
              </a:rPr>
              <a:t>- </a:t>
            </a:r>
            <a:r>
              <a:rPr dirty="0"/>
              <a:t>пальных </a:t>
            </a:r>
            <a:r>
              <a:rPr spc="-150" dirty="0"/>
              <a:t> </a:t>
            </a:r>
            <a:r>
              <a:rPr dirty="0"/>
              <a:t>округов </a:t>
            </a:r>
            <a:r>
              <a:rPr spc="-150" dirty="0"/>
              <a:t> </a:t>
            </a:r>
            <a:r>
              <a:rPr dirty="0"/>
              <a:t>Нижего</a:t>
            </a:r>
            <a:r>
              <a:rPr spc="-5" dirty="0">
                <a:latin typeface="Segoe UI"/>
                <a:cs typeface="Segoe UI"/>
              </a:rPr>
              <a:t>- </a:t>
            </a:r>
            <a:r>
              <a:rPr dirty="0"/>
              <a:t>родской области.</a:t>
            </a:r>
          </a:p>
          <a:p>
            <a:pPr marL="12700" marR="2378710" indent="215900">
              <a:lnSpc>
                <a:spcPts val="1300"/>
              </a:lnSpc>
              <a:tabLst>
                <a:tab pos="358775" algn="l"/>
                <a:tab pos="458470" algn="l"/>
                <a:tab pos="532765" algn="l"/>
                <a:tab pos="993140" algn="l"/>
                <a:tab pos="1224915" algn="l"/>
                <a:tab pos="1361440" algn="l"/>
                <a:tab pos="1494790" algn="l"/>
              </a:tabLst>
            </a:pPr>
            <a:r>
              <a:rPr dirty="0"/>
              <a:t>Финал  </a:t>
            </a:r>
            <a:r>
              <a:rPr spc="80" dirty="0"/>
              <a:t> </a:t>
            </a:r>
            <a:r>
              <a:rPr dirty="0"/>
              <a:t>регионального этапа			профессиональн</a:t>
            </a:r>
            <a:r>
              <a:rPr spc="-5" dirty="0"/>
              <a:t>о</a:t>
            </a:r>
            <a:r>
              <a:rPr spc="-5" dirty="0">
                <a:latin typeface="Segoe UI"/>
                <a:cs typeface="Segoe UI"/>
              </a:rPr>
              <a:t>- </a:t>
            </a:r>
            <a:r>
              <a:rPr dirty="0"/>
              <a:t>го </a:t>
            </a:r>
            <a:r>
              <a:rPr spc="140" dirty="0"/>
              <a:t> </a:t>
            </a:r>
            <a:r>
              <a:rPr dirty="0"/>
              <a:t>конкурса </a:t>
            </a:r>
            <a:r>
              <a:rPr spc="140" dirty="0"/>
              <a:t> </a:t>
            </a:r>
            <a:r>
              <a:rPr dirty="0"/>
              <a:t>проведен </a:t>
            </a:r>
            <a:r>
              <a:rPr spc="140" dirty="0"/>
              <a:t> </a:t>
            </a:r>
            <a:r>
              <a:rPr dirty="0"/>
              <a:t>12 мая </a:t>
            </a:r>
            <a:r>
              <a:rPr spc="110" dirty="0"/>
              <a:t> </a:t>
            </a:r>
            <a:r>
              <a:rPr dirty="0"/>
              <a:t>2021 </a:t>
            </a:r>
            <a:r>
              <a:rPr spc="110" dirty="0"/>
              <a:t> </a:t>
            </a:r>
            <a:r>
              <a:rPr dirty="0"/>
              <a:t>года </a:t>
            </a:r>
            <a:r>
              <a:rPr spc="105" dirty="0"/>
              <a:t> </a:t>
            </a:r>
            <a:r>
              <a:rPr dirty="0"/>
              <a:t>в </a:t>
            </a:r>
            <a:r>
              <a:rPr spc="110" dirty="0"/>
              <a:t> </a:t>
            </a:r>
            <a:r>
              <a:rPr dirty="0" err="1"/>
              <a:t>Институте</a:t>
            </a:r>
            <a:r>
              <a:rPr dirty="0"/>
              <a:t>		пищевых		техноло гий	и		</a:t>
            </a:r>
            <a:r>
              <a:rPr spc="-10" dirty="0"/>
              <a:t> </a:t>
            </a:r>
            <a:r>
              <a:rPr dirty="0"/>
              <a:t>дизайна	—	фили ГБОУ </a:t>
            </a:r>
            <a:r>
              <a:rPr spc="40" dirty="0"/>
              <a:t> </a:t>
            </a:r>
            <a:r>
              <a:rPr dirty="0"/>
              <a:t>ВО </a:t>
            </a:r>
            <a:r>
              <a:rPr spc="40" dirty="0"/>
              <a:t> </a:t>
            </a:r>
            <a:r>
              <a:rPr dirty="0"/>
              <a:t>«Нижегородский дарственный	инженерно-э ческий университет».</a:t>
            </a:r>
          </a:p>
          <a:p>
            <a:pPr marL="228600">
              <a:lnSpc>
                <a:spcPts val="1250"/>
              </a:lnSpc>
            </a:pPr>
            <a:r>
              <a:rPr dirty="0"/>
              <a:t>Победителем </a:t>
            </a:r>
            <a:r>
              <a:rPr spc="-150" dirty="0"/>
              <a:t> </a:t>
            </a:r>
            <a:r>
              <a:rPr dirty="0"/>
              <a:t>регионального </a:t>
            </a:r>
            <a:r>
              <a:rPr spc="-150" dirty="0"/>
              <a:t> </a:t>
            </a:r>
            <a:r>
              <a:rPr dirty="0"/>
              <a:t>этапа </a:t>
            </a:r>
            <a:r>
              <a:rPr spc="-150" dirty="0"/>
              <a:t> </a:t>
            </a:r>
            <a:r>
              <a:rPr dirty="0"/>
              <a:t>Всероссийского </a:t>
            </a:r>
            <a:r>
              <a:rPr spc="-150" dirty="0"/>
              <a:t> </a:t>
            </a:r>
            <a:r>
              <a:rPr dirty="0"/>
              <a:t>конкурса</a:t>
            </a:r>
          </a:p>
          <a:p>
            <a:pPr marL="12700" marR="5080" algn="just">
              <a:lnSpc>
                <a:spcPts val="1300"/>
              </a:lnSpc>
              <a:spcBef>
                <a:spcPts val="50"/>
              </a:spcBef>
            </a:pPr>
            <a:r>
              <a:rPr dirty="0"/>
              <a:t>«Учитель</a:t>
            </a:r>
            <a:r>
              <a:rPr spc="-25" dirty="0"/>
              <a:t> </a:t>
            </a:r>
            <a:r>
              <a:rPr dirty="0"/>
              <a:t>года</a:t>
            </a:r>
            <a:r>
              <a:rPr spc="-25" dirty="0"/>
              <a:t> </a:t>
            </a:r>
            <a:r>
              <a:rPr dirty="0"/>
              <a:t>России»</a:t>
            </a:r>
            <a:r>
              <a:rPr spc="-25" dirty="0"/>
              <a:t> </a:t>
            </a:r>
            <a:r>
              <a:rPr dirty="0"/>
              <a:t>в</a:t>
            </a:r>
            <a:r>
              <a:rPr spc="-25" dirty="0"/>
              <a:t> </a:t>
            </a:r>
            <a:r>
              <a:rPr dirty="0"/>
              <a:t>2021</a:t>
            </a:r>
            <a:r>
              <a:rPr spc="-25" dirty="0"/>
              <a:t> </a:t>
            </a:r>
            <a:r>
              <a:rPr dirty="0"/>
              <a:t>году</a:t>
            </a:r>
            <a:r>
              <a:rPr spc="-25" dirty="0"/>
              <a:t> </a:t>
            </a:r>
            <a:r>
              <a:rPr dirty="0"/>
              <a:t>признана</a:t>
            </a:r>
            <a:r>
              <a:rPr spc="-25" dirty="0"/>
              <a:t> </a:t>
            </a:r>
            <a:r>
              <a:rPr b="1" spc="-15" dirty="0">
                <a:latin typeface="Segoe UI"/>
                <a:cs typeface="Segoe UI"/>
              </a:rPr>
              <a:t>К</a:t>
            </a:r>
            <a:r>
              <a:rPr b="1" dirty="0">
                <a:latin typeface="Segoe UI"/>
                <a:cs typeface="Segoe UI"/>
              </a:rPr>
              <a:t>сения</a:t>
            </a:r>
            <a:r>
              <a:rPr b="1" spc="-25" dirty="0">
                <a:latin typeface="Segoe UI"/>
                <a:cs typeface="Segoe UI"/>
              </a:rPr>
              <a:t> </a:t>
            </a:r>
            <a:r>
              <a:rPr b="1" dirty="0">
                <a:latin typeface="Segoe UI"/>
                <a:cs typeface="Segoe UI"/>
              </a:rPr>
              <a:t>Вик</a:t>
            </a:r>
            <a:r>
              <a:rPr b="1" spc="-20" dirty="0">
                <a:latin typeface="Segoe UI"/>
                <a:cs typeface="Segoe UI"/>
              </a:rPr>
              <a:t>т</a:t>
            </a:r>
            <a:r>
              <a:rPr b="1" dirty="0">
                <a:latin typeface="Segoe UI"/>
                <a:cs typeface="Segoe UI"/>
              </a:rPr>
              <a:t>оровна Воронина</a:t>
            </a:r>
            <a:r>
              <a:rPr dirty="0"/>
              <a:t>,</a:t>
            </a:r>
            <a:r>
              <a:rPr spc="90" dirty="0"/>
              <a:t> </a:t>
            </a:r>
            <a:r>
              <a:rPr dirty="0"/>
              <a:t>учитель</a:t>
            </a:r>
            <a:r>
              <a:rPr spc="90" dirty="0"/>
              <a:t> </a:t>
            </a:r>
            <a:r>
              <a:rPr dirty="0"/>
              <a:t>английского</a:t>
            </a:r>
            <a:r>
              <a:rPr spc="90" dirty="0"/>
              <a:t> </a:t>
            </a:r>
            <a:r>
              <a:rPr dirty="0"/>
              <a:t>языка</a:t>
            </a:r>
            <a:r>
              <a:rPr spc="90" dirty="0"/>
              <a:t> </a:t>
            </a:r>
            <a:r>
              <a:rPr dirty="0"/>
              <a:t>МБОУ</a:t>
            </a:r>
            <a:r>
              <a:rPr spc="90" dirty="0"/>
              <a:t> </a:t>
            </a:r>
            <a:r>
              <a:rPr dirty="0"/>
              <a:t>«Гимназия</a:t>
            </a:r>
            <a:r>
              <a:rPr spc="90" dirty="0"/>
              <a:t> </a:t>
            </a:r>
            <a:r>
              <a:rPr dirty="0"/>
              <a:t>№</a:t>
            </a:r>
            <a:r>
              <a:rPr spc="90" dirty="0"/>
              <a:t> </a:t>
            </a:r>
            <a:r>
              <a:rPr dirty="0"/>
              <a:t>2»</a:t>
            </a:r>
            <a:r>
              <a:rPr spc="90" dirty="0"/>
              <a:t> </a:t>
            </a:r>
            <a:r>
              <a:rPr dirty="0"/>
              <a:t>г. Сарова.</a:t>
            </a:r>
            <a:r>
              <a:rPr spc="35" dirty="0"/>
              <a:t> </a:t>
            </a:r>
            <a:r>
              <a:rPr dirty="0"/>
              <a:t>Она</a:t>
            </a:r>
            <a:r>
              <a:rPr spc="35" dirty="0"/>
              <a:t> </a:t>
            </a:r>
            <a:r>
              <a:rPr dirty="0"/>
              <a:t>будет</a:t>
            </a:r>
            <a:r>
              <a:rPr spc="35" dirty="0"/>
              <a:t> </a:t>
            </a:r>
            <a:r>
              <a:rPr dirty="0"/>
              <a:t>представлять</a:t>
            </a:r>
            <a:r>
              <a:rPr spc="35" dirty="0"/>
              <a:t> </a:t>
            </a:r>
            <a:r>
              <a:rPr dirty="0"/>
              <a:t>Нижегородскую</a:t>
            </a:r>
            <a:r>
              <a:rPr spc="35" dirty="0"/>
              <a:t> </a:t>
            </a:r>
            <a:r>
              <a:rPr dirty="0"/>
              <a:t>область</a:t>
            </a:r>
            <a:r>
              <a:rPr spc="35" dirty="0"/>
              <a:t> </a:t>
            </a:r>
            <a:r>
              <a:rPr dirty="0"/>
              <a:t>на</a:t>
            </a:r>
            <a:r>
              <a:rPr spc="35" dirty="0"/>
              <a:t> </a:t>
            </a:r>
            <a:r>
              <a:rPr dirty="0"/>
              <a:t>Все</a:t>
            </a:r>
            <a:r>
              <a:rPr spc="-5" dirty="0">
                <a:latin typeface="Segoe UI"/>
                <a:cs typeface="Segoe UI"/>
              </a:rPr>
              <a:t>- </a:t>
            </a:r>
            <a:r>
              <a:rPr dirty="0"/>
              <a:t>российском</a:t>
            </a:r>
            <a:r>
              <a:rPr spc="60" dirty="0"/>
              <a:t> </a:t>
            </a:r>
            <a:r>
              <a:rPr dirty="0"/>
              <a:t>конкурсе</a:t>
            </a:r>
            <a:r>
              <a:rPr spc="60" dirty="0"/>
              <a:t> </a:t>
            </a:r>
            <a:r>
              <a:rPr dirty="0"/>
              <a:t>«Учитель</a:t>
            </a:r>
            <a:r>
              <a:rPr spc="60" dirty="0"/>
              <a:t> </a:t>
            </a:r>
            <a:r>
              <a:rPr dirty="0"/>
              <a:t>года</a:t>
            </a:r>
            <a:r>
              <a:rPr spc="55" dirty="0"/>
              <a:t> </a:t>
            </a:r>
            <a:r>
              <a:rPr dirty="0"/>
              <a:t>России»</a:t>
            </a:r>
            <a:r>
              <a:rPr spc="60" dirty="0"/>
              <a:t> </a:t>
            </a:r>
            <a:r>
              <a:rPr dirty="0"/>
              <a:t>в</a:t>
            </a:r>
            <a:r>
              <a:rPr spc="60" dirty="0"/>
              <a:t> </a:t>
            </a:r>
            <a:r>
              <a:rPr dirty="0"/>
              <a:t>г.</a:t>
            </a:r>
            <a:r>
              <a:rPr spc="60" dirty="0"/>
              <a:t> </a:t>
            </a:r>
            <a:r>
              <a:rPr dirty="0"/>
              <a:t>Ростове-на-До</a:t>
            </a:r>
            <a:r>
              <a:rPr spc="-5" dirty="0">
                <a:latin typeface="Segoe UI"/>
                <a:cs typeface="Segoe UI"/>
              </a:rPr>
              <a:t>- </a:t>
            </a:r>
            <a:r>
              <a:rPr dirty="0"/>
              <a:t>ну.</a:t>
            </a:r>
          </a:p>
        </p:txBody>
      </p:sp>
      <p:sp>
        <p:nvSpPr>
          <p:cNvPr id="43" name="object 43"/>
          <p:cNvSpPr txBox="1"/>
          <p:nvPr/>
        </p:nvSpPr>
        <p:spPr>
          <a:xfrm>
            <a:off x="2699894" y="2327902"/>
            <a:ext cx="2905760" cy="2908489"/>
          </a:xfrm>
          <a:prstGeom prst="rect">
            <a:avLst/>
          </a:prstGeom>
        </p:spPr>
        <p:txBody>
          <a:bodyPr vert="horz" wrap="square" lIns="0" tIns="0" rIns="0" bIns="0" rtlCol="0">
            <a:spAutoFit/>
          </a:bodyPr>
          <a:lstStyle/>
          <a:p>
            <a:pPr marL="90805" marR="2311400" indent="-22225">
              <a:lnSpc>
                <a:spcPts val="1300"/>
              </a:lnSpc>
            </a:pPr>
            <a:r>
              <a:rPr sz="1100" dirty="0">
                <a:solidFill>
                  <a:srgbClr val="575756"/>
                </a:solidFill>
                <a:latin typeface="Segoe UI"/>
                <a:cs typeface="Segoe UI"/>
              </a:rPr>
              <a:t>онкурса году</a:t>
            </a:r>
            <a:endParaRPr sz="1100" dirty="0">
              <a:latin typeface="Segoe UI"/>
              <a:cs typeface="Segoe UI"/>
            </a:endParaRPr>
          </a:p>
          <a:p>
            <a:pPr marL="27305">
              <a:lnSpc>
                <a:spcPts val="1250"/>
              </a:lnSpc>
            </a:pPr>
            <a:r>
              <a:rPr sz="1100" dirty="0">
                <a:solidFill>
                  <a:srgbClr val="575756"/>
                </a:solidFill>
                <a:latin typeface="Segoe UI"/>
                <a:cs typeface="Segoe UI"/>
              </a:rPr>
              <a:t>г</a:t>
            </a:r>
            <a:r>
              <a:rPr sz="1100" spc="-5" dirty="0">
                <a:solidFill>
                  <a:srgbClr val="575756"/>
                </a:solidFill>
                <a:latin typeface="Segoe UI"/>
                <a:cs typeface="Segoe UI"/>
              </a:rPr>
              <a:t>и-</a:t>
            </a:r>
            <a:endParaRPr sz="1100" dirty="0">
              <a:latin typeface="Segoe UI"/>
              <a:cs typeface="Segoe UI"/>
            </a:endParaRPr>
          </a:p>
          <a:p>
            <a:pPr marL="46990">
              <a:lnSpc>
                <a:spcPts val="1310"/>
              </a:lnSpc>
            </a:pPr>
            <a:r>
              <a:rPr sz="1100" spc="-5" dirty="0">
                <a:solidFill>
                  <a:srgbClr val="575756"/>
                </a:solidFill>
                <a:latin typeface="Segoe UI"/>
                <a:cs typeface="Segoe UI"/>
              </a:rPr>
              <a:t>-</a:t>
            </a:r>
            <a:endParaRPr sz="1100" dirty="0">
              <a:latin typeface="Segoe UI"/>
              <a:cs typeface="Segoe UI"/>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spcBef>
                <a:spcPts val="10"/>
              </a:spcBef>
            </a:pPr>
            <a:endParaRPr sz="1350" dirty="0">
              <a:latin typeface="Times New Roman"/>
              <a:cs typeface="Times New Roman"/>
            </a:endParaRPr>
          </a:p>
          <a:p>
            <a:pPr marL="46990">
              <a:lnSpc>
                <a:spcPts val="1310"/>
              </a:lnSpc>
            </a:pPr>
            <a:r>
              <a:rPr sz="1100" spc="-5" dirty="0">
                <a:solidFill>
                  <a:srgbClr val="575756"/>
                </a:solidFill>
                <a:latin typeface="Segoe UI"/>
                <a:cs typeface="Segoe UI"/>
              </a:rPr>
              <a:t>-</a:t>
            </a:r>
            <a:endParaRPr sz="1100" dirty="0">
              <a:latin typeface="Segoe UI"/>
              <a:cs typeface="Segoe UI"/>
            </a:endParaRPr>
          </a:p>
          <a:p>
            <a:pPr marL="46355" marR="2527300" indent="-46990">
              <a:lnSpc>
                <a:spcPts val="1300"/>
              </a:lnSpc>
              <a:spcBef>
                <a:spcPts val="50"/>
              </a:spcBef>
            </a:pPr>
            <a:r>
              <a:rPr sz="1100" dirty="0">
                <a:solidFill>
                  <a:srgbClr val="575756"/>
                </a:solidFill>
                <a:latin typeface="Segoe UI"/>
                <a:cs typeface="Segoe UI"/>
              </a:rPr>
              <a:t>але госу</a:t>
            </a:r>
            <a:r>
              <a:rPr sz="1100" spc="-5" dirty="0">
                <a:solidFill>
                  <a:srgbClr val="575756"/>
                </a:solidFill>
                <a:latin typeface="Segoe UI"/>
                <a:cs typeface="Segoe UI"/>
              </a:rPr>
              <a:t>-</a:t>
            </a:r>
            <a:endParaRPr sz="1100" dirty="0">
              <a:latin typeface="Segoe UI"/>
              <a:cs typeface="Segoe UI"/>
            </a:endParaRPr>
          </a:p>
          <a:p>
            <a:pPr marL="24130">
              <a:lnSpc>
                <a:spcPts val="1260"/>
              </a:lnSpc>
            </a:pPr>
            <a:r>
              <a:rPr sz="1100" dirty="0">
                <a:solidFill>
                  <a:srgbClr val="575756"/>
                </a:solidFill>
                <a:latin typeface="Segoe UI"/>
                <a:cs typeface="Segoe UI"/>
              </a:rPr>
              <a:t>кономи</a:t>
            </a:r>
            <a:r>
              <a:rPr sz="1100" spc="-5" dirty="0">
                <a:solidFill>
                  <a:srgbClr val="575756"/>
                </a:solidFill>
                <a:latin typeface="Segoe UI"/>
                <a:cs typeface="Segoe UI"/>
              </a:rPr>
              <a:t>-</a:t>
            </a:r>
            <a:endParaRPr sz="1100" dirty="0">
              <a:latin typeface="Segoe UI"/>
              <a:cs typeface="Segoe UI"/>
            </a:endParaRPr>
          </a:p>
        </p:txBody>
      </p:sp>
      <p:sp>
        <p:nvSpPr>
          <p:cNvPr id="44" name="object 44"/>
          <p:cNvSpPr txBox="1"/>
          <p:nvPr/>
        </p:nvSpPr>
        <p:spPr>
          <a:xfrm>
            <a:off x="6730751" y="633898"/>
            <a:ext cx="2915285" cy="1553210"/>
          </a:xfrm>
          <a:prstGeom prst="rect">
            <a:avLst/>
          </a:prstGeom>
        </p:spPr>
        <p:txBody>
          <a:bodyPr vert="horz" wrap="square" lIns="0" tIns="0" rIns="0" bIns="0" rtlCol="0">
            <a:spAutoFit/>
          </a:bodyPr>
          <a:lstStyle/>
          <a:p>
            <a:pPr marL="17145" marR="531495">
              <a:lnSpc>
                <a:spcPct val="104200"/>
              </a:lnSpc>
            </a:pPr>
            <a:r>
              <a:rPr sz="2000" b="1" spc="70" dirty="0">
                <a:solidFill>
                  <a:srgbClr val="5284C4"/>
                </a:solidFill>
                <a:latin typeface="Segoe UI"/>
                <a:cs typeface="Segoe UI"/>
              </a:rPr>
              <a:t>ВСЕ</a:t>
            </a:r>
            <a:r>
              <a:rPr sz="2000" b="1" spc="60" dirty="0">
                <a:solidFill>
                  <a:srgbClr val="5284C4"/>
                </a:solidFill>
                <a:latin typeface="Segoe UI"/>
                <a:cs typeface="Segoe UI"/>
              </a:rPr>
              <a:t>Р</a:t>
            </a:r>
            <a:r>
              <a:rPr sz="2000" b="1" spc="70" dirty="0">
                <a:solidFill>
                  <a:srgbClr val="5284C4"/>
                </a:solidFill>
                <a:latin typeface="Segoe UI"/>
                <a:cs typeface="Segoe UI"/>
              </a:rPr>
              <a:t>О</a:t>
            </a:r>
            <a:r>
              <a:rPr sz="2000" b="1" spc="25" dirty="0">
                <a:solidFill>
                  <a:srgbClr val="5284C4"/>
                </a:solidFill>
                <a:latin typeface="Segoe UI"/>
                <a:cs typeface="Segoe UI"/>
              </a:rPr>
              <a:t>С</a:t>
            </a:r>
            <a:r>
              <a:rPr sz="2000" b="1" spc="70" dirty="0">
                <a:solidFill>
                  <a:srgbClr val="5284C4"/>
                </a:solidFill>
                <a:latin typeface="Segoe UI"/>
                <a:cs typeface="Segoe UI"/>
              </a:rPr>
              <a:t>СИЙСКИЙ </a:t>
            </a:r>
            <a:r>
              <a:rPr sz="2000" b="1" spc="-5" dirty="0">
                <a:solidFill>
                  <a:srgbClr val="5284C4"/>
                </a:solidFill>
                <a:latin typeface="Segoe UI"/>
                <a:cs typeface="Segoe UI"/>
              </a:rPr>
              <a:t>К</a:t>
            </a:r>
            <a:r>
              <a:rPr sz="2000" b="1" spc="70" dirty="0">
                <a:solidFill>
                  <a:srgbClr val="5284C4"/>
                </a:solidFill>
                <a:latin typeface="Segoe UI"/>
                <a:cs typeface="Segoe UI"/>
              </a:rPr>
              <a:t>ОНКУ</a:t>
            </a:r>
            <a:r>
              <a:rPr sz="2000" b="1" spc="60" dirty="0">
                <a:solidFill>
                  <a:srgbClr val="5284C4"/>
                </a:solidFill>
                <a:latin typeface="Segoe UI"/>
                <a:cs typeface="Segoe UI"/>
              </a:rPr>
              <a:t>Р</a:t>
            </a:r>
            <a:r>
              <a:rPr sz="2000" b="1" dirty="0">
                <a:solidFill>
                  <a:srgbClr val="5284C4"/>
                </a:solidFill>
                <a:latin typeface="Segoe UI"/>
                <a:cs typeface="Segoe UI"/>
              </a:rPr>
              <a:t>С</a:t>
            </a:r>
            <a:endParaRPr sz="2000">
              <a:latin typeface="Segoe UI"/>
              <a:cs typeface="Segoe UI"/>
            </a:endParaRPr>
          </a:p>
          <a:p>
            <a:pPr marL="17145" marR="5080" indent="-5080">
              <a:lnSpc>
                <a:spcPct val="104200"/>
              </a:lnSpc>
            </a:pPr>
            <a:r>
              <a:rPr sz="3000" b="1" spc="52" baseline="2777" dirty="0">
                <a:solidFill>
                  <a:srgbClr val="5284C4"/>
                </a:solidFill>
                <a:latin typeface="Segoe UI"/>
                <a:cs typeface="Segoe UI"/>
              </a:rPr>
              <a:t>«</a:t>
            </a:r>
            <a:r>
              <a:rPr sz="2000" b="1" spc="70" dirty="0">
                <a:solidFill>
                  <a:srgbClr val="5284C4"/>
                </a:solidFill>
                <a:latin typeface="Segoe UI"/>
                <a:cs typeface="Segoe UI"/>
              </a:rPr>
              <a:t>ВОСПИ</a:t>
            </a:r>
            <a:r>
              <a:rPr sz="2000" b="1" spc="-50" dirty="0">
                <a:solidFill>
                  <a:srgbClr val="5284C4"/>
                </a:solidFill>
                <a:latin typeface="Segoe UI"/>
                <a:cs typeface="Segoe UI"/>
              </a:rPr>
              <a:t>Т</a:t>
            </a:r>
            <a:r>
              <a:rPr sz="2000" b="1" spc="-45" dirty="0">
                <a:solidFill>
                  <a:srgbClr val="5284C4"/>
                </a:solidFill>
                <a:latin typeface="Segoe UI"/>
                <a:cs typeface="Segoe UI"/>
              </a:rPr>
              <a:t>А</a:t>
            </a:r>
            <a:r>
              <a:rPr sz="2000" b="1" spc="70" dirty="0">
                <a:solidFill>
                  <a:srgbClr val="5284C4"/>
                </a:solidFill>
                <a:latin typeface="Segoe UI"/>
                <a:cs typeface="Segoe UI"/>
              </a:rPr>
              <a:t>Т</a:t>
            </a:r>
            <a:r>
              <a:rPr sz="2000" b="1" spc="120" dirty="0">
                <a:solidFill>
                  <a:srgbClr val="5284C4"/>
                </a:solidFill>
                <a:latin typeface="Segoe UI"/>
                <a:cs typeface="Segoe UI"/>
              </a:rPr>
              <a:t>Е</a:t>
            </a:r>
            <a:r>
              <a:rPr sz="2000" b="1" spc="70" dirty="0">
                <a:solidFill>
                  <a:srgbClr val="5284C4"/>
                </a:solidFill>
                <a:latin typeface="Segoe UI"/>
                <a:cs typeface="Segoe UI"/>
              </a:rPr>
              <a:t>Л</a:t>
            </a:r>
            <a:r>
              <a:rPr sz="2000" b="1" dirty="0">
                <a:solidFill>
                  <a:srgbClr val="5284C4"/>
                </a:solidFill>
                <a:latin typeface="Segoe UI"/>
                <a:cs typeface="Segoe UI"/>
              </a:rPr>
              <a:t>Ь</a:t>
            </a:r>
            <a:r>
              <a:rPr sz="2000" b="1" spc="70" dirty="0">
                <a:solidFill>
                  <a:srgbClr val="5284C4"/>
                </a:solidFill>
                <a:latin typeface="Segoe UI"/>
                <a:cs typeface="Segoe UI"/>
              </a:rPr>
              <a:t> </a:t>
            </a:r>
            <a:r>
              <a:rPr sz="2000" b="1" spc="30" dirty="0">
                <a:solidFill>
                  <a:srgbClr val="5284C4"/>
                </a:solidFill>
                <a:latin typeface="Segoe UI"/>
                <a:cs typeface="Segoe UI"/>
              </a:rPr>
              <a:t>Г</a:t>
            </a:r>
            <a:r>
              <a:rPr sz="2000" b="1" spc="60" dirty="0">
                <a:solidFill>
                  <a:srgbClr val="5284C4"/>
                </a:solidFill>
                <a:latin typeface="Segoe UI"/>
                <a:cs typeface="Segoe UI"/>
              </a:rPr>
              <a:t>О</a:t>
            </a:r>
            <a:r>
              <a:rPr sz="2000" b="1" spc="70" dirty="0">
                <a:solidFill>
                  <a:srgbClr val="5284C4"/>
                </a:solidFill>
                <a:latin typeface="Segoe UI"/>
                <a:cs typeface="Segoe UI"/>
              </a:rPr>
              <a:t>ДА </a:t>
            </a:r>
            <a:r>
              <a:rPr sz="2000" b="1" spc="60" dirty="0">
                <a:solidFill>
                  <a:srgbClr val="5284C4"/>
                </a:solidFill>
                <a:latin typeface="Segoe UI"/>
                <a:cs typeface="Segoe UI"/>
              </a:rPr>
              <a:t>Р</a:t>
            </a:r>
            <a:r>
              <a:rPr sz="2000" b="1" spc="70" dirty="0">
                <a:solidFill>
                  <a:srgbClr val="5284C4"/>
                </a:solidFill>
                <a:latin typeface="Segoe UI"/>
                <a:cs typeface="Segoe UI"/>
              </a:rPr>
              <a:t>О</a:t>
            </a:r>
            <a:r>
              <a:rPr sz="2000" b="1" spc="25" dirty="0">
                <a:solidFill>
                  <a:srgbClr val="5284C4"/>
                </a:solidFill>
                <a:latin typeface="Segoe UI"/>
                <a:cs typeface="Segoe UI"/>
              </a:rPr>
              <a:t>С</a:t>
            </a:r>
            <a:r>
              <a:rPr sz="2000" b="1" spc="70" dirty="0">
                <a:solidFill>
                  <a:srgbClr val="5284C4"/>
                </a:solidFill>
                <a:latin typeface="Segoe UI"/>
                <a:cs typeface="Segoe UI"/>
              </a:rPr>
              <a:t>СИ</a:t>
            </a:r>
            <a:r>
              <a:rPr sz="2000" b="1" spc="30" dirty="0">
                <a:solidFill>
                  <a:srgbClr val="5284C4"/>
                </a:solidFill>
                <a:latin typeface="Segoe UI"/>
                <a:cs typeface="Segoe UI"/>
              </a:rPr>
              <a:t>И</a:t>
            </a:r>
            <a:r>
              <a:rPr sz="3000" b="1" baseline="2777" dirty="0">
                <a:solidFill>
                  <a:srgbClr val="5284C4"/>
                </a:solidFill>
                <a:latin typeface="Segoe UI"/>
                <a:cs typeface="Segoe UI"/>
              </a:rPr>
              <a:t>»</a:t>
            </a:r>
            <a:endParaRPr sz="3000" baseline="2777">
              <a:latin typeface="Segoe UI"/>
              <a:cs typeface="Segoe UI"/>
            </a:endParaRPr>
          </a:p>
          <a:p>
            <a:pPr marL="12700">
              <a:lnSpc>
                <a:spcPct val="100000"/>
              </a:lnSpc>
              <a:spcBef>
                <a:spcPts val="365"/>
              </a:spcBef>
            </a:pPr>
            <a:r>
              <a:rPr sz="1800" b="1" spc="-90" dirty="0">
                <a:solidFill>
                  <a:srgbClr val="7A9BD1"/>
                </a:solidFill>
                <a:latin typeface="Segoe UI"/>
                <a:cs typeface="Segoe UI"/>
              </a:rPr>
              <a:t>Р</a:t>
            </a:r>
            <a:r>
              <a:rPr sz="1800" b="1" spc="-40" dirty="0">
                <a:solidFill>
                  <a:srgbClr val="7A9BD1"/>
                </a:solidFill>
                <a:latin typeface="Segoe UI"/>
                <a:cs typeface="Segoe UI"/>
              </a:rPr>
              <a:t>егиональны</a:t>
            </a:r>
            <a:r>
              <a:rPr sz="1800" b="1" dirty="0">
                <a:solidFill>
                  <a:srgbClr val="7A9BD1"/>
                </a:solidFill>
                <a:latin typeface="Segoe UI"/>
                <a:cs typeface="Segoe UI"/>
              </a:rPr>
              <a:t>й</a:t>
            </a:r>
            <a:r>
              <a:rPr sz="1800" b="1" spc="-75" dirty="0">
                <a:solidFill>
                  <a:srgbClr val="7A9BD1"/>
                </a:solidFill>
                <a:latin typeface="Segoe UI"/>
                <a:cs typeface="Segoe UI"/>
              </a:rPr>
              <a:t> </a:t>
            </a:r>
            <a:r>
              <a:rPr sz="1800" b="1" spc="-65" dirty="0">
                <a:solidFill>
                  <a:srgbClr val="7A9BD1"/>
                </a:solidFill>
                <a:latin typeface="Segoe UI"/>
                <a:cs typeface="Segoe UI"/>
              </a:rPr>
              <a:t>э</a:t>
            </a:r>
            <a:r>
              <a:rPr sz="1800" b="1" spc="-40" dirty="0">
                <a:solidFill>
                  <a:srgbClr val="7A9BD1"/>
                </a:solidFill>
                <a:latin typeface="Segoe UI"/>
                <a:cs typeface="Segoe UI"/>
              </a:rPr>
              <a:t>тап</a:t>
            </a:r>
            <a:endParaRPr sz="1800">
              <a:latin typeface="Segoe UI"/>
              <a:cs typeface="Segoe UI"/>
            </a:endParaRPr>
          </a:p>
        </p:txBody>
      </p:sp>
      <p:sp>
        <p:nvSpPr>
          <p:cNvPr id="45" name="object 45"/>
          <p:cNvSpPr txBox="1">
            <a:spLocks noGrp="1"/>
          </p:cNvSpPr>
          <p:nvPr>
            <p:ph sz="half" idx="3"/>
          </p:nvPr>
        </p:nvSpPr>
        <p:spPr>
          <a:xfrm>
            <a:off x="5570923" y="2315201"/>
            <a:ext cx="4280534" cy="4508927"/>
          </a:xfrm>
          <a:prstGeom prst="rect">
            <a:avLst/>
          </a:prstGeom>
        </p:spPr>
        <p:txBody>
          <a:bodyPr vert="horz" wrap="square" lIns="0" tIns="0" rIns="0" bIns="0" rtlCol="0">
            <a:spAutoFit/>
          </a:bodyPr>
          <a:lstStyle/>
          <a:p>
            <a:pPr marL="12700" marR="2284095" indent="215900" algn="just">
              <a:lnSpc>
                <a:spcPts val="1300"/>
              </a:lnSpc>
            </a:pPr>
            <a:r>
              <a:rPr dirty="0"/>
              <a:t>В      </a:t>
            </a:r>
            <a:r>
              <a:rPr spc="140" dirty="0"/>
              <a:t> </a:t>
            </a:r>
            <a:r>
              <a:rPr dirty="0"/>
              <a:t>оргкомитет      </a:t>
            </a:r>
            <a:r>
              <a:rPr spc="140" dirty="0"/>
              <a:t> </a:t>
            </a:r>
            <a:r>
              <a:rPr dirty="0"/>
              <a:t>регио го  </a:t>
            </a:r>
            <a:r>
              <a:rPr spc="95" dirty="0"/>
              <a:t> </a:t>
            </a:r>
            <a:r>
              <a:rPr dirty="0"/>
              <a:t>этапа  </a:t>
            </a:r>
            <a:r>
              <a:rPr spc="95" dirty="0"/>
              <a:t> </a:t>
            </a:r>
            <a:r>
              <a:rPr dirty="0"/>
              <a:t>конкурса  </a:t>
            </a:r>
            <a:r>
              <a:rPr spc="95" dirty="0"/>
              <a:t> </a:t>
            </a:r>
            <a:r>
              <a:rPr dirty="0"/>
              <a:t>для  </a:t>
            </a:r>
            <a:r>
              <a:rPr spc="95" dirty="0"/>
              <a:t> </a:t>
            </a:r>
            <a:r>
              <a:rPr dirty="0"/>
              <a:t>уч в </a:t>
            </a:r>
            <a:r>
              <a:rPr spc="-80" dirty="0"/>
              <a:t> </a:t>
            </a:r>
            <a:r>
              <a:rPr dirty="0"/>
              <a:t>заочном </a:t>
            </a:r>
            <a:r>
              <a:rPr spc="-80" dirty="0"/>
              <a:t> </a:t>
            </a:r>
            <a:r>
              <a:rPr dirty="0"/>
              <a:t>туре </a:t>
            </a:r>
            <a:r>
              <a:rPr spc="-80" dirty="0"/>
              <a:t> </a:t>
            </a:r>
            <a:r>
              <a:rPr dirty="0"/>
              <a:t>были </a:t>
            </a:r>
            <a:r>
              <a:rPr spc="-80" dirty="0"/>
              <a:t> </a:t>
            </a:r>
            <a:r>
              <a:rPr dirty="0"/>
              <a:t>предст</a:t>
            </a:r>
          </a:p>
          <a:p>
            <a:pPr marL="12700" marR="2227580">
              <a:lnSpc>
                <a:spcPts val="1300"/>
              </a:lnSpc>
            </a:pPr>
            <a:r>
              <a:rPr dirty="0"/>
              <a:t>лены</a:t>
            </a:r>
            <a:r>
              <a:rPr spc="95" dirty="0"/>
              <a:t> </a:t>
            </a:r>
            <a:r>
              <a:rPr dirty="0"/>
              <a:t>материалы</a:t>
            </a:r>
            <a:r>
              <a:rPr spc="95" dirty="0"/>
              <a:t> </a:t>
            </a:r>
            <a:r>
              <a:rPr dirty="0"/>
              <a:t>36</a:t>
            </a:r>
            <a:r>
              <a:rPr spc="95" dirty="0"/>
              <a:t> </a:t>
            </a:r>
            <a:r>
              <a:rPr dirty="0"/>
              <a:t>воспитате</a:t>
            </a:r>
            <a:r>
              <a:rPr spc="-5" dirty="0">
                <a:latin typeface="Segoe UI"/>
                <a:cs typeface="Segoe UI"/>
              </a:rPr>
              <a:t>- </a:t>
            </a:r>
            <a:r>
              <a:rPr dirty="0"/>
              <a:t>лей</a:t>
            </a:r>
            <a:r>
              <a:rPr spc="-5" dirty="0"/>
              <a:t> </a:t>
            </a:r>
            <a:r>
              <a:rPr dirty="0"/>
              <a:t>из</a:t>
            </a:r>
            <a:r>
              <a:rPr spc="-5" dirty="0"/>
              <a:t> </a:t>
            </a:r>
            <a:r>
              <a:rPr dirty="0"/>
              <a:t>дошкольных</a:t>
            </a:r>
            <a:r>
              <a:rPr spc="-5" dirty="0"/>
              <a:t> </a:t>
            </a:r>
            <a:r>
              <a:rPr dirty="0"/>
              <a:t>образов</a:t>
            </a:r>
            <a:r>
              <a:rPr spc="-5" dirty="0"/>
              <a:t>а</a:t>
            </a:r>
            <a:r>
              <a:rPr spc="-5" dirty="0">
                <a:latin typeface="Segoe UI"/>
                <a:cs typeface="Segoe UI"/>
              </a:rPr>
              <a:t>- </a:t>
            </a:r>
            <a:r>
              <a:rPr dirty="0"/>
              <a:t>тельных </a:t>
            </a:r>
            <a:r>
              <a:rPr spc="50" dirty="0"/>
              <a:t> </a:t>
            </a:r>
            <a:r>
              <a:rPr dirty="0"/>
              <a:t>организаций </a:t>
            </a:r>
            <a:r>
              <a:rPr spc="50" dirty="0"/>
              <a:t> </a:t>
            </a:r>
            <a:r>
              <a:rPr dirty="0"/>
              <a:t>из </a:t>
            </a:r>
            <a:r>
              <a:rPr spc="50" dirty="0"/>
              <a:t> </a:t>
            </a:r>
            <a:r>
              <a:rPr dirty="0"/>
              <a:t>29 муниципальных </a:t>
            </a:r>
            <a:r>
              <a:rPr spc="135" dirty="0"/>
              <a:t> </a:t>
            </a:r>
            <a:r>
              <a:rPr dirty="0"/>
              <a:t>районов </a:t>
            </a:r>
            <a:r>
              <a:rPr spc="135" dirty="0"/>
              <a:t> </a:t>
            </a:r>
            <a:r>
              <a:rPr dirty="0"/>
              <a:t>и городских</a:t>
            </a:r>
            <a:r>
              <a:rPr spc="145" dirty="0"/>
              <a:t> </a:t>
            </a:r>
            <a:r>
              <a:rPr dirty="0"/>
              <a:t>округов</a:t>
            </a:r>
            <a:r>
              <a:rPr spc="145" dirty="0"/>
              <a:t> </a:t>
            </a:r>
            <a:r>
              <a:rPr dirty="0"/>
              <a:t>Нижего</a:t>
            </a:r>
            <a:r>
              <a:rPr spc="-5" dirty="0">
                <a:latin typeface="Segoe UI"/>
                <a:cs typeface="Segoe UI"/>
              </a:rPr>
              <a:t>-</a:t>
            </a:r>
          </a:p>
          <a:p>
            <a:pPr>
              <a:lnSpc>
                <a:spcPct val="100000"/>
              </a:lnSpc>
              <a:spcBef>
                <a:spcPts val="33"/>
              </a:spcBef>
            </a:pPr>
            <a:endParaRPr sz="1050" dirty="0">
              <a:latin typeface="Times New Roman"/>
              <a:cs typeface="Times New Roman"/>
            </a:endParaRPr>
          </a:p>
          <a:p>
            <a:pPr marL="228600">
              <a:lnSpc>
                <a:spcPts val="1310"/>
              </a:lnSpc>
            </a:pPr>
            <a:r>
              <a:rPr dirty="0"/>
              <a:t>24</a:t>
            </a:r>
            <a:r>
              <a:rPr spc="-45" dirty="0"/>
              <a:t> </a:t>
            </a:r>
            <a:r>
              <a:rPr dirty="0"/>
              <a:t>июня</a:t>
            </a:r>
            <a:r>
              <a:rPr spc="-45" dirty="0"/>
              <a:t> </a:t>
            </a:r>
            <a:r>
              <a:rPr dirty="0"/>
              <a:t>2021</a:t>
            </a:r>
            <a:r>
              <a:rPr spc="-45" dirty="0"/>
              <a:t> </a:t>
            </a:r>
            <a:r>
              <a:rPr dirty="0"/>
              <a:t>года</a:t>
            </a:r>
            <a:r>
              <a:rPr spc="-45" dirty="0"/>
              <a:t> </a:t>
            </a:r>
            <a:r>
              <a:rPr dirty="0"/>
              <a:t>в</a:t>
            </a:r>
            <a:r>
              <a:rPr spc="-45" dirty="0"/>
              <a:t> </a:t>
            </a:r>
            <a:r>
              <a:rPr dirty="0"/>
              <a:t>цен</a:t>
            </a:r>
            <a:r>
              <a:rPr spc="-5" dirty="0">
                <a:latin typeface="Segoe UI"/>
                <a:cs typeface="Segoe UI"/>
              </a:rPr>
              <a:t>-</a:t>
            </a:r>
          </a:p>
          <a:p>
            <a:pPr marL="12700" marR="2379980" indent="1462405">
              <a:lnSpc>
                <a:spcPts val="1300"/>
              </a:lnSpc>
              <a:spcBef>
                <a:spcPts val="50"/>
              </a:spcBef>
              <a:tabLst>
                <a:tab pos="593090" algn="l"/>
              </a:tabLst>
            </a:pPr>
            <a:r>
              <a:rPr dirty="0"/>
              <a:t>повы</a:t>
            </a:r>
            <a:r>
              <a:rPr spc="-5" dirty="0">
                <a:latin typeface="Segoe UI"/>
                <a:cs typeface="Segoe UI"/>
              </a:rPr>
              <a:t>- </a:t>
            </a:r>
            <a:r>
              <a:rPr spc="-5" dirty="0"/>
              <a:t>шения	профессионального</a:t>
            </a:r>
          </a:p>
          <a:p>
            <a:pPr marL="934719" marR="2252345" indent="5715">
              <a:lnSpc>
                <a:spcPts val="1300"/>
              </a:lnSpc>
            </a:pPr>
            <a:r>
              <a:rPr dirty="0"/>
              <a:t>педагогических Нижегородского</a:t>
            </a:r>
          </a:p>
          <a:p>
            <a:pPr marL="12700" marR="2292985" algn="just">
              <a:lnSpc>
                <a:spcPts val="1300"/>
              </a:lnSpc>
            </a:pPr>
            <a:r>
              <a:rPr dirty="0"/>
              <a:t>института</a:t>
            </a:r>
            <a:r>
              <a:rPr spc="-15" dirty="0"/>
              <a:t> </a:t>
            </a:r>
            <a:r>
              <a:rPr dirty="0"/>
              <a:t>развития</a:t>
            </a:r>
            <a:r>
              <a:rPr spc="-15" dirty="0"/>
              <a:t> </a:t>
            </a:r>
            <a:r>
              <a:rPr dirty="0"/>
              <a:t>образован на </a:t>
            </a:r>
            <a:r>
              <a:rPr spc="-10" dirty="0"/>
              <a:t> </a:t>
            </a:r>
            <a:r>
              <a:rPr dirty="0"/>
              <a:t>платформе </a:t>
            </a:r>
            <a:r>
              <a:rPr spc="-10" dirty="0"/>
              <a:t> </a:t>
            </a:r>
            <a:r>
              <a:rPr spc="-100" dirty="0"/>
              <a:t>T</a:t>
            </a:r>
            <a:r>
              <a:rPr dirty="0"/>
              <a:t>rue </a:t>
            </a:r>
            <a:r>
              <a:rPr spc="-10" dirty="0"/>
              <a:t> </a:t>
            </a:r>
            <a:r>
              <a:rPr dirty="0"/>
              <a:t>conf </a:t>
            </a:r>
            <a:r>
              <a:rPr spc="-10" dirty="0"/>
              <a:t> </a:t>
            </a:r>
            <a:r>
              <a:rPr dirty="0"/>
              <a:t>сост ся</a:t>
            </a:r>
            <a:r>
              <a:rPr spc="110" dirty="0"/>
              <a:t> </a:t>
            </a:r>
            <a:r>
              <a:rPr dirty="0"/>
              <a:t>третий</a:t>
            </a:r>
            <a:r>
              <a:rPr spc="110" dirty="0"/>
              <a:t> </a:t>
            </a:r>
            <a:r>
              <a:rPr dirty="0"/>
              <a:t>очный</a:t>
            </a:r>
            <a:r>
              <a:rPr spc="110" dirty="0"/>
              <a:t> </a:t>
            </a:r>
            <a:r>
              <a:rPr dirty="0"/>
              <a:t>этап</a:t>
            </a:r>
            <a:r>
              <a:rPr spc="110" dirty="0"/>
              <a:t> </a:t>
            </a:r>
            <a:r>
              <a:rPr dirty="0"/>
              <a:t>регион</a:t>
            </a:r>
          </a:p>
          <a:p>
            <a:pPr marL="12700" marR="1524635">
              <a:lnSpc>
                <a:spcPts val="1300"/>
              </a:lnSpc>
            </a:pPr>
            <a:r>
              <a:rPr dirty="0"/>
              <a:t>этапа</a:t>
            </a:r>
            <a:r>
              <a:rPr spc="50" dirty="0"/>
              <a:t> </a:t>
            </a:r>
            <a:r>
              <a:rPr dirty="0"/>
              <a:t>XII</a:t>
            </a:r>
            <a:r>
              <a:rPr spc="50" dirty="0"/>
              <a:t> </a:t>
            </a:r>
            <a:r>
              <a:rPr dirty="0"/>
              <a:t>Всероссийского</a:t>
            </a:r>
            <a:r>
              <a:rPr spc="50" dirty="0"/>
              <a:t> </a:t>
            </a:r>
            <a:r>
              <a:rPr dirty="0"/>
              <a:t>профессионал</a:t>
            </a:r>
            <a:r>
              <a:rPr spc="-5" dirty="0"/>
              <a:t>ь</a:t>
            </a:r>
            <a:r>
              <a:rPr spc="-5" dirty="0">
                <a:latin typeface="Segoe UI"/>
                <a:cs typeface="Segoe UI"/>
              </a:rPr>
              <a:t>- </a:t>
            </a:r>
            <a:r>
              <a:rPr dirty="0"/>
              <a:t>ного конкурса «Воспитатель года России».</a:t>
            </a:r>
          </a:p>
          <a:p>
            <a:pPr marL="12700" marR="5080" indent="215900" algn="just">
              <a:lnSpc>
                <a:spcPts val="1300"/>
              </a:lnSpc>
            </a:pPr>
            <a:r>
              <a:rPr dirty="0"/>
              <a:t>Победителем</a:t>
            </a:r>
            <a:r>
              <a:rPr spc="5" dirty="0"/>
              <a:t> </a:t>
            </a:r>
            <a:r>
              <a:rPr dirty="0"/>
              <a:t>регионального</a:t>
            </a:r>
            <a:r>
              <a:rPr spc="5" dirty="0"/>
              <a:t> </a:t>
            </a:r>
            <a:r>
              <a:rPr dirty="0"/>
              <a:t>этапа</a:t>
            </a:r>
            <a:r>
              <a:rPr spc="5" dirty="0"/>
              <a:t> </a:t>
            </a:r>
            <a:r>
              <a:rPr dirty="0"/>
              <a:t>Всероссийского</a:t>
            </a:r>
            <a:r>
              <a:rPr spc="5" dirty="0"/>
              <a:t> </a:t>
            </a:r>
            <a:r>
              <a:rPr dirty="0"/>
              <a:t>професси</a:t>
            </a:r>
            <a:r>
              <a:rPr spc="-5" dirty="0">
                <a:latin typeface="Segoe UI"/>
                <a:cs typeface="Segoe UI"/>
              </a:rPr>
              <a:t>- </a:t>
            </a:r>
            <a:r>
              <a:rPr dirty="0"/>
              <a:t>онального конкурса «Воспитатель года России» стала </a:t>
            </a:r>
            <a:r>
              <a:rPr b="1" dirty="0" err="1">
                <a:latin typeface="Segoe UI"/>
                <a:cs typeface="Segoe UI"/>
              </a:rPr>
              <a:t>Юлия</a:t>
            </a:r>
            <a:r>
              <a:rPr b="1" dirty="0">
                <a:latin typeface="Segoe UI"/>
                <a:cs typeface="Segoe UI"/>
              </a:rPr>
              <a:t> </a:t>
            </a:r>
            <a:r>
              <a:rPr b="1" spc="-15" dirty="0" err="1">
                <a:latin typeface="Segoe UI"/>
                <a:cs typeface="Segoe UI"/>
              </a:rPr>
              <a:t>К</a:t>
            </a:r>
            <a:r>
              <a:rPr b="1" dirty="0" err="1">
                <a:latin typeface="Segoe UI"/>
                <a:cs typeface="Segoe UI"/>
              </a:rPr>
              <a:t>онстантиновна</a:t>
            </a:r>
            <a:r>
              <a:rPr b="1" dirty="0">
                <a:latin typeface="Segoe UI"/>
                <a:cs typeface="Segoe UI"/>
              </a:rPr>
              <a:t> </a:t>
            </a:r>
            <a:r>
              <a:rPr b="1" spc="-35" dirty="0">
                <a:latin typeface="Segoe UI"/>
                <a:cs typeface="Segoe UI"/>
              </a:rPr>
              <a:t> </a:t>
            </a:r>
            <a:r>
              <a:rPr b="1" dirty="0">
                <a:latin typeface="Segoe UI"/>
                <a:cs typeface="Segoe UI"/>
              </a:rPr>
              <a:t>Нефедова</a:t>
            </a:r>
            <a:r>
              <a:rPr dirty="0"/>
              <a:t>, </a:t>
            </a:r>
            <a:r>
              <a:rPr spc="-30" dirty="0"/>
              <a:t> </a:t>
            </a:r>
            <a:r>
              <a:rPr dirty="0"/>
              <a:t>воспитатель </a:t>
            </a:r>
            <a:r>
              <a:rPr spc="-30" dirty="0"/>
              <a:t> </a:t>
            </a:r>
            <a:r>
              <a:rPr dirty="0"/>
              <a:t>МБДОУ </a:t>
            </a:r>
            <a:r>
              <a:rPr spc="-30" dirty="0"/>
              <a:t> </a:t>
            </a:r>
            <a:r>
              <a:rPr dirty="0"/>
              <a:t>«Красносельский детский </a:t>
            </a:r>
            <a:r>
              <a:rPr spc="-105" dirty="0"/>
              <a:t> </a:t>
            </a:r>
            <a:r>
              <a:rPr dirty="0"/>
              <a:t>сад» </a:t>
            </a:r>
            <a:r>
              <a:rPr spc="-105" dirty="0"/>
              <a:t> </a:t>
            </a:r>
            <a:r>
              <a:rPr dirty="0"/>
              <a:t>Арзамасского </a:t>
            </a:r>
            <a:r>
              <a:rPr spc="-105" dirty="0"/>
              <a:t> </a:t>
            </a:r>
            <a:r>
              <a:rPr dirty="0"/>
              <a:t>муниципального </a:t>
            </a:r>
            <a:r>
              <a:rPr spc="-105" dirty="0"/>
              <a:t> </a:t>
            </a:r>
            <a:r>
              <a:rPr dirty="0"/>
              <a:t>района. </a:t>
            </a:r>
            <a:r>
              <a:rPr spc="-105" dirty="0"/>
              <a:t> </a:t>
            </a:r>
            <a:r>
              <a:rPr dirty="0"/>
              <a:t>Она </a:t>
            </a:r>
            <a:r>
              <a:rPr spc="-105" dirty="0"/>
              <a:t> </a:t>
            </a:r>
            <a:r>
              <a:rPr dirty="0"/>
              <a:t>будет представлять</a:t>
            </a:r>
            <a:r>
              <a:rPr spc="125" dirty="0"/>
              <a:t> </a:t>
            </a:r>
            <a:r>
              <a:rPr dirty="0"/>
              <a:t>Нижегородскую</a:t>
            </a:r>
            <a:r>
              <a:rPr spc="125" dirty="0"/>
              <a:t> </a:t>
            </a:r>
            <a:r>
              <a:rPr dirty="0"/>
              <a:t>область</a:t>
            </a:r>
            <a:r>
              <a:rPr spc="125" dirty="0"/>
              <a:t> </a:t>
            </a:r>
            <a:r>
              <a:rPr dirty="0"/>
              <a:t>на</a:t>
            </a:r>
            <a:r>
              <a:rPr spc="125" dirty="0"/>
              <a:t> </a:t>
            </a:r>
            <a:r>
              <a:rPr dirty="0"/>
              <a:t>заключ</a:t>
            </a:r>
            <a:r>
              <a:rPr spc="-5" dirty="0"/>
              <a:t>и</a:t>
            </a:r>
            <a:r>
              <a:rPr dirty="0"/>
              <a:t>тельном</a:t>
            </a:r>
            <a:r>
              <a:rPr spc="125" dirty="0"/>
              <a:t> </a:t>
            </a:r>
            <a:r>
              <a:rPr dirty="0"/>
              <a:t>этапе Всероссийского</a:t>
            </a:r>
            <a:r>
              <a:rPr spc="90" dirty="0"/>
              <a:t> </a:t>
            </a:r>
            <a:r>
              <a:rPr dirty="0"/>
              <a:t>профессионального</a:t>
            </a:r>
            <a:r>
              <a:rPr spc="90" dirty="0"/>
              <a:t> </a:t>
            </a:r>
            <a:r>
              <a:rPr dirty="0"/>
              <a:t>конкурса</a:t>
            </a:r>
            <a:r>
              <a:rPr spc="90" dirty="0"/>
              <a:t> </a:t>
            </a:r>
            <a:r>
              <a:rPr dirty="0"/>
              <a:t>«Воспитатель</a:t>
            </a:r>
            <a:r>
              <a:rPr spc="90" dirty="0"/>
              <a:t> </a:t>
            </a:r>
            <a:r>
              <a:rPr dirty="0"/>
              <a:t>года России», который пройдет в г. Сочи.</a:t>
            </a:r>
          </a:p>
        </p:txBody>
      </p:sp>
      <p:sp>
        <p:nvSpPr>
          <p:cNvPr id="46" name="object 46"/>
          <p:cNvSpPr txBox="1"/>
          <p:nvPr/>
        </p:nvSpPr>
        <p:spPr>
          <a:xfrm>
            <a:off x="7509164" y="2327901"/>
            <a:ext cx="2793365" cy="2866390"/>
          </a:xfrm>
          <a:prstGeom prst="rect">
            <a:avLst/>
          </a:prstGeom>
        </p:spPr>
        <p:txBody>
          <a:bodyPr vert="horz" wrap="square" lIns="0" tIns="0" rIns="0" bIns="0" rtlCol="0">
            <a:spAutoFit/>
          </a:bodyPr>
          <a:lstStyle/>
          <a:p>
            <a:pPr marL="15875" marR="2221865" indent="33020">
              <a:lnSpc>
                <a:spcPts val="1300"/>
              </a:lnSpc>
            </a:pPr>
            <a:r>
              <a:rPr sz="1100" dirty="0">
                <a:solidFill>
                  <a:srgbClr val="575756"/>
                </a:solidFill>
                <a:latin typeface="Segoe UI"/>
                <a:cs typeface="Segoe UI"/>
              </a:rPr>
              <a:t>нальн</a:t>
            </a:r>
            <a:r>
              <a:rPr sz="1100" spc="-5" dirty="0">
                <a:solidFill>
                  <a:srgbClr val="575756"/>
                </a:solidFill>
                <a:latin typeface="Segoe UI"/>
                <a:cs typeface="Segoe UI"/>
              </a:rPr>
              <a:t>о- </a:t>
            </a:r>
            <a:r>
              <a:rPr sz="1100" dirty="0">
                <a:solidFill>
                  <a:srgbClr val="575756"/>
                </a:solidFill>
                <a:latin typeface="Segoe UI"/>
                <a:cs typeface="Segoe UI"/>
              </a:rPr>
              <a:t>астия</a:t>
            </a:r>
            <a:endParaRPr sz="1100" dirty="0">
              <a:latin typeface="Segoe UI"/>
              <a:cs typeface="Segoe UI"/>
            </a:endParaRPr>
          </a:p>
          <a:p>
            <a:pPr marL="31115" indent="-12065">
              <a:lnSpc>
                <a:spcPts val="1260"/>
              </a:lnSpc>
            </a:pPr>
            <a:r>
              <a:rPr sz="1100" dirty="0">
                <a:solidFill>
                  <a:srgbClr val="575756"/>
                </a:solidFill>
                <a:latin typeface="Segoe UI"/>
                <a:cs typeface="Segoe UI"/>
              </a:rPr>
              <a:t>а</a:t>
            </a:r>
            <a:r>
              <a:rPr sz="1100" spc="-5" dirty="0">
                <a:solidFill>
                  <a:srgbClr val="575756"/>
                </a:solidFill>
                <a:latin typeface="Segoe UI"/>
                <a:cs typeface="Segoe UI"/>
              </a:rPr>
              <a:t>в-</a:t>
            </a:r>
            <a:endParaRPr sz="1100" dirty="0">
              <a:latin typeface="Segoe UI"/>
              <a:cs typeface="Segoe UI"/>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pPr>
            <a:endParaRPr sz="1100" dirty="0">
              <a:latin typeface="Times New Roman"/>
              <a:cs typeface="Times New Roman"/>
            </a:endParaRPr>
          </a:p>
          <a:p>
            <a:pPr>
              <a:lnSpc>
                <a:spcPct val="100000"/>
              </a:lnSpc>
              <a:spcBef>
                <a:spcPts val="26"/>
              </a:spcBef>
            </a:pPr>
            <a:endParaRPr sz="1450" dirty="0">
              <a:latin typeface="Times New Roman"/>
              <a:cs typeface="Times New Roman"/>
            </a:endParaRPr>
          </a:p>
          <a:p>
            <a:pPr marL="40640" marR="2463165" indent="-9525">
              <a:lnSpc>
                <a:spcPts val="1300"/>
              </a:lnSpc>
            </a:pPr>
            <a:r>
              <a:rPr sz="1100" dirty="0">
                <a:solidFill>
                  <a:srgbClr val="575756"/>
                </a:solidFill>
                <a:latin typeface="Segoe UI"/>
                <a:cs typeface="Segoe UI"/>
              </a:rPr>
              <a:t>ия оял</a:t>
            </a:r>
            <a:r>
              <a:rPr sz="1100" spc="-5" dirty="0">
                <a:solidFill>
                  <a:srgbClr val="575756"/>
                </a:solidFill>
                <a:latin typeface="Segoe UI"/>
                <a:cs typeface="Segoe UI"/>
              </a:rPr>
              <a:t>-</a:t>
            </a:r>
            <a:endParaRPr sz="1100" dirty="0">
              <a:latin typeface="Segoe UI"/>
              <a:cs typeface="Segoe UI"/>
            </a:endParaRPr>
          </a:p>
          <a:p>
            <a:pPr>
              <a:lnSpc>
                <a:spcPts val="1260"/>
              </a:lnSpc>
            </a:pPr>
            <a:r>
              <a:rPr sz="1100" dirty="0">
                <a:solidFill>
                  <a:srgbClr val="575756"/>
                </a:solidFill>
                <a:latin typeface="Segoe UI"/>
                <a:cs typeface="Segoe UI"/>
              </a:rPr>
              <a:t>ального</a:t>
            </a:r>
            <a:endParaRPr sz="1100" dirty="0">
              <a:latin typeface="Segoe UI"/>
              <a:cs typeface="Segoe UI"/>
            </a:endParaRPr>
          </a:p>
        </p:txBody>
      </p:sp>
      <p:sp>
        <p:nvSpPr>
          <p:cNvPr id="47" name="object 47"/>
          <p:cNvSpPr txBox="1"/>
          <p:nvPr/>
        </p:nvSpPr>
        <p:spPr>
          <a:xfrm>
            <a:off x="5570923" y="3636204"/>
            <a:ext cx="1142365" cy="165100"/>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родской области.</a:t>
            </a:r>
            <a:endParaRPr sz="1100">
              <a:latin typeface="Segoe UI"/>
              <a:cs typeface="Segoe UI"/>
            </a:endParaRPr>
          </a:p>
        </p:txBody>
      </p:sp>
      <p:sp>
        <p:nvSpPr>
          <p:cNvPr id="48" name="object 48"/>
          <p:cNvSpPr txBox="1"/>
          <p:nvPr/>
        </p:nvSpPr>
        <p:spPr>
          <a:xfrm>
            <a:off x="5570923" y="3966455"/>
            <a:ext cx="1334770" cy="165100"/>
          </a:xfrm>
          <a:prstGeom prst="rect">
            <a:avLst/>
          </a:prstGeom>
        </p:spPr>
        <p:txBody>
          <a:bodyPr vert="horz" wrap="square" lIns="0" tIns="0" rIns="0" bIns="0" rtlCol="0">
            <a:spAutoFit/>
          </a:bodyPr>
          <a:lstStyle/>
          <a:p>
            <a:pPr marL="12700">
              <a:lnSpc>
                <a:spcPct val="100000"/>
              </a:lnSpc>
              <a:tabLst>
                <a:tab pos="378460" algn="l"/>
              </a:tabLst>
            </a:pPr>
            <a:r>
              <a:rPr sz="1100" dirty="0">
                <a:solidFill>
                  <a:srgbClr val="575756"/>
                </a:solidFill>
                <a:latin typeface="Segoe UI"/>
                <a:cs typeface="Segoe UI"/>
              </a:rPr>
              <a:t>тре	непрерывного</a:t>
            </a:r>
            <a:endParaRPr sz="1100">
              <a:latin typeface="Segoe UI"/>
              <a:cs typeface="Segoe UI"/>
            </a:endParaRPr>
          </a:p>
        </p:txBody>
      </p:sp>
      <p:sp>
        <p:nvSpPr>
          <p:cNvPr id="49" name="object 49"/>
          <p:cNvSpPr txBox="1"/>
          <p:nvPr/>
        </p:nvSpPr>
        <p:spPr>
          <a:xfrm>
            <a:off x="5570923" y="4296706"/>
            <a:ext cx="739140" cy="165100"/>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мастерства</a:t>
            </a:r>
            <a:endParaRPr sz="1100">
              <a:latin typeface="Segoe UI"/>
              <a:cs typeface="Segoe UI"/>
            </a:endParaRPr>
          </a:p>
        </p:txBody>
      </p:sp>
      <p:sp>
        <p:nvSpPr>
          <p:cNvPr id="50" name="object 50"/>
          <p:cNvSpPr txBox="1"/>
          <p:nvPr/>
        </p:nvSpPr>
        <p:spPr>
          <a:xfrm>
            <a:off x="5570923" y="4461831"/>
            <a:ext cx="786130" cy="165100"/>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работников</a:t>
            </a:r>
            <a:endParaRPr sz="1100">
              <a:latin typeface="Segoe UI"/>
              <a:cs typeface="Segoe UI"/>
            </a:endParaRPr>
          </a:p>
        </p:txBody>
      </p:sp>
      <p:sp>
        <p:nvSpPr>
          <p:cNvPr id="51" name="object 51"/>
          <p:cNvSpPr/>
          <p:nvPr/>
        </p:nvSpPr>
        <p:spPr>
          <a:xfrm>
            <a:off x="896104" y="667753"/>
            <a:ext cx="1357484" cy="1323002"/>
          </a:xfrm>
          <a:prstGeom prst="rect">
            <a:avLst/>
          </a:prstGeom>
          <a:blipFill>
            <a:blip r:embed="rId3" cstate="print"/>
            <a:stretch>
              <a:fillRect/>
            </a:stretch>
          </a:blipFill>
        </p:spPr>
        <p:txBody>
          <a:bodyPr wrap="square" lIns="0" tIns="0" rIns="0" bIns="0" rtlCol="0"/>
          <a:lstStyle/>
          <a:p>
            <a:endParaRPr/>
          </a:p>
        </p:txBody>
      </p:sp>
      <p:sp>
        <p:nvSpPr>
          <p:cNvPr id="53" name="object 53"/>
          <p:cNvSpPr/>
          <p:nvPr/>
        </p:nvSpPr>
        <p:spPr>
          <a:xfrm>
            <a:off x="2764180" y="2352230"/>
            <a:ext cx="2671724" cy="2650566"/>
          </a:xfrm>
          <a:prstGeom prst="rect">
            <a:avLst/>
          </a:prstGeom>
          <a:blipFill>
            <a:blip r:embed="rId4" cstate="print"/>
            <a:stretch>
              <a:fillRect/>
            </a:stretch>
          </a:blipFill>
        </p:spPr>
        <p:txBody>
          <a:bodyPr wrap="square" lIns="0" tIns="0" rIns="0" bIns="0" rtlCol="0"/>
          <a:lstStyle/>
          <a:p>
            <a:endParaRPr/>
          </a:p>
        </p:txBody>
      </p:sp>
      <p:sp>
        <p:nvSpPr>
          <p:cNvPr id="54" name="object 54"/>
          <p:cNvSpPr/>
          <p:nvPr/>
        </p:nvSpPr>
        <p:spPr>
          <a:xfrm>
            <a:off x="2764171" y="2352236"/>
            <a:ext cx="2672080" cy="2651125"/>
          </a:xfrm>
          <a:custGeom>
            <a:avLst/>
            <a:gdLst/>
            <a:ahLst/>
            <a:cxnLst/>
            <a:rect l="l" t="t" r="r" b="b"/>
            <a:pathLst>
              <a:path w="2672079" h="2651125">
                <a:moveTo>
                  <a:pt x="1335862" y="2650553"/>
                </a:moveTo>
                <a:lnTo>
                  <a:pt x="1445424" y="2646160"/>
                </a:lnTo>
                <a:lnTo>
                  <a:pt x="1552547" y="2633207"/>
                </a:lnTo>
                <a:lnTo>
                  <a:pt x="1656886" y="2612036"/>
                </a:lnTo>
                <a:lnTo>
                  <a:pt x="1758099" y="2582988"/>
                </a:lnTo>
                <a:lnTo>
                  <a:pt x="1855842" y="2546404"/>
                </a:lnTo>
                <a:lnTo>
                  <a:pt x="1949769" y="2502626"/>
                </a:lnTo>
                <a:lnTo>
                  <a:pt x="2039539" y="2451993"/>
                </a:lnTo>
                <a:lnTo>
                  <a:pt x="2124807" y="2394847"/>
                </a:lnTo>
                <a:lnTo>
                  <a:pt x="2205228" y="2331530"/>
                </a:lnTo>
                <a:lnTo>
                  <a:pt x="2280461" y="2262382"/>
                </a:lnTo>
                <a:lnTo>
                  <a:pt x="2350160" y="2187745"/>
                </a:lnTo>
                <a:lnTo>
                  <a:pt x="2413981" y="2107959"/>
                </a:lnTo>
                <a:lnTo>
                  <a:pt x="2471582" y="2023366"/>
                </a:lnTo>
                <a:lnTo>
                  <a:pt x="2522618" y="1934306"/>
                </a:lnTo>
                <a:lnTo>
                  <a:pt x="2566746" y="1841121"/>
                </a:lnTo>
                <a:lnTo>
                  <a:pt x="2603621" y="1744153"/>
                </a:lnTo>
                <a:lnTo>
                  <a:pt x="2632900" y="1643741"/>
                </a:lnTo>
                <a:lnTo>
                  <a:pt x="2654240" y="1540227"/>
                </a:lnTo>
                <a:lnTo>
                  <a:pt x="2667296" y="1433952"/>
                </a:lnTo>
                <a:lnTo>
                  <a:pt x="2671724" y="1325257"/>
                </a:lnTo>
                <a:lnTo>
                  <a:pt x="2667296" y="1216565"/>
                </a:lnTo>
                <a:lnTo>
                  <a:pt x="2654240" y="1110292"/>
                </a:lnTo>
                <a:lnTo>
                  <a:pt x="2632900" y="1006780"/>
                </a:lnTo>
                <a:lnTo>
                  <a:pt x="2603621" y="906371"/>
                </a:lnTo>
                <a:lnTo>
                  <a:pt x="2566746" y="809404"/>
                </a:lnTo>
                <a:lnTo>
                  <a:pt x="2522618" y="716222"/>
                </a:lnTo>
                <a:lnTo>
                  <a:pt x="2471582" y="627165"/>
                </a:lnTo>
                <a:lnTo>
                  <a:pt x="2413981" y="542574"/>
                </a:lnTo>
                <a:lnTo>
                  <a:pt x="2350160" y="462791"/>
                </a:lnTo>
                <a:lnTo>
                  <a:pt x="2280461" y="388156"/>
                </a:lnTo>
                <a:lnTo>
                  <a:pt x="2205228" y="319010"/>
                </a:lnTo>
                <a:lnTo>
                  <a:pt x="2124807" y="255695"/>
                </a:lnTo>
                <a:lnTo>
                  <a:pt x="2039539" y="198552"/>
                </a:lnTo>
                <a:lnTo>
                  <a:pt x="1949769" y="147921"/>
                </a:lnTo>
                <a:lnTo>
                  <a:pt x="1855842" y="104144"/>
                </a:lnTo>
                <a:lnTo>
                  <a:pt x="1758099" y="67561"/>
                </a:lnTo>
                <a:lnTo>
                  <a:pt x="1656886" y="38515"/>
                </a:lnTo>
                <a:lnTo>
                  <a:pt x="1552547" y="17345"/>
                </a:lnTo>
                <a:lnTo>
                  <a:pt x="1445424" y="4393"/>
                </a:lnTo>
                <a:lnTo>
                  <a:pt x="1335862" y="0"/>
                </a:lnTo>
                <a:lnTo>
                  <a:pt x="1226300" y="4393"/>
                </a:lnTo>
                <a:lnTo>
                  <a:pt x="1119177" y="17345"/>
                </a:lnTo>
                <a:lnTo>
                  <a:pt x="1014837" y="38515"/>
                </a:lnTo>
                <a:lnTo>
                  <a:pt x="913624" y="67561"/>
                </a:lnTo>
                <a:lnTo>
                  <a:pt x="815882" y="104144"/>
                </a:lnTo>
                <a:lnTo>
                  <a:pt x="721954" y="147921"/>
                </a:lnTo>
                <a:lnTo>
                  <a:pt x="632184" y="198552"/>
                </a:lnTo>
                <a:lnTo>
                  <a:pt x="546917" y="255695"/>
                </a:lnTo>
                <a:lnTo>
                  <a:pt x="466495" y="319010"/>
                </a:lnTo>
                <a:lnTo>
                  <a:pt x="391263" y="388156"/>
                </a:lnTo>
                <a:lnTo>
                  <a:pt x="321564" y="462791"/>
                </a:lnTo>
                <a:lnTo>
                  <a:pt x="257742" y="542574"/>
                </a:lnTo>
                <a:lnTo>
                  <a:pt x="200141" y="627165"/>
                </a:lnTo>
                <a:lnTo>
                  <a:pt x="149105" y="716222"/>
                </a:lnTo>
                <a:lnTo>
                  <a:pt x="104978" y="809404"/>
                </a:lnTo>
                <a:lnTo>
                  <a:pt x="68102" y="906371"/>
                </a:lnTo>
                <a:lnTo>
                  <a:pt x="38823" y="1006780"/>
                </a:lnTo>
                <a:lnTo>
                  <a:pt x="17484" y="1110292"/>
                </a:lnTo>
                <a:lnTo>
                  <a:pt x="4428" y="1216565"/>
                </a:lnTo>
                <a:lnTo>
                  <a:pt x="0" y="1325257"/>
                </a:lnTo>
                <a:lnTo>
                  <a:pt x="4428" y="1433952"/>
                </a:lnTo>
                <a:lnTo>
                  <a:pt x="17484" y="1540227"/>
                </a:lnTo>
                <a:lnTo>
                  <a:pt x="38823" y="1643741"/>
                </a:lnTo>
                <a:lnTo>
                  <a:pt x="68102" y="1744153"/>
                </a:lnTo>
                <a:lnTo>
                  <a:pt x="104978" y="1841121"/>
                </a:lnTo>
                <a:lnTo>
                  <a:pt x="149105" y="1934306"/>
                </a:lnTo>
                <a:lnTo>
                  <a:pt x="200141" y="2023366"/>
                </a:lnTo>
                <a:lnTo>
                  <a:pt x="257742" y="2107959"/>
                </a:lnTo>
                <a:lnTo>
                  <a:pt x="321564" y="2187745"/>
                </a:lnTo>
                <a:lnTo>
                  <a:pt x="391263" y="2262382"/>
                </a:lnTo>
                <a:lnTo>
                  <a:pt x="466495" y="2331530"/>
                </a:lnTo>
                <a:lnTo>
                  <a:pt x="546917" y="2394847"/>
                </a:lnTo>
                <a:lnTo>
                  <a:pt x="632184" y="2451993"/>
                </a:lnTo>
                <a:lnTo>
                  <a:pt x="721954" y="2502626"/>
                </a:lnTo>
                <a:lnTo>
                  <a:pt x="815882" y="2546404"/>
                </a:lnTo>
                <a:lnTo>
                  <a:pt x="913624" y="2582988"/>
                </a:lnTo>
                <a:lnTo>
                  <a:pt x="1014837" y="2612036"/>
                </a:lnTo>
                <a:lnTo>
                  <a:pt x="1119177" y="2633207"/>
                </a:lnTo>
                <a:lnTo>
                  <a:pt x="1226300" y="2646160"/>
                </a:lnTo>
                <a:lnTo>
                  <a:pt x="1335862" y="2650553"/>
                </a:lnTo>
                <a:close/>
              </a:path>
            </a:pathLst>
          </a:custGeom>
          <a:ln w="25400">
            <a:solidFill>
              <a:srgbClr val="FFFFFF"/>
            </a:solidFill>
          </a:ln>
        </p:spPr>
        <p:txBody>
          <a:bodyPr wrap="square" lIns="0" tIns="0" rIns="0" bIns="0" rtlCol="0"/>
          <a:lstStyle/>
          <a:p>
            <a:endParaRPr/>
          </a:p>
        </p:txBody>
      </p:sp>
      <p:sp>
        <p:nvSpPr>
          <p:cNvPr id="55" name="object 55"/>
          <p:cNvSpPr/>
          <p:nvPr/>
        </p:nvSpPr>
        <p:spPr>
          <a:xfrm>
            <a:off x="5593690" y="667751"/>
            <a:ext cx="880566" cy="1003936"/>
          </a:xfrm>
          <a:prstGeom prst="rect">
            <a:avLst/>
          </a:prstGeom>
          <a:blipFill>
            <a:blip r:embed="rId5" cstate="print"/>
            <a:stretch>
              <a:fillRect/>
            </a:stretch>
          </a:blipFill>
        </p:spPr>
        <p:txBody>
          <a:bodyPr wrap="square" lIns="0" tIns="0" rIns="0" bIns="0" rtlCol="0"/>
          <a:lstStyle/>
          <a:p>
            <a:endParaRPr/>
          </a:p>
        </p:txBody>
      </p:sp>
      <p:sp>
        <p:nvSpPr>
          <p:cNvPr id="57" name="object 57"/>
          <p:cNvSpPr/>
          <p:nvPr/>
        </p:nvSpPr>
        <p:spPr>
          <a:xfrm>
            <a:off x="7722571" y="2385428"/>
            <a:ext cx="2537307" cy="2656852"/>
          </a:xfrm>
          <a:prstGeom prst="rect">
            <a:avLst/>
          </a:prstGeom>
          <a:blipFill>
            <a:blip r:embed="rId6" cstate="print"/>
            <a:stretch>
              <a:fillRect/>
            </a:stretch>
          </a:blipFill>
        </p:spPr>
        <p:txBody>
          <a:bodyPr wrap="square" lIns="0" tIns="0" rIns="0" bIns="0" rtlCol="0"/>
          <a:lstStyle/>
          <a:p>
            <a:endParaRPr/>
          </a:p>
        </p:txBody>
      </p:sp>
      <p:sp>
        <p:nvSpPr>
          <p:cNvPr id="58" name="object 58"/>
          <p:cNvSpPr/>
          <p:nvPr/>
        </p:nvSpPr>
        <p:spPr>
          <a:xfrm>
            <a:off x="7601164" y="2365856"/>
            <a:ext cx="2537460" cy="2656840"/>
          </a:xfrm>
          <a:custGeom>
            <a:avLst/>
            <a:gdLst/>
            <a:ahLst/>
            <a:cxnLst/>
            <a:rect l="l" t="t" r="r" b="b"/>
            <a:pathLst>
              <a:path w="2537459" h="2656840">
                <a:moveTo>
                  <a:pt x="1268653" y="2656852"/>
                </a:moveTo>
                <a:lnTo>
                  <a:pt x="1372703" y="2652449"/>
                </a:lnTo>
                <a:lnTo>
                  <a:pt x="1474436" y="2639466"/>
                </a:lnTo>
                <a:lnTo>
                  <a:pt x="1573526" y="2618246"/>
                </a:lnTo>
                <a:lnTo>
                  <a:pt x="1669646" y="2589130"/>
                </a:lnTo>
                <a:lnTo>
                  <a:pt x="1762471" y="2552460"/>
                </a:lnTo>
                <a:lnTo>
                  <a:pt x="1851673" y="2508579"/>
                </a:lnTo>
                <a:lnTo>
                  <a:pt x="1936926" y="2457827"/>
                </a:lnTo>
                <a:lnTo>
                  <a:pt x="2017904" y="2400548"/>
                </a:lnTo>
                <a:lnTo>
                  <a:pt x="2094280" y="2337082"/>
                </a:lnTo>
                <a:lnTo>
                  <a:pt x="2165727" y="2267772"/>
                </a:lnTo>
                <a:lnTo>
                  <a:pt x="2231920" y="2192959"/>
                </a:lnTo>
                <a:lnTo>
                  <a:pt x="2292531" y="2112985"/>
                </a:lnTo>
                <a:lnTo>
                  <a:pt x="2347234" y="2028193"/>
                </a:lnTo>
                <a:lnTo>
                  <a:pt x="2395702" y="1938923"/>
                </a:lnTo>
                <a:lnTo>
                  <a:pt x="2437610" y="1845519"/>
                </a:lnTo>
                <a:lnTo>
                  <a:pt x="2472630" y="1748321"/>
                </a:lnTo>
                <a:lnTo>
                  <a:pt x="2500437" y="1647671"/>
                </a:lnTo>
                <a:lnTo>
                  <a:pt x="2520703" y="1543912"/>
                </a:lnTo>
                <a:lnTo>
                  <a:pt x="2533102" y="1437385"/>
                </a:lnTo>
                <a:lnTo>
                  <a:pt x="2537307" y="1328432"/>
                </a:lnTo>
                <a:lnTo>
                  <a:pt x="2533102" y="1219481"/>
                </a:lnTo>
                <a:lnTo>
                  <a:pt x="2520703" y="1112955"/>
                </a:lnTo>
                <a:lnTo>
                  <a:pt x="2500437" y="1009197"/>
                </a:lnTo>
                <a:lnTo>
                  <a:pt x="2472630" y="908547"/>
                </a:lnTo>
                <a:lnTo>
                  <a:pt x="2437610" y="811349"/>
                </a:lnTo>
                <a:lnTo>
                  <a:pt x="2395702" y="717944"/>
                </a:lnTo>
                <a:lnTo>
                  <a:pt x="2347234" y="628674"/>
                </a:lnTo>
                <a:lnTo>
                  <a:pt x="2292531" y="543880"/>
                </a:lnTo>
                <a:lnTo>
                  <a:pt x="2231920" y="463905"/>
                </a:lnTo>
                <a:lnTo>
                  <a:pt x="2165727" y="389091"/>
                </a:lnTo>
                <a:lnTo>
                  <a:pt x="2094280" y="319779"/>
                </a:lnTo>
                <a:lnTo>
                  <a:pt x="2017904" y="256312"/>
                </a:lnTo>
                <a:lnTo>
                  <a:pt x="1936926" y="199031"/>
                </a:lnTo>
                <a:lnTo>
                  <a:pt x="1851673" y="148278"/>
                </a:lnTo>
                <a:lnTo>
                  <a:pt x="1762471" y="104395"/>
                </a:lnTo>
                <a:lnTo>
                  <a:pt x="1669646" y="67725"/>
                </a:lnTo>
                <a:lnTo>
                  <a:pt x="1573526" y="38608"/>
                </a:lnTo>
                <a:lnTo>
                  <a:pt x="1474436" y="17387"/>
                </a:lnTo>
                <a:lnTo>
                  <a:pt x="1372703" y="4403"/>
                </a:lnTo>
                <a:lnTo>
                  <a:pt x="1268653" y="0"/>
                </a:lnTo>
                <a:lnTo>
                  <a:pt x="1164604" y="4403"/>
                </a:lnTo>
                <a:lnTo>
                  <a:pt x="1062871" y="17387"/>
                </a:lnTo>
                <a:lnTo>
                  <a:pt x="963781" y="38608"/>
                </a:lnTo>
                <a:lnTo>
                  <a:pt x="867660" y="67725"/>
                </a:lnTo>
                <a:lnTo>
                  <a:pt x="774836" y="104395"/>
                </a:lnTo>
                <a:lnTo>
                  <a:pt x="685633" y="148278"/>
                </a:lnTo>
                <a:lnTo>
                  <a:pt x="600380" y="199031"/>
                </a:lnTo>
                <a:lnTo>
                  <a:pt x="519402" y="256312"/>
                </a:lnTo>
                <a:lnTo>
                  <a:pt x="443027" y="319779"/>
                </a:lnTo>
                <a:lnTo>
                  <a:pt x="371579" y="389091"/>
                </a:lnTo>
                <a:lnTo>
                  <a:pt x="305387" y="463905"/>
                </a:lnTo>
                <a:lnTo>
                  <a:pt x="244776" y="543880"/>
                </a:lnTo>
                <a:lnTo>
                  <a:pt x="190073" y="628674"/>
                </a:lnTo>
                <a:lnTo>
                  <a:pt x="141604" y="717944"/>
                </a:lnTo>
                <a:lnTo>
                  <a:pt x="99696" y="811349"/>
                </a:lnTo>
                <a:lnTo>
                  <a:pt x="64676" y="908547"/>
                </a:lnTo>
                <a:lnTo>
                  <a:pt x="36870" y="1009197"/>
                </a:lnTo>
                <a:lnTo>
                  <a:pt x="16604" y="1112955"/>
                </a:lnTo>
                <a:lnTo>
                  <a:pt x="4205" y="1219481"/>
                </a:lnTo>
                <a:lnTo>
                  <a:pt x="0" y="1328432"/>
                </a:lnTo>
                <a:lnTo>
                  <a:pt x="4205" y="1437385"/>
                </a:lnTo>
                <a:lnTo>
                  <a:pt x="16604" y="1543912"/>
                </a:lnTo>
                <a:lnTo>
                  <a:pt x="36870" y="1647671"/>
                </a:lnTo>
                <a:lnTo>
                  <a:pt x="64676" y="1748321"/>
                </a:lnTo>
                <a:lnTo>
                  <a:pt x="99696" y="1845519"/>
                </a:lnTo>
                <a:lnTo>
                  <a:pt x="141604" y="1938923"/>
                </a:lnTo>
                <a:lnTo>
                  <a:pt x="190073" y="2028193"/>
                </a:lnTo>
                <a:lnTo>
                  <a:pt x="244776" y="2112985"/>
                </a:lnTo>
                <a:lnTo>
                  <a:pt x="305387" y="2192959"/>
                </a:lnTo>
                <a:lnTo>
                  <a:pt x="371579" y="2267772"/>
                </a:lnTo>
                <a:lnTo>
                  <a:pt x="443027" y="2337082"/>
                </a:lnTo>
                <a:lnTo>
                  <a:pt x="519402" y="2400548"/>
                </a:lnTo>
                <a:lnTo>
                  <a:pt x="600380" y="2457827"/>
                </a:lnTo>
                <a:lnTo>
                  <a:pt x="685633" y="2508579"/>
                </a:lnTo>
                <a:lnTo>
                  <a:pt x="774836" y="2552460"/>
                </a:lnTo>
                <a:lnTo>
                  <a:pt x="867660" y="2589130"/>
                </a:lnTo>
                <a:lnTo>
                  <a:pt x="963781" y="2618246"/>
                </a:lnTo>
                <a:lnTo>
                  <a:pt x="1062871" y="2639466"/>
                </a:lnTo>
                <a:lnTo>
                  <a:pt x="1164604" y="2652449"/>
                </a:lnTo>
                <a:lnTo>
                  <a:pt x="1268653" y="2656852"/>
                </a:lnTo>
                <a:close/>
              </a:path>
            </a:pathLst>
          </a:custGeom>
          <a:ln w="25400">
            <a:solidFill>
              <a:srgbClr val="FFFFFF"/>
            </a:solidFill>
          </a:ln>
        </p:spPr>
        <p:txBody>
          <a:bodyPr wrap="square" lIns="0" tIns="0" rIns="0" bIns="0" rtlCol="0"/>
          <a:lstStyle/>
          <a:p>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49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1" name="object 31"/>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2" name="object 32"/>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5" name="object 35"/>
          <p:cNvSpPr/>
          <p:nvPr/>
        </p:nvSpPr>
        <p:spPr>
          <a:xfrm>
            <a:off x="5428856" y="3383495"/>
            <a:ext cx="251460" cy="99695"/>
          </a:xfrm>
          <a:custGeom>
            <a:avLst/>
            <a:gdLst/>
            <a:ahLst/>
            <a:cxnLst/>
            <a:rect l="l" t="t" r="r" b="b"/>
            <a:pathLst>
              <a:path w="251460" h="99695">
                <a:moveTo>
                  <a:pt x="0" y="99212"/>
                </a:moveTo>
                <a:lnTo>
                  <a:pt x="250926" y="99212"/>
                </a:lnTo>
                <a:lnTo>
                  <a:pt x="250926" y="0"/>
                </a:lnTo>
                <a:lnTo>
                  <a:pt x="0" y="0"/>
                </a:lnTo>
                <a:lnTo>
                  <a:pt x="0" y="99212"/>
                </a:lnTo>
                <a:close/>
              </a:path>
            </a:pathLst>
          </a:custGeom>
          <a:solidFill>
            <a:srgbClr val="FFFFFF"/>
          </a:solidFill>
        </p:spPr>
        <p:txBody>
          <a:bodyPr wrap="square" lIns="0" tIns="0" rIns="0" bIns="0" rtlCol="0"/>
          <a:lstStyle/>
          <a:p>
            <a:endParaRPr/>
          </a:p>
        </p:txBody>
      </p:sp>
      <p:sp>
        <p:nvSpPr>
          <p:cNvPr id="36" name="object 36"/>
          <p:cNvSpPr/>
          <p:nvPr/>
        </p:nvSpPr>
        <p:spPr>
          <a:xfrm>
            <a:off x="8385809" y="3378568"/>
            <a:ext cx="251460" cy="115570"/>
          </a:xfrm>
          <a:custGeom>
            <a:avLst/>
            <a:gdLst/>
            <a:ahLst/>
            <a:cxnLst/>
            <a:rect l="l" t="t" r="r" b="b"/>
            <a:pathLst>
              <a:path w="251459" h="115570">
                <a:moveTo>
                  <a:pt x="0" y="115544"/>
                </a:moveTo>
                <a:lnTo>
                  <a:pt x="250926" y="115544"/>
                </a:lnTo>
                <a:lnTo>
                  <a:pt x="250926" y="0"/>
                </a:lnTo>
                <a:lnTo>
                  <a:pt x="0" y="0"/>
                </a:lnTo>
                <a:lnTo>
                  <a:pt x="0" y="115544"/>
                </a:lnTo>
                <a:close/>
              </a:path>
            </a:pathLst>
          </a:custGeom>
          <a:solidFill>
            <a:srgbClr val="FFFFFF"/>
          </a:solidFill>
        </p:spPr>
        <p:txBody>
          <a:bodyPr wrap="square" lIns="0" tIns="0" rIns="0" bIns="0" rtlCol="0"/>
          <a:lstStyle/>
          <a:p>
            <a:endParaRPr/>
          </a:p>
        </p:txBody>
      </p:sp>
      <p:sp>
        <p:nvSpPr>
          <p:cNvPr id="37" name="object 37"/>
          <p:cNvSpPr/>
          <p:nvPr/>
        </p:nvSpPr>
        <p:spPr>
          <a:xfrm>
            <a:off x="2380983" y="3364674"/>
            <a:ext cx="251460" cy="122555"/>
          </a:xfrm>
          <a:custGeom>
            <a:avLst/>
            <a:gdLst/>
            <a:ahLst/>
            <a:cxnLst/>
            <a:rect l="l" t="t" r="r" b="b"/>
            <a:pathLst>
              <a:path w="251460" h="122554">
                <a:moveTo>
                  <a:pt x="0" y="122415"/>
                </a:moveTo>
                <a:lnTo>
                  <a:pt x="250926" y="122415"/>
                </a:lnTo>
                <a:lnTo>
                  <a:pt x="250926" y="0"/>
                </a:lnTo>
                <a:lnTo>
                  <a:pt x="0" y="0"/>
                </a:lnTo>
                <a:lnTo>
                  <a:pt x="0" y="122415"/>
                </a:lnTo>
                <a:close/>
              </a:path>
            </a:pathLst>
          </a:custGeom>
          <a:solidFill>
            <a:srgbClr val="FFFFFF"/>
          </a:solidFill>
        </p:spPr>
        <p:txBody>
          <a:bodyPr wrap="square" lIns="0" tIns="0" rIns="0" bIns="0" rtlCol="0"/>
          <a:lstStyle/>
          <a:p>
            <a:endParaRPr/>
          </a:p>
        </p:txBody>
      </p:sp>
      <p:sp>
        <p:nvSpPr>
          <p:cNvPr id="38" name="object 38"/>
          <p:cNvSpPr/>
          <p:nvPr/>
        </p:nvSpPr>
        <p:spPr>
          <a:xfrm>
            <a:off x="1390421" y="3422459"/>
            <a:ext cx="621665" cy="405130"/>
          </a:xfrm>
          <a:custGeom>
            <a:avLst/>
            <a:gdLst/>
            <a:ahLst/>
            <a:cxnLst/>
            <a:rect l="l" t="t" r="r" b="b"/>
            <a:pathLst>
              <a:path w="621664" h="405129">
                <a:moveTo>
                  <a:pt x="621398" y="0"/>
                </a:moveTo>
                <a:lnTo>
                  <a:pt x="0" y="0"/>
                </a:lnTo>
                <a:lnTo>
                  <a:pt x="0" y="404977"/>
                </a:lnTo>
                <a:lnTo>
                  <a:pt x="621398" y="404977"/>
                </a:lnTo>
                <a:lnTo>
                  <a:pt x="621398" y="0"/>
                </a:lnTo>
                <a:close/>
              </a:path>
            </a:pathLst>
          </a:custGeom>
          <a:solidFill>
            <a:srgbClr val="F6A86D"/>
          </a:solidFill>
        </p:spPr>
        <p:txBody>
          <a:bodyPr wrap="square" lIns="0" tIns="0" rIns="0" bIns="0" rtlCol="0"/>
          <a:lstStyle/>
          <a:p>
            <a:endParaRPr/>
          </a:p>
        </p:txBody>
      </p:sp>
      <p:sp>
        <p:nvSpPr>
          <p:cNvPr id="39" name="object 39"/>
          <p:cNvSpPr/>
          <p:nvPr/>
        </p:nvSpPr>
        <p:spPr>
          <a:xfrm>
            <a:off x="1390421" y="2976511"/>
            <a:ext cx="1033780" cy="405130"/>
          </a:xfrm>
          <a:custGeom>
            <a:avLst/>
            <a:gdLst/>
            <a:ahLst/>
            <a:cxnLst/>
            <a:rect l="l" t="t" r="r" b="b"/>
            <a:pathLst>
              <a:path w="1033780" h="405129">
                <a:moveTo>
                  <a:pt x="1033665" y="0"/>
                </a:moveTo>
                <a:lnTo>
                  <a:pt x="0" y="0"/>
                </a:lnTo>
                <a:lnTo>
                  <a:pt x="0" y="404977"/>
                </a:lnTo>
                <a:lnTo>
                  <a:pt x="1033665" y="404977"/>
                </a:lnTo>
                <a:lnTo>
                  <a:pt x="1033665" y="0"/>
                </a:lnTo>
                <a:close/>
              </a:path>
            </a:pathLst>
          </a:custGeom>
          <a:solidFill>
            <a:srgbClr val="5284C4"/>
          </a:solidFill>
        </p:spPr>
        <p:txBody>
          <a:bodyPr wrap="square" lIns="0" tIns="0" rIns="0" bIns="0" rtlCol="0"/>
          <a:lstStyle/>
          <a:p>
            <a:endParaRPr/>
          </a:p>
        </p:txBody>
      </p:sp>
      <p:sp>
        <p:nvSpPr>
          <p:cNvPr id="40" name="object 40"/>
          <p:cNvSpPr/>
          <p:nvPr/>
        </p:nvSpPr>
        <p:spPr>
          <a:xfrm>
            <a:off x="4187999" y="2190372"/>
            <a:ext cx="0" cy="1653539"/>
          </a:xfrm>
          <a:custGeom>
            <a:avLst/>
            <a:gdLst/>
            <a:ahLst/>
            <a:cxnLst/>
            <a:rect l="l" t="t" r="r" b="b"/>
            <a:pathLst>
              <a:path h="1653539">
                <a:moveTo>
                  <a:pt x="0" y="1653057"/>
                </a:moveTo>
                <a:lnTo>
                  <a:pt x="0" y="0"/>
                </a:lnTo>
              </a:path>
            </a:pathLst>
          </a:custGeom>
          <a:ln w="6350">
            <a:solidFill>
              <a:srgbClr val="000000"/>
            </a:solidFill>
          </a:ln>
        </p:spPr>
        <p:txBody>
          <a:bodyPr wrap="square" lIns="0" tIns="0" rIns="0" bIns="0" rtlCol="0"/>
          <a:lstStyle/>
          <a:p>
            <a:endParaRPr/>
          </a:p>
        </p:txBody>
      </p:sp>
      <p:sp>
        <p:nvSpPr>
          <p:cNvPr id="41" name="object 41"/>
          <p:cNvSpPr/>
          <p:nvPr/>
        </p:nvSpPr>
        <p:spPr>
          <a:xfrm>
            <a:off x="6981366" y="2190372"/>
            <a:ext cx="0" cy="1653539"/>
          </a:xfrm>
          <a:custGeom>
            <a:avLst/>
            <a:gdLst/>
            <a:ahLst/>
            <a:cxnLst/>
            <a:rect l="l" t="t" r="r" b="b"/>
            <a:pathLst>
              <a:path h="1653539">
                <a:moveTo>
                  <a:pt x="0" y="1653057"/>
                </a:moveTo>
                <a:lnTo>
                  <a:pt x="0" y="0"/>
                </a:lnTo>
              </a:path>
            </a:pathLst>
          </a:custGeom>
          <a:ln w="6350">
            <a:solidFill>
              <a:srgbClr val="000000"/>
            </a:solidFill>
          </a:ln>
        </p:spPr>
        <p:txBody>
          <a:bodyPr wrap="square" lIns="0" tIns="0" rIns="0" bIns="0" rtlCol="0"/>
          <a:lstStyle/>
          <a:p>
            <a:endParaRPr/>
          </a:p>
        </p:txBody>
      </p:sp>
      <p:sp>
        <p:nvSpPr>
          <p:cNvPr id="42" name="object 42"/>
          <p:cNvSpPr txBox="1"/>
          <p:nvPr/>
        </p:nvSpPr>
        <p:spPr>
          <a:xfrm>
            <a:off x="523144" y="292895"/>
            <a:ext cx="9294495" cy="1804670"/>
          </a:xfrm>
          <a:prstGeom prst="rect">
            <a:avLst/>
          </a:prstGeom>
        </p:spPr>
        <p:txBody>
          <a:bodyPr vert="horz" wrap="square" lIns="0" tIns="0" rIns="0" bIns="0" rtlCol="0">
            <a:spAutoFit/>
          </a:bodyPr>
          <a:lstStyle/>
          <a:p>
            <a:pPr marL="3142615">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marL="12700" marR="989965">
              <a:lnSpc>
                <a:spcPct val="112700"/>
              </a:lnSpc>
              <a:spcBef>
                <a:spcPts val="890"/>
              </a:spcBef>
            </a:pPr>
            <a:r>
              <a:rPr sz="1700" b="1" spc="55" dirty="0">
                <a:solidFill>
                  <a:srgbClr val="5284C4"/>
                </a:solidFill>
                <a:latin typeface="Segoe UI"/>
                <a:cs typeface="Segoe UI"/>
              </a:rPr>
              <a:t>РЕЗ</a:t>
            </a:r>
            <a:r>
              <a:rPr sz="1700" b="1" spc="-35" dirty="0">
                <a:solidFill>
                  <a:srgbClr val="5284C4"/>
                </a:solidFill>
                <a:latin typeface="Segoe UI"/>
                <a:cs typeface="Segoe UI"/>
              </a:rPr>
              <a:t>У</a:t>
            </a:r>
            <a:r>
              <a:rPr sz="1700" b="1" spc="55" dirty="0">
                <a:solidFill>
                  <a:srgbClr val="5284C4"/>
                </a:solidFill>
                <a:latin typeface="Segoe UI"/>
                <a:cs typeface="Segoe UI"/>
              </a:rPr>
              <a:t>Л</a:t>
            </a:r>
            <a:r>
              <a:rPr sz="1700" b="1" spc="-30" dirty="0">
                <a:solidFill>
                  <a:srgbClr val="5284C4"/>
                </a:solidFill>
                <a:latin typeface="Segoe UI"/>
                <a:cs typeface="Segoe UI"/>
              </a:rPr>
              <a:t>Ь</a:t>
            </a:r>
            <a:r>
              <a:rPr sz="1700" b="1" spc="-45" dirty="0">
                <a:solidFill>
                  <a:srgbClr val="5284C4"/>
                </a:solidFill>
                <a:latin typeface="Segoe UI"/>
                <a:cs typeface="Segoe UI"/>
              </a:rPr>
              <a:t>Т</a:t>
            </a:r>
            <a:r>
              <a:rPr sz="1700" b="1" spc="-40" dirty="0">
                <a:solidFill>
                  <a:srgbClr val="5284C4"/>
                </a:solidFill>
                <a:latin typeface="Segoe UI"/>
                <a:cs typeface="Segoe UI"/>
              </a:rPr>
              <a:t>А</a:t>
            </a:r>
            <a:r>
              <a:rPr sz="1700" b="1" spc="55" dirty="0">
                <a:solidFill>
                  <a:srgbClr val="5284C4"/>
                </a:solidFill>
                <a:latin typeface="Segoe UI"/>
                <a:cs typeface="Segoe UI"/>
              </a:rPr>
              <a:t>Т</a:t>
            </a:r>
            <a:r>
              <a:rPr sz="1700" b="1" dirty="0">
                <a:solidFill>
                  <a:srgbClr val="5284C4"/>
                </a:solidFill>
                <a:latin typeface="Segoe UI"/>
                <a:cs typeface="Segoe UI"/>
              </a:rPr>
              <a:t>Ы</a:t>
            </a:r>
            <a:r>
              <a:rPr sz="1700" b="1" spc="60" dirty="0">
                <a:solidFill>
                  <a:srgbClr val="5284C4"/>
                </a:solidFill>
                <a:latin typeface="Segoe UI"/>
                <a:cs typeface="Segoe UI"/>
              </a:rPr>
              <a:t> </a:t>
            </a:r>
            <a:r>
              <a:rPr sz="1700" b="1" spc="-5" dirty="0">
                <a:solidFill>
                  <a:srgbClr val="5284C4"/>
                </a:solidFill>
                <a:latin typeface="Segoe UI"/>
                <a:cs typeface="Segoe UI"/>
              </a:rPr>
              <a:t>К</a:t>
            </a:r>
            <a:r>
              <a:rPr sz="1700" b="1" spc="55" dirty="0">
                <a:solidFill>
                  <a:srgbClr val="5284C4"/>
                </a:solidFill>
                <a:latin typeface="Segoe UI"/>
                <a:cs typeface="Segoe UI"/>
              </a:rPr>
              <a:t>ОНКУ</a:t>
            </a:r>
            <a:r>
              <a:rPr sz="1700" b="1" spc="50" dirty="0">
                <a:solidFill>
                  <a:srgbClr val="5284C4"/>
                </a:solidFill>
                <a:latin typeface="Segoe UI"/>
                <a:cs typeface="Segoe UI"/>
              </a:rPr>
              <a:t>Р</a:t>
            </a:r>
            <a:r>
              <a:rPr sz="1700" b="1" spc="55" dirty="0">
                <a:solidFill>
                  <a:srgbClr val="5284C4"/>
                </a:solidFill>
                <a:latin typeface="Segoe UI"/>
                <a:cs typeface="Segoe UI"/>
              </a:rPr>
              <a:t>СНО</a:t>
            </a:r>
            <a:r>
              <a:rPr sz="1700" b="1" spc="25" dirty="0">
                <a:solidFill>
                  <a:srgbClr val="5284C4"/>
                </a:solidFill>
                <a:latin typeface="Segoe UI"/>
                <a:cs typeface="Segoe UI"/>
              </a:rPr>
              <a:t>Г</a:t>
            </a:r>
            <a:r>
              <a:rPr sz="1700" b="1" dirty="0">
                <a:solidFill>
                  <a:srgbClr val="5284C4"/>
                </a:solidFill>
                <a:latin typeface="Segoe UI"/>
                <a:cs typeface="Segoe UI"/>
              </a:rPr>
              <a:t>О</a:t>
            </a:r>
            <a:r>
              <a:rPr sz="1700" b="1" spc="60" dirty="0">
                <a:solidFill>
                  <a:srgbClr val="5284C4"/>
                </a:solidFill>
                <a:latin typeface="Segoe UI"/>
                <a:cs typeface="Segoe UI"/>
              </a:rPr>
              <a:t> </a:t>
            </a:r>
            <a:r>
              <a:rPr sz="1700" b="1" spc="-5" dirty="0">
                <a:solidFill>
                  <a:srgbClr val="5284C4"/>
                </a:solidFill>
                <a:latin typeface="Segoe UI"/>
                <a:cs typeface="Segoe UI"/>
              </a:rPr>
              <a:t>О</a:t>
            </a:r>
            <a:r>
              <a:rPr sz="1700" b="1" spc="55" dirty="0">
                <a:solidFill>
                  <a:srgbClr val="5284C4"/>
                </a:solidFill>
                <a:latin typeface="Segoe UI"/>
                <a:cs typeface="Segoe UI"/>
              </a:rPr>
              <a:t>Т</a:t>
            </a:r>
            <a:r>
              <a:rPr sz="1700" b="1" spc="45" dirty="0">
                <a:solidFill>
                  <a:srgbClr val="5284C4"/>
                </a:solidFill>
                <a:latin typeface="Segoe UI"/>
                <a:cs typeface="Segoe UI"/>
              </a:rPr>
              <a:t>Б</a:t>
            </a:r>
            <a:r>
              <a:rPr sz="1700" b="1" spc="55" dirty="0">
                <a:solidFill>
                  <a:srgbClr val="5284C4"/>
                </a:solidFill>
                <a:latin typeface="Segoe UI"/>
                <a:cs typeface="Segoe UI"/>
              </a:rPr>
              <a:t>О</a:t>
            </a:r>
            <a:r>
              <a:rPr sz="1700" b="1" spc="-50" dirty="0">
                <a:solidFill>
                  <a:srgbClr val="5284C4"/>
                </a:solidFill>
                <a:latin typeface="Segoe UI"/>
                <a:cs typeface="Segoe UI"/>
              </a:rPr>
              <a:t>Р</a:t>
            </a:r>
            <a:r>
              <a:rPr sz="1700" b="1" dirty="0">
                <a:solidFill>
                  <a:srgbClr val="5284C4"/>
                </a:solidFill>
                <a:latin typeface="Segoe UI"/>
                <a:cs typeface="Segoe UI"/>
              </a:rPr>
              <a:t>А</a:t>
            </a:r>
            <a:r>
              <a:rPr sz="1700" b="1" spc="55" dirty="0">
                <a:solidFill>
                  <a:srgbClr val="5284C4"/>
                </a:solidFill>
                <a:latin typeface="Segoe UI"/>
                <a:cs typeface="Segoe UI"/>
              </a:rPr>
              <a:t> ОБ</a:t>
            </a:r>
            <a:r>
              <a:rPr sz="1700" b="1" spc="-50" dirty="0">
                <a:solidFill>
                  <a:srgbClr val="5284C4"/>
                </a:solidFill>
                <a:latin typeface="Segoe UI"/>
                <a:cs typeface="Segoe UI"/>
              </a:rPr>
              <a:t>Р</a:t>
            </a:r>
            <a:r>
              <a:rPr sz="1700" b="1" spc="55" dirty="0">
                <a:solidFill>
                  <a:srgbClr val="5284C4"/>
                </a:solidFill>
                <a:latin typeface="Segoe UI"/>
                <a:cs typeface="Segoe UI"/>
              </a:rPr>
              <a:t>А</a:t>
            </a:r>
            <a:r>
              <a:rPr sz="1700" b="1" spc="30" dirty="0">
                <a:solidFill>
                  <a:srgbClr val="5284C4"/>
                </a:solidFill>
                <a:latin typeface="Segoe UI"/>
                <a:cs typeface="Segoe UI"/>
              </a:rPr>
              <a:t>З</a:t>
            </a:r>
            <a:r>
              <a:rPr sz="1700" b="1" spc="55" dirty="0">
                <a:solidFill>
                  <a:srgbClr val="5284C4"/>
                </a:solidFill>
                <a:latin typeface="Segoe UI"/>
                <a:cs typeface="Segoe UI"/>
              </a:rPr>
              <a:t>ОВ</a:t>
            </a:r>
            <a:r>
              <a:rPr sz="1700" b="1" spc="-40" dirty="0">
                <a:solidFill>
                  <a:srgbClr val="5284C4"/>
                </a:solidFill>
                <a:latin typeface="Segoe UI"/>
                <a:cs typeface="Segoe UI"/>
              </a:rPr>
              <a:t>А</a:t>
            </a:r>
            <a:r>
              <a:rPr sz="1700" b="1" spc="55" dirty="0">
                <a:solidFill>
                  <a:srgbClr val="5284C4"/>
                </a:solidFill>
                <a:latin typeface="Segoe UI"/>
                <a:cs typeface="Segoe UI"/>
              </a:rPr>
              <a:t>Т</a:t>
            </a:r>
            <a:r>
              <a:rPr sz="1700" b="1" spc="105" dirty="0">
                <a:solidFill>
                  <a:srgbClr val="5284C4"/>
                </a:solidFill>
                <a:latin typeface="Segoe UI"/>
                <a:cs typeface="Segoe UI"/>
              </a:rPr>
              <a:t>Е</a:t>
            </a:r>
            <a:r>
              <a:rPr sz="1700" b="1" spc="55" dirty="0">
                <a:solidFill>
                  <a:srgbClr val="5284C4"/>
                </a:solidFill>
                <a:latin typeface="Segoe UI"/>
                <a:cs typeface="Segoe UI"/>
              </a:rPr>
              <a:t>ЛЬН</a:t>
            </a:r>
            <a:r>
              <a:rPr sz="1700" b="1" spc="60" dirty="0">
                <a:solidFill>
                  <a:srgbClr val="5284C4"/>
                </a:solidFill>
                <a:latin typeface="Segoe UI"/>
                <a:cs typeface="Segoe UI"/>
              </a:rPr>
              <a:t>Ы</a:t>
            </a:r>
            <a:r>
              <a:rPr sz="1700" b="1" dirty="0">
                <a:solidFill>
                  <a:srgbClr val="5284C4"/>
                </a:solidFill>
                <a:latin typeface="Segoe UI"/>
                <a:cs typeface="Segoe UI"/>
              </a:rPr>
              <a:t>Х</a:t>
            </a:r>
            <a:r>
              <a:rPr sz="1700" b="1" spc="60" dirty="0">
                <a:solidFill>
                  <a:srgbClr val="5284C4"/>
                </a:solidFill>
                <a:latin typeface="Segoe UI"/>
                <a:cs typeface="Segoe UI"/>
              </a:rPr>
              <a:t> </a:t>
            </a:r>
            <a:r>
              <a:rPr sz="1700" b="1" spc="55" dirty="0">
                <a:solidFill>
                  <a:srgbClr val="5284C4"/>
                </a:solidFill>
                <a:latin typeface="Segoe UI"/>
                <a:cs typeface="Segoe UI"/>
              </a:rPr>
              <a:t>ОР</a:t>
            </a:r>
            <a:r>
              <a:rPr sz="1700" b="1" spc="-35" dirty="0">
                <a:solidFill>
                  <a:srgbClr val="5284C4"/>
                </a:solidFill>
                <a:latin typeface="Segoe UI"/>
                <a:cs typeface="Segoe UI"/>
              </a:rPr>
              <a:t>Г</a:t>
            </a:r>
            <a:r>
              <a:rPr sz="1700" b="1" spc="55" dirty="0">
                <a:solidFill>
                  <a:srgbClr val="5284C4"/>
                </a:solidFill>
                <a:latin typeface="Segoe UI"/>
                <a:cs typeface="Segoe UI"/>
              </a:rPr>
              <a:t>АНИЗАЦИЙ НИЖЕ</a:t>
            </a:r>
            <a:r>
              <a:rPr sz="1700" b="1" spc="25" dirty="0">
                <a:solidFill>
                  <a:srgbClr val="5284C4"/>
                </a:solidFill>
                <a:latin typeface="Segoe UI"/>
                <a:cs typeface="Segoe UI"/>
              </a:rPr>
              <a:t>Г</a:t>
            </a:r>
            <a:r>
              <a:rPr sz="1700" b="1" spc="55" dirty="0">
                <a:solidFill>
                  <a:srgbClr val="5284C4"/>
                </a:solidFill>
                <a:latin typeface="Segoe UI"/>
                <a:cs typeface="Segoe UI"/>
              </a:rPr>
              <a:t>О</a:t>
            </a:r>
            <a:r>
              <a:rPr sz="1700" b="1" spc="50" dirty="0">
                <a:solidFill>
                  <a:srgbClr val="5284C4"/>
                </a:solidFill>
                <a:latin typeface="Segoe UI"/>
                <a:cs typeface="Segoe UI"/>
              </a:rPr>
              <a:t>РО</a:t>
            </a:r>
            <a:r>
              <a:rPr sz="1700" b="1" spc="55" dirty="0">
                <a:solidFill>
                  <a:srgbClr val="5284C4"/>
                </a:solidFill>
                <a:latin typeface="Segoe UI"/>
                <a:cs typeface="Segoe UI"/>
              </a:rPr>
              <a:t>ДС</a:t>
            </a:r>
            <a:r>
              <a:rPr sz="1700" b="1" spc="-5" dirty="0">
                <a:solidFill>
                  <a:srgbClr val="5284C4"/>
                </a:solidFill>
                <a:latin typeface="Segoe UI"/>
                <a:cs typeface="Segoe UI"/>
              </a:rPr>
              <a:t>К</a:t>
            </a:r>
            <a:r>
              <a:rPr sz="1700" b="1" spc="55" dirty="0">
                <a:solidFill>
                  <a:srgbClr val="5284C4"/>
                </a:solidFill>
                <a:latin typeface="Segoe UI"/>
                <a:cs typeface="Segoe UI"/>
              </a:rPr>
              <a:t>О</a:t>
            </a:r>
            <a:r>
              <a:rPr sz="1700" b="1" dirty="0">
                <a:solidFill>
                  <a:srgbClr val="5284C4"/>
                </a:solidFill>
                <a:latin typeface="Segoe UI"/>
                <a:cs typeface="Segoe UI"/>
              </a:rPr>
              <a:t>Й</a:t>
            </a:r>
            <a:r>
              <a:rPr sz="1700" b="1" spc="55" dirty="0">
                <a:solidFill>
                  <a:srgbClr val="5284C4"/>
                </a:solidFill>
                <a:latin typeface="Segoe UI"/>
                <a:cs typeface="Segoe UI"/>
              </a:rPr>
              <a:t> ОБЛ</a:t>
            </a:r>
            <a:r>
              <a:rPr sz="1700" b="1" spc="40" dirty="0">
                <a:solidFill>
                  <a:srgbClr val="5284C4"/>
                </a:solidFill>
                <a:latin typeface="Segoe UI"/>
                <a:cs typeface="Segoe UI"/>
              </a:rPr>
              <a:t>А</a:t>
            </a:r>
            <a:r>
              <a:rPr sz="1700" b="1" spc="55" dirty="0">
                <a:solidFill>
                  <a:srgbClr val="5284C4"/>
                </a:solidFill>
                <a:latin typeface="Segoe UI"/>
                <a:cs typeface="Segoe UI"/>
              </a:rPr>
              <a:t>СТ</a:t>
            </a:r>
            <a:r>
              <a:rPr sz="1700" b="1" spc="25" dirty="0">
                <a:solidFill>
                  <a:srgbClr val="5284C4"/>
                </a:solidFill>
                <a:latin typeface="Segoe UI"/>
                <a:cs typeface="Segoe UI"/>
              </a:rPr>
              <a:t>И</a:t>
            </a:r>
            <a:r>
              <a:rPr sz="1700" b="1" dirty="0">
                <a:solidFill>
                  <a:srgbClr val="5284C4"/>
                </a:solidFill>
                <a:latin typeface="Segoe UI"/>
                <a:cs typeface="Segoe UI"/>
              </a:rPr>
              <a:t>,</a:t>
            </a:r>
            <a:r>
              <a:rPr sz="1700" b="1" spc="25" dirty="0">
                <a:solidFill>
                  <a:srgbClr val="5284C4"/>
                </a:solidFill>
                <a:latin typeface="Segoe UI"/>
                <a:cs typeface="Segoe UI"/>
              </a:rPr>
              <a:t> </a:t>
            </a:r>
            <a:r>
              <a:rPr sz="1700" b="1" spc="55" dirty="0">
                <a:solidFill>
                  <a:srgbClr val="5284C4"/>
                </a:solidFill>
                <a:latin typeface="Segoe UI"/>
                <a:cs typeface="Segoe UI"/>
              </a:rPr>
              <a:t>ВН</a:t>
            </a:r>
            <a:r>
              <a:rPr sz="1700" b="1" spc="105" dirty="0">
                <a:solidFill>
                  <a:srgbClr val="5284C4"/>
                </a:solidFill>
                <a:latin typeface="Segoe UI"/>
                <a:cs typeface="Segoe UI"/>
              </a:rPr>
              <a:t>Е</a:t>
            </a:r>
            <a:r>
              <a:rPr sz="1700" b="1" spc="55" dirty="0">
                <a:solidFill>
                  <a:srgbClr val="5284C4"/>
                </a:solidFill>
                <a:latin typeface="Segoe UI"/>
                <a:cs typeface="Segoe UI"/>
              </a:rPr>
              <a:t>ДРЯЮЩИ</a:t>
            </a:r>
            <a:r>
              <a:rPr sz="1700" b="1" dirty="0">
                <a:solidFill>
                  <a:srgbClr val="5284C4"/>
                </a:solidFill>
                <a:latin typeface="Segoe UI"/>
                <a:cs typeface="Segoe UI"/>
              </a:rPr>
              <a:t>Х</a:t>
            </a:r>
            <a:r>
              <a:rPr sz="1700" b="1" spc="60" dirty="0">
                <a:solidFill>
                  <a:srgbClr val="5284C4"/>
                </a:solidFill>
                <a:latin typeface="Segoe UI"/>
                <a:cs typeface="Segoe UI"/>
              </a:rPr>
              <a:t> </a:t>
            </a:r>
            <a:r>
              <a:rPr sz="1700" b="1" spc="55" dirty="0">
                <a:solidFill>
                  <a:srgbClr val="5284C4"/>
                </a:solidFill>
                <a:latin typeface="Segoe UI"/>
                <a:cs typeface="Segoe UI"/>
              </a:rPr>
              <a:t>ИННОВАЦИОНН</a:t>
            </a:r>
            <a:r>
              <a:rPr sz="1700" b="1" spc="60" dirty="0">
                <a:solidFill>
                  <a:srgbClr val="5284C4"/>
                </a:solidFill>
                <a:latin typeface="Segoe UI"/>
                <a:cs typeface="Segoe UI"/>
              </a:rPr>
              <a:t>Ы</a:t>
            </a:r>
            <a:r>
              <a:rPr sz="1700" b="1" dirty="0">
                <a:solidFill>
                  <a:srgbClr val="5284C4"/>
                </a:solidFill>
                <a:latin typeface="Segoe UI"/>
                <a:cs typeface="Segoe UI"/>
              </a:rPr>
              <a:t>Е </a:t>
            </a:r>
            <a:r>
              <a:rPr sz="1700" b="1" spc="55" dirty="0">
                <a:solidFill>
                  <a:srgbClr val="5284C4"/>
                </a:solidFill>
                <a:latin typeface="Segoe UI"/>
                <a:cs typeface="Segoe UI"/>
              </a:rPr>
              <a:t>ОБ</a:t>
            </a:r>
            <a:r>
              <a:rPr sz="1700" b="1" spc="-50" dirty="0">
                <a:solidFill>
                  <a:srgbClr val="5284C4"/>
                </a:solidFill>
                <a:latin typeface="Segoe UI"/>
                <a:cs typeface="Segoe UI"/>
              </a:rPr>
              <a:t>Р</a:t>
            </a:r>
            <a:r>
              <a:rPr sz="1700" b="1" spc="55" dirty="0">
                <a:solidFill>
                  <a:srgbClr val="5284C4"/>
                </a:solidFill>
                <a:latin typeface="Segoe UI"/>
                <a:cs typeface="Segoe UI"/>
              </a:rPr>
              <a:t>А</a:t>
            </a:r>
            <a:r>
              <a:rPr sz="1700" b="1" spc="35" dirty="0">
                <a:solidFill>
                  <a:srgbClr val="5284C4"/>
                </a:solidFill>
                <a:latin typeface="Segoe UI"/>
                <a:cs typeface="Segoe UI"/>
              </a:rPr>
              <a:t>З</a:t>
            </a:r>
            <a:r>
              <a:rPr sz="1700" b="1" spc="55" dirty="0">
                <a:solidFill>
                  <a:srgbClr val="5284C4"/>
                </a:solidFill>
                <a:latin typeface="Segoe UI"/>
                <a:cs typeface="Segoe UI"/>
              </a:rPr>
              <a:t>ОВ</a:t>
            </a:r>
            <a:r>
              <a:rPr sz="1700" b="1" spc="-40" dirty="0">
                <a:solidFill>
                  <a:srgbClr val="5284C4"/>
                </a:solidFill>
                <a:latin typeface="Segoe UI"/>
                <a:cs typeface="Segoe UI"/>
              </a:rPr>
              <a:t>А</a:t>
            </a:r>
            <a:r>
              <a:rPr sz="1700" b="1" spc="55" dirty="0">
                <a:solidFill>
                  <a:srgbClr val="5284C4"/>
                </a:solidFill>
                <a:latin typeface="Segoe UI"/>
                <a:cs typeface="Segoe UI"/>
              </a:rPr>
              <a:t>Т</a:t>
            </a:r>
            <a:r>
              <a:rPr sz="1700" b="1" spc="105" dirty="0">
                <a:solidFill>
                  <a:srgbClr val="5284C4"/>
                </a:solidFill>
                <a:latin typeface="Segoe UI"/>
                <a:cs typeface="Segoe UI"/>
              </a:rPr>
              <a:t>Е</a:t>
            </a:r>
            <a:r>
              <a:rPr sz="1700" b="1" spc="55" dirty="0">
                <a:solidFill>
                  <a:srgbClr val="5284C4"/>
                </a:solidFill>
                <a:latin typeface="Segoe UI"/>
                <a:cs typeface="Segoe UI"/>
              </a:rPr>
              <a:t>ЛЬН</a:t>
            </a:r>
            <a:r>
              <a:rPr sz="1700" b="1" spc="60" dirty="0">
                <a:solidFill>
                  <a:srgbClr val="5284C4"/>
                </a:solidFill>
                <a:latin typeface="Segoe UI"/>
                <a:cs typeface="Segoe UI"/>
              </a:rPr>
              <a:t>Ы</a:t>
            </a:r>
            <a:r>
              <a:rPr sz="1700" b="1" dirty="0">
                <a:solidFill>
                  <a:srgbClr val="5284C4"/>
                </a:solidFill>
                <a:latin typeface="Segoe UI"/>
                <a:cs typeface="Segoe UI"/>
              </a:rPr>
              <a:t>Е</a:t>
            </a:r>
            <a:r>
              <a:rPr sz="1700" b="1" spc="60" dirty="0">
                <a:solidFill>
                  <a:srgbClr val="5284C4"/>
                </a:solidFill>
                <a:latin typeface="Segoe UI"/>
                <a:cs typeface="Segoe UI"/>
              </a:rPr>
              <a:t> </a:t>
            </a:r>
            <a:r>
              <a:rPr sz="1700" b="1" spc="55" dirty="0">
                <a:solidFill>
                  <a:srgbClr val="5284C4"/>
                </a:solidFill>
                <a:latin typeface="Segoe UI"/>
                <a:cs typeface="Segoe UI"/>
              </a:rPr>
              <a:t>П</a:t>
            </a:r>
            <a:r>
              <a:rPr sz="1700" b="1" spc="50" dirty="0">
                <a:solidFill>
                  <a:srgbClr val="5284C4"/>
                </a:solidFill>
                <a:latin typeface="Segoe UI"/>
                <a:cs typeface="Segoe UI"/>
              </a:rPr>
              <a:t>Р</a:t>
            </a:r>
            <a:r>
              <a:rPr sz="1700" b="1" spc="55" dirty="0">
                <a:solidFill>
                  <a:srgbClr val="5284C4"/>
                </a:solidFill>
                <a:latin typeface="Segoe UI"/>
                <a:cs typeface="Segoe UI"/>
              </a:rPr>
              <a:t>ОГ</a:t>
            </a:r>
            <a:r>
              <a:rPr sz="1700" b="1" spc="-50" dirty="0">
                <a:solidFill>
                  <a:srgbClr val="5284C4"/>
                </a:solidFill>
                <a:latin typeface="Segoe UI"/>
                <a:cs typeface="Segoe UI"/>
              </a:rPr>
              <a:t>Р</a:t>
            </a:r>
            <a:r>
              <a:rPr sz="1700" b="1" spc="55" dirty="0">
                <a:solidFill>
                  <a:srgbClr val="5284C4"/>
                </a:solidFill>
                <a:latin typeface="Segoe UI"/>
                <a:cs typeface="Segoe UI"/>
              </a:rPr>
              <a:t>АММЫ</a:t>
            </a:r>
            <a:endParaRPr sz="1700">
              <a:latin typeface="Segoe UI"/>
              <a:cs typeface="Segoe UI"/>
            </a:endParaRPr>
          </a:p>
          <a:p>
            <a:pPr marR="104775" algn="ctr">
              <a:lnSpc>
                <a:spcPts val="2250"/>
              </a:lnSpc>
              <a:spcBef>
                <a:spcPts val="500"/>
              </a:spcBef>
            </a:pPr>
            <a:r>
              <a:rPr sz="2000" b="1" spc="-40" dirty="0">
                <a:solidFill>
                  <a:srgbClr val="575756"/>
                </a:solidFill>
                <a:latin typeface="Segoe UI"/>
                <a:cs typeface="Segoe UI"/>
              </a:rPr>
              <a:t>Принял</a:t>
            </a:r>
            <a:r>
              <a:rPr sz="2000" b="1" dirty="0">
                <a:solidFill>
                  <a:srgbClr val="575756"/>
                </a:solidFill>
                <a:latin typeface="Segoe UI"/>
                <a:cs typeface="Segoe UI"/>
              </a:rPr>
              <a:t>и</a:t>
            </a:r>
            <a:r>
              <a:rPr sz="2000" b="1" spc="-80" dirty="0">
                <a:solidFill>
                  <a:srgbClr val="575756"/>
                </a:solidFill>
                <a:latin typeface="Segoe UI"/>
                <a:cs typeface="Segoe UI"/>
              </a:rPr>
              <a:t> </a:t>
            </a:r>
            <a:r>
              <a:rPr sz="2000" b="1" spc="-40" dirty="0">
                <a:solidFill>
                  <a:srgbClr val="575756"/>
                </a:solidFill>
                <a:latin typeface="Segoe UI"/>
                <a:cs typeface="Segoe UI"/>
              </a:rPr>
              <a:t>участие</a:t>
            </a:r>
            <a:endParaRPr sz="2000">
              <a:latin typeface="Segoe UI"/>
              <a:cs typeface="Segoe UI"/>
            </a:endParaRPr>
          </a:p>
          <a:p>
            <a:pPr marR="104775" algn="ctr">
              <a:lnSpc>
                <a:spcPts val="2250"/>
              </a:lnSpc>
            </a:pPr>
            <a:r>
              <a:rPr sz="2000" b="1" dirty="0">
                <a:solidFill>
                  <a:srgbClr val="575756"/>
                </a:solidFill>
                <a:latin typeface="Segoe UI"/>
                <a:cs typeface="Segoe UI"/>
              </a:rPr>
              <a:t>в</a:t>
            </a:r>
            <a:r>
              <a:rPr sz="2000" b="1" spc="-80" dirty="0">
                <a:solidFill>
                  <a:srgbClr val="575756"/>
                </a:solidFill>
                <a:latin typeface="Segoe UI"/>
                <a:cs typeface="Segoe UI"/>
              </a:rPr>
              <a:t> </a:t>
            </a:r>
            <a:r>
              <a:rPr sz="2000" b="1" spc="-75" dirty="0">
                <a:solidFill>
                  <a:srgbClr val="575756"/>
                </a:solidFill>
                <a:latin typeface="Segoe UI"/>
                <a:cs typeface="Segoe UI"/>
              </a:rPr>
              <a:t>к</a:t>
            </a:r>
            <a:r>
              <a:rPr sz="2000" b="1" spc="-40" dirty="0">
                <a:solidFill>
                  <a:srgbClr val="575756"/>
                </a:solidFill>
                <a:latin typeface="Segoe UI"/>
                <a:cs typeface="Segoe UI"/>
              </a:rPr>
              <a:t>онкурсно</a:t>
            </a:r>
            <a:r>
              <a:rPr sz="2000" b="1" dirty="0">
                <a:solidFill>
                  <a:srgbClr val="575756"/>
                </a:solidFill>
                <a:latin typeface="Segoe UI"/>
                <a:cs typeface="Segoe UI"/>
              </a:rPr>
              <a:t>м</a:t>
            </a:r>
            <a:r>
              <a:rPr sz="2000" b="1" spc="-80" dirty="0">
                <a:solidFill>
                  <a:srgbClr val="575756"/>
                </a:solidFill>
                <a:latin typeface="Segoe UI"/>
                <a:cs typeface="Segoe UI"/>
              </a:rPr>
              <a:t> </a:t>
            </a:r>
            <a:r>
              <a:rPr sz="2000" b="1" spc="-70" dirty="0">
                <a:solidFill>
                  <a:srgbClr val="575756"/>
                </a:solidFill>
                <a:latin typeface="Segoe UI"/>
                <a:cs typeface="Segoe UI"/>
              </a:rPr>
              <a:t>о</a:t>
            </a:r>
            <a:r>
              <a:rPr sz="2000" b="1" spc="-40" dirty="0">
                <a:solidFill>
                  <a:srgbClr val="575756"/>
                </a:solidFill>
                <a:latin typeface="Segoe UI"/>
                <a:cs typeface="Segoe UI"/>
              </a:rPr>
              <a:t>тбор</a:t>
            </a:r>
            <a:r>
              <a:rPr sz="2000" b="1" dirty="0">
                <a:solidFill>
                  <a:srgbClr val="575756"/>
                </a:solidFill>
                <a:latin typeface="Segoe UI"/>
                <a:cs typeface="Segoe UI"/>
              </a:rPr>
              <a:t>е</a:t>
            </a:r>
            <a:r>
              <a:rPr sz="2000" b="1" spc="-80" dirty="0">
                <a:solidFill>
                  <a:srgbClr val="575756"/>
                </a:solidFill>
                <a:latin typeface="Segoe UI"/>
                <a:cs typeface="Segoe UI"/>
              </a:rPr>
              <a:t> </a:t>
            </a:r>
            <a:r>
              <a:rPr sz="2000" b="1" dirty="0">
                <a:solidFill>
                  <a:srgbClr val="575756"/>
                </a:solidFill>
                <a:latin typeface="Segoe UI"/>
                <a:cs typeface="Segoe UI"/>
              </a:rPr>
              <a:t>—</a:t>
            </a:r>
            <a:r>
              <a:rPr sz="2000" b="1" spc="-80" dirty="0">
                <a:solidFill>
                  <a:srgbClr val="575756"/>
                </a:solidFill>
                <a:latin typeface="Segoe UI"/>
                <a:cs typeface="Segoe UI"/>
              </a:rPr>
              <a:t> </a:t>
            </a:r>
            <a:r>
              <a:rPr sz="2000" b="1" spc="-40" dirty="0">
                <a:solidFill>
                  <a:srgbClr val="575756"/>
                </a:solidFill>
                <a:latin typeface="Segoe UI"/>
                <a:cs typeface="Segoe UI"/>
              </a:rPr>
              <a:t>2020</a:t>
            </a:r>
            <a:endParaRPr sz="2000">
              <a:latin typeface="Segoe UI"/>
              <a:cs typeface="Segoe UI"/>
            </a:endParaRPr>
          </a:p>
        </p:txBody>
      </p:sp>
      <p:sp>
        <p:nvSpPr>
          <p:cNvPr id="43" name="object 43"/>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44" name="object 44"/>
          <p:cNvSpPr txBox="1"/>
          <p:nvPr/>
        </p:nvSpPr>
        <p:spPr>
          <a:xfrm>
            <a:off x="5524941" y="3251047"/>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45" name="object 45"/>
          <p:cNvSpPr txBox="1"/>
          <p:nvPr/>
        </p:nvSpPr>
        <p:spPr>
          <a:xfrm>
            <a:off x="8493193" y="3251047"/>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46" name="object 46"/>
          <p:cNvSpPr txBox="1"/>
          <p:nvPr/>
        </p:nvSpPr>
        <p:spPr>
          <a:xfrm>
            <a:off x="2497780" y="3244982"/>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47" name="object 47"/>
          <p:cNvSpPr txBox="1"/>
          <p:nvPr/>
        </p:nvSpPr>
        <p:spPr>
          <a:xfrm>
            <a:off x="1173585" y="2163923"/>
            <a:ext cx="1924050" cy="368300"/>
          </a:xfrm>
          <a:prstGeom prst="rect">
            <a:avLst/>
          </a:prstGeom>
        </p:spPr>
        <p:txBody>
          <a:bodyPr vert="horz" wrap="square" lIns="0" tIns="0" rIns="0" bIns="0" rtlCol="0">
            <a:spAutoFit/>
          </a:bodyPr>
          <a:lstStyle/>
          <a:p>
            <a:pPr marL="12700" marR="5080">
              <a:lnSpc>
                <a:spcPts val="1400"/>
              </a:lnSpc>
            </a:pPr>
            <a:r>
              <a:rPr sz="1300" b="1" dirty="0">
                <a:solidFill>
                  <a:srgbClr val="575756"/>
                </a:solidFill>
                <a:latin typeface="Segoe UI"/>
                <a:cs typeface="Segoe UI"/>
              </a:rPr>
              <a:t>Общеоб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 ор</a:t>
            </a:r>
            <a:r>
              <a:rPr sz="1300" b="1" spc="-35" dirty="0">
                <a:solidFill>
                  <a:srgbClr val="575756"/>
                </a:solidFill>
                <a:latin typeface="Segoe UI"/>
                <a:cs typeface="Segoe UI"/>
              </a:rPr>
              <a:t>г</a:t>
            </a:r>
            <a:r>
              <a:rPr sz="1300" b="1" dirty="0">
                <a:solidFill>
                  <a:srgbClr val="575756"/>
                </a:solidFill>
                <a:latin typeface="Segoe UI"/>
                <a:cs typeface="Segoe UI"/>
              </a:rPr>
              <a:t>анизации</a:t>
            </a:r>
            <a:endParaRPr sz="1300">
              <a:latin typeface="Segoe UI"/>
              <a:cs typeface="Segoe UI"/>
            </a:endParaRPr>
          </a:p>
        </p:txBody>
      </p:sp>
      <p:sp>
        <p:nvSpPr>
          <p:cNvPr id="48" name="object 48"/>
          <p:cNvSpPr txBox="1"/>
          <p:nvPr/>
        </p:nvSpPr>
        <p:spPr>
          <a:xfrm>
            <a:off x="4315273" y="2163923"/>
            <a:ext cx="2534285" cy="546735"/>
          </a:xfrm>
          <a:prstGeom prst="rect">
            <a:avLst/>
          </a:prstGeom>
        </p:spPr>
        <p:txBody>
          <a:bodyPr vert="horz" wrap="square" lIns="0" tIns="0" rIns="0" bIns="0" rtlCol="0">
            <a:spAutoFit/>
          </a:bodyPr>
          <a:lstStyle/>
          <a:p>
            <a:pPr marL="12700">
              <a:lnSpc>
                <a:spcPts val="1480"/>
              </a:lnSpc>
            </a:pPr>
            <a:r>
              <a:rPr sz="1300" b="1" dirty="0">
                <a:solidFill>
                  <a:srgbClr val="575756"/>
                </a:solidFill>
                <a:latin typeface="Segoe UI"/>
                <a:cs typeface="Segoe UI"/>
              </a:rPr>
              <a:t>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a:t>
            </a:r>
            <a:endParaRPr sz="1300">
              <a:latin typeface="Segoe UI"/>
              <a:cs typeface="Segoe UI"/>
            </a:endParaRPr>
          </a:p>
          <a:p>
            <a:pPr marL="12700" marR="5080">
              <a:lnSpc>
                <a:spcPts val="1400"/>
              </a:lnSpc>
              <a:spcBef>
                <a:spcPts val="100"/>
              </a:spcBef>
            </a:pPr>
            <a:r>
              <a:rPr sz="1300" b="1" dirty="0">
                <a:solidFill>
                  <a:srgbClr val="575756"/>
                </a:solidFill>
                <a:latin typeface="Segoe UI"/>
                <a:cs typeface="Segoe UI"/>
              </a:rPr>
              <a:t>ор</a:t>
            </a:r>
            <a:r>
              <a:rPr sz="1300" b="1" spc="-35" dirty="0">
                <a:solidFill>
                  <a:srgbClr val="575756"/>
                </a:solidFill>
                <a:latin typeface="Segoe UI"/>
                <a:cs typeface="Segoe UI"/>
              </a:rPr>
              <a:t>г</a:t>
            </a:r>
            <a:r>
              <a:rPr sz="1300" b="1" dirty="0">
                <a:solidFill>
                  <a:srgbClr val="575756"/>
                </a:solidFill>
                <a:latin typeface="Segoe UI"/>
                <a:cs typeface="Segoe UI"/>
              </a:rPr>
              <a:t>анизации</a:t>
            </a:r>
            <a:r>
              <a:rPr sz="1300" b="1" spc="-90" dirty="0">
                <a:solidFill>
                  <a:srgbClr val="575756"/>
                </a:solidFill>
                <a:latin typeface="Segoe UI"/>
                <a:cs typeface="Segoe UI"/>
              </a:rPr>
              <a:t> </a:t>
            </a:r>
            <a:r>
              <a:rPr sz="1300" b="1" dirty="0">
                <a:solidFill>
                  <a:srgbClr val="575756"/>
                </a:solidFill>
                <a:latin typeface="Segoe UI"/>
                <a:cs typeface="Segoe UI"/>
              </a:rPr>
              <a:t>дополни</a:t>
            </a:r>
            <a:r>
              <a:rPr sz="1300" b="1" spc="-20" dirty="0">
                <a:solidFill>
                  <a:srgbClr val="575756"/>
                </a:solidFill>
                <a:latin typeface="Segoe UI"/>
                <a:cs typeface="Segoe UI"/>
              </a:rPr>
              <a:t>т</a:t>
            </a:r>
            <a:r>
              <a:rPr sz="1300" b="1" dirty="0">
                <a:solidFill>
                  <a:srgbClr val="575756"/>
                </a:solidFill>
                <a:latin typeface="Segoe UI"/>
                <a:cs typeface="Segoe UI"/>
              </a:rPr>
              <a:t>ельно</a:t>
            </a:r>
            <a:r>
              <a:rPr sz="1300" b="1" spc="-20" dirty="0">
                <a:solidFill>
                  <a:srgbClr val="575756"/>
                </a:solidFill>
                <a:latin typeface="Segoe UI"/>
                <a:cs typeface="Segoe UI"/>
              </a:rPr>
              <a:t>г</a:t>
            </a:r>
            <a:r>
              <a:rPr sz="1300" b="1" dirty="0">
                <a:solidFill>
                  <a:srgbClr val="575756"/>
                </a:solidFill>
                <a:latin typeface="Segoe UI"/>
                <a:cs typeface="Segoe UI"/>
              </a:rPr>
              <a:t>о об</a:t>
            </a:r>
            <a:r>
              <a:rPr sz="1300" b="1" spc="-15" dirty="0">
                <a:solidFill>
                  <a:srgbClr val="575756"/>
                </a:solidFill>
                <a:latin typeface="Segoe UI"/>
                <a:cs typeface="Segoe UI"/>
              </a:rPr>
              <a:t>р</a:t>
            </a:r>
            <a:r>
              <a:rPr sz="1300" b="1" dirty="0">
                <a:solidFill>
                  <a:srgbClr val="575756"/>
                </a:solidFill>
                <a:latin typeface="Segoe UI"/>
                <a:cs typeface="Segoe UI"/>
              </a:rPr>
              <a:t>азования</a:t>
            </a:r>
            <a:endParaRPr sz="1300">
              <a:latin typeface="Segoe UI"/>
              <a:cs typeface="Segoe UI"/>
            </a:endParaRPr>
          </a:p>
        </p:txBody>
      </p:sp>
      <p:sp>
        <p:nvSpPr>
          <p:cNvPr id="49" name="object 49"/>
          <p:cNvSpPr txBox="1"/>
          <p:nvPr/>
        </p:nvSpPr>
        <p:spPr>
          <a:xfrm>
            <a:off x="7112067" y="2163923"/>
            <a:ext cx="1460500" cy="546735"/>
          </a:xfrm>
          <a:prstGeom prst="rect">
            <a:avLst/>
          </a:prstGeom>
        </p:spPr>
        <p:txBody>
          <a:bodyPr vert="horz" wrap="square" lIns="0" tIns="0" rIns="0" bIns="0" rtlCol="0">
            <a:spAutoFit/>
          </a:bodyPr>
          <a:lstStyle/>
          <a:p>
            <a:pPr marL="12700" marR="5080">
              <a:lnSpc>
                <a:spcPts val="1400"/>
              </a:lnSpc>
            </a:pPr>
            <a:r>
              <a:rPr sz="1300" b="1" dirty="0">
                <a:solidFill>
                  <a:srgbClr val="575756"/>
                </a:solidFill>
                <a:latin typeface="Segoe UI"/>
                <a:cs typeface="Segoe UI"/>
              </a:rPr>
              <a:t>Дош</a:t>
            </a:r>
            <a:r>
              <a:rPr sz="1300" b="1" spc="-25" dirty="0">
                <a:solidFill>
                  <a:srgbClr val="575756"/>
                </a:solidFill>
                <a:latin typeface="Segoe UI"/>
                <a:cs typeface="Segoe UI"/>
              </a:rPr>
              <a:t>к</a:t>
            </a:r>
            <a:r>
              <a:rPr sz="1300" b="1" dirty="0">
                <a:solidFill>
                  <a:srgbClr val="575756"/>
                </a:solidFill>
                <a:latin typeface="Segoe UI"/>
                <a:cs typeface="Segoe UI"/>
              </a:rPr>
              <a:t>ольные 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 ор</a:t>
            </a:r>
            <a:r>
              <a:rPr sz="1300" b="1" spc="-35" dirty="0">
                <a:solidFill>
                  <a:srgbClr val="575756"/>
                </a:solidFill>
                <a:latin typeface="Segoe UI"/>
                <a:cs typeface="Segoe UI"/>
              </a:rPr>
              <a:t>г</a:t>
            </a:r>
            <a:r>
              <a:rPr sz="1300" b="1" dirty="0">
                <a:solidFill>
                  <a:srgbClr val="575756"/>
                </a:solidFill>
                <a:latin typeface="Segoe UI"/>
                <a:cs typeface="Segoe UI"/>
              </a:rPr>
              <a:t>анизации</a:t>
            </a:r>
            <a:endParaRPr sz="1300">
              <a:latin typeface="Segoe UI"/>
              <a:cs typeface="Segoe UI"/>
            </a:endParaRPr>
          </a:p>
        </p:txBody>
      </p:sp>
      <p:sp>
        <p:nvSpPr>
          <p:cNvPr id="50" name="object 50"/>
          <p:cNvSpPr txBox="1"/>
          <p:nvPr/>
        </p:nvSpPr>
        <p:spPr>
          <a:xfrm>
            <a:off x="1497587" y="3544435"/>
            <a:ext cx="12827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4</a:t>
            </a:r>
            <a:endParaRPr sz="1400">
              <a:latin typeface="Segoe UI"/>
              <a:cs typeface="Segoe UI"/>
            </a:endParaRPr>
          </a:p>
        </p:txBody>
      </p:sp>
      <p:sp>
        <p:nvSpPr>
          <p:cNvPr id="51" name="object 51"/>
          <p:cNvSpPr/>
          <p:nvPr/>
        </p:nvSpPr>
        <p:spPr>
          <a:xfrm>
            <a:off x="4327956" y="3416617"/>
            <a:ext cx="361950" cy="407034"/>
          </a:xfrm>
          <a:custGeom>
            <a:avLst/>
            <a:gdLst/>
            <a:ahLst/>
            <a:cxnLst/>
            <a:rect l="l" t="t" r="r" b="b"/>
            <a:pathLst>
              <a:path w="361950" h="407035">
                <a:moveTo>
                  <a:pt x="361899" y="0"/>
                </a:moveTo>
                <a:lnTo>
                  <a:pt x="0" y="0"/>
                </a:lnTo>
                <a:lnTo>
                  <a:pt x="0" y="406996"/>
                </a:lnTo>
                <a:lnTo>
                  <a:pt x="361899" y="406996"/>
                </a:lnTo>
                <a:lnTo>
                  <a:pt x="361899" y="0"/>
                </a:lnTo>
                <a:close/>
              </a:path>
            </a:pathLst>
          </a:custGeom>
          <a:solidFill>
            <a:srgbClr val="F6A86D"/>
          </a:solidFill>
        </p:spPr>
        <p:txBody>
          <a:bodyPr wrap="square" lIns="0" tIns="0" rIns="0" bIns="0" rtlCol="0"/>
          <a:lstStyle/>
          <a:p>
            <a:endParaRPr/>
          </a:p>
        </p:txBody>
      </p:sp>
      <p:sp>
        <p:nvSpPr>
          <p:cNvPr id="52" name="object 52"/>
          <p:cNvSpPr/>
          <p:nvPr/>
        </p:nvSpPr>
        <p:spPr>
          <a:xfrm>
            <a:off x="4328159" y="2976511"/>
            <a:ext cx="1143000" cy="407034"/>
          </a:xfrm>
          <a:custGeom>
            <a:avLst/>
            <a:gdLst/>
            <a:ahLst/>
            <a:cxnLst/>
            <a:rect l="l" t="t" r="r" b="b"/>
            <a:pathLst>
              <a:path w="1143000" h="407035">
                <a:moveTo>
                  <a:pt x="1142695" y="0"/>
                </a:moveTo>
                <a:lnTo>
                  <a:pt x="0" y="0"/>
                </a:lnTo>
                <a:lnTo>
                  <a:pt x="0" y="406996"/>
                </a:lnTo>
                <a:lnTo>
                  <a:pt x="1142695" y="406996"/>
                </a:lnTo>
                <a:lnTo>
                  <a:pt x="1142695" y="0"/>
                </a:lnTo>
                <a:close/>
              </a:path>
            </a:pathLst>
          </a:custGeom>
          <a:solidFill>
            <a:srgbClr val="5284C4"/>
          </a:solidFill>
        </p:spPr>
        <p:txBody>
          <a:bodyPr wrap="square" lIns="0" tIns="0" rIns="0" bIns="0" rtlCol="0"/>
          <a:lstStyle/>
          <a:p>
            <a:endParaRPr/>
          </a:p>
        </p:txBody>
      </p:sp>
      <p:sp>
        <p:nvSpPr>
          <p:cNvPr id="53" name="object 53"/>
          <p:cNvSpPr txBox="1"/>
          <p:nvPr/>
        </p:nvSpPr>
        <p:spPr>
          <a:xfrm>
            <a:off x="3171532" y="3259006"/>
            <a:ext cx="3430270" cy="407670"/>
          </a:xfrm>
          <a:prstGeom prst="rect">
            <a:avLst/>
          </a:prstGeom>
        </p:spPr>
        <p:txBody>
          <a:bodyPr vert="horz" wrap="square" lIns="0" tIns="0" rIns="0" bIns="0" rtlCol="0">
            <a:spAutoFit/>
          </a:bodyPr>
          <a:lstStyle/>
          <a:p>
            <a:pPr marL="12700">
              <a:lnSpc>
                <a:spcPct val="100000"/>
              </a:lnSpc>
              <a:tabLst>
                <a:tab pos="2978785" algn="l"/>
              </a:tabLst>
            </a:pPr>
            <a:r>
              <a:rPr sz="3000" b="1" spc="-5" dirty="0">
                <a:solidFill>
                  <a:srgbClr val="F07E2F"/>
                </a:solidFill>
                <a:latin typeface="Segoe UI"/>
                <a:cs typeface="Segoe UI"/>
              </a:rPr>
              <a:t>1</a:t>
            </a:r>
            <a:r>
              <a:rPr sz="3000" b="1" dirty="0">
                <a:solidFill>
                  <a:srgbClr val="F07E2F"/>
                </a:solidFill>
                <a:latin typeface="Segoe UI"/>
                <a:cs typeface="Segoe UI"/>
              </a:rPr>
              <a:t>8	19</a:t>
            </a:r>
            <a:endParaRPr sz="3000">
              <a:latin typeface="Segoe UI"/>
              <a:cs typeface="Segoe UI"/>
            </a:endParaRPr>
          </a:p>
        </p:txBody>
      </p:sp>
      <p:sp>
        <p:nvSpPr>
          <p:cNvPr id="54" name="object 54"/>
          <p:cNvSpPr txBox="1"/>
          <p:nvPr/>
        </p:nvSpPr>
        <p:spPr>
          <a:xfrm>
            <a:off x="4543411" y="3099045"/>
            <a:ext cx="229870" cy="203200"/>
          </a:xfrm>
          <a:prstGeom prst="rect">
            <a:avLst/>
          </a:prstGeom>
        </p:spPr>
        <p:txBody>
          <a:bodyPr vert="horz" wrap="square" lIns="0" tIns="0" rIns="0" bIns="0" rtlCol="0">
            <a:spAutoFit/>
          </a:bodyPr>
          <a:lstStyle/>
          <a:p>
            <a:pPr marL="12700">
              <a:lnSpc>
                <a:spcPct val="100000"/>
              </a:lnSpc>
            </a:pPr>
            <a:r>
              <a:rPr sz="1400" b="1" spc="-5" dirty="0">
                <a:solidFill>
                  <a:srgbClr val="FFFFFF"/>
                </a:solidFill>
                <a:latin typeface="Segoe UI"/>
                <a:cs typeface="Segoe UI"/>
              </a:rPr>
              <a:t>18</a:t>
            </a:r>
            <a:endParaRPr sz="1400">
              <a:latin typeface="Segoe UI"/>
              <a:cs typeface="Segoe UI"/>
            </a:endParaRPr>
          </a:p>
        </p:txBody>
      </p:sp>
      <p:sp>
        <p:nvSpPr>
          <p:cNvPr id="55" name="object 55"/>
          <p:cNvSpPr txBox="1"/>
          <p:nvPr/>
        </p:nvSpPr>
        <p:spPr>
          <a:xfrm>
            <a:off x="4409527" y="3523987"/>
            <a:ext cx="12827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1</a:t>
            </a:r>
            <a:endParaRPr sz="1400">
              <a:latin typeface="Segoe UI"/>
              <a:cs typeface="Segoe UI"/>
            </a:endParaRPr>
          </a:p>
        </p:txBody>
      </p:sp>
      <p:sp>
        <p:nvSpPr>
          <p:cNvPr id="56" name="object 56"/>
          <p:cNvSpPr/>
          <p:nvPr/>
        </p:nvSpPr>
        <p:spPr>
          <a:xfrm>
            <a:off x="7106119" y="3417887"/>
            <a:ext cx="596265" cy="403860"/>
          </a:xfrm>
          <a:custGeom>
            <a:avLst/>
            <a:gdLst/>
            <a:ahLst/>
            <a:cxnLst/>
            <a:rect l="l" t="t" r="r" b="b"/>
            <a:pathLst>
              <a:path w="596265" h="403860">
                <a:moveTo>
                  <a:pt x="595833" y="0"/>
                </a:moveTo>
                <a:lnTo>
                  <a:pt x="0" y="0"/>
                </a:lnTo>
                <a:lnTo>
                  <a:pt x="0" y="403491"/>
                </a:lnTo>
                <a:lnTo>
                  <a:pt x="595833" y="403491"/>
                </a:lnTo>
                <a:lnTo>
                  <a:pt x="595833" y="0"/>
                </a:lnTo>
                <a:close/>
              </a:path>
            </a:pathLst>
          </a:custGeom>
          <a:solidFill>
            <a:srgbClr val="F6A86D"/>
          </a:solidFill>
        </p:spPr>
        <p:txBody>
          <a:bodyPr wrap="square" lIns="0" tIns="0" rIns="0" bIns="0" rtlCol="0"/>
          <a:lstStyle/>
          <a:p>
            <a:endParaRPr/>
          </a:p>
        </p:txBody>
      </p:sp>
      <p:sp>
        <p:nvSpPr>
          <p:cNvPr id="57" name="object 57"/>
          <p:cNvSpPr/>
          <p:nvPr/>
        </p:nvSpPr>
        <p:spPr>
          <a:xfrm>
            <a:off x="7106119" y="2975076"/>
            <a:ext cx="1417955" cy="403860"/>
          </a:xfrm>
          <a:custGeom>
            <a:avLst/>
            <a:gdLst/>
            <a:ahLst/>
            <a:cxnLst/>
            <a:rect l="l" t="t" r="r" b="b"/>
            <a:pathLst>
              <a:path w="1417954" h="403860">
                <a:moveTo>
                  <a:pt x="1417370" y="0"/>
                </a:moveTo>
                <a:lnTo>
                  <a:pt x="0" y="0"/>
                </a:lnTo>
                <a:lnTo>
                  <a:pt x="0" y="403504"/>
                </a:lnTo>
                <a:lnTo>
                  <a:pt x="1417370" y="403504"/>
                </a:lnTo>
                <a:lnTo>
                  <a:pt x="1417370" y="0"/>
                </a:lnTo>
                <a:close/>
              </a:path>
            </a:pathLst>
          </a:custGeom>
          <a:solidFill>
            <a:srgbClr val="5284C4"/>
          </a:solidFill>
        </p:spPr>
        <p:txBody>
          <a:bodyPr wrap="square" lIns="0" tIns="0" rIns="0" bIns="0" rtlCol="0"/>
          <a:lstStyle/>
          <a:p>
            <a:endParaRPr/>
          </a:p>
        </p:txBody>
      </p:sp>
      <p:sp>
        <p:nvSpPr>
          <p:cNvPr id="58" name="object 58"/>
          <p:cNvSpPr txBox="1"/>
          <p:nvPr/>
        </p:nvSpPr>
        <p:spPr>
          <a:xfrm>
            <a:off x="7190467" y="3075589"/>
            <a:ext cx="229870" cy="203200"/>
          </a:xfrm>
          <a:prstGeom prst="rect">
            <a:avLst/>
          </a:prstGeom>
        </p:spPr>
        <p:txBody>
          <a:bodyPr vert="horz" wrap="square" lIns="0" tIns="0" rIns="0" bIns="0" rtlCol="0">
            <a:spAutoFit/>
          </a:bodyPr>
          <a:lstStyle/>
          <a:p>
            <a:pPr marL="12700">
              <a:lnSpc>
                <a:spcPct val="100000"/>
              </a:lnSpc>
            </a:pPr>
            <a:r>
              <a:rPr sz="1400" b="1" spc="-5" dirty="0">
                <a:solidFill>
                  <a:srgbClr val="FFFFFF"/>
                </a:solidFill>
                <a:latin typeface="Segoe UI"/>
                <a:cs typeface="Segoe UI"/>
              </a:rPr>
              <a:t>28</a:t>
            </a:r>
            <a:endParaRPr sz="1400">
              <a:latin typeface="Segoe UI"/>
              <a:cs typeface="Segoe UI"/>
            </a:endParaRPr>
          </a:p>
        </p:txBody>
      </p:sp>
      <p:sp>
        <p:nvSpPr>
          <p:cNvPr id="59" name="object 59"/>
          <p:cNvSpPr txBox="1"/>
          <p:nvPr/>
        </p:nvSpPr>
        <p:spPr>
          <a:xfrm>
            <a:off x="7241673" y="3534135"/>
            <a:ext cx="12827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8</a:t>
            </a:r>
            <a:endParaRPr sz="1400">
              <a:latin typeface="Segoe UI"/>
              <a:cs typeface="Segoe UI"/>
            </a:endParaRPr>
          </a:p>
        </p:txBody>
      </p:sp>
      <p:sp>
        <p:nvSpPr>
          <p:cNvPr id="60" name="object 60"/>
          <p:cNvSpPr txBox="1"/>
          <p:nvPr/>
        </p:nvSpPr>
        <p:spPr>
          <a:xfrm>
            <a:off x="9155655" y="3259766"/>
            <a:ext cx="463550" cy="406400"/>
          </a:xfrm>
          <a:prstGeom prst="rect">
            <a:avLst/>
          </a:prstGeom>
        </p:spPr>
        <p:txBody>
          <a:bodyPr vert="horz" wrap="square" lIns="0" tIns="0" rIns="0" bIns="0" rtlCol="0">
            <a:spAutoFit/>
          </a:bodyPr>
          <a:lstStyle/>
          <a:p>
            <a:pPr marL="12700">
              <a:lnSpc>
                <a:spcPct val="100000"/>
              </a:lnSpc>
            </a:pPr>
            <a:r>
              <a:rPr sz="3000" b="1" spc="-5" dirty="0">
                <a:solidFill>
                  <a:srgbClr val="F07E2F"/>
                </a:solidFill>
                <a:latin typeface="Segoe UI"/>
                <a:cs typeface="Segoe UI"/>
              </a:rPr>
              <a:t>36</a:t>
            </a:r>
            <a:endParaRPr sz="3000">
              <a:latin typeface="Segoe UI"/>
              <a:cs typeface="Segoe UI"/>
            </a:endParaRPr>
          </a:p>
        </p:txBody>
      </p:sp>
      <p:sp>
        <p:nvSpPr>
          <p:cNvPr id="61" name="object 61"/>
          <p:cNvSpPr/>
          <p:nvPr/>
        </p:nvSpPr>
        <p:spPr>
          <a:xfrm>
            <a:off x="4232399" y="4747333"/>
            <a:ext cx="0" cy="1895475"/>
          </a:xfrm>
          <a:custGeom>
            <a:avLst/>
            <a:gdLst/>
            <a:ahLst/>
            <a:cxnLst/>
            <a:rect l="l" t="t" r="r" b="b"/>
            <a:pathLst>
              <a:path h="1895475">
                <a:moveTo>
                  <a:pt x="0" y="1895309"/>
                </a:moveTo>
                <a:lnTo>
                  <a:pt x="0" y="0"/>
                </a:lnTo>
              </a:path>
            </a:pathLst>
          </a:custGeom>
          <a:ln w="6350">
            <a:solidFill>
              <a:srgbClr val="000000"/>
            </a:solidFill>
          </a:ln>
        </p:spPr>
        <p:txBody>
          <a:bodyPr wrap="square" lIns="0" tIns="0" rIns="0" bIns="0" rtlCol="0"/>
          <a:lstStyle/>
          <a:p>
            <a:endParaRPr/>
          </a:p>
        </p:txBody>
      </p:sp>
      <p:sp>
        <p:nvSpPr>
          <p:cNvPr id="62" name="object 62"/>
          <p:cNvSpPr/>
          <p:nvPr/>
        </p:nvSpPr>
        <p:spPr>
          <a:xfrm>
            <a:off x="7052815" y="4748870"/>
            <a:ext cx="0" cy="1895475"/>
          </a:xfrm>
          <a:custGeom>
            <a:avLst/>
            <a:gdLst/>
            <a:ahLst/>
            <a:cxnLst/>
            <a:rect l="l" t="t" r="r" b="b"/>
            <a:pathLst>
              <a:path h="1895475">
                <a:moveTo>
                  <a:pt x="0" y="1895309"/>
                </a:moveTo>
                <a:lnTo>
                  <a:pt x="0" y="0"/>
                </a:lnTo>
              </a:path>
            </a:pathLst>
          </a:custGeom>
          <a:ln w="6350">
            <a:solidFill>
              <a:srgbClr val="000000"/>
            </a:solidFill>
          </a:ln>
        </p:spPr>
        <p:txBody>
          <a:bodyPr wrap="square" lIns="0" tIns="0" rIns="0" bIns="0" rtlCol="0"/>
          <a:lstStyle/>
          <a:p>
            <a:endParaRPr/>
          </a:p>
        </p:txBody>
      </p:sp>
      <p:sp>
        <p:nvSpPr>
          <p:cNvPr id="63" name="object 63"/>
          <p:cNvSpPr/>
          <p:nvPr/>
        </p:nvSpPr>
        <p:spPr>
          <a:xfrm>
            <a:off x="4373918" y="6223558"/>
            <a:ext cx="77470" cy="419100"/>
          </a:xfrm>
          <a:custGeom>
            <a:avLst/>
            <a:gdLst/>
            <a:ahLst/>
            <a:cxnLst/>
            <a:rect l="l" t="t" r="r" b="b"/>
            <a:pathLst>
              <a:path w="77470" h="419100">
                <a:moveTo>
                  <a:pt x="76936" y="0"/>
                </a:moveTo>
                <a:lnTo>
                  <a:pt x="0" y="0"/>
                </a:lnTo>
                <a:lnTo>
                  <a:pt x="0" y="419087"/>
                </a:lnTo>
                <a:lnTo>
                  <a:pt x="76936" y="419087"/>
                </a:lnTo>
                <a:lnTo>
                  <a:pt x="76936" y="0"/>
                </a:lnTo>
                <a:close/>
              </a:path>
            </a:pathLst>
          </a:custGeom>
          <a:solidFill>
            <a:srgbClr val="A1A5A7"/>
          </a:solidFill>
        </p:spPr>
        <p:txBody>
          <a:bodyPr wrap="square" lIns="0" tIns="0" rIns="0" bIns="0" rtlCol="0"/>
          <a:lstStyle/>
          <a:p>
            <a:endParaRPr/>
          </a:p>
        </p:txBody>
      </p:sp>
      <p:sp>
        <p:nvSpPr>
          <p:cNvPr id="64" name="object 64"/>
          <p:cNvSpPr/>
          <p:nvPr/>
        </p:nvSpPr>
        <p:spPr>
          <a:xfrm>
            <a:off x="535254" y="2976511"/>
            <a:ext cx="836294" cy="405130"/>
          </a:xfrm>
          <a:custGeom>
            <a:avLst/>
            <a:gdLst/>
            <a:ahLst/>
            <a:cxnLst/>
            <a:rect l="l" t="t" r="r" b="b"/>
            <a:pathLst>
              <a:path w="836294" h="405129">
                <a:moveTo>
                  <a:pt x="835812" y="0"/>
                </a:moveTo>
                <a:lnTo>
                  <a:pt x="0" y="0"/>
                </a:lnTo>
                <a:lnTo>
                  <a:pt x="0" y="404977"/>
                </a:lnTo>
                <a:lnTo>
                  <a:pt x="835812" y="404977"/>
                </a:lnTo>
                <a:lnTo>
                  <a:pt x="835812" y="0"/>
                </a:lnTo>
                <a:close/>
              </a:path>
            </a:pathLst>
          </a:custGeom>
          <a:solidFill>
            <a:srgbClr val="C0CCEA"/>
          </a:solidFill>
        </p:spPr>
        <p:txBody>
          <a:bodyPr wrap="square" lIns="0" tIns="0" rIns="0" bIns="0" rtlCol="0"/>
          <a:lstStyle/>
          <a:p>
            <a:endParaRPr/>
          </a:p>
        </p:txBody>
      </p:sp>
      <p:sp>
        <p:nvSpPr>
          <p:cNvPr id="65" name="object 65"/>
          <p:cNvSpPr/>
          <p:nvPr/>
        </p:nvSpPr>
        <p:spPr>
          <a:xfrm>
            <a:off x="535254" y="3422459"/>
            <a:ext cx="827405" cy="405130"/>
          </a:xfrm>
          <a:custGeom>
            <a:avLst/>
            <a:gdLst/>
            <a:ahLst/>
            <a:cxnLst/>
            <a:rect l="l" t="t" r="r" b="b"/>
            <a:pathLst>
              <a:path w="827405" h="405129">
                <a:moveTo>
                  <a:pt x="826935" y="0"/>
                </a:moveTo>
                <a:lnTo>
                  <a:pt x="0" y="0"/>
                </a:lnTo>
                <a:lnTo>
                  <a:pt x="0" y="404977"/>
                </a:lnTo>
                <a:lnTo>
                  <a:pt x="826935" y="404977"/>
                </a:lnTo>
                <a:lnTo>
                  <a:pt x="826935" y="0"/>
                </a:lnTo>
                <a:close/>
              </a:path>
            </a:pathLst>
          </a:custGeom>
          <a:solidFill>
            <a:srgbClr val="FBCFAD"/>
          </a:solidFill>
        </p:spPr>
        <p:txBody>
          <a:bodyPr wrap="square" lIns="0" tIns="0" rIns="0" bIns="0" rtlCol="0"/>
          <a:lstStyle/>
          <a:p>
            <a:endParaRPr/>
          </a:p>
        </p:txBody>
      </p:sp>
      <p:sp>
        <p:nvSpPr>
          <p:cNvPr id="66" name="object 66"/>
          <p:cNvSpPr/>
          <p:nvPr/>
        </p:nvSpPr>
        <p:spPr>
          <a:xfrm>
            <a:off x="745227" y="2973857"/>
            <a:ext cx="406992" cy="337858"/>
          </a:xfrm>
          <a:prstGeom prst="rect">
            <a:avLst/>
          </a:prstGeom>
          <a:blipFill>
            <a:blip r:embed="rId3" cstate="print"/>
            <a:stretch>
              <a:fillRect/>
            </a:stretch>
          </a:blipFill>
        </p:spPr>
        <p:txBody>
          <a:bodyPr wrap="square" lIns="0" tIns="0" rIns="0" bIns="0" rtlCol="0"/>
          <a:lstStyle/>
          <a:p>
            <a:endParaRPr/>
          </a:p>
        </p:txBody>
      </p:sp>
      <p:sp>
        <p:nvSpPr>
          <p:cNvPr id="67" name="object 67"/>
          <p:cNvSpPr/>
          <p:nvPr/>
        </p:nvSpPr>
        <p:spPr>
          <a:xfrm>
            <a:off x="745227" y="3434791"/>
            <a:ext cx="406992" cy="322871"/>
          </a:xfrm>
          <a:prstGeom prst="rect">
            <a:avLst/>
          </a:prstGeom>
          <a:blipFill>
            <a:blip r:embed="rId4" cstate="print"/>
            <a:stretch>
              <a:fillRect/>
            </a:stretch>
          </a:blipFill>
        </p:spPr>
        <p:txBody>
          <a:bodyPr wrap="square" lIns="0" tIns="0" rIns="0" bIns="0" rtlCol="0"/>
          <a:lstStyle/>
          <a:p>
            <a:endParaRPr/>
          </a:p>
        </p:txBody>
      </p:sp>
      <p:sp>
        <p:nvSpPr>
          <p:cNvPr id="68" name="object 68"/>
          <p:cNvSpPr/>
          <p:nvPr/>
        </p:nvSpPr>
        <p:spPr>
          <a:xfrm>
            <a:off x="532049" y="3400481"/>
            <a:ext cx="1900555" cy="0"/>
          </a:xfrm>
          <a:custGeom>
            <a:avLst/>
            <a:gdLst/>
            <a:ahLst/>
            <a:cxnLst/>
            <a:rect l="l" t="t" r="r" b="b"/>
            <a:pathLst>
              <a:path w="1900555">
                <a:moveTo>
                  <a:pt x="0" y="0"/>
                </a:moveTo>
                <a:lnTo>
                  <a:pt x="1900135" y="0"/>
                </a:lnTo>
              </a:path>
            </a:pathLst>
          </a:custGeom>
          <a:ln w="50800">
            <a:solidFill>
              <a:srgbClr val="FFFFFF"/>
            </a:solidFill>
          </a:ln>
        </p:spPr>
        <p:txBody>
          <a:bodyPr wrap="square" lIns="0" tIns="0" rIns="0" bIns="0" rtlCol="0"/>
          <a:lstStyle/>
          <a:p>
            <a:endParaRPr/>
          </a:p>
        </p:txBody>
      </p:sp>
      <p:sp>
        <p:nvSpPr>
          <p:cNvPr id="69" name="object 69"/>
          <p:cNvSpPr/>
          <p:nvPr/>
        </p:nvSpPr>
        <p:spPr>
          <a:xfrm>
            <a:off x="4327957" y="3400581"/>
            <a:ext cx="1153160" cy="0"/>
          </a:xfrm>
          <a:custGeom>
            <a:avLst/>
            <a:gdLst/>
            <a:ahLst/>
            <a:cxnLst/>
            <a:rect l="l" t="t" r="r" b="b"/>
            <a:pathLst>
              <a:path w="1153160">
                <a:moveTo>
                  <a:pt x="0" y="0"/>
                </a:moveTo>
                <a:lnTo>
                  <a:pt x="1152575" y="0"/>
                </a:lnTo>
              </a:path>
            </a:pathLst>
          </a:custGeom>
          <a:ln w="50800">
            <a:solidFill>
              <a:srgbClr val="FFFFFF"/>
            </a:solidFill>
          </a:ln>
        </p:spPr>
        <p:txBody>
          <a:bodyPr wrap="square" lIns="0" tIns="0" rIns="0" bIns="0" rtlCol="0"/>
          <a:lstStyle/>
          <a:p>
            <a:endParaRPr/>
          </a:p>
        </p:txBody>
      </p:sp>
      <p:sp>
        <p:nvSpPr>
          <p:cNvPr id="70" name="object 70"/>
          <p:cNvSpPr/>
          <p:nvPr/>
        </p:nvSpPr>
        <p:spPr>
          <a:xfrm>
            <a:off x="7029764" y="3395670"/>
            <a:ext cx="1428115" cy="0"/>
          </a:xfrm>
          <a:custGeom>
            <a:avLst/>
            <a:gdLst/>
            <a:ahLst/>
            <a:cxnLst/>
            <a:rect l="l" t="t" r="r" b="b"/>
            <a:pathLst>
              <a:path w="1428115">
                <a:moveTo>
                  <a:pt x="0" y="0"/>
                </a:moveTo>
                <a:lnTo>
                  <a:pt x="1428026" y="0"/>
                </a:lnTo>
              </a:path>
            </a:pathLst>
          </a:custGeom>
          <a:ln w="50800">
            <a:solidFill>
              <a:srgbClr val="FFFFFF"/>
            </a:solidFill>
          </a:ln>
        </p:spPr>
        <p:txBody>
          <a:bodyPr wrap="square" lIns="0" tIns="0" rIns="0" bIns="0" rtlCol="0"/>
          <a:lstStyle/>
          <a:p>
            <a:endParaRPr/>
          </a:p>
        </p:txBody>
      </p:sp>
      <p:sp>
        <p:nvSpPr>
          <p:cNvPr id="71" name="object 71"/>
          <p:cNvSpPr/>
          <p:nvPr/>
        </p:nvSpPr>
        <p:spPr>
          <a:xfrm>
            <a:off x="529945" y="6209588"/>
            <a:ext cx="824230" cy="434340"/>
          </a:xfrm>
          <a:custGeom>
            <a:avLst/>
            <a:gdLst/>
            <a:ahLst/>
            <a:cxnLst/>
            <a:rect l="l" t="t" r="r" b="b"/>
            <a:pathLst>
              <a:path w="824230" h="434340">
                <a:moveTo>
                  <a:pt x="823658" y="0"/>
                </a:moveTo>
                <a:lnTo>
                  <a:pt x="0" y="0"/>
                </a:lnTo>
                <a:lnTo>
                  <a:pt x="0" y="433882"/>
                </a:lnTo>
                <a:lnTo>
                  <a:pt x="823658" y="433882"/>
                </a:lnTo>
                <a:lnTo>
                  <a:pt x="823658" y="0"/>
                </a:lnTo>
                <a:close/>
              </a:path>
            </a:pathLst>
          </a:custGeom>
          <a:solidFill>
            <a:srgbClr val="DBDCDE"/>
          </a:solidFill>
        </p:spPr>
        <p:txBody>
          <a:bodyPr wrap="square" lIns="0" tIns="0" rIns="0" bIns="0" rtlCol="0"/>
          <a:lstStyle/>
          <a:p>
            <a:endParaRPr/>
          </a:p>
        </p:txBody>
      </p:sp>
      <p:sp>
        <p:nvSpPr>
          <p:cNvPr id="72" name="object 72"/>
          <p:cNvSpPr/>
          <p:nvPr/>
        </p:nvSpPr>
        <p:spPr>
          <a:xfrm>
            <a:off x="529945" y="5742533"/>
            <a:ext cx="824230" cy="434340"/>
          </a:xfrm>
          <a:custGeom>
            <a:avLst/>
            <a:gdLst/>
            <a:ahLst/>
            <a:cxnLst/>
            <a:rect l="l" t="t" r="r" b="b"/>
            <a:pathLst>
              <a:path w="824230" h="434339">
                <a:moveTo>
                  <a:pt x="823658" y="0"/>
                </a:moveTo>
                <a:lnTo>
                  <a:pt x="0" y="0"/>
                </a:lnTo>
                <a:lnTo>
                  <a:pt x="0" y="433882"/>
                </a:lnTo>
                <a:lnTo>
                  <a:pt x="823658" y="433882"/>
                </a:lnTo>
                <a:lnTo>
                  <a:pt x="823658" y="0"/>
                </a:lnTo>
                <a:close/>
              </a:path>
            </a:pathLst>
          </a:custGeom>
          <a:solidFill>
            <a:srgbClr val="A5D6CF"/>
          </a:solidFill>
        </p:spPr>
        <p:txBody>
          <a:bodyPr wrap="square" lIns="0" tIns="0" rIns="0" bIns="0" rtlCol="0"/>
          <a:lstStyle/>
          <a:p>
            <a:endParaRPr/>
          </a:p>
        </p:txBody>
      </p:sp>
      <p:sp>
        <p:nvSpPr>
          <p:cNvPr id="73" name="object 73"/>
          <p:cNvSpPr/>
          <p:nvPr/>
        </p:nvSpPr>
        <p:spPr>
          <a:xfrm>
            <a:off x="728611" y="5760923"/>
            <a:ext cx="457339" cy="338949"/>
          </a:xfrm>
          <a:prstGeom prst="rect">
            <a:avLst/>
          </a:prstGeom>
          <a:blipFill>
            <a:blip r:embed="rId5" cstate="print"/>
            <a:stretch>
              <a:fillRect/>
            </a:stretch>
          </a:blipFill>
        </p:spPr>
        <p:txBody>
          <a:bodyPr wrap="square" lIns="0" tIns="0" rIns="0" bIns="0" rtlCol="0"/>
          <a:lstStyle/>
          <a:p>
            <a:endParaRPr/>
          </a:p>
        </p:txBody>
      </p:sp>
      <p:sp>
        <p:nvSpPr>
          <p:cNvPr id="74" name="object 74"/>
          <p:cNvSpPr/>
          <p:nvPr/>
        </p:nvSpPr>
        <p:spPr>
          <a:xfrm>
            <a:off x="754646" y="6223560"/>
            <a:ext cx="404971" cy="322870"/>
          </a:xfrm>
          <a:prstGeom prst="rect">
            <a:avLst/>
          </a:prstGeom>
          <a:blipFill>
            <a:blip r:embed="rId6" cstate="print"/>
            <a:stretch>
              <a:fillRect/>
            </a:stretch>
          </a:blipFill>
        </p:spPr>
        <p:txBody>
          <a:bodyPr wrap="square" lIns="0" tIns="0" rIns="0" bIns="0" rtlCol="0"/>
          <a:lstStyle/>
          <a:p>
            <a:endParaRPr/>
          </a:p>
        </p:txBody>
      </p:sp>
      <p:sp>
        <p:nvSpPr>
          <p:cNvPr id="75" name="object 75"/>
          <p:cNvSpPr/>
          <p:nvPr/>
        </p:nvSpPr>
        <p:spPr>
          <a:xfrm>
            <a:off x="1369305" y="5721034"/>
            <a:ext cx="0" cy="1028065"/>
          </a:xfrm>
          <a:custGeom>
            <a:avLst/>
            <a:gdLst/>
            <a:ahLst/>
            <a:cxnLst/>
            <a:rect l="l" t="t" r="r" b="b"/>
            <a:pathLst>
              <a:path h="1028065">
                <a:moveTo>
                  <a:pt x="0" y="0"/>
                </a:moveTo>
                <a:lnTo>
                  <a:pt x="0" y="1027455"/>
                </a:lnTo>
              </a:path>
            </a:pathLst>
          </a:custGeom>
          <a:ln w="50800">
            <a:solidFill>
              <a:srgbClr val="FFFFFF"/>
            </a:solidFill>
          </a:ln>
        </p:spPr>
        <p:txBody>
          <a:bodyPr wrap="square" lIns="0" tIns="0" rIns="0" bIns="0" rtlCol="0"/>
          <a:lstStyle/>
          <a:p>
            <a:endParaRPr/>
          </a:p>
        </p:txBody>
      </p:sp>
      <p:sp>
        <p:nvSpPr>
          <p:cNvPr id="76" name="object 76"/>
          <p:cNvSpPr/>
          <p:nvPr/>
        </p:nvSpPr>
        <p:spPr>
          <a:xfrm>
            <a:off x="529949" y="6195796"/>
            <a:ext cx="2070735" cy="0"/>
          </a:xfrm>
          <a:custGeom>
            <a:avLst/>
            <a:gdLst/>
            <a:ahLst/>
            <a:cxnLst/>
            <a:rect l="l" t="t" r="r" b="b"/>
            <a:pathLst>
              <a:path w="2070735">
                <a:moveTo>
                  <a:pt x="0" y="0"/>
                </a:moveTo>
                <a:lnTo>
                  <a:pt x="2070654" y="0"/>
                </a:lnTo>
              </a:path>
            </a:pathLst>
          </a:custGeom>
          <a:ln w="50800">
            <a:solidFill>
              <a:srgbClr val="FFFFFF"/>
            </a:solidFill>
          </a:ln>
        </p:spPr>
        <p:txBody>
          <a:bodyPr wrap="square" lIns="0" tIns="0" rIns="0" bIns="0" rtlCol="0"/>
          <a:lstStyle/>
          <a:p>
            <a:endParaRPr/>
          </a:p>
        </p:txBody>
      </p:sp>
      <p:sp>
        <p:nvSpPr>
          <p:cNvPr id="77" name="object 77"/>
          <p:cNvSpPr txBox="1"/>
          <p:nvPr/>
        </p:nvSpPr>
        <p:spPr>
          <a:xfrm>
            <a:off x="827016" y="3737536"/>
            <a:ext cx="6101080" cy="779145"/>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a:p>
            <a:pPr>
              <a:lnSpc>
                <a:spcPct val="100000"/>
              </a:lnSpc>
              <a:spcBef>
                <a:spcPts val="31"/>
              </a:spcBef>
            </a:pPr>
            <a:endParaRPr sz="900">
              <a:latin typeface="Times New Roman"/>
              <a:cs typeface="Times New Roman"/>
            </a:endParaRPr>
          </a:p>
          <a:p>
            <a:pPr marL="2597150" marR="5080" indent="984885">
              <a:lnSpc>
                <a:spcPts val="2100"/>
              </a:lnSpc>
            </a:pPr>
            <a:r>
              <a:rPr sz="2000" b="1" dirty="0">
                <a:solidFill>
                  <a:srgbClr val="575756"/>
                </a:solidFill>
                <a:latin typeface="Segoe UI"/>
                <a:cs typeface="Segoe UI"/>
              </a:rPr>
              <a:t>Победи</a:t>
            </a:r>
            <a:r>
              <a:rPr sz="2000" b="1" spc="-30" dirty="0">
                <a:solidFill>
                  <a:srgbClr val="575756"/>
                </a:solidFill>
                <a:latin typeface="Segoe UI"/>
                <a:cs typeface="Segoe UI"/>
              </a:rPr>
              <a:t>т</a:t>
            </a:r>
            <a:r>
              <a:rPr sz="2000" b="1" dirty="0">
                <a:solidFill>
                  <a:srgbClr val="575756"/>
                </a:solidFill>
                <a:latin typeface="Segoe UI"/>
                <a:cs typeface="Segoe UI"/>
              </a:rPr>
              <a:t>ели </a:t>
            </a:r>
            <a:r>
              <a:rPr sz="2000" b="1" spc="-35" dirty="0">
                <a:solidFill>
                  <a:srgbClr val="575756"/>
                </a:solidFill>
                <a:latin typeface="Segoe UI"/>
                <a:cs typeface="Segoe UI"/>
              </a:rPr>
              <a:t>к</a:t>
            </a:r>
            <a:r>
              <a:rPr sz="2000" b="1" dirty="0">
                <a:solidFill>
                  <a:srgbClr val="575756"/>
                </a:solidFill>
                <a:latin typeface="Segoe UI"/>
                <a:cs typeface="Segoe UI"/>
              </a:rPr>
              <a:t>онкурсно</a:t>
            </a:r>
            <a:r>
              <a:rPr sz="2000" b="1" spc="-30" dirty="0">
                <a:solidFill>
                  <a:srgbClr val="575756"/>
                </a:solidFill>
                <a:latin typeface="Segoe UI"/>
                <a:cs typeface="Segoe UI"/>
              </a:rPr>
              <a:t>г</a:t>
            </a:r>
            <a:r>
              <a:rPr sz="2000" b="1" dirty="0">
                <a:solidFill>
                  <a:srgbClr val="575756"/>
                </a:solidFill>
                <a:latin typeface="Segoe UI"/>
                <a:cs typeface="Segoe UI"/>
              </a:rPr>
              <a:t>о </a:t>
            </a:r>
            <a:r>
              <a:rPr sz="2000" b="1" spc="-30" dirty="0">
                <a:solidFill>
                  <a:srgbClr val="575756"/>
                </a:solidFill>
                <a:latin typeface="Segoe UI"/>
                <a:cs typeface="Segoe UI"/>
              </a:rPr>
              <a:t>о</a:t>
            </a:r>
            <a:r>
              <a:rPr sz="2000" b="1" dirty="0">
                <a:solidFill>
                  <a:srgbClr val="575756"/>
                </a:solidFill>
                <a:latin typeface="Segoe UI"/>
                <a:cs typeface="Segoe UI"/>
              </a:rPr>
              <a:t>тбо</a:t>
            </a:r>
            <a:r>
              <a:rPr sz="2000" b="1" spc="-20" dirty="0">
                <a:solidFill>
                  <a:srgbClr val="575756"/>
                </a:solidFill>
                <a:latin typeface="Segoe UI"/>
                <a:cs typeface="Segoe UI"/>
              </a:rPr>
              <a:t>р</a:t>
            </a:r>
            <a:r>
              <a:rPr sz="2000" b="1" dirty="0">
                <a:solidFill>
                  <a:srgbClr val="575756"/>
                </a:solidFill>
                <a:latin typeface="Segoe UI"/>
                <a:cs typeface="Segoe UI"/>
              </a:rPr>
              <a:t>а — 2020</a:t>
            </a:r>
            <a:endParaRPr sz="2000">
              <a:latin typeface="Segoe UI"/>
              <a:cs typeface="Segoe UI"/>
            </a:endParaRPr>
          </a:p>
        </p:txBody>
      </p:sp>
      <p:sp>
        <p:nvSpPr>
          <p:cNvPr id="78" name="object 78"/>
          <p:cNvSpPr txBox="1"/>
          <p:nvPr/>
        </p:nvSpPr>
        <p:spPr>
          <a:xfrm>
            <a:off x="1406956" y="5742533"/>
            <a:ext cx="1223010" cy="434340"/>
          </a:xfrm>
          <a:prstGeom prst="rect">
            <a:avLst/>
          </a:prstGeom>
          <a:solidFill>
            <a:srgbClr val="009984"/>
          </a:solidFill>
        </p:spPr>
        <p:txBody>
          <a:bodyPr vert="horz" wrap="square" lIns="0" tIns="0" rIns="0" bIns="0" rtlCol="0">
            <a:spAutoFit/>
          </a:bodyPr>
          <a:lstStyle/>
          <a:p>
            <a:pPr marL="120650">
              <a:lnSpc>
                <a:spcPct val="100000"/>
              </a:lnSpc>
            </a:pPr>
            <a:r>
              <a:rPr sz="1400" b="1" dirty="0">
                <a:solidFill>
                  <a:srgbClr val="FFFFFF"/>
                </a:solidFill>
                <a:latin typeface="Segoe UI"/>
                <a:cs typeface="Segoe UI"/>
              </a:rPr>
              <a:t>8</a:t>
            </a:r>
            <a:endParaRPr sz="1400">
              <a:latin typeface="Segoe UI"/>
              <a:cs typeface="Segoe UI"/>
            </a:endParaRPr>
          </a:p>
        </p:txBody>
      </p:sp>
      <p:sp>
        <p:nvSpPr>
          <p:cNvPr id="79" name="object 79"/>
          <p:cNvSpPr txBox="1"/>
          <p:nvPr/>
        </p:nvSpPr>
        <p:spPr>
          <a:xfrm>
            <a:off x="4373930" y="5742190"/>
            <a:ext cx="658495" cy="434340"/>
          </a:xfrm>
          <a:prstGeom prst="rect">
            <a:avLst/>
          </a:prstGeom>
          <a:solidFill>
            <a:srgbClr val="009984"/>
          </a:solidFill>
        </p:spPr>
        <p:txBody>
          <a:bodyPr vert="horz" wrap="square" lIns="0" tIns="0" rIns="0" bIns="0" rtlCol="0">
            <a:spAutoFit/>
          </a:bodyPr>
          <a:lstStyle/>
          <a:p>
            <a:pPr marL="147955">
              <a:lnSpc>
                <a:spcPct val="100000"/>
              </a:lnSpc>
            </a:pPr>
            <a:r>
              <a:rPr sz="1400" b="1" dirty="0">
                <a:solidFill>
                  <a:srgbClr val="FFFFFF"/>
                </a:solidFill>
                <a:latin typeface="Segoe UI"/>
                <a:cs typeface="Segoe UI"/>
              </a:rPr>
              <a:t>4</a:t>
            </a:r>
            <a:endParaRPr sz="1400">
              <a:latin typeface="Segoe UI"/>
              <a:cs typeface="Segoe UI"/>
            </a:endParaRPr>
          </a:p>
        </p:txBody>
      </p:sp>
      <p:sp>
        <p:nvSpPr>
          <p:cNvPr id="80" name="object 80"/>
          <p:cNvSpPr txBox="1"/>
          <p:nvPr/>
        </p:nvSpPr>
        <p:spPr>
          <a:xfrm>
            <a:off x="6237771" y="6008758"/>
            <a:ext cx="245110" cy="406400"/>
          </a:xfrm>
          <a:prstGeom prst="rect">
            <a:avLst/>
          </a:prstGeom>
        </p:spPr>
        <p:txBody>
          <a:bodyPr vert="horz" wrap="square" lIns="0" tIns="0" rIns="0" bIns="0" rtlCol="0">
            <a:spAutoFit/>
          </a:bodyPr>
          <a:lstStyle/>
          <a:p>
            <a:pPr marL="12700">
              <a:lnSpc>
                <a:spcPct val="100000"/>
              </a:lnSpc>
            </a:pPr>
            <a:r>
              <a:rPr sz="3000" b="1" dirty="0">
                <a:solidFill>
                  <a:srgbClr val="F07E2F"/>
                </a:solidFill>
                <a:latin typeface="Segoe UI"/>
                <a:cs typeface="Segoe UI"/>
              </a:rPr>
              <a:t>4</a:t>
            </a:r>
            <a:endParaRPr sz="3000">
              <a:latin typeface="Segoe UI"/>
              <a:cs typeface="Segoe UI"/>
            </a:endParaRPr>
          </a:p>
        </p:txBody>
      </p:sp>
      <p:sp>
        <p:nvSpPr>
          <p:cNvPr id="81" name="object 81"/>
          <p:cNvSpPr txBox="1"/>
          <p:nvPr/>
        </p:nvSpPr>
        <p:spPr>
          <a:xfrm>
            <a:off x="7178014" y="5740743"/>
            <a:ext cx="1029335" cy="434340"/>
          </a:xfrm>
          <a:prstGeom prst="rect">
            <a:avLst/>
          </a:prstGeom>
          <a:solidFill>
            <a:srgbClr val="009984"/>
          </a:solidFill>
        </p:spPr>
        <p:txBody>
          <a:bodyPr vert="horz" wrap="square" lIns="0" tIns="0" rIns="0" bIns="0" rtlCol="0">
            <a:spAutoFit/>
          </a:bodyPr>
          <a:lstStyle/>
          <a:p>
            <a:pPr marL="93345">
              <a:lnSpc>
                <a:spcPct val="100000"/>
              </a:lnSpc>
            </a:pPr>
            <a:r>
              <a:rPr sz="1400" b="1" dirty="0">
                <a:solidFill>
                  <a:srgbClr val="FFFFFF"/>
                </a:solidFill>
                <a:latin typeface="Segoe UI"/>
                <a:cs typeface="Segoe UI"/>
              </a:rPr>
              <a:t>6</a:t>
            </a:r>
            <a:endParaRPr sz="1400">
              <a:latin typeface="Segoe UI"/>
              <a:cs typeface="Segoe UI"/>
            </a:endParaRPr>
          </a:p>
        </p:txBody>
      </p:sp>
      <p:sp>
        <p:nvSpPr>
          <p:cNvPr id="82" name="object 82"/>
          <p:cNvSpPr txBox="1"/>
          <p:nvPr/>
        </p:nvSpPr>
        <p:spPr>
          <a:xfrm>
            <a:off x="7177799" y="6221603"/>
            <a:ext cx="451484" cy="419100"/>
          </a:xfrm>
          <a:prstGeom prst="rect">
            <a:avLst/>
          </a:prstGeom>
          <a:solidFill>
            <a:srgbClr val="A1A5A7"/>
          </a:solidFill>
        </p:spPr>
        <p:txBody>
          <a:bodyPr vert="horz" wrap="square" lIns="0" tIns="0" rIns="0" bIns="0" rtlCol="0">
            <a:spAutoFit/>
          </a:bodyPr>
          <a:lstStyle/>
          <a:p>
            <a:pPr marL="67310">
              <a:lnSpc>
                <a:spcPct val="100000"/>
              </a:lnSpc>
            </a:pPr>
            <a:r>
              <a:rPr sz="1400" b="1" dirty="0">
                <a:solidFill>
                  <a:srgbClr val="FFFFFF"/>
                </a:solidFill>
                <a:latin typeface="Segoe UI"/>
                <a:cs typeface="Segoe UI"/>
              </a:rPr>
              <a:t>2</a:t>
            </a:r>
            <a:endParaRPr sz="1400">
              <a:latin typeface="Segoe UI"/>
              <a:cs typeface="Segoe UI"/>
            </a:endParaRPr>
          </a:p>
        </p:txBody>
      </p:sp>
      <p:sp>
        <p:nvSpPr>
          <p:cNvPr id="83" name="object 83"/>
          <p:cNvSpPr txBox="1"/>
          <p:nvPr/>
        </p:nvSpPr>
        <p:spPr>
          <a:xfrm>
            <a:off x="9178164" y="6006482"/>
            <a:ext cx="245110" cy="406400"/>
          </a:xfrm>
          <a:prstGeom prst="rect">
            <a:avLst/>
          </a:prstGeom>
        </p:spPr>
        <p:txBody>
          <a:bodyPr vert="horz" wrap="square" lIns="0" tIns="0" rIns="0" bIns="0" rtlCol="0">
            <a:spAutoFit/>
          </a:bodyPr>
          <a:lstStyle/>
          <a:p>
            <a:pPr marL="12700">
              <a:lnSpc>
                <a:spcPct val="100000"/>
              </a:lnSpc>
            </a:pPr>
            <a:r>
              <a:rPr sz="3000" b="1" dirty="0">
                <a:solidFill>
                  <a:srgbClr val="F07E2F"/>
                </a:solidFill>
                <a:latin typeface="Segoe UI"/>
                <a:cs typeface="Segoe UI"/>
              </a:rPr>
              <a:t>8</a:t>
            </a:r>
            <a:endParaRPr sz="3000">
              <a:latin typeface="Segoe UI"/>
              <a:cs typeface="Segoe UI"/>
            </a:endParaRPr>
          </a:p>
        </p:txBody>
      </p:sp>
      <p:sp>
        <p:nvSpPr>
          <p:cNvPr id="84" name="object 84"/>
          <p:cNvSpPr txBox="1"/>
          <p:nvPr/>
        </p:nvSpPr>
        <p:spPr>
          <a:xfrm>
            <a:off x="1173256" y="4730449"/>
            <a:ext cx="1924050" cy="368935"/>
          </a:xfrm>
          <a:prstGeom prst="rect">
            <a:avLst/>
          </a:prstGeom>
        </p:spPr>
        <p:txBody>
          <a:bodyPr vert="horz" wrap="square" lIns="0" tIns="0" rIns="0" bIns="0" rtlCol="0">
            <a:spAutoFit/>
          </a:bodyPr>
          <a:lstStyle/>
          <a:p>
            <a:pPr marL="12700" marR="5080">
              <a:lnSpc>
                <a:spcPts val="1400"/>
              </a:lnSpc>
            </a:pPr>
            <a:r>
              <a:rPr sz="1300" b="1" dirty="0">
                <a:solidFill>
                  <a:srgbClr val="575756"/>
                </a:solidFill>
                <a:latin typeface="Segoe UI"/>
                <a:cs typeface="Segoe UI"/>
              </a:rPr>
              <a:t>Общеоб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 ор</a:t>
            </a:r>
            <a:r>
              <a:rPr sz="1300" b="1" spc="-35" dirty="0">
                <a:solidFill>
                  <a:srgbClr val="575756"/>
                </a:solidFill>
                <a:latin typeface="Segoe UI"/>
                <a:cs typeface="Segoe UI"/>
              </a:rPr>
              <a:t>г</a:t>
            </a:r>
            <a:r>
              <a:rPr sz="1300" b="1" dirty="0">
                <a:solidFill>
                  <a:srgbClr val="575756"/>
                </a:solidFill>
                <a:latin typeface="Segoe UI"/>
                <a:cs typeface="Segoe UI"/>
              </a:rPr>
              <a:t>анизации</a:t>
            </a:r>
            <a:endParaRPr sz="1300">
              <a:latin typeface="Segoe UI"/>
              <a:cs typeface="Segoe UI"/>
            </a:endParaRPr>
          </a:p>
        </p:txBody>
      </p:sp>
      <p:sp>
        <p:nvSpPr>
          <p:cNvPr id="85" name="object 85"/>
          <p:cNvSpPr txBox="1"/>
          <p:nvPr/>
        </p:nvSpPr>
        <p:spPr>
          <a:xfrm>
            <a:off x="4361172" y="4720873"/>
            <a:ext cx="1484630" cy="724535"/>
          </a:xfrm>
          <a:prstGeom prst="rect">
            <a:avLst/>
          </a:prstGeom>
        </p:spPr>
        <p:txBody>
          <a:bodyPr vert="horz" wrap="square" lIns="0" tIns="0" rIns="0" bIns="0" rtlCol="0">
            <a:spAutoFit/>
          </a:bodyPr>
          <a:lstStyle/>
          <a:p>
            <a:pPr marL="12700" marR="5080">
              <a:lnSpc>
                <a:spcPts val="1400"/>
              </a:lnSpc>
            </a:pPr>
            <a:r>
              <a:rPr sz="1300" b="1" dirty="0">
                <a:solidFill>
                  <a:srgbClr val="575756"/>
                </a:solidFill>
                <a:latin typeface="Segoe UI"/>
                <a:cs typeface="Segoe UI"/>
              </a:rPr>
              <a:t>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 ор</a:t>
            </a:r>
            <a:r>
              <a:rPr sz="1300" b="1" spc="-35" dirty="0">
                <a:solidFill>
                  <a:srgbClr val="575756"/>
                </a:solidFill>
                <a:latin typeface="Segoe UI"/>
                <a:cs typeface="Segoe UI"/>
              </a:rPr>
              <a:t>г</a:t>
            </a:r>
            <a:r>
              <a:rPr sz="1300" b="1" dirty="0">
                <a:solidFill>
                  <a:srgbClr val="575756"/>
                </a:solidFill>
                <a:latin typeface="Segoe UI"/>
                <a:cs typeface="Segoe UI"/>
              </a:rPr>
              <a:t>анизации дополни</a:t>
            </a:r>
            <a:r>
              <a:rPr sz="1300" b="1" spc="-20" dirty="0">
                <a:solidFill>
                  <a:srgbClr val="575756"/>
                </a:solidFill>
                <a:latin typeface="Segoe UI"/>
                <a:cs typeface="Segoe UI"/>
              </a:rPr>
              <a:t>т</a:t>
            </a:r>
            <a:r>
              <a:rPr sz="1300" b="1" dirty="0">
                <a:solidFill>
                  <a:srgbClr val="575756"/>
                </a:solidFill>
                <a:latin typeface="Segoe UI"/>
                <a:cs typeface="Segoe UI"/>
              </a:rPr>
              <a:t>ельно</a:t>
            </a:r>
            <a:r>
              <a:rPr sz="1300" b="1" spc="-20" dirty="0">
                <a:solidFill>
                  <a:srgbClr val="575756"/>
                </a:solidFill>
                <a:latin typeface="Segoe UI"/>
                <a:cs typeface="Segoe UI"/>
              </a:rPr>
              <a:t>г</a:t>
            </a:r>
            <a:r>
              <a:rPr sz="1300" b="1" dirty="0">
                <a:solidFill>
                  <a:srgbClr val="575756"/>
                </a:solidFill>
                <a:latin typeface="Segoe UI"/>
                <a:cs typeface="Segoe UI"/>
              </a:rPr>
              <a:t>о об</a:t>
            </a:r>
            <a:r>
              <a:rPr sz="1300" b="1" spc="-15" dirty="0">
                <a:solidFill>
                  <a:srgbClr val="575756"/>
                </a:solidFill>
                <a:latin typeface="Segoe UI"/>
                <a:cs typeface="Segoe UI"/>
              </a:rPr>
              <a:t>р</a:t>
            </a:r>
            <a:r>
              <a:rPr sz="1300" b="1" dirty="0">
                <a:solidFill>
                  <a:srgbClr val="575756"/>
                </a:solidFill>
                <a:latin typeface="Segoe UI"/>
                <a:cs typeface="Segoe UI"/>
              </a:rPr>
              <a:t>азования</a:t>
            </a:r>
            <a:endParaRPr sz="1300">
              <a:latin typeface="Segoe UI"/>
              <a:cs typeface="Segoe UI"/>
            </a:endParaRPr>
          </a:p>
        </p:txBody>
      </p:sp>
      <p:sp>
        <p:nvSpPr>
          <p:cNvPr id="86" name="object 86"/>
          <p:cNvSpPr txBox="1"/>
          <p:nvPr/>
        </p:nvSpPr>
        <p:spPr>
          <a:xfrm>
            <a:off x="7179264" y="4720873"/>
            <a:ext cx="1460500" cy="546735"/>
          </a:xfrm>
          <a:prstGeom prst="rect">
            <a:avLst/>
          </a:prstGeom>
        </p:spPr>
        <p:txBody>
          <a:bodyPr vert="horz" wrap="square" lIns="0" tIns="0" rIns="0" bIns="0" rtlCol="0">
            <a:spAutoFit/>
          </a:bodyPr>
          <a:lstStyle/>
          <a:p>
            <a:pPr marL="12700" marR="5080">
              <a:lnSpc>
                <a:spcPts val="1400"/>
              </a:lnSpc>
            </a:pPr>
            <a:r>
              <a:rPr sz="1300" b="1" dirty="0">
                <a:solidFill>
                  <a:srgbClr val="575756"/>
                </a:solidFill>
                <a:latin typeface="Segoe UI"/>
                <a:cs typeface="Segoe UI"/>
              </a:rPr>
              <a:t>Дош</a:t>
            </a:r>
            <a:r>
              <a:rPr sz="1300" b="1" spc="-25" dirty="0">
                <a:solidFill>
                  <a:srgbClr val="575756"/>
                </a:solidFill>
                <a:latin typeface="Segoe UI"/>
                <a:cs typeface="Segoe UI"/>
              </a:rPr>
              <a:t>к</a:t>
            </a:r>
            <a:r>
              <a:rPr sz="1300" b="1" dirty="0">
                <a:solidFill>
                  <a:srgbClr val="575756"/>
                </a:solidFill>
                <a:latin typeface="Segoe UI"/>
                <a:cs typeface="Segoe UI"/>
              </a:rPr>
              <a:t>ольные об</a:t>
            </a:r>
            <a:r>
              <a:rPr sz="1300" b="1" spc="-15" dirty="0">
                <a:solidFill>
                  <a:srgbClr val="575756"/>
                </a:solidFill>
                <a:latin typeface="Segoe UI"/>
                <a:cs typeface="Segoe UI"/>
              </a:rPr>
              <a:t>р</a:t>
            </a:r>
            <a:r>
              <a:rPr sz="1300" b="1" dirty="0">
                <a:solidFill>
                  <a:srgbClr val="575756"/>
                </a:solidFill>
                <a:latin typeface="Segoe UI"/>
                <a:cs typeface="Segoe UI"/>
              </a:rPr>
              <a:t>азова</a:t>
            </a:r>
            <a:r>
              <a:rPr sz="1300" b="1" spc="-20" dirty="0">
                <a:solidFill>
                  <a:srgbClr val="575756"/>
                </a:solidFill>
                <a:latin typeface="Segoe UI"/>
                <a:cs typeface="Segoe UI"/>
              </a:rPr>
              <a:t>т</a:t>
            </a:r>
            <a:r>
              <a:rPr sz="1300" b="1" dirty="0">
                <a:solidFill>
                  <a:srgbClr val="575756"/>
                </a:solidFill>
                <a:latin typeface="Segoe UI"/>
                <a:cs typeface="Segoe UI"/>
              </a:rPr>
              <a:t>ельные ор</a:t>
            </a:r>
            <a:r>
              <a:rPr sz="1300" b="1" spc="-35" dirty="0">
                <a:solidFill>
                  <a:srgbClr val="575756"/>
                </a:solidFill>
                <a:latin typeface="Segoe UI"/>
                <a:cs typeface="Segoe UI"/>
              </a:rPr>
              <a:t>г</a:t>
            </a:r>
            <a:r>
              <a:rPr sz="1300" b="1" dirty="0">
                <a:solidFill>
                  <a:srgbClr val="575756"/>
                </a:solidFill>
                <a:latin typeface="Segoe UI"/>
                <a:cs typeface="Segoe UI"/>
              </a:rPr>
              <a:t>анизации</a:t>
            </a:r>
            <a:endParaRPr sz="1300">
              <a:latin typeface="Segoe UI"/>
              <a:cs typeface="Segoe UI"/>
            </a:endParaRPr>
          </a:p>
        </p:txBody>
      </p:sp>
      <p:sp>
        <p:nvSpPr>
          <p:cNvPr id="87" name="object 87"/>
          <p:cNvSpPr txBox="1"/>
          <p:nvPr/>
        </p:nvSpPr>
        <p:spPr>
          <a:xfrm>
            <a:off x="1480229" y="3087316"/>
            <a:ext cx="229870" cy="203200"/>
          </a:xfrm>
          <a:prstGeom prst="rect">
            <a:avLst/>
          </a:prstGeom>
        </p:spPr>
        <p:txBody>
          <a:bodyPr vert="horz" wrap="square" lIns="0" tIns="0" rIns="0" bIns="0" rtlCol="0">
            <a:spAutoFit/>
          </a:bodyPr>
          <a:lstStyle/>
          <a:p>
            <a:pPr marL="12700">
              <a:lnSpc>
                <a:spcPct val="100000"/>
              </a:lnSpc>
            </a:pPr>
            <a:r>
              <a:rPr sz="1400" b="1" spc="-5" dirty="0">
                <a:solidFill>
                  <a:srgbClr val="FFFFFF"/>
                </a:solidFill>
                <a:latin typeface="Segoe UI"/>
                <a:cs typeface="Segoe UI"/>
              </a:rPr>
              <a:t>14</a:t>
            </a:r>
            <a:endParaRPr sz="1400">
              <a:latin typeface="Segoe UI"/>
              <a:cs typeface="Segoe UI"/>
            </a:endParaRPr>
          </a:p>
        </p:txBody>
      </p:sp>
      <p:sp>
        <p:nvSpPr>
          <p:cNvPr id="88" name="object 88"/>
          <p:cNvSpPr txBox="1"/>
          <p:nvPr/>
        </p:nvSpPr>
        <p:spPr>
          <a:xfrm>
            <a:off x="806924" y="3291614"/>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89" name="object 89"/>
          <p:cNvSpPr txBox="1"/>
          <p:nvPr/>
        </p:nvSpPr>
        <p:spPr>
          <a:xfrm>
            <a:off x="820971" y="6087430"/>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90" name="object 90"/>
          <p:cNvSpPr txBox="1"/>
          <p:nvPr/>
        </p:nvSpPr>
        <p:spPr>
          <a:xfrm>
            <a:off x="840973" y="6549888"/>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91" name="object 91"/>
          <p:cNvSpPr txBox="1"/>
          <p:nvPr/>
        </p:nvSpPr>
        <p:spPr>
          <a:xfrm>
            <a:off x="8504325" y="6004542"/>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2" name="object 92"/>
          <p:cNvSpPr/>
          <p:nvPr/>
        </p:nvSpPr>
        <p:spPr>
          <a:xfrm>
            <a:off x="8397011" y="6139751"/>
            <a:ext cx="253365" cy="99695"/>
          </a:xfrm>
          <a:custGeom>
            <a:avLst/>
            <a:gdLst/>
            <a:ahLst/>
            <a:cxnLst/>
            <a:rect l="l" t="t" r="r" b="b"/>
            <a:pathLst>
              <a:path w="253365" h="99695">
                <a:moveTo>
                  <a:pt x="0" y="99199"/>
                </a:moveTo>
                <a:lnTo>
                  <a:pt x="253352" y="99199"/>
                </a:lnTo>
                <a:lnTo>
                  <a:pt x="253352" y="0"/>
                </a:lnTo>
                <a:lnTo>
                  <a:pt x="0" y="0"/>
                </a:lnTo>
                <a:lnTo>
                  <a:pt x="0" y="99199"/>
                </a:lnTo>
                <a:close/>
              </a:path>
            </a:pathLst>
          </a:custGeom>
          <a:solidFill>
            <a:srgbClr val="FFFFFF"/>
          </a:solidFill>
        </p:spPr>
        <p:txBody>
          <a:bodyPr wrap="square" lIns="0" tIns="0" rIns="0" bIns="0" rtlCol="0"/>
          <a:lstStyle/>
          <a:p>
            <a:endParaRPr/>
          </a:p>
        </p:txBody>
      </p:sp>
      <p:sp>
        <p:nvSpPr>
          <p:cNvPr id="93" name="object 93"/>
          <p:cNvSpPr txBox="1"/>
          <p:nvPr/>
        </p:nvSpPr>
        <p:spPr>
          <a:xfrm>
            <a:off x="2702916" y="6004542"/>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4" name="object 94"/>
          <p:cNvSpPr/>
          <p:nvPr/>
        </p:nvSpPr>
        <p:spPr>
          <a:xfrm>
            <a:off x="2600604" y="6134137"/>
            <a:ext cx="253365" cy="99695"/>
          </a:xfrm>
          <a:custGeom>
            <a:avLst/>
            <a:gdLst/>
            <a:ahLst/>
            <a:cxnLst/>
            <a:rect l="l" t="t" r="r" b="b"/>
            <a:pathLst>
              <a:path w="253364" h="99695">
                <a:moveTo>
                  <a:pt x="0" y="99212"/>
                </a:moveTo>
                <a:lnTo>
                  <a:pt x="253352" y="99212"/>
                </a:lnTo>
                <a:lnTo>
                  <a:pt x="253352" y="0"/>
                </a:lnTo>
                <a:lnTo>
                  <a:pt x="0" y="0"/>
                </a:lnTo>
                <a:lnTo>
                  <a:pt x="0" y="99212"/>
                </a:lnTo>
                <a:close/>
              </a:path>
            </a:pathLst>
          </a:custGeom>
          <a:solidFill>
            <a:srgbClr val="FFFFFF"/>
          </a:solidFill>
        </p:spPr>
        <p:txBody>
          <a:bodyPr wrap="square" lIns="0" tIns="0" rIns="0" bIns="0" rtlCol="0"/>
          <a:lstStyle/>
          <a:p>
            <a:endParaRPr/>
          </a:p>
        </p:txBody>
      </p:sp>
      <p:sp>
        <p:nvSpPr>
          <p:cNvPr id="95" name="object 95"/>
          <p:cNvSpPr txBox="1"/>
          <p:nvPr/>
        </p:nvSpPr>
        <p:spPr>
          <a:xfrm>
            <a:off x="5406621" y="5988106"/>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96" name="object 96"/>
          <p:cNvSpPr/>
          <p:nvPr/>
        </p:nvSpPr>
        <p:spPr>
          <a:xfrm>
            <a:off x="5298617" y="6118148"/>
            <a:ext cx="253365" cy="110489"/>
          </a:xfrm>
          <a:custGeom>
            <a:avLst/>
            <a:gdLst/>
            <a:ahLst/>
            <a:cxnLst/>
            <a:rect l="l" t="t" r="r" b="b"/>
            <a:pathLst>
              <a:path w="253364" h="110489">
                <a:moveTo>
                  <a:pt x="0" y="110236"/>
                </a:moveTo>
                <a:lnTo>
                  <a:pt x="253352" y="110236"/>
                </a:lnTo>
                <a:lnTo>
                  <a:pt x="253352" y="0"/>
                </a:lnTo>
                <a:lnTo>
                  <a:pt x="0" y="0"/>
                </a:lnTo>
                <a:lnTo>
                  <a:pt x="0" y="110236"/>
                </a:lnTo>
                <a:close/>
              </a:path>
            </a:pathLst>
          </a:custGeom>
          <a:solidFill>
            <a:srgbClr val="FFFFFF"/>
          </a:solidFill>
        </p:spPr>
        <p:txBody>
          <a:bodyPr wrap="square" lIns="0" tIns="0" rIns="0" bIns="0" rtlCol="0"/>
          <a:lstStyle/>
          <a:p>
            <a:endParaRPr/>
          </a:p>
        </p:txBody>
      </p:sp>
      <p:sp>
        <p:nvSpPr>
          <p:cNvPr id="97" name="object 97"/>
          <p:cNvSpPr/>
          <p:nvPr/>
        </p:nvSpPr>
        <p:spPr>
          <a:xfrm>
            <a:off x="1427213" y="6208115"/>
            <a:ext cx="451484" cy="419100"/>
          </a:xfrm>
          <a:custGeom>
            <a:avLst/>
            <a:gdLst/>
            <a:ahLst/>
            <a:cxnLst/>
            <a:rect l="l" t="t" r="r" b="b"/>
            <a:pathLst>
              <a:path w="451485" h="419100">
                <a:moveTo>
                  <a:pt x="451357" y="0"/>
                </a:moveTo>
                <a:lnTo>
                  <a:pt x="0" y="0"/>
                </a:lnTo>
                <a:lnTo>
                  <a:pt x="0" y="419087"/>
                </a:lnTo>
                <a:lnTo>
                  <a:pt x="451357" y="419087"/>
                </a:lnTo>
                <a:lnTo>
                  <a:pt x="451357" y="0"/>
                </a:lnTo>
                <a:close/>
              </a:path>
            </a:pathLst>
          </a:custGeom>
          <a:solidFill>
            <a:srgbClr val="A1A5A7"/>
          </a:solidFill>
        </p:spPr>
        <p:txBody>
          <a:bodyPr wrap="square" lIns="0" tIns="0" rIns="0" bIns="0" rtlCol="0"/>
          <a:lstStyle/>
          <a:p>
            <a:endParaRPr/>
          </a:p>
        </p:txBody>
      </p:sp>
      <p:sp>
        <p:nvSpPr>
          <p:cNvPr id="98" name="object 98"/>
          <p:cNvSpPr txBox="1"/>
          <p:nvPr/>
        </p:nvSpPr>
        <p:spPr>
          <a:xfrm>
            <a:off x="3406154" y="6011127"/>
            <a:ext cx="463550" cy="406400"/>
          </a:xfrm>
          <a:prstGeom prst="rect">
            <a:avLst/>
          </a:prstGeom>
        </p:spPr>
        <p:txBody>
          <a:bodyPr vert="horz" wrap="square" lIns="0" tIns="0" rIns="0" bIns="0" rtlCol="0">
            <a:spAutoFit/>
          </a:bodyPr>
          <a:lstStyle/>
          <a:p>
            <a:pPr marL="12700">
              <a:lnSpc>
                <a:spcPct val="100000"/>
              </a:lnSpc>
            </a:pPr>
            <a:r>
              <a:rPr sz="3000" b="1" spc="-5" dirty="0">
                <a:solidFill>
                  <a:srgbClr val="F07E2F"/>
                </a:solidFill>
                <a:latin typeface="Segoe UI"/>
                <a:cs typeface="Segoe UI"/>
              </a:rPr>
              <a:t>10</a:t>
            </a:r>
            <a:endParaRPr sz="3000">
              <a:latin typeface="Segoe UI"/>
              <a:cs typeface="Segoe UI"/>
            </a:endParaRPr>
          </a:p>
        </p:txBody>
      </p:sp>
      <p:sp>
        <p:nvSpPr>
          <p:cNvPr id="99" name="object 99"/>
          <p:cNvSpPr txBox="1"/>
          <p:nvPr/>
        </p:nvSpPr>
        <p:spPr>
          <a:xfrm>
            <a:off x="1489603" y="6331050"/>
            <a:ext cx="128270" cy="203200"/>
          </a:xfrm>
          <a:prstGeom prst="rect">
            <a:avLst/>
          </a:prstGeom>
        </p:spPr>
        <p:txBody>
          <a:bodyPr vert="horz" wrap="square" lIns="0" tIns="0" rIns="0" bIns="0" rtlCol="0">
            <a:spAutoFit/>
          </a:bodyPr>
          <a:lstStyle/>
          <a:p>
            <a:pPr marL="12700">
              <a:lnSpc>
                <a:spcPct val="100000"/>
              </a:lnSpc>
            </a:pPr>
            <a:r>
              <a:rPr sz="1400" b="1" dirty="0">
                <a:solidFill>
                  <a:srgbClr val="FFFFFF"/>
                </a:solidFill>
                <a:latin typeface="Segoe UI"/>
                <a:cs typeface="Segoe UI"/>
              </a:rPr>
              <a:t>2</a:t>
            </a:r>
            <a:endParaRPr sz="1400">
              <a:latin typeface="Segoe UI"/>
              <a:cs typeface="Segoe UI"/>
            </a:endParaRPr>
          </a:p>
        </p:txBody>
      </p:sp>
      <p:sp>
        <p:nvSpPr>
          <p:cNvPr id="100" name="object 100"/>
          <p:cNvSpPr/>
          <p:nvPr/>
        </p:nvSpPr>
        <p:spPr>
          <a:xfrm>
            <a:off x="1360586" y="2946308"/>
            <a:ext cx="0" cy="915035"/>
          </a:xfrm>
          <a:custGeom>
            <a:avLst/>
            <a:gdLst/>
            <a:ahLst/>
            <a:cxnLst/>
            <a:rect l="l" t="t" r="r" b="b"/>
            <a:pathLst>
              <a:path h="915035">
                <a:moveTo>
                  <a:pt x="0" y="0"/>
                </a:moveTo>
                <a:lnTo>
                  <a:pt x="0" y="914654"/>
                </a:lnTo>
              </a:path>
            </a:pathLst>
          </a:custGeom>
          <a:ln w="50800">
            <a:solidFill>
              <a:srgbClr val="FFFFFF"/>
            </a:solidFill>
          </a:ln>
        </p:spPr>
        <p:txBody>
          <a:bodyPr wrap="square" lIns="0" tIns="0" rIns="0" bIns="0" rtlCol="0"/>
          <a:lstStyle/>
          <a:p>
            <a:endParaRPr/>
          </a:p>
        </p:txBody>
      </p:sp>
      <p:sp>
        <p:nvSpPr>
          <p:cNvPr id="101" name="object 101"/>
          <p:cNvSpPr/>
          <p:nvPr/>
        </p:nvSpPr>
        <p:spPr>
          <a:xfrm>
            <a:off x="2527578" y="3346594"/>
            <a:ext cx="167005" cy="168275"/>
          </a:xfrm>
          <a:custGeom>
            <a:avLst/>
            <a:gdLst/>
            <a:ahLst/>
            <a:cxnLst/>
            <a:rect l="l" t="t" r="r" b="b"/>
            <a:pathLst>
              <a:path w="167005" h="168275">
                <a:moveTo>
                  <a:pt x="85521" y="0"/>
                </a:moveTo>
                <a:lnTo>
                  <a:pt x="0" y="94983"/>
                </a:lnTo>
                <a:lnTo>
                  <a:pt x="81191" y="168097"/>
                </a:lnTo>
                <a:lnTo>
                  <a:pt x="166725" y="73113"/>
                </a:lnTo>
                <a:lnTo>
                  <a:pt x="85521" y="0"/>
                </a:lnTo>
                <a:close/>
              </a:path>
            </a:pathLst>
          </a:custGeom>
          <a:solidFill>
            <a:srgbClr val="FFFFFF"/>
          </a:solidFill>
        </p:spPr>
        <p:txBody>
          <a:bodyPr wrap="square" lIns="0" tIns="0" rIns="0" bIns="0" rtlCol="0"/>
          <a:lstStyle/>
          <a:p>
            <a:endParaRPr/>
          </a:p>
        </p:txBody>
      </p:sp>
      <p:sp>
        <p:nvSpPr>
          <p:cNvPr id="102" name="object 102"/>
          <p:cNvSpPr/>
          <p:nvPr/>
        </p:nvSpPr>
        <p:spPr>
          <a:xfrm>
            <a:off x="5554308" y="3352534"/>
            <a:ext cx="167005" cy="168275"/>
          </a:xfrm>
          <a:custGeom>
            <a:avLst/>
            <a:gdLst/>
            <a:ahLst/>
            <a:cxnLst/>
            <a:rect l="l" t="t" r="r" b="b"/>
            <a:pathLst>
              <a:path w="167004" h="168275">
                <a:moveTo>
                  <a:pt x="85521" y="0"/>
                </a:moveTo>
                <a:lnTo>
                  <a:pt x="0" y="94983"/>
                </a:lnTo>
                <a:lnTo>
                  <a:pt x="81191" y="168097"/>
                </a:lnTo>
                <a:lnTo>
                  <a:pt x="166725" y="73113"/>
                </a:lnTo>
                <a:lnTo>
                  <a:pt x="85521" y="0"/>
                </a:lnTo>
                <a:close/>
              </a:path>
            </a:pathLst>
          </a:custGeom>
          <a:solidFill>
            <a:srgbClr val="FFFFFF"/>
          </a:solidFill>
        </p:spPr>
        <p:txBody>
          <a:bodyPr wrap="square" lIns="0" tIns="0" rIns="0" bIns="0" rtlCol="0"/>
          <a:lstStyle/>
          <a:p>
            <a:endParaRPr/>
          </a:p>
        </p:txBody>
      </p:sp>
      <p:sp>
        <p:nvSpPr>
          <p:cNvPr id="103" name="object 103"/>
          <p:cNvSpPr/>
          <p:nvPr/>
        </p:nvSpPr>
        <p:spPr>
          <a:xfrm>
            <a:off x="8520588" y="3351940"/>
            <a:ext cx="167005" cy="168275"/>
          </a:xfrm>
          <a:custGeom>
            <a:avLst/>
            <a:gdLst/>
            <a:ahLst/>
            <a:cxnLst/>
            <a:rect l="l" t="t" r="r" b="b"/>
            <a:pathLst>
              <a:path w="167004" h="168275">
                <a:moveTo>
                  <a:pt x="85521" y="0"/>
                </a:moveTo>
                <a:lnTo>
                  <a:pt x="0" y="94983"/>
                </a:lnTo>
                <a:lnTo>
                  <a:pt x="81191" y="168097"/>
                </a:lnTo>
                <a:lnTo>
                  <a:pt x="166725" y="73113"/>
                </a:lnTo>
                <a:lnTo>
                  <a:pt x="85521" y="0"/>
                </a:lnTo>
                <a:close/>
              </a:path>
            </a:pathLst>
          </a:custGeom>
          <a:solidFill>
            <a:srgbClr val="FFFFFF"/>
          </a:solidFill>
        </p:spPr>
        <p:txBody>
          <a:bodyPr wrap="square" lIns="0" tIns="0" rIns="0" bIns="0" rtlCol="0"/>
          <a:lstStyle/>
          <a:p>
            <a:endParaRPr/>
          </a:p>
        </p:txBody>
      </p:sp>
      <p:sp>
        <p:nvSpPr>
          <p:cNvPr id="104" name="object 104"/>
          <p:cNvSpPr/>
          <p:nvPr/>
        </p:nvSpPr>
        <p:spPr>
          <a:xfrm>
            <a:off x="2724624" y="6101972"/>
            <a:ext cx="176530" cy="175895"/>
          </a:xfrm>
          <a:custGeom>
            <a:avLst/>
            <a:gdLst/>
            <a:ahLst/>
            <a:cxnLst/>
            <a:rect l="l" t="t" r="r" b="b"/>
            <a:pathLst>
              <a:path w="176530" h="175895">
                <a:moveTo>
                  <a:pt x="91935" y="0"/>
                </a:moveTo>
                <a:lnTo>
                  <a:pt x="0" y="88785"/>
                </a:lnTo>
                <a:lnTo>
                  <a:pt x="84023" y="175793"/>
                </a:lnTo>
                <a:lnTo>
                  <a:pt x="175958" y="87007"/>
                </a:lnTo>
                <a:lnTo>
                  <a:pt x="91935" y="0"/>
                </a:lnTo>
                <a:close/>
              </a:path>
            </a:pathLst>
          </a:custGeom>
          <a:solidFill>
            <a:srgbClr val="FFFFFF"/>
          </a:solidFill>
        </p:spPr>
        <p:txBody>
          <a:bodyPr wrap="square" lIns="0" tIns="0" rIns="0" bIns="0" rtlCol="0"/>
          <a:lstStyle/>
          <a:p>
            <a:endParaRPr/>
          </a:p>
        </p:txBody>
      </p:sp>
      <p:sp>
        <p:nvSpPr>
          <p:cNvPr id="105" name="object 105"/>
          <p:cNvSpPr/>
          <p:nvPr/>
        </p:nvSpPr>
        <p:spPr>
          <a:xfrm>
            <a:off x="5430220" y="6085763"/>
            <a:ext cx="176530" cy="175895"/>
          </a:xfrm>
          <a:custGeom>
            <a:avLst/>
            <a:gdLst/>
            <a:ahLst/>
            <a:cxnLst/>
            <a:rect l="l" t="t" r="r" b="b"/>
            <a:pathLst>
              <a:path w="176529" h="175895">
                <a:moveTo>
                  <a:pt x="91935" y="0"/>
                </a:moveTo>
                <a:lnTo>
                  <a:pt x="0" y="88785"/>
                </a:lnTo>
                <a:lnTo>
                  <a:pt x="84023" y="175793"/>
                </a:lnTo>
                <a:lnTo>
                  <a:pt x="175958" y="87007"/>
                </a:lnTo>
                <a:lnTo>
                  <a:pt x="91935" y="0"/>
                </a:lnTo>
                <a:close/>
              </a:path>
            </a:pathLst>
          </a:custGeom>
          <a:solidFill>
            <a:srgbClr val="FFFFFF"/>
          </a:solidFill>
        </p:spPr>
        <p:txBody>
          <a:bodyPr wrap="square" lIns="0" tIns="0" rIns="0" bIns="0" rtlCol="0"/>
          <a:lstStyle/>
          <a:p>
            <a:endParaRPr/>
          </a:p>
        </p:txBody>
      </p:sp>
      <p:sp>
        <p:nvSpPr>
          <p:cNvPr id="106" name="object 106"/>
          <p:cNvSpPr/>
          <p:nvPr/>
        </p:nvSpPr>
        <p:spPr>
          <a:xfrm>
            <a:off x="8528015" y="6103127"/>
            <a:ext cx="176530" cy="175895"/>
          </a:xfrm>
          <a:custGeom>
            <a:avLst/>
            <a:gdLst/>
            <a:ahLst/>
            <a:cxnLst/>
            <a:rect l="l" t="t" r="r" b="b"/>
            <a:pathLst>
              <a:path w="176529" h="175895">
                <a:moveTo>
                  <a:pt x="91935" y="0"/>
                </a:moveTo>
                <a:lnTo>
                  <a:pt x="0" y="88785"/>
                </a:lnTo>
                <a:lnTo>
                  <a:pt x="84023" y="175793"/>
                </a:lnTo>
                <a:lnTo>
                  <a:pt x="175958" y="87007"/>
                </a:lnTo>
                <a:lnTo>
                  <a:pt x="91935" y="0"/>
                </a:lnTo>
                <a:close/>
              </a:path>
            </a:pathLst>
          </a:custGeom>
          <a:solidFill>
            <a:srgbClr val="FFFFFF"/>
          </a:solidFill>
        </p:spPr>
        <p:txBody>
          <a:bodyPr wrap="square" lIns="0" tIns="0" rIns="0" bIns="0" rtlCol="0"/>
          <a:lstStyle/>
          <a:p>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990516" y="3839838"/>
            <a:ext cx="1078992" cy="1078992"/>
          </a:xfrm>
          <a:prstGeom prst="rect">
            <a:avLst/>
          </a:prstGeom>
          <a:blipFill>
            <a:blip r:embed="rId3" cstate="print"/>
            <a:stretch>
              <a:fillRect/>
            </a:stretch>
          </a:blipFill>
        </p:spPr>
        <p:txBody>
          <a:bodyPr wrap="square" lIns="0" tIns="0" rIns="0" bIns="0" rtlCol="0"/>
          <a:lstStyle/>
          <a:p>
            <a:endParaRPr/>
          </a:p>
        </p:txBody>
      </p:sp>
      <p:sp>
        <p:nvSpPr>
          <p:cNvPr id="40" name="object 40"/>
          <p:cNvSpPr/>
          <p:nvPr/>
        </p:nvSpPr>
        <p:spPr>
          <a:xfrm>
            <a:off x="8855964" y="3619601"/>
            <a:ext cx="991869" cy="1486535"/>
          </a:xfrm>
          <a:custGeom>
            <a:avLst/>
            <a:gdLst/>
            <a:ahLst/>
            <a:cxnLst/>
            <a:rect l="l" t="t" r="r" b="b"/>
            <a:pathLst>
              <a:path w="991870" h="1486535">
                <a:moveTo>
                  <a:pt x="0" y="1486395"/>
                </a:moveTo>
                <a:lnTo>
                  <a:pt x="991463" y="1486395"/>
                </a:lnTo>
                <a:lnTo>
                  <a:pt x="991463" y="0"/>
                </a:lnTo>
                <a:lnTo>
                  <a:pt x="0" y="0"/>
                </a:lnTo>
                <a:lnTo>
                  <a:pt x="0" y="1486395"/>
                </a:lnTo>
                <a:close/>
              </a:path>
            </a:pathLst>
          </a:custGeom>
          <a:solidFill>
            <a:srgbClr val="C0DEDB"/>
          </a:solidFill>
        </p:spPr>
        <p:txBody>
          <a:bodyPr wrap="square" lIns="0" tIns="0" rIns="0" bIns="0" rtlCol="0"/>
          <a:lstStyle/>
          <a:p>
            <a:endParaRPr/>
          </a:p>
        </p:txBody>
      </p:sp>
      <p:sp>
        <p:nvSpPr>
          <p:cNvPr id="41" name="object 41"/>
          <p:cNvSpPr/>
          <p:nvPr/>
        </p:nvSpPr>
        <p:spPr>
          <a:xfrm>
            <a:off x="2011845" y="3616426"/>
            <a:ext cx="6815455" cy="1489710"/>
          </a:xfrm>
          <a:custGeom>
            <a:avLst/>
            <a:gdLst/>
            <a:ahLst/>
            <a:cxnLst/>
            <a:rect l="l" t="t" r="r" b="b"/>
            <a:pathLst>
              <a:path w="6815455" h="1489710">
                <a:moveTo>
                  <a:pt x="0" y="1489570"/>
                </a:moveTo>
                <a:lnTo>
                  <a:pt x="6815124" y="1489570"/>
                </a:lnTo>
                <a:lnTo>
                  <a:pt x="6815124" y="0"/>
                </a:lnTo>
                <a:lnTo>
                  <a:pt x="0" y="0"/>
                </a:lnTo>
                <a:lnTo>
                  <a:pt x="0" y="1489570"/>
                </a:lnTo>
                <a:close/>
              </a:path>
            </a:pathLst>
          </a:custGeom>
          <a:solidFill>
            <a:srgbClr val="39B6A8"/>
          </a:solidFill>
        </p:spPr>
        <p:txBody>
          <a:bodyPr wrap="square" lIns="0" tIns="0" rIns="0" bIns="0" rtlCol="0"/>
          <a:lstStyle/>
          <a:p>
            <a:endParaRPr/>
          </a:p>
        </p:txBody>
      </p:sp>
      <p:sp>
        <p:nvSpPr>
          <p:cNvPr id="42" name="object 42"/>
          <p:cNvSpPr/>
          <p:nvPr/>
        </p:nvSpPr>
        <p:spPr>
          <a:xfrm>
            <a:off x="1961633" y="4434540"/>
            <a:ext cx="8064500" cy="0"/>
          </a:xfrm>
          <a:custGeom>
            <a:avLst/>
            <a:gdLst/>
            <a:ahLst/>
            <a:cxnLst/>
            <a:rect l="l" t="t" r="r" b="b"/>
            <a:pathLst>
              <a:path w="8064500">
                <a:moveTo>
                  <a:pt x="0" y="0"/>
                </a:moveTo>
                <a:lnTo>
                  <a:pt x="8064373" y="0"/>
                </a:lnTo>
              </a:path>
            </a:pathLst>
          </a:custGeom>
          <a:ln w="50800">
            <a:solidFill>
              <a:srgbClr val="FFFFFF"/>
            </a:solidFill>
          </a:ln>
        </p:spPr>
        <p:txBody>
          <a:bodyPr wrap="square" lIns="0" tIns="0" rIns="0" bIns="0" rtlCol="0"/>
          <a:lstStyle/>
          <a:p>
            <a:endParaRPr/>
          </a:p>
        </p:txBody>
      </p:sp>
      <p:sp>
        <p:nvSpPr>
          <p:cNvPr id="43" name="object 43"/>
          <p:cNvSpPr/>
          <p:nvPr/>
        </p:nvSpPr>
        <p:spPr>
          <a:xfrm>
            <a:off x="9076994" y="4493745"/>
            <a:ext cx="543801" cy="435873"/>
          </a:xfrm>
          <a:prstGeom prst="rect">
            <a:avLst/>
          </a:prstGeom>
          <a:blipFill>
            <a:blip r:embed="rId4" cstate="print"/>
            <a:stretch>
              <a:fillRect/>
            </a:stretch>
          </a:blipFill>
        </p:spPr>
        <p:txBody>
          <a:bodyPr wrap="square" lIns="0" tIns="0" rIns="0" bIns="0" rtlCol="0"/>
          <a:lstStyle/>
          <a:p>
            <a:endParaRPr/>
          </a:p>
        </p:txBody>
      </p:sp>
      <p:sp>
        <p:nvSpPr>
          <p:cNvPr id="44" name="object 44"/>
          <p:cNvSpPr/>
          <p:nvPr/>
        </p:nvSpPr>
        <p:spPr>
          <a:xfrm>
            <a:off x="8837217" y="1618960"/>
            <a:ext cx="0" cy="4361815"/>
          </a:xfrm>
          <a:custGeom>
            <a:avLst/>
            <a:gdLst/>
            <a:ahLst/>
            <a:cxnLst/>
            <a:rect l="l" t="t" r="r" b="b"/>
            <a:pathLst>
              <a:path h="4361815">
                <a:moveTo>
                  <a:pt x="0" y="0"/>
                </a:moveTo>
                <a:lnTo>
                  <a:pt x="0" y="4361388"/>
                </a:lnTo>
              </a:path>
            </a:pathLst>
          </a:custGeom>
          <a:ln w="58450">
            <a:solidFill>
              <a:srgbClr val="FFFFFF"/>
            </a:solidFill>
          </a:ln>
        </p:spPr>
        <p:txBody>
          <a:bodyPr wrap="square" lIns="0" tIns="0" rIns="0" bIns="0" rtlCol="0"/>
          <a:lstStyle/>
          <a:p>
            <a:endParaRPr/>
          </a:p>
        </p:txBody>
      </p:sp>
      <p:sp>
        <p:nvSpPr>
          <p:cNvPr id="45" name="object 45"/>
          <p:cNvSpPr/>
          <p:nvPr/>
        </p:nvSpPr>
        <p:spPr>
          <a:xfrm>
            <a:off x="8867723" y="1708746"/>
            <a:ext cx="981710" cy="1428115"/>
          </a:xfrm>
          <a:custGeom>
            <a:avLst/>
            <a:gdLst/>
            <a:ahLst/>
            <a:cxnLst/>
            <a:rect l="l" t="t" r="r" b="b"/>
            <a:pathLst>
              <a:path w="981709" h="1428114">
                <a:moveTo>
                  <a:pt x="0" y="1427759"/>
                </a:moveTo>
                <a:lnTo>
                  <a:pt x="981494" y="1427759"/>
                </a:lnTo>
                <a:lnTo>
                  <a:pt x="981494" y="0"/>
                </a:lnTo>
                <a:lnTo>
                  <a:pt x="0" y="0"/>
                </a:lnTo>
                <a:lnTo>
                  <a:pt x="0" y="1427759"/>
                </a:lnTo>
                <a:close/>
              </a:path>
            </a:pathLst>
          </a:custGeom>
          <a:solidFill>
            <a:srgbClr val="C0CCEA"/>
          </a:solidFill>
        </p:spPr>
        <p:txBody>
          <a:bodyPr wrap="square" lIns="0" tIns="0" rIns="0" bIns="0" rtlCol="0"/>
          <a:lstStyle/>
          <a:p>
            <a:endParaRPr/>
          </a:p>
        </p:txBody>
      </p:sp>
      <p:sp>
        <p:nvSpPr>
          <p:cNvPr id="46" name="object 46"/>
          <p:cNvSpPr/>
          <p:nvPr/>
        </p:nvSpPr>
        <p:spPr>
          <a:xfrm>
            <a:off x="990719" y="1892039"/>
            <a:ext cx="1078992" cy="1078992"/>
          </a:xfrm>
          <a:prstGeom prst="rect">
            <a:avLst/>
          </a:prstGeom>
          <a:blipFill>
            <a:blip r:embed="rId3" cstate="print"/>
            <a:stretch>
              <a:fillRect/>
            </a:stretch>
          </a:blipFill>
        </p:spPr>
        <p:txBody>
          <a:bodyPr wrap="square" lIns="0" tIns="0" rIns="0" bIns="0" rtlCol="0"/>
          <a:lstStyle/>
          <a:p>
            <a:endParaRPr/>
          </a:p>
        </p:txBody>
      </p:sp>
      <p:sp>
        <p:nvSpPr>
          <p:cNvPr id="47" name="object 47"/>
          <p:cNvSpPr/>
          <p:nvPr/>
        </p:nvSpPr>
        <p:spPr>
          <a:xfrm>
            <a:off x="2011845" y="1708746"/>
            <a:ext cx="6815455" cy="1428115"/>
          </a:xfrm>
          <a:custGeom>
            <a:avLst/>
            <a:gdLst/>
            <a:ahLst/>
            <a:cxnLst/>
            <a:rect l="l" t="t" r="r" b="b"/>
            <a:pathLst>
              <a:path w="6815455" h="1428114">
                <a:moveTo>
                  <a:pt x="0" y="1427759"/>
                </a:moveTo>
                <a:lnTo>
                  <a:pt x="6815124" y="1427759"/>
                </a:lnTo>
                <a:lnTo>
                  <a:pt x="6815124" y="0"/>
                </a:lnTo>
                <a:lnTo>
                  <a:pt x="0" y="0"/>
                </a:lnTo>
                <a:lnTo>
                  <a:pt x="0" y="1427759"/>
                </a:lnTo>
                <a:close/>
              </a:path>
            </a:pathLst>
          </a:custGeom>
          <a:solidFill>
            <a:srgbClr val="6790CA"/>
          </a:solidFill>
        </p:spPr>
        <p:txBody>
          <a:bodyPr wrap="square" lIns="0" tIns="0" rIns="0" bIns="0" rtlCol="0"/>
          <a:lstStyle/>
          <a:p>
            <a:endParaRPr/>
          </a:p>
        </p:txBody>
      </p:sp>
      <p:sp>
        <p:nvSpPr>
          <p:cNvPr id="48" name="object 48"/>
          <p:cNvSpPr txBox="1"/>
          <p:nvPr/>
        </p:nvSpPr>
        <p:spPr>
          <a:xfrm>
            <a:off x="872900" y="284955"/>
            <a:ext cx="8982710" cy="1983739"/>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26670" marR="242570">
              <a:lnSpc>
                <a:spcPct val="111100"/>
              </a:lnSpc>
              <a:spcBef>
                <a:spcPts val="855"/>
              </a:spcBef>
            </a:pPr>
            <a:r>
              <a:rPr sz="1800" b="1" spc="-40" dirty="0">
                <a:solidFill>
                  <a:srgbClr val="5284C4"/>
                </a:solidFill>
                <a:latin typeface="Segoe UI"/>
                <a:cs typeface="Segoe UI"/>
              </a:rPr>
              <a:t>Лидер</a:t>
            </a:r>
            <a:r>
              <a:rPr sz="1800" b="1" dirty="0">
                <a:solidFill>
                  <a:srgbClr val="5284C4"/>
                </a:solidFill>
                <a:latin typeface="Segoe UI"/>
                <a:cs typeface="Segoe UI"/>
              </a:rPr>
              <a:t>ы</a:t>
            </a:r>
            <a:r>
              <a:rPr sz="1800" b="1" spc="-75" dirty="0">
                <a:solidFill>
                  <a:srgbClr val="5284C4"/>
                </a:solidFill>
                <a:latin typeface="Segoe UI"/>
                <a:cs typeface="Segoe UI"/>
              </a:rPr>
              <a:t> </a:t>
            </a:r>
            <a:r>
              <a:rPr sz="1800" b="1" spc="-40" dirty="0">
                <a:solidFill>
                  <a:srgbClr val="5284C4"/>
                </a:solidFill>
                <a:latin typeface="Segoe UI"/>
                <a:cs typeface="Segoe UI"/>
              </a:rPr>
              <a:t>сред</a:t>
            </a:r>
            <a:r>
              <a:rPr sz="1800" b="1" dirty="0">
                <a:solidFill>
                  <a:srgbClr val="5284C4"/>
                </a:solidFill>
                <a:latin typeface="Segoe UI"/>
                <a:cs typeface="Segoe UI"/>
              </a:rPr>
              <a:t>и</a:t>
            </a:r>
            <a:r>
              <a:rPr sz="1800" b="1" spc="-75" dirty="0">
                <a:solidFill>
                  <a:srgbClr val="5284C4"/>
                </a:solidFill>
                <a:latin typeface="Segoe UI"/>
                <a:cs typeface="Segoe UI"/>
              </a:rPr>
              <a:t> </a:t>
            </a:r>
            <a:r>
              <a:rPr sz="1800" b="1" spc="-40" dirty="0">
                <a:solidFill>
                  <a:srgbClr val="5284C4"/>
                </a:solidFill>
                <a:latin typeface="Segoe UI"/>
                <a:cs typeface="Segoe UI"/>
              </a:rPr>
              <a:t>победи</a:t>
            </a:r>
            <a:r>
              <a:rPr sz="1800" b="1" spc="-65" dirty="0">
                <a:solidFill>
                  <a:srgbClr val="5284C4"/>
                </a:solidFill>
                <a:latin typeface="Segoe UI"/>
                <a:cs typeface="Segoe UI"/>
              </a:rPr>
              <a:t>т</a:t>
            </a:r>
            <a:r>
              <a:rPr sz="1800" b="1" spc="-40" dirty="0">
                <a:solidFill>
                  <a:srgbClr val="5284C4"/>
                </a:solidFill>
                <a:latin typeface="Segoe UI"/>
                <a:cs typeface="Segoe UI"/>
              </a:rPr>
              <a:t>еле</a:t>
            </a:r>
            <a:r>
              <a:rPr sz="1800" b="1" dirty="0">
                <a:solidFill>
                  <a:srgbClr val="5284C4"/>
                </a:solidFill>
                <a:latin typeface="Segoe UI"/>
                <a:cs typeface="Segoe UI"/>
              </a:rPr>
              <a:t>й</a:t>
            </a:r>
            <a:r>
              <a:rPr sz="1800" b="1" spc="-75" dirty="0">
                <a:solidFill>
                  <a:srgbClr val="5284C4"/>
                </a:solidFill>
                <a:latin typeface="Segoe UI"/>
                <a:cs typeface="Segoe UI"/>
              </a:rPr>
              <a:t> </a:t>
            </a:r>
            <a:r>
              <a:rPr sz="1800" b="1" spc="-65" dirty="0">
                <a:solidFill>
                  <a:srgbClr val="5284C4"/>
                </a:solidFill>
                <a:latin typeface="Segoe UI"/>
                <a:cs typeface="Segoe UI"/>
              </a:rPr>
              <a:t>к</a:t>
            </a:r>
            <a:r>
              <a:rPr sz="1800" b="1" spc="-40" dirty="0">
                <a:solidFill>
                  <a:srgbClr val="5284C4"/>
                </a:solidFill>
                <a:latin typeface="Segoe UI"/>
                <a:cs typeface="Segoe UI"/>
              </a:rPr>
              <a:t>онкурсно</a:t>
            </a:r>
            <a:r>
              <a:rPr sz="1800" b="1" spc="-65" dirty="0">
                <a:solidFill>
                  <a:srgbClr val="5284C4"/>
                </a:solidFill>
                <a:latin typeface="Segoe UI"/>
                <a:cs typeface="Segoe UI"/>
              </a:rPr>
              <a:t>г</a:t>
            </a:r>
            <a:r>
              <a:rPr sz="1800" b="1" dirty="0">
                <a:solidFill>
                  <a:srgbClr val="5284C4"/>
                </a:solidFill>
                <a:latin typeface="Segoe UI"/>
                <a:cs typeface="Segoe UI"/>
              </a:rPr>
              <a:t>о</a:t>
            </a:r>
            <a:r>
              <a:rPr sz="1800" b="1" spc="-75" dirty="0">
                <a:solidFill>
                  <a:srgbClr val="5284C4"/>
                </a:solidFill>
                <a:latin typeface="Segoe UI"/>
                <a:cs typeface="Segoe UI"/>
              </a:rPr>
              <a:t> </a:t>
            </a:r>
            <a:r>
              <a:rPr sz="1800" b="1" spc="-65" dirty="0">
                <a:solidFill>
                  <a:srgbClr val="5284C4"/>
                </a:solidFill>
                <a:latin typeface="Segoe UI"/>
                <a:cs typeface="Segoe UI"/>
              </a:rPr>
              <a:t>о</a:t>
            </a:r>
            <a:r>
              <a:rPr sz="1800" b="1" spc="-40" dirty="0">
                <a:solidFill>
                  <a:srgbClr val="5284C4"/>
                </a:solidFill>
                <a:latin typeface="Segoe UI"/>
                <a:cs typeface="Segoe UI"/>
              </a:rPr>
              <a:t>тбо</a:t>
            </a:r>
            <a:r>
              <a:rPr sz="1800" b="1" spc="-55" dirty="0">
                <a:solidFill>
                  <a:srgbClr val="5284C4"/>
                </a:solidFill>
                <a:latin typeface="Segoe UI"/>
                <a:cs typeface="Segoe UI"/>
              </a:rPr>
              <a:t>р</a:t>
            </a:r>
            <a:r>
              <a:rPr sz="1800" b="1" dirty="0">
                <a:solidFill>
                  <a:srgbClr val="5284C4"/>
                </a:solidFill>
                <a:latin typeface="Segoe UI"/>
                <a:cs typeface="Segoe UI"/>
              </a:rPr>
              <a:t>а</a:t>
            </a:r>
            <a:r>
              <a:rPr sz="1800" b="1" spc="-75" dirty="0">
                <a:solidFill>
                  <a:srgbClr val="5284C4"/>
                </a:solidFill>
                <a:latin typeface="Segoe UI"/>
                <a:cs typeface="Segoe UI"/>
              </a:rPr>
              <a:t> </a:t>
            </a:r>
            <a:r>
              <a:rPr sz="1800" b="1" spc="-40" dirty="0">
                <a:solidFill>
                  <a:srgbClr val="5284C4"/>
                </a:solidFill>
                <a:latin typeface="Segoe UI"/>
                <a:cs typeface="Segoe UI"/>
              </a:rPr>
              <a:t>об</a:t>
            </a:r>
            <a:r>
              <a:rPr sz="1800" b="1" spc="-55" dirty="0">
                <a:solidFill>
                  <a:srgbClr val="5284C4"/>
                </a:solidFill>
                <a:latin typeface="Segoe UI"/>
                <a:cs typeface="Segoe UI"/>
              </a:rPr>
              <a:t>р</a:t>
            </a:r>
            <a:r>
              <a:rPr sz="1800" b="1" spc="-40" dirty="0">
                <a:solidFill>
                  <a:srgbClr val="5284C4"/>
                </a:solidFill>
                <a:latin typeface="Segoe UI"/>
                <a:cs typeface="Segoe UI"/>
              </a:rPr>
              <a:t>азова</a:t>
            </a:r>
            <a:r>
              <a:rPr sz="1800" b="1" spc="-65" dirty="0">
                <a:solidFill>
                  <a:srgbClr val="5284C4"/>
                </a:solidFill>
                <a:latin typeface="Segoe UI"/>
                <a:cs typeface="Segoe UI"/>
              </a:rPr>
              <a:t>т</a:t>
            </a:r>
            <a:r>
              <a:rPr sz="1800" b="1" spc="-40" dirty="0">
                <a:solidFill>
                  <a:srgbClr val="5284C4"/>
                </a:solidFill>
                <a:latin typeface="Segoe UI"/>
                <a:cs typeface="Segoe UI"/>
              </a:rPr>
              <a:t>ельны</a:t>
            </a:r>
            <a:r>
              <a:rPr sz="1800" b="1" dirty="0">
                <a:solidFill>
                  <a:srgbClr val="5284C4"/>
                </a:solidFill>
                <a:latin typeface="Segoe UI"/>
                <a:cs typeface="Segoe UI"/>
              </a:rPr>
              <a:t>х</a:t>
            </a:r>
            <a:r>
              <a:rPr sz="1800" b="1" spc="-75" dirty="0">
                <a:solidFill>
                  <a:srgbClr val="5284C4"/>
                </a:solidFill>
                <a:latin typeface="Segoe UI"/>
                <a:cs typeface="Segoe UI"/>
              </a:rPr>
              <a:t> </a:t>
            </a:r>
            <a:r>
              <a:rPr sz="1800" b="1" spc="-40" dirty="0">
                <a:solidFill>
                  <a:srgbClr val="5284C4"/>
                </a:solidFill>
                <a:latin typeface="Segoe UI"/>
                <a:cs typeface="Segoe UI"/>
              </a:rPr>
              <a:t>ор</a:t>
            </a:r>
            <a:r>
              <a:rPr sz="1800" b="1" spc="-80" dirty="0">
                <a:solidFill>
                  <a:srgbClr val="5284C4"/>
                </a:solidFill>
                <a:latin typeface="Segoe UI"/>
                <a:cs typeface="Segoe UI"/>
              </a:rPr>
              <a:t>г</a:t>
            </a:r>
            <a:r>
              <a:rPr sz="1800" b="1" spc="-40" dirty="0">
                <a:solidFill>
                  <a:srgbClr val="5284C4"/>
                </a:solidFill>
                <a:latin typeface="Segoe UI"/>
                <a:cs typeface="Segoe UI"/>
              </a:rPr>
              <a:t>анизаций </a:t>
            </a:r>
            <a:r>
              <a:rPr sz="1800" b="1" dirty="0">
                <a:solidFill>
                  <a:srgbClr val="5284C4"/>
                </a:solidFill>
                <a:latin typeface="Segoe UI"/>
                <a:cs typeface="Segoe UI"/>
              </a:rPr>
              <a:t>в</a:t>
            </a:r>
            <a:r>
              <a:rPr sz="1800" b="1" spc="-75" dirty="0">
                <a:solidFill>
                  <a:srgbClr val="5284C4"/>
                </a:solidFill>
                <a:latin typeface="Segoe UI"/>
                <a:cs typeface="Segoe UI"/>
              </a:rPr>
              <a:t> </a:t>
            </a:r>
            <a:r>
              <a:rPr sz="1800" b="1" spc="-40" dirty="0">
                <a:solidFill>
                  <a:srgbClr val="5284C4"/>
                </a:solidFill>
                <a:latin typeface="Segoe UI"/>
                <a:cs typeface="Segoe UI"/>
              </a:rPr>
              <a:t>202</a:t>
            </a:r>
            <a:r>
              <a:rPr sz="1800" b="1" dirty="0">
                <a:solidFill>
                  <a:srgbClr val="5284C4"/>
                </a:solidFill>
                <a:latin typeface="Segoe UI"/>
                <a:cs typeface="Segoe UI"/>
              </a:rPr>
              <a:t>0</a:t>
            </a:r>
            <a:r>
              <a:rPr sz="1800" b="1" spc="-75" dirty="0">
                <a:solidFill>
                  <a:srgbClr val="5284C4"/>
                </a:solidFill>
                <a:latin typeface="Segoe UI"/>
                <a:cs typeface="Segoe UI"/>
              </a:rPr>
              <a:t> </a:t>
            </a:r>
            <a:r>
              <a:rPr sz="1800" b="1" spc="-65" dirty="0">
                <a:solidFill>
                  <a:srgbClr val="5284C4"/>
                </a:solidFill>
                <a:latin typeface="Segoe UI"/>
                <a:cs typeface="Segoe UI"/>
              </a:rPr>
              <a:t>г</a:t>
            </a:r>
            <a:r>
              <a:rPr sz="1800" b="1" spc="-55" dirty="0">
                <a:solidFill>
                  <a:srgbClr val="5284C4"/>
                </a:solidFill>
                <a:latin typeface="Segoe UI"/>
                <a:cs typeface="Segoe UI"/>
              </a:rPr>
              <a:t>о</a:t>
            </a:r>
            <a:r>
              <a:rPr sz="1800" b="1" spc="-40" dirty="0">
                <a:solidFill>
                  <a:srgbClr val="5284C4"/>
                </a:solidFill>
                <a:latin typeface="Segoe UI"/>
                <a:cs typeface="Segoe UI"/>
              </a:rPr>
              <a:t>ду</a:t>
            </a:r>
            <a:endParaRPr sz="1800">
              <a:latin typeface="Segoe UI"/>
              <a:cs typeface="Segoe UI"/>
            </a:endParaRPr>
          </a:p>
          <a:p>
            <a:pPr marL="1324610" indent="4094479">
              <a:lnSpc>
                <a:spcPct val="100000"/>
              </a:lnSpc>
              <a:spcBef>
                <a:spcPts val="840"/>
              </a:spcBef>
            </a:pPr>
            <a:r>
              <a:rPr sz="1600" b="1" spc="-35" dirty="0">
                <a:solidFill>
                  <a:srgbClr val="7A9BD1"/>
                </a:solidFill>
                <a:latin typeface="Segoe UI"/>
                <a:cs typeface="Segoe UI"/>
              </a:rPr>
              <a:t>Общеоб</a:t>
            </a:r>
            <a:r>
              <a:rPr sz="1600" b="1" spc="-50" dirty="0">
                <a:solidFill>
                  <a:srgbClr val="7A9BD1"/>
                </a:solidFill>
                <a:latin typeface="Segoe UI"/>
                <a:cs typeface="Segoe UI"/>
              </a:rPr>
              <a:t>р</a:t>
            </a:r>
            <a:r>
              <a:rPr sz="1600" b="1" spc="-35" dirty="0">
                <a:solidFill>
                  <a:srgbClr val="7A9BD1"/>
                </a:solidFill>
                <a:latin typeface="Segoe UI"/>
                <a:cs typeface="Segoe UI"/>
              </a:rPr>
              <a:t>азова</a:t>
            </a:r>
            <a:r>
              <a:rPr sz="1600" b="1" spc="-60" dirty="0">
                <a:solidFill>
                  <a:srgbClr val="7A9BD1"/>
                </a:solidFill>
                <a:latin typeface="Segoe UI"/>
                <a:cs typeface="Segoe UI"/>
              </a:rPr>
              <a:t>т</a:t>
            </a:r>
            <a:r>
              <a:rPr sz="1600" b="1" spc="-35" dirty="0">
                <a:solidFill>
                  <a:srgbClr val="7A9BD1"/>
                </a:solidFill>
                <a:latin typeface="Segoe UI"/>
                <a:cs typeface="Segoe UI"/>
              </a:rPr>
              <a:t>ельны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ор</a:t>
            </a:r>
            <a:r>
              <a:rPr sz="1600" b="1" spc="-70" dirty="0">
                <a:solidFill>
                  <a:srgbClr val="7A9BD1"/>
                </a:solidFill>
                <a:latin typeface="Segoe UI"/>
                <a:cs typeface="Segoe UI"/>
              </a:rPr>
              <a:t>г</a:t>
            </a:r>
            <a:r>
              <a:rPr sz="1600" b="1" spc="-35" dirty="0">
                <a:solidFill>
                  <a:srgbClr val="7A9BD1"/>
                </a:solidFill>
                <a:latin typeface="Segoe UI"/>
                <a:cs typeface="Segoe UI"/>
              </a:rPr>
              <a:t>анизации</a:t>
            </a:r>
            <a:endParaRPr sz="1600">
              <a:latin typeface="Segoe UI"/>
              <a:cs typeface="Segoe UI"/>
            </a:endParaRPr>
          </a:p>
          <a:p>
            <a:pPr>
              <a:lnSpc>
                <a:spcPct val="100000"/>
              </a:lnSpc>
              <a:spcBef>
                <a:spcPts val="30"/>
              </a:spcBef>
            </a:pPr>
            <a:endParaRPr sz="1800">
              <a:latin typeface="Times New Roman"/>
              <a:cs typeface="Times New Roman"/>
            </a:endParaRPr>
          </a:p>
          <a:p>
            <a:pPr marL="1324610" marR="1345565">
              <a:lnSpc>
                <a:spcPct val="107200"/>
              </a:lnSpc>
            </a:pPr>
            <a:r>
              <a:rPr sz="1400" b="1" dirty="0">
                <a:solidFill>
                  <a:srgbClr val="FFFFFF"/>
                </a:solidFill>
                <a:latin typeface="Segoe UI"/>
                <a:cs typeface="Segoe UI"/>
              </a:rPr>
              <a:t>М</a:t>
            </a:r>
            <a:r>
              <a:rPr sz="1400" b="1" spc="-15" dirty="0">
                <a:solidFill>
                  <a:srgbClr val="FFFFFF"/>
                </a:solidFill>
                <a:latin typeface="Segoe UI"/>
                <a:cs typeface="Segoe UI"/>
              </a:rPr>
              <a:t>АО</a:t>
            </a:r>
            <a:r>
              <a:rPr sz="1400" b="1" dirty="0">
                <a:solidFill>
                  <a:srgbClr val="FFFFFF"/>
                </a:solidFill>
                <a:latin typeface="Segoe UI"/>
                <a:cs typeface="Segoe UI"/>
              </a:rPr>
              <a:t>У  «Ш</a:t>
            </a:r>
            <a:r>
              <a:rPr sz="1400" b="1" spc="-25" dirty="0">
                <a:solidFill>
                  <a:srgbClr val="FFFFFF"/>
                </a:solidFill>
                <a:latin typeface="Segoe UI"/>
                <a:cs typeface="Segoe UI"/>
              </a:rPr>
              <a:t>к</a:t>
            </a:r>
            <a:r>
              <a:rPr sz="1400" b="1" dirty="0">
                <a:solidFill>
                  <a:srgbClr val="FFFFFF"/>
                </a:solidFill>
                <a:latin typeface="Segoe UI"/>
                <a:cs typeface="Segoe UI"/>
              </a:rPr>
              <a:t>ола № 70 с у</a:t>
            </a:r>
            <a:r>
              <a:rPr sz="1400" b="1" spc="-40" dirty="0">
                <a:solidFill>
                  <a:srgbClr val="FFFFFF"/>
                </a:solidFill>
                <a:latin typeface="Segoe UI"/>
                <a:cs typeface="Segoe UI"/>
              </a:rPr>
              <a:t>г</a:t>
            </a:r>
            <a:r>
              <a:rPr sz="1400" b="1" dirty="0">
                <a:solidFill>
                  <a:srgbClr val="FFFFFF"/>
                </a:solidFill>
                <a:latin typeface="Segoe UI"/>
                <a:cs typeface="Segoe UI"/>
              </a:rPr>
              <a:t>лубленным изучением </a:t>
            </a:r>
            <a:r>
              <a:rPr sz="1400" b="1" spc="-20" dirty="0">
                <a:solidFill>
                  <a:srgbClr val="FFFFFF"/>
                </a:solidFill>
                <a:latin typeface="Segoe UI"/>
                <a:cs typeface="Segoe UI"/>
              </a:rPr>
              <a:t>о</a:t>
            </a:r>
            <a:r>
              <a:rPr sz="1400" b="1" spc="-25" dirty="0">
                <a:solidFill>
                  <a:srgbClr val="FFFFFF"/>
                </a:solidFill>
                <a:latin typeface="Segoe UI"/>
                <a:cs typeface="Segoe UI"/>
              </a:rPr>
              <a:t>т</a:t>
            </a:r>
            <a:r>
              <a:rPr sz="1400" b="1" dirty="0">
                <a:solidFill>
                  <a:srgbClr val="FFFFFF"/>
                </a:solidFill>
                <a:latin typeface="Segoe UI"/>
                <a:cs typeface="Segoe UI"/>
              </a:rPr>
              <a:t>дельных предме</a:t>
            </a:r>
            <a:r>
              <a:rPr sz="1400" b="1" spc="-25" dirty="0">
                <a:solidFill>
                  <a:srgbClr val="FFFFFF"/>
                </a:solidFill>
                <a:latin typeface="Segoe UI"/>
                <a:cs typeface="Segoe UI"/>
              </a:rPr>
              <a:t>т</a:t>
            </a:r>
            <a:r>
              <a:rPr sz="1400" b="1" dirty="0">
                <a:solidFill>
                  <a:srgbClr val="FFFFFF"/>
                </a:solidFill>
                <a:latin typeface="Segoe UI"/>
                <a:cs typeface="Segoe UI"/>
              </a:rPr>
              <a:t>ов» Нижне</a:t>
            </a:r>
            <a:r>
              <a:rPr sz="1400" b="1" spc="-20" dirty="0">
                <a:solidFill>
                  <a:srgbClr val="FFFFFF"/>
                </a:solidFill>
                <a:latin typeface="Segoe UI"/>
                <a:cs typeface="Segoe UI"/>
              </a:rPr>
              <a:t>г</a:t>
            </a:r>
            <a:r>
              <a:rPr sz="1400" b="1" dirty="0">
                <a:solidFill>
                  <a:srgbClr val="FFFFFF"/>
                </a:solidFill>
                <a:latin typeface="Segoe UI"/>
                <a:cs typeface="Segoe UI"/>
              </a:rPr>
              <a:t>о Нов</a:t>
            </a:r>
            <a:r>
              <a:rPr sz="1400" b="1" spc="-20" dirty="0">
                <a:solidFill>
                  <a:srgbClr val="FFFFFF"/>
                </a:solidFill>
                <a:latin typeface="Segoe UI"/>
                <a:cs typeface="Segoe UI"/>
              </a:rPr>
              <a:t>г</a:t>
            </a:r>
            <a:r>
              <a:rPr sz="1400" b="1" dirty="0">
                <a:solidFill>
                  <a:srgbClr val="FFFFFF"/>
                </a:solidFill>
                <a:latin typeface="Segoe UI"/>
                <a:cs typeface="Segoe UI"/>
              </a:rPr>
              <a:t>ор</a:t>
            </a:r>
            <a:r>
              <a:rPr sz="1400" b="1" spc="-15" dirty="0">
                <a:solidFill>
                  <a:srgbClr val="FFFFFF"/>
                </a:solidFill>
                <a:latin typeface="Segoe UI"/>
                <a:cs typeface="Segoe UI"/>
              </a:rPr>
              <a:t>о</a:t>
            </a:r>
            <a:r>
              <a:rPr sz="1400" b="1" dirty="0">
                <a:solidFill>
                  <a:srgbClr val="FFFFFF"/>
                </a:solidFill>
                <a:latin typeface="Segoe UI"/>
                <a:cs typeface="Segoe UI"/>
              </a:rPr>
              <a:t>да</a:t>
            </a:r>
            <a:endParaRPr sz="1400">
              <a:latin typeface="Segoe UI"/>
              <a:cs typeface="Segoe UI"/>
            </a:endParaRPr>
          </a:p>
        </p:txBody>
      </p:sp>
      <p:sp>
        <p:nvSpPr>
          <p:cNvPr id="49" name="object 49"/>
          <p:cNvSpPr txBox="1"/>
          <p:nvPr/>
        </p:nvSpPr>
        <p:spPr>
          <a:xfrm>
            <a:off x="5506707" y="3259885"/>
            <a:ext cx="4359910" cy="228600"/>
          </a:xfrm>
          <a:prstGeom prst="rect">
            <a:avLst/>
          </a:prstGeom>
        </p:spPr>
        <p:txBody>
          <a:bodyPr vert="horz" wrap="square" lIns="0" tIns="0" rIns="0" bIns="0" rtlCol="0">
            <a:spAutoFit/>
          </a:bodyPr>
          <a:lstStyle/>
          <a:p>
            <a:pPr marL="12700">
              <a:lnSpc>
                <a:spcPct val="100000"/>
              </a:lnSpc>
            </a:pPr>
            <a:r>
              <a:rPr sz="1600" b="1" spc="-35" dirty="0">
                <a:solidFill>
                  <a:srgbClr val="7A9BD1"/>
                </a:solidFill>
                <a:latin typeface="Segoe UI"/>
                <a:cs typeface="Segoe UI"/>
              </a:rPr>
              <a:t>Дош</a:t>
            </a:r>
            <a:r>
              <a:rPr sz="1600" b="1" spc="-60" dirty="0">
                <a:solidFill>
                  <a:srgbClr val="7A9BD1"/>
                </a:solidFill>
                <a:latin typeface="Segoe UI"/>
                <a:cs typeface="Segoe UI"/>
              </a:rPr>
              <a:t>к</a:t>
            </a:r>
            <a:r>
              <a:rPr sz="1600" b="1" spc="-35" dirty="0">
                <a:solidFill>
                  <a:srgbClr val="7A9BD1"/>
                </a:solidFill>
                <a:latin typeface="Segoe UI"/>
                <a:cs typeface="Segoe UI"/>
              </a:rPr>
              <a:t>ольны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об</a:t>
            </a:r>
            <a:r>
              <a:rPr sz="1600" b="1" spc="-50" dirty="0">
                <a:solidFill>
                  <a:srgbClr val="7A9BD1"/>
                </a:solidFill>
                <a:latin typeface="Segoe UI"/>
                <a:cs typeface="Segoe UI"/>
              </a:rPr>
              <a:t>р</a:t>
            </a:r>
            <a:r>
              <a:rPr sz="1600" b="1" spc="-35" dirty="0">
                <a:solidFill>
                  <a:srgbClr val="7A9BD1"/>
                </a:solidFill>
                <a:latin typeface="Segoe UI"/>
                <a:cs typeface="Segoe UI"/>
              </a:rPr>
              <a:t>азова</a:t>
            </a:r>
            <a:r>
              <a:rPr sz="1600" b="1" spc="-60" dirty="0">
                <a:solidFill>
                  <a:srgbClr val="7A9BD1"/>
                </a:solidFill>
                <a:latin typeface="Segoe UI"/>
                <a:cs typeface="Segoe UI"/>
              </a:rPr>
              <a:t>т</a:t>
            </a:r>
            <a:r>
              <a:rPr sz="1600" b="1" spc="-35" dirty="0">
                <a:solidFill>
                  <a:srgbClr val="7A9BD1"/>
                </a:solidFill>
                <a:latin typeface="Segoe UI"/>
                <a:cs typeface="Segoe UI"/>
              </a:rPr>
              <a:t>ельны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ор</a:t>
            </a:r>
            <a:r>
              <a:rPr sz="1600" b="1" spc="-70" dirty="0">
                <a:solidFill>
                  <a:srgbClr val="7A9BD1"/>
                </a:solidFill>
                <a:latin typeface="Segoe UI"/>
                <a:cs typeface="Segoe UI"/>
              </a:rPr>
              <a:t>г</a:t>
            </a:r>
            <a:r>
              <a:rPr sz="1600" b="1" spc="-35" dirty="0">
                <a:solidFill>
                  <a:srgbClr val="7A9BD1"/>
                </a:solidFill>
                <a:latin typeface="Segoe UI"/>
                <a:cs typeface="Segoe UI"/>
              </a:rPr>
              <a:t>анизации</a:t>
            </a:r>
            <a:endParaRPr sz="1600">
              <a:latin typeface="Segoe UI"/>
              <a:cs typeface="Segoe UI"/>
            </a:endParaRPr>
          </a:p>
        </p:txBody>
      </p:sp>
      <p:sp>
        <p:nvSpPr>
          <p:cNvPr id="50" name="object 50"/>
          <p:cNvSpPr txBox="1"/>
          <p:nvPr/>
        </p:nvSpPr>
        <p:spPr>
          <a:xfrm>
            <a:off x="2143017" y="3751738"/>
            <a:ext cx="6264910" cy="584835"/>
          </a:xfrm>
          <a:prstGeom prst="rect">
            <a:avLst/>
          </a:prstGeom>
        </p:spPr>
        <p:txBody>
          <a:bodyPr vert="horz" wrap="square" lIns="0" tIns="0" rIns="0" bIns="0" rtlCol="0">
            <a:spAutoFit/>
          </a:bodyPr>
          <a:lstStyle/>
          <a:p>
            <a:pPr marL="12700" marR="5080">
              <a:lnSpc>
                <a:spcPct val="89300"/>
              </a:lnSpc>
            </a:pPr>
            <a:r>
              <a:rPr sz="1400" b="1" dirty="0">
                <a:solidFill>
                  <a:srgbClr val="FFFFFF"/>
                </a:solidFill>
                <a:latin typeface="Segoe UI"/>
                <a:cs typeface="Segoe UI"/>
              </a:rPr>
              <a:t>М</a:t>
            </a:r>
            <a:r>
              <a:rPr sz="1400" b="1" spc="50" dirty="0">
                <a:solidFill>
                  <a:srgbClr val="FFFFFF"/>
                </a:solidFill>
                <a:latin typeface="Segoe UI"/>
                <a:cs typeface="Segoe UI"/>
              </a:rPr>
              <a:t>А</a:t>
            </a:r>
            <a:r>
              <a:rPr sz="1400" b="1" dirty="0">
                <a:solidFill>
                  <a:srgbClr val="FFFFFF"/>
                </a:solidFill>
                <a:latin typeface="Segoe UI"/>
                <a:cs typeface="Segoe UI"/>
              </a:rPr>
              <a:t>Д</a:t>
            </a:r>
            <a:r>
              <a:rPr sz="1400" b="1" spc="-15" dirty="0">
                <a:solidFill>
                  <a:srgbClr val="FFFFFF"/>
                </a:solidFill>
                <a:latin typeface="Segoe UI"/>
                <a:cs typeface="Segoe UI"/>
              </a:rPr>
              <a:t>О</a:t>
            </a:r>
            <a:r>
              <a:rPr sz="1400" b="1" dirty="0">
                <a:solidFill>
                  <a:srgbClr val="FFFFFF"/>
                </a:solidFill>
                <a:latin typeface="Segoe UI"/>
                <a:cs typeface="Segoe UI"/>
              </a:rPr>
              <a:t>У </a:t>
            </a:r>
            <a:r>
              <a:rPr sz="1400" b="1" spc="40" dirty="0">
                <a:solidFill>
                  <a:srgbClr val="FFFFFF"/>
                </a:solidFill>
                <a:latin typeface="Segoe UI"/>
                <a:cs typeface="Segoe UI"/>
              </a:rPr>
              <a:t>«</a:t>
            </a:r>
            <a:r>
              <a:rPr sz="1400" b="1" dirty="0">
                <a:solidFill>
                  <a:srgbClr val="FFFFFF"/>
                </a:solidFill>
                <a:latin typeface="Segoe UI"/>
                <a:cs typeface="Segoe UI"/>
              </a:rPr>
              <a:t>Де</a:t>
            </a:r>
            <a:r>
              <a:rPr sz="1400" b="1" spc="-25" dirty="0">
                <a:solidFill>
                  <a:srgbClr val="FFFFFF"/>
                </a:solidFill>
                <a:latin typeface="Segoe UI"/>
                <a:cs typeface="Segoe UI"/>
              </a:rPr>
              <a:t>т</a:t>
            </a:r>
            <a:r>
              <a:rPr sz="1400" b="1" dirty="0">
                <a:solidFill>
                  <a:srgbClr val="FFFFFF"/>
                </a:solidFill>
                <a:latin typeface="Segoe UI"/>
                <a:cs typeface="Segoe UI"/>
              </a:rPr>
              <a:t>ский сад обще</a:t>
            </a:r>
            <a:r>
              <a:rPr sz="1400" b="1" spc="-15" dirty="0">
                <a:solidFill>
                  <a:srgbClr val="FFFFFF"/>
                </a:solidFill>
                <a:latin typeface="Segoe UI"/>
                <a:cs typeface="Segoe UI"/>
              </a:rPr>
              <a:t>р</a:t>
            </a:r>
            <a:r>
              <a:rPr sz="1400" b="1" dirty="0">
                <a:solidFill>
                  <a:srgbClr val="FFFFFF"/>
                </a:solidFill>
                <a:latin typeface="Segoe UI"/>
                <a:cs typeface="Segoe UI"/>
              </a:rPr>
              <a:t>азвивающе</a:t>
            </a:r>
            <a:r>
              <a:rPr sz="1400" b="1" spc="-20" dirty="0">
                <a:solidFill>
                  <a:srgbClr val="FFFFFF"/>
                </a:solidFill>
                <a:latin typeface="Segoe UI"/>
                <a:cs typeface="Segoe UI"/>
              </a:rPr>
              <a:t>г</a:t>
            </a:r>
            <a:r>
              <a:rPr sz="1400" b="1" dirty="0">
                <a:solidFill>
                  <a:srgbClr val="FFFFFF"/>
                </a:solidFill>
                <a:latin typeface="Segoe UI"/>
                <a:cs typeface="Segoe UI"/>
              </a:rPr>
              <a:t>о вида с приори</a:t>
            </a:r>
            <a:r>
              <a:rPr sz="1400" b="1" spc="-20" dirty="0">
                <a:solidFill>
                  <a:srgbClr val="FFFFFF"/>
                </a:solidFill>
                <a:latin typeface="Segoe UI"/>
                <a:cs typeface="Segoe UI"/>
              </a:rPr>
              <a:t>т</a:t>
            </a:r>
            <a:r>
              <a:rPr sz="1400" b="1" dirty="0">
                <a:solidFill>
                  <a:srgbClr val="FFFFFF"/>
                </a:solidFill>
                <a:latin typeface="Segoe UI"/>
                <a:cs typeface="Segoe UI"/>
              </a:rPr>
              <a:t>етным осуществлением дея</a:t>
            </a:r>
            <a:r>
              <a:rPr sz="1400" b="1" spc="-25" dirty="0">
                <a:solidFill>
                  <a:srgbClr val="FFFFFF"/>
                </a:solidFill>
                <a:latin typeface="Segoe UI"/>
                <a:cs typeface="Segoe UI"/>
              </a:rPr>
              <a:t>т</a:t>
            </a:r>
            <a:r>
              <a:rPr sz="1400" b="1" dirty="0">
                <a:solidFill>
                  <a:srgbClr val="FFFFFF"/>
                </a:solidFill>
                <a:latin typeface="Segoe UI"/>
                <a:cs typeface="Segoe UI"/>
              </a:rPr>
              <a:t>ельности по нап</a:t>
            </a:r>
            <a:r>
              <a:rPr sz="1400" b="1" spc="-15" dirty="0">
                <a:solidFill>
                  <a:srgbClr val="FFFFFF"/>
                </a:solidFill>
                <a:latin typeface="Segoe UI"/>
                <a:cs typeface="Segoe UI"/>
              </a:rPr>
              <a:t>р</a:t>
            </a:r>
            <a:r>
              <a:rPr sz="1400" b="1" dirty="0">
                <a:solidFill>
                  <a:srgbClr val="FFFFFF"/>
                </a:solidFill>
                <a:latin typeface="Segoe UI"/>
                <a:cs typeface="Segoe UI"/>
              </a:rPr>
              <a:t>авлению физичес</a:t>
            </a:r>
            <a:r>
              <a:rPr sz="1400" b="1" spc="-25" dirty="0">
                <a:solidFill>
                  <a:srgbClr val="FFFFFF"/>
                </a:solidFill>
                <a:latin typeface="Segoe UI"/>
                <a:cs typeface="Segoe UI"/>
              </a:rPr>
              <a:t>к</a:t>
            </a:r>
            <a:r>
              <a:rPr sz="1400" b="1" dirty="0">
                <a:solidFill>
                  <a:srgbClr val="FFFFFF"/>
                </a:solidFill>
                <a:latin typeface="Segoe UI"/>
                <a:cs typeface="Segoe UI"/>
              </a:rPr>
              <a:t>о</a:t>
            </a:r>
            <a:r>
              <a:rPr sz="1400" b="1" spc="-20" dirty="0">
                <a:solidFill>
                  <a:srgbClr val="FFFFFF"/>
                </a:solidFill>
                <a:latin typeface="Segoe UI"/>
                <a:cs typeface="Segoe UI"/>
              </a:rPr>
              <a:t>г</a:t>
            </a:r>
            <a:r>
              <a:rPr sz="1400" b="1" dirty="0">
                <a:solidFill>
                  <a:srgbClr val="FFFFFF"/>
                </a:solidFill>
                <a:latin typeface="Segoe UI"/>
                <a:cs typeface="Segoe UI"/>
              </a:rPr>
              <a:t>о </a:t>
            </a:r>
            <a:r>
              <a:rPr sz="1400" b="1" spc="-15" dirty="0">
                <a:solidFill>
                  <a:srgbClr val="FFFFFF"/>
                </a:solidFill>
                <a:latin typeface="Segoe UI"/>
                <a:cs typeface="Segoe UI"/>
              </a:rPr>
              <a:t>р</a:t>
            </a:r>
            <a:r>
              <a:rPr sz="1400" b="1" dirty="0">
                <a:solidFill>
                  <a:srgbClr val="FFFFFF"/>
                </a:solidFill>
                <a:latin typeface="Segoe UI"/>
                <a:cs typeface="Segoe UI"/>
              </a:rPr>
              <a:t>азвития де</a:t>
            </a:r>
            <a:r>
              <a:rPr sz="1400" b="1" spc="-25" dirty="0">
                <a:solidFill>
                  <a:srgbClr val="FFFFFF"/>
                </a:solidFill>
                <a:latin typeface="Segoe UI"/>
                <a:cs typeface="Segoe UI"/>
              </a:rPr>
              <a:t>т</a:t>
            </a:r>
            <a:r>
              <a:rPr sz="1400" b="1" dirty="0">
                <a:solidFill>
                  <a:srgbClr val="FFFFFF"/>
                </a:solidFill>
                <a:latin typeface="Segoe UI"/>
                <a:cs typeface="Segoe UI"/>
              </a:rPr>
              <a:t>ей </a:t>
            </a:r>
            <a:r>
              <a:rPr sz="1400" b="1" spc="-30" dirty="0">
                <a:solidFill>
                  <a:srgbClr val="FFFFFF"/>
                </a:solidFill>
                <a:latin typeface="Segoe UI"/>
                <a:cs typeface="Segoe UI"/>
              </a:rPr>
              <a:t>“</a:t>
            </a:r>
            <a:r>
              <a:rPr sz="1400" b="1" dirty="0">
                <a:solidFill>
                  <a:srgbClr val="FFFFFF"/>
                </a:solidFill>
                <a:latin typeface="Segoe UI"/>
                <a:cs typeface="Segoe UI"/>
              </a:rPr>
              <a:t>Березк</a:t>
            </a:r>
            <a:r>
              <a:rPr sz="1400" b="1" spc="-30" dirty="0">
                <a:solidFill>
                  <a:srgbClr val="FFFFFF"/>
                </a:solidFill>
                <a:latin typeface="Segoe UI"/>
                <a:cs typeface="Segoe UI"/>
              </a:rPr>
              <a:t>а</a:t>
            </a:r>
            <a:r>
              <a:rPr sz="1400" b="1" spc="-5" dirty="0">
                <a:solidFill>
                  <a:srgbClr val="FFFFFF"/>
                </a:solidFill>
                <a:latin typeface="Segoe UI"/>
                <a:cs typeface="Segoe UI"/>
              </a:rPr>
              <a:t>”</a:t>
            </a:r>
            <a:r>
              <a:rPr sz="1400" b="1" dirty="0">
                <a:solidFill>
                  <a:srgbClr val="FFFFFF"/>
                </a:solidFill>
                <a:latin typeface="Segoe UI"/>
                <a:cs typeface="Segoe UI"/>
              </a:rPr>
              <a:t>» </a:t>
            </a:r>
            <a:r>
              <a:rPr sz="1400" b="1" spc="-45" dirty="0">
                <a:solidFill>
                  <a:srgbClr val="FFFFFF"/>
                </a:solidFill>
                <a:latin typeface="Segoe UI"/>
                <a:cs typeface="Segoe UI"/>
              </a:rPr>
              <a:t>г</a:t>
            </a:r>
            <a:r>
              <a:rPr sz="1400" b="1" dirty="0">
                <a:solidFill>
                  <a:srgbClr val="FFFFFF"/>
                </a:solidFill>
                <a:latin typeface="Segoe UI"/>
                <a:cs typeface="Segoe UI"/>
              </a:rPr>
              <a:t>. Первомайска Ни</a:t>
            </a:r>
            <a:r>
              <a:rPr sz="1400" b="1" spc="-25" dirty="0">
                <a:solidFill>
                  <a:srgbClr val="FFFFFF"/>
                </a:solidFill>
                <a:latin typeface="Segoe UI"/>
                <a:cs typeface="Segoe UI"/>
              </a:rPr>
              <a:t>ж</a:t>
            </a:r>
            <a:r>
              <a:rPr sz="1400" b="1" dirty="0">
                <a:solidFill>
                  <a:srgbClr val="FFFFFF"/>
                </a:solidFill>
                <a:latin typeface="Segoe UI"/>
                <a:cs typeface="Segoe UI"/>
              </a:rPr>
              <a:t>е</a:t>
            </a:r>
            <a:r>
              <a:rPr sz="1400" b="1" spc="-20" dirty="0">
                <a:solidFill>
                  <a:srgbClr val="FFFFFF"/>
                </a:solidFill>
                <a:latin typeface="Segoe UI"/>
                <a:cs typeface="Segoe UI"/>
              </a:rPr>
              <a:t>г</a:t>
            </a:r>
            <a:r>
              <a:rPr sz="1400" b="1" dirty="0">
                <a:solidFill>
                  <a:srgbClr val="FFFFFF"/>
                </a:solidFill>
                <a:latin typeface="Segoe UI"/>
                <a:cs typeface="Segoe UI"/>
              </a:rPr>
              <a:t>ор</a:t>
            </a:r>
            <a:r>
              <a:rPr sz="1400" b="1" spc="-15" dirty="0">
                <a:solidFill>
                  <a:srgbClr val="FFFFFF"/>
                </a:solidFill>
                <a:latin typeface="Segoe UI"/>
                <a:cs typeface="Segoe UI"/>
              </a:rPr>
              <a:t>о</a:t>
            </a:r>
            <a:r>
              <a:rPr sz="1400" b="1" dirty="0">
                <a:solidFill>
                  <a:srgbClr val="FFFFFF"/>
                </a:solidFill>
                <a:latin typeface="Segoe UI"/>
                <a:cs typeface="Segoe UI"/>
              </a:rPr>
              <a:t>дс</a:t>
            </a:r>
            <a:r>
              <a:rPr sz="1400" b="1" spc="-25" dirty="0">
                <a:solidFill>
                  <a:srgbClr val="FFFFFF"/>
                </a:solidFill>
                <a:latin typeface="Segoe UI"/>
                <a:cs typeface="Segoe UI"/>
              </a:rPr>
              <a:t>к</a:t>
            </a:r>
            <a:r>
              <a:rPr sz="1400" b="1" dirty="0">
                <a:solidFill>
                  <a:srgbClr val="FFFFFF"/>
                </a:solidFill>
                <a:latin typeface="Segoe UI"/>
                <a:cs typeface="Segoe UI"/>
              </a:rPr>
              <a:t>ой области</a:t>
            </a:r>
            <a:endParaRPr sz="1400">
              <a:latin typeface="Segoe UI"/>
              <a:cs typeface="Segoe UI"/>
            </a:endParaRPr>
          </a:p>
        </p:txBody>
      </p:sp>
      <p:sp>
        <p:nvSpPr>
          <p:cNvPr id="51" name="object 51"/>
          <p:cNvSpPr/>
          <p:nvPr/>
        </p:nvSpPr>
        <p:spPr>
          <a:xfrm>
            <a:off x="1961633" y="2464749"/>
            <a:ext cx="8064500" cy="0"/>
          </a:xfrm>
          <a:custGeom>
            <a:avLst/>
            <a:gdLst/>
            <a:ahLst/>
            <a:cxnLst/>
            <a:rect l="l" t="t" r="r" b="b"/>
            <a:pathLst>
              <a:path w="8064500">
                <a:moveTo>
                  <a:pt x="0" y="0"/>
                </a:moveTo>
                <a:lnTo>
                  <a:pt x="8064373" y="0"/>
                </a:lnTo>
              </a:path>
            </a:pathLst>
          </a:custGeom>
          <a:ln w="50800">
            <a:solidFill>
              <a:srgbClr val="FFFFFF"/>
            </a:solidFill>
          </a:ln>
        </p:spPr>
        <p:txBody>
          <a:bodyPr wrap="square" lIns="0" tIns="0" rIns="0" bIns="0" rtlCol="0"/>
          <a:lstStyle/>
          <a:p>
            <a:endParaRPr/>
          </a:p>
        </p:txBody>
      </p:sp>
      <p:sp>
        <p:nvSpPr>
          <p:cNvPr id="52" name="object 52"/>
          <p:cNvSpPr/>
          <p:nvPr/>
        </p:nvSpPr>
        <p:spPr>
          <a:xfrm>
            <a:off x="9081913" y="2530436"/>
            <a:ext cx="575037" cy="427050"/>
          </a:xfrm>
          <a:prstGeom prst="rect">
            <a:avLst/>
          </a:prstGeom>
          <a:blipFill>
            <a:blip r:embed="rId5" cstate="print"/>
            <a:stretch>
              <a:fillRect/>
            </a:stretch>
          </a:blipFill>
        </p:spPr>
        <p:txBody>
          <a:bodyPr wrap="square" lIns="0" tIns="0" rIns="0" bIns="0" rtlCol="0"/>
          <a:lstStyle/>
          <a:p>
            <a:endParaRPr/>
          </a:p>
        </p:txBody>
      </p:sp>
      <p:sp>
        <p:nvSpPr>
          <p:cNvPr id="53" name="object 53"/>
          <p:cNvSpPr txBox="1"/>
          <p:nvPr/>
        </p:nvSpPr>
        <p:spPr>
          <a:xfrm>
            <a:off x="2184892" y="2252261"/>
            <a:ext cx="7345045" cy="755015"/>
          </a:xfrm>
          <a:prstGeom prst="rect">
            <a:avLst/>
          </a:prstGeom>
        </p:spPr>
        <p:txBody>
          <a:bodyPr vert="horz" wrap="square" lIns="0" tIns="0" rIns="0" bIns="0" rtlCol="0">
            <a:spAutoFit/>
          </a:bodyPr>
          <a:lstStyle/>
          <a:p>
            <a:pPr marR="5080" algn="r">
              <a:lnSpc>
                <a:spcPct val="100000"/>
              </a:lnSpc>
            </a:pPr>
            <a:r>
              <a:rPr sz="700" dirty="0">
                <a:solidFill>
                  <a:srgbClr val="FFFFFF"/>
                </a:solidFill>
                <a:latin typeface="Segoe UI"/>
                <a:cs typeface="Segoe UI"/>
              </a:rPr>
              <a:t>Город</a:t>
            </a:r>
            <a:endParaRPr sz="700">
              <a:latin typeface="Segoe UI"/>
              <a:cs typeface="Segoe UI"/>
            </a:endParaRPr>
          </a:p>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marL="12700" marR="1968500">
              <a:lnSpc>
                <a:spcPts val="1500"/>
              </a:lnSpc>
              <a:spcBef>
                <a:spcPts val="459"/>
              </a:spcBef>
            </a:pPr>
            <a:r>
              <a:rPr sz="1400" b="1" dirty="0">
                <a:solidFill>
                  <a:srgbClr val="FFFFFF"/>
                </a:solidFill>
                <a:latin typeface="Segoe UI"/>
                <a:cs typeface="Segoe UI"/>
              </a:rPr>
              <a:t>М</a:t>
            </a:r>
            <a:r>
              <a:rPr sz="1400" b="1" spc="-15" dirty="0">
                <a:solidFill>
                  <a:srgbClr val="FFFFFF"/>
                </a:solidFill>
                <a:latin typeface="Segoe UI"/>
                <a:cs typeface="Segoe UI"/>
              </a:rPr>
              <a:t>БО</a:t>
            </a:r>
            <a:r>
              <a:rPr sz="1400" b="1" dirty="0">
                <a:solidFill>
                  <a:srgbClr val="FFFFFF"/>
                </a:solidFill>
                <a:latin typeface="Segoe UI"/>
                <a:cs typeface="Segoe UI"/>
              </a:rPr>
              <a:t>У «Б. </a:t>
            </a:r>
            <a:r>
              <a:rPr sz="1400" b="1" spc="-120" dirty="0">
                <a:solidFill>
                  <a:srgbClr val="FFFFFF"/>
                </a:solidFill>
                <a:latin typeface="Segoe UI"/>
                <a:cs typeface="Segoe UI"/>
              </a:rPr>
              <a:t>Т</a:t>
            </a:r>
            <a:r>
              <a:rPr sz="1400" b="1" dirty="0">
                <a:solidFill>
                  <a:srgbClr val="FFFFFF"/>
                </a:solidFill>
                <a:latin typeface="Segoe UI"/>
                <a:cs typeface="Segoe UI"/>
              </a:rPr>
              <a:t>ерсенская средняя общеоб</a:t>
            </a:r>
            <a:r>
              <a:rPr sz="1400" b="1" spc="-15" dirty="0">
                <a:solidFill>
                  <a:srgbClr val="FFFFFF"/>
                </a:solidFill>
                <a:latin typeface="Segoe UI"/>
                <a:cs typeface="Segoe UI"/>
              </a:rPr>
              <a:t>р</a:t>
            </a:r>
            <a:r>
              <a:rPr sz="1400" b="1" dirty="0">
                <a:solidFill>
                  <a:srgbClr val="FFFFFF"/>
                </a:solidFill>
                <a:latin typeface="Segoe UI"/>
                <a:cs typeface="Segoe UI"/>
              </a:rPr>
              <a:t>азова</a:t>
            </a:r>
            <a:r>
              <a:rPr sz="1400" b="1" spc="-20" dirty="0">
                <a:solidFill>
                  <a:srgbClr val="FFFFFF"/>
                </a:solidFill>
                <a:latin typeface="Segoe UI"/>
                <a:cs typeface="Segoe UI"/>
              </a:rPr>
              <a:t>т</a:t>
            </a:r>
            <a:r>
              <a:rPr sz="1400" b="1" dirty="0">
                <a:solidFill>
                  <a:srgbClr val="FFFFFF"/>
                </a:solidFill>
                <a:latin typeface="Segoe UI"/>
                <a:cs typeface="Segoe UI"/>
              </a:rPr>
              <a:t>ельная ш</a:t>
            </a:r>
            <a:r>
              <a:rPr sz="1400" b="1" spc="-25" dirty="0">
                <a:solidFill>
                  <a:srgbClr val="FFFFFF"/>
                </a:solidFill>
                <a:latin typeface="Segoe UI"/>
                <a:cs typeface="Segoe UI"/>
              </a:rPr>
              <a:t>к</a:t>
            </a:r>
            <a:r>
              <a:rPr sz="1400" b="1" dirty="0">
                <a:solidFill>
                  <a:srgbClr val="FFFFFF"/>
                </a:solidFill>
                <a:latin typeface="Segoe UI"/>
                <a:cs typeface="Segoe UI"/>
              </a:rPr>
              <a:t>ола» </a:t>
            </a:r>
            <a:r>
              <a:rPr sz="1400" b="1" spc="-40" dirty="0">
                <a:solidFill>
                  <a:srgbClr val="FFFFFF"/>
                </a:solidFill>
                <a:latin typeface="Segoe UI"/>
                <a:cs typeface="Segoe UI"/>
              </a:rPr>
              <a:t>У</a:t>
            </a:r>
            <a:r>
              <a:rPr sz="1400" b="1" dirty="0">
                <a:solidFill>
                  <a:srgbClr val="FFFFFF"/>
                </a:solidFill>
                <a:latin typeface="Segoe UI"/>
                <a:cs typeface="Segoe UI"/>
              </a:rPr>
              <a:t>ренс</a:t>
            </a:r>
            <a:r>
              <a:rPr sz="1400" b="1" spc="-25" dirty="0">
                <a:solidFill>
                  <a:srgbClr val="FFFFFF"/>
                </a:solidFill>
                <a:latin typeface="Segoe UI"/>
                <a:cs typeface="Segoe UI"/>
              </a:rPr>
              <a:t>к</a:t>
            </a:r>
            <a:r>
              <a:rPr sz="1400" b="1" dirty="0">
                <a:solidFill>
                  <a:srgbClr val="FFFFFF"/>
                </a:solidFill>
                <a:latin typeface="Segoe UI"/>
                <a:cs typeface="Segoe UI"/>
              </a:rPr>
              <a:t>о</a:t>
            </a:r>
            <a:r>
              <a:rPr sz="1400" b="1" spc="-20" dirty="0">
                <a:solidFill>
                  <a:srgbClr val="FFFFFF"/>
                </a:solidFill>
                <a:latin typeface="Segoe UI"/>
                <a:cs typeface="Segoe UI"/>
              </a:rPr>
              <a:t>г</a:t>
            </a:r>
            <a:r>
              <a:rPr sz="1400" b="1" dirty="0">
                <a:solidFill>
                  <a:srgbClr val="FFFFFF"/>
                </a:solidFill>
                <a:latin typeface="Segoe UI"/>
                <a:cs typeface="Segoe UI"/>
              </a:rPr>
              <a:t>о муниципально</a:t>
            </a:r>
            <a:r>
              <a:rPr sz="1400" b="1" spc="-20" dirty="0">
                <a:solidFill>
                  <a:srgbClr val="FFFFFF"/>
                </a:solidFill>
                <a:latin typeface="Segoe UI"/>
                <a:cs typeface="Segoe UI"/>
              </a:rPr>
              <a:t>г</a:t>
            </a:r>
            <a:r>
              <a:rPr sz="1400" b="1" dirty="0">
                <a:solidFill>
                  <a:srgbClr val="FFFFFF"/>
                </a:solidFill>
                <a:latin typeface="Segoe UI"/>
                <a:cs typeface="Segoe UI"/>
              </a:rPr>
              <a:t>о окру</a:t>
            </a:r>
            <a:r>
              <a:rPr sz="1400" b="1" spc="-35" dirty="0">
                <a:solidFill>
                  <a:srgbClr val="FFFFFF"/>
                </a:solidFill>
                <a:latin typeface="Segoe UI"/>
                <a:cs typeface="Segoe UI"/>
              </a:rPr>
              <a:t>г</a:t>
            </a:r>
            <a:r>
              <a:rPr sz="1400" b="1" dirty="0">
                <a:solidFill>
                  <a:srgbClr val="FFFFFF"/>
                </a:solidFill>
                <a:latin typeface="Segoe UI"/>
                <a:cs typeface="Segoe UI"/>
              </a:rPr>
              <a:t>а Ни</a:t>
            </a:r>
            <a:r>
              <a:rPr sz="1400" b="1" spc="-25" dirty="0">
                <a:solidFill>
                  <a:srgbClr val="FFFFFF"/>
                </a:solidFill>
                <a:latin typeface="Segoe UI"/>
                <a:cs typeface="Segoe UI"/>
              </a:rPr>
              <a:t>ж</a:t>
            </a:r>
            <a:r>
              <a:rPr sz="1400" b="1" dirty="0">
                <a:solidFill>
                  <a:srgbClr val="FFFFFF"/>
                </a:solidFill>
                <a:latin typeface="Segoe UI"/>
                <a:cs typeface="Segoe UI"/>
              </a:rPr>
              <a:t>е</a:t>
            </a:r>
            <a:r>
              <a:rPr sz="1400" b="1" spc="-20" dirty="0">
                <a:solidFill>
                  <a:srgbClr val="FFFFFF"/>
                </a:solidFill>
                <a:latin typeface="Segoe UI"/>
                <a:cs typeface="Segoe UI"/>
              </a:rPr>
              <a:t>г</a:t>
            </a:r>
            <a:r>
              <a:rPr sz="1400" b="1" dirty="0">
                <a:solidFill>
                  <a:srgbClr val="FFFFFF"/>
                </a:solidFill>
                <a:latin typeface="Segoe UI"/>
                <a:cs typeface="Segoe UI"/>
              </a:rPr>
              <a:t>ор</a:t>
            </a:r>
            <a:r>
              <a:rPr sz="1400" b="1" spc="-15" dirty="0">
                <a:solidFill>
                  <a:srgbClr val="FFFFFF"/>
                </a:solidFill>
                <a:latin typeface="Segoe UI"/>
                <a:cs typeface="Segoe UI"/>
              </a:rPr>
              <a:t>о</a:t>
            </a:r>
            <a:r>
              <a:rPr sz="1400" b="1" dirty="0">
                <a:solidFill>
                  <a:srgbClr val="FFFFFF"/>
                </a:solidFill>
                <a:latin typeface="Segoe UI"/>
                <a:cs typeface="Segoe UI"/>
              </a:rPr>
              <a:t>дс</a:t>
            </a:r>
            <a:r>
              <a:rPr sz="1400" b="1" spc="-25" dirty="0">
                <a:solidFill>
                  <a:srgbClr val="FFFFFF"/>
                </a:solidFill>
                <a:latin typeface="Segoe UI"/>
                <a:cs typeface="Segoe UI"/>
              </a:rPr>
              <a:t>к</a:t>
            </a:r>
            <a:r>
              <a:rPr sz="1400" b="1" dirty="0">
                <a:solidFill>
                  <a:srgbClr val="FFFFFF"/>
                </a:solidFill>
                <a:latin typeface="Segoe UI"/>
                <a:cs typeface="Segoe UI"/>
              </a:rPr>
              <a:t>ой области</a:t>
            </a:r>
            <a:endParaRPr sz="1400">
              <a:latin typeface="Segoe UI"/>
              <a:cs typeface="Segoe UI"/>
            </a:endParaRPr>
          </a:p>
        </p:txBody>
      </p:sp>
      <p:sp>
        <p:nvSpPr>
          <p:cNvPr id="54" name="object 54"/>
          <p:cNvSpPr txBox="1"/>
          <p:nvPr/>
        </p:nvSpPr>
        <p:spPr>
          <a:xfrm>
            <a:off x="9256463" y="2977685"/>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55" name="object 55"/>
          <p:cNvSpPr txBox="1"/>
          <p:nvPr/>
        </p:nvSpPr>
        <p:spPr>
          <a:xfrm>
            <a:off x="9215480" y="4238910"/>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56" name="object 56"/>
          <p:cNvSpPr txBox="1"/>
          <p:nvPr/>
        </p:nvSpPr>
        <p:spPr>
          <a:xfrm>
            <a:off x="9269709" y="4937664"/>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57" name="object 57"/>
          <p:cNvSpPr/>
          <p:nvPr/>
        </p:nvSpPr>
        <p:spPr>
          <a:xfrm>
            <a:off x="1010662" y="5659410"/>
            <a:ext cx="1078992" cy="1078992"/>
          </a:xfrm>
          <a:prstGeom prst="rect">
            <a:avLst/>
          </a:prstGeom>
          <a:blipFill>
            <a:blip r:embed="rId3" cstate="print"/>
            <a:stretch>
              <a:fillRect/>
            </a:stretch>
          </a:blipFill>
        </p:spPr>
        <p:txBody>
          <a:bodyPr wrap="square" lIns="0" tIns="0" rIns="0" bIns="0" rtlCol="0"/>
          <a:lstStyle/>
          <a:p>
            <a:endParaRPr/>
          </a:p>
        </p:txBody>
      </p:sp>
      <p:sp>
        <p:nvSpPr>
          <p:cNvPr id="58" name="object 58"/>
          <p:cNvSpPr/>
          <p:nvPr/>
        </p:nvSpPr>
        <p:spPr>
          <a:xfrm>
            <a:off x="8864854" y="5888291"/>
            <a:ext cx="984885" cy="613410"/>
          </a:xfrm>
          <a:custGeom>
            <a:avLst/>
            <a:gdLst/>
            <a:ahLst/>
            <a:cxnLst/>
            <a:rect l="l" t="t" r="r" b="b"/>
            <a:pathLst>
              <a:path w="984884" h="613410">
                <a:moveTo>
                  <a:pt x="0" y="612800"/>
                </a:moveTo>
                <a:lnTo>
                  <a:pt x="984364" y="612800"/>
                </a:lnTo>
                <a:lnTo>
                  <a:pt x="984364" y="0"/>
                </a:lnTo>
                <a:lnTo>
                  <a:pt x="0" y="0"/>
                </a:lnTo>
                <a:lnTo>
                  <a:pt x="0" y="612800"/>
                </a:lnTo>
                <a:close/>
              </a:path>
            </a:pathLst>
          </a:custGeom>
          <a:solidFill>
            <a:srgbClr val="DBDCDE"/>
          </a:solidFill>
        </p:spPr>
        <p:txBody>
          <a:bodyPr wrap="square" lIns="0" tIns="0" rIns="0" bIns="0" rtlCol="0"/>
          <a:lstStyle/>
          <a:p>
            <a:endParaRPr/>
          </a:p>
        </p:txBody>
      </p:sp>
      <p:sp>
        <p:nvSpPr>
          <p:cNvPr id="59" name="object 59"/>
          <p:cNvSpPr/>
          <p:nvPr/>
        </p:nvSpPr>
        <p:spPr>
          <a:xfrm>
            <a:off x="2012924" y="5885434"/>
            <a:ext cx="6852284" cy="624840"/>
          </a:xfrm>
          <a:custGeom>
            <a:avLst/>
            <a:gdLst/>
            <a:ahLst/>
            <a:cxnLst/>
            <a:rect l="l" t="t" r="r" b="b"/>
            <a:pathLst>
              <a:path w="6852284" h="624840">
                <a:moveTo>
                  <a:pt x="0" y="624674"/>
                </a:moveTo>
                <a:lnTo>
                  <a:pt x="6851929" y="624674"/>
                </a:lnTo>
                <a:lnTo>
                  <a:pt x="6851929" y="0"/>
                </a:lnTo>
                <a:lnTo>
                  <a:pt x="0" y="0"/>
                </a:lnTo>
                <a:lnTo>
                  <a:pt x="0" y="624674"/>
                </a:lnTo>
                <a:close/>
              </a:path>
            </a:pathLst>
          </a:custGeom>
          <a:solidFill>
            <a:srgbClr val="A1A5A7"/>
          </a:solidFill>
        </p:spPr>
        <p:txBody>
          <a:bodyPr wrap="square" lIns="0" tIns="0" rIns="0" bIns="0" rtlCol="0"/>
          <a:lstStyle/>
          <a:p>
            <a:endParaRPr/>
          </a:p>
        </p:txBody>
      </p:sp>
      <p:sp>
        <p:nvSpPr>
          <p:cNvPr id="60" name="object 60"/>
          <p:cNvSpPr/>
          <p:nvPr/>
        </p:nvSpPr>
        <p:spPr>
          <a:xfrm>
            <a:off x="9095295" y="5914732"/>
            <a:ext cx="548258" cy="460372"/>
          </a:xfrm>
          <a:prstGeom prst="rect">
            <a:avLst/>
          </a:prstGeom>
          <a:blipFill>
            <a:blip r:embed="rId6" cstate="print"/>
            <a:stretch>
              <a:fillRect/>
            </a:stretch>
          </a:blipFill>
        </p:spPr>
        <p:txBody>
          <a:bodyPr wrap="square" lIns="0" tIns="0" rIns="0" bIns="0" rtlCol="0"/>
          <a:lstStyle/>
          <a:p>
            <a:endParaRPr/>
          </a:p>
        </p:txBody>
      </p:sp>
      <p:sp>
        <p:nvSpPr>
          <p:cNvPr id="61" name="object 61"/>
          <p:cNvSpPr/>
          <p:nvPr/>
        </p:nvSpPr>
        <p:spPr>
          <a:xfrm>
            <a:off x="8871801" y="5858353"/>
            <a:ext cx="0" cy="1017905"/>
          </a:xfrm>
          <a:custGeom>
            <a:avLst/>
            <a:gdLst/>
            <a:ahLst/>
            <a:cxnLst/>
            <a:rect l="l" t="t" r="r" b="b"/>
            <a:pathLst>
              <a:path h="1017904">
                <a:moveTo>
                  <a:pt x="0" y="0"/>
                </a:moveTo>
                <a:lnTo>
                  <a:pt x="0" y="1017663"/>
                </a:lnTo>
              </a:path>
            </a:pathLst>
          </a:custGeom>
          <a:ln w="50800">
            <a:solidFill>
              <a:srgbClr val="FFFFFF"/>
            </a:solidFill>
          </a:ln>
        </p:spPr>
        <p:txBody>
          <a:bodyPr wrap="square" lIns="0" tIns="0" rIns="0" bIns="0" rtlCol="0"/>
          <a:lstStyle/>
          <a:p>
            <a:endParaRPr/>
          </a:p>
        </p:txBody>
      </p:sp>
      <p:sp>
        <p:nvSpPr>
          <p:cNvPr id="62" name="object 62"/>
          <p:cNvSpPr txBox="1"/>
          <p:nvPr/>
        </p:nvSpPr>
        <p:spPr>
          <a:xfrm>
            <a:off x="2216030" y="5238729"/>
            <a:ext cx="7642225" cy="1174115"/>
          </a:xfrm>
          <a:prstGeom prst="rect">
            <a:avLst/>
          </a:prstGeom>
        </p:spPr>
        <p:txBody>
          <a:bodyPr vert="horz" wrap="square" lIns="0" tIns="0" rIns="0" bIns="0" rtlCol="0">
            <a:spAutoFit/>
          </a:bodyPr>
          <a:lstStyle/>
          <a:p>
            <a:pPr marL="4568190" marR="5080" indent="1768475">
              <a:lnSpc>
                <a:spcPts val="1800"/>
              </a:lnSpc>
            </a:pPr>
            <a:r>
              <a:rPr sz="1600" b="1" spc="-20" dirty="0">
                <a:solidFill>
                  <a:srgbClr val="7A9BD1"/>
                </a:solidFill>
                <a:latin typeface="Segoe UI"/>
                <a:cs typeface="Segoe UI"/>
              </a:rPr>
              <a:t>Ор</a:t>
            </a:r>
            <a:r>
              <a:rPr sz="1600" b="1" spc="-55" dirty="0">
                <a:solidFill>
                  <a:srgbClr val="7A9BD1"/>
                </a:solidFill>
                <a:latin typeface="Segoe UI"/>
                <a:cs typeface="Segoe UI"/>
              </a:rPr>
              <a:t>г</a:t>
            </a:r>
            <a:r>
              <a:rPr sz="1600" b="1" spc="-20" dirty="0">
                <a:solidFill>
                  <a:srgbClr val="7A9BD1"/>
                </a:solidFill>
                <a:latin typeface="Segoe UI"/>
                <a:cs typeface="Segoe UI"/>
              </a:rPr>
              <a:t>анизации дополни</a:t>
            </a:r>
            <a:r>
              <a:rPr sz="1600" b="1" spc="-40" dirty="0">
                <a:solidFill>
                  <a:srgbClr val="7A9BD1"/>
                </a:solidFill>
                <a:latin typeface="Segoe UI"/>
                <a:cs typeface="Segoe UI"/>
              </a:rPr>
              <a:t>т</a:t>
            </a:r>
            <a:r>
              <a:rPr sz="1600" b="1" spc="-20" dirty="0">
                <a:solidFill>
                  <a:srgbClr val="7A9BD1"/>
                </a:solidFill>
                <a:latin typeface="Segoe UI"/>
                <a:cs typeface="Segoe UI"/>
              </a:rPr>
              <a:t>ельно</a:t>
            </a:r>
            <a:r>
              <a:rPr sz="1600" b="1" spc="-40" dirty="0">
                <a:solidFill>
                  <a:srgbClr val="7A9BD1"/>
                </a:solidFill>
                <a:latin typeface="Segoe UI"/>
                <a:cs typeface="Segoe UI"/>
              </a:rPr>
              <a:t>г</a:t>
            </a:r>
            <a:r>
              <a:rPr sz="1600" b="1" dirty="0">
                <a:solidFill>
                  <a:srgbClr val="7A9BD1"/>
                </a:solidFill>
                <a:latin typeface="Segoe UI"/>
                <a:cs typeface="Segoe UI"/>
              </a:rPr>
              <a:t>о</a:t>
            </a:r>
            <a:r>
              <a:rPr sz="1600" b="1" spc="-35" dirty="0">
                <a:solidFill>
                  <a:srgbClr val="7A9BD1"/>
                </a:solidFill>
                <a:latin typeface="Segoe UI"/>
                <a:cs typeface="Segoe UI"/>
              </a:rPr>
              <a:t> </a:t>
            </a:r>
            <a:r>
              <a:rPr sz="1600" b="1" spc="-20" dirty="0">
                <a:solidFill>
                  <a:srgbClr val="7A9BD1"/>
                </a:solidFill>
                <a:latin typeface="Segoe UI"/>
                <a:cs typeface="Segoe UI"/>
              </a:rPr>
              <a:t>об</a:t>
            </a:r>
            <a:r>
              <a:rPr sz="1600" b="1" spc="-35" dirty="0">
                <a:solidFill>
                  <a:srgbClr val="7A9BD1"/>
                </a:solidFill>
                <a:latin typeface="Segoe UI"/>
                <a:cs typeface="Segoe UI"/>
              </a:rPr>
              <a:t>р</a:t>
            </a:r>
            <a:r>
              <a:rPr sz="1600" b="1" spc="-20" dirty="0">
                <a:solidFill>
                  <a:srgbClr val="7A9BD1"/>
                </a:solidFill>
                <a:latin typeface="Segoe UI"/>
                <a:cs typeface="Segoe UI"/>
              </a:rPr>
              <a:t>азования</a:t>
            </a:r>
            <a:endParaRPr sz="1600">
              <a:latin typeface="Segoe UI"/>
              <a:cs typeface="Segoe UI"/>
            </a:endParaRPr>
          </a:p>
          <a:p>
            <a:pPr>
              <a:lnSpc>
                <a:spcPct val="100000"/>
              </a:lnSpc>
              <a:spcBef>
                <a:spcPts val="45"/>
              </a:spcBef>
            </a:pPr>
            <a:endParaRPr sz="1700">
              <a:latin typeface="Times New Roman"/>
              <a:cs typeface="Times New Roman"/>
            </a:endParaRPr>
          </a:p>
          <a:p>
            <a:pPr marL="12700" marR="3623945">
              <a:lnSpc>
                <a:spcPct val="107200"/>
              </a:lnSpc>
            </a:pPr>
            <a:r>
              <a:rPr sz="1400" b="1" dirty="0">
                <a:solidFill>
                  <a:srgbClr val="FFFFFF"/>
                </a:solidFill>
                <a:latin typeface="Segoe UI"/>
                <a:cs typeface="Segoe UI"/>
              </a:rPr>
              <a:t>МБУ ДО «Центр де</a:t>
            </a:r>
            <a:r>
              <a:rPr sz="1400" b="1" spc="-25" dirty="0">
                <a:solidFill>
                  <a:srgbClr val="FFFFFF"/>
                </a:solidFill>
                <a:latin typeface="Segoe UI"/>
                <a:cs typeface="Segoe UI"/>
              </a:rPr>
              <a:t>т</a:t>
            </a:r>
            <a:r>
              <a:rPr sz="1400" b="1" dirty="0">
                <a:solidFill>
                  <a:srgbClr val="FFFFFF"/>
                </a:solidFill>
                <a:latin typeface="Segoe UI"/>
                <a:cs typeface="Segoe UI"/>
              </a:rPr>
              <a:t>с</a:t>
            </a:r>
            <a:r>
              <a:rPr sz="1400" b="1" spc="-25" dirty="0">
                <a:solidFill>
                  <a:srgbClr val="FFFFFF"/>
                </a:solidFill>
                <a:latin typeface="Segoe UI"/>
                <a:cs typeface="Segoe UI"/>
              </a:rPr>
              <a:t>к</a:t>
            </a:r>
            <a:r>
              <a:rPr sz="1400" b="1" dirty="0">
                <a:solidFill>
                  <a:srgbClr val="FFFFFF"/>
                </a:solidFill>
                <a:latin typeface="Segoe UI"/>
                <a:cs typeface="Segoe UI"/>
              </a:rPr>
              <a:t>о</a:t>
            </a:r>
            <a:r>
              <a:rPr sz="1400" b="1" spc="-20" dirty="0">
                <a:solidFill>
                  <a:srgbClr val="FFFFFF"/>
                </a:solidFill>
                <a:latin typeface="Segoe UI"/>
                <a:cs typeface="Segoe UI"/>
              </a:rPr>
              <a:t>г</a:t>
            </a:r>
            <a:r>
              <a:rPr sz="1400" b="1" dirty="0">
                <a:solidFill>
                  <a:srgbClr val="FFFFFF"/>
                </a:solidFill>
                <a:latin typeface="Segoe UI"/>
                <a:cs typeface="Segoe UI"/>
              </a:rPr>
              <a:t>о творчества А</a:t>
            </a:r>
            <a:r>
              <a:rPr sz="1400" b="1" spc="-10" dirty="0">
                <a:solidFill>
                  <a:srgbClr val="FFFFFF"/>
                </a:solidFill>
                <a:latin typeface="Segoe UI"/>
                <a:cs typeface="Segoe UI"/>
              </a:rPr>
              <a:t>в</a:t>
            </a:r>
            <a:r>
              <a:rPr sz="1400" b="1" spc="-25" dirty="0">
                <a:solidFill>
                  <a:srgbClr val="FFFFFF"/>
                </a:solidFill>
                <a:latin typeface="Segoe UI"/>
                <a:cs typeface="Segoe UI"/>
              </a:rPr>
              <a:t>т</a:t>
            </a:r>
            <a:r>
              <a:rPr sz="1400" b="1" dirty="0">
                <a:solidFill>
                  <a:srgbClr val="FFFFFF"/>
                </a:solidFill>
                <a:latin typeface="Segoe UI"/>
                <a:cs typeface="Segoe UI"/>
              </a:rPr>
              <a:t>озав</a:t>
            </a:r>
            <a:r>
              <a:rPr sz="1400" b="1" spc="-15" dirty="0">
                <a:solidFill>
                  <a:srgbClr val="FFFFFF"/>
                </a:solidFill>
                <a:latin typeface="Segoe UI"/>
                <a:cs typeface="Segoe UI"/>
              </a:rPr>
              <a:t>о</a:t>
            </a:r>
            <a:r>
              <a:rPr sz="1400" b="1" dirty="0">
                <a:solidFill>
                  <a:srgbClr val="FFFFFF"/>
                </a:solidFill>
                <a:latin typeface="Segoe UI"/>
                <a:cs typeface="Segoe UI"/>
              </a:rPr>
              <a:t>дс</a:t>
            </a:r>
            <a:r>
              <a:rPr sz="1400" b="1" spc="-25" dirty="0">
                <a:solidFill>
                  <a:srgbClr val="FFFFFF"/>
                </a:solidFill>
                <a:latin typeface="Segoe UI"/>
                <a:cs typeface="Segoe UI"/>
              </a:rPr>
              <a:t>к</a:t>
            </a:r>
            <a:r>
              <a:rPr sz="1400" b="1" dirty="0">
                <a:solidFill>
                  <a:srgbClr val="FFFFFF"/>
                </a:solidFill>
                <a:latin typeface="Segoe UI"/>
                <a:cs typeface="Segoe UI"/>
              </a:rPr>
              <a:t>о</a:t>
            </a:r>
            <a:r>
              <a:rPr sz="1400" b="1" spc="-20" dirty="0">
                <a:solidFill>
                  <a:srgbClr val="FFFFFF"/>
                </a:solidFill>
                <a:latin typeface="Segoe UI"/>
                <a:cs typeface="Segoe UI"/>
              </a:rPr>
              <a:t>г</a:t>
            </a:r>
            <a:r>
              <a:rPr sz="1400" b="1" dirty="0">
                <a:solidFill>
                  <a:srgbClr val="FFFFFF"/>
                </a:solidFill>
                <a:latin typeface="Segoe UI"/>
                <a:cs typeface="Segoe UI"/>
              </a:rPr>
              <a:t>о </a:t>
            </a:r>
            <a:r>
              <a:rPr sz="1400" b="1" spc="-15" dirty="0">
                <a:solidFill>
                  <a:srgbClr val="FFFFFF"/>
                </a:solidFill>
                <a:latin typeface="Segoe UI"/>
                <a:cs typeface="Segoe UI"/>
              </a:rPr>
              <a:t>р</a:t>
            </a:r>
            <a:r>
              <a:rPr sz="1400" b="1" dirty="0">
                <a:solidFill>
                  <a:srgbClr val="FFFFFF"/>
                </a:solidFill>
                <a:latin typeface="Segoe UI"/>
                <a:cs typeface="Segoe UI"/>
              </a:rPr>
              <a:t>айона» Нижне</a:t>
            </a:r>
            <a:r>
              <a:rPr sz="1400" b="1" spc="-20" dirty="0">
                <a:solidFill>
                  <a:srgbClr val="FFFFFF"/>
                </a:solidFill>
                <a:latin typeface="Segoe UI"/>
                <a:cs typeface="Segoe UI"/>
              </a:rPr>
              <a:t>г</a:t>
            </a:r>
            <a:r>
              <a:rPr sz="1400" b="1" dirty="0">
                <a:solidFill>
                  <a:srgbClr val="FFFFFF"/>
                </a:solidFill>
                <a:latin typeface="Segoe UI"/>
                <a:cs typeface="Segoe UI"/>
              </a:rPr>
              <a:t>о Нов</a:t>
            </a:r>
            <a:r>
              <a:rPr sz="1400" b="1" spc="-20" dirty="0">
                <a:solidFill>
                  <a:srgbClr val="FFFFFF"/>
                </a:solidFill>
                <a:latin typeface="Segoe UI"/>
                <a:cs typeface="Segoe UI"/>
              </a:rPr>
              <a:t>г</a:t>
            </a:r>
            <a:r>
              <a:rPr sz="1400" b="1" dirty="0">
                <a:solidFill>
                  <a:srgbClr val="FFFFFF"/>
                </a:solidFill>
                <a:latin typeface="Segoe UI"/>
                <a:cs typeface="Segoe UI"/>
              </a:rPr>
              <a:t>ор</a:t>
            </a:r>
            <a:r>
              <a:rPr sz="1400" b="1" spc="-15" dirty="0">
                <a:solidFill>
                  <a:srgbClr val="FFFFFF"/>
                </a:solidFill>
                <a:latin typeface="Segoe UI"/>
                <a:cs typeface="Segoe UI"/>
              </a:rPr>
              <a:t>о</a:t>
            </a:r>
            <a:r>
              <a:rPr sz="1400" b="1" dirty="0">
                <a:solidFill>
                  <a:srgbClr val="FFFFFF"/>
                </a:solidFill>
                <a:latin typeface="Segoe UI"/>
                <a:cs typeface="Segoe UI"/>
              </a:rPr>
              <a:t>да</a:t>
            </a:r>
            <a:endParaRPr sz="1400">
              <a:latin typeface="Segoe UI"/>
              <a:cs typeface="Segoe UI"/>
            </a:endParaRPr>
          </a:p>
        </p:txBody>
      </p:sp>
      <p:sp>
        <p:nvSpPr>
          <p:cNvPr id="63" name="object 63"/>
          <p:cNvSpPr txBox="1"/>
          <p:nvPr/>
        </p:nvSpPr>
        <p:spPr>
          <a:xfrm>
            <a:off x="9220840" y="6380701"/>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64" name="object 64"/>
          <p:cNvSpPr txBox="1"/>
          <p:nvPr/>
        </p:nvSpPr>
        <p:spPr>
          <a:xfrm>
            <a:off x="2143017" y="4557943"/>
            <a:ext cx="6553200" cy="407034"/>
          </a:xfrm>
          <a:prstGeom prst="rect">
            <a:avLst/>
          </a:prstGeom>
        </p:spPr>
        <p:txBody>
          <a:bodyPr vert="horz" wrap="square" lIns="0" tIns="0" rIns="0" bIns="0" rtlCol="0">
            <a:spAutoFit/>
          </a:bodyPr>
          <a:lstStyle/>
          <a:p>
            <a:pPr marL="12700" marR="5080">
              <a:lnSpc>
                <a:spcPts val="1600"/>
              </a:lnSpc>
            </a:pPr>
            <a:r>
              <a:rPr sz="1400" b="1" spc="-15" dirty="0">
                <a:solidFill>
                  <a:srgbClr val="FFFFFF"/>
                </a:solidFill>
                <a:latin typeface="Segoe UI"/>
                <a:cs typeface="Segoe UI"/>
              </a:rPr>
              <a:t>МБД</a:t>
            </a:r>
            <a:r>
              <a:rPr sz="1400" b="1" spc="-30" dirty="0">
                <a:solidFill>
                  <a:srgbClr val="FFFFFF"/>
                </a:solidFill>
                <a:latin typeface="Segoe UI"/>
                <a:cs typeface="Segoe UI"/>
              </a:rPr>
              <a:t>О</a:t>
            </a:r>
            <a:r>
              <a:rPr sz="1400" b="1" dirty="0">
                <a:solidFill>
                  <a:srgbClr val="FFFFFF"/>
                </a:solidFill>
                <a:latin typeface="Segoe UI"/>
                <a:cs typeface="Segoe UI"/>
              </a:rPr>
              <a:t>У</a:t>
            </a:r>
            <a:r>
              <a:rPr sz="1400" b="1" spc="-30" dirty="0">
                <a:solidFill>
                  <a:srgbClr val="FFFFFF"/>
                </a:solidFill>
                <a:latin typeface="Segoe UI"/>
                <a:cs typeface="Segoe UI"/>
              </a:rPr>
              <a:t> </a:t>
            </a:r>
            <a:r>
              <a:rPr sz="1400" b="1" spc="-15" dirty="0">
                <a:solidFill>
                  <a:srgbClr val="FFFFFF"/>
                </a:solidFill>
                <a:latin typeface="Segoe UI"/>
                <a:cs typeface="Segoe UI"/>
              </a:rPr>
              <a:t>«Почин</a:t>
            </a:r>
            <a:r>
              <a:rPr sz="1400" b="1" spc="-40" dirty="0">
                <a:solidFill>
                  <a:srgbClr val="FFFFFF"/>
                </a:solidFill>
                <a:latin typeface="Segoe UI"/>
                <a:cs typeface="Segoe UI"/>
              </a:rPr>
              <a:t>к</a:t>
            </a:r>
            <a:r>
              <a:rPr sz="1400" b="1" spc="-15" dirty="0">
                <a:solidFill>
                  <a:srgbClr val="FFFFFF"/>
                </a:solidFill>
                <a:latin typeface="Segoe UI"/>
                <a:cs typeface="Segoe UI"/>
              </a:rPr>
              <a:t>овски</a:t>
            </a:r>
            <a:r>
              <a:rPr sz="1400" b="1" dirty="0">
                <a:solidFill>
                  <a:srgbClr val="FFFFFF"/>
                </a:solidFill>
                <a:latin typeface="Segoe UI"/>
                <a:cs typeface="Segoe UI"/>
              </a:rPr>
              <a:t>й</a:t>
            </a:r>
            <a:r>
              <a:rPr sz="1400" b="1" spc="-30" dirty="0">
                <a:solidFill>
                  <a:srgbClr val="FFFFFF"/>
                </a:solidFill>
                <a:latin typeface="Segoe UI"/>
                <a:cs typeface="Segoe UI"/>
              </a:rPr>
              <a:t> </a:t>
            </a:r>
            <a:r>
              <a:rPr sz="1400" b="1" spc="-15" dirty="0">
                <a:solidFill>
                  <a:srgbClr val="FFFFFF"/>
                </a:solidFill>
                <a:latin typeface="Segoe UI"/>
                <a:cs typeface="Segoe UI"/>
              </a:rPr>
              <a:t>де</a:t>
            </a:r>
            <a:r>
              <a:rPr sz="1400" b="1" spc="-35" dirty="0">
                <a:solidFill>
                  <a:srgbClr val="FFFFFF"/>
                </a:solidFill>
                <a:latin typeface="Segoe UI"/>
                <a:cs typeface="Segoe UI"/>
              </a:rPr>
              <a:t>т</a:t>
            </a:r>
            <a:r>
              <a:rPr sz="1400" b="1" spc="-15" dirty="0">
                <a:solidFill>
                  <a:srgbClr val="FFFFFF"/>
                </a:solidFill>
                <a:latin typeface="Segoe UI"/>
                <a:cs typeface="Segoe UI"/>
              </a:rPr>
              <a:t>ски</a:t>
            </a:r>
            <a:r>
              <a:rPr sz="1400" b="1" dirty="0">
                <a:solidFill>
                  <a:srgbClr val="FFFFFF"/>
                </a:solidFill>
                <a:latin typeface="Segoe UI"/>
                <a:cs typeface="Segoe UI"/>
              </a:rPr>
              <a:t>й</a:t>
            </a:r>
            <a:r>
              <a:rPr sz="1400" b="1" spc="-30" dirty="0">
                <a:solidFill>
                  <a:srgbClr val="FFFFFF"/>
                </a:solidFill>
                <a:latin typeface="Segoe UI"/>
                <a:cs typeface="Segoe UI"/>
              </a:rPr>
              <a:t> </a:t>
            </a:r>
            <a:r>
              <a:rPr sz="1400" b="1" spc="-15" dirty="0">
                <a:solidFill>
                  <a:srgbClr val="FFFFFF"/>
                </a:solidFill>
                <a:latin typeface="Segoe UI"/>
                <a:cs typeface="Segoe UI"/>
              </a:rPr>
              <a:t>са</a:t>
            </a:r>
            <a:r>
              <a:rPr sz="1400" b="1" dirty="0">
                <a:solidFill>
                  <a:srgbClr val="FFFFFF"/>
                </a:solidFill>
                <a:latin typeface="Segoe UI"/>
                <a:cs typeface="Segoe UI"/>
              </a:rPr>
              <a:t>д</a:t>
            </a:r>
            <a:r>
              <a:rPr sz="1400" b="1" spc="-30" dirty="0">
                <a:solidFill>
                  <a:srgbClr val="FFFFFF"/>
                </a:solidFill>
                <a:latin typeface="Segoe UI"/>
                <a:cs typeface="Segoe UI"/>
              </a:rPr>
              <a:t> </a:t>
            </a:r>
            <a:r>
              <a:rPr sz="1400" b="1" dirty="0">
                <a:solidFill>
                  <a:srgbClr val="FFFFFF"/>
                </a:solidFill>
                <a:latin typeface="Segoe UI"/>
                <a:cs typeface="Segoe UI"/>
              </a:rPr>
              <a:t>№</a:t>
            </a:r>
            <a:r>
              <a:rPr sz="1400" b="1" spc="-30" dirty="0">
                <a:solidFill>
                  <a:srgbClr val="FFFFFF"/>
                </a:solidFill>
                <a:latin typeface="Segoe UI"/>
                <a:cs typeface="Segoe UI"/>
              </a:rPr>
              <a:t> </a:t>
            </a:r>
            <a:r>
              <a:rPr sz="1400" b="1" spc="-15" dirty="0">
                <a:solidFill>
                  <a:srgbClr val="FFFFFF"/>
                </a:solidFill>
                <a:latin typeface="Segoe UI"/>
                <a:cs typeface="Segoe UI"/>
              </a:rPr>
              <a:t>6</a:t>
            </a:r>
            <a:r>
              <a:rPr sz="1400" b="1" dirty="0">
                <a:solidFill>
                  <a:srgbClr val="FFFFFF"/>
                </a:solidFill>
                <a:latin typeface="Segoe UI"/>
                <a:cs typeface="Segoe UI"/>
              </a:rPr>
              <a:t>»</a:t>
            </a:r>
            <a:r>
              <a:rPr sz="1400" b="1" spc="-30" dirty="0">
                <a:solidFill>
                  <a:srgbClr val="FFFFFF"/>
                </a:solidFill>
                <a:latin typeface="Segoe UI"/>
                <a:cs typeface="Segoe UI"/>
              </a:rPr>
              <a:t> </a:t>
            </a:r>
            <a:r>
              <a:rPr sz="1400" b="1" spc="-15" dirty="0">
                <a:solidFill>
                  <a:srgbClr val="FFFFFF"/>
                </a:solidFill>
                <a:latin typeface="Segoe UI"/>
                <a:cs typeface="Segoe UI"/>
              </a:rPr>
              <a:t>Почин</a:t>
            </a:r>
            <a:r>
              <a:rPr sz="1400" b="1" spc="-40" dirty="0">
                <a:solidFill>
                  <a:srgbClr val="FFFFFF"/>
                </a:solidFill>
                <a:latin typeface="Segoe UI"/>
                <a:cs typeface="Segoe UI"/>
              </a:rPr>
              <a:t>к</a:t>
            </a:r>
            <a:r>
              <a:rPr sz="1400" b="1" spc="-15" dirty="0">
                <a:solidFill>
                  <a:srgbClr val="FFFFFF"/>
                </a:solidFill>
                <a:latin typeface="Segoe UI"/>
                <a:cs typeface="Segoe UI"/>
              </a:rPr>
              <a:t>овс</a:t>
            </a:r>
            <a:r>
              <a:rPr sz="1400" b="1" spc="-40" dirty="0">
                <a:solidFill>
                  <a:srgbClr val="FFFFFF"/>
                </a:solidFill>
                <a:latin typeface="Segoe UI"/>
                <a:cs typeface="Segoe UI"/>
              </a:rPr>
              <a:t>к</a:t>
            </a:r>
            <a:r>
              <a:rPr sz="1400" b="1" spc="-15" dirty="0">
                <a:solidFill>
                  <a:srgbClr val="FFFFFF"/>
                </a:solidFill>
                <a:latin typeface="Segoe UI"/>
                <a:cs typeface="Segoe UI"/>
              </a:rPr>
              <a:t>о</a:t>
            </a:r>
            <a:r>
              <a:rPr sz="1400" b="1" spc="-35" dirty="0">
                <a:solidFill>
                  <a:srgbClr val="FFFFFF"/>
                </a:solidFill>
                <a:latin typeface="Segoe UI"/>
                <a:cs typeface="Segoe UI"/>
              </a:rPr>
              <a:t>г</a:t>
            </a:r>
            <a:r>
              <a:rPr sz="1400" b="1" dirty="0">
                <a:solidFill>
                  <a:srgbClr val="FFFFFF"/>
                </a:solidFill>
                <a:latin typeface="Segoe UI"/>
                <a:cs typeface="Segoe UI"/>
              </a:rPr>
              <a:t>о</a:t>
            </a:r>
            <a:r>
              <a:rPr sz="1400" b="1" spc="-30" dirty="0">
                <a:solidFill>
                  <a:srgbClr val="FFFFFF"/>
                </a:solidFill>
                <a:latin typeface="Segoe UI"/>
                <a:cs typeface="Segoe UI"/>
              </a:rPr>
              <a:t> </a:t>
            </a:r>
            <a:r>
              <a:rPr sz="1400" b="1" spc="-15" dirty="0">
                <a:solidFill>
                  <a:srgbClr val="FFFFFF"/>
                </a:solidFill>
                <a:latin typeface="Segoe UI"/>
                <a:cs typeface="Segoe UI"/>
              </a:rPr>
              <a:t>муниципально</a:t>
            </a:r>
            <a:r>
              <a:rPr sz="1400" b="1" spc="-30" dirty="0">
                <a:solidFill>
                  <a:srgbClr val="FFFFFF"/>
                </a:solidFill>
                <a:latin typeface="Segoe UI"/>
                <a:cs typeface="Segoe UI"/>
              </a:rPr>
              <a:t>г</a:t>
            </a:r>
            <a:r>
              <a:rPr sz="1400" b="1" dirty="0">
                <a:solidFill>
                  <a:srgbClr val="FFFFFF"/>
                </a:solidFill>
                <a:latin typeface="Segoe UI"/>
                <a:cs typeface="Segoe UI"/>
              </a:rPr>
              <a:t>о окру</a:t>
            </a:r>
            <a:r>
              <a:rPr sz="1400" b="1" spc="-35" dirty="0">
                <a:solidFill>
                  <a:srgbClr val="FFFFFF"/>
                </a:solidFill>
                <a:latin typeface="Segoe UI"/>
                <a:cs typeface="Segoe UI"/>
              </a:rPr>
              <a:t>г</a:t>
            </a:r>
            <a:r>
              <a:rPr sz="1400" b="1" dirty="0">
                <a:solidFill>
                  <a:srgbClr val="FFFFFF"/>
                </a:solidFill>
                <a:latin typeface="Segoe UI"/>
                <a:cs typeface="Segoe UI"/>
              </a:rPr>
              <a:t>а Ни</a:t>
            </a:r>
            <a:r>
              <a:rPr sz="1400" b="1" spc="-25" dirty="0">
                <a:solidFill>
                  <a:srgbClr val="FFFFFF"/>
                </a:solidFill>
                <a:latin typeface="Segoe UI"/>
                <a:cs typeface="Segoe UI"/>
              </a:rPr>
              <a:t>ж</a:t>
            </a:r>
            <a:r>
              <a:rPr sz="1400" b="1" dirty="0">
                <a:solidFill>
                  <a:srgbClr val="FFFFFF"/>
                </a:solidFill>
                <a:latin typeface="Segoe UI"/>
                <a:cs typeface="Segoe UI"/>
              </a:rPr>
              <a:t>е</a:t>
            </a:r>
            <a:r>
              <a:rPr sz="1400" b="1" spc="-20" dirty="0">
                <a:solidFill>
                  <a:srgbClr val="FFFFFF"/>
                </a:solidFill>
                <a:latin typeface="Segoe UI"/>
                <a:cs typeface="Segoe UI"/>
              </a:rPr>
              <a:t>г</a:t>
            </a:r>
            <a:r>
              <a:rPr sz="1400" b="1" dirty="0">
                <a:solidFill>
                  <a:srgbClr val="FFFFFF"/>
                </a:solidFill>
                <a:latin typeface="Segoe UI"/>
                <a:cs typeface="Segoe UI"/>
              </a:rPr>
              <a:t>ор</a:t>
            </a:r>
            <a:r>
              <a:rPr sz="1400" b="1" spc="-15" dirty="0">
                <a:solidFill>
                  <a:srgbClr val="FFFFFF"/>
                </a:solidFill>
                <a:latin typeface="Segoe UI"/>
                <a:cs typeface="Segoe UI"/>
              </a:rPr>
              <a:t>о</a:t>
            </a:r>
            <a:r>
              <a:rPr sz="1400" b="1" dirty="0">
                <a:solidFill>
                  <a:srgbClr val="FFFFFF"/>
                </a:solidFill>
                <a:latin typeface="Segoe UI"/>
                <a:cs typeface="Segoe UI"/>
              </a:rPr>
              <a:t>дс</a:t>
            </a:r>
            <a:r>
              <a:rPr sz="1400" b="1" spc="-25" dirty="0">
                <a:solidFill>
                  <a:srgbClr val="FFFFFF"/>
                </a:solidFill>
                <a:latin typeface="Segoe UI"/>
                <a:cs typeface="Segoe UI"/>
              </a:rPr>
              <a:t>к</a:t>
            </a:r>
            <a:r>
              <a:rPr sz="1400" b="1" dirty="0">
                <a:solidFill>
                  <a:srgbClr val="FFFFFF"/>
                </a:solidFill>
                <a:latin typeface="Segoe UI"/>
                <a:cs typeface="Segoe UI"/>
              </a:rPr>
              <a:t>ой области</a:t>
            </a:r>
            <a:endParaRPr sz="1400">
              <a:latin typeface="Segoe UI"/>
              <a:cs typeface="Segoe UI"/>
            </a:endParaRPr>
          </a:p>
        </p:txBody>
      </p:sp>
      <p:sp>
        <p:nvSpPr>
          <p:cNvPr id="65" name="object 65"/>
          <p:cNvSpPr/>
          <p:nvPr/>
        </p:nvSpPr>
        <p:spPr>
          <a:xfrm>
            <a:off x="9105081" y="1787169"/>
            <a:ext cx="548252" cy="460373"/>
          </a:xfrm>
          <a:prstGeom prst="rect">
            <a:avLst/>
          </a:prstGeom>
          <a:blipFill>
            <a:blip r:embed="rId6" cstate="print"/>
            <a:stretch>
              <a:fillRect/>
            </a:stretch>
          </a:blipFill>
        </p:spPr>
        <p:txBody>
          <a:bodyPr wrap="square" lIns="0" tIns="0" rIns="0" bIns="0" rtlCol="0"/>
          <a:lstStyle/>
          <a:p>
            <a:endParaRPr/>
          </a:p>
        </p:txBody>
      </p:sp>
      <p:sp>
        <p:nvSpPr>
          <p:cNvPr id="66" name="object 66"/>
          <p:cNvSpPr/>
          <p:nvPr/>
        </p:nvSpPr>
        <p:spPr>
          <a:xfrm>
            <a:off x="9074613" y="3749294"/>
            <a:ext cx="548252" cy="460369"/>
          </a:xfrm>
          <a:prstGeom prst="rect">
            <a:avLst/>
          </a:prstGeom>
          <a:blipFill>
            <a:blip r:embed="rId6" cstate="print"/>
            <a:stretch>
              <a:fillRect/>
            </a:stretch>
          </a:blipFill>
        </p:spPr>
        <p:txBody>
          <a:bodyPr wrap="square" lIns="0" tIns="0" rIns="0" bIns="0" rtlCol="0"/>
          <a:lstStyle/>
          <a:p>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51</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1" name="object 31"/>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2" name="object 32"/>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5" name="object 35"/>
          <p:cNvSpPr/>
          <p:nvPr/>
        </p:nvSpPr>
        <p:spPr>
          <a:xfrm>
            <a:off x="534240" y="5718143"/>
            <a:ext cx="1078992" cy="1078992"/>
          </a:xfrm>
          <a:prstGeom prst="rect">
            <a:avLst/>
          </a:prstGeom>
          <a:blipFill>
            <a:blip r:embed="rId3" cstate="print"/>
            <a:stretch>
              <a:fillRect/>
            </a:stretch>
          </a:blipFill>
        </p:spPr>
        <p:txBody>
          <a:bodyPr wrap="square" lIns="0" tIns="0" rIns="0" bIns="0" rtlCol="0"/>
          <a:lstStyle/>
          <a:p>
            <a:endParaRPr/>
          </a:p>
        </p:txBody>
      </p:sp>
      <p:sp>
        <p:nvSpPr>
          <p:cNvPr id="36" name="object 36"/>
          <p:cNvSpPr/>
          <p:nvPr/>
        </p:nvSpPr>
        <p:spPr>
          <a:xfrm>
            <a:off x="8624252" y="1866163"/>
            <a:ext cx="956944" cy="4916170"/>
          </a:xfrm>
          <a:custGeom>
            <a:avLst/>
            <a:gdLst/>
            <a:ahLst/>
            <a:cxnLst/>
            <a:rect l="l" t="t" r="r" b="b"/>
            <a:pathLst>
              <a:path w="956945" h="4916170">
                <a:moveTo>
                  <a:pt x="0" y="4916017"/>
                </a:moveTo>
                <a:lnTo>
                  <a:pt x="956348" y="4916017"/>
                </a:lnTo>
                <a:lnTo>
                  <a:pt x="956348" y="0"/>
                </a:lnTo>
                <a:lnTo>
                  <a:pt x="0" y="0"/>
                </a:lnTo>
                <a:lnTo>
                  <a:pt x="0" y="4916017"/>
                </a:lnTo>
                <a:close/>
              </a:path>
            </a:pathLst>
          </a:custGeom>
          <a:solidFill>
            <a:srgbClr val="C0CCEA"/>
          </a:solidFill>
        </p:spPr>
        <p:txBody>
          <a:bodyPr wrap="square" lIns="0" tIns="0" rIns="0" bIns="0" rtlCol="0"/>
          <a:lstStyle/>
          <a:p>
            <a:endParaRPr/>
          </a:p>
        </p:txBody>
      </p:sp>
      <p:sp>
        <p:nvSpPr>
          <p:cNvPr id="37" name="object 37"/>
          <p:cNvSpPr/>
          <p:nvPr/>
        </p:nvSpPr>
        <p:spPr>
          <a:xfrm>
            <a:off x="534240" y="3245230"/>
            <a:ext cx="1078990" cy="1078983"/>
          </a:xfrm>
          <a:prstGeom prst="rect">
            <a:avLst/>
          </a:prstGeom>
          <a:blipFill>
            <a:blip r:embed="rId3" cstate="print"/>
            <a:stretch>
              <a:fillRect/>
            </a:stretch>
          </a:blipFill>
        </p:spPr>
        <p:txBody>
          <a:bodyPr wrap="square" lIns="0" tIns="0" rIns="0" bIns="0" rtlCol="0"/>
          <a:lstStyle/>
          <a:p>
            <a:endParaRPr/>
          </a:p>
        </p:txBody>
      </p:sp>
      <p:sp>
        <p:nvSpPr>
          <p:cNvPr id="38" name="object 38"/>
          <p:cNvSpPr txBox="1"/>
          <p:nvPr/>
        </p:nvSpPr>
        <p:spPr>
          <a:xfrm>
            <a:off x="521539" y="292895"/>
            <a:ext cx="9295765" cy="1471295"/>
          </a:xfrm>
          <a:prstGeom prst="rect">
            <a:avLst/>
          </a:prstGeom>
        </p:spPr>
        <p:txBody>
          <a:bodyPr vert="horz" wrap="square" lIns="0" tIns="0" rIns="0" bIns="0" rtlCol="0">
            <a:spAutoFit/>
          </a:bodyPr>
          <a:lstStyle/>
          <a:p>
            <a:pPr marL="3143885">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spcBef>
                <a:spcPts val="57"/>
              </a:spcBef>
            </a:pPr>
            <a:endParaRPr sz="950">
              <a:latin typeface="Times New Roman"/>
              <a:cs typeface="Times New Roman"/>
            </a:endParaRPr>
          </a:p>
          <a:p>
            <a:pPr marL="12700" marR="605155">
              <a:lnSpc>
                <a:spcPct val="111100"/>
              </a:lnSpc>
            </a:pPr>
            <a:r>
              <a:rPr sz="1800" b="1" spc="-40" dirty="0">
                <a:solidFill>
                  <a:srgbClr val="5284C4"/>
                </a:solidFill>
                <a:latin typeface="Segoe UI"/>
                <a:cs typeface="Segoe UI"/>
              </a:rPr>
              <a:t>Ор</a:t>
            </a:r>
            <a:r>
              <a:rPr sz="1800" b="1" spc="-80" dirty="0">
                <a:solidFill>
                  <a:srgbClr val="5284C4"/>
                </a:solidFill>
                <a:latin typeface="Segoe UI"/>
                <a:cs typeface="Segoe UI"/>
              </a:rPr>
              <a:t>г</a:t>
            </a:r>
            <a:r>
              <a:rPr sz="1800" b="1" spc="-40" dirty="0">
                <a:solidFill>
                  <a:srgbClr val="5284C4"/>
                </a:solidFill>
                <a:latin typeface="Segoe UI"/>
                <a:cs typeface="Segoe UI"/>
              </a:rPr>
              <a:t>анизаци</a:t>
            </a:r>
            <a:r>
              <a:rPr sz="1800" b="1" dirty="0">
                <a:solidFill>
                  <a:srgbClr val="5284C4"/>
                </a:solidFill>
                <a:latin typeface="Segoe UI"/>
                <a:cs typeface="Segoe UI"/>
              </a:rPr>
              <a:t>и</a:t>
            </a:r>
            <a:r>
              <a:rPr sz="1800" b="1" spc="-75" dirty="0">
                <a:solidFill>
                  <a:srgbClr val="5284C4"/>
                </a:solidFill>
                <a:latin typeface="Segoe UI"/>
                <a:cs typeface="Segoe UI"/>
              </a:rPr>
              <a:t> </a:t>
            </a:r>
            <a:r>
              <a:rPr sz="1800" b="1" dirty="0">
                <a:solidFill>
                  <a:srgbClr val="5284C4"/>
                </a:solidFill>
                <a:latin typeface="Segoe UI"/>
                <a:cs typeface="Segoe UI"/>
              </a:rPr>
              <a:t>—</a:t>
            </a:r>
            <a:r>
              <a:rPr sz="1800" b="1" spc="-75" dirty="0">
                <a:solidFill>
                  <a:srgbClr val="5284C4"/>
                </a:solidFill>
                <a:latin typeface="Segoe UI"/>
                <a:cs typeface="Segoe UI"/>
              </a:rPr>
              <a:t> </a:t>
            </a:r>
            <a:r>
              <a:rPr sz="1800" b="1" spc="-40" dirty="0">
                <a:solidFill>
                  <a:srgbClr val="5284C4"/>
                </a:solidFill>
                <a:latin typeface="Segoe UI"/>
                <a:cs typeface="Segoe UI"/>
              </a:rPr>
              <a:t>победи</a:t>
            </a:r>
            <a:r>
              <a:rPr sz="1800" b="1" spc="-65" dirty="0">
                <a:solidFill>
                  <a:srgbClr val="5284C4"/>
                </a:solidFill>
                <a:latin typeface="Segoe UI"/>
                <a:cs typeface="Segoe UI"/>
              </a:rPr>
              <a:t>т</a:t>
            </a:r>
            <a:r>
              <a:rPr sz="1800" b="1" spc="-40" dirty="0">
                <a:solidFill>
                  <a:srgbClr val="5284C4"/>
                </a:solidFill>
                <a:latin typeface="Segoe UI"/>
                <a:cs typeface="Segoe UI"/>
              </a:rPr>
              <a:t>ел</a:t>
            </a:r>
            <a:r>
              <a:rPr sz="1800" b="1" dirty="0">
                <a:solidFill>
                  <a:srgbClr val="5284C4"/>
                </a:solidFill>
                <a:latin typeface="Segoe UI"/>
                <a:cs typeface="Segoe UI"/>
              </a:rPr>
              <a:t>и</a:t>
            </a:r>
            <a:r>
              <a:rPr sz="1800" b="1" spc="-75" dirty="0">
                <a:solidFill>
                  <a:srgbClr val="5284C4"/>
                </a:solidFill>
                <a:latin typeface="Segoe UI"/>
                <a:cs typeface="Segoe UI"/>
              </a:rPr>
              <a:t> </a:t>
            </a:r>
            <a:r>
              <a:rPr sz="1800" b="1" spc="-65" dirty="0">
                <a:solidFill>
                  <a:srgbClr val="5284C4"/>
                </a:solidFill>
                <a:latin typeface="Segoe UI"/>
                <a:cs typeface="Segoe UI"/>
              </a:rPr>
              <a:t>к</a:t>
            </a:r>
            <a:r>
              <a:rPr sz="1800" b="1" spc="-40" dirty="0">
                <a:solidFill>
                  <a:srgbClr val="5284C4"/>
                </a:solidFill>
                <a:latin typeface="Segoe UI"/>
                <a:cs typeface="Segoe UI"/>
              </a:rPr>
              <a:t>онкурсно</a:t>
            </a:r>
            <a:r>
              <a:rPr sz="1800" b="1" spc="-65" dirty="0">
                <a:solidFill>
                  <a:srgbClr val="5284C4"/>
                </a:solidFill>
                <a:latin typeface="Segoe UI"/>
                <a:cs typeface="Segoe UI"/>
              </a:rPr>
              <a:t>г</a:t>
            </a:r>
            <a:r>
              <a:rPr sz="1800" b="1" dirty="0">
                <a:solidFill>
                  <a:srgbClr val="5284C4"/>
                </a:solidFill>
                <a:latin typeface="Segoe UI"/>
                <a:cs typeface="Segoe UI"/>
              </a:rPr>
              <a:t>о</a:t>
            </a:r>
            <a:r>
              <a:rPr sz="1800" b="1" spc="-75" dirty="0">
                <a:solidFill>
                  <a:srgbClr val="5284C4"/>
                </a:solidFill>
                <a:latin typeface="Segoe UI"/>
                <a:cs typeface="Segoe UI"/>
              </a:rPr>
              <a:t> </a:t>
            </a:r>
            <a:r>
              <a:rPr sz="1800" b="1" spc="-65" dirty="0">
                <a:solidFill>
                  <a:srgbClr val="5284C4"/>
                </a:solidFill>
                <a:latin typeface="Segoe UI"/>
                <a:cs typeface="Segoe UI"/>
              </a:rPr>
              <a:t>о</a:t>
            </a:r>
            <a:r>
              <a:rPr sz="1800" b="1" spc="-40" dirty="0">
                <a:solidFill>
                  <a:srgbClr val="5284C4"/>
                </a:solidFill>
                <a:latin typeface="Segoe UI"/>
                <a:cs typeface="Segoe UI"/>
              </a:rPr>
              <a:t>тбо</a:t>
            </a:r>
            <a:r>
              <a:rPr sz="1800" b="1" spc="-55" dirty="0">
                <a:solidFill>
                  <a:srgbClr val="5284C4"/>
                </a:solidFill>
                <a:latin typeface="Segoe UI"/>
                <a:cs typeface="Segoe UI"/>
              </a:rPr>
              <a:t>р</a:t>
            </a:r>
            <a:r>
              <a:rPr sz="1800" b="1" dirty="0">
                <a:solidFill>
                  <a:srgbClr val="5284C4"/>
                </a:solidFill>
                <a:latin typeface="Segoe UI"/>
                <a:cs typeface="Segoe UI"/>
              </a:rPr>
              <a:t>а</a:t>
            </a:r>
            <a:r>
              <a:rPr sz="1800" b="1" spc="-75" dirty="0">
                <a:solidFill>
                  <a:srgbClr val="5284C4"/>
                </a:solidFill>
                <a:latin typeface="Segoe UI"/>
                <a:cs typeface="Segoe UI"/>
              </a:rPr>
              <a:t> </a:t>
            </a:r>
            <a:r>
              <a:rPr sz="1800" b="1" spc="-55" dirty="0">
                <a:solidFill>
                  <a:srgbClr val="5284C4"/>
                </a:solidFill>
                <a:latin typeface="Segoe UI"/>
                <a:cs typeface="Segoe UI"/>
              </a:rPr>
              <a:t>об</a:t>
            </a:r>
            <a:r>
              <a:rPr sz="1800" b="1" spc="-75" dirty="0">
                <a:solidFill>
                  <a:srgbClr val="5284C4"/>
                </a:solidFill>
                <a:latin typeface="Segoe UI"/>
                <a:cs typeface="Segoe UI"/>
              </a:rPr>
              <a:t>р</a:t>
            </a:r>
            <a:r>
              <a:rPr sz="1800" b="1" spc="-55" dirty="0">
                <a:solidFill>
                  <a:srgbClr val="5284C4"/>
                </a:solidFill>
                <a:latin typeface="Segoe UI"/>
                <a:cs typeface="Segoe UI"/>
              </a:rPr>
              <a:t>азова</a:t>
            </a:r>
            <a:r>
              <a:rPr sz="1800" b="1" spc="-85" dirty="0">
                <a:solidFill>
                  <a:srgbClr val="5284C4"/>
                </a:solidFill>
                <a:latin typeface="Segoe UI"/>
                <a:cs typeface="Segoe UI"/>
              </a:rPr>
              <a:t>т</a:t>
            </a:r>
            <a:r>
              <a:rPr sz="1800" b="1" spc="-55" dirty="0">
                <a:solidFill>
                  <a:srgbClr val="5284C4"/>
                </a:solidFill>
                <a:latin typeface="Segoe UI"/>
                <a:cs typeface="Segoe UI"/>
              </a:rPr>
              <a:t>ельны</a:t>
            </a:r>
            <a:r>
              <a:rPr sz="1800" b="1" dirty="0">
                <a:solidFill>
                  <a:srgbClr val="5284C4"/>
                </a:solidFill>
                <a:latin typeface="Segoe UI"/>
                <a:cs typeface="Segoe UI"/>
              </a:rPr>
              <a:t>х</a:t>
            </a:r>
            <a:r>
              <a:rPr sz="1800" b="1" spc="-110" dirty="0">
                <a:solidFill>
                  <a:srgbClr val="5284C4"/>
                </a:solidFill>
                <a:latin typeface="Segoe UI"/>
                <a:cs typeface="Segoe UI"/>
              </a:rPr>
              <a:t> </a:t>
            </a:r>
            <a:r>
              <a:rPr sz="1800" b="1" spc="-55" dirty="0">
                <a:solidFill>
                  <a:srgbClr val="5284C4"/>
                </a:solidFill>
                <a:latin typeface="Segoe UI"/>
                <a:cs typeface="Segoe UI"/>
              </a:rPr>
              <a:t>ор</a:t>
            </a:r>
            <a:r>
              <a:rPr sz="1800" b="1" spc="-100" dirty="0">
                <a:solidFill>
                  <a:srgbClr val="5284C4"/>
                </a:solidFill>
                <a:latin typeface="Segoe UI"/>
                <a:cs typeface="Segoe UI"/>
              </a:rPr>
              <a:t>г</a:t>
            </a:r>
            <a:r>
              <a:rPr sz="1800" b="1" spc="-55" dirty="0">
                <a:solidFill>
                  <a:srgbClr val="5284C4"/>
                </a:solidFill>
                <a:latin typeface="Segoe UI"/>
                <a:cs typeface="Segoe UI"/>
              </a:rPr>
              <a:t>анизаци</a:t>
            </a:r>
            <a:r>
              <a:rPr sz="1800" b="1" dirty="0">
                <a:solidFill>
                  <a:srgbClr val="5284C4"/>
                </a:solidFill>
                <a:latin typeface="Segoe UI"/>
                <a:cs typeface="Segoe UI"/>
              </a:rPr>
              <a:t>й </a:t>
            </a:r>
            <a:r>
              <a:rPr sz="1800" b="1" spc="-55" dirty="0">
                <a:solidFill>
                  <a:srgbClr val="5284C4"/>
                </a:solidFill>
                <a:latin typeface="Segoe UI"/>
                <a:cs typeface="Segoe UI"/>
              </a:rPr>
              <a:t>Ни</a:t>
            </a:r>
            <a:r>
              <a:rPr sz="1800" b="1" spc="-85" dirty="0">
                <a:solidFill>
                  <a:srgbClr val="5284C4"/>
                </a:solidFill>
                <a:latin typeface="Segoe UI"/>
                <a:cs typeface="Segoe UI"/>
              </a:rPr>
              <a:t>ж</a:t>
            </a:r>
            <a:r>
              <a:rPr sz="1800" b="1" spc="-55" dirty="0">
                <a:solidFill>
                  <a:srgbClr val="5284C4"/>
                </a:solidFill>
                <a:latin typeface="Segoe UI"/>
                <a:cs typeface="Segoe UI"/>
              </a:rPr>
              <a:t>е</a:t>
            </a:r>
            <a:r>
              <a:rPr sz="1800" b="1" spc="-80" dirty="0">
                <a:solidFill>
                  <a:srgbClr val="5284C4"/>
                </a:solidFill>
                <a:latin typeface="Segoe UI"/>
                <a:cs typeface="Segoe UI"/>
              </a:rPr>
              <a:t>г</a:t>
            </a:r>
            <a:r>
              <a:rPr sz="1800" b="1" spc="-55" dirty="0">
                <a:solidFill>
                  <a:srgbClr val="5284C4"/>
                </a:solidFill>
                <a:latin typeface="Segoe UI"/>
                <a:cs typeface="Segoe UI"/>
              </a:rPr>
              <a:t>ор</a:t>
            </a:r>
            <a:r>
              <a:rPr sz="1800" b="1" spc="-70" dirty="0">
                <a:solidFill>
                  <a:srgbClr val="5284C4"/>
                </a:solidFill>
                <a:latin typeface="Segoe UI"/>
                <a:cs typeface="Segoe UI"/>
              </a:rPr>
              <a:t>о</a:t>
            </a:r>
            <a:r>
              <a:rPr sz="1800" b="1" spc="-55" dirty="0">
                <a:solidFill>
                  <a:srgbClr val="5284C4"/>
                </a:solidFill>
                <a:latin typeface="Segoe UI"/>
                <a:cs typeface="Segoe UI"/>
              </a:rPr>
              <a:t>дс</a:t>
            </a:r>
            <a:r>
              <a:rPr sz="1800" b="1" spc="-85" dirty="0">
                <a:solidFill>
                  <a:srgbClr val="5284C4"/>
                </a:solidFill>
                <a:latin typeface="Segoe UI"/>
                <a:cs typeface="Segoe UI"/>
              </a:rPr>
              <a:t>к</a:t>
            </a:r>
            <a:r>
              <a:rPr sz="1800" b="1" spc="-55" dirty="0">
                <a:solidFill>
                  <a:srgbClr val="5284C4"/>
                </a:solidFill>
                <a:latin typeface="Segoe UI"/>
                <a:cs typeface="Segoe UI"/>
              </a:rPr>
              <a:t>о</a:t>
            </a:r>
            <a:r>
              <a:rPr sz="1800" b="1" dirty="0">
                <a:solidFill>
                  <a:srgbClr val="5284C4"/>
                </a:solidFill>
                <a:latin typeface="Segoe UI"/>
                <a:cs typeface="Segoe UI"/>
              </a:rPr>
              <a:t>й</a:t>
            </a:r>
            <a:r>
              <a:rPr sz="1800" b="1" spc="-110" dirty="0">
                <a:solidFill>
                  <a:srgbClr val="5284C4"/>
                </a:solidFill>
                <a:latin typeface="Segoe UI"/>
                <a:cs typeface="Segoe UI"/>
              </a:rPr>
              <a:t> </a:t>
            </a:r>
            <a:r>
              <a:rPr sz="1800" b="1" spc="-55" dirty="0">
                <a:solidFill>
                  <a:srgbClr val="5284C4"/>
                </a:solidFill>
                <a:latin typeface="Segoe UI"/>
                <a:cs typeface="Segoe UI"/>
              </a:rPr>
              <a:t>области</a:t>
            </a:r>
            <a:r>
              <a:rPr sz="1800" b="1" dirty="0">
                <a:solidFill>
                  <a:srgbClr val="5284C4"/>
                </a:solidFill>
                <a:latin typeface="Segoe UI"/>
                <a:cs typeface="Segoe UI"/>
              </a:rPr>
              <a:t>,</a:t>
            </a:r>
            <a:r>
              <a:rPr sz="1800" b="1" spc="-110" dirty="0">
                <a:solidFill>
                  <a:srgbClr val="5284C4"/>
                </a:solidFill>
                <a:latin typeface="Segoe UI"/>
                <a:cs typeface="Segoe UI"/>
              </a:rPr>
              <a:t> </a:t>
            </a:r>
            <a:r>
              <a:rPr sz="1800" b="1" spc="-40" dirty="0">
                <a:solidFill>
                  <a:srgbClr val="5284C4"/>
                </a:solidFill>
                <a:latin typeface="Segoe UI"/>
                <a:cs typeface="Segoe UI"/>
              </a:rPr>
              <a:t>внедряющи</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0" dirty="0">
                <a:solidFill>
                  <a:srgbClr val="5284C4"/>
                </a:solidFill>
                <a:latin typeface="Segoe UI"/>
                <a:cs typeface="Segoe UI"/>
              </a:rPr>
              <a:t>инновационны</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0" dirty="0">
                <a:solidFill>
                  <a:srgbClr val="5284C4"/>
                </a:solidFill>
                <a:latin typeface="Segoe UI"/>
                <a:cs typeface="Segoe UI"/>
              </a:rPr>
              <a:t>об</a:t>
            </a:r>
            <a:r>
              <a:rPr sz="1800" b="1" spc="-55" dirty="0">
                <a:solidFill>
                  <a:srgbClr val="5284C4"/>
                </a:solidFill>
                <a:latin typeface="Segoe UI"/>
                <a:cs typeface="Segoe UI"/>
              </a:rPr>
              <a:t>р</a:t>
            </a:r>
            <a:r>
              <a:rPr sz="1800" b="1" spc="-40" dirty="0">
                <a:solidFill>
                  <a:srgbClr val="5284C4"/>
                </a:solidFill>
                <a:latin typeface="Segoe UI"/>
                <a:cs typeface="Segoe UI"/>
              </a:rPr>
              <a:t>азова</a:t>
            </a:r>
            <a:r>
              <a:rPr sz="1800" b="1" spc="-65" dirty="0">
                <a:solidFill>
                  <a:srgbClr val="5284C4"/>
                </a:solidFill>
                <a:latin typeface="Segoe UI"/>
                <a:cs typeface="Segoe UI"/>
              </a:rPr>
              <a:t>т</a:t>
            </a:r>
            <a:r>
              <a:rPr sz="1800" b="1" spc="-40" dirty="0">
                <a:solidFill>
                  <a:srgbClr val="5284C4"/>
                </a:solidFill>
                <a:latin typeface="Segoe UI"/>
                <a:cs typeface="Segoe UI"/>
              </a:rPr>
              <a:t>ельные прог</a:t>
            </a:r>
            <a:r>
              <a:rPr sz="1800" b="1" spc="-55" dirty="0">
                <a:solidFill>
                  <a:srgbClr val="5284C4"/>
                </a:solidFill>
                <a:latin typeface="Segoe UI"/>
                <a:cs typeface="Segoe UI"/>
              </a:rPr>
              <a:t>р</a:t>
            </a:r>
            <a:r>
              <a:rPr sz="1800" b="1" spc="-40" dirty="0">
                <a:solidFill>
                  <a:srgbClr val="5284C4"/>
                </a:solidFill>
                <a:latin typeface="Segoe UI"/>
                <a:cs typeface="Segoe UI"/>
              </a:rPr>
              <a:t>аммы</a:t>
            </a:r>
            <a:r>
              <a:rPr sz="1800" b="1" dirty="0">
                <a:solidFill>
                  <a:srgbClr val="5284C4"/>
                </a:solidFill>
                <a:latin typeface="Segoe UI"/>
                <a:cs typeface="Segoe UI"/>
              </a:rPr>
              <a:t>,</a:t>
            </a:r>
            <a:r>
              <a:rPr sz="1800" b="1" spc="-75" dirty="0">
                <a:solidFill>
                  <a:srgbClr val="5284C4"/>
                </a:solidFill>
                <a:latin typeface="Segoe UI"/>
                <a:cs typeface="Segoe UI"/>
              </a:rPr>
              <a:t> </a:t>
            </a:r>
            <a:r>
              <a:rPr sz="1800" b="1" dirty="0">
                <a:solidFill>
                  <a:srgbClr val="5284C4"/>
                </a:solidFill>
                <a:latin typeface="Segoe UI"/>
                <a:cs typeface="Segoe UI"/>
              </a:rPr>
              <a:t>в</a:t>
            </a:r>
            <a:r>
              <a:rPr sz="1800" b="1" spc="-75" dirty="0">
                <a:solidFill>
                  <a:srgbClr val="5284C4"/>
                </a:solidFill>
                <a:latin typeface="Segoe UI"/>
                <a:cs typeface="Segoe UI"/>
              </a:rPr>
              <a:t> </a:t>
            </a:r>
            <a:r>
              <a:rPr sz="1800" b="1" spc="-40" dirty="0">
                <a:solidFill>
                  <a:srgbClr val="5284C4"/>
                </a:solidFill>
                <a:latin typeface="Segoe UI"/>
                <a:cs typeface="Segoe UI"/>
              </a:rPr>
              <a:t>202</a:t>
            </a:r>
            <a:r>
              <a:rPr sz="1800" b="1" dirty="0">
                <a:solidFill>
                  <a:srgbClr val="5284C4"/>
                </a:solidFill>
                <a:latin typeface="Segoe UI"/>
                <a:cs typeface="Segoe UI"/>
              </a:rPr>
              <a:t>1</a:t>
            </a:r>
            <a:r>
              <a:rPr sz="1800" b="1" spc="-75" dirty="0">
                <a:solidFill>
                  <a:srgbClr val="5284C4"/>
                </a:solidFill>
                <a:latin typeface="Segoe UI"/>
                <a:cs typeface="Segoe UI"/>
              </a:rPr>
              <a:t> </a:t>
            </a:r>
            <a:r>
              <a:rPr sz="1800" b="1" spc="-65" dirty="0">
                <a:solidFill>
                  <a:srgbClr val="5284C4"/>
                </a:solidFill>
                <a:latin typeface="Segoe UI"/>
                <a:cs typeface="Segoe UI"/>
              </a:rPr>
              <a:t>г</a:t>
            </a:r>
            <a:r>
              <a:rPr sz="1800" b="1" spc="-55" dirty="0">
                <a:solidFill>
                  <a:srgbClr val="5284C4"/>
                </a:solidFill>
                <a:latin typeface="Segoe UI"/>
                <a:cs typeface="Segoe UI"/>
              </a:rPr>
              <a:t>о</a:t>
            </a:r>
            <a:r>
              <a:rPr sz="1800" b="1" spc="-40" dirty="0">
                <a:solidFill>
                  <a:srgbClr val="5284C4"/>
                </a:solidFill>
                <a:latin typeface="Segoe UI"/>
                <a:cs typeface="Segoe UI"/>
              </a:rPr>
              <a:t>ду</a:t>
            </a:r>
            <a:endParaRPr sz="1800">
              <a:latin typeface="Segoe UI"/>
              <a:cs typeface="Segoe UI"/>
            </a:endParaRPr>
          </a:p>
          <a:p>
            <a:pPr marL="5458460">
              <a:lnSpc>
                <a:spcPts val="1814"/>
              </a:lnSpc>
            </a:pPr>
            <a:r>
              <a:rPr sz="1600" b="1" spc="-35" dirty="0">
                <a:solidFill>
                  <a:srgbClr val="7A9BD1"/>
                </a:solidFill>
                <a:latin typeface="Segoe UI"/>
                <a:cs typeface="Segoe UI"/>
              </a:rPr>
              <a:t>Общеоб</a:t>
            </a:r>
            <a:r>
              <a:rPr sz="1600" b="1" spc="-50" dirty="0">
                <a:solidFill>
                  <a:srgbClr val="7A9BD1"/>
                </a:solidFill>
                <a:latin typeface="Segoe UI"/>
                <a:cs typeface="Segoe UI"/>
              </a:rPr>
              <a:t>р</a:t>
            </a:r>
            <a:r>
              <a:rPr sz="1600" b="1" spc="-35" dirty="0">
                <a:solidFill>
                  <a:srgbClr val="7A9BD1"/>
                </a:solidFill>
                <a:latin typeface="Segoe UI"/>
                <a:cs typeface="Segoe UI"/>
              </a:rPr>
              <a:t>азова</a:t>
            </a:r>
            <a:r>
              <a:rPr sz="1600" b="1" spc="-60" dirty="0">
                <a:solidFill>
                  <a:srgbClr val="7A9BD1"/>
                </a:solidFill>
                <a:latin typeface="Segoe UI"/>
                <a:cs typeface="Segoe UI"/>
              </a:rPr>
              <a:t>т</a:t>
            </a:r>
            <a:r>
              <a:rPr sz="1600" b="1" spc="-35" dirty="0">
                <a:solidFill>
                  <a:srgbClr val="7A9BD1"/>
                </a:solidFill>
                <a:latin typeface="Segoe UI"/>
                <a:cs typeface="Segoe UI"/>
              </a:rPr>
              <a:t>ельны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ор</a:t>
            </a:r>
            <a:r>
              <a:rPr sz="1600" b="1" spc="-70" dirty="0">
                <a:solidFill>
                  <a:srgbClr val="7A9BD1"/>
                </a:solidFill>
                <a:latin typeface="Segoe UI"/>
                <a:cs typeface="Segoe UI"/>
              </a:rPr>
              <a:t>г</a:t>
            </a:r>
            <a:r>
              <a:rPr sz="1600" b="1" spc="-35" dirty="0">
                <a:solidFill>
                  <a:srgbClr val="7A9BD1"/>
                </a:solidFill>
                <a:latin typeface="Segoe UI"/>
                <a:cs typeface="Segoe UI"/>
              </a:rPr>
              <a:t>анизации</a:t>
            </a:r>
            <a:endParaRPr sz="1600">
              <a:latin typeface="Segoe UI"/>
              <a:cs typeface="Segoe UI"/>
            </a:endParaRPr>
          </a:p>
        </p:txBody>
      </p:sp>
      <p:sp>
        <p:nvSpPr>
          <p:cNvPr id="39" name="object 39"/>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40" name="object 40"/>
          <p:cNvSpPr/>
          <p:nvPr/>
        </p:nvSpPr>
        <p:spPr>
          <a:xfrm>
            <a:off x="1650949" y="1863001"/>
            <a:ext cx="6912609" cy="4922520"/>
          </a:xfrm>
          <a:custGeom>
            <a:avLst/>
            <a:gdLst/>
            <a:ahLst/>
            <a:cxnLst/>
            <a:rect l="l" t="t" r="r" b="b"/>
            <a:pathLst>
              <a:path w="6912609" h="4922520">
                <a:moveTo>
                  <a:pt x="0" y="4922443"/>
                </a:moveTo>
                <a:lnTo>
                  <a:pt x="6912394" y="4922443"/>
                </a:lnTo>
                <a:lnTo>
                  <a:pt x="6912394" y="0"/>
                </a:lnTo>
                <a:lnTo>
                  <a:pt x="0" y="0"/>
                </a:lnTo>
                <a:lnTo>
                  <a:pt x="0" y="4922443"/>
                </a:lnTo>
                <a:close/>
              </a:path>
            </a:pathLst>
          </a:custGeom>
          <a:solidFill>
            <a:srgbClr val="6790CA"/>
          </a:solidFill>
        </p:spPr>
        <p:txBody>
          <a:bodyPr wrap="square" lIns="0" tIns="0" rIns="0" bIns="0" rtlCol="0"/>
          <a:lstStyle/>
          <a:p>
            <a:endParaRPr/>
          </a:p>
        </p:txBody>
      </p:sp>
      <p:sp>
        <p:nvSpPr>
          <p:cNvPr id="41" name="object 41"/>
          <p:cNvSpPr txBox="1"/>
          <p:nvPr/>
        </p:nvSpPr>
        <p:spPr>
          <a:xfrm>
            <a:off x="1829360" y="1931958"/>
            <a:ext cx="6555105" cy="3692525"/>
          </a:xfrm>
          <a:prstGeom prst="rect">
            <a:avLst/>
          </a:prstGeom>
        </p:spPr>
        <p:txBody>
          <a:bodyPr vert="horz" wrap="square" lIns="0" tIns="0" rIns="0" bIns="0" rtlCol="0">
            <a:spAutoFit/>
          </a:bodyPr>
          <a:lstStyle/>
          <a:p>
            <a:pPr marL="12700" marR="469900">
              <a:lnSpc>
                <a:spcPts val="1500"/>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АО</a:t>
            </a:r>
            <a:r>
              <a:rPr sz="1300" b="1" dirty="0">
                <a:solidFill>
                  <a:srgbClr val="FFFFFF"/>
                </a:solidFill>
                <a:latin typeface="Segoe UI"/>
                <a:cs typeface="Segoe UI"/>
              </a:rPr>
              <a:t>У «Ш</a:t>
            </a:r>
            <a:r>
              <a:rPr sz="1300" b="1" spc="-25" dirty="0">
                <a:solidFill>
                  <a:srgbClr val="FFFFFF"/>
                </a:solidFill>
                <a:latin typeface="Segoe UI"/>
                <a:cs typeface="Segoe UI"/>
              </a:rPr>
              <a:t>к</a:t>
            </a:r>
            <a:r>
              <a:rPr sz="1300" b="1" dirty="0">
                <a:solidFill>
                  <a:srgbClr val="FFFFFF"/>
                </a:solidFill>
                <a:latin typeface="Segoe UI"/>
                <a:cs typeface="Segoe UI"/>
              </a:rPr>
              <a:t>ола № 70 с у</a:t>
            </a:r>
            <a:r>
              <a:rPr sz="1300" b="1" spc="-40" dirty="0">
                <a:solidFill>
                  <a:srgbClr val="FFFFFF"/>
                </a:solidFill>
                <a:latin typeface="Segoe UI"/>
                <a:cs typeface="Segoe UI"/>
              </a:rPr>
              <a:t>г</a:t>
            </a:r>
            <a:r>
              <a:rPr sz="1300" b="1" dirty="0">
                <a:solidFill>
                  <a:srgbClr val="FFFFFF"/>
                </a:solidFill>
                <a:latin typeface="Segoe UI"/>
                <a:cs typeface="Segoe UI"/>
              </a:rPr>
              <a:t>лубленным изучением </a:t>
            </a:r>
            <a:r>
              <a:rPr sz="1300" b="1" spc="-20" dirty="0">
                <a:solidFill>
                  <a:srgbClr val="FFFFFF"/>
                </a:solidFill>
                <a:latin typeface="Segoe UI"/>
                <a:cs typeface="Segoe UI"/>
              </a:rPr>
              <a:t>от</a:t>
            </a:r>
            <a:r>
              <a:rPr sz="1300" b="1" dirty="0">
                <a:solidFill>
                  <a:srgbClr val="FFFFFF"/>
                </a:solidFill>
                <a:latin typeface="Segoe UI"/>
                <a:cs typeface="Segoe UI"/>
              </a:rPr>
              <a:t>дельных предме</a:t>
            </a:r>
            <a:r>
              <a:rPr sz="1300" b="1" spc="-25" dirty="0">
                <a:solidFill>
                  <a:srgbClr val="FFFFFF"/>
                </a:solidFill>
                <a:latin typeface="Segoe UI"/>
                <a:cs typeface="Segoe UI"/>
              </a:rPr>
              <a:t>т</a:t>
            </a:r>
            <a:r>
              <a:rPr sz="1300" b="1" dirty="0">
                <a:solidFill>
                  <a:srgbClr val="FFFFFF"/>
                </a:solidFill>
                <a:latin typeface="Segoe UI"/>
                <a:cs typeface="Segoe UI"/>
              </a:rPr>
              <a:t>ов»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marR="469900">
              <a:lnSpc>
                <a:spcPts val="1500"/>
              </a:lnSpc>
              <a:spcBef>
                <a:spcPts val="2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АО</a:t>
            </a:r>
            <a:r>
              <a:rPr sz="1300" b="1" dirty="0">
                <a:solidFill>
                  <a:srgbClr val="FFFFFF"/>
                </a:solidFill>
                <a:latin typeface="Segoe UI"/>
                <a:cs typeface="Segoe UI"/>
              </a:rPr>
              <a:t>У «Ш</a:t>
            </a:r>
            <a:r>
              <a:rPr sz="1300" b="1" spc="-25" dirty="0">
                <a:solidFill>
                  <a:srgbClr val="FFFFFF"/>
                </a:solidFill>
                <a:latin typeface="Segoe UI"/>
                <a:cs typeface="Segoe UI"/>
              </a:rPr>
              <a:t>к</a:t>
            </a:r>
            <a:r>
              <a:rPr sz="1300" b="1" dirty="0">
                <a:solidFill>
                  <a:srgbClr val="FFFFFF"/>
                </a:solidFill>
                <a:latin typeface="Segoe UI"/>
                <a:cs typeface="Segoe UI"/>
              </a:rPr>
              <a:t>ола № 74 с у</a:t>
            </a:r>
            <a:r>
              <a:rPr sz="1300" b="1" spc="-40" dirty="0">
                <a:solidFill>
                  <a:srgbClr val="FFFFFF"/>
                </a:solidFill>
                <a:latin typeface="Segoe UI"/>
                <a:cs typeface="Segoe UI"/>
              </a:rPr>
              <a:t>г</a:t>
            </a:r>
            <a:r>
              <a:rPr sz="1300" b="1" dirty="0">
                <a:solidFill>
                  <a:srgbClr val="FFFFFF"/>
                </a:solidFill>
                <a:latin typeface="Segoe UI"/>
                <a:cs typeface="Segoe UI"/>
              </a:rPr>
              <a:t>лубленным изучением </a:t>
            </a:r>
            <a:r>
              <a:rPr sz="1300" b="1" spc="-20" dirty="0">
                <a:solidFill>
                  <a:srgbClr val="FFFFFF"/>
                </a:solidFill>
                <a:latin typeface="Segoe UI"/>
                <a:cs typeface="Segoe UI"/>
              </a:rPr>
              <a:t>от</a:t>
            </a:r>
            <a:r>
              <a:rPr sz="1300" b="1" dirty="0">
                <a:solidFill>
                  <a:srgbClr val="FFFFFF"/>
                </a:solidFill>
                <a:latin typeface="Segoe UI"/>
                <a:cs typeface="Segoe UI"/>
              </a:rPr>
              <a:t>дельных предме</a:t>
            </a:r>
            <a:r>
              <a:rPr sz="1300" b="1" spc="-25" dirty="0">
                <a:solidFill>
                  <a:srgbClr val="FFFFFF"/>
                </a:solidFill>
                <a:latin typeface="Segoe UI"/>
                <a:cs typeface="Segoe UI"/>
              </a:rPr>
              <a:t>т</a:t>
            </a:r>
            <a:r>
              <a:rPr sz="1300" b="1" dirty="0">
                <a:solidFill>
                  <a:srgbClr val="FFFFFF"/>
                </a:solidFill>
                <a:latin typeface="Segoe UI"/>
                <a:cs typeface="Segoe UI"/>
              </a:rPr>
              <a:t>ов»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a:lnSpc>
                <a:spcPts val="1639"/>
              </a:lnSpc>
              <a:spcBef>
                <a:spcPts val="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АО</a:t>
            </a:r>
            <a:r>
              <a:rPr sz="1300" b="1" dirty="0">
                <a:solidFill>
                  <a:srgbClr val="FFFFFF"/>
                </a:solidFill>
                <a:latin typeface="Segoe UI"/>
                <a:cs typeface="Segoe UI"/>
              </a:rPr>
              <a:t>У «Средняя ш</a:t>
            </a:r>
            <a:r>
              <a:rPr sz="1300" b="1" spc="-25" dirty="0">
                <a:solidFill>
                  <a:srgbClr val="FFFFFF"/>
                </a:solidFill>
                <a:latin typeface="Segoe UI"/>
                <a:cs typeface="Segoe UI"/>
              </a:rPr>
              <a:t>к</a:t>
            </a:r>
            <a:r>
              <a:rPr sz="1300" b="1" dirty="0">
                <a:solidFill>
                  <a:srgbClr val="FFFFFF"/>
                </a:solidFill>
                <a:latin typeface="Segoe UI"/>
                <a:cs typeface="Segoe UI"/>
              </a:rPr>
              <a:t>ола № 9</a:t>
            </a:r>
            <a:endParaRPr sz="1300">
              <a:latin typeface="Segoe UI"/>
              <a:cs typeface="Segoe UI"/>
            </a:endParaRPr>
          </a:p>
          <a:p>
            <a:pPr marL="12700" marR="2435860">
              <a:lnSpc>
                <a:spcPts val="1500"/>
              </a:lnSpc>
              <a:spcBef>
                <a:spcPts val="60"/>
              </a:spcBef>
            </a:pPr>
            <a:r>
              <a:rPr sz="1300" b="1" dirty="0">
                <a:solidFill>
                  <a:srgbClr val="FFFFFF"/>
                </a:solidFill>
                <a:latin typeface="Segoe UI"/>
                <a:cs typeface="Segoe UI"/>
              </a:rPr>
              <a:t>с у</a:t>
            </a:r>
            <a:r>
              <a:rPr sz="1300" b="1" spc="-40" dirty="0">
                <a:solidFill>
                  <a:srgbClr val="FFFFFF"/>
                </a:solidFill>
                <a:latin typeface="Segoe UI"/>
                <a:cs typeface="Segoe UI"/>
              </a:rPr>
              <a:t>г</a:t>
            </a:r>
            <a:r>
              <a:rPr sz="1300" b="1" dirty="0">
                <a:solidFill>
                  <a:srgbClr val="FFFFFF"/>
                </a:solidFill>
                <a:latin typeface="Segoe UI"/>
                <a:cs typeface="Segoe UI"/>
              </a:rPr>
              <a:t>лубленным изучением </a:t>
            </a:r>
            <a:r>
              <a:rPr sz="1300" b="1" spc="-20" dirty="0">
                <a:solidFill>
                  <a:srgbClr val="FFFFFF"/>
                </a:solidFill>
                <a:latin typeface="Segoe UI"/>
                <a:cs typeface="Segoe UI"/>
              </a:rPr>
              <a:t>от</a:t>
            </a:r>
            <a:r>
              <a:rPr sz="1300" b="1" dirty="0">
                <a:solidFill>
                  <a:srgbClr val="FFFFFF"/>
                </a:solidFill>
                <a:latin typeface="Segoe UI"/>
                <a:cs typeface="Segoe UI"/>
              </a:rPr>
              <a:t>дельных предме</a:t>
            </a:r>
            <a:r>
              <a:rPr sz="1300" b="1" spc="-25" dirty="0">
                <a:solidFill>
                  <a:srgbClr val="FFFFFF"/>
                </a:solidFill>
                <a:latin typeface="Segoe UI"/>
                <a:cs typeface="Segoe UI"/>
              </a:rPr>
              <a:t>т</a:t>
            </a:r>
            <a:r>
              <a:rPr sz="1300" b="1" dirty="0">
                <a:solidFill>
                  <a:srgbClr val="FFFFFF"/>
                </a:solidFill>
                <a:latin typeface="Segoe UI"/>
                <a:cs typeface="Segoe UI"/>
              </a:rPr>
              <a:t>ов» </a:t>
            </a:r>
            <a:r>
              <a:rPr sz="1300" b="1" spc="-45" dirty="0">
                <a:solidFill>
                  <a:srgbClr val="FFFFFF"/>
                </a:solidFill>
                <a:latin typeface="Segoe UI"/>
                <a:cs typeface="Segoe UI"/>
              </a:rPr>
              <a:t>г</a:t>
            </a:r>
            <a:r>
              <a:rPr sz="1300" b="1" dirty="0">
                <a:solidFill>
                  <a:srgbClr val="FFFFFF"/>
                </a:solidFill>
                <a:latin typeface="Segoe UI"/>
                <a:cs typeface="Segoe UI"/>
              </a:rPr>
              <a:t>. Павлово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ts val="1639"/>
              </a:lnSpc>
              <a:spcBef>
                <a:spcPts val="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«Средняя ш</a:t>
            </a:r>
            <a:r>
              <a:rPr sz="1300" b="1" spc="-25" dirty="0">
                <a:solidFill>
                  <a:srgbClr val="FFFFFF"/>
                </a:solidFill>
                <a:latin typeface="Segoe UI"/>
                <a:cs typeface="Segoe UI"/>
              </a:rPr>
              <a:t>к</a:t>
            </a:r>
            <a:r>
              <a:rPr sz="1300" b="1" dirty="0">
                <a:solidFill>
                  <a:srgbClr val="FFFFFF"/>
                </a:solidFill>
                <a:latin typeface="Segoe UI"/>
                <a:cs typeface="Segoe UI"/>
              </a:rPr>
              <a:t>ола № 70»</a:t>
            </a:r>
            <a:endParaRPr sz="1300">
              <a:latin typeface="Segoe UI"/>
              <a:cs typeface="Segoe UI"/>
            </a:endParaRPr>
          </a:p>
          <a:p>
            <a:pPr marL="12700">
              <a:lnSpc>
                <a:spcPts val="1520"/>
              </a:lnSpc>
            </a:pPr>
            <a:r>
              <a:rPr sz="1300" b="1" spc="-45" dirty="0">
                <a:solidFill>
                  <a:srgbClr val="FFFFFF"/>
                </a:solidFill>
                <a:latin typeface="Segoe UI"/>
                <a:cs typeface="Segoe UI"/>
              </a:rPr>
              <a:t>г</a:t>
            </a:r>
            <a:r>
              <a:rPr sz="1300" b="1" dirty="0">
                <a:solidFill>
                  <a:srgbClr val="FFFFFF"/>
                </a:solidFill>
                <a:latin typeface="Segoe UI"/>
                <a:cs typeface="Segoe UI"/>
              </a:rPr>
              <a:t>. Дзе</a:t>
            </a:r>
            <a:r>
              <a:rPr sz="1300" b="1" spc="-25" dirty="0">
                <a:solidFill>
                  <a:srgbClr val="FFFFFF"/>
                </a:solidFill>
                <a:latin typeface="Segoe UI"/>
                <a:cs typeface="Segoe UI"/>
              </a:rPr>
              <a:t>р</a:t>
            </a:r>
            <a:r>
              <a:rPr sz="1300" b="1" dirty="0">
                <a:solidFill>
                  <a:srgbClr val="FFFFFF"/>
                </a:solidFill>
                <a:latin typeface="Segoe UI"/>
                <a:cs typeface="Segoe UI"/>
              </a:rPr>
              <a:t>жинска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marR="5080">
              <a:lnSpc>
                <a:spcPts val="1500"/>
              </a:lnSpc>
              <a:spcBef>
                <a:spcPts val="32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«Ш</a:t>
            </a:r>
            <a:r>
              <a:rPr sz="1300" b="1" spc="-25" dirty="0">
                <a:solidFill>
                  <a:srgbClr val="FFFFFF"/>
                </a:solidFill>
                <a:latin typeface="Segoe UI"/>
                <a:cs typeface="Segoe UI"/>
              </a:rPr>
              <a:t>к</a:t>
            </a:r>
            <a:r>
              <a:rPr sz="1300" b="1" dirty="0">
                <a:solidFill>
                  <a:srgbClr val="FFFFFF"/>
                </a:solidFill>
                <a:latin typeface="Segoe UI"/>
                <a:cs typeface="Segoe UI"/>
              </a:rPr>
              <a:t>ола № 12 с у</a:t>
            </a:r>
            <a:r>
              <a:rPr sz="1300" b="1" spc="-40" dirty="0">
                <a:solidFill>
                  <a:srgbClr val="FFFFFF"/>
                </a:solidFill>
                <a:latin typeface="Segoe UI"/>
                <a:cs typeface="Segoe UI"/>
              </a:rPr>
              <a:t>г</a:t>
            </a:r>
            <a:r>
              <a:rPr sz="1300" b="1" dirty="0">
                <a:solidFill>
                  <a:srgbClr val="FFFFFF"/>
                </a:solidFill>
                <a:latin typeface="Segoe UI"/>
                <a:cs typeface="Segoe UI"/>
              </a:rPr>
              <a:t>лубленным изучением </a:t>
            </a:r>
            <a:r>
              <a:rPr sz="1300" b="1" spc="-20" dirty="0">
                <a:solidFill>
                  <a:srgbClr val="FFFFFF"/>
                </a:solidFill>
                <a:latin typeface="Segoe UI"/>
                <a:cs typeface="Segoe UI"/>
              </a:rPr>
              <a:t>от</a:t>
            </a:r>
            <a:r>
              <a:rPr sz="1300" b="1" dirty="0">
                <a:solidFill>
                  <a:srgbClr val="FFFFFF"/>
                </a:solidFill>
                <a:latin typeface="Segoe UI"/>
                <a:cs typeface="Segoe UI"/>
              </a:rPr>
              <a:t>дельных предме</a:t>
            </a:r>
            <a:r>
              <a:rPr sz="1300" b="1" spc="-20" dirty="0">
                <a:solidFill>
                  <a:srgbClr val="FFFFFF"/>
                </a:solidFill>
                <a:latin typeface="Segoe UI"/>
                <a:cs typeface="Segoe UI"/>
              </a:rPr>
              <a:t>т</a:t>
            </a:r>
            <a:r>
              <a:rPr sz="1300" b="1" dirty="0">
                <a:solidFill>
                  <a:srgbClr val="FFFFFF"/>
                </a:solidFill>
                <a:latin typeface="Segoe UI"/>
                <a:cs typeface="Segoe UI"/>
              </a:rPr>
              <a:t>ов имени Е. П. Шнитни</a:t>
            </a:r>
            <a:r>
              <a:rPr sz="1300" b="1" spc="-25" dirty="0">
                <a:solidFill>
                  <a:srgbClr val="FFFFFF"/>
                </a:solidFill>
                <a:latin typeface="Segoe UI"/>
                <a:cs typeface="Segoe UI"/>
              </a:rPr>
              <a:t>к</a:t>
            </a:r>
            <a:r>
              <a:rPr sz="1300" b="1" dirty="0">
                <a:solidFill>
                  <a:srgbClr val="FFFFFF"/>
                </a:solidFill>
                <a:latin typeface="Segoe UI"/>
                <a:cs typeface="Segoe UI"/>
              </a:rPr>
              <a:t>ова»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marR="161925">
              <a:lnSpc>
                <a:spcPts val="1500"/>
              </a:lnSpc>
              <a:spcBef>
                <a:spcPts val="2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«Ша</a:t>
            </a:r>
            <a:r>
              <a:rPr sz="1300" b="1" spc="-15" dirty="0">
                <a:solidFill>
                  <a:srgbClr val="FFFFFF"/>
                </a:solidFill>
                <a:latin typeface="Segoe UI"/>
                <a:cs typeface="Segoe UI"/>
              </a:rPr>
              <a:t>р</a:t>
            </a:r>
            <a:r>
              <a:rPr sz="1300" b="1" dirty="0">
                <a:solidFill>
                  <a:srgbClr val="FFFFFF"/>
                </a:solidFill>
                <a:latin typeface="Segoe UI"/>
                <a:cs typeface="Segoe UI"/>
              </a:rPr>
              <a:t>ан</a:t>
            </a:r>
            <a:r>
              <a:rPr sz="1300" b="1" spc="-20" dirty="0">
                <a:solidFill>
                  <a:srgbClr val="FFFFFF"/>
                </a:solidFill>
                <a:latin typeface="Segoe UI"/>
                <a:cs typeface="Segoe UI"/>
              </a:rPr>
              <a:t>г</a:t>
            </a:r>
            <a:r>
              <a:rPr sz="1300" b="1" dirty="0">
                <a:solidFill>
                  <a:srgbClr val="FFFFFF"/>
                </a:solidFill>
                <a:latin typeface="Segoe UI"/>
                <a:cs typeface="Segoe UI"/>
              </a:rPr>
              <a:t>ская средняя ш</a:t>
            </a:r>
            <a:r>
              <a:rPr sz="1300" b="1" spc="-25" dirty="0">
                <a:solidFill>
                  <a:srgbClr val="FFFFFF"/>
                </a:solidFill>
                <a:latin typeface="Segoe UI"/>
                <a:cs typeface="Segoe UI"/>
              </a:rPr>
              <a:t>к</a:t>
            </a:r>
            <a:r>
              <a:rPr sz="1300" b="1" dirty="0">
                <a:solidFill>
                  <a:srgbClr val="FFFFFF"/>
                </a:solidFill>
                <a:latin typeface="Segoe UI"/>
                <a:cs typeface="Segoe UI"/>
              </a:rPr>
              <a:t>ола» Ша</a:t>
            </a:r>
            <a:r>
              <a:rPr sz="1300" b="1" spc="-15" dirty="0">
                <a:solidFill>
                  <a:srgbClr val="FFFFFF"/>
                </a:solidFill>
                <a:latin typeface="Segoe UI"/>
                <a:cs typeface="Segoe UI"/>
              </a:rPr>
              <a:t>р</a:t>
            </a:r>
            <a:r>
              <a:rPr sz="1300" b="1" dirty="0">
                <a:solidFill>
                  <a:srgbClr val="FFFFFF"/>
                </a:solidFill>
                <a:latin typeface="Segoe UI"/>
                <a:cs typeface="Segoe UI"/>
              </a:rPr>
              <a:t>ан</a:t>
            </a:r>
            <a:r>
              <a:rPr sz="1300" b="1" spc="-20" dirty="0">
                <a:solidFill>
                  <a:srgbClr val="FFFFFF"/>
                </a:solidFill>
                <a:latin typeface="Segoe UI"/>
                <a:cs typeface="Segoe UI"/>
              </a:rPr>
              <a:t>г</a:t>
            </a:r>
            <a:r>
              <a:rPr sz="1300" b="1" dirty="0">
                <a:solidFill>
                  <a:srgbClr val="FFFFFF"/>
                </a:solidFill>
                <a:latin typeface="Segoe UI"/>
                <a:cs typeface="Segoe UI"/>
              </a:rPr>
              <a:t>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айона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ts val="1639"/>
              </a:lnSpc>
              <a:spcBef>
                <a:spcPts val="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70" dirty="0">
                <a:solidFill>
                  <a:srgbClr val="F49B58"/>
                </a:solidFill>
                <a:latin typeface="Times New Roman"/>
                <a:cs typeface="Times New Roman"/>
              </a:rPr>
              <a:t> </a:t>
            </a:r>
            <a:r>
              <a:rPr sz="1300" b="1" spc="-40" dirty="0">
                <a:solidFill>
                  <a:srgbClr val="FFFFFF"/>
                </a:solidFill>
                <a:latin typeface="Segoe UI"/>
                <a:cs typeface="Segoe UI"/>
              </a:rPr>
              <a:t>М</a:t>
            </a:r>
            <a:r>
              <a:rPr sz="1300" b="1" spc="-55" dirty="0">
                <a:solidFill>
                  <a:srgbClr val="FFFFFF"/>
                </a:solidFill>
                <a:latin typeface="Segoe UI"/>
                <a:cs typeface="Segoe UI"/>
              </a:rPr>
              <a:t>Б</a:t>
            </a:r>
            <a:r>
              <a:rPr sz="1300" b="1" spc="-50" dirty="0">
                <a:solidFill>
                  <a:srgbClr val="FFFFFF"/>
                </a:solidFill>
                <a:latin typeface="Segoe UI"/>
                <a:cs typeface="Segoe UI"/>
              </a:rPr>
              <a:t>О</a:t>
            </a:r>
            <a:r>
              <a:rPr sz="1300" b="1" dirty="0">
                <a:solidFill>
                  <a:srgbClr val="FFFFFF"/>
                </a:solidFill>
                <a:latin typeface="Segoe UI"/>
                <a:cs typeface="Segoe UI"/>
              </a:rPr>
              <a:t>У</a:t>
            </a:r>
            <a:r>
              <a:rPr sz="1300" b="1" spc="-80" dirty="0">
                <a:solidFill>
                  <a:srgbClr val="FFFFFF"/>
                </a:solidFill>
                <a:latin typeface="Segoe UI"/>
                <a:cs typeface="Segoe UI"/>
              </a:rPr>
              <a:t> </a:t>
            </a:r>
            <a:r>
              <a:rPr sz="1300" b="1" spc="-40" dirty="0">
                <a:solidFill>
                  <a:srgbClr val="FFFFFF"/>
                </a:solidFill>
                <a:latin typeface="Segoe UI"/>
                <a:cs typeface="Segoe UI"/>
              </a:rPr>
              <a:t>«Средня</a:t>
            </a:r>
            <a:r>
              <a:rPr sz="1300" b="1" dirty="0">
                <a:solidFill>
                  <a:srgbClr val="FFFFFF"/>
                </a:solidFill>
                <a:latin typeface="Segoe UI"/>
                <a:cs typeface="Segoe UI"/>
              </a:rPr>
              <a:t>я</a:t>
            </a:r>
            <a:r>
              <a:rPr sz="1300" b="1" spc="-80" dirty="0">
                <a:solidFill>
                  <a:srgbClr val="FFFFFF"/>
                </a:solidFill>
                <a:latin typeface="Segoe UI"/>
                <a:cs typeface="Segoe UI"/>
              </a:rPr>
              <a:t> </a:t>
            </a:r>
            <a:r>
              <a:rPr sz="1300" b="1" spc="-40" dirty="0">
                <a:solidFill>
                  <a:srgbClr val="FFFFFF"/>
                </a:solidFill>
                <a:latin typeface="Segoe UI"/>
                <a:cs typeface="Segoe UI"/>
              </a:rPr>
              <a:t>общеоб</a:t>
            </a:r>
            <a:r>
              <a:rPr sz="1300" b="1" spc="-55" dirty="0">
                <a:solidFill>
                  <a:srgbClr val="FFFFFF"/>
                </a:solidFill>
                <a:latin typeface="Segoe UI"/>
                <a:cs typeface="Segoe UI"/>
              </a:rPr>
              <a:t>р</a:t>
            </a:r>
            <a:r>
              <a:rPr sz="1300" b="1" spc="-40" dirty="0">
                <a:solidFill>
                  <a:srgbClr val="FFFFFF"/>
                </a:solidFill>
                <a:latin typeface="Segoe UI"/>
                <a:cs typeface="Segoe UI"/>
              </a:rPr>
              <a:t>азова</a:t>
            </a:r>
            <a:r>
              <a:rPr sz="1300" b="1" spc="-60" dirty="0">
                <a:solidFill>
                  <a:srgbClr val="FFFFFF"/>
                </a:solidFill>
                <a:latin typeface="Segoe UI"/>
                <a:cs typeface="Segoe UI"/>
              </a:rPr>
              <a:t>т</a:t>
            </a:r>
            <a:r>
              <a:rPr sz="1300" b="1" spc="-40" dirty="0">
                <a:solidFill>
                  <a:srgbClr val="FFFFFF"/>
                </a:solidFill>
                <a:latin typeface="Segoe UI"/>
                <a:cs typeface="Segoe UI"/>
              </a:rPr>
              <a:t>ельна</a:t>
            </a:r>
            <a:r>
              <a:rPr sz="1300" b="1" dirty="0">
                <a:solidFill>
                  <a:srgbClr val="FFFFFF"/>
                </a:solidFill>
                <a:latin typeface="Segoe UI"/>
                <a:cs typeface="Segoe UI"/>
              </a:rPr>
              <a:t>я</a:t>
            </a:r>
            <a:r>
              <a:rPr sz="1300" b="1" spc="-80" dirty="0">
                <a:solidFill>
                  <a:srgbClr val="FFFFFF"/>
                </a:solidFill>
                <a:latin typeface="Segoe UI"/>
                <a:cs typeface="Segoe UI"/>
              </a:rPr>
              <a:t> </a:t>
            </a:r>
            <a:r>
              <a:rPr sz="1300" b="1" spc="-40" dirty="0">
                <a:solidFill>
                  <a:srgbClr val="FFFFFF"/>
                </a:solidFill>
                <a:latin typeface="Segoe UI"/>
                <a:cs typeface="Segoe UI"/>
              </a:rPr>
              <a:t>ш</a:t>
            </a:r>
            <a:r>
              <a:rPr sz="1300" b="1" spc="-60" dirty="0">
                <a:solidFill>
                  <a:srgbClr val="FFFFFF"/>
                </a:solidFill>
                <a:latin typeface="Segoe UI"/>
                <a:cs typeface="Segoe UI"/>
              </a:rPr>
              <a:t>к</a:t>
            </a:r>
            <a:r>
              <a:rPr sz="1300" b="1" spc="-40" dirty="0">
                <a:solidFill>
                  <a:srgbClr val="FFFFFF"/>
                </a:solidFill>
                <a:latin typeface="Segoe UI"/>
                <a:cs typeface="Segoe UI"/>
              </a:rPr>
              <a:t>ол</a:t>
            </a:r>
            <a:r>
              <a:rPr sz="1300" b="1" dirty="0">
                <a:solidFill>
                  <a:srgbClr val="FFFFFF"/>
                </a:solidFill>
                <a:latin typeface="Segoe UI"/>
                <a:cs typeface="Segoe UI"/>
              </a:rPr>
              <a:t>а</a:t>
            </a:r>
            <a:r>
              <a:rPr sz="1300" b="1" spc="-80" dirty="0">
                <a:solidFill>
                  <a:srgbClr val="FFFFFF"/>
                </a:solidFill>
                <a:latin typeface="Segoe UI"/>
                <a:cs typeface="Segoe UI"/>
              </a:rPr>
              <a:t> </a:t>
            </a:r>
            <a:r>
              <a:rPr sz="1300" b="1" dirty="0">
                <a:solidFill>
                  <a:srgbClr val="FFFFFF"/>
                </a:solidFill>
                <a:latin typeface="Segoe UI"/>
                <a:cs typeface="Segoe UI"/>
              </a:rPr>
              <a:t>№</a:t>
            </a:r>
            <a:r>
              <a:rPr sz="1300" b="1" spc="-80" dirty="0">
                <a:solidFill>
                  <a:srgbClr val="FFFFFF"/>
                </a:solidFill>
                <a:latin typeface="Segoe UI"/>
                <a:cs typeface="Segoe UI"/>
              </a:rPr>
              <a:t> </a:t>
            </a:r>
            <a:r>
              <a:rPr sz="1300" b="1" spc="-40" dirty="0">
                <a:solidFill>
                  <a:srgbClr val="FFFFFF"/>
                </a:solidFill>
                <a:latin typeface="Segoe UI"/>
                <a:cs typeface="Segoe UI"/>
              </a:rPr>
              <a:t>14</a:t>
            </a:r>
            <a:endParaRPr sz="1300">
              <a:latin typeface="Segoe UI"/>
              <a:cs typeface="Segoe UI"/>
            </a:endParaRPr>
          </a:p>
          <a:p>
            <a:pPr marL="12700" marR="1174115">
              <a:lnSpc>
                <a:spcPts val="1500"/>
              </a:lnSpc>
              <a:spcBef>
                <a:spcPts val="60"/>
              </a:spcBef>
            </a:pPr>
            <a:r>
              <a:rPr sz="1300" b="1" dirty="0">
                <a:solidFill>
                  <a:srgbClr val="FFFFFF"/>
                </a:solidFill>
                <a:latin typeface="Segoe UI"/>
                <a:cs typeface="Segoe UI"/>
              </a:rPr>
              <a:t>с у</a:t>
            </a:r>
            <a:r>
              <a:rPr sz="1300" b="1" spc="-40" dirty="0">
                <a:solidFill>
                  <a:srgbClr val="FFFFFF"/>
                </a:solidFill>
                <a:latin typeface="Segoe UI"/>
                <a:cs typeface="Segoe UI"/>
              </a:rPr>
              <a:t>г</a:t>
            </a:r>
            <a:r>
              <a:rPr sz="1300" b="1" dirty="0">
                <a:solidFill>
                  <a:srgbClr val="FFFFFF"/>
                </a:solidFill>
                <a:latin typeface="Segoe UI"/>
                <a:cs typeface="Segoe UI"/>
              </a:rPr>
              <a:t>лубленным изучением </a:t>
            </a:r>
            <a:r>
              <a:rPr sz="1300" b="1" spc="-20" dirty="0">
                <a:solidFill>
                  <a:srgbClr val="FFFFFF"/>
                </a:solidFill>
                <a:latin typeface="Segoe UI"/>
                <a:cs typeface="Segoe UI"/>
              </a:rPr>
              <a:t>от</a:t>
            </a:r>
            <a:r>
              <a:rPr sz="1300" b="1" dirty="0">
                <a:solidFill>
                  <a:srgbClr val="FFFFFF"/>
                </a:solidFill>
                <a:latin typeface="Segoe UI"/>
                <a:cs typeface="Segoe UI"/>
              </a:rPr>
              <a:t>дельных предме</a:t>
            </a:r>
            <a:r>
              <a:rPr sz="1300" b="1" spc="-25" dirty="0">
                <a:solidFill>
                  <a:srgbClr val="FFFFFF"/>
                </a:solidFill>
                <a:latin typeface="Segoe UI"/>
                <a:cs typeface="Segoe UI"/>
              </a:rPr>
              <a:t>т</a:t>
            </a:r>
            <a:r>
              <a:rPr sz="1300" b="1" dirty="0">
                <a:solidFill>
                  <a:srgbClr val="FFFFFF"/>
                </a:solidFill>
                <a:latin typeface="Segoe UI"/>
                <a:cs typeface="Segoe UI"/>
              </a:rPr>
              <a:t>ов» Балахнинс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окру</a:t>
            </a:r>
            <a:r>
              <a:rPr sz="1300" b="1" spc="-30" dirty="0">
                <a:solidFill>
                  <a:srgbClr val="FFFFFF"/>
                </a:solidFill>
                <a:latin typeface="Segoe UI"/>
                <a:cs typeface="Segoe UI"/>
              </a:rPr>
              <a:t>г</a:t>
            </a:r>
            <a:r>
              <a:rPr sz="1300" b="1" dirty="0">
                <a:solidFill>
                  <a:srgbClr val="FFFFFF"/>
                </a:solidFill>
                <a:latin typeface="Segoe UI"/>
                <a:cs typeface="Segoe UI"/>
              </a:rPr>
              <a:t>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ts val="1639"/>
              </a:lnSpc>
              <a:spcBef>
                <a:spcPts val="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«Средняя общеоб</a:t>
            </a:r>
            <a:r>
              <a:rPr sz="1300" b="1" spc="-15" dirty="0">
                <a:solidFill>
                  <a:srgbClr val="FFFFFF"/>
                </a:solidFill>
                <a:latin typeface="Segoe UI"/>
                <a:cs typeface="Segoe UI"/>
              </a:rPr>
              <a:t>р</a:t>
            </a:r>
            <a:r>
              <a:rPr sz="1300" b="1" dirty="0">
                <a:solidFill>
                  <a:srgbClr val="FFFFFF"/>
                </a:solidFill>
                <a:latin typeface="Segoe UI"/>
                <a:cs typeface="Segoe UI"/>
              </a:rPr>
              <a:t>азова</a:t>
            </a:r>
            <a:r>
              <a:rPr sz="1300" b="1" spc="-20" dirty="0">
                <a:solidFill>
                  <a:srgbClr val="FFFFFF"/>
                </a:solidFill>
                <a:latin typeface="Segoe UI"/>
                <a:cs typeface="Segoe UI"/>
              </a:rPr>
              <a:t>т</a:t>
            </a:r>
            <a:r>
              <a:rPr sz="1300" b="1" dirty="0">
                <a:solidFill>
                  <a:srgbClr val="FFFFFF"/>
                </a:solidFill>
                <a:latin typeface="Segoe UI"/>
                <a:cs typeface="Segoe UI"/>
              </a:rPr>
              <a:t>ельная</a:t>
            </a:r>
            <a:endParaRPr sz="1300">
              <a:latin typeface="Segoe UI"/>
              <a:cs typeface="Segoe UI"/>
            </a:endParaRPr>
          </a:p>
          <a:p>
            <a:pPr marL="12700">
              <a:lnSpc>
                <a:spcPts val="1520"/>
              </a:lnSpc>
            </a:pPr>
            <a:r>
              <a:rPr sz="1300" b="1" dirty="0">
                <a:solidFill>
                  <a:srgbClr val="FFFFFF"/>
                </a:solidFill>
                <a:latin typeface="Segoe UI"/>
                <a:cs typeface="Segoe UI"/>
              </a:rPr>
              <a:t>ш</a:t>
            </a:r>
            <a:r>
              <a:rPr sz="1300" b="1" spc="-25" dirty="0">
                <a:solidFill>
                  <a:srgbClr val="FFFFFF"/>
                </a:solidFill>
                <a:latin typeface="Segoe UI"/>
                <a:cs typeface="Segoe UI"/>
              </a:rPr>
              <a:t>к</a:t>
            </a:r>
            <a:r>
              <a:rPr sz="1300" b="1" dirty="0">
                <a:solidFill>
                  <a:srgbClr val="FFFFFF"/>
                </a:solidFill>
                <a:latin typeface="Segoe UI"/>
                <a:cs typeface="Segoe UI"/>
              </a:rPr>
              <a:t>ола № 11» Балахнинс</a:t>
            </a:r>
            <a:r>
              <a:rPr sz="1300" b="1" spc="-20"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окру</a:t>
            </a:r>
            <a:r>
              <a:rPr sz="1300" b="1" spc="-30" dirty="0">
                <a:solidFill>
                  <a:srgbClr val="FFFFFF"/>
                </a:solidFill>
                <a:latin typeface="Segoe UI"/>
                <a:cs typeface="Segoe UI"/>
              </a:rPr>
              <a:t>г</a:t>
            </a:r>
            <a:r>
              <a:rPr sz="1300" b="1" dirty="0">
                <a:solidFill>
                  <a:srgbClr val="FFFFFF"/>
                </a:solidFill>
                <a:latin typeface="Segoe UI"/>
                <a:cs typeface="Segoe UI"/>
              </a:rPr>
              <a:t>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p:txBody>
      </p:sp>
      <p:sp>
        <p:nvSpPr>
          <p:cNvPr id="42" name="object 42"/>
          <p:cNvSpPr txBox="1"/>
          <p:nvPr/>
        </p:nvSpPr>
        <p:spPr>
          <a:xfrm>
            <a:off x="1829360" y="5828958"/>
            <a:ext cx="6125845" cy="808990"/>
          </a:xfrm>
          <a:prstGeom prst="rect">
            <a:avLst/>
          </a:prstGeom>
        </p:spPr>
        <p:txBody>
          <a:bodyPr vert="horz" wrap="square" lIns="0" tIns="0" rIns="0" bIns="0" rtlCol="0">
            <a:spAutoFit/>
          </a:bodyPr>
          <a:lstStyle/>
          <a:p>
            <a:pPr marL="12700" marR="5080">
              <a:lnSpc>
                <a:spcPts val="1500"/>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«Б. </a:t>
            </a:r>
            <a:r>
              <a:rPr sz="1300" b="1" spc="-110" dirty="0">
                <a:solidFill>
                  <a:srgbClr val="FFFFFF"/>
                </a:solidFill>
                <a:latin typeface="Segoe UI"/>
                <a:cs typeface="Segoe UI"/>
              </a:rPr>
              <a:t>Т</a:t>
            </a:r>
            <a:r>
              <a:rPr sz="1300" b="1" dirty="0">
                <a:solidFill>
                  <a:srgbClr val="FFFFFF"/>
                </a:solidFill>
                <a:latin typeface="Segoe UI"/>
                <a:cs typeface="Segoe UI"/>
              </a:rPr>
              <a:t>ерсенская средняя общеоб</a:t>
            </a:r>
            <a:r>
              <a:rPr sz="1300" b="1" spc="-15" dirty="0">
                <a:solidFill>
                  <a:srgbClr val="FFFFFF"/>
                </a:solidFill>
                <a:latin typeface="Segoe UI"/>
                <a:cs typeface="Segoe UI"/>
              </a:rPr>
              <a:t>р</a:t>
            </a:r>
            <a:r>
              <a:rPr sz="1300" b="1" dirty="0">
                <a:solidFill>
                  <a:srgbClr val="FFFFFF"/>
                </a:solidFill>
                <a:latin typeface="Segoe UI"/>
                <a:cs typeface="Segoe UI"/>
              </a:rPr>
              <a:t>азова</a:t>
            </a:r>
            <a:r>
              <a:rPr sz="1300" b="1" spc="-20" dirty="0">
                <a:solidFill>
                  <a:srgbClr val="FFFFFF"/>
                </a:solidFill>
                <a:latin typeface="Segoe UI"/>
                <a:cs typeface="Segoe UI"/>
              </a:rPr>
              <a:t>т</a:t>
            </a:r>
            <a:r>
              <a:rPr sz="1300" b="1" dirty="0">
                <a:solidFill>
                  <a:srgbClr val="FFFFFF"/>
                </a:solidFill>
                <a:latin typeface="Segoe UI"/>
                <a:cs typeface="Segoe UI"/>
              </a:rPr>
              <a:t>ельная ш</a:t>
            </a:r>
            <a:r>
              <a:rPr sz="1300" b="1" spc="-25" dirty="0">
                <a:solidFill>
                  <a:srgbClr val="FFFFFF"/>
                </a:solidFill>
                <a:latin typeface="Segoe UI"/>
                <a:cs typeface="Segoe UI"/>
              </a:rPr>
              <a:t>к</a:t>
            </a:r>
            <a:r>
              <a:rPr sz="1300" b="1" dirty="0">
                <a:solidFill>
                  <a:srgbClr val="FFFFFF"/>
                </a:solidFill>
                <a:latin typeface="Segoe UI"/>
                <a:cs typeface="Segoe UI"/>
              </a:rPr>
              <a:t>ола» </a:t>
            </a:r>
            <a:r>
              <a:rPr sz="1300" b="1" spc="-40" dirty="0">
                <a:solidFill>
                  <a:srgbClr val="FFFFFF"/>
                </a:solidFill>
                <a:latin typeface="Segoe UI"/>
                <a:cs typeface="Segoe UI"/>
              </a:rPr>
              <a:t>У</a:t>
            </a:r>
            <a:r>
              <a:rPr sz="1300" b="1" dirty="0">
                <a:solidFill>
                  <a:srgbClr val="FFFFFF"/>
                </a:solidFill>
                <a:latin typeface="Segoe UI"/>
                <a:cs typeface="Segoe UI"/>
              </a:rPr>
              <a:t>ренс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окру</a:t>
            </a:r>
            <a:r>
              <a:rPr sz="1300" b="1" spc="-30" dirty="0">
                <a:solidFill>
                  <a:srgbClr val="FFFFFF"/>
                </a:solidFill>
                <a:latin typeface="Segoe UI"/>
                <a:cs typeface="Segoe UI"/>
              </a:rPr>
              <a:t>г</a:t>
            </a:r>
            <a:r>
              <a:rPr sz="1300" b="1" dirty="0">
                <a:solidFill>
                  <a:srgbClr val="FFFFFF"/>
                </a:solidFill>
                <a:latin typeface="Segoe UI"/>
                <a:cs typeface="Segoe UI"/>
              </a:rPr>
              <a:t>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ts val="1639"/>
              </a:lnSpc>
              <a:spcBef>
                <a:spcPts val="8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15" dirty="0">
                <a:solidFill>
                  <a:srgbClr val="FFFFFF"/>
                </a:solidFill>
                <a:latin typeface="Segoe UI"/>
                <a:cs typeface="Segoe UI"/>
              </a:rPr>
              <a:t>БО</a:t>
            </a:r>
            <a:r>
              <a:rPr sz="1300" b="1" dirty="0">
                <a:solidFill>
                  <a:srgbClr val="FFFFFF"/>
                </a:solidFill>
                <a:latin typeface="Segoe UI"/>
                <a:cs typeface="Segoe UI"/>
              </a:rPr>
              <a:t>У «Нару</a:t>
            </a:r>
            <a:r>
              <a:rPr sz="1300" b="1" spc="-25" dirty="0">
                <a:solidFill>
                  <a:srgbClr val="FFFFFF"/>
                </a:solidFill>
                <a:latin typeface="Segoe UI"/>
                <a:cs typeface="Segoe UI"/>
              </a:rPr>
              <a:t>к</a:t>
            </a:r>
            <a:r>
              <a:rPr sz="1300" b="1" dirty="0">
                <a:solidFill>
                  <a:srgbClr val="FFFFFF"/>
                </a:solidFill>
                <a:latin typeface="Segoe UI"/>
                <a:cs typeface="Segoe UI"/>
              </a:rPr>
              <a:t>совская средняя ш</a:t>
            </a:r>
            <a:r>
              <a:rPr sz="1300" b="1" spc="-25" dirty="0">
                <a:solidFill>
                  <a:srgbClr val="FFFFFF"/>
                </a:solidFill>
                <a:latin typeface="Segoe UI"/>
                <a:cs typeface="Segoe UI"/>
              </a:rPr>
              <a:t>к</a:t>
            </a:r>
            <a:r>
              <a:rPr sz="1300" b="1" dirty="0">
                <a:solidFill>
                  <a:srgbClr val="FFFFFF"/>
                </a:solidFill>
                <a:latin typeface="Segoe UI"/>
                <a:cs typeface="Segoe UI"/>
              </a:rPr>
              <a:t>ола»</a:t>
            </a:r>
            <a:endParaRPr sz="1300">
              <a:latin typeface="Segoe UI"/>
              <a:cs typeface="Segoe UI"/>
            </a:endParaRPr>
          </a:p>
          <a:p>
            <a:pPr marL="12700">
              <a:lnSpc>
                <a:spcPts val="1520"/>
              </a:lnSpc>
            </a:pPr>
            <a:r>
              <a:rPr sz="1300" b="1" dirty="0">
                <a:solidFill>
                  <a:srgbClr val="FFFFFF"/>
                </a:solidFill>
                <a:latin typeface="Segoe UI"/>
                <a:cs typeface="Segoe UI"/>
              </a:rPr>
              <a:t>Почин</a:t>
            </a:r>
            <a:r>
              <a:rPr sz="1300" b="1" spc="-25" dirty="0">
                <a:solidFill>
                  <a:srgbClr val="FFFFFF"/>
                </a:solidFill>
                <a:latin typeface="Segoe UI"/>
                <a:cs typeface="Segoe UI"/>
              </a:rPr>
              <a:t>к</a:t>
            </a:r>
            <a:r>
              <a:rPr sz="1300" b="1" dirty="0">
                <a:solidFill>
                  <a:srgbClr val="FFFFFF"/>
                </a:solidFill>
                <a:latin typeface="Segoe UI"/>
                <a:cs typeface="Segoe UI"/>
              </a:rPr>
              <a:t>овс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окру</a:t>
            </a:r>
            <a:r>
              <a:rPr sz="1300" b="1" spc="-30" dirty="0">
                <a:solidFill>
                  <a:srgbClr val="FFFFFF"/>
                </a:solidFill>
                <a:latin typeface="Segoe UI"/>
                <a:cs typeface="Segoe UI"/>
              </a:rPr>
              <a:t>г</a:t>
            </a:r>
            <a:r>
              <a:rPr sz="1300" b="1" dirty="0">
                <a:solidFill>
                  <a:srgbClr val="FFFFFF"/>
                </a:solidFill>
                <a:latin typeface="Segoe UI"/>
                <a:cs typeface="Segoe UI"/>
              </a:rPr>
              <a:t>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p:txBody>
      </p:sp>
      <p:sp>
        <p:nvSpPr>
          <p:cNvPr id="43" name="object 43"/>
          <p:cNvSpPr/>
          <p:nvPr/>
        </p:nvSpPr>
        <p:spPr>
          <a:xfrm>
            <a:off x="1556585" y="5743533"/>
            <a:ext cx="8114030" cy="0"/>
          </a:xfrm>
          <a:custGeom>
            <a:avLst/>
            <a:gdLst/>
            <a:ahLst/>
            <a:cxnLst/>
            <a:rect l="l" t="t" r="r" b="b"/>
            <a:pathLst>
              <a:path w="8114030">
                <a:moveTo>
                  <a:pt x="0" y="0"/>
                </a:moveTo>
                <a:lnTo>
                  <a:pt x="8113839" y="0"/>
                </a:lnTo>
              </a:path>
            </a:pathLst>
          </a:custGeom>
          <a:ln w="50800">
            <a:solidFill>
              <a:srgbClr val="FFFFFF"/>
            </a:solidFill>
          </a:ln>
        </p:spPr>
        <p:txBody>
          <a:bodyPr wrap="square" lIns="0" tIns="0" rIns="0" bIns="0" rtlCol="0"/>
          <a:lstStyle/>
          <a:p>
            <a:endParaRPr/>
          </a:p>
        </p:txBody>
      </p:sp>
      <p:sp>
        <p:nvSpPr>
          <p:cNvPr id="44" name="object 44"/>
          <p:cNvSpPr/>
          <p:nvPr/>
        </p:nvSpPr>
        <p:spPr>
          <a:xfrm>
            <a:off x="8588745" y="1822606"/>
            <a:ext cx="0" cy="4963160"/>
          </a:xfrm>
          <a:custGeom>
            <a:avLst/>
            <a:gdLst/>
            <a:ahLst/>
            <a:cxnLst/>
            <a:rect l="l" t="t" r="r" b="b"/>
            <a:pathLst>
              <a:path h="4963159">
                <a:moveTo>
                  <a:pt x="0" y="0"/>
                </a:moveTo>
                <a:lnTo>
                  <a:pt x="0" y="4962817"/>
                </a:lnTo>
              </a:path>
            </a:pathLst>
          </a:custGeom>
          <a:ln w="50800">
            <a:solidFill>
              <a:srgbClr val="FFFFFF"/>
            </a:solidFill>
          </a:ln>
        </p:spPr>
        <p:txBody>
          <a:bodyPr wrap="square" lIns="0" tIns="0" rIns="0" bIns="0" rtlCol="0"/>
          <a:lstStyle/>
          <a:p>
            <a:endParaRPr/>
          </a:p>
        </p:txBody>
      </p:sp>
      <p:sp>
        <p:nvSpPr>
          <p:cNvPr id="45" name="object 45"/>
          <p:cNvSpPr txBox="1"/>
          <p:nvPr/>
        </p:nvSpPr>
        <p:spPr>
          <a:xfrm>
            <a:off x="8972960" y="4020397"/>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46" name="object 46"/>
          <p:cNvSpPr txBox="1"/>
          <p:nvPr/>
        </p:nvSpPr>
        <p:spPr>
          <a:xfrm>
            <a:off x="8956869" y="6511642"/>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47" name="object 47"/>
          <p:cNvSpPr/>
          <p:nvPr/>
        </p:nvSpPr>
        <p:spPr>
          <a:xfrm>
            <a:off x="8830526" y="6012205"/>
            <a:ext cx="543801" cy="435872"/>
          </a:xfrm>
          <a:prstGeom prst="rect">
            <a:avLst/>
          </a:prstGeom>
          <a:blipFill>
            <a:blip r:embed="rId4" cstate="print"/>
            <a:stretch>
              <a:fillRect/>
            </a:stretch>
          </a:blipFill>
        </p:spPr>
        <p:txBody>
          <a:bodyPr wrap="square" lIns="0" tIns="0" rIns="0" bIns="0" rtlCol="0"/>
          <a:lstStyle/>
          <a:p>
            <a:endParaRPr/>
          </a:p>
        </p:txBody>
      </p:sp>
      <p:sp>
        <p:nvSpPr>
          <p:cNvPr id="48" name="object 48"/>
          <p:cNvSpPr/>
          <p:nvPr/>
        </p:nvSpPr>
        <p:spPr>
          <a:xfrm>
            <a:off x="8825420" y="3513251"/>
            <a:ext cx="548258" cy="460373"/>
          </a:xfrm>
          <a:prstGeom prst="rect">
            <a:avLst/>
          </a:prstGeom>
          <a:blipFill>
            <a:blip r:embed="rId5" cstate="print"/>
            <a:stretch>
              <a:fillRect/>
            </a:stretch>
          </a:blipFill>
        </p:spPr>
        <p:txBody>
          <a:bodyPr wrap="square" lIns="0" tIns="0" rIns="0" bIns="0" rtlCol="0"/>
          <a:lstStyle/>
          <a:p>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1093361" y="3179445"/>
            <a:ext cx="1078992" cy="1078992"/>
          </a:xfrm>
          <a:prstGeom prst="rect">
            <a:avLst/>
          </a:prstGeom>
          <a:blipFill>
            <a:blip r:embed="rId3" cstate="print"/>
            <a:stretch>
              <a:fillRect/>
            </a:stretch>
          </a:blipFill>
        </p:spPr>
        <p:txBody>
          <a:bodyPr wrap="square" lIns="0" tIns="0" rIns="0" bIns="0" rtlCol="0"/>
          <a:lstStyle/>
          <a:p>
            <a:endParaRPr/>
          </a:p>
        </p:txBody>
      </p:sp>
      <p:sp>
        <p:nvSpPr>
          <p:cNvPr id="40" name="object 40"/>
          <p:cNvSpPr/>
          <p:nvPr/>
        </p:nvSpPr>
        <p:spPr>
          <a:xfrm>
            <a:off x="1090982" y="5055925"/>
            <a:ext cx="1078992" cy="1078992"/>
          </a:xfrm>
          <a:prstGeom prst="rect">
            <a:avLst/>
          </a:prstGeom>
          <a:blipFill>
            <a:blip r:embed="rId3" cstate="print"/>
            <a:stretch>
              <a:fillRect/>
            </a:stretch>
          </a:blipFill>
        </p:spPr>
        <p:txBody>
          <a:bodyPr wrap="square" lIns="0" tIns="0" rIns="0" bIns="0" rtlCol="0"/>
          <a:lstStyle/>
          <a:p>
            <a:endParaRPr/>
          </a:p>
        </p:txBody>
      </p:sp>
      <p:sp>
        <p:nvSpPr>
          <p:cNvPr id="41" name="object 41"/>
          <p:cNvSpPr/>
          <p:nvPr/>
        </p:nvSpPr>
        <p:spPr>
          <a:xfrm>
            <a:off x="9219615" y="4590631"/>
            <a:ext cx="850900" cy="2118360"/>
          </a:xfrm>
          <a:custGeom>
            <a:avLst/>
            <a:gdLst/>
            <a:ahLst/>
            <a:cxnLst/>
            <a:rect l="l" t="t" r="r" b="b"/>
            <a:pathLst>
              <a:path w="850900" h="2118359">
                <a:moveTo>
                  <a:pt x="0" y="2117979"/>
                </a:moveTo>
                <a:lnTo>
                  <a:pt x="850620" y="2117979"/>
                </a:lnTo>
                <a:lnTo>
                  <a:pt x="850620" y="0"/>
                </a:lnTo>
                <a:lnTo>
                  <a:pt x="0" y="0"/>
                </a:lnTo>
                <a:lnTo>
                  <a:pt x="0" y="2117979"/>
                </a:lnTo>
                <a:close/>
              </a:path>
            </a:pathLst>
          </a:custGeom>
          <a:solidFill>
            <a:srgbClr val="DBDCDE"/>
          </a:solidFill>
        </p:spPr>
        <p:txBody>
          <a:bodyPr wrap="square" lIns="0" tIns="0" rIns="0" bIns="0" rtlCol="0"/>
          <a:lstStyle/>
          <a:p>
            <a:endParaRPr/>
          </a:p>
        </p:txBody>
      </p:sp>
      <p:sp>
        <p:nvSpPr>
          <p:cNvPr id="42" name="object 42"/>
          <p:cNvSpPr/>
          <p:nvPr/>
        </p:nvSpPr>
        <p:spPr>
          <a:xfrm>
            <a:off x="2166454" y="4587456"/>
            <a:ext cx="7053580" cy="2163445"/>
          </a:xfrm>
          <a:custGeom>
            <a:avLst/>
            <a:gdLst/>
            <a:ahLst/>
            <a:cxnLst/>
            <a:rect l="l" t="t" r="r" b="b"/>
            <a:pathLst>
              <a:path w="7053580" h="2163445">
                <a:moveTo>
                  <a:pt x="0" y="2163191"/>
                </a:moveTo>
                <a:lnTo>
                  <a:pt x="7053160" y="2163191"/>
                </a:lnTo>
                <a:lnTo>
                  <a:pt x="7053160" y="0"/>
                </a:lnTo>
                <a:lnTo>
                  <a:pt x="0" y="0"/>
                </a:lnTo>
                <a:lnTo>
                  <a:pt x="0" y="2163191"/>
                </a:lnTo>
                <a:close/>
              </a:path>
            </a:pathLst>
          </a:custGeom>
          <a:solidFill>
            <a:srgbClr val="A1A5A7"/>
          </a:solidFill>
        </p:spPr>
        <p:txBody>
          <a:bodyPr wrap="square" lIns="0" tIns="0" rIns="0" bIns="0" rtlCol="0"/>
          <a:lstStyle/>
          <a:p>
            <a:endParaRPr/>
          </a:p>
        </p:txBody>
      </p:sp>
      <p:sp>
        <p:nvSpPr>
          <p:cNvPr id="43" name="object 43"/>
          <p:cNvSpPr/>
          <p:nvPr/>
        </p:nvSpPr>
        <p:spPr>
          <a:xfrm>
            <a:off x="9205275" y="4531948"/>
            <a:ext cx="0" cy="2282190"/>
          </a:xfrm>
          <a:custGeom>
            <a:avLst/>
            <a:gdLst/>
            <a:ahLst/>
            <a:cxnLst/>
            <a:rect l="l" t="t" r="r" b="b"/>
            <a:pathLst>
              <a:path h="2282190">
                <a:moveTo>
                  <a:pt x="0" y="0"/>
                </a:moveTo>
                <a:lnTo>
                  <a:pt x="0" y="2281732"/>
                </a:lnTo>
              </a:path>
            </a:pathLst>
          </a:custGeom>
          <a:ln w="50800">
            <a:solidFill>
              <a:srgbClr val="FFFFFF"/>
            </a:solidFill>
          </a:ln>
        </p:spPr>
        <p:txBody>
          <a:bodyPr wrap="square" lIns="0" tIns="0" rIns="0" bIns="0" rtlCol="0"/>
          <a:lstStyle/>
          <a:p>
            <a:endParaRPr/>
          </a:p>
        </p:txBody>
      </p:sp>
      <p:sp>
        <p:nvSpPr>
          <p:cNvPr id="44" name="object 44"/>
          <p:cNvSpPr/>
          <p:nvPr/>
        </p:nvSpPr>
        <p:spPr>
          <a:xfrm>
            <a:off x="9357309" y="6153048"/>
            <a:ext cx="606729" cy="467954"/>
          </a:xfrm>
          <a:prstGeom prst="rect">
            <a:avLst/>
          </a:prstGeom>
          <a:blipFill>
            <a:blip r:embed="rId4" cstate="print"/>
            <a:stretch>
              <a:fillRect/>
            </a:stretch>
          </a:blipFill>
        </p:spPr>
        <p:txBody>
          <a:bodyPr wrap="square" lIns="0" tIns="0" rIns="0" bIns="0" rtlCol="0"/>
          <a:lstStyle/>
          <a:p>
            <a:endParaRPr/>
          </a:p>
        </p:txBody>
      </p:sp>
      <p:sp>
        <p:nvSpPr>
          <p:cNvPr id="45" name="object 45"/>
          <p:cNvSpPr/>
          <p:nvPr/>
        </p:nvSpPr>
        <p:spPr>
          <a:xfrm>
            <a:off x="2048018" y="6109501"/>
            <a:ext cx="8264525" cy="0"/>
          </a:xfrm>
          <a:custGeom>
            <a:avLst/>
            <a:gdLst/>
            <a:ahLst/>
            <a:cxnLst/>
            <a:rect l="l" t="t" r="r" b="b"/>
            <a:pathLst>
              <a:path w="8264525">
                <a:moveTo>
                  <a:pt x="0" y="0"/>
                </a:moveTo>
                <a:lnTo>
                  <a:pt x="8263953" y="0"/>
                </a:lnTo>
              </a:path>
            </a:pathLst>
          </a:custGeom>
          <a:ln w="50800">
            <a:solidFill>
              <a:srgbClr val="FFFFFF"/>
            </a:solidFill>
          </a:ln>
        </p:spPr>
        <p:txBody>
          <a:bodyPr wrap="square" lIns="0" tIns="0" rIns="0" bIns="0" rtlCol="0"/>
          <a:lstStyle/>
          <a:p>
            <a:endParaRPr/>
          </a:p>
        </p:txBody>
      </p:sp>
      <p:sp>
        <p:nvSpPr>
          <p:cNvPr id="46" name="object 46"/>
          <p:cNvSpPr/>
          <p:nvPr/>
        </p:nvSpPr>
        <p:spPr>
          <a:xfrm>
            <a:off x="1090982" y="1386645"/>
            <a:ext cx="1078992" cy="1078992"/>
          </a:xfrm>
          <a:prstGeom prst="rect">
            <a:avLst/>
          </a:prstGeom>
          <a:blipFill>
            <a:blip r:embed="rId3" cstate="print"/>
            <a:stretch>
              <a:fillRect/>
            </a:stretch>
          </a:blipFill>
        </p:spPr>
        <p:txBody>
          <a:bodyPr wrap="square" lIns="0" tIns="0" rIns="0" bIns="0" rtlCol="0"/>
          <a:lstStyle/>
          <a:p>
            <a:endParaRPr/>
          </a:p>
        </p:txBody>
      </p:sp>
      <p:sp>
        <p:nvSpPr>
          <p:cNvPr id="47" name="object 47"/>
          <p:cNvSpPr/>
          <p:nvPr/>
        </p:nvSpPr>
        <p:spPr>
          <a:xfrm>
            <a:off x="9218726" y="931100"/>
            <a:ext cx="836930" cy="3238500"/>
          </a:xfrm>
          <a:custGeom>
            <a:avLst/>
            <a:gdLst/>
            <a:ahLst/>
            <a:cxnLst/>
            <a:rect l="l" t="t" r="r" b="b"/>
            <a:pathLst>
              <a:path w="836929" h="3238500">
                <a:moveTo>
                  <a:pt x="0" y="3238322"/>
                </a:moveTo>
                <a:lnTo>
                  <a:pt x="836561" y="3238322"/>
                </a:lnTo>
                <a:lnTo>
                  <a:pt x="836561" y="0"/>
                </a:lnTo>
                <a:lnTo>
                  <a:pt x="0" y="0"/>
                </a:lnTo>
                <a:lnTo>
                  <a:pt x="0" y="3238322"/>
                </a:lnTo>
                <a:close/>
              </a:path>
            </a:pathLst>
          </a:custGeom>
          <a:solidFill>
            <a:srgbClr val="C0DEDB"/>
          </a:solidFill>
        </p:spPr>
        <p:txBody>
          <a:bodyPr wrap="square" lIns="0" tIns="0" rIns="0" bIns="0" rtlCol="0"/>
          <a:lstStyle/>
          <a:p>
            <a:endParaRPr/>
          </a:p>
        </p:txBody>
      </p:sp>
      <p:sp>
        <p:nvSpPr>
          <p:cNvPr id="48" name="object 48"/>
          <p:cNvSpPr/>
          <p:nvPr/>
        </p:nvSpPr>
        <p:spPr>
          <a:xfrm>
            <a:off x="2150465" y="927938"/>
            <a:ext cx="7026275" cy="3241675"/>
          </a:xfrm>
          <a:custGeom>
            <a:avLst/>
            <a:gdLst/>
            <a:ahLst/>
            <a:cxnLst/>
            <a:rect l="l" t="t" r="r" b="b"/>
            <a:pathLst>
              <a:path w="7026275" h="3241675">
                <a:moveTo>
                  <a:pt x="0" y="3241509"/>
                </a:moveTo>
                <a:lnTo>
                  <a:pt x="7026249" y="3241509"/>
                </a:lnTo>
                <a:lnTo>
                  <a:pt x="7026249" y="0"/>
                </a:lnTo>
                <a:lnTo>
                  <a:pt x="0" y="0"/>
                </a:lnTo>
                <a:lnTo>
                  <a:pt x="0" y="3241509"/>
                </a:lnTo>
                <a:close/>
              </a:path>
            </a:pathLst>
          </a:custGeom>
          <a:solidFill>
            <a:srgbClr val="39B6A8"/>
          </a:solidFill>
        </p:spPr>
        <p:txBody>
          <a:bodyPr wrap="square" lIns="0" tIns="0" rIns="0" bIns="0" rtlCol="0"/>
          <a:lstStyle/>
          <a:p>
            <a:endParaRPr/>
          </a:p>
        </p:txBody>
      </p:sp>
      <p:sp>
        <p:nvSpPr>
          <p:cNvPr id="49" name="object 49"/>
          <p:cNvSpPr/>
          <p:nvPr/>
        </p:nvSpPr>
        <p:spPr>
          <a:xfrm>
            <a:off x="2139914" y="3189716"/>
            <a:ext cx="8080375" cy="0"/>
          </a:xfrm>
          <a:custGeom>
            <a:avLst/>
            <a:gdLst/>
            <a:ahLst/>
            <a:cxnLst/>
            <a:rect l="l" t="t" r="r" b="b"/>
            <a:pathLst>
              <a:path w="8080375">
                <a:moveTo>
                  <a:pt x="0" y="0"/>
                </a:moveTo>
                <a:lnTo>
                  <a:pt x="8080159" y="0"/>
                </a:lnTo>
              </a:path>
            </a:pathLst>
          </a:custGeom>
          <a:ln w="50800">
            <a:solidFill>
              <a:srgbClr val="FFFFFF"/>
            </a:solidFill>
          </a:ln>
        </p:spPr>
        <p:txBody>
          <a:bodyPr wrap="square" lIns="0" tIns="0" rIns="0" bIns="0" rtlCol="0"/>
          <a:lstStyle/>
          <a:p>
            <a:endParaRPr/>
          </a:p>
        </p:txBody>
      </p:sp>
      <p:sp>
        <p:nvSpPr>
          <p:cNvPr id="50" name="object 50"/>
          <p:cNvSpPr/>
          <p:nvPr/>
        </p:nvSpPr>
        <p:spPr>
          <a:xfrm>
            <a:off x="9205273" y="611988"/>
            <a:ext cx="0" cy="3646804"/>
          </a:xfrm>
          <a:custGeom>
            <a:avLst/>
            <a:gdLst/>
            <a:ahLst/>
            <a:cxnLst/>
            <a:rect l="l" t="t" r="r" b="b"/>
            <a:pathLst>
              <a:path h="3646804">
                <a:moveTo>
                  <a:pt x="0" y="0"/>
                </a:moveTo>
                <a:lnTo>
                  <a:pt x="0" y="3646436"/>
                </a:lnTo>
              </a:path>
            </a:pathLst>
          </a:custGeom>
          <a:ln w="50800">
            <a:solidFill>
              <a:srgbClr val="FFFFFF"/>
            </a:solidFill>
          </a:ln>
        </p:spPr>
        <p:txBody>
          <a:bodyPr wrap="square" lIns="0" tIns="0" rIns="0" bIns="0" rtlCol="0"/>
          <a:lstStyle/>
          <a:p>
            <a:endParaRPr/>
          </a:p>
        </p:txBody>
      </p:sp>
      <p:sp>
        <p:nvSpPr>
          <p:cNvPr id="51" name="object 51"/>
          <p:cNvSpPr txBox="1"/>
          <p:nvPr/>
        </p:nvSpPr>
        <p:spPr>
          <a:xfrm>
            <a:off x="872900" y="284955"/>
            <a:ext cx="9161145" cy="1748789"/>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a:lnSpc>
                <a:spcPct val="100000"/>
              </a:lnSpc>
              <a:spcBef>
                <a:spcPts val="41"/>
              </a:spcBef>
            </a:pPr>
            <a:endParaRPr sz="1000">
              <a:latin typeface="Times New Roman"/>
              <a:cs typeface="Times New Roman"/>
            </a:endParaRPr>
          </a:p>
          <a:p>
            <a:pPr marL="4813935">
              <a:lnSpc>
                <a:spcPct val="100000"/>
              </a:lnSpc>
            </a:pPr>
            <a:r>
              <a:rPr sz="1600" b="1" spc="-35" dirty="0">
                <a:solidFill>
                  <a:srgbClr val="7A9BD1"/>
                </a:solidFill>
                <a:latin typeface="Segoe UI"/>
                <a:cs typeface="Segoe UI"/>
              </a:rPr>
              <a:t>Дош</a:t>
            </a:r>
            <a:r>
              <a:rPr sz="1600" b="1" spc="-60" dirty="0">
                <a:solidFill>
                  <a:srgbClr val="7A9BD1"/>
                </a:solidFill>
                <a:latin typeface="Segoe UI"/>
                <a:cs typeface="Segoe UI"/>
              </a:rPr>
              <a:t>к</a:t>
            </a:r>
            <a:r>
              <a:rPr sz="1600" b="1" spc="-35" dirty="0">
                <a:solidFill>
                  <a:srgbClr val="7A9BD1"/>
                </a:solidFill>
                <a:latin typeface="Segoe UI"/>
                <a:cs typeface="Segoe UI"/>
              </a:rPr>
              <a:t>ольны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об</a:t>
            </a:r>
            <a:r>
              <a:rPr sz="1600" b="1" spc="-50" dirty="0">
                <a:solidFill>
                  <a:srgbClr val="7A9BD1"/>
                </a:solidFill>
                <a:latin typeface="Segoe UI"/>
                <a:cs typeface="Segoe UI"/>
              </a:rPr>
              <a:t>р</a:t>
            </a:r>
            <a:r>
              <a:rPr sz="1600" b="1" spc="-35" dirty="0">
                <a:solidFill>
                  <a:srgbClr val="7A9BD1"/>
                </a:solidFill>
                <a:latin typeface="Segoe UI"/>
                <a:cs typeface="Segoe UI"/>
              </a:rPr>
              <a:t>азова</a:t>
            </a:r>
            <a:r>
              <a:rPr sz="1600" b="1" spc="-60" dirty="0">
                <a:solidFill>
                  <a:srgbClr val="7A9BD1"/>
                </a:solidFill>
                <a:latin typeface="Segoe UI"/>
                <a:cs typeface="Segoe UI"/>
              </a:rPr>
              <a:t>т</a:t>
            </a:r>
            <a:r>
              <a:rPr sz="1600" b="1" spc="-35" dirty="0">
                <a:solidFill>
                  <a:srgbClr val="7A9BD1"/>
                </a:solidFill>
                <a:latin typeface="Segoe UI"/>
                <a:cs typeface="Segoe UI"/>
              </a:rPr>
              <a:t>ельны</a:t>
            </a:r>
            <a:r>
              <a:rPr sz="1600" b="1" dirty="0">
                <a:solidFill>
                  <a:srgbClr val="7A9BD1"/>
                </a:solidFill>
                <a:latin typeface="Segoe UI"/>
                <a:cs typeface="Segoe UI"/>
              </a:rPr>
              <a:t>е</a:t>
            </a:r>
            <a:r>
              <a:rPr sz="1600" b="1" spc="-65" dirty="0">
                <a:solidFill>
                  <a:srgbClr val="7A9BD1"/>
                </a:solidFill>
                <a:latin typeface="Segoe UI"/>
                <a:cs typeface="Segoe UI"/>
              </a:rPr>
              <a:t> </a:t>
            </a:r>
            <a:r>
              <a:rPr sz="1600" b="1" spc="-35" dirty="0">
                <a:solidFill>
                  <a:srgbClr val="7A9BD1"/>
                </a:solidFill>
                <a:latin typeface="Segoe UI"/>
                <a:cs typeface="Segoe UI"/>
              </a:rPr>
              <a:t>ор</a:t>
            </a:r>
            <a:r>
              <a:rPr sz="1600" b="1" spc="-70" dirty="0">
                <a:solidFill>
                  <a:srgbClr val="7A9BD1"/>
                </a:solidFill>
                <a:latin typeface="Segoe UI"/>
                <a:cs typeface="Segoe UI"/>
              </a:rPr>
              <a:t>г</a:t>
            </a:r>
            <a:r>
              <a:rPr sz="1600" b="1" spc="-35" dirty="0">
                <a:solidFill>
                  <a:srgbClr val="7A9BD1"/>
                </a:solidFill>
                <a:latin typeface="Segoe UI"/>
                <a:cs typeface="Segoe UI"/>
              </a:rPr>
              <a:t>анизации</a:t>
            </a:r>
            <a:endParaRPr sz="1600">
              <a:latin typeface="Segoe UI"/>
              <a:cs typeface="Segoe UI"/>
            </a:endParaRPr>
          </a:p>
          <a:p>
            <a:pPr marL="1506855" marR="1348740">
              <a:lnSpc>
                <a:spcPts val="1500"/>
              </a:lnSpc>
              <a:spcBef>
                <a:spcPts val="1130"/>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45" dirty="0">
                <a:solidFill>
                  <a:srgbClr val="FFFFFF"/>
                </a:solidFill>
                <a:latin typeface="Segoe UI"/>
                <a:cs typeface="Segoe UI"/>
              </a:rPr>
              <a:t>А</a:t>
            </a:r>
            <a:r>
              <a:rPr sz="1300" b="1" dirty="0">
                <a:solidFill>
                  <a:srgbClr val="FFFFFF"/>
                </a:solidFill>
                <a:latin typeface="Segoe UI"/>
                <a:cs typeface="Segoe UI"/>
              </a:rPr>
              <a:t>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обще</a:t>
            </a:r>
            <a:r>
              <a:rPr sz="1300" b="1" spc="-15" dirty="0">
                <a:solidFill>
                  <a:srgbClr val="FFFFFF"/>
                </a:solidFill>
                <a:latin typeface="Segoe UI"/>
                <a:cs typeface="Segoe UI"/>
              </a:rPr>
              <a:t>р</a:t>
            </a:r>
            <a:r>
              <a:rPr sz="1300" b="1" dirty="0">
                <a:solidFill>
                  <a:srgbClr val="FFFFFF"/>
                </a:solidFill>
                <a:latin typeface="Segoe UI"/>
                <a:cs typeface="Segoe UI"/>
              </a:rPr>
              <a:t>азвивающе</a:t>
            </a:r>
            <a:r>
              <a:rPr sz="1300" b="1" spc="-20" dirty="0">
                <a:solidFill>
                  <a:srgbClr val="FFFFFF"/>
                </a:solidFill>
                <a:latin typeface="Segoe UI"/>
                <a:cs typeface="Segoe UI"/>
              </a:rPr>
              <a:t>г</a:t>
            </a:r>
            <a:r>
              <a:rPr sz="1300" b="1" dirty="0">
                <a:solidFill>
                  <a:srgbClr val="FFFFFF"/>
                </a:solidFill>
                <a:latin typeface="Segoe UI"/>
                <a:cs typeface="Segoe UI"/>
              </a:rPr>
              <a:t>о вида с приори</a:t>
            </a:r>
            <a:r>
              <a:rPr sz="1300" b="1" spc="-20" dirty="0">
                <a:solidFill>
                  <a:srgbClr val="FFFFFF"/>
                </a:solidFill>
                <a:latin typeface="Segoe UI"/>
                <a:cs typeface="Segoe UI"/>
              </a:rPr>
              <a:t>т</a:t>
            </a:r>
            <a:r>
              <a:rPr sz="1300" b="1" dirty="0">
                <a:solidFill>
                  <a:srgbClr val="FFFFFF"/>
                </a:solidFill>
                <a:latin typeface="Segoe UI"/>
                <a:cs typeface="Segoe UI"/>
              </a:rPr>
              <a:t>етным осуществлением дея</a:t>
            </a:r>
            <a:r>
              <a:rPr sz="1300" b="1" spc="-20" dirty="0">
                <a:solidFill>
                  <a:srgbClr val="FFFFFF"/>
                </a:solidFill>
                <a:latin typeface="Segoe UI"/>
                <a:cs typeface="Segoe UI"/>
              </a:rPr>
              <a:t>т</a:t>
            </a:r>
            <a:r>
              <a:rPr sz="1300" b="1" dirty="0">
                <a:solidFill>
                  <a:srgbClr val="FFFFFF"/>
                </a:solidFill>
                <a:latin typeface="Segoe UI"/>
                <a:cs typeface="Segoe UI"/>
              </a:rPr>
              <a:t>ельности по нап</a:t>
            </a:r>
            <a:r>
              <a:rPr sz="1300" b="1" spc="-15" dirty="0">
                <a:solidFill>
                  <a:srgbClr val="FFFFFF"/>
                </a:solidFill>
                <a:latin typeface="Segoe UI"/>
                <a:cs typeface="Segoe UI"/>
              </a:rPr>
              <a:t>р</a:t>
            </a:r>
            <a:r>
              <a:rPr sz="1300" b="1" dirty="0">
                <a:solidFill>
                  <a:srgbClr val="FFFFFF"/>
                </a:solidFill>
                <a:latin typeface="Segoe UI"/>
                <a:cs typeface="Segoe UI"/>
              </a:rPr>
              <a:t>авлению физичес</a:t>
            </a:r>
            <a:r>
              <a:rPr sz="1300" b="1" spc="-20"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азвития де</a:t>
            </a:r>
            <a:r>
              <a:rPr sz="1300" b="1" spc="-20" dirty="0">
                <a:solidFill>
                  <a:srgbClr val="FFFFFF"/>
                </a:solidFill>
                <a:latin typeface="Segoe UI"/>
                <a:cs typeface="Segoe UI"/>
              </a:rPr>
              <a:t>т</a:t>
            </a:r>
            <a:r>
              <a:rPr sz="1300" b="1" dirty="0">
                <a:solidFill>
                  <a:srgbClr val="FFFFFF"/>
                </a:solidFill>
                <a:latin typeface="Segoe UI"/>
                <a:cs typeface="Segoe UI"/>
              </a:rPr>
              <a:t>ей "Березка"» </a:t>
            </a:r>
            <a:r>
              <a:rPr sz="1300" b="1" spc="-45" dirty="0">
                <a:solidFill>
                  <a:srgbClr val="FFFFFF"/>
                </a:solidFill>
                <a:latin typeface="Segoe UI"/>
                <a:cs typeface="Segoe UI"/>
              </a:rPr>
              <a:t>г</a:t>
            </a:r>
            <a:r>
              <a:rPr sz="1300" b="1" dirty="0">
                <a:solidFill>
                  <a:srgbClr val="FFFFFF"/>
                </a:solidFill>
                <a:latin typeface="Segoe UI"/>
                <a:cs typeface="Segoe UI"/>
              </a:rPr>
              <a:t>. Первомайска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506855" marR="1362075">
              <a:lnSpc>
                <a:spcPts val="1500"/>
              </a:lnSpc>
              <a:spcBef>
                <a:spcPts val="56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45" dirty="0">
                <a:solidFill>
                  <a:srgbClr val="FFFFFF"/>
                </a:solidFill>
                <a:latin typeface="Segoe UI"/>
                <a:cs typeface="Segoe UI"/>
              </a:rPr>
              <a:t>А</a:t>
            </a:r>
            <a:r>
              <a:rPr sz="1300" b="1" dirty="0">
                <a:solidFill>
                  <a:srgbClr val="FFFFFF"/>
                </a:solidFill>
                <a:latin typeface="Segoe UI"/>
                <a:cs typeface="Segoe UI"/>
              </a:rPr>
              <a:t>Д</a:t>
            </a:r>
            <a:r>
              <a:rPr sz="1300" b="1" spc="-15" dirty="0">
                <a:solidFill>
                  <a:srgbClr val="FFFFFF"/>
                </a:solidFill>
                <a:latin typeface="Segoe UI"/>
                <a:cs typeface="Segoe UI"/>
              </a:rPr>
              <a:t>О</a:t>
            </a:r>
            <a:r>
              <a:rPr sz="1300" b="1" dirty="0">
                <a:solidFill>
                  <a:srgbClr val="FFFFFF"/>
                </a:solidFill>
                <a:latin typeface="Segoe UI"/>
                <a:cs typeface="Segoe UI"/>
              </a:rPr>
              <a:t>У «Центр </a:t>
            </a:r>
            <a:r>
              <a:rPr sz="1300" b="1" spc="-15" dirty="0">
                <a:solidFill>
                  <a:srgbClr val="FFFFFF"/>
                </a:solidFill>
                <a:latin typeface="Segoe UI"/>
                <a:cs typeface="Segoe UI"/>
              </a:rPr>
              <a:t>р</a:t>
            </a:r>
            <a:r>
              <a:rPr sz="1300" b="1" dirty="0">
                <a:solidFill>
                  <a:srgbClr val="FFFFFF"/>
                </a:solidFill>
                <a:latin typeface="Segoe UI"/>
                <a:cs typeface="Segoe UI"/>
              </a:rPr>
              <a:t>азвития ребенка — де</a:t>
            </a:r>
            <a:r>
              <a:rPr sz="1300" b="1" spc="-20" dirty="0">
                <a:solidFill>
                  <a:srgbClr val="FFFFFF"/>
                </a:solidFill>
                <a:latin typeface="Segoe UI"/>
                <a:cs typeface="Segoe UI"/>
              </a:rPr>
              <a:t>т</a:t>
            </a:r>
            <a:r>
              <a:rPr sz="1300" b="1" dirty="0">
                <a:solidFill>
                  <a:srgbClr val="FFFFFF"/>
                </a:solidFill>
                <a:latin typeface="Segoe UI"/>
                <a:cs typeface="Segoe UI"/>
              </a:rPr>
              <a:t>ский сад №</a:t>
            </a:r>
            <a:r>
              <a:rPr sz="1300" b="1" spc="-30" dirty="0">
                <a:solidFill>
                  <a:srgbClr val="FFFFFF"/>
                </a:solidFill>
                <a:latin typeface="Segoe UI"/>
                <a:cs typeface="Segoe UI"/>
              </a:rPr>
              <a:t> </a:t>
            </a:r>
            <a:r>
              <a:rPr sz="1300" b="1" spc="-15" dirty="0">
                <a:solidFill>
                  <a:srgbClr val="FFFFFF"/>
                </a:solidFill>
                <a:latin typeface="Segoe UI"/>
                <a:cs typeface="Segoe UI"/>
              </a:rPr>
              <a:t>2</a:t>
            </a:r>
            <a:r>
              <a:rPr sz="1300" b="1" dirty="0">
                <a:solidFill>
                  <a:srgbClr val="FFFFFF"/>
                </a:solidFill>
                <a:latin typeface="Segoe UI"/>
                <a:cs typeface="Segoe UI"/>
              </a:rPr>
              <a:t>3</a:t>
            </a:r>
            <a:r>
              <a:rPr sz="1300" b="1" spc="-30" dirty="0">
                <a:solidFill>
                  <a:srgbClr val="FFFFFF"/>
                </a:solidFill>
                <a:latin typeface="Segoe UI"/>
                <a:cs typeface="Segoe UI"/>
              </a:rPr>
              <a:t> </a:t>
            </a:r>
            <a:r>
              <a:rPr sz="1300" b="1" spc="-40" dirty="0">
                <a:solidFill>
                  <a:srgbClr val="FFFFFF"/>
                </a:solidFill>
                <a:latin typeface="Segoe UI"/>
                <a:cs typeface="Segoe UI"/>
              </a:rPr>
              <a:t>“</a:t>
            </a:r>
            <a:r>
              <a:rPr sz="1300" b="1" spc="-55" dirty="0">
                <a:solidFill>
                  <a:srgbClr val="FFFFFF"/>
                </a:solidFill>
                <a:latin typeface="Segoe UI"/>
                <a:cs typeface="Segoe UI"/>
              </a:rPr>
              <a:t>Р</a:t>
            </a:r>
            <a:r>
              <a:rPr sz="1300" b="1" spc="-25" dirty="0">
                <a:solidFill>
                  <a:srgbClr val="FFFFFF"/>
                </a:solidFill>
                <a:latin typeface="Segoe UI"/>
                <a:cs typeface="Segoe UI"/>
              </a:rPr>
              <a:t>о</a:t>
            </a:r>
            <a:r>
              <a:rPr sz="1300" b="1" spc="-15" dirty="0">
                <a:solidFill>
                  <a:srgbClr val="FFFFFF"/>
                </a:solidFill>
                <a:latin typeface="Segoe UI"/>
                <a:cs typeface="Segoe UI"/>
              </a:rPr>
              <a:t>дничо</a:t>
            </a:r>
            <a:r>
              <a:rPr sz="1300" b="1" spc="-65" dirty="0">
                <a:solidFill>
                  <a:srgbClr val="FFFFFF"/>
                </a:solidFill>
                <a:latin typeface="Segoe UI"/>
                <a:cs typeface="Segoe UI"/>
              </a:rPr>
              <a:t>к</a:t>
            </a:r>
            <a:r>
              <a:rPr sz="1300" b="1" spc="-15" dirty="0">
                <a:solidFill>
                  <a:srgbClr val="FFFFFF"/>
                </a:solidFill>
                <a:latin typeface="Segoe UI"/>
                <a:cs typeface="Segoe UI"/>
              </a:rPr>
              <a:t>”</a:t>
            </a:r>
            <a:r>
              <a:rPr sz="1300" b="1" dirty="0">
                <a:solidFill>
                  <a:srgbClr val="FFFFFF"/>
                </a:solidFill>
                <a:latin typeface="Segoe UI"/>
                <a:cs typeface="Segoe UI"/>
              </a:rPr>
              <a:t>»</a:t>
            </a:r>
            <a:r>
              <a:rPr sz="1300" b="1" spc="-30" dirty="0">
                <a:solidFill>
                  <a:srgbClr val="FFFFFF"/>
                </a:solidFill>
                <a:latin typeface="Segoe UI"/>
                <a:cs typeface="Segoe UI"/>
              </a:rPr>
              <a:t> </a:t>
            </a:r>
            <a:r>
              <a:rPr sz="1300" b="1" spc="-55" dirty="0">
                <a:solidFill>
                  <a:srgbClr val="FFFFFF"/>
                </a:solidFill>
                <a:latin typeface="Segoe UI"/>
                <a:cs typeface="Segoe UI"/>
              </a:rPr>
              <a:t>г</a:t>
            </a:r>
            <a:r>
              <a:rPr sz="1300" b="1" dirty="0">
                <a:solidFill>
                  <a:srgbClr val="FFFFFF"/>
                </a:solidFill>
                <a:latin typeface="Segoe UI"/>
                <a:cs typeface="Segoe UI"/>
              </a:rPr>
              <a:t>.</a:t>
            </a:r>
            <a:r>
              <a:rPr sz="1300" b="1" spc="-30" dirty="0">
                <a:solidFill>
                  <a:srgbClr val="FFFFFF"/>
                </a:solidFill>
                <a:latin typeface="Segoe UI"/>
                <a:cs typeface="Segoe UI"/>
              </a:rPr>
              <a:t> </a:t>
            </a:r>
            <a:r>
              <a:rPr sz="1300" b="1" spc="-15" dirty="0">
                <a:solidFill>
                  <a:srgbClr val="FFFFFF"/>
                </a:solidFill>
                <a:latin typeface="Segoe UI"/>
                <a:cs typeface="Segoe UI"/>
              </a:rPr>
              <a:t>Бор Ни</a:t>
            </a:r>
            <a:r>
              <a:rPr sz="1300" b="1" spc="-35" dirty="0">
                <a:solidFill>
                  <a:srgbClr val="FFFFFF"/>
                </a:solidFill>
                <a:latin typeface="Segoe UI"/>
                <a:cs typeface="Segoe UI"/>
              </a:rPr>
              <a:t>ж</a:t>
            </a:r>
            <a:r>
              <a:rPr sz="1300" b="1" spc="-15" dirty="0">
                <a:solidFill>
                  <a:srgbClr val="FFFFFF"/>
                </a:solidFill>
                <a:latin typeface="Segoe UI"/>
                <a:cs typeface="Segoe UI"/>
              </a:rPr>
              <a:t>е</a:t>
            </a:r>
            <a:r>
              <a:rPr sz="1300" b="1" spc="-35" dirty="0">
                <a:solidFill>
                  <a:srgbClr val="FFFFFF"/>
                </a:solidFill>
                <a:latin typeface="Segoe UI"/>
                <a:cs typeface="Segoe UI"/>
              </a:rPr>
              <a:t>г</a:t>
            </a:r>
            <a:r>
              <a:rPr sz="1300" b="1" spc="-15" dirty="0">
                <a:solidFill>
                  <a:srgbClr val="FFFFFF"/>
                </a:solidFill>
                <a:latin typeface="Segoe UI"/>
                <a:cs typeface="Segoe UI"/>
              </a:rPr>
              <a:t>ор</a:t>
            </a:r>
            <a:r>
              <a:rPr sz="1300" b="1" spc="-25" dirty="0">
                <a:solidFill>
                  <a:srgbClr val="FFFFFF"/>
                </a:solidFill>
                <a:latin typeface="Segoe UI"/>
                <a:cs typeface="Segoe UI"/>
              </a:rPr>
              <a:t>о</a:t>
            </a:r>
            <a:r>
              <a:rPr sz="1300" b="1" spc="-15" dirty="0">
                <a:solidFill>
                  <a:srgbClr val="FFFFFF"/>
                </a:solidFill>
                <a:latin typeface="Segoe UI"/>
                <a:cs typeface="Segoe UI"/>
              </a:rPr>
              <a:t>дс</a:t>
            </a:r>
            <a:r>
              <a:rPr sz="1300" b="1" spc="-35" dirty="0">
                <a:solidFill>
                  <a:srgbClr val="FFFFFF"/>
                </a:solidFill>
                <a:latin typeface="Segoe UI"/>
                <a:cs typeface="Segoe UI"/>
              </a:rPr>
              <a:t>к</a:t>
            </a:r>
            <a:r>
              <a:rPr sz="1300" b="1" spc="-15" dirty="0">
                <a:solidFill>
                  <a:srgbClr val="FFFFFF"/>
                </a:solidFill>
                <a:latin typeface="Segoe UI"/>
                <a:cs typeface="Segoe UI"/>
              </a:rPr>
              <a:t>о</a:t>
            </a:r>
            <a:r>
              <a:rPr sz="1300" b="1" dirty="0">
                <a:solidFill>
                  <a:srgbClr val="FFFFFF"/>
                </a:solidFill>
                <a:latin typeface="Segoe UI"/>
                <a:cs typeface="Segoe UI"/>
              </a:rPr>
              <a:t>й</a:t>
            </a:r>
            <a:r>
              <a:rPr sz="1300" b="1" spc="-30" dirty="0">
                <a:solidFill>
                  <a:srgbClr val="FFFFFF"/>
                </a:solidFill>
                <a:latin typeface="Segoe UI"/>
                <a:cs typeface="Segoe UI"/>
              </a:rPr>
              <a:t> </a:t>
            </a:r>
            <a:r>
              <a:rPr sz="1300" b="1" spc="-15" dirty="0">
                <a:solidFill>
                  <a:srgbClr val="FFFFFF"/>
                </a:solidFill>
                <a:latin typeface="Segoe UI"/>
                <a:cs typeface="Segoe UI"/>
              </a:rPr>
              <a:t>области</a:t>
            </a:r>
            <a:endParaRPr sz="1300">
              <a:latin typeface="Segoe UI"/>
              <a:cs typeface="Segoe UI"/>
            </a:endParaRPr>
          </a:p>
        </p:txBody>
      </p:sp>
      <p:sp>
        <p:nvSpPr>
          <p:cNvPr id="52" name="object 52"/>
          <p:cNvSpPr txBox="1"/>
          <p:nvPr/>
        </p:nvSpPr>
        <p:spPr>
          <a:xfrm>
            <a:off x="5604799" y="4281519"/>
            <a:ext cx="4431030" cy="228600"/>
          </a:xfrm>
          <a:prstGeom prst="rect">
            <a:avLst/>
          </a:prstGeom>
        </p:spPr>
        <p:txBody>
          <a:bodyPr vert="horz" wrap="square" lIns="0" tIns="0" rIns="0" bIns="0" rtlCol="0">
            <a:spAutoFit/>
          </a:bodyPr>
          <a:lstStyle/>
          <a:p>
            <a:pPr marL="12700">
              <a:lnSpc>
                <a:spcPct val="100000"/>
              </a:lnSpc>
            </a:pPr>
            <a:r>
              <a:rPr sz="1600" b="1" spc="-20" dirty="0">
                <a:solidFill>
                  <a:srgbClr val="7A9BD1"/>
                </a:solidFill>
                <a:latin typeface="Segoe UI"/>
                <a:cs typeface="Segoe UI"/>
              </a:rPr>
              <a:t>Ор</a:t>
            </a:r>
            <a:r>
              <a:rPr sz="1600" b="1" spc="-55" dirty="0">
                <a:solidFill>
                  <a:srgbClr val="7A9BD1"/>
                </a:solidFill>
                <a:latin typeface="Segoe UI"/>
                <a:cs typeface="Segoe UI"/>
              </a:rPr>
              <a:t>г</a:t>
            </a:r>
            <a:r>
              <a:rPr sz="1600" b="1" spc="-20" dirty="0">
                <a:solidFill>
                  <a:srgbClr val="7A9BD1"/>
                </a:solidFill>
                <a:latin typeface="Segoe UI"/>
                <a:cs typeface="Segoe UI"/>
              </a:rPr>
              <a:t>анизаци</a:t>
            </a:r>
            <a:r>
              <a:rPr sz="1600" b="1" dirty="0">
                <a:solidFill>
                  <a:srgbClr val="7A9BD1"/>
                </a:solidFill>
                <a:latin typeface="Segoe UI"/>
                <a:cs typeface="Segoe UI"/>
              </a:rPr>
              <a:t>и</a:t>
            </a:r>
            <a:r>
              <a:rPr sz="1600" b="1" spc="-35" dirty="0">
                <a:solidFill>
                  <a:srgbClr val="7A9BD1"/>
                </a:solidFill>
                <a:latin typeface="Segoe UI"/>
                <a:cs typeface="Segoe UI"/>
              </a:rPr>
              <a:t> </a:t>
            </a:r>
            <a:r>
              <a:rPr sz="1600" b="1" spc="-20" dirty="0">
                <a:solidFill>
                  <a:srgbClr val="7A9BD1"/>
                </a:solidFill>
                <a:latin typeface="Segoe UI"/>
                <a:cs typeface="Segoe UI"/>
              </a:rPr>
              <a:t>дополни</a:t>
            </a:r>
            <a:r>
              <a:rPr sz="1600" b="1" spc="-40" dirty="0">
                <a:solidFill>
                  <a:srgbClr val="7A9BD1"/>
                </a:solidFill>
                <a:latin typeface="Segoe UI"/>
                <a:cs typeface="Segoe UI"/>
              </a:rPr>
              <a:t>т</a:t>
            </a:r>
            <a:r>
              <a:rPr sz="1600" b="1" spc="-20" dirty="0">
                <a:solidFill>
                  <a:srgbClr val="7A9BD1"/>
                </a:solidFill>
                <a:latin typeface="Segoe UI"/>
                <a:cs typeface="Segoe UI"/>
              </a:rPr>
              <a:t>ельно</a:t>
            </a:r>
            <a:r>
              <a:rPr sz="1600" b="1" spc="-40" dirty="0">
                <a:solidFill>
                  <a:srgbClr val="7A9BD1"/>
                </a:solidFill>
                <a:latin typeface="Segoe UI"/>
                <a:cs typeface="Segoe UI"/>
              </a:rPr>
              <a:t>г</a:t>
            </a:r>
            <a:r>
              <a:rPr sz="1600" b="1" dirty="0">
                <a:solidFill>
                  <a:srgbClr val="7A9BD1"/>
                </a:solidFill>
                <a:latin typeface="Segoe UI"/>
                <a:cs typeface="Segoe UI"/>
              </a:rPr>
              <a:t>о</a:t>
            </a:r>
            <a:r>
              <a:rPr sz="1600" b="1" spc="-35" dirty="0">
                <a:solidFill>
                  <a:srgbClr val="7A9BD1"/>
                </a:solidFill>
                <a:latin typeface="Segoe UI"/>
                <a:cs typeface="Segoe UI"/>
              </a:rPr>
              <a:t> </a:t>
            </a:r>
            <a:r>
              <a:rPr sz="1600" b="1" spc="-20" dirty="0">
                <a:solidFill>
                  <a:srgbClr val="7A9BD1"/>
                </a:solidFill>
                <a:latin typeface="Segoe UI"/>
                <a:cs typeface="Segoe UI"/>
              </a:rPr>
              <a:t>об</a:t>
            </a:r>
            <a:r>
              <a:rPr sz="1600" b="1" spc="-35" dirty="0">
                <a:solidFill>
                  <a:srgbClr val="7A9BD1"/>
                </a:solidFill>
                <a:latin typeface="Segoe UI"/>
                <a:cs typeface="Segoe UI"/>
              </a:rPr>
              <a:t>р</a:t>
            </a:r>
            <a:r>
              <a:rPr sz="1600" b="1" spc="-20" dirty="0">
                <a:solidFill>
                  <a:srgbClr val="7A9BD1"/>
                </a:solidFill>
                <a:latin typeface="Segoe UI"/>
                <a:cs typeface="Segoe UI"/>
              </a:rPr>
              <a:t>азования</a:t>
            </a:r>
            <a:endParaRPr sz="1600">
              <a:latin typeface="Segoe UI"/>
              <a:cs typeface="Segoe UI"/>
            </a:endParaRPr>
          </a:p>
        </p:txBody>
      </p:sp>
      <p:sp>
        <p:nvSpPr>
          <p:cNvPr id="53" name="object 53"/>
          <p:cNvSpPr txBox="1"/>
          <p:nvPr/>
        </p:nvSpPr>
        <p:spPr>
          <a:xfrm>
            <a:off x="2374548" y="4646576"/>
            <a:ext cx="6403975" cy="1297940"/>
          </a:xfrm>
          <a:prstGeom prst="rect">
            <a:avLst/>
          </a:prstGeom>
        </p:spPr>
        <p:txBody>
          <a:bodyPr vert="horz" wrap="square" lIns="0" tIns="0" rIns="0" bIns="0" rtlCol="0">
            <a:spAutoFit/>
          </a:bodyPr>
          <a:lstStyle/>
          <a:p>
            <a:pPr marL="12700" marR="2670810">
              <a:lnSpc>
                <a:spcPts val="1500"/>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МБУ ДО «Центр де</a:t>
            </a:r>
            <a:r>
              <a:rPr sz="1300" b="1" spc="-20" dirty="0">
                <a:solidFill>
                  <a:srgbClr val="FFFFFF"/>
                </a:solidFill>
                <a:latin typeface="Segoe UI"/>
                <a:cs typeface="Segoe UI"/>
              </a:rPr>
              <a:t>т</a:t>
            </a:r>
            <a:r>
              <a:rPr sz="1300" b="1" dirty="0">
                <a:solidFill>
                  <a:srgbClr val="FFFFFF"/>
                </a:solidFill>
                <a:latin typeface="Segoe UI"/>
                <a:cs typeface="Segoe UI"/>
              </a:rPr>
              <a:t>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творчества А</a:t>
            </a:r>
            <a:r>
              <a:rPr sz="1300" b="1" spc="-10" dirty="0">
                <a:solidFill>
                  <a:srgbClr val="FFFFFF"/>
                </a:solidFill>
                <a:latin typeface="Segoe UI"/>
                <a:cs typeface="Segoe UI"/>
              </a:rPr>
              <a:t>в</a:t>
            </a:r>
            <a:r>
              <a:rPr sz="1300" b="1" spc="-20" dirty="0">
                <a:solidFill>
                  <a:srgbClr val="FFFFFF"/>
                </a:solidFill>
                <a:latin typeface="Segoe UI"/>
                <a:cs typeface="Segoe UI"/>
              </a:rPr>
              <a:t>т</a:t>
            </a:r>
            <a:r>
              <a:rPr sz="1300" b="1" dirty="0">
                <a:solidFill>
                  <a:srgbClr val="FFFFFF"/>
                </a:solidFill>
                <a:latin typeface="Segoe UI"/>
                <a:cs typeface="Segoe UI"/>
              </a:rPr>
              <a:t>озав</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айона»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a:lnSpc>
                <a:spcPts val="1639"/>
              </a:lnSpc>
              <a:spcBef>
                <a:spcPts val="36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МБУ ДО «Центр </a:t>
            </a:r>
            <a:r>
              <a:rPr sz="1300" b="1" spc="-15" dirty="0">
                <a:solidFill>
                  <a:srgbClr val="FFFFFF"/>
                </a:solidFill>
                <a:latin typeface="Segoe UI"/>
                <a:cs typeface="Segoe UI"/>
              </a:rPr>
              <a:t>р</a:t>
            </a:r>
            <a:r>
              <a:rPr sz="1300" b="1" dirty="0">
                <a:solidFill>
                  <a:srgbClr val="FFFFFF"/>
                </a:solidFill>
                <a:latin typeface="Segoe UI"/>
                <a:cs typeface="Segoe UI"/>
              </a:rPr>
              <a:t>азвития творчества де</a:t>
            </a:r>
            <a:r>
              <a:rPr sz="1300" b="1" spc="-25" dirty="0">
                <a:solidFill>
                  <a:srgbClr val="FFFFFF"/>
                </a:solidFill>
                <a:latin typeface="Segoe UI"/>
                <a:cs typeface="Segoe UI"/>
              </a:rPr>
              <a:t>т</a:t>
            </a:r>
            <a:r>
              <a:rPr sz="1300" b="1" dirty="0">
                <a:solidFill>
                  <a:srgbClr val="FFFFFF"/>
                </a:solidFill>
                <a:latin typeface="Segoe UI"/>
                <a:cs typeface="Segoe UI"/>
              </a:rPr>
              <a:t>ей</a:t>
            </a:r>
            <a:endParaRPr sz="1300">
              <a:latin typeface="Segoe UI"/>
              <a:cs typeface="Segoe UI"/>
            </a:endParaRPr>
          </a:p>
          <a:p>
            <a:pPr marL="12700">
              <a:lnSpc>
                <a:spcPts val="1520"/>
              </a:lnSpc>
            </a:pPr>
            <a:r>
              <a:rPr sz="1300" b="1" dirty="0">
                <a:solidFill>
                  <a:srgbClr val="FFFFFF"/>
                </a:solidFill>
                <a:latin typeface="Segoe UI"/>
                <a:cs typeface="Segoe UI"/>
              </a:rPr>
              <a:t>и юношества Прио</a:t>
            </a:r>
            <a:r>
              <a:rPr sz="1300" b="1" spc="-25" dirty="0">
                <a:solidFill>
                  <a:srgbClr val="FFFFFF"/>
                </a:solidFill>
                <a:latin typeface="Segoe UI"/>
                <a:cs typeface="Segoe UI"/>
              </a:rPr>
              <a:t>к</a:t>
            </a:r>
            <a:r>
              <a:rPr sz="1300" b="1" dirty="0">
                <a:solidFill>
                  <a:srgbClr val="FFFFFF"/>
                </a:solidFill>
                <a:latin typeface="Segoe UI"/>
                <a:cs typeface="Segoe UI"/>
              </a:rPr>
              <a:t>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айона "Созвезди</a:t>
            </a:r>
            <a:r>
              <a:rPr sz="1300" b="1" spc="-50" dirty="0">
                <a:solidFill>
                  <a:srgbClr val="FFFFFF"/>
                </a:solidFill>
                <a:latin typeface="Segoe UI"/>
                <a:cs typeface="Segoe UI"/>
              </a:rPr>
              <a:t>е</a:t>
            </a:r>
            <a:r>
              <a:rPr sz="1300" b="1" dirty="0">
                <a:solidFill>
                  <a:srgbClr val="FFFFFF"/>
                </a:solidFill>
                <a:latin typeface="Segoe UI"/>
                <a:cs typeface="Segoe UI"/>
              </a:rPr>
              <a:t>"»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marR="5080">
              <a:lnSpc>
                <a:spcPts val="1500"/>
              </a:lnSpc>
              <a:spcBef>
                <a:spcPts val="60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МБУ ДО </a:t>
            </a:r>
            <a:r>
              <a:rPr sz="1300" b="1" spc="40" dirty="0">
                <a:solidFill>
                  <a:srgbClr val="FFFFFF"/>
                </a:solidFill>
                <a:latin typeface="Segoe UI"/>
                <a:cs typeface="Segoe UI"/>
              </a:rPr>
              <a:t>«</a:t>
            </a:r>
            <a:r>
              <a:rPr sz="1300" b="1" dirty="0">
                <a:solidFill>
                  <a:srgbClr val="FFFFFF"/>
                </a:solidFill>
                <a:latin typeface="Segoe UI"/>
                <a:cs typeface="Segoe UI"/>
              </a:rPr>
              <a:t>Дворец де</a:t>
            </a:r>
            <a:r>
              <a:rPr sz="1300" b="1" spc="-20" dirty="0">
                <a:solidFill>
                  <a:srgbClr val="FFFFFF"/>
                </a:solidFill>
                <a:latin typeface="Segoe UI"/>
                <a:cs typeface="Segoe UI"/>
              </a:rPr>
              <a:t>т</a:t>
            </a:r>
            <a:r>
              <a:rPr sz="1300" b="1" dirty="0">
                <a:solidFill>
                  <a:srgbClr val="FFFFFF"/>
                </a:solidFill>
                <a:latin typeface="Segoe UI"/>
                <a:cs typeface="Segoe UI"/>
              </a:rPr>
              <a:t>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(юношес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творчества имени В. П. Чкалова»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p:txBody>
      </p:sp>
      <p:sp>
        <p:nvSpPr>
          <p:cNvPr id="54" name="object 54"/>
          <p:cNvSpPr txBox="1"/>
          <p:nvPr/>
        </p:nvSpPr>
        <p:spPr>
          <a:xfrm>
            <a:off x="2374548" y="6268075"/>
            <a:ext cx="4930775" cy="392430"/>
          </a:xfrm>
          <a:prstGeom prst="rect">
            <a:avLst/>
          </a:prstGeom>
        </p:spPr>
        <p:txBody>
          <a:bodyPr vert="horz" wrap="square" lIns="0" tIns="0" rIns="0" bIns="0" rtlCol="0">
            <a:spAutoFit/>
          </a:bodyPr>
          <a:lstStyle/>
          <a:p>
            <a:pPr marL="12700">
              <a:lnSpc>
                <a:spcPts val="1639"/>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МБУ ДО «Спасский дом де</a:t>
            </a:r>
            <a:r>
              <a:rPr sz="1300" b="1" spc="-20" dirty="0">
                <a:solidFill>
                  <a:srgbClr val="FFFFFF"/>
                </a:solidFill>
                <a:latin typeface="Segoe UI"/>
                <a:cs typeface="Segoe UI"/>
              </a:rPr>
              <a:t>т</a:t>
            </a:r>
            <a:r>
              <a:rPr sz="1300" b="1" dirty="0">
                <a:solidFill>
                  <a:srgbClr val="FFFFFF"/>
                </a:solidFill>
                <a:latin typeface="Segoe UI"/>
                <a:cs typeface="Segoe UI"/>
              </a:rPr>
              <a:t>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творчества»</a:t>
            </a:r>
            <a:endParaRPr sz="1300">
              <a:latin typeface="Segoe UI"/>
              <a:cs typeface="Segoe UI"/>
            </a:endParaRPr>
          </a:p>
          <a:p>
            <a:pPr marL="12700">
              <a:lnSpc>
                <a:spcPts val="1520"/>
              </a:lnSpc>
            </a:pPr>
            <a:r>
              <a:rPr sz="1300" b="1" dirty="0">
                <a:solidFill>
                  <a:srgbClr val="FFFFFF"/>
                </a:solidFill>
                <a:latin typeface="Segoe UI"/>
                <a:cs typeface="Segoe UI"/>
              </a:rPr>
              <a:t>Спасс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айона Ни</a:t>
            </a:r>
            <a:r>
              <a:rPr sz="1300" b="1" spc="-20"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p:txBody>
      </p:sp>
      <p:sp>
        <p:nvSpPr>
          <p:cNvPr id="55" name="object 55"/>
          <p:cNvSpPr txBox="1"/>
          <p:nvPr/>
        </p:nvSpPr>
        <p:spPr>
          <a:xfrm>
            <a:off x="9517345" y="5531521"/>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56" name="object 56"/>
          <p:cNvSpPr txBox="1"/>
          <p:nvPr/>
        </p:nvSpPr>
        <p:spPr>
          <a:xfrm>
            <a:off x="9534063" y="6600899"/>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57" name="object 57"/>
          <p:cNvSpPr txBox="1"/>
          <p:nvPr/>
        </p:nvSpPr>
        <p:spPr>
          <a:xfrm>
            <a:off x="2367638" y="2094772"/>
            <a:ext cx="6550659" cy="991235"/>
          </a:xfrm>
          <a:prstGeom prst="rect">
            <a:avLst/>
          </a:prstGeom>
        </p:spPr>
        <p:txBody>
          <a:bodyPr vert="horz" wrap="square" lIns="0" tIns="0" rIns="0" bIns="0" rtlCol="0">
            <a:spAutoFit/>
          </a:bodyPr>
          <a:lstStyle/>
          <a:p>
            <a:pPr marL="12700">
              <a:lnSpc>
                <a:spcPct val="100000"/>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 269»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a:lnSpc>
                <a:spcPct val="100000"/>
              </a:lnSpc>
              <a:spcBef>
                <a:spcPts val="38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 12 </a:t>
            </a:r>
            <a:r>
              <a:rPr sz="1300" b="1" spc="-25" dirty="0">
                <a:solidFill>
                  <a:srgbClr val="FFFFFF"/>
                </a:solidFill>
                <a:latin typeface="Segoe UI"/>
                <a:cs typeface="Segoe UI"/>
              </a:rPr>
              <a:t>“</a:t>
            </a:r>
            <a:r>
              <a:rPr sz="1300" b="1" dirty="0">
                <a:solidFill>
                  <a:srgbClr val="FFFFFF"/>
                </a:solidFill>
                <a:latin typeface="Segoe UI"/>
                <a:cs typeface="Segoe UI"/>
              </a:rPr>
              <a:t>Солныш</a:t>
            </a:r>
            <a:r>
              <a:rPr sz="1300" b="1" spc="-25" dirty="0">
                <a:solidFill>
                  <a:srgbClr val="FFFFFF"/>
                </a:solidFill>
                <a:latin typeface="Segoe UI"/>
                <a:cs typeface="Segoe UI"/>
              </a:rPr>
              <a:t>к</a:t>
            </a:r>
            <a:r>
              <a:rPr sz="1300" b="1" spc="-30" dirty="0">
                <a:solidFill>
                  <a:srgbClr val="FFFFFF"/>
                </a:solidFill>
                <a:latin typeface="Segoe UI"/>
                <a:cs typeface="Segoe UI"/>
              </a:rPr>
              <a:t>о</a:t>
            </a:r>
            <a:r>
              <a:rPr sz="1300" b="1" spc="-5" dirty="0">
                <a:solidFill>
                  <a:srgbClr val="FFFFFF"/>
                </a:solidFill>
                <a:latin typeface="Segoe UI"/>
                <a:cs typeface="Segoe UI"/>
              </a:rPr>
              <a:t>”</a:t>
            </a:r>
            <a:r>
              <a:rPr sz="1300" b="1" dirty="0">
                <a:solidFill>
                  <a:srgbClr val="FFFFFF"/>
                </a:solidFill>
                <a:latin typeface="Segoe UI"/>
                <a:cs typeface="Segoe UI"/>
              </a:rPr>
              <a:t>» </a:t>
            </a:r>
            <a:r>
              <a:rPr sz="1300" b="1" spc="-45" dirty="0">
                <a:solidFill>
                  <a:srgbClr val="FFFFFF"/>
                </a:solidFill>
                <a:latin typeface="Segoe UI"/>
                <a:cs typeface="Segoe UI"/>
              </a:rPr>
              <a:t>г</a:t>
            </a:r>
            <a:r>
              <a:rPr sz="1300" b="1" dirty="0">
                <a:solidFill>
                  <a:srgbClr val="FFFFFF"/>
                </a:solidFill>
                <a:latin typeface="Segoe UI"/>
                <a:cs typeface="Segoe UI"/>
              </a:rPr>
              <a:t>. Сер</a:t>
            </a:r>
            <a:r>
              <a:rPr sz="1300" b="1" spc="-35" dirty="0">
                <a:solidFill>
                  <a:srgbClr val="FFFFFF"/>
                </a:solidFill>
                <a:latin typeface="Segoe UI"/>
                <a:cs typeface="Segoe UI"/>
              </a:rPr>
              <a:t>г</a:t>
            </a:r>
            <a:r>
              <a:rPr sz="1300" b="1" spc="-15" dirty="0">
                <a:solidFill>
                  <a:srgbClr val="FFFFFF"/>
                </a:solidFill>
                <a:latin typeface="Segoe UI"/>
                <a:cs typeface="Segoe UI"/>
              </a:rPr>
              <a:t>а</a:t>
            </a:r>
            <a:r>
              <a:rPr sz="1300" b="1" dirty="0">
                <a:solidFill>
                  <a:srgbClr val="FFFFFF"/>
                </a:solidFill>
                <a:latin typeface="Segoe UI"/>
                <a:cs typeface="Segoe UI"/>
              </a:rPr>
              <a:t>ча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ct val="100000"/>
              </a:lnSpc>
              <a:spcBef>
                <a:spcPts val="38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45" dirty="0">
                <a:solidFill>
                  <a:srgbClr val="FFFFFF"/>
                </a:solidFill>
                <a:latin typeface="Segoe UI"/>
                <a:cs typeface="Segoe UI"/>
              </a:rPr>
              <a:t>А</a:t>
            </a:r>
            <a:r>
              <a:rPr sz="1300" b="1" dirty="0">
                <a:solidFill>
                  <a:srgbClr val="FFFFFF"/>
                </a:solidFill>
                <a:latin typeface="Segoe UI"/>
                <a:cs typeface="Segoe UI"/>
              </a:rPr>
              <a:t>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 196 "Пе</a:t>
            </a:r>
            <a:r>
              <a:rPr sz="1300" b="1" spc="20" dirty="0">
                <a:solidFill>
                  <a:srgbClr val="FFFFFF"/>
                </a:solidFill>
                <a:latin typeface="Segoe UI"/>
                <a:cs typeface="Segoe UI"/>
              </a:rPr>
              <a:t>т</a:t>
            </a:r>
            <a:r>
              <a:rPr sz="1300" b="1" dirty="0">
                <a:solidFill>
                  <a:srgbClr val="FFFFFF"/>
                </a:solidFill>
                <a:latin typeface="Segoe UI"/>
                <a:cs typeface="Segoe UI"/>
              </a:rPr>
              <a:t>ушок"» Нижне</a:t>
            </a:r>
            <a:r>
              <a:rPr sz="1300" b="1" spc="-20" dirty="0">
                <a:solidFill>
                  <a:srgbClr val="FFFFFF"/>
                </a:solidFill>
                <a:latin typeface="Segoe UI"/>
                <a:cs typeface="Segoe UI"/>
              </a:rPr>
              <a:t>г</a:t>
            </a:r>
            <a:r>
              <a:rPr sz="1300" b="1" dirty="0">
                <a:solidFill>
                  <a:srgbClr val="FFFFFF"/>
                </a:solidFill>
                <a:latin typeface="Segoe UI"/>
                <a:cs typeface="Segoe UI"/>
              </a:rPr>
              <a:t>о Нов</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да</a:t>
            </a:r>
            <a:endParaRPr sz="1300">
              <a:latin typeface="Segoe UI"/>
              <a:cs typeface="Segoe UI"/>
            </a:endParaRPr>
          </a:p>
          <a:p>
            <a:pPr marL="12700">
              <a:lnSpc>
                <a:spcPct val="100000"/>
              </a:lnSpc>
              <a:spcBef>
                <a:spcPts val="38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a:t>
            </a:r>
            <a:r>
              <a:rPr sz="1300" b="1" spc="45" dirty="0">
                <a:solidFill>
                  <a:srgbClr val="FFFFFF"/>
                </a:solidFill>
                <a:latin typeface="Segoe UI"/>
                <a:cs typeface="Segoe UI"/>
              </a:rPr>
              <a:t>А</a:t>
            </a:r>
            <a:r>
              <a:rPr sz="1300" b="1" dirty="0">
                <a:solidFill>
                  <a:srgbClr val="FFFFFF"/>
                </a:solidFill>
                <a:latin typeface="Segoe UI"/>
                <a:cs typeface="Segoe UI"/>
              </a:rPr>
              <a:t>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a:t>
            </a:r>
            <a:r>
              <a:rPr sz="1300" b="1" spc="-30" dirty="0">
                <a:solidFill>
                  <a:srgbClr val="FFFFFF"/>
                </a:solidFill>
                <a:latin typeface="Segoe UI"/>
                <a:cs typeface="Segoe UI"/>
              </a:rPr>
              <a:t>“</a:t>
            </a:r>
            <a:r>
              <a:rPr sz="1300" b="1" dirty="0">
                <a:solidFill>
                  <a:srgbClr val="FFFFFF"/>
                </a:solidFill>
                <a:latin typeface="Segoe UI"/>
                <a:cs typeface="Segoe UI"/>
              </a:rPr>
              <a:t>Ивушк</a:t>
            </a:r>
            <a:r>
              <a:rPr sz="1300" b="1" spc="-30" dirty="0">
                <a:solidFill>
                  <a:srgbClr val="FFFFFF"/>
                </a:solidFill>
                <a:latin typeface="Segoe UI"/>
                <a:cs typeface="Segoe UI"/>
              </a:rPr>
              <a:t>а</a:t>
            </a:r>
            <a:r>
              <a:rPr sz="1300" b="1" spc="-5" dirty="0">
                <a:solidFill>
                  <a:srgbClr val="FFFFFF"/>
                </a:solidFill>
                <a:latin typeface="Segoe UI"/>
                <a:cs typeface="Segoe UI"/>
              </a:rPr>
              <a:t>”</a:t>
            </a:r>
            <a:r>
              <a:rPr sz="1300" b="1" dirty="0">
                <a:solidFill>
                  <a:srgbClr val="FFFFFF"/>
                </a:solidFill>
                <a:latin typeface="Segoe UI"/>
                <a:cs typeface="Segoe UI"/>
              </a:rPr>
              <a:t>» </a:t>
            </a:r>
            <a:r>
              <a:rPr sz="1300" b="1" spc="-45" dirty="0">
                <a:solidFill>
                  <a:srgbClr val="FFFFFF"/>
                </a:solidFill>
                <a:latin typeface="Segoe UI"/>
                <a:cs typeface="Segoe UI"/>
              </a:rPr>
              <a:t>г</a:t>
            </a:r>
            <a:r>
              <a:rPr sz="1300" b="1" dirty="0">
                <a:solidFill>
                  <a:srgbClr val="FFFFFF"/>
                </a:solidFill>
                <a:latin typeface="Segoe UI"/>
                <a:cs typeface="Segoe UI"/>
              </a:rPr>
              <a:t>. Бор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p:txBody>
      </p:sp>
      <p:sp>
        <p:nvSpPr>
          <p:cNvPr id="58" name="object 58"/>
          <p:cNvSpPr txBox="1"/>
          <p:nvPr/>
        </p:nvSpPr>
        <p:spPr>
          <a:xfrm>
            <a:off x="2367638" y="3288771"/>
            <a:ext cx="3721100" cy="203200"/>
          </a:xfrm>
          <a:prstGeom prst="rect">
            <a:avLst/>
          </a:prstGeom>
        </p:spPr>
        <p:txBody>
          <a:bodyPr vert="horz" wrap="square" lIns="0" tIns="0" rIns="0" bIns="0" rtlCol="0">
            <a:spAutoFit/>
          </a:bodyPr>
          <a:lstStyle/>
          <a:p>
            <a:pPr marL="12700">
              <a:lnSpc>
                <a:spcPct val="100000"/>
              </a:lnSpc>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МБД</a:t>
            </a:r>
            <a:r>
              <a:rPr sz="1300" b="1" spc="-15" dirty="0">
                <a:solidFill>
                  <a:srgbClr val="FFFFFF"/>
                </a:solidFill>
                <a:latin typeface="Segoe UI"/>
                <a:cs typeface="Segoe UI"/>
              </a:rPr>
              <a:t>О</a:t>
            </a:r>
            <a:r>
              <a:rPr sz="1300" b="1" dirty="0">
                <a:solidFill>
                  <a:srgbClr val="FFFFFF"/>
                </a:solidFill>
                <a:latin typeface="Segoe UI"/>
                <a:cs typeface="Segoe UI"/>
              </a:rPr>
              <a:t>У «Почин</a:t>
            </a:r>
            <a:r>
              <a:rPr sz="1300" b="1" spc="-25" dirty="0">
                <a:solidFill>
                  <a:srgbClr val="FFFFFF"/>
                </a:solidFill>
                <a:latin typeface="Segoe UI"/>
                <a:cs typeface="Segoe UI"/>
              </a:rPr>
              <a:t>к</a:t>
            </a:r>
            <a:r>
              <a:rPr sz="1300" b="1" dirty="0">
                <a:solidFill>
                  <a:srgbClr val="FFFFFF"/>
                </a:solidFill>
                <a:latin typeface="Segoe UI"/>
                <a:cs typeface="Segoe UI"/>
              </a:rPr>
              <a:t>овский де</a:t>
            </a:r>
            <a:r>
              <a:rPr sz="1300" b="1" spc="-20" dirty="0">
                <a:solidFill>
                  <a:srgbClr val="FFFFFF"/>
                </a:solidFill>
                <a:latin typeface="Segoe UI"/>
                <a:cs typeface="Segoe UI"/>
              </a:rPr>
              <a:t>т</a:t>
            </a:r>
            <a:r>
              <a:rPr sz="1300" b="1" dirty="0">
                <a:solidFill>
                  <a:srgbClr val="FFFFFF"/>
                </a:solidFill>
                <a:latin typeface="Segoe UI"/>
                <a:cs typeface="Segoe UI"/>
              </a:rPr>
              <a:t>ский сад № 6»</a:t>
            </a:r>
            <a:endParaRPr sz="1300">
              <a:latin typeface="Segoe UI"/>
              <a:cs typeface="Segoe UI"/>
            </a:endParaRPr>
          </a:p>
        </p:txBody>
      </p:sp>
      <p:sp>
        <p:nvSpPr>
          <p:cNvPr id="59" name="object 59"/>
          <p:cNvSpPr txBox="1"/>
          <p:nvPr/>
        </p:nvSpPr>
        <p:spPr>
          <a:xfrm>
            <a:off x="2367614" y="3490212"/>
            <a:ext cx="5329555" cy="64389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Почин</a:t>
            </a:r>
            <a:r>
              <a:rPr sz="1300" b="1" spc="-25" dirty="0">
                <a:solidFill>
                  <a:srgbClr val="FFFFFF"/>
                </a:solidFill>
                <a:latin typeface="Segoe UI"/>
                <a:cs typeface="Segoe UI"/>
              </a:rPr>
              <a:t>к</a:t>
            </a:r>
            <a:r>
              <a:rPr sz="1300" b="1" dirty="0">
                <a:solidFill>
                  <a:srgbClr val="FFFFFF"/>
                </a:solidFill>
                <a:latin typeface="Segoe UI"/>
                <a:cs typeface="Segoe UI"/>
              </a:rPr>
              <a:t>овс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окру</a:t>
            </a:r>
            <a:r>
              <a:rPr sz="1300" b="1" spc="-30" dirty="0">
                <a:solidFill>
                  <a:srgbClr val="FFFFFF"/>
                </a:solidFill>
                <a:latin typeface="Segoe UI"/>
                <a:cs typeface="Segoe UI"/>
              </a:rPr>
              <a:t>г</a:t>
            </a:r>
            <a:r>
              <a:rPr sz="1300" b="1" dirty="0">
                <a:solidFill>
                  <a:srgbClr val="FFFFFF"/>
                </a:solidFill>
                <a:latin typeface="Segoe UI"/>
                <a:cs typeface="Segoe UI"/>
              </a:rPr>
              <a:t>а Ни</a:t>
            </a:r>
            <a:r>
              <a:rPr sz="1300" b="1" spc="-25"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a:p>
            <a:pPr marL="12700">
              <a:lnSpc>
                <a:spcPts val="1639"/>
              </a:lnSpc>
              <a:spcBef>
                <a:spcPts val="405"/>
              </a:spcBef>
            </a:pPr>
            <a:r>
              <a:rPr sz="1400" dirty="0">
                <a:solidFill>
                  <a:srgbClr val="F49B58"/>
                </a:solidFill>
                <a:latin typeface="Wingdings 3"/>
                <a:cs typeface="Wingdings 3"/>
              </a:rPr>
              <a:t></a:t>
            </a:r>
            <a:r>
              <a:rPr sz="1400" dirty="0">
                <a:solidFill>
                  <a:srgbClr val="F49B58"/>
                </a:solidFill>
                <a:latin typeface="Times New Roman"/>
                <a:cs typeface="Times New Roman"/>
              </a:rPr>
              <a:t>  </a:t>
            </a:r>
            <a:r>
              <a:rPr sz="1400" spc="-150" dirty="0">
                <a:solidFill>
                  <a:srgbClr val="F49B58"/>
                </a:solidFill>
                <a:latin typeface="Times New Roman"/>
                <a:cs typeface="Times New Roman"/>
              </a:rPr>
              <a:t> </a:t>
            </a:r>
            <a:r>
              <a:rPr sz="1300" b="1" dirty="0">
                <a:solidFill>
                  <a:srgbClr val="FFFFFF"/>
                </a:solidFill>
                <a:latin typeface="Segoe UI"/>
                <a:cs typeface="Segoe UI"/>
              </a:rPr>
              <a:t>МБД</a:t>
            </a:r>
            <a:r>
              <a:rPr sz="1300" b="1" spc="-15" dirty="0">
                <a:solidFill>
                  <a:srgbClr val="FFFFFF"/>
                </a:solidFill>
                <a:latin typeface="Segoe UI"/>
                <a:cs typeface="Segoe UI"/>
              </a:rPr>
              <a:t>О</a:t>
            </a:r>
            <a:r>
              <a:rPr sz="1300" b="1" dirty="0">
                <a:solidFill>
                  <a:srgbClr val="FFFFFF"/>
                </a:solidFill>
                <a:latin typeface="Segoe UI"/>
                <a:cs typeface="Segoe UI"/>
              </a:rPr>
              <a:t>У </a:t>
            </a:r>
            <a:r>
              <a:rPr sz="1300" b="1" spc="40" dirty="0">
                <a:solidFill>
                  <a:srgbClr val="FFFFFF"/>
                </a:solidFill>
                <a:latin typeface="Segoe UI"/>
                <a:cs typeface="Segoe UI"/>
              </a:rPr>
              <a:t>«</a:t>
            </a: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ский сад </a:t>
            </a:r>
            <a:r>
              <a:rPr sz="1300" b="1" spc="-140" dirty="0">
                <a:solidFill>
                  <a:srgbClr val="FFFFFF"/>
                </a:solidFill>
                <a:latin typeface="Segoe UI"/>
                <a:cs typeface="Segoe UI"/>
              </a:rPr>
              <a:t>“</a:t>
            </a:r>
            <a:r>
              <a:rPr sz="1300" b="1" spc="40" dirty="0">
                <a:solidFill>
                  <a:srgbClr val="FFFFFF"/>
                </a:solidFill>
                <a:latin typeface="Segoe UI"/>
                <a:cs typeface="Segoe UI"/>
              </a:rPr>
              <a:t>А</a:t>
            </a:r>
            <a:r>
              <a:rPr sz="1300" b="1" dirty="0">
                <a:solidFill>
                  <a:srgbClr val="FFFFFF"/>
                </a:solidFill>
                <a:latin typeface="Segoe UI"/>
                <a:cs typeface="Segoe UI"/>
              </a:rPr>
              <a:t>лые пар</a:t>
            </a:r>
            <a:r>
              <a:rPr sz="1300" b="1" spc="-5" dirty="0">
                <a:solidFill>
                  <a:srgbClr val="FFFFFF"/>
                </a:solidFill>
                <a:latin typeface="Segoe UI"/>
                <a:cs typeface="Segoe UI"/>
              </a:rPr>
              <a:t>у</a:t>
            </a:r>
            <a:r>
              <a:rPr sz="1300" b="1" dirty="0">
                <a:solidFill>
                  <a:srgbClr val="FFFFFF"/>
                </a:solidFill>
                <a:latin typeface="Segoe UI"/>
                <a:cs typeface="Segoe UI"/>
              </a:rPr>
              <a:t>с</a:t>
            </a:r>
            <a:r>
              <a:rPr sz="1300" b="1" spc="-30" dirty="0">
                <a:solidFill>
                  <a:srgbClr val="FFFFFF"/>
                </a:solidFill>
                <a:latin typeface="Segoe UI"/>
                <a:cs typeface="Segoe UI"/>
              </a:rPr>
              <a:t>а</a:t>
            </a:r>
            <a:r>
              <a:rPr sz="1300" b="1" spc="-5" dirty="0">
                <a:solidFill>
                  <a:srgbClr val="FFFFFF"/>
                </a:solidFill>
                <a:latin typeface="Segoe UI"/>
                <a:cs typeface="Segoe UI"/>
              </a:rPr>
              <a:t>”</a:t>
            </a:r>
            <a:r>
              <a:rPr sz="1300" b="1" dirty="0">
                <a:solidFill>
                  <a:srgbClr val="FFFFFF"/>
                </a:solidFill>
                <a:latin typeface="Segoe UI"/>
                <a:cs typeface="Segoe UI"/>
              </a:rPr>
              <a:t>»</a:t>
            </a:r>
            <a:endParaRPr sz="1300">
              <a:latin typeface="Segoe UI"/>
              <a:cs typeface="Segoe UI"/>
            </a:endParaRPr>
          </a:p>
          <a:p>
            <a:pPr marL="12700">
              <a:lnSpc>
                <a:spcPts val="1520"/>
              </a:lnSpc>
            </a:pPr>
            <a:r>
              <a:rPr sz="1300" b="1" dirty="0">
                <a:solidFill>
                  <a:srgbClr val="FFFFFF"/>
                </a:solidFill>
                <a:latin typeface="Segoe UI"/>
                <a:cs typeface="Segoe UI"/>
              </a:rPr>
              <a:t>Сеченовс</a:t>
            </a:r>
            <a:r>
              <a:rPr sz="1300" b="1" spc="-25" dirty="0">
                <a:solidFill>
                  <a:srgbClr val="FFFFFF"/>
                </a:solidFill>
                <a:latin typeface="Segoe UI"/>
                <a:cs typeface="Segoe UI"/>
              </a:rPr>
              <a:t>к</a:t>
            </a:r>
            <a:r>
              <a:rPr sz="1300" b="1" dirty="0">
                <a:solidFill>
                  <a:srgbClr val="FFFFFF"/>
                </a:solidFill>
                <a:latin typeface="Segoe UI"/>
                <a:cs typeface="Segoe UI"/>
              </a:rPr>
              <a:t>о</a:t>
            </a:r>
            <a:r>
              <a:rPr sz="1300" b="1" spc="-20" dirty="0">
                <a:solidFill>
                  <a:srgbClr val="FFFFFF"/>
                </a:solidFill>
                <a:latin typeface="Segoe UI"/>
                <a:cs typeface="Segoe UI"/>
              </a:rPr>
              <a:t>г</a:t>
            </a:r>
            <a:r>
              <a:rPr sz="1300" b="1" dirty="0">
                <a:solidFill>
                  <a:srgbClr val="FFFFFF"/>
                </a:solidFill>
                <a:latin typeface="Segoe UI"/>
                <a:cs typeface="Segoe UI"/>
              </a:rPr>
              <a:t>о муниципально</a:t>
            </a:r>
            <a:r>
              <a:rPr sz="1300" b="1" spc="-20" dirty="0">
                <a:solidFill>
                  <a:srgbClr val="FFFFFF"/>
                </a:solidFill>
                <a:latin typeface="Segoe UI"/>
                <a:cs typeface="Segoe UI"/>
              </a:rPr>
              <a:t>г</a:t>
            </a:r>
            <a:r>
              <a:rPr sz="1300" b="1" dirty="0">
                <a:solidFill>
                  <a:srgbClr val="FFFFFF"/>
                </a:solidFill>
                <a:latin typeface="Segoe UI"/>
                <a:cs typeface="Segoe UI"/>
              </a:rPr>
              <a:t>о </a:t>
            </a:r>
            <a:r>
              <a:rPr sz="1300" b="1" spc="-15" dirty="0">
                <a:solidFill>
                  <a:srgbClr val="FFFFFF"/>
                </a:solidFill>
                <a:latin typeface="Segoe UI"/>
                <a:cs typeface="Segoe UI"/>
              </a:rPr>
              <a:t>р</a:t>
            </a:r>
            <a:r>
              <a:rPr sz="1300" b="1" dirty="0">
                <a:solidFill>
                  <a:srgbClr val="FFFFFF"/>
                </a:solidFill>
                <a:latin typeface="Segoe UI"/>
                <a:cs typeface="Segoe UI"/>
              </a:rPr>
              <a:t>айона Ни</a:t>
            </a:r>
            <a:r>
              <a:rPr sz="1300" b="1" spc="-20" dirty="0">
                <a:solidFill>
                  <a:srgbClr val="FFFFFF"/>
                </a:solidFill>
                <a:latin typeface="Segoe UI"/>
                <a:cs typeface="Segoe UI"/>
              </a:rPr>
              <a:t>ж</a:t>
            </a:r>
            <a:r>
              <a:rPr sz="1300" b="1" dirty="0">
                <a:solidFill>
                  <a:srgbClr val="FFFFFF"/>
                </a:solidFill>
                <a:latin typeface="Segoe UI"/>
                <a:cs typeface="Segoe UI"/>
              </a:rPr>
              <a:t>е</a:t>
            </a:r>
            <a:r>
              <a:rPr sz="1300" b="1" spc="-20" dirty="0">
                <a:solidFill>
                  <a:srgbClr val="FFFFFF"/>
                </a:solidFill>
                <a:latin typeface="Segoe UI"/>
                <a:cs typeface="Segoe UI"/>
              </a:rPr>
              <a:t>г</a:t>
            </a:r>
            <a:r>
              <a:rPr sz="1300" b="1" dirty="0">
                <a:solidFill>
                  <a:srgbClr val="FFFFFF"/>
                </a:solidFill>
                <a:latin typeface="Segoe UI"/>
                <a:cs typeface="Segoe UI"/>
              </a:rPr>
              <a:t>ор</a:t>
            </a:r>
            <a:r>
              <a:rPr sz="1300" b="1" spc="-15" dirty="0">
                <a:solidFill>
                  <a:srgbClr val="FFFFFF"/>
                </a:solidFill>
                <a:latin typeface="Segoe UI"/>
                <a:cs typeface="Segoe UI"/>
              </a:rPr>
              <a:t>о</a:t>
            </a:r>
            <a:r>
              <a:rPr sz="1300" b="1" dirty="0">
                <a:solidFill>
                  <a:srgbClr val="FFFFFF"/>
                </a:solidFill>
                <a:latin typeface="Segoe UI"/>
                <a:cs typeface="Segoe UI"/>
              </a:rPr>
              <a:t>дс</a:t>
            </a:r>
            <a:r>
              <a:rPr sz="1300" b="1" spc="-25" dirty="0">
                <a:solidFill>
                  <a:srgbClr val="FFFFFF"/>
                </a:solidFill>
                <a:latin typeface="Segoe UI"/>
                <a:cs typeface="Segoe UI"/>
              </a:rPr>
              <a:t>к</a:t>
            </a:r>
            <a:r>
              <a:rPr sz="1300" b="1" dirty="0">
                <a:solidFill>
                  <a:srgbClr val="FFFFFF"/>
                </a:solidFill>
                <a:latin typeface="Segoe UI"/>
                <a:cs typeface="Segoe UI"/>
              </a:rPr>
              <a:t>ой области</a:t>
            </a:r>
            <a:endParaRPr sz="1300">
              <a:latin typeface="Segoe UI"/>
              <a:cs typeface="Segoe UI"/>
            </a:endParaRPr>
          </a:p>
        </p:txBody>
      </p:sp>
      <p:sp>
        <p:nvSpPr>
          <p:cNvPr id="60" name="object 60"/>
          <p:cNvSpPr txBox="1"/>
          <p:nvPr/>
        </p:nvSpPr>
        <p:spPr>
          <a:xfrm>
            <a:off x="9510796" y="2212310"/>
            <a:ext cx="27305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Город</a:t>
            </a:r>
            <a:endParaRPr sz="700">
              <a:latin typeface="Segoe UI"/>
              <a:cs typeface="Segoe UI"/>
            </a:endParaRPr>
          </a:p>
        </p:txBody>
      </p:sp>
      <p:sp>
        <p:nvSpPr>
          <p:cNvPr id="61" name="object 61"/>
          <p:cNvSpPr txBox="1"/>
          <p:nvPr/>
        </p:nvSpPr>
        <p:spPr>
          <a:xfrm>
            <a:off x="9513819" y="3818644"/>
            <a:ext cx="226060" cy="114300"/>
          </a:xfrm>
          <a:prstGeom prst="rect">
            <a:avLst/>
          </a:prstGeom>
        </p:spPr>
        <p:txBody>
          <a:bodyPr vert="horz" wrap="square" lIns="0" tIns="0" rIns="0" bIns="0" rtlCol="0">
            <a:spAutoFit/>
          </a:bodyPr>
          <a:lstStyle/>
          <a:p>
            <a:pPr marL="12700">
              <a:lnSpc>
                <a:spcPct val="100000"/>
              </a:lnSpc>
            </a:pPr>
            <a:r>
              <a:rPr sz="700" dirty="0">
                <a:solidFill>
                  <a:srgbClr val="FFFFFF"/>
                </a:solidFill>
                <a:latin typeface="Segoe UI"/>
                <a:cs typeface="Segoe UI"/>
              </a:rPr>
              <a:t>Село</a:t>
            </a:r>
            <a:endParaRPr sz="700">
              <a:latin typeface="Segoe UI"/>
              <a:cs typeface="Segoe UI"/>
            </a:endParaRPr>
          </a:p>
        </p:txBody>
      </p:sp>
      <p:sp>
        <p:nvSpPr>
          <p:cNvPr id="62" name="object 62"/>
          <p:cNvSpPr/>
          <p:nvPr/>
        </p:nvSpPr>
        <p:spPr>
          <a:xfrm>
            <a:off x="9357309" y="3312687"/>
            <a:ext cx="606729" cy="467950"/>
          </a:xfrm>
          <a:prstGeom prst="rect">
            <a:avLst/>
          </a:prstGeom>
          <a:blipFill>
            <a:blip r:embed="rId4" cstate="print"/>
            <a:stretch>
              <a:fillRect/>
            </a:stretch>
          </a:blipFill>
        </p:spPr>
        <p:txBody>
          <a:bodyPr wrap="square" lIns="0" tIns="0" rIns="0" bIns="0" rtlCol="0"/>
          <a:lstStyle/>
          <a:p>
            <a:endParaRPr/>
          </a:p>
        </p:txBody>
      </p:sp>
      <p:sp>
        <p:nvSpPr>
          <p:cNvPr id="63" name="object 63"/>
          <p:cNvSpPr/>
          <p:nvPr/>
        </p:nvSpPr>
        <p:spPr>
          <a:xfrm>
            <a:off x="9390774" y="1739874"/>
            <a:ext cx="548258" cy="460370"/>
          </a:xfrm>
          <a:prstGeom prst="rect">
            <a:avLst/>
          </a:prstGeom>
          <a:blipFill>
            <a:blip r:embed="rId5" cstate="print"/>
            <a:stretch>
              <a:fillRect/>
            </a:stretch>
          </a:blipFill>
        </p:spPr>
        <p:txBody>
          <a:bodyPr wrap="square" lIns="0" tIns="0" rIns="0" bIns="0" rtlCol="0"/>
          <a:lstStyle/>
          <a:p>
            <a:endParaRPr/>
          </a:p>
        </p:txBody>
      </p:sp>
      <p:sp>
        <p:nvSpPr>
          <p:cNvPr id="64" name="object 64"/>
          <p:cNvSpPr/>
          <p:nvPr/>
        </p:nvSpPr>
        <p:spPr>
          <a:xfrm>
            <a:off x="9372652" y="5011000"/>
            <a:ext cx="548257" cy="460375"/>
          </a:xfrm>
          <a:prstGeom prst="rect">
            <a:avLst/>
          </a:prstGeom>
          <a:blipFill>
            <a:blip r:embed="rId5" cstate="print"/>
            <a:stretch>
              <a:fillRect/>
            </a:stretch>
          </a:blipFill>
        </p:spPr>
        <p:txBody>
          <a:bodyPr wrap="square" lIns="0" tIns="0" rIns="0" bIns="0" rtlCol="0"/>
          <a:lstStyle/>
          <a:p>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53</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1" name="object 31"/>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2" name="object 32"/>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5" name="object 35"/>
          <p:cNvSpPr/>
          <p:nvPr/>
        </p:nvSpPr>
        <p:spPr>
          <a:xfrm>
            <a:off x="546811" y="2905302"/>
            <a:ext cx="2919730" cy="657225"/>
          </a:xfrm>
          <a:custGeom>
            <a:avLst/>
            <a:gdLst/>
            <a:ahLst/>
            <a:cxnLst/>
            <a:rect l="l" t="t" r="r" b="b"/>
            <a:pathLst>
              <a:path w="2919729" h="657225">
                <a:moveTo>
                  <a:pt x="0" y="656658"/>
                </a:moveTo>
                <a:lnTo>
                  <a:pt x="2919210" y="656658"/>
                </a:lnTo>
                <a:lnTo>
                  <a:pt x="2919210" y="0"/>
                </a:lnTo>
                <a:lnTo>
                  <a:pt x="0" y="0"/>
                </a:lnTo>
                <a:lnTo>
                  <a:pt x="0" y="656658"/>
                </a:lnTo>
                <a:close/>
              </a:path>
            </a:pathLst>
          </a:custGeom>
          <a:solidFill>
            <a:srgbClr val="A5D6CF"/>
          </a:solidFill>
        </p:spPr>
        <p:txBody>
          <a:bodyPr wrap="square" lIns="0" tIns="0" rIns="0" bIns="0" rtlCol="0"/>
          <a:lstStyle/>
          <a:p>
            <a:endParaRPr/>
          </a:p>
        </p:txBody>
      </p:sp>
      <p:sp>
        <p:nvSpPr>
          <p:cNvPr id="36" name="object 36"/>
          <p:cNvSpPr/>
          <p:nvPr/>
        </p:nvSpPr>
        <p:spPr>
          <a:xfrm>
            <a:off x="546823" y="2172144"/>
            <a:ext cx="2919730" cy="668655"/>
          </a:xfrm>
          <a:custGeom>
            <a:avLst/>
            <a:gdLst/>
            <a:ahLst/>
            <a:cxnLst/>
            <a:rect l="l" t="t" r="r" b="b"/>
            <a:pathLst>
              <a:path w="2919729" h="668655">
                <a:moveTo>
                  <a:pt x="0" y="668049"/>
                </a:moveTo>
                <a:lnTo>
                  <a:pt x="2919197" y="668049"/>
                </a:lnTo>
                <a:lnTo>
                  <a:pt x="2919197" y="0"/>
                </a:lnTo>
                <a:lnTo>
                  <a:pt x="0" y="0"/>
                </a:lnTo>
                <a:lnTo>
                  <a:pt x="0" y="668049"/>
                </a:lnTo>
                <a:close/>
              </a:path>
            </a:pathLst>
          </a:custGeom>
          <a:solidFill>
            <a:srgbClr val="C0CCEA"/>
          </a:solidFill>
        </p:spPr>
        <p:txBody>
          <a:bodyPr wrap="square" lIns="0" tIns="0" rIns="0" bIns="0" rtlCol="0"/>
          <a:lstStyle/>
          <a:p>
            <a:endParaRPr/>
          </a:p>
        </p:txBody>
      </p:sp>
      <p:sp>
        <p:nvSpPr>
          <p:cNvPr id="37" name="object 37"/>
          <p:cNvSpPr/>
          <p:nvPr/>
        </p:nvSpPr>
        <p:spPr>
          <a:xfrm>
            <a:off x="534314" y="3638161"/>
            <a:ext cx="2931795" cy="1489075"/>
          </a:xfrm>
          <a:custGeom>
            <a:avLst/>
            <a:gdLst/>
            <a:ahLst/>
            <a:cxnLst/>
            <a:rect l="l" t="t" r="r" b="b"/>
            <a:pathLst>
              <a:path w="2931795" h="1489075">
                <a:moveTo>
                  <a:pt x="0" y="1488650"/>
                </a:moveTo>
                <a:lnTo>
                  <a:pt x="2931707" y="1488650"/>
                </a:lnTo>
                <a:lnTo>
                  <a:pt x="2931707" y="0"/>
                </a:lnTo>
                <a:lnTo>
                  <a:pt x="0" y="0"/>
                </a:lnTo>
                <a:lnTo>
                  <a:pt x="0" y="1488650"/>
                </a:lnTo>
                <a:close/>
              </a:path>
            </a:pathLst>
          </a:custGeom>
          <a:solidFill>
            <a:srgbClr val="FBCFAD"/>
          </a:solidFill>
        </p:spPr>
        <p:txBody>
          <a:bodyPr wrap="square" lIns="0" tIns="0" rIns="0" bIns="0" rtlCol="0"/>
          <a:lstStyle/>
          <a:p>
            <a:endParaRPr/>
          </a:p>
        </p:txBody>
      </p:sp>
      <p:sp>
        <p:nvSpPr>
          <p:cNvPr id="38" name="object 38"/>
          <p:cNvSpPr/>
          <p:nvPr/>
        </p:nvSpPr>
        <p:spPr>
          <a:xfrm>
            <a:off x="554672" y="5202989"/>
            <a:ext cx="2911475" cy="1543685"/>
          </a:xfrm>
          <a:custGeom>
            <a:avLst/>
            <a:gdLst/>
            <a:ahLst/>
            <a:cxnLst/>
            <a:rect l="l" t="t" r="r" b="b"/>
            <a:pathLst>
              <a:path w="2911475" h="1543684">
                <a:moveTo>
                  <a:pt x="0" y="1543187"/>
                </a:moveTo>
                <a:lnTo>
                  <a:pt x="2911349" y="1543187"/>
                </a:lnTo>
                <a:lnTo>
                  <a:pt x="2911349" y="0"/>
                </a:lnTo>
                <a:lnTo>
                  <a:pt x="0" y="0"/>
                </a:lnTo>
                <a:lnTo>
                  <a:pt x="0" y="1543187"/>
                </a:lnTo>
                <a:close/>
              </a:path>
            </a:pathLst>
          </a:custGeom>
          <a:solidFill>
            <a:srgbClr val="C6C6C6"/>
          </a:solidFill>
        </p:spPr>
        <p:txBody>
          <a:bodyPr wrap="square" lIns="0" tIns="0" rIns="0" bIns="0" rtlCol="0"/>
          <a:lstStyle/>
          <a:p>
            <a:endParaRPr/>
          </a:p>
        </p:txBody>
      </p:sp>
      <p:sp>
        <p:nvSpPr>
          <p:cNvPr id="39" name="object 39"/>
          <p:cNvSpPr txBox="1"/>
          <p:nvPr/>
        </p:nvSpPr>
        <p:spPr>
          <a:xfrm>
            <a:off x="532824" y="292895"/>
            <a:ext cx="9284970" cy="624205"/>
          </a:xfrm>
          <a:prstGeom prst="rect">
            <a:avLst/>
          </a:prstGeom>
        </p:spPr>
        <p:txBody>
          <a:bodyPr vert="horz" wrap="square" lIns="0" tIns="0" rIns="0" bIns="0" rtlCol="0">
            <a:spAutoFit/>
          </a:bodyPr>
          <a:lstStyle/>
          <a:p>
            <a:pPr marL="313309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spcBef>
                <a:spcPts val="4"/>
              </a:spcBef>
            </a:pPr>
            <a:endParaRPr sz="950">
              <a:latin typeface="Times New Roman"/>
              <a:cs typeface="Times New Roman"/>
            </a:endParaRPr>
          </a:p>
          <a:p>
            <a:pPr marL="12700">
              <a:lnSpc>
                <a:spcPct val="100000"/>
              </a:lnSpc>
            </a:pPr>
            <a:r>
              <a:rPr sz="2000" b="1" spc="70" dirty="0">
                <a:solidFill>
                  <a:srgbClr val="5284C4"/>
                </a:solidFill>
                <a:latin typeface="Segoe UI"/>
                <a:cs typeface="Segoe UI"/>
              </a:rPr>
              <a:t>ОР</a:t>
            </a:r>
            <a:r>
              <a:rPr sz="2000" b="1" spc="-45" dirty="0">
                <a:solidFill>
                  <a:srgbClr val="5284C4"/>
                </a:solidFill>
                <a:latin typeface="Segoe UI"/>
                <a:cs typeface="Segoe UI"/>
              </a:rPr>
              <a:t>Г</a:t>
            </a:r>
            <a:r>
              <a:rPr sz="2000" b="1" spc="70" dirty="0">
                <a:solidFill>
                  <a:srgbClr val="5284C4"/>
                </a:solidFill>
                <a:latin typeface="Segoe UI"/>
                <a:cs typeface="Segoe UI"/>
              </a:rPr>
              <a:t>АНИЗАЦИ</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ДОП</a:t>
            </a:r>
            <a:r>
              <a:rPr sz="2000" b="1" spc="60" dirty="0">
                <a:solidFill>
                  <a:srgbClr val="5284C4"/>
                </a:solidFill>
                <a:latin typeface="Segoe UI"/>
                <a:cs typeface="Segoe UI"/>
              </a:rPr>
              <a:t>О</a:t>
            </a:r>
            <a:r>
              <a:rPr sz="2000" b="1" spc="70" dirty="0">
                <a:solidFill>
                  <a:srgbClr val="5284C4"/>
                </a:solidFill>
                <a:latin typeface="Segoe UI"/>
                <a:cs typeface="Segoe UI"/>
              </a:rPr>
              <a:t>ЛНИТ</a:t>
            </a:r>
            <a:r>
              <a:rPr sz="2000" b="1" spc="120" dirty="0">
                <a:solidFill>
                  <a:srgbClr val="5284C4"/>
                </a:solidFill>
                <a:latin typeface="Segoe UI"/>
                <a:cs typeface="Segoe UI"/>
              </a:rPr>
              <a:t>Е</a:t>
            </a:r>
            <a:r>
              <a:rPr sz="2000" b="1" spc="70" dirty="0">
                <a:solidFill>
                  <a:srgbClr val="5284C4"/>
                </a:solidFill>
                <a:latin typeface="Segoe UI"/>
                <a:cs typeface="Segoe UI"/>
              </a:rPr>
              <a:t>ЛЬНО</a:t>
            </a:r>
            <a:r>
              <a:rPr sz="2000" b="1" spc="30" dirty="0">
                <a:solidFill>
                  <a:srgbClr val="5284C4"/>
                </a:solidFill>
                <a:latin typeface="Segoe UI"/>
                <a:cs typeface="Segoe UI"/>
              </a:rPr>
              <a:t>Г</a:t>
            </a:r>
            <a:r>
              <a:rPr sz="2000" b="1" dirty="0">
                <a:solidFill>
                  <a:srgbClr val="5284C4"/>
                </a:solidFill>
                <a:latin typeface="Segoe UI"/>
                <a:cs typeface="Segoe UI"/>
              </a:rPr>
              <a:t>О</a:t>
            </a:r>
            <a:r>
              <a:rPr sz="2000" b="1" spc="70" dirty="0">
                <a:solidFill>
                  <a:srgbClr val="5284C4"/>
                </a:solidFill>
                <a:latin typeface="Segoe UI"/>
                <a:cs typeface="Segoe UI"/>
              </a:rPr>
              <a:t> 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ОВАНИЯ</a:t>
            </a:r>
            <a:endParaRPr sz="2000">
              <a:latin typeface="Segoe UI"/>
              <a:cs typeface="Segoe UI"/>
            </a:endParaRPr>
          </a:p>
        </p:txBody>
      </p:sp>
      <p:sp>
        <p:nvSpPr>
          <p:cNvPr id="40" name="object 4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41" name="object 41"/>
          <p:cNvSpPr txBox="1"/>
          <p:nvPr/>
        </p:nvSpPr>
        <p:spPr>
          <a:xfrm>
            <a:off x="713892" y="909149"/>
            <a:ext cx="1503045" cy="1183640"/>
          </a:xfrm>
          <a:prstGeom prst="rect">
            <a:avLst/>
          </a:prstGeom>
        </p:spPr>
        <p:txBody>
          <a:bodyPr vert="horz" wrap="square" lIns="0" tIns="0" rIns="0" bIns="0" rtlCol="0">
            <a:spAutoFit/>
          </a:bodyPr>
          <a:lstStyle/>
          <a:p>
            <a:pPr marL="109220">
              <a:lnSpc>
                <a:spcPts val="7150"/>
              </a:lnSpc>
            </a:pPr>
            <a:r>
              <a:rPr sz="6300" b="1" spc="-5" dirty="0">
                <a:solidFill>
                  <a:srgbClr val="F07E2F"/>
                </a:solidFill>
                <a:latin typeface="Segoe UI"/>
                <a:cs typeface="Segoe UI"/>
              </a:rPr>
              <a:t>314</a:t>
            </a:r>
            <a:endParaRPr sz="6300">
              <a:latin typeface="Segoe UI"/>
              <a:cs typeface="Segoe UI"/>
            </a:endParaRPr>
          </a:p>
          <a:p>
            <a:pPr marL="12700">
              <a:lnSpc>
                <a:spcPts val="3190"/>
              </a:lnSpc>
            </a:pPr>
            <a:r>
              <a:rPr sz="3000" b="1" dirty="0">
                <a:solidFill>
                  <a:srgbClr val="F07E2F"/>
                </a:solidFill>
                <a:latin typeface="Segoe UI"/>
                <a:cs typeface="Segoe UI"/>
              </a:rPr>
              <a:t>195 628</a:t>
            </a:r>
            <a:endParaRPr sz="3000">
              <a:latin typeface="Segoe UI"/>
              <a:cs typeface="Segoe UI"/>
            </a:endParaRPr>
          </a:p>
        </p:txBody>
      </p:sp>
      <p:sp>
        <p:nvSpPr>
          <p:cNvPr id="42" name="object 42"/>
          <p:cNvSpPr txBox="1"/>
          <p:nvPr/>
        </p:nvSpPr>
        <p:spPr>
          <a:xfrm>
            <a:off x="2529262" y="953571"/>
            <a:ext cx="4117340" cy="1116330"/>
          </a:xfrm>
          <a:prstGeom prst="rect">
            <a:avLst/>
          </a:prstGeom>
        </p:spPr>
        <p:txBody>
          <a:bodyPr vert="horz" wrap="square" lIns="0" tIns="0" rIns="0" bIns="0" rtlCol="0">
            <a:spAutoFit/>
          </a:bodyPr>
          <a:lstStyle/>
          <a:p>
            <a:pPr marL="15240">
              <a:lnSpc>
                <a:spcPct val="100000"/>
              </a:lnSpc>
            </a:pPr>
            <a:r>
              <a:rPr sz="2100" b="1" dirty="0">
                <a:solidFill>
                  <a:srgbClr val="575756"/>
                </a:solidFill>
                <a:latin typeface="Segoe UI"/>
                <a:cs typeface="Segoe UI"/>
              </a:rPr>
              <a:t>ор</a:t>
            </a:r>
            <a:r>
              <a:rPr sz="2100" b="1" spc="-50" dirty="0">
                <a:solidFill>
                  <a:srgbClr val="575756"/>
                </a:solidFill>
                <a:latin typeface="Segoe UI"/>
                <a:cs typeface="Segoe UI"/>
              </a:rPr>
              <a:t>г</a:t>
            </a:r>
            <a:r>
              <a:rPr sz="2100" b="1" dirty="0">
                <a:solidFill>
                  <a:srgbClr val="575756"/>
                </a:solidFill>
                <a:latin typeface="Segoe UI"/>
                <a:cs typeface="Segoe UI"/>
              </a:rPr>
              <a:t>анизаций</a:t>
            </a:r>
            <a:endParaRPr sz="2100">
              <a:latin typeface="Segoe UI"/>
              <a:cs typeface="Segoe UI"/>
            </a:endParaRPr>
          </a:p>
          <a:p>
            <a:pPr marL="12700" indent="2540">
              <a:lnSpc>
                <a:spcPct val="100000"/>
              </a:lnSpc>
            </a:pPr>
            <a:r>
              <a:rPr sz="2100" b="1" dirty="0">
                <a:solidFill>
                  <a:srgbClr val="575756"/>
                </a:solidFill>
                <a:latin typeface="Segoe UI"/>
                <a:cs typeface="Segoe UI"/>
              </a:rPr>
              <a:t>дополни</a:t>
            </a:r>
            <a:r>
              <a:rPr sz="2100" b="1" spc="-30" dirty="0">
                <a:solidFill>
                  <a:srgbClr val="575756"/>
                </a:solidFill>
                <a:latin typeface="Segoe UI"/>
                <a:cs typeface="Segoe UI"/>
              </a:rPr>
              <a:t>т</a:t>
            </a:r>
            <a:r>
              <a:rPr sz="2100" b="1" dirty="0">
                <a:solidFill>
                  <a:srgbClr val="575756"/>
                </a:solidFill>
                <a:latin typeface="Segoe UI"/>
                <a:cs typeface="Segoe UI"/>
              </a:rPr>
              <a:t>ельно</a:t>
            </a:r>
            <a:r>
              <a:rPr sz="2100" b="1" spc="-30" dirty="0">
                <a:solidFill>
                  <a:srgbClr val="575756"/>
                </a:solidFill>
                <a:latin typeface="Segoe UI"/>
                <a:cs typeface="Segoe UI"/>
              </a:rPr>
              <a:t>г</a:t>
            </a:r>
            <a:r>
              <a:rPr sz="2100" b="1" dirty="0">
                <a:solidFill>
                  <a:srgbClr val="575756"/>
                </a:solidFill>
                <a:latin typeface="Segoe UI"/>
                <a:cs typeface="Segoe UI"/>
              </a:rPr>
              <a:t>о об</a:t>
            </a:r>
            <a:r>
              <a:rPr sz="2100" b="1" spc="-20" dirty="0">
                <a:solidFill>
                  <a:srgbClr val="575756"/>
                </a:solidFill>
                <a:latin typeface="Segoe UI"/>
                <a:cs typeface="Segoe UI"/>
              </a:rPr>
              <a:t>р</a:t>
            </a:r>
            <a:r>
              <a:rPr sz="2100" b="1" dirty="0">
                <a:solidFill>
                  <a:srgbClr val="575756"/>
                </a:solidFill>
                <a:latin typeface="Segoe UI"/>
                <a:cs typeface="Segoe UI"/>
              </a:rPr>
              <a:t>азования</a:t>
            </a:r>
            <a:endParaRPr sz="2100">
              <a:latin typeface="Segoe UI"/>
              <a:cs typeface="Segoe UI"/>
            </a:endParaRPr>
          </a:p>
          <a:p>
            <a:pPr marL="12700">
              <a:lnSpc>
                <a:spcPct val="100000"/>
              </a:lnSpc>
              <a:spcBef>
                <a:spcPts val="1445"/>
              </a:spcBef>
            </a:pPr>
            <a:r>
              <a:rPr sz="2100" b="1" dirty="0">
                <a:solidFill>
                  <a:srgbClr val="575756"/>
                </a:solidFill>
                <a:latin typeface="Segoe UI"/>
                <a:cs typeface="Segoe UI"/>
              </a:rPr>
              <a:t>обучающи</a:t>
            </a:r>
            <a:r>
              <a:rPr sz="2100" b="1" spc="-15" dirty="0">
                <a:solidFill>
                  <a:srgbClr val="575756"/>
                </a:solidFill>
                <a:latin typeface="Segoe UI"/>
                <a:cs typeface="Segoe UI"/>
              </a:rPr>
              <a:t>х</a:t>
            </a:r>
            <a:r>
              <a:rPr sz="2100" b="1" dirty="0">
                <a:solidFill>
                  <a:srgbClr val="575756"/>
                </a:solidFill>
                <a:latin typeface="Segoe UI"/>
                <a:cs typeface="Segoe UI"/>
              </a:rPr>
              <a:t>ся</a:t>
            </a:r>
            <a:endParaRPr sz="2100">
              <a:latin typeface="Segoe UI"/>
              <a:cs typeface="Segoe UI"/>
            </a:endParaRPr>
          </a:p>
        </p:txBody>
      </p:sp>
      <p:sp>
        <p:nvSpPr>
          <p:cNvPr id="43" name="object 43"/>
          <p:cNvSpPr/>
          <p:nvPr/>
        </p:nvSpPr>
        <p:spPr>
          <a:xfrm>
            <a:off x="3531285" y="2916393"/>
            <a:ext cx="6269990" cy="644525"/>
          </a:xfrm>
          <a:custGeom>
            <a:avLst/>
            <a:gdLst/>
            <a:ahLst/>
            <a:cxnLst/>
            <a:rect l="l" t="t" r="r" b="b"/>
            <a:pathLst>
              <a:path w="6269990" h="644525">
                <a:moveTo>
                  <a:pt x="0" y="644381"/>
                </a:moveTo>
                <a:lnTo>
                  <a:pt x="6269672" y="644381"/>
                </a:lnTo>
                <a:lnTo>
                  <a:pt x="6269672" y="0"/>
                </a:lnTo>
                <a:lnTo>
                  <a:pt x="0" y="0"/>
                </a:lnTo>
                <a:lnTo>
                  <a:pt x="0" y="644381"/>
                </a:lnTo>
                <a:close/>
              </a:path>
            </a:pathLst>
          </a:custGeom>
          <a:solidFill>
            <a:srgbClr val="39B6A8"/>
          </a:solidFill>
        </p:spPr>
        <p:txBody>
          <a:bodyPr wrap="square" lIns="0" tIns="0" rIns="0" bIns="0" rtlCol="0"/>
          <a:lstStyle/>
          <a:p>
            <a:endParaRPr/>
          </a:p>
        </p:txBody>
      </p:sp>
      <p:sp>
        <p:nvSpPr>
          <p:cNvPr id="44" name="object 44"/>
          <p:cNvSpPr txBox="1"/>
          <p:nvPr/>
        </p:nvSpPr>
        <p:spPr>
          <a:xfrm>
            <a:off x="8817416" y="2905156"/>
            <a:ext cx="843280" cy="736600"/>
          </a:xfrm>
          <a:prstGeom prst="rect">
            <a:avLst/>
          </a:prstGeom>
        </p:spPr>
        <p:txBody>
          <a:bodyPr vert="horz" wrap="square" lIns="0" tIns="0" rIns="0" bIns="0" rtlCol="0">
            <a:spAutoFit/>
          </a:bodyPr>
          <a:lstStyle/>
          <a:p>
            <a:pPr marL="12700">
              <a:lnSpc>
                <a:spcPct val="100000"/>
              </a:lnSpc>
            </a:pPr>
            <a:r>
              <a:rPr sz="5600" b="1" spc="-5" dirty="0">
                <a:solidFill>
                  <a:srgbClr val="FFFFFF"/>
                </a:solidFill>
                <a:latin typeface="Segoe UI"/>
                <a:cs typeface="Segoe UI"/>
              </a:rPr>
              <a:t>28</a:t>
            </a:r>
            <a:endParaRPr sz="5600">
              <a:latin typeface="Segoe UI"/>
              <a:cs typeface="Segoe UI"/>
            </a:endParaRPr>
          </a:p>
        </p:txBody>
      </p:sp>
      <p:sp>
        <p:nvSpPr>
          <p:cNvPr id="45" name="object 45"/>
          <p:cNvSpPr txBox="1"/>
          <p:nvPr/>
        </p:nvSpPr>
        <p:spPr>
          <a:xfrm>
            <a:off x="735197" y="2933555"/>
            <a:ext cx="1076960" cy="482600"/>
          </a:xfrm>
          <a:prstGeom prst="rect">
            <a:avLst/>
          </a:prstGeom>
        </p:spPr>
        <p:txBody>
          <a:bodyPr vert="horz" wrap="square" lIns="0" tIns="0" rIns="0" bIns="0" rtlCol="0">
            <a:spAutoFit/>
          </a:bodyPr>
          <a:lstStyle/>
          <a:p>
            <a:pPr marL="12700">
              <a:lnSpc>
                <a:spcPct val="100000"/>
              </a:lnSpc>
            </a:pPr>
            <a:r>
              <a:rPr sz="3600" b="1" dirty="0">
                <a:solidFill>
                  <a:srgbClr val="FFFFFF"/>
                </a:solidFill>
                <a:latin typeface="Segoe UI"/>
                <a:cs typeface="Segoe UI"/>
              </a:rPr>
              <a:t>8507</a:t>
            </a:r>
            <a:endParaRPr sz="3600">
              <a:latin typeface="Segoe UI"/>
              <a:cs typeface="Segoe UI"/>
            </a:endParaRPr>
          </a:p>
        </p:txBody>
      </p:sp>
      <p:sp>
        <p:nvSpPr>
          <p:cNvPr id="46" name="object 46"/>
          <p:cNvSpPr txBox="1"/>
          <p:nvPr/>
        </p:nvSpPr>
        <p:spPr>
          <a:xfrm>
            <a:off x="4257864" y="2955405"/>
            <a:ext cx="3335654" cy="500380"/>
          </a:xfrm>
          <a:prstGeom prst="rect">
            <a:avLst/>
          </a:prstGeom>
        </p:spPr>
        <p:txBody>
          <a:bodyPr vert="horz" wrap="square" lIns="0" tIns="0" rIns="0" bIns="0" rtlCol="0">
            <a:spAutoFit/>
          </a:bodyPr>
          <a:lstStyle/>
          <a:p>
            <a:pPr marL="12700" marR="5080" indent="986155">
              <a:lnSpc>
                <a:spcPct val="100000"/>
              </a:lnSpc>
            </a:pPr>
            <a:r>
              <a:rPr sz="1700" b="1" dirty="0">
                <a:solidFill>
                  <a:srgbClr val="FFFFFF"/>
                </a:solidFill>
                <a:latin typeface="Segoe UI"/>
                <a:cs typeface="Segoe UI"/>
              </a:rPr>
              <a:t>Частные ор</a:t>
            </a:r>
            <a:r>
              <a:rPr sz="1700" b="1" spc="-45" dirty="0">
                <a:solidFill>
                  <a:srgbClr val="FFFFFF"/>
                </a:solidFill>
                <a:latin typeface="Segoe UI"/>
                <a:cs typeface="Segoe UI"/>
              </a:rPr>
              <a:t>г</a:t>
            </a:r>
            <a:r>
              <a:rPr sz="1700" b="1" dirty="0">
                <a:solidFill>
                  <a:srgbClr val="FFFFFF"/>
                </a:solidFill>
                <a:latin typeface="Segoe UI"/>
                <a:cs typeface="Segoe UI"/>
              </a:rPr>
              <a:t>анизации дополни</a:t>
            </a:r>
            <a:r>
              <a:rPr sz="1700" b="1" spc="-25" dirty="0">
                <a:solidFill>
                  <a:srgbClr val="FFFFFF"/>
                </a:solidFill>
                <a:latin typeface="Segoe UI"/>
                <a:cs typeface="Segoe UI"/>
              </a:rPr>
              <a:t>т</a:t>
            </a:r>
            <a:r>
              <a:rPr sz="1700" b="1" dirty="0">
                <a:solidFill>
                  <a:srgbClr val="FFFFFF"/>
                </a:solidFill>
                <a:latin typeface="Segoe UI"/>
                <a:cs typeface="Segoe UI"/>
              </a:rPr>
              <a:t>ельно</a:t>
            </a:r>
            <a:r>
              <a:rPr sz="1700" b="1" spc="-25" dirty="0">
                <a:solidFill>
                  <a:srgbClr val="FFFFFF"/>
                </a:solidFill>
                <a:latin typeface="Segoe UI"/>
                <a:cs typeface="Segoe UI"/>
              </a:rPr>
              <a:t>г</a:t>
            </a:r>
            <a:r>
              <a:rPr sz="1700" b="1" dirty="0">
                <a:solidFill>
                  <a:srgbClr val="FFFFFF"/>
                </a:solidFill>
                <a:latin typeface="Segoe UI"/>
                <a:cs typeface="Segoe UI"/>
              </a:rPr>
              <a:t>о об</a:t>
            </a:r>
            <a:r>
              <a:rPr sz="1700" b="1" spc="-20" dirty="0">
                <a:solidFill>
                  <a:srgbClr val="FFFFFF"/>
                </a:solidFill>
                <a:latin typeface="Segoe UI"/>
                <a:cs typeface="Segoe UI"/>
              </a:rPr>
              <a:t>р</a:t>
            </a:r>
            <a:r>
              <a:rPr sz="1700" b="1" dirty="0">
                <a:solidFill>
                  <a:srgbClr val="FFFFFF"/>
                </a:solidFill>
                <a:latin typeface="Segoe UI"/>
                <a:cs typeface="Segoe UI"/>
              </a:rPr>
              <a:t>азования</a:t>
            </a:r>
            <a:endParaRPr sz="1700">
              <a:latin typeface="Segoe UI"/>
              <a:cs typeface="Segoe UI"/>
            </a:endParaRPr>
          </a:p>
        </p:txBody>
      </p:sp>
      <p:sp>
        <p:nvSpPr>
          <p:cNvPr id="47" name="object 47"/>
          <p:cNvSpPr txBox="1"/>
          <p:nvPr/>
        </p:nvSpPr>
        <p:spPr>
          <a:xfrm>
            <a:off x="736299" y="3327309"/>
            <a:ext cx="131889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обучающихся</a:t>
            </a:r>
            <a:endParaRPr sz="1600">
              <a:latin typeface="Segoe UI"/>
              <a:cs typeface="Segoe UI"/>
            </a:endParaRPr>
          </a:p>
        </p:txBody>
      </p:sp>
      <p:sp>
        <p:nvSpPr>
          <p:cNvPr id="48" name="object 48"/>
          <p:cNvSpPr/>
          <p:nvPr/>
        </p:nvSpPr>
        <p:spPr>
          <a:xfrm>
            <a:off x="3542221" y="2170722"/>
            <a:ext cx="6256655" cy="669925"/>
          </a:xfrm>
          <a:custGeom>
            <a:avLst/>
            <a:gdLst/>
            <a:ahLst/>
            <a:cxnLst/>
            <a:rect l="l" t="t" r="r" b="b"/>
            <a:pathLst>
              <a:path w="6256655" h="669925">
                <a:moveTo>
                  <a:pt x="0" y="669471"/>
                </a:moveTo>
                <a:lnTo>
                  <a:pt x="6256602" y="669471"/>
                </a:lnTo>
                <a:lnTo>
                  <a:pt x="6256602" y="0"/>
                </a:lnTo>
                <a:lnTo>
                  <a:pt x="0" y="0"/>
                </a:lnTo>
                <a:lnTo>
                  <a:pt x="0" y="669471"/>
                </a:lnTo>
                <a:close/>
              </a:path>
            </a:pathLst>
          </a:custGeom>
          <a:solidFill>
            <a:srgbClr val="7A9BD1"/>
          </a:solidFill>
        </p:spPr>
        <p:txBody>
          <a:bodyPr wrap="square" lIns="0" tIns="0" rIns="0" bIns="0" rtlCol="0"/>
          <a:lstStyle/>
          <a:p>
            <a:endParaRPr/>
          </a:p>
        </p:txBody>
      </p:sp>
      <p:sp>
        <p:nvSpPr>
          <p:cNvPr id="49" name="object 49"/>
          <p:cNvSpPr txBox="1"/>
          <p:nvPr/>
        </p:nvSpPr>
        <p:spPr>
          <a:xfrm>
            <a:off x="736299" y="2207033"/>
            <a:ext cx="1076960" cy="482600"/>
          </a:xfrm>
          <a:prstGeom prst="rect">
            <a:avLst/>
          </a:prstGeom>
        </p:spPr>
        <p:txBody>
          <a:bodyPr vert="horz" wrap="square" lIns="0" tIns="0" rIns="0" bIns="0" rtlCol="0">
            <a:spAutoFit/>
          </a:bodyPr>
          <a:lstStyle/>
          <a:p>
            <a:pPr marL="12700">
              <a:lnSpc>
                <a:spcPct val="100000"/>
              </a:lnSpc>
            </a:pPr>
            <a:r>
              <a:rPr sz="3600" b="1" spc="-5" dirty="0">
                <a:solidFill>
                  <a:srgbClr val="FFFFFF"/>
                </a:solidFill>
                <a:latin typeface="Segoe UI"/>
                <a:cs typeface="Segoe UI"/>
              </a:rPr>
              <a:t>8268</a:t>
            </a:r>
            <a:endParaRPr sz="3600">
              <a:latin typeface="Segoe UI"/>
              <a:cs typeface="Segoe UI"/>
            </a:endParaRPr>
          </a:p>
        </p:txBody>
      </p:sp>
      <p:sp>
        <p:nvSpPr>
          <p:cNvPr id="50" name="object 50"/>
          <p:cNvSpPr txBox="1"/>
          <p:nvPr/>
        </p:nvSpPr>
        <p:spPr>
          <a:xfrm>
            <a:off x="4257819" y="2235871"/>
            <a:ext cx="3335654" cy="500380"/>
          </a:xfrm>
          <a:prstGeom prst="rect">
            <a:avLst/>
          </a:prstGeom>
        </p:spPr>
        <p:txBody>
          <a:bodyPr vert="horz" wrap="square" lIns="0" tIns="0" rIns="0" bIns="0" rtlCol="0">
            <a:spAutoFit/>
          </a:bodyPr>
          <a:lstStyle/>
          <a:p>
            <a:pPr marL="12700" marR="5080" indent="66040">
              <a:lnSpc>
                <a:spcPct val="100000"/>
              </a:lnSpc>
            </a:pPr>
            <a:r>
              <a:rPr sz="1700" b="1" spc="-140" dirty="0">
                <a:solidFill>
                  <a:srgbClr val="FFFFFF"/>
                </a:solidFill>
                <a:latin typeface="Segoe UI"/>
                <a:cs typeface="Segoe UI"/>
              </a:rPr>
              <a:t>Г</a:t>
            </a:r>
            <a:r>
              <a:rPr sz="1700" b="1" dirty="0">
                <a:solidFill>
                  <a:srgbClr val="FFFFFF"/>
                </a:solidFill>
                <a:latin typeface="Segoe UI"/>
                <a:cs typeface="Segoe UI"/>
              </a:rPr>
              <a:t>ос</a:t>
            </a:r>
            <a:r>
              <a:rPr sz="1700" b="1" spc="-75" dirty="0">
                <a:solidFill>
                  <a:srgbClr val="FFFFFF"/>
                </a:solidFill>
                <a:latin typeface="Segoe UI"/>
                <a:cs typeface="Segoe UI"/>
              </a:rPr>
              <a:t>у</a:t>
            </a:r>
            <a:r>
              <a:rPr sz="1700" b="1" dirty="0">
                <a:solidFill>
                  <a:srgbClr val="FFFFFF"/>
                </a:solidFill>
                <a:latin typeface="Segoe UI"/>
                <a:cs typeface="Segoe UI"/>
              </a:rPr>
              <a:t>дарственные ор</a:t>
            </a:r>
            <a:r>
              <a:rPr sz="1700" b="1" spc="-45" dirty="0">
                <a:solidFill>
                  <a:srgbClr val="FFFFFF"/>
                </a:solidFill>
                <a:latin typeface="Segoe UI"/>
                <a:cs typeface="Segoe UI"/>
              </a:rPr>
              <a:t>г</a:t>
            </a:r>
            <a:r>
              <a:rPr sz="1700" b="1" dirty="0">
                <a:solidFill>
                  <a:srgbClr val="FFFFFF"/>
                </a:solidFill>
                <a:latin typeface="Segoe UI"/>
                <a:cs typeface="Segoe UI"/>
              </a:rPr>
              <a:t>анизации дополни</a:t>
            </a:r>
            <a:r>
              <a:rPr sz="1700" b="1" spc="-25" dirty="0">
                <a:solidFill>
                  <a:srgbClr val="FFFFFF"/>
                </a:solidFill>
                <a:latin typeface="Segoe UI"/>
                <a:cs typeface="Segoe UI"/>
              </a:rPr>
              <a:t>т</a:t>
            </a:r>
            <a:r>
              <a:rPr sz="1700" b="1" dirty="0">
                <a:solidFill>
                  <a:srgbClr val="FFFFFF"/>
                </a:solidFill>
                <a:latin typeface="Segoe UI"/>
                <a:cs typeface="Segoe UI"/>
              </a:rPr>
              <a:t>ельно</a:t>
            </a:r>
            <a:r>
              <a:rPr sz="1700" b="1" spc="-25" dirty="0">
                <a:solidFill>
                  <a:srgbClr val="FFFFFF"/>
                </a:solidFill>
                <a:latin typeface="Segoe UI"/>
                <a:cs typeface="Segoe UI"/>
              </a:rPr>
              <a:t>г</a:t>
            </a:r>
            <a:r>
              <a:rPr sz="1700" b="1" dirty="0">
                <a:solidFill>
                  <a:srgbClr val="FFFFFF"/>
                </a:solidFill>
                <a:latin typeface="Segoe UI"/>
                <a:cs typeface="Segoe UI"/>
              </a:rPr>
              <a:t>о об</a:t>
            </a:r>
            <a:r>
              <a:rPr sz="1700" b="1" spc="-20" dirty="0">
                <a:solidFill>
                  <a:srgbClr val="FFFFFF"/>
                </a:solidFill>
                <a:latin typeface="Segoe UI"/>
                <a:cs typeface="Segoe UI"/>
              </a:rPr>
              <a:t>р</a:t>
            </a:r>
            <a:r>
              <a:rPr sz="1700" b="1" dirty="0">
                <a:solidFill>
                  <a:srgbClr val="FFFFFF"/>
                </a:solidFill>
                <a:latin typeface="Segoe UI"/>
                <a:cs typeface="Segoe UI"/>
              </a:rPr>
              <a:t>азования</a:t>
            </a:r>
            <a:endParaRPr sz="1700">
              <a:latin typeface="Segoe UI"/>
              <a:cs typeface="Segoe UI"/>
            </a:endParaRPr>
          </a:p>
        </p:txBody>
      </p:sp>
      <p:sp>
        <p:nvSpPr>
          <p:cNvPr id="51" name="object 51"/>
          <p:cNvSpPr txBox="1"/>
          <p:nvPr/>
        </p:nvSpPr>
        <p:spPr>
          <a:xfrm>
            <a:off x="719268" y="2601837"/>
            <a:ext cx="1318895"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обучающихся</a:t>
            </a:r>
            <a:endParaRPr sz="1600">
              <a:latin typeface="Segoe UI"/>
              <a:cs typeface="Segoe UI"/>
            </a:endParaRPr>
          </a:p>
        </p:txBody>
      </p:sp>
      <p:sp>
        <p:nvSpPr>
          <p:cNvPr id="52" name="object 52"/>
          <p:cNvSpPr/>
          <p:nvPr/>
        </p:nvSpPr>
        <p:spPr>
          <a:xfrm>
            <a:off x="3542221" y="3640937"/>
            <a:ext cx="6261735" cy="1485900"/>
          </a:xfrm>
          <a:custGeom>
            <a:avLst/>
            <a:gdLst/>
            <a:ahLst/>
            <a:cxnLst/>
            <a:rect l="l" t="t" r="r" b="b"/>
            <a:pathLst>
              <a:path w="6261734" h="1485900">
                <a:moveTo>
                  <a:pt x="0" y="1485851"/>
                </a:moveTo>
                <a:lnTo>
                  <a:pt x="6261657" y="1485851"/>
                </a:lnTo>
                <a:lnTo>
                  <a:pt x="6261657" y="0"/>
                </a:lnTo>
                <a:lnTo>
                  <a:pt x="0" y="0"/>
                </a:lnTo>
                <a:lnTo>
                  <a:pt x="0" y="1485851"/>
                </a:lnTo>
                <a:close/>
              </a:path>
            </a:pathLst>
          </a:custGeom>
          <a:solidFill>
            <a:srgbClr val="F49B58"/>
          </a:solidFill>
        </p:spPr>
        <p:txBody>
          <a:bodyPr wrap="square" lIns="0" tIns="0" rIns="0" bIns="0" rtlCol="0"/>
          <a:lstStyle/>
          <a:p>
            <a:endParaRPr/>
          </a:p>
        </p:txBody>
      </p:sp>
      <p:sp>
        <p:nvSpPr>
          <p:cNvPr id="53" name="object 53"/>
          <p:cNvSpPr txBox="1"/>
          <p:nvPr/>
        </p:nvSpPr>
        <p:spPr>
          <a:xfrm>
            <a:off x="8527021" y="3633697"/>
            <a:ext cx="1252220" cy="736600"/>
          </a:xfrm>
          <a:prstGeom prst="rect">
            <a:avLst/>
          </a:prstGeom>
        </p:spPr>
        <p:txBody>
          <a:bodyPr vert="horz" wrap="square" lIns="0" tIns="0" rIns="0" bIns="0" rtlCol="0">
            <a:spAutoFit/>
          </a:bodyPr>
          <a:lstStyle/>
          <a:p>
            <a:pPr marL="12700">
              <a:lnSpc>
                <a:spcPct val="100000"/>
              </a:lnSpc>
            </a:pPr>
            <a:r>
              <a:rPr sz="5600" b="1" dirty="0">
                <a:solidFill>
                  <a:srgbClr val="FFFFFF"/>
                </a:solidFill>
                <a:latin typeface="Segoe UI"/>
                <a:cs typeface="Segoe UI"/>
              </a:rPr>
              <a:t>155</a:t>
            </a:r>
            <a:endParaRPr sz="5600">
              <a:latin typeface="Segoe UI"/>
              <a:cs typeface="Segoe UI"/>
            </a:endParaRPr>
          </a:p>
        </p:txBody>
      </p:sp>
      <p:sp>
        <p:nvSpPr>
          <p:cNvPr id="54" name="object 54"/>
          <p:cNvSpPr txBox="1"/>
          <p:nvPr/>
        </p:nvSpPr>
        <p:spPr>
          <a:xfrm>
            <a:off x="706263" y="3658453"/>
            <a:ext cx="1682114" cy="612775"/>
          </a:xfrm>
          <a:prstGeom prst="rect">
            <a:avLst/>
          </a:prstGeom>
        </p:spPr>
        <p:txBody>
          <a:bodyPr vert="horz" wrap="square" lIns="0" tIns="0" rIns="0" bIns="0" rtlCol="0">
            <a:spAutoFit/>
          </a:bodyPr>
          <a:lstStyle/>
          <a:p>
            <a:pPr marL="12700">
              <a:lnSpc>
                <a:spcPts val="3790"/>
              </a:lnSpc>
            </a:pPr>
            <a:r>
              <a:rPr sz="3500" b="1" dirty="0">
                <a:solidFill>
                  <a:srgbClr val="FFFFFF"/>
                </a:solidFill>
                <a:latin typeface="Segoe UI"/>
                <a:cs typeface="Segoe UI"/>
              </a:rPr>
              <a:t>135 117</a:t>
            </a:r>
            <a:endParaRPr sz="3500">
              <a:latin typeface="Segoe UI"/>
              <a:cs typeface="Segoe UI"/>
            </a:endParaRPr>
          </a:p>
          <a:p>
            <a:pPr marL="44450">
              <a:lnSpc>
                <a:spcPts val="1510"/>
              </a:lnSpc>
            </a:pPr>
            <a:r>
              <a:rPr sz="1600" dirty="0">
                <a:solidFill>
                  <a:srgbClr val="FFFFFF"/>
                </a:solidFill>
                <a:latin typeface="Segoe UI"/>
                <a:cs typeface="Segoe UI"/>
              </a:rPr>
              <a:t>обучающихся</a:t>
            </a:r>
            <a:endParaRPr sz="1600">
              <a:latin typeface="Segoe UI"/>
              <a:cs typeface="Segoe UI"/>
            </a:endParaRPr>
          </a:p>
        </p:txBody>
      </p:sp>
      <p:sp>
        <p:nvSpPr>
          <p:cNvPr id="55" name="object 55"/>
          <p:cNvSpPr txBox="1"/>
          <p:nvPr/>
        </p:nvSpPr>
        <p:spPr>
          <a:xfrm>
            <a:off x="4273528" y="3674400"/>
            <a:ext cx="3335654" cy="500380"/>
          </a:xfrm>
          <a:prstGeom prst="rect">
            <a:avLst/>
          </a:prstGeom>
        </p:spPr>
        <p:txBody>
          <a:bodyPr vert="horz" wrap="square" lIns="0" tIns="0" rIns="0" bIns="0" rtlCol="0">
            <a:spAutoFit/>
          </a:bodyPr>
          <a:lstStyle/>
          <a:p>
            <a:pPr marL="12700" marR="5080" indent="95250">
              <a:lnSpc>
                <a:spcPct val="100000"/>
              </a:lnSpc>
            </a:pPr>
            <a:r>
              <a:rPr sz="1700" b="1" dirty="0">
                <a:solidFill>
                  <a:srgbClr val="FFFFFF"/>
                </a:solidFill>
                <a:latin typeface="Segoe UI"/>
                <a:cs typeface="Segoe UI"/>
              </a:rPr>
              <a:t>Муниципальные ор</a:t>
            </a:r>
            <a:r>
              <a:rPr sz="1700" b="1" spc="-40" dirty="0">
                <a:solidFill>
                  <a:srgbClr val="FFFFFF"/>
                </a:solidFill>
                <a:latin typeface="Segoe UI"/>
                <a:cs typeface="Segoe UI"/>
              </a:rPr>
              <a:t>г</a:t>
            </a:r>
            <a:r>
              <a:rPr sz="1700" b="1" dirty="0">
                <a:solidFill>
                  <a:srgbClr val="FFFFFF"/>
                </a:solidFill>
                <a:latin typeface="Segoe UI"/>
                <a:cs typeface="Segoe UI"/>
              </a:rPr>
              <a:t>анизации дополни</a:t>
            </a:r>
            <a:r>
              <a:rPr sz="1700" b="1" spc="-25" dirty="0">
                <a:solidFill>
                  <a:srgbClr val="FFFFFF"/>
                </a:solidFill>
                <a:latin typeface="Segoe UI"/>
                <a:cs typeface="Segoe UI"/>
              </a:rPr>
              <a:t>т</a:t>
            </a:r>
            <a:r>
              <a:rPr sz="1700" b="1" dirty="0">
                <a:solidFill>
                  <a:srgbClr val="FFFFFF"/>
                </a:solidFill>
                <a:latin typeface="Segoe UI"/>
                <a:cs typeface="Segoe UI"/>
              </a:rPr>
              <a:t>ельно</a:t>
            </a:r>
            <a:r>
              <a:rPr sz="1700" b="1" spc="-25" dirty="0">
                <a:solidFill>
                  <a:srgbClr val="FFFFFF"/>
                </a:solidFill>
                <a:latin typeface="Segoe UI"/>
                <a:cs typeface="Segoe UI"/>
              </a:rPr>
              <a:t>г</a:t>
            </a:r>
            <a:r>
              <a:rPr sz="1700" b="1" dirty="0">
                <a:solidFill>
                  <a:srgbClr val="FFFFFF"/>
                </a:solidFill>
                <a:latin typeface="Segoe UI"/>
                <a:cs typeface="Segoe UI"/>
              </a:rPr>
              <a:t>о об</a:t>
            </a:r>
            <a:r>
              <a:rPr sz="1700" b="1" spc="-20" dirty="0">
                <a:solidFill>
                  <a:srgbClr val="FFFFFF"/>
                </a:solidFill>
                <a:latin typeface="Segoe UI"/>
                <a:cs typeface="Segoe UI"/>
              </a:rPr>
              <a:t>р</a:t>
            </a:r>
            <a:r>
              <a:rPr sz="1700" b="1" dirty="0">
                <a:solidFill>
                  <a:srgbClr val="FFFFFF"/>
                </a:solidFill>
                <a:latin typeface="Segoe UI"/>
                <a:cs typeface="Segoe UI"/>
              </a:rPr>
              <a:t>азования</a:t>
            </a:r>
            <a:endParaRPr sz="1700">
              <a:latin typeface="Segoe UI"/>
              <a:cs typeface="Segoe UI"/>
            </a:endParaRPr>
          </a:p>
        </p:txBody>
      </p:sp>
      <p:sp>
        <p:nvSpPr>
          <p:cNvPr id="56" name="object 56"/>
          <p:cNvSpPr/>
          <p:nvPr/>
        </p:nvSpPr>
        <p:spPr>
          <a:xfrm>
            <a:off x="2579500" y="4114691"/>
            <a:ext cx="819785" cy="434975"/>
          </a:xfrm>
          <a:custGeom>
            <a:avLst/>
            <a:gdLst/>
            <a:ahLst/>
            <a:cxnLst/>
            <a:rect l="l" t="t" r="r" b="b"/>
            <a:pathLst>
              <a:path w="819785" h="434975">
                <a:moveTo>
                  <a:pt x="106514" y="270459"/>
                </a:moveTo>
                <a:lnTo>
                  <a:pt x="67424" y="270459"/>
                </a:lnTo>
                <a:lnTo>
                  <a:pt x="67424" y="434810"/>
                </a:lnTo>
                <a:lnTo>
                  <a:pt x="106514" y="434810"/>
                </a:lnTo>
                <a:lnTo>
                  <a:pt x="106514" y="270459"/>
                </a:lnTo>
                <a:close/>
              </a:path>
              <a:path w="819785" h="434975">
                <a:moveTo>
                  <a:pt x="165138" y="270459"/>
                </a:moveTo>
                <a:lnTo>
                  <a:pt x="126060" y="270459"/>
                </a:lnTo>
                <a:lnTo>
                  <a:pt x="126060" y="434810"/>
                </a:lnTo>
                <a:lnTo>
                  <a:pt x="165138" y="434810"/>
                </a:lnTo>
                <a:lnTo>
                  <a:pt x="165138" y="270459"/>
                </a:lnTo>
                <a:close/>
              </a:path>
              <a:path w="819785" h="434975">
                <a:moveTo>
                  <a:pt x="360565" y="57773"/>
                </a:moveTo>
                <a:lnTo>
                  <a:pt x="262851" y="57773"/>
                </a:lnTo>
                <a:lnTo>
                  <a:pt x="262851" y="434810"/>
                </a:lnTo>
                <a:lnTo>
                  <a:pt x="301942" y="434810"/>
                </a:lnTo>
                <a:lnTo>
                  <a:pt x="301942" y="212446"/>
                </a:lnTo>
                <a:lnTo>
                  <a:pt x="360565" y="212446"/>
                </a:lnTo>
                <a:lnTo>
                  <a:pt x="360565" y="57773"/>
                </a:lnTo>
                <a:close/>
              </a:path>
              <a:path w="819785" h="434975">
                <a:moveTo>
                  <a:pt x="360565" y="212446"/>
                </a:moveTo>
                <a:lnTo>
                  <a:pt x="321487" y="212446"/>
                </a:lnTo>
                <a:lnTo>
                  <a:pt x="321487" y="434810"/>
                </a:lnTo>
                <a:lnTo>
                  <a:pt x="360565" y="434810"/>
                </a:lnTo>
                <a:lnTo>
                  <a:pt x="360565" y="212446"/>
                </a:lnTo>
                <a:close/>
              </a:path>
              <a:path w="819785" h="434975">
                <a:moveTo>
                  <a:pt x="497370" y="270459"/>
                </a:moveTo>
                <a:lnTo>
                  <a:pt x="458292" y="270459"/>
                </a:lnTo>
                <a:lnTo>
                  <a:pt x="458292" y="434810"/>
                </a:lnTo>
                <a:lnTo>
                  <a:pt x="497370" y="434810"/>
                </a:lnTo>
                <a:lnTo>
                  <a:pt x="497370" y="270459"/>
                </a:lnTo>
                <a:close/>
              </a:path>
              <a:path w="819785" h="434975">
                <a:moveTo>
                  <a:pt x="556006" y="270459"/>
                </a:moveTo>
                <a:lnTo>
                  <a:pt x="516915" y="270459"/>
                </a:lnTo>
                <a:lnTo>
                  <a:pt x="516915" y="434810"/>
                </a:lnTo>
                <a:lnTo>
                  <a:pt x="556006" y="434810"/>
                </a:lnTo>
                <a:lnTo>
                  <a:pt x="556006" y="270459"/>
                </a:lnTo>
                <a:close/>
              </a:path>
              <a:path w="819785" h="434975">
                <a:moveTo>
                  <a:pt x="751433" y="57773"/>
                </a:moveTo>
                <a:lnTo>
                  <a:pt x="653719" y="57773"/>
                </a:lnTo>
                <a:lnTo>
                  <a:pt x="653719" y="434810"/>
                </a:lnTo>
                <a:lnTo>
                  <a:pt x="692810" y="434810"/>
                </a:lnTo>
                <a:lnTo>
                  <a:pt x="692810" y="212446"/>
                </a:lnTo>
                <a:lnTo>
                  <a:pt x="751433" y="212446"/>
                </a:lnTo>
                <a:lnTo>
                  <a:pt x="751433" y="57773"/>
                </a:lnTo>
                <a:close/>
              </a:path>
              <a:path w="819785" h="434975">
                <a:moveTo>
                  <a:pt x="751433" y="212446"/>
                </a:moveTo>
                <a:lnTo>
                  <a:pt x="712343" y="212446"/>
                </a:lnTo>
                <a:lnTo>
                  <a:pt x="712343" y="434810"/>
                </a:lnTo>
                <a:lnTo>
                  <a:pt x="751433" y="434810"/>
                </a:lnTo>
                <a:lnTo>
                  <a:pt x="751433" y="212446"/>
                </a:lnTo>
                <a:close/>
              </a:path>
              <a:path w="819785" h="434975">
                <a:moveTo>
                  <a:pt x="165138" y="57773"/>
                </a:moveTo>
                <a:lnTo>
                  <a:pt x="67424" y="57773"/>
                </a:lnTo>
                <a:lnTo>
                  <a:pt x="67424" y="126403"/>
                </a:lnTo>
                <a:lnTo>
                  <a:pt x="38112" y="270459"/>
                </a:lnTo>
                <a:lnTo>
                  <a:pt x="194462" y="270459"/>
                </a:lnTo>
                <a:lnTo>
                  <a:pt x="165138" y="126403"/>
                </a:lnTo>
                <a:lnTo>
                  <a:pt x="165138" y="57773"/>
                </a:lnTo>
                <a:close/>
              </a:path>
              <a:path w="819785" h="434975">
                <a:moveTo>
                  <a:pt x="556006" y="57773"/>
                </a:moveTo>
                <a:lnTo>
                  <a:pt x="458292" y="57773"/>
                </a:lnTo>
                <a:lnTo>
                  <a:pt x="458292" y="127369"/>
                </a:lnTo>
                <a:lnTo>
                  <a:pt x="428967" y="270459"/>
                </a:lnTo>
                <a:lnTo>
                  <a:pt x="585317" y="270459"/>
                </a:lnTo>
                <a:lnTo>
                  <a:pt x="556006" y="125438"/>
                </a:lnTo>
                <a:lnTo>
                  <a:pt x="556006" y="57773"/>
                </a:lnTo>
                <a:close/>
              </a:path>
              <a:path w="819785" h="434975">
                <a:moveTo>
                  <a:pt x="205894" y="57773"/>
                </a:moveTo>
                <a:lnTo>
                  <a:pt x="165138" y="57773"/>
                </a:lnTo>
                <a:lnTo>
                  <a:pt x="194462" y="187313"/>
                </a:lnTo>
                <a:lnTo>
                  <a:pt x="196405" y="196012"/>
                </a:lnTo>
                <a:lnTo>
                  <a:pt x="204228" y="202781"/>
                </a:lnTo>
                <a:lnTo>
                  <a:pt x="221818" y="202781"/>
                </a:lnTo>
                <a:lnTo>
                  <a:pt x="229628" y="196977"/>
                </a:lnTo>
                <a:lnTo>
                  <a:pt x="231584" y="187313"/>
                </a:lnTo>
                <a:lnTo>
                  <a:pt x="254219" y="93536"/>
                </a:lnTo>
                <a:lnTo>
                  <a:pt x="213995" y="93536"/>
                </a:lnTo>
                <a:lnTo>
                  <a:pt x="205894" y="57773"/>
                </a:lnTo>
                <a:close/>
              </a:path>
              <a:path w="819785" h="434975">
                <a:moveTo>
                  <a:pt x="401248" y="57773"/>
                </a:moveTo>
                <a:lnTo>
                  <a:pt x="360565" y="57773"/>
                </a:lnTo>
                <a:lnTo>
                  <a:pt x="391845" y="196012"/>
                </a:lnTo>
                <a:lnTo>
                  <a:pt x="399656" y="202781"/>
                </a:lnTo>
                <a:lnTo>
                  <a:pt x="418223" y="202781"/>
                </a:lnTo>
                <a:lnTo>
                  <a:pt x="426046" y="196977"/>
                </a:lnTo>
                <a:lnTo>
                  <a:pt x="427990" y="187313"/>
                </a:lnTo>
                <a:lnTo>
                  <a:pt x="449700" y="94501"/>
                </a:lnTo>
                <a:lnTo>
                  <a:pt x="409435" y="94501"/>
                </a:lnTo>
                <a:lnTo>
                  <a:pt x="401248" y="57773"/>
                </a:lnTo>
                <a:close/>
              </a:path>
              <a:path w="819785" h="434975">
                <a:moveTo>
                  <a:pt x="596684" y="57773"/>
                </a:moveTo>
                <a:lnTo>
                  <a:pt x="556006" y="57773"/>
                </a:lnTo>
                <a:lnTo>
                  <a:pt x="587273" y="196012"/>
                </a:lnTo>
                <a:lnTo>
                  <a:pt x="595083" y="202781"/>
                </a:lnTo>
                <a:lnTo>
                  <a:pt x="613651" y="202781"/>
                </a:lnTo>
                <a:lnTo>
                  <a:pt x="621474" y="196977"/>
                </a:lnTo>
                <a:lnTo>
                  <a:pt x="624408" y="187313"/>
                </a:lnTo>
                <a:lnTo>
                  <a:pt x="645409" y="94501"/>
                </a:lnTo>
                <a:lnTo>
                  <a:pt x="604862" y="94501"/>
                </a:lnTo>
                <a:lnTo>
                  <a:pt x="596684" y="57773"/>
                </a:lnTo>
                <a:close/>
              </a:path>
              <a:path w="819785" h="434975">
                <a:moveTo>
                  <a:pt x="792089" y="57773"/>
                </a:moveTo>
                <a:lnTo>
                  <a:pt x="751433" y="57773"/>
                </a:lnTo>
                <a:lnTo>
                  <a:pt x="782701" y="196012"/>
                </a:lnTo>
                <a:lnTo>
                  <a:pt x="790524" y="202781"/>
                </a:lnTo>
                <a:lnTo>
                  <a:pt x="805180" y="202781"/>
                </a:lnTo>
                <a:lnTo>
                  <a:pt x="807135" y="201816"/>
                </a:lnTo>
                <a:lnTo>
                  <a:pt x="816417" y="193503"/>
                </a:lnTo>
                <a:lnTo>
                  <a:pt x="819226" y="181281"/>
                </a:lnTo>
                <a:lnTo>
                  <a:pt x="818857" y="178613"/>
                </a:lnTo>
                <a:lnTo>
                  <a:pt x="792089" y="57773"/>
                </a:lnTo>
                <a:close/>
              </a:path>
              <a:path w="819785" h="434975">
                <a:moveTo>
                  <a:pt x="123078" y="0"/>
                </a:moveTo>
                <a:lnTo>
                  <a:pt x="83632" y="4235"/>
                </a:lnTo>
                <a:lnTo>
                  <a:pt x="47263" y="20600"/>
                </a:lnTo>
                <a:lnTo>
                  <a:pt x="0" y="177648"/>
                </a:lnTo>
                <a:lnTo>
                  <a:pt x="769" y="189975"/>
                </a:lnTo>
                <a:lnTo>
                  <a:pt x="8803" y="199338"/>
                </a:lnTo>
                <a:lnTo>
                  <a:pt x="18567" y="201816"/>
                </a:lnTo>
                <a:lnTo>
                  <a:pt x="27368" y="201816"/>
                </a:lnTo>
                <a:lnTo>
                  <a:pt x="35179" y="196012"/>
                </a:lnTo>
                <a:lnTo>
                  <a:pt x="38112" y="186347"/>
                </a:lnTo>
                <a:lnTo>
                  <a:pt x="67424" y="57773"/>
                </a:lnTo>
                <a:lnTo>
                  <a:pt x="205894" y="57773"/>
                </a:lnTo>
                <a:lnTo>
                  <a:pt x="184045" y="19617"/>
                </a:lnTo>
                <a:lnTo>
                  <a:pt x="146825" y="4204"/>
                </a:lnTo>
                <a:lnTo>
                  <a:pt x="134537" y="1462"/>
                </a:lnTo>
                <a:lnTo>
                  <a:pt x="123078" y="0"/>
                </a:lnTo>
                <a:close/>
              </a:path>
              <a:path w="819785" h="434975">
                <a:moveTo>
                  <a:pt x="513936" y="0"/>
                </a:moveTo>
                <a:lnTo>
                  <a:pt x="474487" y="4235"/>
                </a:lnTo>
                <a:lnTo>
                  <a:pt x="438126" y="20600"/>
                </a:lnTo>
                <a:lnTo>
                  <a:pt x="409435" y="93536"/>
                </a:lnTo>
                <a:lnTo>
                  <a:pt x="409435" y="94501"/>
                </a:lnTo>
                <a:lnTo>
                  <a:pt x="449700" y="94501"/>
                </a:lnTo>
                <a:lnTo>
                  <a:pt x="458292" y="57773"/>
                </a:lnTo>
                <a:lnTo>
                  <a:pt x="596684" y="57773"/>
                </a:lnTo>
                <a:lnTo>
                  <a:pt x="574906" y="19617"/>
                </a:lnTo>
                <a:lnTo>
                  <a:pt x="537684" y="4204"/>
                </a:lnTo>
                <a:lnTo>
                  <a:pt x="525403" y="1462"/>
                </a:lnTo>
                <a:lnTo>
                  <a:pt x="513936" y="0"/>
                </a:lnTo>
                <a:close/>
              </a:path>
              <a:path w="819785" h="434975">
                <a:moveTo>
                  <a:pt x="709365" y="0"/>
                </a:moveTo>
                <a:lnTo>
                  <a:pt x="669921" y="4235"/>
                </a:lnTo>
                <a:lnTo>
                  <a:pt x="633559" y="20600"/>
                </a:lnTo>
                <a:lnTo>
                  <a:pt x="604862" y="94501"/>
                </a:lnTo>
                <a:lnTo>
                  <a:pt x="645409" y="94501"/>
                </a:lnTo>
                <a:lnTo>
                  <a:pt x="653719" y="57773"/>
                </a:lnTo>
                <a:lnTo>
                  <a:pt x="792089" y="57773"/>
                </a:lnTo>
                <a:lnTo>
                  <a:pt x="770336" y="19617"/>
                </a:lnTo>
                <a:lnTo>
                  <a:pt x="733118" y="4204"/>
                </a:lnTo>
                <a:lnTo>
                  <a:pt x="720832" y="1462"/>
                </a:lnTo>
                <a:lnTo>
                  <a:pt x="709365" y="0"/>
                </a:lnTo>
                <a:close/>
              </a:path>
              <a:path w="819785" h="434975">
                <a:moveTo>
                  <a:pt x="318510" y="0"/>
                </a:moveTo>
                <a:lnTo>
                  <a:pt x="279060" y="4235"/>
                </a:lnTo>
                <a:lnTo>
                  <a:pt x="242698" y="20600"/>
                </a:lnTo>
                <a:lnTo>
                  <a:pt x="213995" y="93536"/>
                </a:lnTo>
                <a:lnTo>
                  <a:pt x="254219" y="93536"/>
                </a:lnTo>
                <a:lnTo>
                  <a:pt x="262851" y="57773"/>
                </a:lnTo>
                <a:lnTo>
                  <a:pt x="401248" y="57773"/>
                </a:lnTo>
                <a:lnTo>
                  <a:pt x="379478" y="19617"/>
                </a:lnTo>
                <a:lnTo>
                  <a:pt x="342255" y="4204"/>
                </a:lnTo>
                <a:lnTo>
                  <a:pt x="329970" y="1462"/>
                </a:lnTo>
                <a:lnTo>
                  <a:pt x="318510" y="0"/>
                </a:lnTo>
                <a:close/>
              </a:path>
            </a:pathLst>
          </a:custGeom>
          <a:solidFill>
            <a:srgbClr val="FFFFFF"/>
          </a:solidFill>
        </p:spPr>
        <p:txBody>
          <a:bodyPr wrap="square" lIns="0" tIns="0" rIns="0" bIns="0" rtlCol="0"/>
          <a:lstStyle/>
          <a:p>
            <a:endParaRPr/>
          </a:p>
        </p:txBody>
      </p:sp>
      <p:sp>
        <p:nvSpPr>
          <p:cNvPr id="57" name="object 57"/>
          <p:cNvSpPr/>
          <p:nvPr/>
        </p:nvSpPr>
        <p:spPr>
          <a:xfrm>
            <a:off x="3234388" y="4008122"/>
            <a:ext cx="97155" cy="96520"/>
          </a:xfrm>
          <a:custGeom>
            <a:avLst/>
            <a:gdLst/>
            <a:ahLst/>
            <a:cxnLst/>
            <a:rect l="l" t="t" r="r" b="b"/>
            <a:pathLst>
              <a:path w="97154"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58" name="object 58"/>
          <p:cNvSpPr/>
          <p:nvPr/>
        </p:nvSpPr>
        <p:spPr>
          <a:xfrm>
            <a:off x="2648097" y="4008122"/>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59" name="object 59"/>
          <p:cNvSpPr/>
          <p:nvPr/>
        </p:nvSpPr>
        <p:spPr>
          <a:xfrm>
            <a:off x="3038957" y="4008122"/>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60" name="object 60"/>
          <p:cNvSpPr/>
          <p:nvPr/>
        </p:nvSpPr>
        <p:spPr>
          <a:xfrm>
            <a:off x="2843527" y="4008122"/>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61" name="object 61"/>
          <p:cNvSpPr/>
          <p:nvPr/>
        </p:nvSpPr>
        <p:spPr>
          <a:xfrm>
            <a:off x="3549281" y="5202989"/>
            <a:ext cx="6249670" cy="1543685"/>
          </a:xfrm>
          <a:custGeom>
            <a:avLst/>
            <a:gdLst/>
            <a:ahLst/>
            <a:cxnLst/>
            <a:rect l="l" t="t" r="r" b="b"/>
            <a:pathLst>
              <a:path w="6249670" h="1543684">
                <a:moveTo>
                  <a:pt x="0" y="1543187"/>
                </a:moveTo>
                <a:lnTo>
                  <a:pt x="6249542" y="1543187"/>
                </a:lnTo>
                <a:lnTo>
                  <a:pt x="6249542" y="0"/>
                </a:lnTo>
                <a:lnTo>
                  <a:pt x="0" y="0"/>
                </a:lnTo>
                <a:lnTo>
                  <a:pt x="0" y="1543187"/>
                </a:lnTo>
                <a:close/>
              </a:path>
            </a:pathLst>
          </a:custGeom>
          <a:solidFill>
            <a:srgbClr val="9B9B9A"/>
          </a:solidFill>
        </p:spPr>
        <p:txBody>
          <a:bodyPr wrap="square" lIns="0" tIns="0" rIns="0" bIns="0" rtlCol="0"/>
          <a:lstStyle/>
          <a:p>
            <a:endParaRPr/>
          </a:p>
        </p:txBody>
      </p:sp>
      <p:sp>
        <p:nvSpPr>
          <p:cNvPr id="62" name="object 62"/>
          <p:cNvSpPr txBox="1"/>
          <p:nvPr/>
        </p:nvSpPr>
        <p:spPr>
          <a:xfrm>
            <a:off x="8494265" y="5221358"/>
            <a:ext cx="1252220" cy="736600"/>
          </a:xfrm>
          <a:prstGeom prst="rect">
            <a:avLst/>
          </a:prstGeom>
        </p:spPr>
        <p:txBody>
          <a:bodyPr vert="horz" wrap="square" lIns="0" tIns="0" rIns="0" bIns="0" rtlCol="0">
            <a:spAutoFit/>
          </a:bodyPr>
          <a:lstStyle/>
          <a:p>
            <a:pPr marL="12700">
              <a:lnSpc>
                <a:spcPct val="100000"/>
              </a:lnSpc>
            </a:pPr>
            <a:r>
              <a:rPr sz="5600" b="1" spc="-5" dirty="0">
                <a:solidFill>
                  <a:srgbClr val="FFFFFF"/>
                </a:solidFill>
                <a:latin typeface="Segoe UI"/>
                <a:cs typeface="Segoe UI"/>
              </a:rPr>
              <a:t>124</a:t>
            </a:r>
            <a:endParaRPr sz="5600">
              <a:latin typeface="Segoe UI"/>
              <a:cs typeface="Segoe UI"/>
            </a:endParaRPr>
          </a:p>
        </p:txBody>
      </p:sp>
      <p:sp>
        <p:nvSpPr>
          <p:cNvPr id="63" name="object 63"/>
          <p:cNvSpPr txBox="1"/>
          <p:nvPr/>
        </p:nvSpPr>
        <p:spPr>
          <a:xfrm>
            <a:off x="709062" y="5214470"/>
            <a:ext cx="1490980" cy="633095"/>
          </a:xfrm>
          <a:prstGeom prst="rect">
            <a:avLst/>
          </a:prstGeom>
        </p:spPr>
        <p:txBody>
          <a:bodyPr vert="horz" wrap="square" lIns="0" tIns="0" rIns="0" bIns="0" rtlCol="0">
            <a:spAutoFit/>
          </a:bodyPr>
          <a:lstStyle/>
          <a:p>
            <a:pPr marL="36830">
              <a:lnSpc>
                <a:spcPts val="3940"/>
              </a:lnSpc>
            </a:pPr>
            <a:r>
              <a:rPr sz="3600" b="1" dirty="0">
                <a:solidFill>
                  <a:srgbClr val="FFFFFF"/>
                </a:solidFill>
                <a:latin typeface="Segoe UI"/>
                <a:cs typeface="Segoe UI"/>
              </a:rPr>
              <a:t>43 736</a:t>
            </a:r>
            <a:endParaRPr sz="3600">
              <a:latin typeface="Segoe UI"/>
              <a:cs typeface="Segoe UI"/>
            </a:endParaRPr>
          </a:p>
          <a:p>
            <a:pPr marL="12700">
              <a:lnSpc>
                <a:spcPts val="1540"/>
              </a:lnSpc>
            </a:pPr>
            <a:r>
              <a:rPr sz="1600" dirty="0">
                <a:solidFill>
                  <a:srgbClr val="FFFFFF"/>
                </a:solidFill>
                <a:latin typeface="Segoe UI"/>
                <a:cs typeface="Segoe UI"/>
              </a:rPr>
              <a:t>обучающихся</a:t>
            </a:r>
            <a:endParaRPr sz="1600">
              <a:latin typeface="Segoe UI"/>
              <a:cs typeface="Segoe UI"/>
            </a:endParaRPr>
          </a:p>
        </p:txBody>
      </p:sp>
      <p:sp>
        <p:nvSpPr>
          <p:cNvPr id="64" name="object 64"/>
          <p:cNvSpPr txBox="1"/>
          <p:nvPr/>
        </p:nvSpPr>
        <p:spPr>
          <a:xfrm>
            <a:off x="4078820" y="5280607"/>
            <a:ext cx="3517900" cy="500380"/>
          </a:xfrm>
          <a:prstGeom prst="rect">
            <a:avLst/>
          </a:prstGeom>
        </p:spPr>
        <p:txBody>
          <a:bodyPr vert="horz" wrap="square" lIns="0" tIns="0" rIns="0" bIns="0" rtlCol="0">
            <a:spAutoFit/>
          </a:bodyPr>
          <a:lstStyle/>
          <a:p>
            <a:pPr marL="126364" marR="5080" indent="-114300">
              <a:lnSpc>
                <a:spcPct val="100000"/>
              </a:lnSpc>
            </a:pPr>
            <a:r>
              <a:rPr sz="1700" b="1" spc="-30" dirty="0">
                <a:solidFill>
                  <a:srgbClr val="FFFFFF"/>
                </a:solidFill>
                <a:latin typeface="Segoe UI"/>
                <a:cs typeface="Segoe UI"/>
              </a:rPr>
              <a:t>Ор</a:t>
            </a:r>
            <a:r>
              <a:rPr sz="1700" b="1" spc="-70" dirty="0">
                <a:solidFill>
                  <a:srgbClr val="FFFFFF"/>
                </a:solidFill>
                <a:latin typeface="Segoe UI"/>
                <a:cs typeface="Segoe UI"/>
              </a:rPr>
              <a:t>г</a:t>
            </a:r>
            <a:r>
              <a:rPr sz="1700" b="1" spc="-30" dirty="0">
                <a:solidFill>
                  <a:srgbClr val="FFFFFF"/>
                </a:solidFill>
                <a:latin typeface="Segoe UI"/>
                <a:cs typeface="Segoe UI"/>
              </a:rPr>
              <a:t>анизации</a:t>
            </a:r>
            <a:r>
              <a:rPr sz="1700" b="1" dirty="0">
                <a:solidFill>
                  <a:srgbClr val="FFFFFF"/>
                </a:solidFill>
                <a:latin typeface="Segoe UI"/>
                <a:cs typeface="Segoe UI"/>
              </a:rPr>
              <a:t>,</a:t>
            </a:r>
            <a:r>
              <a:rPr sz="1700" b="1" spc="-55" dirty="0">
                <a:solidFill>
                  <a:srgbClr val="FFFFFF"/>
                </a:solidFill>
                <a:latin typeface="Segoe UI"/>
                <a:cs typeface="Segoe UI"/>
              </a:rPr>
              <a:t> </a:t>
            </a:r>
            <a:r>
              <a:rPr sz="1700" b="1" spc="-30" dirty="0">
                <a:solidFill>
                  <a:srgbClr val="FFFFFF"/>
                </a:solidFill>
                <a:latin typeface="Segoe UI"/>
                <a:cs typeface="Segoe UI"/>
              </a:rPr>
              <a:t>п</a:t>
            </a:r>
            <a:r>
              <a:rPr sz="1700" b="1" spc="-40" dirty="0">
                <a:solidFill>
                  <a:srgbClr val="FFFFFF"/>
                </a:solidFill>
                <a:latin typeface="Segoe UI"/>
                <a:cs typeface="Segoe UI"/>
              </a:rPr>
              <a:t>о</a:t>
            </a:r>
            <a:r>
              <a:rPr sz="1700" b="1" spc="-30" dirty="0">
                <a:solidFill>
                  <a:srgbClr val="FFFFFF"/>
                </a:solidFill>
                <a:latin typeface="Segoe UI"/>
                <a:cs typeface="Segoe UI"/>
              </a:rPr>
              <a:t>дведомственные ор</a:t>
            </a:r>
            <a:r>
              <a:rPr sz="1700" b="1" spc="-70" dirty="0">
                <a:solidFill>
                  <a:srgbClr val="FFFFFF"/>
                </a:solidFill>
                <a:latin typeface="Segoe UI"/>
                <a:cs typeface="Segoe UI"/>
              </a:rPr>
              <a:t>г</a:t>
            </a:r>
            <a:r>
              <a:rPr sz="1700" b="1" spc="-30" dirty="0">
                <a:solidFill>
                  <a:srgbClr val="FFFFFF"/>
                </a:solidFill>
                <a:latin typeface="Segoe UI"/>
                <a:cs typeface="Segoe UI"/>
              </a:rPr>
              <a:t>ана</a:t>
            </a:r>
            <a:r>
              <a:rPr sz="1700" b="1" dirty="0">
                <a:solidFill>
                  <a:srgbClr val="FFFFFF"/>
                </a:solidFill>
                <a:latin typeface="Segoe UI"/>
                <a:cs typeface="Segoe UI"/>
              </a:rPr>
              <a:t>м</a:t>
            </a:r>
            <a:r>
              <a:rPr sz="1700" b="1" spc="-55" dirty="0">
                <a:solidFill>
                  <a:srgbClr val="FFFFFF"/>
                </a:solidFill>
                <a:latin typeface="Segoe UI"/>
                <a:cs typeface="Segoe UI"/>
              </a:rPr>
              <a:t> </a:t>
            </a:r>
            <a:r>
              <a:rPr sz="1700" b="1" spc="-30" dirty="0">
                <a:solidFill>
                  <a:srgbClr val="FFFFFF"/>
                </a:solidFill>
                <a:latin typeface="Segoe UI"/>
                <a:cs typeface="Segoe UI"/>
              </a:rPr>
              <a:t>исполни</a:t>
            </a:r>
            <a:r>
              <a:rPr sz="1700" b="1" spc="-55" dirty="0">
                <a:solidFill>
                  <a:srgbClr val="FFFFFF"/>
                </a:solidFill>
                <a:latin typeface="Segoe UI"/>
                <a:cs typeface="Segoe UI"/>
              </a:rPr>
              <a:t>т</a:t>
            </a:r>
            <a:r>
              <a:rPr sz="1700" b="1" spc="-30" dirty="0">
                <a:solidFill>
                  <a:srgbClr val="FFFFFF"/>
                </a:solidFill>
                <a:latin typeface="Segoe UI"/>
                <a:cs typeface="Segoe UI"/>
              </a:rPr>
              <a:t>ельно</a:t>
            </a:r>
            <a:r>
              <a:rPr sz="1700" b="1" dirty="0">
                <a:solidFill>
                  <a:srgbClr val="FFFFFF"/>
                </a:solidFill>
                <a:latin typeface="Segoe UI"/>
                <a:cs typeface="Segoe UI"/>
              </a:rPr>
              <a:t>й</a:t>
            </a:r>
            <a:r>
              <a:rPr sz="1700" b="1" spc="-55" dirty="0">
                <a:solidFill>
                  <a:srgbClr val="FFFFFF"/>
                </a:solidFill>
                <a:latin typeface="Segoe UI"/>
                <a:cs typeface="Segoe UI"/>
              </a:rPr>
              <a:t> </a:t>
            </a:r>
            <a:r>
              <a:rPr sz="1700" b="1" spc="-30" dirty="0">
                <a:solidFill>
                  <a:srgbClr val="FFFFFF"/>
                </a:solidFill>
                <a:latin typeface="Segoe UI"/>
                <a:cs typeface="Segoe UI"/>
              </a:rPr>
              <a:t>власти</a:t>
            </a:r>
            <a:endParaRPr sz="1700">
              <a:latin typeface="Segoe UI"/>
              <a:cs typeface="Segoe UI"/>
            </a:endParaRPr>
          </a:p>
        </p:txBody>
      </p:sp>
      <p:sp>
        <p:nvSpPr>
          <p:cNvPr id="65" name="object 65"/>
          <p:cNvSpPr/>
          <p:nvPr/>
        </p:nvSpPr>
        <p:spPr>
          <a:xfrm>
            <a:off x="8696873" y="6588422"/>
            <a:ext cx="918210" cy="66675"/>
          </a:xfrm>
          <a:custGeom>
            <a:avLst/>
            <a:gdLst/>
            <a:ahLst/>
            <a:cxnLst/>
            <a:rect l="l" t="t" r="r" b="b"/>
            <a:pathLst>
              <a:path w="918209" h="66675">
                <a:moveTo>
                  <a:pt x="0" y="0"/>
                </a:moveTo>
                <a:lnTo>
                  <a:pt x="918182" y="0"/>
                </a:lnTo>
                <a:lnTo>
                  <a:pt x="918182" y="66213"/>
                </a:lnTo>
                <a:lnTo>
                  <a:pt x="0" y="66213"/>
                </a:lnTo>
                <a:lnTo>
                  <a:pt x="0" y="0"/>
                </a:lnTo>
                <a:close/>
              </a:path>
            </a:pathLst>
          </a:custGeom>
          <a:solidFill>
            <a:srgbClr val="FFFFFF"/>
          </a:solidFill>
        </p:spPr>
        <p:txBody>
          <a:bodyPr wrap="square" lIns="0" tIns="0" rIns="0" bIns="0" rtlCol="0"/>
          <a:lstStyle/>
          <a:p>
            <a:endParaRPr/>
          </a:p>
        </p:txBody>
      </p:sp>
      <p:sp>
        <p:nvSpPr>
          <p:cNvPr id="66" name="object 66"/>
          <p:cNvSpPr/>
          <p:nvPr/>
        </p:nvSpPr>
        <p:spPr>
          <a:xfrm>
            <a:off x="8696873" y="5959357"/>
            <a:ext cx="108585" cy="640080"/>
          </a:xfrm>
          <a:custGeom>
            <a:avLst/>
            <a:gdLst/>
            <a:ahLst/>
            <a:cxnLst/>
            <a:rect l="l" t="t" r="r" b="b"/>
            <a:pathLst>
              <a:path w="108584" h="640079">
                <a:moveTo>
                  <a:pt x="0" y="0"/>
                </a:moveTo>
                <a:lnTo>
                  <a:pt x="108027" y="0"/>
                </a:lnTo>
                <a:lnTo>
                  <a:pt x="108027" y="640018"/>
                </a:lnTo>
                <a:lnTo>
                  <a:pt x="0" y="640018"/>
                </a:lnTo>
                <a:lnTo>
                  <a:pt x="0" y="0"/>
                </a:lnTo>
                <a:close/>
              </a:path>
            </a:pathLst>
          </a:custGeom>
          <a:solidFill>
            <a:srgbClr val="FFFFFF"/>
          </a:solidFill>
        </p:spPr>
        <p:txBody>
          <a:bodyPr wrap="square" lIns="0" tIns="0" rIns="0" bIns="0" rtlCol="0"/>
          <a:lstStyle/>
          <a:p>
            <a:endParaRPr/>
          </a:p>
        </p:txBody>
      </p:sp>
      <p:sp>
        <p:nvSpPr>
          <p:cNvPr id="67" name="object 67"/>
          <p:cNvSpPr/>
          <p:nvPr/>
        </p:nvSpPr>
        <p:spPr>
          <a:xfrm>
            <a:off x="9372001" y="6456006"/>
            <a:ext cx="243204" cy="88900"/>
          </a:xfrm>
          <a:custGeom>
            <a:avLst/>
            <a:gdLst/>
            <a:ahLst/>
            <a:cxnLst/>
            <a:rect l="l" t="t" r="r" b="b"/>
            <a:pathLst>
              <a:path w="243204" h="88900">
                <a:moveTo>
                  <a:pt x="0" y="0"/>
                </a:moveTo>
                <a:lnTo>
                  <a:pt x="243041" y="0"/>
                </a:lnTo>
                <a:lnTo>
                  <a:pt x="243041" y="88277"/>
                </a:lnTo>
                <a:lnTo>
                  <a:pt x="0" y="88277"/>
                </a:lnTo>
                <a:lnTo>
                  <a:pt x="0" y="0"/>
                </a:lnTo>
                <a:close/>
              </a:path>
            </a:pathLst>
          </a:custGeom>
          <a:solidFill>
            <a:srgbClr val="FFFFFF"/>
          </a:solidFill>
        </p:spPr>
        <p:txBody>
          <a:bodyPr wrap="square" lIns="0" tIns="0" rIns="0" bIns="0" rtlCol="0"/>
          <a:lstStyle/>
          <a:p>
            <a:endParaRPr/>
          </a:p>
        </p:txBody>
      </p:sp>
      <p:sp>
        <p:nvSpPr>
          <p:cNvPr id="68" name="object 68"/>
          <p:cNvSpPr/>
          <p:nvPr/>
        </p:nvSpPr>
        <p:spPr>
          <a:xfrm>
            <a:off x="9372001" y="6080830"/>
            <a:ext cx="243204" cy="331470"/>
          </a:xfrm>
          <a:custGeom>
            <a:avLst/>
            <a:gdLst/>
            <a:ahLst/>
            <a:cxnLst/>
            <a:rect l="l" t="t" r="r" b="b"/>
            <a:pathLst>
              <a:path w="243204" h="331470">
                <a:moveTo>
                  <a:pt x="0" y="0"/>
                </a:moveTo>
                <a:lnTo>
                  <a:pt x="243041" y="0"/>
                </a:lnTo>
                <a:lnTo>
                  <a:pt x="243041" y="331036"/>
                </a:lnTo>
                <a:lnTo>
                  <a:pt x="0" y="331036"/>
                </a:lnTo>
                <a:lnTo>
                  <a:pt x="0" y="0"/>
                </a:lnTo>
                <a:close/>
              </a:path>
            </a:pathLst>
          </a:custGeom>
          <a:solidFill>
            <a:srgbClr val="FFFFFF"/>
          </a:solidFill>
        </p:spPr>
        <p:txBody>
          <a:bodyPr wrap="square" lIns="0" tIns="0" rIns="0" bIns="0" rtlCol="0"/>
          <a:lstStyle/>
          <a:p>
            <a:endParaRPr/>
          </a:p>
        </p:txBody>
      </p:sp>
      <p:sp>
        <p:nvSpPr>
          <p:cNvPr id="69" name="object 69"/>
          <p:cNvSpPr/>
          <p:nvPr/>
        </p:nvSpPr>
        <p:spPr>
          <a:xfrm>
            <a:off x="9372001" y="5948414"/>
            <a:ext cx="243204" cy="88900"/>
          </a:xfrm>
          <a:custGeom>
            <a:avLst/>
            <a:gdLst/>
            <a:ahLst/>
            <a:cxnLst/>
            <a:rect l="l" t="t" r="r" b="b"/>
            <a:pathLst>
              <a:path w="243204" h="88900">
                <a:moveTo>
                  <a:pt x="0" y="0"/>
                </a:moveTo>
                <a:lnTo>
                  <a:pt x="243041" y="0"/>
                </a:lnTo>
                <a:lnTo>
                  <a:pt x="243041" y="88277"/>
                </a:lnTo>
                <a:lnTo>
                  <a:pt x="0" y="88277"/>
                </a:lnTo>
                <a:lnTo>
                  <a:pt x="0" y="0"/>
                </a:lnTo>
                <a:close/>
              </a:path>
            </a:pathLst>
          </a:custGeom>
          <a:solidFill>
            <a:srgbClr val="FFFFFF"/>
          </a:solidFill>
        </p:spPr>
        <p:txBody>
          <a:bodyPr wrap="square" lIns="0" tIns="0" rIns="0" bIns="0" rtlCol="0"/>
          <a:lstStyle/>
          <a:p>
            <a:endParaRPr/>
          </a:p>
        </p:txBody>
      </p:sp>
      <p:sp>
        <p:nvSpPr>
          <p:cNvPr id="70" name="object 70"/>
          <p:cNvSpPr/>
          <p:nvPr/>
        </p:nvSpPr>
        <p:spPr>
          <a:xfrm>
            <a:off x="9101948" y="6058762"/>
            <a:ext cx="216535" cy="485775"/>
          </a:xfrm>
          <a:custGeom>
            <a:avLst/>
            <a:gdLst/>
            <a:ahLst/>
            <a:cxnLst/>
            <a:rect l="l" t="t" r="r" b="b"/>
            <a:pathLst>
              <a:path w="216534" h="485775">
                <a:moveTo>
                  <a:pt x="216043" y="485527"/>
                </a:moveTo>
                <a:lnTo>
                  <a:pt x="0" y="485527"/>
                </a:lnTo>
                <a:lnTo>
                  <a:pt x="0" y="0"/>
                </a:lnTo>
                <a:lnTo>
                  <a:pt x="216043" y="0"/>
                </a:lnTo>
                <a:lnTo>
                  <a:pt x="216043" y="44533"/>
                </a:lnTo>
                <a:lnTo>
                  <a:pt x="103039" y="44533"/>
                </a:lnTo>
                <a:lnTo>
                  <a:pt x="91947" y="49247"/>
                </a:lnTo>
                <a:lnTo>
                  <a:pt x="84827" y="59478"/>
                </a:lnTo>
                <a:lnTo>
                  <a:pt x="83522" y="75461"/>
                </a:lnTo>
                <a:lnTo>
                  <a:pt x="93332" y="84701"/>
                </a:lnTo>
                <a:lnTo>
                  <a:pt x="108027" y="88277"/>
                </a:lnTo>
                <a:lnTo>
                  <a:pt x="216043" y="88277"/>
                </a:lnTo>
                <a:lnTo>
                  <a:pt x="216043" y="397644"/>
                </a:lnTo>
                <a:lnTo>
                  <a:pt x="103039" y="397644"/>
                </a:lnTo>
                <a:lnTo>
                  <a:pt x="91947" y="402358"/>
                </a:lnTo>
                <a:lnTo>
                  <a:pt x="84827" y="412589"/>
                </a:lnTo>
                <a:lnTo>
                  <a:pt x="83522" y="428572"/>
                </a:lnTo>
                <a:lnTo>
                  <a:pt x="93332" y="437812"/>
                </a:lnTo>
                <a:lnTo>
                  <a:pt x="108027" y="441388"/>
                </a:lnTo>
                <a:lnTo>
                  <a:pt x="216043" y="441388"/>
                </a:lnTo>
                <a:lnTo>
                  <a:pt x="216043" y="485527"/>
                </a:lnTo>
                <a:close/>
              </a:path>
              <a:path w="216534" h="485775">
                <a:moveTo>
                  <a:pt x="216043" y="88277"/>
                </a:moveTo>
                <a:lnTo>
                  <a:pt x="108027" y="88277"/>
                </a:lnTo>
                <a:lnTo>
                  <a:pt x="119826" y="86025"/>
                </a:lnTo>
                <a:lnTo>
                  <a:pt x="130795" y="77792"/>
                </a:lnTo>
                <a:lnTo>
                  <a:pt x="135014" y="65282"/>
                </a:lnTo>
                <a:lnTo>
                  <a:pt x="130756" y="54613"/>
                </a:lnTo>
                <a:lnTo>
                  <a:pt x="119791" y="47139"/>
                </a:lnTo>
                <a:lnTo>
                  <a:pt x="103039" y="44533"/>
                </a:lnTo>
                <a:lnTo>
                  <a:pt x="216043" y="44533"/>
                </a:lnTo>
                <a:lnTo>
                  <a:pt x="216043" y="88277"/>
                </a:lnTo>
                <a:close/>
              </a:path>
              <a:path w="216534" h="485775">
                <a:moveTo>
                  <a:pt x="216043" y="441388"/>
                </a:moveTo>
                <a:lnTo>
                  <a:pt x="108027" y="441388"/>
                </a:lnTo>
                <a:lnTo>
                  <a:pt x="119826" y="439136"/>
                </a:lnTo>
                <a:lnTo>
                  <a:pt x="130795" y="430903"/>
                </a:lnTo>
                <a:lnTo>
                  <a:pt x="135014" y="418393"/>
                </a:lnTo>
                <a:lnTo>
                  <a:pt x="130756" y="407724"/>
                </a:lnTo>
                <a:lnTo>
                  <a:pt x="119791" y="400250"/>
                </a:lnTo>
                <a:lnTo>
                  <a:pt x="103039" y="397644"/>
                </a:lnTo>
                <a:lnTo>
                  <a:pt x="216043" y="397644"/>
                </a:lnTo>
                <a:lnTo>
                  <a:pt x="216043" y="441388"/>
                </a:lnTo>
                <a:close/>
              </a:path>
            </a:pathLst>
          </a:custGeom>
          <a:solidFill>
            <a:srgbClr val="FFFFFF"/>
          </a:solidFill>
        </p:spPr>
        <p:txBody>
          <a:bodyPr wrap="square" lIns="0" tIns="0" rIns="0" bIns="0" rtlCol="0"/>
          <a:lstStyle/>
          <a:p>
            <a:endParaRPr/>
          </a:p>
        </p:txBody>
      </p:sp>
      <p:sp>
        <p:nvSpPr>
          <p:cNvPr id="71" name="object 71"/>
          <p:cNvSpPr/>
          <p:nvPr/>
        </p:nvSpPr>
        <p:spPr>
          <a:xfrm>
            <a:off x="8858896" y="5992778"/>
            <a:ext cx="189230" cy="0"/>
          </a:xfrm>
          <a:custGeom>
            <a:avLst/>
            <a:gdLst/>
            <a:ahLst/>
            <a:cxnLst/>
            <a:rect l="l" t="t" r="r" b="b"/>
            <a:pathLst>
              <a:path w="189229">
                <a:moveTo>
                  <a:pt x="0" y="0"/>
                </a:moveTo>
                <a:lnTo>
                  <a:pt x="189033" y="0"/>
                </a:lnTo>
              </a:path>
            </a:pathLst>
          </a:custGeom>
          <a:ln w="44931">
            <a:solidFill>
              <a:srgbClr val="FFFFFF"/>
            </a:solidFill>
          </a:ln>
        </p:spPr>
        <p:txBody>
          <a:bodyPr wrap="square" lIns="0" tIns="0" rIns="0" bIns="0" rtlCol="0"/>
          <a:lstStyle/>
          <a:p>
            <a:endParaRPr/>
          </a:p>
        </p:txBody>
      </p:sp>
      <p:sp>
        <p:nvSpPr>
          <p:cNvPr id="72" name="object 72"/>
          <p:cNvSpPr/>
          <p:nvPr/>
        </p:nvSpPr>
        <p:spPr>
          <a:xfrm>
            <a:off x="8885906" y="6014608"/>
            <a:ext cx="0" cy="66675"/>
          </a:xfrm>
          <a:custGeom>
            <a:avLst/>
            <a:gdLst/>
            <a:ahLst/>
            <a:cxnLst/>
            <a:rect l="l" t="t" r="r" b="b"/>
            <a:pathLst>
              <a:path h="66675">
                <a:moveTo>
                  <a:pt x="0" y="0"/>
                </a:moveTo>
                <a:lnTo>
                  <a:pt x="0" y="66641"/>
                </a:lnTo>
              </a:path>
            </a:pathLst>
          </a:custGeom>
          <a:ln w="55289">
            <a:solidFill>
              <a:srgbClr val="FFFFFF"/>
            </a:solidFill>
          </a:ln>
        </p:spPr>
        <p:txBody>
          <a:bodyPr wrap="square" lIns="0" tIns="0" rIns="0" bIns="0" rtlCol="0"/>
          <a:lstStyle/>
          <a:p>
            <a:endParaRPr/>
          </a:p>
        </p:txBody>
      </p:sp>
      <p:sp>
        <p:nvSpPr>
          <p:cNvPr id="73" name="object 73"/>
          <p:cNvSpPr/>
          <p:nvPr/>
        </p:nvSpPr>
        <p:spPr>
          <a:xfrm>
            <a:off x="8858896" y="6081250"/>
            <a:ext cx="189230" cy="463550"/>
          </a:xfrm>
          <a:custGeom>
            <a:avLst/>
            <a:gdLst/>
            <a:ahLst/>
            <a:cxnLst/>
            <a:rect l="l" t="t" r="r" b="b"/>
            <a:pathLst>
              <a:path w="189229" h="463550">
                <a:moveTo>
                  <a:pt x="0" y="0"/>
                </a:moveTo>
                <a:lnTo>
                  <a:pt x="189033" y="0"/>
                </a:lnTo>
                <a:lnTo>
                  <a:pt x="189033" y="463040"/>
                </a:lnTo>
                <a:lnTo>
                  <a:pt x="0" y="463040"/>
                </a:lnTo>
                <a:lnTo>
                  <a:pt x="0" y="0"/>
                </a:lnTo>
                <a:close/>
              </a:path>
            </a:pathLst>
          </a:custGeom>
          <a:solidFill>
            <a:srgbClr val="FFFFFF"/>
          </a:solidFill>
        </p:spPr>
        <p:txBody>
          <a:bodyPr wrap="square" lIns="0" tIns="0" rIns="0" bIns="0" rtlCol="0"/>
          <a:lstStyle/>
          <a:p>
            <a:endParaRPr/>
          </a:p>
        </p:txBody>
      </p:sp>
      <p:sp>
        <p:nvSpPr>
          <p:cNvPr id="74" name="object 74"/>
          <p:cNvSpPr/>
          <p:nvPr/>
        </p:nvSpPr>
        <p:spPr>
          <a:xfrm>
            <a:off x="9020932" y="6014617"/>
            <a:ext cx="0" cy="66675"/>
          </a:xfrm>
          <a:custGeom>
            <a:avLst/>
            <a:gdLst/>
            <a:ahLst/>
            <a:cxnLst/>
            <a:rect l="l" t="t" r="r" b="b"/>
            <a:pathLst>
              <a:path h="66675">
                <a:moveTo>
                  <a:pt x="0" y="0"/>
                </a:moveTo>
                <a:lnTo>
                  <a:pt x="0" y="66213"/>
                </a:lnTo>
              </a:path>
            </a:pathLst>
          </a:custGeom>
          <a:ln w="55266">
            <a:solidFill>
              <a:srgbClr val="FFFFFF"/>
            </a:solidFill>
          </a:ln>
        </p:spPr>
        <p:txBody>
          <a:bodyPr wrap="square" lIns="0" tIns="0" rIns="0" bIns="0" rtlCol="0"/>
          <a:lstStyle/>
          <a:p>
            <a:endParaRPr/>
          </a:p>
        </p:txBody>
      </p:sp>
      <p:sp>
        <p:nvSpPr>
          <p:cNvPr id="75" name="object 75"/>
          <p:cNvSpPr txBox="1"/>
          <p:nvPr/>
        </p:nvSpPr>
        <p:spPr>
          <a:xfrm>
            <a:off x="3699668" y="4528925"/>
            <a:ext cx="3900170" cy="500380"/>
          </a:xfrm>
          <a:prstGeom prst="rect">
            <a:avLst/>
          </a:prstGeom>
        </p:spPr>
        <p:txBody>
          <a:bodyPr vert="horz" wrap="square" lIns="0" tIns="0" rIns="0" bIns="0" rtlCol="0">
            <a:spAutoFit/>
          </a:bodyPr>
          <a:lstStyle/>
          <a:p>
            <a:pPr marL="12700" marR="5080" indent="2084070">
              <a:lnSpc>
                <a:spcPct val="100000"/>
              </a:lnSpc>
            </a:pPr>
            <a:r>
              <a:rPr sz="1700" b="1" dirty="0">
                <a:solidFill>
                  <a:srgbClr val="FFFFFF"/>
                </a:solidFill>
                <a:latin typeface="Segoe UI"/>
                <a:cs typeface="Segoe UI"/>
              </a:rPr>
              <a:t>Муниципальные общеоб</a:t>
            </a:r>
            <a:r>
              <a:rPr sz="1700" b="1" spc="-15"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5"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76" name="object 76"/>
          <p:cNvSpPr txBox="1"/>
          <p:nvPr/>
        </p:nvSpPr>
        <p:spPr>
          <a:xfrm>
            <a:off x="711734" y="4491887"/>
            <a:ext cx="1682114" cy="469900"/>
          </a:xfrm>
          <a:prstGeom prst="rect">
            <a:avLst/>
          </a:prstGeom>
        </p:spPr>
        <p:txBody>
          <a:bodyPr vert="horz" wrap="square" lIns="0" tIns="0" rIns="0" bIns="0" rtlCol="0">
            <a:spAutoFit/>
          </a:bodyPr>
          <a:lstStyle/>
          <a:p>
            <a:pPr marL="12700">
              <a:lnSpc>
                <a:spcPct val="100000"/>
              </a:lnSpc>
            </a:pPr>
            <a:r>
              <a:rPr sz="3500" b="1" dirty="0">
                <a:solidFill>
                  <a:srgbClr val="FFFFFF"/>
                </a:solidFill>
                <a:latin typeface="Segoe UI"/>
                <a:cs typeface="Segoe UI"/>
              </a:rPr>
              <a:t>188 781</a:t>
            </a:r>
            <a:endParaRPr sz="3500">
              <a:latin typeface="Segoe UI"/>
              <a:cs typeface="Segoe UI"/>
            </a:endParaRPr>
          </a:p>
        </p:txBody>
      </p:sp>
      <p:sp>
        <p:nvSpPr>
          <p:cNvPr id="77" name="object 77"/>
          <p:cNvSpPr txBox="1"/>
          <p:nvPr/>
        </p:nvSpPr>
        <p:spPr>
          <a:xfrm>
            <a:off x="720035" y="4858129"/>
            <a:ext cx="1343660" cy="228600"/>
          </a:xfrm>
          <a:prstGeom prst="rect">
            <a:avLst/>
          </a:prstGeom>
        </p:spPr>
        <p:txBody>
          <a:bodyPr vert="horz" wrap="square" lIns="0" tIns="0" rIns="0" bIns="0" rtlCol="0">
            <a:spAutoFit/>
          </a:bodyPr>
          <a:lstStyle/>
          <a:p>
            <a:pPr marL="12700">
              <a:lnSpc>
                <a:spcPct val="100000"/>
              </a:lnSpc>
            </a:pPr>
            <a:r>
              <a:rPr sz="1600" dirty="0">
                <a:solidFill>
                  <a:srgbClr val="FFFFFF"/>
                </a:solidFill>
                <a:latin typeface="Segoe UI"/>
                <a:cs typeface="Segoe UI"/>
              </a:rPr>
              <a:t>обучающийся</a:t>
            </a:r>
            <a:endParaRPr sz="1600">
              <a:latin typeface="Segoe UI"/>
              <a:cs typeface="Segoe UI"/>
            </a:endParaRPr>
          </a:p>
        </p:txBody>
      </p:sp>
      <p:sp>
        <p:nvSpPr>
          <p:cNvPr id="78" name="object 78"/>
          <p:cNvSpPr/>
          <p:nvPr/>
        </p:nvSpPr>
        <p:spPr>
          <a:xfrm>
            <a:off x="8906484" y="4266686"/>
            <a:ext cx="564515" cy="695960"/>
          </a:xfrm>
          <a:custGeom>
            <a:avLst/>
            <a:gdLst/>
            <a:ahLst/>
            <a:cxnLst/>
            <a:rect l="l" t="t" r="r" b="b"/>
            <a:pathLst>
              <a:path w="564515" h="695960">
                <a:moveTo>
                  <a:pt x="558552" y="21602"/>
                </a:moveTo>
                <a:lnTo>
                  <a:pt x="527253" y="21602"/>
                </a:lnTo>
                <a:lnTo>
                  <a:pt x="533450" y="23190"/>
                </a:lnTo>
                <a:lnTo>
                  <a:pt x="539521" y="32994"/>
                </a:lnTo>
                <a:lnTo>
                  <a:pt x="541629" y="38773"/>
                </a:lnTo>
                <a:lnTo>
                  <a:pt x="541751" y="543952"/>
                </a:lnTo>
                <a:lnTo>
                  <a:pt x="541645" y="568572"/>
                </a:lnTo>
                <a:lnTo>
                  <a:pt x="541174" y="620423"/>
                </a:lnTo>
                <a:lnTo>
                  <a:pt x="540558" y="661314"/>
                </a:lnTo>
                <a:lnTo>
                  <a:pt x="517829" y="674484"/>
                </a:lnTo>
                <a:lnTo>
                  <a:pt x="484239" y="674484"/>
                </a:lnTo>
                <a:lnTo>
                  <a:pt x="485927" y="694220"/>
                </a:lnTo>
                <a:lnTo>
                  <a:pt x="487172" y="695845"/>
                </a:lnTo>
                <a:lnTo>
                  <a:pt x="498558" y="695686"/>
                </a:lnTo>
                <a:lnTo>
                  <a:pt x="513040" y="695686"/>
                </a:lnTo>
                <a:lnTo>
                  <a:pt x="557075" y="677932"/>
                </a:lnTo>
                <a:lnTo>
                  <a:pt x="558610" y="674484"/>
                </a:lnTo>
                <a:lnTo>
                  <a:pt x="517829" y="674484"/>
                </a:lnTo>
                <a:lnTo>
                  <a:pt x="558616" y="674471"/>
                </a:lnTo>
                <a:lnTo>
                  <a:pt x="562388" y="665996"/>
                </a:lnTo>
                <a:lnTo>
                  <a:pt x="564159" y="651357"/>
                </a:lnTo>
                <a:lnTo>
                  <a:pt x="564235" y="43992"/>
                </a:lnTo>
                <a:lnTo>
                  <a:pt x="562169" y="29015"/>
                </a:lnTo>
                <a:lnTo>
                  <a:pt x="558552" y="21602"/>
                </a:lnTo>
                <a:close/>
              </a:path>
              <a:path w="564515" h="695960">
                <a:moveTo>
                  <a:pt x="513040" y="695686"/>
                </a:moveTo>
                <a:lnTo>
                  <a:pt x="498558" y="695686"/>
                </a:lnTo>
                <a:lnTo>
                  <a:pt x="511210" y="695714"/>
                </a:lnTo>
                <a:lnTo>
                  <a:pt x="513040" y="695686"/>
                </a:lnTo>
                <a:close/>
              </a:path>
              <a:path w="564515" h="695960">
                <a:moveTo>
                  <a:pt x="222300" y="0"/>
                </a:moveTo>
                <a:lnTo>
                  <a:pt x="216408" y="2235"/>
                </a:lnTo>
                <a:lnTo>
                  <a:pt x="196138" y="21628"/>
                </a:lnTo>
                <a:lnTo>
                  <a:pt x="1816" y="207136"/>
                </a:lnTo>
                <a:lnTo>
                  <a:pt x="0" y="211670"/>
                </a:lnTo>
                <a:lnTo>
                  <a:pt x="109" y="568572"/>
                </a:lnTo>
                <a:lnTo>
                  <a:pt x="215" y="659637"/>
                </a:lnTo>
                <a:lnTo>
                  <a:pt x="23405" y="690917"/>
                </a:lnTo>
                <a:lnTo>
                  <a:pt x="54330" y="695701"/>
                </a:lnTo>
                <a:lnTo>
                  <a:pt x="309994" y="695693"/>
                </a:lnTo>
                <a:lnTo>
                  <a:pt x="313550" y="674484"/>
                </a:lnTo>
                <a:lnTo>
                  <a:pt x="105245" y="673405"/>
                </a:lnTo>
                <a:lnTo>
                  <a:pt x="33131" y="671956"/>
                </a:lnTo>
                <a:lnTo>
                  <a:pt x="25058" y="662806"/>
                </a:lnTo>
                <a:lnTo>
                  <a:pt x="22373" y="645310"/>
                </a:lnTo>
                <a:lnTo>
                  <a:pt x="22364" y="224078"/>
                </a:lnTo>
                <a:lnTo>
                  <a:pt x="196611" y="223572"/>
                </a:lnTo>
                <a:lnTo>
                  <a:pt x="209730" y="220095"/>
                </a:lnTo>
                <a:lnTo>
                  <a:pt x="220295" y="213212"/>
                </a:lnTo>
                <a:lnTo>
                  <a:pt x="228101" y="202794"/>
                </a:lnTo>
                <a:lnTo>
                  <a:pt x="228158" y="202628"/>
                </a:lnTo>
                <a:lnTo>
                  <a:pt x="44386" y="202628"/>
                </a:lnTo>
                <a:lnTo>
                  <a:pt x="42265" y="202450"/>
                </a:lnTo>
                <a:lnTo>
                  <a:pt x="46985" y="196511"/>
                </a:lnTo>
                <a:lnTo>
                  <a:pt x="212331" y="38633"/>
                </a:lnTo>
                <a:lnTo>
                  <a:pt x="234641" y="38633"/>
                </a:lnTo>
                <a:lnTo>
                  <a:pt x="234645" y="21958"/>
                </a:lnTo>
                <a:lnTo>
                  <a:pt x="236905" y="21805"/>
                </a:lnTo>
                <a:lnTo>
                  <a:pt x="238302" y="21628"/>
                </a:lnTo>
                <a:lnTo>
                  <a:pt x="558552" y="21602"/>
                </a:lnTo>
                <a:lnTo>
                  <a:pt x="556224" y="16831"/>
                </a:lnTo>
                <a:lnTo>
                  <a:pt x="546721" y="7748"/>
                </a:lnTo>
                <a:lnTo>
                  <a:pt x="533981" y="2074"/>
                </a:lnTo>
                <a:lnTo>
                  <a:pt x="518325" y="114"/>
                </a:lnTo>
                <a:lnTo>
                  <a:pt x="222300" y="0"/>
                </a:lnTo>
                <a:close/>
              </a:path>
              <a:path w="564515" h="695960">
                <a:moveTo>
                  <a:pt x="234641" y="38633"/>
                </a:moveTo>
                <a:lnTo>
                  <a:pt x="212331" y="38633"/>
                </a:lnTo>
                <a:lnTo>
                  <a:pt x="212242" y="98058"/>
                </a:lnTo>
                <a:lnTo>
                  <a:pt x="212039" y="122883"/>
                </a:lnTo>
                <a:lnTo>
                  <a:pt x="211387" y="162390"/>
                </a:lnTo>
                <a:lnTo>
                  <a:pt x="202394" y="199776"/>
                </a:lnTo>
                <a:lnTo>
                  <a:pt x="186207" y="202628"/>
                </a:lnTo>
                <a:lnTo>
                  <a:pt x="228158" y="202628"/>
                </a:lnTo>
                <a:lnTo>
                  <a:pt x="232942" y="188713"/>
                </a:lnTo>
                <a:lnTo>
                  <a:pt x="234613" y="170841"/>
                </a:lnTo>
                <a:lnTo>
                  <a:pt x="234641" y="38633"/>
                </a:lnTo>
                <a:close/>
              </a:path>
            </a:pathLst>
          </a:custGeom>
          <a:solidFill>
            <a:srgbClr val="FFFFFF"/>
          </a:solidFill>
        </p:spPr>
        <p:txBody>
          <a:bodyPr wrap="square" lIns="0" tIns="0" rIns="0" bIns="0" rtlCol="0"/>
          <a:lstStyle/>
          <a:p>
            <a:endParaRPr/>
          </a:p>
        </p:txBody>
      </p:sp>
      <p:sp>
        <p:nvSpPr>
          <p:cNvPr id="79" name="object 79"/>
          <p:cNvSpPr/>
          <p:nvPr/>
        </p:nvSpPr>
        <p:spPr>
          <a:xfrm>
            <a:off x="9205847" y="4806489"/>
            <a:ext cx="203835" cy="194310"/>
          </a:xfrm>
          <a:custGeom>
            <a:avLst/>
            <a:gdLst/>
            <a:ahLst/>
            <a:cxnLst/>
            <a:rect l="l" t="t" r="r" b="b"/>
            <a:pathLst>
              <a:path w="203834" h="194310">
                <a:moveTo>
                  <a:pt x="90797" y="162137"/>
                </a:moveTo>
                <a:lnTo>
                  <a:pt x="66924" y="162137"/>
                </a:lnTo>
                <a:lnTo>
                  <a:pt x="71102" y="165629"/>
                </a:lnTo>
                <a:lnTo>
                  <a:pt x="74957" y="171948"/>
                </a:lnTo>
                <a:lnTo>
                  <a:pt x="80700" y="179787"/>
                </a:lnTo>
                <a:lnTo>
                  <a:pt x="91017" y="191976"/>
                </a:lnTo>
                <a:lnTo>
                  <a:pt x="100306" y="193993"/>
                </a:lnTo>
                <a:lnTo>
                  <a:pt x="110320" y="186609"/>
                </a:lnTo>
                <a:lnTo>
                  <a:pt x="115285" y="180971"/>
                </a:lnTo>
                <a:lnTo>
                  <a:pt x="120061" y="175167"/>
                </a:lnTo>
                <a:lnTo>
                  <a:pt x="125582" y="169635"/>
                </a:lnTo>
                <a:lnTo>
                  <a:pt x="96454" y="169635"/>
                </a:lnTo>
                <a:lnTo>
                  <a:pt x="90797" y="162137"/>
                </a:lnTo>
                <a:close/>
              </a:path>
              <a:path w="203834" h="194310">
                <a:moveTo>
                  <a:pt x="174821" y="167077"/>
                </a:moveTo>
                <a:lnTo>
                  <a:pt x="130221" y="167077"/>
                </a:lnTo>
                <a:lnTo>
                  <a:pt x="133233" y="167432"/>
                </a:lnTo>
                <a:lnTo>
                  <a:pt x="145785" y="169330"/>
                </a:lnTo>
                <a:lnTo>
                  <a:pt x="168524" y="173097"/>
                </a:lnTo>
                <a:lnTo>
                  <a:pt x="174861" y="167725"/>
                </a:lnTo>
                <a:lnTo>
                  <a:pt x="174821" y="167077"/>
                </a:lnTo>
                <a:close/>
              </a:path>
              <a:path w="203834" h="194310">
                <a:moveTo>
                  <a:pt x="122588" y="146719"/>
                </a:moveTo>
                <a:lnTo>
                  <a:pt x="118981" y="148065"/>
                </a:lnTo>
                <a:lnTo>
                  <a:pt x="115366" y="152672"/>
                </a:lnTo>
                <a:lnTo>
                  <a:pt x="106923" y="161987"/>
                </a:lnTo>
                <a:lnTo>
                  <a:pt x="96454" y="169635"/>
                </a:lnTo>
                <a:lnTo>
                  <a:pt x="125582" y="169635"/>
                </a:lnTo>
                <a:lnTo>
                  <a:pt x="126969" y="168245"/>
                </a:lnTo>
                <a:lnTo>
                  <a:pt x="130221" y="167077"/>
                </a:lnTo>
                <a:lnTo>
                  <a:pt x="174821" y="167077"/>
                </a:lnTo>
                <a:lnTo>
                  <a:pt x="173909" y="152497"/>
                </a:lnTo>
                <a:lnTo>
                  <a:pt x="154820" y="152497"/>
                </a:lnTo>
                <a:lnTo>
                  <a:pt x="140500" y="150284"/>
                </a:lnTo>
                <a:lnTo>
                  <a:pt x="128354" y="148027"/>
                </a:lnTo>
                <a:lnTo>
                  <a:pt x="122588" y="146719"/>
                </a:lnTo>
                <a:close/>
              </a:path>
              <a:path w="203834" h="194310">
                <a:moveTo>
                  <a:pt x="34437" y="21624"/>
                </a:moveTo>
                <a:lnTo>
                  <a:pt x="28570" y="26831"/>
                </a:lnTo>
                <a:lnTo>
                  <a:pt x="30119" y="51723"/>
                </a:lnTo>
                <a:lnTo>
                  <a:pt x="32037" y="64296"/>
                </a:lnTo>
                <a:lnTo>
                  <a:pt x="30564" y="67229"/>
                </a:lnTo>
                <a:lnTo>
                  <a:pt x="26142" y="69850"/>
                </a:lnTo>
                <a:lnTo>
                  <a:pt x="16117" y="76329"/>
                </a:lnTo>
                <a:lnTo>
                  <a:pt x="5074" y="84044"/>
                </a:lnTo>
                <a:lnTo>
                  <a:pt x="0" y="93706"/>
                </a:lnTo>
                <a:lnTo>
                  <a:pt x="5995" y="103823"/>
                </a:lnTo>
                <a:lnTo>
                  <a:pt x="15920" y="111772"/>
                </a:lnTo>
                <a:lnTo>
                  <a:pt x="25661" y="119896"/>
                </a:lnTo>
                <a:lnTo>
                  <a:pt x="27287" y="121357"/>
                </a:lnTo>
                <a:lnTo>
                  <a:pt x="28328" y="124468"/>
                </a:lnTo>
                <a:lnTo>
                  <a:pt x="28019" y="126856"/>
                </a:lnTo>
                <a:lnTo>
                  <a:pt x="26030" y="139352"/>
                </a:lnTo>
                <a:lnTo>
                  <a:pt x="23674" y="152672"/>
                </a:lnTo>
                <a:lnTo>
                  <a:pt x="22309" y="160981"/>
                </a:lnTo>
                <a:lnTo>
                  <a:pt x="27897" y="166912"/>
                </a:lnTo>
                <a:lnTo>
                  <a:pt x="44915" y="166010"/>
                </a:lnTo>
                <a:lnTo>
                  <a:pt x="52204" y="165324"/>
                </a:lnTo>
                <a:lnTo>
                  <a:pt x="60739" y="164677"/>
                </a:lnTo>
                <a:lnTo>
                  <a:pt x="66924" y="162137"/>
                </a:lnTo>
                <a:lnTo>
                  <a:pt x="90797" y="162137"/>
                </a:lnTo>
                <a:lnTo>
                  <a:pt x="88716" y="159378"/>
                </a:lnTo>
                <a:lnTo>
                  <a:pt x="81465" y="149297"/>
                </a:lnTo>
                <a:lnTo>
                  <a:pt x="79391" y="146257"/>
                </a:lnTo>
                <a:lnTo>
                  <a:pt x="57046" y="146257"/>
                </a:lnTo>
                <a:lnTo>
                  <a:pt x="44420" y="144240"/>
                </a:lnTo>
                <a:lnTo>
                  <a:pt x="46689" y="131614"/>
                </a:lnTo>
                <a:lnTo>
                  <a:pt x="48598" y="119350"/>
                </a:lnTo>
                <a:lnTo>
                  <a:pt x="48877" y="117191"/>
                </a:lnTo>
                <a:lnTo>
                  <a:pt x="47709" y="114067"/>
                </a:lnTo>
                <a:lnTo>
                  <a:pt x="43462" y="110359"/>
                </a:lnTo>
                <a:lnTo>
                  <a:pt x="34050" y="101968"/>
                </a:lnTo>
                <a:lnTo>
                  <a:pt x="25693" y="92140"/>
                </a:lnTo>
                <a:lnTo>
                  <a:pt x="36267" y="84934"/>
                </a:lnTo>
                <a:lnTo>
                  <a:pt x="46731" y="78088"/>
                </a:lnTo>
                <a:lnTo>
                  <a:pt x="50223" y="75891"/>
                </a:lnTo>
                <a:lnTo>
                  <a:pt x="51481" y="73503"/>
                </a:lnTo>
                <a:lnTo>
                  <a:pt x="50797" y="67508"/>
                </a:lnTo>
                <a:lnTo>
                  <a:pt x="50460" y="55071"/>
                </a:lnTo>
                <a:lnTo>
                  <a:pt x="53870" y="42745"/>
                </a:lnTo>
                <a:lnTo>
                  <a:pt x="86783" y="42745"/>
                </a:lnTo>
                <a:lnTo>
                  <a:pt x="87857" y="41615"/>
                </a:lnTo>
                <a:lnTo>
                  <a:pt x="96751" y="32662"/>
                </a:lnTo>
                <a:lnTo>
                  <a:pt x="103204" y="27961"/>
                </a:lnTo>
                <a:lnTo>
                  <a:pt x="74061" y="27961"/>
                </a:lnTo>
                <a:lnTo>
                  <a:pt x="69340" y="26988"/>
                </a:lnTo>
                <a:lnTo>
                  <a:pt x="56843" y="24736"/>
                </a:lnTo>
                <a:lnTo>
                  <a:pt x="44267" y="22919"/>
                </a:lnTo>
                <a:lnTo>
                  <a:pt x="34437" y="21624"/>
                </a:lnTo>
                <a:close/>
              </a:path>
              <a:path w="203834" h="194310">
                <a:moveTo>
                  <a:pt x="178677" y="47601"/>
                </a:moveTo>
                <a:lnTo>
                  <a:pt x="159453" y="47601"/>
                </a:lnTo>
                <a:lnTo>
                  <a:pt x="157268" y="60297"/>
                </a:lnTo>
                <a:lnTo>
                  <a:pt x="154871" y="72538"/>
                </a:lnTo>
                <a:lnTo>
                  <a:pt x="153817" y="77237"/>
                </a:lnTo>
                <a:lnTo>
                  <a:pt x="154795" y="80374"/>
                </a:lnTo>
                <a:lnTo>
                  <a:pt x="160270" y="84377"/>
                </a:lnTo>
                <a:lnTo>
                  <a:pt x="169952" y="92140"/>
                </a:lnTo>
                <a:lnTo>
                  <a:pt x="179705" y="100822"/>
                </a:lnTo>
                <a:lnTo>
                  <a:pt x="169077" y="108145"/>
                </a:lnTo>
                <a:lnTo>
                  <a:pt x="158592" y="114893"/>
                </a:lnTo>
                <a:lnTo>
                  <a:pt x="153208" y="118055"/>
                </a:lnTo>
                <a:lnTo>
                  <a:pt x="151506" y="121751"/>
                </a:lnTo>
                <a:lnTo>
                  <a:pt x="153779" y="135657"/>
                </a:lnTo>
                <a:lnTo>
                  <a:pt x="154046" y="143760"/>
                </a:lnTo>
                <a:lnTo>
                  <a:pt x="154820" y="152497"/>
                </a:lnTo>
                <a:lnTo>
                  <a:pt x="173909" y="152497"/>
                </a:lnTo>
                <a:lnTo>
                  <a:pt x="173774" y="150284"/>
                </a:lnTo>
                <a:lnTo>
                  <a:pt x="173464" y="143061"/>
                </a:lnTo>
                <a:lnTo>
                  <a:pt x="171216" y="130183"/>
                </a:lnTo>
                <a:lnTo>
                  <a:pt x="172981" y="126856"/>
                </a:lnTo>
                <a:lnTo>
                  <a:pt x="184386" y="120252"/>
                </a:lnTo>
                <a:lnTo>
                  <a:pt x="190368" y="115870"/>
                </a:lnTo>
                <a:lnTo>
                  <a:pt x="198045" y="110561"/>
                </a:lnTo>
                <a:lnTo>
                  <a:pt x="203476" y="100915"/>
                </a:lnTo>
                <a:lnTo>
                  <a:pt x="197797" y="90928"/>
                </a:lnTo>
                <a:lnTo>
                  <a:pt x="191536" y="85695"/>
                </a:lnTo>
                <a:lnTo>
                  <a:pt x="185224" y="80514"/>
                </a:lnTo>
                <a:lnTo>
                  <a:pt x="175521" y="73186"/>
                </a:lnTo>
                <a:lnTo>
                  <a:pt x="174137" y="70951"/>
                </a:lnTo>
                <a:lnTo>
                  <a:pt x="176995" y="59089"/>
                </a:lnTo>
                <a:lnTo>
                  <a:pt x="178061" y="51189"/>
                </a:lnTo>
                <a:lnTo>
                  <a:pt x="178677" y="47601"/>
                </a:lnTo>
                <a:close/>
              </a:path>
              <a:path w="203834" h="194310">
                <a:moveTo>
                  <a:pt x="76423" y="145042"/>
                </a:moveTo>
                <a:lnTo>
                  <a:pt x="69533" y="145776"/>
                </a:lnTo>
                <a:lnTo>
                  <a:pt x="57046" y="146257"/>
                </a:lnTo>
                <a:lnTo>
                  <a:pt x="79391" y="146257"/>
                </a:lnTo>
                <a:lnTo>
                  <a:pt x="79090" y="145817"/>
                </a:lnTo>
                <a:lnTo>
                  <a:pt x="76423" y="145042"/>
                </a:lnTo>
                <a:close/>
              </a:path>
              <a:path w="203834" h="194310">
                <a:moveTo>
                  <a:pt x="130598" y="25063"/>
                </a:moveTo>
                <a:lnTo>
                  <a:pt x="107182" y="25063"/>
                </a:lnTo>
                <a:lnTo>
                  <a:pt x="114738" y="35403"/>
                </a:lnTo>
                <a:lnTo>
                  <a:pt x="122359" y="45271"/>
                </a:lnTo>
                <a:lnTo>
                  <a:pt x="123871" y="47125"/>
                </a:lnTo>
                <a:lnTo>
                  <a:pt x="127223" y="48662"/>
                </a:lnTo>
                <a:lnTo>
                  <a:pt x="133983" y="48421"/>
                </a:lnTo>
                <a:lnTo>
                  <a:pt x="146482" y="47777"/>
                </a:lnTo>
                <a:lnTo>
                  <a:pt x="159453" y="47601"/>
                </a:lnTo>
                <a:lnTo>
                  <a:pt x="178677" y="47601"/>
                </a:lnTo>
                <a:lnTo>
                  <a:pt x="181160" y="33117"/>
                </a:lnTo>
                <a:lnTo>
                  <a:pt x="178211" y="29942"/>
                </a:lnTo>
                <a:lnTo>
                  <a:pt x="136482" y="29942"/>
                </a:lnTo>
                <a:lnTo>
                  <a:pt x="133345" y="28482"/>
                </a:lnTo>
                <a:lnTo>
                  <a:pt x="131016" y="25614"/>
                </a:lnTo>
                <a:lnTo>
                  <a:pt x="130598" y="25063"/>
                </a:lnTo>
                <a:close/>
              </a:path>
              <a:path w="203834" h="194310">
                <a:moveTo>
                  <a:pt x="86783" y="42745"/>
                </a:moveTo>
                <a:lnTo>
                  <a:pt x="53870" y="42745"/>
                </a:lnTo>
                <a:lnTo>
                  <a:pt x="66480" y="44814"/>
                </a:lnTo>
                <a:lnTo>
                  <a:pt x="78747" y="46592"/>
                </a:lnTo>
                <a:lnTo>
                  <a:pt x="80830" y="46846"/>
                </a:lnTo>
                <a:lnTo>
                  <a:pt x="83878" y="45805"/>
                </a:lnTo>
                <a:lnTo>
                  <a:pt x="86783" y="42745"/>
                </a:lnTo>
                <a:close/>
              </a:path>
              <a:path w="203834" h="194310">
                <a:moveTo>
                  <a:pt x="175687" y="27224"/>
                </a:moveTo>
                <a:lnTo>
                  <a:pt x="164084" y="27961"/>
                </a:lnTo>
                <a:lnTo>
                  <a:pt x="151424" y="29022"/>
                </a:lnTo>
                <a:lnTo>
                  <a:pt x="138755" y="29866"/>
                </a:lnTo>
                <a:lnTo>
                  <a:pt x="136482" y="29942"/>
                </a:lnTo>
                <a:lnTo>
                  <a:pt x="178211" y="29942"/>
                </a:lnTo>
                <a:lnTo>
                  <a:pt x="175687" y="27224"/>
                </a:lnTo>
                <a:close/>
              </a:path>
              <a:path w="203834" h="194310">
                <a:moveTo>
                  <a:pt x="105702" y="0"/>
                </a:moveTo>
                <a:lnTo>
                  <a:pt x="95296" y="5355"/>
                </a:lnTo>
                <a:lnTo>
                  <a:pt x="89631" y="11438"/>
                </a:lnTo>
                <a:lnTo>
                  <a:pt x="84069" y="17611"/>
                </a:lnTo>
                <a:lnTo>
                  <a:pt x="76360" y="26996"/>
                </a:lnTo>
                <a:lnTo>
                  <a:pt x="74061" y="27961"/>
                </a:lnTo>
                <a:lnTo>
                  <a:pt x="103204" y="27961"/>
                </a:lnTo>
                <a:lnTo>
                  <a:pt x="107182" y="25063"/>
                </a:lnTo>
                <a:lnTo>
                  <a:pt x="130598" y="25063"/>
                </a:lnTo>
                <a:lnTo>
                  <a:pt x="123643" y="15897"/>
                </a:lnTo>
                <a:lnTo>
                  <a:pt x="115698" y="5242"/>
                </a:lnTo>
                <a:lnTo>
                  <a:pt x="105702" y="0"/>
                </a:lnTo>
                <a:close/>
              </a:path>
            </a:pathLst>
          </a:custGeom>
          <a:solidFill>
            <a:srgbClr val="FFFFFF"/>
          </a:solidFill>
        </p:spPr>
        <p:txBody>
          <a:bodyPr wrap="square" lIns="0" tIns="0" rIns="0" bIns="0" rtlCol="0"/>
          <a:lstStyle/>
          <a:p>
            <a:endParaRPr/>
          </a:p>
        </p:txBody>
      </p:sp>
      <p:sp>
        <p:nvSpPr>
          <p:cNvPr id="80" name="object 80"/>
          <p:cNvSpPr/>
          <p:nvPr/>
        </p:nvSpPr>
        <p:spPr>
          <a:xfrm>
            <a:off x="9001332" y="4571265"/>
            <a:ext cx="370840" cy="0"/>
          </a:xfrm>
          <a:custGeom>
            <a:avLst/>
            <a:gdLst/>
            <a:ahLst/>
            <a:cxnLst/>
            <a:rect l="l" t="t" r="r" b="b"/>
            <a:pathLst>
              <a:path w="370840">
                <a:moveTo>
                  <a:pt x="0" y="0"/>
                </a:moveTo>
                <a:lnTo>
                  <a:pt x="370488" y="0"/>
                </a:lnTo>
              </a:path>
            </a:pathLst>
          </a:custGeom>
          <a:ln w="3175">
            <a:solidFill>
              <a:srgbClr val="FFFFFF"/>
            </a:solidFill>
          </a:ln>
        </p:spPr>
        <p:txBody>
          <a:bodyPr wrap="square" lIns="0" tIns="0" rIns="0" bIns="0" rtlCol="0"/>
          <a:lstStyle/>
          <a:p>
            <a:endParaRPr/>
          </a:p>
        </p:txBody>
      </p:sp>
      <p:sp>
        <p:nvSpPr>
          <p:cNvPr id="81" name="object 81"/>
          <p:cNvSpPr/>
          <p:nvPr/>
        </p:nvSpPr>
        <p:spPr>
          <a:xfrm>
            <a:off x="9001336" y="4560470"/>
            <a:ext cx="374650" cy="0"/>
          </a:xfrm>
          <a:custGeom>
            <a:avLst/>
            <a:gdLst/>
            <a:ahLst/>
            <a:cxnLst/>
            <a:rect l="l" t="t" r="r" b="b"/>
            <a:pathLst>
              <a:path w="374650">
                <a:moveTo>
                  <a:pt x="0" y="0"/>
                </a:moveTo>
                <a:lnTo>
                  <a:pt x="374565" y="0"/>
                </a:lnTo>
              </a:path>
            </a:pathLst>
          </a:custGeom>
          <a:ln w="21590">
            <a:solidFill>
              <a:srgbClr val="FFFFFF"/>
            </a:solidFill>
          </a:ln>
        </p:spPr>
        <p:txBody>
          <a:bodyPr wrap="square" lIns="0" tIns="0" rIns="0" bIns="0" rtlCol="0"/>
          <a:lstStyle/>
          <a:p>
            <a:endParaRPr/>
          </a:p>
        </p:txBody>
      </p:sp>
      <p:sp>
        <p:nvSpPr>
          <p:cNvPr id="82" name="object 82"/>
          <p:cNvSpPr/>
          <p:nvPr/>
        </p:nvSpPr>
        <p:spPr>
          <a:xfrm>
            <a:off x="9001277" y="4614564"/>
            <a:ext cx="375285" cy="0"/>
          </a:xfrm>
          <a:custGeom>
            <a:avLst/>
            <a:gdLst/>
            <a:ahLst/>
            <a:cxnLst/>
            <a:rect l="l" t="t" r="r" b="b"/>
            <a:pathLst>
              <a:path w="375284">
                <a:moveTo>
                  <a:pt x="0" y="0"/>
                </a:moveTo>
                <a:lnTo>
                  <a:pt x="374789" y="0"/>
                </a:lnTo>
              </a:path>
            </a:pathLst>
          </a:custGeom>
          <a:ln w="22847">
            <a:solidFill>
              <a:srgbClr val="FFFFFF"/>
            </a:solidFill>
          </a:ln>
        </p:spPr>
        <p:txBody>
          <a:bodyPr wrap="square" lIns="0" tIns="0" rIns="0" bIns="0" rtlCol="0"/>
          <a:lstStyle/>
          <a:p>
            <a:endParaRPr/>
          </a:p>
        </p:txBody>
      </p:sp>
      <p:sp>
        <p:nvSpPr>
          <p:cNvPr id="83" name="object 83"/>
          <p:cNvSpPr/>
          <p:nvPr/>
        </p:nvSpPr>
        <p:spPr>
          <a:xfrm>
            <a:off x="9001155" y="4668169"/>
            <a:ext cx="375285" cy="0"/>
          </a:xfrm>
          <a:custGeom>
            <a:avLst/>
            <a:gdLst/>
            <a:ahLst/>
            <a:cxnLst/>
            <a:rect l="l" t="t" r="r" b="b"/>
            <a:pathLst>
              <a:path w="375284">
                <a:moveTo>
                  <a:pt x="0" y="0"/>
                </a:moveTo>
                <a:lnTo>
                  <a:pt x="374992" y="0"/>
                </a:lnTo>
              </a:path>
            </a:pathLst>
          </a:custGeom>
          <a:ln w="22948">
            <a:solidFill>
              <a:srgbClr val="FFFFFF"/>
            </a:solidFill>
          </a:ln>
        </p:spPr>
        <p:txBody>
          <a:bodyPr wrap="square" lIns="0" tIns="0" rIns="0" bIns="0" rtlCol="0"/>
          <a:lstStyle/>
          <a:p>
            <a:endParaRPr/>
          </a:p>
        </p:txBody>
      </p:sp>
      <p:sp>
        <p:nvSpPr>
          <p:cNvPr id="84" name="object 84"/>
          <p:cNvSpPr/>
          <p:nvPr/>
        </p:nvSpPr>
        <p:spPr>
          <a:xfrm>
            <a:off x="9302443" y="4981964"/>
            <a:ext cx="90805" cy="144780"/>
          </a:xfrm>
          <a:custGeom>
            <a:avLst/>
            <a:gdLst/>
            <a:ahLst/>
            <a:cxnLst/>
            <a:rect l="l" t="t" r="r" b="b"/>
            <a:pathLst>
              <a:path w="90804" h="144779">
                <a:moveTo>
                  <a:pt x="16675" y="21450"/>
                </a:moveTo>
                <a:lnTo>
                  <a:pt x="3568" y="23672"/>
                </a:lnTo>
                <a:lnTo>
                  <a:pt x="0" y="27635"/>
                </a:lnTo>
                <a:lnTo>
                  <a:pt x="4521" y="50063"/>
                </a:lnTo>
                <a:lnTo>
                  <a:pt x="17368" y="112712"/>
                </a:lnTo>
                <a:lnTo>
                  <a:pt x="30482" y="144649"/>
                </a:lnTo>
                <a:lnTo>
                  <a:pt x="41401" y="140969"/>
                </a:lnTo>
                <a:lnTo>
                  <a:pt x="46189" y="136512"/>
                </a:lnTo>
                <a:lnTo>
                  <a:pt x="50203" y="128968"/>
                </a:lnTo>
                <a:lnTo>
                  <a:pt x="61188" y="127050"/>
                </a:lnTo>
                <a:lnTo>
                  <a:pt x="90258" y="127050"/>
                </a:lnTo>
                <a:lnTo>
                  <a:pt x="90512" y="126276"/>
                </a:lnTo>
                <a:lnTo>
                  <a:pt x="88773" y="117360"/>
                </a:lnTo>
                <a:lnTo>
                  <a:pt x="37807" y="117360"/>
                </a:lnTo>
                <a:lnTo>
                  <a:pt x="37185" y="114744"/>
                </a:lnTo>
                <a:lnTo>
                  <a:pt x="36652" y="112712"/>
                </a:lnTo>
                <a:lnTo>
                  <a:pt x="18770" y="24968"/>
                </a:lnTo>
                <a:lnTo>
                  <a:pt x="16675" y="21450"/>
                </a:lnTo>
                <a:close/>
              </a:path>
              <a:path w="90804" h="144779">
                <a:moveTo>
                  <a:pt x="90258" y="127050"/>
                </a:moveTo>
                <a:lnTo>
                  <a:pt x="61188" y="127050"/>
                </a:lnTo>
                <a:lnTo>
                  <a:pt x="67856" y="132880"/>
                </a:lnTo>
                <a:lnTo>
                  <a:pt x="78079" y="135559"/>
                </a:lnTo>
                <a:lnTo>
                  <a:pt x="83502" y="135547"/>
                </a:lnTo>
                <a:lnTo>
                  <a:pt x="88772" y="131571"/>
                </a:lnTo>
                <a:lnTo>
                  <a:pt x="90258" y="127050"/>
                </a:lnTo>
                <a:close/>
              </a:path>
              <a:path w="90804" h="144779">
                <a:moveTo>
                  <a:pt x="52870" y="105981"/>
                </a:moveTo>
                <a:lnTo>
                  <a:pt x="50037" y="106502"/>
                </a:lnTo>
                <a:lnTo>
                  <a:pt x="44945" y="110312"/>
                </a:lnTo>
                <a:lnTo>
                  <a:pt x="41821" y="113639"/>
                </a:lnTo>
                <a:lnTo>
                  <a:pt x="37807" y="117360"/>
                </a:lnTo>
                <a:lnTo>
                  <a:pt x="88773" y="117360"/>
                </a:lnTo>
                <a:lnTo>
                  <a:pt x="87781" y="112280"/>
                </a:lnTo>
                <a:lnTo>
                  <a:pt x="68541" y="112280"/>
                </a:lnTo>
                <a:lnTo>
                  <a:pt x="63131" y="109981"/>
                </a:lnTo>
                <a:lnTo>
                  <a:pt x="59004" y="107873"/>
                </a:lnTo>
                <a:lnTo>
                  <a:pt x="52870" y="105981"/>
                </a:lnTo>
                <a:close/>
              </a:path>
              <a:path w="90804" h="144779">
                <a:moveTo>
                  <a:pt x="59448" y="0"/>
                </a:moveTo>
                <a:lnTo>
                  <a:pt x="48399" y="1866"/>
                </a:lnTo>
                <a:lnTo>
                  <a:pt x="46812" y="4991"/>
                </a:lnTo>
                <a:lnTo>
                  <a:pt x="65252" y="95415"/>
                </a:lnTo>
                <a:lnTo>
                  <a:pt x="68541" y="112280"/>
                </a:lnTo>
                <a:lnTo>
                  <a:pt x="87781" y="112280"/>
                </a:lnTo>
                <a:lnTo>
                  <a:pt x="84328" y="94793"/>
                </a:lnTo>
                <a:lnTo>
                  <a:pt x="81832" y="82342"/>
                </a:lnTo>
                <a:lnTo>
                  <a:pt x="76779" y="57449"/>
                </a:lnTo>
                <a:lnTo>
                  <a:pt x="65557" y="2844"/>
                </a:lnTo>
                <a:lnTo>
                  <a:pt x="59448" y="0"/>
                </a:lnTo>
                <a:close/>
              </a:path>
            </a:pathLst>
          </a:custGeom>
          <a:solidFill>
            <a:srgbClr val="FFFFFF"/>
          </a:solidFill>
        </p:spPr>
        <p:txBody>
          <a:bodyPr wrap="square" lIns="0" tIns="0" rIns="0" bIns="0" rtlCol="0"/>
          <a:lstStyle/>
          <a:p>
            <a:endParaRPr/>
          </a:p>
        </p:txBody>
      </p:sp>
      <p:sp>
        <p:nvSpPr>
          <p:cNvPr id="85" name="object 85"/>
          <p:cNvSpPr/>
          <p:nvPr/>
        </p:nvSpPr>
        <p:spPr>
          <a:xfrm>
            <a:off x="9221865" y="4976750"/>
            <a:ext cx="81280" cy="126364"/>
          </a:xfrm>
          <a:custGeom>
            <a:avLst/>
            <a:gdLst/>
            <a:ahLst/>
            <a:cxnLst/>
            <a:rect l="l" t="t" r="r" b="b"/>
            <a:pathLst>
              <a:path w="81279" h="126364">
                <a:moveTo>
                  <a:pt x="60855" y="112238"/>
                </a:moveTo>
                <a:lnTo>
                  <a:pt x="31212" y="112238"/>
                </a:lnTo>
                <a:lnTo>
                  <a:pt x="39992" y="120497"/>
                </a:lnTo>
                <a:lnTo>
                  <a:pt x="42417" y="124409"/>
                </a:lnTo>
                <a:lnTo>
                  <a:pt x="46812" y="125945"/>
                </a:lnTo>
                <a:lnTo>
                  <a:pt x="56680" y="123634"/>
                </a:lnTo>
                <a:lnTo>
                  <a:pt x="58864" y="120116"/>
                </a:lnTo>
                <a:lnTo>
                  <a:pt x="60855" y="112238"/>
                </a:lnTo>
                <a:close/>
              </a:path>
              <a:path w="81279" h="126364">
                <a:moveTo>
                  <a:pt x="31051" y="0"/>
                </a:moveTo>
                <a:lnTo>
                  <a:pt x="16316" y="40660"/>
                </a:lnTo>
                <a:lnTo>
                  <a:pt x="6903" y="77581"/>
                </a:lnTo>
                <a:lnTo>
                  <a:pt x="0" y="105575"/>
                </a:lnTo>
                <a:lnTo>
                  <a:pt x="1498" y="110286"/>
                </a:lnTo>
                <a:lnTo>
                  <a:pt x="6451" y="117132"/>
                </a:lnTo>
                <a:lnTo>
                  <a:pt x="11874" y="117208"/>
                </a:lnTo>
                <a:lnTo>
                  <a:pt x="20315" y="112709"/>
                </a:lnTo>
                <a:lnTo>
                  <a:pt x="31212" y="112238"/>
                </a:lnTo>
                <a:lnTo>
                  <a:pt x="60855" y="112238"/>
                </a:lnTo>
                <a:lnTo>
                  <a:pt x="64550" y="97904"/>
                </a:lnTo>
                <a:lnTo>
                  <a:pt x="44310" y="97904"/>
                </a:lnTo>
                <a:lnTo>
                  <a:pt x="42877" y="96144"/>
                </a:lnTo>
                <a:lnTo>
                  <a:pt x="39320" y="93471"/>
                </a:lnTo>
                <a:lnTo>
                  <a:pt x="22351" y="93471"/>
                </a:lnTo>
                <a:lnTo>
                  <a:pt x="30707" y="60554"/>
                </a:lnTo>
                <a:lnTo>
                  <a:pt x="40216" y="23662"/>
                </a:lnTo>
                <a:lnTo>
                  <a:pt x="44907" y="5295"/>
                </a:lnTo>
                <a:lnTo>
                  <a:pt x="42989" y="1828"/>
                </a:lnTo>
                <a:lnTo>
                  <a:pt x="31051" y="0"/>
                </a:lnTo>
                <a:close/>
              </a:path>
              <a:path w="81279" h="126364">
                <a:moveTo>
                  <a:pt x="65735" y="25692"/>
                </a:moveTo>
                <a:lnTo>
                  <a:pt x="63131" y="27876"/>
                </a:lnTo>
                <a:lnTo>
                  <a:pt x="60457" y="38110"/>
                </a:lnTo>
                <a:lnTo>
                  <a:pt x="49047" y="82397"/>
                </a:lnTo>
                <a:lnTo>
                  <a:pt x="47029" y="89902"/>
                </a:lnTo>
                <a:lnTo>
                  <a:pt x="45123" y="97142"/>
                </a:lnTo>
                <a:lnTo>
                  <a:pt x="44310" y="97904"/>
                </a:lnTo>
                <a:lnTo>
                  <a:pt x="64550" y="97904"/>
                </a:lnTo>
                <a:lnTo>
                  <a:pt x="81279" y="32956"/>
                </a:lnTo>
                <a:lnTo>
                  <a:pt x="78371" y="28689"/>
                </a:lnTo>
                <a:lnTo>
                  <a:pt x="65735" y="25692"/>
                </a:lnTo>
                <a:close/>
              </a:path>
              <a:path w="81279" h="126364">
                <a:moveTo>
                  <a:pt x="34159" y="89593"/>
                </a:moveTo>
                <a:lnTo>
                  <a:pt x="22351" y="93471"/>
                </a:lnTo>
                <a:lnTo>
                  <a:pt x="39320" y="93471"/>
                </a:lnTo>
                <a:lnTo>
                  <a:pt x="34159" y="89593"/>
                </a:lnTo>
                <a:close/>
              </a:path>
            </a:pathLst>
          </a:custGeom>
          <a:solidFill>
            <a:srgbClr val="FFFFFF"/>
          </a:solidFill>
        </p:spPr>
        <p:txBody>
          <a:bodyPr wrap="square" lIns="0" tIns="0" rIns="0" bIns="0" rtlCol="0"/>
          <a:lstStyle/>
          <a:p>
            <a:endParaRPr/>
          </a:p>
        </p:txBody>
      </p:sp>
      <p:sp>
        <p:nvSpPr>
          <p:cNvPr id="86" name="object 86"/>
          <p:cNvSpPr/>
          <p:nvPr/>
        </p:nvSpPr>
        <p:spPr>
          <a:xfrm>
            <a:off x="9188501" y="4412289"/>
            <a:ext cx="187960" cy="22225"/>
          </a:xfrm>
          <a:custGeom>
            <a:avLst/>
            <a:gdLst/>
            <a:ahLst/>
            <a:cxnLst/>
            <a:rect l="l" t="t" r="r" b="b"/>
            <a:pathLst>
              <a:path w="187959" h="22225">
                <a:moveTo>
                  <a:pt x="215" y="0"/>
                </a:moveTo>
                <a:lnTo>
                  <a:pt x="0" y="19938"/>
                </a:lnTo>
                <a:lnTo>
                  <a:pt x="1435" y="21615"/>
                </a:lnTo>
                <a:lnTo>
                  <a:pt x="187426" y="21462"/>
                </a:lnTo>
                <a:lnTo>
                  <a:pt x="187375" y="25"/>
                </a:lnTo>
                <a:lnTo>
                  <a:pt x="215" y="0"/>
                </a:lnTo>
                <a:close/>
              </a:path>
            </a:pathLst>
          </a:custGeom>
          <a:solidFill>
            <a:srgbClr val="FFFFFF"/>
          </a:solidFill>
        </p:spPr>
        <p:txBody>
          <a:bodyPr wrap="square" lIns="0" tIns="0" rIns="0" bIns="0" rtlCol="0"/>
          <a:lstStyle/>
          <a:p>
            <a:endParaRPr/>
          </a:p>
        </p:txBody>
      </p:sp>
      <p:sp>
        <p:nvSpPr>
          <p:cNvPr id="87" name="object 87"/>
          <p:cNvSpPr/>
          <p:nvPr/>
        </p:nvSpPr>
        <p:spPr>
          <a:xfrm>
            <a:off x="9000993" y="4767182"/>
            <a:ext cx="187960" cy="22225"/>
          </a:xfrm>
          <a:custGeom>
            <a:avLst/>
            <a:gdLst/>
            <a:ahLst/>
            <a:cxnLst/>
            <a:rect l="l" t="t" r="r" b="b"/>
            <a:pathLst>
              <a:path w="187959" h="22225">
                <a:moveTo>
                  <a:pt x="185915" y="0"/>
                </a:moveTo>
                <a:lnTo>
                  <a:pt x="8531" y="73"/>
                </a:lnTo>
                <a:lnTo>
                  <a:pt x="836" y="1852"/>
                </a:lnTo>
                <a:lnTo>
                  <a:pt x="203" y="15087"/>
                </a:lnTo>
                <a:lnTo>
                  <a:pt x="0" y="20269"/>
                </a:lnTo>
                <a:lnTo>
                  <a:pt x="2070" y="21615"/>
                </a:lnTo>
                <a:lnTo>
                  <a:pt x="187350" y="21475"/>
                </a:lnTo>
                <a:lnTo>
                  <a:pt x="187820" y="1308"/>
                </a:lnTo>
                <a:lnTo>
                  <a:pt x="185915" y="0"/>
                </a:lnTo>
                <a:close/>
              </a:path>
            </a:pathLst>
          </a:custGeom>
          <a:solidFill>
            <a:srgbClr val="FFFFFF"/>
          </a:solidFill>
        </p:spPr>
        <p:txBody>
          <a:bodyPr wrap="square" lIns="0" tIns="0" rIns="0" bIns="0" rtlCol="0"/>
          <a:lstStyle/>
          <a:p>
            <a:endParaRPr/>
          </a:p>
        </p:txBody>
      </p:sp>
      <p:sp>
        <p:nvSpPr>
          <p:cNvPr id="88" name="object 88"/>
          <p:cNvSpPr/>
          <p:nvPr/>
        </p:nvSpPr>
        <p:spPr>
          <a:xfrm>
            <a:off x="9257228" y="4856035"/>
            <a:ext cx="99060" cy="93980"/>
          </a:xfrm>
          <a:custGeom>
            <a:avLst/>
            <a:gdLst/>
            <a:ahLst/>
            <a:cxnLst/>
            <a:rect l="l" t="t" r="r" b="b"/>
            <a:pathLst>
              <a:path w="99059" h="93979">
                <a:moveTo>
                  <a:pt x="39339" y="0"/>
                </a:moveTo>
                <a:lnTo>
                  <a:pt x="7265" y="22842"/>
                </a:lnTo>
                <a:lnTo>
                  <a:pt x="0" y="51928"/>
                </a:lnTo>
                <a:lnTo>
                  <a:pt x="3759" y="65272"/>
                </a:lnTo>
                <a:lnTo>
                  <a:pt x="11163" y="76749"/>
                </a:lnTo>
                <a:lnTo>
                  <a:pt x="21570" y="85736"/>
                </a:lnTo>
                <a:lnTo>
                  <a:pt x="34337" y="91608"/>
                </a:lnTo>
                <a:lnTo>
                  <a:pt x="48823" y="93742"/>
                </a:lnTo>
                <a:lnTo>
                  <a:pt x="55796" y="93318"/>
                </a:lnTo>
                <a:lnTo>
                  <a:pt x="69675" y="89558"/>
                </a:lnTo>
                <a:lnTo>
                  <a:pt x="81539" y="82374"/>
                </a:lnTo>
                <a:lnTo>
                  <a:pt x="87364" y="76035"/>
                </a:lnTo>
                <a:lnTo>
                  <a:pt x="37296" y="76035"/>
                </a:lnTo>
                <a:lnTo>
                  <a:pt x="26177" y="68803"/>
                </a:lnTo>
                <a:lnTo>
                  <a:pt x="18703" y="57306"/>
                </a:lnTo>
                <a:lnTo>
                  <a:pt x="16128" y="42340"/>
                </a:lnTo>
                <a:lnTo>
                  <a:pt x="20188" y="31384"/>
                </a:lnTo>
                <a:lnTo>
                  <a:pt x="28876" y="22632"/>
                </a:lnTo>
                <a:lnTo>
                  <a:pt x="41903" y="17126"/>
                </a:lnTo>
                <a:lnTo>
                  <a:pt x="58978" y="15909"/>
                </a:lnTo>
                <a:lnTo>
                  <a:pt x="85792" y="15909"/>
                </a:lnTo>
                <a:lnTo>
                  <a:pt x="82977" y="12845"/>
                </a:lnTo>
                <a:lnTo>
                  <a:pt x="71267" y="5700"/>
                </a:lnTo>
                <a:lnTo>
                  <a:pt x="56660" y="1263"/>
                </a:lnTo>
                <a:lnTo>
                  <a:pt x="39339" y="0"/>
                </a:lnTo>
                <a:close/>
              </a:path>
              <a:path w="99059" h="93979">
                <a:moveTo>
                  <a:pt x="85792" y="15909"/>
                </a:moveTo>
                <a:lnTo>
                  <a:pt x="58978" y="15909"/>
                </a:lnTo>
                <a:lnTo>
                  <a:pt x="71269" y="22509"/>
                </a:lnTo>
                <a:lnTo>
                  <a:pt x="79613" y="33194"/>
                </a:lnTo>
                <a:lnTo>
                  <a:pt x="82630" y="46625"/>
                </a:lnTo>
                <a:lnTo>
                  <a:pt x="82097" y="51972"/>
                </a:lnTo>
                <a:lnTo>
                  <a:pt x="77638" y="62315"/>
                </a:lnTo>
                <a:lnTo>
                  <a:pt x="68670" y="70380"/>
                </a:lnTo>
                <a:lnTo>
                  <a:pt x="55216" y="75256"/>
                </a:lnTo>
                <a:lnTo>
                  <a:pt x="37296" y="76035"/>
                </a:lnTo>
                <a:lnTo>
                  <a:pt x="87364" y="76035"/>
                </a:lnTo>
                <a:lnTo>
                  <a:pt x="90773" y="72326"/>
                </a:lnTo>
                <a:lnTo>
                  <a:pt x="96764" y="59975"/>
                </a:lnTo>
                <a:lnTo>
                  <a:pt x="98896" y="45885"/>
                </a:lnTo>
                <a:lnTo>
                  <a:pt x="96974" y="33402"/>
                </a:lnTo>
                <a:lnTo>
                  <a:pt x="91606" y="22234"/>
                </a:lnTo>
                <a:lnTo>
                  <a:pt x="85792" y="15909"/>
                </a:lnTo>
                <a:close/>
              </a:path>
            </a:pathLst>
          </a:custGeom>
          <a:solidFill>
            <a:srgbClr val="FFFFFF"/>
          </a:solidFill>
        </p:spPr>
        <p:txBody>
          <a:bodyPr wrap="square" lIns="0" tIns="0" rIns="0" bIns="0" rtlCol="0"/>
          <a:lstStyle/>
          <a:p>
            <a:endParaRPr/>
          </a:p>
        </p:txBody>
      </p:sp>
      <p:sp>
        <p:nvSpPr>
          <p:cNvPr id="89" name="object 89"/>
          <p:cNvSpPr txBox="1"/>
          <p:nvPr/>
        </p:nvSpPr>
        <p:spPr>
          <a:xfrm>
            <a:off x="9050638" y="2169475"/>
            <a:ext cx="434975" cy="736600"/>
          </a:xfrm>
          <a:prstGeom prst="rect">
            <a:avLst/>
          </a:prstGeom>
        </p:spPr>
        <p:txBody>
          <a:bodyPr vert="horz" wrap="square" lIns="0" tIns="0" rIns="0" bIns="0" rtlCol="0">
            <a:spAutoFit/>
          </a:bodyPr>
          <a:lstStyle/>
          <a:p>
            <a:pPr marL="12700">
              <a:lnSpc>
                <a:spcPct val="100000"/>
              </a:lnSpc>
            </a:pPr>
            <a:r>
              <a:rPr sz="5600" b="1" dirty="0">
                <a:solidFill>
                  <a:srgbClr val="FFFFFF"/>
                </a:solidFill>
                <a:latin typeface="Segoe UI"/>
                <a:cs typeface="Segoe UI"/>
              </a:rPr>
              <a:t>7</a:t>
            </a:r>
            <a:endParaRPr sz="5600">
              <a:latin typeface="Segoe UI"/>
              <a:cs typeface="Segoe UI"/>
            </a:endParaRPr>
          </a:p>
        </p:txBody>
      </p:sp>
      <p:sp>
        <p:nvSpPr>
          <p:cNvPr id="90" name="object 90"/>
          <p:cNvSpPr/>
          <p:nvPr/>
        </p:nvSpPr>
        <p:spPr>
          <a:xfrm>
            <a:off x="3504121" y="2158833"/>
            <a:ext cx="0" cy="681355"/>
          </a:xfrm>
          <a:custGeom>
            <a:avLst/>
            <a:gdLst/>
            <a:ahLst/>
            <a:cxnLst/>
            <a:rect l="l" t="t" r="r" b="b"/>
            <a:pathLst>
              <a:path h="681355">
                <a:moveTo>
                  <a:pt x="0" y="0"/>
                </a:moveTo>
                <a:lnTo>
                  <a:pt x="0" y="681360"/>
                </a:lnTo>
              </a:path>
            </a:pathLst>
          </a:custGeom>
          <a:ln w="76200">
            <a:solidFill>
              <a:srgbClr val="FFFFFF"/>
            </a:solidFill>
          </a:ln>
        </p:spPr>
        <p:txBody>
          <a:bodyPr wrap="square" lIns="0" tIns="0" rIns="0" bIns="0" rtlCol="0"/>
          <a:lstStyle/>
          <a:p>
            <a:endParaRPr/>
          </a:p>
        </p:txBody>
      </p:sp>
      <p:sp>
        <p:nvSpPr>
          <p:cNvPr id="91" name="object 91"/>
          <p:cNvSpPr/>
          <p:nvPr/>
        </p:nvSpPr>
        <p:spPr>
          <a:xfrm>
            <a:off x="3504121" y="2916393"/>
            <a:ext cx="0" cy="645795"/>
          </a:xfrm>
          <a:custGeom>
            <a:avLst/>
            <a:gdLst/>
            <a:ahLst/>
            <a:cxnLst/>
            <a:rect l="l" t="t" r="r" b="b"/>
            <a:pathLst>
              <a:path h="645795">
                <a:moveTo>
                  <a:pt x="0" y="0"/>
                </a:moveTo>
                <a:lnTo>
                  <a:pt x="0" y="645567"/>
                </a:lnTo>
              </a:path>
            </a:pathLst>
          </a:custGeom>
          <a:ln w="76200">
            <a:solidFill>
              <a:srgbClr val="FFFFFF"/>
            </a:solidFill>
          </a:ln>
        </p:spPr>
        <p:txBody>
          <a:bodyPr wrap="square" lIns="0" tIns="0" rIns="0" bIns="0" rtlCol="0"/>
          <a:lstStyle/>
          <a:p>
            <a:endParaRPr/>
          </a:p>
        </p:txBody>
      </p:sp>
      <p:sp>
        <p:nvSpPr>
          <p:cNvPr id="92" name="object 92"/>
          <p:cNvSpPr/>
          <p:nvPr/>
        </p:nvSpPr>
        <p:spPr>
          <a:xfrm>
            <a:off x="3504121" y="3638161"/>
            <a:ext cx="0" cy="1489075"/>
          </a:xfrm>
          <a:custGeom>
            <a:avLst/>
            <a:gdLst/>
            <a:ahLst/>
            <a:cxnLst/>
            <a:rect l="l" t="t" r="r" b="b"/>
            <a:pathLst>
              <a:path h="1489075">
                <a:moveTo>
                  <a:pt x="0" y="0"/>
                </a:moveTo>
                <a:lnTo>
                  <a:pt x="0" y="1488628"/>
                </a:lnTo>
              </a:path>
            </a:pathLst>
          </a:custGeom>
          <a:ln w="76200">
            <a:solidFill>
              <a:srgbClr val="FFFFFF"/>
            </a:solidFill>
          </a:ln>
        </p:spPr>
        <p:txBody>
          <a:bodyPr wrap="square" lIns="0" tIns="0" rIns="0" bIns="0" rtlCol="0"/>
          <a:lstStyle/>
          <a:p>
            <a:endParaRPr/>
          </a:p>
        </p:txBody>
      </p:sp>
      <p:sp>
        <p:nvSpPr>
          <p:cNvPr id="93" name="object 93"/>
          <p:cNvSpPr/>
          <p:nvPr/>
        </p:nvSpPr>
        <p:spPr>
          <a:xfrm>
            <a:off x="3504121" y="5202989"/>
            <a:ext cx="0" cy="1603375"/>
          </a:xfrm>
          <a:custGeom>
            <a:avLst/>
            <a:gdLst/>
            <a:ahLst/>
            <a:cxnLst/>
            <a:rect l="l" t="t" r="r" b="b"/>
            <a:pathLst>
              <a:path h="1603375">
                <a:moveTo>
                  <a:pt x="0" y="0"/>
                </a:moveTo>
                <a:lnTo>
                  <a:pt x="0" y="1603244"/>
                </a:lnTo>
              </a:path>
            </a:pathLst>
          </a:custGeom>
          <a:ln w="76200">
            <a:solidFill>
              <a:srgbClr val="FFFFFF"/>
            </a:solidFill>
          </a:ln>
        </p:spPr>
        <p:txBody>
          <a:bodyPr wrap="square" lIns="0" tIns="0" rIns="0" bIns="0" rtlCol="0"/>
          <a:lstStyle/>
          <a:p>
            <a:endParaRPr/>
          </a:p>
        </p:txBody>
      </p:sp>
      <p:sp>
        <p:nvSpPr>
          <p:cNvPr id="94" name="object 94"/>
          <p:cNvSpPr/>
          <p:nvPr/>
        </p:nvSpPr>
        <p:spPr>
          <a:xfrm>
            <a:off x="511200" y="2878293"/>
            <a:ext cx="9307830" cy="0"/>
          </a:xfrm>
          <a:custGeom>
            <a:avLst/>
            <a:gdLst/>
            <a:ahLst/>
            <a:cxnLst/>
            <a:rect l="l" t="t" r="r" b="b"/>
            <a:pathLst>
              <a:path w="9307830">
                <a:moveTo>
                  <a:pt x="0" y="0"/>
                </a:moveTo>
                <a:lnTo>
                  <a:pt x="9307753" y="0"/>
                </a:lnTo>
              </a:path>
            </a:pathLst>
          </a:custGeom>
          <a:ln w="76200">
            <a:solidFill>
              <a:srgbClr val="FFFFFF"/>
            </a:solidFill>
          </a:ln>
        </p:spPr>
        <p:txBody>
          <a:bodyPr wrap="square" lIns="0" tIns="0" rIns="0" bIns="0" rtlCol="0"/>
          <a:lstStyle/>
          <a:p>
            <a:endParaRPr/>
          </a:p>
        </p:txBody>
      </p:sp>
      <p:sp>
        <p:nvSpPr>
          <p:cNvPr id="95" name="object 95"/>
          <p:cNvSpPr/>
          <p:nvPr/>
        </p:nvSpPr>
        <p:spPr>
          <a:xfrm>
            <a:off x="536197" y="3600061"/>
            <a:ext cx="9258300" cy="0"/>
          </a:xfrm>
          <a:custGeom>
            <a:avLst/>
            <a:gdLst/>
            <a:ahLst/>
            <a:cxnLst/>
            <a:rect l="l" t="t" r="r" b="b"/>
            <a:pathLst>
              <a:path w="9258300">
                <a:moveTo>
                  <a:pt x="0" y="0"/>
                </a:moveTo>
                <a:lnTo>
                  <a:pt x="9257766" y="0"/>
                </a:lnTo>
              </a:path>
            </a:pathLst>
          </a:custGeom>
          <a:ln w="76200">
            <a:solidFill>
              <a:srgbClr val="FFFFFF"/>
            </a:solidFill>
          </a:ln>
        </p:spPr>
        <p:txBody>
          <a:bodyPr wrap="square" lIns="0" tIns="0" rIns="0" bIns="0" rtlCol="0"/>
          <a:lstStyle/>
          <a:p>
            <a:endParaRPr/>
          </a:p>
        </p:txBody>
      </p:sp>
      <p:sp>
        <p:nvSpPr>
          <p:cNvPr id="96" name="object 96"/>
          <p:cNvSpPr/>
          <p:nvPr/>
        </p:nvSpPr>
        <p:spPr>
          <a:xfrm>
            <a:off x="541059" y="5164889"/>
            <a:ext cx="9366250" cy="0"/>
          </a:xfrm>
          <a:custGeom>
            <a:avLst/>
            <a:gdLst/>
            <a:ahLst/>
            <a:cxnLst/>
            <a:rect l="l" t="t" r="r" b="b"/>
            <a:pathLst>
              <a:path w="9366250">
                <a:moveTo>
                  <a:pt x="0" y="0"/>
                </a:moveTo>
                <a:lnTo>
                  <a:pt x="9365754" y="0"/>
                </a:lnTo>
              </a:path>
            </a:pathLst>
          </a:custGeom>
          <a:ln w="76200">
            <a:solidFill>
              <a:srgbClr val="FFFFFF"/>
            </a:solidFill>
          </a:ln>
        </p:spPr>
        <p:txBody>
          <a:bodyPr wrap="square" lIns="0" tIns="0" rIns="0" bIns="0" rtlCol="0"/>
          <a:lstStyle/>
          <a:p>
            <a:endParaRPr/>
          </a:p>
        </p:txBody>
      </p:sp>
      <p:sp>
        <p:nvSpPr>
          <p:cNvPr id="97" name="object 97"/>
          <p:cNvSpPr/>
          <p:nvPr/>
        </p:nvSpPr>
        <p:spPr>
          <a:xfrm>
            <a:off x="1156327" y="6156102"/>
            <a:ext cx="819785" cy="434975"/>
          </a:xfrm>
          <a:custGeom>
            <a:avLst/>
            <a:gdLst/>
            <a:ahLst/>
            <a:cxnLst/>
            <a:rect l="l" t="t" r="r" b="b"/>
            <a:pathLst>
              <a:path w="819785" h="434975">
                <a:moveTo>
                  <a:pt x="106514" y="270459"/>
                </a:moveTo>
                <a:lnTo>
                  <a:pt x="67424" y="270459"/>
                </a:lnTo>
                <a:lnTo>
                  <a:pt x="67424" y="434810"/>
                </a:lnTo>
                <a:lnTo>
                  <a:pt x="106514" y="434810"/>
                </a:lnTo>
                <a:lnTo>
                  <a:pt x="106514" y="270459"/>
                </a:lnTo>
                <a:close/>
              </a:path>
              <a:path w="819785" h="434975">
                <a:moveTo>
                  <a:pt x="165138" y="270459"/>
                </a:moveTo>
                <a:lnTo>
                  <a:pt x="126060" y="270459"/>
                </a:lnTo>
                <a:lnTo>
                  <a:pt x="126060" y="434810"/>
                </a:lnTo>
                <a:lnTo>
                  <a:pt x="165138" y="434810"/>
                </a:lnTo>
                <a:lnTo>
                  <a:pt x="165138" y="270459"/>
                </a:lnTo>
                <a:close/>
              </a:path>
              <a:path w="819785" h="434975">
                <a:moveTo>
                  <a:pt x="360578" y="57773"/>
                </a:moveTo>
                <a:lnTo>
                  <a:pt x="262851" y="57773"/>
                </a:lnTo>
                <a:lnTo>
                  <a:pt x="262851" y="434810"/>
                </a:lnTo>
                <a:lnTo>
                  <a:pt x="301942" y="434810"/>
                </a:lnTo>
                <a:lnTo>
                  <a:pt x="301942" y="212446"/>
                </a:lnTo>
                <a:lnTo>
                  <a:pt x="360578" y="212446"/>
                </a:lnTo>
                <a:lnTo>
                  <a:pt x="360578" y="57773"/>
                </a:lnTo>
                <a:close/>
              </a:path>
              <a:path w="819785" h="434975">
                <a:moveTo>
                  <a:pt x="360578" y="212446"/>
                </a:moveTo>
                <a:lnTo>
                  <a:pt x="321487" y="212446"/>
                </a:lnTo>
                <a:lnTo>
                  <a:pt x="321487" y="434810"/>
                </a:lnTo>
                <a:lnTo>
                  <a:pt x="360578" y="434810"/>
                </a:lnTo>
                <a:lnTo>
                  <a:pt x="360578" y="212446"/>
                </a:lnTo>
                <a:close/>
              </a:path>
              <a:path w="819785" h="434975">
                <a:moveTo>
                  <a:pt x="497370" y="270459"/>
                </a:moveTo>
                <a:lnTo>
                  <a:pt x="458292" y="270459"/>
                </a:lnTo>
                <a:lnTo>
                  <a:pt x="458292" y="434810"/>
                </a:lnTo>
                <a:lnTo>
                  <a:pt x="497370" y="434810"/>
                </a:lnTo>
                <a:lnTo>
                  <a:pt x="497370" y="270459"/>
                </a:lnTo>
                <a:close/>
              </a:path>
              <a:path w="819785" h="434975">
                <a:moveTo>
                  <a:pt x="556006" y="270459"/>
                </a:moveTo>
                <a:lnTo>
                  <a:pt x="516915" y="270459"/>
                </a:lnTo>
                <a:lnTo>
                  <a:pt x="516915" y="434810"/>
                </a:lnTo>
                <a:lnTo>
                  <a:pt x="556006" y="434810"/>
                </a:lnTo>
                <a:lnTo>
                  <a:pt x="556006" y="270459"/>
                </a:lnTo>
                <a:close/>
              </a:path>
              <a:path w="819785" h="434975">
                <a:moveTo>
                  <a:pt x="751433" y="57773"/>
                </a:moveTo>
                <a:lnTo>
                  <a:pt x="653719" y="57773"/>
                </a:lnTo>
                <a:lnTo>
                  <a:pt x="653719" y="434810"/>
                </a:lnTo>
                <a:lnTo>
                  <a:pt x="692810" y="434810"/>
                </a:lnTo>
                <a:lnTo>
                  <a:pt x="692810" y="212446"/>
                </a:lnTo>
                <a:lnTo>
                  <a:pt x="751433" y="212446"/>
                </a:lnTo>
                <a:lnTo>
                  <a:pt x="751433" y="57773"/>
                </a:lnTo>
                <a:close/>
              </a:path>
              <a:path w="819785" h="434975">
                <a:moveTo>
                  <a:pt x="751433" y="212446"/>
                </a:moveTo>
                <a:lnTo>
                  <a:pt x="712343" y="212446"/>
                </a:lnTo>
                <a:lnTo>
                  <a:pt x="712343" y="434810"/>
                </a:lnTo>
                <a:lnTo>
                  <a:pt x="751433" y="434810"/>
                </a:lnTo>
                <a:lnTo>
                  <a:pt x="751433" y="212446"/>
                </a:lnTo>
                <a:close/>
              </a:path>
              <a:path w="819785" h="434975">
                <a:moveTo>
                  <a:pt x="165138" y="57773"/>
                </a:moveTo>
                <a:lnTo>
                  <a:pt x="67424" y="57773"/>
                </a:lnTo>
                <a:lnTo>
                  <a:pt x="67424" y="126403"/>
                </a:lnTo>
                <a:lnTo>
                  <a:pt x="38112" y="270459"/>
                </a:lnTo>
                <a:lnTo>
                  <a:pt x="194462" y="270459"/>
                </a:lnTo>
                <a:lnTo>
                  <a:pt x="165138" y="126403"/>
                </a:lnTo>
                <a:lnTo>
                  <a:pt x="165138" y="57773"/>
                </a:lnTo>
                <a:close/>
              </a:path>
              <a:path w="819785" h="434975">
                <a:moveTo>
                  <a:pt x="556006" y="57773"/>
                </a:moveTo>
                <a:lnTo>
                  <a:pt x="458292" y="57773"/>
                </a:lnTo>
                <a:lnTo>
                  <a:pt x="458292" y="127369"/>
                </a:lnTo>
                <a:lnTo>
                  <a:pt x="428967" y="270459"/>
                </a:lnTo>
                <a:lnTo>
                  <a:pt x="585317" y="270459"/>
                </a:lnTo>
                <a:lnTo>
                  <a:pt x="556006" y="125438"/>
                </a:lnTo>
                <a:lnTo>
                  <a:pt x="556006" y="57773"/>
                </a:lnTo>
                <a:close/>
              </a:path>
              <a:path w="819785" h="434975">
                <a:moveTo>
                  <a:pt x="205894" y="57773"/>
                </a:moveTo>
                <a:lnTo>
                  <a:pt x="165138" y="57773"/>
                </a:lnTo>
                <a:lnTo>
                  <a:pt x="194462" y="187313"/>
                </a:lnTo>
                <a:lnTo>
                  <a:pt x="196405" y="196012"/>
                </a:lnTo>
                <a:lnTo>
                  <a:pt x="204228" y="202781"/>
                </a:lnTo>
                <a:lnTo>
                  <a:pt x="221818" y="202781"/>
                </a:lnTo>
                <a:lnTo>
                  <a:pt x="229628" y="196977"/>
                </a:lnTo>
                <a:lnTo>
                  <a:pt x="231584" y="187313"/>
                </a:lnTo>
                <a:lnTo>
                  <a:pt x="254219" y="93536"/>
                </a:lnTo>
                <a:lnTo>
                  <a:pt x="213995" y="93536"/>
                </a:lnTo>
                <a:lnTo>
                  <a:pt x="205894" y="57773"/>
                </a:lnTo>
                <a:close/>
              </a:path>
              <a:path w="819785" h="434975">
                <a:moveTo>
                  <a:pt x="401248" y="57773"/>
                </a:moveTo>
                <a:lnTo>
                  <a:pt x="360578" y="57773"/>
                </a:lnTo>
                <a:lnTo>
                  <a:pt x="391845" y="196012"/>
                </a:lnTo>
                <a:lnTo>
                  <a:pt x="399656" y="202781"/>
                </a:lnTo>
                <a:lnTo>
                  <a:pt x="418223" y="202781"/>
                </a:lnTo>
                <a:lnTo>
                  <a:pt x="426046" y="196977"/>
                </a:lnTo>
                <a:lnTo>
                  <a:pt x="427990" y="187313"/>
                </a:lnTo>
                <a:lnTo>
                  <a:pt x="449700" y="94501"/>
                </a:lnTo>
                <a:lnTo>
                  <a:pt x="409435" y="94501"/>
                </a:lnTo>
                <a:lnTo>
                  <a:pt x="401248" y="57773"/>
                </a:lnTo>
                <a:close/>
              </a:path>
              <a:path w="819785" h="434975">
                <a:moveTo>
                  <a:pt x="596684" y="57773"/>
                </a:moveTo>
                <a:lnTo>
                  <a:pt x="556006" y="57773"/>
                </a:lnTo>
                <a:lnTo>
                  <a:pt x="587273" y="196012"/>
                </a:lnTo>
                <a:lnTo>
                  <a:pt x="595083" y="202781"/>
                </a:lnTo>
                <a:lnTo>
                  <a:pt x="613651" y="202781"/>
                </a:lnTo>
                <a:lnTo>
                  <a:pt x="621474" y="196977"/>
                </a:lnTo>
                <a:lnTo>
                  <a:pt x="624408" y="187313"/>
                </a:lnTo>
                <a:lnTo>
                  <a:pt x="645409" y="94501"/>
                </a:lnTo>
                <a:lnTo>
                  <a:pt x="604862" y="94501"/>
                </a:lnTo>
                <a:lnTo>
                  <a:pt x="596684" y="57773"/>
                </a:lnTo>
                <a:close/>
              </a:path>
              <a:path w="819785" h="434975">
                <a:moveTo>
                  <a:pt x="792089" y="57773"/>
                </a:moveTo>
                <a:lnTo>
                  <a:pt x="751433" y="57773"/>
                </a:lnTo>
                <a:lnTo>
                  <a:pt x="782701" y="196012"/>
                </a:lnTo>
                <a:lnTo>
                  <a:pt x="790524" y="202781"/>
                </a:lnTo>
                <a:lnTo>
                  <a:pt x="805180" y="202781"/>
                </a:lnTo>
                <a:lnTo>
                  <a:pt x="807135" y="201816"/>
                </a:lnTo>
                <a:lnTo>
                  <a:pt x="816417" y="193503"/>
                </a:lnTo>
                <a:lnTo>
                  <a:pt x="819226" y="181281"/>
                </a:lnTo>
                <a:lnTo>
                  <a:pt x="818857" y="178613"/>
                </a:lnTo>
                <a:lnTo>
                  <a:pt x="792089" y="57773"/>
                </a:lnTo>
                <a:close/>
              </a:path>
              <a:path w="819785" h="434975">
                <a:moveTo>
                  <a:pt x="123078" y="0"/>
                </a:moveTo>
                <a:lnTo>
                  <a:pt x="83632" y="4235"/>
                </a:lnTo>
                <a:lnTo>
                  <a:pt x="47263" y="20600"/>
                </a:lnTo>
                <a:lnTo>
                  <a:pt x="0" y="177648"/>
                </a:lnTo>
                <a:lnTo>
                  <a:pt x="769" y="189975"/>
                </a:lnTo>
                <a:lnTo>
                  <a:pt x="8803" y="199338"/>
                </a:lnTo>
                <a:lnTo>
                  <a:pt x="18567" y="201816"/>
                </a:lnTo>
                <a:lnTo>
                  <a:pt x="27368" y="201816"/>
                </a:lnTo>
                <a:lnTo>
                  <a:pt x="35179" y="196012"/>
                </a:lnTo>
                <a:lnTo>
                  <a:pt x="38112" y="186347"/>
                </a:lnTo>
                <a:lnTo>
                  <a:pt x="67424" y="57773"/>
                </a:lnTo>
                <a:lnTo>
                  <a:pt x="205894" y="57773"/>
                </a:lnTo>
                <a:lnTo>
                  <a:pt x="184045" y="19617"/>
                </a:lnTo>
                <a:lnTo>
                  <a:pt x="146825" y="4204"/>
                </a:lnTo>
                <a:lnTo>
                  <a:pt x="134537" y="1462"/>
                </a:lnTo>
                <a:lnTo>
                  <a:pt x="123078" y="0"/>
                </a:lnTo>
                <a:close/>
              </a:path>
              <a:path w="819785" h="434975">
                <a:moveTo>
                  <a:pt x="513936" y="0"/>
                </a:moveTo>
                <a:lnTo>
                  <a:pt x="474487" y="4235"/>
                </a:lnTo>
                <a:lnTo>
                  <a:pt x="438126" y="20600"/>
                </a:lnTo>
                <a:lnTo>
                  <a:pt x="409435" y="93536"/>
                </a:lnTo>
                <a:lnTo>
                  <a:pt x="409435" y="94501"/>
                </a:lnTo>
                <a:lnTo>
                  <a:pt x="449700" y="94501"/>
                </a:lnTo>
                <a:lnTo>
                  <a:pt x="458292" y="57773"/>
                </a:lnTo>
                <a:lnTo>
                  <a:pt x="596684" y="57773"/>
                </a:lnTo>
                <a:lnTo>
                  <a:pt x="574906" y="19617"/>
                </a:lnTo>
                <a:lnTo>
                  <a:pt x="537684" y="4204"/>
                </a:lnTo>
                <a:lnTo>
                  <a:pt x="525403" y="1462"/>
                </a:lnTo>
                <a:lnTo>
                  <a:pt x="513936" y="0"/>
                </a:lnTo>
                <a:close/>
              </a:path>
              <a:path w="819785" h="434975">
                <a:moveTo>
                  <a:pt x="709365" y="0"/>
                </a:moveTo>
                <a:lnTo>
                  <a:pt x="669921" y="4235"/>
                </a:lnTo>
                <a:lnTo>
                  <a:pt x="633559" y="20600"/>
                </a:lnTo>
                <a:lnTo>
                  <a:pt x="604862" y="94501"/>
                </a:lnTo>
                <a:lnTo>
                  <a:pt x="645409" y="94501"/>
                </a:lnTo>
                <a:lnTo>
                  <a:pt x="653719" y="57773"/>
                </a:lnTo>
                <a:lnTo>
                  <a:pt x="792089" y="57773"/>
                </a:lnTo>
                <a:lnTo>
                  <a:pt x="770336" y="19617"/>
                </a:lnTo>
                <a:lnTo>
                  <a:pt x="733118" y="4204"/>
                </a:lnTo>
                <a:lnTo>
                  <a:pt x="720832" y="1462"/>
                </a:lnTo>
                <a:lnTo>
                  <a:pt x="709365" y="0"/>
                </a:lnTo>
                <a:close/>
              </a:path>
              <a:path w="819785" h="434975">
                <a:moveTo>
                  <a:pt x="318510" y="0"/>
                </a:moveTo>
                <a:lnTo>
                  <a:pt x="279060" y="4235"/>
                </a:lnTo>
                <a:lnTo>
                  <a:pt x="242698" y="20600"/>
                </a:lnTo>
                <a:lnTo>
                  <a:pt x="213995" y="93536"/>
                </a:lnTo>
                <a:lnTo>
                  <a:pt x="254219" y="93536"/>
                </a:lnTo>
                <a:lnTo>
                  <a:pt x="262851" y="57773"/>
                </a:lnTo>
                <a:lnTo>
                  <a:pt x="401248" y="57773"/>
                </a:lnTo>
                <a:lnTo>
                  <a:pt x="379478" y="19617"/>
                </a:lnTo>
                <a:lnTo>
                  <a:pt x="342255" y="4204"/>
                </a:lnTo>
                <a:lnTo>
                  <a:pt x="329970" y="1462"/>
                </a:lnTo>
                <a:lnTo>
                  <a:pt x="318510" y="0"/>
                </a:lnTo>
                <a:close/>
              </a:path>
            </a:pathLst>
          </a:custGeom>
          <a:solidFill>
            <a:srgbClr val="FFFFFF"/>
          </a:solidFill>
        </p:spPr>
        <p:txBody>
          <a:bodyPr wrap="square" lIns="0" tIns="0" rIns="0" bIns="0" rtlCol="0"/>
          <a:lstStyle/>
          <a:p>
            <a:endParaRPr/>
          </a:p>
        </p:txBody>
      </p:sp>
      <p:sp>
        <p:nvSpPr>
          <p:cNvPr id="98" name="object 98"/>
          <p:cNvSpPr/>
          <p:nvPr/>
        </p:nvSpPr>
        <p:spPr>
          <a:xfrm>
            <a:off x="1811216"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99" name="object 99"/>
          <p:cNvSpPr/>
          <p:nvPr/>
        </p:nvSpPr>
        <p:spPr>
          <a:xfrm>
            <a:off x="1224923"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0" name="object 100"/>
          <p:cNvSpPr/>
          <p:nvPr/>
        </p:nvSpPr>
        <p:spPr>
          <a:xfrm>
            <a:off x="1615785"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1" name="object 101"/>
          <p:cNvSpPr/>
          <p:nvPr/>
        </p:nvSpPr>
        <p:spPr>
          <a:xfrm>
            <a:off x="1420353"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2" name="object 102"/>
          <p:cNvSpPr/>
          <p:nvPr/>
        </p:nvSpPr>
        <p:spPr>
          <a:xfrm>
            <a:off x="1939342" y="6156102"/>
            <a:ext cx="819785" cy="434975"/>
          </a:xfrm>
          <a:custGeom>
            <a:avLst/>
            <a:gdLst/>
            <a:ahLst/>
            <a:cxnLst/>
            <a:rect l="l" t="t" r="r" b="b"/>
            <a:pathLst>
              <a:path w="819785" h="434975">
                <a:moveTo>
                  <a:pt x="106514" y="270459"/>
                </a:moveTo>
                <a:lnTo>
                  <a:pt x="67424" y="270459"/>
                </a:lnTo>
                <a:lnTo>
                  <a:pt x="67424" y="434810"/>
                </a:lnTo>
                <a:lnTo>
                  <a:pt x="106514" y="434810"/>
                </a:lnTo>
                <a:lnTo>
                  <a:pt x="106514" y="270459"/>
                </a:lnTo>
                <a:close/>
              </a:path>
              <a:path w="819785" h="434975">
                <a:moveTo>
                  <a:pt x="165138" y="270459"/>
                </a:moveTo>
                <a:lnTo>
                  <a:pt x="126060" y="270459"/>
                </a:lnTo>
                <a:lnTo>
                  <a:pt x="126060" y="434810"/>
                </a:lnTo>
                <a:lnTo>
                  <a:pt x="165138" y="434810"/>
                </a:lnTo>
                <a:lnTo>
                  <a:pt x="165138" y="270459"/>
                </a:lnTo>
                <a:close/>
              </a:path>
              <a:path w="819785" h="434975">
                <a:moveTo>
                  <a:pt x="360578" y="57773"/>
                </a:moveTo>
                <a:lnTo>
                  <a:pt x="262851" y="57773"/>
                </a:lnTo>
                <a:lnTo>
                  <a:pt x="262851" y="434810"/>
                </a:lnTo>
                <a:lnTo>
                  <a:pt x="301942" y="434810"/>
                </a:lnTo>
                <a:lnTo>
                  <a:pt x="301942" y="212446"/>
                </a:lnTo>
                <a:lnTo>
                  <a:pt x="360578" y="212446"/>
                </a:lnTo>
                <a:lnTo>
                  <a:pt x="360578" y="57773"/>
                </a:lnTo>
                <a:close/>
              </a:path>
              <a:path w="819785" h="434975">
                <a:moveTo>
                  <a:pt x="360578" y="212446"/>
                </a:moveTo>
                <a:lnTo>
                  <a:pt x="321487" y="212446"/>
                </a:lnTo>
                <a:lnTo>
                  <a:pt x="321487" y="434810"/>
                </a:lnTo>
                <a:lnTo>
                  <a:pt x="360578" y="434810"/>
                </a:lnTo>
                <a:lnTo>
                  <a:pt x="360578" y="212446"/>
                </a:lnTo>
                <a:close/>
              </a:path>
              <a:path w="819785" h="434975">
                <a:moveTo>
                  <a:pt x="497370" y="270459"/>
                </a:moveTo>
                <a:lnTo>
                  <a:pt x="458292" y="270459"/>
                </a:lnTo>
                <a:lnTo>
                  <a:pt x="458292" y="434810"/>
                </a:lnTo>
                <a:lnTo>
                  <a:pt x="497370" y="434810"/>
                </a:lnTo>
                <a:lnTo>
                  <a:pt x="497370" y="270459"/>
                </a:lnTo>
                <a:close/>
              </a:path>
              <a:path w="819785" h="434975">
                <a:moveTo>
                  <a:pt x="556006" y="270459"/>
                </a:moveTo>
                <a:lnTo>
                  <a:pt x="516915" y="270459"/>
                </a:lnTo>
                <a:lnTo>
                  <a:pt x="516915" y="434810"/>
                </a:lnTo>
                <a:lnTo>
                  <a:pt x="556006" y="434810"/>
                </a:lnTo>
                <a:lnTo>
                  <a:pt x="556006" y="270459"/>
                </a:lnTo>
                <a:close/>
              </a:path>
              <a:path w="819785" h="434975">
                <a:moveTo>
                  <a:pt x="751433" y="57773"/>
                </a:moveTo>
                <a:lnTo>
                  <a:pt x="653719" y="57773"/>
                </a:lnTo>
                <a:lnTo>
                  <a:pt x="653719" y="434810"/>
                </a:lnTo>
                <a:lnTo>
                  <a:pt x="692810" y="434810"/>
                </a:lnTo>
                <a:lnTo>
                  <a:pt x="692810" y="212446"/>
                </a:lnTo>
                <a:lnTo>
                  <a:pt x="751433" y="212446"/>
                </a:lnTo>
                <a:lnTo>
                  <a:pt x="751433" y="57773"/>
                </a:lnTo>
                <a:close/>
              </a:path>
              <a:path w="819785" h="434975">
                <a:moveTo>
                  <a:pt x="751433" y="212446"/>
                </a:moveTo>
                <a:lnTo>
                  <a:pt x="712343" y="212446"/>
                </a:lnTo>
                <a:lnTo>
                  <a:pt x="712343" y="434810"/>
                </a:lnTo>
                <a:lnTo>
                  <a:pt x="751433" y="434810"/>
                </a:lnTo>
                <a:lnTo>
                  <a:pt x="751433" y="212446"/>
                </a:lnTo>
                <a:close/>
              </a:path>
              <a:path w="819785" h="434975">
                <a:moveTo>
                  <a:pt x="165138" y="57773"/>
                </a:moveTo>
                <a:lnTo>
                  <a:pt x="67424" y="57773"/>
                </a:lnTo>
                <a:lnTo>
                  <a:pt x="67424" y="126403"/>
                </a:lnTo>
                <a:lnTo>
                  <a:pt x="38112" y="270459"/>
                </a:lnTo>
                <a:lnTo>
                  <a:pt x="194462" y="270459"/>
                </a:lnTo>
                <a:lnTo>
                  <a:pt x="165138" y="126403"/>
                </a:lnTo>
                <a:lnTo>
                  <a:pt x="165138" y="57773"/>
                </a:lnTo>
                <a:close/>
              </a:path>
              <a:path w="819785" h="434975">
                <a:moveTo>
                  <a:pt x="556006" y="57773"/>
                </a:moveTo>
                <a:lnTo>
                  <a:pt x="458292" y="57773"/>
                </a:lnTo>
                <a:lnTo>
                  <a:pt x="458292" y="127369"/>
                </a:lnTo>
                <a:lnTo>
                  <a:pt x="428967" y="270459"/>
                </a:lnTo>
                <a:lnTo>
                  <a:pt x="585317" y="270459"/>
                </a:lnTo>
                <a:lnTo>
                  <a:pt x="556006" y="125438"/>
                </a:lnTo>
                <a:lnTo>
                  <a:pt x="556006" y="57773"/>
                </a:lnTo>
                <a:close/>
              </a:path>
              <a:path w="819785" h="434975">
                <a:moveTo>
                  <a:pt x="205894" y="57773"/>
                </a:moveTo>
                <a:lnTo>
                  <a:pt x="165138" y="57773"/>
                </a:lnTo>
                <a:lnTo>
                  <a:pt x="194462" y="187313"/>
                </a:lnTo>
                <a:lnTo>
                  <a:pt x="196405" y="196012"/>
                </a:lnTo>
                <a:lnTo>
                  <a:pt x="204228" y="202781"/>
                </a:lnTo>
                <a:lnTo>
                  <a:pt x="221818" y="202781"/>
                </a:lnTo>
                <a:lnTo>
                  <a:pt x="229628" y="196977"/>
                </a:lnTo>
                <a:lnTo>
                  <a:pt x="231584" y="187313"/>
                </a:lnTo>
                <a:lnTo>
                  <a:pt x="254219" y="93536"/>
                </a:lnTo>
                <a:lnTo>
                  <a:pt x="213995" y="93536"/>
                </a:lnTo>
                <a:lnTo>
                  <a:pt x="205894" y="57773"/>
                </a:lnTo>
                <a:close/>
              </a:path>
              <a:path w="819785" h="434975">
                <a:moveTo>
                  <a:pt x="401248" y="57773"/>
                </a:moveTo>
                <a:lnTo>
                  <a:pt x="360578" y="57773"/>
                </a:lnTo>
                <a:lnTo>
                  <a:pt x="391845" y="196012"/>
                </a:lnTo>
                <a:lnTo>
                  <a:pt x="399656" y="202781"/>
                </a:lnTo>
                <a:lnTo>
                  <a:pt x="418223" y="202781"/>
                </a:lnTo>
                <a:lnTo>
                  <a:pt x="426046" y="196977"/>
                </a:lnTo>
                <a:lnTo>
                  <a:pt x="427990" y="187313"/>
                </a:lnTo>
                <a:lnTo>
                  <a:pt x="449700" y="94501"/>
                </a:lnTo>
                <a:lnTo>
                  <a:pt x="409435" y="94501"/>
                </a:lnTo>
                <a:lnTo>
                  <a:pt x="401248" y="57773"/>
                </a:lnTo>
                <a:close/>
              </a:path>
              <a:path w="819785" h="434975">
                <a:moveTo>
                  <a:pt x="596684" y="57773"/>
                </a:moveTo>
                <a:lnTo>
                  <a:pt x="556006" y="57773"/>
                </a:lnTo>
                <a:lnTo>
                  <a:pt x="587273" y="196012"/>
                </a:lnTo>
                <a:lnTo>
                  <a:pt x="595083" y="202781"/>
                </a:lnTo>
                <a:lnTo>
                  <a:pt x="613651" y="202781"/>
                </a:lnTo>
                <a:lnTo>
                  <a:pt x="621474" y="196977"/>
                </a:lnTo>
                <a:lnTo>
                  <a:pt x="624408" y="187313"/>
                </a:lnTo>
                <a:lnTo>
                  <a:pt x="645409" y="94501"/>
                </a:lnTo>
                <a:lnTo>
                  <a:pt x="604862" y="94501"/>
                </a:lnTo>
                <a:lnTo>
                  <a:pt x="596684" y="57773"/>
                </a:lnTo>
                <a:close/>
              </a:path>
              <a:path w="819785" h="434975">
                <a:moveTo>
                  <a:pt x="792089" y="57773"/>
                </a:moveTo>
                <a:lnTo>
                  <a:pt x="751433" y="57773"/>
                </a:lnTo>
                <a:lnTo>
                  <a:pt x="782701" y="196012"/>
                </a:lnTo>
                <a:lnTo>
                  <a:pt x="790524" y="202781"/>
                </a:lnTo>
                <a:lnTo>
                  <a:pt x="805180" y="202781"/>
                </a:lnTo>
                <a:lnTo>
                  <a:pt x="807135" y="201816"/>
                </a:lnTo>
                <a:lnTo>
                  <a:pt x="816417" y="193503"/>
                </a:lnTo>
                <a:lnTo>
                  <a:pt x="819226" y="181281"/>
                </a:lnTo>
                <a:lnTo>
                  <a:pt x="818857" y="178613"/>
                </a:lnTo>
                <a:lnTo>
                  <a:pt x="792089" y="57773"/>
                </a:lnTo>
                <a:close/>
              </a:path>
              <a:path w="819785" h="434975">
                <a:moveTo>
                  <a:pt x="123078" y="0"/>
                </a:moveTo>
                <a:lnTo>
                  <a:pt x="83632" y="4235"/>
                </a:lnTo>
                <a:lnTo>
                  <a:pt x="47263" y="20600"/>
                </a:lnTo>
                <a:lnTo>
                  <a:pt x="0" y="177648"/>
                </a:lnTo>
                <a:lnTo>
                  <a:pt x="769" y="189975"/>
                </a:lnTo>
                <a:lnTo>
                  <a:pt x="8803" y="199338"/>
                </a:lnTo>
                <a:lnTo>
                  <a:pt x="18567" y="201816"/>
                </a:lnTo>
                <a:lnTo>
                  <a:pt x="27368" y="201816"/>
                </a:lnTo>
                <a:lnTo>
                  <a:pt x="35179" y="196012"/>
                </a:lnTo>
                <a:lnTo>
                  <a:pt x="38112" y="186347"/>
                </a:lnTo>
                <a:lnTo>
                  <a:pt x="67424" y="57773"/>
                </a:lnTo>
                <a:lnTo>
                  <a:pt x="205894" y="57773"/>
                </a:lnTo>
                <a:lnTo>
                  <a:pt x="184045" y="19617"/>
                </a:lnTo>
                <a:lnTo>
                  <a:pt x="146825" y="4204"/>
                </a:lnTo>
                <a:lnTo>
                  <a:pt x="134537" y="1462"/>
                </a:lnTo>
                <a:lnTo>
                  <a:pt x="123078" y="0"/>
                </a:lnTo>
                <a:close/>
              </a:path>
              <a:path w="819785" h="434975">
                <a:moveTo>
                  <a:pt x="513936" y="0"/>
                </a:moveTo>
                <a:lnTo>
                  <a:pt x="474487" y="4235"/>
                </a:lnTo>
                <a:lnTo>
                  <a:pt x="438126" y="20600"/>
                </a:lnTo>
                <a:lnTo>
                  <a:pt x="409435" y="93536"/>
                </a:lnTo>
                <a:lnTo>
                  <a:pt x="409435" y="94501"/>
                </a:lnTo>
                <a:lnTo>
                  <a:pt x="449700" y="94501"/>
                </a:lnTo>
                <a:lnTo>
                  <a:pt x="458292" y="57773"/>
                </a:lnTo>
                <a:lnTo>
                  <a:pt x="596684" y="57773"/>
                </a:lnTo>
                <a:lnTo>
                  <a:pt x="574906" y="19617"/>
                </a:lnTo>
                <a:lnTo>
                  <a:pt x="537684" y="4204"/>
                </a:lnTo>
                <a:lnTo>
                  <a:pt x="525403" y="1462"/>
                </a:lnTo>
                <a:lnTo>
                  <a:pt x="513936" y="0"/>
                </a:lnTo>
                <a:close/>
              </a:path>
              <a:path w="819785" h="434975">
                <a:moveTo>
                  <a:pt x="709365" y="0"/>
                </a:moveTo>
                <a:lnTo>
                  <a:pt x="669921" y="4235"/>
                </a:lnTo>
                <a:lnTo>
                  <a:pt x="633559" y="20600"/>
                </a:lnTo>
                <a:lnTo>
                  <a:pt x="604862" y="94501"/>
                </a:lnTo>
                <a:lnTo>
                  <a:pt x="645409" y="94501"/>
                </a:lnTo>
                <a:lnTo>
                  <a:pt x="653719" y="57773"/>
                </a:lnTo>
                <a:lnTo>
                  <a:pt x="792089" y="57773"/>
                </a:lnTo>
                <a:lnTo>
                  <a:pt x="770336" y="19617"/>
                </a:lnTo>
                <a:lnTo>
                  <a:pt x="733118" y="4204"/>
                </a:lnTo>
                <a:lnTo>
                  <a:pt x="720832" y="1462"/>
                </a:lnTo>
                <a:lnTo>
                  <a:pt x="709365" y="0"/>
                </a:lnTo>
                <a:close/>
              </a:path>
              <a:path w="819785" h="434975">
                <a:moveTo>
                  <a:pt x="318510" y="0"/>
                </a:moveTo>
                <a:lnTo>
                  <a:pt x="279060" y="4235"/>
                </a:lnTo>
                <a:lnTo>
                  <a:pt x="242698" y="20600"/>
                </a:lnTo>
                <a:lnTo>
                  <a:pt x="213995" y="93536"/>
                </a:lnTo>
                <a:lnTo>
                  <a:pt x="254219" y="93536"/>
                </a:lnTo>
                <a:lnTo>
                  <a:pt x="262851" y="57773"/>
                </a:lnTo>
                <a:lnTo>
                  <a:pt x="401248" y="57773"/>
                </a:lnTo>
                <a:lnTo>
                  <a:pt x="379478" y="19617"/>
                </a:lnTo>
                <a:lnTo>
                  <a:pt x="342255" y="4204"/>
                </a:lnTo>
                <a:lnTo>
                  <a:pt x="329970" y="1462"/>
                </a:lnTo>
                <a:lnTo>
                  <a:pt x="318510" y="0"/>
                </a:lnTo>
                <a:close/>
              </a:path>
            </a:pathLst>
          </a:custGeom>
          <a:solidFill>
            <a:srgbClr val="FFFFFF"/>
          </a:solidFill>
        </p:spPr>
        <p:txBody>
          <a:bodyPr wrap="square" lIns="0" tIns="0" rIns="0" bIns="0" rtlCol="0"/>
          <a:lstStyle/>
          <a:p>
            <a:endParaRPr/>
          </a:p>
        </p:txBody>
      </p:sp>
      <p:sp>
        <p:nvSpPr>
          <p:cNvPr id="103" name="object 103"/>
          <p:cNvSpPr/>
          <p:nvPr/>
        </p:nvSpPr>
        <p:spPr>
          <a:xfrm>
            <a:off x="2594231"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4" name="object 104"/>
          <p:cNvSpPr/>
          <p:nvPr/>
        </p:nvSpPr>
        <p:spPr>
          <a:xfrm>
            <a:off x="2007938"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5" name="object 105"/>
          <p:cNvSpPr/>
          <p:nvPr/>
        </p:nvSpPr>
        <p:spPr>
          <a:xfrm>
            <a:off x="2398798"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
        <p:nvSpPr>
          <p:cNvPr id="106" name="object 106"/>
          <p:cNvSpPr/>
          <p:nvPr/>
        </p:nvSpPr>
        <p:spPr>
          <a:xfrm>
            <a:off x="2203368" y="6049533"/>
            <a:ext cx="97155" cy="96520"/>
          </a:xfrm>
          <a:custGeom>
            <a:avLst/>
            <a:gdLst/>
            <a:ahLst/>
            <a:cxnLst/>
            <a:rect l="l" t="t" r="r" b="b"/>
            <a:pathLst>
              <a:path w="97155" h="96520">
                <a:moveTo>
                  <a:pt x="46623" y="0"/>
                </a:moveTo>
                <a:lnTo>
                  <a:pt x="5687" y="27382"/>
                </a:lnTo>
                <a:lnTo>
                  <a:pt x="0" y="58812"/>
                </a:lnTo>
                <a:lnTo>
                  <a:pt x="4741" y="71053"/>
                </a:lnTo>
                <a:lnTo>
                  <a:pt x="12818" y="81448"/>
                </a:lnTo>
                <a:lnTo>
                  <a:pt x="23901" y="89471"/>
                </a:lnTo>
                <a:lnTo>
                  <a:pt x="37655" y="94595"/>
                </a:lnTo>
                <a:lnTo>
                  <a:pt x="53750" y="96292"/>
                </a:lnTo>
                <a:lnTo>
                  <a:pt x="67465" y="92538"/>
                </a:lnTo>
                <a:lnTo>
                  <a:pt x="79236" y="85236"/>
                </a:lnTo>
                <a:lnTo>
                  <a:pt x="88429" y="75014"/>
                </a:lnTo>
                <a:lnTo>
                  <a:pt x="94411" y="62501"/>
                </a:lnTo>
                <a:lnTo>
                  <a:pt x="96545" y="48324"/>
                </a:lnTo>
                <a:lnTo>
                  <a:pt x="96067" y="41538"/>
                </a:lnTo>
                <a:lnTo>
                  <a:pt x="74138" y="7854"/>
                </a:lnTo>
                <a:lnTo>
                  <a:pt x="46623" y="0"/>
                </a:lnTo>
                <a:close/>
              </a:path>
            </a:pathLst>
          </a:custGeom>
          <a:solidFill>
            <a:srgbClr val="FFFFFF"/>
          </a:solidFill>
        </p:spPr>
        <p:txBody>
          <a:bodyPr wrap="square" lIns="0" tIns="0" rIns="0" bIns="0" rtlCol="0"/>
          <a:lstStyle/>
          <a:p>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p:nvPr/>
        </p:nvSpPr>
        <p:spPr>
          <a:xfrm>
            <a:off x="2111766" y="1700077"/>
            <a:ext cx="891540" cy="1233805"/>
          </a:xfrm>
          <a:custGeom>
            <a:avLst/>
            <a:gdLst/>
            <a:ahLst/>
            <a:cxnLst/>
            <a:rect l="l" t="t" r="r" b="b"/>
            <a:pathLst>
              <a:path w="891539" h="1233805">
                <a:moveTo>
                  <a:pt x="520" y="0"/>
                </a:moveTo>
                <a:lnTo>
                  <a:pt x="0" y="1233487"/>
                </a:lnTo>
                <a:lnTo>
                  <a:pt x="891527" y="381558"/>
                </a:lnTo>
                <a:lnTo>
                  <a:pt x="857365" y="346923"/>
                </a:lnTo>
                <a:lnTo>
                  <a:pt x="821856" y="313671"/>
                </a:lnTo>
                <a:lnTo>
                  <a:pt x="785043" y="281846"/>
                </a:lnTo>
                <a:lnTo>
                  <a:pt x="746968" y="251488"/>
                </a:lnTo>
                <a:lnTo>
                  <a:pt x="707673" y="222642"/>
                </a:lnTo>
                <a:lnTo>
                  <a:pt x="667200" y="195348"/>
                </a:lnTo>
                <a:lnTo>
                  <a:pt x="625591" y="169649"/>
                </a:lnTo>
                <a:lnTo>
                  <a:pt x="582889" y="145588"/>
                </a:lnTo>
                <a:lnTo>
                  <a:pt x="539135" y="123207"/>
                </a:lnTo>
                <a:lnTo>
                  <a:pt x="494372" y="102549"/>
                </a:lnTo>
                <a:lnTo>
                  <a:pt x="448643" y="83655"/>
                </a:lnTo>
                <a:lnTo>
                  <a:pt x="401988" y="66568"/>
                </a:lnTo>
                <a:lnTo>
                  <a:pt x="354451" y="51330"/>
                </a:lnTo>
                <a:lnTo>
                  <a:pt x="306073" y="37983"/>
                </a:lnTo>
                <a:lnTo>
                  <a:pt x="256897" y="26571"/>
                </a:lnTo>
                <a:lnTo>
                  <a:pt x="206966" y="17135"/>
                </a:lnTo>
                <a:lnTo>
                  <a:pt x="156320" y="9717"/>
                </a:lnTo>
                <a:lnTo>
                  <a:pt x="105002" y="4361"/>
                </a:lnTo>
                <a:lnTo>
                  <a:pt x="53055" y="1107"/>
                </a:lnTo>
                <a:lnTo>
                  <a:pt x="520" y="0"/>
                </a:lnTo>
                <a:close/>
              </a:path>
            </a:pathLst>
          </a:custGeom>
          <a:solidFill>
            <a:srgbClr val="ED7D31"/>
          </a:solidFill>
        </p:spPr>
        <p:txBody>
          <a:bodyPr wrap="square" lIns="0" tIns="0" rIns="0" bIns="0" rtlCol="0"/>
          <a:lstStyle/>
          <a:p>
            <a:endParaRPr/>
          </a:p>
        </p:txBody>
      </p:sp>
      <p:sp>
        <p:nvSpPr>
          <p:cNvPr id="41" name="object 41"/>
          <p:cNvSpPr/>
          <p:nvPr/>
        </p:nvSpPr>
        <p:spPr>
          <a:xfrm>
            <a:off x="2111766" y="2082703"/>
            <a:ext cx="1065530" cy="850900"/>
          </a:xfrm>
          <a:custGeom>
            <a:avLst/>
            <a:gdLst/>
            <a:ahLst/>
            <a:cxnLst/>
            <a:rect l="l" t="t" r="r" b="b"/>
            <a:pathLst>
              <a:path w="1065530" h="850900">
                <a:moveTo>
                  <a:pt x="892530" y="0"/>
                </a:moveTo>
                <a:lnTo>
                  <a:pt x="0" y="850861"/>
                </a:lnTo>
                <a:lnTo>
                  <a:pt x="1065415" y="232676"/>
                </a:lnTo>
                <a:lnTo>
                  <a:pt x="1058079" y="220053"/>
                </a:lnTo>
                <a:lnTo>
                  <a:pt x="1035208" y="182771"/>
                </a:lnTo>
                <a:lnTo>
                  <a:pt x="1011067" y="146397"/>
                </a:lnTo>
                <a:lnTo>
                  <a:pt x="985688" y="110961"/>
                </a:lnTo>
                <a:lnTo>
                  <a:pt x="959100" y="76493"/>
                </a:lnTo>
                <a:lnTo>
                  <a:pt x="931333" y="43022"/>
                </a:lnTo>
                <a:lnTo>
                  <a:pt x="902418" y="10580"/>
                </a:lnTo>
                <a:lnTo>
                  <a:pt x="892530" y="0"/>
                </a:lnTo>
                <a:close/>
              </a:path>
            </a:pathLst>
          </a:custGeom>
          <a:solidFill>
            <a:srgbClr val="FFCC66"/>
          </a:solidFill>
        </p:spPr>
        <p:txBody>
          <a:bodyPr wrap="square" lIns="0" tIns="0" rIns="0" bIns="0" rtlCol="0"/>
          <a:lstStyle/>
          <a:p>
            <a:endParaRPr/>
          </a:p>
        </p:txBody>
      </p:sp>
      <p:sp>
        <p:nvSpPr>
          <p:cNvPr id="42" name="object 42"/>
          <p:cNvSpPr/>
          <p:nvPr/>
        </p:nvSpPr>
        <p:spPr>
          <a:xfrm>
            <a:off x="2111766" y="2315532"/>
            <a:ext cx="1176655" cy="618490"/>
          </a:xfrm>
          <a:custGeom>
            <a:avLst/>
            <a:gdLst/>
            <a:ahLst/>
            <a:cxnLst/>
            <a:rect l="l" t="t" r="r" b="b"/>
            <a:pathLst>
              <a:path w="1176654" h="618489">
                <a:moveTo>
                  <a:pt x="1065517" y="0"/>
                </a:moveTo>
                <a:lnTo>
                  <a:pt x="0" y="618032"/>
                </a:lnTo>
                <a:lnTo>
                  <a:pt x="1176312" y="257911"/>
                </a:lnTo>
                <a:lnTo>
                  <a:pt x="1172146" y="244304"/>
                </a:lnTo>
                <a:lnTo>
                  <a:pt x="1158750" y="203900"/>
                </a:lnTo>
                <a:lnTo>
                  <a:pt x="1144026" y="164145"/>
                </a:lnTo>
                <a:lnTo>
                  <a:pt x="1128001" y="125064"/>
                </a:lnTo>
                <a:lnTo>
                  <a:pt x="1110700" y="86684"/>
                </a:lnTo>
                <a:lnTo>
                  <a:pt x="1092149" y="49030"/>
                </a:lnTo>
                <a:lnTo>
                  <a:pt x="1072375" y="12128"/>
                </a:lnTo>
                <a:lnTo>
                  <a:pt x="1065517" y="0"/>
                </a:lnTo>
                <a:close/>
              </a:path>
            </a:pathLst>
          </a:custGeom>
          <a:solidFill>
            <a:srgbClr val="92D050"/>
          </a:solidFill>
        </p:spPr>
        <p:txBody>
          <a:bodyPr wrap="square" lIns="0" tIns="0" rIns="0" bIns="0" rtlCol="0"/>
          <a:lstStyle/>
          <a:p>
            <a:endParaRPr/>
          </a:p>
        </p:txBody>
      </p:sp>
      <p:sp>
        <p:nvSpPr>
          <p:cNvPr id="43" name="object 43"/>
          <p:cNvSpPr/>
          <p:nvPr/>
        </p:nvSpPr>
        <p:spPr>
          <a:xfrm>
            <a:off x="2111766" y="2573444"/>
            <a:ext cx="1228725" cy="1422400"/>
          </a:xfrm>
          <a:custGeom>
            <a:avLst/>
            <a:gdLst/>
            <a:ahLst/>
            <a:cxnLst/>
            <a:rect l="l" t="t" r="r" b="b"/>
            <a:pathLst>
              <a:path w="1228725" h="1422400">
                <a:moveTo>
                  <a:pt x="1176312" y="0"/>
                </a:moveTo>
                <a:lnTo>
                  <a:pt x="0" y="360121"/>
                </a:lnTo>
                <a:lnTo>
                  <a:pt x="628599" y="1422171"/>
                </a:lnTo>
                <a:lnTo>
                  <a:pt x="681734" y="1388721"/>
                </a:lnTo>
                <a:lnTo>
                  <a:pt x="732970" y="1352665"/>
                </a:lnTo>
                <a:lnTo>
                  <a:pt x="782219" y="1314091"/>
                </a:lnTo>
                <a:lnTo>
                  <a:pt x="829391" y="1273090"/>
                </a:lnTo>
                <a:lnTo>
                  <a:pt x="874396" y="1229751"/>
                </a:lnTo>
                <a:lnTo>
                  <a:pt x="917146" y="1184164"/>
                </a:lnTo>
                <a:lnTo>
                  <a:pt x="957550" y="1136418"/>
                </a:lnTo>
                <a:lnTo>
                  <a:pt x="995520" y="1086604"/>
                </a:lnTo>
                <a:lnTo>
                  <a:pt x="1030965" y="1034811"/>
                </a:lnTo>
                <a:lnTo>
                  <a:pt x="1063798" y="981128"/>
                </a:lnTo>
                <a:lnTo>
                  <a:pt x="1093927" y="925646"/>
                </a:lnTo>
                <a:lnTo>
                  <a:pt x="1121265" y="868454"/>
                </a:lnTo>
                <a:lnTo>
                  <a:pt x="1145721" y="809642"/>
                </a:lnTo>
                <a:lnTo>
                  <a:pt x="1167206" y="749299"/>
                </a:lnTo>
                <a:lnTo>
                  <a:pt x="1185631" y="687515"/>
                </a:lnTo>
                <a:lnTo>
                  <a:pt x="1200906" y="624380"/>
                </a:lnTo>
                <a:lnTo>
                  <a:pt x="1212943" y="559983"/>
                </a:lnTo>
                <a:lnTo>
                  <a:pt x="1221651" y="494414"/>
                </a:lnTo>
                <a:lnTo>
                  <a:pt x="1226941" y="427764"/>
                </a:lnTo>
                <a:lnTo>
                  <a:pt x="1228725" y="360121"/>
                </a:lnTo>
                <a:lnTo>
                  <a:pt x="1228587" y="341334"/>
                </a:lnTo>
                <a:lnTo>
                  <a:pt x="1226547" y="285407"/>
                </a:lnTo>
                <a:lnTo>
                  <a:pt x="1222103" y="230168"/>
                </a:lnTo>
                <a:lnTo>
                  <a:pt x="1215305" y="175669"/>
                </a:lnTo>
                <a:lnTo>
                  <a:pt x="1206206" y="121960"/>
                </a:lnTo>
                <a:lnTo>
                  <a:pt x="1194857" y="69093"/>
                </a:lnTo>
                <a:lnTo>
                  <a:pt x="1181308" y="17118"/>
                </a:lnTo>
                <a:lnTo>
                  <a:pt x="1176312" y="0"/>
                </a:lnTo>
                <a:close/>
              </a:path>
            </a:pathLst>
          </a:custGeom>
          <a:solidFill>
            <a:srgbClr val="33CCCC"/>
          </a:solidFill>
        </p:spPr>
        <p:txBody>
          <a:bodyPr wrap="square" lIns="0" tIns="0" rIns="0" bIns="0" rtlCol="0"/>
          <a:lstStyle/>
          <a:p>
            <a:endParaRPr/>
          </a:p>
        </p:txBody>
      </p:sp>
      <p:sp>
        <p:nvSpPr>
          <p:cNvPr id="44" name="object 44"/>
          <p:cNvSpPr/>
          <p:nvPr/>
        </p:nvSpPr>
        <p:spPr>
          <a:xfrm>
            <a:off x="2111766" y="2573444"/>
            <a:ext cx="1228725" cy="1422400"/>
          </a:xfrm>
          <a:custGeom>
            <a:avLst/>
            <a:gdLst/>
            <a:ahLst/>
            <a:cxnLst/>
            <a:rect l="l" t="t" r="r" b="b"/>
            <a:pathLst>
              <a:path w="1228725" h="1422400">
                <a:moveTo>
                  <a:pt x="0" y="360121"/>
                </a:moveTo>
                <a:lnTo>
                  <a:pt x="628599" y="1422171"/>
                </a:lnTo>
                <a:lnTo>
                  <a:pt x="681734" y="1388721"/>
                </a:lnTo>
                <a:lnTo>
                  <a:pt x="732970" y="1352665"/>
                </a:lnTo>
                <a:lnTo>
                  <a:pt x="782219" y="1314091"/>
                </a:lnTo>
                <a:lnTo>
                  <a:pt x="829391" y="1273090"/>
                </a:lnTo>
                <a:lnTo>
                  <a:pt x="874396" y="1229751"/>
                </a:lnTo>
                <a:lnTo>
                  <a:pt x="917146" y="1184164"/>
                </a:lnTo>
                <a:lnTo>
                  <a:pt x="957550" y="1136418"/>
                </a:lnTo>
                <a:lnTo>
                  <a:pt x="995520" y="1086604"/>
                </a:lnTo>
                <a:lnTo>
                  <a:pt x="1030965" y="1034811"/>
                </a:lnTo>
                <a:lnTo>
                  <a:pt x="1063798" y="981128"/>
                </a:lnTo>
                <a:lnTo>
                  <a:pt x="1093927" y="925646"/>
                </a:lnTo>
                <a:lnTo>
                  <a:pt x="1121265" y="868454"/>
                </a:lnTo>
                <a:lnTo>
                  <a:pt x="1145721" y="809642"/>
                </a:lnTo>
                <a:lnTo>
                  <a:pt x="1167206" y="749299"/>
                </a:lnTo>
                <a:lnTo>
                  <a:pt x="1185631" y="687515"/>
                </a:lnTo>
                <a:lnTo>
                  <a:pt x="1200906" y="624380"/>
                </a:lnTo>
                <a:lnTo>
                  <a:pt x="1212943" y="559983"/>
                </a:lnTo>
                <a:lnTo>
                  <a:pt x="1221651" y="494414"/>
                </a:lnTo>
                <a:lnTo>
                  <a:pt x="1226941" y="427764"/>
                </a:lnTo>
                <a:lnTo>
                  <a:pt x="1228725" y="360121"/>
                </a:lnTo>
                <a:lnTo>
                  <a:pt x="1228587" y="341334"/>
                </a:lnTo>
                <a:lnTo>
                  <a:pt x="1226547" y="285407"/>
                </a:lnTo>
                <a:lnTo>
                  <a:pt x="1222103" y="230168"/>
                </a:lnTo>
                <a:lnTo>
                  <a:pt x="1215305" y="175669"/>
                </a:lnTo>
                <a:lnTo>
                  <a:pt x="1206206" y="121960"/>
                </a:lnTo>
                <a:lnTo>
                  <a:pt x="1194857" y="69093"/>
                </a:lnTo>
                <a:lnTo>
                  <a:pt x="1181308" y="17118"/>
                </a:lnTo>
                <a:lnTo>
                  <a:pt x="1176312" y="0"/>
                </a:lnTo>
                <a:lnTo>
                  <a:pt x="0" y="360121"/>
                </a:lnTo>
                <a:close/>
              </a:path>
            </a:pathLst>
          </a:custGeom>
          <a:ln w="19050">
            <a:solidFill>
              <a:srgbClr val="FFFFFF"/>
            </a:solidFill>
          </a:ln>
        </p:spPr>
        <p:txBody>
          <a:bodyPr wrap="square" lIns="0" tIns="0" rIns="0" bIns="0" rtlCol="0"/>
          <a:lstStyle/>
          <a:p>
            <a:endParaRPr/>
          </a:p>
        </p:txBody>
      </p:sp>
      <p:sp>
        <p:nvSpPr>
          <p:cNvPr id="45" name="object 45"/>
          <p:cNvSpPr/>
          <p:nvPr/>
        </p:nvSpPr>
        <p:spPr>
          <a:xfrm>
            <a:off x="883041" y="2294552"/>
            <a:ext cx="1857375" cy="1872614"/>
          </a:xfrm>
          <a:custGeom>
            <a:avLst/>
            <a:gdLst/>
            <a:ahLst/>
            <a:cxnLst/>
            <a:rect l="l" t="t" r="r" b="b"/>
            <a:pathLst>
              <a:path w="1857375" h="1872614">
                <a:moveTo>
                  <a:pt x="175513" y="0"/>
                </a:moveTo>
                <a:lnTo>
                  <a:pt x="143497" y="56746"/>
                </a:lnTo>
                <a:lnTo>
                  <a:pt x="114432" y="115346"/>
                </a:lnTo>
                <a:lnTo>
                  <a:pt x="88417" y="175701"/>
                </a:lnTo>
                <a:lnTo>
                  <a:pt x="65551" y="237712"/>
                </a:lnTo>
                <a:lnTo>
                  <a:pt x="45932" y="301280"/>
                </a:lnTo>
                <a:lnTo>
                  <a:pt x="29659" y="366306"/>
                </a:lnTo>
                <a:lnTo>
                  <a:pt x="16831" y="432692"/>
                </a:lnTo>
                <a:lnTo>
                  <a:pt x="7546" y="500337"/>
                </a:lnTo>
                <a:lnTo>
                  <a:pt x="1903" y="569144"/>
                </a:lnTo>
                <a:lnTo>
                  <a:pt x="0" y="639013"/>
                </a:lnTo>
                <a:lnTo>
                  <a:pt x="4044" y="740723"/>
                </a:lnTo>
                <a:lnTo>
                  <a:pt x="15973" y="840070"/>
                </a:lnTo>
                <a:lnTo>
                  <a:pt x="35479" y="936744"/>
                </a:lnTo>
                <a:lnTo>
                  <a:pt x="62255" y="1030438"/>
                </a:lnTo>
                <a:lnTo>
                  <a:pt x="95994" y="1120842"/>
                </a:lnTo>
                <a:lnTo>
                  <a:pt x="136388" y="1207649"/>
                </a:lnTo>
                <a:lnTo>
                  <a:pt x="183131" y="1290549"/>
                </a:lnTo>
                <a:lnTo>
                  <a:pt x="235915" y="1369235"/>
                </a:lnTo>
                <a:lnTo>
                  <a:pt x="294433" y="1443399"/>
                </a:lnTo>
                <a:lnTo>
                  <a:pt x="358378" y="1512731"/>
                </a:lnTo>
                <a:lnTo>
                  <a:pt x="427442" y="1576924"/>
                </a:lnTo>
                <a:lnTo>
                  <a:pt x="501319" y="1635669"/>
                </a:lnTo>
                <a:lnTo>
                  <a:pt x="579702" y="1688658"/>
                </a:lnTo>
                <a:lnTo>
                  <a:pt x="662282" y="1735582"/>
                </a:lnTo>
                <a:lnTo>
                  <a:pt x="748754" y="1776133"/>
                </a:lnTo>
                <a:lnTo>
                  <a:pt x="838809" y="1810003"/>
                </a:lnTo>
                <a:lnTo>
                  <a:pt x="932141" y="1836883"/>
                </a:lnTo>
                <a:lnTo>
                  <a:pt x="1028442" y="1856465"/>
                </a:lnTo>
                <a:lnTo>
                  <a:pt x="1127406" y="1868440"/>
                </a:lnTo>
                <a:lnTo>
                  <a:pt x="1228725" y="1872500"/>
                </a:lnTo>
                <a:lnTo>
                  <a:pt x="1263153" y="1872034"/>
                </a:lnTo>
                <a:lnTo>
                  <a:pt x="1331264" y="1868341"/>
                </a:lnTo>
                <a:lnTo>
                  <a:pt x="1398302" y="1861045"/>
                </a:lnTo>
                <a:lnTo>
                  <a:pt x="1464171" y="1850242"/>
                </a:lnTo>
                <a:lnTo>
                  <a:pt x="1528778" y="1836026"/>
                </a:lnTo>
                <a:lnTo>
                  <a:pt x="1592028" y="1818492"/>
                </a:lnTo>
                <a:lnTo>
                  <a:pt x="1653826" y="1797734"/>
                </a:lnTo>
                <a:lnTo>
                  <a:pt x="1714078" y="1773847"/>
                </a:lnTo>
                <a:lnTo>
                  <a:pt x="1772689" y="1746926"/>
                </a:lnTo>
                <a:lnTo>
                  <a:pt x="1829566" y="1717066"/>
                </a:lnTo>
                <a:lnTo>
                  <a:pt x="1857324" y="1701063"/>
                </a:lnTo>
                <a:lnTo>
                  <a:pt x="1228725" y="639013"/>
                </a:lnTo>
                <a:lnTo>
                  <a:pt x="175513" y="0"/>
                </a:lnTo>
                <a:close/>
              </a:path>
            </a:pathLst>
          </a:custGeom>
          <a:solidFill>
            <a:srgbClr val="8FAADC"/>
          </a:solidFill>
        </p:spPr>
        <p:txBody>
          <a:bodyPr wrap="square" lIns="0" tIns="0" rIns="0" bIns="0" rtlCol="0"/>
          <a:lstStyle/>
          <a:p>
            <a:endParaRPr/>
          </a:p>
        </p:txBody>
      </p:sp>
      <p:sp>
        <p:nvSpPr>
          <p:cNvPr id="46" name="object 46"/>
          <p:cNvSpPr/>
          <p:nvPr/>
        </p:nvSpPr>
        <p:spPr>
          <a:xfrm>
            <a:off x="883041" y="2294552"/>
            <a:ext cx="1857375" cy="1872614"/>
          </a:xfrm>
          <a:custGeom>
            <a:avLst/>
            <a:gdLst/>
            <a:ahLst/>
            <a:cxnLst/>
            <a:rect l="l" t="t" r="r" b="b"/>
            <a:pathLst>
              <a:path w="1857375" h="1872614">
                <a:moveTo>
                  <a:pt x="1228725" y="639013"/>
                </a:moveTo>
                <a:lnTo>
                  <a:pt x="175513" y="0"/>
                </a:lnTo>
                <a:lnTo>
                  <a:pt x="159142" y="28135"/>
                </a:lnTo>
                <a:lnTo>
                  <a:pt x="143497" y="56746"/>
                </a:lnTo>
                <a:lnTo>
                  <a:pt x="114432" y="115346"/>
                </a:lnTo>
                <a:lnTo>
                  <a:pt x="88417" y="175701"/>
                </a:lnTo>
                <a:lnTo>
                  <a:pt x="65551" y="237712"/>
                </a:lnTo>
                <a:lnTo>
                  <a:pt x="45932" y="301280"/>
                </a:lnTo>
                <a:lnTo>
                  <a:pt x="29659" y="366306"/>
                </a:lnTo>
                <a:lnTo>
                  <a:pt x="16831" y="432692"/>
                </a:lnTo>
                <a:lnTo>
                  <a:pt x="7546" y="500337"/>
                </a:lnTo>
                <a:lnTo>
                  <a:pt x="1903" y="569144"/>
                </a:lnTo>
                <a:lnTo>
                  <a:pt x="0" y="639013"/>
                </a:lnTo>
                <a:lnTo>
                  <a:pt x="4044" y="740723"/>
                </a:lnTo>
                <a:lnTo>
                  <a:pt x="15973" y="840070"/>
                </a:lnTo>
                <a:lnTo>
                  <a:pt x="35479" y="936744"/>
                </a:lnTo>
                <a:lnTo>
                  <a:pt x="62255" y="1030438"/>
                </a:lnTo>
                <a:lnTo>
                  <a:pt x="95994" y="1120842"/>
                </a:lnTo>
                <a:lnTo>
                  <a:pt x="136388" y="1207649"/>
                </a:lnTo>
                <a:lnTo>
                  <a:pt x="183131" y="1290549"/>
                </a:lnTo>
                <a:lnTo>
                  <a:pt x="235915" y="1369235"/>
                </a:lnTo>
                <a:lnTo>
                  <a:pt x="294433" y="1443399"/>
                </a:lnTo>
                <a:lnTo>
                  <a:pt x="358378" y="1512731"/>
                </a:lnTo>
                <a:lnTo>
                  <a:pt x="427442" y="1576924"/>
                </a:lnTo>
                <a:lnTo>
                  <a:pt x="501319" y="1635669"/>
                </a:lnTo>
                <a:lnTo>
                  <a:pt x="579702" y="1688658"/>
                </a:lnTo>
                <a:lnTo>
                  <a:pt x="662282" y="1735582"/>
                </a:lnTo>
                <a:lnTo>
                  <a:pt x="748754" y="1776133"/>
                </a:lnTo>
                <a:lnTo>
                  <a:pt x="838809" y="1810003"/>
                </a:lnTo>
                <a:lnTo>
                  <a:pt x="932141" y="1836883"/>
                </a:lnTo>
                <a:lnTo>
                  <a:pt x="1028442" y="1856465"/>
                </a:lnTo>
                <a:lnTo>
                  <a:pt x="1127406" y="1868440"/>
                </a:lnTo>
                <a:lnTo>
                  <a:pt x="1228725" y="1872500"/>
                </a:lnTo>
                <a:lnTo>
                  <a:pt x="1263153" y="1872034"/>
                </a:lnTo>
                <a:lnTo>
                  <a:pt x="1331264" y="1868341"/>
                </a:lnTo>
                <a:lnTo>
                  <a:pt x="1398302" y="1861045"/>
                </a:lnTo>
                <a:lnTo>
                  <a:pt x="1464171" y="1850242"/>
                </a:lnTo>
                <a:lnTo>
                  <a:pt x="1528778" y="1836026"/>
                </a:lnTo>
                <a:lnTo>
                  <a:pt x="1592028" y="1818492"/>
                </a:lnTo>
                <a:lnTo>
                  <a:pt x="1653826" y="1797734"/>
                </a:lnTo>
                <a:lnTo>
                  <a:pt x="1714078" y="1773847"/>
                </a:lnTo>
                <a:lnTo>
                  <a:pt x="1772689" y="1746926"/>
                </a:lnTo>
                <a:lnTo>
                  <a:pt x="1829566" y="1717066"/>
                </a:lnTo>
                <a:lnTo>
                  <a:pt x="1857324" y="1701063"/>
                </a:lnTo>
                <a:lnTo>
                  <a:pt x="1228725" y="639013"/>
                </a:lnTo>
                <a:close/>
              </a:path>
            </a:pathLst>
          </a:custGeom>
          <a:ln w="19050">
            <a:solidFill>
              <a:srgbClr val="FFFFFF"/>
            </a:solidFill>
          </a:ln>
        </p:spPr>
        <p:txBody>
          <a:bodyPr wrap="square" lIns="0" tIns="0" rIns="0" bIns="0" rtlCol="0"/>
          <a:lstStyle/>
          <a:p>
            <a:endParaRPr/>
          </a:p>
        </p:txBody>
      </p:sp>
      <p:sp>
        <p:nvSpPr>
          <p:cNvPr id="47" name="object 47"/>
          <p:cNvSpPr/>
          <p:nvPr/>
        </p:nvSpPr>
        <p:spPr>
          <a:xfrm>
            <a:off x="1058390" y="1700077"/>
            <a:ext cx="1053465" cy="1233805"/>
          </a:xfrm>
          <a:custGeom>
            <a:avLst/>
            <a:gdLst/>
            <a:ahLst/>
            <a:cxnLst/>
            <a:rect l="l" t="t" r="r" b="b"/>
            <a:pathLst>
              <a:path w="1053464" h="1233805">
                <a:moveTo>
                  <a:pt x="1052372" y="0"/>
                </a:moveTo>
                <a:lnTo>
                  <a:pt x="985530" y="1814"/>
                </a:lnTo>
                <a:lnTo>
                  <a:pt x="919662" y="7094"/>
                </a:lnTo>
                <a:lnTo>
                  <a:pt x="854854" y="15751"/>
                </a:lnTo>
                <a:lnTo>
                  <a:pt x="791195" y="27698"/>
                </a:lnTo>
                <a:lnTo>
                  <a:pt x="728771" y="42847"/>
                </a:lnTo>
                <a:lnTo>
                  <a:pt x="667670" y="61110"/>
                </a:lnTo>
                <a:lnTo>
                  <a:pt x="607978" y="82399"/>
                </a:lnTo>
                <a:lnTo>
                  <a:pt x="549784" y="106628"/>
                </a:lnTo>
                <a:lnTo>
                  <a:pt x="493175" y="133709"/>
                </a:lnTo>
                <a:lnTo>
                  <a:pt x="438237" y="163553"/>
                </a:lnTo>
                <a:lnTo>
                  <a:pt x="385058" y="196074"/>
                </a:lnTo>
                <a:lnTo>
                  <a:pt x="333725" y="231184"/>
                </a:lnTo>
                <a:lnTo>
                  <a:pt x="284326" y="268794"/>
                </a:lnTo>
                <a:lnTo>
                  <a:pt x="236948" y="308818"/>
                </a:lnTo>
                <a:lnTo>
                  <a:pt x="191677" y="351168"/>
                </a:lnTo>
                <a:lnTo>
                  <a:pt x="148602" y="395757"/>
                </a:lnTo>
                <a:lnTo>
                  <a:pt x="107810" y="442496"/>
                </a:lnTo>
                <a:lnTo>
                  <a:pt x="69387" y="491298"/>
                </a:lnTo>
                <a:lnTo>
                  <a:pt x="33421" y="542075"/>
                </a:lnTo>
                <a:lnTo>
                  <a:pt x="0" y="594741"/>
                </a:lnTo>
                <a:lnTo>
                  <a:pt x="1053376" y="1233487"/>
                </a:lnTo>
                <a:lnTo>
                  <a:pt x="1052372" y="0"/>
                </a:lnTo>
                <a:close/>
              </a:path>
            </a:pathLst>
          </a:custGeom>
          <a:solidFill>
            <a:srgbClr val="AFABAB"/>
          </a:solidFill>
        </p:spPr>
        <p:txBody>
          <a:bodyPr wrap="square" lIns="0" tIns="0" rIns="0" bIns="0" rtlCol="0"/>
          <a:lstStyle/>
          <a:p>
            <a:endParaRPr/>
          </a:p>
        </p:txBody>
      </p:sp>
      <p:sp>
        <p:nvSpPr>
          <p:cNvPr id="48" name="object 48"/>
          <p:cNvSpPr/>
          <p:nvPr/>
        </p:nvSpPr>
        <p:spPr>
          <a:xfrm>
            <a:off x="1058390" y="1700077"/>
            <a:ext cx="1053465" cy="1233805"/>
          </a:xfrm>
          <a:custGeom>
            <a:avLst/>
            <a:gdLst/>
            <a:ahLst/>
            <a:cxnLst/>
            <a:rect l="l" t="t" r="r" b="b"/>
            <a:pathLst>
              <a:path w="1053464" h="1233805">
                <a:moveTo>
                  <a:pt x="1053376" y="1233487"/>
                </a:moveTo>
                <a:lnTo>
                  <a:pt x="1052372" y="0"/>
                </a:lnTo>
                <a:lnTo>
                  <a:pt x="985530" y="1814"/>
                </a:lnTo>
                <a:lnTo>
                  <a:pt x="919662" y="7094"/>
                </a:lnTo>
                <a:lnTo>
                  <a:pt x="854854" y="15751"/>
                </a:lnTo>
                <a:lnTo>
                  <a:pt x="791195" y="27698"/>
                </a:lnTo>
                <a:lnTo>
                  <a:pt x="728771" y="42847"/>
                </a:lnTo>
                <a:lnTo>
                  <a:pt x="667670" y="61110"/>
                </a:lnTo>
                <a:lnTo>
                  <a:pt x="607978" y="82399"/>
                </a:lnTo>
                <a:lnTo>
                  <a:pt x="549784" y="106628"/>
                </a:lnTo>
                <a:lnTo>
                  <a:pt x="493175" y="133709"/>
                </a:lnTo>
                <a:lnTo>
                  <a:pt x="438237" y="163553"/>
                </a:lnTo>
                <a:lnTo>
                  <a:pt x="385058" y="196074"/>
                </a:lnTo>
                <a:lnTo>
                  <a:pt x="333725" y="231184"/>
                </a:lnTo>
                <a:lnTo>
                  <a:pt x="284326" y="268794"/>
                </a:lnTo>
                <a:lnTo>
                  <a:pt x="236948" y="308818"/>
                </a:lnTo>
                <a:lnTo>
                  <a:pt x="191677" y="351168"/>
                </a:lnTo>
                <a:lnTo>
                  <a:pt x="148602" y="395757"/>
                </a:lnTo>
                <a:lnTo>
                  <a:pt x="107810" y="442496"/>
                </a:lnTo>
                <a:lnTo>
                  <a:pt x="69387" y="491298"/>
                </a:lnTo>
                <a:lnTo>
                  <a:pt x="33421" y="542075"/>
                </a:lnTo>
                <a:lnTo>
                  <a:pt x="0" y="594741"/>
                </a:lnTo>
                <a:lnTo>
                  <a:pt x="1053376" y="1233487"/>
                </a:lnTo>
                <a:close/>
              </a:path>
            </a:pathLst>
          </a:custGeom>
          <a:ln w="19050">
            <a:solidFill>
              <a:srgbClr val="FFFFFF"/>
            </a:solidFill>
          </a:ln>
        </p:spPr>
        <p:txBody>
          <a:bodyPr wrap="square" lIns="0" tIns="0" rIns="0" bIns="0" rtlCol="0"/>
          <a:lstStyle/>
          <a:p>
            <a:endParaRPr/>
          </a:p>
        </p:txBody>
      </p:sp>
      <p:sp>
        <p:nvSpPr>
          <p:cNvPr id="49" name="object 49"/>
          <p:cNvSpPr txBox="1"/>
          <p:nvPr/>
        </p:nvSpPr>
        <p:spPr>
          <a:xfrm>
            <a:off x="2647920" y="638497"/>
            <a:ext cx="7246620" cy="610235"/>
          </a:xfrm>
          <a:prstGeom prst="rect">
            <a:avLst/>
          </a:prstGeom>
        </p:spPr>
        <p:txBody>
          <a:bodyPr vert="horz" wrap="square" lIns="0" tIns="0" rIns="0" bIns="0" rtlCol="0">
            <a:spAutoFit/>
          </a:bodyPr>
          <a:lstStyle/>
          <a:p>
            <a:pPr marL="12700" marR="5080">
              <a:lnSpc>
                <a:spcPts val="1600"/>
              </a:lnSpc>
            </a:pPr>
            <a:r>
              <a:rPr sz="1400" b="1" dirty="0">
                <a:solidFill>
                  <a:srgbClr val="575756"/>
                </a:solidFill>
                <a:latin typeface="Segoe UI"/>
                <a:cs typeface="Segoe UI"/>
              </a:rPr>
              <a:t>ш</a:t>
            </a:r>
            <a:r>
              <a:rPr sz="1400" b="1" spc="-25" dirty="0">
                <a:solidFill>
                  <a:srgbClr val="575756"/>
                </a:solidFill>
                <a:latin typeface="Segoe UI"/>
                <a:cs typeface="Segoe UI"/>
              </a:rPr>
              <a:t>к</a:t>
            </a:r>
            <a:r>
              <a:rPr sz="1400" b="1" dirty="0">
                <a:solidFill>
                  <a:srgbClr val="575756"/>
                </a:solidFill>
                <a:latin typeface="Segoe UI"/>
                <a:cs typeface="Segoe UI"/>
              </a:rPr>
              <a:t>ольни</a:t>
            </a:r>
            <a:r>
              <a:rPr sz="1400" b="1" spc="-25" dirty="0">
                <a:solidFill>
                  <a:srgbClr val="575756"/>
                </a:solidFill>
                <a:latin typeface="Segoe UI"/>
                <a:cs typeface="Segoe UI"/>
              </a:rPr>
              <a:t>к</a:t>
            </a:r>
            <a:r>
              <a:rPr sz="1400" b="1" dirty="0">
                <a:solidFill>
                  <a:srgbClr val="575756"/>
                </a:solidFill>
                <a:latin typeface="Segoe UI"/>
                <a:cs typeface="Segoe UI"/>
              </a:rPr>
              <a:t>ов </a:t>
            </a:r>
            <a:r>
              <a:rPr sz="1400" dirty="0">
                <a:solidFill>
                  <a:srgbClr val="575756"/>
                </a:solidFill>
                <a:latin typeface="Segoe UI"/>
                <a:cs typeface="Segoe UI"/>
              </a:rPr>
              <a:t>в</a:t>
            </a:r>
            <a:r>
              <a:rPr sz="1400" spc="-60" dirty="0">
                <a:solidFill>
                  <a:srgbClr val="575756"/>
                </a:solidFill>
                <a:latin typeface="Segoe UI"/>
                <a:cs typeface="Segoe UI"/>
              </a:rPr>
              <a:t> </a:t>
            </a:r>
            <a:r>
              <a:rPr sz="1400" spc="-30" dirty="0">
                <a:solidFill>
                  <a:srgbClr val="575756"/>
                </a:solidFill>
                <a:latin typeface="Segoe UI"/>
                <a:cs typeface="Segoe UI"/>
              </a:rPr>
              <a:t>возраст</a:t>
            </a:r>
            <a:r>
              <a:rPr sz="1400" dirty="0">
                <a:solidFill>
                  <a:srgbClr val="575756"/>
                </a:solidFill>
                <a:latin typeface="Segoe UI"/>
                <a:cs typeface="Segoe UI"/>
              </a:rPr>
              <a:t>е</a:t>
            </a:r>
            <a:r>
              <a:rPr sz="1400" spc="-60" dirty="0">
                <a:solidFill>
                  <a:srgbClr val="575756"/>
                </a:solidFill>
                <a:latin typeface="Segoe UI"/>
                <a:cs typeface="Segoe UI"/>
              </a:rPr>
              <a:t> </a:t>
            </a:r>
            <a:r>
              <a:rPr sz="1400" spc="-30" dirty="0">
                <a:solidFill>
                  <a:srgbClr val="575756"/>
                </a:solidFill>
                <a:latin typeface="Segoe UI"/>
                <a:cs typeface="Segoe UI"/>
              </a:rPr>
              <a:t>о</a:t>
            </a:r>
            <a:r>
              <a:rPr sz="1400" dirty="0">
                <a:solidFill>
                  <a:srgbClr val="575756"/>
                </a:solidFill>
                <a:latin typeface="Segoe UI"/>
                <a:cs typeface="Segoe UI"/>
              </a:rPr>
              <a:t>т</a:t>
            </a:r>
            <a:r>
              <a:rPr sz="1400" spc="-60" dirty="0">
                <a:solidFill>
                  <a:srgbClr val="575756"/>
                </a:solidFill>
                <a:latin typeface="Segoe UI"/>
                <a:cs typeface="Segoe UI"/>
              </a:rPr>
              <a:t> </a:t>
            </a:r>
            <a:r>
              <a:rPr sz="1400" dirty="0">
                <a:solidFill>
                  <a:srgbClr val="575756"/>
                </a:solidFill>
                <a:latin typeface="Segoe UI"/>
                <a:cs typeface="Segoe UI"/>
              </a:rPr>
              <a:t>6</a:t>
            </a:r>
            <a:r>
              <a:rPr sz="1400" spc="-60" dirty="0">
                <a:solidFill>
                  <a:srgbClr val="575756"/>
                </a:solidFill>
                <a:latin typeface="Segoe UI"/>
                <a:cs typeface="Segoe UI"/>
              </a:rPr>
              <a:t> </a:t>
            </a:r>
            <a:r>
              <a:rPr sz="1400" spc="-30" dirty="0">
                <a:solidFill>
                  <a:srgbClr val="575756"/>
                </a:solidFill>
                <a:latin typeface="Segoe UI"/>
                <a:cs typeface="Segoe UI"/>
              </a:rPr>
              <a:t>д</a:t>
            </a:r>
            <a:r>
              <a:rPr sz="1400" dirty="0">
                <a:solidFill>
                  <a:srgbClr val="575756"/>
                </a:solidFill>
                <a:latin typeface="Segoe UI"/>
                <a:cs typeface="Segoe UI"/>
              </a:rPr>
              <a:t>о</a:t>
            </a:r>
            <a:r>
              <a:rPr sz="1400" spc="-60" dirty="0">
                <a:solidFill>
                  <a:srgbClr val="575756"/>
                </a:solidFill>
                <a:latin typeface="Segoe UI"/>
                <a:cs typeface="Segoe UI"/>
              </a:rPr>
              <a:t> </a:t>
            </a:r>
            <a:r>
              <a:rPr sz="1400" spc="-30" dirty="0">
                <a:solidFill>
                  <a:srgbClr val="575756"/>
                </a:solidFill>
                <a:latin typeface="Segoe UI"/>
                <a:cs typeface="Segoe UI"/>
              </a:rPr>
              <a:t>1</a:t>
            </a:r>
            <a:r>
              <a:rPr sz="1400" dirty="0">
                <a:solidFill>
                  <a:srgbClr val="575756"/>
                </a:solidFill>
                <a:latin typeface="Segoe UI"/>
                <a:cs typeface="Segoe UI"/>
              </a:rPr>
              <a:t>8</a:t>
            </a:r>
            <a:r>
              <a:rPr sz="1400" spc="-60" dirty="0">
                <a:solidFill>
                  <a:srgbClr val="575756"/>
                </a:solidFill>
                <a:latin typeface="Segoe UI"/>
                <a:cs typeface="Segoe UI"/>
              </a:rPr>
              <a:t> </a:t>
            </a:r>
            <a:r>
              <a:rPr sz="1400" spc="-30" dirty="0">
                <a:solidFill>
                  <a:srgbClr val="575756"/>
                </a:solidFill>
                <a:latin typeface="Segoe UI"/>
                <a:cs typeface="Segoe UI"/>
              </a:rPr>
              <a:t>ле</a:t>
            </a:r>
            <a:r>
              <a:rPr sz="1400" dirty="0">
                <a:solidFill>
                  <a:srgbClr val="575756"/>
                </a:solidFill>
                <a:latin typeface="Segoe UI"/>
                <a:cs typeface="Segoe UI"/>
              </a:rPr>
              <a:t>т</a:t>
            </a:r>
            <a:r>
              <a:rPr sz="1400" spc="-60" dirty="0">
                <a:solidFill>
                  <a:srgbClr val="575756"/>
                </a:solidFill>
                <a:latin typeface="Segoe UI"/>
                <a:cs typeface="Segoe UI"/>
              </a:rPr>
              <a:t> </a:t>
            </a:r>
            <a:r>
              <a:rPr sz="1400" spc="-30" dirty="0">
                <a:solidFill>
                  <a:srgbClr val="575756"/>
                </a:solidFill>
                <a:latin typeface="Segoe UI"/>
                <a:cs typeface="Segoe UI"/>
              </a:rPr>
              <a:t>обучаютс</a:t>
            </a:r>
            <a:r>
              <a:rPr sz="1400" dirty="0">
                <a:solidFill>
                  <a:srgbClr val="575756"/>
                </a:solidFill>
                <a:latin typeface="Segoe UI"/>
                <a:cs typeface="Segoe UI"/>
              </a:rPr>
              <a:t>я</a:t>
            </a:r>
            <a:r>
              <a:rPr sz="1400" spc="-60" dirty="0">
                <a:solidFill>
                  <a:srgbClr val="575756"/>
                </a:solidFill>
                <a:latin typeface="Segoe UI"/>
                <a:cs typeface="Segoe UI"/>
              </a:rPr>
              <a:t> </a:t>
            </a:r>
            <a:r>
              <a:rPr sz="1400" spc="-30" dirty="0">
                <a:solidFill>
                  <a:srgbClr val="575756"/>
                </a:solidFill>
                <a:latin typeface="Segoe UI"/>
                <a:cs typeface="Segoe UI"/>
              </a:rPr>
              <a:t>п</a:t>
            </a:r>
            <a:r>
              <a:rPr sz="1400" dirty="0">
                <a:solidFill>
                  <a:srgbClr val="575756"/>
                </a:solidFill>
                <a:latin typeface="Segoe UI"/>
                <a:cs typeface="Segoe UI"/>
              </a:rPr>
              <a:t>о</a:t>
            </a:r>
            <a:r>
              <a:rPr sz="1400" spc="-60" dirty="0">
                <a:solidFill>
                  <a:srgbClr val="575756"/>
                </a:solidFill>
                <a:latin typeface="Segoe UI"/>
                <a:cs typeface="Segoe UI"/>
              </a:rPr>
              <a:t> </a:t>
            </a:r>
            <a:r>
              <a:rPr sz="1400" spc="-30" dirty="0">
                <a:solidFill>
                  <a:srgbClr val="575756"/>
                </a:solidFill>
                <a:latin typeface="Segoe UI"/>
                <a:cs typeface="Segoe UI"/>
              </a:rPr>
              <a:t>дополнительны</a:t>
            </a:r>
            <a:r>
              <a:rPr sz="1400" dirty="0">
                <a:solidFill>
                  <a:srgbClr val="575756"/>
                </a:solidFill>
                <a:latin typeface="Segoe UI"/>
                <a:cs typeface="Segoe UI"/>
              </a:rPr>
              <a:t>м</a:t>
            </a:r>
            <a:r>
              <a:rPr sz="1400" spc="-60" dirty="0">
                <a:solidFill>
                  <a:srgbClr val="575756"/>
                </a:solidFill>
                <a:latin typeface="Segoe UI"/>
                <a:cs typeface="Segoe UI"/>
              </a:rPr>
              <a:t> </a:t>
            </a:r>
            <a:r>
              <a:rPr sz="1400" spc="-45" dirty="0">
                <a:solidFill>
                  <a:srgbClr val="575756"/>
                </a:solidFill>
                <a:latin typeface="Segoe UI"/>
                <a:cs typeface="Segoe UI"/>
              </a:rPr>
              <a:t>общеобразователь</a:t>
            </a:r>
            <a:r>
              <a:rPr sz="1400" spc="-5" dirty="0">
                <a:solidFill>
                  <a:srgbClr val="575756"/>
                </a:solidFill>
                <a:latin typeface="Segoe UI"/>
                <a:cs typeface="Segoe UI"/>
              </a:rPr>
              <a:t>- </a:t>
            </a:r>
            <a:r>
              <a:rPr sz="1400" spc="-45" dirty="0">
                <a:solidFill>
                  <a:srgbClr val="575756"/>
                </a:solidFill>
                <a:latin typeface="Segoe UI"/>
                <a:cs typeface="Segoe UI"/>
              </a:rPr>
              <a:t>ны</a:t>
            </a:r>
            <a:r>
              <a:rPr sz="1400" dirty="0">
                <a:solidFill>
                  <a:srgbClr val="575756"/>
                </a:solidFill>
                <a:latin typeface="Segoe UI"/>
                <a:cs typeface="Segoe UI"/>
              </a:rPr>
              <a:t>м</a:t>
            </a:r>
            <a:r>
              <a:rPr sz="1400" spc="-85" dirty="0">
                <a:solidFill>
                  <a:srgbClr val="575756"/>
                </a:solidFill>
                <a:latin typeface="Segoe UI"/>
                <a:cs typeface="Segoe UI"/>
              </a:rPr>
              <a:t> </a:t>
            </a:r>
            <a:r>
              <a:rPr sz="1400" spc="-45" dirty="0">
                <a:solidFill>
                  <a:srgbClr val="575756"/>
                </a:solidFill>
                <a:latin typeface="Segoe UI"/>
                <a:cs typeface="Segoe UI"/>
              </a:rPr>
              <a:t>общеразвивающи</a:t>
            </a:r>
            <a:r>
              <a:rPr sz="1400" dirty="0">
                <a:solidFill>
                  <a:srgbClr val="575756"/>
                </a:solidFill>
                <a:latin typeface="Segoe UI"/>
                <a:cs typeface="Segoe UI"/>
              </a:rPr>
              <a:t>м</a:t>
            </a:r>
            <a:r>
              <a:rPr sz="1400" spc="-85" dirty="0">
                <a:solidFill>
                  <a:srgbClr val="575756"/>
                </a:solidFill>
                <a:latin typeface="Segoe UI"/>
                <a:cs typeface="Segoe UI"/>
              </a:rPr>
              <a:t> </a:t>
            </a:r>
            <a:r>
              <a:rPr sz="1400" spc="-45" dirty="0">
                <a:solidFill>
                  <a:srgbClr val="575756"/>
                </a:solidFill>
                <a:latin typeface="Segoe UI"/>
                <a:cs typeface="Segoe UI"/>
              </a:rPr>
              <a:t>программа</a:t>
            </a:r>
            <a:r>
              <a:rPr sz="1400" dirty="0">
                <a:solidFill>
                  <a:srgbClr val="575756"/>
                </a:solidFill>
                <a:latin typeface="Segoe UI"/>
                <a:cs typeface="Segoe UI"/>
              </a:rPr>
              <a:t>м</a:t>
            </a:r>
            <a:r>
              <a:rPr sz="1400" spc="-85" dirty="0">
                <a:solidFill>
                  <a:srgbClr val="575756"/>
                </a:solidFill>
                <a:latin typeface="Segoe UI"/>
                <a:cs typeface="Segoe UI"/>
              </a:rPr>
              <a:t> </a:t>
            </a:r>
            <a:r>
              <a:rPr sz="1400" dirty="0">
                <a:solidFill>
                  <a:srgbClr val="575756"/>
                </a:solidFill>
                <a:latin typeface="Segoe UI"/>
                <a:cs typeface="Segoe UI"/>
              </a:rPr>
              <a:t>в</a:t>
            </a:r>
            <a:r>
              <a:rPr sz="1400" spc="-60" dirty="0">
                <a:solidFill>
                  <a:srgbClr val="575756"/>
                </a:solidFill>
                <a:latin typeface="Segoe UI"/>
                <a:cs typeface="Segoe UI"/>
              </a:rPr>
              <a:t> </a:t>
            </a:r>
            <a:r>
              <a:rPr sz="1400" spc="-30" dirty="0">
                <a:solidFill>
                  <a:srgbClr val="575756"/>
                </a:solidFill>
                <a:latin typeface="Segoe UI"/>
                <a:cs typeface="Segoe UI"/>
              </a:rPr>
              <a:t>государственны</a:t>
            </a:r>
            <a:r>
              <a:rPr sz="1400" dirty="0">
                <a:solidFill>
                  <a:srgbClr val="575756"/>
                </a:solidFill>
                <a:latin typeface="Segoe UI"/>
                <a:cs typeface="Segoe UI"/>
              </a:rPr>
              <a:t>х</a:t>
            </a:r>
            <a:r>
              <a:rPr sz="1400" spc="-60" dirty="0">
                <a:solidFill>
                  <a:srgbClr val="575756"/>
                </a:solidFill>
                <a:latin typeface="Segoe UI"/>
                <a:cs typeface="Segoe UI"/>
              </a:rPr>
              <a:t> </a:t>
            </a:r>
            <a:r>
              <a:rPr sz="1400" dirty="0">
                <a:solidFill>
                  <a:srgbClr val="575756"/>
                </a:solidFill>
                <a:latin typeface="Segoe UI"/>
                <a:cs typeface="Segoe UI"/>
              </a:rPr>
              <a:t>и</a:t>
            </a:r>
            <a:r>
              <a:rPr sz="1400" spc="-60" dirty="0">
                <a:solidFill>
                  <a:srgbClr val="575756"/>
                </a:solidFill>
                <a:latin typeface="Segoe UI"/>
                <a:cs typeface="Segoe UI"/>
              </a:rPr>
              <a:t> </a:t>
            </a:r>
            <a:r>
              <a:rPr sz="1400" spc="-30" dirty="0">
                <a:solidFill>
                  <a:srgbClr val="575756"/>
                </a:solidFill>
                <a:latin typeface="Segoe UI"/>
                <a:cs typeface="Segoe UI"/>
              </a:rPr>
              <a:t>муниципальны</a:t>
            </a:r>
            <a:r>
              <a:rPr sz="1400" dirty="0">
                <a:solidFill>
                  <a:srgbClr val="575756"/>
                </a:solidFill>
                <a:latin typeface="Segoe UI"/>
                <a:cs typeface="Segoe UI"/>
              </a:rPr>
              <a:t>х</a:t>
            </a:r>
            <a:r>
              <a:rPr sz="1400" spc="-60" dirty="0">
                <a:solidFill>
                  <a:srgbClr val="575756"/>
                </a:solidFill>
                <a:latin typeface="Segoe UI"/>
                <a:cs typeface="Segoe UI"/>
              </a:rPr>
              <a:t> </a:t>
            </a:r>
            <a:r>
              <a:rPr sz="1400" spc="-30" dirty="0">
                <a:solidFill>
                  <a:srgbClr val="575756"/>
                </a:solidFill>
                <a:latin typeface="Segoe UI"/>
                <a:cs typeface="Segoe UI"/>
              </a:rPr>
              <a:t>организациях дополнительног</a:t>
            </a:r>
            <a:r>
              <a:rPr sz="1400" dirty="0">
                <a:solidFill>
                  <a:srgbClr val="575756"/>
                </a:solidFill>
                <a:latin typeface="Segoe UI"/>
                <a:cs typeface="Segoe UI"/>
              </a:rPr>
              <a:t>о</a:t>
            </a:r>
            <a:r>
              <a:rPr sz="1400" spc="-60" dirty="0">
                <a:solidFill>
                  <a:srgbClr val="575756"/>
                </a:solidFill>
                <a:latin typeface="Segoe UI"/>
                <a:cs typeface="Segoe UI"/>
              </a:rPr>
              <a:t> </a:t>
            </a:r>
            <a:r>
              <a:rPr sz="1400" spc="-30" dirty="0">
                <a:solidFill>
                  <a:srgbClr val="575756"/>
                </a:solidFill>
                <a:latin typeface="Segoe UI"/>
                <a:cs typeface="Segoe UI"/>
              </a:rPr>
              <a:t>образования</a:t>
            </a:r>
            <a:endParaRPr sz="1400">
              <a:latin typeface="Segoe UI"/>
              <a:cs typeface="Segoe UI"/>
            </a:endParaRPr>
          </a:p>
        </p:txBody>
      </p:sp>
      <p:sp>
        <p:nvSpPr>
          <p:cNvPr id="50" name="object 50"/>
          <p:cNvSpPr txBox="1">
            <a:spLocks noGrp="1"/>
          </p:cNvSpPr>
          <p:nvPr>
            <p:ph type="title"/>
          </p:nvPr>
        </p:nvSpPr>
        <p:spPr>
          <a:prstGeom prst="rect">
            <a:avLst/>
          </a:prstGeom>
        </p:spPr>
        <p:txBody>
          <a:bodyPr vert="horz" wrap="square" lIns="0" tIns="151972" rIns="0" bIns="0" rtlCol="0">
            <a:spAutoFit/>
          </a:bodyPr>
          <a:lstStyle/>
          <a:p>
            <a:pPr marL="497205">
              <a:lnSpc>
                <a:spcPct val="100000"/>
              </a:lnSpc>
            </a:pPr>
            <a:r>
              <a:rPr sz="3000" dirty="0">
                <a:solidFill>
                  <a:srgbClr val="F07E2F"/>
                </a:solidFill>
              </a:rPr>
              <a:t>143 385</a:t>
            </a:r>
            <a:endParaRPr sz="3000"/>
          </a:p>
        </p:txBody>
      </p:sp>
      <p:sp>
        <p:nvSpPr>
          <p:cNvPr id="51" name="object 51"/>
          <p:cNvSpPr/>
          <p:nvPr/>
        </p:nvSpPr>
        <p:spPr>
          <a:xfrm>
            <a:off x="4544350" y="3321021"/>
            <a:ext cx="440766" cy="1107038"/>
          </a:xfrm>
          <a:prstGeom prst="rect">
            <a:avLst/>
          </a:prstGeom>
          <a:blipFill>
            <a:blip r:embed="rId3" cstate="print"/>
            <a:stretch>
              <a:fillRect/>
            </a:stretch>
          </a:blipFill>
        </p:spPr>
        <p:txBody>
          <a:bodyPr wrap="square" lIns="0" tIns="0" rIns="0" bIns="0" rtlCol="0"/>
          <a:lstStyle/>
          <a:p>
            <a:endParaRPr/>
          </a:p>
        </p:txBody>
      </p:sp>
      <p:sp>
        <p:nvSpPr>
          <p:cNvPr id="52" name="object 52"/>
          <p:cNvSpPr/>
          <p:nvPr/>
        </p:nvSpPr>
        <p:spPr>
          <a:xfrm>
            <a:off x="4573845" y="1866060"/>
            <a:ext cx="360680" cy="250190"/>
          </a:xfrm>
          <a:custGeom>
            <a:avLst/>
            <a:gdLst/>
            <a:ahLst/>
            <a:cxnLst/>
            <a:rect l="l" t="t" r="r" b="b"/>
            <a:pathLst>
              <a:path w="360679" h="250189">
                <a:moveTo>
                  <a:pt x="35973" y="67914"/>
                </a:moveTo>
                <a:lnTo>
                  <a:pt x="4759" y="93983"/>
                </a:lnTo>
                <a:lnTo>
                  <a:pt x="0" y="116012"/>
                </a:lnTo>
                <a:lnTo>
                  <a:pt x="685" y="129021"/>
                </a:lnTo>
                <a:lnTo>
                  <a:pt x="17595" y="176065"/>
                </a:lnTo>
                <a:lnTo>
                  <a:pt x="43276" y="205099"/>
                </a:lnTo>
                <a:lnTo>
                  <a:pt x="78085" y="227696"/>
                </a:lnTo>
                <a:lnTo>
                  <a:pt x="120210" y="242885"/>
                </a:lnTo>
                <a:lnTo>
                  <a:pt x="167840" y="249694"/>
                </a:lnTo>
                <a:lnTo>
                  <a:pt x="186096" y="249234"/>
                </a:lnTo>
                <a:lnTo>
                  <a:pt x="236940" y="242120"/>
                </a:lnTo>
                <a:lnTo>
                  <a:pt x="280010" y="227660"/>
                </a:lnTo>
                <a:lnTo>
                  <a:pt x="180013" y="227660"/>
                </a:lnTo>
                <a:lnTo>
                  <a:pt x="164926" y="223642"/>
                </a:lnTo>
                <a:lnTo>
                  <a:pt x="161243" y="218732"/>
                </a:lnTo>
                <a:lnTo>
                  <a:pt x="116843" y="218732"/>
                </a:lnTo>
                <a:lnTo>
                  <a:pt x="101757" y="214714"/>
                </a:lnTo>
                <a:lnTo>
                  <a:pt x="94449" y="204973"/>
                </a:lnTo>
                <a:lnTo>
                  <a:pt x="99528" y="193450"/>
                </a:lnTo>
                <a:lnTo>
                  <a:pt x="112634" y="187750"/>
                </a:lnTo>
                <a:lnTo>
                  <a:pt x="228708" y="187750"/>
                </a:lnTo>
                <a:lnTo>
                  <a:pt x="238961" y="183294"/>
                </a:lnTo>
                <a:lnTo>
                  <a:pt x="277597" y="183294"/>
                </a:lnTo>
                <a:lnTo>
                  <a:pt x="270409" y="173729"/>
                </a:lnTo>
                <a:lnTo>
                  <a:pt x="275489" y="162206"/>
                </a:lnTo>
                <a:lnTo>
                  <a:pt x="288593" y="156510"/>
                </a:lnTo>
                <a:lnTo>
                  <a:pt x="354542" y="156510"/>
                </a:lnTo>
                <a:lnTo>
                  <a:pt x="357323" y="148407"/>
                </a:lnTo>
                <a:lnTo>
                  <a:pt x="359410" y="138379"/>
                </a:lnTo>
                <a:lnTo>
                  <a:pt x="315370" y="138379"/>
                </a:lnTo>
                <a:lnTo>
                  <a:pt x="300283" y="134365"/>
                </a:lnTo>
                <a:lnTo>
                  <a:pt x="292976" y="124622"/>
                </a:lnTo>
                <a:lnTo>
                  <a:pt x="298057" y="113101"/>
                </a:lnTo>
                <a:lnTo>
                  <a:pt x="311167" y="107409"/>
                </a:lnTo>
                <a:lnTo>
                  <a:pt x="358363" y="107409"/>
                </a:lnTo>
                <a:lnTo>
                  <a:pt x="357358" y="102383"/>
                </a:lnTo>
                <a:lnTo>
                  <a:pt x="355621" y="97231"/>
                </a:lnTo>
                <a:lnTo>
                  <a:pt x="114980" y="97231"/>
                </a:lnTo>
                <a:lnTo>
                  <a:pt x="49622" y="71424"/>
                </a:lnTo>
                <a:lnTo>
                  <a:pt x="35973" y="67914"/>
                </a:lnTo>
                <a:close/>
              </a:path>
              <a:path w="360679" h="250189">
                <a:moveTo>
                  <a:pt x="222468" y="196679"/>
                </a:moveTo>
                <a:lnTo>
                  <a:pt x="175803" y="196679"/>
                </a:lnTo>
                <a:lnTo>
                  <a:pt x="192757" y="199636"/>
                </a:lnTo>
                <a:lnTo>
                  <a:pt x="201577" y="207524"/>
                </a:lnTo>
                <a:lnTo>
                  <a:pt x="197861" y="220461"/>
                </a:lnTo>
                <a:lnTo>
                  <a:pt x="186530" y="226971"/>
                </a:lnTo>
                <a:lnTo>
                  <a:pt x="180013" y="227660"/>
                </a:lnTo>
                <a:lnTo>
                  <a:pt x="280010" y="227660"/>
                </a:lnTo>
                <a:lnTo>
                  <a:pt x="280843" y="227314"/>
                </a:lnTo>
                <a:lnTo>
                  <a:pt x="293700" y="220871"/>
                </a:lnTo>
                <a:lnTo>
                  <a:pt x="304725" y="214261"/>
                </a:lnTo>
                <a:lnTo>
                  <a:pt x="243183" y="214261"/>
                </a:lnTo>
                <a:lnTo>
                  <a:pt x="228095" y="210250"/>
                </a:lnTo>
                <a:lnTo>
                  <a:pt x="220778" y="200513"/>
                </a:lnTo>
                <a:lnTo>
                  <a:pt x="222468" y="196679"/>
                </a:lnTo>
                <a:close/>
              </a:path>
              <a:path w="360679" h="250189">
                <a:moveTo>
                  <a:pt x="228708" y="187750"/>
                </a:moveTo>
                <a:lnTo>
                  <a:pt x="112634" y="187750"/>
                </a:lnTo>
                <a:lnTo>
                  <a:pt x="129587" y="190706"/>
                </a:lnTo>
                <a:lnTo>
                  <a:pt x="138416" y="198590"/>
                </a:lnTo>
                <a:lnTo>
                  <a:pt x="134703" y="211526"/>
                </a:lnTo>
                <a:lnTo>
                  <a:pt x="123377" y="218040"/>
                </a:lnTo>
                <a:lnTo>
                  <a:pt x="116843" y="218732"/>
                </a:lnTo>
                <a:lnTo>
                  <a:pt x="161243" y="218732"/>
                </a:lnTo>
                <a:lnTo>
                  <a:pt x="157619" y="213901"/>
                </a:lnTo>
                <a:lnTo>
                  <a:pt x="162698" y="202378"/>
                </a:lnTo>
                <a:lnTo>
                  <a:pt x="175803" y="196679"/>
                </a:lnTo>
                <a:lnTo>
                  <a:pt x="222468" y="196679"/>
                </a:lnTo>
                <a:lnTo>
                  <a:pt x="225857" y="188990"/>
                </a:lnTo>
                <a:lnTo>
                  <a:pt x="228708" y="187750"/>
                </a:lnTo>
                <a:close/>
              </a:path>
              <a:path w="360679" h="250189">
                <a:moveTo>
                  <a:pt x="277597" y="183294"/>
                </a:moveTo>
                <a:lnTo>
                  <a:pt x="238961" y="183294"/>
                </a:lnTo>
                <a:lnTo>
                  <a:pt x="255917" y="186245"/>
                </a:lnTo>
                <a:lnTo>
                  <a:pt x="264745" y="194124"/>
                </a:lnTo>
                <a:lnTo>
                  <a:pt x="261027" y="207067"/>
                </a:lnTo>
                <a:lnTo>
                  <a:pt x="249698" y="213573"/>
                </a:lnTo>
                <a:lnTo>
                  <a:pt x="243183" y="214261"/>
                </a:lnTo>
                <a:lnTo>
                  <a:pt x="304725" y="214261"/>
                </a:lnTo>
                <a:lnTo>
                  <a:pt x="334901" y="188712"/>
                </a:lnTo>
                <a:lnTo>
                  <a:pt x="335883" y="187477"/>
                </a:lnTo>
                <a:lnTo>
                  <a:pt x="292815" y="187477"/>
                </a:lnTo>
                <a:lnTo>
                  <a:pt x="277727" y="183466"/>
                </a:lnTo>
                <a:lnTo>
                  <a:pt x="277597" y="183294"/>
                </a:lnTo>
                <a:close/>
              </a:path>
              <a:path w="360679" h="250189">
                <a:moveTo>
                  <a:pt x="354542" y="156510"/>
                </a:moveTo>
                <a:lnTo>
                  <a:pt x="288593" y="156510"/>
                </a:lnTo>
                <a:lnTo>
                  <a:pt x="305549" y="159461"/>
                </a:lnTo>
                <a:lnTo>
                  <a:pt x="314376" y="167340"/>
                </a:lnTo>
                <a:lnTo>
                  <a:pt x="310659" y="180282"/>
                </a:lnTo>
                <a:lnTo>
                  <a:pt x="299330" y="186789"/>
                </a:lnTo>
                <a:lnTo>
                  <a:pt x="292815" y="187477"/>
                </a:lnTo>
                <a:lnTo>
                  <a:pt x="335883" y="187477"/>
                </a:lnTo>
                <a:lnTo>
                  <a:pt x="342392" y="179291"/>
                </a:lnTo>
                <a:lnTo>
                  <a:pt x="348660" y="169405"/>
                </a:lnTo>
                <a:lnTo>
                  <a:pt x="353654" y="159096"/>
                </a:lnTo>
                <a:lnTo>
                  <a:pt x="354542" y="156510"/>
                </a:lnTo>
                <a:close/>
              </a:path>
              <a:path w="360679" h="250189">
                <a:moveTo>
                  <a:pt x="358363" y="107409"/>
                </a:moveTo>
                <a:lnTo>
                  <a:pt x="311167" y="107409"/>
                </a:lnTo>
                <a:lnTo>
                  <a:pt x="328121" y="110365"/>
                </a:lnTo>
                <a:lnTo>
                  <a:pt x="336938" y="118253"/>
                </a:lnTo>
                <a:lnTo>
                  <a:pt x="333216" y="131190"/>
                </a:lnTo>
                <a:lnTo>
                  <a:pt x="321879" y="137693"/>
                </a:lnTo>
                <a:lnTo>
                  <a:pt x="315370" y="138379"/>
                </a:lnTo>
                <a:lnTo>
                  <a:pt x="359410" y="138379"/>
                </a:lnTo>
                <a:lnTo>
                  <a:pt x="359617" y="137382"/>
                </a:lnTo>
                <a:lnTo>
                  <a:pt x="360486" y="126064"/>
                </a:lnTo>
                <a:lnTo>
                  <a:pt x="359693" y="114055"/>
                </a:lnTo>
                <a:lnTo>
                  <a:pt x="358363" y="107409"/>
                </a:lnTo>
                <a:close/>
              </a:path>
              <a:path w="360679" h="250189">
                <a:moveTo>
                  <a:pt x="180013" y="0"/>
                </a:moveTo>
                <a:lnTo>
                  <a:pt x="134539" y="3638"/>
                </a:lnTo>
                <a:lnTo>
                  <a:pt x="97682" y="24748"/>
                </a:lnTo>
                <a:lnTo>
                  <a:pt x="96256" y="30963"/>
                </a:lnTo>
                <a:lnTo>
                  <a:pt x="96752" y="36886"/>
                </a:lnTo>
                <a:lnTo>
                  <a:pt x="98575" y="42185"/>
                </a:lnTo>
                <a:lnTo>
                  <a:pt x="101126" y="46525"/>
                </a:lnTo>
                <a:lnTo>
                  <a:pt x="125873" y="71424"/>
                </a:lnTo>
                <a:lnTo>
                  <a:pt x="130996" y="80479"/>
                </a:lnTo>
                <a:lnTo>
                  <a:pt x="129756" y="88671"/>
                </a:lnTo>
                <a:lnTo>
                  <a:pt x="123852" y="94691"/>
                </a:lnTo>
                <a:lnTo>
                  <a:pt x="114980" y="97231"/>
                </a:lnTo>
                <a:lnTo>
                  <a:pt x="355621" y="97231"/>
                </a:lnTo>
                <a:lnTo>
                  <a:pt x="354352" y="93466"/>
                </a:lnTo>
                <a:lnTo>
                  <a:pt x="297014" y="93466"/>
                </a:lnTo>
                <a:lnTo>
                  <a:pt x="280062" y="90511"/>
                </a:lnTo>
                <a:lnTo>
                  <a:pt x="271237" y="82627"/>
                </a:lnTo>
                <a:lnTo>
                  <a:pt x="274446" y="71469"/>
                </a:lnTo>
                <a:lnTo>
                  <a:pt x="162054" y="71469"/>
                </a:lnTo>
                <a:lnTo>
                  <a:pt x="152077" y="68785"/>
                </a:lnTo>
                <a:lnTo>
                  <a:pt x="149074" y="58924"/>
                </a:lnTo>
                <a:lnTo>
                  <a:pt x="155241" y="47700"/>
                </a:lnTo>
                <a:lnTo>
                  <a:pt x="155642" y="47320"/>
                </a:lnTo>
                <a:lnTo>
                  <a:pt x="167292" y="41014"/>
                </a:lnTo>
                <a:lnTo>
                  <a:pt x="224184" y="41014"/>
                </a:lnTo>
                <a:lnTo>
                  <a:pt x="225856" y="37220"/>
                </a:lnTo>
                <a:lnTo>
                  <a:pt x="238956" y="31517"/>
                </a:lnTo>
                <a:lnTo>
                  <a:pt x="299523" y="31517"/>
                </a:lnTo>
                <a:lnTo>
                  <a:pt x="291725" y="26836"/>
                </a:lnTo>
                <a:lnTo>
                  <a:pt x="250295" y="9820"/>
                </a:lnTo>
                <a:lnTo>
                  <a:pt x="202683" y="973"/>
                </a:lnTo>
                <a:lnTo>
                  <a:pt x="185771" y="62"/>
                </a:lnTo>
                <a:lnTo>
                  <a:pt x="180013" y="0"/>
                </a:lnTo>
                <a:close/>
              </a:path>
              <a:path w="360679" h="250189">
                <a:moveTo>
                  <a:pt x="299523" y="31517"/>
                </a:moveTo>
                <a:lnTo>
                  <a:pt x="238956" y="31517"/>
                </a:lnTo>
                <a:lnTo>
                  <a:pt x="255914" y="34470"/>
                </a:lnTo>
                <a:lnTo>
                  <a:pt x="264743" y="42348"/>
                </a:lnTo>
                <a:lnTo>
                  <a:pt x="261029" y="55291"/>
                </a:lnTo>
                <a:lnTo>
                  <a:pt x="249705" y="61805"/>
                </a:lnTo>
                <a:lnTo>
                  <a:pt x="243183" y="62496"/>
                </a:lnTo>
                <a:lnTo>
                  <a:pt x="292815" y="62496"/>
                </a:lnTo>
                <a:lnTo>
                  <a:pt x="307896" y="66510"/>
                </a:lnTo>
                <a:lnTo>
                  <a:pt x="315209" y="76253"/>
                </a:lnTo>
                <a:lnTo>
                  <a:pt x="310124" y="87774"/>
                </a:lnTo>
                <a:lnTo>
                  <a:pt x="297014" y="93466"/>
                </a:lnTo>
                <a:lnTo>
                  <a:pt x="354352" y="93466"/>
                </a:lnTo>
                <a:lnTo>
                  <a:pt x="334026" y="60012"/>
                </a:lnTo>
                <a:lnTo>
                  <a:pt x="303829" y="34102"/>
                </a:lnTo>
                <a:lnTo>
                  <a:pt x="299523" y="31517"/>
                </a:lnTo>
                <a:close/>
              </a:path>
              <a:path w="360679" h="250189">
                <a:moveTo>
                  <a:pt x="224184" y="41014"/>
                </a:moveTo>
                <a:lnTo>
                  <a:pt x="167292" y="41014"/>
                </a:lnTo>
                <a:lnTo>
                  <a:pt x="177268" y="43699"/>
                </a:lnTo>
                <a:lnTo>
                  <a:pt x="179896" y="53610"/>
                </a:lnTo>
                <a:lnTo>
                  <a:pt x="173708" y="65169"/>
                </a:lnTo>
                <a:lnTo>
                  <a:pt x="162054" y="71469"/>
                </a:lnTo>
                <a:lnTo>
                  <a:pt x="274446" y="71469"/>
                </a:lnTo>
                <a:lnTo>
                  <a:pt x="274957" y="69691"/>
                </a:lnTo>
                <a:lnTo>
                  <a:pt x="286290" y="63185"/>
                </a:lnTo>
                <a:lnTo>
                  <a:pt x="292815" y="62496"/>
                </a:lnTo>
                <a:lnTo>
                  <a:pt x="243183" y="62496"/>
                </a:lnTo>
                <a:lnTo>
                  <a:pt x="228098" y="58482"/>
                </a:lnTo>
                <a:lnTo>
                  <a:pt x="220779" y="48742"/>
                </a:lnTo>
                <a:lnTo>
                  <a:pt x="224184" y="41014"/>
                </a:lnTo>
                <a:close/>
              </a:path>
            </a:pathLst>
          </a:custGeom>
          <a:solidFill>
            <a:srgbClr val="93ACDA"/>
          </a:solidFill>
        </p:spPr>
        <p:txBody>
          <a:bodyPr wrap="square" lIns="0" tIns="0" rIns="0" bIns="0" rtlCol="0"/>
          <a:lstStyle/>
          <a:p>
            <a:endParaRPr/>
          </a:p>
        </p:txBody>
      </p:sp>
      <p:sp>
        <p:nvSpPr>
          <p:cNvPr id="53" name="object 53"/>
          <p:cNvSpPr/>
          <p:nvPr/>
        </p:nvSpPr>
        <p:spPr>
          <a:xfrm>
            <a:off x="4721849" y="1569556"/>
            <a:ext cx="213360" cy="211454"/>
          </a:xfrm>
          <a:custGeom>
            <a:avLst/>
            <a:gdLst/>
            <a:ahLst/>
            <a:cxnLst/>
            <a:rect l="l" t="t" r="r" b="b"/>
            <a:pathLst>
              <a:path w="213360" h="211455">
                <a:moveTo>
                  <a:pt x="197904" y="0"/>
                </a:moveTo>
                <a:lnTo>
                  <a:pt x="188988" y="2197"/>
                </a:lnTo>
                <a:lnTo>
                  <a:pt x="185648" y="5499"/>
                </a:lnTo>
                <a:lnTo>
                  <a:pt x="35648" y="142887"/>
                </a:lnTo>
                <a:lnTo>
                  <a:pt x="2235" y="183667"/>
                </a:lnTo>
                <a:lnTo>
                  <a:pt x="0" y="187706"/>
                </a:lnTo>
                <a:lnTo>
                  <a:pt x="2235" y="194691"/>
                </a:lnTo>
                <a:lnTo>
                  <a:pt x="15976" y="208280"/>
                </a:lnTo>
                <a:lnTo>
                  <a:pt x="23025" y="210845"/>
                </a:lnTo>
                <a:lnTo>
                  <a:pt x="27114" y="208280"/>
                </a:lnTo>
                <a:lnTo>
                  <a:pt x="68326" y="175221"/>
                </a:lnTo>
                <a:lnTo>
                  <a:pt x="207924" y="26809"/>
                </a:lnTo>
                <a:lnTo>
                  <a:pt x="211645" y="22771"/>
                </a:lnTo>
                <a:lnTo>
                  <a:pt x="213131" y="15417"/>
                </a:lnTo>
                <a:lnTo>
                  <a:pt x="205701" y="7708"/>
                </a:lnTo>
                <a:lnTo>
                  <a:pt x="197904" y="0"/>
                </a:lnTo>
                <a:close/>
              </a:path>
            </a:pathLst>
          </a:custGeom>
          <a:solidFill>
            <a:srgbClr val="93ACDA"/>
          </a:solidFill>
        </p:spPr>
        <p:txBody>
          <a:bodyPr wrap="square" lIns="0" tIns="0" rIns="0" bIns="0" rtlCol="0"/>
          <a:lstStyle/>
          <a:p>
            <a:endParaRPr/>
          </a:p>
        </p:txBody>
      </p:sp>
      <p:sp>
        <p:nvSpPr>
          <p:cNvPr id="54" name="object 54"/>
          <p:cNvSpPr/>
          <p:nvPr/>
        </p:nvSpPr>
        <p:spPr>
          <a:xfrm>
            <a:off x="4628351" y="1773060"/>
            <a:ext cx="100965" cy="93980"/>
          </a:xfrm>
          <a:custGeom>
            <a:avLst/>
            <a:gdLst/>
            <a:ahLst/>
            <a:cxnLst/>
            <a:rect l="l" t="t" r="r" b="b"/>
            <a:pathLst>
              <a:path w="100964" h="93980">
                <a:moveTo>
                  <a:pt x="59044" y="0"/>
                </a:moveTo>
                <a:lnTo>
                  <a:pt x="25758" y="22027"/>
                </a:lnTo>
                <a:lnTo>
                  <a:pt x="23035" y="45919"/>
                </a:lnTo>
                <a:lnTo>
                  <a:pt x="17741" y="64701"/>
                </a:lnTo>
                <a:lnTo>
                  <a:pt x="8806" y="76073"/>
                </a:lnTo>
                <a:lnTo>
                  <a:pt x="0" y="81832"/>
                </a:lnTo>
                <a:lnTo>
                  <a:pt x="9822" y="88610"/>
                </a:lnTo>
                <a:lnTo>
                  <a:pt x="20463" y="92427"/>
                </a:lnTo>
                <a:lnTo>
                  <a:pt x="31621" y="93614"/>
                </a:lnTo>
                <a:lnTo>
                  <a:pt x="42993" y="92503"/>
                </a:lnTo>
                <a:lnTo>
                  <a:pt x="84565" y="71694"/>
                </a:lnTo>
                <a:lnTo>
                  <a:pt x="100568" y="37123"/>
                </a:lnTo>
                <a:lnTo>
                  <a:pt x="98747" y="25987"/>
                </a:lnTo>
                <a:lnTo>
                  <a:pt x="93632" y="15943"/>
                </a:lnTo>
                <a:lnTo>
                  <a:pt x="82493" y="6920"/>
                </a:lnTo>
                <a:lnTo>
                  <a:pt x="70780" y="1663"/>
                </a:lnTo>
                <a:lnTo>
                  <a:pt x="59044" y="0"/>
                </a:lnTo>
                <a:close/>
              </a:path>
            </a:pathLst>
          </a:custGeom>
          <a:solidFill>
            <a:srgbClr val="93ACDA"/>
          </a:solidFill>
        </p:spPr>
        <p:txBody>
          <a:bodyPr wrap="square" lIns="0" tIns="0" rIns="0" bIns="0" rtlCol="0"/>
          <a:lstStyle/>
          <a:p>
            <a:endParaRPr/>
          </a:p>
        </p:txBody>
      </p:sp>
      <p:sp>
        <p:nvSpPr>
          <p:cNvPr id="55" name="object 55"/>
          <p:cNvSpPr/>
          <p:nvPr/>
        </p:nvSpPr>
        <p:spPr>
          <a:xfrm>
            <a:off x="1357316" y="3536441"/>
            <a:ext cx="631825" cy="437515"/>
          </a:xfrm>
          <a:custGeom>
            <a:avLst/>
            <a:gdLst/>
            <a:ahLst/>
            <a:cxnLst/>
            <a:rect l="l" t="t" r="r" b="b"/>
            <a:pathLst>
              <a:path w="631825" h="437514">
                <a:moveTo>
                  <a:pt x="60491" y="118736"/>
                </a:moveTo>
                <a:lnTo>
                  <a:pt x="23428" y="137264"/>
                </a:lnTo>
                <a:lnTo>
                  <a:pt x="4771" y="178402"/>
                </a:lnTo>
                <a:lnTo>
                  <a:pt x="0" y="210563"/>
                </a:lnTo>
                <a:lnTo>
                  <a:pt x="1013" y="229705"/>
                </a:lnTo>
                <a:lnTo>
                  <a:pt x="15980" y="283793"/>
                </a:lnTo>
                <a:lnTo>
                  <a:pt x="47131" y="331831"/>
                </a:lnTo>
                <a:lnTo>
                  <a:pt x="75805" y="359835"/>
                </a:lnTo>
                <a:lnTo>
                  <a:pt x="110047" y="384160"/>
                </a:lnTo>
                <a:lnTo>
                  <a:pt x="149205" y="404409"/>
                </a:lnTo>
                <a:lnTo>
                  <a:pt x="192630" y="420186"/>
                </a:lnTo>
                <a:lnTo>
                  <a:pt x="239671" y="431095"/>
                </a:lnTo>
                <a:lnTo>
                  <a:pt x="289714" y="436741"/>
                </a:lnTo>
                <a:lnTo>
                  <a:pt x="315590" y="437464"/>
                </a:lnTo>
                <a:lnTo>
                  <a:pt x="341515" y="436740"/>
                </a:lnTo>
                <a:lnTo>
                  <a:pt x="391511" y="431123"/>
                </a:lnTo>
                <a:lnTo>
                  <a:pt x="438556" y="420314"/>
                </a:lnTo>
                <a:lnTo>
                  <a:pt x="481989" y="404759"/>
                </a:lnTo>
                <a:lnTo>
                  <a:pt x="495604" y="398398"/>
                </a:lnTo>
                <a:lnTo>
                  <a:pt x="315590" y="398398"/>
                </a:lnTo>
                <a:lnTo>
                  <a:pt x="299282" y="395964"/>
                </a:lnTo>
                <a:lnTo>
                  <a:pt x="286360" y="389410"/>
                </a:lnTo>
                <a:lnTo>
                  <a:pt x="280711" y="382777"/>
                </a:lnTo>
                <a:lnTo>
                  <a:pt x="205049" y="382777"/>
                </a:lnTo>
                <a:lnTo>
                  <a:pt x="188735" y="380343"/>
                </a:lnTo>
                <a:lnTo>
                  <a:pt x="175815" y="373789"/>
                </a:lnTo>
                <a:lnTo>
                  <a:pt x="167688" y="364243"/>
                </a:lnTo>
                <a:lnTo>
                  <a:pt x="169152" y="349681"/>
                </a:lnTo>
                <a:lnTo>
                  <a:pt x="175740" y="338774"/>
                </a:lnTo>
                <a:lnTo>
                  <a:pt x="186372" y="331621"/>
                </a:lnTo>
                <a:lnTo>
                  <a:pt x="199966" y="328319"/>
                </a:lnTo>
                <a:lnTo>
                  <a:pt x="400758" y="328319"/>
                </a:lnTo>
                <a:lnTo>
                  <a:pt x="407459" y="323811"/>
                </a:lnTo>
                <a:lnTo>
                  <a:pt x="421049" y="320509"/>
                </a:lnTo>
                <a:lnTo>
                  <a:pt x="486528" y="320509"/>
                </a:lnTo>
                <a:lnTo>
                  <a:pt x="483756" y="319103"/>
                </a:lnTo>
                <a:lnTo>
                  <a:pt x="475626" y="309557"/>
                </a:lnTo>
                <a:lnTo>
                  <a:pt x="477091" y="295000"/>
                </a:lnTo>
                <a:lnTo>
                  <a:pt x="483684" y="284096"/>
                </a:lnTo>
                <a:lnTo>
                  <a:pt x="494320" y="276945"/>
                </a:lnTo>
                <a:lnTo>
                  <a:pt x="507913" y="273645"/>
                </a:lnTo>
                <a:lnTo>
                  <a:pt x="621309" y="273645"/>
                </a:lnTo>
                <a:lnTo>
                  <a:pt x="622251" y="271386"/>
                </a:lnTo>
                <a:lnTo>
                  <a:pt x="627294" y="254279"/>
                </a:lnTo>
                <a:lnTo>
                  <a:pt x="629422" y="242163"/>
                </a:lnTo>
                <a:lnTo>
                  <a:pt x="552470" y="242163"/>
                </a:lnTo>
                <a:lnTo>
                  <a:pt x="536157" y="239729"/>
                </a:lnTo>
                <a:lnTo>
                  <a:pt x="523234" y="233178"/>
                </a:lnTo>
                <a:lnTo>
                  <a:pt x="515101" y="223636"/>
                </a:lnTo>
                <a:lnTo>
                  <a:pt x="516563" y="209074"/>
                </a:lnTo>
                <a:lnTo>
                  <a:pt x="523150" y="198167"/>
                </a:lnTo>
                <a:lnTo>
                  <a:pt x="533779" y="191012"/>
                </a:lnTo>
                <a:lnTo>
                  <a:pt x="547368" y="187706"/>
                </a:lnTo>
                <a:lnTo>
                  <a:pt x="628089" y="187706"/>
                </a:lnTo>
                <a:lnTo>
                  <a:pt x="627294" y="183181"/>
                </a:lnTo>
                <a:lnTo>
                  <a:pt x="623453" y="170150"/>
                </a:lnTo>
                <a:lnTo>
                  <a:pt x="201781" y="170150"/>
                </a:lnTo>
                <a:lnTo>
                  <a:pt x="191719" y="169073"/>
                </a:lnTo>
                <a:lnTo>
                  <a:pt x="87409" y="124980"/>
                </a:lnTo>
                <a:lnTo>
                  <a:pt x="73189" y="120273"/>
                </a:lnTo>
                <a:lnTo>
                  <a:pt x="60491" y="118736"/>
                </a:lnTo>
                <a:close/>
              </a:path>
              <a:path w="631825" h="437514">
                <a:moveTo>
                  <a:pt x="390027" y="343940"/>
                </a:moveTo>
                <a:lnTo>
                  <a:pt x="310508" y="343940"/>
                </a:lnTo>
                <a:lnTo>
                  <a:pt x="328441" y="345871"/>
                </a:lnTo>
                <a:lnTo>
                  <a:pt x="342268" y="351400"/>
                </a:lnTo>
                <a:lnTo>
                  <a:pt x="351344" y="359639"/>
                </a:lnTo>
                <a:lnTo>
                  <a:pt x="355026" y="369699"/>
                </a:lnTo>
                <a:lnTo>
                  <a:pt x="351754" y="381430"/>
                </a:lnTo>
                <a:lnTo>
                  <a:pt x="342755" y="390731"/>
                </a:lnTo>
                <a:lnTo>
                  <a:pt x="329365" y="396676"/>
                </a:lnTo>
                <a:lnTo>
                  <a:pt x="315590" y="398398"/>
                </a:lnTo>
                <a:lnTo>
                  <a:pt x="495604" y="398398"/>
                </a:lnTo>
                <a:lnTo>
                  <a:pt x="502148" y="395342"/>
                </a:lnTo>
                <a:lnTo>
                  <a:pt x="521160" y="384904"/>
                </a:lnTo>
                <a:lnTo>
                  <a:pt x="536662" y="374967"/>
                </a:lnTo>
                <a:lnTo>
                  <a:pt x="426131" y="374967"/>
                </a:lnTo>
                <a:lnTo>
                  <a:pt x="409822" y="372532"/>
                </a:lnTo>
                <a:lnTo>
                  <a:pt x="396901" y="365979"/>
                </a:lnTo>
                <a:lnTo>
                  <a:pt x="388771" y="356433"/>
                </a:lnTo>
                <a:lnTo>
                  <a:pt x="390027" y="343940"/>
                </a:lnTo>
                <a:close/>
              </a:path>
              <a:path w="631825" h="437514">
                <a:moveTo>
                  <a:pt x="400758" y="328319"/>
                </a:moveTo>
                <a:lnTo>
                  <a:pt x="199966" y="328319"/>
                </a:lnTo>
                <a:lnTo>
                  <a:pt x="217899" y="330248"/>
                </a:lnTo>
                <a:lnTo>
                  <a:pt x="231726" y="335774"/>
                </a:lnTo>
                <a:lnTo>
                  <a:pt x="240803" y="344012"/>
                </a:lnTo>
                <a:lnTo>
                  <a:pt x="244485" y="354076"/>
                </a:lnTo>
                <a:lnTo>
                  <a:pt x="241213" y="365808"/>
                </a:lnTo>
                <a:lnTo>
                  <a:pt x="232215" y="375110"/>
                </a:lnTo>
                <a:lnTo>
                  <a:pt x="218826" y="381055"/>
                </a:lnTo>
                <a:lnTo>
                  <a:pt x="205049" y="382777"/>
                </a:lnTo>
                <a:lnTo>
                  <a:pt x="280711" y="382777"/>
                </a:lnTo>
                <a:lnTo>
                  <a:pt x="278230" y="379864"/>
                </a:lnTo>
                <a:lnTo>
                  <a:pt x="279695" y="365308"/>
                </a:lnTo>
                <a:lnTo>
                  <a:pt x="286285" y="354401"/>
                </a:lnTo>
                <a:lnTo>
                  <a:pt x="296918" y="347245"/>
                </a:lnTo>
                <a:lnTo>
                  <a:pt x="310508" y="343940"/>
                </a:lnTo>
                <a:lnTo>
                  <a:pt x="390027" y="343940"/>
                </a:lnTo>
                <a:lnTo>
                  <a:pt x="390235" y="341871"/>
                </a:lnTo>
                <a:lnTo>
                  <a:pt x="396826" y="330964"/>
                </a:lnTo>
                <a:lnTo>
                  <a:pt x="400758" y="328319"/>
                </a:lnTo>
                <a:close/>
              </a:path>
              <a:path w="631825" h="437514">
                <a:moveTo>
                  <a:pt x="486528" y="320509"/>
                </a:moveTo>
                <a:lnTo>
                  <a:pt x="421049" y="320509"/>
                </a:lnTo>
                <a:lnTo>
                  <a:pt x="438981" y="322437"/>
                </a:lnTo>
                <a:lnTo>
                  <a:pt x="452808" y="327964"/>
                </a:lnTo>
                <a:lnTo>
                  <a:pt x="461885" y="336202"/>
                </a:lnTo>
                <a:lnTo>
                  <a:pt x="465566" y="346268"/>
                </a:lnTo>
                <a:lnTo>
                  <a:pt x="462295" y="357998"/>
                </a:lnTo>
                <a:lnTo>
                  <a:pt x="453296" y="367299"/>
                </a:lnTo>
                <a:lnTo>
                  <a:pt x="439907" y="373245"/>
                </a:lnTo>
                <a:lnTo>
                  <a:pt x="426131" y="374967"/>
                </a:lnTo>
                <a:lnTo>
                  <a:pt x="536662" y="374967"/>
                </a:lnTo>
                <a:lnTo>
                  <a:pt x="570507" y="348033"/>
                </a:lnTo>
                <a:lnTo>
                  <a:pt x="589033" y="328091"/>
                </a:lnTo>
                <a:lnTo>
                  <a:pt x="512986" y="328091"/>
                </a:lnTo>
                <a:lnTo>
                  <a:pt x="496678" y="325656"/>
                </a:lnTo>
                <a:lnTo>
                  <a:pt x="486528" y="320509"/>
                </a:lnTo>
                <a:close/>
              </a:path>
              <a:path w="631825" h="437514">
                <a:moveTo>
                  <a:pt x="621309" y="273645"/>
                </a:moveTo>
                <a:lnTo>
                  <a:pt x="507913" y="273645"/>
                </a:lnTo>
                <a:lnTo>
                  <a:pt x="525845" y="275575"/>
                </a:lnTo>
                <a:lnTo>
                  <a:pt x="539671" y="281103"/>
                </a:lnTo>
                <a:lnTo>
                  <a:pt x="548746" y="289342"/>
                </a:lnTo>
                <a:lnTo>
                  <a:pt x="552423" y="299404"/>
                </a:lnTo>
                <a:lnTo>
                  <a:pt x="549149" y="311129"/>
                </a:lnTo>
                <a:lnTo>
                  <a:pt x="540147" y="320428"/>
                </a:lnTo>
                <a:lnTo>
                  <a:pt x="526754" y="326371"/>
                </a:lnTo>
                <a:lnTo>
                  <a:pt x="512986" y="328091"/>
                </a:lnTo>
                <a:lnTo>
                  <a:pt x="589033" y="328091"/>
                </a:lnTo>
                <a:lnTo>
                  <a:pt x="596186" y="319375"/>
                </a:lnTo>
                <a:lnTo>
                  <a:pt x="606616" y="303990"/>
                </a:lnTo>
                <a:lnTo>
                  <a:pt x="615331" y="287975"/>
                </a:lnTo>
                <a:lnTo>
                  <a:pt x="621309" y="273645"/>
                </a:lnTo>
                <a:close/>
              </a:path>
              <a:path w="631825" h="437514">
                <a:moveTo>
                  <a:pt x="628089" y="187706"/>
                </a:moveTo>
                <a:lnTo>
                  <a:pt x="547368" y="187706"/>
                </a:lnTo>
                <a:lnTo>
                  <a:pt x="565306" y="189633"/>
                </a:lnTo>
                <a:lnTo>
                  <a:pt x="579137" y="195155"/>
                </a:lnTo>
                <a:lnTo>
                  <a:pt x="588217" y="203389"/>
                </a:lnTo>
                <a:lnTo>
                  <a:pt x="591905" y="213448"/>
                </a:lnTo>
                <a:lnTo>
                  <a:pt x="588635" y="225186"/>
                </a:lnTo>
                <a:lnTo>
                  <a:pt x="579640" y="234491"/>
                </a:lnTo>
                <a:lnTo>
                  <a:pt x="566255" y="240438"/>
                </a:lnTo>
                <a:lnTo>
                  <a:pt x="552470" y="242163"/>
                </a:lnTo>
                <a:lnTo>
                  <a:pt x="629422" y="242163"/>
                </a:lnTo>
                <a:lnTo>
                  <a:pt x="630380" y="236709"/>
                </a:lnTo>
                <a:lnTo>
                  <a:pt x="631426" y="218732"/>
                </a:lnTo>
                <a:lnTo>
                  <a:pt x="630380" y="200753"/>
                </a:lnTo>
                <a:lnTo>
                  <a:pt x="628089" y="187706"/>
                </a:lnTo>
                <a:close/>
              </a:path>
              <a:path w="631825" h="437514">
                <a:moveTo>
                  <a:pt x="315590" y="0"/>
                </a:moveTo>
                <a:lnTo>
                  <a:pt x="265427" y="2188"/>
                </a:lnTo>
                <a:lnTo>
                  <a:pt x="227644" y="8172"/>
                </a:lnTo>
                <a:lnTo>
                  <a:pt x="190773" y="22360"/>
                </a:lnTo>
                <a:lnTo>
                  <a:pt x="169045" y="58728"/>
                </a:lnTo>
                <a:lnTo>
                  <a:pt x="169893" y="64555"/>
                </a:lnTo>
                <a:lnTo>
                  <a:pt x="220848" y="124980"/>
                </a:lnTo>
                <a:lnTo>
                  <a:pt x="227504" y="134086"/>
                </a:lnTo>
                <a:lnTo>
                  <a:pt x="230111" y="143020"/>
                </a:lnTo>
                <a:lnTo>
                  <a:pt x="229221" y="151355"/>
                </a:lnTo>
                <a:lnTo>
                  <a:pt x="225390" y="158664"/>
                </a:lnTo>
                <a:lnTo>
                  <a:pt x="219170" y="164517"/>
                </a:lnTo>
                <a:lnTo>
                  <a:pt x="211116" y="168489"/>
                </a:lnTo>
                <a:lnTo>
                  <a:pt x="201781" y="170150"/>
                </a:lnTo>
                <a:lnTo>
                  <a:pt x="623453" y="170150"/>
                </a:lnTo>
                <a:lnTo>
                  <a:pt x="622251" y="166073"/>
                </a:lnTo>
                <a:lnTo>
                  <a:pt x="621310" y="163816"/>
                </a:lnTo>
                <a:lnTo>
                  <a:pt x="518088" y="163816"/>
                </a:lnTo>
                <a:lnTo>
                  <a:pt x="500154" y="161889"/>
                </a:lnTo>
                <a:lnTo>
                  <a:pt x="486326" y="156364"/>
                </a:lnTo>
                <a:lnTo>
                  <a:pt x="477247" y="148128"/>
                </a:lnTo>
                <a:lnTo>
                  <a:pt x="473564" y="138066"/>
                </a:lnTo>
                <a:lnTo>
                  <a:pt x="476835" y="126329"/>
                </a:lnTo>
                <a:lnTo>
                  <a:pt x="478233" y="124884"/>
                </a:lnTo>
                <a:lnTo>
                  <a:pt x="276768" y="124884"/>
                </a:lnTo>
                <a:lnTo>
                  <a:pt x="268804" y="122092"/>
                </a:lnTo>
                <a:lnTo>
                  <a:pt x="262570" y="112628"/>
                </a:lnTo>
                <a:lnTo>
                  <a:pt x="261977" y="101666"/>
                </a:lnTo>
                <a:lnTo>
                  <a:pt x="266432" y="90581"/>
                </a:lnTo>
                <a:lnTo>
                  <a:pt x="272956" y="82803"/>
                </a:lnTo>
                <a:lnTo>
                  <a:pt x="284446" y="74610"/>
                </a:lnTo>
                <a:lnTo>
                  <a:pt x="296212" y="71473"/>
                </a:lnTo>
                <a:lnTo>
                  <a:pt x="393133" y="71473"/>
                </a:lnTo>
                <a:lnTo>
                  <a:pt x="396826" y="65361"/>
                </a:lnTo>
                <a:lnTo>
                  <a:pt x="407459" y="58205"/>
                </a:lnTo>
                <a:lnTo>
                  <a:pt x="421049" y="54901"/>
                </a:lnTo>
                <a:lnTo>
                  <a:pt x="524820" y="54901"/>
                </a:lnTo>
                <a:lnTo>
                  <a:pt x="521160" y="52555"/>
                </a:lnTo>
                <a:lnTo>
                  <a:pt x="481989" y="32701"/>
                </a:lnTo>
                <a:lnTo>
                  <a:pt x="438556" y="17147"/>
                </a:lnTo>
                <a:lnTo>
                  <a:pt x="391511" y="6340"/>
                </a:lnTo>
                <a:lnTo>
                  <a:pt x="341502" y="723"/>
                </a:lnTo>
                <a:lnTo>
                  <a:pt x="315590" y="0"/>
                </a:lnTo>
                <a:close/>
              </a:path>
              <a:path w="631825" h="437514">
                <a:moveTo>
                  <a:pt x="524820" y="54901"/>
                </a:moveTo>
                <a:lnTo>
                  <a:pt x="421049" y="54901"/>
                </a:lnTo>
                <a:lnTo>
                  <a:pt x="438981" y="56831"/>
                </a:lnTo>
                <a:lnTo>
                  <a:pt x="452808" y="62361"/>
                </a:lnTo>
                <a:lnTo>
                  <a:pt x="461885" y="70600"/>
                </a:lnTo>
                <a:lnTo>
                  <a:pt x="465566" y="80660"/>
                </a:lnTo>
                <a:lnTo>
                  <a:pt x="462295" y="92391"/>
                </a:lnTo>
                <a:lnTo>
                  <a:pt x="453296" y="101692"/>
                </a:lnTo>
                <a:lnTo>
                  <a:pt x="439906" y="107637"/>
                </a:lnTo>
                <a:lnTo>
                  <a:pt x="426131" y="109359"/>
                </a:lnTo>
                <a:lnTo>
                  <a:pt x="512986" y="109359"/>
                </a:lnTo>
                <a:lnTo>
                  <a:pt x="529299" y="111793"/>
                </a:lnTo>
                <a:lnTo>
                  <a:pt x="542223" y="118344"/>
                </a:lnTo>
                <a:lnTo>
                  <a:pt x="550355" y="127887"/>
                </a:lnTo>
                <a:lnTo>
                  <a:pt x="548894" y="142448"/>
                </a:lnTo>
                <a:lnTo>
                  <a:pt x="542307" y="153355"/>
                </a:lnTo>
                <a:lnTo>
                  <a:pt x="531678" y="160511"/>
                </a:lnTo>
                <a:lnTo>
                  <a:pt x="518088" y="163816"/>
                </a:lnTo>
                <a:lnTo>
                  <a:pt x="621310" y="163816"/>
                </a:lnTo>
                <a:lnTo>
                  <a:pt x="596186" y="118083"/>
                </a:lnTo>
                <a:lnTo>
                  <a:pt x="570507" y="89425"/>
                </a:lnTo>
                <a:lnTo>
                  <a:pt x="538945" y="63955"/>
                </a:lnTo>
                <a:lnTo>
                  <a:pt x="524820" y="54901"/>
                </a:lnTo>
                <a:close/>
              </a:path>
              <a:path w="631825" h="437514">
                <a:moveTo>
                  <a:pt x="393133" y="71473"/>
                </a:moveTo>
                <a:lnTo>
                  <a:pt x="296212" y="71473"/>
                </a:lnTo>
                <a:lnTo>
                  <a:pt x="306612" y="73503"/>
                </a:lnTo>
                <a:lnTo>
                  <a:pt x="313534" y="83313"/>
                </a:lnTo>
                <a:lnTo>
                  <a:pt x="286738" y="123379"/>
                </a:lnTo>
                <a:lnTo>
                  <a:pt x="276768" y="124884"/>
                </a:lnTo>
                <a:lnTo>
                  <a:pt x="478233" y="124884"/>
                </a:lnTo>
                <a:lnTo>
                  <a:pt x="485835" y="117026"/>
                </a:lnTo>
                <a:lnTo>
                  <a:pt x="499223" y="111080"/>
                </a:lnTo>
                <a:lnTo>
                  <a:pt x="512986" y="109359"/>
                </a:lnTo>
                <a:lnTo>
                  <a:pt x="426131" y="109359"/>
                </a:lnTo>
                <a:lnTo>
                  <a:pt x="409822" y="106924"/>
                </a:lnTo>
                <a:lnTo>
                  <a:pt x="396901" y="100371"/>
                </a:lnTo>
                <a:lnTo>
                  <a:pt x="388771" y="90825"/>
                </a:lnTo>
                <a:lnTo>
                  <a:pt x="390238" y="76264"/>
                </a:lnTo>
                <a:lnTo>
                  <a:pt x="393133" y="71473"/>
                </a:lnTo>
                <a:close/>
              </a:path>
            </a:pathLst>
          </a:custGeom>
          <a:solidFill>
            <a:srgbClr val="FFFFFF"/>
          </a:solidFill>
        </p:spPr>
        <p:txBody>
          <a:bodyPr wrap="square" lIns="0" tIns="0" rIns="0" bIns="0" rtlCol="0"/>
          <a:lstStyle/>
          <a:p>
            <a:endParaRPr/>
          </a:p>
        </p:txBody>
      </p:sp>
      <p:sp>
        <p:nvSpPr>
          <p:cNvPr id="56" name="object 56"/>
          <p:cNvSpPr/>
          <p:nvPr/>
        </p:nvSpPr>
        <p:spPr>
          <a:xfrm>
            <a:off x="1539673" y="2980369"/>
            <a:ext cx="366395" cy="361950"/>
          </a:xfrm>
          <a:custGeom>
            <a:avLst/>
            <a:gdLst/>
            <a:ahLst/>
            <a:cxnLst/>
            <a:rect l="l" t="t" r="r" b="b"/>
            <a:pathLst>
              <a:path w="366394" h="361950">
                <a:moveTo>
                  <a:pt x="332963" y="0"/>
                </a:moveTo>
                <a:lnTo>
                  <a:pt x="324051" y="3443"/>
                </a:lnTo>
                <a:lnTo>
                  <a:pt x="59665" y="245438"/>
                </a:lnTo>
                <a:lnTo>
                  <a:pt x="1182" y="316787"/>
                </a:lnTo>
                <a:lnTo>
                  <a:pt x="0" y="326779"/>
                </a:lnTo>
                <a:lnTo>
                  <a:pt x="4872" y="338484"/>
                </a:lnTo>
                <a:lnTo>
                  <a:pt x="16130" y="350861"/>
                </a:lnTo>
                <a:lnTo>
                  <a:pt x="27316" y="358866"/>
                </a:lnTo>
                <a:lnTo>
                  <a:pt x="38566" y="361619"/>
                </a:lnTo>
                <a:lnTo>
                  <a:pt x="116841" y="302004"/>
                </a:lnTo>
                <a:lnTo>
                  <a:pt x="361151" y="42289"/>
                </a:lnTo>
                <a:lnTo>
                  <a:pt x="365783" y="33983"/>
                </a:lnTo>
                <a:lnTo>
                  <a:pt x="365827" y="23174"/>
                </a:lnTo>
                <a:lnTo>
                  <a:pt x="359051" y="10842"/>
                </a:lnTo>
                <a:lnTo>
                  <a:pt x="357252" y="8862"/>
                </a:lnTo>
                <a:lnTo>
                  <a:pt x="344675" y="954"/>
                </a:lnTo>
                <a:lnTo>
                  <a:pt x="332963" y="0"/>
                </a:lnTo>
                <a:close/>
              </a:path>
            </a:pathLst>
          </a:custGeom>
          <a:solidFill>
            <a:srgbClr val="FFFFFF"/>
          </a:solidFill>
        </p:spPr>
        <p:txBody>
          <a:bodyPr wrap="square" lIns="0" tIns="0" rIns="0" bIns="0" rtlCol="0"/>
          <a:lstStyle/>
          <a:p>
            <a:endParaRPr/>
          </a:p>
        </p:txBody>
      </p:sp>
      <p:sp>
        <p:nvSpPr>
          <p:cNvPr id="57" name="object 57"/>
          <p:cNvSpPr/>
          <p:nvPr/>
        </p:nvSpPr>
        <p:spPr>
          <a:xfrm>
            <a:off x="1369504" y="3331176"/>
            <a:ext cx="180975" cy="165100"/>
          </a:xfrm>
          <a:custGeom>
            <a:avLst/>
            <a:gdLst/>
            <a:ahLst/>
            <a:cxnLst/>
            <a:rect l="l" t="t" r="r" b="b"/>
            <a:pathLst>
              <a:path w="180975" h="165100">
                <a:moveTo>
                  <a:pt x="116309" y="0"/>
                </a:moveTo>
                <a:lnTo>
                  <a:pt x="70012" y="12382"/>
                </a:lnTo>
                <a:lnTo>
                  <a:pt x="45699" y="53855"/>
                </a:lnTo>
                <a:lnTo>
                  <a:pt x="44316" y="78011"/>
                </a:lnTo>
                <a:lnTo>
                  <a:pt x="40300" y="99188"/>
                </a:lnTo>
                <a:lnTo>
                  <a:pt x="15701" y="136523"/>
                </a:lnTo>
                <a:lnTo>
                  <a:pt x="0" y="145576"/>
                </a:lnTo>
                <a:lnTo>
                  <a:pt x="10207" y="152638"/>
                </a:lnTo>
                <a:lnTo>
                  <a:pt x="20853" y="158007"/>
                </a:lnTo>
                <a:lnTo>
                  <a:pt x="31849" y="161784"/>
                </a:lnTo>
                <a:lnTo>
                  <a:pt x="43105" y="164072"/>
                </a:lnTo>
                <a:lnTo>
                  <a:pt x="54533" y="164970"/>
                </a:lnTo>
                <a:lnTo>
                  <a:pt x="66044" y="164582"/>
                </a:lnTo>
                <a:lnTo>
                  <a:pt x="111132" y="152191"/>
                </a:lnTo>
                <a:lnTo>
                  <a:pt x="150425" y="127334"/>
                </a:lnTo>
                <a:lnTo>
                  <a:pt x="177986" y="87430"/>
                </a:lnTo>
                <a:lnTo>
                  <a:pt x="180394" y="63558"/>
                </a:lnTo>
                <a:lnTo>
                  <a:pt x="178499" y="51771"/>
                </a:lnTo>
                <a:lnTo>
                  <a:pt x="150723" y="12119"/>
                </a:lnTo>
                <a:lnTo>
                  <a:pt x="128297" y="1997"/>
                </a:lnTo>
                <a:lnTo>
                  <a:pt x="116309" y="0"/>
                </a:lnTo>
                <a:close/>
              </a:path>
            </a:pathLst>
          </a:custGeom>
          <a:solidFill>
            <a:srgbClr val="FFFFFF"/>
          </a:solidFill>
        </p:spPr>
        <p:txBody>
          <a:bodyPr wrap="square" lIns="0" tIns="0" rIns="0" bIns="0" rtlCol="0"/>
          <a:lstStyle/>
          <a:p>
            <a:endParaRPr/>
          </a:p>
        </p:txBody>
      </p:sp>
      <p:sp>
        <p:nvSpPr>
          <p:cNvPr id="58" name="object 58"/>
          <p:cNvSpPr/>
          <p:nvPr/>
        </p:nvSpPr>
        <p:spPr>
          <a:xfrm>
            <a:off x="4625889" y="2263025"/>
            <a:ext cx="116839" cy="120014"/>
          </a:xfrm>
          <a:custGeom>
            <a:avLst/>
            <a:gdLst/>
            <a:ahLst/>
            <a:cxnLst/>
            <a:rect l="l" t="t" r="r" b="b"/>
            <a:pathLst>
              <a:path w="116839" h="120014">
                <a:moveTo>
                  <a:pt x="91715" y="0"/>
                </a:moveTo>
                <a:lnTo>
                  <a:pt x="43729" y="10218"/>
                </a:lnTo>
                <a:lnTo>
                  <a:pt x="0" y="36448"/>
                </a:lnTo>
                <a:lnTo>
                  <a:pt x="71461" y="119466"/>
                </a:lnTo>
                <a:lnTo>
                  <a:pt x="94555" y="87331"/>
                </a:lnTo>
                <a:lnTo>
                  <a:pt x="109447" y="51850"/>
                </a:lnTo>
                <a:lnTo>
                  <a:pt x="116656" y="1875"/>
                </a:lnTo>
                <a:lnTo>
                  <a:pt x="104133" y="314"/>
                </a:lnTo>
                <a:lnTo>
                  <a:pt x="91715" y="0"/>
                </a:lnTo>
                <a:close/>
              </a:path>
            </a:pathLst>
          </a:custGeom>
          <a:solidFill>
            <a:srgbClr val="4DBCC2"/>
          </a:solidFill>
        </p:spPr>
        <p:txBody>
          <a:bodyPr wrap="square" lIns="0" tIns="0" rIns="0" bIns="0" rtlCol="0"/>
          <a:lstStyle/>
          <a:p>
            <a:endParaRPr/>
          </a:p>
        </p:txBody>
      </p:sp>
      <p:sp>
        <p:nvSpPr>
          <p:cNvPr id="59" name="object 59"/>
          <p:cNvSpPr/>
          <p:nvPr/>
        </p:nvSpPr>
        <p:spPr>
          <a:xfrm>
            <a:off x="4821467" y="2465310"/>
            <a:ext cx="132715" cy="120650"/>
          </a:xfrm>
          <a:custGeom>
            <a:avLst/>
            <a:gdLst/>
            <a:ahLst/>
            <a:cxnLst/>
            <a:rect l="l" t="t" r="r" b="b"/>
            <a:pathLst>
              <a:path w="132714" h="120650">
                <a:moveTo>
                  <a:pt x="95552" y="0"/>
                </a:moveTo>
                <a:lnTo>
                  <a:pt x="47600" y="10376"/>
                </a:lnTo>
                <a:lnTo>
                  <a:pt x="4149" y="36292"/>
                </a:lnTo>
                <a:lnTo>
                  <a:pt x="0" y="39810"/>
                </a:lnTo>
                <a:lnTo>
                  <a:pt x="81864" y="120455"/>
                </a:lnTo>
                <a:lnTo>
                  <a:pt x="105889" y="88444"/>
                </a:lnTo>
                <a:lnTo>
                  <a:pt x="122358" y="53312"/>
                </a:lnTo>
                <a:lnTo>
                  <a:pt x="131344" y="16193"/>
                </a:lnTo>
                <a:lnTo>
                  <a:pt x="132688" y="3574"/>
                </a:lnTo>
                <a:lnTo>
                  <a:pt x="120290" y="1241"/>
                </a:lnTo>
                <a:lnTo>
                  <a:pt x="107896" y="59"/>
                </a:lnTo>
                <a:lnTo>
                  <a:pt x="95552" y="0"/>
                </a:lnTo>
                <a:close/>
              </a:path>
            </a:pathLst>
          </a:custGeom>
          <a:solidFill>
            <a:srgbClr val="4DBCC2"/>
          </a:solidFill>
        </p:spPr>
        <p:txBody>
          <a:bodyPr wrap="square" lIns="0" tIns="0" rIns="0" bIns="0" rtlCol="0"/>
          <a:lstStyle/>
          <a:p>
            <a:endParaRPr/>
          </a:p>
        </p:txBody>
      </p:sp>
      <p:sp>
        <p:nvSpPr>
          <p:cNvPr id="60" name="object 60"/>
          <p:cNvSpPr/>
          <p:nvPr/>
        </p:nvSpPr>
        <p:spPr>
          <a:xfrm>
            <a:off x="4713577" y="2255445"/>
            <a:ext cx="174625" cy="183515"/>
          </a:xfrm>
          <a:custGeom>
            <a:avLst/>
            <a:gdLst/>
            <a:ahLst/>
            <a:cxnLst/>
            <a:rect l="l" t="t" r="r" b="b"/>
            <a:pathLst>
              <a:path w="174625" h="183514">
                <a:moveTo>
                  <a:pt x="57332" y="0"/>
                </a:moveTo>
                <a:lnTo>
                  <a:pt x="48615" y="49840"/>
                </a:lnTo>
                <a:lnTo>
                  <a:pt x="35703" y="86172"/>
                </a:lnTo>
                <a:lnTo>
                  <a:pt x="16561" y="120284"/>
                </a:lnTo>
                <a:lnTo>
                  <a:pt x="0" y="141204"/>
                </a:lnTo>
                <a:lnTo>
                  <a:pt x="40284" y="182960"/>
                </a:lnTo>
                <a:lnTo>
                  <a:pt x="174434" y="50232"/>
                </a:lnTo>
                <a:lnTo>
                  <a:pt x="164145" y="41581"/>
                </a:lnTo>
                <a:lnTo>
                  <a:pt x="153417" y="33743"/>
                </a:lnTo>
                <a:lnTo>
                  <a:pt x="119064" y="15084"/>
                </a:lnTo>
                <a:lnTo>
                  <a:pt x="82421" y="3648"/>
                </a:lnTo>
                <a:lnTo>
                  <a:pt x="69912" y="1428"/>
                </a:lnTo>
                <a:lnTo>
                  <a:pt x="57332" y="0"/>
                </a:lnTo>
                <a:close/>
              </a:path>
            </a:pathLst>
          </a:custGeom>
          <a:solidFill>
            <a:srgbClr val="4DBCC2"/>
          </a:solidFill>
        </p:spPr>
        <p:txBody>
          <a:bodyPr wrap="square" lIns="0" tIns="0" rIns="0" bIns="0" rtlCol="0"/>
          <a:lstStyle/>
          <a:p>
            <a:endParaRPr/>
          </a:p>
        </p:txBody>
      </p:sp>
      <p:sp>
        <p:nvSpPr>
          <p:cNvPr id="61" name="object 61"/>
          <p:cNvSpPr/>
          <p:nvPr/>
        </p:nvSpPr>
        <p:spPr>
          <a:xfrm>
            <a:off x="4768651" y="2322035"/>
            <a:ext cx="179705" cy="168275"/>
          </a:xfrm>
          <a:custGeom>
            <a:avLst/>
            <a:gdLst/>
            <a:ahLst/>
            <a:cxnLst/>
            <a:rect l="l" t="t" r="r" b="b"/>
            <a:pathLst>
              <a:path w="179704" h="168275">
                <a:moveTo>
                  <a:pt x="136150" y="0"/>
                </a:moveTo>
                <a:lnTo>
                  <a:pt x="0" y="131001"/>
                </a:lnTo>
                <a:lnTo>
                  <a:pt x="37503" y="168098"/>
                </a:lnTo>
                <a:lnTo>
                  <a:pt x="47751" y="159571"/>
                </a:lnTo>
                <a:lnTo>
                  <a:pt x="58409" y="151828"/>
                </a:lnTo>
                <a:lnTo>
                  <a:pt x="92471" y="133283"/>
                </a:lnTo>
                <a:lnTo>
                  <a:pt x="128876" y="121733"/>
                </a:lnTo>
                <a:lnTo>
                  <a:pt x="166612" y="117134"/>
                </a:lnTo>
                <a:lnTo>
                  <a:pt x="179311" y="117134"/>
                </a:lnTo>
                <a:lnTo>
                  <a:pt x="179598" y="104657"/>
                </a:lnTo>
                <a:lnTo>
                  <a:pt x="170000" y="55726"/>
                </a:lnTo>
                <a:lnTo>
                  <a:pt x="152387" y="21268"/>
                </a:lnTo>
                <a:lnTo>
                  <a:pt x="144697" y="10435"/>
                </a:lnTo>
                <a:lnTo>
                  <a:pt x="136150" y="0"/>
                </a:lnTo>
                <a:close/>
              </a:path>
            </a:pathLst>
          </a:custGeom>
          <a:solidFill>
            <a:srgbClr val="4DBCC2"/>
          </a:solidFill>
        </p:spPr>
        <p:txBody>
          <a:bodyPr wrap="square" lIns="0" tIns="0" rIns="0" bIns="0" rtlCol="0"/>
          <a:lstStyle/>
          <a:p>
            <a:endParaRPr/>
          </a:p>
        </p:txBody>
      </p:sp>
      <p:sp>
        <p:nvSpPr>
          <p:cNvPr id="62" name="object 62"/>
          <p:cNvSpPr/>
          <p:nvPr/>
        </p:nvSpPr>
        <p:spPr>
          <a:xfrm>
            <a:off x="4761295" y="2519920"/>
            <a:ext cx="120014" cy="130175"/>
          </a:xfrm>
          <a:custGeom>
            <a:avLst/>
            <a:gdLst/>
            <a:ahLst/>
            <a:cxnLst/>
            <a:rect l="l" t="t" r="r" b="b"/>
            <a:pathLst>
              <a:path w="120014" h="130175">
                <a:moveTo>
                  <a:pt x="44855" y="0"/>
                </a:moveTo>
                <a:lnTo>
                  <a:pt x="21996" y="32029"/>
                </a:lnTo>
                <a:lnTo>
                  <a:pt x="7182" y="67322"/>
                </a:lnTo>
                <a:lnTo>
                  <a:pt x="52" y="114229"/>
                </a:lnTo>
                <a:lnTo>
                  <a:pt x="0" y="119009"/>
                </a:lnTo>
                <a:lnTo>
                  <a:pt x="363" y="129899"/>
                </a:lnTo>
                <a:lnTo>
                  <a:pt x="38403" y="126008"/>
                </a:lnTo>
                <a:lnTo>
                  <a:pt x="75028" y="114229"/>
                </a:lnTo>
                <a:lnTo>
                  <a:pt x="109129" y="94938"/>
                </a:lnTo>
                <a:lnTo>
                  <a:pt x="119744" y="86904"/>
                </a:lnTo>
                <a:lnTo>
                  <a:pt x="44855" y="0"/>
                </a:lnTo>
                <a:close/>
              </a:path>
            </a:pathLst>
          </a:custGeom>
          <a:solidFill>
            <a:srgbClr val="4DBCC2"/>
          </a:solidFill>
        </p:spPr>
        <p:txBody>
          <a:bodyPr wrap="square" lIns="0" tIns="0" rIns="0" bIns="0" rtlCol="0"/>
          <a:lstStyle/>
          <a:p>
            <a:endParaRPr/>
          </a:p>
        </p:txBody>
      </p:sp>
      <p:sp>
        <p:nvSpPr>
          <p:cNvPr id="63" name="object 63"/>
          <p:cNvSpPr/>
          <p:nvPr/>
        </p:nvSpPr>
        <p:spPr>
          <a:xfrm>
            <a:off x="4619708" y="2467669"/>
            <a:ext cx="172085" cy="183515"/>
          </a:xfrm>
          <a:custGeom>
            <a:avLst/>
            <a:gdLst/>
            <a:ahLst/>
            <a:cxnLst/>
            <a:rect l="l" t="t" r="r" b="b"/>
            <a:pathLst>
              <a:path w="172085" h="183514">
                <a:moveTo>
                  <a:pt x="134150" y="0"/>
                </a:moveTo>
                <a:lnTo>
                  <a:pt x="0" y="132727"/>
                </a:lnTo>
                <a:lnTo>
                  <a:pt x="10204" y="141286"/>
                </a:lnTo>
                <a:lnTo>
                  <a:pt x="20843" y="149054"/>
                </a:lnTo>
                <a:lnTo>
                  <a:pt x="54973" y="167643"/>
                </a:lnTo>
                <a:lnTo>
                  <a:pt x="91569" y="179218"/>
                </a:lnTo>
                <a:lnTo>
                  <a:pt x="116800" y="183075"/>
                </a:lnTo>
                <a:lnTo>
                  <a:pt x="117242" y="170486"/>
                </a:lnTo>
                <a:lnTo>
                  <a:pt x="118350" y="157867"/>
                </a:lnTo>
                <a:lnTo>
                  <a:pt x="125816" y="120278"/>
                </a:lnTo>
                <a:lnTo>
                  <a:pt x="139778" y="84039"/>
                </a:lnTo>
                <a:lnTo>
                  <a:pt x="160599" y="50370"/>
                </a:lnTo>
                <a:lnTo>
                  <a:pt x="171653" y="37096"/>
                </a:lnTo>
                <a:lnTo>
                  <a:pt x="134150" y="0"/>
                </a:lnTo>
                <a:close/>
              </a:path>
            </a:pathLst>
          </a:custGeom>
          <a:solidFill>
            <a:srgbClr val="4DBCC2"/>
          </a:solidFill>
        </p:spPr>
        <p:txBody>
          <a:bodyPr wrap="square" lIns="0" tIns="0" rIns="0" bIns="0" rtlCol="0"/>
          <a:lstStyle/>
          <a:p>
            <a:endParaRPr/>
          </a:p>
        </p:txBody>
      </p:sp>
      <p:sp>
        <p:nvSpPr>
          <p:cNvPr id="64" name="object 64"/>
          <p:cNvSpPr/>
          <p:nvPr/>
        </p:nvSpPr>
        <p:spPr>
          <a:xfrm>
            <a:off x="4553535" y="2320311"/>
            <a:ext cx="128905" cy="118745"/>
          </a:xfrm>
          <a:custGeom>
            <a:avLst/>
            <a:gdLst/>
            <a:ahLst/>
            <a:cxnLst/>
            <a:rect l="l" t="t" r="r" b="b"/>
            <a:pathLst>
              <a:path w="128904" h="118744">
                <a:moveTo>
                  <a:pt x="50862" y="0"/>
                </a:moveTo>
                <a:lnTo>
                  <a:pt x="27121" y="31861"/>
                </a:lnTo>
                <a:lnTo>
                  <a:pt x="10684" y="66951"/>
                </a:lnTo>
                <a:lnTo>
                  <a:pt x="1475" y="104065"/>
                </a:lnTo>
                <a:lnTo>
                  <a:pt x="0" y="116679"/>
                </a:lnTo>
                <a:lnTo>
                  <a:pt x="12405" y="118209"/>
                </a:lnTo>
                <a:lnTo>
                  <a:pt x="24808" y="118641"/>
                </a:lnTo>
                <a:lnTo>
                  <a:pt x="37163" y="118003"/>
                </a:lnTo>
                <a:lnTo>
                  <a:pt x="85167" y="105292"/>
                </a:lnTo>
                <a:lnTo>
                  <a:pt x="118382" y="85856"/>
                </a:lnTo>
                <a:lnTo>
                  <a:pt x="128675" y="77636"/>
                </a:lnTo>
                <a:lnTo>
                  <a:pt x="50862" y="0"/>
                </a:lnTo>
                <a:close/>
              </a:path>
            </a:pathLst>
          </a:custGeom>
          <a:solidFill>
            <a:srgbClr val="4DBCC2"/>
          </a:solidFill>
        </p:spPr>
        <p:txBody>
          <a:bodyPr wrap="square" lIns="0" tIns="0" rIns="0" bIns="0" rtlCol="0"/>
          <a:lstStyle/>
          <a:p>
            <a:endParaRPr/>
          </a:p>
        </p:txBody>
      </p:sp>
      <p:sp>
        <p:nvSpPr>
          <p:cNvPr id="65" name="object 65"/>
          <p:cNvSpPr/>
          <p:nvPr/>
        </p:nvSpPr>
        <p:spPr>
          <a:xfrm>
            <a:off x="4555921" y="2412282"/>
            <a:ext cx="183515" cy="169545"/>
          </a:xfrm>
          <a:custGeom>
            <a:avLst/>
            <a:gdLst/>
            <a:ahLst/>
            <a:cxnLst/>
            <a:rect l="l" t="t" r="r" b="b"/>
            <a:pathLst>
              <a:path w="183514" h="169544">
                <a:moveTo>
                  <a:pt x="141954" y="0"/>
                </a:moveTo>
                <a:lnTo>
                  <a:pt x="109970" y="23425"/>
                </a:lnTo>
                <a:lnTo>
                  <a:pt x="74890" y="39666"/>
                </a:lnTo>
                <a:lnTo>
                  <a:pt x="37853" y="48770"/>
                </a:lnTo>
                <a:lnTo>
                  <a:pt x="12636" y="50898"/>
                </a:lnTo>
                <a:lnTo>
                  <a:pt x="0" y="50898"/>
                </a:lnTo>
                <a:lnTo>
                  <a:pt x="445" y="63523"/>
                </a:lnTo>
                <a:lnTo>
                  <a:pt x="7449" y="101028"/>
                </a:lnTo>
                <a:lnTo>
                  <a:pt x="22567" y="136644"/>
                </a:lnTo>
                <a:lnTo>
                  <a:pt x="45325" y="169306"/>
                </a:lnTo>
                <a:lnTo>
                  <a:pt x="172276" y="50898"/>
                </a:lnTo>
                <a:lnTo>
                  <a:pt x="12636" y="50898"/>
                </a:lnTo>
                <a:lnTo>
                  <a:pt x="172397" y="50786"/>
                </a:lnTo>
                <a:lnTo>
                  <a:pt x="183153" y="40754"/>
                </a:lnTo>
                <a:lnTo>
                  <a:pt x="141954" y="0"/>
                </a:lnTo>
                <a:close/>
              </a:path>
            </a:pathLst>
          </a:custGeom>
          <a:solidFill>
            <a:srgbClr val="4DBCC2"/>
          </a:solidFill>
        </p:spPr>
        <p:txBody>
          <a:bodyPr wrap="square" lIns="0" tIns="0" rIns="0" bIns="0" rtlCol="0"/>
          <a:lstStyle/>
          <a:p>
            <a:endParaRPr/>
          </a:p>
        </p:txBody>
      </p:sp>
      <p:sp>
        <p:nvSpPr>
          <p:cNvPr id="66" name="object 66"/>
          <p:cNvSpPr txBox="1"/>
          <p:nvPr/>
        </p:nvSpPr>
        <p:spPr>
          <a:xfrm>
            <a:off x="1533621" y="1334270"/>
            <a:ext cx="4877435" cy="203200"/>
          </a:xfrm>
          <a:prstGeom prst="rect">
            <a:avLst/>
          </a:prstGeom>
        </p:spPr>
        <p:txBody>
          <a:bodyPr vert="horz" wrap="square" lIns="0" tIns="0" rIns="0" bIns="0" rtlCol="0">
            <a:spAutoFit/>
          </a:bodyPr>
          <a:lstStyle/>
          <a:p>
            <a:pPr marL="12700">
              <a:lnSpc>
                <a:spcPct val="100000"/>
              </a:lnSpc>
              <a:tabLst>
                <a:tab pos="3691254" algn="l"/>
              </a:tabLst>
            </a:pPr>
            <a:r>
              <a:rPr sz="1400" b="1" dirty="0">
                <a:solidFill>
                  <a:srgbClr val="575756"/>
                </a:solidFill>
                <a:latin typeface="Segoe UI"/>
                <a:cs typeface="Segoe UI"/>
              </a:rPr>
              <a:t>О</a:t>
            </a:r>
            <a:r>
              <a:rPr sz="1400" b="1" spc="-20" dirty="0">
                <a:solidFill>
                  <a:srgbClr val="575756"/>
                </a:solidFill>
                <a:latin typeface="Segoe UI"/>
                <a:cs typeface="Segoe UI"/>
              </a:rPr>
              <a:t>б</a:t>
            </a:r>
            <a:r>
              <a:rPr sz="1400" b="1" spc="-10" dirty="0">
                <a:solidFill>
                  <a:srgbClr val="575756"/>
                </a:solidFill>
                <a:latin typeface="Segoe UI"/>
                <a:cs typeface="Segoe UI"/>
              </a:rPr>
              <a:t>ъ</a:t>
            </a:r>
            <a:r>
              <a:rPr sz="1400" b="1" dirty="0">
                <a:solidFill>
                  <a:srgbClr val="575756"/>
                </a:solidFill>
                <a:latin typeface="Segoe UI"/>
                <a:cs typeface="Segoe UI"/>
              </a:rPr>
              <a:t>единения	Нап</a:t>
            </a:r>
            <a:r>
              <a:rPr sz="1400" b="1" spc="-15" dirty="0">
                <a:solidFill>
                  <a:srgbClr val="575756"/>
                </a:solidFill>
                <a:latin typeface="Segoe UI"/>
                <a:cs typeface="Segoe UI"/>
              </a:rPr>
              <a:t>р</a:t>
            </a:r>
            <a:r>
              <a:rPr sz="1400" b="1" dirty="0">
                <a:solidFill>
                  <a:srgbClr val="575756"/>
                </a:solidFill>
                <a:latin typeface="Segoe UI"/>
                <a:cs typeface="Segoe UI"/>
              </a:rPr>
              <a:t>авления</a:t>
            </a:r>
            <a:endParaRPr sz="1400">
              <a:latin typeface="Segoe UI"/>
              <a:cs typeface="Segoe UI"/>
            </a:endParaRPr>
          </a:p>
        </p:txBody>
      </p:sp>
      <p:sp>
        <p:nvSpPr>
          <p:cNvPr id="67" name="object 67"/>
          <p:cNvSpPr txBox="1"/>
          <p:nvPr/>
        </p:nvSpPr>
        <p:spPr>
          <a:xfrm>
            <a:off x="3475640" y="4057535"/>
            <a:ext cx="755015" cy="694055"/>
          </a:xfrm>
          <a:prstGeom prst="rect">
            <a:avLst/>
          </a:prstGeom>
        </p:spPr>
        <p:txBody>
          <a:bodyPr vert="horz" wrap="square" lIns="0" tIns="0" rIns="0" bIns="0" rtlCol="0">
            <a:spAutoFit/>
          </a:bodyPr>
          <a:lstStyle/>
          <a:p>
            <a:pPr marL="12700">
              <a:lnSpc>
                <a:spcPct val="100000"/>
              </a:lnSpc>
            </a:pPr>
            <a:r>
              <a:rPr sz="1800" b="1" dirty="0">
                <a:solidFill>
                  <a:srgbClr val="FDCD68"/>
                </a:solidFill>
                <a:latin typeface="Segoe UI"/>
                <a:cs typeface="Segoe UI"/>
              </a:rPr>
              <a:t>5498</a:t>
            </a:r>
            <a:endParaRPr sz="1800">
              <a:latin typeface="Segoe UI"/>
              <a:cs typeface="Segoe UI"/>
            </a:endParaRPr>
          </a:p>
          <a:p>
            <a:pPr marL="21590">
              <a:lnSpc>
                <a:spcPct val="100000"/>
              </a:lnSpc>
              <a:spcBef>
                <a:spcPts val="1300"/>
              </a:spcBef>
            </a:pPr>
            <a:r>
              <a:rPr sz="1800" b="1" dirty="0">
                <a:solidFill>
                  <a:srgbClr val="9D9D9C"/>
                </a:solidFill>
                <a:latin typeface="Segoe UI"/>
                <a:cs typeface="Segoe UI"/>
              </a:rPr>
              <a:t>23 814</a:t>
            </a:r>
            <a:endParaRPr sz="1800">
              <a:latin typeface="Segoe UI"/>
              <a:cs typeface="Segoe UI"/>
            </a:endParaRPr>
          </a:p>
        </p:txBody>
      </p:sp>
      <p:sp>
        <p:nvSpPr>
          <p:cNvPr id="68" name="object 68"/>
          <p:cNvSpPr txBox="1"/>
          <p:nvPr/>
        </p:nvSpPr>
        <p:spPr>
          <a:xfrm>
            <a:off x="5212639" y="4098825"/>
            <a:ext cx="1575435"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Естественнонаучное</a:t>
            </a:r>
            <a:endParaRPr sz="1300">
              <a:latin typeface="Segoe UI"/>
              <a:cs typeface="Segoe UI"/>
            </a:endParaRPr>
          </a:p>
        </p:txBody>
      </p:sp>
      <p:sp>
        <p:nvSpPr>
          <p:cNvPr id="69" name="object 69"/>
          <p:cNvSpPr/>
          <p:nvPr/>
        </p:nvSpPr>
        <p:spPr>
          <a:xfrm>
            <a:off x="4423440" y="2673487"/>
            <a:ext cx="673100" cy="660400"/>
          </a:xfrm>
          <a:prstGeom prst="rect">
            <a:avLst/>
          </a:prstGeom>
          <a:blipFill>
            <a:blip r:embed="rId4" cstate="print"/>
            <a:stretch>
              <a:fillRect/>
            </a:stretch>
          </a:blipFill>
        </p:spPr>
        <p:txBody>
          <a:bodyPr wrap="square" lIns="0" tIns="0" rIns="0" bIns="0" rtlCol="0"/>
          <a:lstStyle/>
          <a:p>
            <a:endParaRPr/>
          </a:p>
        </p:txBody>
      </p:sp>
      <p:sp>
        <p:nvSpPr>
          <p:cNvPr id="70" name="object 70"/>
          <p:cNvSpPr txBox="1"/>
          <p:nvPr/>
        </p:nvSpPr>
        <p:spPr>
          <a:xfrm>
            <a:off x="3445987" y="1354950"/>
            <a:ext cx="840740" cy="654050"/>
          </a:xfrm>
          <a:prstGeom prst="rect">
            <a:avLst/>
          </a:prstGeom>
        </p:spPr>
        <p:txBody>
          <a:bodyPr vert="horz" wrap="square" lIns="0" tIns="0" rIns="0" bIns="0" rtlCol="0">
            <a:spAutoFit/>
          </a:bodyPr>
          <a:lstStyle/>
          <a:p>
            <a:pPr marL="222885" marR="5080" indent="-210820">
              <a:lnSpc>
                <a:spcPts val="1200"/>
              </a:lnSpc>
            </a:pPr>
            <a:r>
              <a:rPr sz="1200" dirty="0">
                <a:solidFill>
                  <a:srgbClr val="575756"/>
                </a:solidFill>
                <a:latin typeface="Segoe UI"/>
                <a:cs typeface="Segoe UI"/>
              </a:rPr>
              <a:t>Количество детей</a:t>
            </a:r>
            <a:endParaRPr sz="1200">
              <a:latin typeface="Segoe UI"/>
              <a:cs typeface="Segoe UI"/>
            </a:endParaRPr>
          </a:p>
          <a:p>
            <a:pPr marL="41910">
              <a:lnSpc>
                <a:spcPct val="100000"/>
              </a:lnSpc>
              <a:spcBef>
                <a:spcPts val="390"/>
              </a:spcBef>
            </a:pPr>
            <a:r>
              <a:rPr sz="1800" b="1" dirty="0">
                <a:solidFill>
                  <a:srgbClr val="93ACDA"/>
                </a:solidFill>
                <a:latin typeface="Segoe UI"/>
                <a:cs typeface="Segoe UI"/>
              </a:rPr>
              <a:t>59 704</a:t>
            </a:r>
            <a:endParaRPr sz="1800">
              <a:latin typeface="Segoe UI"/>
              <a:cs typeface="Segoe UI"/>
            </a:endParaRPr>
          </a:p>
        </p:txBody>
      </p:sp>
      <p:sp>
        <p:nvSpPr>
          <p:cNvPr id="71" name="object 71"/>
          <p:cNvSpPr txBox="1"/>
          <p:nvPr/>
        </p:nvSpPr>
        <p:spPr>
          <a:xfrm>
            <a:off x="5212639" y="1794997"/>
            <a:ext cx="1290955"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Художественное</a:t>
            </a:r>
            <a:endParaRPr sz="1300">
              <a:latin typeface="Segoe UI"/>
              <a:cs typeface="Segoe UI"/>
            </a:endParaRPr>
          </a:p>
        </p:txBody>
      </p:sp>
      <p:sp>
        <p:nvSpPr>
          <p:cNvPr id="72" name="object 72"/>
          <p:cNvSpPr txBox="1"/>
          <p:nvPr/>
        </p:nvSpPr>
        <p:spPr>
          <a:xfrm>
            <a:off x="3475640" y="3448609"/>
            <a:ext cx="551180" cy="254000"/>
          </a:xfrm>
          <a:prstGeom prst="rect">
            <a:avLst/>
          </a:prstGeom>
        </p:spPr>
        <p:txBody>
          <a:bodyPr vert="horz" wrap="square" lIns="0" tIns="0" rIns="0" bIns="0" rtlCol="0">
            <a:spAutoFit/>
          </a:bodyPr>
          <a:lstStyle/>
          <a:p>
            <a:pPr marL="12700">
              <a:lnSpc>
                <a:spcPct val="100000"/>
              </a:lnSpc>
            </a:pPr>
            <a:r>
              <a:rPr sz="1800" b="1" dirty="0">
                <a:solidFill>
                  <a:srgbClr val="93C352"/>
                </a:solidFill>
                <a:latin typeface="Segoe UI"/>
                <a:cs typeface="Segoe UI"/>
              </a:rPr>
              <a:t>5023</a:t>
            </a:r>
            <a:endParaRPr sz="1800">
              <a:latin typeface="Segoe UI"/>
              <a:cs typeface="Segoe UI"/>
            </a:endParaRPr>
          </a:p>
        </p:txBody>
      </p:sp>
      <p:sp>
        <p:nvSpPr>
          <p:cNvPr id="73" name="object 73"/>
          <p:cNvSpPr txBox="1"/>
          <p:nvPr/>
        </p:nvSpPr>
        <p:spPr>
          <a:xfrm>
            <a:off x="5212639" y="3480856"/>
            <a:ext cx="1985010"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Туристско-краеведческое</a:t>
            </a:r>
            <a:endParaRPr sz="1300">
              <a:latin typeface="Segoe UI"/>
              <a:cs typeface="Segoe UI"/>
            </a:endParaRPr>
          </a:p>
        </p:txBody>
      </p:sp>
      <p:sp>
        <p:nvSpPr>
          <p:cNvPr id="74" name="object 74"/>
          <p:cNvSpPr txBox="1"/>
          <p:nvPr/>
        </p:nvSpPr>
        <p:spPr>
          <a:xfrm>
            <a:off x="5212639" y="2911326"/>
            <a:ext cx="986790"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Техническое</a:t>
            </a:r>
            <a:endParaRPr sz="1300">
              <a:latin typeface="Segoe UI"/>
              <a:cs typeface="Segoe UI"/>
            </a:endParaRPr>
          </a:p>
        </p:txBody>
      </p:sp>
      <p:sp>
        <p:nvSpPr>
          <p:cNvPr id="75" name="object 75"/>
          <p:cNvSpPr txBox="1"/>
          <p:nvPr/>
        </p:nvSpPr>
        <p:spPr>
          <a:xfrm>
            <a:off x="3488673" y="2861037"/>
            <a:ext cx="746125" cy="254000"/>
          </a:xfrm>
          <a:prstGeom prst="rect">
            <a:avLst/>
          </a:prstGeom>
        </p:spPr>
        <p:txBody>
          <a:bodyPr vert="horz" wrap="square" lIns="0" tIns="0" rIns="0" bIns="0" rtlCol="0">
            <a:spAutoFit/>
          </a:bodyPr>
          <a:lstStyle/>
          <a:p>
            <a:pPr marL="12700">
              <a:lnSpc>
                <a:spcPct val="100000"/>
              </a:lnSpc>
            </a:pPr>
            <a:r>
              <a:rPr sz="1800" b="1" dirty="0">
                <a:solidFill>
                  <a:srgbClr val="F07E2F"/>
                </a:solidFill>
                <a:latin typeface="Segoe UI"/>
                <a:cs typeface="Segoe UI"/>
              </a:rPr>
              <a:t>17 716</a:t>
            </a:r>
            <a:endParaRPr sz="1800">
              <a:latin typeface="Segoe UI"/>
              <a:cs typeface="Segoe UI"/>
            </a:endParaRPr>
          </a:p>
        </p:txBody>
      </p:sp>
      <p:sp>
        <p:nvSpPr>
          <p:cNvPr id="76" name="object 76"/>
          <p:cNvSpPr txBox="1"/>
          <p:nvPr/>
        </p:nvSpPr>
        <p:spPr>
          <a:xfrm>
            <a:off x="3475643" y="2332286"/>
            <a:ext cx="746125" cy="254000"/>
          </a:xfrm>
          <a:prstGeom prst="rect">
            <a:avLst/>
          </a:prstGeom>
        </p:spPr>
        <p:txBody>
          <a:bodyPr vert="horz" wrap="square" lIns="0" tIns="0" rIns="0" bIns="0" rtlCol="0">
            <a:spAutoFit/>
          </a:bodyPr>
          <a:lstStyle/>
          <a:p>
            <a:pPr marL="12700">
              <a:lnSpc>
                <a:spcPct val="100000"/>
              </a:lnSpc>
            </a:pPr>
            <a:r>
              <a:rPr sz="1800" b="1" dirty="0">
                <a:solidFill>
                  <a:srgbClr val="4DBCC2"/>
                </a:solidFill>
                <a:latin typeface="Segoe UI"/>
                <a:cs typeface="Segoe UI"/>
              </a:rPr>
              <a:t>31 612</a:t>
            </a:r>
            <a:endParaRPr sz="1800">
              <a:latin typeface="Segoe UI"/>
              <a:cs typeface="Segoe UI"/>
            </a:endParaRPr>
          </a:p>
        </p:txBody>
      </p:sp>
      <p:sp>
        <p:nvSpPr>
          <p:cNvPr id="77" name="object 77"/>
          <p:cNvSpPr txBox="1"/>
          <p:nvPr/>
        </p:nvSpPr>
        <p:spPr>
          <a:xfrm>
            <a:off x="5212639" y="2374887"/>
            <a:ext cx="2045335"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Физкультурно-спортивное</a:t>
            </a:r>
            <a:endParaRPr sz="1300">
              <a:latin typeface="Segoe UI"/>
              <a:cs typeface="Segoe UI"/>
            </a:endParaRPr>
          </a:p>
        </p:txBody>
      </p:sp>
      <p:sp>
        <p:nvSpPr>
          <p:cNvPr id="78" name="object 78"/>
          <p:cNvSpPr txBox="1"/>
          <p:nvPr/>
        </p:nvSpPr>
        <p:spPr>
          <a:xfrm>
            <a:off x="5221639" y="4547308"/>
            <a:ext cx="562610" cy="190500"/>
          </a:xfrm>
          <a:prstGeom prst="rect">
            <a:avLst/>
          </a:prstGeom>
        </p:spPr>
        <p:txBody>
          <a:bodyPr vert="horz" wrap="square" lIns="0" tIns="0" rIns="0" bIns="0" rtlCol="0">
            <a:spAutoFit/>
          </a:bodyPr>
          <a:lstStyle/>
          <a:p>
            <a:pPr marL="12700">
              <a:lnSpc>
                <a:spcPct val="100000"/>
              </a:lnSpc>
            </a:pPr>
            <a:r>
              <a:rPr sz="1300" dirty="0">
                <a:solidFill>
                  <a:srgbClr val="575756"/>
                </a:solidFill>
                <a:latin typeface="Segoe UI"/>
                <a:cs typeface="Segoe UI"/>
              </a:rPr>
              <a:t>Другие</a:t>
            </a:r>
            <a:endParaRPr sz="1300">
              <a:latin typeface="Segoe UI"/>
              <a:cs typeface="Segoe UI"/>
            </a:endParaRPr>
          </a:p>
        </p:txBody>
      </p:sp>
      <p:sp>
        <p:nvSpPr>
          <p:cNvPr id="79" name="object 79"/>
          <p:cNvSpPr txBox="1"/>
          <p:nvPr/>
        </p:nvSpPr>
        <p:spPr>
          <a:xfrm>
            <a:off x="1056495" y="2870910"/>
            <a:ext cx="551180" cy="254000"/>
          </a:xfrm>
          <a:prstGeom prst="rect">
            <a:avLst/>
          </a:prstGeom>
        </p:spPr>
        <p:txBody>
          <a:bodyPr vert="horz" wrap="square" lIns="0" tIns="0" rIns="0" bIns="0" rtlCol="0">
            <a:spAutoFit/>
          </a:bodyPr>
          <a:lstStyle/>
          <a:p>
            <a:pPr marL="12700">
              <a:lnSpc>
                <a:spcPct val="100000"/>
              </a:lnSpc>
            </a:pPr>
            <a:r>
              <a:rPr sz="1800" b="1" dirty="0">
                <a:solidFill>
                  <a:srgbClr val="FFFFFF"/>
                </a:solidFill>
                <a:latin typeface="Segoe UI"/>
                <a:cs typeface="Segoe UI"/>
              </a:rPr>
              <a:t>4656</a:t>
            </a:r>
            <a:endParaRPr sz="1800">
              <a:latin typeface="Segoe UI"/>
              <a:cs typeface="Segoe UI"/>
            </a:endParaRPr>
          </a:p>
        </p:txBody>
      </p:sp>
      <p:sp>
        <p:nvSpPr>
          <p:cNvPr id="80" name="object 80"/>
          <p:cNvSpPr txBox="1"/>
          <p:nvPr/>
        </p:nvSpPr>
        <p:spPr>
          <a:xfrm>
            <a:off x="2613489" y="3111626"/>
            <a:ext cx="551180" cy="254000"/>
          </a:xfrm>
          <a:prstGeom prst="rect">
            <a:avLst/>
          </a:prstGeom>
        </p:spPr>
        <p:txBody>
          <a:bodyPr vert="horz" wrap="square" lIns="0" tIns="0" rIns="0" bIns="0" rtlCol="0">
            <a:spAutoFit/>
          </a:bodyPr>
          <a:lstStyle/>
          <a:p>
            <a:pPr marL="12700">
              <a:lnSpc>
                <a:spcPct val="100000"/>
              </a:lnSpc>
            </a:pPr>
            <a:r>
              <a:rPr sz="1800" b="1" spc="-5" dirty="0">
                <a:solidFill>
                  <a:srgbClr val="FFFFFF"/>
                </a:solidFill>
                <a:latin typeface="Segoe UI"/>
                <a:cs typeface="Segoe UI"/>
              </a:rPr>
              <a:t>2231</a:t>
            </a:r>
            <a:endParaRPr sz="1800">
              <a:latin typeface="Segoe UI"/>
              <a:cs typeface="Segoe UI"/>
            </a:endParaRPr>
          </a:p>
        </p:txBody>
      </p:sp>
      <p:sp>
        <p:nvSpPr>
          <p:cNvPr id="81" name="object 81"/>
          <p:cNvSpPr txBox="1"/>
          <p:nvPr/>
        </p:nvSpPr>
        <p:spPr>
          <a:xfrm>
            <a:off x="2224641" y="1956510"/>
            <a:ext cx="551180" cy="254000"/>
          </a:xfrm>
          <a:prstGeom prst="rect">
            <a:avLst/>
          </a:prstGeom>
        </p:spPr>
        <p:txBody>
          <a:bodyPr vert="horz" wrap="square" lIns="0" tIns="0" rIns="0" bIns="0" rtlCol="0">
            <a:spAutoFit/>
          </a:bodyPr>
          <a:lstStyle/>
          <a:p>
            <a:pPr marL="12700">
              <a:lnSpc>
                <a:spcPct val="100000"/>
              </a:lnSpc>
            </a:pPr>
            <a:r>
              <a:rPr sz="1800" b="1" dirty="0">
                <a:solidFill>
                  <a:srgbClr val="FFFFFF"/>
                </a:solidFill>
                <a:latin typeface="Segoe UI"/>
                <a:cs typeface="Segoe UI"/>
              </a:rPr>
              <a:t>1539</a:t>
            </a:r>
            <a:endParaRPr sz="1800">
              <a:latin typeface="Segoe UI"/>
              <a:cs typeface="Segoe UI"/>
            </a:endParaRPr>
          </a:p>
        </p:txBody>
      </p:sp>
      <p:sp>
        <p:nvSpPr>
          <p:cNvPr id="82" name="object 82"/>
          <p:cNvSpPr txBox="1"/>
          <p:nvPr/>
        </p:nvSpPr>
        <p:spPr>
          <a:xfrm>
            <a:off x="1376992" y="2090927"/>
            <a:ext cx="551180" cy="254000"/>
          </a:xfrm>
          <a:prstGeom prst="rect">
            <a:avLst/>
          </a:prstGeom>
        </p:spPr>
        <p:txBody>
          <a:bodyPr vert="horz" wrap="square" lIns="0" tIns="0" rIns="0" bIns="0" rtlCol="0">
            <a:spAutoFit/>
          </a:bodyPr>
          <a:lstStyle/>
          <a:p>
            <a:pPr marL="12700">
              <a:lnSpc>
                <a:spcPct val="100000"/>
              </a:lnSpc>
            </a:pPr>
            <a:r>
              <a:rPr sz="1800" b="1" dirty="0">
                <a:solidFill>
                  <a:srgbClr val="FFFFFF"/>
                </a:solidFill>
                <a:latin typeface="Segoe UI"/>
                <a:cs typeface="Segoe UI"/>
              </a:rPr>
              <a:t>1739</a:t>
            </a:r>
            <a:endParaRPr sz="1800">
              <a:latin typeface="Segoe UI"/>
              <a:cs typeface="Segoe UI"/>
            </a:endParaRPr>
          </a:p>
        </p:txBody>
      </p:sp>
      <p:sp>
        <p:nvSpPr>
          <p:cNvPr id="83" name="object 83"/>
          <p:cNvSpPr txBox="1"/>
          <p:nvPr/>
        </p:nvSpPr>
        <p:spPr>
          <a:xfrm>
            <a:off x="2703558" y="2170709"/>
            <a:ext cx="541020" cy="480695"/>
          </a:xfrm>
          <a:prstGeom prst="rect">
            <a:avLst/>
          </a:prstGeom>
        </p:spPr>
        <p:txBody>
          <a:bodyPr vert="horz" wrap="square" lIns="0" tIns="0" rIns="0" bIns="0" rtlCol="0">
            <a:spAutoFit/>
          </a:bodyPr>
          <a:lstStyle/>
          <a:p>
            <a:pPr marL="12700">
              <a:lnSpc>
                <a:spcPts val="1970"/>
              </a:lnSpc>
            </a:pPr>
            <a:r>
              <a:rPr sz="1800" b="1" spc="-5" dirty="0">
                <a:solidFill>
                  <a:srgbClr val="FFFFFF"/>
                </a:solidFill>
                <a:latin typeface="Segoe UI"/>
                <a:cs typeface="Segoe UI"/>
              </a:rPr>
              <a:t>414</a:t>
            </a:r>
            <a:endParaRPr sz="1800">
              <a:latin typeface="Segoe UI"/>
              <a:cs typeface="Segoe UI"/>
            </a:endParaRPr>
          </a:p>
          <a:p>
            <a:pPr marL="133350">
              <a:lnSpc>
                <a:spcPts val="1970"/>
              </a:lnSpc>
            </a:pPr>
            <a:r>
              <a:rPr sz="1800" b="1" dirty="0">
                <a:solidFill>
                  <a:srgbClr val="FFFFFF"/>
                </a:solidFill>
                <a:latin typeface="Segoe UI"/>
                <a:cs typeface="Segoe UI"/>
              </a:rPr>
              <a:t>352</a:t>
            </a:r>
            <a:endParaRPr sz="1800">
              <a:latin typeface="Segoe UI"/>
              <a:cs typeface="Segoe UI"/>
            </a:endParaRPr>
          </a:p>
        </p:txBody>
      </p:sp>
      <p:sp>
        <p:nvSpPr>
          <p:cNvPr id="85" name="object 85"/>
          <p:cNvSpPr/>
          <p:nvPr/>
        </p:nvSpPr>
        <p:spPr>
          <a:xfrm>
            <a:off x="887400" y="4942268"/>
            <a:ext cx="2880359" cy="1804758"/>
          </a:xfrm>
          <a:prstGeom prst="rect">
            <a:avLst/>
          </a:prstGeom>
          <a:blipFill>
            <a:blip r:embed="rId5" cstate="print"/>
            <a:stretch>
              <a:fillRect/>
            </a:stretch>
          </a:blipFill>
        </p:spPr>
        <p:txBody>
          <a:bodyPr wrap="square" lIns="0" tIns="0" rIns="0" bIns="0" rtlCol="0"/>
          <a:lstStyle/>
          <a:p>
            <a:endParaRPr/>
          </a:p>
        </p:txBody>
      </p:sp>
      <p:sp>
        <p:nvSpPr>
          <p:cNvPr id="87" name="object 87"/>
          <p:cNvSpPr/>
          <p:nvPr/>
        </p:nvSpPr>
        <p:spPr>
          <a:xfrm>
            <a:off x="7259040" y="2892780"/>
            <a:ext cx="2880359" cy="3840467"/>
          </a:xfrm>
          <a:prstGeom prst="rect">
            <a:avLst/>
          </a:prstGeom>
          <a:blipFill>
            <a:blip r:embed="rId6" cstate="print"/>
            <a:stretch>
              <a:fillRect/>
            </a:stretch>
          </a:blipFill>
        </p:spPr>
        <p:txBody>
          <a:bodyPr wrap="square" lIns="0" tIns="0" rIns="0" bIns="0" rtlCol="0"/>
          <a:lstStyle/>
          <a:p>
            <a:endParaRPr/>
          </a:p>
        </p:txBody>
      </p:sp>
      <p:sp>
        <p:nvSpPr>
          <p:cNvPr id="89" name="object 89"/>
          <p:cNvSpPr/>
          <p:nvPr/>
        </p:nvSpPr>
        <p:spPr>
          <a:xfrm>
            <a:off x="3905429" y="4942255"/>
            <a:ext cx="2809339" cy="1804758"/>
          </a:xfrm>
          <a:prstGeom prst="rect">
            <a:avLst/>
          </a:prstGeom>
          <a:blipFill>
            <a:blip r:embed="rId7" cstate="print"/>
            <a:stretch>
              <a:fillRect/>
            </a:stretch>
          </a:blipFill>
        </p:spPr>
        <p:txBody>
          <a:bodyPr wrap="square" lIns="0" tIns="0" rIns="0" bIns="0" rtlCol="0"/>
          <a:lstStyle/>
          <a:p>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55</a:t>
            </a:r>
            <a:endParaRPr sz="2400">
              <a:latin typeface="Segoe UI"/>
              <a:cs typeface="Segoe UI"/>
            </a:endParaRPr>
          </a:p>
        </p:txBody>
      </p:sp>
      <p:sp>
        <p:nvSpPr>
          <p:cNvPr id="3" name="object 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4" name="object 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5" name="object 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6" name="object 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7" name="object 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8" name="object 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9" name="object 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10" name="object 1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11" name="object 1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12" name="object 1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13" name="object 1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14" name="object 1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15" name="object 1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16" name="object 1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17" name="object 17"/>
          <p:cNvSpPr/>
          <p:nvPr/>
        </p:nvSpPr>
        <p:spPr>
          <a:xfrm>
            <a:off x="4706734" y="1012088"/>
            <a:ext cx="5113020" cy="428625"/>
          </a:xfrm>
          <a:custGeom>
            <a:avLst/>
            <a:gdLst/>
            <a:ahLst/>
            <a:cxnLst/>
            <a:rect l="l" t="t" r="r" b="b"/>
            <a:pathLst>
              <a:path w="5113020" h="428625">
                <a:moveTo>
                  <a:pt x="0" y="428447"/>
                </a:moveTo>
                <a:lnTo>
                  <a:pt x="5112524" y="428447"/>
                </a:lnTo>
                <a:lnTo>
                  <a:pt x="5112524" y="0"/>
                </a:lnTo>
                <a:lnTo>
                  <a:pt x="0" y="0"/>
                </a:lnTo>
                <a:lnTo>
                  <a:pt x="0" y="428447"/>
                </a:lnTo>
                <a:close/>
              </a:path>
            </a:pathLst>
          </a:custGeom>
          <a:solidFill>
            <a:srgbClr val="E0E5F5"/>
          </a:solidFill>
        </p:spPr>
        <p:txBody>
          <a:bodyPr wrap="square" lIns="0" tIns="0" rIns="0" bIns="0" rtlCol="0"/>
          <a:lstStyle/>
          <a:p>
            <a:endParaRPr/>
          </a:p>
        </p:txBody>
      </p:sp>
      <p:sp>
        <p:nvSpPr>
          <p:cNvPr id="18" name="object 18"/>
          <p:cNvSpPr txBox="1">
            <a:spLocks noGrp="1"/>
          </p:cNvSpPr>
          <p:nvPr>
            <p:ph type="title"/>
          </p:nvPr>
        </p:nvSpPr>
        <p:spPr>
          <a:prstGeom prst="rect">
            <a:avLst/>
          </a:prstGeom>
        </p:spPr>
        <p:txBody>
          <a:bodyPr vert="horz" wrap="square" lIns="0" tIns="150924" rIns="0" bIns="0" rtlCol="0">
            <a:spAutoFit/>
          </a:bodyPr>
          <a:lstStyle/>
          <a:p>
            <a:pPr marL="46990">
              <a:lnSpc>
                <a:spcPct val="100000"/>
              </a:lnSpc>
            </a:pPr>
            <a:r>
              <a:rPr spc="25" dirty="0"/>
              <a:t>С</a:t>
            </a:r>
            <a:r>
              <a:rPr spc="70" dirty="0"/>
              <a:t>ОЦИ</a:t>
            </a:r>
            <a:r>
              <a:rPr spc="140" dirty="0"/>
              <a:t>А</a:t>
            </a:r>
            <a:r>
              <a:rPr spc="70" dirty="0"/>
              <a:t>ЛЬН</a:t>
            </a:r>
            <a:r>
              <a:rPr spc="35" dirty="0"/>
              <a:t>О</a:t>
            </a:r>
            <a:r>
              <a:rPr sz="3000" spc="52" baseline="2777" dirty="0">
                <a:latin typeface="Segoe UI"/>
                <a:cs typeface="Segoe UI"/>
              </a:rPr>
              <a:t>-</a:t>
            </a:r>
            <a:r>
              <a:rPr sz="2000" spc="70" dirty="0"/>
              <a:t>П</a:t>
            </a:r>
            <a:r>
              <a:rPr sz="2000" spc="-55" dirty="0"/>
              <a:t>Р</a:t>
            </a:r>
            <a:r>
              <a:rPr sz="2000" spc="70" dirty="0"/>
              <a:t>АВОВА</a:t>
            </a:r>
            <a:r>
              <a:rPr sz="2000" dirty="0"/>
              <a:t>Я</a:t>
            </a:r>
            <a:r>
              <a:rPr sz="2000" spc="70" dirty="0"/>
              <a:t> ЗАЩИ</a:t>
            </a:r>
            <a:r>
              <a:rPr sz="2000" spc="-50" dirty="0"/>
              <a:t>Т</a:t>
            </a:r>
            <a:r>
              <a:rPr sz="2000" dirty="0"/>
              <a:t>А</a:t>
            </a:r>
            <a:r>
              <a:rPr sz="2000" spc="70" dirty="0"/>
              <a:t> ДЕТЕЙ</a:t>
            </a:r>
            <a:endParaRPr sz="2000">
              <a:latin typeface="Segoe UI"/>
              <a:cs typeface="Segoe UI"/>
            </a:endParaRPr>
          </a:p>
        </p:txBody>
      </p:sp>
      <p:sp>
        <p:nvSpPr>
          <p:cNvPr id="19" name="object 19"/>
          <p:cNvSpPr txBox="1"/>
          <p:nvPr/>
        </p:nvSpPr>
        <p:spPr>
          <a:xfrm>
            <a:off x="552531" y="1287581"/>
            <a:ext cx="3588385" cy="647700"/>
          </a:xfrm>
          <a:prstGeom prst="rect">
            <a:avLst/>
          </a:prstGeom>
        </p:spPr>
        <p:txBody>
          <a:bodyPr vert="horz" wrap="square" lIns="0" tIns="0" rIns="0" bIns="0" rtlCol="0">
            <a:spAutoFit/>
          </a:bodyPr>
          <a:lstStyle/>
          <a:p>
            <a:pPr marL="12700" marR="5080">
              <a:lnSpc>
                <a:spcPts val="1700"/>
              </a:lnSpc>
            </a:pPr>
            <a:r>
              <a:rPr sz="1500" b="1" dirty="0">
                <a:solidFill>
                  <a:srgbClr val="575756"/>
                </a:solidFill>
                <a:latin typeface="Segoe UI"/>
                <a:cs typeface="Segoe UI"/>
              </a:rPr>
              <a:t>Выявление и </a:t>
            </a:r>
            <a:r>
              <a:rPr sz="1500" b="1" spc="-5" dirty="0">
                <a:solidFill>
                  <a:srgbClr val="575756"/>
                </a:solidFill>
                <a:latin typeface="Segoe UI"/>
                <a:cs typeface="Segoe UI"/>
              </a:rPr>
              <a:t>у</a:t>
            </a:r>
            <a:r>
              <a:rPr sz="1500" b="1" dirty="0">
                <a:solidFill>
                  <a:srgbClr val="575756"/>
                </a:solidFill>
                <a:latin typeface="Segoe UI"/>
                <a:cs typeface="Segoe UI"/>
              </a:rPr>
              <a:t>стройство де</a:t>
            </a:r>
            <a:r>
              <a:rPr sz="1500" b="1" spc="-25" dirty="0">
                <a:solidFill>
                  <a:srgbClr val="575756"/>
                </a:solidFill>
                <a:latin typeface="Segoe UI"/>
                <a:cs typeface="Segoe UI"/>
              </a:rPr>
              <a:t>т</a:t>
            </a:r>
            <a:r>
              <a:rPr sz="1500" b="1" dirty="0">
                <a:solidFill>
                  <a:srgbClr val="575756"/>
                </a:solidFill>
                <a:latin typeface="Segoe UI"/>
                <a:cs typeface="Segoe UI"/>
              </a:rPr>
              <a:t>ей-сир</a:t>
            </a:r>
            <a:r>
              <a:rPr sz="1500" b="1" spc="-20" dirty="0">
                <a:solidFill>
                  <a:srgbClr val="575756"/>
                </a:solidFill>
                <a:latin typeface="Segoe UI"/>
                <a:cs typeface="Segoe UI"/>
              </a:rPr>
              <a:t>о</a:t>
            </a:r>
            <a:r>
              <a:rPr sz="1500" b="1" dirty="0">
                <a:solidFill>
                  <a:srgbClr val="575756"/>
                </a:solidFill>
                <a:latin typeface="Segoe UI"/>
                <a:cs typeface="Segoe UI"/>
              </a:rPr>
              <a:t>т и де</a:t>
            </a:r>
            <a:r>
              <a:rPr sz="1500" b="1" spc="-25" dirty="0">
                <a:solidFill>
                  <a:srgbClr val="575756"/>
                </a:solidFill>
                <a:latin typeface="Segoe UI"/>
                <a:cs typeface="Segoe UI"/>
              </a:rPr>
              <a:t>т</a:t>
            </a:r>
            <a:r>
              <a:rPr sz="1500" b="1" dirty="0">
                <a:solidFill>
                  <a:srgbClr val="575756"/>
                </a:solidFill>
                <a:latin typeface="Segoe UI"/>
                <a:cs typeface="Segoe UI"/>
              </a:rPr>
              <a:t>ей, оставши</a:t>
            </a:r>
            <a:r>
              <a:rPr sz="1500" b="1" spc="-10" dirty="0">
                <a:solidFill>
                  <a:srgbClr val="575756"/>
                </a:solidFill>
                <a:latin typeface="Segoe UI"/>
                <a:cs typeface="Segoe UI"/>
              </a:rPr>
              <a:t>х</a:t>
            </a:r>
            <a:r>
              <a:rPr sz="1500" b="1" dirty="0">
                <a:solidFill>
                  <a:srgbClr val="575756"/>
                </a:solidFill>
                <a:latin typeface="Segoe UI"/>
                <a:cs typeface="Segoe UI"/>
              </a:rPr>
              <a:t>ся без попечения р</a:t>
            </a:r>
            <a:r>
              <a:rPr sz="1500" b="1" spc="-15" dirty="0">
                <a:solidFill>
                  <a:srgbClr val="575756"/>
                </a:solidFill>
                <a:latin typeface="Segoe UI"/>
                <a:cs typeface="Segoe UI"/>
              </a:rPr>
              <a:t>о</a:t>
            </a:r>
            <a:r>
              <a:rPr sz="1500" b="1" dirty="0">
                <a:solidFill>
                  <a:srgbClr val="575756"/>
                </a:solidFill>
                <a:latin typeface="Segoe UI"/>
                <a:cs typeface="Segoe UI"/>
              </a:rPr>
              <a:t>ди</a:t>
            </a:r>
            <a:r>
              <a:rPr sz="1500" b="1" spc="-25" dirty="0">
                <a:solidFill>
                  <a:srgbClr val="575756"/>
                </a:solidFill>
                <a:latin typeface="Segoe UI"/>
                <a:cs typeface="Segoe UI"/>
              </a:rPr>
              <a:t>т</a:t>
            </a:r>
            <a:r>
              <a:rPr sz="1500" b="1" dirty="0">
                <a:solidFill>
                  <a:srgbClr val="575756"/>
                </a:solidFill>
                <a:latin typeface="Segoe UI"/>
                <a:cs typeface="Segoe UI"/>
              </a:rPr>
              <a:t>елей, в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a:t>
            </a:r>
            <a:endParaRPr sz="1500">
              <a:latin typeface="Segoe UI"/>
              <a:cs typeface="Segoe UI"/>
            </a:endParaRPr>
          </a:p>
        </p:txBody>
      </p:sp>
      <p:sp>
        <p:nvSpPr>
          <p:cNvPr id="20" name="object 20"/>
          <p:cNvSpPr/>
          <p:nvPr/>
        </p:nvSpPr>
        <p:spPr>
          <a:xfrm>
            <a:off x="4703622" y="1440535"/>
            <a:ext cx="5113020" cy="1584960"/>
          </a:xfrm>
          <a:custGeom>
            <a:avLst/>
            <a:gdLst/>
            <a:ahLst/>
            <a:cxnLst/>
            <a:rect l="l" t="t" r="r" b="b"/>
            <a:pathLst>
              <a:path w="5113020" h="1584960">
                <a:moveTo>
                  <a:pt x="0" y="1584629"/>
                </a:moveTo>
                <a:lnTo>
                  <a:pt x="5112524" y="1584629"/>
                </a:lnTo>
                <a:lnTo>
                  <a:pt x="5112524" y="0"/>
                </a:lnTo>
                <a:lnTo>
                  <a:pt x="0" y="0"/>
                </a:lnTo>
                <a:lnTo>
                  <a:pt x="0" y="1584629"/>
                </a:lnTo>
                <a:close/>
              </a:path>
            </a:pathLst>
          </a:custGeom>
          <a:solidFill>
            <a:srgbClr val="9FB3DD"/>
          </a:solidFill>
        </p:spPr>
        <p:txBody>
          <a:bodyPr wrap="square" lIns="0" tIns="0" rIns="0" bIns="0" rtlCol="0"/>
          <a:lstStyle/>
          <a:p>
            <a:endParaRPr/>
          </a:p>
        </p:txBody>
      </p:sp>
      <p:sp>
        <p:nvSpPr>
          <p:cNvPr id="21" name="object 21"/>
          <p:cNvSpPr txBox="1"/>
          <p:nvPr/>
        </p:nvSpPr>
        <p:spPr>
          <a:xfrm>
            <a:off x="5354227" y="1107936"/>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2017</a:t>
            </a:r>
            <a:endParaRPr sz="1300">
              <a:latin typeface="Segoe UI"/>
              <a:cs typeface="Segoe UI"/>
            </a:endParaRPr>
          </a:p>
        </p:txBody>
      </p:sp>
      <p:sp>
        <p:nvSpPr>
          <p:cNvPr id="22" name="object 22"/>
          <p:cNvSpPr txBox="1"/>
          <p:nvPr/>
        </p:nvSpPr>
        <p:spPr>
          <a:xfrm>
            <a:off x="7810420" y="1107936"/>
            <a:ext cx="405130" cy="190500"/>
          </a:xfrm>
          <a:prstGeom prst="rect">
            <a:avLst/>
          </a:prstGeom>
        </p:spPr>
        <p:txBody>
          <a:bodyPr vert="horz" wrap="square" lIns="0" tIns="0" rIns="0" bIns="0" rtlCol="0">
            <a:spAutoFit/>
          </a:bodyPr>
          <a:lstStyle/>
          <a:p>
            <a:pPr marL="12700">
              <a:lnSpc>
                <a:spcPct val="100000"/>
              </a:lnSpc>
            </a:pPr>
            <a:r>
              <a:rPr sz="1300" b="1" dirty="0">
                <a:solidFill>
                  <a:srgbClr val="575756"/>
                </a:solidFill>
                <a:latin typeface="Segoe UI"/>
                <a:cs typeface="Segoe UI"/>
              </a:rPr>
              <a:t>2019</a:t>
            </a:r>
            <a:endParaRPr sz="1300">
              <a:latin typeface="Segoe UI"/>
              <a:cs typeface="Segoe UI"/>
            </a:endParaRPr>
          </a:p>
        </p:txBody>
      </p:sp>
      <p:sp>
        <p:nvSpPr>
          <p:cNvPr id="23" name="object 23"/>
          <p:cNvSpPr txBox="1"/>
          <p:nvPr/>
        </p:nvSpPr>
        <p:spPr>
          <a:xfrm>
            <a:off x="7814052" y="1805649"/>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1112</a:t>
            </a:r>
            <a:endParaRPr sz="1300">
              <a:latin typeface="Segoe UI"/>
              <a:cs typeface="Segoe UI"/>
            </a:endParaRPr>
          </a:p>
        </p:txBody>
      </p:sp>
      <p:sp>
        <p:nvSpPr>
          <p:cNvPr id="24" name="object 24"/>
          <p:cNvSpPr txBox="1"/>
          <p:nvPr/>
        </p:nvSpPr>
        <p:spPr>
          <a:xfrm>
            <a:off x="5309980" y="1544461"/>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1264</a:t>
            </a:r>
            <a:endParaRPr sz="1300">
              <a:latin typeface="Segoe UI"/>
              <a:cs typeface="Segoe UI"/>
            </a:endParaRPr>
          </a:p>
        </p:txBody>
      </p:sp>
      <p:sp>
        <p:nvSpPr>
          <p:cNvPr id="25" name="object 25"/>
          <p:cNvSpPr txBox="1"/>
          <p:nvPr/>
        </p:nvSpPr>
        <p:spPr>
          <a:xfrm>
            <a:off x="6551697" y="1669276"/>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1189</a:t>
            </a:r>
            <a:endParaRPr sz="1300">
              <a:latin typeface="Segoe UI"/>
              <a:cs typeface="Segoe UI"/>
            </a:endParaRPr>
          </a:p>
        </p:txBody>
      </p:sp>
      <p:sp>
        <p:nvSpPr>
          <p:cNvPr id="26" name="object 26"/>
          <p:cNvSpPr txBox="1"/>
          <p:nvPr/>
        </p:nvSpPr>
        <p:spPr>
          <a:xfrm>
            <a:off x="6583726" y="1107936"/>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2018</a:t>
            </a:r>
            <a:endParaRPr sz="1300">
              <a:latin typeface="Segoe UI"/>
              <a:cs typeface="Segoe UI"/>
            </a:endParaRPr>
          </a:p>
        </p:txBody>
      </p:sp>
      <p:sp>
        <p:nvSpPr>
          <p:cNvPr id="27" name="object 27"/>
          <p:cNvSpPr/>
          <p:nvPr/>
        </p:nvSpPr>
        <p:spPr>
          <a:xfrm>
            <a:off x="5475966" y="1864377"/>
            <a:ext cx="1232535" cy="125095"/>
          </a:xfrm>
          <a:custGeom>
            <a:avLst/>
            <a:gdLst/>
            <a:ahLst/>
            <a:cxnLst/>
            <a:rect l="l" t="t" r="r" b="b"/>
            <a:pathLst>
              <a:path w="1232534" h="125094">
                <a:moveTo>
                  <a:pt x="0" y="0"/>
                </a:moveTo>
                <a:lnTo>
                  <a:pt x="1232027" y="124587"/>
                </a:lnTo>
              </a:path>
            </a:pathLst>
          </a:custGeom>
          <a:ln w="38100">
            <a:solidFill>
              <a:srgbClr val="FFFFFF"/>
            </a:solidFill>
          </a:ln>
        </p:spPr>
        <p:txBody>
          <a:bodyPr wrap="square" lIns="0" tIns="0" rIns="0" bIns="0" rtlCol="0"/>
          <a:lstStyle/>
          <a:p>
            <a:endParaRPr/>
          </a:p>
        </p:txBody>
      </p:sp>
      <p:sp>
        <p:nvSpPr>
          <p:cNvPr id="28" name="object 28"/>
          <p:cNvSpPr/>
          <p:nvPr/>
        </p:nvSpPr>
        <p:spPr>
          <a:xfrm>
            <a:off x="6802407" y="2027530"/>
            <a:ext cx="1250950" cy="62230"/>
          </a:xfrm>
          <a:custGeom>
            <a:avLst/>
            <a:gdLst/>
            <a:ahLst/>
            <a:cxnLst/>
            <a:rect l="l" t="t" r="r" b="b"/>
            <a:pathLst>
              <a:path w="1250950" h="62230">
                <a:moveTo>
                  <a:pt x="0" y="0"/>
                </a:moveTo>
                <a:lnTo>
                  <a:pt x="1250607" y="61950"/>
                </a:lnTo>
              </a:path>
            </a:pathLst>
          </a:custGeom>
          <a:ln w="38100">
            <a:solidFill>
              <a:srgbClr val="FFFFFF"/>
            </a:solidFill>
          </a:ln>
        </p:spPr>
        <p:txBody>
          <a:bodyPr wrap="square" lIns="0" tIns="0" rIns="0" bIns="0" rtlCol="0"/>
          <a:lstStyle/>
          <a:p>
            <a:endParaRPr/>
          </a:p>
        </p:txBody>
      </p:sp>
      <p:sp>
        <p:nvSpPr>
          <p:cNvPr id="29" name="object 29"/>
          <p:cNvSpPr txBox="1"/>
          <p:nvPr/>
        </p:nvSpPr>
        <p:spPr>
          <a:xfrm>
            <a:off x="7871810" y="2581545"/>
            <a:ext cx="310515" cy="190500"/>
          </a:xfrm>
          <a:prstGeom prst="rect">
            <a:avLst/>
          </a:prstGeom>
        </p:spPr>
        <p:txBody>
          <a:bodyPr vert="horz" wrap="square" lIns="0" tIns="0" rIns="0" bIns="0" rtlCol="0">
            <a:spAutoFit/>
          </a:bodyPr>
          <a:lstStyle/>
          <a:p>
            <a:pPr marL="12700">
              <a:lnSpc>
                <a:spcPct val="100000"/>
              </a:lnSpc>
            </a:pPr>
            <a:r>
              <a:rPr sz="1300" b="1" dirty="0">
                <a:solidFill>
                  <a:srgbClr val="5284C4"/>
                </a:solidFill>
                <a:latin typeface="Segoe UI"/>
                <a:cs typeface="Segoe UI"/>
              </a:rPr>
              <a:t>927</a:t>
            </a:r>
            <a:endParaRPr sz="1300">
              <a:latin typeface="Segoe UI"/>
              <a:cs typeface="Segoe UI"/>
            </a:endParaRPr>
          </a:p>
        </p:txBody>
      </p:sp>
      <p:sp>
        <p:nvSpPr>
          <p:cNvPr id="30" name="object 30"/>
          <p:cNvSpPr txBox="1"/>
          <p:nvPr/>
        </p:nvSpPr>
        <p:spPr>
          <a:xfrm>
            <a:off x="5297901" y="2265048"/>
            <a:ext cx="405130" cy="190500"/>
          </a:xfrm>
          <a:prstGeom prst="rect">
            <a:avLst/>
          </a:prstGeom>
        </p:spPr>
        <p:txBody>
          <a:bodyPr vert="horz" wrap="square" lIns="0" tIns="0" rIns="0" bIns="0" rtlCol="0">
            <a:spAutoFit/>
          </a:bodyPr>
          <a:lstStyle/>
          <a:p>
            <a:pPr marL="12700">
              <a:lnSpc>
                <a:spcPct val="100000"/>
              </a:lnSpc>
            </a:pPr>
            <a:r>
              <a:rPr sz="1300" b="1" spc="-5" dirty="0">
                <a:solidFill>
                  <a:srgbClr val="5284C4"/>
                </a:solidFill>
                <a:latin typeface="Segoe UI"/>
                <a:cs typeface="Segoe UI"/>
              </a:rPr>
              <a:t>1163</a:t>
            </a:r>
            <a:endParaRPr sz="1300">
              <a:latin typeface="Segoe UI"/>
              <a:cs typeface="Segoe UI"/>
            </a:endParaRPr>
          </a:p>
        </p:txBody>
      </p:sp>
      <p:sp>
        <p:nvSpPr>
          <p:cNvPr id="31" name="object 31"/>
          <p:cNvSpPr txBox="1"/>
          <p:nvPr/>
        </p:nvSpPr>
        <p:spPr>
          <a:xfrm>
            <a:off x="6578747" y="2292125"/>
            <a:ext cx="405130" cy="190500"/>
          </a:xfrm>
          <a:prstGeom prst="rect">
            <a:avLst/>
          </a:prstGeom>
        </p:spPr>
        <p:txBody>
          <a:bodyPr vert="horz" wrap="square" lIns="0" tIns="0" rIns="0" bIns="0" rtlCol="0">
            <a:spAutoFit/>
          </a:bodyPr>
          <a:lstStyle/>
          <a:p>
            <a:pPr marL="12700">
              <a:lnSpc>
                <a:spcPct val="100000"/>
              </a:lnSpc>
            </a:pPr>
            <a:r>
              <a:rPr sz="1300" b="1" dirty="0">
                <a:solidFill>
                  <a:srgbClr val="5284C4"/>
                </a:solidFill>
                <a:latin typeface="Segoe UI"/>
                <a:cs typeface="Segoe UI"/>
              </a:rPr>
              <a:t>1153</a:t>
            </a:r>
            <a:endParaRPr sz="1300">
              <a:latin typeface="Segoe UI"/>
              <a:cs typeface="Segoe UI"/>
            </a:endParaRPr>
          </a:p>
        </p:txBody>
      </p:sp>
      <p:sp>
        <p:nvSpPr>
          <p:cNvPr id="32" name="object 32"/>
          <p:cNvSpPr/>
          <p:nvPr/>
        </p:nvSpPr>
        <p:spPr>
          <a:xfrm>
            <a:off x="5532136" y="2065742"/>
            <a:ext cx="1234440" cy="94615"/>
          </a:xfrm>
          <a:custGeom>
            <a:avLst/>
            <a:gdLst/>
            <a:ahLst/>
            <a:cxnLst/>
            <a:rect l="l" t="t" r="r" b="b"/>
            <a:pathLst>
              <a:path w="1234440" h="94614">
                <a:moveTo>
                  <a:pt x="0" y="0"/>
                </a:moveTo>
                <a:lnTo>
                  <a:pt x="1234401" y="94602"/>
                </a:lnTo>
              </a:path>
            </a:pathLst>
          </a:custGeom>
          <a:ln w="38099">
            <a:solidFill>
              <a:srgbClr val="5284C4"/>
            </a:solidFill>
          </a:ln>
        </p:spPr>
        <p:txBody>
          <a:bodyPr wrap="square" lIns="0" tIns="0" rIns="0" bIns="0" rtlCol="0"/>
          <a:lstStyle/>
          <a:p>
            <a:endParaRPr/>
          </a:p>
        </p:txBody>
      </p:sp>
      <p:sp>
        <p:nvSpPr>
          <p:cNvPr id="33" name="object 33"/>
          <p:cNvSpPr/>
          <p:nvPr/>
        </p:nvSpPr>
        <p:spPr>
          <a:xfrm>
            <a:off x="6771797" y="2177282"/>
            <a:ext cx="1210945" cy="247015"/>
          </a:xfrm>
          <a:custGeom>
            <a:avLst/>
            <a:gdLst/>
            <a:ahLst/>
            <a:cxnLst/>
            <a:rect l="l" t="t" r="r" b="b"/>
            <a:pathLst>
              <a:path w="1210945" h="247014">
                <a:moveTo>
                  <a:pt x="0" y="0"/>
                </a:moveTo>
                <a:lnTo>
                  <a:pt x="1210754" y="246583"/>
                </a:lnTo>
              </a:path>
            </a:pathLst>
          </a:custGeom>
          <a:ln w="38100">
            <a:solidFill>
              <a:srgbClr val="5284C4"/>
            </a:solidFill>
          </a:ln>
        </p:spPr>
        <p:txBody>
          <a:bodyPr wrap="square" lIns="0" tIns="0" rIns="0" bIns="0" rtlCol="0"/>
          <a:lstStyle/>
          <a:p>
            <a:endParaRPr/>
          </a:p>
        </p:txBody>
      </p:sp>
      <p:sp>
        <p:nvSpPr>
          <p:cNvPr id="34" name="object 34"/>
          <p:cNvSpPr/>
          <p:nvPr/>
        </p:nvSpPr>
        <p:spPr>
          <a:xfrm>
            <a:off x="4914259" y="2478015"/>
            <a:ext cx="88265" cy="85725"/>
          </a:xfrm>
          <a:custGeom>
            <a:avLst/>
            <a:gdLst/>
            <a:ahLst/>
            <a:cxnLst/>
            <a:rect l="l" t="t" r="r" b="b"/>
            <a:pathLst>
              <a:path w="88264" h="85725">
                <a:moveTo>
                  <a:pt x="35487" y="0"/>
                </a:moveTo>
                <a:lnTo>
                  <a:pt x="1251" y="36711"/>
                </a:lnTo>
                <a:lnTo>
                  <a:pt x="0" y="53826"/>
                </a:lnTo>
                <a:lnTo>
                  <a:pt x="4690" y="64742"/>
                </a:lnTo>
                <a:lnTo>
                  <a:pt x="12783" y="73893"/>
                </a:lnTo>
                <a:lnTo>
                  <a:pt x="24224" y="80764"/>
                </a:lnTo>
                <a:lnTo>
                  <a:pt x="38960" y="84840"/>
                </a:lnTo>
                <a:lnTo>
                  <a:pt x="56937" y="85607"/>
                </a:lnTo>
                <a:lnTo>
                  <a:pt x="69413" y="79409"/>
                </a:lnTo>
                <a:lnTo>
                  <a:pt x="79265" y="69823"/>
                </a:lnTo>
                <a:lnTo>
                  <a:pt x="85734" y="57601"/>
                </a:lnTo>
                <a:lnTo>
                  <a:pt x="88060" y="43491"/>
                </a:lnTo>
                <a:lnTo>
                  <a:pt x="87665" y="37622"/>
                </a:lnTo>
                <a:lnTo>
                  <a:pt x="52118" y="1587"/>
                </a:lnTo>
                <a:lnTo>
                  <a:pt x="35487" y="0"/>
                </a:lnTo>
                <a:close/>
              </a:path>
            </a:pathLst>
          </a:custGeom>
          <a:solidFill>
            <a:srgbClr val="FFFFFF"/>
          </a:solidFill>
        </p:spPr>
        <p:txBody>
          <a:bodyPr wrap="square" lIns="0" tIns="0" rIns="0" bIns="0" rtlCol="0"/>
          <a:lstStyle/>
          <a:p>
            <a:endParaRPr/>
          </a:p>
        </p:txBody>
      </p:sp>
      <p:sp>
        <p:nvSpPr>
          <p:cNvPr id="35" name="object 35"/>
          <p:cNvSpPr/>
          <p:nvPr/>
        </p:nvSpPr>
        <p:spPr>
          <a:xfrm>
            <a:off x="5092914" y="2478016"/>
            <a:ext cx="88265" cy="85725"/>
          </a:xfrm>
          <a:custGeom>
            <a:avLst/>
            <a:gdLst/>
            <a:ahLst/>
            <a:cxnLst/>
            <a:rect l="l" t="t" r="r" b="b"/>
            <a:pathLst>
              <a:path w="88264" h="85725">
                <a:moveTo>
                  <a:pt x="35484" y="0"/>
                </a:moveTo>
                <a:lnTo>
                  <a:pt x="1250" y="36713"/>
                </a:lnTo>
                <a:lnTo>
                  <a:pt x="0" y="53828"/>
                </a:lnTo>
                <a:lnTo>
                  <a:pt x="4691" y="64744"/>
                </a:lnTo>
                <a:lnTo>
                  <a:pt x="12784" y="73894"/>
                </a:lnTo>
                <a:lnTo>
                  <a:pt x="24226" y="80764"/>
                </a:lnTo>
                <a:lnTo>
                  <a:pt x="38963" y="84840"/>
                </a:lnTo>
                <a:lnTo>
                  <a:pt x="56941" y="85606"/>
                </a:lnTo>
                <a:lnTo>
                  <a:pt x="69418" y="79408"/>
                </a:lnTo>
                <a:lnTo>
                  <a:pt x="79268" y="69823"/>
                </a:lnTo>
                <a:lnTo>
                  <a:pt x="85735" y="57600"/>
                </a:lnTo>
                <a:lnTo>
                  <a:pt x="88059" y="43491"/>
                </a:lnTo>
                <a:lnTo>
                  <a:pt x="87664" y="37620"/>
                </a:lnTo>
                <a:lnTo>
                  <a:pt x="52120" y="1587"/>
                </a:lnTo>
                <a:lnTo>
                  <a:pt x="35484" y="0"/>
                </a:lnTo>
                <a:close/>
              </a:path>
            </a:pathLst>
          </a:custGeom>
          <a:solidFill>
            <a:srgbClr val="FFFFFF"/>
          </a:solidFill>
        </p:spPr>
        <p:txBody>
          <a:bodyPr wrap="square" lIns="0" tIns="0" rIns="0" bIns="0" rtlCol="0"/>
          <a:lstStyle/>
          <a:p>
            <a:endParaRPr/>
          </a:p>
        </p:txBody>
      </p:sp>
      <p:sp>
        <p:nvSpPr>
          <p:cNvPr id="36" name="object 36"/>
          <p:cNvSpPr/>
          <p:nvPr/>
        </p:nvSpPr>
        <p:spPr>
          <a:xfrm>
            <a:off x="4857089" y="2574533"/>
            <a:ext cx="370205" cy="398145"/>
          </a:xfrm>
          <a:custGeom>
            <a:avLst/>
            <a:gdLst/>
            <a:ahLst/>
            <a:cxnLst/>
            <a:rect l="l" t="t" r="r" b="b"/>
            <a:pathLst>
              <a:path w="370204" h="398144">
                <a:moveTo>
                  <a:pt x="91635" y="247458"/>
                </a:moveTo>
                <a:lnTo>
                  <a:pt x="55897" y="247458"/>
                </a:lnTo>
                <a:lnTo>
                  <a:pt x="55897" y="397699"/>
                </a:lnTo>
                <a:lnTo>
                  <a:pt x="91635" y="397699"/>
                </a:lnTo>
                <a:lnTo>
                  <a:pt x="91635" y="247458"/>
                </a:lnTo>
                <a:close/>
              </a:path>
              <a:path w="370204" h="398144">
                <a:moveTo>
                  <a:pt x="145229" y="247458"/>
                </a:moveTo>
                <a:lnTo>
                  <a:pt x="109504" y="247458"/>
                </a:lnTo>
                <a:lnTo>
                  <a:pt x="109504" y="397699"/>
                </a:lnTo>
                <a:lnTo>
                  <a:pt x="145229" y="397699"/>
                </a:lnTo>
                <a:lnTo>
                  <a:pt x="145229" y="247458"/>
                </a:lnTo>
                <a:close/>
              </a:path>
              <a:path w="370204" h="398144">
                <a:moveTo>
                  <a:pt x="323880" y="53021"/>
                </a:moveTo>
                <a:lnTo>
                  <a:pt x="234561" y="53021"/>
                </a:lnTo>
                <a:lnTo>
                  <a:pt x="234561" y="397699"/>
                </a:lnTo>
                <a:lnTo>
                  <a:pt x="270286" y="397699"/>
                </a:lnTo>
                <a:lnTo>
                  <a:pt x="270286" y="194436"/>
                </a:lnTo>
                <a:lnTo>
                  <a:pt x="323880" y="194436"/>
                </a:lnTo>
                <a:lnTo>
                  <a:pt x="323880" y="53021"/>
                </a:lnTo>
                <a:close/>
              </a:path>
              <a:path w="370204" h="398144">
                <a:moveTo>
                  <a:pt x="323880" y="194436"/>
                </a:moveTo>
                <a:lnTo>
                  <a:pt x="288155" y="194436"/>
                </a:lnTo>
                <a:lnTo>
                  <a:pt x="288155" y="397699"/>
                </a:lnTo>
                <a:lnTo>
                  <a:pt x="323880" y="397699"/>
                </a:lnTo>
                <a:lnTo>
                  <a:pt x="323880" y="194436"/>
                </a:lnTo>
                <a:close/>
              </a:path>
              <a:path w="370204" h="398144">
                <a:moveTo>
                  <a:pt x="145229" y="53021"/>
                </a:moveTo>
                <a:lnTo>
                  <a:pt x="55897" y="53021"/>
                </a:lnTo>
                <a:lnTo>
                  <a:pt x="55897" y="115772"/>
                </a:lnTo>
                <a:lnTo>
                  <a:pt x="29100" y="247458"/>
                </a:lnTo>
                <a:lnTo>
                  <a:pt x="172026" y="247458"/>
                </a:lnTo>
                <a:lnTo>
                  <a:pt x="145229" y="115772"/>
                </a:lnTo>
                <a:lnTo>
                  <a:pt x="145229" y="53021"/>
                </a:lnTo>
                <a:close/>
              </a:path>
              <a:path w="370204" h="398144">
                <a:moveTo>
                  <a:pt x="182481" y="53021"/>
                </a:moveTo>
                <a:lnTo>
                  <a:pt x="145229" y="53021"/>
                </a:lnTo>
                <a:lnTo>
                  <a:pt x="173817" y="179412"/>
                </a:lnTo>
                <a:lnTo>
                  <a:pt x="180954" y="185597"/>
                </a:lnTo>
                <a:lnTo>
                  <a:pt x="197045" y="185597"/>
                </a:lnTo>
                <a:lnTo>
                  <a:pt x="204182" y="180288"/>
                </a:lnTo>
                <a:lnTo>
                  <a:pt x="205973" y="171449"/>
                </a:lnTo>
                <a:lnTo>
                  <a:pt x="226666" y="85724"/>
                </a:lnTo>
                <a:lnTo>
                  <a:pt x="189895" y="85724"/>
                </a:lnTo>
                <a:lnTo>
                  <a:pt x="182481" y="53021"/>
                </a:lnTo>
                <a:close/>
              </a:path>
              <a:path w="370204" h="398144">
                <a:moveTo>
                  <a:pt x="361068" y="53021"/>
                </a:moveTo>
                <a:lnTo>
                  <a:pt x="323880" y="53021"/>
                </a:lnTo>
                <a:lnTo>
                  <a:pt x="352467" y="179412"/>
                </a:lnTo>
                <a:lnTo>
                  <a:pt x="359618" y="185597"/>
                </a:lnTo>
                <a:lnTo>
                  <a:pt x="369976" y="185597"/>
                </a:lnTo>
                <a:lnTo>
                  <a:pt x="369976" y="86613"/>
                </a:lnTo>
                <a:lnTo>
                  <a:pt x="368546" y="86613"/>
                </a:lnTo>
                <a:lnTo>
                  <a:pt x="361068" y="53021"/>
                </a:lnTo>
                <a:close/>
              </a:path>
              <a:path w="370204" h="398144">
                <a:moveTo>
                  <a:pt x="100937" y="0"/>
                </a:moveTo>
                <a:lnTo>
                  <a:pt x="59514" y="8400"/>
                </a:lnTo>
                <a:lnTo>
                  <a:pt x="25531" y="27393"/>
                </a:lnTo>
                <a:lnTo>
                  <a:pt x="0" y="136900"/>
                </a:lnTo>
                <a:lnTo>
                  <a:pt x="115" y="179412"/>
                </a:lnTo>
                <a:lnTo>
                  <a:pt x="4302" y="183458"/>
                </a:lnTo>
                <a:lnTo>
                  <a:pt x="11244" y="184708"/>
                </a:lnTo>
                <a:lnTo>
                  <a:pt x="19283" y="184708"/>
                </a:lnTo>
                <a:lnTo>
                  <a:pt x="26420" y="179412"/>
                </a:lnTo>
                <a:lnTo>
                  <a:pt x="29100" y="170572"/>
                </a:lnTo>
                <a:lnTo>
                  <a:pt x="55897" y="53021"/>
                </a:lnTo>
                <a:lnTo>
                  <a:pt x="182481" y="53021"/>
                </a:lnTo>
                <a:lnTo>
                  <a:pt x="161589" y="17567"/>
                </a:lnTo>
                <a:lnTo>
                  <a:pt x="125412" y="3219"/>
                </a:lnTo>
                <a:lnTo>
                  <a:pt x="113130" y="873"/>
                </a:lnTo>
                <a:lnTo>
                  <a:pt x="100937" y="0"/>
                </a:lnTo>
                <a:close/>
              </a:path>
              <a:path w="370204" h="398144">
                <a:moveTo>
                  <a:pt x="369976" y="79408"/>
                </a:moveTo>
                <a:lnTo>
                  <a:pt x="368546" y="85724"/>
                </a:lnTo>
                <a:lnTo>
                  <a:pt x="368546" y="86613"/>
                </a:lnTo>
                <a:lnTo>
                  <a:pt x="369976" y="86613"/>
                </a:lnTo>
                <a:lnTo>
                  <a:pt x="369976" y="79408"/>
                </a:lnTo>
                <a:close/>
              </a:path>
              <a:path w="370204" h="398144">
                <a:moveTo>
                  <a:pt x="279588" y="0"/>
                </a:moveTo>
                <a:lnTo>
                  <a:pt x="238167" y="8400"/>
                </a:lnTo>
                <a:lnTo>
                  <a:pt x="204182" y="27393"/>
                </a:lnTo>
                <a:lnTo>
                  <a:pt x="189895" y="85724"/>
                </a:lnTo>
                <a:lnTo>
                  <a:pt x="226666" y="85724"/>
                </a:lnTo>
                <a:lnTo>
                  <a:pt x="234561" y="53021"/>
                </a:lnTo>
                <a:lnTo>
                  <a:pt x="361068" y="53021"/>
                </a:lnTo>
                <a:lnTo>
                  <a:pt x="340240" y="17567"/>
                </a:lnTo>
                <a:lnTo>
                  <a:pt x="304069" y="3219"/>
                </a:lnTo>
                <a:lnTo>
                  <a:pt x="291783" y="873"/>
                </a:lnTo>
                <a:lnTo>
                  <a:pt x="279588" y="0"/>
                </a:lnTo>
                <a:close/>
              </a:path>
            </a:pathLst>
          </a:custGeom>
          <a:solidFill>
            <a:srgbClr val="FFFFFF"/>
          </a:solidFill>
        </p:spPr>
        <p:txBody>
          <a:bodyPr wrap="square" lIns="0" tIns="0" rIns="0" bIns="0" rtlCol="0"/>
          <a:lstStyle/>
          <a:p>
            <a:endParaRPr/>
          </a:p>
        </p:txBody>
      </p:sp>
      <p:sp>
        <p:nvSpPr>
          <p:cNvPr id="37" name="object 37"/>
          <p:cNvSpPr/>
          <p:nvPr/>
        </p:nvSpPr>
        <p:spPr>
          <a:xfrm>
            <a:off x="4703622" y="3076867"/>
            <a:ext cx="5099050" cy="427355"/>
          </a:xfrm>
          <a:custGeom>
            <a:avLst/>
            <a:gdLst/>
            <a:ahLst/>
            <a:cxnLst/>
            <a:rect l="l" t="t" r="r" b="b"/>
            <a:pathLst>
              <a:path w="5099050" h="427354">
                <a:moveTo>
                  <a:pt x="0" y="426808"/>
                </a:moveTo>
                <a:lnTo>
                  <a:pt x="5098834" y="426808"/>
                </a:lnTo>
                <a:lnTo>
                  <a:pt x="5098834" y="0"/>
                </a:lnTo>
                <a:lnTo>
                  <a:pt x="0" y="0"/>
                </a:lnTo>
                <a:lnTo>
                  <a:pt x="0" y="426808"/>
                </a:lnTo>
                <a:close/>
              </a:path>
            </a:pathLst>
          </a:custGeom>
          <a:solidFill>
            <a:srgbClr val="E0E5F5"/>
          </a:solidFill>
        </p:spPr>
        <p:txBody>
          <a:bodyPr wrap="square" lIns="0" tIns="0" rIns="0" bIns="0" rtlCol="0"/>
          <a:lstStyle/>
          <a:p>
            <a:endParaRPr/>
          </a:p>
        </p:txBody>
      </p:sp>
      <p:sp>
        <p:nvSpPr>
          <p:cNvPr id="38" name="object 38"/>
          <p:cNvSpPr/>
          <p:nvPr/>
        </p:nvSpPr>
        <p:spPr>
          <a:xfrm>
            <a:off x="6093004" y="3116754"/>
            <a:ext cx="127000" cy="130810"/>
          </a:xfrm>
          <a:custGeom>
            <a:avLst/>
            <a:gdLst/>
            <a:ahLst/>
            <a:cxnLst/>
            <a:rect l="l" t="t" r="r" b="b"/>
            <a:pathLst>
              <a:path w="127000" h="130810">
                <a:moveTo>
                  <a:pt x="67319" y="0"/>
                </a:moveTo>
                <a:lnTo>
                  <a:pt x="26155" y="12787"/>
                </a:lnTo>
                <a:lnTo>
                  <a:pt x="2683" y="45494"/>
                </a:lnTo>
                <a:lnTo>
                  <a:pt x="0" y="59267"/>
                </a:lnTo>
                <a:lnTo>
                  <a:pt x="1372" y="75265"/>
                </a:lnTo>
                <a:lnTo>
                  <a:pt x="20656" y="112847"/>
                </a:lnTo>
                <a:lnTo>
                  <a:pt x="56135" y="129869"/>
                </a:lnTo>
                <a:lnTo>
                  <a:pt x="63100" y="130261"/>
                </a:lnTo>
                <a:lnTo>
                  <a:pt x="77316" y="128612"/>
                </a:lnTo>
                <a:lnTo>
                  <a:pt x="111753" y="106816"/>
                </a:lnTo>
                <a:lnTo>
                  <a:pt x="126406" y="67434"/>
                </a:lnTo>
                <a:lnTo>
                  <a:pt x="124879" y="52221"/>
                </a:lnTo>
                <a:lnTo>
                  <a:pt x="104450" y="15886"/>
                </a:lnTo>
                <a:lnTo>
                  <a:pt x="67319" y="0"/>
                </a:lnTo>
                <a:close/>
              </a:path>
            </a:pathLst>
          </a:custGeom>
          <a:solidFill>
            <a:srgbClr val="FFFFFF"/>
          </a:solidFill>
        </p:spPr>
        <p:txBody>
          <a:bodyPr wrap="square" lIns="0" tIns="0" rIns="0" bIns="0" rtlCol="0"/>
          <a:lstStyle/>
          <a:p>
            <a:endParaRPr/>
          </a:p>
        </p:txBody>
      </p:sp>
      <p:sp>
        <p:nvSpPr>
          <p:cNvPr id="39" name="object 39"/>
          <p:cNvSpPr/>
          <p:nvPr/>
        </p:nvSpPr>
        <p:spPr>
          <a:xfrm>
            <a:off x="6093004" y="3116754"/>
            <a:ext cx="127000" cy="130810"/>
          </a:xfrm>
          <a:custGeom>
            <a:avLst/>
            <a:gdLst/>
            <a:ahLst/>
            <a:cxnLst/>
            <a:rect l="l" t="t" r="r" b="b"/>
            <a:pathLst>
              <a:path w="127000" h="130810">
                <a:moveTo>
                  <a:pt x="63100" y="130261"/>
                </a:moveTo>
                <a:lnTo>
                  <a:pt x="101999" y="116523"/>
                </a:lnTo>
                <a:lnTo>
                  <a:pt x="124313" y="81905"/>
                </a:lnTo>
                <a:lnTo>
                  <a:pt x="126406" y="67434"/>
                </a:lnTo>
                <a:lnTo>
                  <a:pt x="124879" y="52221"/>
                </a:lnTo>
                <a:lnTo>
                  <a:pt x="104450" y="15886"/>
                </a:lnTo>
                <a:lnTo>
                  <a:pt x="67319" y="0"/>
                </a:lnTo>
                <a:lnTo>
                  <a:pt x="52064" y="1493"/>
                </a:lnTo>
                <a:lnTo>
                  <a:pt x="16020" y="21921"/>
                </a:lnTo>
                <a:lnTo>
                  <a:pt x="0" y="59267"/>
                </a:lnTo>
                <a:lnTo>
                  <a:pt x="1372" y="75265"/>
                </a:lnTo>
                <a:lnTo>
                  <a:pt x="20656" y="112847"/>
                </a:lnTo>
                <a:lnTo>
                  <a:pt x="56135" y="129869"/>
                </a:lnTo>
                <a:lnTo>
                  <a:pt x="63100" y="130261"/>
                </a:lnTo>
                <a:close/>
              </a:path>
            </a:pathLst>
          </a:custGeom>
          <a:ln w="6350">
            <a:solidFill>
              <a:srgbClr val="5284C4"/>
            </a:solidFill>
          </a:ln>
        </p:spPr>
        <p:txBody>
          <a:bodyPr wrap="square" lIns="0" tIns="0" rIns="0" bIns="0" rtlCol="0"/>
          <a:lstStyle/>
          <a:p>
            <a:endParaRPr/>
          </a:p>
        </p:txBody>
      </p:sp>
      <p:sp>
        <p:nvSpPr>
          <p:cNvPr id="40" name="object 40"/>
          <p:cNvSpPr/>
          <p:nvPr/>
        </p:nvSpPr>
        <p:spPr>
          <a:xfrm>
            <a:off x="6086428" y="3336109"/>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5284C4"/>
          </a:solidFill>
        </p:spPr>
        <p:txBody>
          <a:bodyPr wrap="square" lIns="0" tIns="0" rIns="0" bIns="0" rtlCol="0"/>
          <a:lstStyle/>
          <a:p>
            <a:endParaRPr/>
          </a:p>
        </p:txBody>
      </p:sp>
      <p:sp>
        <p:nvSpPr>
          <p:cNvPr id="41" name="object 41"/>
          <p:cNvSpPr txBox="1"/>
          <p:nvPr/>
        </p:nvSpPr>
        <p:spPr>
          <a:xfrm>
            <a:off x="6460978" y="3108757"/>
            <a:ext cx="1969135" cy="365760"/>
          </a:xfrm>
          <a:prstGeom prst="rect">
            <a:avLst/>
          </a:prstGeom>
        </p:spPr>
        <p:txBody>
          <a:bodyPr vert="horz" wrap="square" lIns="0" tIns="0" rIns="0" bIns="0" rtlCol="0">
            <a:spAutoFit/>
          </a:bodyPr>
          <a:lstStyle/>
          <a:p>
            <a:pPr marL="12700">
              <a:lnSpc>
                <a:spcPct val="100000"/>
              </a:lnSpc>
            </a:pPr>
            <a:r>
              <a:rPr sz="1000" dirty="0">
                <a:solidFill>
                  <a:srgbClr val="5284C4"/>
                </a:solidFill>
                <a:latin typeface="Segoe UI"/>
                <a:cs typeface="Segoe UI"/>
              </a:rPr>
              <a:t>Выявлено за год</a:t>
            </a:r>
            <a:endParaRPr sz="1000">
              <a:latin typeface="Segoe UI"/>
              <a:cs typeface="Segoe UI"/>
            </a:endParaRPr>
          </a:p>
          <a:p>
            <a:pPr marL="12700">
              <a:lnSpc>
                <a:spcPct val="100000"/>
              </a:lnSpc>
              <a:spcBef>
                <a:spcPts val="480"/>
              </a:spcBef>
            </a:pPr>
            <a:r>
              <a:rPr sz="1000" dirty="0">
                <a:solidFill>
                  <a:srgbClr val="5284C4"/>
                </a:solidFill>
                <a:latin typeface="Segoe UI"/>
                <a:cs typeface="Segoe UI"/>
              </a:rPr>
              <a:t>Устроено в семьи граждан за год</a:t>
            </a:r>
            <a:endParaRPr sz="1000">
              <a:latin typeface="Segoe UI"/>
              <a:cs typeface="Segoe UI"/>
            </a:endParaRPr>
          </a:p>
        </p:txBody>
      </p:sp>
      <p:sp>
        <p:nvSpPr>
          <p:cNvPr id="42" name="object 42"/>
          <p:cNvSpPr/>
          <p:nvPr/>
        </p:nvSpPr>
        <p:spPr>
          <a:xfrm>
            <a:off x="6067323" y="876655"/>
            <a:ext cx="0" cy="603250"/>
          </a:xfrm>
          <a:custGeom>
            <a:avLst/>
            <a:gdLst/>
            <a:ahLst/>
            <a:cxnLst/>
            <a:rect l="l" t="t" r="r" b="b"/>
            <a:pathLst>
              <a:path h="603250">
                <a:moveTo>
                  <a:pt x="0" y="0"/>
                </a:moveTo>
                <a:lnTo>
                  <a:pt x="0" y="602996"/>
                </a:lnTo>
              </a:path>
            </a:pathLst>
          </a:custGeom>
          <a:ln w="50800">
            <a:solidFill>
              <a:srgbClr val="FFFFFF"/>
            </a:solidFill>
          </a:ln>
        </p:spPr>
        <p:txBody>
          <a:bodyPr wrap="square" lIns="0" tIns="0" rIns="0" bIns="0" rtlCol="0"/>
          <a:lstStyle/>
          <a:p>
            <a:endParaRPr/>
          </a:p>
        </p:txBody>
      </p:sp>
      <p:sp>
        <p:nvSpPr>
          <p:cNvPr id="43" name="object 43"/>
          <p:cNvSpPr/>
          <p:nvPr/>
        </p:nvSpPr>
        <p:spPr>
          <a:xfrm>
            <a:off x="8656484" y="905577"/>
            <a:ext cx="0" cy="603250"/>
          </a:xfrm>
          <a:custGeom>
            <a:avLst/>
            <a:gdLst/>
            <a:ahLst/>
            <a:cxnLst/>
            <a:rect l="l" t="t" r="r" b="b"/>
            <a:pathLst>
              <a:path h="603250">
                <a:moveTo>
                  <a:pt x="0" y="0"/>
                </a:moveTo>
                <a:lnTo>
                  <a:pt x="0" y="602996"/>
                </a:lnTo>
              </a:path>
            </a:pathLst>
          </a:custGeom>
          <a:ln w="50800">
            <a:solidFill>
              <a:srgbClr val="FFFFFF"/>
            </a:solidFill>
          </a:ln>
        </p:spPr>
        <p:txBody>
          <a:bodyPr wrap="square" lIns="0" tIns="0" rIns="0" bIns="0" rtlCol="0"/>
          <a:lstStyle/>
          <a:p>
            <a:endParaRPr/>
          </a:p>
        </p:txBody>
      </p:sp>
      <p:sp>
        <p:nvSpPr>
          <p:cNvPr id="44" name="object 44"/>
          <p:cNvSpPr/>
          <p:nvPr/>
        </p:nvSpPr>
        <p:spPr>
          <a:xfrm>
            <a:off x="7443405" y="906917"/>
            <a:ext cx="0" cy="581025"/>
          </a:xfrm>
          <a:custGeom>
            <a:avLst/>
            <a:gdLst/>
            <a:ahLst/>
            <a:cxnLst/>
            <a:rect l="l" t="t" r="r" b="b"/>
            <a:pathLst>
              <a:path h="581025">
                <a:moveTo>
                  <a:pt x="0" y="0"/>
                </a:moveTo>
                <a:lnTo>
                  <a:pt x="0" y="580682"/>
                </a:lnTo>
              </a:path>
            </a:pathLst>
          </a:custGeom>
          <a:ln w="50800">
            <a:solidFill>
              <a:srgbClr val="FFFFFF"/>
            </a:solidFill>
          </a:ln>
        </p:spPr>
        <p:txBody>
          <a:bodyPr wrap="square" lIns="0" tIns="0" rIns="0" bIns="0" rtlCol="0"/>
          <a:lstStyle/>
          <a:p>
            <a:endParaRPr/>
          </a:p>
        </p:txBody>
      </p:sp>
      <p:sp>
        <p:nvSpPr>
          <p:cNvPr id="45" name="object 45"/>
          <p:cNvSpPr/>
          <p:nvPr/>
        </p:nvSpPr>
        <p:spPr>
          <a:xfrm>
            <a:off x="4476854" y="1479656"/>
            <a:ext cx="5522595" cy="0"/>
          </a:xfrm>
          <a:custGeom>
            <a:avLst/>
            <a:gdLst/>
            <a:ahLst/>
            <a:cxnLst/>
            <a:rect l="l" t="t" r="r" b="b"/>
            <a:pathLst>
              <a:path w="5522595">
                <a:moveTo>
                  <a:pt x="0" y="0"/>
                </a:moveTo>
                <a:lnTo>
                  <a:pt x="5522404" y="0"/>
                </a:lnTo>
              </a:path>
            </a:pathLst>
          </a:custGeom>
          <a:ln w="50800">
            <a:solidFill>
              <a:srgbClr val="FFFFFF"/>
            </a:solidFill>
          </a:ln>
        </p:spPr>
        <p:txBody>
          <a:bodyPr wrap="square" lIns="0" tIns="0" rIns="0" bIns="0" rtlCol="0"/>
          <a:lstStyle/>
          <a:p>
            <a:endParaRPr/>
          </a:p>
        </p:txBody>
      </p:sp>
      <p:sp>
        <p:nvSpPr>
          <p:cNvPr id="46" name="object 46"/>
          <p:cNvSpPr/>
          <p:nvPr/>
        </p:nvSpPr>
        <p:spPr>
          <a:xfrm>
            <a:off x="7938217" y="2346326"/>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5284C4"/>
          </a:solidFill>
        </p:spPr>
        <p:txBody>
          <a:bodyPr wrap="square" lIns="0" tIns="0" rIns="0" bIns="0" rtlCol="0"/>
          <a:lstStyle/>
          <a:p>
            <a:endParaRPr/>
          </a:p>
        </p:txBody>
      </p:sp>
      <p:sp>
        <p:nvSpPr>
          <p:cNvPr id="47" name="object 47"/>
          <p:cNvSpPr/>
          <p:nvPr/>
        </p:nvSpPr>
        <p:spPr>
          <a:xfrm>
            <a:off x="5419087" y="1764619"/>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FFFFFF"/>
          </a:solidFill>
        </p:spPr>
        <p:txBody>
          <a:bodyPr wrap="square" lIns="0" tIns="0" rIns="0" bIns="0" rtlCol="0"/>
          <a:lstStyle/>
          <a:p>
            <a:endParaRPr/>
          </a:p>
        </p:txBody>
      </p:sp>
      <p:sp>
        <p:nvSpPr>
          <p:cNvPr id="48" name="object 48"/>
          <p:cNvSpPr/>
          <p:nvPr/>
        </p:nvSpPr>
        <p:spPr>
          <a:xfrm>
            <a:off x="6680768" y="1877839"/>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FFFFFF"/>
          </a:solidFill>
        </p:spPr>
        <p:txBody>
          <a:bodyPr wrap="square" lIns="0" tIns="0" rIns="0" bIns="0" rtlCol="0"/>
          <a:lstStyle/>
          <a:p>
            <a:endParaRPr/>
          </a:p>
        </p:txBody>
      </p:sp>
      <p:sp>
        <p:nvSpPr>
          <p:cNvPr id="49" name="object 49"/>
          <p:cNvSpPr/>
          <p:nvPr/>
        </p:nvSpPr>
        <p:spPr>
          <a:xfrm>
            <a:off x="6680768" y="2072705"/>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5284C4"/>
          </a:solidFill>
        </p:spPr>
        <p:txBody>
          <a:bodyPr wrap="square" lIns="0" tIns="0" rIns="0" bIns="0" rtlCol="0"/>
          <a:lstStyle/>
          <a:p>
            <a:endParaRPr/>
          </a:p>
        </p:txBody>
      </p:sp>
      <p:sp>
        <p:nvSpPr>
          <p:cNvPr id="50" name="object 50"/>
          <p:cNvSpPr/>
          <p:nvPr/>
        </p:nvSpPr>
        <p:spPr>
          <a:xfrm>
            <a:off x="5419087" y="2009329"/>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5284C4"/>
          </a:solidFill>
        </p:spPr>
        <p:txBody>
          <a:bodyPr wrap="square" lIns="0" tIns="0" rIns="0" bIns="0" rtlCol="0"/>
          <a:lstStyle/>
          <a:p>
            <a:endParaRPr/>
          </a:p>
        </p:txBody>
      </p:sp>
      <p:sp>
        <p:nvSpPr>
          <p:cNvPr id="51" name="object 51"/>
          <p:cNvSpPr/>
          <p:nvPr/>
        </p:nvSpPr>
        <p:spPr>
          <a:xfrm>
            <a:off x="7938217" y="1998663"/>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FFFFFF"/>
          </a:solidFill>
        </p:spPr>
        <p:txBody>
          <a:bodyPr wrap="square" lIns="0" tIns="0" rIns="0" bIns="0" rtlCol="0"/>
          <a:lstStyle/>
          <a:p>
            <a:endParaRPr/>
          </a:p>
        </p:txBody>
      </p:sp>
      <p:sp>
        <p:nvSpPr>
          <p:cNvPr id="52" name="object 52"/>
          <p:cNvSpPr txBox="1"/>
          <p:nvPr/>
        </p:nvSpPr>
        <p:spPr>
          <a:xfrm>
            <a:off x="8951700" y="1107936"/>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2020</a:t>
            </a:r>
            <a:endParaRPr sz="1300">
              <a:latin typeface="Segoe UI"/>
              <a:cs typeface="Segoe UI"/>
            </a:endParaRPr>
          </a:p>
        </p:txBody>
      </p:sp>
      <p:sp>
        <p:nvSpPr>
          <p:cNvPr id="53" name="object 53"/>
          <p:cNvSpPr txBox="1"/>
          <p:nvPr/>
        </p:nvSpPr>
        <p:spPr>
          <a:xfrm>
            <a:off x="9101611" y="1968437"/>
            <a:ext cx="310515"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989</a:t>
            </a:r>
            <a:endParaRPr sz="1300">
              <a:latin typeface="Segoe UI"/>
              <a:cs typeface="Segoe UI"/>
            </a:endParaRPr>
          </a:p>
        </p:txBody>
      </p:sp>
      <p:sp>
        <p:nvSpPr>
          <p:cNvPr id="54" name="object 54"/>
          <p:cNvSpPr txBox="1"/>
          <p:nvPr/>
        </p:nvSpPr>
        <p:spPr>
          <a:xfrm>
            <a:off x="9119606" y="2772309"/>
            <a:ext cx="310515" cy="190500"/>
          </a:xfrm>
          <a:prstGeom prst="rect">
            <a:avLst/>
          </a:prstGeom>
        </p:spPr>
        <p:txBody>
          <a:bodyPr vert="horz" wrap="square" lIns="0" tIns="0" rIns="0" bIns="0" rtlCol="0">
            <a:spAutoFit/>
          </a:bodyPr>
          <a:lstStyle/>
          <a:p>
            <a:pPr marL="12700">
              <a:lnSpc>
                <a:spcPct val="100000"/>
              </a:lnSpc>
            </a:pPr>
            <a:r>
              <a:rPr sz="1300" b="1" dirty="0">
                <a:solidFill>
                  <a:srgbClr val="5284C4"/>
                </a:solidFill>
                <a:latin typeface="Segoe UI"/>
                <a:cs typeface="Segoe UI"/>
              </a:rPr>
              <a:t>885</a:t>
            </a:r>
            <a:endParaRPr sz="1300">
              <a:latin typeface="Segoe UI"/>
              <a:cs typeface="Segoe UI"/>
            </a:endParaRPr>
          </a:p>
        </p:txBody>
      </p:sp>
      <p:sp>
        <p:nvSpPr>
          <p:cNvPr id="55" name="object 55"/>
          <p:cNvSpPr/>
          <p:nvPr/>
        </p:nvSpPr>
        <p:spPr>
          <a:xfrm>
            <a:off x="9179979" y="2550282"/>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5284C4"/>
          </a:solidFill>
        </p:spPr>
        <p:txBody>
          <a:bodyPr wrap="square" lIns="0" tIns="0" rIns="0" bIns="0" rtlCol="0"/>
          <a:lstStyle/>
          <a:p>
            <a:endParaRPr/>
          </a:p>
        </p:txBody>
      </p:sp>
      <p:sp>
        <p:nvSpPr>
          <p:cNvPr id="56" name="object 56"/>
          <p:cNvSpPr/>
          <p:nvPr/>
        </p:nvSpPr>
        <p:spPr>
          <a:xfrm>
            <a:off x="9179979" y="2210644"/>
            <a:ext cx="175895" cy="180975"/>
          </a:xfrm>
          <a:custGeom>
            <a:avLst/>
            <a:gdLst/>
            <a:ahLst/>
            <a:cxnLst/>
            <a:rect l="l" t="t" r="r" b="b"/>
            <a:pathLst>
              <a:path w="175895" h="180975">
                <a:moveTo>
                  <a:pt x="100105" y="0"/>
                </a:moveTo>
                <a:lnTo>
                  <a:pt x="54318" y="8357"/>
                </a:lnTo>
                <a:lnTo>
                  <a:pt x="20954" y="32008"/>
                </a:lnTo>
                <a:lnTo>
                  <a:pt x="2447" y="66739"/>
                </a:lnTo>
                <a:lnTo>
                  <a:pt x="0" y="80050"/>
                </a:lnTo>
                <a:lnTo>
                  <a:pt x="902" y="96512"/>
                </a:lnTo>
                <a:lnTo>
                  <a:pt x="14961" y="138605"/>
                </a:lnTo>
                <a:lnTo>
                  <a:pt x="42764" y="167501"/>
                </a:lnTo>
                <a:lnTo>
                  <a:pt x="80089" y="180299"/>
                </a:lnTo>
                <a:lnTo>
                  <a:pt x="88162" y="180671"/>
                </a:lnTo>
                <a:lnTo>
                  <a:pt x="102560" y="179481"/>
                </a:lnTo>
                <a:lnTo>
                  <a:pt x="140578" y="163134"/>
                </a:lnTo>
                <a:lnTo>
                  <a:pt x="166986" y="131550"/>
                </a:lnTo>
                <a:lnTo>
                  <a:pt x="175703" y="104527"/>
                </a:lnTo>
                <a:lnTo>
                  <a:pt x="175011" y="87337"/>
                </a:lnTo>
                <a:lnTo>
                  <a:pt x="162024" y="43830"/>
                </a:lnTo>
                <a:lnTo>
                  <a:pt x="135739" y="14028"/>
                </a:lnTo>
                <a:lnTo>
                  <a:pt x="100105" y="0"/>
                </a:lnTo>
                <a:close/>
              </a:path>
            </a:pathLst>
          </a:custGeom>
          <a:solidFill>
            <a:srgbClr val="FFFFFF"/>
          </a:solidFill>
        </p:spPr>
        <p:txBody>
          <a:bodyPr wrap="square" lIns="0" tIns="0" rIns="0" bIns="0" rtlCol="0"/>
          <a:lstStyle/>
          <a:p>
            <a:endParaRPr/>
          </a:p>
        </p:txBody>
      </p:sp>
      <p:sp>
        <p:nvSpPr>
          <p:cNvPr id="57" name="object 57"/>
          <p:cNvSpPr/>
          <p:nvPr/>
        </p:nvSpPr>
        <p:spPr>
          <a:xfrm>
            <a:off x="8031153" y="2102018"/>
            <a:ext cx="1233805" cy="213995"/>
          </a:xfrm>
          <a:custGeom>
            <a:avLst/>
            <a:gdLst/>
            <a:ahLst/>
            <a:cxnLst/>
            <a:rect l="l" t="t" r="r" b="b"/>
            <a:pathLst>
              <a:path w="1233804" h="213994">
                <a:moveTo>
                  <a:pt x="0" y="0"/>
                </a:moveTo>
                <a:lnTo>
                  <a:pt x="1233728" y="213906"/>
                </a:lnTo>
              </a:path>
            </a:pathLst>
          </a:custGeom>
          <a:ln w="38100">
            <a:solidFill>
              <a:srgbClr val="FFFFFF"/>
            </a:solidFill>
          </a:ln>
        </p:spPr>
        <p:txBody>
          <a:bodyPr wrap="square" lIns="0" tIns="0" rIns="0" bIns="0" rtlCol="0"/>
          <a:lstStyle/>
          <a:p>
            <a:endParaRPr/>
          </a:p>
        </p:txBody>
      </p:sp>
      <p:sp>
        <p:nvSpPr>
          <p:cNvPr id="58" name="object 58"/>
          <p:cNvSpPr/>
          <p:nvPr/>
        </p:nvSpPr>
        <p:spPr>
          <a:xfrm>
            <a:off x="8071947" y="2454685"/>
            <a:ext cx="1201420" cy="186055"/>
          </a:xfrm>
          <a:custGeom>
            <a:avLst/>
            <a:gdLst/>
            <a:ahLst/>
            <a:cxnLst/>
            <a:rect l="l" t="t" r="r" b="b"/>
            <a:pathLst>
              <a:path w="1201420" h="186055">
                <a:moveTo>
                  <a:pt x="0" y="0"/>
                </a:moveTo>
                <a:lnTo>
                  <a:pt x="1200962" y="185521"/>
                </a:lnTo>
              </a:path>
            </a:pathLst>
          </a:custGeom>
          <a:ln w="38100">
            <a:solidFill>
              <a:srgbClr val="5284C4"/>
            </a:solidFill>
          </a:ln>
        </p:spPr>
        <p:txBody>
          <a:bodyPr wrap="square" lIns="0" tIns="0" rIns="0" bIns="0" rtlCol="0"/>
          <a:lstStyle/>
          <a:p>
            <a:endParaRPr/>
          </a:p>
        </p:txBody>
      </p:sp>
      <p:sp>
        <p:nvSpPr>
          <p:cNvPr id="59" name="object 59"/>
          <p:cNvSpPr/>
          <p:nvPr/>
        </p:nvSpPr>
        <p:spPr>
          <a:xfrm>
            <a:off x="2513346" y="3588597"/>
            <a:ext cx="3069590" cy="3069590"/>
          </a:xfrm>
          <a:custGeom>
            <a:avLst/>
            <a:gdLst/>
            <a:ahLst/>
            <a:cxnLst/>
            <a:rect l="l" t="t" r="r" b="b"/>
            <a:pathLst>
              <a:path w="3069590" h="3069590">
                <a:moveTo>
                  <a:pt x="0" y="1534744"/>
                </a:moveTo>
                <a:lnTo>
                  <a:pt x="5087" y="1660618"/>
                </a:lnTo>
                <a:lnTo>
                  <a:pt x="20087" y="1783689"/>
                </a:lnTo>
                <a:lnTo>
                  <a:pt x="44604" y="1903563"/>
                </a:lnTo>
                <a:lnTo>
                  <a:pt x="78242" y="2019844"/>
                </a:lnTo>
                <a:lnTo>
                  <a:pt x="120608" y="2132139"/>
                </a:lnTo>
                <a:lnTo>
                  <a:pt x="171306" y="2240050"/>
                </a:lnTo>
                <a:lnTo>
                  <a:pt x="229941" y="2343185"/>
                </a:lnTo>
                <a:lnTo>
                  <a:pt x="296118" y="2441147"/>
                </a:lnTo>
                <a:lnTo>
                  <a:pt x="369442" y="2533542"/>
                </a:lnTo>
                <a:lnTo>
                  <a:pt x="449518" y="2619975"/>
                </a:lnTo>
                <a:lnTo>
                  <a:pt x="535951" y="2700050"/>
                </a:lnTo>
                <a:lnTo>
                  <a:pt x="628346" y="2773373"/>
                </a:lnTo>
                <a:lnTo>
                  <a:pt x="726308" y="2839550"/>
                </a:lnTo>
                <a:lnTo>
                  <a:pt x="829443" y="2898184"/>
                </a:lnTo>
                <a:lnTo>
                  <a:pt x="937354" y="2948881"/>
                </a:lnTo>
                <a:lnTo>
                  <a:pt x="1049648" y="2991246"/>
                </a:lnTo>
                <a:lnTo>
                  <a:pt x="1165929" y="3024885"/>
                </a:lnTo>
                <a:lnTo>
                  <a:pt x="1285801" y="3049401"/>
                </a:lnTo>
                <a:lnTo>
                  <a:pt x="1408872" y="3064400"/>
                </a:lnTo>
                <a:lnTo>
                  <a:pt x="1534744" y="3069488"/>
                </a:lnTo>
                <a:lnTo>
                  <a:pt x="1660616" y="3064400"/>
                </a:lnTo>
                <a:lnTo>
                  <a:pt x="1783686" y="3049401"/>
                </a:lnTo>
                <a:lnTo>
                  <a:pt x="1903559" y="3024885"/>
                </a:lnTo>
                <a:lnTo>
                  <a:pt x="2019840" y="2991246"/>
                </a:lnTo>
                <a:lnTo>
                  <a:pt x="2132133" y="2948881"/>
                </a:lnTo>
                <a:lnTo>
                  <a:pt x="2240045" y="2898184"/>
                </a:lnTo>
                <a:lnTo>
                  <a:pt x="2343179" y="2839550"/>
                </a:lnTo>
                <a:lnTo>
                  <a:pt x="2441141" y="2773373"/>
                </a:lnTo>
                <a:lnTo>
                  <a:pt x="2533537" y="2700050"/>
                </a:lnTo>
                <a:lnTo>
                  <a:pt x="2619970" y="2619975"/>
                </a:lnTo>
                <a:lnTo>
                  <a:pt x="2700046" y="2533542"/>
                </a:lnTo>
                <a:lnTo>
                  <a:pt x="2773370" y="2441147"/>
                </a:lnTo>
                <a:lnTo>
                  <a:pt x="2839547" y="2343185"/>
                </a:lnTo>
                <a:lnTo>
                  <a:pt x="2898182" y="2240050"/>
                </a:lnTo>
                <a:lnTo>
                  <a:pt x="2948879" y="2132139"/>
                </a:lnTo>
                <a:lnTo>
                  <a:pt x="2991245" y="2019844"/>
                </a:lnTo>
                <a:lnTo>
                  <a:pt x="3024884" y="1903563"/>
                </a:lnTo>
                <a:lnTo>
                  <a:pt x="3049401" y="1783689"/>
                </a:lnTo>
                <a:lnTo>
                  <a:pt x="3064400" y="1660618"/>
                </a:lnTo>
                <a:lnTo>
                  <a:pt x="3069488" y="1534744"/>
                </a:lnTo>
                <a:lnTo>
                  <a:pt x="3064400" y="1408873"/>
                </a:lnTo>
                <a:lnTo>
                  <a:pt x="3049401" y="1285805"/>
                </a:lnTo>
                <a:lnTo>
                  <a:pt x="3024884" y="1165933"/>
                </a:lnTo>
                <a:lnTo>
                  <a:pt x="2991245" y="1049653"/>
                </a:lnTo>
                <a:lnTo>
                  <a:pt x="2948879" y="937360"/>
                </a:lnTo>
                <a:lnTo>
                  <a:pt x="2898182" y="829448"/>
                </a:lnTo>
                <a:lnTo>
                  <a:pt x="2839547" y="726314"/>
                </a:lnTo>
                <a:lnTo>
                  <a:pt x="2773370" y="628351"/>
                </a:lnTo>
                <a:lnTo>
                  <a:pt x="2700046" y="535956"/>
                </a:lnTo>
                <a:lnTo>
                  <a:pt x="2619970" y="449522"/>
                </a:lnTo>
                <a:lnTo>
                  <a:pt x="2533537" y="369446"/>
                </a:lnTo>
                <a:lnTo>
                  <a:pt x="2441141" y="296121"/>
                </a:lnTo>
                <a:lnTo>
                  <a:pt x="2343179" y="229944"/>
                </a:lnTo>
                <a:lnTo>
                  <a:pt x="2240045" y="171308"/>
                </a:lnTo>
                <a:lnTo>
                  <a:pt x="2132133" y="120610"/>
                </a:lnTo>
                <a:lnTo>
                  <a:pt x="2019840" y="78243"/>
                </a:lnTo>
                <a:lnTo>
                  <a:pt x="1903559" y="44604"/>
                </a:lnTo>
                <a:lnTo>
                  <a:pt x="1783686" y="20087"/>
                </a:lnTo>
                <a:lnTo>
                  <a:pt x="1660616" y="5087"/>
                </a:lnTo>
                <a:lnTo>
                  <a:pt x="1534744" y="0"/>
                </a:lnTo>
              </a:path>
            </a:pathLst>
          </a:custGeom>
          <a:ln w="254000">
            <a:solidFill>
              <a:srgbClr val="7A9BD1"/>
            </a:solidFill>
          </a:ln>
        </p:spPr>
        <p:txBody>
          <a:bodyPr wrap="square" lIns="0" tIns="0" rIns="0" bIns="0" rtlCol="0"/>
          <a:lstStyle/>
          <a:p>
            <a:endParaRPr/>
          </a:p>
        </p:txBody>
      </p:sp>
      <p:sp>
        <p:nvSpPr>
          <p:cNvPr id="60" name="object 60"/>
          <p:cNvSpPr/>
          <p:nvPr/>
        </p:nvSpPr>
        <p:spPr>
          <a:xfrm>
            <a:off x="4046898" y="3593533"/>
            <a:ext cx="917575" cy="310515"/>
          </a:xfrm>
          <a:custGeom>
            <a:avLst/>
            <a:gdLst/>
            <a:ahLst/>
            <a:cxnLst/>
            <a:rect l="l" t="t" r="r" b="b"/>
            <a:pathLst>
              <a:path w="917575" h="310514">
                <a:moveTo>
                  <a:pt x="916990" y="310235"/>
                </a:moveTo>
                <a:lnTo>
                  <a:pt x="889808" y="282482"/>
                </a:lnTo>
                <a:lnTo>
                  <a:pt x="860115" y="255720"/>
                </a:lnTo>
                <a:lnTo>
                  <a:pt x="828003" y="229998"/>
                </a:lnTo>
                <a:lnTo>
                  <a:pt x="793562" y="205366"/>
                </a:lnTo>
                <a:lnTo>
                  <a:pt x="756883" y="181874"/>
                </a:lnTo>
                <a:lnTo>
                  <a:pt x="718058" y="159571"/>
                </a:lnTo>
                <a:lnTo>
                  <a:pt x="677176" y="138508"/>
                </a:lnTo>
                <a:lnTo>
                  <a:pt x="634330" y="118733"/>
                </a:lnTo>
                <a:lnTo>
                  <a:pt x="589609" y="100296"/>
                </a:lnTo>
                <a:lnTo>
                  <a:pt x="543105" y="83246"/>
                </a:lnTo>
                <a:lnTo>
                  <a:pt x="494910" y="67635"/>
                </a:lnTo>
                <a:lnTo>
                  <a:pt x="445112" y="53510"/>
                </a:lnTo>
                <a:lnTo>
                  <a:pt x="393805" y="40922"/>
                </a:lnTo>
                <a:lnTo>
                  <a:pt x="341078" y="29920"/>
                </a:lnTo>
                <a:lnTo>
                  <a:pt x="287022" y="20554"/>
                </a:lnTo>
                <a:lnTo>
                  <a:pt x="231729" y="12874"/>
                </a:lnTo>
                <a:lnTo>
                  <a:pt x="175289" y="6929"/>
                </a:lnTo>
                <a:lnTo>
                  <a:pt x="117794" y="2768"/>
                </a:lnTo>
                <a:lnTo>
                  <a:pt x="59334" y="442"/>
                </a:lnTo>
                <a:lnTo>
                  <a:pt x="0" y="0"/>
                </a:lnTo>
              </a:path>
            </a:pathLst>
          </a:custGeom>
          <a:ln w="266700">
            <a:solidFill>
              <a:srgbClr val="C0CCEA"/>
            </a:solidFill>
          </a:ln>
        </p:spPr>
        <p:txBody>
          <a:bodyPr wrap="square" lIns="0" tIns="0" rIns="0" bIns="0" rtlCol="0"/>
          <a:lstStyle/>
          <a:p>
            <a:endParaRPr/>
          </a:p>
        </p:txBody>
      </p:sp>
      <p:sp>
        <p:nvSpPr>
          <p:cNvPr id="61" name="object 61"/>
          <p:cNvSpPr/>
          <p:nvPr/>
        </p:nvSpPr>
        <p:spPr>
          <a:xfrm>
            <a:off x="2811391" y="3886653"/>
            <a:ext cx="2473960" cy="2473960"/>
          </a:xfrm>
          <a:custGeom>
            <a:avLst/>
            <a:gdLst/>
            <a:ahLst/>
            <a:cxnLst/>
            <a:rect l="l" t="t" r="r" b="b"/>
            <a:pathLst>
              <a:path w="2473960" h="2473960">
                <a:moveTo>
                  <a:pt x="0" y="1236687"/>
                </a:moveTo>
                <a:lnTo>
                  <a:pt x="4099" y="1338117"/>
                </a:lnTo>
                <a:lnTo>
                  <a:pt x="16186" y="1437289"/>
                </a:lnTo>
                <a:lnTo>
                  <a:pt x="35942" y="1533884"/>
                </a:lnTo>
                <a:lnTo>
                  <a:pt x="63048" y="1627585"/>
                </a:lnTo>
                <a:lnTo>
                  <a:pt x="97186" y="1718072"/>
                </a:lnTo>
                <a:lnTo>
                  <a:pt x="138039" y="1805029"/>
                </a:lnTo>
                <a:lnTo>
                  <a:pt x="185287" y="1888136"/>
                </a:lnTo>
                <a:lnTo>
                  <a:pt x="238612" y="1967075"/>
                </a:lnTo>
                <a:lnTo>
                  <a:pt x="297697" y="2041527"/>
                </a:lnTo>
                <a:lnTo>
                  <a:pt x="362223" y="2111176"/>
                </a:lnTo>
                <a:lnTo>
                  <a:pt x="431871" y="2175702"/>
                </a:lnTo>
                <a:lnTo>
                  <a:pt x="506323" y="2234787"/>
                </a:lnTo>
                <a:lnTo>
                  <a:pt x="585261" y="2288113"/>
                </a:lnTo>
                <a:lnTo>
                  <a:pt x="668367" y="2335361"/>
                </a:lnTo>
                <a:lnTo>
                  <a:pt x="755322" y="2376214"/>
                </a:lnTo>
                <a:lnTo>
                  <a:pt x="845809" y="2410352"/>
                </a:lnTo>
                <a:lnTo>
                  <a:pt x="939508" y="2437459"/>
                </a:lnTo>
                <a:lnTo>
                  <a:pt x="1036102" y="2457214"/>
                </a:lnTo>
                <a:lnTo>
                  <a:pt x="1135272" y="2469301"/>
                </a:lnTo>
                <a:lnTo>
                  <a:pt x="1236700" y="2473401"/>
                </a:lnTo>
                <a:lnTo>
                  <a:pt x="1338128" y="2469301"/>
                </a:lnTo>
                <a:lnTo>
                  <a:pt x="1437298" y="2457214"/>
                </a:lnTo>
                <a:lnTo>
                  <a:pt x="1533892" y="2437459"/>
                </a:lnTo>
                <a:lnTo>
                  <a:pt x="1627591" y="2410352"/>
                </a:lnTo>
                <a:lnTo>
                  <a:pt x="1718078" y="2376214"/>
                </a:lnTo>
                <a:lnTo>
                  <a:pt x="1805033" y="2335361"/>
                </a:lnTo>
                <a:lnTo>
                  <a:pt x="1888139" y="2288113"/>
                </a:lnTo>
                <a:lnTo>
                  <a:pt x="1967077" y="2234787"/>
                </a:lnTo>
                <a:lnTo>
                  <a:pt x="2041530" y="2175702"/>
                </a:lnTo>
                <a:lnTo>
                  <a:pt x="2111178" y="2111176"/>
                </a:lnTo>
                <a:lnTo>
                  <a:pt x="2175703" y="2041527"/>
                </a:lnTo>
                <a:lnTo>
                  <a:pt x="2234788" y="1967075"/>
                </a:lnTo>
                <a:lnTo>
                  <a:pt x="2288113" y="1888136"/>
                </a:lnTo>
                <a:lnTo>
                  <a:pt x="2335362" y="1805029"/>
                </a:lnTo>
                <a:lnTo>
                  <a:pt x="2376214" y="1718072"/>
                </a:lnTo>
                <a:lnTo>
                  <a:pt x="2410352" y="1627585"/>
                </a:lnTo>
                <a:lnTo>
                  <a:pt x="2437459" y="1533884"/>
                </a:lnTo>
                <a:lnTo>
                  <a:pt x="2457214" y="1437289"/>
                </a:lnTo>
                <a:lnTo>
                  <a:pt x="2469301" y="1338117"/>
                </a:lnTo>
                <a:lnTo>
                  <a:pt x="2473401" y="1236687"/>
                </a:lnTo>
                <a:lnTo>
                  <a:pt x="2469301" y="1135261"/>
                </a:lnTo>
                <a:lnTo>
                  <a:pt x="2457214" y="1036093"/>
                </a:lnTo>
                <a:lnTo>
                  <a:pt x="2437459" y="939500"/>
                </a:lnTo>
                <a:lnTo>
                  <a:pt x="2410352" y="845802"/>
                </a:lnTo>
                <a:lnTo>
                  <a:pt x="2376214" y="755317"/>
                </a:lnTo>
                <a:lnTo>
                  <a:pt x="2335362" y="668363"/>
                </a:lnTo>
                <a:lnTo>
                  <a:pt x="2288113" y="585258"/>
                </a:lnTo>
                <a:lnTo>
                  <a:pt x="2234788" y="506320"/>
                </a:lnTo>
                <a:lnTo>
                  <a:pt x="2175703" y="431868"/>
                </a:lnTo>
                <a:lnTo>
                  <a:pt x="2111178" y="362221"/>
                </a:lnTo>
                <a:lnTo>
                  <a:pt x="2041530" y="297696"/>
                </a:lnTo>
                <a:lnTo>
                  <a:pt x="1967077" y="238612"/>
                </a:lnTo>
                <a:lnTo>
                  <a:pt x="1888139" y="185286"/>
                </a:lnTo>
                <a:lnTo>
                  <a:pt x="1805033" y="138038"/>
                </a:lnTo>
                <a:lnTo>
                  <a:pt x="1718078" y="97186"/>
                </a:lnTo>
                <a:lnTo>
                  <a:pt x="1627591" y="63048"/>
                </a:lnTo>
                <a:lnTo>
                  <a:pt x="1533892" y="35942"/>
                </a:lnTo>
                <a:lnTo>
                  <a:pt x="1437298" y="16186"/>
                </a:lnTo>
                <a:lnTo>
                  <a:pt x="1338128" y="4099"/>
                </a:lnTo>
                <a:lnTo>
                  <a:pt x="1236700" y="0"/>
                </a:lnTo>
              </a:path>
            </a:pathLst>
          </a:custGeom>
          <a:ln w="253999">
            <a:solidFill>
              <a:srgbClr val="7A9BD1"/>
            </a:solidFill>
          </a:ln>
        </p:spPr>
        <p:txBody>
          <a:bodyPr wrap="square" lIns="0" tIns="0" rIns="0" bIns="0" rtlCol="0"/>
          <a:lstStyle/>
          <a:p>
            <a:endParaRPr/>
          </a:p>
        </p:txBody>
      </p:sp>
      <p:sp>
        <p:nvSpPr>
          <p:cNvPr id="62" name="object 62"/>
          <p:cNvSpPr/>
          <p:nvPr/>
        </p:nvSpPr>
        <p:spPr>
          <a:xfrm>
            <a:off x="4061729" y="3884515"/>
            <a:ext cx="842644" cy="345440"/>
          </a:xfrm>
          <a:custGeom>
            <a:avLst/>
            <a:gdLst/>
            <a:ahLst/>
            <a:cxnLst/>
            <a:rect l="l" t="t" r="r" b="b"/>
            <a:pathLst>
              <a:path w="842645" h="345439">
                <a:moveTo>
                  <a:pt x="842581" y="345211"/>
                </a:moveTo>
                <a:lnTo>
                  <a:pt x="817510" y="314568"/>
                </a:lnTo>
                <a:lnTo>
                  <a:pt x="790142" y="285004"/>
                </a:lnTo>
                <a:lnTo>
                  <a:pt x="760560" y="256574"/>
                </a:lnTo>
                <a:lnTo>
                  <a:pt x="728848" y="229332"/>
                </a:lnTo>
                <a:lnTo>
                  <a:pt x="695090" y="203334"/>
                </a:lnTo>
                <a:lnTo>
                  <a:pt x="659369" y="178635"/>
                </a:lnTo>
                <a:lnTo>
                  <a:pt x="621769" y="155289"/>
                </a:lnTo>
                <a:lnTo>
                  <a:pt x="582373" y="133352"/>
                </a:lnTo>
                <a:lnTo>
                  <a:pt x="541265" y="112879"/>
                </a:lnTo>
                <a:lnTo>
                  <a:pt x="498528" y="93924"/>
                </a:lnTo>
                <a:lnTo>
                  <a:pt x="454247" y="76543"/>
                </a:lnTo>
                <a:lnTo>
                  <a:pt x="408505" y="60790"/>
                </a:lnTo>
                <a:lnTo>
                  <a:pt x="361386" y="46722"/>
                </a:lnTo>
                <a:lnTo>
                  <a:pt x="312972" y="34391"/>
                </a:lnTo>
                <a:lnTo>
                  <a:pt x="263348" y="23855"/>
                </a:lnTo>
                <a:lnTo>
                  <a:pt x="212597" y="15167"/>
                </a:lnTo>
                <a:lnTo>
                  <a:pt x="160803" y="8382"/>
                </a:lnTo>
                <a:lnTo>
                  <a:pt x="108050" y="3556"/>
                </a:lnTo>
                <a:lnTo>
                  <a:pt x="54421" y="743"/>
                </a:lnTo>
                <a:lnTo>
                  <a:pt x="0" y="0"/>
                </a:lnTo>
              </a:path>
            </a:pathLst>
          </a:custGeom>
          <a:ln w="254000">
            <a:solidFill>
              <a:srgbClr val="C0CCEA"/>
            </a:solidFill>
          </a:ln>
        </p:spPr>
        <p:txBody>
          <a:bodyPr wrap="square" lIns="0" tIns="0" rIns="0" bIns="0" rtlCol="0"/>
          <a:lstStyle/>
          <a:p>
            <a:endParaRPr/>
          </a:p>
        </p:txBody>
      </p:sp>
      <p:sp>
        <p:nvSpPr>
          <p:cNvPr id="63" name="object 63"/>
          <p:cNvSpPr/>
          <p:nvPr/>
        </p:nvSpPr>
        <p:spPr>
          <a:xfrm>
            <a:off x="2711132" y="5091150"/>
            <a:ext cx="295910" cy="347345"/>
          </a:xfrm>
          <a:custGeom>
            <a:avLst/>
            <a:gdLst/>
            <a:ahLst/>
            <a:cxnLst/>
            <a:rect l="l" t="t" r="r" b="b"/>
            <a:pathLst>
              <a:path w="295910" h="347345">
                <a:moveTo>
                  <a:pt x="0" y="346862"/>
                </a:moveTo>
                <a:lnTo>
                  <a:pt x="295440" y="346862"/>
                </a:lnTo>
                <a:lnTo>
                  <a:pt x="295440" y="0"/>
                </a:lnTo>
                <a:lnTo>
                  <a:pt x="0" y="0"/>
                </a:lnTo>
                <a:lnTo>
                  <a:pt x="0" y="346862"/>
                </a:lnTo>
                <a:close/>
              </a:path>
            </a:pathLst>
          </a:custGeom>
          <a:solidFill>
            <a:srgbClr val="FFFFFF"/>
          </a:solidFill>
        </p:spPr>
        <p:txBody>
          <a:bodyPr wrap="square" lIns="0" tIns="0" rIns="0" bIns="0" rtlCol="0"/>
          <a:lstStyle/>
          <a:p>
            <a:endParaRPr/>
          </a:p>
        </p:txBody>
      </p:sp>
      <p:sp>
        <p:nvSpPr>
          <p:cNvPr id="64" name="object 64"/>
          <p:cNvSpPr/>
          <p:nvPr/>
        </p:nvSpPr>
        <p:spPr>
          <a:xfrm>
            <a:off x="3103953" y="4179223"/>
            <a:ext cx="1888489" cy="1888489"/>
          </a:xfrm>
          <a:custGeom>
            <a:avLst/>
            <a:gdLst/>
            <a:ahLst/>
            <a:cxnLst/>
            <a:rect l="l" t="t" r="r" b="b"/>
            <a:pathLst>
              <a:path w="1888489" h="1888489">
                <a:moveTo>
                  <a:pt x="0" y="944143"/>
                </a:moveTo>
                <a:lnTo>
                  <a:pt x="3129" y="1021576"/>
                </a:lnTo>
                <a:lnTo>
                  <a:pt x="12357" y="1097284"/>
                </a:lnTo>
                <a:lnTo>
                  <a:pt x="27439" y="1171026"/>
                </a:lnTo>
                <a:lnTo>
                  <a:pt x="48132" y="1242558"/>
                </a:lnTo>
                <a:lnTo>
                  <a:pt x="74195" y="1311637"/>
                </a:lnTo>
                <a:lnTo>
                  <a:pt x="105383" y="1378020"/>
                </a:lnTo>
                <a:lnTo>
                  <a:pt x="141453" y="1441465"/>
                </a:lnTo>
                <a:lnTo>
                  <a:pt x="182163" y="1501728"/>
                </a:lnTo>
                <a:lnTo>
                  <a:pt x="227270" y="1558566"/>
                </a:lnTo>
                <a:lnTo>
                  <a:pt x="276531" y="1611736"/>
                </a:lnTo>
                <a:lnTo>
                  <a:pt x="329702" y="1660995"/>
                </a:lnTo>
                <a:lnTo>
                  <a:pt x="386541" y="1706101"/>
                </a:lnTo>
                <a:lnTo>
                  <a:pt x="446805" y="1746811"/>
                </a:lnTo>
                <a:lnTo>
                  <a:pt x="510250" y="1782881"/>
                </a:lnTo>
                <a:lnTo>
                  <a:pt x="576634" y="1814068"/>
                </a:lnTo>
                <a:lnTo>
                  <a:pt x="645714" y="1840129"/>
                </a:lnTo>
                <a:lnTo>
                  <a:pt x="717246" y="1860822"/>
                </a:lnTo>
                <a:lnTo>
                  <a:pt x="790989" y="1875904"/>
                </a:lnTo>
                <a:lnTo>
                  <a:pt x="866697" y="1885131"/>
                </a:lnTo>
                <a:lnTo>
                  <a:pt x="944130" y="1888261"/>
                </a:lnTo>
                <a:lnTo>
                  <a:pt x="1021565" y="1885131"/>
                </a:lnTo>
                <a:lnTo>
                  <a:pt x="1097275" y="1875904"/>
                </a:lnTo>
                <a:lnTo>
                  <a:pt x="1171019" y="1860822"/>
                </a:lnTo>
                <a:lnTo>
                  <a:pt x="1242553" y="1840129"/>
                </a:lnTo>
                <a:lnTo>
                  <a:pt x="1311634" y="1814068"/>
                </a:lnTo>
                <a:lnTo>
                  <a:pt x="1378019" y="1782881"/>
                </a:lnTo>
                <a:lnTo>
                  <a:pt x="1441465" y="1746811"/>
                </a:lnTo>
                <a:lnTo>
                  <a:pt x="1501729" y="1706101"/>
                </a:lnTo>
                <a:lnTo>
                  <a:pt x="1558569" y="1660995"/>
                </a:lnTo>
                <a:lnTo>
                  <a:pt x="1611741" y="1611736"/>
                </a:lnTo>
                <a:lnTo>
                  <a:pt x="1661002" y="1558566"/>
                </a:lnTo>
                <a:lnTo>
                  <a:pt x="1706109" y="1501728"/>
                </a:lnTo>
                <a:lnTo>
                  <a:pt x="1746819" y="1441465"/>
                </a:lnTo>
                <a:lnTo>
                  <a:pt x="1782890" y="1378020"/>
                </a:lnTo>
                <a:lnTo>
                  <a:pt x="1814078" y="1311637"/>
                </a:lnTo>
                <a:lnTo>
                  <a:pt x="1840141" y="1242558"/>
                </a:lnTo>
                <a:lnTo>
                  <a:pt x="1860834" y="1171026"/>
                </a:lnTo>
                <a:lnTo>
                  <a:pt x="1875916" y="1097284"/>
                </a:lnTo>
                <a:lnTo>
                  <a:pt x="1885144" y="1021576"/>
                </a:lnTo>
                <a:lnTo>
                  <a:pt x="1888274" y="944143"/>
                </a:lnTo>
                <a:lnTo>
                  <a:pt x="1885144" y="866707"/>
                </a:lnTo>
                <a:lnTo>
                  <a:pt x="1875916" y="790995"/>
                </a:lnTo>
                <a:lnTo>
                  <a:pt x="1860834" y="717250"/>
                </a:lnTo>
                <a:lnTo>
                  <a:pt x="1840141" y="645715"/>
                </a:lnTo>
                <a:lnTo>
                  <a:pt x="1814078" y="576634"/>
                </a:lnTo>
                <a:lnTo>
                  <a:pt x="1782890" y="510249"/>
                </a:lnTo>
                <a:lnTo>
                  <a:pt x="1746819" y="446803"/>
                </a:lnTo>
                <a:lnTo>
                  <a:pt x="1706109" y="386538"/>
                </a:lnTo>
                <a:lnTo>
                  <a:pt x="1661002" y="329699"/>
                </a:lnTo>
                <a:lnTo>
                  <a:pt x="1611741" y="276528"/>
                </a:lnTo>
                <a:lnTo>
                  <a:pt x="1558569" y="227267"/>
                </a:lnTo>
                <a:lnTo>
                  <a:pt x="1501729" y="182161"/>
                </a:lnTo>
                <a:lnTo>
                  <a:pt x="1441465" y="141451"/>
                </a:lnTo>
                <a:lnTo>
                  <a:pt x="1378019" y="105381"/>
                </a:lnTo>
                <a:lnTo>
                  <a:pt x="1311634" y="74193"/>
                </a:lnTo>
                <a:lnTo>
                  <a:pt x="1242553" y="48131"/>
                </a:lnTo>
                <a:lnTo>
                  <a:pt x="1171019" y="27438"/>
                </a:lnTo>
                <a:lnTo>
                  <a:pt x="1097275" y="12356"/>
                </a:lnTo>
                <a:lnTo>
                  <a:pt x="1021565" y="3129"/>
                </a:lnTo>
                <a:lnTo>
                  <a:pt x="944130" y="0"/>
                </a:lnTo>
              </a:path>
            </a:pathLst>
          </a:custGeom>
          <a:ln w="254000">
            <a:solidFill>
              <a:srgbClr val="7A9BD1"/>
            </a:solidFill>
          </a:ln>
        </p:spPr>
        <p:txBody>
          <a:bodyPr wrap="square" lIns="0" tIns="0" rIns="0" bIns="0" rtlCol="0"/>
          <a:lstStyle/>
          <a:p>
            <a:endParaRPr/>
          </a:p>
        </p:txBody>
      </p:sp>
      <p:sp>
        <p:nvSpPr>
          <p:cNvPr id="65" name="object 65"/>
          <p:cNvSpPr/>
          <p:nvPr/>
        </p:nvSpPr>
        <p:spPr>
          <a:xfrm>
            <a:off x="4047931" y="4175064"/>
            <a:ext cx="754380" cy="375920"/>
          </a:xfrm>
          <a:custGeom>
            <a:avLst/>
            <a:gdLst/>
            <a:ahLst/>
            <a:cxnLst/>
            <a:rect l="l" t="t" r="r" b="b"/>
            <a:pathLst>
              <a:path w="754379" h="375920">
                <a:moveTo>
                  <a:pt x="754202" y="375488"/>
                </a:moveTo>
                <a:lnTo>
                  <a:pt x="731647" y="342404"/>
                </a:lnTo>
                <a:lnTo>
                  <a:pt x="707047" y="310469"/>
                </a:lnTo>
                <a:lnTo>
                  <a:pt x="680476" y="279742"/>
                </a:lnTo>
                <a:lnTo>
                  <a:pt x="652011" y="250283"/>
                </a:lnTo>
                <a:lnTo>
                  <a:pt x="621725" y="222152"/>
                </a:lnTo>
                <a:lnTo>
                  <a:pt x="589695" y="195408"/>
                </a:lnTo>
                <a:lnTo>
                  <a:pt x="555994" y="170111"/>
                </a:lnTo>
                <a:lnTo>
                  <a:pt x="520697" y="146320"/>
                </a:lnTo>
                <a:lnTo>
                  <a:pt x="483881" y="124095"/>
                </a:lnTo>
                <a:lnTo>
                  <a:pt x="445619" y="103495"/>
                </a:lnTo>
                <a:lnTo>
                  <a:pt x="405986" y="84580"/>
                </a:lnTo>
                <a:lnTo>
                  <a:pt x="365059" y="67410"/>
                </a:lnTo>
                <a:lnTo>
                  <a:pt x="322911" y="52044"/>
                </a:lnTo>
                <a:lnTo>
                  <a:pt x="279617" y="38541"/>
                </a:lnTo>
                <a:lnTo>
                  <a:pt x="235253" y="26962"/>
                </a:lnTo>
                <a:lnTo>
                  <a:pt x="189893" y="17366"/>
                </a:lnTo>
                <a:lnTo>
                  <a:pt x="143613" y="9812"/>
                </a:lnTo>
                <a:lnTo>
                  <a:pt x="96488" y="4359"/>
                </a:lnTo>
                <a:lnTo>
                  <a:pt x="48591" y="1069"/>
                </a:lnTo>
                <a:lnTo>
                  <a:pt x="0" y="0"/>
                </a:lnTo>
              </a:path>
            </a:pathLst>
          </a:custGeom>
          <a:ln w="266700">
            <a:solidFill>
              <a:srgbClr val="C0CCEA"/>
            </a:solidFill>
          </a:ln>
        </p:spPr>
        <p:txBody>
          <a:bodyPr wrap="square" lIns="0" tIns="0" rIns="0" bIns="0" rtlCol="0"/>
          <a:lstStyle/>
          <a:p>
            <a:endParaRPr/>
          </a:p>
        </p:txBody>
      </p:sp>
      <p:sp>
        <p:nvSpPr>
          <p:cNvPr id="66" name="object 66"/>
          <p:cNvSpPr/>
          <p:nvPr/>
        </p:nvSpPr>
        <p:spPr>
          <a:xfrm>
            <a:off x="2976956" y="5048593"/>
            <a:ext cx="317500" cy="347345"/>
          </a:xfrm>
          <a:custGeom>
            <a:avLst/>
            <a:gdLst/>
            <a:ahLst/>
            <a:cxnLst/>
            <a:rect l="l" t="t" r="r" b="b"/>
            <a:pathLst>
              <a:path w="317500" h="347345">
                <a:moveTo>
                  <a:pt x="0" y="346862"/>
                </a:moveTo>
                <a:lnTo>
                  <a:pt x="317423" y="346862"/>
                </a:lnTo>
                <a:lnTo>
                  <a:pt x="317423" y="0"/>
                </a:lnTo>
                <a:lnTo>
                  <a:pt x="0" y="0"/>
                </a:lnTo>
                <a:lnTo>
                  <a:pt x="0" y="346862"/>
                </a:lnTo>
                <a:close/>
              </a:path>
            </a:pathLst>
          </a:custGeom>
          <a:solidFill>
            <a:srgbClr val="FFFFFF"/>
          </a:solidFill>
        </p:spPr>
        <p:txBody>
          <a:bodyPr wrap="square" lIns="0" tIns="0" rIns="0" bIns="0" rtlCol="0"/>
          <a:lstStyle/>
          <a:p>
            <a:endParaRPr/>
          </a:p>
        </p:txBody>
      </p:sp>
      <p:sp>
        <p:nvSpPr>
          <p:cNvPr id="67" name="object 67"/>
          <p:cNvSpPr/>
          <p:nvPr/>
        </p:nvSpPr>
        <p:spPr>
          <a:xfrm>
            <a:off x="3444422" y="4495435"/>
            <a:ext cx="1263015" cy="1290320"/>
          </a:xfrm>
          <a:custGeom>
            <a:avLst/>
            <a:gdLst/>
            <a:ahLst/>
            <a:cxnLst/>
            <a:rect l="l" t="t" r="r" b="b"/>
            <a:pathLst>
              <a:path w="1263014" h="1290320">
                <a:moveTo>
                  <a:pt x="0" y="645071"/>
                </a:moveTo>
                <a:lnTo>
                  <a:pt x="2092" y="697974"/>
                </a:lnTo>
                <a:lnTo>
                  <a:pt x="8263" y="749701"/>
                </a:lnTo>
                <a:lnTo>
                  <a:pt x="18348" y="800084"/>
                </a:lnTo>
                <a:lnTo>
                  <a:pt x="32186" y="848957"/>
                </a:lnTo>
                <a:lnTo>
                  <a:pt x="49614" y="896155"/>
                </a:lnTo>
                <a:lnTo>
                  <a:pt x="70470" y="941511"/>
                </a:lnTo>
                <a:lnTo>
                  <a:pt x="94590" y="984860"/>
                </a:lnTo>
                <a:lnTo>
                  <a:pt x="121813" y="1026035"/>
                </a:lnTo>
                <a:lnTo>
                  <a:pt x="151977" y="1064870"/>
                </a:lnTo>
                <a:lnTo>
                  <a:pt x="184918" y="1101199"/>
                </a:lnTo>
                <a:lnTo>
                  <a:pt x="220474" y="1134856"/>
                </a:lnTo>
                <a:lnTo>
                  <a:pt x="258483" y="1165676"/>
                </a:lnTo>
                <a:lnTo>
                  <a:pt x="298782" y="1193492"/>
                </a:lnTo>
                <a:lnTo>
                  <a:pt x="341209" y="1218137"/>
                </a:lnTo>
                <a:lnTo>
                  <a:pt x="385601" y="1239447"/>
                </a:lnTo>
                <a:lnTo>
                  <a:pt x="431796" y="1257254"/>
                </a:lnTo>
                <a:lnTo>
                  <a:pt x="479632" y="1271393"/>
                </a:lnTo>
                <a:lnTo>
                  <a:pt x="528945" y="1281698"/>
                </a:lnTo>
                <a:lnTo>
                  <a:pt x="579573" y="1288003"/>
                </a:lnTo>
                <a:lnTo>
                  <a:pt x="631355" y="1290142"/>
                </a:lnTo>
                <a:lnTo>
                  <a:pt x="683134" y="1288003"/>
                </a:lnTo>
                <a:lnTo>
                  <a:pt x="733761" y="1281698"/>
                </a:lnTo>
                <a:lnTo>
                  <a:pt x="783073" y="1271393"/>
                </a:lnTo>
                <a:lnTo>
                  <a:pt x="830907" y="1257254"/>
                </a:lnTo>
                <a:lnTo>
                  <a:pt x="877101" y="1239447"/>
                </a:lnTo>
                <a:lnTo>
                  <a:pt x="921492" y="1218137"/>
                </a:lnTo>
                <a:lnTo>
                  <a:pt x="963918" y="1193492"/>
                </a:lnTo>
                <a:lnTo>
                  <a:pt x="1004216" y="1165676"/>
                </a:lnTo>
                <a:lnTo>
                  <a:pt x="1042225" y="1134856"/>
                </a:lnTo>
                <a:lnTo>
                  <a:pt x="1077780" y="1101199"/>
                </a:lnTo>
                <a:lnTo>
                  <a:pt x="1110721" y="1064870"/>
                </a:lnTo>
                <a:lnTo>
                  <a:pt x="1140884" y="1026035"/>
                </a:lnTo>
                <a:lnTo>
                  <a:pt x="1168107" y="984860"/>
                </a:lnTo>
                <a:lnTo>
                  <a:pt x="1192227" y="941511"/>
                </a:lnTo>
                <a:lnTo>
                  <a:pt x="1213083" y="896155"/>
                </a:lnTo>
                <a:lnTo>
                  <a:pt x="1230511" y="848957"/>
                </a:lnTo>
                <a:lnTo>
                  <a:pt x="1244348" y="800084"/>
                </a:lnTo>
                <a:lnTo>
                  <a:pt x="1254434" y="749701"/>
                </a:lnTo>
                <a:lnTo>
                  <a:pt x="1260604" y="697974"/>
                </a:lnTo>
                <a:lnTo>
                  <a:pt x="1262697" y="645071"/>
                </a:lnTo>
                <a:lnTo>
                  <a:pt x="1260604" y="592163"/>
                </a:lnTo>
                <a:lnTo>
                  <a:pt x="1254434" y="540434"/>
                </a:lnTo>
                <a:lnTo>
                  <a:pt x="1244348" y="490049"/>
                </a:lnTo>
                <a:lnTo>
                  <a:pt x="1230511" y="441174"/>
                </a:lnTo>
                <a:lnTo>
                  <a:pt x="1213083" y="393976"/>
                </a:lnTo>
                <a:lnTo>
                  <a:pt x="1192227" y="348619"/>
                </a:lnTo>
                <a:lnTo>
                  <a:pt x="1168107" y="305270"/>
                </a:lnTo>
                <a:lnTo>
                  <a:pt x="1140884" y="264096"/>
                </a:lnTo>
                <a:lnTo>
                  <a:pt x="1110721" y="225261"/>
                </a:lnTo>
                <a:lnTo>
                  <a:pt x="1077780" y="188933"/>
                </a:lnTo>
                <a:lnTo>
                  <a:pt x="1042225" y="155276"/>
                </a:lnTo>
                <a:lnTo>
                  <a:pt x="1004216" y="124458"/>
                </a:lnTo>
                <a:lnTo>
                  <a:pt x="963918" y="96644"/>
                </a:lnTo>
                <a:lnTo>
                  <a:pt x="921492" y="71999"/>
                </a:lnTo>
                <a:lnTo>
                  <a:pt x="877101" y="50691"/>
                </a:lnTo>
                <a:lnTo>
                  <a:pt x="830907" y="32885"/>
                </a:lnTo>
                <a:lnTo>
                  <a:pt x="783073" y="18746"/>
                </a:lnTo>
                <a:lnTo>
                  <a:pt x="733761" y="8442"/>
                </a:lnTo>
                <a:lnTo>
                  <a:pt x="683134" y="2138"/>
                </a:lnTo>
                <a:lnTo>
                  <a:pt x="631355" y="0"/>
                </a:lnTo>
              </a:path>
            </a:pathLst>
          </a:custGeom>
          <a:ln w="254000">
            <a:solidFill>
              <a:srgbClr val="7A9BD1"/>
            </a:solidFill>
          </a:ln>
        </p:spPr>
        <p:txBody>
          <a:bodyPr wrap="square" lIns="0" tIns="0" rIns="0" bIns="0" rtlCol="0"/>
          <a:lstStyle/>
          <a:p>
            <a:endParaRPr/>
          </a:p>
        </p:txBody>
      </p:sp>
      <p:sp>
        <p:nvSpPr>
          <p:cNvPr id="68" name="object 68"/>
          <p:cNvSpPr/>
          <p:nvPr/>
        </p:nvSpPr>
        <p:spPr>
          <a:xfrm>
            <a:off x="4046207" y="4484988"/>
            <a:ext cx="608965" cy="378460"/>
          </a:xfrm>
          <a:custGeom>
            <a:avLst/>
            <a:gdLst/>
            <a:ahLst/>
            <a:cxnLst/>
            <a:rect l="l" t="t" r="r" b="b"/>
            <a:pathLst>
              <a:path w="608964" h="378460">
                <a:moveTo>
                  <a:pt x="608787" y="378002"/>
                </a:moveTo>
                <a:lnTo>
                  <a:pt x="587031" y="345396"/>
                </a:lnTo>
                <a:lnTo>
                  <a:pt x="564142" y="313962"/>
                </a:lnTo>
                <a:lnTo>
                  <a:pt x="540158" y="283746"/>
                </a:lnTo>
                <a:lnTo>
                  <a:pt x="515114" y="254792"/>
                </a:lnTo>
                <a:lnTo>
                  <a:pt x="461992" y="200852"/>
                </a:lnTo>
                <a:lnTo>
                  <a:pt x="405070" y="152503"/>
                </a:lnTo>
                <a:lnTo>
                  <a:pt x="344636" y="110105"/>
                </a:lnTo>
                <a:lnTo>
                  <a:pt x="280983" y="74019"/>
                </a:lnTo>
                <a:lnTo>
                  <a:pt x="214402" y="44605"/>
                </a:lnTo>
                <a:lnTo>
                  <a:pt x="145184" y="22223"/>
                </a:lnTo>
                <a:lnTo>
                  <a:pt x="73619" y="7235"/>
                </a:lnTo>
                <a:lnTo>
                  <a:pt x="37048" y="2625"/>
                </a:lnTo>
                <a:lnTo>
                  <a:pt x="0" y="0"/>
                </a:lnTo>
              </a:path>
            </a:pathLst>
          </a:custGeom>
          <a:ln w="279400">
            <a:solidFill>
              <a:srgbClr val="C0CCEA"/>
            </a:solidFill>
          </a:ln>
        </p:spPr>
        <p:txBody>
          <a:bodyPr wrap="square" lIns="0" tIns="0" rIns="0" bIns="0" rtlCol="0"/>
          <a:lstStyle/>
          <a:p>
            <a:endParaRPr/>
          </a:p>
        </p:txBody>
      </p:sp>
      <p:sp>
        <p:nvSpPr>
          <p:cNvPr id="69" name="object 69"/>
          <p:cNvSpPr txBox="1"/>
          <p:nvPr/>
        </p:nvSpPr>
        <p:spPr>
          <a:xfrm rot="2880000">
            <a:off x="4677395" y="3699611"/>
            <a:ext cx="321809" cy="182245"/>
          </a:xfrm>
          <a:prstGeom prst="rect">
            <a:avLst/>
          </a:prstGeom>
        </p:spPr>
        <p:txBody>
          <a:bodyPr vert="horz" wrap="square" lIns="0" tIns="0" rIns="0" bIns="0" rtlCol="0">
            <a:spAutoFit/>
          </a:bodyPr>
          <a:lstStyle/>
          <a:p>
            <a:pPr>
              <a:lnSpc>
                <a:spcPts val="1435"/>
              </a:lnSpc>
            </a:pPr>
            <a:r>
              <a:rPr sz="1200" b="1" spc="-5" dirty="0">
                <a:solidFill>
                  <a:srgbClr val="FFFFFF"/>
                </a:solidFill>
                <a:latin typeface="Segoe UI"/>
                <a:cs typeface="Segoe UI"/>
              </a:rPr>
              <a:t>718</a:t>
            </a:r>
            <a:endParaRPr sz="1200">
              <a:latin typeface="Segoe UI"/>
              <a:cs typeface="Segoe UI"/>
            </a:endParaRPr>
          </a:p>
        </p:txBody>
      </p:sp>
      <p:sp>
        <p:nvSpPr>
          <p:cNvPr id="70" name="object 70"/>
          <p:cNvSpPr txBox="1"/>
          <p:nvPr/>
        </p:nvSpPr>
        <p:spPr>
          <a:xfrm rot="2880000">
            <a:off x="4641843" y="4014311"/>
            <a:ext cx="321809" cy="182245"/>
          </a:xfrm>
          <a:prstGeom prst="rect">
            <a:avLst/>
          </a:prstGeom>
        </p:spPr>
        <p:txBody>
          <a:bodyPr vert="horz" wrap="square" lIns="0" tIns="0" rIns="0" bIns="0" rtlCol="0">
            <a:spAutoFit/>
          </a:bodyPr>
          <a:lstStyle/>
          <a:p>
            <a:pPr>
              <a:lnSpc>
                <a:spcPts val="1435"/>
              </a:lnSpc>
            </a:pPr>
            <a:r>
              <a:rPr sz="1200" b="1" dirty="0">
                <a:solidFill>
                  <a:srgbClr val="FFFFFF"/>
                </a:solidFill>
                <a:latin typeface="Segoe UI"/>
                <a:cs typeface="Segoe UI"/>
              </a:rPr>
              <a:t>756</a:t>
            </a:r>
            <a:endParaRPr sz="1200">
              <a:latin typeface="Segoe UI"/>
              <a:cs typeface="Segoe UI"/>
            </a:endParaRPr>
          </a:p>
        </p:txBody>
      </p:sp>
      <p:sp>
        <p:nvSpPr>
          <p:cNvPr id="71" name="object 71"/>
          <p:cNvSpPr txBox="1"/>
          <p:nvPr/>
        </p:nvSpPr>
        <p:spPr>
          <a:xfrm rot="2880000">
            <a:off x="4554454" y="4311591"/>
            <a:ext cx="321809" cy="182245"/>
          </a:xfrm>
          <a:prstGeom prst="rect">
            <a:avLst/>
          </a:prstGeom>
        </p:spPr>
        <p:txBody>
          <a:bodyPr vert="horz" wrap="square" lIns="0" tIns="0" rIns="0" bIns="0" rtlCol="0">
            <a:spAutoFit/>
          </a:bodyPr>
          <a:lstStyle/>
          <a:p>
            <a:pPr>
              <a:lnSpc>
                <a:spcPts val="1435"/>
              </a:lnSpc>
            </a:pPr>
            <a:r>
              <a:rPr sz="1200" b="1" spc="-5" dirty="0">
                <a:solidFill>
                  <a:srgbClr val="FFFFFF"/>
                </a:solidFill>
                <a:latin typeface="Segoe UI"/>
                <a:cs typeface="Segoe UI"/>
              </a:rPr>
              <a:t>828</a:t>
            </a:r>
            <a:endParaRPr sz="1200">
              <a:latin typeface="Segoe UI"/>
              <a:cs typeface="Segoe UI"/>
            </a:endParaRPr>
          </a:p>
        </p:txBody>
      </p:sp>
      <p:sp>
        <p:nvSpPr>
          <p:cNvPr id="72" name="object 72"/>
          <p:cNvSpPr txBox="1"/>
          <p:nvPr/>
        </p:nvSpPr>
        <p:spPr>
          <a:xfrm rot="2880000">
            <a:off x="4309646" y="4511898"/>
            <a:ext cx="321809" cy="182245"/>
          </a:xfrm>
          <a:prstGeom prst="rect">
            <a:avLst/>
          </a:prstGeom>
        </p:spPr>
        <p:txBody>
          <a:bodyPr vert="horz" wrap="square" lIns="0" tIns="0" rIns="0" bIns="0" rtlCol="0">
            <a:spAutoFit/>
          </a:bodyPr>
          <a:lstStyle/>
          <a:p>
            <a:pPr>
              <a:lnSpc>
                <a:spcPts val="1435"/>
              </a:lnSpc>
            </a:pPr>
            <a:r>
              <a:rPr sz="1200" b="1" dirty="0">
                <a:solidFill>
                  <a:srgbClr val="FFFFFF"/>
                </a:solidFill>
                <a:latin typeface="Segoe UI"/>
                <a:cs typeface="Segoe UI"/>
              </a:rPr>
              <a:t>856</a:t>
            </a:r>
            <a:endParaRPr sz="1200">
              <a:latin typeface="Segoe UI"/>
              <a:cs typeface="Segoe UI"/>
            </a:endParaRPr>
          </a:p>
        </p:txBody>
      </p:sp>
      <p:sp>
        <p:nvSpPr>
          <p:cNvPr id="73" name="object 73"/>
          <p:cNvSpPr/>
          <p:nvPr/>
        </p:nvSpPr>
        <p:spPr>
          <a:xfrm>
            <a:off x="4058932" y="3374587"/>
            <a:ext cx="0" cy="1422400"/>
          </a:xfrm>
          <a:custGeom>
            <a:avLst/>
            <a:gdLst/>
            <a:ahLst/>
            <a:cxnLst/>
            <a:rect l="l" t="t" r="r" b="b"/>
            <a:pathLst>
              <a:path h="1422400">
                <a:moveTo>
                  <a:pt x="0" y="0"/>
                </a:moveTo>
                <a:lnTo>
                  <a:pt x="0" y="1422006"/>
                </a:lnTo>
              </a:path>
            </a:pathLst>
          </a:custGeom>
          <a:ln w="50800">
            <a:solidFill>
              <a:srgbClr val="FFFFFF"/>
            </a:solidFill>
          </a:ln>
        </p:spPr>
        <p:txBody>
          <a:bodyPr wrap="square" lIns="0" tIns="0" rIns="0" bIns="0" rtlCol="0"/>
          <a:lstStyle/>
          <a:p>
            <a:endParaRPr/>
          </a:p>
        </p:txBody>
      </p:sp>
      <p:sp>
        <p:nvSpPr>
          <p:cNvPr id="74" name="object 74"/>
          <p:cNvSpPr/>
          <p:nvPr/>
        </p:nvSpPr>
        <p:spPr>
          <a:xfrm>
            <a:off x="2963791" y="4006884"/>
            <a:ext cx="2187575" cy="2224405"/>
          </a:xfrm>
          <a:custGeom>
            <a:avLst/>
            <a:gdLst/>
            <a:ahLst/>
            <a:cxnLst/>
            <a:rect l="l" t="t" r="r" b="b"/>
            <a:pathLst>
              <a:path w="2187575" h="2224404">
                <a:moveTo>
                  <a:pt x="1093546" y="2224036"/>
                </a:moveTo>
                <a:lnTo>
                  <a:pt x="1183233" y="2220350"/>
                </a:lnTo>
                <a:lnTo>
                  <a:pt x="1270924" y="2209482"/>
                </a:lnTo>
                <a:lnTo>
                  <a:pt x="1356337" y="2191719"/>
                </a:lnTo>
                <a:lnTo>
                  <a:pt x="1439191" y="2167346"/>
                </a:lnTo>
                <a:lnTo>
                  <a:pt x="1519203" y="2136650"/>
                </a:lnTo>
                <a:lnTo>
                  <a:pt x="1596093" y="2099917"/>
                </a:lnTo>
                <a:lnTo>
                  <a:pt x="1669579" y="2057434"/>
                </a:lnTo>
                <a:lnTo>
                  <a:pt x="1739380" y="2009485"/>
                </a:lnTo>
                <a:lnTo>
                  <a:pt x="1805214" y="1956358"/>
                </a:lnTo>
                <a:lnTo>
                  <a:pt x="1866799" y="1898338"/>
                </a:lnTo>
                <a:lnTo>
                  <a:pt x="1923856" y="1835712"/>
                </a:lnTo>
                <a:lnTo>
                  <a:pt x="1976101" y="1768766"/>
                </a:lnTo>
                <a:lnTo>
                  <a:pt x="2023253" y="1697787"/>
                </a:lnTo>
                <a:lnTo>
                  <a:pt x="2065032" y="1623059"/>
                </a:lnTo>
                <a:lnTo>
                  <a:pt x="2101156" y="1544869"/>
                </a:lnTo>
                <a:lnTo>
                  <a:pt x="2131342" y="1463504"/>
                </a:lnTo>
                <a:lnTo>
                  <a:pt x="2155311" y="1379250"/>
                </a:lnTo>
                <a:lnTo>
                  <a:pt x="2172779" y="1292392"/>
                </a:lnTo>
                <a:lnTo>
                  <a:pt x="2183467" y="1203217"/>
                </a:lnTo>
                <a:lnTo>
                  <a:pt x="2187092" y="1112012"/>
                </a:lnTo>
                <a:lnTo>
                  <a:pt x="2183467" y="1020808"/>
                </a:lnTo>
                <a:lnTo>
                  <a:pt x="2172779" y="931634"/>
                </a:lnTo>
                <a:lnTo>
                  <a:pt x="2155311" y="844778"/>
                </a:lnTo>
                <a:lnTo>
                  <a:pt x="2131342" y="760525"/>
                </a:lnTo>
                <a:lnTo>
                  <a:pt x="2101156" y="679161"/>
                </a:lnTo>
                <a:lnTo>
                  <a:pt x="2065032" y="600973"/>
                </a:lnTo>
                <a:lnTo>
                  <a:pt x="2023253" y="526246"/>
                </a:lnTo>
                <a:lnTo>
                  <a:pt x="1976101" y="455266"/>
                </a:lnTo>
                <a:lnTo>
                  <a:pt x="1923856" y="388321"/>
                </a:lnTo>
                <a:lnTo>
                  <a:pt x="1866799" y="325696"/>
                </a:lnTo>
                <a:lnTo>
                  <a:pt x="1805214" y="267677"/>
                </a:lnTo>
                <a:lnTo>
                  <a:pt x="1739380" y="214550"/>
                </a:lnTo>
                <a:lnTo>
                  <a:pt x="1669579" y="166602"/>
                </a:lnTo>
                <a:lnTo>
                  <a:pt x="1596093" y="124118"/>
                </a:lnTo>
                <a:lnTo>
                  <a:pt x="1519203" y="87385"/>
                </a:lnTo>
                <a:lnTo>
                  <a:pt x="1439191" y="56689"/>
                </a:lnTo>
                <a:lnTo>
                  <a:pt x="1356337" y="32317"/>
                </a:lnTo>
                <a:lnTo>
                  <a:pt x="1270924" y="14554"/>
                </a:lnTo>
                <a:lnTo>
                  <a:pt x="1183233" y="3686"/>
                </a:lnTo>
                <a:lnTo>
                  <a:pt x="1093546" y="0"/>
                </a:lnTo>
                <a:lnTo>
                  <a:pt x="1003858" y="3686"/>
                </a:lnTo>
                <a:lnTo>
                  <a:pt x="916167" y="14554"/>
                </a:lnTo>
                <a:lnTo>
                  <a:pt x="830754" y="32317"/>
                </a:lnTo>
                <a:lnTo>
                  <a:pt x="747901" y="56689"/>
                </a:lnTo>
                <a:lnTo>
                  <a:pt x="667888" y="87385"/>
                </a:lnTo>
                <a:lnTo>
                  <a:pt x="590998" y="124118"/>
                </a:lnTo>
                <a:lnTo>
                  <a:pt x="517512" y="166602"/>
                </a:lnTo>
                <a:lnTo>
                  <a:pt x="447712" y="214550"/>
                </a:lnTo>
                <a:lnTo>
                  <a:pt x="381878" y="267677"/>
                </a:lnTo>
                <a:lnTo>
                  <a:pt x="320292" y="325696"/>
                </a:lnTo>
                <a:lnTo>
                  <a:pt x="263236" y="388321"/>
                </a:lnTo>
                <a:lnTo>
                  <a:pt x="210991" y="455266"/>
                </a:lnTo>
                <a:lnTo>
                  <a:pt x="163838" y="526246"/>
                </a:lnTo>
                <a:lnTo>
                  <a:pt x="122059" y="600973"/>
                </a:lnTo>
                <a:lnTo>
                  <a:pt x="85936" y="679161"/>
                </a:lnTo>
                <a:lnTo>
                  <a:pt x="55749" y="760525"/>
                </a:lnTo>
                <a:lnTo>
                  <a:pt x="31781" y="844778"/>
                </a:lnTo>
                <a:lnTo>
                  <a:pt x="14312" y="931634"/>
                </a:lnTo>
                <a:lnTo>
                  <a:pt x="3625" y="1020808"/>
                </a:lnTo>
                <a:lnTo>
                  <a:pt x="0" y="1112012"/>
                </a:lnTo>
                <a:lnTo>
                  <a:pt x="3625" y="1203217"/>
                </a:lnTo>
                <a:lnTo>
                  <a:pt x="14312" y="1292392"/>
                </a:lnTo>
                <a:lnTo>
                  <a:pt x="31781" y="1379250"/>
                </a:lnTo>
                <a:lnTo>
                  <a:pt x="55749" y="1463504"/>
                </a:lnTo>
                <a:lnTo>
                  <a:pt x="85936" y="1544869"/>
                </a:lnTo>
                <a:lnTo>
                  <a:pt x="122059" y="1623059"/>
                </a:lnTo>
                <a:lnTo>
                  <a:pt x="163838" y="1697787"/>
                </a:lnTo>
                <a:lnTo>
                  <a:pt x="210991" y="1768766"/>
                </a:lnTo>
                <a:lnTo>
                  <a:pt x="263236" y="1835712"/>
                </a:lnTo>
                <a:lnTo>
                  <a:pt x="320292" y="1898338"/>
                </a:lnTo>
                <a:lnTo>
                  <a:pt x="381878" y="1956358"/>
                </a:lnTo>
                <a:lnTo>
                  <a:pt x="447712" y="2009485"/>
                </a:lnTo>
                <a:lnTo>
                  <a:pt x="517512" y="2057434"/>
                </a:lnTo>
                <a:lnTo>
                  <a:pt x="590998" y="2099917"/>
                </a:lnTo>
                <a:lnTo>
                  <a:pt x="667888" y="2136650"/>
                </a:lnTo>
                <a:lnTo>
                  <a:pt x="747901" y="2167346"/>
                </a:lnTo>
                <a:lnTo>
                  <a:pt x="830754" y="2191719"/>
                </a:lnTo>
                <a:lnTo>
                  <a:pt x="916167" y="2209482"/>
                </a:lnTo>
                <a:lnTo>
                  <a:pt x="1003858" y="2220350"/>
                </a:lnTo>
                <a:lnTo>
                  <a:pt x="1093546" y="2224036"/>
                </a:lnTo>
                <a:close/>
              </a:path>
            </a:pathLst>
          </a:custGeom>
          <a:ln w="50800">
            <a:solidFill>
              <a:srgbClr val="FFFFFF"/>
            </a:solidFill>
          </a:ln>
        </p:spPr>
        <p:txBody>
          <a:bodyPr wrap="square" lIns="0" tIns="0" rIns="0" bIns="0" rtlCol="0"/>
          <a:lstStyle/>
          <a:p>
            <a:endParaRPr/>
          </a:p>
        </p:txBody>
      </p:sp>
      <p:sp>
        <p:nvSpPr>
          <p:cNvPr id="75" name="object 75"/>
          <p:cNvSpPr/>
          <p:nvPr/>
        </p:nvSpPr>
        <p:spPr>
          <a:xfrm>
            <a:off x="2642085" y="3725301"/>
            <a:ext cx="2771775" cy="2784475"/>
          </a:xfrm>
          <a:custGeom>
            <a:avLst/>
            <a:gdLst/>
            <a:ahLst/>
            <a:cxnLst/>
            <a:rect l="l" t="t" r="r" b="b"/>
            <a:pathLst>
              <a:path w="2771775" h="2784475">
                <a:moveTo>
                  <a:pt x="1385798" y="2783903"/>
                </a:moveTo>
                <a:lnTo>
                  <a:pt x="1499455" y="2779289"/>
                </a:lnTo>
                <a:lnTo>
                  <a:pt x="1610581" y="2765685"/>
                </a:lnTo>
                <a:lnTo>
                  <a:pt x="1718821" y="2743450"/>
                </a:lnTo>
                <a:lnTo>
                  <a:pt x="1823817" y="2712941"/>
                </a:lnTo>
                <a:lnTo>
                  <a:pt x="1925212" y="2674518"/>
                </a:lnTo>
                <a:lnTo>
                  <a:pt x="2022651" y="2628537"/>
                </a:lnTo>
                <a:lnTo>
                  <a:pt x="2115776" y="2575358"/>
                </a:lnTo>
                <a:lnTo>
                  <a:pt x="2204232" y="2515338"/>
                </a:lnTo>
                <a:lnTo>
                  <a:pt x="2287660" y="2448837"/>
                </a:lnTo>
                <a:lnTo>
                  <a:pt x="2365705" y="2376211"/>
                </a:lnTo>
                <a:lnTo>
                  <a:pt x="2438009" y="2297819"/>
                </a:lnTo>
                <a:lnTo>
                  <a:pt x="2504217" y="2214020"/>
                </a:lnTo>
                <a:lnTo>
                  <a:pt x="2563972" y="2125171"/>
                </a:lnTo>
                <a:lnTo>
                  <a:pt x="2616916" y="2031631"/>
                </a:lnTo>
                <a:lnTo>
                  <a:pt x="2662693" y="1933757"/>
                </a:lnTo>
                <a:lnTo>
                  <a:pt x="2700948" y="1831909"/>
                </a:lnTo>
                <a:lnTo>
                  <a:pt x="2731322" y="1726445"/>
                </a:lnTo>
                <a:lnTo>
                  <a:pt x="2753459" y="1617721"/>
                </a:lnTo>
                <a:lnTo>
                  <a:pt x="2767003" y="1506098"/>
                </a:lnTo>
                <a:lnTo>
                  <a:pt x="2771597" y="1391932"/>
                </a:lnTo>
                <a:lnTo>
                  <a:pt x="2767003" y="1277772"/>
                </a:lnTo>
                <a:lnTo>
                  <a:pt x="2753459" y="1166153"/>
                </a:lnTo>
                <a:lnTo>
                  <a:pt x="2731322" y="1057434"/>
                </a:lnTo>
                <a:lnTo>
                  <a:pt x="2700948" y="951974"/>
                </a:lnTo>
                <a:lnTo>
                  <a:pt x="2662693" y="850129"/>
                </a:lnTo>
                <a:lnTo>
                  <a:pt x="2616916" y="752259"/>
                </a:lnTo>
                <a:lnTo>
                  <a:pt x="2563972" y="658721"/>
                </a:lnTo>
                <a:lnTo>
                  <a:pt x="2504217" y="569875"/>
                </a:lnTo>
                <a:lnTo>
                  <a:pt x="2438009" y="486077"/>
                </a:lnTo>
                <a:lnTo>
                  <a:pt x="2365705" y="407687"/>
                </a:lnTo>
                <a:lnTo>
                  <a:pt x="2287660" y="335062"/>
                </a:lnTo>
                <a:lnTo>
                  <a:pt x="2204232" y="268562"/>
                </a:lnTo>
                <a:lnTo>
                  <a:pt x="2115776" y="208543"/>
                </a:lnTo>
                <a:lnTo>
                  <a:pt x="2022651" y="155364"/>
                </a:lnTo>
                <a:lnTo>
                  <a:pt x="1925212" y="109384"/>
                </a:lnTo>
                <a:lnTo>
                  <a:pt x="1823817" y="70961"/>
                </a:lnTo>
                <a:lnTo>
                  <a:pt x="1718821" y="40453"/>
                </a:lnTo>
                <a:lnTo>
                  <a:pt x="1610581" y="18218"/>
                </a:lnTo>
                <a:lnTo>
                  <a:pt x="1499455" y="4614"/>
                </a:lnTo>
                <a:lnTo>
                  <a:pt x="1385798" y="0"/>
                </a:lnTo>
                <a:lnTo>
                  <a:pt x="1272141" y="4614"/>
                </a:lnTo>
                <a:lnTo>
                  <a:pt x="1161015" y="18218"/>
                </a:lnTo>
                <a:lnTo>
                  <a:pt x="1052776" y="40453"/>
                </a:lnTo>
                <a:lnTo>
                  <a:pt x="947780" y="70961"/>
                </a:lnTo>
                <a:lnTo>
                  <a:pt x="846384" y="109384"/>
                </a:lnTo>
                <a:lnTo>
                  <a:pt x="748945" y="155364"/>
                </a:lnTo>
                <a:lnTo>
                  <a:pt x="655820" y="208543"/>
                </a:lnTo>
                <a:lnTo>
                  <a:pt x="567365" y="268562"/>
                </a:lnTo>
                <a:lnTo>
                  <a:pt x="483936" y="335062"/>
                </a:lnTo>
                <a:lnTo>
                  <a:pt x="405892" y="407687"/>
                </a:lnTo>
                <a:lnTo>
                  <a:pt x="333587" y="486077"/>
                </a:lnTo>
                <a:lnTo>
                  <a:pt x="267379" y="569875"/>
                </a:lnTo>
                <a:lnTo>
                  <a:pt x="207625" y="658721"/>
                </a:lnTo>
                <a:lnTo>
                  <a:pt x="154680" y="752259"/>
                </a:lnTo>
                <a:lnTo>
                  <a:pt x="108903" y="850129"/>
                </a:lnTo>
                <a:lnTo>
                  <a:pt x="70649" y="951974"/>
                </a:lnTo>
                <a:lnTo>
                  <a:pt x="40275" y="1057434"/>
                </a:lnTo>
                <a:lnTo>
                  <a:pt x="18137" y="1166153"/>
                </a:lnTo>
                <a:lnTo>
                  <a:pt x="4593" y="1277772"/>
                </a:lnTo>
                <a:lnTo>
                  <a:pt x="0" y="1391932"/>
                </a:lnTo>
                <a:lnTo>
                  <a:pt x="4593" y="1506098"/>
                </a:lnTo>
                <a:lnTo>
                  <a:pt x="18137" y="1617721"/>
                </a:lnTo>
                <a:lnTo>
                  <a:pt x="40275" y="1726445"/>
                </a:lnTo>
                <a:lnTo>
                  <a:pt x="70649" y="1831909"/>
                </a:lnTo>
                <a:lnTo>
                  <a:pt x="108903" y="1933757"/>
                </a:lnTo>
                <a:lnTo>
                  <a:pt x="154680" y="2031631"/>
                </a:lnTo>
                <a:lnTo>
                  <a:pt x="207625" y="2125171"/>
                </a:lnTo>
                <a:lnTo>
                  <a:pt x="267379" y="2214020"/>
                </a:lnTo>
                <a:lnTo>
                  <a:pt x="333587" y="2297819"/>
                </a:lnTo>
                <a:lnTo>
                  <a:pt x="405891" y="2376211"/>
                </a:lnTo>
                <a:lnTo>
                  <a:pt x="483936" y="2448837"/>
                </a:lnTo>
                <a:lnTo>
                  <a:pt x="567365" y="2515338"/>
                </a:lnTo>
                <a:lnTo>
                  <a:pt x="655820" y="2575358"/>
                </a:lnTo>
                <a:lnTo>
                  <a:pt x="748945" y="2628537"/>
                </a:lnTo>
                <a:lnTo>
                  <a:pt x="846384" y="2674518"/>
                </a:lnTo>
                <a:lnTo>
                  <a:pt x="947780" y="2712941"/>
                </a:lnTo>
                <a:lnTo>
                  <a:pt x="1052776" y="2743450"/>
                </a:lnTo>
                <a:lnTo>
                  <a:pt x="1161015" y="2765685"/>
                </a:lnTo>
                <a:lnTo>
                  <a:pt x="1272141" y="2779289"/>
                </a:lnTo>
                <a:lnTo>
                  <a:pt x="1385798" y="2783903"/>
                </a:lnTo>
                <a:close/>
              </a:path>
            </a:pathLst>
          </a:custGeom>
          <a:ln w="50800">
            <a:solidFill>
              <a:srgbClr val="FFFFFF"/>
            </a:solidFill>
          </a:ln>
        </p:spPr>
        <p:txBody>
          <a:bodyPr wrap="square" lIns="0" tIns="0" rIns="0" bIns="0" rtlCol="0"/>
          <a:lstStyle/>
          <a:p>
            <a:endParaRPr/>
          </a:p>
        </p:txBody>
      </p:sp>
      <p:sp>
        <p:nvSpPr>
          <p:cNvPr id="76" name="object 76"/>
          <p:cNvSpPr/>
          <p:nvPr/>
        </p:nvSpPr>
        <p:spPr>
          <a:xfrm>
            <a:off x="3238655" y="4328121"/>
            <a:ext cx="1619250" cy="1605280"/>
          </a:xfrm>
          <a:custGeom>
            <a:avLst/>
            <a:gdLst/>
            <a:ahLst/>
            <a:cxnLst/>
            <a:rect l="l" t="t" r="r" b="b"/>
            <a:pathLst>
              <a:path w="1619250" h="1605279">
                <a:moveTo>
                  <a:pt x="809434" y="1604670"/>
                </a:moveTo>
                <a:lnTo>
                  <a:pt x="875820" y="1602010"/>
                </a:lnTo>
                <a:lnTo>
                  <a:pt x="940729" y="1594169"/>
                </a:lnTo>
                <a:lnTo>
                  <a:pt x="1003951" y="1581352"/>
                </a:lnTo>
                <a:lnTo>
                  <a:pt x="1065279" y="1563766"/>
                </a:lnTo>
                <a:lnTo>
                  <a:pt x="1124503" y="1541618"/>
                </a:lnTo>
                <a:lnTo>
                  <a:pt x="1181416" y="1515114"/>
                </a:lnTo>
                <a:lnTo>
                  <a:pt x="1235810" y="1484461"/>
                </a:lnTo>
                <a:lnTo>
                  <a:pt x="1287476" y="1449865"/>
                </a:lnTo>
                <a:lnTo>
                  <a:pt x="1336206" y="1411533"/>
                </a:lnTo>
                <a:lnTo>
                  <a:pt x="1381791" y="1369671"/>
                </a:lnTo>
                <a:lnTo>
                  <a:pt x="1424024" y="1324485"/>
                </a:lnTo>
                <a:lnTo>
                  <a:pt x="1462695" y="1276183"/>
                </a:lnTo>
                <a:lnTo>
                  <a:pt x="1497597" y="1224970"/>
                </a:lnTo>
                <a:lnTo>
                  <a:pt x="1528521" y="1171053"/>
                </a:lnTo>
                <a:lnTo>
                  <a:pt x="1555259" y="1114639"/>
                </a:lnTo>
                <a:lnTo>
                  <a:pt x="1577603" y="1055934"/>
                </a:lnTo>
                <a:lnTo>
                  <a:pt x="1595344" y="995145"/>
                </a:lnTo>
                <a:lnTo>
                  <a:pt x="1608274" y="932477"/>
                </a:lnTo>
                <a:lnTo>
                  <a:pt x="1616185" y="868138"/>
                </a:lnTo>
                <a:lnTo>
                  <a:pt x="1618869" y="802335"/>
                </a:lnTo>
                <a:lnTo>
                  <a:pt x="1616185" y="736533"/>
                </a:lnTo>
                <a:lnTo>
                  <a:pt x="1608274" y="672195"/>
                </a:lnTo>
                <a:lnTo>
                  <a:pt x="1595344" y="609529"/>
                </a:lnTo>
                <a:lnTo>
                  <a:pt x="1577603" y="548740"/>
                </a:lnTo>
                <a:lnTo>
                  <a:pt x="1555259" y="490036"/>
                </a:lnTo>
                <a:lnTo>
                  <a:pt x="1528521" y="433622"/>
                </a:lnTo>
                <a:lnTo>
                  <a:pt x="1497597" y="379705"/>
                </a:lnTo>
                <a:lnTo>
                  <a:pt x="1462695" y="328492"/>
                </a:lnTo>
                <a:lnTo>
                  <a:pt x="1424024" y="280189"/>
                </a:lnTo>
                <a:lnTo>
                  <a:pt x="1381791" y="235003"/>
                </a:lnTo>
                <a:lnTo>
                  <a:pt x="1336206" y="193141"/>
                </a:lnTo>
                <a:lnTo>
                  <a:pt x="1287476" y="154808"/>
                </a:lnTo>
                <a:lnTo>
                  <a:pt x="1235810" y="120211"/>
                </a:lnTo>
                <a:lnTo>
                  <a:pt x="1181416" y="89557"/>
                </a:lnTo>
                <a:lnTo>
                  <a:pt x="1124503" y="63053"/>
                </a:lnTo>
                <a:lnTo>
                  <a:pt x="1065279" y="40904"/>
                </a:lnTo>
                <a:lnTo>
                  <a:pt x="1003951" y="23318"/>
                </a:lnTo>
                <a:lnTo>
                  <a:pt x="940729" y="10501"/>
                </a:lnTo>
                <a:lnTo>
                  <a:pt x="875820" y="2659"/>
                </a:lnTo>
                <a:lnTo>
                  <a:pt x="809434" y="0"/>
                </a:lnTo>
                <a:lnTo>
                  <a:pt x="743048" y="2659"/>
                </a:lnTo>
                <a:lnTo>
                  <a:pt x="678139" y="10501"/>
                </a:lnTo>
                <a:lnTo>
                  <a:pt x="614917" y="23318"/>
                </a:lnTo>
                <a:lnTo>
                  <a:pt x="553589" y="40904"/>
                </a:lnTo>
                <a:lnTo>
                  <a:pt x="494365" y="63053"/>
                </a:lnTo>
                <a:lnTo>
                  <a:pt x="437452" y="89557"/>
                </a:lnTo>
                <a:lnTo>
                  <a:pt x="383058" y="120211"/>
                </a:lnTo>
                <a:lnTo>
                  <a:pt x="331392" y="154808"/>
                </a:lnTo>
                <a:lnTo>
                  <a:pt x="282662" y="193141"/>
                </a:lnTo>
                <a:lnTo>
                  <a:pt x="237077" y="235003"/>
                </a:lnTo>
                <a:lnTo>
                  <a:pt x="194844" y="280189"/>
                </a:lnTo>
                <a:lnTo>
                  <a:pt x="156173" y="328492"/>
                </a:lnTo>
                <a:lnTo>
                  <a:pt x="121271" y="379705"/>
                </a:lnTo>
                <a:lnTo>
                  <a:pt x="90347" y="433622"/>
                </a:lnTo>
                <a:lnTo>
                  <a:pt x="63609" y="490036"/>
                </a:lnTo>
                <a:lnTo>
                  <a:pt x="41265" y="548740"/>
                </a:lnTo>
                <a:lnTo>
                  <a:pt x="23524" y="609529"/>
                </a:lnTo>
                <a:lnTo>
                  <a:pt x="10594" y="672195"/>
                </a:lnTo>
                <a:lnTo>
                  <a:pt x="2683" y="736533"/>
                </a:lnTo>
                <a:lnTo>
                  <a:pt x="0" y="802335"/>
                </a:lnTo>
                <a:lnTo>
                  <a:pt x="2683" y="868138"/>
                </a:lnTo>
                <a:lnTo>
                  <a:pt x="10594" y="932477"/>
                </a:lnTo>
                <a:lnTo>
                  <a:pt x="23524" y="995145"/>
                </a:lnTo>
                <a:lnTo>
                  <a:pt x="41265" y="1055934"/>
                </a:lnTo>
                <a:lnTo>
                  <a:pt x="63609" y="1114639"/>
                </a:lnTo>
                <a:lnTo>
                  <a:pt x="90347" y="1171053"/>
                </a:lnTo>
                <a:lnTo>
                  <a:pt x="121271" y="1224970"/>
                </a:lnTo>
                <a:lnTo>
                  <a:pt x="156173" y="1276183"/>
                </a:lnTo>
                <a:lnTo>
                  <a:pt x="194844" y="1324485"/>
                </a:lnTo>
                <a:lnTo>
                  <a:pt x="237077" y="1369671"/>
                </a:lnTo>
                <a:lnTo>
                  <a:pt x="282662" y="1411533"/>
                </a:lnTo>
                <a:lnTo>
                  <a:pt x="331392" y="1449865"/>
                </a:lnTo>
                <a:lnTo>
                  <a:pt x="383058" y="1484461"/>
                </a:lnTo>
                <a:lnTo>
                  <a:pt x="437452" y="1515114"/>
                </a:lnTo>
                <a:lnTo>
                  <a:pt x="494365" y="1541618"/>
                </a:lnTo>
                <a:lnTo>
                  <a:pt x="553589" y="1563766"/>
                </a:lnTo>
                <a:lnTo>
                  <a:pt x="614917" y="1581352"/>
                </a:lnTo>
                <a:lnTo>
                  <a:pt x="678139" y="1594169"/>
                </a:lnTo>
                <a:lnTo>
                  <a:pt x="743048" y="1602010"/>
                </a:lnTo>
                <a:lnTo>
                  <a:pt x="809434" y="1604670"/>
                </a:lnTo>
                <a:close/>
              </a:path>
            </a:pathLst>
          </a:custGeom>
          <a:ln w="50800">
            <a:solidFill>
              <a:srgbClr val="FFFFFF"/>
            </a:solidFill>
          </a:ln>
        </p:spPr>
        <p:txBody>
          <a:bodyPr wrap="square" lIns="0" tIns="0" rIns="0" bIns="0" rtlCol="0"/>
          <a:lstStyle/>
          <a:p>
            <a:endParaRPr/>
          </a:p>
        </p:txBody>
      </p:sp>
      <p:sp>
        <p:nvSpPr>
          <p:cNvPr id="77" name="object 77"/>
          <p:cNvSpPr/>
          <p:nvPr/>
        </p:nvSpPr>
        <p:spPr>
          <a:xfrm>
            <a:off x="537108" y="4345813"/>
            <a:ext cx="3494404" cy="250190"/>
          </a:xfrm>
          <a:custGeom>
            <a:avLst/>
            <a:gdLst/>
            <a:ahLst/>
            <a:cxnLst/>
            <a:rect l="l" t="t" r="r" b="b"/>
            <a:pathLst>
              <a:path w="3494404" h="250189">
                <a:moveTo>
                  <a:pt x="0" y="249707"/>
                </a:moveTo>
                <a:lnTo>
                  <a:pt x="3493897" y="249707"/>
                </a:lnTo>
                <a:lnTo>
                  <a:pt x="3493897" y="0"/>
                </a:lnTo>
                <a:lnTo>
                  <a:pt x="0" y="0"/>
                </a:lnTo>
                <a:lnTo>
                  <a:pt x="0" y="249707"/>
                </a:lnTo>
                <a:close/>
              </a:path>
            </a:pathLst>
          </a:custGeom>
          <a:solidFill>
            <a:srgbClr val="E0E5F5"/>
          </a:solidFill>
        </p:spPr>
        <p:txBody>
          <a:bodyPr wrap="square" lIns="0" tIns="0" rIns="0" bIns="0" rtlCol="0"/>
          <a:lstStyle/>
          <a:p>
            <a:endParaRPr/>
          </a:p>
        </p:txBody>
      </p:sp>
      <p:sp>
        <p:nvSpPr>
          <p:cNvPr id="78" name="object 78"/>
          <p:cNvSpPr/>
          <p:nvPr/>
        </p:nvSpPr>
        <p:spPr>
          <a:xfrm>
            <a:off x="548462" y="4053014"/>
            <a:ext cx="3494404" cy="250190"/>
          </a:xfrm>
          <a:custGeom>
            <a:avLst/>
            <a:gdLst/>
            <a:ahLst/>
            <a:cxnLst/>
            <a:rect l="l" t="t" r="r" b="b"/>
            <a:pathLst>
              <a:path w="3494404" h="250189">
                <a:moveTo>
                  <a:pt x="0" y="249707"/>
                </a:moveTo>
                <a:lnTo>
                  <a:pt x="3493897" y="249707"/>
                </a:lnTo>
                <a:lnTo>
                  <a:pt x="3493897" y="0"/>
                </a:lnTo>
                <a:lnTo>
                  <a:pt x="0" y="0"/>
                </a:lnTo>
                <a:lnTo>
                  <a:pt x="0" y="249707"/>
                </a:lnTo>
                <a:close/>
              </a:path>
            </a:pathLst>
          </a:custGeom>
          <a:solidFill>
            <a:srgbClr val="E0E5F5"/>
          </a:solidFill>
        </p:spPr>
        <p:txBody>
          <a:bodyPr wrap="square" lIns="0" tIns="0" rIns="0" bIns="0" rtlCol="0"/>
          <a:lstStyle/>
          <a:p>
            <a:endParaRPr/>
          </a:p>
        </p:txBody>
      </p:sp>
      <p:sp>
        <p:nvSpPr>
          <p:cNvPr id="79" name="object 79"/>
          <p:cNvSpPr/>
          <p:nvPr/>
        </p:nvSpPr>
        <p:spPr>
          <a:xfrm>
            <a:off x="531431" y="3759657"/>
            <a:ext cx="3494404" cy="250190"/>
          </a:xfrm>
          <a:custGeom>
            <a:avLst/>
            <a:gdLst/>
            <a:ahLst/>
            <a:cxnLst/>
            <a:rect l="l" t="t" r="r" b="b"/>
            <a:pathLst>
              <a:path w="3494404" h="250189">
                <a:moveTo>
                  <a:pt x="0" y="249707"/>
                </a:moveTo>
                <a:lnTo>
                  <a:pt x="3493897" y="249707"/>
                </a:lnTo>
                <a:lnTo>
                  <a:pt x="3493897" y="0"/>
                </a:lnTo>
                <a:lnTo>
                  <a:pt x="0" y="0"/>
                </a:lnTo>
                <a:lnTo>
                  <a:pt x="0" y="249707"/>
                </a:lnTo>
                <a:close/>
              </a:path>
            </a:pathLst>
          </a:custGeom>
          <a:solidFill>
            <a:srgbClr val="E0E5F5"/>
          </a:solidFill>
        </p:spPr>
        <p:txBody>
          <a:bodyPr wrap="square" lIns="0" tIns="0" rIns="0" bIns="0" rtlCol="0"/>
          <a:lstStyle/>
          <a:p>
            <a:endParaRPr/>
          </a:p>
        </p:txBody>
      </p:sp>
      <p:sp>
        <p:nvSpPr>
          <p:cNvPr id="80" name="object 80"/>
          <p:cNvSpPr/>
          <p:nvPr/>
        </p:nvSpPr>
        <p:spPr>
          <a:xfrm>
            <a:off x="542785" y="3466858"/>
            <a:ext cx="3494404" cy="250190"/>
          </a:xfrm>
          <a:custGeom>
            <a:avLst/>
            <a:gdLst/>
            <a:ahLst/>
            <a:cxnLst/>
            <a:rect l="l" t="t" r="r" b="b"/>
            <a:pathLst>
              <a:path w="3494404" h="250189">
                <a:moveTo>
                  <a:pt x="0" y="249707"/>
                </a:moveTo>
                <a:lnTo>
                  <a:pt x="3493897" y="249707"/>
                </a:lnTo>
                <a:lnTo>
                  <a:pt x="3493897" y="0"/>
                </a:lnTo>
                <a:lnTo>
                  <a:pt x="0" y="0"/>
                </a:lnTo>
                <a:lnTo>
                  <a:pt x="0" y="249707"/>
                </a:lnTo>
                <a:close/>
              </a:path>
            </a:pathLst>
          </a:custGeom>
          <a:solidFill>
            <a:srgbClr val="E0E5F5"/>
          </a:solidFill>
        </p:spPr>
        <p:txBody>
          <a:bodyPr wrap="square" lIns="0" tIns="0" rIns="0" bIns="0" rtlCol="0"/>
          <a:lstStyle/>
          <a:p>
            <a:endParaRPr/>
          </a:p>
        </p:txBody>
      </p:sp>
      <p:sp>
        <p:nvSpPr>
          <p:cNvPr id="81" name="object 81"/>
          <p:cNvSpPr txBox="1"/>
          <p:nvPr/>
        </p:nvSpPr>
        <p:spPr>
          <a:xfrm>
            <a:off x="3521123" y="3512567"/>
            <a:ext cx="405130" cy="190500"/>
          </a:xfrm>
          <a:prstGeom prst="rect">
            <a:avLst/>
          </a:prstGeom>
        </p:spPr>
        <p:txBody>
          <a:bodyPr vert="horz" wrap="square" lIns="0" tIns="0" rIns="0" bIns="0" rtlCol="0">
            <a:spAutoFit/>
          </a:bodyPr>
          <a:lstStyle/>
          <a:p>
            <a:pPr marL="12700">
              <a:lnSpc>
                <a:spcPct val="100000"/>
              </a:lnSpc>
            </a:pPr>
            <a:r>
              <a:rPr sz="1300" b="1" spc="-5" dirty="0">
                <a:solidFill>
                  <a:srgbClr val="F07E2F"/>
                </a:solidFill>
                <a:latin typeface="Segoe UI"/>
                <a:cs typeface="Segoe UI"/>
              </a:rPr>
              <a:t>2020</a:t>
            </a:r>
            <a:endParaRPr sz="1300">
              <a:latin typeface="Segoe UI"/>
              <a:cs typeface="Segoe UI"/>
            </a:endParaRPr>
          </a:p>
        </p:txBody>
      </p:sp>
      <p:sp>
        <p:nvSpPr>
          <p:cNvPr id="82" name="object 82"/>
          <p:cNvSpPr txBox="1"/>
          <p:nvPr/>
        </p:nvSpPr>
        <p:spPr>
          <a:xfrm>
            <a:off x="3521123" y="3799345"/>
            <a:ext cx="405130" cy="190500"/>
          </a:xfrm>
          <a:prstGeom prst="rect">
            <a:avLst/>
          </a:prstGeom>
        </p:spPr>
        <p:txBody>
          <a:bodyPr vert="horz" wrap="square" lIns="0" tIns="0" rIns="0" bIns="0" rtlCol="0">
            <a:spAutoFit/>
          </a:bodyPr>
          <a:lstStyle/>
          <a:p>
            <a:pPr marL="12700">
              <a:lnSpc>
                <a:spcPct val="100000"/>
              </a:lnSpc>
            </a:pPr>
            <a:r>
              <a:rPr sz="1300" b="1" dirty="0">
                <a:solidFill>
                  <a:srgbClr val="F07E2F"/>
                </a:solidFill>
                <a:latin typeface="Segoe UI"/>
                <a:cs typeface="Segoe UI"/>
              </a:rPr>
              <a:t>2019</a:t>
            </a:r>
            <a:endParaRPr sz="1300">
              <a:latin typeface="Segoe UI"/>
              <a:cs typeface="Segoe UI"/>
            </a:endParaRPr>
          </a:p>
        </p:txBody>
      </p:sp>
      <p:sp>
        <p:nvSpPr>
          <p:cNvPr id="83" name="object 83"/>
          <p:cNvSpPr txBox="1"/>
          <p:nvPr/>
        </p:nvSpPr>
        <p:spPr>
          <a:xfrm>
            <a:off x="3521123" y="4086125"/>
            <a:ext cx="405130" cy="190500"/>
          </a:xfrm>
          <a:prstGeom prst="rect">
            <a:avLst/>
          </a:prstGeom>
        </p:spPr>
        <p:txBody>
          <a:bodyPr vert="horz" wrap="square" lIns="0" tIns="0" rIns="0" bIns="0" rtlCol="0">
            <a:spAutoFit/>
          </a:bodyPr>
          <a:lstStyle/>
          <a:p>
            <a:pPr marL="12700">
              <a:lnSpc>
                <a:spcPct val="100000"/>
              </a:lnSpc>
            </a:pPr>
            <a:r>
              <a:rPr sz="1300" b="1" spc="-5" dirty="0">
                <a:solidFill>
                  <a:srgbClr val="F07E2F"/>
                </a:solidFill>
                <a:latin typeface="Segoe UI"/>
                <a:cs typeface="Segoe UI"/>
              </a:rPr>
              <a:t>2018</a:t>
            </a:r>
            <a:endParaRPr sz="1300">
              <a:latin typeface="Segoe UI"/>
              <a:cs typeface="Segoe UI"/>
            </a:endParaRPr>
          </a:p>
        </p:txBody>
      </p:sp>
      <p:sp>
        <p:nvSpPr>
          <p:cNvPr id="84" name="object 84"/>
          <p:cNvSpPr txBox="1"/>
          <p:nvPr/>
        </p:nvSpPr>
        <p:spPr>
          <a:xfrm>
            <a:off x="3521123" y="4409060"/>
            <a:ext cx="405130" cy="190500"/>
          </a:xfrm>
          <a:prstGeom prst="rect">
            <a:avLst/>
          </a:prstGeom>
        </p:spPr>
        <p:txBody>
          <a:bodyPr vert="horz" wrap="square" lIns="0" tIns="0" rIns="0" bIns="0" rtlCol="0">
            <a:spAutoFit/>
          </a:bodyPr>
          <a:lstStyle/>
          <a:p>
            <a:pPr marL="12700">
              <a:lnSpc>
                <a:spcPct val="100000"/>
              </a:lnSpc>
            </a:pPr>
            <a:r>
              <a:rPr sz="1300" b="1" spc="-5" dirty="0">
                <a:solidFill>
                  <a:srgbClr val="F07E2F"/>
                </a:solidFill>
                <a:latin typeface="Segoe UI"/>
                <a:cs typeface="Segoe UI"/>
              </a:rPr>
              <a:t>2017</a:t>
            </a:r>
            <a:endParaRPr sz="1300">
              <a:latin typeface="Segoe UI"/>
              <a:cs typeface="Segoe UI"/>
            </a:endParaRPr>
          </a:p>
        </p:txBody>
      </p:sp>
      <p:sp>
        <p:nvSpPr>
          <p:cNvPr id="85" name="object 85"/>
          <p:cNvSpPr/>
          <p:nvPr/>
        </p:nvSpPr>
        <p:spPr>
          <a:xfrm>
            <a:off x="3715639" y="4849050"/>
            <a:ext cx="695999" cy="585898"/>
          </a:xfrm>
          <a:prstGeom prst="rect">
            <a:avLst/>
          </a:prstGeom>
          <a:blipFill>
            <a:blip r:embed="rId3" cstate="print"/>
            <a:stretch>
              <a:fillRect/>
            </a:stretch>
          </a:blipFill>
        </p:spPr>
        <p:txBody>
          <a:bodyPr wrap="square" lIns="0" tIns="0" rIns="0" bIns="0" rtlCol="0"/>
          <a:lstStyle/>
          <a:p>
            <a:endParaRPr/>
          </a:p>
        </p:txBody>
      </p:sp>
      <p:sp>
        <p:nvSpPr>
          <p:cNvPr id="86" name="object 86"/>
          <p:cNvSpPr txBox="1"/>
          <p:nvPr/>
        </p:nvSpPr>
        <p:spPr>
          <a:xfrm>
            <a:off x="732977" y="5603032"/>
            <a:ext cx="1354455" cy="152400"/>
          </a:xfrm>
          <a:prstGeom prst="rect">
            <a:avLst/>
          </a:prstGeom>
        </p:spPr>
        <p:txBody>
          <a:bodyPr vert="horz" wrap="square" lIns="0" tIns="0" rIns="0" bIns="0" rtlCol="0">
            <a:spAutoFit/>
          </a:bodyPr>
          <a:lstStyle/>
          <a:p>
            <a:pPr marL="12700">
              <a:lnSpc>
                <a:spcPct val="100000"/>
              </a:lnSpc>
            </a:pPr>
            <a:r>
              <a:rPr sz="1000" dirty="0">
                <a:solidFill>
                  <a:srgbClr val="5284C4"/>
                </a:solidFill>
                <a:latin typeface="Segoe UI"/>
                <a:cs typeface="Segoe UI"/>
              </a:rPr>
              <a:t>В замещающих семьях</a:t>
            </a:r>
            <a:endParaRPr sz="1000">
              <a:latin typeface="Segoe UI"/>
              <a:cs typeface="Segoe UI"/>
            </a:endParaRPr>
          </a:p>
        </p:txBody>
      </p:sp>
      <p:sp>
        <p:nvSpPr>
          <p:cNvPr id="87" name="object 87"/>
          <p:cNvSpPr/>
          <p:nvPr/>
        </p:nvSpPr>
        <p:spPr>
          <a:xfrm>
            <a:off x="574882" y="5936601"/>
            <a:ext cx="127000" cy="130810"/>
          </a:xfrm>
          <a:custGeom>
            <a:avLst/>
            <a:gdLst/>
            <a:ahLst/>
            <a:cxnLst/>
            <a:rect l="l" t="t" r="r" b="b"/>
            <a:pathLst>
              <a:path w="127000" h="130810">
                <a:moveTo>
                  <a:pt x="67319" y="0"/>
                </a:moveTo>
                <a:lnTo>
                  <a:pt x="26155" y="12787"/>
                </a:lnTo>
                <a:lnTo>
                  <a:pt x="2683" y="45494"/>
                </a:lnTo>
                <a:lnTo>
                  <a:pt x="0" y="59267"/>
                </a:lnTo>
                <a:lnTo>
                  <a:pt x="1372" y="75265"/>
                </a:lnTo>
                <a:lnTo>
                  <a:pt x="20656" y="112847"/>
                </a:lnTo>
                <a:lnTo>
                  <a:pt x="56135" y="129869"/>
                </a:lnTo>
                <a:lnTo>
                  <a:pt x="63100" y="130261"/>
                </a:lnTo>
                <a:lnTo>
                  <a:pt x="77316" y="128612"/>
                </a:lnTo>
                <a:lnTo>
                  <a:pt x="111753" y="106816"/>
                </a:lnTo>
                <a:lnTo>
                  <a:pt x="126406" y="67434"/>
                </a:lnTo>
                <a:lnTo>
                  <a:pt x="124879" y="52221"/>
                </a:lnTo>
                <a:lnTo>
                  <a:pt x="104450" y="15886"/>
                </a:lnTo>
                <a:lnTo>
                  <a:pt x="67319" y="0"/>
                </a:lnTo>
                <a:close/>
              </a:path>
            </a:pathLst>
          </a:custGeom>
          <a:solidFill>
            <a:srgbClr val="C0CCEA"/>
          </a:solidFill>
        </p:spPr>
        <p:txBody>
          <a:bodyPr wrap="square" lIns="0" tIns="0" rIns="0" bIns="0" rtlCol="0"/>
          <a:lstStyle/>
          <a:p>
            <a:endParaRPr/>
          </a:p>
        </p:txBody>
      </p:sp>
      <p:sp>
        <p:nvSpPr>
          <p:cNvPr id="88" name="object 88"/>
          <p:cNvSpPr/>
          <p:nvPr/>
        </p:nvSpPr>
        <p:spPr>
          <a:xfrm>
            <a:off x="574882" y="5936601"/>
            <a:ext cx="127000" cy="130810"/>
          </a:xfrm>
          <a:custGeom>
            <a:avLst/>
            <a:gdLst/>
            <a:ahLst/>
            <a:cxnLst/>
            <a:rect l="l" t="t" r="r" b="b"/>
            <a:pathLst>
              <a:path w="127000" h="130810">
                <a:moveTo>
                  <a:pt x="63100" y="130261"/>
                </a:moveTo>
                <a:lnTo>
                  <a:pt x="101999" y="116523"/>
                </a:lnTo>
                <a:lnTo>
                  <a:pt x="124313" y="81905"/>
                </a:lnTo>
                <a:lnTo>
                  <a:pt x="126406" y="67434"/>
                </a:lnTo>
                <a:lnTo>
                  <a:pt x="124879" y="52221"/>
                </a:lnTo>
                <a:lnTo>
                  <a:pt x="104450" y="15886"/>
                </a:lnTo>
                <a:lnTo>
                  <a:pt x="67319" y="0"/>
                </a:lnTo>
                <a:lnTo>
                  <a:pt x="52064" y="1493"/>
                </a:lnTo>
                <a:lnTo>
                  <a:pt x="16020" y="21921"/>
                </a:lnTo>
                <a:lnTo>
                  <a:pt x="0" y="59267"/>
                </a:lnTo>
                <a:lnTo>
                  <a:pt x="1372" y="75265"/>
                </a:lnTo>
                <a:lnTo>
                  <a:pt x="20656" y="112847"/>
                </a:lnTo>
                <a:lnTo>
                  <a:pt x="56135" y="129869"/>
                </a:lnTo>
                <a:lnTo>
                  <a:pt x="63100" y="130261"/>
                </a:lnTo>
                <a:close/>
              </a:path>
            </a:pathLst>
          </a:custGeom>
          <a:ln w="6350">
            <a:solidFill>
              <a:srgbClr val="5284C4"/>
            </a:solidFill>
          </a:ln>
        </p:spPr>
        <p:txBody>
          <a:bodyPr wrap="square" lIns="0" tIns="0" rIns="0" bIns="0" rtlCol="0"/>
          <a:lstStyle/>
          <a:p>
            <a:endParaRPr/>
          </a:p>
        </p:txBody>
      </p:sp>
      <p:sp>
        <p:nvSpPr>
          <p:cNvPr id="89" name="object 89"/>
          <p:cNvSpPr/>
          <p:nvPr/>
        </p:nvSpPr>
        <p:spPr>
          <a:xfrm>
            <a:off x="571602" y="5627640"/>
            <a:ext cx="132715" cy="135890"/>
          </a:xfrm>
          <a:custGeom>
            <a:avLst/>
            <a:gdLst/>
            <a:ahLst/>
            <a:cxnLst/>
            <a:rect l="l" t="t" r="r" b="b"/>
            <a:pathLst>
              <a:path w="132715" h="135889">
                <a:moveTo>
                  <a:pt x="79481" y="0"/>
                </a:moveTo>
                <a:lnTo>
                  <a:pt x="33904" y="9821"/>
                </a:lnTo>
                <a:lnTo>
                  <a:pt x="6648" y="37545"/>
                </a:lnTo>
                <a:lnTo>
                  <a:pt x="0" y="62543"/>
                </a:lnTo>
                <a:lnTo>
                  <a:pt x="1380" y="78229"/>
                </a:lnTo>
                <a:lnTo>
                  <a:pt x="20405" y="115928"/>
                </a:lnTo>
                <a:lnTo>
                  <a:pt x="55603" y="134516"/>
                </a:lnTo>
                <a:lnTo>
                  <a:pt x="66380" y="135413"/>
                </a:lnTo>
                <a:lnTo>
                  <a:pt x="80630" y="133841"/>
                </a:lnTo>
                <a:lnTo>
                  <a:pt x="115708" y="112916"/>
                </a:lnTo>
                <a:lnTo>
                  <a:pt x="132495" y="74647"/>
                </a:lnTo>
                <a:lnTo>
                  <a:pt x="131270" y="58304"/>
                </a:lnTo>
                <a:lnTo>
                  <a:pt x="113247" y="19506"/>
                </a:lnTo>
                <a:lnTo>
                  <a:pt x="79481" y="0"/>
                </a:lnTo>
                <a:close/>
              </a:path>
            </a:pathLst>
          </a:custGeom>
          <a:solidFill>
            <a:srgbClr val="5284C4"/>
          </a:solidFill>
        </p:spPr>
        <p:txBody>
          <a:bodyPr wrap="square" lIns="0" tIns="0" rIns="0" bIns="0" rtlCol="0"/>
          <a:lstStyle/>
          <a:p>
            <a:endParaRPr/>
          </a:p>
        </p:txBody>
      </p:sp>
      <p:sp>
        <p:nvSpPr>
          <p:cNvPr id="90" name="object 90"/>
          <p:cNvSpPr txBox="1"/>
          <p:nvPr/>
        </p:nvSpPr>
        <p:spPr>
          <a:xfrm>
            <a:off x="739195" y="5924806"/>
            <a:ext cx="1584960" cy="431800"/>
          </a:xfrm>
          <a:prstGeom prst="rect">
            <a:avLst/>
          </a:prstGeom>
        </p:spPr>
        <p:txBody>
          <a:bodyPr vert="horz" wrap="square" lIns="0" tIns="0" rIns="0" bIns="0" rtlCol="0">
            <a:spAutoFit/>
          </a:bodyPr>
          <a:lstStyle/>
          <a:p>
            <a:pPr marL="12700" marR="5080" algn="just">
              <a:lnSpc>
                <a:spcPts val="1100"/>
              </a:lnSpc>
            </a:pPr>
            <a:r>
              <a:rPr sz="1000" dirty="0">
                <a:solidFill>
                  <a:srgbClr val="5284C4"/>
                </a:solidFill>
                <a:latin typeface="Segoe UI"/>
                <a:cs typeface="Segoe UI"/>
              </a:rPr>
              <a:t>В организациях для детей- сирот и детей, оставшихся без попечения родителей</a:t>
            </a:r>
            <a:endParaRPr sz="1000">
              <a:latin typeface="Segoe UI"/>
              <a:cs typeface="Segoe UI"/>
            </a:endParaRPr>
          </a:p>
        </p:txBody>
      </p:sp>
      <p:sp>
        <p:nvSpPr>
          <p:cNvPr id="91" name="object 91"/>
          <p:cNvSpPr txBox="1"/>
          <p:nvPr/>
        </p:nvSpPr>
        <p:spPr>
          <a:xfrm>
            <a:off x="2863141" y="5222287"/>
            <a:ext cx="405130" cy="190500"/>
          </a:xfrm>
          <a:prstGeom prst="rect">
            <a:avLst/>
          </a:prstGeom>
        </p:spPr>
        <p:txBody>
          <a:bodyPr vert="horz" wrap="square" lIns="0" tIns="0" rIns="0" bIns="0" rtlCol="0">
            <a:spAutoFit/>
          </a:bodyPr>
          <a:lstStyle/>
          <a:p>
            <a:pPr marL="12700">
              <a:lnSpc>
                <a:spcPct val="100000"/>
              </a:lnSpc>
            </a:pPr>
            <a:r>
              <a:rPr sz="1300" b="1" dirty="0">
                <a:solidFill>
                  <a:srgbClr val="4B6DB4"/>
                </a:solidFill>
                <a:latin typeface="Segoe UI"/>
                <a:cs typeface="Segoe UI"/>
              </a:rPr>
              <a:t>9509</a:t>
            </a:r>
            <a:endParaRPr sz="1300">
              <a:latin typeface="Segoe UI"/>
              <a:cs typeface="Segoe UI"/>
            </a:endParaRPr>
          </a:p>
        </p:txBody>
      </p:sp>
      <p:sp>
        <p:nvSpPr>
          <p:cNvPr id="92" name="object 92"/>
          <p:cNvSpPr/>
          <p:nvPr/>
        </p:nvSpPr>
        <p:spPr>
          <a:xfrm>
            <a:off x="476745" y="3428365"/>
            <a:ext cx="73660" cy="1223645"/>
          </a:xfrm>
          <a:custGeom>
            <a:avLst/>
            <a:gdLst/>
            <a:ahLst/>
            <a:cxnLst/>
            <a:rect l="l" t="t" r="r" b="b"/>
            <a:pathLst>
              <a:path w="73659" h="1223645">
                <a:moveTo>
                  <a:pt x="0" y="1223467"/>
                </a:moveTo>
                <a:lnTo>
                  <a:pt x="73190" y="1223467"/>
                </a:lnTo>
                <a:lnTo>
                  <a:pt x="73190" y="0"/>
                </a:lnTo>
                <a:lnTo>
                  <a:pt x="0" y="0"/>
                </a:lnTo>
                <a:lnTo>
                  <a:pt x="0" y="1223467"/>
                </a:lnTo>
                <a:close/>
              </a:path>
            </a:pathLst>
          </a:custGeom>
          <a:solidFill>
            <a:srgbClr val="FFFFFF"/>
          </a:solidFill>
        </p:spPr>
        <p:txBody>
          <a:bodyPr wrap="square" lIns="0" tIns="0" rIns="0" bIns="0" rtlCol="0"/>
          <a:lstStyle/>
          <a:p>
            <a:endParaRPr/>
          </a:p>
        </p:txBody>
      </p:sp>
      <p:sp>
        <p:nvSpPr>
          <p:cNvPr id="93" name="object 93"/>
          <p:cNvSpPr/>
          <p:nvPr/>
        </p:nvSpPr>
        <p:spPr>
          <a:xfrm>
            <a:off x="591108" y="3681069"/>
            <a:ext cx="656602" cy="656607"/>
          </a:xfrm>
          <a:prstGeom prst="rect">
            <a:avLst/>
          </a:prstGeom>
          <a:blipFill>
            <a:blip r:embed="rId4" cstate="print"/>
            <a:stretch>
              <a:fillRect/>
            </a:stretch>
          </a:blipFill>
        </p:spPr>
        <p:txBody>
          <a:bodyPr wrap="square" lIns="0" tIns="0" rIns="0" bIns="0" rtlCol="0"/>
          <a:lstStyle/>
          <a:p>
            <a:endParaRPr/>
          </a:p>
        </p:txBody>
      </p:sp>
      <p:sp>
        <p:nvSpPr>
          <p:cNvPr id="94" name="object 94"/>
          <p:cNvSpPr/>
          <p:nvPr/>
        </p:nvSpPr>
        <p:spPr>
          <a:xfrm>
            <a:off x="2717482" y="5425630"/>
            <a:ext cx="307975" cy="200660"/>
          </a:xfrm>
          <a:custGeom>
            <a:avLst/>
            <a:gdLst/>
            <a:ahLst/>
            <a:cxnLst/>
            <a:rect l="l" t="t" r="r" b="b"/>
            <a:pathLst>
              <a:path w="307975" h="200660">
                <a:moveTo>
                  <a:pt x="0" y="200647"/>
                </a:moveTo>
                <a:lnTo>
                  <a:pt x="307797" y="200647"/>
                </a:lnTo>
                <a:lnTo>
                  <a:pt x="307797" y="0"/>
                </a:lnTo>
                <a:lnTo>
                  <a:pt x="0" y="0"/>
                </a:lnTo>
                <a:lnTo>
                  <a:pt x="0" y="200647"/>
                </a:lnTo>
                <a:close/>
              </a:path>
            </a:pathLst>
          </a:custGeom>
          <a:solidFill>
            <a:srgbClr val="FFFFFF"/>
          </a:solidFill>
        </p:spPr>
        <p:txBody>
          <a:bodyPr wrap="square" lIns="0" tIns="0" rIns="0" bIns="0" rtlCol="0"/>
          <a:lstStyle/>
          <a:p>
            <a:endParaRPr/>
          </a:p>
        </p:txBody>
      </p:sp>
      <p:sp>
        <p:nvSpPr>
          <p:cNvPr id="95" name="object 95"/>
          <p:cNvSpPr/>
          <p:nvPr/>
        </p:nvSpPr>
        <p:spPr>
          <a:xfrm>
            <a:off x="2763659" y="5525973"/>
            <a:ext cx="287020" cy="200660"/>
          </a:xfrm>
          <a:custGeom>
            <a:avLst/>
            <a:gdLst/>
            <a:ahLst/>
            <a:cxnLst/>
            <a:rect l="l" t="t" r="r" b="b"/>
            <a:pathLst>
              <a:path w="287019" h="200660">
                <a:moveTo>
                  <a:pt x="0" y="200647"/>
                </a:moveTo>
                <a:lnTo>
                  <a:pt x="286829" y="200647"/>
                </a:lnTo>
                <a:lnTo>
                  <a:pt x="286829" y="0"/>
                </a:lnTo>
                <a:lnTo>
                  <a:pt x="0" y="0"/>
                </a:lnTo>
                <a:lnTo>
                  <a:pt x="0" y="200647"/>
                </a:lnTo>
                <a:close/>
              </a:path>
            </a:pathLst>
          </a:custGeom>
          <a:solidFill>
            <a:srgbClr val="FFFFFF"/>
          </a:solidFill>
        </p:spPr>
        <p:txBody>
          <a:bodyPr wrap="square" lIns="0" tIns="0" rIns="0" bIns="0" rtlCol="0"/>
          <a:lstStyle/>
          <a:p>
            <a:endParaRPr/>
          </a:p>
        </p:txBody>
      </p:sp>
      <p:sp>
        <p:nvSpPr>
          <p:cNvPr id="96" name="object 96"/>
          <p:cNvSpPr/>
          <p:nvPr/>
        </p:nvSpPr>
        <p:spPr>
          <a:xfrm>
            <a:off x="2807792" y="5593880"/>
            <a:ext cx="287020" cy="200660"/>
          </a:xfrm>
          <a:custGeom>
            <a:avLst/>
            <a:gdLst/>
            <a:ahLst/>
            <a:cxnLst/>
            <a:rect l="l" t="t" r="r" b="b"/>
            <a:pathLst>
              <a:path w="287019" h="200660">
                <a:moveTo>
                  <a:pt x="0" y="200647"/>
                </a:moveTo>
                <a:lnTo>
                  <a:pt x="286829" y="200647"/>
                </a:lnTo>
                <a:lnTo>
                  <a:pt x="286829" y="0"/>
                </a:lnTo>
                <a:lnTo>
                  <a:pt x="0" y="0"/>
                </a:lnTo>
                <a:lnTo>
                  <a:pt x="0" y="200647"/>
                </a:lnTo>
                <a:close/>
              </a:path>
            </a:pathLst>
          </a:custGeom>
          <a:solidFill>
            <a:srgbClr val="FFFFFF"/>
          </a:solidFill>
        </p:spPr>
        <p:txBody>
          <a:bodyPr wrap="square" lIns="0" tIns="0" rIns="0" bIns="0" rtlCol="0"/>
          <a:lstStyle/>
          <a:p>
            <a:endParaRPr/>
          </a:p>
        </p:txBody>
      </p:sp>
      <p:sp>
        <p:nvSpPr>
          <p:cNvPr id="97" name="object 97"/>
          <p:cNvSpPr/>
          <p:nvPr/>
        </p:nvSpPr>
        <p:spPr>
          <a:xfrm>
            <a:off x="2847860" y="5656491"/>
            <a:ext cx="280035" cy="180975"/>
          </a:xfrm>
          <a:custGeom>
            <a:avLst/>
            <a:gdLst/>
            <a:ahLst/>
            <a:cxnLst/>
            <a:rect l="l" t="t" r="r" b="b"/>
            <a:pathLst>
              <a:path w="280035" h="180975">
                <a:moveTo>
                  <a:pt x="0" y="180682"/>
                </a:moveTo>
                <a:lnTo>
                  <a:pt x="280022" y="180682"/>
                </a:lnTo>
                <a:lnTo>
                  <a:pt x="280022" y="0"/>
                </a:lnTo>
                <a:lnTo>
                  <a:pt x="0" y="0"/>
                </a:lnTo>
                <a:lnTo>
                  <a:pt x="0" y="180682"/>
                </a:lnTo>
                <a:close/>
              </a:path>
            </a:pathLst>
          </a:custGeom>
          <a:solidFill>
            <a:srgbClr val="FFFFFF"/>
          </a:solidFill>
        </p:spPr>
        <p:txBody>
          <a:bodyPr wrap="square" lIns="0" tIns="0" rIns="0" bIns="0" rtlCol="0"/>
          <a:lstStyle/>
          <a:p>
            <a:endParaRPr/>
          </a:p>
        </p:txBody>
      </p:sp>
      <p:sp>
        <p:nvSpPr>
          <p:cNvPr id="98" name="object 98"/>
          <p:cNvSpPr/>
          <p:nvPr/>
        </p:nvSpPr>
        <p:spPr>
          <a:xfrm>
            <a:off x="2880067" y="5756833"/>
            <a:ext cx="307975" cy="80645"/>
          </a:xfrm>
          <a:custGeom>
            <a:avLst/>
            <a:gdLst/>
            <a:ahLst/>
            <a:cxnLst/>
            <a:rect l="l" t="t" r="r" b="b"/>
            <a:pathLst>
              <a:path w="307975" h="80645">
                <a:moveTo>
                  <a:pt x="0" y="80340"/>
                </a:moveTo>
                <a:lnTo>
                  <a:pt x="307797" y="80340"/>
                </a:lnTo>
                <a:lnTo>
                  <a:pt x="307797" y="0"/>
                </a:lnTo>
                <a:lnTo>
                  <a:pt x="0" y="0"/>
                </a:lnTo>
                <a:lnTo>
                  <a:pt x="0" y="80340"/>
                </a:lnTo>
                <a:close/>
              </a:path>
            </a:pathLst>
          </a:custGeom>
          <a:solidFill>
            <a:srgbClr val="FFFFFF"/>
          </a:solidFill>
        </p:spPr>
        <p:txBody>
          <a:bodyPr wrap="square" lIns="0" tIns="0" rIns="0" bIns="0" rtlCol="0"/>
          <a:lstStyle/>
          <a:p>
            <a:endParaRPr/>
          </a:p>
        </p:txBody>
      </p:sp>
      <p:sp>
        <p:nvSpPr>
          <p:cNvPr id="99" name="object 99"/>
          <p:cNvSpPr/>
          <p:nvPr/>
        </p:nvSpPr>
        <p:spPr>
          <a:xfrm>
            <a:off x="3130130" y="5701690"/>
            <a:ext cx="0" cy="67945"/>
          </a:xfrm>
          <a:custGeom>
            <a:avLst/>
            <a:gdLst/>
            <a:ahLst/>
            <a:cxnLst/>
            <a:rect l="l" t="t" r="r" b="b"/>
            <a:pathLst>
              <a:path h="67945">
                <a:moveTo>
                  <a:pt x="0" y="0"/>
                </a:moveTo>
                <a:lnTo>
                  <a:pt x="0" y="67640"/>
                </a:lnTo>
              </a:path>
            </a:pathLst>
          </a:custGeom>
          <a:ln w="38074">
            <a:solidFill>
              <a:srgbClr val="FFFFFF"/>
            </a:solidFill>
          </a:ln>
        </p:spPr>
        <p:txBody>
          <a:bodyPr wrap="square" lIns="0" tIns="0" rIns="0" bIns="0" rtlCol="0"/>
          <a:lstStyle/>
          <a:p>
            <a:endParaRPr/>
          </a:p>
        </p:txBody>
      </p:sp>
      <p:sp>
        <p:nvSpPr>
          <p:cNvPr id="100" name="object 100"/>
          <p:cNvSpPr/>
          <p:nvPr/>
        </p:nvSpPr>
        <p:spPr>
          <a:xfrm>
            <a:off x="3307880" y="5135918"/>
            <a:ext cx="299085" cy="122555"/>
          </a:xfrm>
          <a:custGeom>
            <a:avLst/>
            <a:gdLst/>
            <a:ahLst/>
            <a:cxnLst/>
            <a:rect l="l" t="t" r="r" b="b"/>
            <a:pathLst>
              <a:path w="299085" h="122554">
                <a:moveTo>
                  <a:pt x="0" y="122288"/>
                </a:moveTo>
                <a:lnTo>
                  <a:pt x="298805" y="122288"/>
                </a:lnTo>
                <a:lnTo>
                  <a:pt x="298805" y="0"/>
                </a:lnTo>
                <a:lnTo>
                  <a:pt x="0" y="0"/>
                </a:lnTo>
                <a:lnTo>
                  <a:pt x="0" y="122288"/>
                </a:lnTo>
                <a:close/>
              </a:path>
            </a:pathLst>
          </a:custGeom>
          <a:solidFill>
            <a:srgbClr val="FFFFFF"/>
          </a:solidFill>
        </p:spPr>
        <p:txBody>
          <a:bodyPr wrap="square" lIns="0" tIns="0" rIns="0" bIns="0" rtlCol="0"/>
          <a:lstStyle/>
          <a:p>
            <a:endParaRPr/>
          </a:p>
        </p:txBody>
      </p:sp>
      <p:sp>
        <p:nvSpPr>
          <p:cNvPr id="101" name="object 101"/>
          <p:cNvSpPr txBox="1"/>
          <p:nvPr/>
        </p:nvSpPr>
        <p:spPr>
          <a:xfrm>
            <a:off x="3215954" y="5077250"/>
            <a:ext cx="405130" cy="190500"/>
          </a:xfrm>
          <a:prstGeom prst="rect">
            <a:avLst/>
          </a:prstGeom>
        </p:spPr>
        <p:txBody>
          <a:bodyPr vert="horz" wrap="square" lIns="0" tIns="0" rIns="0" bIns="0" rtlCol="0">
            <a:spAutoFit/>
          </a:bodyPr>
          <a:lstStyle/>
          <a:p>
            <a:pPr marL="12700">
              <a:lnSpc>
                <a:spcPct val="100000"/>
              </a:lnSpc>
            </a:pPr>
            <a:r>
              <a:rPr sz="1300" b="1" dirty="0">
                <a:solidFill>
                  <a:srgbClr val="4B6DB4"/>
                </a:solidFill>
                <a:latin typeface="Segoe UI"/>
                <a:cs typeface="Segoe UI"/>
              </a:rPr>
              <a:t>9645</a:t>
            </a:r>
            <a:endParaRPr sz="1300">
              <a:latin typeface="Segoe UI"/>
              <a:cs typeface="Segoe UI"/>
            </a:endParaRPr>
          </a:p>
        </p:txBody>
      </p:sp>
      <p:sp>
        <p:nvSpPr>
          <p:cNvPr id="102" name="object 102"/>
          <p:cNvSpPr/>
          <p:nvPr/>
        </p:nvSpPr>
        <p:spPr>
          <a:xfrm>
            <a:off x="2370391" y="5092039"/>
            <a:ext cx="340995" cy="658495"/>
          </a:xfrm>
          <a:custGeom>
            <a:avLst/>
            <a:gdLst/>
            <a:ahLst/>
            <a:cxnLst/>
            <a:rect l="l" t="t" r="r" b="b"/>
            <a:pathLst>
              <a:path w="340994" h="658495">
                <a:moveTo>
                  <a:pt x="0" y="658444"/>
                </a:moveTo>
                <a:lnTo>
                  <a:pt x="340741" y="658444"/>
                </a:lnTo>
                <a:lnTo>
                  <a:pt x="340741" y="0"/>
                </a:lnTo>
                <a:lnTo>
                  <a:pt x="0" y="0"/>
                </a:lnTo>
                <a:lnTo>
                  <a:pt x="0" y="658444"/>
                </a:lnTo>
                <a:close/>
              </a:path>
            </a:pathLst>
          </a:custGeom>
          <a:solidFill>
            <a:srgbClr val="FFFFFF"/>
          </a:solidFill>
        </p:spPr>
        <p:txBody>
          <a:bodyPr wrap="square" lIns="0" tIns="0" rIns="0" bIns="0" rtlCol="0"/>
          <a:lstStyle/>
          <a:p>
            <a:endParaRPr/>
          </a:p>
        </p:txBody>
      </p:sp>
      <p:sp>
        <p:nvSpPr>
          <p:cNvPr id="103" name="object 103"/>
          <p:cNvSpPr/>
          <p:nvPr/>
        </p:nvSpPr>
        <p:spPr>
          <a:xfrm>
            <a:off x="2433675" y="5619635"/>
            <a:ext cx="340995" cy="164465"/>
          </a:xfrm>
          <a:custGeom>
            <a:avLst/>
            <a:gdLst/>
            <a:ahLst/>
            <a:cxnLst/>
            <a:rect l="l" t="t" r="r" b="b"/>
            <a:pathLst>
              <a:path w="340994" h="164464">
                <a:moveTo>
                  <a:pt x="0" y="164160"/>
                </a:moveTo>
                <a:lnTo>
                  <a:pt x="340740" y="164160"/>
                </a:lnTo>
                <a:lnTo>
                  <a:pt x="340740" y="0"/>
                </a:lnTo>
                <a:lnTo>
                  <a:pt x="0" y="0"/>
                </a:lnTo>
                <a:lnTo>
                  <a:pt x="0" y="164160"/>
                </a:lnTo>
                <a:close/>
              </a:path>
            </a:pathLst>
          </a:custGeom>
          <a:solidFill>
            <a:srgbClr val="FFFFFF"/>
          </a:solidFill>
        </p:spPr>
        <p:txBody>
          <a:bodyPr wrap="square" lIns="0" tIns="0" rIns="0" bIns="0" rtlCol="0"/>
          <a:lstStyle/>
          <a:p>
            <a:endParaRPr/>
          </a:p>
        </p:txBody>
      </p:sp>
      <p:sp>
        <p:nvSpPr>
          <p:cNvPr id="104" name="object 104"/>
          <p:cNvSpPr/>
          <p:nvPr/>
        </p:nvSpPr>
        <p:spPr>
          <a:xfrm>
            <a:off x="2446312" y="5769927"/>
            <a:ext cx="340995" cy="164465"/>
          </a:xfrm>
          <a:custGeom>
            <a:avLst/>
            <a:gdLst/>
            <a:ahLst/>
            <a:cxnLst/>
            <a:rect l="l" t="t" r="r" b="b"/>
            <a:pathLst>
              <a:path w="340994" h="164464">
                <a:moveTo>
                  <a:pt x="0" y="164160"/>
                </a:moveTo>
                <a:lnTo>
                  <a:pt x="340740" y="164160"/>
                </a:lnTo>
                <a:lnTo>
                  <a:pt x="340740" y="0"/>
                </a:lnTo>
                <a:lnTo>
                  <a:pt x="0" y="0"/>
                </a:lnTo>
                <a:lnTo>
                  <a:pt x="0" y="164160"/>
                </a:lnTo>
                <a:close/>
              </a:path>
            </a:pathLst>
          </a:custGeom>
          <a:solidFill>
            <a:srgbClr val="FFFFFF"/>
          </a:solidFill>
        </p:spPr>
        <p:txBody>
          <a:bodyPr wrap="square" lIns="0" tIns="0" rIns="0" bIns="0" rtlCol="0"/>
          <a:lstStyle/>
          <a:p>
            <a:endParaRPr/>
          </a:p>
        </p:txBody>
      </p:sp>
      <p:sp>
        <p:nvSpPr>
          <p:cNvPr id="105" name="object 105"/>
          <p:cNvSpPr/>
          <p:nvPr/>
        </p:nvSpPr>
        <p:spPr>
          <a:xfrm>
            <a:off x="2455011" y="5794552"/>
            <a:ext cx="427990" cy="190500"/>
          </a:xfrm>
          <a:custGeom>
            <a:avLst/>
            <a:gdLst/>
            <a:ahLst/>
            <a:cxnLst/>
            <a:rect l="l" t="t" r="r" b="b"/>
            <a:pathLst>
              <a:path w="427989" h="190500">
                <a:moveTo>
                  <a:pt x="0" y="189953"/>
                </a:moveTo>
                <a:lnTo>
                  <a:pt x="427431" y="189953"/>
                </a:lnTo>
                <a:lnTo>
                  <a:pt x="427431" y="0"/>
                </a:lnTo>
                <a:lnTo>
                  <a:pt x="0" y="0"/>
                </a:lnTo>
                <a:lnTo>
                  <a:pt x="0" y="189953"/>
                </a:lnTo>
                <a:close/>
              </a:path>
            </a:pathLst>
          </a:custGeom>
          <a:solidFill>
            <a:srgbClr val="FFFFFF"/>
          </a:solidFill>
        </p:spPr>
        <p:txBody>
          <a:bodyPr wrap="square" lIns="0" tIns="0" rIns="0" bIns="0" rtlCol="0"/>
          <a:lstStyle/>
          <a:p>
            <a:endParaRPr/>
          </a:p>
        </p:txBody>
      </p:sp>
      <p:sp>
        <p:nvSpPr>
          <p:cNvPr id="106" name="object 106"/>
          <p:cNvSpPr/>
          <p:nvPr/>
        </p:nvSpPr>
        <p:spPr>
          <a:xfrm>
            <a:off x="2476969" y="5889536"/>
            <a:ext cx="434340" cy="200660"/>
          </a:xfrm>
          <a:custGeom>
            <a:avLst/>
            <a:gdLst/>
            <a:ahLst/>
            <a:cxnLst/>
            <a:rect l="l" t="t" r="r" b="b"/>
            <a:pathLst>
              <a:path w="434339" h="200660">
                <a:moveTo>
                  <a:pt x="0" y="200647"/>
                </a:moveTo>
                <a:lnTo>
                  <a:pt x="434276" y="200647"/>
                </a:lnTo>
                <a:lnTo>
                  <a:pt x="434276" y="0"/>
                </a:lnTo>
                <a:lnTo>
                  <a:pt x="0" y="0"/>
                </a:lnTo>
                <a:lnTo>
                  <a:pt x="0" y="200647"/>
                </a:lnTo>
                <a:close/>
              </a:path>
            </a:pathLst>
          </a:custGeom>
          <a:solidFill>
            <a:srgbClr val="FFFFFF"/>
          </a:solidFill>
        </p:spPr>
        <p:txBody>
          <a:bodyPr wrap="square" lIns="0" tIns="0" rIns="0" bIns="0" rtlCol="0"/>
          <a:lstStyle/>
          <a:p>
            <a:endParaRPr/>
          </a:p>
        </p:txBody>
      </p:sp>
      <p:sp>
        <p:nvSpPr>
          <p:cNvPr id="107" name="object 107"/>
          <p:cNvSpPr/>
          <p:nvPr/>
        </p:nvSpPr>
        <p:spPr>
          <a:xfrm>
            <a:off x="2516924" y="5958192"/>
            <a:ext cx="447675" cy="132080"/>
          </a:xfrm>
          <a:custGeom>
            <a:avLst/>
            <a:gdLst/>
            <a:ahLst/>
            <a:cxnLst/>
            <a:rect l="l" t="t" r="r" b="b"/>
            <a:pathLst>
              <a:path w="447675" h="132079">
                <a:moveTo>
                  <a:pt x="0" y="131991"/>
                </a:moveTo>
                <a:lnTo>
                  <a:pt x="447167" y="131991"/>
                </a:lnTo>
                <a:lnTo>
                  <a:pt x="447167" y="0"/>
                </a:lnTo>
                <a:lnTo>
                  <a:pt x="0" y="0"/>
                </a:lnTo>
                <a:lnTo>
                  <a:pt x="0" y="131991"/>
                </a:lnTo>
                <a:close/>
              </a:path>
            </a:pathLst>
          </a:custGeom>
          <a:solidFill>
            <a:srgbClr val="FFFFFF"/>
          </a:solidFill>
        </p:spPr>
        <p:txBody>
          <a:bodyPr wrap="square" lIns="0" tIns="0" rIns="0" bIns="0" rtlCol="0"/>
          <a:lstStyle/>
          <a:p>
            <a:endParaRPr/>
          </a:p>
        </p:txBody>
      </p:sp>
      <p:sp>
        <p:nvSpPr>
          <p:cNvPr id="108" name="object 108"/>
          <p:cNvSpPr/>
          <p:nvPr/>
        </p:nvSpPr>
        <p:spPr>
          <a:xfrm>
            <a:off x="2563469" y="6014821"/>
            <a:ext cx="447675" cy="132080"/>
          </a:xfrm>
          <a:custGeom>
            <a:avLst/>
            <a:gdLst/>
            <a:ahLst/>
            <a:cxnLst/>
            <a:rect l="l" t="t" r="r" b="b"/>
            <a:pathLst>
              <a:path w="447675" h="132079">
                <a:moveTo>
                  <a:pt x="0" y="131991"/>
                </a:moveTo>
                <a:lnTo>
                  <a:pt x="447167" y="131991"/>
                </a:lnTo>
                <a:lnTo>
                  <a:pt x="447167" y="0"/>
                </a:lnTo>
                <a:lnTo>
                  <a:pt x="0" y="0"/>
                </a:lnTo>
                <a:lnTo>
                  <a:pt x="0" y="131991"/>
                </a:lnTo>
                <a:close/>
              </a:path>
            </a:pathLst>
          </a:custGeom>
          <a:solidFill>
            <a:srgbClr val="FFFFFF"/>
          </a:solidFill>
        </p:spPr>
        <p:txBody>
          <a:bodyPr wrap="square" lIns="0" tIns="0" rIns="0" bIns="0" rtlCol="0"/>
          <a:lstStyle/>
          <a:p>
            <a:endParaRPr/>
          </a:p>
        </p:txBody>
      </p:sp>
      <p:sp>
        <p:nvSpPr>
          <p:cNvPr id="109" name="object 109"/>
          <p:cNvSpPr/>
          <p:nvPr/>
        </p:nvSpPr>
        <p:spPr>
          <a:xfrm>
            <a:off x="2604033" y="6101067"/>
            <a:ext cx="447675" cy="102870"/>
          </a:xfrm>
          <a:custGeom>
            <a:avLst/>
            <a:gdLst/>
            <a:ahLst/>
            <a:cxnLst/>
            <a:rect l="l" t="t" r="r" b="b"/>
            <a:pathLst>
              <a:path w="447675" h="102870">
                <a:moveTo>
                  <a:pt x="0" y="102641"/>
                </a:moveTo>
                <a:lnTo>
                  <a:pt x="447167" y="102641"/>
                </a:lnTo>
                <a:lnTo>
                  <a:pt x="447167" y="0"/>
                </a:lnTo>
                <a:lnTo>
                  <a:pt x="0" y="0"/>
                </a:lnTo>
                <a:lnTo>
                  <a:pt x="0" y="102641"/>
                </a:lnTo>
                <a:close/>
              </a:path>
            </a:pathLst>
          </a:custGeom>
          <a:solidFill>
            <a:srgbClr val="FFFFFF"/>
          </a:solidFill>
        </p:spPr>
        <p:txBody>
          <a:bodyPr wrap="square" lIns="0" tIns="0" rIns="0" bIns="0" rtlCol="0"/>
          <a:lstStyle/>
          <a:p>
            <a:endParaRPr/>
          </a:p>
        </p:txBody>
      </p:sp>
      <p:sp>
        <p:nvSpPr>
          <p:cNvPr id="110" name="object 110"/>
          <p:cNvSpPr/>
          <p:nvPr/>
        </p:nvSpPr>
        <p:spPr>
          <a:xfrm>
            <a:off x="2660434" y="6142215"/>
            <a:ext cx="475615" cy="67310"/>
          </a:xfrm>
          <a:custGeom>
            <a:avLst/>
            <a:gdLst/>
            <a:ahLst/>
            <a:cxnLst/>
            <a:rect l="l" t="t" r="r" b="b"/>
            <a:pathLst>
              <a:path w="475614" h="67310">
                <a:moveTo>
                  <a:pt x="0" y="67271"/>
                </a:moveTo>
                <a:lnTo>
                  <a:pt x="475195" y="67271"/>
                </a:lnTo>
                <a:lnTo>
                  <a:pt x="475195" y="0"/>
                </a:lnTo>
                <a:lnTo>
                  <a:pt x="0" y="0"/>
                </a:lnTo>
                <a:lnTo>
                  <a:pt x="0" y="67271"/>
                </a:lnTo>
                <a:close/>
              </a:path>
            </a:pathLst>
          </a:custGeom>
          <a:solidFill>
            <a:srgbClr val="FFFFFF"/>
          </a:solidFill>
        </p:spPr>
        <p:txBody>
          <a:bodyPr wrap="square" lIns="0" tIns="0" rIns="0" bIns="0" rtlCol="0"/>
          <a:lstStyle/>
          <a:p>
            <a:endParaRPr/>
          </a:p>
        </p:txBody>
      </p:sp>
      <p:sp>
        <p:nvSpPr>
          <p:cNvPr id="111" name="object 111"/>
          <p:cNvSpPr txBox="1"/>
          <p:nvPr/>
        </p:nvSpPr>
        <p:spPr>
          <a:xfrm>
            <a:off x="2702010" y="6048353"/>
            <a:ext cx="405130" cy="190500"/>
          </a:xfrm>
          <a:prstGeom prst="rect">
            <a:avLst/>
          </a:prstGeom>
        </p:spPr>
        <p:txBody>
          <a:bodyPr vert="horz" wrap="square" lIns="0" tIns="0" rIns="0" bIns="0" rtlCol="0">
            <a:spAutoFit/>
          </a:bodyPr>
          <a:lstStyle/>
          <a:p>
            <a:pPr marL="12700">
              <a:lnSpc>
                <a:spcPct val="100000"/>
              </a:lnSpc>
            </a:pPr>
            <a:r>
              <a:rPr sz="1300" b="1" dirty="0">
                <a:solidFill>
                  <a:srgbClr val="4B6DB4"/>
                </a:solidFill>
                <a:latin typeface="Segoe UI"/>
                <a:cs typeface="Segoe UI"/>
              </a:rPr>
              <a:t>9048</a:t>
            </a:r>
            <a:endParaRPr sz="1300">
              <a:latin typeface="Segoe UI"/>
              <a:cs typeface="Segoe UI"/>
            </a:endParaRPr>
          </a:p>
        </p:txBody>
      </p:sp>
      <p:sp>
        <p:nvSpPr>
          <p:cNvPr id="112" name="object 112"/>
          <p:cNvSpPr txBox="1"/>
          <p:nvPr/>
        </p:nvSpPr>
        <p:spPr>
          <a:xfrm>
            <a:off x="2770526" y="5667633"/>
            <a:ext cx="405130" cy="190500"/>
          </a:xfrm>
          <a:prstGeom prst="rect">
            <a:avLst/>
          </a:prstGeom>
        </p:spPr>
        <p:txBody>
          <a:bodyPr vert="horz" wrap="square" lIns="0" tIns="0" rIns="0" bIns="0" rtlCol="0">
            <a:spAutoFit/>
          </a:bodyPr>
          <a:lstStyle/>
          <a:p>
            <a:pPr marL="12700">
              <a:lnSpc>
                <a:spcPct val="100000"/>
              </a:lnSpc>
            </a:pPr>
            <a:r>
              <a:rPr sz="1300" b="1" dirty="0">
                <a:solidFill>
                  <a:srgbClr val="4B6DB4"/>
                </a:solidFill>
                <a:latin typeface="Segoe UI"/>
                <a:cs typeface="Segoe UI"/>
              </a:rPr>
              <a:t>9310</a:t>
            </a:r>
            <a:endParaRPr sz="1300">
              <a:latin typeface="Segoe UI"/>
              <a:cs typeface="Segoe UI"/>
            </a:endParaRPr>
          </a:p>
        </p:txBody>
      </p:sp>
      <p:sp>
        <p:nvSpPr>
          <p:cNvPr id="113" name="object 113"/>
          <p:cNvSpPr txBox="1"/>
          <p:nvPr/>
        </p:nvSpPr>
        <p:spPr>
          <a:xfrm>
            <a:off x="5980308" y="4218655"/>
            <a:ext cx="3709035" cy="1079500"/>
          </a:xfrm>
          <a:prstGeom prst="rect">
            <a:avLst/>
          </a:prstGeom>
        </p:spPr>
        <p:txBody>
          <a:bodyPr vert="horz" wrap="square" lIns="0" tIns="0" rIns="0" bIns="0" rtlCol="0">
            <a:spAutoFit/>
          </a:bodyPr>
          <a:lstStyle/>
          <a:p>
            <a:pPr marL="12700" marR="814069">
              <a:lnSpc>
                <a:spcPts val="1700"/>
              </a:lnSpc>
            </a:pPr>
            <a:r>
              <a:rPr sz="1500" b="1" spc="-15" dirty="0">
                <a:solidFill>
                  <a:srgbClr val="575756"/>
                </a:solidFill>
                <a:latin typeface="Segoe UI"/>
                <a:cs typeface="Segoe UI"/>
              </a:rPr>
              <a:t>К</a:t>
            </a:r>
            <a:r>
              <a:rPr sz="1500" b="1" dirty="0">
                <a:solidFill>
                  <a:srgbClr val="575756"/>
                </a:solidFill>
                <a:latin typeface="Segoe UI"/>
                <a:cs typeface="Segoe UI"/>
              </a:rPr>
              <a:t>оличество де</a:t>
            </a:r>
            <a:r>
              <a:rPr sz="1500" b="1" spc="-25" dirty="0">
                <a:solidFill>
                  <a:srgbClr val="575756"/>
                </a:solidFill>
                <a:latin typeface="Segoe UI"/>
                <a:cs typeface="Segoe UI"/>
              </a:rPr>
              <a:t>т</a:t>
            </a:r>
            <a:r>
              <a:rPr sz="1500" b="1" dirty="0">
                <a:solidFill>
                  <a:srgbClr val="575756"/>
                </a:solidFill>
                <a:latin typeface="Segoe UI"/>
                <a:cs typeface="Segoe UI"/>
              </a:rPr>
              <a:t>ей, оставши</a:t>
            </a:r>
            <a:r>
              <a:rPr sz="1500" b="1" spc="-10" dirty="0">
                <a:solidFill>
                  <a:srgbClr val="575756"/>
                </a:solidFill>
                <a:latin typeface="Segoe UI"/>
                <a:cs typeface="Segoe UI"/>
              </a:rPr>
              <a:t>х</a:t>
            </a:r>
            <a:r>
              <a:rPr sz="1500" b="1" dirty="0">
                <a:solidFill>
                  <a:srgbClr val="575756"/>
                </a:solidFill>
                <a:latin typeface="Segoe UI"/>
                <a:cs typeface="Segoe UI"/>
              </a:rPr>
              <a:t>ся без попечения р</a:t>
            </a:r>
            <a:r>
              <a:rPr sz="1500" b="1" spc="-15" dirty="0">
                <a:solidFill>
                  <a:srgbClr val="575756"/>
                </a:solidFill>
                <a:latin typeface="Segoe UI"/>
                <a:cs typeface="Segoe UI"/>
              </a:rPr>
              <a:t>о</a:t>
            </a:r>
            <a:r>
              <a:rPr sz="1500" b="1" dirty="0">
                <a:solidFill>
                  <a:srgbClr val="575756"/>
                </a:solidFill>
                <a:latin typeface="Segoe UI"/>
                <a:cs typeface="Segoe UI"/>
              </a:rPr>
              <a:t>ди</a:t>
            </a:r>
            <a:r>
              <a:rPr sz="1500" b="1" spc="-25" dirty="0">
                <a:solidFill>
                  <a:srgbClr val="575756"/>
                </a:solidFill>
                <a:latin typeface="Segoe UI"/>
                <a:cs typeface="Segoe UI"/>
              </a:rPr>
              <a:t>т</a:t>
            </a:r>
            <a:r>
              <a:rPr sz="1500" b="1" dirty="0">
                <a:solidFill>
                  <a:srgbClr val="575756"/>
                </a:solidFill>
                <a:latin typeface="Segoe UI"/>
                <a:cs typeface="Segoe UI"/>
              </a:rPr>
              <a:t>елей, воспитывающи</a:t>
            </a:r>
            <a:r>
              <a:rPr sz="1500" b="1" spc="-10" dirty="0">
                <a:solidFill>
                  <a:srgbClr val="575756"/>
                </a:solidFill>
                <a:latin typeface="Segoe UI"/>
                <a:cs typeface="Segoe UI"/>
              </a:rPr>
              <a:t>х</a:t>
            </a:r>
            <a:r>
              <a:rPr sz="1500" b="1" dirty="0">
                <a:solidFill>
                  <a:srgbClr val="575756"/>
                </a:solidFill>
                <a:latin typeface="Segoe UI"/>
                <a:cs typeface="Segoe UI"/>
              </a:rPr>
              <a:t>ся в семьях и</a:t>
            </a:r>
            <a:endParaRPr sz="1500">
              <a:latin typeface="Segoe UI"/>
              <a:cs typeface="Segoe UI"/>
            </a:endParaRPr>
          </a:p>
          <a:p>
            <a:pPr marL="12700" marR="5080">
              <a:lnSpc>
                <a:spcPts val="1700"/>
              </a:lnSpc>
            </a:pPr>
            <a:r>
              <a:rPr sz="1500" b="1" dirty="0">
                <a:solidFill>
                  <a:srgbClr val="575756"/>
                </a:solidFill>
                <a:latin typeface="Segoe UI"/>
                <a:cs typeface="Segoe UI"/>
              </a:rPr>
              <a:t>ор</a:t>
            </a:r>
            <a:r>
              <a:rPr sz="1500" b="1" spc="-35" dirty="0">
                <a:solidFill>
                  <a:srgbClr val="575756"/>
                </a:solidFill>
                <a:latin typeface="Segoe UI"/>
                <a:cs typeface="Segoe UI"/>
              </a:rPr>
              <a:t>г</a:t>
            </a:r>
            <a:r>
              <a:rPr sz="1500" b="1" dirty="0">
                <a:solidFill>
                  <a:srgbClr val="575756"/>
                </a:solidFill>
                <a:latin typeface="Segoe UI"/>
                <a:cs typeface="Segoe UI"/>
              </a:rPr>
              <a:t>анизациях </a:t>
            </a:r>
            <a:r>
              <a:rPr sz="1500" b="1" spc="10" dirty="0">
                <a:solidFill>
                  <a:srgbClr val="575756"/>
                </a:solidFill>
                <a:latin typeface="Segoe UI"/>
                <a:cs typeface="Segoe UI"/>
              </a:rPr>
              <a:t>д</a:t>
            </a:r>
            <a:r>
              <a:rPr sz="1500" b="1" dirty="0">
                <a:solidFill>
                  <a:srgbClr val="575756"/>
                </a:solidFill>
                <a:latin typeface="Segoe UI"/>
                <a:cs typeface="Segoe UI"/>
              </a:rPr>
              <a:t>ля де</a:t>
            </a:r>
            <a:r>
              <a:rPr sz="1500" b="1" spc="-25" dirty="0">
                <a:solidFill>
                  <a:srgbClr val="575756"/>
                </a:solidFill>
                <a:latin typeface="Segoe UI"/>
                <a:cs typeface="Segoe UI"/>
              </a:rPr>
              <a:t>т</a:t>
            </a:r>
            <a:r>
              <a:rPr sz="1500" b="1" dirty="0">
                <a:solidFill>
                  <a:srgbClr val="575756"/>
                </a:solidFill>
                <a:latin typeface="Segoe UI"/>
                <a:cs typeface="Segoe UI"/>
              </a:rPr>
              <a:t>ей-сир</a:t>
            </a:r>
            <a:r>
              <a:rPr sz="1500" b="1" spc="-20" dirty="0">
                <a:solidFill>
                  <a:srgbClr val="575756"/>
                </a:solidFill>
                <a:latin typeface="Segoe UI"/>
                <a:cs typeface="Segoe UI"/>
              </a:rPr>
              <a:t>о</a:t>
            </a:r>
            <a:r>
              <a:rPr sz="1500" b="1" dirty="0">
                <a:solidFill>
                  <a:srgbClr val="575756"/>
                </a:solidFill>
                <a:latin typeface="Segoe UI"/>
                <a:cs typeface="Segoe UI"/>
              </a:rPr>
              <a:t>т и де</a:t>
            </a:r>
            <a:r>
              <a:rPr sz="1500" b="1" spc="-25" dirty="0">
                <a:solidFill>
                  <a:srgbClr val="575756"/>
                </a:solidFill>
                <a:latin typeface="Segoe UI"/>
                <a:cs typeface="Segoe UI"/>
              </a:rPr>
              <a:t>т</a:t>
            </a:r>
            <a:r>
              <a:rPr sz="1500" b="1" dirty="0">
                <a:solidFill>
                  <a:srgbClr val="575756"/>
                </a:solidFill>
                <a:latin typeface="Segoe UI"/>
                <a:cs typeface="Segoe UI"/>
              </a:rPr>
              <a:t>ей, оставши</a:t>
            </a:r>
            <a:r>
              <a:rPr sz="1500" b="1" spc="-15" dirty="0">
                <a:solidFill>
                  <a:srgbClr val="575756"/>
                </a:solidFill>
                <a:latin typeface="Segoe UI"/>
                <a:cs typeface="Segoe UI"/>
              </a:rPr>
              <a:t>х</a:t>
            </a:r>
            <a:r>
              <a:rPr sz="1500" b="1" dirty="0">
                <a:solidFill>
                  <a:srgbClr val="575756"/>
                </a:solidFill>
                <a:latin typeface="Segoe UI"/>
                <a:cs typeface="Segoe UI"/>
              </a:rPr>
              <a:t>ся без попечения р</a:t>
            </a:r>
            <a:r>
              <a:rPr sz="1500" b="1" spc="-15" dirty="0">
                <a:solidFill>
                  <a:srgbClr val="575756"/>
                </a:solidFill>
                <a:latin typeface="Segoe UI"/>
                <a:cs typeface="Segoe UI"/>
              </a:rPr>
              <a:t>о</a:t>
            </a:r>
            <a:r>
              <a:rPr sz="1500" b="1" dirty="0">
                <a:solidFill>
                  <a:srgbClr val="575756"/>
                </a:solidFill>
                <a:latin typeface="Segoe UI"/>
                <a:cs typeface="Segoe UI"/>
              </a:rPr>
              <a:t>ди</a:t>
            </a:r>
            <a:r>
              <a:rPr sz="1500" b="1" spc="-25" dirty="0">
                <a:solidFill>
                  <a:srgbClr val="575756"/>
                </a:solidFill>
                <a:latin typeface="Segoe UI"/>
                <a:cs typeface="Segoe UI"/>
              </a:rPr>
              <a:t>т</a:t>
            </a:r>
            <a:r>
              <a:rPr sz="1500" b="1" dirty="0">
                <a:solidFill>
                  <a:srgbClr val="575756"/>
                </a:solidFill>
                <a:latin typeface="Segoe UI"/>
                <a:cs typeface="Segoe UI"/>
              </a:rPr>
              <a:t>елей</a:t>
            </a:r>
            <a:endParaRPr sz="1500">
              <a:latin typeface="Segoe UI"/>
              <a:cs typeface="Segoe UI"/>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56</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7660005" cy="61277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1616075">
              <a:lnSpc>
                <a:spcPct val="100000"/>
              </a:lnSpc>
              <a:spcBef>
                <a:spcPts val="1170"/>
              </a:spcBef>
            </a:pPr>
            <a:r>
              <a:rPr sz="1800" b="1" spc="-75" dirty="0">
                <a:solidFill>
                  <a:srgbClr val="5284C4"/>
                </a:solidFill>
                <a:latin typeface="Segoe UI"/>
                <a:cs typeface="Segoe UI"/>
              </a:rPr>
              <a:t>Основны</a:t>
            </a:r>
            <a:r>
              <a:rPr sz="1800" b="1" dirty="0">
                <a:solidFill>
                  <a:srgbClr val="5284C4"/>
                </a:solidFill>
                <a:latin typeface="Segoe UI"/>
                <a:cs typeface="Segoe UI"/>
              </a:rPr>
              <a:t>е</a:t>
            </a:r>
            <a:r>
              <a:rPr sz="1800" b="1" spc="-145" dirty="0">
                <a:solidFill>
                  <a:srgbClr val="5284C4"/>
                </a:solidFill>
                <a:latin typeface="Segoe UI"/>
                <a:cs typeface="Segoe UI"/>
              </a:rPr>
              <a:t> </a:t>
            </a:r>
            <a:r>
              <a:rPr sz="1800" b="1" spc="-75" dirty="0">
                <a:solidFill>
                  <a:srgbClr val="5284C4"/>
                </a:solidFill>
                <a:latin typeface="Segoe UI"/>
                <a:cs typeface="Segoe UI"/>
              </a:rPr>
              <a:t>причин</a:t>
            </a:r>
            <a:r>
              <a:rPr sz="1800" b="1" dirty="0">
                <a:solidFill>
                  <a:srgbClr val="5284C4"/>
                </a:solidFill>
                <a:latin typeface="Segoe UI"/>
                <a:cs typeface="Segoe UI"/>
              </a:rPr>
              <a:t>ы</a:t>
            </a:r>
            <a:r>
              <a:rPr sz="1800" b="1" spc="-145" dirty="0">
                <a:solidFill>
                  <a:srgbClr val="5284C4"/>
                </a:solidFill>
                <a:latin typeface="Segoe UI"/>
                <a:cs typeface="Segoe UI"/>
              </a:rPr>
              <a:t> </a:t>
            </a:r>
            <a:r>
              <a:rPr sz="1800" b="1" spc="-100" dirty="0">
                <a:solidFill>
                  <a:srgbClr val="5284C4"/>
                </a:solidFill>
                <a:latin typeface="Segoe UI"/>
                <a:cs typeface="Segoe UI"/>
              </a:rPr>
              <a:t>от</a:t>
            </a:r>
            <a:r>
              <a:rPr sz="1800" b="1" spc="-75" dirty="0">
                <a:solidFill>
                  <a:srgbClr val="5284C4"/>
                </a:solidFill>
                <a:latin typeface="Segoe UI"/>
                <a:cs typeface="Segoe UI"/>
              </a:rPr>
              <a:t>с</a:t>
            </a:r>
            <a:r>
              <a:rPr sz="1800" b="1" spc="-45" dirty="0">
                <a:solidFill>
                  <a:srgbClr val="5284C4"/>
                </a:solidFill>
                <a:latin typeface="Segoe UI"/>
                <a:cs typeface="Segoe UI"/>
              </a:rPr>
              <a:t>у</a:t>
            </a:r>
            <a:r>
              <a:rPr sz="1800" b="1" spc="-100" dirty="0">
                <a:solidFill>
                  <a:srgbClr val="5284C4"/>
                </a:solidFill>
                <a:latin typeface="Segoe UI"/>
                <a:cs typeface="Segoe UI"/>
              </a:rPr>
              <a:t>т</a:t>
            </a:r>
            <a:r>
              <a:rPr sz="1800" b="1" spc="-75" dirty="0">
                <a:solidFill>
                  <a:srgbClr val="5284C4"/>
                </a:solidFill>
                <a:latin typeface="Segoe UI"/>
                <a:cs typeface="Segoe UI"/>
              </a:rPr>
              <a:t>стви</a:t>
            </a:r>
            <a:r>
              <a:rPr sz="1800" b="1" dirty="0">
                <a:solidFill>
                  <a:srgbClr val="5284C4"/>
                </a:solidFill>
                <a:latin typeface="Segoe UI"/>
                <a:cs typeface="Segoe UI"/>
              </a:rPr>
              <a:t>я</a:t>
            </a:r>
            <a:r>
              <a:rPr sz="1800" b="1" spc="-145" dirty="0">
                <a:solidFill>
                  <a:srgbClr val="5284C4"/>
                </a:solidFill>
                <a:latin typeface="Segoe UI"/>
                <a:cs typeface="Segoe UI"/>
              </a:rPr>
              <a:t> </a:t>
            </a:r>
            <a:r>
              <a:rPr sz="1800" b="1" spc="-75" dirty="0">
                <a:solidFill>
                  <a:srgbClr val="5284C4"/>
                </a:solidFill>
                <a:latin typeface="Segoe UI"/>
                <a:cs typeface="Segoe UI"/>
              </a:rPr>
              <a:t>р</a:t>
            </a:r>
            <a:r>
              <a:rPr sz="1800" b="1" spc="-90" dirty="0">
                <a:solidFill>
                  <a:srgbClr val="5284C4"/>
                </a:solidFill>
                <a:latin typeface="Segoe UI"/>
                <a:cs typeface="Segoe UI"/>
              </a:rPr>
              <a:t>о</a:t>
            </a:r>
            <a:r>
              <a:rPr sz="1800" b="1" spc="-75" dirty="0">
                <a:solidFill>
                  <a:srgbClr val="5284C4"/>
                </a:solidFill>
                <a:latin typeface="Segoe UI"/>
                <a:cs typeface="Segoe UI"/>
              </a:rPr>
              <a:t>ди</a:t>
            </a:r>
            <a:r>
              <a:rPr sz="1800" b="1" spc="-100" dirty="0">
                <a:solidFill>
                  <a:srgbClr val="5284C4"/>
                </a:solidFill>
                <a:latin typeface="Segoe UI"/>
                <a:cs typeface="Segoe UI"/>
              </a:rPr>
              <a:t>т</a:t>
            </a:r>
            <a:r>
              <a:rPr sz="1800" b="1" spc="-75" dirty="0">
                <a:solidFill>
                  <a:srgbClr val="5284C4"/>
                </a:solidFill>
                <a:latin typeface="Segoe UI"/>
                <a:cs typeface="Segoe UI"/>
              </a:rPr>
              <a:t>ел</a:t>
            </a:r>
            <a:r>
              <a:rPr sz="1800" b="1" spc="-85" dirty="0">
                <a:solidFill>
                  <a:srgbClr val="5284C4"/>
                </a:solidFill>
                <a:latin typeface="Segoe UI"/>
                <a:cs typeface="Segoe UI"/>
              </a:rPr>
              <a:t>ь</a:t>
            </a:r>
            <a:r>
              <a:rPr sz="1800" b="1" spc="-75" dirty="0">
                <a:solidFill>
                  <a:srgbClr val="5284C4"/>
                </a:solidFill>
                <a:latin typeface="Segoe UI"/>
                <a:cs typeface="Segoe UI"/>
              </a:rPr>
              <a:t>с</a:t>
            </a:r>
            <a:r>
              <a:rPr sz="1800" b="1" spc="-105" dirty="0">
                <a:solidFill>
                  <a:srgbClr val="5284C4"/>
                </a:solidFill>
                <a:latin typeface="Segoe UI"/>
                <a:cs typeface="Segoe UI"/>
              </a:rPr>
              <a:t>к</a:t>
            </a:r>
            <a:r>
              <a:rPr sz="1800" b="1" spc="-75" dirty="0">
                <a:solidFill>
                  <a:srgbClr val="5284C4"/>
                </a:solidFill>
                <a:latin typeface="Segoe UI"/>
                <a:cs typeface="Segoe UI"/>
              </a:rPr>
              <a:t>о</a:t>
            </a:r>
            <a:r>
              <a:rPr sz="1800" b="1" spc="-100" dirty="0">
                <a:solidFill>
                  <a:srgbClr val="5284C4"/>
                </a:solidFill>
                <a:latin typeface="Segoe UI"/>
                <a:cs typeface="Segoe UI"/>
              </a:rPr>
              <a:t>г</a:t>
            </a:r>
            <a:r>
              <a:rPr sz="1800" b="1" dirty="0">
                <a:solidFill>
                  <a:srgbClr val="5284C4"/>
                </a:solidFill>
                <a:latin typeface="Segoe UI"/>
                <a:cs typeface="Segoe UI"/>
              </a:rPr>
              <a:t>о</a:t>
            </a:r>
            <a:r>
              <a:rPr sz="1800" b="1" spc="-145" dirty="0">
                <a:solidFill>
                  <a:srgbClr val="5284C4"/>
                </a:solidFill>
                <a:latin typeface="Segoe UI"/>
                <a:cs typeface="Segoe UI"/>
              </a:rPr>
              <a:t> </a:t>
            </a:r>
            <a:r>
              <a:rPr sz="1800" b="1" spc="-75" dirty="0">
                <a:solidFill>
                  <a:srgbClr val="5284C4"/>
                </a:solidFill>
                <a:latin typeface="Segoe UI"/>
                <a:cs typeface="Segoe UI"/>
              </a:rPr>
              <a:t>попечения</a:t>
            </a:r>
            <a:endParaRPr sz="1800">
              <a:latin typeface="Segoe UI"/>
              <a:cs typeface="Segoe UI"/>
            </a:endParaRPr>
          </a:p>
        </p:txBody>
      </p:sp>
      <p:sp>
        <p:nvSpPr>
          <p:cNvPr id="40" name="object 40"/>
          <p:cNvSpPr/>
          <p:nvPr/>
        </p:nvSpPr>
        <p:spPr>
          <a:xfrm>
            <a:off x="897318" y="1433436"/>
            <a:ext cx="4571365" cy="486409"/>
          </a:xfrm>
          <a:custGeom>
            <a:avLst/>
            <a:gdLst/>
            <a:ahLst/>
            <a:cxnLst/>
            <a:rect l="l" t="t" r="r" b="b"/>
            <a:pathLst>
              <a:path w="4571365" h="486410">
                <a:moveTo>
                  <a:pt x="0" y="486359"/>
                </a:moveTo>
                <a:lnTo>
                  <a:pt x="4571187" y="486359"/>
                </a:lnTo>
                <a:lnTo>
                  <a:pt x="4571187" y="0"/>
                </a:lnTo>
                <a:lnTo>
                  <a:pt x="0" y="0"/>
                </a:lnTo>
                <a:lnTo>
                  <a:pt x="0" y="486359"/>
                </a:lnTo>
                <a:close/>
              </a:path>
            </a:pathLst>
          </a:custGeom>
          <a:solidFill>
            <a:srgbClr val="D6EBE8"/>
          </a:solidFill>
        </p:spPr>
        <p:txBody>
          <a:bodyPr wrap="square" lIns="0" tIns="0" rIns="0" bIns="0" rtlCol="0"/>
          <a:lstStyle/>
          <a:p>
            <a:endParaRPr/>
          </a:p>
        </p:txBody>
      </p:sp>
      <p:sp>
        <p:nvSpPr>
          <p:cNvPr id="41" name="object 41"/>
          <p:cNvSpPr/>
          <p:nvPr/>
        </p:nvSpPr>
        <p:spPr>
          <a:xfrm>
            <a:off x="897318" y="1907933"/>
            <a:ext cx="4571365" cy="1660525"/>
          </a:xfrm>
          <a:custGeom>
            <a:avLst/>
            <a:gdLst/>
            <a:ahLst/>
            <a:cxnLst/>
            <a:rect l="l" t="t" r="r" b="b"/>
            <a:pathLst>
              <a:path w="4571365" h="1660525">
                <a:moveTo>
                  <a:pt x="0" y="1660194"/>
                </a:moveTo>
                <a:lnTo>
                  <a:pt x="4571187" y="1660194"/>
                </a:lnTo>
                <a:lnTo>
                  <a:pt x="4571187" y="0"/>
                </a:lnTo>
                <a:lnTo>
                  <a:pt x="0" y="0"/>
                </a:lnTo>
                <a:lnTo>
                  <a:pt x="0" y="1660194"/>
                </a:lnTo>
                <a:close/>
              </a:path>
            </a:pathLst>
          </a:custGeom>
          <a:solidFill>
            <a:srgbClr val="8ACBC2"/>
          </a:solidFill>
        </p:spPr>
        <p:txBody>
          <a:bodyPr wrap="square" lIns="0" tIns="0" rIns="0" bIns="0" rtlCol="0"/>
          <a:lstStyle/>
          <a:p>
            <a:endParaRPr/>
          </a:p>
        </p:txBody>
      </p:sp>
      <p:sp>
        <p:nvSpPr>
          <p:cNvPr id="42" name="object 42"/>
          <p:cNvSpPr/>
          <p:nvPr/>
        </p:nvSpPr>
        <p:spPr>
          <a:xfrm>
            <a:off x="1533723" y="2504016"/>
            <a:ext cx="118110" cy="128270"/>
          </a:xfrm>
          <a:custGeom>
            <a:avLst/>
            <a:gdLst/>
            <a:ahLst/>
            <a:cxnLst/>
            <a:rect l="l" t="t" r="r" b="b"/>
            <a:pathLst>
              <a:path w="118110" h="128269">
                <a:moveTo>
                  <a:pt x="69286" y="0"/>
                </a:moveTo>
                <a:lnTo>
                  <a:pt x="26311" y="11638"/>
                </a:lnTo>
                <a:lnTo>
                  <a:pt x="2818" y="42929"/>
                </a:lnTo>
                <a:lnTo>
                  <a:pt x="0" y="56212"/>
                </a:lnTo>
                <a:lnTo>
                  <a:pt x="1285" y="72893"/>
                </a:lnTo>
                <a:lnTo>
                  <a:pt x="19957" y="111368"/>
                </a:lnTo>
                <a:lnTo>
                  <a:pt x="59238" y="128078"/>
                </a:lnTo>
                <a:lnTo>
                  <a:pt x="73069" y="126335"/>
                </a:lnTo>
                <a:lnTo>
                  <a:pt x="106158" y="103389"/>
                </a:lnTo>
                <a:lnTo>
                  <a:pt x="117506" y="77335"/>
                </a:lnTo>
                <a:lnTo>
                  <a:pt x="116695" y="59397"/>
                </a:lnTo>
                <a:lnTo>
                  <a:pt x="100459" y="18731"/>
                </a:lnTo>
                <a:lnTo>
                  <a:pt x="69286" y="0"/>
                </a:lnTo>
                <a:close/>
              </a:path>
            </a:pathLst>
          </a:custGeom>
          <a:solidFill>
            <a:srgbClr val="FFFFFF"/>
          </a:solidFill>
        </p:spPr>
        <p:txBody>
          <a:bodyPr wrap="square" lIns="0" tIns="0" rIns="0" bIns="0" rtlCol="0"/>
          <a:lstStyle/>
          <a:p>
            <a:endParaRPr/>
          </a:p>
        </p:txBody>
      </p:sp>
      <p:sp>
        <p:nvSpPr>
          <p:cNvPr id="43" name="object 43"/>
          <p:cNvSpPr/>
          <p:nvPr/>
        </p:nvSpPr>
        <p:spPr>
          <a:xfrm>
            <a:off x="2718102" y="2562449"/>
            <a:ext cx="133350" cy="139700"/>
          </a:xfrm>
          <a:custGeom>
            <a:avLst/>
            <a:gdLst/>
            <a:ahLst/>
            <a:cxnLst/>
            <a:rect l="l" t="t" r="r" b="b"/>
            <a:pathLst>
              <a:path w="133350" h="139700">
                <a:moveTo>
                  <a:pt x="68788" y="0"/>
                </a:moveTo>
                <a:lnTo>
                  <a:pt x="28342" y="12568"/>
                </a:lnTo>
                <a:lnTo>
                  <a:pt x="3554" y="44855"/>
                </a:lnTo>
                <a:lnTo>
                  <a:pt x="0" y="58564"/>
                </a:lnTo>
                <a:lnTo>
                  <a:pt x="993" y="75641"/>
                </a:lnTo>
                <a:lnTo>
                  <a:pt x="17575" y="115951"/>
                </a:lnTo>
                <a:lnTo>
                  <a:pt x="49320" y="137074"/>
                </a:lnTo>
                <a:lnTo>
                  <a:pt x="66259" y="139359"/>
                </a:lnTo>
                <a:lnTo>
                  <a:pt x="80437" y="137800"/>
                </a:lnTo>
                <a:lnTo>
                  <a:pt x="115499" y="117013"/>
                </a:lnTo>
                <a:lnTo>
                  <a:pt x="132784" y="78877"/>
                </a:lnTo>
                <a:lnTo>
                  <a:pt x="131669" y="62156"/>
                </a:lnTo>
                <a:lnTo>
                  <a:pt x="114456" y="22471"/>
                </a:lnTo>
                <a:lnTo>
                  <a:pt x="81864" y="1874"/>
                </a:lnTo>
                <a:lnTo>
                  <a:pt x="68788" y="0"/>
                </a:lnTo>
                <a:close/>
              </a:path>
            </a:pathLst>
          </a:custGeom>
          <a:solidFill>
            <a:srgbClr val="FFFFFF"/>
          </a:solidFill>
        </p:spPr>
        <p:txBody>
          <a:bodyPr wrap="square" lIns="0" tIns="0" rIns="0" bIns="0" rtlCol="0"/>
          <a:lstStyle/>
          <a:p>
            <a:endParaRPr/>
          </a:p>
        </p:txBody>
      </p:sp>
      <p:sp>
        <p:nvSpPr>
          <p:cNvPr id="44" name="object 44"/>
          <p:cNvSpPr/>
          <p:nvPr/>
        </p:nvSpPr>
        <p:spPr>
          <a:xfrm>
            <a:off x="3845082" y="2633197"/>
            <a:ext cx="127635" cy="138430"/>
          </a:xfrm>
          <a:custGeom>
            <a:avLst/>
            <a:gdLst/>
            <a:ahLst/>
            <a:cxnLst/>
            <a:rect l="l" t="t" r="r" b="b"/>
            <a:pathLst>
              <a:path w="127635" h="138430">
                <a:moveTo>
                  <a:pt x="75100" y="0"/>
                </a:moveTo>
                <a:lnTo>
                  <a:pt x="31440" y="10728"/>
                </a:lnTo>
                <a:lnTo>
                  <a:pt x="5666" y="40315"/>
                </a:lnTo>
                <a:lnTo>
                  <a:pt x="0" y="66793"/>
                </a:lnTo>
                <a:lnTo>
                  <a:pt x="1445" y="82283"/>
                </a:lnTo>
                <a:lnTo>
                  <a:pt x="20791" y="119916"/>
                </a:lnTo>
                <a:lnTo>
                  <a:pt x="56229" y="137824"/>
                </a:lnTo>
                <a:lnTo>
                  <a:pt x="63808" y="138311"/>
                </a:lnTo>
                <a:lnTo>
                  <a:pt x="77606" y="136679"/>
                </a:lnTo>
                <a:lnTo>
                  <a:pt x="111468" y="114979"/>
                </a:lnTo>
                <a:lnTo>
                  <a:pt x="127341" y="75386"/>
                </a:lnTo>
                <a:lnTo>
                  <a:pt x="126098" y="58821"/>
                </a:lnTo>
                <a:lnTo>
                  <a:pt x="108283" y="19446"/>
                </a:lnTo>
                <a:lnTo>
                  <a:pt x="75100" y="0"/>
                </a:lnTo>
                <a:close/>
              </a:path>
            </a:pathLst>
          </a:custGeom>
          <a:solidFill>
            <a:srgbClr val="FFFFFF"/>
          </a:solidFill>
        </p:spPr>
        <p:txBody>
          <a:bodyPr wrap="square" lIns="0" tIns="0" rIns="0" bIns="0" rtlCol="0"/>
          <a:lstStyle/>
          <a:p>
            <a:endParaRPr/>
          </a:p>
        </p:txBody>
      </p:sp>
      <p:sp>
        <p:nvSpPr>
          <p:cNvPr id="45" name="object 45"/>
          <p:cNvSpPr/>
          <p:nvPr/>
        </p:nvSpPr>
        <p:spPr>
          <a:xfrm>
            <a:off x="1636650" y="2584147"/>
            <a:ext cx="1141095" cy="60325"/>
          </a:xfrm>
          <a:custGeom>
            <a:avLst/>
            <a:gdLst/>
            <a:ahLst/>
            <a:cxnLst/>
            <a:rect l="l" t="t" r="r" b="b"/>
            <a:pathLst>
              <a:path w="1141095" h="60325">
                <a:moveTo>
                  <a:pt x="0" y="0"/>
                </a:moveTo>
                <a:lnTo>
                  <a:pt x="1140485" y="59905"/>
                </a:lnTo>
              </a:path>
            </a:pathLst>
          </a:custGeom>
          <a:ln w="38100">
            <a:solidFill>
              <a:srgbClr val="FFFFFF"/>
            </a:solidFill>
          </a:ln>
        </p:spPr>
        <p:txBody>
          <a:bodyPr wrap="square" lIns="0" tIns="0" rIns="0" bIns="0" rtlCol="0"/>
          <a:lstStyle/>
          <a:p>
            <a:endParaRPr/>
          </a:p>
        </p:txBody>
      </p:sp>
      <p:sp>
        <p:nvSpPr>
          <p:cNvPr id="46" name="object 46"/>
          <p:cNvSpPr/>
          <p:nvPr/>
        </p:nvSpPr>
        <p:spPr>
          <a:xfrm>
            <a:off x="2798110" y="2651119"/>
            <a:ext cx="1153160" cy="62230"/>
          </a:xfrm>
          <a:custGeom>
            <a:avLst/>
            <a:gdLst/>
            <a:ahLst/>
            <a:cxnLst/>
            <a:rect l="l" t="t" r="r" b="b"/>
            <a:pathLst>
              <a:path w="1153160" h="62230">
                <a:moveTo>
                  <a:pt x="0" y="0"/>
                </a:moveTo>
                <a:lnTo>
                  <a:pt x="1153160" y="61976"/>
                </a:lnTo>
              </a:path>
            </a:pathLst>
          </a:custGeom>
          <a:ln w="38100">
            <a:solidFill>
              <a:srgbClr val="FFFFFF"/>
            </a:solidFill>
          </a:ln>
        </p:spPr>
        <p:txBody>
          <a:bodyPr wrap="square" lIns="0" tIns="0" rIns="0" bIns="0" rtlCol="0"/>
          <a:lstStyle/>
          <a:p>
            <a:endParaRPr/>
          </a:p>
        </p:txBody>
      </p:sp>
      <p:sp>
        <p:nvSpPr>
          <p:cNvPr id="47" name="object 47"/>
          <p:cNvSpPr/>
          <p:nvPr/>
        </p:nvSpPr>
        <p:spPr>
          <a:xfrm>
            <a:off x="2709127" y="2760845"/>
            <a:ext cx="129539" cy="138430"/>
          </a:xfrm>
          <a:custGeom>
            <a:avLst/>
            <a:gdLst/>
            <a:ahLst/>
            <a:cxnLst/>
            <a:rect l="l" t="t" r="r" b="b"/>
            <a:pathLst>
              <a:path w="129539" h="138430">
                <a:moveTo>
                  <a:pt x="77604" y="0"/>
                </a:moveTo>
                <a:lnTo>
                  <a:pt x="32944" y="10115"/>
                </a:lnTo>
                <a:lnTo>
                  <a:pt x="6355" y="38627"/>
                </a:lnTo>
                <a:lnTo>
                  <a:pt x="0" y="64310"/>
                </a:lnTo>
                <a:lnTo>
                  <a:pt x="1370" y="80180"/>
                </a:lnTo>
                <a:lnTo>
                  <a:pt x="20109" y="118419"/>
                </a:lnTo>
                <a:lnTo>
                  <a:pt x="54721" y="137204"/>
                </a:lnTo>
                <a:lnTo>
                  <a:pt x="64840" y="138048"/>
                </a:lnTo>
                <a:lnTo>
                  <a:pt x="78772" y="136441"/>
                </a:lnTo>
                <a:lnTo>
                  <a:pt x="113051" y="115057"/>
                </a:lnTo>
                <a:lnTo>
                  <a:pt x="129404" y="75965"/>
                </a:lnTo>
                <a:lnTo>
                  <a:pt x="128202" y="59343"/>
                </a:lnTo>
                <a:lnTo>
                  <a:pt x="110591" y="19858"/>
                </a:lnTo>
                <a:lnTo>
                  <a:pt x="77604" y="0"/>
                </a:lnTo>
                <a:close/>
              </a:path>
            </a:pathLst>
          </a:custGeom>
          <a:solidFill>
            <a:srgbClr val="009984"/>
          </a:solidFill>
        </p:spPr>
        <p:txBody>
          <a:bodyPr wrap="square" lIns="0" tIns="0" rIns="0" bIns="0" rtlCol="0"/>
          <a:lstStyle/>
          <a:p>
            <a:endParaRPr/>
          </a:p>
        </p:txBody>
      </p:sp>
      <p:sp>
        <p:nvSpPr>
          <p:cNvPr id="48" name="object 48"/>
          <p:cNvSpPr/>
          <p:nvPr/>
        </p:nvSpPr>
        <p:spPr>
          <a:xfrm>
            <a:off x="3845082" y="2945128"/>
            <a:ext cx="127635" cy="138430"/>
          </a:xfrm>
          <a:custGeom>
            <a:avLst/>
            <a:gdLst/>
            <a:ahLst/>
            <a:cxnLst/>
            <a:rect l="l" t="t" r="r" b="b"/>
            <a:pathLst>
              <a:path w="127635" h="138430">
                <a:moveTo>
                  <a:pt x="75100" y="0"/>
                </a:moveTo>
                <a:lnTo>
                  <a:pt x="31440" y="10728"/>
                </a:lnTo>
                <a:lnTo>
                  <a:pt x="5666" y="40315"/>
                </a:lnTo>
                <a:lnTo>
                  <a:pt x="0" y="66793"/>
                </a:lnTo>
                <a:lnTo>
                  <a:pt x="1445" y="82283"/>
                </a:lnTo>
                <a:lnTo>
                  <a:pt x="20791" y="119916"/>
                </a:lnTo>
                <a:lnTo>
                  <a:pt x="56229" y="137824"/>
                </a:lnTo>
                <a:lnTo>
                  <a:pt x="63808" y="138311"/>
                </a:lnTo>
                <a:lnTo>
                  <a:pt x="77606" y="136679"/>
                </a:lnTo>
                <a:lnTo>
                  <a:pt x="111468" y="114979"/>
                </a:lnTo>
                <a:lnTo>
                  <a:pt x="127341" y="75386"/>
                </a:lnTo>
                <a:lnTo>
                  <a:pt x="126098" y="58821"/>
                </a:lnTo>
                <a:lnTo>
                  <a:pt x="108283" y="19446"/>
                </a:lnTo>
                <a:lnTo>
                  <a:pt x="75100" y="0"/>
                </a:lnTo>
                <a:close/>
              </a:path>
            </a:pathLst>
          </a:custGeom>
          <a:solidFill>
            <a:srgbClr val="009984"/>
          </a:solidFill>
        </p:spPr>
        <p:txBody>
          <a:bodyPr wrap="square" lIns="0" tIns="0" rIns="0" bIns="0" rtlCol="0"/>
          <a:lstStyle/>
          <a:p>
            <a:endParaRPr/>
          </a:p>
        </p:txBody>
      </p:sp>
      <p:sp>
        <p:nvSpPr>
          <p:cNvPr id="49" name="object 49"/>
          <p:cNvSpPr/>
          <p:nvPr/>
        </p:nvSpPr>
        <p:spPr>
          <a:xfrm>
            <a:off x="1618759" y="2728659"/>
            <a:ext cx="1135380" cy="104775"/>
          </a:xfrm>
          <a:custGeom>
            <a:avLst/>
            <a:gdLst/>
            <a:ahLst/>
            <a:cxnLst/>
            <a:rect l="l" t="t" r="r" b="b"/>
            <a:pathLst>
              <a:path w="1135380" h="104775">
                <a:moveTo>
                  <a:pt x="0" y="0"/>
                </a:moveTo>
                <a:lnTo>
                  <a:pt x="1134795" y="104635"/>
                </a:lnTo>
              </a:path>
            </a:pathLst>
          </a:custGeom>
          <a:ln w="38099">
            <a:solidFill>
              <a:srgbClr val="009984"/>
            </a:solidFill>
          </a:ln>
        </p:spPr>
        <p:txBody>
          <a:bodyPr wrap="square" lIns="0" tIns="0" rIns="0" bIns="0" rtlCol="0"/>
          <a:lstStyle/>
          <a:p>
            <a:endParaRPr/>
          </a:p>
        </p:txBody>
      </p:sp>
      <p:sp>
        <p:nvSpPr>
          <p:cNvPr id="50" name="object 50"/>
          <p:cNvSpPr/>
          <p:nvPr/>
        </p:nvSpPr>
        <p:spPr>
          <a:xfrm>
            <a:off x="2753084" y="2831413"/>
            <a:ext cx="1131570" cy="172085"/>
          </a:xfrm>
          <a:custGeom>
            <a:avLst/>
            <a:gdLst/>
            <a:ahLst/>
            <a:cxnLst/>
            <a:rect l="l" t="t" r="r" b="b"/>
            <a:pathLst>
              <a:path w="1131570" h="172085">
                <a:moveTo>
                  <a:pt x="0" y="0"/>
                </a:moveTo>
                <a:lnTo>
                  <a:pt x="1131455" y="171526"/>
                </a:lnTo>
              </a:path>
            </a:pathLst>
          </a:custGeom>
          <a:ln w="38100">
            <a:solidFill>
              <a:srgbClr val="009984"/>
            </a:solidFill>
          </a:ln>
        </p:spPr>
        <p:txBody>
          <a:bodyPr wrap="square" lIns="0" tIns="0" rIns="0" bIns="0" rtlCol="0"/>
          <a:lstStyle/>
          <a:p>
            <a:endParaRPr/>
          </a:p>
        </p:txBody>
      </p:sp>
      <p:sp>
        <p:nvSpPr>
          <p:cNvPr id="51" name="object 51"/>
          <p:cNvSpPr/>
          <p:nvPr/>
        </p:nvSpPr>
        <p:spPr>
          <a:xfrm>
            <a:off x="897318" y="3616261"/>
            <a:ext cx="4571365" cy="353695"/>
          </a:xfrm>
          <a:custGeom>
            <a:avLst/>
            <a:gdLst/>
            <a:ahLst/>
            <a:cxnLst/>
            <a:rect l="l" t="t" r="r" b="b"/>
            <a:pathLst>
              <a:path w="4571365" h="353695">
                <a:moveTo>
                  <a:pt x="0" y="353682"/>
                </a:moveTo>
                <a:lnTo>
                  <a:pt x="4571187" y="353682"/>
                </a:lnTo>
                <a:lnTo>
                  <a:pt x="4571187" y="0"/>
                </a:lnTo>
                <a:lnTo>
                  <a:pt x="0" y="0"/>
                </a:lnTo>
                <a:lnTo>
                  <a:pt x="0" y="353682"/>
                </a:lnTo>
                <a:close/>
              </a:path>
            </a:pathLst>
          </a:custGeom>
          <a:solidFill>
            <a:srgbClr val="D6EBE8"/>
          </a:solidFill>
        </p:spPr>
        <p:txBody>
          <a:bodyPr wrap="square" lIns="0" tIns="0" rIns="0" bIns="0" rtlCol="0"/>
          <a:lstStyle/>
          <a:p>
            <a:endParaRPr/>
          </a:p>
        </p:txBody>
      </p:sp>
      <p:sp>
        <p:nvSpPr>
          <p:cNvPr id="52" name="object 52"/>
          <p:cNvSpPr/>
          <p:nvPr/>
        </p:nvSpPr>
        <p:spPr>
          <a:xfrm>
            <a:off x="4462442" y="1304908"/>
            <a:ext cx="0" cy="603250"/>
          </a:xfrm>
          <a:custGeom>
            <a:avLst/>
            <a:gdLst/>
            <a:ahLst/>
            <a:cxnLst/>
            <a:rect l="l" t="t" r="r" b="b"/>
            <a:pathLst>
              <a:path h="603250">
                <a:moveTo>
                  <a:pt x="0" y="0"/>
                </a:moveTo>
                <a:lnTo>
                  <a:pt x="0" y="602996"/>
                </a:lnTo>
              </a:path>
            </a:pathLst>
          </a:custGeom>
          <a:ln w="50800">
            <a:solidFill>
              <a:srgbClr val="FFFFFF"/>
            </a:solidFill>
          </a:ln>
        </p:spPr>
        <p:txBody>
          <a:bodyPr wrap="square" lIns="0" tIns="0" rIns="0" bIns="0" rtlCol="0"/>
          <a:lstStyle/>
          <a:p>
            <a:endParaRPr/>
          </a:p>
        </p:txBody>
      </p:sp>
      <p:sp>
        <p:nvSpPr>
          <p:cNvPr id="53" name="object 53"/>
          <p:cNvSpPr/>
          <p:nvPr/>
        </p:nvSpPr>
        <p:spPr>
          <a:xfrm>
            <a:off x="2156635" y="1330308"/>
            <a:ext cx="0" cy="603250"/>
          </a:xfrm>
          <a:custGeom>
            <a:avLst/>
            <a:gdLst/>
            <a:ahLst/>
            <a:cxnLst/>
            <a:rect l="l" t="t" r="r" b="b"/>
            <a:pathLst>
              <a:path h="603250">
                <a:moveTo>
                  <a:pt x="0" y="0"/>
                </a:moveTo>
                <a:lnTo>
                  <a:pt x="0" y="602996"/>
                </a:lnTo>
              </a:path>
            </a:pathLst>
          </a:custGeom>
          <a:ln w="50800">
            <a:solidFill>
              <a:srgbClr val="FFFFFF"/>
            </a:solidFill>
          </a:ln>
        </p:spPr>
        <p:txBody>
          <a:bodyPr wrap="square" lIns="0" tIns="0" rIns="0" bIns="0" rtlCol="0"/>
          <a:lstStyle/>
          <a:p>
            <a:endParaRPr/>
          </a:p>
        </p:txBody>
      </p:sp>
      <p:sp>
        <p:nvSpPr>
          <p:cNvPr id="54" name="object 54"/>
          <p:cNvSpPr/>
          <p:nvPr/>
        </p:nvSpPr>
        <p:spPr>
          <a:xfrm>
            <a:off x="3326458" y="1365158"/>
            <a:ext cx="0" cy="533400"/>
          </a:xfrm>
          <a:custGeom>
            <a:avLst/>
            <a:gdLst/>
            <a:ahLst/>
            <a:cxnLst/>
            <a:rect l="l" t="t" r="r" b="b"/>
            <a:pathLst>
              <a:path h="533400">
                <a:moveTo>
                  <a:pt x="0" y="0"/>
                </a:moveTo>
                <a:lnTo>
                  <a:pt x="0" y="533298"/>
                </a:lnTo>
              </a:path>
            </a:pathLst>
          </a:custGeom>
          <a:ln w="50800">
            <a:solidFill>
              <a:srgbClr val="FFFFFF"/>
            </a:solidFill>
          </a:ln>
        </p:spPr>
        <p:txBody>
          <a:bodyPr wrap="square" lIns="0" tIns="0" rIns="0" bIns="0" rtlCol="0"/>
          <a:lstStyle/>
          <a:p>
            <a:endParaRPr/>
          </a:p>
        </p:txBody>
      </p:sp>
      <p:sp>
        <p:nvSpPr>
          <p:cNvPr id="55" name="object 55"/>
          <p:cNvSpPr/>
          <p:nvPr/>
        </p:nvSpPr>
        <p:spPr>
          <a:xfrm>
            <a:off x="889935" y="1907909"/>
            <a:ext cx="4709795" cy="0"/>
          </a:xfrm>
          <a:custGeom>
            <a:avLst/>
            <a:gdLst/>
            <a:ahLst/>
            <a:cxnLst/>
            <a:rect l="l" t="t" r="r" b="b"/>
            <a:pathLst>
              <a:path w="4709795">
                <a:moveTo>
                  <a:pt x="0" y="0"/>
                </a:moveTo>
                <a:lnTo>
                  <a:pt x="4709760" y="0"/>
                </a:lnTo>
              </a:path>
            </a:pathLst>
          </a:custGeom>
          <a:ln w="50800">
            <a:solidFill>
              <a:srgbClr val="FFFFFF"/>
            </a:solidFill>
          </a:ln>
        </p:spPr>
        <p:txBody>
          <a:bodyPr wrap="square" lIns="0" tIns="0" rIns="0" bIns="0" rtlCol="0"/>
          <a:lstStyle/>
          <a:p>
            <a:endParaRPr/>
          </a:p>
        </p:txBody>
      </p:sp>
      <p:sp>
        <p:nvSpPr>
          <p:cNvPr id="56" name="object 56"/>
          <p:cNvSpPr txBox="1"/>
          <p:nvPr/>
        </p:nvSpPr>
        <p:spPr>
          <a:xfrm>
            <a:off x="895235" y="1077515"/>
            <a:ext cx="3225165" cy="732155"/>
          </a:xfrm>
          <a:prstGeom prst="rect">
            <a:avLst/>
          </a:prstGeom>
        </p:spPr>
        <p:txBody>
          <a:bodyPr vert="horz" wrap="square" lIns="0" tIns="0" rIns="0" bIns="0" rtlCol="0">
            <a:spAutoFit/>
          </a:bodyPr>
          <a:lstStyle/>
          <a:p>
            <a:pPr marL="530225" indent="-518159">
              <a:lnSpc>
                <a:spcPct val="100000"/>
              </a:lnSpc>
            </a:pPr>
            <a:r>
              <a:rPr sz="2550" baseline="-3267" dirty="0">
                <a:solidFill>
                  <a:srgbClr val="F49B58"/>
                </a:solidFill>
                <a:latin typeface="Wingdings 3"/>
                <a:cs typeface="Wingdings 3"/>
              </a:rPr>
              <a:t></a:t>
            </a:r>
            <a:r>
              <a:rPr sz="2550" spc="104" baseline="-3267" dirty="0">
                <a:solidFill>
                  <a:srgbClr val="F49B58"/>
                </a:solidFill>
                <a:latin typeface="Times New Roman"/>
                <a:cs typeface="Times New Roman"/>
              </a:rPr>
              <a:t> </a:t>
            </a:r>
            <a:r>
              <a:rPr sz="1500" b="1" dirty="0">
                <a:solidFill>
                  <a:srgbClr val="575756"/>
                </a:solidFill>
                <a:latin typeface="Segoe UI"/>
                <a:cs typeface="Segoe UI"/>
              </a:rPr>
              <a:t>Лишение р</a:t>
            </a:r>
            <a:r>
              <a:rPr sz="1500" b="1" spc="-15" dirty="0">
                <a:solidFill>
                  <a:srgbClr val="575756"/>
                </a:solidFill>
                <a:latin typeface="Segoe UI"/>
                <a:cs typeface="Segoe UI"/>
              </a:rPr>
              <a:t>о</a:t>
            </a:r>
            <a:r>
              <a:rPr sz="1500" b="1" dirty="0">
                <a:solidFill>
                  <a:srgbClr val="575756"/>
                </a:solidFill>
                <a:latin typeface="Segoe UI"/>
                <a:cs typeface="Segoe UI"/>
              </a:rPr>
              <a:t>ди</a:t>
            </a:r>
            <a:r>
              <a:rPr sz="1500" b="1" spc="-25" dirty="0">
                <a:solidFill>
                  <a:srgbClr val="575756"/>
                </a:solidFill>
                <a:latin typeface="Segoe UI"/>
                <a:cs typeface="Segoe UI"/>
              </a:rPr>
              <a:t>т</a:t>
            </a:r>
            <a:r>
              <a:rPr sz="1500" b="1" dirty="0">
                <a:solidFill>
                  <a:srgbClr val="575756"/>
                </a:solidFill>
                <a:latin typeface="Segoe UI"/>
                <a:cs typeface="Segoe UI"/>
              </a:rPr>
              <a:t>ел</a:t>
            </a:r>
            <a:r>
              <a:rPr sz="1500" b="1" spc="-10" dirty="0">
                <a:solidFill>
                  <a:srgbClr val="575756"/>
                </a:solidFill>
                <a:latin typeface="Segoe UI"/>
                <a:cs typeface="Segoe UI"/>
              </a:rPr>
              <a:t>ь</a:t>
            </a:r>
            <a:r>
              <a:rPr sz="1500" b="1" dirty="0">
                <a:solidFill>
                  <a:srgbClr val="575756"/>
                </a:solidFill>
                <a:latin typeface="Segoe UI"/>
                <a:cs typeface="Segoe UI"/>
              </a:rPr>
              <a:t>ских п</a:t>
            </a:r>
            <a:r>
              <a:rPr sz="1500" b="1" spc="-15" dirty="0">
                <a:solidFill>
                  <a:srgbClr val="575756"/>
                </a:solidFill>
                <a:latin typeface="Segoe UI"/>
                <a:cs typeface="Segoe UI"/>
              </a:rPr>
              <a:t>р</a:t>
            </a:r>
            <a:r>
              <a:rPr sz="1500" b="1" dirty="0">
                <a:solidFill>
                  <a:srgbClr val="575756"/>
                </a:solidFill>
                <a:latin typeface="Segoe UI"/>
                <a:cs typeface="Segoe UI"/>
              </a:rPr>
              <a:t>ав</a:t>
            </a:r>
            <a:endParaRPr sz="1500">
              <a:latin typeface="Segoe UI"/>
              <a:cs typeface="Segoe UI"/>
            </a:endParaRPr>
          </a:p>
          <a:p>
            <a:pPr>
              <a:lnSpc>
                <a:spcPct val="100000"/>
              </a:lnSpc>
              <a:spcBef>
                <a:spcPts val="35"/>
              </a:spcBef>
            </a:pPr>
            <a:endParaRPr sz="2050">
              <a:latin typeface="Times New Roman"/>
              <a:cs typeface="Times New Roman"/>
            </a:endParaRPr>
          </a:p>
          <a:p>
            <a:pPr marL="530225">
              <a:lnSpc>
                <a:spcPct val="100000"/>
              </a:lnSpc>
              <a:tabLst>
                <a:tab pos="1685289" algn="l"/>
                <a:tab pos="2832100" algn="l"/>
              </a:tabLst>
            </a:pP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a:t>
            </a:r>
            <a:endParaRPr sz="1300">
              <a:latin typeface="Segoe UI"/>
              <a:cs typeface="Segoe UI"/>
            </a:endParaRPr>
          </a:p>
        </p:txBody>
      </p:sp>
      <p:sp>
        <p:nvSpPr>
          <p:cNvPr id="57" name="object 57"/>
          <p:cNvSpPr txBox="1"/>
          <p:nvPr/>
        </p:nvSpPr>
        <p:spPr>
          <a:xfrm>
            <a:off x="3740167" y="2429202"/>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1054</a:t>
            </a:r>
            <a:endParaRPr sz="1300">
              <a:latin typeface="Segoe UI"/>
              <a:cs typeface="Segoe UI"/>
            </a:endParaRPr>
          </a:p>
        </p:txBody>
      </p:sp>
      <p:sp>
        <p:nvSpPr>
          <p:cNvPr id="58" name="object 58"/>
          <p:cNvSpPr txBox="1"/>
          <p:nvPr/>
        </p:nvSpPr>
        <p:spPr>
          <a:xfrm>
            <a:off x="1417210" y="2276815"/>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1168</a:t>
            </a:r>
            <a:endParaRPr sz="1300">
              <a:latin typeface="Segoe UI"/>
              <a:cs typeface="Segoe UI"/>
            </a:endParaRPr>
          </a:p>
        </p:txBody>
      </p:sp>
      <p:sp>
        <p:nvSpPr>
          <p:cNvPr id="59" name="object 59"/>
          <p:cNvSpPr txBox="1"/>
          <p:nvPr/>
        </p:nvSpPr>
        <p:spPr>
          <a:xfrm>
            <a:off x="2575882" y="2346983"/>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1113</a:t>
            </a:r>
            <a:endParaRPr sz="1300">
              <a:latin typeface="Segoe UI"/>
              <a:cs typeface="Segoe UI"/>
            </a:endParaRPr>
          </a:p>
        </p:txBody>
      </p:sp>
      <p:sp>
        <p:nvSpPr>
          <p:cNvPr id="60" name="object 60"/>
          <p:cNvSpPr txBox="1"/>
          <p:nvPr/>
        </p:nvSpPr>
        <p:spPr>
          <a:xfrm>
            <a:off x="3797143" y="3124141"/>
            <a:ext cx="310515" cy="190500"/>
          </a:xfrm>
          <a:prstGeom prst="rect">
            <a:avLst/>
          </a:prstGeom>
        </p:spPr>
        <p:txBody>
          <a:bodyPr vert="horz" wrap="square" lIns="0" tIns="0" rIns="0" bIns="0" rtlCol="0">
            <a:spAutoFit/>
          </a:bodyPr>
          <a:lstStyle/>
          <a:p>
            <a:pPr marL="12700">
              <a:lnSpc>
                <a:spcPct val="100000"/>
              </a:lnSpc>
            </a:pPr>
            <a:r>
              <a:rPr sz="1300" b="1" spc="-5" dirty="0">
                <a:solidFill>
                  <a:srgbClr val="009984"/>
                </a:solidFill>
                <a:latin typeface="Segoe UI"/>
                <a:cs typeface="Segoe UI"/>
              </a:rPr>
              <a:t>836</a:t>
            </a:r>
            <a:endParaRPr sz="1300">
              <a:latin typeface="Segoe UI"/>
              <a:cs typeface="Segoe UI"/>
            </a:endParaRPr>
          </a:p>
        </p:txBody>
      </p:sp>
      <p:sp>
        <p:nvSpPr>
          <p:cNvPr id="61" name="object 61"/>
          <p:cNvSpPr txBox="1"/>
          <p:nvPr/>
        </p:nvSpPr>
        <p:spPr>
          <a:xfrm>
            <a:off x="1369678" y="2897789"/>
            <a:ext cx="405130" cy="190500"/>
          </a:xfrm>
          <a:prstGeom prst="rect">
            <a:avLst/>
          </a:prstGeom>
        </p:spPr>
        <p:txBody>
          <a:bodyPr vert="horz" wrap="square" lIns="0" tIns="0" rIns="0" bIns="0" rtlCol="0">
            <a:spAutoFit/>
          </a:bodyPr>
          <a:lstStyle/>
          <a:p>
            <a:pPr marL="12700">
              <a:lnSpc>
                <a:spcPct val="100000"/>
              </a:lnSpc>
            </a:pPr>
            <a:r>
              <a:rPr sz="1300" b="1" dirty="0">
                <a:solidFill>
                  <a:srgbClr val="009984"/>
                </a:solidFill>
                <a:latin typeface="Segoe UI"/>
                <a:cs typeface="Segoe UI"/>
              </a:rPr>
              <a:t>1050</a:t>
            </a:r>
            <a:endParaRPr sz="1300">
              <a:latin typeface="Segoe UI"/>
              <a:cs typeface="Segoe UI"/>
            </a:endParaRPr>
          </a:p>
        </p:txBody>
      </p:sp>
      <p:sp>
        <p:nvSpPr>
          <p:cNvPr id="62" name="object 62"/>
          <p:cNvSpPr txBox="1"/>
          <p:nvPr/>
        </p:nvSpPr>
        <p:spPr>
          <a:xfrm>
            <a:off x="2623447" y="2942861"/>
            <a:ext cx="310515" cy="190500"/>
          </a:xfrm>
          <a:prstGeom prst="rect">
            <a:avLst/>
          </a:prstGeom>
        </p:spPr>
        <p:txBody>
          <a:bodyPr vert="horz" wrap="square" lIns="0" tIns="0" rIns="0" bIns="0" rtlCol="0">
            <a:spAutoFit/>
          </a:bodyPr>
          <a:lstStyle/>
          <a:p>
            <a:pPr marL="12700">
              <a:lnSpc>
                <a:spcPct val="100000"/>
              </a:lnSpc>
            </a:pPr>
            <a:r>
              <a:rPr sz="1300" b="1" dirty="0">
                <a:solidFill>
                  <a:srgbClr val="009984"/>
                </a:solidFill>
                <a:latin typeface="Segoe UI"/>
                <a:cs typeface="Segoe UI"/>
              </a:rPr>
              <a:t>947</a:t>
            </a:r>
            <a:endParaRPr sz="1300">
              <a:latin typeface="Segoe UI"/>
              <a:cs typeface="Segoe UI"/>
            </a:endParaRPr>
          </a:p>
        </p:txBody>
      </p:sp>
      <p:sp>
        <p:nvSpPr>
          <p:cNvPr id="63" name="object 63"/>
          <p:cNvSpPr/>
          <p:nvPr/>
        </p:nvSpPr>
        <p:spPr>
          <a:xfrm>
            <a:off x="1533657" y="2642740"/>
            <a:ext cx="119380" cy="138430"/>
          </a:xfrm>
          <a:custGeom>
            <a:avLst/>
            <a:gdLst/>
            <a:ahLst/>
            <a:cxnLst/>
            <a:rect l="l" t="t" r="r" b="b"/>
            <a:pathLst>
              <a:path w="119380" h="138430">
                <a:moveTo>
                  <a:pt x="64390" y="0"/>
                </a:moveTo>
                <a:lnTo>
                  <a:pt x="25089" y="13242"/>
                </a:lnTo>
                <a:lnTo>
                  <a:pt x="2684" y="47365"/>
                </a:lnTo>
                <a:lnTo>
                  <a:pt x="0" y="61770"/>
                </a:lnTo>
                <a:lnTo>
                  <a:pt x="1212" y="78823"/>
                </a:lnTo>
                <a:lnTo>
                  <a:pt x="18682" y="118859"/>
                </a:lnTo>
                <a:lnTo>
                  <a:pt x="59304" y="138232"/>
                </a:lnTo>
                <a:lnTo>
                  <a:pt x="72619" y="136499"/>
                </a:lnTo>
                <a:lnTo>
                  <a:pt x="104931" y="113575"/>
                </a:lnTo>
                <a:lnTo>
                  <a:pt x="118872" y="72084"/>
                </a:lnTo>
                <a:lnTo>
                  <a:pt x="117475" y="55911"/>
                </a:lnTo>
                <a:lnTo>
                  <a:pt x="98677" y="17295"/>
                </a:lnTo>
                <a:lnTo>
                  <a:pt x="64390" y="0"/>
                </a:lnTo>
                <a:close/>
              </a:path>
            </a:pathLst>
          </a:custGeom>
          <a:solidFill>
            <a:srgbClr val="009984"/>
          </a:solidFill>
        </p:spPr>
        <p:txBody>
          <a:bodyPr wrap="square" lIns="0" tIns="0" rIns="0" bIns="0" rtlCol="0"/>
          <a:lstStyle/>
          <a:p>
            <a:endParaRPr/>
          </a:p>
        </p:txBody>
      </p:sp>
      <p:sp>
        <p:nvSpPr>
          <p:cNvPr id="64" name="object 64"/>
          <p:cNvSpPr txBox="1"/>
          <p:nvPr/>
        </p:nvSpPr>
        <p:spPr>
          <a:xfrm>
            <a:off x="1649854" y="3735065"/>
            <a:ext cx="1068070" cy="152400"/>
          </a:xfrm>
          <a:prstGeom prst="rect">
            <a:avLst/>
          </a:prstGeom>
        </p:spPr>
        <p:txBody>
          <a:bodyPr vert="horz" wrap="square" lIns="0" tIns="0" rIns="0" bIns="0" rtlCol="0">
            <a:spAutoFit/>
          </a:bodyPr>
          <a:lstStyle/>
          <a:p>
            <a:pPr marL="12700">
              <a:lnSpc>
                <a:spcPct val="100000"/>
              </a:lnSpc>
            </a:pPr>
            <a:r>
              <a:rPr sz="1000" dirty="0">
                <a:solidFill>
                  <a:srgbClr val="009984"/>
                </a:solidFill>
                <a:latin typeface="Segoe UI"/>
                <a:cs typeface="Segoe UI"/>
              </a:rPr>
              <a:t>Количество детей</a:t>
            </a:r>
            <a:endParaRPr sz="1000">
              <a:latin typeface="Segoe UI"/>
              <a:cs typeface="Segoe UI"/>
            </a:endParaRPr>
          </a:p>
        </p:txBody>
      </p:sp>
      <p:sp>
        <p:nvSpPr>
          <p:cNvPr id="65" name="object 65"/>
          <p:cNvSpPr/>
          <p:nvPr/>
        </p:nvSpPr>
        <p:spPr>
          <a:xfrm>
            <a:off x="1363837" y="3743623"/>
            <a:ext cx="113664" cy="130175"/>
          </a:xfrm>
          <a:custGeom>
            <a:avLst/>
            <a:gdLst/>
            <a:ahLst/>
            <a:cxnLst/>
            <a:rect l="l" t="t" r="r" b="b"/>
            <a:pathLst>
              <a:path w="113665" h="130175">
                <a:moveTo>
                  <a:pt x="65740" y="0"/>
                </a:moveTo>
                <a:lnTo>
                  <a:pt x="24485" y="12547"/>
                </a:lnTo>
                <a:lnTo>
                  <a:pt x="2337" y="45610"/>
                </a:lnTo>
                <a:lnTo>
                  <a:pt x="0" y="59554"/>
                </a:lnTo>
                <a:lnTo>
                  <a:pt x="1396" y="76000"/>
                </a:lnTo>
                <a:lnTo>
                  <a:pt x="20563" y="114195"/>
                </a:lnTo>
                <a:lnTo>
                  <a:pt x="57316" y="129698"/>
                </a:lnTo>
                <a:lnTo>
                  <a:pt x="70786" y="127898"/>
                </a:lnTo>
                <a:lnTo>
                  <a:pt x="102881" y="104249"/>
                </a:lnTo>
                <a:lnTo>
                  <a:pt x="113659" y="77466"/>
                </a:lnTo>
                <a:lnTo>
                  <a:pt x="112787" y="59392"/>
                </a:lnTo>
                <a:lnTo>
                  <a:pt x="96575" y="18440"/>
                </a:lnTo>
                <a:lnTo>
                  <a:pt x="65740" y="0"/>
                </a:lnTo>
                <a:close/>
              </a:path>
            </a:pathLst>
          </a:custGeom>
          <a:solidFill>
            <a:srgbClr val="FFFFFF"/>
          </a:solidFill>
        </p:spPr>
        <p:txBody>
          <a:bodyPr wrap="square" lIns="0" tIns="0" rIns="0" bIns="0" rtlCol="0"/>
          <a:lstStyle/>
          <a:p>
            <a:endParaRPr/>
          </a:p>
        </p:txBody>
      </p:sp>
      <p:sp>
        <p:nvSpPr>
          <p:cNvPr id="66" name="object 66"/>
          <p:cNvSpPr/>
          <p:nvPr/>
        </p:nvSpPr>
        <p:spPr>
          <a:xfrm>
            <a:off x="1363837" y="3743623"/>
            <a:ext cx="113664" cy="130175"/>
          </a:xfrm>
          <a:custGeom>
            <a:avLst/>
            <a:gdLst/>
            <a:ahLst/>
            <a:cxnLst/>
            <a:rect l="l" t="t" r="r" b="b"/>
            <a:pathLst>
              <a:path w="113665" h="130175">
                <a:moveTo>
                  <a:pt x="57316" y="129698"/>
                </a:moveTo>
                <a:lnTo>
                  <a:pt x="93937" y="114755"/>
                </a:lnTo>
                <a:lnTo>
                  <a:pt x="113659" y="77466"/>
                </a:lnTo>
                <a:lnTo>
                  <a:pt x="112787" y="59392"/>
                </a:lnTo>
                <a:lnTo>
                  <a:pt x="96575" y="18440"/>
                </a:lnTo>
                <a:lnTo>
                  <a:pt x="65740" y="0"/>
                </a:lnTo>
                <a:lnTo>
                  <a:pt x="50151" y="1318"/>
                </a:lnTo>
                <a:lnTo>
                  <a:pt x="14751" y="21756"/>
                </a:lnTo>
                <a:lnTo>
                  <a:pt x="0" y="59554"/>
                </a:lnTo>
                <a:lnTo>
                  <a:pt x="1396" y="76000"/>
                </a:lnTo>
                <a:lnTo>
                  <a:pt x="20563" y="114195"/>
                </a:lnTo>
                <a:lnTo>
                  <a:pt x="57316" y="129698"/>
                </a:lnTo>
                <a:close/>
              </a:path>
            </a:pathLst>
          </a:custGeom>
          <a:ln w="12700">
            <a:solidFill>
              <a:srgbClr val="009984"/>
            </a:solidFill>
          </a:ln>
        </p:spPr>
        <p:txBody>
          <a:bodyPr wrap="square" lIns="0" tIns="0" rIns="0" bIns="0" rtlCol="0"/>
          <a:lstStyle/>
          <a:p>
            <a:endParaRPr/>
          </a:p>
        </p:txBody>
      </p:sp>
      <p:sp>
        <p:nvSpPr>
          <p:cNvPr id="67" name="object 67"/>
          <p:cNvSpPr/>
          <p:nvPr/>
        </p:nvSpPr>
        <p:spPr>
          <a:xfrm>
            <a:off x="3349883" y="3726712"/>
            <a:ext cx="127635" cy="138430"/>
          </a:xfrm>
          <a:custGeom>
            <a:avLst/>
            <a:gdLst/>
            <a:ahLst/>
            <a:cxnLst/>
            <a:rect l="l" t="t" r="r" b="b"/>
            <a:pathLst>
              <a:path w="127635" h="138429">
                <a:moveTo>
                  <a:pt x="75100" y="0"/>
                </a:moveTo>
                <a:lnTo>
                  <a:pt x="31440" y="10728"/>
                </a:lnTo>
                <a:lnTo>
                  <a:pt x="5666" y="40315"/>
                </a:lnTo>
                <a:lnTo>
                  <a:pt x="0" y="66793"/>
                </a:lnTo>
                <a:lnTo>
                  <a:pt x="1445" y="82283"/>
                </a:lnTo>
                <a:lnTo>
                  <a:pt x="20791" y="119916"/>
                </a:lnTo>
                <a:lnTo>
                  <a:pt x="56229" y="137824"/>
                </a:lnTo>
                <a:lnTo>
                  <a:pt x="63808" y="138311"/>
                </a:lnTo>
                <a:lnTo>
                  <a:pt x="77606" y="136679"/>
                </a:lnTo>
                <a:lnTo>
                  <a:pt x="111468" y="114979"/>
                </a:lnTo>
                <a:lnTo>
                  <a:pt x="127341" y="75386"/>
                </a:lnTo>
                <a:lnTo>
                  <a:pt x="126098" y="58821"/>
                </a:lnTo>
                <a:lnTo>
                  <a:pt x="108283" y="19446"/>
                </a:lnTo>
                <a:lnTo>
                  <a:pt x="75100" y="0"/>
                </a:lnTo>
                <a:close/>
              </a:path>
            </a:pathLst>
          </a:custGeom>
          <a:solidFill>
            <a:srgbClr val="009984"/>
          </a:solidFill>
        </p:spPr>
        <p:txBody>
          <a:bodyPr wrap="square" lIns="0" tIns="0" rIns="0" bIns="0" rtlCol="0"/>
          <a:lstStyle/>
          <a:p>
            <a:endParaRPr/>
          </a:p>
        </p:txBody>
      </p:sp>
      <p:sp>
        <p:nvSpPr>
          <p:cNvPr id="68" name="object 68"/>
          <p:cNvSpPr txBox="1"/>
          <p:nvPr/>
        </p:nvSpPr>
        <p:spPr>
          <a:xfrm>
            <a:off x="3743250" y="3727821"/>
            <a:ext cx="1357630" cy="152400"/>
          </a:xfrm>
          <a:prstGeom prst="rect">
            <a:avLst/>
          </a:prstGeom>
        </p:spPr>
        <p:txBody>
          <a:bodyPr vert="horz" wrap="square" lIns="0" tIns="0" rIns="0" bIns="0" rtlCol="0">
            <a:spAutoFit/>
          </a:bodyPr>
          <a:lstStyle/>
          <a:p>
            <a:pPr marL="12700">
              <a:lnSpc>
                <a:spcPct val="100000"/>
              </a:lnSpc>
            </a:pPr>
            <a:r>
              <a:rPr sz="1000" dirty="0">
                <a:solidFill>
                  <a:srgbClr val="009984"/>
                </a:solidFill>
                <a:latin typeface="Segoe UI"/>
                <a:cs typeface="Segoe UI"/>
              </a:rPr>
              <a:t>Количество родителей</a:t>
            </a:r>
            <a:endParaRPr sz="1000">
              <a:latin typeface="Segoe UI"/>
              <a:cs typeface="Segoe UI"/>
            </a:endParaRPr>
          </a:p>
        </p:txBody>
      </p:sp>
      <p:sp>
        <p:nvSpPr>
          <p:cNvPr id="69" name="object 69"/>
          <p:cNvSpPr/>
          <p:nvPr/>
        </p:nvSpPr>
        <p:spPr>
          <a:xfrm>
            <a:off x="968077" y="2862009"/>
            <a:ext cx="639120" cy="726502"/>
          </a:xfrm>
          <a:prstGeom prst="rect">
            <a:avLst/>
          </a:prstGeom>
          <a:blipFill>
            <a:blip r:embed="rId3" cstate="print"/>
            <a:stretch>
              <a:fillRect/>
            </a:stretch>
          </a:blipFill>
        </p:spPr>
        <p:txBody>
          <a:bodyPr wrap="square" lIns="0" tIns="0" rIns="0" bIns="0" rtlCol="0"/>
          <a:lstStyle/>
          <a:p>
            <a:endParaRPr/>
          </a:p>
        </p:txBody>
      </p:sp>
      <p:sp>
        <p:nvSpPr>
          <p:cNvPr id="70" name="object 70"/>
          <p:cNvSpPr txBox="1"/>
          <p:nvPr/>
        </p:nvSpPr>
        <p:spPr>
          <a:xfrm>
            <a:off x="4822535" y="1618804"/>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2020</a:t>
            </a:r>
            <a:endParaRPr sz="1300">
              <a:latin typeface="Segoe UI"/>
              <a:cs typeface="Segoe UI"/>
            </a:endParaRPr>
          </a:p>
        </p:txBody>
      </p:sp>
      <p:sp>
        <p:nvSpPr>
          <p:cNvPr id="71" name="object 71"/>
          <p:cNvSpPr txBox="1"/>
          <p:nvPr/>
        </p:nvSpPr>
        <p:spPr>
          <a:xfrm>
            <a:off x="4850107" y="2611385"/>
            <a:ext cx="310515"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835</a:t>
            </a:r>
            <a:endParaRPr sz="1300">
              <a:latin typeface="Segoe UI"/>
              <a:cs typeface="Segoe UI"/>
            </a:endParaRPr>
          </a:p>
        </p:txBody>
      </p:sp>
      <p:sp>
        <p:nvSpPr>
          <p:cNvPr id="72" name="object 72"/>
          <p:cNvSpPr/>
          <p:nvPr/>
        </p:nvSpPr>
        <p:spPr>
          <a:xfrm>
            <a:off x="4934866" y="2843981"/>
            <a:ext cx="128270" cy="138430"/>
          </a:xfrm>
          <a:custGeom>
            <a:avLst/>
            <a:gdLst/>
            <a:ahLst/>
            <a:cxnLst/>
            <a:rect l="l" t="t" r="r" b="b"/>
            <a:pathLst>
              <a:path w="128270" h="138430">
                <a:moveTo>
                  <a:pt x="76132" y="0"/>
                </a:moveTo>
                <a:lnTo>
                  <a:pt x="32059" y="10477"/>
                </a:lnTo>
                <a:lnTo>
                  <a:pt x="5950" y="39621"/>
                </a:lnTo>
                <a:lnTo>
                  <a:pt x="0" y="65772"/>
                </a:lnTo>
                <a:lnTo>
                  <a:pt x="1417" y="81422"/>
                </a:lnTo>
                <a:lnTo>
                  <a:pt x="20515" y="119307"/>
                </a:lnTo>
                <a:lnTo>
                  <a:pt x="55612" y="137583"/>
                </a:lnTo>
                <a:lnTo>
                  <a:pt x="64238" y="138206"/>
                </a:lnTo>
                <a:lnTo>
                  <a:pt x="78091" y="136584"/>
                </a:lnTo>
                <a:lnTo>
                  <a:pt x="112125" y="115014"/>
                </a:lnTo>
                <a:lnTo>
                  <a:pt x="128194" y="75626"/>
                </a:lnTo>
                <a:lnTo>
                  <a:pt x="126968" y="59037"/>
                </a:lnTo>
                <a:lnTo>
                  <a:pt x="109235" y="19617"/>
                </a:lnTo>
                <a:lnTo>
                  <a:pt x="76132" y="0"/>
                </a:lnTo>
                <a:close/>
              </a:path>
            </a:pathLst>
          </a:custGeom>
          <a:solidFill>
            <a:srgbClr val="FFFFFF"/>
          </a:solidFill>
        </p:spPr>
        <p:txBody>
          <a:bodyPr wrap="square" lIns="0" tIns="0" rIns="0" bIns="0" rtlCol="0"/>
          <a:lstStyle/>
          <a:p>
            <a:endParaRPr/>
          </a:p>
        </p:txBody>
      </p:sp>
      <p:sp>
        <p:nvSpPr>
          <p:cNvPr id="73" name="object 73"/>
          <p:cNvSpPr txBox="1"/>
          <p:nvPr/>
        </p:nvSpPr>
        <p:spPr>
          <a:xfrm>
            <a:off x="4755255" y="3289296"/>
            <a:ext cx="310515" cy="190500"/>
          </a:xfrm>
          <a:prstGeom prst="rect">
            <a:avLst/>
          </a:prstGeom>
        </p:spPr>
        <p:txBody>
          <a:bodyPr vert="horz" wrap="square" lIns="0" tIns="0" rIns="0" bIns="0" rtlCol="0">
            <a:spAutoFit/>
          </a:bodyPr>
          <a:lstStyle/>
          <a:p>
            <a:pPr marL="12700">
              <a:lnSpc>
                <a:spcPct val="100000"/>
              </a:lnSpc>
            </a:pPr>
            <a:r>
              <a:rPr sz="1300" b="1" dirty="0">
                <a:solidFill>
                  <a:srgbClr val="009984"/>
                </a:solidFill>
                <a:latin typeface="Segoe UI"/>
                <a:cs typeface="Segoe UI"/>
              </a:rPr>
              <a:t>658</a:t>
            </a:r>
            <a:endParaRPr sz="1300">
              <a:latin typeface="Segoe UI"/>
              <a:cs typeface="Segoe UI"/>
            </a:endParaRPr>
          </a:p>
        </p:txBody>
      </p:sp>
      <p:sp>
        <p:nvSpPr>
          <p:cNvPr id="74" name="object 74"/>
          <p:cNvSpPr/>
          <p:nvPr/>
        </p:nvSpPr>
        <p:spPr>
          <a:xfrm>
            <a:off x="4941631" y="3115605"/>
            <a:ext cx="128270" cy="138430"/>
          </a:xfrm>
          <a:custGeom>
            <a:avLst/>
            <a:gdLst/>
            <a:ahLst/>
            <a:cxnLst/>
            <a:rect l="l" t="t" r="r" b="b"/>
            <a:pathLst>
              <a:path w="128270" h="138429">
                <a:moveTo>
                  <a:pt x="76132" y="0"/>
                </a:moveTo>
                <a:lnTo>
                  <a:pt x="32059" y="10477"/>
                </a:lnTo>
                <a:lnTo>
                  <a:pt x="5950" y="39621"/>
                </a:lnTo>
                <a:lnTo>
                  <a:pt x="0" y="65772"/>
                </a:lnTo>
                <a:lnTo>
                  <a:pt x="1417" y="81422"/>
                </a:lnTo>
                <a:lnTo>
                  <a:pt x="20515" y="119307"/>
                </a:lnTo>
                <a:lnTo>
                  <a:pt x="55612" y="137583"/>
                </a:lnTo>
                <a:lnTo>
                  <a:pt x="64238" y="138206"/>
                </a:lnTo>
                <a:lnTo>
                  <a:pt x="78091" y="136584"/>
                </a:lnTo>
                <a:lnTo>
                  <a:pt x="112125" y="115014"/>
                </a:lnTo>
                <a:lnTo>
                  <a:pt x="128194" y="75626"/>
                </a:lnTo>
                <a:lnTo>
                  <a:pt x="126968" y="59037"/>
                </a:lnTo>
                <a:lnTo>
                  <a:pt x="109235" y="19617"/>
                </a:lnTo>
                <a:lnTo>
                  <a:pt x="76132" y="0"/>
                </a:lnTo>
                <a:close/>
              </a:path>
            </a:pathLst>
          </a:custGeom>
          <a:solidFill>
            <a:srgbClr val="009984"/>
          </a:solidFill>
        </p:spPr>
        <p:txBody>
          <a:bodyPr wrap="square" lIns="0" tIns="0" rIns="0" bIns="0" rtlCol="0"/>
          <a:lstStyle/>
          <a:p>
            <a:endParaRPr/>
          </a:p>
        </p:txBody>
      </p:sp>
      <p:sp>
        <p:nvSpPr>
          <p:cNvPr id="75" name="object 75"/>
          <p:cNvSpPr/>
          <p:nvPr/>
        </p:nvSpPr>
        <p:spPr>
          <a:xfrm>
            <a:off x="3870950" y="3005566"/>
            <a:ext cx="1131570" cy="172085"/>
          </a:xfrm>
          <a:custGeom>
            <a:avLst/>
            <a:gdLst/>
            <a:ahLst/>
            <a:cxnLst/>
            <a:rect l="l" t="t" r="r" b="b"/>
            <a:pathLst>
              <a:path w="1131570" h="172085">
                <a:moveTo>
                  <a:pt x="0" y="0"/>
                </a:moveTo>
                <a:lnTo>
                  <a:pt x="1131455" y="171526"/>
                </a:lnTo>
              </a:path>
            </a:pathLst>
          </a:custGeom>
          <a:ln w="38100">
            <a:solidFill>
              <a:srgbClr val="009984"/>
            </a:solidFill>
          </a:ln>
        </p:spPr>
        <p:txBody>
          <a:bodyPr wrap="square" lIns="0" tIns="0" rIns="0" bIns="0" rtlCol="0"/>
          <a:lstStyle/>
          <a:p>
            <a:endParaRPr/>
          </a:p>
        </p:txBody>
      </p:sp>
      <p:sp>
        <p:nvSpPr>
          <p:cNvPr id="76" name="object 76"/>
          <p:cNvSpPr/>
          <p:nvPr/>
        </p:nvSpPr>
        <p:spPr>
          <a:xfrm>
            <a:off x="3918191" y="2697554"/>
            <a:ext cx="1135380" cy="226060"/>
          </a:xfrm>
          <a:custGeom>
            <a:avLst/>
            <a:gdLst/>
            <a:ahLst/>
            <a:cxnLst/>
            <a:rect l="l" t="t" r="r" b="b"/>
            <a:pathLst>
              <a:path w="1135379" h="226060">
                <a:moveTo>
                  <a:pt x="0" y="0"/>
                </a:moveTo>
                <a:lnTo>
                  <a:pt x="1135024" y="225933"/>
                </a:lnTo>
              </a:path>
            </a:pathLst>
          </a:custGeom>
          <a:ln w="38100">
            <a:solidFill>
              <a:srgbClr val="FFFFFF"/>
            </a:solidFill>
          </a:ln>
        </p:spPr>
        <p:txBody>
          <a:bodyPr wrap="square" lIns="0" tIns="0" rIns="0" bIns="0" rtlCol="0"/>
          <a:lstStyle/>
          <a:p>
            <a:endParaRPr/>
          </a:p>
        </p:txBody>
      </p:sp>
      <p:sp>
        <p:nvSpPr>
          <p:cNvPr id="77" name="object 77"/>
          <p:cNvSpPr/>
          <p:nvPr/>
        </p:nvSpPr>
        <p:spPr>
          <a:xfrm>
            <a:off x="5599696" y="3615029"/>
            <a:ext cx="4579620" cy="381000"/>
          </a:xfrm>
          <a:custGeom>
            <a:avLst/>
            <a:gdLst/>
            <a:ahLst/>
            <a:cxnLst/>
            <a:rect l="l" t="t" r="r" b="b"/>
            <a:pathLst>
              <a:path w="4579620" h="381000">
                <a:moveTo>
                  <a:pt x="0" y="380682"/>
                </a:moveTo>
                <a:lnTo>
                  <a:pt x="4579226" y="380682"/>
                </a:lnTo>
                <a:lnTo>
                  <a:pt x="4579226" y="0"/>
                </a:lnTo>
                <a:lnTo>
                  <a:pt x="0" y="0"/>
                </a:lnTo>
                <a:lnTo>
                  <a:pt x="0" y="380682"/>
                </a:lnTo>
                <a:close/>
              </a:path>
            </a:pathLst>
          </a:custGeom>
          <a:solidFill>
            <a:srgbClr val="D6EBE8"/>
          </a:solidFill>
        </p:spPr>
        <p:txBody>
          <a:bodyPr wrap="square" lIns="0" tIns="0" rIns="0" bIns="0" rtlCol="0"/>
          <a:lstStyle/>
          <a:p>
            <a:endParaRPr/>
          </a:p>
        </p:txBody>
      </p:sp>
      <p:sp>
        <p:nvSpPr>
          <p:cNvPr id="78" name="object 78"/>
          <p:cNvSpPr txBox="1"/>
          <p:nvPr/>
        </p:nvSpPr>
        <p:spPr>
          <a:xfrm>
            <a:off x="5601275" y="1096024"/>
            <a:ext cx="3345815" cy="241300"/>
          </a:xfrm>
          <a:prstGeom prst="rect">
            <a:avLst/>
          </a:prstGeom>
        </p:spPr>
        <p:txBody>
          <a:bodyPr vert="horz" wrap="square" lIns="0" tIns="0" rIns="0" bIns="0" rtlCol="0">
            <a:spAutoFit/>
          </a:bodyPr>
          <a:lstStyle/>
          <a:p>
            <a:pPr marL="12700">
              <a:lnSpc>
                <a:spcPct val="100000"/>
              </a:lnSpc>
            </a:pPr>
            <a:r>
              <a:rPr sz="2550" baseline="-3267" dirty="0">
                <a:solidFill>
                  <a:srgbClr val="F49B58"/>
                </a:solidFill>
                <a:latin typeface="Wingdings 3"/>
                <a:cs typeface="Wingdings 3"/>
              </a:rPr>
              <a:t></a:t>
            </a:r>
            <a:r>
              <a:rPr sz="2550" spc="104" baseline="-3267" dirty="0">
                <a:solidFill>
                  <a:srgbClr val="F49B58"/>
                </a:solidFill>
                <a:latin typeface="Times New Roman"/>
                <a:cs typeface="Times New Roman"/>
              </a:rPr>
              <a:t> </a:t>
            </a:r>
            <a:r>
              <a:rPr sz="1500" b="1" dirty="0">
                <a:solidFill>
                  <a:srgbClr val="575756"/>
                </a:solidFill>
                <a:latin typeface="Segoe UI"/>
                <a:cs typeface="Segoe UI"/>
              </a:rPr>
              <a:t>Ог</a:t>
            </a:r>
            <a:r>
              <a:rPr sz="1500" b="1" spc="-15" dirty="0">
                <a:solidFill>
                  <a:srgbClr val="575756"/>
                </a:solidFill>
                <a:latin typeface="Segoe UI"/>
                <a:cs typeface="Segoe UI"/>
              </a:rPr>
              <a:t>р</a:t>
            </a:r>
            <a:r>
              <a:rPr sz="1500" b="1" dirty="0">
                <a:solidFill>
                  <a:srgbClr val="575756"/>
                </a:solidFill>
                <a:latin typeface="Segoe UI"/>
                <a:cs typeface="Segoe UI"/>
              </a:rPr>
              <a:t>аничение р</a:t>
            </a:r>
            <a:r>
              <a:rPr sz="1500" b="1" spc="-15" dirty="0">
                <a:solidFill>
                  <a:srgbClr val="575756"/>
                </a:solidFill>
                <a:latin typeface="Segoe UI"/>
                <a:cs typeface="Segoe UI"/>
              </a:rPr>
              <a:t>о</a:t>
            </a:r>
            <a:r>
              <a:rPr sz="1500" b="1" dirty="0">
                <a:solidFill>
                  <a:srgbClr val="575756"/>
                </a:solidFill>
                <a:latin typeface="Segoe UI"/>
                <a:cs typeface="Segoe UI"/>
              </a:rPr>
              <a:t>ди</a:t>
            </a:r>
            <a:r>
              <a:rPr sz="1500" b="1" spc="-25" dirty="0">
                <a:solidFill>
                  <a:srgbClr val="575756"/>
                </a:solidFill>
                <a:latin typeface="Segoe UI"/>
                <a:cs typeface="Segoe UI"/>
              </a:rPr>
              <a:t>т</a:t>
            </a:r>
            <a:r>
              <a:rPr sz="1500" b="1" dirty="0">
                <a:solidFill>
                  <a:srgbClr val="575756"/>
                </a:solidFill>
                <a:latin typeface="Segoe UI"/>
                <a:cs typeface="Segoe UI"/>
              </a:rPr>
              <a:t>ел</a:t>
            </a:r>
            <a:r>
              <a:rPr sz="1500" b="1" spc="-10" dirty="0">
                <a:solidFill>
                  <a:srgbClr val="575756"/>
                </a:solidFill>
                <a:latin typeface="Segoe UI"/>
                <a:cs typeface="Segoe UI"/>
              </a:rPr>
              <a:t>ь</a:t>
            </a:r>
            <a:r>
              <a:rPr sz="1500" b="1" dirty="0">
                <a:solidFill>
                  <a:srgbClr val="575756"/>
                </a:solidFill>
                <a:latin typeface="Segoe UI"/>
                <a:cs typeface="Segoe UI"/>
              </a:rPr>
              <a:t>ских п</a:t>
            </a:r>
            <a:r>
              <a:rPr sz="1500" b="1" spc="-15" dirty="0">
                <a:solidFill>
                  <a:srgbClr val="575756"/>
                </a:solidFill>
                <a:latin typeface="Segoe UI"/>
                <a:cs typeface="Segoe UI"/>
              </a:rPr>
              <a:t>р</a:t>
            </a:r>
            <a:r>
              <a:rPr sz="1500" b="1" dirty="0">
                <a:solidFill>
                  <a:srgbClr val="575756"/>
                </a:solidFill>
                <a:latin typeface="Segoe UI"/>
                <a:cs typeface="Segoe UI"/>
              </a:rPr>
              <a:t>ав</a:t>
            </a:r>
            <a:endParaRPr sz="1500">
              <a:latin typeface="Segoe UI"/>
              <a:cs typeface="Segoe UI"/>
            </a:endParaRPr>
          </a:p>
        </p:txBody>
      </p:sp>
      <p:sp>
        <p:nvSpPr>
          <p:cNvPr id="79" name="object 79"/>
          <p:cNvSpPr/>
          <p:nvPr/>
        </p:nvSpPr>
        <p:spPr>
          <a:xfrm>
            <a:off x="5599696" y="1435544"/>
            <a:ext cx="4579620" cy="509270"/>
          </a:xfrm>
          <a:custGeom>
            <a:avLst/>
            <a:gdLst/>
            <a:ahLst/>
            <a:cxnLst/>
            <a:rect l="l" t="t" r="r" b="b"/>
            <a:pathLst>
              <a:path w="4579620" h="509269">
                <a:moveTo>
                  <a:pt x="0" y="508800"/>
                </a:moveTo>
                <a:lnTo>
                  <a:pt x="4579226" y="508800"/>
                </a:lnTo>
                <a:lnTo>
                  <a:pt x="4579226" y="0"/>
                </a:lnTo>
                <a:lnTo>
                  <a:pt x="0" y="0"/>
                </a:lnTo>
                <a:lnTo>
                  <a:pt x="0" y="508800"/>
                </a:lnTo>
                <a:close/>
              </a:path>
            </a:pathLst>
          </a:custGeom>
          <a:solidFill>
            <a:srgbClr val="D6EBE8"/>
          </a:solidFill>
        </p:spPr>
        <p:txBody>
          <a:bodyPr wrap="square" lIns="0" tIns="0" rIns="0" bIns="0" rtlCol="0"/>
          <a:lstStyle/>
          <a:p>
            <a:endParaRPr/>
          </a:p>
        </p:txBody>
      </p:sp>
      <p:sp>
        <p:nvSpPr>
          <p:cNvPr id="80" name="object 80"/>
          <p:cNvSpPr/>
          <p:nvPr/>
        </p:nvSpPr>
        <p:spPr>
          <a:xfrm>
            <a:off x="5599696" y="1972487"/>
            <a:ext cx="4580255" cy="1621155"/>
          </a:xfrm>
          <a:custGeom>
            <a:avLst/>
            <a:gdLst/>
            <a:ahLst/>
            <a:cxnLst/>
            <a:rect l="l" t="t" r="r" b="b"/>
            <a:pathLst>
              <a:path w="4580255" h="1621154">
                <a:moveTo>
                  <a:pt x="0" y="1621027"/>
                </a:moveTo>
                <a:lnTo>
                  <a:pt x="4580229" y="1621027"/>
                </a:lnTo>
                <a:lnTo>
                  <a:pt x="4580229" y="0"/>
                </a:lnTo>
                <a:lnTo>
                  <a:pt x="0" y="0"/>
                </a:lnTo>
                <a:lnTo>
                  <a:pt x="0" y="1621027"/>
                </a:lnTo>
                <a:close/>
              </a:path>
            </a:pathLst>
          </a:custGeom>
          <a:solidFill>
            <a:srgbClr val="8ACBC2"/>
          </a:solidFill>
        </p:spPr>
        <p:txBody>
          <a:bodyPr wrap="square" lIns="0" tIns="0" rIns="0" bIns="0" rtlCol="0"/>
          <a:lstStyle/>
          <a:p>
            <a:endParaRPr/>
          </a:p>
        </p:txBody>
      </p:sp>
      <p:sp>
        <p:nvSpPr>
          <p:cNvPr id="81" name="object 81"/>
          <p:cNvSpPr txBox="1"/>
          <p:nvPr/>
        </p:nvSpPr>
        <p:spPr>
          <a:xfrm>
            <a:off x="5907441" y="3386564"/>
            <a:ext cx="215265"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76</a:t>
            </a:r>
            <a:endParaRPr sz="1300">
              <a:latin typeface="Segoe UI"/>
              <a:cs typeface="Segoe UI"/>
            </a:endParaRPr>
          </a:p>
        </p:txBody>
      </p:sp>
      <p:sp>
        <p:nvSpPr>
          <p:cNvPr id="82" name="object 82"/>
          <p:cNvSpPr txBox="1"/>
          <p:nvPr/>
        </p:nvSpPr>
        <p:spPr>
          <a:xfrm>
            <a:off x="6945590" y="2374171"/>
            <a:ext cx="310515"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139</a:t>
            </a:r>
            <a:endParaRPr sz="1300">
              <a:latin typeface="Segoe UI"/>
              <a:cs typeface="Segoe UI"/>
            </a:endParaRPr>
          </a:p>
        </p:txBody>
      </p:sp>
      <p:sp>
        <p:nvSpPr>
          <p:cNvPr id="83" name="object 83"/>
          <p:cNvSpPr/>
          <p:nvPr/>
        </p:nvSpPr>
        <p:spPr>
          <a:xfrm>
            <a:off x="5914140" y="3259528"/>
            <a:ext cx="139065" cy="139700"/>
          </a:xfrm>
          <a:custGeom>
            <a:avLst/>
            <a:gdLst/>
            <a:ahLst/>
            <a:cxnLst/>
            <a:rect l="l" t="t" r="r" b="b"/>
            <a:pathLst>
              <a:path w="139064" h="139700">
                <a:moveTo>
                  <a:pt x="76054" y="0"/>
                </a:moveTo>
                <a:lnTo>
                  <a:pt x="32911" y="11312"/>
                </a:lnTo>
                <a:lnTo>
                  <a:pt x="6133" y="41018"/>
                </a:lnTo>
                <a:lnTo>
                  <a:pt x="0" y="67455"/>
                </a:lnTo>
                <a:lnTo>
                  <a:pt x="1451" y="82368"/>
                </a:lnTo>
                <a:lnTo>
                  <a:pt x="21004" y="119047"/>
                </a:lnTo>
                <a:lnTo>
                  <a:pt x="57178" y="137991"/>
                </a:lnTo>
                <a:lnTo>
                  <a:pt x="69809" y="139131"/>
                </a:lnTo>
                <a:lnTo>
                  <a:pt x="84289" y="137631"/>
                </a:lnTo>
                <a:lnTo>
                  <a:pt x="120306" y="117579"/>
                </a:lnTo>
                <a:lnTo>
                  <a:pt x="138751" y="80626"/>
                </a:lnTo>
                <a:lnTo>
                  <a:pt x="137762" y="63802"/>
                </a:lnTo>
                <a:lnTo>
                  <a:pt x="121086" y="23886"/>
                </a:lnTo>
                <a:lnTo>
                  <a:pt x="89016" y="2451"/>
                </a:lnTo>
                <a:lnTo>
                  <a:pt x="76054" y="0"/>
                </a:lnTo>
                <a:close/>
              </a:path>
            </a:pathLst>
          </a:custGeom>
          <a:solidFill>
            <a:srgbClr val="FFFFFF"/>
          </a:solidFill>
        </p:spPr>
        <p:txBody>
          <a:bodyPr wrap="square" lIns="0" tIns="0" rIns="0" bIns="0" rtlCol="0"/>
          <a:lstStyle/>
          <a:p>
            <a:endParaRPr/>
          </a:p>
        </p:txBody>
      </p:sp>
      <p:sp>
        <p:nvSpPr>
          <p:cNvPr id="84" name="object 84"/>
          <p:cNvSpPr/>
          <p:nvPr/>
        </p:nvSpPr>
        <p:spPr>
          <a:xfrm>
            <a:off x="7068174" y="2583025"/>
            <a:ext cx="127635" cy="138430"/>
          </a:xfrm>
          <a:custGeom>
            <a:avLst/>
            <a:gdLst/>
            <a:ahLst/>
            <a:cxnLst/>
            <a:rect l="l" t="t" r="r" b="b"/>
            <a:pathLst>
              <a:path w="127634" h="138430">
                <a:moveTo>
                  <a:pt x="74925" y="0"/>
                </a:moveTo>
                <a:lnTo>
                  <a:pt x="31339" y="10771"/>
                </a:lnTo>
                <a:lnTo>
                  <a:pt x="5619" y="40432"/>
                </a:lnTo>
                <a:lnTo>
                  <a:pt x="0" y="66965"/>
                </a:lnTo>
                <a:lnTo>
                  <a:pt x="1450" y="82428"/>
                </a:lnTo>
                <a:lnTo>
                  <a:pt x="20840" y="120018"/>
                </a:lnTo>
                <a:lnTo>
                  <a:pt x="56334" y="137863"/>
                </a:lnTo>
                <a:lnTo>
                  <a:pt x="63736" y="138329"/>
                </a:lnTo>
                <a:lnTo>
                  <a:pt x="77521" y="136694"/>
                </a:lnTo>
                <a:lnTo>
                  <a:pt x="111355" y="114973"/>
                </a:lnTo>
                <a:lnTo>
                  <a:pt x="127198" y="75345"/>
                </a:lnTo>
                <a:lnTo>
                  <a:pt x="125951" y="58784"/>
                </a:lnTo>
                <a:lnTo>
                  <a:pt x="108120" y="19417"/>
                </a:lnTo>
                <a:lnTo>
                  <a:pt x="74925" y="0"/>
                </a:lnTo>
                <a:close/>
              </a:path>
            </a:pathLst>
          </a:custGeom>
          <a:solidFill>
            <a:srgbClr val="FFFFFF"/>
          </a:solidFill>
        </p:spPr>
        <p:txBody>
          <a:bodyPr wrap="square" lIns="0" tIns="0" rIns="0" bIns="0" rtlCol="0"/>
          <a:lstStyle/>
          <a:p>
            <a:endParaRPr/>
          </a:p>
        </p:txBody>
      </p:sp>
      <p:sp>
        <p:nvSpPr>
          <p:cNvPr id="85" name="object 85"/>
          <p:cNvSpPr/>
          <p:nvPr/>
        </p:nvSpPr>
        <p:spPr>
          <a:xfrm>
            <a:off x="5986871" y="2677845"/>
            <a:ext cx="1133475" cy="674370"/>
          </a:xfrm>
          <a:custGeom>
            <a:avLst/>
            <a:gdLst/>
            <a:ahLst/>
            <a:cxnLst/>
            <a:rect l="l" t="t" r="r" b="b"/>
            <a:pathLst>
              <a:path w="1133475" h="674370">
                <a:moveTo>
                  <a:pt x="0" y="674204"/>
                </a:moveTo>
                <a:lnTo>
                  <a:pt x="1133182" y="0"/>
                </a:lnTo>
              </a:path>
            </a:pathLst>
          </a:custGeom>
          <a:ln w="38100">
            <a:solidFill>
              <a:srgbClr val="FFFFFF"/>
            </a:solidFill>
          </a:ln>
        </p:spPr>
        <p:txBody>
          <a:bodyPr wrap="square" lIns="0" tIns="0" rIns="0" bIns="0" rtlCol="0"/>
          <a:lstStyle/>
          <a:p>
            <a:endParaRPr/>
          </a:p>
        </p:txBody>
      </p:sp>
      <p:sp>
        <p:nvSpPr>
          <p:cNvPr id="86" name="object 86"/>
          <p:cNvSpPr txBox="1"/>
          <p:nvPr/>
        </p:nvSpPr>
        <p:spPr>
          <a:xfrm>
            <a:off x="8117703" y="2901461"/>
            <a:ext cx="310515" cy="190500"/>
          </a:xfrm>
          <a:prstGeom prst="rect">
            <a:avLst/>
          </a:prstGeom>
        </p:spPr>
        <p:txBody>
          <a:bodyPr vert="horz" wrap="square" lIns="0" tIns="0" rIns="0" bIns="0" rtlCol="0">
            <a:spAutoFit/>
          </a:bodyPr>
          <a:lstStyle/>
          <a:p>
            <a:pPr marL="12700">
              <a:lnSpc>
                <a:spcPct val="100000"/>
              </a:lnSpc>
            </a:pPr>
            <a:r>
              <a:rPr sz="1300" b="1" spc="-5" dirty="0">
                <a:solidFill>
                  <a:srgbClr val="009984"/>
                </a:solidFill>
                <a:latin typeface="Segoe UI"/>
                <a:cs typeface="Segoe UI"/>
              </a:rPr>
              <a:t>136</a:t>
            </a:r>
            <a:endParaRPr sz="1300">
              <a:latin typeface="Segoe UI"/>
              <a:cs typeface="Segoe UI"/>
            </a:endParaRPr>
          </a:p>
        </p:txBody>
      </p:sp>
      <p:sp>
        <p:nvSpPr>
          <p:cNvPr id="87" name="object 87"/>
          <p:cNvSpPr txBox="1"/>
          <p:nvPr/>
        </p:nvSpPr>
        <p:spPr>
          <a:xfrm>
            <a:off x="5965955" y="2833274"/>
            <a:ext cx="215265" cy="190500"/>
          </a:xfrm>
          <a:prstGeom prst="rect">
            <a:avLst/>
          </a:prstGeom>
        </p:spPr>
        <p:txBody>
          <a:bodyPr vert="horz" wrap="square" lIns="0" tIns="0" rIns="0" bIns="0" rtlCol="0">
            <a:spAutoFit/>
          </a:bodyPr>
          <a:lstStyle/>
          <a:p>
            <a:pPr marL="12700">
              <a:lnSpc>
                <a:spcPct val="100000"/>
              </a:lnSpc>
            </a:pPr>
            <a:r>
              <a:rPr sz="1300" b="1" dirty="0">
                <a:solidFill>
                  <a:srgbClr val="009984"/>
                </a:solidFill>
                <a:latin typeface="Segoe UI"/>
                <a:cs typeface="Segoe UI"/>
              </a:rPr>
              <a:t>99</a:t>
            </a:r>
            <a:endParaRPr sz="1300">
              <a:latin typeface="Segoe UI"/>
              <a:cs typeface="Segoe UI"/>
            </a:endParaRPr>
          </a:p>
        </p:txBody>
      </p:sp>
      <p:sp>
        <p:nvSpPr>
          <p:cNvPr id="88" name="object 88"/>
          <p:cNvSpPr txBox="1"/>
          <p:nvPr/>
        </p:nvSpPr>
        <p:spPr>
          <a:xfrm>
            <a:off x="6977688" y="3103048"/>
            <a:ext cx="310515" cy="190500"/>
          </a:xfrm>
          <a:prstGeom prst="rect">
            <a:avLst/>
          </a:prstGeom>
        </p:spPr>
        <p:txBody>
          <a:bodyPr vert="horz" wrap="square" lIns="0" tIns="0" rIns="0" bIns="0" rtlCol="0">
            <a:spAutoFit/>
          </a:bodyPr>
          <a:lstStyle/>
          <a:p>
            <a:pPr marL="12700">
              <a:lnSpc>
                <a:spcPct val="100000"/>
              </a:lnSpc>
            </a:pPr>
            <a:r>
              <a:rPr sz="1300" b="1" spc="-5" dirty="0">
                <a:solidFill>
                  <a:srgbClr val="009984"/>
                </a:solidFill>
                <a:latin typeface="Segoe UI"/>
                <a:cs typeface="Segoe UI"/>
              </a:rPr>
              <a:t>116</a:t>
            </a:r>
            <a:endParaRPr sz="1300">
              <a:latin typeface="Segoe UI"/>
              <a:cs typeface="Segoe UI"/>
            </a:endParaRPr>
          </a:p>
        </p:txBody>
      </p:sp>
      <p:sp>
        <p:nvSpPr>
          <p:cNvPr id="89" name="object 89"/>
          <p:cNvSpPr/>
          <p:nvPr/>
        </p:nvSpPr>
        <p:spPr>
          <a:xfrm>
            <a:off x="7074283" y="2938922"/>
            <a:ext cx="127635" cy="138430"/>
          </a:xfrm>
          <a:custGeom>
            <a:avLst/>
            <a:gdLst/>
            <a:ahLst/>
            <a:cxnLst/>
            <a:rect l="l" t="t" r="r" b="b"/>
            <a:pathLst>
              <a:path w="127634" h="138430">
                <a:moveTo>
                  <a:pt x="74925" y="0"/>
                </a:moveTo>
                <a:lnTo>
                  <a:pt x="31339" y="10771"/>
                </a:lnTo>
                <a:lnTo>
                  <a:pt x="5619" y="40432"/>
                </a:lnTo>
                <a:lnTo>
                  <a:pt x="0" y="66965"/>
                </a:lnTo>
                <a:lnTo>
                  <a:pt x="1450" y="82428"/>
                </a:lnTo>
                <a:lnTo>
                  <a:pt x="20840" y="120018"/>
                </a:lnTo>
                <a:lnTo>
                  <a:pt x="56334" y="137863"/>
                </a:lnTo>
                <a:lnTo>
                  <a:pt x="63736" y="138329"/>
                </a:lnTo>
                <a:lnTo>
                  <a:pt x="77521" y="136694"/>
                </a:lnTo>
                <a:lnTo>
                  <a:pt x="111355" y="114973"/>
                </a:lnTo>
                <a:lnTo>
                  <a:pt x="127198" y="75345"/>
                </a:lnTo>
                <a:lnTo>
                  <a:pt x="125951" y="58784"/>
                </a:lnTo>
                <a:lnTo>
                  <a:pt x="108120" y="19417"/>
                </a:lnTo>
                <a:lnTo>
                  <a:pt x="74925" y="0"/>
                </a:lnTo>
                <a:close/>
              </a:path>
            </a:pathLst>
          </a:custGeom>
          <a:solidFill>
            <a:srgbClr val="009984"/>
          </a:solidFill>
        </p:spPr>
        <p:txBody>
          <a:bodyPr wrap="square" lIns="0" tIns="0" rIns="0" bIns="0" rtlCol="0"/>
          <a:lstStyle/>
          <a:p>
            <a:endParaRPr/>
          </a:p>
        </p:txBody>
      </p:sp>
      <p:sp>
        <p:nvSpPr>
          <p:cNvPr id="90" name="object 90"/>
          <p:cNvSpPr/>
          <p:nvPr/>
        </p:nvSpPr>
        <p:spPr>
          <a:xfrm>
            <a:off x="8192285" y="2722080"/>
            <a:ext cx="133985" cy="139065"/>
          </a:xfrm>
          <a:custGeom>
            <a:avLst/>
            <a:gdLst/>
            <a:ahLst/>
            <a:cxnLst/>
            <a:rect l="l" t="t" r="r" b="b"/>
            <a:pathLst>
              <a:path w="133984" h="139064">
                <a:moveTo>
                  <a:pt x="81924" y="0"/>
                </a:moveTo>
                <a:lnTo>
                  <a:pt x="36361" y="10009"/>
                </a:lnTo>
                <a:lnTo>
                  <a:pt x="7765" y="37290"/>
                </a:lnTo>
                <a:lnTo>
                  <a:pt x="0" y="61899"/>
                </a:lnTo>
                <a:lnTo>
                  <a:pt x="1240" y="77695"/>
                </a:lnTo>
                <a:lnTo>
                  <a:pt x="19346" y="115835"/>
                </a:lnTo>
                <a:lnTo>
                  <a:pt x="53519" y="136412"/>
                </a:lnTo>
                <a:lnTo>
                  <a:pt x="71702" y="138677"/>
                </a:lnTo>
                <a:lnTo>
                  <a:pt x="86963" y="137005"/>
                </a:lnTo>
                <a:lnTo>
                  <a:pt x="120359" y="114809"/>
                </a:lnTo>
                <a:lnTo>
                  <a:pt x="133654" y="74434"/>
                </a:lnTo>
                <a:lnTo>
                  <a:pt x="132583" y="57961"/>
                </a:lnTo>
                <a:lnTo>
                  <a:pt x="116340" y="18758"/>
                </a:lnTo>
                <a:lnTo>
                  <a:pt x="81924" y="0"/>
                </a:lnTo>
                <a:close/>
              </a:path>
            </a:pathLst>
          </a:custGeom>
          <a:solidFill>
            <a:srgbClr val="009984"/>
          </a:solidFill>
        </p:spPr>
        <p:txBody>
          <a:bodyPr wrap="square" lIns="0" tIns="0" rIns="0" bIns="0" rtlCol="0"/>
          <a:lstStyle/>
          <a:p>
            <a:endParaRPr/>
          </a:p>
        </p:txBody>
      </p:sp>
      <p:sp>
        <p:nvSpPr>
          <p:cNvPr id="91" name="object 91"/>
          <p:cNvSpPr/>
          <p:nvPr/>
        </p:nvSpPr>
        <p:spPr>
          <a:xfrm>
            <a:off x="6006679" y="3009932"/>
            <a:ext cx="1122045" cy="95250"/>
          </a:xfrm>
          <a:custGeom>
            <a:avLst/>
            <a:gdLst/>
            <a:ahLst/>
            <a:cxnLst/>
            <a:rect l="l" t="t" r="r" b="b"/>
            <a:pathLst>
              <a:path w="1122045" h="95250">
                <a:moveTo>
                  <a:pt x="0" y="94691"/>
                </a:moveTo>
                <a:lnTo>
                  <a:pt x="1121511" y="0"/>
                </a:lnTo>
              </a:path>
            </a:pathLst>
          </a:custGeom>
          <a:ln w="38100">
            <a:solidFill>
              <a:srgbClr val="009984"/>
            </a:solidFill>
          </a:ln>
        </p:spPr>
        <p:txBody>
          <a:bodyPr wrap="square" lIns="0" tIns="0" rIns="0" bIns="0" rtlCol="0"/>
          <a:lstStyle/>
          <a:p>
            <a:endParaRPr/>
          </a:p>
        </p:txBody>
      </p:sp>
      <p:sp>
        <p:nvSpPr>
          <p:cNvPr id="92" name="object 92"/>
          <p:cNvSpPr/>
          <p:nvPr/>
        </p:nvSpPr>
        <p:spPr>
          <a:xfrm>
            <a:off x="7163090" y="2788913"/>
            <a:ext cx="1148080" cy="207645"/>
          </a:xfrm>
          <a:custGeom>
            <a:avLst/>
            <a:gdLst/>
            <a:ahLst/>
            <a:cxnLst/>
            <a:rect l="l" t="t" r="r" b="b"/>
            <a:pathLst>
              <a:path w="1148079" h="207644">
                <a:moveTo>
                  <a:pt x="0" y="207289"/>
                </a:moveTo>
                <a:lnTo>
                  <a:pt x="1147876" y="0"/>
                </a:lnTo>
              </a:path>
            </a:pathLst>
          </a:custGeom>
          <a:ln w="38099">
            <a:solidFill>
              <a:srgbClr val="009984"/>
            </a:solidFill>
          </a:ln>
        </p:spPr>
        <p:txBody>
          <a:bodyPr wrap="square" lIns="0" tIns="0" rIns="0" bIns="0" rtlCol="0"/>
          <a:lstStyle/>
          <a:p>
            <a:endParaRPr/>
          </a:p>
        </p:txBody>
      </p:sp>
      <p:sp>
        <p:nvSpPr>
          <p:cNvPr id="93" name="object 93"/>
          <p:cNvSpPr/>
          <p:nvPr/>
        </p:nvSpPr>
        <p:spPr>
          <a:xfrm>
            <a:off x="5586684" y="3589618"/>
            <a:ext cx="4669790" cy="0"/>
          </a:xfrm>
          <a:custGeom>
            <a:avLst/>
            <a:gdLst/>
            <a:ahLst/>
            <a:cxnLst/>
            <a:rect l="l" t="t" r="r" b="b"/>
            <a:pathLst>
              <a:path w="4669790">
                <a:moveTo>
                  <a:pt x="0" y="0"/>
                </a:moveTo>
                <a:lnTo>
                  <a:pt x="4669798" y="0"/>
                </a:lnTo>
              </a:path>
            </a:pathLst>
          </a:custGeom>
          <a:ln w="50800">
            <a:solidFill>
              <a:srgbClr val="FFFFFF"/>
            </a:solidFill>
          </a:ln>
        </p:spPr>
        <p:txBody>
          <a:bodyPr wrap="square" lIns="0" tIns="0" rIns="0" bIns="0" rtlCol="0"/>
          <a:lstStyle/>
          <a:p>
            <a:endParaRPr/>
          </a:p>
        </p:txBody>
      </p:sp>
      <p:sp>
        <p:nvSpPr>
          <p:cNvPr id="94" name="object 94"/>
          <p:cNvSpPr/>
          <p:nvPr/>
        </p:nvSpPr>
        <p:spPr>
          <a:xfrm>
            <a:off x="5914124" y="3033901"/>
            <a:ext cx="127635" cy="138430"/>
          </a:xfrm>
          <a:custGeom>
            <a:avLst/>
            <a:gdLst/>
            <a:ahLst/>
            <a:cxnLst/>
            <a:rect l="l" t="t" r="r" b="b"/>
            <a:pathLst>
              <a:path w="127635" h="138430">
                <a:moveTo>
                  <a:pt x="74925" y="0"/>
                </a:moveTo>
                <a:lnTo>
                  <a:pt x="31339" y="10771"/>
                </a:lnTo>
                <a:lnTo>
                  <a:pt x="5619" y="40432"/>
                </a:lnTo>
                <a:lnTo>
                  <a:pt x="0" y="66965"/>
                </a:lnTo>
                <a:lnTo>
                  <a:pt x="1450" y="82428"/>
                </a:lnTo>
                <a:lnTo>
                  <a:pt x="20840" y="120018"/>
                </a:lnTo>
                <a:lnTo>
                  <a:pt x="56334" y="137863"/>
                </a:lnTo>
                <a:lnTo>
                  <a:pt x="63736" y="138329"/>
                </a:lnTo>
                <a:lnTo>
                  <a:pt x="77521" y="136694"/>
                </a:lnTo>
                <a:lnTo>
                  <a:pt x="111355" y="114973"/>
                </a:lnTo>
                <a:lnTo>
                  <a:pt x="127198" y="75345"/>
                </a:lnTo>
                <a:lnTo>
                  <a:pt x="125951" y="58784"/>
                </a:lnTo>
                <a:lnTo>
                  <a:pt x="108120" y="19417"/>
                </a:lnTo>
                <a:lnTo>
                  <a:pt x="74925" y="0"/>
                </a:lnTo>
                <a:close/>
              </a:path>
            </a:pathLst>
          </a:custGeom>
          <a:solidFill>
            <a:srgbClr val="009984"/>
          </a:solidFill>
        </p:spPr>
        <p:txBody>
          <a:bodyPr wrap="square" lIns="0" tIns="0" rIns="0" bIns="0" rtlCol="0"/>
          <a:lstStyle/>
          <a:p>
            <a:endParaRPr/>
          </a:p>
        </p:txBody>
      </p:sp>
      <p:sp>
        <p:nvSpPr>
          <p:cNvPr id="95" name="object 95"/>
          <p:cNvSpPr txBox="1"/>
          <p:nvPr/>
        </p:nvSpPr>
        <p:spPr>
          <a:xfrm>
            <a:off x="8313394" y="3718821"/>
            <a:ext cx="1357630" cy="152400"/>
          </a:xfrm>
          <a:prstGeom prst="rect">
            <a:avLst/>
          </a:prstGeom>
        </p:spPr>
        <p:txBody>
          <a:bodyPr vert="horz" wrap="square" lIns="0" tIns="0" rIns="0" bIns="0" rtlCol="0">
            <a:spAutoFit/>
          </a:bodyPr>
          <a:lstStyle/>
          <a:p>
            <a:pPr marL="12700">
              <a:lnSpc>
                <a:spcPct val="100000"/>
              </a:lnSpc>
            </a:pPr>
            <a:r>
              <a:rPr sz="1000" dirty="0">
                <a:solidFill>
                  <a:srgbClr val="009984"/>
                </a:solidFill>
                <a:latin typeface="Segoe UI"/>
                <a:cs typeface="Segoe UI"/>
              </a:rPr>
              <a:t>Количество родителей</a:t>
            </a:r>
            <a:endParaRPr sz="1000">
              <a:latin typeface="Segoe UI"/>
              <a:cs typeface="Segoe UI"/>
            </a:endParaRPr>
          </a:p>
        </p:txBody>
      </p:sp>
      <p:sp>
        <p:nvSpPr>
          <p:cNvPr id="96" name="object 96"/>
          <p:cNvSpPr/>
          <p:nvPr/>
        </p:nvSpPr>
        <p:spPr>
          <a:xfrm>
            <a:off x="9659022" y="2829191"/>
            <a:ext cx="519899" cy="659260"/>
          </a:xfrm>
          <a:prstGeom prst="rect">
            <a:avLst/>
          </a:prstGeom>
          <a:blipFill>
            <a:blip r:embed="rId4" cstate="print"/>
            <a:stretch>
              <a:fillRect/>
            </a:stretch>
          </a:blipFill>
        </p:spPr>
        <p:txBody>
          <a:bodyPr wrap="square" lIns="0" tIns="0" rIns="0" bIns="0" rtlCol="0"/>
          <a:lstStyle/>
          <a:p>
            <a:endParaRPr/>
          </a:p>
        </p:txBody>
      </p:sp>
      <p:sp>
        <p:nvSpPr>
          <p:cNvPr id="97" name="object 97"/>
          <p:cNvSpPr txBox="1"/>
          <p:nvPr/>
        </p:nvSpPr>
        <p:spPr>
          <a:xfrm>
            <a:off x="5784645" y="1641019"/>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2017</a:t>
            </a:r>
            <a:endParaRPr sz="1300">
              <a:latin typeface="Segoe UI"/>
              <a:cs typeface="Segoe UI"/>
            </a:endParaRPr>
          </a:p>
        </p:txBody>
      </p:sp>
      <p:sp>
        <p:nvSpPr>
          <p:cNvPr id="98" name="object 98"/>
          <p:cNvSpPr txBox="1"/>
          <p:nvPr/>
        </p:nvSpPr>
        <p:spPr>
          <a:xfrm>
            <a:off x="8061044" y="1640854"/>
            <a:ext cx="405130" cy="190500"/>
          </a:xfrm>
          <a:prstGeom prst="rect">
            <a:avLst/>
          </a:prstGeom>
        </p:spPr>
        <p:txBody>
          <a:bodyPr vert="horz" wrap="square" lIns="0" tIns="0" rIns="0" bIns="0" rtlCol="0">
            <a:spAutoFit/>
          </a:bodyPr>
          <a:lstStyle/>
          <a:p>
            <a:pPr marL="12700">
              <a:lnSpc>
                <a:spcPct val="100000"/>
              </a:lnSpc>
            </a:pPr>
            <a:r>
              <a:rPr sz="1300" b="1" dirty="0">
                <a:solidFill>
                  <a:srgbClr val="575756"/>
                </a:solidFill>
                <a:latin typeface="Segoe UI"/>
                <a:cs typeface="Segoe UI"/>
              </a:rPr>
              <a:t>2019</a:t>
            </a:r>
            <a:endParaRPr sz="1300">
              <a:latin typeface="Segoe UI"/>
              <a:cs typeface="Segoe UI"/>
            </a:endParaRPr>
          </a:p>
        </p:txBody>
      </p:sp>
      <p:sp>
        <p:nvSpPr>
          <p:cNvPr id="99" name="object 99"/>
          <p:cNvSpPr txBox="1"/>
          <p:nvPr/>
        </p:nvSpPr>
        <p:spPr>
          <a:xfrm>
            <a:off x="6923175" y="1642505"/>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2018</a:t>
            </a:r>
            <a:endParaRPr sz="1300">
              <a:latin typeface="Segoe UI"/>
              <a:cs typeface="Segoe UI"/>
            </a:endParaRPr>
          </a:p>
        </p:txBody>
      </p:sp>
      <p:sp>
        <p:nvSpPr>
          <p:cNvPr id="100" name="object 100"/>
          <p:cNvSpPr/>
          <p:nvPr/>
        </p:nvSpPr>
        <p:spPr>
          <a:xfrm>
            <a:off x="8832852" y="1387060"/>
            <a:ext cx="0" cy="564515"/>
          </a:xfrm>
          <a:custGeom>
            <a:avLst/>
            <a:gdLst/>
            <a:ahLst/>
            <a:cxnLst/>
            <a:rect l="l" t="t" r="r" b="b"/>
            <a:pathLst>
              <a:path h="564514">
                <a:moveTo>
                  <a:pt x="0" y="0"/>
                </a:moveTo>
                <a:lnTo>
                  <a:pt x="0" y="563930"/>
                </a:lnTo>
              </a:path>
            </a:pathLst>
          </a:custGeom>
          <a:ln w="50800">
            <a:solidFill>
              <a:srgbClr val="FFFFFF"/>
            </a:solidFill>
          </a:ln>
        </p:spPr>
        <p:txBody>
          <a:bodyPr wrap="square" lIns="0" tIns="0" rIns="0" bIns="0" rtlCol="0"/>
          <a:lstStyle/>
          <a:p>
            <a:endParaRPr/>
          </a:p>
        </p:txBody>
      </p:sp>
      <p:sp>
        <p:nvSpPr>
          <p:cNvPr id="101" name="object 101"/>
          <p:cNvSpPr/>
          <p:nvPr/>
        </p:nvSpPr>
        <p:spPr>
          <a:xfrm>
            <a:off x="6537091" y="1365827"/>
            <a:ext cx="0" cy="603250"/>
          </a:xfrm>
          <a:custGeom>
            <a:avLst/>
            <a:gdLst/>
            <a:ahLst/>
            <a:cxnLst/>
            <a:rect l="l" t="t" r="r" b="b"/>
            <a:pathLst>
              <a:path h="603250">
                <a:moveTo>
                  <a:pt x="0" y="0"/>
                </a:moveTo>
                <a:lnTo>
                  <a:pt x="0" y="602996"/>
                </a:lnTo>
              </a:path>
            </a:pathLst>
          </a:custGeom>
          <a:ln w="50800">
            <a:solidFill>
              <a:srgbClr val="FFFFFF"/>
            </a:solidFill>
          </a:ln>
        </p:spPr>
        <p:txBody>
          <a:bodyPr wrap="square" lIns="0" tIns="0" rIns="0" bIns="0" rtlCol="0"/>
          <a:lstStyle/>
          <a:p>
            <a:endParaRPr/>
          </a:p>
        </p:txBody>
      </p:sp>
      <p:sp>
        <p:nvSpPr>
          <p:cNvPr id="102" name="object 102"/>
          <p:cNvSpPr/>
          <p:nvPr/>
        </p:nvSpPr>
        <p:spPr>
          <a:xfrm>
            <a:off x="7714288" y="1435529"/>
            <a:ext cx="0" cy="509270"/>
          </a:xfrm>
          <a:custGeom>
            <a:avLst/>
            <a:gdLst/>
            <a:ahLst/>
            <a:cxnLst/>
            <a:rect l="l" t="t" r="r" b="b"/>
            <a:pathLst>
              <a:path h="509269">
                <a:moveTo>
                  <a:pt x="0" y="0"/>
                </a:moveTo>
                <a:lnTo>
                  <a:pt x="0" y="508800"/>
                </a:lnTo>
              </a:path>
            </a:pathLst>
          </a:custGeom>
          <a:ln w="50800">
            <a:solidFill>
              <a:srgbClr val="FFFFFF"/>
            </a:solidFill>
          </a:ln>
        </p:spPr>
        <p:txBody>
          <a:bodyPr wrap="square" lIns="0" tIns="0" rIns="0" bIns="0" rtlCol="0"/>
          <a:lstStyle/>
          <a:p>
            <a:endParaRPr/>
          </a:p>
        </p:txBody>
      </p:sp>
      <p:sp>
        <p:nvSpPr>
          <p:cNvPr id="103" name="object 103"/>
          <p:cNvSpPr txBox="1"/>
          <p:nvPr/>
        </p:nvSpPr>
        <p:spPr>
          <a:xfrm>
            <a:off x="6330495" y="3734982"/>
            <a:ext cx="1068070" cy="152400"/>
          </a:xfrm>
          <a:prstGeom prst="rect">
            <a:avLst/>
          </a:prstGeom>
        </p:spPr>
        <p:txBody>
          <a:bodyPr vert="horz" wrap="square" lIns="0" tIns="0" rIns="0" bIns="0" rtlCol="0">
            <a:spAutoFit/>
          </a:bodyPr>
          <a:lstStyle/>
          <a:p>
            <a:pPr marL="12700">
              <a:lnSpc>
                <a:spcPct val="100000"/>
              </a:lnSpc>
            </a:pPr>
            <a:r>
              <a:rPr sz="1000" dirty="0">
                <a:solidFill>
                  <a:srgbClr val="009984"/>
                </a:solidFill>
                <a:latin typeface="Segoe UI"/>
                <a:cs typeface="Segoe UI"/>
              </a:rPr>
              <a:t>Количество детей</a:t>
            </a:r>
            <a:endParaRPr sz="1000">
              <a:latin typeface="Segoe UI"/>
              <a:cs typeface="Segoe UI"/>
            </a:endParaRPr>
          </a:p>
        </p:txBody>
      </p:sp>
      <p:sp>
        <p:nvSpPr>
          <p:cNvPr id="104" name="object 104"/>
          <p:cNvSpPr/>
          <p:nvPr/>
        </p:nvSpPr>
        <p:spPr>
          <a:xfrm>
            <a:off x="6032839" y="3728972"/>
            <a:ext cx="114935" cy="130175"/>
          </a:xfrm>
          <a:custGeom>
            <a:avLst/>
            <a:gdLst/>
            <a:ahLst/>
            <a:cxnLst/>
            <a:rect l="l" t="t" r="r" b="b"/>
            <a:pathLst>
              <a:path w="114935" h="130175">
                <a:moveTo>
                  <a:pt x="66682" y="0"/>
                </a:moveTo>
                <a:lnTo>
                  <a:pt x="24989" y="12282"/>
                </a:lnTo>
                <a:lnTo>
                  <a:pt x="2484" y="44870"/>
                </a:lnTo>
                <a:lnTo>
                  <a:pt x="0" y="58642"/>
                </a:lnTo>
                <a:lnTo>
                  <a:pt x="1356" y="75221"/>
                </a:lnTo>
                <a:lnTo>
                  <a:pt x="20269" y="113640"/>
                </a:lnTo>
                <a:lnTo>
                  <a:pt x="57712" y="129615"/>
                </a:lnTo>
                <a:lnTo>
                  <a:pt x="71244" y="127827"/>
                </a:lnTo>
                <a:lnTo>
                  <a:pt x="103529" y="104327"/>
                </a:lnTo>
                <a:lnTo>
                  <a:pt x="114446" y="77693"/>
                </a:lnTo>
                <a:lnTo>
                  <a:pt x="113598" y="59611"/>
                </a:lnTo>
                <a:lnTo>
                  <a:pt x="97467" y="18623"/>
                </a:lnTo>
                <a:lnTo>
                  <a:pt x="66682" y="0"/>
                </a:lnTo>
                <a:close/>
              </a:path>
            </a:pathLst>
          </a:custGeom>
          <a:solidFill>
            <a:srgbClr val="FFFFFF"/>
          </a:solidFill>
        </p:spPr>
        <p:txBody>
          <a:bodyPr wrap="square" lIns="0" tIns="0" rIns="0" bIns="0" rtlCol="0"/>
          <a:lstStyle/>
          <a:p>
            <a:endParaRPr/>
          </a:p>
        </p:txBody>
      </p:sp>
      <p:sp>
        <p:nvSpPr>
          <p:cNvPr id="105" name="object 105"/>
          <p:cNvSpPr/>
          <p:nvPr/>
        </p:nvSpPr>
        <p:spPr>
          <a:xfrm>
            <a:off x="6032839" y="3728972"/>
            <a:ext cx="114935" cy="130175"/>
          </a:xfrm>
          <a:custGeom>
            <a:avLst/>
            <a:gdLst/>
            <a:ahLst/>
            <a:cxnLst/>
            <a:rect l="l" t="t" r="r" b="b"/>
            <a:pathLst>
              <a:path w="114935" h="130175">
                <a:moveTo>
                  <a:pt x="57712" y="129615"/>
                </a:moveTo>
                <a:lnTo>
                  <a:pt x="94520" y="114768"/>
                </a:lnTo>
                <a:lnTo>
                  <a:pt x="114446" y="77693"/>
                </a:lnTo>
                <a:lnTo>
                  <a:pt x="113598" y="59611"/>
                </a:lnTo>
                <a:lnTo>
                  <a:pt x="97467" y="18623"/>
                </a:lnTo>
                <a:lnTo>
                  <a:pt x="66682" y="0"/>
                </a:lnTo>
                <a:lnTo>
                  <a:pt x="50921" y="1266"/>
                </a:lnTo>
                <a:lnTo>
                  <a:pt x="15140" y="21346"/>
                </a:lnTo>
                <a:lnTo>
                  <a:pt x="0" y="58642"/>
                </a:lnTo>
                <a:lnTo>
                  <a:pt x="1356" y="75221"/>
                </a:lnTo>
                <a:lnTo>
                  <a:pt x="20269" y="113640"/>
                </a:lnTo>
                <a:lnTo>
                  <a:pt x="57712" y="129615"/>
                </a:lnTo>
                <a:close/>
              </a:path>
            </a:pathLst>
          </a:custGeom>
          <a:ln w="12700">
            <a:solidFill>
              <a:srgbClr val="009984"/>
            </a:solidFill>
          </a:ln>
        </p:spPr>
        <p:txBody>
          <a:bodyPr wrap="square" lIns="0" tIns="0" rIns="0" bIns="0" rtlCol="0"/>
          <a:lstStyle/>
          <a:p>
            <a:endParaRPr/>
          </a:p>
        </p:txBody>
      </p:sp>
      <p:sp>
        <p:nvSpPr>
          <p:cNvPr id="106" name="object 106"/>
          <p:cNvSpPr/>
          <p:nvPr/>
        </p:nvSpPr>
        <p:spPr>
          <a:xfrm>
            <a:off x="8030059" y="3761580"/>
            <a:ext cx="128270" cy="138430"/>
          </a:xfrm>
          <a:custGeom>
            <a:avLst/>
            <a:gdLst/>
            <a:ahLst/>
            <a:cxnLst/>
            <a:rect l="l" t="t" r="r" b="b"/>
            <a:pathLst>
              <a:path w="128270" h="138429">
                <a:moveTo>
                  <a:pt x="76132" y="0"/>
                </a:moveTo>
                <a:lnTo>
                  <a:pt x="32059" y="10477"/>
                </a:lnTo>
                <a:lnTo>
                  <a:pt x="5950" y="39621"/>
                </a:lnTo>
                <a:lnTo>
                  <a:pt x="0" y="65772"/>
                </a:lnTo>
                <a:lnTo>
                  <a:pt x="1417" y="81422"/>
                </a:lnTo>
                <a:lnTo>
                  <a:pt x="20515" y="119307"/>
                </a:lnTo>
                <a:lnTo>
                  <a:pt x="55612" y="137583"/>
                </a:lnTo>
                <a:lnTo>
                  <a:pt x="64238" y="138206"/>
                </a:lnTo>
                <a:lnTo>
                  <a:pt x="78091" y="136584"/>
                </a:lnTo>
                <a:lnTo>
                  <a:pt x="112125" y="115014"/>
                </a:lnTo>
                <a:lnTo>
                  <a:pt x="128194" y="75626"/>
                </a:lnTo>
                <a:lnTo>
                  <a:pt x="126968" y="59037"/>
                </a:lnTo>
                <a:lnTo>
                  <a:pt x="109235" y="19617"/>
                </a:lnTo>
                <a:lnTo>
                  <a:pt x="76132" y="0"/>
                </a:lnTo>
                <a:close/>
              </a:path>
            </a:pathLst>
          </a:custGeom>
          <a:solidFill>
            <a:srgbClr val="009984"/>
          </a:solidFill>
        </p:spPr>
        <p:txBody>
          <a:bodyPr wrap="square" lIns="0" tIns="0" rIns="0" bIns="0" rtlCol="0"/>
          <a:lstStyle/>
          <a:p>
            <a:endParaRPr/>
          </a:p>
        </p:txBody>
      </p:sp>
      <p:sp>
        <p:nvSpPr>
          <p:cNvPr id="107" name="object 107"/>
          <p:cNvSpPr txBox="1"/>
          <p:nvPr/>
        </p:nvSpPr>
        <p:spPr>
          <a:xfrm>
            <a:off x="8099335" y="2290520"/>
            <a:ext cx="310515"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188</a:t>
            </a:r>
            <a:endParaRPr sz="1300">
              <a:latin typeface="Segoe UI"/>
              <a:cs typeface="Segoe UI"/>
            </a:endParaRPr>
          </a:p>
        </p:txBody>
      </p:sp>
      <p:sp>
        <p:nvSpPr>
          <p:cNvPr id="108" name="object 108"/>
          <p:cNvSpPr/>
          <p:nvPr/>
        </p:nvSpPr>
        <p:spPr>
          <a:xfrm>
            <a:off x="7132951" y="2182049"/>
            <a:ext cx="1162685" cy="461009"/>
          </a:xfrm>
          <a:custGeom>
            <a:avLst/>
            <a:gdLst/>
            <a:ahLst/>
            <a:cxnLst/>
            <a:rect l="l" t="t" r="r" b="b"/>
            <a:pathLst>
              <a:path w="1162684" h="461010">
                <a:moveTo>
                  <a:pt x="0" y="460463"/>
                </a:moveTo>
                <a:lnTo>
                  <a:pt x="1162265" y="0"/>
                </a:lnTo>
              </a:path>
            </a:pathLst>
          </a:custGeom>
          <a:ln w="38100">
            <a:solidFill>
              <a:srgbClr val="FFFFFF"/>
            </a:solidFill>
          </a:ln>
        </p:spPr>
        <p:txBody>
          <a:bodyPr wrap="square" lIns="0" tIns="0" rIns="0" bIns="0" rtlCol="0"/>
          <a:lstStyle/>
          <a:p>
            <a:endParaRPr/>
          </a:p>
        </p:txBody>
      </p:sp>
      <p:sp>
        <p:nvSpPr>
          <p:cNvPr id="109" name="object 109"/>
          <p:cNvSpPr/>
          <p:nvPr/>
        </p:nvSpPr>
        <p:spPr>
          <a:xfrm>
            <a:off x="8198605" y="2128740"/>
            <a:ext cx="127635" cy="138430"/>
          </a:xfrm>
          <a:custGeom>
            <a:avLst/>
            <a:gdLst/>
            <a:ahLst/>
            <a:cxnLst/>
            <a:rect l="l" t="t" r="r" b="b"/>
            <a:pathLst>
              <a:path w="127634" h="138430">
                <a:moveTo>
                  <a:pt x="74925" y="0"/>
                </a:moveTo>
                <a:lnTo>
                  <a:pt x="31339" y="10771"/>
                </a:lnTo>
                <a:lnTo>
                  <a:pt x="5619" y="40432"/>
                </a:lnTo>
                <a:lnTo>
                  <a:pt x="0" y="66965"/>
                </a:lnTo>
                <a:lnTo>
                  <a:pt x="1450" y="82428"/>
                </a:lnTo>
                <a:lnTo>
                  <a:pt x="20840" y="120018"/>
                </a:lnTo>
                <a:lnTo>
                  <a:pt x="56334" y="137863"/>
                </a:lnTo>
                <a:lnTo>
                  <a:pt x="63736" y="138329"/>
                </a:lnTo>
                <a:lnTo>
                  <a:pt x="77521" y="136694"/>
                </a:lnTo>
                <a:lnTo>
                  <a:pt x="111355" y="114973"/>
                </a:lnTo>
                <a:lnTo>
                  <a:pt x="127198" y="75345"/>
                </a:lnTo>
                <a:lnTo>
                  <a:pt x="125951" y="58784"/>
                </a:lnTo>
                <a:lnTo>
                  <a:pt x="108120" y="19417"/>
                </a:lnTo>
                <a:lnTo>
                  <a:pt x="74925" y="0"/>
                </a:lnTo>
                <a:close/>
              </a:path>
            </a:pathLst>
          </a:custGeom>
          <a:solidFill>
            <a:srgbClr val="FFFFFF"/>
          </a:solidFill>
        </p:spPr>
        <p:txBody>
          <a:bodyPr wrap="square" lIns="0" tIns="0" rIns="0" bIns="0" rtlCol="0"/>
          <a:lstStyle/>
          <a:p>
            <a:endParaRPr/>
          </a:p>
        </p:txBody>
      </p:sp>
      <p:sp>
        <p:nvSpPr>
          <p:cNvPr id="110" name="object 110"/>
          <p:cNvSpPr txBox="1"/>
          <p:nvPr/>
        </p:nvSpPr>
        <p:spPr>
          <a:xfrm>
            <a:off x="9185318" y="1640889"/>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2020</a:t>
            </a:r>
            <a:endParaRPr sz="1300">
              <a:latin typeface="Segoe UI"/>
              <a:cs typeface="Segoe UI"/>
            </a:endParaRPr>
          </a:p>
        </p:txBody>
      </p:sp>
      <p:sp>
        <p:nvSpPr>
          <p:cNvPr id="111" name="object 111"/>
          <p:cNvSpPr txBox="1"/>
          <p:nvPr/>
        </p:nvSpPr>
        <p:spPr>
          <a:xfrm>
            <a:off x="9218338" y="3249954"/>
            <a:ext cx="310515" cy="190500"/>
          </a:xfrm>
          <a:prstGeom prst="rect">
            <a:avLst/>
          </a:prstGeom>
        </p:spPr>
        <p:txBody>
          <a:bodyPr vert="horz" wrap="square" lIns="0" tIns="0" rIns="0" bIns="0" rtlCol="0">
            <a:spAutoFit/>
          </a:bodyPr>
          <a:lstStyle/>
          <a:p>
            <a:pPr marL="12700">
              <a:lnSpc>
                <a:spcPct val="100000"/>
              </a:lnSpc>
            </a:pPr>
            <a:r>
              <a:rPr sz="1300" b="1" spc="-5" dirty="0">
                <a:solidFill>
                  <a:srgbClr val="009984"/>
                </a:solidFill>
                <a:latin typeface="Segoe UI"/>
                <a:cs typeface="Segoe UI"/>
              </a:rPr>
              <a:t>110</a:t>
            </a:r>
            <a:endParaRPr sz="1300">
              <a:latin typeface="Segoe UI"/>
              <a:cs typeface="Segoe UI"/>
            </a:endParaRPr>
          </a:p>
        </p:txBody>
      </p:sp>
      <p:sp>
        <p:nvSpPr>
          <p:cNvPr id="112" name="object 112"/>
          <p:cNvSpPr txBox="1"/>
          <p:nvPr/>
        </p:nvSpPr>
        <p:spPr>
          <a:xfrm>
            <a:off x="9225272" y="2345866"/>
            <a:ext cx="310515"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139</a:t>
            </a:r>
            <a:endParaRPr sz="1300">
              <a:latin typeface="Segoe UI"/>
              <a:cs typeface="Segoe UI"/>
            </a:endParaRPr>
          </a:p>
        </p:txBody>
      </p:sp>
      <p:sp>
        <p:nvSpPr>
          <p:cNvPr id="113" name="object 113"/>
          <p:cNvSpPr/>
          <p:nvPr/>
        </p:nvSpPr>
        <p:spPr>
          <a:xfrm>
            <a:off x="9317135" y="2568067"/>
            <a:ext cx="134620" cy="138430"/>
          </a:xfrm>
          <a:custGeom>
            <a:avLst/>
            <a:gdLst/>
            <a:ahLst/>
            <a:cxnLst/>
            <a:rect l="l" t="t" r="r" b="b"/>
            <a:pathLst>
              <a:path w="134620" h="138430">
                <a:moveTo>
                  <a:pt x="83071" y="0"/>
                </a:moveTo>
                <a:lnTo>
                  <a:pt x="36897" y="9596"/>
                </a:lnTo>
                <a:lnTo>
                  <a:pt x="8040" y="36305"/>
                </a:lnTo>
                <a:lnTo>
                  <a:pt x="0" y="60506"/>
                </a:lnTo>
                <a:lnTo>
                  <a:pt x="1178" y="76571"/>
                </a:lnTo>
                <a:lnTo>
                  <a:pt x="18917" y="115173"/>
                </a:lnTo>
                <a:lnTo>
                  <a:pt x="52549" y="135990"/>
                </a:lnTo>
                <a:lnTo>
                  <a:pt x="71122" y="138392"/>
                </a:lnTo>
                <a:lnTo>
                  <a:pt x="86234" y="136752"/>
                </a:lnTo>
                <a:lnTo>
                  <a:pt x="120152" y="114954"/>
                </a:lnTo>
                <a:lnTo>
                  <a:pt x="134377" y="75207"/>
                </a:lnTo>
                <a:lnTo>
                  <a:pt x="133299" y="58656"/>
                </a:lnTo>
                <a:lnTo>
                  <a:pt x="116918" y="19309"/>
                </a:lnTo>
                <a:lnTo>
                  <a:pt x="83071" y="0"/>
                </a:lnTo>
                <a:close/>
              </a:path>
            </a:pathLst>
          </a:custGeom>
          <a:solidFill>
            <a:srgbClr val="FFFFFF"/>
          </a:solidFill>
        </p:spPr>
        <p:txBody>
          <a:bodyPr wrap="square" lIns="0" tIns="0" rIns="0" bIns="0" rtlCol="0"/>
          <a:lstStyle/>
          <a:p>
            <a:endParaRPr/>
          </a:p>
        </p:txBody>
      </p:sp>
      <p:sp>
        <p:nvSpPr>
          <p:cNvPr id="114" name="object 114"/>
          <p:cNvSpPr/>
          <p:nvPr/>
        </p:nvSpPr>
        <p:spPr>
          <a:xfrm>
            <a:off x="9316335" y="3064013"/>
            <a:ext cx="135255" cy="138430"/>
          </a:xfrm>
          <a:custGeom>
            <a:avLst/>
            <a:gdLst/>
            <a:ahLst/>
            <a:cxnLst/>
            <a:rect l="l" t="t" r="r" b="b"/>
            <a:pathLst>
              <a:path w="135254" h="138430">
                <a:moveTo>
                  <a:pt x="84056" y="0"/>
                </a:moveTo>
                <a:lnTo>
                  <a:pt x="37495" y="9366"/>
                </a:lnTo>
                <a:lnTo>
                  <a:pt x="8316" y="35664"/>
                </a:lnTo>
                <a:lnTo>
                  <a:pt x="0" y="59553"/>
                </a:lnTo>
                <a:lnTo>
                  <a:pt x="1127" y="75741"/>
                </a:lnTo>
                <a:lnTo>
                  <a:pt x="18604" y="114563"/>
                </a:lnTo>
                <a:lnTo>
                  <a:pt x="51905" y="135648"/>
                </a:lnTo>
                <a:lnTo>
                  <a:pt x="71465" y="138291"/>
                </a:lnTo>
                <a:lnTo>
                  <a:pt x="86630" y="136661"/>
                </a:lnTo>
                <a:lnTo>
                  <a:pt x="120730" y="114993"/>
                </a:lnTo>
                <a:lnTo>
                  <a:pt x="135150" y="75452"/>
                </a:lnTo>
                <a:lnTo>
                  <a:pt x="134084" y="58876"/>
                </a:lnTo>
                <a:lnTo>
                  <a:pt x="117774" y="19483"/>
                </a:lnTo>
                <a:lnTo>
                  <a:pt x="84056" y="0"/>
                </a:lnTo>
                <a:close/>
              </a:path>
            </a:pathLst>
          </a:custGeom>
          <a:solidFill>
            <a:srgbClr val="009984"/>
          </a:solidFill>
        </p:spPr>
        <p:txBody>
          <a:bodyPr wrap="square" lIns="0" tIns="0" rIns="0" bIns="0" rtlCol="0"/>
          <a:lstStyle/>
          <a:p>
            <a:endParaRPr/>
          </a:p>
        </p:txBody>
      </p:sp>
      <p:sp>
        <p:nvSpPr>
          <p:cNvPr id="115" name="object 115"/>
          <p:cNvSpPr/>
          <p:nvPr/>
        </p:nvSpPr>
        <p:spPr>
          <a:xfrm>
            <a:off x="8261493" y="2199958"/>
            <a:ext cx="1162685" cy="461009"/>
          </a:xfrm>
          <a:custGeom>
            <a:avLst/>
            <a:gdLst/>
            <a:ahLst/>
            <a:cxnLst/>
            <a:rect l="l" t="t" r="r" b="b"/>
            <a:pathLst>
              <a:path w="1162684" h="461010">
                <a:moveTo>
                  <a:pt x="1162265" y="460438"/>
                </a:moveTo>
                <a:lnTo>
                  <a:pt x="0" y="0"/>
                </a:lnTo>
              </a:path>
            </a:pathLst>
          </a:custGeom>
          <a:ln w="38100">
            <a:solidFill>
              <a:srgbClr val="FFFFFF"/>
            </a:solidFill>
          </a:ln>
        </p:spPr>
        <p:txBody>
          <a:bodyPr wrap="square" lIns="0" tIns="0" rIns="0" bIns="0" rtlCol="0"/>
          <a:lstStyle/>
          <a:p>
            <a:endParaRPr/>
          </a:p>
        </p:txBody>
      </p:sp>
      <p:sp>
        <p:nvSpPr>
          <p:cNvPr id="116" name="object 116"/>
          <p:cNvSpPr/>
          <p:nvPr/>
        </p:nvSpPr>
        <p:spPr>
          <a:xfrm>
            <a:off x="8282123" y="2797642"/>
            <a:ext cx="1121410" cy="336550"/>
          </a:xfrm>
          <a:custGeom>
            <a:avLst/>
            <a:gdLst/>
            <a:ahLst/>
            <a:cxnLst/>
            <a:rect l="l" t="t" r="r" b="b"/>
            <a:pathLst>
              <a:path w="1121409" h="336550">
                <a:moveTo>
                  <a:pt x="1121016" y="336499"/>
                </a:moveTo>
                <a:lnTo>
                  <a:pt x="0" y="0"/>
                </a:lnTo>
              </a:path>
            </a:pathLst>
          </a:custGeom>
          <a:ln w="38100">
            <a:solidFill>
              <a:srgbClr val="009984"/>
            </a:solidFill>
          </a:ln>
        </p:spPr>
        <p:txBody>
          <a:bodyPr wrap="square" lIns="0" tIns="0" rIns="0" bIns="0" rtlCol="0"/>
          <a:lstStyle/>
          <a:p>
            <a:endParaRPr/>
          </a:p>
        </p:txBody>
      </p:sp>
      <p:sp>
        <p:nvSpPr>
          <p:cNvPr id="117" name="object 117"/>
          <p:cNvSpPr/>
          <p:nvPr/>
        </p:nvSpPr>
        <p:spPr>
          <a:xfrm>
            <a:off x="5570081" y="1944348"/>
            <a:ext cx="4677410" cy="0"/>
          </a:xfrm>
          <a:custGeom>
            <a:avLst/>
            <a:gdLst/>
            <a:ahLst/>
            <a:cxnLst/>
            <a:rect l="l" t="t" r="r" b="b"/>
            <a:pathLst>
              <a:path w="4677409">
                <a:moveTo>
                  <a:pt x="0" y="0"/>
                </a:moveTo>
                <a:lnTo>
                  <a:pt x="4676914" y="0"/>
                </a:lnTo>
              </a:path>
            </a:pathLst>
          </a:custGeom>
          <a:ln w="50800">
            <a:solidFill>
              <a:srgbClr val="FFFFFF"/>
            </a:solidFill>
          </a:ln>
        </p:spPr>
        <p:txBody>
          <a:bodyPr wrap="square" lIns="0" tIns="0" rIns="0" bIns="0" rtlCol="0"/>
          <a:lstStyle/>
          <a:p>
            <a:endParaRPr/>
          </a:p>
        </p:txBody>
      </p:sp>
      <p:sp>
        <p:nvSpPr>
          <p:cNvPr id="118" name="object 118"/>
          <p:cNvSpPr/>
          <p:nvPr/>
        </p:nvSpPr>
        <p:spPr>
          <a:xfrm>
            <a:off x="3041116" y="6291630"/>
            <a:ext cx="4965065" cy="444500"/>
          </a:xfrm>
          <a:custGeom>
            <a:avLst/>
            <a:gdLst/>
            <a:ahLst/>
            <a:cxnLst/>
            <a:rect l="l" t="t" r="r" b="b"/>
            <a:pathLst>
              <a:path w="4965065" h="444500">
                <a:moveTo>
                  <a:pt x="0" y="444296"/>
                </a:moveTo>
                <a:lnTo>
                  <a:pt x="4964684" y="444296"/>
                </a:lnTo>
                <a:lnTo>
                  <a:pt x="4964684" y="0"/>
                </a:lnTo>
                <a:lnTo>
                  <a:pt x="0" y="0"/>
                </a:lnTo>
                <a:lnTo>
                  <a:pt x="0" y="444296"/>
                </a:lnTo>
                <a:close/>
              </a:path>
            </a:pathLst>
          </a:custGeom>
          <a:solidFill>
            <a:srgbClr val="E0E5F5"/>
          </a:solidFill>
        </p:spPr>
        <p:txBody>
          <a:bodyPr wrap="square" lIns="0" tIns="0" rIns="0" bIns="0" rtlCol="0"/>
          <a:lstStyle/>
          <a:p>
            <a:endParaRPr/>
          </a:p>
        </p:txBody>
      </p:sp>
      <p:sp>
        <p:nvSpPr>
          <p:cNvPr id="119" name="object 119"/>
          <p:cNvSpPr/>
          <p:nvPr/>
        </p:nvSpPr>
        <p:spPr>
          <a:xfrm>
            <a:off x="3041116" y="4716475"/>
            <a:ext cx="4965700" cy="1566545"/>
          </a:xfrm>
          <a:custGeom>
            <a:avLst/>
            <a:gdLst/>
            <a:ahLst/>
            <a:cxnLst/>
            <a:rect l="l" t="t" r="r" b="b"/>
            <a:pathLst>
              <a:path w="4965700" h="1566545">
                <a:moveTo>
                  <a:pt x="0" y="1566163"/>
                </a:moveTo>
                <a:lnTo>
                  <a:pt x="4965674" y="1566163"/>
                </a:lnTo>
                <a:lnTo>
                  <a:pt x="4965674" y="0"/>
                </a:lnTo>
                <a:lnTo>
                  <a:pt x="0" y="0"/>
                </a:lnTo>
                <a:lnTo>
                  <a:pt x="0" y="1566163"/>
                </a:lnTo>
                <a:close/>
              </a:path>
            </a:pathLst>
          </a:custGeom>
          <a:solidFill>
            <a:srgbClr val="9FB3DD"/>
          </a:solidFill>
        </p:spPr>
        <p:txBody>
          <a:bodyPr wrap="square" lIns="0" tIns="0" rIns="0" bIns="0" rtlCol="0"/>
          <a:lstStyle/>
          <a:p>
            <a:endParaRPr/>
          </a:p>
        </p:txBody>
      </p:sp>
      <p:sp>
        <p:nvSpPr>
          <p:cNvPr id="120" name="object 120"/>
          <p:cNvSpPr txBox="1"/>
          <p:nvPr/>
        </p:nvSpPr>
        <p:spPr>
          <a:xfrm>
            <a:off x="7207170" y="6454941"/>
            <a:ext cx="405130" cy="190500"/>
          </a:xfrm>
          <a:prstGeom prst="rect">
            <a:avLst/>
          </a:prstGeom>
        </p:spPr>
        <p:txBody>
          <a:bodyPr vert="horz" wrap="square" lIns="0" tIns="0" rIns="0" bIns="0" rtlCol="0">
            <a:spAutoFit/>
          </a:bodyPr>
          <a:lstStyle/>
          <a:p>
            <a:pPr marL="12700">
              <a:lnSpc>
                <a:spcPct val="100000"/>
              </a:lnSpc>
            </a:pPr>
            <a:r>
              <a:rPr sz="1300" b="1" spc="-5" dirty="0">
                <a:solidFill>
                  <a:srgbClr val="575756"/>
                </a:solidFill>
                <a:latin typeface="Segoe UI"/>
                <a:cs typeface="Segoe UI"/>
              </a:rPr>
              <a:t>2020</a:t>
            </a:r>
            <a:endParaRPr sz="1300">
              <a:latin typeface="Segoe UI"/>
              <a:cs typeface="Segoe UI"/>
            </a:endParaRPr>
          </a:p>
        </p:txBody>
      </p:sp>
      <p:sp>
        <p:nvSpPr>
          <p:cNvPr id="121" name="object 121"/>
          <p:cNvSpPr txBox="1"/>
          <p:nvPr/>
        </p:nvSpPr>
        <p:spPr>
          <a:xfrm>
            <a:off x="3454942" y="6463031"/>
            <a:ext cx="2943225" cy="190500"/>
          </a:xfrm>
          <a:prstGeom prst="rect">
            <a:avLst/>
          </a:prstGeom>
        </p:spPr>
        <p:txBody>
          <a:bodyPr vert="horz" wrap="square" lIns="0" tIns="0" rIns="0" bIns="0" rtlCol="0">
            <a:spAutoFit/>
          </a:bodyPr>
          <a:lstStyle/>
          <a:p>
            <a:pPr marL="12700">
              <a:lnSpc>
                <a:spcPct val="100000"/>
              </a:lnSpc>
              <a:tabLst>
                <a:tab pos="1292225" algn="l"/>
                <a:tab pos="2550160" algn="l"/>
              </a:tabLst>
            </a:pP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a:t>
            </a:r>
            <a:endParaRPr sz="1300">
              <a:latin typeface="Segoe UI"/>
              <a:cs typeface="Segoe UI"/>
            </a:endParaRPr>
          </a:p>
        </p:txBody>
      </p:sp>
      <p:sp>
        <p:nvSpPr>
          <p:cNvPr id="122" name="object 122"/>
          <p:cNvSpPr/>
          <p:nvPr/>
        </p:nvSpPr>
        <p:spPr>
          <a:xfrm>
            <a:off x="4284543" y="6291618"/>
            <a:ext cx="0" cy="557530"/>
          </a:xfrm>
          <a:custGeom>
            <a:avLst/>
            <a:gdLst/>
            <a:ahLst/>
            <a:cxnLst/>
            <a:rect l="l" t="t" r="r" b="b"/>
            <a:pathLst>
              <a:path h="557529">
                <a:moveTo>
                  <a:pt x="0" y="0"/>
                </a:moveTo>
                <a:lnTo>
                  <a:pt x="0" y="557009"/>
                </a:lnTo>
              </a:path>
            </a:pathLst>
          </a:custGeom>
          <a:ln w="50800">
            <a:solidFill>
              <a:srgbClr val="FFFFFF"/>
            </a:solidFill>
          </a:ln>
        </p:spPr>
        <p:txBody>
          <a:bodyPr wrap="square" lIns="0" tIns="0" rIns="0" bIns="0" rtlCol="0"/>
          <a:lstStyle/>
          <a:p>
            <a:endParaRPr/>
          </a:p>
        </p:txBody>
      </p:sp>
      <p:sp>
        <p:nvSpPr>
          <p:cNvPr id="123" name="object 123"/>
          <p:cNvSpPr/>
          <p:nvPr/>
        </p:nvSpPr>
        <p:spPr>
          <a:xfrm>
            <a:off x="5590480" y="6282637"/>
            <a:ext cx="0" cy="559435"/>
          </a:xfrm>
          <a:custGeom>
            <a:avLst/>
            <a:gdLst/>
            <a:ahLst/>
            <a:cxnLst/>
            <a:rect l="l" t="t" r="r" b="b"/>
            <a:pathLst>
              <a:path h="559434">
                <a:moveTo>
                  <a:pt x="0" y="0"/>
                </a:moveTo>
                <a:lnTo>
                  <a:pt x="0" y="559003"/>
                </a:lnTo>
              </a:path>
            </a:pathLst>
          </a:custGeom>
          <a:ln w="50800">
            <a:solidFill>
              <a:srgbClr val="FFFFFF"/>
            </a:solidFill>
          </a:ln>
        </p:spPr>
        <p:txBody>
          <a:bodyPr wrap="square" lIns="0" tIns="0" rIns="0" bIns="0" rtlCol="0"/>
          <a:lstStyle/>
          <a:p>
            <a:endParaRPr/>
          </a:p>
        </p:txBody>
      </p:sp>
      <p:sp>
        <p:nvSpPr>
          <p:cNvPr id="124" name="object 124"/>
          <p:cNvSpPr/>
          <p:nvPr/>
        </p:nvSpPr>
        <p:spPr>
          <a:xfrm>
            <a:off x="6812796" y="6282637"/>
            <a:ext cx="0" cy="562610"/>
          </a:xfrm>
          <a:custGeom>
            <a:avLst/>
            <a:gdLst/>
            <a:ahLst/>
            <a:cxnLst/>
            <a:rect l="l" t="t" r="r" b="b"/>
            <a:pathLst>
              <a:path h="562609">
                <a:moveTo>
                  <a:pt x="0" y="0"/>
                </a:moveTo>
                <a:lnTo>
                  <a:pt x="0" y="562076"/>
                </a:lnTo>
              </a:path>
            </a:pathLst>
          </a:custGeom>
          <a:ln w="50800">
            <a:solidFill>
              <a:srgbClr val="FFFFFF"/>
            </a:solidFill>
          </a:ln>
        </p:spPr>
        <p:txBody>
          <a:bodyPr wrap="square" lIns="0" tIns="0" rIns="0" bIns="0" rtlCol="0"/>
          <a:lstStyle/>
          <a:p>
            <a:endParaRPr/>
          </a:p>
        </p:txBody>
      </p:sp>
      <p:sp>
        <p:nvSpPr>
          <p:cNvPr id="125" name="object 125"/>
          <p:cNvSpPr/>
          <p:nvPr/>
        </p:nvSpPr>
        <p:spPr>
          <a:xfrm>
            <a:off x="2966798" y="6291618"/>
            <a:ext cx="5184775" cy="0"/>
          </a:xfrm>
          <a:custGeom>
            <a:avLst/>
            <a:gdLst/>
            <a:ahLst/>
            <a:cxnLst/>
            <a:rect l="l" t="t" r="r" b="b"/>
            <a:pathLst>
              <a:path w="5184775">
                <a:moveTo>
                  <a:pt x="0" y="0"/>
                </a:moveTo>
                <a:lnTo>
                  <a:pt x="5184216" y="0"/>
                </a:lnTo>
              </a:path>
            </a:pathLst>
          </a:custGeom>
          <a:ln w="50800">
            <a:solidFill>
              <a:srgbClr val="FFFFFF"/>
            </a:solidFill>
          </a:ln>
        </p:spPr>
        <p:txBody>
          <a:bodyPr wrap="square" lIns="0" tIns="0" rIns="0" bIns="0" rtlCol="0"/>
          <a:lstStyle/>
          <a:p>
            <a:endParaRPr/>
          </a:p>
        </p:txBody>
      </p:sp>
      <p:sp>
        <p:nvSpPr>
          <p:cNvPr id="127" name="object 127"/>
          <p:cNvSpPr txBox="1"/>
          <p:nvPr/>
        </p:nvSpPr>
        <p:spPr>
          <a:xfrm>
            <a:off x="7004291" y="5556656"/>
            <a:ext cx="810895" cy="622300"/>
          </a:xfrm>
          <a:prstGeom prst="rect">
            <a:avLst/>
          </a:prstGeom>
          <a:solidFill>
            <a:srgbClr val="FFFFFF"/>
          </a:solidFill>
        </p:spPr>
        <p:txBody>
          <a:bodyPr vert="horz" wrap="square" lIns="0" tIns="0" rIns="0" bIns="0" rtlCol="0">
            <a:spAutoFit/>
          </a:bodyPr>
          <a:lstStyle/>
          <a:p>
            <a:pPr marL="252095">
              <a:lnSpc>
                <a:spcPct val="100000"/>
              </a:lnSpc>
            </a:pPr>
            <a:r>
              <a:rPr sz="2000" b="1" dirty="0">
                <a:solidFill>
                  <a:srgbClr val="4B6DB4"/>
                </a:solidFill>
                <a:latin typeface="Segoe UI"/>
                <a:cs typeface="Segoe UI"/>
              </a:rPr>
              <a:t>56</a:t>
            </a:r>
            <a:endParaRPr sz="2000">
              <a:latin typeface="Segoe UI"/>
              <a:cs typeface="Segoe UI"/>
            </a:endParaRPr>
          </a:p>
        </p:txBody>
      </p:sp>
      <p:sp>
        <p:nvSpPr>
          <p:cNvPr id="128" name="object 128"/>
          <p:cNvSpPr txBox="1"/>
          <p:nvPr/>
        </p:nvSpPr>
        <p:spPr>
          <a:xfrm>
            <a:off x="3035960" y="4385374"/>
            <a:ext cx="3701415" cy="241300"/>
          </a:xfrm>
          <a:prstGeom prst="rect">
            <a:avLst/>
          </a:prstGeom>
        </p:spPr>
        <p:txBody>
          <a:bodyPr vert="horz" wrap="square" lIns="0" tIns="0" rIns="0" bIns="0" rtlCol="0">
            <a:spAutoFit/>
          </a:bodyPr>
          <a:lstStyle/>
          <a:p>
            <a:pPr marL="12700">
              <a:lnSpc>
                <a:spcPct val="100000"/>
              </a:lnSpc>
            </a:pPr>
            <a:r>
              <a:rPr sz="2550" baseline="-3267" dirty="0">
                <a:solidFill>
                  <a:srgbClr val="F49B58"/>
                </a:solidFill>
                <a:latin typeface="Wingdings 3"/>
                <a:cs typeface="Wingdings 3"/>
              </a:rPr>
              <a:t></a:t>
            </a:r>
            <a:r>
              <a:rPr sz="2550" spc="104" baseline="-3267" dirty="0">
                <a:solidFill>
                  <a:srgbClr val="F49B58"/>
                </a:solidFill>
                <a:latin typeface="Times New Roman"/>
                <a:cs typeface="Times New Roman"/>
              </a:rPr>
              <a:t> </a:t>
            </a:r>
            <a:r>
              <a:rPr sz="1500" b="1" dirty="0">
                <a:solidFill>
                  <a:srgbClr val="575756"/>
                </a:solidFill>
                <a:latin typeface="Segoe UI"/>
                <a:cs typeface="Segoe UI"/>
              </a:rPr>
              <a:t>Оставлены ма</a:t>
            </a:r>
            <a:r>
              <a:rPr sz="1500" b="1" spc="-25" dirty="0">
                <a:solidFill>
                  <a:srgbClr val="575756"/>
                </a:solidFill>
                <a:latin typeface="Segoe UI"/>
                <a:cs typeface="Segoe UI"/>
              </a:rPr>
              <a:t>т</a:t>
            </a:r>
            <a:r>
              <a:rPr sz="1500" b="1" dirty="0">
                <a:solidFill>
                  <a:srgbClr val="575756"/>
                </a:solidFill>
                <a:latin typeface="Segoe UI"/>
                <a:cs typeface="Segoe UI"/>
              </a:rPr>
              <a:t>ерями при р</a:t>
            </a:r>
            <a:r>
              <a:rPr sz="1500" b="1" spc="-25" dirty="0">
                <a:solidFill>
                  <a:srgbClr val="575756"/>
                </a:solidFill>
                <a:latin typeface="Segoe UI"/>
                <a:cs typeface="Segoe UI"/>
              </a:rPr>
              <a:t>о</a:t>
            </a:r>
            <a:r>
              <a:rPr sz="1500" b="1" spc="20" dirty="0">
                <a:solidFill>
                  <a:srgbClr val="575756"/>
                </a:solidFill>
                <a:latin typeface="Segoe UI"/>
                <a:cs typeface="Segoe UI"/>
              </a:rPr>
              <a:t>ж</a:t>
            </a:r>
            <a:r>
              <a:rPr sz="1500" b="1" dirty="0">
                <a:solidFill>
                  <a:srgbClr val="575756"/>
                </a:solidFill>
                <a:latin typeface="Segoe UI"/>
                <a:cs typeface="Segoe UI"/>
              </a:rPr>
              <a:t>дении</a:t>
            </a:r>
            <a:endParaRPr sz="1500">
              <a:latin typeface="Segoe UI"/>
              <a:cs typeface="Segoe UI"/>
            </a:endParaRPr>
          </a:p>
        </p:txBody>
      </p:sp>
      <p:sp>
        <p:nvSpPr>
          <p:cNvPr id="130" name="Прямоугольник 129">
            <a:extLst>
              <a:ext uri="{FF2B5EF4-FFF2-40B4-BE49-F238E27FC236}">
                <a16:creationId xmlns:a16="http://schemas.microsoft.com/office/drawing/2014/main" xmlns="" id="{C0C3C855-D046-40C5-857C-353503079789}"/>
              </a:ext>
            </a:extLst>
          </p:cNvPr>
          <p:cNvSpPr/>
          <p:nvPr/>
        </p:nvSpPr>
        <p:spPr>
          <a:xfrm>
            <a:off x="3257311" y="5042959"/>
            <a:ext cx="715405" cy="11177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31" name="Прямоугольник 130">
            <a:extLst>
              <a:ext uri="{FF2B5EF4-FFF2-40B4-BE49-F238E27FC236}">
                <a16:creationId xmlns:a16="http://schemas.microsoft.com/office/drawing/2014/main" xmlns="" id="{C3054F7C-3822-410E-8367-1980C6381FDE}"/>
              </a:ext>
            </a:extLst>
          </p:cNvPr>
          <p:cNvSpPr/>
          <p:nvPr/>
        </p:nvSpPr>
        <p:spPr>
          <a:xfrm>
            <a:off x="4563090" y="5364639"/>
            <a:ext cx="715405" cy="7726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32" name="Прямоугольник 131">
            <a:extLst>
              <a:ext uri="{FF2B5EF4-FFF2-40B4-BE49-F238E27FC236}">
                <a16:creationId xmlns:a16="http://schemas.microsoft.com/office/drawing/2014/main" xmlns="" id="{0C94B83C-2087-4CB6-9EB2-2D07B881EE37}"/>
              </a:ext>
            </a:extLst>
          </p:cNvPr>
          <p:cNvSpPr/>
          <p:nvPr/>
        </p:nvSpPr>
        <p:spPr>
          <a:xfrm>
            <a:off x="5868869" y="5582646"/>
            <a:ext cx="715405" cy="6030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p>
        </p:txBody>
      </p:sp>
      <p:sp>
        <p:nvSpPr>
          <p:cNvPr id="133" name="Прямоугольник 132">
            <a:extLst>
              <a:ext uri="{FF2B5EF4-FFF2-40B4-BE49-F238E27FC236}">
                <a16:creationId xmlns:a16="http://schemas.microsoft.com/office/drawing/2014/main" xmlns="" id="{2A75D577-F7F6-4089-ABF6-0D2AA670086C}"/>
              </a:ext>
            </a:extLst>
          </p:cNvPr>
          <p:cNvSpPr/>
          <p:nvPr/>
        </p:nvSpPr>
        <p:spPr>
          <a:xfrm>
            <a:off x="3288645" y="5534025"/>
            <a:ext cx="583814" cy="369332"/>
          </a:xfrm>
          <a:prstGeom prst="rect">
            <a:avLst/>
          </a:prstGeom>
        </p:spPr>
        <p:txBody>
          <a:bodyPr wrap="none">
            <a:spAutoFit/>
          </a:bodyPr>
          <a:lstStyle/>
          <a:p>
            <a:r>
              <a:rPr lang="ru-RU" b="1" dirty="0">
                <a:solidFill>
                  <a:srgbClr val="4B6DB4"/>
                </a:solidFill>
                <a:latin typeface="Segoe UI"/>
                <a:cs typeface="Segoe UI"/>
              </a:rPr>
              <a:t>115</a:t>
            </a:r>
            <a:endParaRPr lang="ru-RU" dirty="0"/>
          </a:p>
        </p:txBody>
      </p:sp>
      <p:sp>
        <p:nvSpPr>
          <p:cNvPr id="134" name="Прямоугольник 133">
            <a:extLst>
              <a:ext uri="{FF2B5EF4-FFF2-40B4-BE49-F238E27FC236}">
                <a16:creationId xmlns:a16="http://schemas.microsoft.com/office/drawing/2014/main" xmlns="" id="{398A2F03-A02B-4875-8D93-3964F178C3E2}"/>
              </a:ext>
            </a:extLst>
          </p:cNvPr>
          <p:cNvSpPr/>
          <p:nvPr/>
        </p:nvSpPr>
        <p:spPr>
          <a:xfrm>
            <a:off x="4618605" y="5558454"/>
            <a:ext cx="450764" cy="369332"/>
          </a:xfrm>
          <a:prstGeom prst="rect">
            <a:avLst/>
          </a:prstGeom>
        </p:spPr>
        <p:txBody>
          <a:bodyPr wrap="none">
            <a:spAutoFit/>
          </a:bodyPr>
          <a:lstStyle/>
          <a:p>
            <a:r>
              <a:rPr lang="ru-RU" b="1" dirty="0">
                <a:solidFill>
                  <a:srgbClr val="4B6DB4"/>
                </a:solidFill>
                <a:latin typeface="Segoe UI"/>
                <a:cs typeface="Segoe UI"/>
              </a:rPr>
              <a:t>85</a:t>
            </a:r>
            <a:endParaRPr lang="ru-RU" dirty="0"/>
          </a:p>
        </p:txBody>
      </p:sp>
      <p:sp>
        <p:nvSpPr>
          <p:cNvPr id="135" name="Прямоугольник 134">
            <a:extLst>
              <a:ext uri="{FF2B5EF4-FFF2-40B4-BE49-F238E27FC236}">
                <a16:creationId xmlns:a16="http://schemas.microsoft.com/office/drawing/2014/main" xmlns="" id="{D3C8CF61-08E8-4C34-94D4-F8DFD5AB2701}"/>
              </a:ext>
            </a:extLst>
          </p:cNvPr>
          <p:cNvSpPr/>
          <p:nvPr/>
        </p:nvSpPr>
        <p:spPr>
          <a:xfrm>
            <a:off x="5921939" y="5582635"/>
            <a:ext cx="450764" cy="369332"/>
          </a:xfrm>
          <a:prstGeom prst="rect">
            <a:avLst/>
          </a:prstGeom>
        </p:spPr>
        <p:txBody>
          <a:bodyPr wrap="none">
            <a:spAutoFit/>
          </a:bodyPr>
          <a:lstStyle/>
          <a:p>
            <a:r>
              <a:rPr lang="ru-RU" b="1" dirty="0">
                <a:solidFill>
                  <a:srgbClr val="4B6DB4"/>
                </a:solidFill>
                <a:latin typeface="Segoe UI"/>
                <a:cs typeface="Segoe UI"/>
              </a:rPr>
              <a:t>56</a:t>
            </a:r>
            <a:endParaRPr lang="ru-RU" dirty="0"/>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57</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2" name="object 3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txBox="1"/>
          <p:nvPr/>
        </p:nvSpPr>
        <p:spPr>
          <a:xfrm>
            <a:off x="517476" y="638032"/>
            <a:ext cx="4554855" cy="482600"/>
          </a:xfrm>
          <a:prstGeom prst="rect">
            <a:avLst/>
          </a:prstGeom>
        </p:spPr>
        <p:txBody>
          <a:bodyPr vert="horz" wrap="square" lIns="0" tIns="0" rIns="0" bIns="0" rtlCol="0">
            <a:spAutoFit/>
          </a:bodyPr>
          <a:lstStyle/>
          <a:p>
            <a:pPr marL="12700" marR="5080">
              <a:lnSpc>
                <a:spcPts val="1800"/>
              </a:lnSpc>
            </a:pPr>
            <a:r>
              <a:rPr sz="1800" b="1" spc="-40" dirty="0">
                <a:solidFill>
                  <a:srgbClr val="5284C4"/>
                </a:solidFill>
                <a:latin typeface="Segoe UI"/>
                <a:cs typeface="Segoe UI"/>
              </a:rPr>
              <a:t>Отменен</a:t>
            </a:r>
            <a:r>
              <a:rPr sz="1800" b="1" dirty="0">
                <a:solidFill>
                  <a:srgbClr val="5284C4"/>
                </a:solidFill>
                <a:latin typeface="Segoe UI"/>
                <a:cs typeface="Segoe UI"/>
              </a:rPr>
              <a:t>о</a:t>
            </a:r>
            <a:r>
              <a:rPr sz="1800" b="1" spc="-75" dirty="0">
                <a:solidFill>
                  <a:srgbClr val="5284C4"/>
                </a:solidFill>
                <a:latin typeface="Segoe UI"/>
                <a:cs typeface="Segoe UI"/>
              </a:rPr>
              <a:t> </a:t>
            </a:r>
            <a:r>
              <a:rPr sz="1800" b="1" spc="-40" dirty="0">
                <a:solidFill>
                  <a:srgbClr val="5284C4"/>
                </a:solidFill>
                <a:latin typeface="Segoe UI"/>
                <a:cs typeface="Segoe UI"/>
              </a:rPr>
              <a:t>решени</a:t>
            </a:r>
            <a:r>
              <a:rPr sz="1800" b="1" dirty="0">
                <a:solidFill>
                  <a:srgbClr val="5284C4"/>
                </a:solidFill>
                <a:latin typeface="Segoe UI"/>
                <a:cs typeface="Segoe UI"/>
              </a:rPr>
              <a:t>й</a:t>
            </a:r>
            <a:r>
              <a:rPr sz="1800" b="1" spc="-75" dirty="0">
                <a:solidFill>
                  <a:srgbClr val="5284C4"/>
                </a:solidFill>
                <a:latin typeface="Segoe UI"/>
                <a:cs typeface="Segoe UI"/>
              </a:rPr>
              <a:t> </a:t>
            </a:r>
            <a:r>
              <a:rPr sz="1800" b="1" dirty="0">
                <a:solidFill>
                  <a:srgbClr val="5284C4"/>
                </a:solidFill>
                <a:latin typeface="Segoe UI"/>
                <a:cs typeface="Segoe UI"/>
              </a:rPr>
              <a:t>о</a:t>
            </a:r>
            <a:r>
              <a:rPr sz="1800" b="1" spc="-75" dirty="0">
                <a:solidFill>
                  <a:srgbClr val="5284C4"/>
                </a:solidFill>
                <a:latin typeface="Segoe UI"/>
                <a:cs typeface="Segoe UI"/>
              </a:rPr>
              <a:t> </a:t>
            </a:r>
            <a:r>
              <a:rPr sz="1800" b="1" spc="-40" dirty="0">
                <a:solidFill>
                  <a:srgbClr val="5284C4"/>
                </a:solidFill>
                <a:latin typeface="Segoe UI"/>
                <a:cs typeface="Segoe UI"/>
              </a:rPr>
              <a:t>перед</a:t>
            </a:r>
            <a:r>
              <a:rPr sz="1800" b="1" spc="-55" dirty="0">
                <a:solidFill>
                  <a:srgbClr val="5284C4"/>
                </a:solidFill>
                <a:latin typeface="Segoe UI"/>
                <a:cs typeface="Segoe UI"/>
              </a:rPr>
              <a:t>а</a:t>
            </a:r>
            <a:r>
              <a:rPr sz="1800" b="1" spc="-40" dirty="0">
                <a:solidFill>
                  <a:srgbClr val="5284C4"/>
                </a:solidFill>
                <a:latin typeface="Segoe UI"/>
                <a:cs typeface="Segoe UI"/>
              </a:rPr>
              <a:t>ч</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0" dirty="0">
                <a:solidFill>
                  <a:srgbClr val="5284C4"/>
                </a:solidFill>
                <a:latin typeface="Segoe UI"/>
                <a:cs typeface="Segoe UI"/>
              </a:rPr>
              <a:t>ребенк</a:t>
            </a:r>
            <a:r>
              <a:rPr sz="1800" b="1" dirty="0">
                <a:solidFill>
                  <a:srgbClr val="5284C4"/>
                </a:solidFill>
                <a:latin typeface="Segoe UI"/>
                <a:cs typeface="Segoe UI"/>
              </a:rPr>
              <a:t>а</a:t>
            </a:r>
            <a:r>
              <a:rPr sz="1800" b="1" spc="-75" dirty="0">
                <a:solidFill>
                  <a:srgbClr val="5284C4"/>
                </a:solidFill>
                <a:latin typeface="Segoe UI"/>
                <a:cs typeface="Segoe UI"/>
              </a:rPr>
              <a:t> </a:t>
            </a:r>
            <a:r>
              <a:rPr sz="1800" b="1" dirty="0">
                <a:solidFill>
                  <a:srgbClr val="5284C4"/>
                </a:solidFill>
                <a:latin typeface="Segoe UI"/>
                <a:cs typeface="Segoe UI"/>
              </a:rPr>
              <a:t>в </a:t>
            </a:r>
            <a:r>
              <a:rPr sz="1800" b="1" spc="-40" dirty="0">
                <a:solidFill>
                  <a:srgbClr val="5284C4"/>
                </a:solidFill>
                <a:latin typeface="Segoe UI"/>
                <a:cs typeface="Segoe UI"/>
              </a:rPr>
              <a:t>семью</a:t>
            </a:r>
            <a:endParaRPr sz="1800">
              <a:latin typeface="Segoe UI"/>
              <a:cs typeface="Segoe UI"/>
            </a:endParaRPr>
          </a:p>
        </p:txBody>
      </p:sp>
      <p:sp>
        <p:nvSpPr>
          <p:cNvPr id="38" name="object 38"/>
          <p:cNvSpPr/>
          <p:nvPr/>
        </p:nvSpPr>
        <p:spPr>
          <a:xfrm>
            <a:off x="2658986" y="1175778"/>
            <a:ext cx="652145" cy="5480050"/>
          </a:xfrm>
          <a:custGeom>
            <a:avLst/>
            <a:gdLst/>
            <a:ahLst/>
            <a:cxnLst/>
            <a:rect l="l" t="t" r="r" b="b"/>
            <a:pathLst>
              <a:path w="652145" h="5480050">
                <a:moveTo>
                  <a:pt x="0" y="5479859"/>
                </a:moveTo>
                <a:lnTo>
                  <a:pt x="651751" y="5479859"/>
                </a:lnTo>
                <a:lnTo>
                  <a:pt x="651751" y="0"/>
                </a:lnTo>
                <a:lnTo>
                  <a:pt x="0" y="0"/>
                </a:lnTo>
                <a:lnTo>
                  <a:pt x="0" y="5479859"/>
                </a:lnTo>
                <a:close/>
              </a:path>
            </a:pathLst>
          </a:custGeom>
          <a:solidFill>
            <a:srgbClr val="E9F1DA"/>
          </a:solidFill>
        </p:spPr>
        <p:txBody>
          <a:bodyPr wrap="square" lIns="0" tIns="0" rIns="0" bIns="0" rtlCol="0"/>
          <a:lstStyle/>
          <a:p>
            <a:endParaRPr/>
          </a:p>
        </p:txBody>
      </p:sp>
      <p:sp>
        <p:nvSpPr>
          <p:cNvPr id="39" name="object 39"/>
          <p:cNvSpPr/>
          <p:nvPr/>
        </p:nvSpPr>
        <p:spPr>
          <a:xfrm>
            <a:off x="543902" y="1175766"/>
            <a:ext cx="2073910" cy="991869"/>
          </a:xfrm>
          <a:custGeom>
            <a:avLst/>
            <a:gdLst/>
            <a:ahLst/>
            <a:cxnLst/>
            <a:rect l="l" t="t" r="r" b="b"/>
            <a:pathLst>
              <a:path w="2073910" h="991869">
                <a:moveTo>
                  <a:pt x="0" y="991323"/>
                </a:moveTo>
                <a:lnTo>
                  <a:pt x="2073529" y="991323"/>
                </a:lnTo>
                <a:lnTo>
                  <a:pt x="2073529" y="0"/>
                </a:lnTo>
                <a:lnTo>
                  <a:pt x="0" y="0"/>
                </a:lnTo>
                <a:lnTo>
                  <a:pt x="0" y="991323"/>
                </a:lnTo>
                <a:close/>
              </a:path>
            </a:pathLst>
          </a:custGeom>
          <a:solidFill>
            <a:srgbClr val="80BA27"/>
          </a:solidFill>
        </p:spPr>
        <p:txBody>
          <a:bodyPr wrap="square" lIns="0" tIns="0" rIns="0" bIns="0" rtlCol="0"/>
          <a:lstStyle/>
          <a:p>
            <a:endParaRPr/>
          </a:p>
        </p:txBody>
      </p:sp>
      <p:sp>
        <p:nvSpPr>
          <p:cNvPr id="40" name="object 40"/>
          <p:cNvSpPr/>
          <p:nvPr/>
        </p:nvSpPr>
        <p:spPr>
          <a:xfrm>
            <a:off x="1204493" y="1267396"/>
            <a:ext cx="755396" cy="755388"/>
          </a:xfrm>
          <a:prstGeom prst="rect">
            <a:avLst/>
          </a:prstGeom>
          <a:blipFill>
            <a:blip r:embed="rId3" cstate="print"/>
            <a:stretch>
              <a:fillRect/>
            </a:stretch>
          </a:blipFill>
        </p:spPr>
        <p:txBody>
          <a:bodyPr wrap="square" lIns="0" tIns="0" rIns="0" bIns="0" rtlCol="0"/>
          <a:lstStyle/>
          <a:p>
            <a:endParaRPr/>
          </a:p>
        </p:txBody>
      </p:sp>
      <p:sp>
        <p:nvSpPr>
          <p:cNvPr id="41" name="object 41"/>
          <p:cNvSpPr/>
          <p:nvPr/>
        </p:nvSpPr>
        <p:spPr>
          <a:xfrm>
            <a:off x="564529" y="1405541"/>
            <a:ext cx="487579" cy="487579"/>
          </a:xfrm>
          <a:prstGeom prst="rect">
            <a:avLst/>
          </a:prstGeom>
          <a:blipFill>
            <a:blip r:embed="rId4" cstate="print"/>
            <a:stretch>
              <a:fillRect/>
            </a:stretch>
          </a:blipFill>
        </p:spPr>
        <p:txBody>
          <a:bodyPr wrap="square" lIns="0" tIns="0" rIns="0" bIns="0" rtlCol="0"/>
          <a:lstStyle/>
          <a:p>
            <a:endParaRPr/>
          </a:p>
        </p:txBody>
      </p:sp>
      <p:sp>
        <p:nvSpPr>
          <p:cNvPr id="42" name="object 42"/>
          <p:cNvSpPr/>
          <p:nvPr/>
        </p:nvSpPr>
        <p:spPr>
          <a:xfrm>
            <a:off x="2136178" y="1318590"/>
            <a:ext cx="419099" cy="605701"/>
          </a:xfrm>
          <a:prstGeom prst="rect">
            <a:avLst/>
          </a:prstGeom>
          <a:blipFill>
            <a:blip r:embed="rId5" cstate="print"/>
            <a:stretch>
              <a:fillRect/>
            </a:stretch>
          </a:blipFill>
        </p:spPr>
        <p:txBody>
          <a:bodyPr wrap="square" lIns="0" tIns="0" rIns="0" bIns="0" rtlCol="0"/>
          <a:lstStyle/>
          <a:p>
            <a:endParaRPr/>
          </a:p>
        </p:txBody>
      </p:sp>
      <p:sp>
        <p:nvSpPr>
          <p:cNvPr id="44" name="object 44"/>
          <p:cNvSpPr txBox="1"/>
          <p:nvPr/>
        </p:nvSpPr>
        <p:spPr>
          <a:xfrm>
            <a:off x="5220464" y="627580"/>
            <a:ext cx="4119245" cy="431800"/>
          </a:xfrm>
          <a:prstGeom prst="rect">
            <a:avLst/>
          </a:prstGeom>
        </p:spPr>
        <p:txBody>
          <a:bodyPr vert="horz" wrap="square" lIns="0" tIns="0" rIns="0" bIns="0" rtlCol="0">
            <a:spAutoFit/>
          </a:bodyPr>
          <a:lstStyle/>
          <a:p>
            <a:pPr marL="12700">
              <a:lnSpc>
                <a:spcPts val="1750"/>
              </a:lnSpc>
            </a:pPr>
            <a:r>
              <a:rPr sz="1500" b="1" spc="-15" dirty="0">
                <a:solidFill>
                  <a:srgbClr val="575756"/>
                </a:solidFill>
                <a:latin typeface="Segoe UI"/>
                <a:cs typeface="Segoe UI"/>
              </a:rPr>
              <a:t>К</a:t>
            </a:r>
            <a:r>
              <a:rPr sz="1500" b="1" dirty="0">
                <a:solidFill>
                  <a:srgbClr val="575756"/>
                </a:solidFill>
                <a:latin typeface="Segoe UI"/>
                <a:cs typeface="Segoe UI"/>
              </a:rPr>
              <a:t>оличество семей,</a:t>
            </a:r>
            <a:endParaRPr sz="1500">
              <a:latin typeface="Segoe UI"/>
              <a:cs typeface="Segoe UI"/>
            </a:endParaRPr>
          </a:p>
          <a:p>
            <a:pPr marL="12700">
              <a:lnSpc>
                <a:spcPts val="1750"/>
              </a:lnSpc>
            </a:pPr>
            <a:r>
              <a:rPr sz="1500" b="1" spc="-25" dirty="0">
                <a:solidFill>
                  <a:srgbClr val="575756"/>
                </a:solidFill>
                <a:latin typeface="Segoe UI"/>
                <a:cs typeface="Segoe UI"/>
              </a:rPr>
              <a:t>ж</a:t>
            </a:r>
            <a:r>
              <a:rPr sz="1500" b="1" dirty="0">
                <a:solidFill>
                  <a:srgbClr val="575756"/>
                </a:solidFill>
                <a:latin typeface="Segoe UI"/>
                <a:cs typeface="Segoe UI"/>
              </a:rPr>
              <a:t>елающих принять ребенка на воспитание</a:t>
            </a:r>
            <a:endParaRPr sz="1500">
              <a:latin typeface="Segoe UI"/>
              <a:cs typeface="Segoe UI"/>
            </a:endParaRPr>
          </a:p>
        </p:txBody>
      </p:sp>
      <p:sp>
        <p:nvSpPr>
          <p:cNvPr id="45" name="object 45"/>
          <p:cNvSpPr/>
          <p:nvPr/>
        </p:nvSpPr>
        <p:spPr>
          <a:xfrm>
            <a:off x="5245938" y="1137983"/>
            <a:ext cx="4566920" cy="4747260"/>
          </a:xfrm>
          <a:custGeom>
            <a:avLst/>
            <a:gdLst/>
            <a:ahLst/>
            <a:cxnLst/>
            <a:rect l="l" t="t" r="r" b="b"/>
            <a:pathLst>
              <a:path w="4566920" h="4747260">
                <a:moveTo>
                  <a:pt x="0" y="4747145"/>
                </a:moveTo>
                <a:lnTo>
                  <a:pt x="4566767" y="4747145"/>
                </a:lnTo>
                <a:lnTo>
                  <a:pt x="4566767" y="0"/>
                </a:lnTo>
                <a:lnTo>
                  <a:pt x="0" y="0"/>
                </a:lnTo>
                <a:lnTo>
                  <a:pt x="0" y="4747145"/>
                </a:lnTo>
                <a:close/>
              </a:path>
            </a:pathLst>
          </a:custGeom>
          <a:solidFill>
            <a:srgbClr val="F8B683"/>
          </a:solidFill>
        </p:spPr>
        <p:txBody>
          <a:bodyPr wrap="square" lIns="0" tIns="0" rIns="0" bIns="0" rtlCol="0"/>
          <a:lstStyle/>
          <a:p>
            <a:endParaRPr/>
          </a:p>
        </p:txBody>
      </p:sp>
      <p:sp>
        <p:nvSpPr>
          <p:cNvPr id="46" name="object 46"/>
          <p:cNvSpPr txBox="1"/>
          <p:nvPr/>
        </p:nvSpPr>
        <p:spPr>
          <a:xfrm>
            <a:off x="5245938" y="5944692"/>
            <a:ext cx="4566285" cy="711200"/>
          </a:xfrm>
          <a:prstGeom prst="rect">
            <a:avLst/>
          </a:prstGeom>
          <a:solidFill>
            <a:srgbClr val="FDE8D6"/>
          </a:solidFill>
        </p:spPr>
        <p:txBody>
          <a:bodyPr vert="horz" wrap="square" lIns="0" tIns="0" rIns="0" bIns="0" rtlCol="0">
            <a:spAutoFit/>
          </a:bodyPr>
          <a:lstStyle/>
          <a:p>
            <a:pPr marL="429895">
              <a:lnSpc>
                <a:spcPct val="100000"/>
              </a:lnSpc>
              <a:tabLst>
                <a:tab pos="1519555" algn="l"/>
                <a:tab pos="2633980" algn="l"/>
                <a:tab pos="3702685" algn="l"/>
              </a:tabLst>
            </a:pP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	</a:t>
            </a:r>
            <a:r>
              <a:rPr sz="1300" b="1" spc="-5" dirty="0">
                <a:solidFill>
                  <a:srgbClr val="575756"/>
                </a:solidFill>
                <a:latin typeface="Segoe UI"/>
                <a:cs typeface="Segoe UI"/>
              </a:rPr>
              <a:t>2020</a:t>
            </a:r>
            <a:endParaRPr sz="1300">
              <a:latin typeface="Segoe UI"/>
              <a:cs typeface="Segoe UI"/>
            </a:endParaRPr>
          </a:p>
        </p:txBody>
      </p:sp>
      <p:sp>
        <p:nvSpPr>
          <p:cNvPr id="47" name="object 47"/>
          <p:cNvSpPr txBox="1"/>
          <p:nvPr/>
        </p:nvSpPr>
        <p:spPr>
          <a:xfrm>
            <a:off x="7687703" y="4575302"/>
            <a:ext cx="717550" cy="1177925"/>
          </a:xfrm>
          <a:prstGeom prst="rect">
            <a:avLst/>
          </a:prstGeom>
          <a:solidFill>
            <a:srgbClr val="FFFFFF"/>
          </a:solidFill>
        </p:spPr>
        <p:txBody>
          <a:bodyPr vert="horz" wrap="square" lIns="0" tIns="0" rIns="0" bIns="0" rtlCol="0">
            <a:spAutoFit/>
          </a:bodyPr>
          <a:lstStyle/>
          <a:p>
            <a:pPr marL="86360">
              <a:lnSpc>
                <a:spcPct val="100000"/>
              </a:lnSpc>
            </a:pPr>
            <a:r>
              <a:rPr sz="2000" b="1" dirty="0">
                <a:solidFill>
                  <a:srgbClr val="4B6DB4"/>
                </a:solidFill>
                <a:latin typeface="Segoe UI"/>
                <a:cs typeface="Segoe UI"/>
              </a:rPr>
              <a:t>1258</a:t>
            </a:r>
            <a:endParaRPr sz="2000">
              <a:latin typeface="Segoe UI"/>
              <a:cs typeface="Segoe UI"/>
            </a:endParaRPr>
          </a:p>
        </p:txBody>
      </p:sp>
      <p:sp>
        <p:nvSpPr>
          <p:cNvPr id="48" name="object 48"/>
          <p:cNvSpPr txBox="1"/>
          <p:nvPr/>
        </p:nvSpPr>
        <p:spPr>
          <a:xfrm>
            <a:off x="6613600" y="4396079"/>
            <a:ext cx="727075" cy="1369695"/>
          </a:xfrm>
          <a:prstGeom prst="rect">
            <a:avLst/>
          </a:prstGeom>
          <a:solidFill>
            <a:srgbClr val="FFFFFF"/>
          </a:solidFill>
        </p:spPr>
        <p:txBody>
          <a:bodyPr vert="horz" wrap="square" lIns="0" tIns="0" rIns="0" bIns="0" rtlCol="0">
            <a:spAutoFit/>
          </a:bodyPr>
          <a:lstStyle/>
          <a:p>
            <a:pPr marL="33020">
              <a:lnSpc>
                <a:spcPct val="100000"/>
              </a:lnSpc>
            </a:pPr>
            <a:r>
              <a:rPr sz="2000" b="1" spc="-5" dirty="0">
                <a:solidFill>
                  <a:srgbClr val="4B6DB4"/>
                </a:solidFill>
                <a:latin typeface="Segoe UI"/>
                <a:cs typeface="Segoe UI"/>
              </a:rPr>
              <a:t>1282</a:t>
            </a:r>
            <a:endParaRPr sz="2000">
              <a:latin typeface="Segoe UI"/>
              <a:cs typeface="Segoe UI"/>
            </a:endParaRPr>
          </a:p>
        </p:txBody>
      </p:sp>
      <p:sp>
        <p:nvSpPr>
          <p:cNvPr id="49" name="object 49"/>
          <p:cNvSpPr txBox="1"/>
          <p:nvPr/>
        </p:nvSpPr>
        <p:spPr>
          <a:xfrm>
            <a:off x="5539232" y="4750079"/>
            <a:ext cx="748665" cy="1016000"/>
          </a:xfrm>
          <a:prstGeom prst="rect">
            <a:avLst/>
          </a:prstGeom>
          <a:solidFill>
            <a:srgbClr val="FFFFFF"/>
          </a:solidFill>
        </p:spPr>
        <p:txBody>
          <a:bodyPr vert="horz" wrap="square" lIns="0" tIns="0" rIns="0" bIns="0" rtlCol="0">
            <a:spAutoFit/>
          </a:bodyPr>
          <a:lstStyle/>
          <a:p>
            <a:pPr marL="72390">
              <a:lnSpc>
                <a:spcPct val="100000"/>
              </a:lnSpc>
            </a:pPr>
            <a:r>
              <a:rPr sz="2000" b="1" spc="-5" dirty="0">
                <a:solidFill>
                  <a:srgbClr val="4B6DB4"/>
                </a:solidFill>
                <a:latin typeface="Segoe UI"/>
                <a:cs typeface="Segoe UI"/>
              </a:rPr>
              <a:t>1134</a:t>
            </a:r>
            <a:endParaRPr sz="2000">
              <a:latin typeface="Segoe UI"/>
              <a:cs typeface="Segoe UI"/>
            </a:endParaRPr>
          </a:p>
        </p:txBody>
      </p:sp>
      <p:sp>
        <p:nvSpPr>
          <p:cNvPr id="50" name="object 50"/>
          <p:cNvSpPr txBox="1"/>
          <p:nvPr/>
        </p:nvSpPr>
        <p:spPr>
          <a:xfrm>
            <a:off x="8779979" y="4991989"/>
            <a:ext cx="695960" cy="761365"/>
          </a:xfrm>
          <a:prstGeom prst="rect">
            <a:avLst/>
          </a:prstGeom>
          <a:solidFill>
            <a:srgbClr val="FFFFFF"/>
          </a:solidFill>
        </p:spPr>
        <p:txBody>
          <a:bodyPr vert="horz" wrap="square" lIns="0" tIns="0" rIns="0" bIns="0" rtlCol="0">
            <a:spAutoFit/>
          </a:bodyPr>
          <a:lstStyle/>
          <a:p>
            <a:pPr marL="13970">
              <a:lnSpc>
                <a:spcPct val="100000"/>
              </a:lnSpc>
            </a:pPr>
            <a:r>
              <a:rPr sz="2000" b="1" dirty="0">
                <a:solidFill>
                  <a:srgbClr val="4B6DB4"/>
                </a:solidFill>
                <a:latin typeface="Segoe UI"/>
                <a:cs typeface="Segoe UI"/>
              </a:rPr>
              <a:t>1052</a:t>
            </a:r>
            <a:endParaRPr sz="2000">
              <a:latin typeface="Segoe UI"/>
              <a:cs typeface="Segoe UI"/>
            </a:endParaRPr>
          </a:p>
        </p:txBody>
      </p:sp>
      <p:sp>
        <p:nvSpPr>
          <p:cNvPr id="51" name="object 51"/>
          <p:cNvSpPr/>
          <p:nvPr/>
        </p:nvSpPr>
        <p:spPr>
          <a:xfrm>
            <a:off x="5400124" y="1234107"/>
            <a:ext cx="1078991" cy="786383"/>
          </a:xfrm>
          <a:prstGeom prst="rect">
            <a:avLst/>
          </a:prstGeom>
          <a:blipFill>
            <a:blip r:embed="rId6" cstate="print"/>
            <a:stretch>
              <a:fillRect/>
            </a:stretch>
          </a:blipFill>
        </p:spPr>
        <p:txBody>
          <a:bodyPr wrap="square" lIns="0" tIns="0" rIns="0" bIns="0" rtlCol="0"/>
          <a:lstStyle/>
          <a:p>
            <a:endParaRPr/>
          </a:p>
        </p:txBody>
      </p:sp>
      <p:sp>
        <p:nvSpPr>
          <p:cNvPr id="52" name="object 52"/>
          <p:cNvSpPr/>
          <p:nvPr/>
        </p:nvSpPr>
        <p:spPr>
          <a:xfrm>
            <a:off x="8665926" y="1234107"/>
            <a:ext cx="926865" cy="786373"/>
          </a:xfrm>
          <a:prstGeom prst="rect">
            <a:avLst/>
          </a:prstGeom>
          <a:blipFill>
            <a:blip r:embed="rId7" cstate="print"/>
            <a:stretch>
              <a:fillRect/>
            </a:stretch>
          </a:blipFill>
        </p:spPr>
        <p:txBody>
          <a:bodyPr wrap="square" lIns="0" tIns="0" rIns="0" bIns="0" rtlCol="0"/>
          <a:lstStyle/>
          <a:p>
            <a:endParaRPr/>
          </a:p>
        </p:txBody>
      </p:sp>
      <p:graphicFrame>
        <p:nvGraphicFramePr>
          <p:cNvPr id="43" name="object 43"/>
          <p:cNvGraphicFramePr>
            <a:graphicFrameLocks noGrp="1"/>
          </p:cNvGraphicFramePr>
          <p:nvPr/>
        </p:nvGraphicFramePr>
        <p:xfrm>
          <a:off x="539127" y="1175773"/>
          <a:ext cx="4505370" cy="5617227"/>
        </p:xfrm>
        <a:graphic>
          <a:graphicData uri="http://schemas.openxmlformats.org/drawingml/2006/table">
            <a:tbl>
              <a:tblPr firstRow="1" bandRow="1">
                <a:tableStyleId>{2D5ABB26-0587-4C30-8999-92F81FD0307C}</a:tableStyleId>
              </a:tblPr>
              <a:tblGrid>
                <a:gridCol w="2092026">
                  <a:extLst>
                    <a:ext uri="{9D8B030D-6E8A-4147-A177-3AD203B41FA5}">
                      <a16:colId xmlns:a16="http://schemas.microsoft.com/office/drawing/2014/main" xmlns="" val="20000"/>
                    </a:ext>
                  </a:extLst>
                </a:gridCol>
                <a:gridCol w="549677">
                  <a:extLst>
                    <a:ext uri="{9D8B030D-6E8A-4147-A177-3AD203B41FA5}">
                      <a16:colId xmlns:a16="http://schemas.microsoft.com/office/drawing/2014/main" xmlns="" val="20001"/>
                    </a:ext>
                  </a:extLst>
                </a:gridCol>
                <a:gridCol w="104505">
                  <a:extLst>
                    <a:ext uri="{9D8B030D-6E8A-4147-A177-3AD203B41FA5}">
                      <a16:colId xmlns:a16="http://schemas.microsoft.com/office/drawing/2014/main" xmlns="" val="20002"/>
                    </a:ext>
                  </a:extLst>
                </a:gridCol>
                <a:gridCol w="538923">
                  <a:extLst>
                    <a:ext uri="{9D8B030D-6E8A-4147-A177-3AD203B41FA5}">
                      <a16:colId xmlns:a16="http://schemas.microsoft.com/office/drawing/2014/main" xmlns="" val="20003"/>
                    </a:ext>
                  </a:extLst>
                </a:gridCol>
                <a:gridCol w="44806">
                  <a:extLst>
                    <a:ext uri="{9D8B030D-6E8A-4147-A177-3AD203B41FA5}">
                      <a16:colId xmlns:a16="http://schemas.microsoft.com/office/drawing/2014/main" xmlns="" val="20004"/>
                    </a:ext>
                  </a:extLst>
                </a:gridCol>
                <a:gridCol w="553764">
                  <a:extLst>
                    <a:ext uri="{9D8B030D-6E8A-4147-A177-3AD203B41FA5}">
                      <a16:colId xmlns:a16="http://schemas.microsoft.com/office/drawing/2014/main" xmlns="" val="20005"/>
                    </a:ext>
                  </a:extLst>
                </a:gridCol>
                <a:gridCol w="98805">
                  <a:extLst>
                    <a:ext uri="{9D8B030D-6E8A-4147-A177-3AD203B41FA5}">
                      <a16:colId xmlns:a16="http://schemas.microsoft.com/office/drawing/2014/main" xmlns="" val="20006"/>
                    </a:ext>
                  </a:extLst>
                </a:gridCol>
                <a:gridCol w="522864">
                  <a:extLst>
                    <a:ext uri="{9D8B030D-6E8A-4147-A177-3AD203B41FA5}">
                      <a16:colId xmlns:a16="http://schemas.microsoft.com/office/drawing/2014/main" xmlns="" val="20007"/>
                    </a:ext>
                  </a:extLst>
                </a:gridCol>
              </a:tblGrid>
              <a:tr h="968532">
                <a:tc>
                  <a:txBody>
                    <a:bodyPr/>
                    <a:lstStyle/>
                    <a:p>
                      <a:endParaRPr sz="18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tcPr>
                </a:tc>
                <a:tc rowSpan="2">
                  <a:txBody>
                    <a:bodyPr/>
                    <a:lstStyle/>
                    <a:p>
                      <a:pPr marL="57785">
                        <a:lnSpc>
                          <a:spcPct val="100000"/>
                        </a:lnSpc>
                      </a:pPr>
                      <a:r>
                        <a:rPr sz="1300" b="1" dirty="0">
                          <a:solidFill>
                            <a:srgbClr val="575756"/>
                          </a:solidFill>
                          <a:latin typeface="Segoe UI"/>
                          <a:cs typeface="Segoe UI"/>
                        </a:rPr>
                        <a:t>2017</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9F1DA"/>
                    </a:solidFill>
                  </a:tcPr>
                </a:tc>
                <a:tc rowSpan="2">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rowSpan="2">
                  <a:txBody>
                    <a:bodyPr/>
                    <a:lstStyle/>
                    <a:p>
                      <a:pPr marL="127635">
                        <a:lnSpc>
                          <a:spcPct val="100000"/>
                        </a:lnSpc>
                      </a:pPr>
                      <a:r>
                        <a:rPr sz="1300" b="1" dirty="0">
                          <a:solidFill>
                            <a:srgbClr val="575756"/>
                          </a:solidFill>
                          <a:latin typeface="Segoe UI"/>
                          <a:cs typeface="Segoe UI"/>
                        </a:rPr>
                        <a:t>2018</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rowSpan="2">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rowSpan="2">
                  <a:txBody>
                    <a:bodyPr/>
                    <a:lstStyle/>
                    <a:p>
                      <a:pPr marL="106045">
                        <a:lnSpc>
                          <a:spcPct val="100000"/>
                        </a:lnSpc>
                      </a:pPr>
                      <a:r>
                        <a:rPr sz="1300" b="1" dirty="0">
                          <a:solidFill>
                            <a:srgbClr val="575756"/>
                          </a:solidFill>
                          <a:latin typeface="Segoe UI"/>
                          <a:cs typeface="Segoe UI"/>
                        </a:rPr>
                        <a:t>2019</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rowSpan="2">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rowSpan="2">
                  <a:txBody>
                    <a:bodyPr/>
                    <a:lstStyle/>
                    <a:p>
                      <a:pPr marL="106680">
                        <a:lnSpc>
                          <a:spcPct val="100000"/>
                        </a:lnSpc>
                      </a:pPr>
                      <a:r>
                        <a:rPr sz="1300" b="1" dirty="0">
                          <a:solidFill>
                            <a:srgbClr val="575756"/>
                          </a:solidFill>
                          <a:latin typeface="Segoe UI"/>
                          <a:cs typeface="Segoe UI"/>
                        </a:rPr>
                        <a:t>2020</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0"/>
                  </a:ext>
                </a:extLst>
              </a:tr>
              <a:tr h="104417">
                <a:tc>
                  <a:txBody>
                    <a:bodyPr/>
                    <a:lstStyle/>
                    <a:p>
                      <a:endParaRPr sz="1300">
                        <a:latin typeface="Segoe UI"/>
                        <a:cs typeface="Segoe UI"/>
                      </a:endParaRPr>
                    </a:p>
                  </a:txBody>
                  <a:tcPr marL="0" marR="0" marT="0" marB="0">
                    <a:lnL w="50800">
                      <a:solidFill>
                        <a:srgbClr val="FFFFFF"/>
                      </a:solidFill>
                      <a:prstDash val="solid"/>
                    </a:lnL>
                    <a:lnR w="50800">
                      <a:solidFill>
                        <a:srgbClr val="FFFFFF"/>
                      </a:solidFill>
                      <a:prstDash val="solid"/>
                    </a:lnR>
                    <a:lnB w="50800">
                      <a:solidFill>
                        <a:srgbClr val="FFFFFF"/>
                      </a:solidFill>
                      <a:prstDash val="solid"/>
                    </a:lnB>
                    <a:solidFill>
                      <a:srgbClr val="F5F8ED"/>
                    </a:solidFill>
                  </a:tcPr>
                </a:tc>
                <a:tc vMerge="1">
                  <a:txBody>
                    <a:bodyPr/>
                    <a:lstStyle/>
                    <a:p>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9F1DA"/>
                    </a:solidFill>
                  </a:tcPr>
                </a:tc>
                <a:tc vMerge="1">
                  <a:txBody>
                    <a:bodyPr/>
                    <a:lstStyle/>
                    <a:p>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vMerge="1">
                  <a:txBody>
                    <a:bodyPr/>
                    <a:lstStyle/>
                    <a:p>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vMerge="1">
                  <a:txBody>
                    <a:bodyPr/>
                    <a:lstStyle/>
                    <a:p>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vMerge="1">
                  <a:txBody>
                    <a:bodyPr/>
                    <a:lstStyle/>
                    <a:p>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vMerge="1">
                  <a:txBody>
                    <a:bodyPr/>
                    <a:lstStyle/>
                    <a:p>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vMerge="1">
                  <a:txBody>
                    <a:bodyPr/>
                    <a:lstStyle/>
                    <a:p>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1"/>
                  </a:ext>
                </a:extLst>
              </a:tr>
              <a:tr h="952210">
                <a:tc>
                  <a:txBody>
                    <a:bodyPr/>
                    <a:lstStyle/>
                    <a:p>
                      <a:pPr marL="113664">
                        <a:lnSpc>
                          <a:spcPct val="100000"/>
                        </a:lnSpc>
                      </a:pPr>
                      <a:r>
                        <a:rPr sz="1300" b="1" spc="-5" dirty="0">
                          <a:solidFill>
                            <a:srgbClr val="80BA27"/>
                          </a:solidFill>
                          <a:latin typeface="Segoe UI"/>
                          <a:cs typeface="Segoe UI"/>
                        </a:rPr>
                        <a:t>О</a:t>
                      </a:r>
                      <a:r>
                        <a:rPr sz="1300" b="1" spc="45" dirty="0">
                          <a:solidFill>
                            <a:srgbClr val="80BA27"/>
                          </a:solidFill>
                          <a:latin typeface="Segoe UI"/>
                          <a:cs typeface="Segoe UI"/>
                        </a:rPr>
                        <a:t>ТМЕНЕН</a:t>
                      </a:r>
                      <a:r>
                        <a:rPr sz="1300" b="1" dirty="0">
                          <a:solidFill>
                            <a:srgbClr val="80BA27"/>
                          </a:solidFill>
                          <a:latin typeface="Segoe UI"/>
                          <a:cs typeface="Segoe UI"/>
                        </a:rPr>
                        <a:t>О</a:t>
                      </a:r>
                      <a:r>
                        <a:rPr sz="1300" b="1" spc="45" dirty="0">
                          <a:solidFill>
                            <a:srgbClr val="80BA27"/>
                          </a:solidFill>
                          <a:latin typeface="Segoe UI"/>
                          <a:cs typeface="Segoe UI"/>
                        </a:rPr>
                        <a:t> РЕШЕНИЙ</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5F8ED"/>
                    </a:solidFill>
                  </a:tcPr>
                </a:tc>
                <a:tc>
                  <a:txBody>
                    <a:bodyPr/>
                    <a:lstStyle/>
                    <a:p>
                      <a:pPr marL="124460">
                        <a:lnSpc>
                          <a:spcPct val="100000"/>
                        </a:lnSpc>
                      </a:pPr>
                      <a:r>
                        <a:rPr sz="1500" b="1" dirty="0">
                          <a:solidFill>
                            <a:srgbClr val="80BA27"/>
                          </a:solidFill>
                          <a:latin typeface="Segoe UI"/>
                          <a:cs typeface="Segoe UI"/>
                        </a:rPr>
                        <a:t>78</a:t>
                      </a:r>
                      <a:endParaRPr sz="15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9F1DA"/>
                    </a:solidFill>
                  </a:tcPr>
                </a:tc>
                <a:tc>
                  <a:txBody>
                    <a:bodyPr/>
                    <a:lstStyle/>
                    <a:p>
                      <a:endParaRPr sz="15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a:txBody>
                    <a:bodyPr/>
                    <a:lstStyle/>
                    <a:p>
                      <a:pPr marL="187960">
                        <a:lnSpc>
                          <a:spcPct val="100000"/>
                        </a:lnSpc>
                      </a:pPr>
                      <a:r>
                        <a:rPr sz="1500" b="1" dirty="0">
                          <a:solidFill>
                            <a:srgbClr val="80BA27"/>
                          </a:solidFill>
                          <a:latin typeface="Segoe UI"/>
                          <a:cs typeface="Segoe UI"/>
                        </a:rPr>
                        <a:t>122</a:t>
                      </a:r>
                      <a:endParaRPr sz="15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a:txBody>
                    <a:bodyPr/>
                    <a:lstStyle/>
                    <a:p>
                      <a:endParaRPr sz="15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a:txBody>
                    <a:bodyPr/>
                    <a:lstStyle/>
                    <a:p>
                      <a:pPr marL="195580">
                        <a:lnSpc>
                          <a:spcPct val="100000"/>
                        </a:lnSpc>
                      </a:pPr>
                      <a:r>
                        <a:rPr sz="1500" b="1" dirty="0">
                          <a:solidFill>
                            <a:srgbClr val="80BA27"/>
                          </a:solidFill>
                          <a:latin typeface="Segoe UI"/>
                          <a:cs typeface="Segoe UI"/>
                        </a:rPr>
                        <a:t>75</a:t>
                      </a:r>
                      <a:endParaRPr sz="15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a:txBody>
                    <a:bodyPr/>
                    <a:lstStyle/>
                    <a:p>
                      <a:endParaRPr sz="15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a:txBody>
                    <a:bodyPr/>
                    <a:lstStyle/>
                    <a:p>
                      <a:pPr marL="182880">
                        <a:lnSpc>
                          <a:spcPct val="100000"/>
                        </a:lnSpc>
                      </a:pPr>
                      <a:r>
                        <a:rPr sz="1500" b="1" dirty="0">
                          <a:solidFill>
                            <a:srgbClr val="80BA27"/>
                          </a:solidFill>
                          <a:latin typeface="Segoe UI"/>
                          <a:cs typeface="Segoe UI"/>
                        </a:rPr>
                        <a:t>99</a:t>
                      </a:r>
                      <a:endParaRPr sz="15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2"/>
                  </a:ext>
                </a:extLst>
              </a:tr>
              <a:tr h="962871">
                <a:tc>
                  <a:txBody>
                    <a:bodyPr/>
                    <a:lstStyle/>
                    <a:p>
                      <a:pPr marL="154305" marR="624205">
                        <a:lnSpc>
                          <a:spcPts val="1400"/>
                        </a:lnSpc>
                      </a:pPr>
                      <a:r>
                        <a:rPr sz="1300" b="1" dirty="0">
                          <a:solidFill>
                            <a:srgbClr val="80BA27"/>
                          </a:solidFill>
                          <a:latin typeface="Segoe UI"/>
                          <a:cs typeface="Segoe UI"/>
                        </a:rPr>
                        <a:t>Нена</a:t>
                      </a:r>
                      <a:r>
                        <a:rPr sz="1300" b="1" spc="5" dirty="0">
                          <a:solidFill>
                            <a:srgbClr val="80BA27"/>
                          </a:solidFill>
                          <a:latin typeface="Segoe UI"/>
                          <a:cs typeface="Segoe UI"/>
                        </a:rPr>
                        <a:t>д</a:t>
                      </a:r>
                      <a:r>
                        <a:rPr sz="1300" b="1" dirty="0">
                          <a:solidFill>
                            <a:srgbClr val="80BA27"/>
                          </a:solidFill>
                          <a:latin typeface="Segoe UI"/>
                          <a:cs typeface="Segoe UI"/>
                        </a:rPr>
                        <a:t>лежащее исполнение обязаннос</a:t>
                      </a:r>
                      <a:r>
                        <a:rPr sz="1300" b="1" spc="-20" dirty="0">
                          <a:solidFill>
                            <a:srgbClr val="80BA27"/>
                          </a:solidFill>
                          <a:latin typeface="Segoe UI"/>
                          <a:cs typeface="Segoe UI"/>
                        </a:rPr>
                        <a:t>т</a:t>
                      </a:r>
                      <a:r>
                        <a:rPr sz="1300" b="1" dirty="0">
                          <a:solidFill>
                            <a:srgbClr val="80BA27"/>
                          </a:solidFill>
                          <a:latin typeface="Segoe UI"/>
                          <a:cs typeface="Segoe UI"/>
                        </a:rPr>
                        <a:t>ей</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5F8ED"/>
                    </a:solidFill>
                  </a:tcPr>
                </a:tc>
                <a:tc>
                  <a:txBody>
                    <a:bodyPr/>
                    <a:lstStyle/>
                    <a:p>
                      <a:pPr marL="117475">
                        <a:lnSpc>
                          <a:spcPct val="100000"/>
                        </a:lnSpc>
                      </a:pPr>
                      <a:r>
                        <a:rPr sz="1300" b="1" dirty="0">
                          <a:solidFill>
                            <a:srgbClr val="F07E2F"/>
                          </a:solidFill>
                          <a:latin typeface="Segoe UI"/>
                          <a:cs typeface="Segoe UI"/>
                        </a:rPr>
                        <a:t>20</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9F1DA"/>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a:txBody>
                    <a:bodyPr/>
                    <a:lstStyle/>
                    <a:p>
                      <a:pPr marL="179705">
                        <a:lnSpc>
                          <a:spcPct val="100000"/>
                        </a:lnSpc>
                      </a:pPr>
                      <a:r>
                        <a:rPr sz="1300" b="1" dirty="0">
                          <a:solidFill>
                            <a:srgbClr val="F07E2F"/>
                          </a:solidFill>
                          <a:latin typeface="Segoe UI"/>
                          <a:cs typeface="Segoe UI"/>
                        </a:rPr>
                        <a:t>19</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a:txBody>
                    <a:bodyPr/>
                    <a:lstStyle/>
                    <a:p>
                      <a:pPr marL="196215">
                        <a:lnSpc>
                          <a:spcPct val="100000"/>
                        </a:lnSpc>
                      </a:pPr>
                      <a:r>
                        <a:rPr sz="1300" b="1" dirty="0">
                          <a:solidFill>
                            <a:srgbClr val="F07E2F"/>
                          </a:solidFill>
                          <a:latin typeface="Segoe UI"/>
                          <a:cs typeface="Segoe UI"/>
                        </a:rPr>
                        <a:t>25</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a:txBody>
                    <a:bodyPr/>
                    <a:lstStyle/>
                    <a:p>
                      <a:pPr marL="143510">
                        <a:lnSpc>
                          <a:spcPct val="100000"/>
                        </a:lnSpc>
                      </a:pPr>
                      <a:r>
                        <a:rPr sz="1300" b="1" dirty="0">
                          <a:solidFill>
                            <a:srgbClr val="F07E2F"/>
                          </a:solidFill>
                          <a:latin typeface="Segoe UI"/>
                          <a:cs typeface="Segoe UI"/>
                        </a:rPr>
                        <a:t>23</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3"/>
                  </a:ext>
                </a:extLst>
              </a:tr>
              <a:tr h="1095495">
                <a:tc>
                  <a:txBody>
                    <a:bodyPr/>
                    <a:lstStyle/>
                    <a:p>
                      <a:pPr marL="154305">
                        <a:lnSpc>
                          <a:spcPct val="100000"/>
                        </a:lnSpc>
                      </a:pPr>
                      <a:r>
                        <a:rPr sz="1300" b="1" dirty="0">
                          <a:solidFill>
                            <a:srgbClr val="80BA27"/>
                          </a:solidFill>
                          <a:latin typeface="Segoe UI"/>
                          <a:cs typeface="Segoe UI"/>
                        </a:rPr>
                        <a:t>Жес</a:t>
                      </a:r>
                      <a:r>
                        <a:rPr sz="1300" b="1" spc="-20" dirty="0">
                          <a:solidFill>
                            <a:srgbClr val="80BA27"/>
                          </a:solidFill>
                          <a:latin typeface="Segoe UI"/>
                          <a:cs typeface="Segoe UI"/>
                        </a:rPr>
                        <a:t>т</a:t>
                      </a:r>
                      <a:r>
                        <a:rPr sz="1300" b="1" dirty="0">
                          <a:solidFill>
                            <a:srgbClr val="80BA27"/>
                          </a:solidFill>
                          <a:latin typeface="Segoe UI"/>
                          <a:cs typeface="Segoe UI"/>
                        </a:rPr>
                        <a:t>о</a:t>
                      </a:r>
                      <a:r>
                        <a:rPr sz="1300" b="1" spc="-25" dirty="0">
                          <a:solidFill>
                            <a:srgbClr val="80BA27"/>
                          </a:solidFill>
                          <a:latin typeface="Segoe UI"/>
                          <a:cs typeface="Segoe UI"/>
                        </a:rPr>
                        <a:t>к</a:t>
                      </a:r>
                      <a:r>
                        <a:rPr sz="1300" b="1" dirty="0">
                          <a:solidFill>
                            <a:srgbClr val="80BA27"/>
                          </a:solidFill>
                          <a:latin typeface="Segoe UI"/>
                          <a:cs typeface="Segoe UI"/>
                        </a:rPr>
                        <a:t>ое об</a:t>
                      </a:r>
                      <a:r>
                        <a:rPr sz="1300" b="1" spc="-15" dirty="0">
                          <a:solidFill>
                            <a:srgbClr val="80BA27"/>
                          </a:solidFill>
                          <a:latin typeface="Segoe UI"/>
                          <a:cs typeface="Segoe UI"/>
                        </a:rPr>
                        <a:t>р</a:t>
                      </a:r>
                      <a:r>
                        <a:rPr sz="1300" b="1" dirty="0">
                          <a:solidFill>
                            <a:srgbClr val="80BA27"/>
                          </a:solidFill>
                          <a:latin typeface="Segoe UI"/>
                          <a:cs typeface="Segoe UI"/>
                        </a:rPr>
                        <a:t>ащение</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5F8ED"/>
                    </a:solidFill>
                  </a:tcPr>
                </a:tc>
                <a:tc>
                  <a:txBody>
                    <a:bodyPr/>
                    <a:lstStyle/>
                    <a:p>
                      <a:pPr marL="146685">
                        <a:lnSpc>
                          <a:spcPct val="100000"/>
                        </a:lnSpc>
                      </a:pPr>
                      <a:r>
                        <a:rPr sz="1300" b="1" dirty="0">
                          <a:solidFill>
                            <a:srgbClr val="F07E2F"/>
                          </a:solidFill>
                          <a:latin typeface="Segoe UI"/>
                          <a:cs typeface="Segoe UI"/>
                        </a:rPr>
                        <a:t>0</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9F1DA"/>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a:txBody>
                    <a:bodyPr/>
                    <a:lstStyle/>
                    <a:p>
                      <a:pPr algn="ctr">
                        <a:lnSpc>
                          <a:spcPct val="100000"/>
                        </a:lnSpc>
                      </a:pPr>
                      <a:r>
                        <a:rPr sz="1300" b="1" dirty="0">
                          <a:solidFill>
                            <a:srgbClr val="F07E2F"/>
                          </a:solidFill>
                          <a:latin typeface="Segoe UI"/>
                          <a:cs typeface="Segoe UI"/>
                        </a:rPr>
                        <a:t>0</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a:txBody>
                    <a:bodyPr/>
                    <a:lstStyle/>
                    <a:p>
                      <a:pPr marL="2540" algn="ctr">
                        <a:lnSpc>
                          <a:spcPct val="100000"/>
                        </a:lnSpc>
                      </a:pPr>
                      <a:r>
                        <a:rPr sz="1300" b="1" dirty="0">
                          <a:solidFill>
                            <a:srgbClr val="F07E2F"/>
                          </a:solidFill>
                          <a:latin typeface="Segoe UI"/>
                          <a:cs typeface="Segoe UI"/>
                        </a:rPr>
                        <a:t>0</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a:txBody>
                    <a:bodyPr/>
                    <a:lstStyle/>
                    <a:p>
                      <a:pPr marL="161290">
                        <a:lnSpc>
                          <a:spcPct val="100000"/>
                        </a:lnSpc>
                      </a:pPr>
                      <a:r>
                        <a:rPr sz="1300" b="1" dirty="0">
                          <a:solidFill>
                            <a:srgbClr val="F07E2F"/>
                          </a:solidFill>
                          <a:latin typeface="Segoe UI"/>
                          <a:cs typeface="Segoe UI"/>
                        </a:rPr>
                        <a:t>1</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4"/>
                  </a:ext>
                </a:extLst>
              </a:tr>
              <a:tr h="1439999">
                <a:tc>
                  <a:txBody>
                    <a:bodyPr/>
                    <a:lstStyle/>
                    <a:p>
                      <a:pPr marL="154305" marR="634365">
                        <a:lnSpc>
                          <a:spcPts val="1400"/>
                        </a:lnSpc>
                      </a:pPr>
                      <a:r>
                        <a:rPr sz="1300" b="1" dirty="0">
                          <a:solidFill>
                            <a:srgbClr val="80BA27"/>
                          </a:solidFill>
                          <a:latin typeface="Segoe UI"/>
                          <a:cs typeface="Segoe UI"/>
                        </a:rPr>
                        <a:t>По инициативе замещающих р</a:t>
                      </a:r>
                      <a:r>
                        <a:rPr sz="1300" b="1" spc="-15" dirty="0">
                          <a:solidFill>
                            <a:srgbClr val="80BA27"/>
                          </a:solidFill>
                          <a:latin typeface="Segoe UI"/>
                          <a:cs typeface="Segoe UI"/>
                        </a:rPr>
                        <a:t>о</a:t>
                      </a:r>
                      <a:r>
                        <a:rPr sz="1300" b="1" dirty="0">
                          <a:solidFill>
                            <a:srgbClr val="80BA27"/>
                          </a:solidFill>
                          <a:latin typeface="Segoe UI"/>
                          <a:cs typeface="Segoe UI"/>
                        </a:rPr>
                        <a:t>ди</a:t>
                      </a:r>
                      <a:r>
                        <a:rPr sz="1300" b="1" spc="-20" dirty="0">
                          <a:solidFill>
                            <a:srgbClr val="80BA27"/>
                          </a:solidFill>
                          <a:latin typeface="Segoe UI"/>
                          <a:cs typeface="Segoe UI"/>
                        </a:rPr>
                        <a:t>т</a:t>
                      </a:r>
                      <a:r>
                        <a:rPr sz="1300" b="1" dirty="0">
                          <a:solidFill>
                            <a:srgbClr val="80BA27"/>
                          </a:solidFill>
                          <a:latin typeface="Segoe UI"/>
                          <a:cs typeface="Segoe UI"/>
                        </a:rPr>
                        <a:t>елей</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5F8ED"/>
                    </a:solidFill>
                  </a:tcPr>
                </a:tc>
                <a:tc>
                  <a:txBody>
                    <a:bodyPr/>
                    <a:lstStyle/>
                    <a:p>
                      <a:pPr marL="149225">
                        <a:lnSpc>
                          <a:spcPct val="100000"/>
                        </a:lnSpc>
                      </a:pPr>
                      <a:r>
                        <a:rPr sz="1300" b="1" dirty="0">
                          <a:solidFill>
                            <a:srgbClr val="F07E2F"/>
                          </a:solidFill>
                          <a:latin typeface="Segoe UI"/>
                          <a:cs typeface="Segoe UI"/>
                        </a:rPr>
                        <a:t>47</a:t>
                      </a:r>
                      <a:endParaRPr sz="13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solidFill>
                      <a:srgbClr val="E9F1DA"/>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E9F1DA"/>
                    </a:solidFill>
                  </a:tcPr>
                </a:tc>
                <a:tc>
                  <a:txBody>
                    <a:bodyPr/>
                    <a:lstStyle/>
                    <a:p>
                      <a:pPr marL="165735">
                        <a:lnSpc>
                          <a:spcPct val="100000"/>
                        </a:lnSpc>
                      </a:pPr>
                      <a:r>
                        <a:rPr sz="1300" b="1" dirty="0">
                          <a:solidFill>
                            <a:srgbClr val="F07E2F"/>
                          </a:solidFill>
                          <a:latin typeface="Segoe UI"/>
                          <a:cs typeface="Segoe UI"/>
                        </a:rPr>
                        <a:t>67</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EEBC5"/>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EEBC5"/>
                    </a:solidFill>
                  </a:tcPr>
                </a:tc>
                <a:tc>
                  <a:txBody>
                    <a:bodyPr/>
                    <a:lstStyle/>
                    <a:p>
                      <a:pPr marL="182245">
                        <a:lnSpc>
                          <a:spcPct val="100000"/>
                        </a:lnSpc>
                      </a:pPr>
                      <a:r>
                        <a:rPr sz="1300" b="1" dirty="0">
                          <a:solidFill>
                            <a:srgbClr val="F07E2F"/>
                          </a:solidFill>
                          <a:latin typeface="Segoe UI"/>
                          <a:cs typeface="Segoe UI"/>
                        </a:rPr>
                        <a:t>27</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D3E4B0"/>
                    </a:solidFill>
                  </a:tcPr>
                </a:tc>
                <a:tc>
                  <a:txBody>
                    <a:bodyPr/>
                    <a:lstStyle/>
                    <a:p>
                      <a:endParaRPr sz="1300">
                        <a:latin typeface="Segoe UI"/>
                        <a:cs typeface="Segoe UI"/>
                      </a:endParaRPr>
                    </a:p>
                  </a:txBody>
                  <a:tcPr marL="0" marR="0" marT="0" marB="0">
                    <a:lnL w="50800">
                      <a:solidFill>
                        <a:srgbClr val="FFFFFF"/>
                      </a:solidFill>
                      <a:prstDash val="solid"/>
                    </a:lnL>
                    <a:lnT w="50800">
                      <a:solidFill>
                        <a:srgbClr val="FFFFFF"/>
                      </a:solidFill>
                      <a:prstDash val="solid"/>
                    </a:lnT>
                    <a:lnB w="50800">
                      <a:solidFill>
                        <a:srgbClr val="FFFFFF"/>
                      </a:solidFill>
                      <a:prstDash val="solid"/>
                    </a:lnB>
                    <a:solidFill>
                      <a:srgbClr val="D3E4B0"/>
                    </a:solidFill>
                  </a:tcPr>
                </a:tc>
                <a:tc>
                  <a:txBody>
                    <a:bodyPr/>
                    <a:lstStyle/>
                    <a:p>
                      <a:pPr marL="129539">
                        <a:lnSpc>
                          <a:spcPct val="100000"/>
                        </a:lnSpc>
                      </a:pPr>
                      <a:r>
                        <a:rPr sz="1300" b="1" dirty="0">
                          <a:solidFill>
                            <a:srgbClr val="F07E2F"/>
                          </a:solidFill>
                          <a:latin typeface="Segoe UI"/>
                          <a:cs typeface="Segoe UI"/>
                        </a:rPr>
                        <a:t>43</a:t>
                      </a:r>
                      <a:endParaRPr sz="1300">
                        <a:latin typeface="Segoe UI"/>
                        <a:cs typeface="Segoe UI"/>
                      </a:endParaRPr>
                    </a:p>
                  </a:txBody>
                  <a:tcPr marL="0" marR="0" marT="0" marB="0">
                    <a:lnR w="50800">
                      <a:solidFill>
                        <a:srgbClr val="FFFFFF"/>
                      </a:solidFill>
                      <a:prstDash val="solid"/>
                    </a:lnR>
                    <a:lnT w="50800">
                      <a:solidFill>
                        <a:srgbClr val="FFFFFF"/>
                      </a:solidFill>
                      <a:prstDash val="solid"/>
                    </a:lnT>
                    <a:lnB w="50800">
                      <a:solidFill>
                        <a:srgbClr val="FFFFFF"/>
                      </a:solidFill>
                      <a:prstDash val="solid"/>
                    </a:lnB>
                    <a:solidFill>
                      <a:srgbClr val="C7DD9B"/>
                    </a:solidFill>
                  </a:tcPr>
                </a:tc>
                <a:extLst>
                  <a:ext uri="{0D108BD9-81ED-4DB2-BD59-A6C34878D82A}">
                    <a16:rowId xmlns:a16="http://schemas.microsoft.com/office/drawing/2014/main" xmlns="" val="10005"/>
                  </a:ext>
                </a:extLst>
              </a:tr>
            </a:tbl>
          </a:graphicData>
        </a:graphic>
      </p:graphicFrame>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58</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7956550" cy="956944"/>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33020">
              <a:lnSpc>
                <a:spcPct val="100000"/>
              </a:lnSpc>
              <a:spcBef>
                <a:spcPts val="1040"/>
              </a:spcBef>
            </a:pPr>
            <a:r>
              <a:rPr sz="2000" b="1" spc="70" dirty="0">
                <a:solidFill>
                  <a:srgbClr val="5284C4"/>
                </a:solidFill>
                <a:latin typeface="Segoe UI"/>
                <a:cs typeface="Segoe UI"/>
              </a:rPr>
              <a:t>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a:t>
            </a:r>
            <a:r>
              <a:rPr sz="2000" b="1" dirty="0">
                <a:solidFill>
                  <a:srgbClr val="5284C4"/>
                </a:solidFill>
                <a:latin typeface="Segoe UI"/>
                <a:cs typeface="Segoe UI"/>
              </a:rPr>
              <a:t>Е</a:t>
            </a:r>
            <a:r>
              <a:rPr sz="2000" b="1" spc="70" dirty="0">
                <a:solidFill>
                  <a:srgbClr val="5284C4"/>
                </a:solidFill>
                <a:latin typeface="Segoe UI"/>
                <a:cs typeface="Segoe UI"/>
              </a:rPr>
              <a:t> ИНВ</a:t>
            </a:r>
            <a:r>
              <a:rPr sz="2000" b="1" spc="140" dirty="0">
                <a:solidFill>
                  <a:srgbClr val="5284C4"/>
                </a:solidFill>
                <a:latin typeface="Segoe UI"/>
                <a:cs typeface="Segoe UI"/>
              </a:rPr>
              <a:t>А</a:t>
            </a:r>
            <a:r>
              <a:rPr sz="2000" b="1" spc="70" dirty="0">
                <a:solidFill>
                  <a:srgbClr val="5284C4"/>
                </a:solidFill>
                <a:latin typeface="Segoe UI"/>
                <a:cs typeface="Segoe UI"/>
              </a:rPr>
              <a:t>ЛИДОВ</a:t>
            </a:r>
            <a:endParaRPr sz="2000">
              <a:latin typeface="Segoe UI"/>
              <a:cs typeface="Segoe UI"/>
            </a:endParaRPr>
          </a:p>
          <a:p>
            <a:pPr marL="33020">
              <a:lnSpc>
                <a:spcPct val="100000"/>
              </a:lnSpc>
              <a:spcBef>
                <a:spcPts val="200"/>
              </a:spcBef>
            </a:pP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ЛИ</a:t>
            </a:r>
            <a:r>
              <a:rPr sz="2000" b="1" dirty="0">
                <a:solidFill>
                  <a:srgbClr val="5284C4"/>
                </a:solidFill>
                <a:latin typeface="Segoe UI"/>
                <a:cs typeface="Segoe UI"/>
              </a:rPr>
              <a:t>Ц</a:t>
            </a:r>
            <a:r>
              <a:rPr sz="2000" b="1" spc="70" dirty="0">
                <a:solidFill>
                  <a:srgbClr val="5284C4"/>
                </a:solidFill>
                <a:latin typeface="Segoe UI"/>
                <a:cs typeface="Segoe UI"/>
              </a:rPr>
              <a:t> </a:t>
            </a:r>
            <a:r>
              <a:rPr sz="2000" b="1" dirty="0">
                <a:solidFill>
                  <a:srgbClr val="5284C4"/>
                </a:solidFill>
                <a:latin typeface="Segoe UI"/>
                <a:cs typeface="Segoe UI"/>
              </a:rPr>
              <a:t>С</a:t>
            </a:r>
            <a:r>
              <a:rPr sz="2000" b="1" spc="70" dirty="0">
                <a:solidFill>
                  <a:srgbClr val="5284C4"/>
                </a:solidFill>
                <a:latin typeface="Segoe UI"/>
                <a:cs typeface="Segoe UI"/>
              </a:rPr>
              <a:t> ОГ</a:t>
            </a:r>
            <a:r>
              <a:rPr sz="2000" b="1" spc="-55" dirty="0">
                <a:solidFill>
                  <a:srgbClr val="5284C4"/>
                </a:solidFill>
                <a:latin typeface="Segoe UI"/>
                <a:cs typeface="Segoe UI"/>
              </a:rPr>
              <a:t>Р</a:t>
            </a:r>
            <a:r>
              <a:rPr sz="2000" b="1" spc="70" dirty="0">
                <a:solidFill>
                  <a:srgbClr val="5284C4"/>
                </a:solidFill>
                <a:latin typeface="Segoe UI"/>
                <a:cs typeface="Segoe UI"/>
              </a:rPr>
              <a:t>АНИЧЕННЫМ</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ВОЗМ</a:t>
            </a:r>
            <a:r>
              <a:rPr sz="2000" b="1" spc="30" dirty="0">
                <a:solidFill>
                  <a:srgbClr val="5284C4"/>
                </a:solidFill>
                <a:latin typeface="Segoe UI"/>
                <a:cs typeface="Segoe UI"/>
              </a:rPr>
              <a:t>О</a:t>
            </a:r>
            <a:r>
              <a:rPr sz="2000" b="1" spc="70" dirty="0">
                <a:solidFill>
                  <a:srgbClr val="5284C4"/>
                </a:solidFill>
                <a:latin typeface="Segoe UI"/>
                <a:cs typeface="Segoe UI"/>
              </a:rPr>
              <a:t>ЖНОС</a:t>
            </a:r>
            <a:r>
              <a:rPr sz="2000" b="1" spc="50" dirty="0">
                <a:solidFill>
                  <a:srgbClr val="5284C4"/>
                </a:solidFill>
                <a:latin typeface="Segoe UI"/>
                <a:cs typeface="Segoe UI"/>
              </a:rPr>
              <a:t>Т</a:t>
            </a:r>
            <a:r>
              <a:rPr sz="2000" b="1" spc="70" dirty="0">
                <a:solidFill>
                  <a:srgbClr val="5284C4"/>
                </a:solidFill>
                <a:latin typeface="Segoe UI"/>
                <a:cs typeface="Segoe UI"/>
              </a:rPr>
              <a:t>ЯМ</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ЗДО</a:t>
            </a:r>
            <a:r>
              <a:rPr sz="2000" b="1" spc="60" dirty="0">
                <a:solidFill>
                  <a:srgbClr val="5284C4"/>
                </a:solidFill>
                <a:latin typeface="Segoe UI"/>
                <a:cs typeface="Segoe UI"/>
              </a:rPr>
              <a:t>Р</a:t>
            </a:r>
            <a:r>
              <a:rPr sz="2000" b="1" spc="70" dirty="0">
                <a:solidFill>
                  <a:srgbClr val="5284C4"/>
                </a:solidFill>
                <a:latin typeface="Segoe UI"/>
                <a:cs typeface="Segoe UI"/>
              </a:rPr>
              <a:t>ОВЬЯ</a:t>
            </a:r>
            <a:endParaRPr sz="2000">
              <a:latin typeface="Segoe UI"/>
              <a:cs typeface="Segoe UI"/>
            </a:endParaRPr>
          </a:p>
        </p:txBody>
      </p:sp>
      <p:sp>
        <p:nvSpPr>
          <p:cNvPr id="40" name="object 40"/>
          <p:cNvSpPr/>
          <p:nvPr/>
        </p:nvSpPr>
        <p:spPr>
          <a:xfrm>
            <a:off x="894791" y="4655629"/>
            <a:ext cx="1432560" cy="2113915"/>
          </a:xfrm>
          <a:custGeom>
            <a:avLst/>
            <a:gdLst/>
            <a:ahLst/>
            <a:cxnLst/>
            <a:rect l="l" t="t" r="r" b="b"/>
            <a:pathLst>
              <a:path w="1432560" h="2113915">
                <a:moveTo>
                  <a:pt x="0" y="2113584"/>
                </a:moveTo>
                <a:lnTo>
                  <a:pt x="1432471" y="2113584"/>
                </a:lnTo>
                <a:lnTo>
                  <a:pt x="1432471" y="0"/>
                </a:lnTo>
                <a:lnTo>
                  <a:pt x="0" y="0"/>
                </a:lnTo>
                <a:lnTo>
                  <a:pt x="0" y="2113584"/>
                </a:lnTo>
                <a:close/>
              </a:path>
            </a:pathLst>
          </a:custGeom>
          <a:solidFill>
            <a:srgbClr val="F8B683"/>
          </a:solidFill>
        </p:spPr>
        <p:txBody>
          <a:bodyPr wrap="square" lIns="0" tIns="0" rIns="0" bIns="0" rtlCol="0"/>
          <a:lstStyle/>
          <a:p>
            <a:endParaRPr/>
          </a:p>
        </p:txBody>
      </p:sp>
      <p:sp>
        <p:nvSpPr>
          <p:cNvPr id="41" name="object 41"/>
          <p:cNvSpPr/>
          <p:nvPr/>
        </p:nvSpPr>
        <p:spPr>
          <a:xfrm>
            <a:off x="2327262" y="4655591"/>
            <a:ext cx="1444625" cy="2113915"/>
          </a:xfrm>
          <a:custGeom>
            <a:avLst/>
            <a:gdLst/>
            <a:ahLst/>
            <a:cxnLst/>
            <a:rect l="l" t="t" r="r" b="b"/>
            <a:pathLst>
              <a:path w="1444625" h="2113915">
                <a:moveTo>
                  <a:pt x="0" y="2113584"/>
                </a:moveTo>
                <a:lnTo>
                  <a:pt x="1444472" y="2113584"/>
                </a:lnTo>
                <a:lnTo>
                  <a:pt x="1444472" y="0"/>
                </a:lnTo>
                <a:lnTo>
                  <a:pt x="0" y="0"/>
                </a:lnTo>
                <a:lnTo>
                  <a:pt x="0" y="2113584"/>
                </a:lnTo>
                <a:close/>
              </a:path>
            </a:pathLst>
          </a:custGeom>
          <a:solidFill>
            <a:srgbClr val="FAC9A2"/>
          </a:solidFill>
        </p:spPr>
        <p:txBody>
          <a:bodyPr wrap="square" lIns="0" tIns="0" rIns="0" bIns="0" rtlCol="0"/>
          <a:lstStyle/>
          <a:p>
            <a:endParaRPr/>
          </a:p>
        </p:txBody>
      </p:sp>
      <p:sp>
        <p:nvSpPr>
          <p:cNvPr id="42" name="object 42"/>
          <p:cNvSpPr/>
          <p:nvPr/>
        </p:nvSpPr>
        <p:spPr>
          <a:xfrm>
            <a:off x="892644" y="1990331"/>
            <a:ext cx="1823085" cy="1563370"/>
          </a:xfrm>
          <a:custGeom>
            <a:avLst/>
            <a:gdLst/>
            <a:ahLst/>
            <a:cxnLst/>
            <a:rect l="l" t="t" r="r" b="b"/>
            <a:pathLst>
              <a:path w="1823085" h="1563370">
                <a:moveTo>
                  <a:pt x="0" y="1562849"/>
                </a:moveTo>
                <a:lnTo>
                  <a:pt x="1822919" y="1562849"/>
                </a:lnTo>
                <a:lnTo>
                  <a:pt x="1822919" y="0"/>
                </a:lnTo>
                <a:lnTo>
                  <a:pt x="0" y="0"/>
                </a:lnTo>
                <a:lnTo>
                  <a:pt x="0" y="1562849"/>
                </a:lnTo>
                <a:close/>
              </a:path>
            </a:pathLst>
          </a:custGeom>
          <a:solidFill>
            <a:srgbClr val="68C0B5"/>
          </a:solidFill>
        </p:spPr>
        <p:txBody>
          <a:bodyPr wrap="square" lIns="0" tIns="0" rIns="0" bIns="0" rtlCol="0"/>
          <a:lstStyle/>
          <a:p>
            <a:endParaRPr/>
          </a:p>
        </p:txBody>
      </p:sp>
      <p:sp>
        <p:nvSpPr>
          <p:cNvPr id="43" name="object 43"/>
          <p:cNvSpPr/>
          <p:nvPr/>
        </p:nvSpPr>
        <p:spPr>
          <a:xfrm>
            <a:off x="3443643" y="1990356"/>
            <a:ext cx="1998345" cy="1544955"/>
          </a:xfrm>
          <a:custGeom>
            <a:avLst/>
            <a:gdLst/>
            <a:ahLst/>
            <a:cxnLst/>
            <a:rect l="l" t="t" r="r" b="b"/>
            <a:pathLst>
              <a:path w="1998345" h="1544954">
                <a:moveTo>
                  <a:pt x="1997989" y="0"/>
                </a:moveTo>
                <a:lnTo>
                  <a:pt x="0" y="0"/>
                </a:lnTo>
                <a:lnTo>
                  <a:pt x="0" y="1544383"/>
                </a:lnTo>
                <a:lnTo>
                  <a:pt x="1997989" y="1544383"/>
                </a:lnTo>
                <a:lnTo>
                  <a:pt x="1997989" y="0"/>
                </a:lnTo>
                <a:close/>
              </a:path>
            </a:pathLst>
          </a:custGeom>
          <a:solidFill>
            <a:srgbClr val="8ACBC2"/>
          </a:solidFill>
        </p:spPr>
        <p:txBody>
          <a:bodyPr wrap="square" lIns="0" tIns="0" rIns="0" bIns="0" rtlCol="0"/>
          <a:lstStyle/>
          <a:p>
            <a:endParaRPr/>
          </a:p>
        </p:txBody>
      </p:sp>
      <p:sp>
        <p:nvSpPr>
          <p:cNvPr id="44" name="object 44"/>
          <p:cNvSpPr txBox="1"/>
          <p:nvPr/>
        </p:nvSpPr>
        <p:spPr>
          <a:xfrm>
            <a:off x="3576385" y="2176130"/>
            <a:ext cx="785495" cy="330200"/>
          </a:xfrm>
          <a:prstGeom prst="rect">
            <a:avLst/>
          </a:prstGeom>
        </p:spPr>
        <p:txBody>
          <a:bodyPr vert="horz" wrap="square" lIns="0" tIns="0" rIns="0" bIns="0" rtlCol="0">
            <a:spAutoFit/>
          </a:bodyPr>
          <a:lstStyle/>
          <a:p>
            <a:pPr marL="12700">
              <a:lnSpc>
                <a:spcPct val="100000"/>
              </a:lnSpc>
            </a:pPr>
            <a:r>
              <a:rPr sz="2400" b="1" spc="-5" dirty="0">
                <a:solidFill>
                  <a:srgbClr val="FFFFFF"/>
                </a:solidFill>
                <a:latin typeface="Segoe UI"/>
                <a:cs typeface="Segoe UI"/>
              </a:rPr>
              <a:t>4</a:t>
            </a:r>
            <a:r>
              <a:rPr sz="2400" b="1" dirty="0">
                <a:solidFill>
                  <a:srgbClr val="FFFFFF"/>
                </a:solidFill>
                <a:latin typeface="Segoe UI"/>
                <a:cs typeface="Segoe UI"/>
              </a:rPr>
              <a:t>6</a:t>
            </a:r>
            <a:r>
              <a:rPr sz="2400" b="1" spc="-335" dirty="0">
                <a:solidFill>
                  <a:srgbClr val="FFFFFF"/>
                </a:solidFill>
                <a:latin typeface="Segoe UI"/>
                <a:cs typeface="Segoe UI"/>
              </a:rPr>
              <a:t> </a:t>
            </a:r>
            <a:r>
              <a:rPr sz="1200" dirty="0">
                <a:solidFill>
                  <a:srgbClr val="FFFFFF"/>
                </a:solidFill>
                <a:latin typeface="Segoe UI"/>
                <a:cs typeface="Segoe UI"/>
              </a:rPr>
              <a:t>школ</a:t>
            </a:r>
            <a:endParaRPr sz="1200">
              <a:latin typeface="Segoe UI"/>
              <a:cs typeface="Segoe UI"/>
            </a:endParaRPr>
          </a:p>
        </p:txBody>
      </p:sp>
      <p:sp>
        <p:nvSpPr>
          <p:cNvPr id="45" name="object 45"/>
          <p:cNvSpPr txBox="1"/>
          <p:nvPr/>
        </p:nvSpPr>
        <p:spPr>
          <a:xfrm>
            <a:off x="3576385" y="3004574"/>
            <a:ext cx="1216660" cy="330200"/>
          </a:xfrm>
          <a:prstGeom prst="rect">
            <a:avLst/>
          </a:prstGeom>
        </p:spPr>
        <p:txBody>
          <a:bodyPr vert="horz" wrap="square" lIns="0" tIns="0" rIns="0" bIns="0" rtlCol="0">
            <a:spAutoFit/>
          </a:bodyPr>
          <a:lstStyle/>
          <a:p>
            <a:pPr marL="12700">
              <a:lnSpc>
                <a:spcPct val="100000"/>
              </a:lnSpc>
            </a:pPr>
            <a:r>
              <a:rPr sz="2400" b="1" dirty="0">
                <a:solidFill>
                  <a:srgbClr val="FFFFFF"/>
                </a:solidFill>
                <a:latin typeface="Segoe UI"/>
                <a:cs typeface="Segoe UI"/>
              </a:rPr>
              <a:t>8</a:t>
            </a:r>
            <a:r>
              <a:rPr sz="2400" b="1" spc="-335" dirty="0">
                <a:solidFill>
                  <a:srgbClr val="FFFFFF"/>
                </a:solidFill>
                <a:latin typeface="Segoe UI"/>
                <a:cs typeface="Segoe UI"/>
              </a:rPr>
              <a:t> </a:t>
            </a:r>
            <a:r>
              <a:rPr sz="1200" dirty="0">
                <a:solidFill>
                  <a:srgbClr val="FFFFFF"/>
                </a:solidFill>
                <a:latin typeface="Segoe UI"/>
                <a:cs typeface="Segoe UI"/>
              </a:rPr>
              <a:t>детских садов</a:t>
            </a:r>
            <a:endParaRPr sz="1200">
              <a:latin typeface="Segoe UI"/>
              <a:cs typeface="Segoe UI"/>
            </a:endParaRPr>
          </a:p>
        </p:txBody>
      </p:sp>
      <p:sp>
        <p:nvSpPr>
          <p:cNvPr id="46" name="object 46"/>
          <p:cNvSpPr txBox="1"/>
          <p:nvPr/>
        </p:nvSpPr>
        <p:spPr>
          <a:xfrm>
            <a:off x="962023" y="2049072"/>
            <a:ext cx="1668780" cy="1423035"/>
          </a:xfrm>
          <a:prstGeom prst="rect">
            <a:avLst/>
          </a:prstGeom>
        </p:spPr>
        <p:txBody>
          <a:bodyPr vert="horz" wrap="square" lIns="0" tIns="0" rIns="0" bIns="0" rtlCol="0">
            <a:spAutoFit/>
          </a:bodyPr>
          <a:lstStyle/>
          <a:p>
            <a:pPr marL="12700" marR="5080">
              <a:lnSpc>
                <a:spcPts val="1400"/>
              </a:lnSpc>
            </a:pPr>
            <a:r>
              <a:rPr sz="1200" b="1" spc="-45" dirty="0">
                <a:solidFill>
                  <a:srgbClr val="FFFFFF"/>
                </a:solidFill>
                <a:latin typeface="Segoe UI"/>
                <a:cs typeface="Segoe UI"/>
              </a:rPr>
              <a:t>О</a:t>
            </a:r>
            <a:r>
              <a:rPr sz="1200" b="1" spc="-60" dirty="0">
                <a:solidFill>
                  <a:srgbClr val="FFFFFF"/>
                </a:solidFill>
                <a:latin typeface="Segoe UI"/>
                <a:cs typeface="Segoe UI"/>
              </a:rPr>
              <a:t>т</a:t>
            </a:r>
            <a:r>
              <a:rPr sz="1200" b="1" spc="-45" dirty="0">
                <a:solidFill>
                  <a:srgbClr val="FFFFFF"/>
                </a:solidFill>
                <a:latin typeface="Segoe UI"/>
                <a:cs typeface="Segoe UI"/>
              </a:rPr>
              <a:t>дельные об</a:t>
            </a:r>
            <a:r>
              <a:rPr sz="1200" b="1" spc="-55" dirty="0">
                <a:solidFill>
                  <a:srgbClr val="FFFFFF"/>
                </a:solidFill>
                <a:latin typeface="Segoe UI"/>
                <a:cs typeface="Segoe UI"/>
              </a:rPr>
              <a:t>р</a:t>
            </a:r>
            <a:r>
              <a:rPr sz="1200" b="1" spc="-45" dirty="0">
                <a:solidFill>
                  <a:srgbClr val="FFFFFF"/>
                </a:solidFill>
                <a:latin typeface="Segoe UI"/>
                <a:cs typeface="Segoe UI"/>
              </a:rPr>
              <a:t>азова</a:t>
            </a:r>
            <a:r>
              <a:rPr sz="1200" b="1" spc="-60" dirty="0">
                <a:solidFill>
                  <a:srgbClr val="FFFFFF"/>
                </a:solidFill>
                <a:latin typeface="Segoe UI"/>
                <a:cs typeface="Segoe UI"/>
              </a:rPr>
              <a:t>т</a:t>
            </a:r>
            <a:r>
              <a:rPr sz="1200" b="1" spc="-45" dirty="0">
                <a:solidFill>
                  <a:srgbClr val="FFFFFF"/>
                </a:solidFill>
                <a:latin typeface="Segoe UI"/>
                <a:cs typeface="Segoe UI"/>
              </a:rPr>
              <a:t>ельные ор</a:t>
            </a:r>
            <a:r>
              <a:rPr sz="1200" b="1" spc="-75" dirty="0">
                <a:solidFill>
                  <a:srgbClr val="FFFFFF"/>
                </a:solidFill>
                <a:latin typeface="Segoe UI"/>
                <a:cs typeface="Segoe UI"/>
              </a:rPr>
              <a:t>г</a:t>
            </a:r>
            <a:r>
              <a:rPr sz="1200" b="1" spc="-45" dirty="0">
                <a:solidFill>
                  <a:srgbClr val="FFFFFF"/>
                </a:solidFill>
                <a:latin typeface="Segoe UI"/>
                <a:cs typeface="Segoe UI"/>
              </a:rPr>
              <a:t>анизации, </a:t>
            </a:r>
            <a:r>
              <a:rPr sz="1200" b="1" spc="-40" dirty="0">
                <a:solidFill>
                  <a:srgbClr val="FFFFFF"/>
                </a:solidFill>
                <a:latin typeface="Segoe UI"/>
                <a:cs typeface="Segoe UI"/>
              </a:rPr>
              <a:t>реализующие ис</a:t>
            </a:r>
            <a:r>
              <a:rPr sz="1200" b="1" spc="-20" dirty="0">
                <a:solidFill>
                  <a:srgbClr val="FFFFFF"/>
                </a:solidFill>
                <a:latin typeface="Segoe UI"/>
                <a:cs typeface="Segoe UI"/>
              </a:rPr>
              <a:t>к</a:t>
            </a:r>
            <a:r>
              <a:rPr sz="1200" b="1" spc="-40" dirty="0">
                <a:solidFill>
                  <a:srgbClr val="FFFFFF"/>
                </a:solidFill>
                <a:latin typeface="Segoe UI"/>
                <a:cs typeface="Segoe UI"/>
              </a:rPr>
              <a:t>лючи</a:t>
            </a:r>
            <a:r>
              <a:rPr sz="1200" b="1" spc="-55" dirty="0">
                <a:solidFill>
                  <a:srgbClr val="FFFFFF"/>
                </a:solidFill>
                <a:latin typeface="Segoe UI"/>
                <a:cs typeface="Segoe UI"/>
              </a:rPr>
              <a:t>т</a:t>
            </a:r>
            <a:r>
              <a:rPr sz="1200" b="1" spc="-40" dirty="0">
                <a:solidFill>
                  <a:srgbClr val="FFFFFF"/>
                </a:solidFill>
                <a:latin typeface="Segoe UI"/>
                <a:cs typeface="Segoe UI"/>
              </a:rPr>
              <a:t>ельно адаптированные общеоб</a:t>
            </a:r>
            <a:r>
              <a:rPr sz="1200" b="1" spc="-50" dirty="0">
                <a:solidFill>
                  <a:srgbClr val="FFFFFF"/>
                </a:solidFill>
                <a:latin typeface="Segoe UI"/>
                <a:cs typeface="Segoe UI"/>
              </a:rPr>
              <a:t>р</a:t>
            </a:r>
            <a:r>
              <a:rPr sz="1200" b="1" spc="-40" dirty="0">
                <a:solidFill>
                  <a:srgbClr val="FFFFFF"/>
                </a:solidFill>
                <a:latin typeface="Segoe UI"/>
                <a:cs typeface="Segoe UI"/>
              </a:rPr>
              <a:t>азова</a:t>
            </a:r>
            <a:r>
              <a:rPr sz="1200" b="1" spc="-55" dirty="0">
                <a:solidFill>
                  <a:srgbClr val="FFFFFF"/>
                </a:solidFill>
                <a:latin typeface="Segoe UI"/>
                <a:cs typeface="Segoe UI"/>
              </a:rPr>
              <a:t>т</a:t>
            </a:r>
            <a:r>
              <a:rPr sz="1200" b="1" spc="-40" dirty="0">
                <a:solidFill>
                  <a:srgbClr val="FFFFFF"/>
                </a:solidFill>
                <a:latin typeface="Segoe UI"/>
                <a:cs typeface="Segoe UI"/>
              </a:rPr>
              <a:t>ельные прог</a:t>
            </a:r>
            <a:r>
              <a:rPr sz="1200" b="1" spc="-50" dirty="0">
                <a:solidFill>
                  <a:srgbClr val="FFFFFF"/>
                </a:solidFill>
                <a:latin typeface="Segoe UI"/>
                <a:cs typeface="Segoe UI"/>
              </a:rPr>
              <a:t>р</a:t>
            </a:r>
            <a:r>
              <a:rPr sz="1200" b="1" spc="-40" dirty="0">
                <a:solidFill>
                  <a:srgbClr val="FFFFFF"/>
                </a:solidFill>
                <a:latin typeface="Segoe UI"/>
                <a:cs typeface="Segoe UI"/>
              </a:rPr>
              <a:t>аммы</a:t>
            </a:r>
            <a:endParaRPr sz="1200">
              <a:latin typeface="Segoe UI"/>
              <a:cs typeface="Segoe UI"/>
            </a:endParaRPr>
          </a:p>
        </p:txBody>
      </p:sp>
      <p:sp>
        <p:nvSpPr>
          <p:cNvPr id="47" name="object 47"/>
          <p:cNvSpPr/>
          <p:nvPr/>
        </p:nvSpPr>
        <p:spPr>
          <a:xfrm>
            <a:off x="2719806" y="2002243"/>
            <a:ext cx="718820" cy="1551305"/>
          </a:xfrm>
          <a:custGeom>
            <a:avLst/>
            <a:gdLst/>
            <a:ahLst/>
            <a:cxnLst/>
            <a:rect l="l" t="t" r="r" b="b"/>
            <a:pathLst>
              <a:path w="718820" h="1551304">
                <a:moveTo>
                  <a:pt x="0" y="1550936"/>
                </a:moveTo>
                <a:lnTo>
                  <a:pt x="718489" y="1550936"/>
                </a:lnTo>
                <a:lnTo>
                  <a:pt x="718489" y="0"/>
                </a:lnTo>
                <a:lnTo>
                  <a:pt x="0" y="0"/>
                </a:lnTo>
                <a:lnTo>
                  <a:pt x="0" y="1550936"/>
                </a:lnTo>
                <a:close/>
              </a:path>
            </a:pathLst>
          </a:custGeom>
          <a:solidFill>
            <a:srgbClr val="E1F0EE"/>
          </a:solidFill>
        </p:spPr>
        <p:txBody>
          <a:bodyPr wrap="square" lIns="0" tIns="0" rIns="0" bIns="0" rtlCol="0"/>
          <a:lstStyle/>
          <a:p>
            <a:endParaRPr/>
          </a:p>
        </p:txBody>
      </p:sp>
      <p:sp>
        <p:nvSpPr>
          <p:cNvPr id="48" name="object 48"/>
          <p:cNvSpPr txBox="1"/>
          <p:nvPr/>
        </p:nvSpPr>
        <p:spPr>
          <a:xfrm>
            <a:off x="2854087" y="2471489"/>
            <a:ext cx="463550" cy="406400"/>
          </a:xfrm>
          <a:prstGeom prst="rect">
            <a:avLst/>
          </a:prstGeom>
        </p:spPr>
        <p:txBody>
          <a:bodyPr vert="horz" wrap="square" lIns="0" tIns="0" rIns="0" bIns="0" rtlCol="0">
            <a:spAutoFit/>
          </a:bodyPr>
          <a:lstStyle/>
          <a:p>
            <a:pPr marL="12700">
              <a:lnSpc>
                <a:spcPct val="100000"/>
              </a:lnSpc>
            </a:pPr>
            <a:r>
              <a:rPr sz="3000" b="1" dirty="0">
                <a:solidFill>
                  <a:srgbClr val="009984"/>
                </a:solidFill>
                <a:latin typeface="Segoe UI"/>
                <a:cs typeface="Segoe UI"/>
              </a:rPr>
              <a:t>54</a:t>
            </a:r>
            <a:endParaRPr sz="3000">
              <a:latin typeface="Segoe UI"/>
              <a:cs typeface="Segoe UI"/>
            </a:endParaRPr>
          </a:p>
        </p:txBody>
      </p:sp>
      <p:sp>
        <p:nvSpPr>
          <p:cNvPr id="49" name="object 49"/>
          <p:cNvSpPr/>
          <p:nvPr/>
        </p:nvSpPr>
        <p:spPr>
          <a:xfrm>
            <a:off x="3469043" y="2002242"/>
            <a:ext cx="0" cy="1551305"/>
          </a:xfrm>
          <a:custGeom>
            <a:avLst/>
            <a:gdLst/>
            <a:ahLst/>
            <a:cxnLst/>
            <a:rect l="l" t="t" r="r" b="b"/>
            <a:pathLst>
              <a:path h="1551304">
                <a:moveTo>
                  <a:pt x="0" y="0"/>
                </a:moveTo>
                <a:lnTo>
                  <a:pt x="0" y="1550962"/>
                </a:lnTo>
              </a:path>
            </a:pathLst>
          </a:custGeom>
          <a:ln w="50800">
            <a:solidFill>
              <a:srgbClr val="FFFFFF"/>
            </a:solidFill>
          </a:ln>
        </p:spPr>
        <p:txBody>
          <a:bodyPr wrap="square" lIns="0" tIns="0" rIns="0" bIns="0" rtlCol="0"/>
          <a:lstStyle/>
          <a:p>
            <a:endParaRPr/>
          </a:p>
        </p:txBody>
      </p:sp>
      <p:sp>
        <p:nvSpPr>
          <p:cNvPr id="50" name="object 50"/>
          <p:cNvSpPr/>
          <p:nvPr/>
        </p:nvSpPr>
        <p:spPr>
          <a:xfrm>
            <a:off x="3480587" y="2762282"/>
            <a:ext cx="1960880" cy="0"/>
          </a:xfrm>
          <a:custGeom>
            <a:avLst/>
            <a:gdLst/>
            <a:ahLst/>
            <a:cxnLst/>
            <a:rect l="l" t="t" r="r" b="b"/>
            <a:pathLst>
              <a:path w="1960879">
                <a:moveTo>
                  <a:pt x="0" y="0"/>
                </a:moveTo>
                <a:lnTo>
                  <a:pt x="1960676" y="0"/>
                </a:lnTo>
              </a:path>
            </a:pathLst>
          </a:custGeom>
          <a:ln w="50800">
            <a:solidFill>
              <a:srgbClr val="FFFFFF"/>
            </a:solidFill>
          </a:ln>
        </p:spPr>
        <p:txBody>
          <a:bodyPr wrap="square" lIns="0" tIns="0" rIns="0" bIns="0" rtlCol="0"/>
          <a:lstStyle/>
          <a:p>
            <a:endParaRPr/>
          </a:p>
        </p:txBody>
      </p:sp>
      <p:sp>
        <p:nvSpPr>
          <p:cNvPr id="51" name="object 51"/>
          <p:cNvSpPr/>
          <p:nvPr/>
        </p:nvSpPr>
        <p:spPr>
          <a:xfrm>
            <a:off x="3792207" y="4636427"/>
            <a:ext cx="1633855" cy="2113915"/>
          </a:xfrm>
          <a:custGeom>
            <a:avLst/>
            <a:gdLst/>
            <a:ahLst/>
            <a:cxnLst/>
            <a:rect l="l" t="t" r="r" b="b"/>
            <a:pathLst>
              <a:path w="1633854" h="2113915">
                <a:moveTo>
                  <a:pt x="1633372" y="0"/>
                </a:moveTo>
                <a:lnTo>
                  <a:pt x="0" y="0"/>
                </a:lnTo>
                <a:lnTo>
                  <a:pt x="0" y="2113584"/>
                </a:lnTo>
                <a:lnTo>
                  <a:pt x="1633372" y="2113584"/>
                </a:lnTo>
                <a:lnTo>
                  <a:pt x="1633372" y="0"/>
                </a:lnTo>
                <a:close/>
              </a:path>
            </a:pathLst>
          </a:custGeom>
          <a:solidFill>
            <a:srgbClr val="F8B683"/>
          </a:solidFill>
        </p:spPr>
        <p:txBody>
          <a:bodyPr wrap="square" lIns="0" tIns="0" rIns="0" bIns="0" rtlCol="0"/>
          <a:lstStyle/>
          <a:p>
            <a:endParaRPr/>
          </a:p>
        </p:txBody>
      </p:sp>
      <p:sp>
        <p:nvSpPr>
          <p:cNvPr id="52" name="object 52"/>
          <p:cNvSpPr txBox="1"/>
          <p:nvPr/>
        </p:nvSpPr>
        <p:spPr>
          <a:xfrm>
            <a:off x="1338261" y="4675287"/>
            <a:ext cx="390525" cy="342900"/>
          </a:xfrm>
          <a:prstGeom prst="rect">
            <a:avLst/>
          </a:prstGeom>
        </p:spPr>
        <p:txBody>
          <a:bodyPr vert="horz" wrap="square" lIns="0" tIns="0" rIns="0" bIns="0" rtlCol="0">
            <a:spAutoFit/>
          </a:bodyPr>
          <a:lstStyle/>
          <a:p>
            <a:pPr marL="12700">
              <a:lnSpc>
                <a:spcPct val="100000"/>
              </a:lnSpc>
            </a:pPr>
            <a:r>
              <a:rPr sz="2500" b="1" dirty="0">
                <a:solidFill>
                  <a:srgbClr val="FFFFFF"/>
                </a:solidFill>
                <a:latin typeface="Segoe UI"/>
                <a:cs typeface="Segoe UI"/>
              </a:rPr>
              <a:t>46</a:t>
            </a:r>
            <a:endParaRPr sz="2500">
              <a:latin typeface="Segoe UI"/>
              <a:cs typeface="Segoe UI"/>
            </a:endParaRPr>
          </a:p>
        </p:txBody>
      </p:sp>
      <p:sp>
        <p:nvSpPr>
          <p:cNvPr id="53" name="object 53"/>
          <p:cNvSpPr/>
          <p:nvPr/>
        </p:nvSpPr>
        <p:spPr>
          <a:xfrm>
            <a:off x="893737" y="3695166"/>
            <a:ext cx="4575175" cy="830580"/>
          </a:xfrm>
          <a:custGeom>
            <a:avLst/>
            <a:gdLst/>
            <a:ahLst/>
            <a:cxnLst/>
            <a:rect l="l" t="t" r="r" b="b"/>
            <a:pathLst>
              <a:path w="4575175" h="830579">
                <a:moveTo>
                  <a:pt x="0" y="830033"/>
                </a:moveTo>
                <a:lnTo>
                  <a:pt x="4574895" y="830033"/>
                </a:lnTo>
                <a:lnTo>
                  <a:pt x="4574895" y="0"/>
                </a:lnTo>
                <a:lnTo>
                  <a:pt x="0" y="0"/>
                </a:lnTo>
                <a:lnTo>
                  <a:pt x="0" y="830033"/>
                </a:lnTo>
                <a:close/>
              </a:path>
            </a:pathLst>
          </a:custGeom>
          <a:solidFill>
            <a:srgbClr val="B3B2B2"/>
          </a:solidFill>
        </p:spPr>
        <p:txBody>
          <a:bodyPr wrap="square" lIns="0" tIns="0" rIns="0" bIns="0" rtlCol="0"/>
          <a:lstStyle/>
          <a:p>
            <a:endParaRPr/>
          </a:p>
        </p:txBody>
      </p:sp>
      <p:sp>
        <p:nvSpPr>
          <p:cNvPr id="54" name="object 54"/>
          <p:cNvSpPr/>
          <p:nvPr/>
        </p:nvSpPr>
        <p:spPr>
          <a:xfrm>
            <a:off x="2748404" y="1990336"/>
            <a:ext cx="0" cy="1563370"/>
          </a:xfrm>
          <a:custGeom>
            <a:avLst/>
            <a:gdLst/>
            <a:ahLst/>
            <a:cxnLst/>
            <a:rect l="l" t="t" r="r" b="b"/>
            <a:pathLst>
              <a:path h="1563370">
                <a:moveTo>
                  <a:pt x="0" y="0"/>
                </a:moveTo>
                <a:lnTo>
                  <a:pt x="0" y="1562874"/>
                </a:lnTo>
              </a:path>
            </a:pathLst>
          </a:custGeom>
          <a:ln w="50800">
            <a:solidFill>
              <a:srgbClr val="FFFFFF"/>
            </a:solidFill>
          </a:ln>
        </p:spPr>
        <p:txBody>
          <a:bodyPr wrap="square" lIns="0" tIns="0" rIns="0" bIns="0" rtlCol="0"/>
          <a:lstStyle/>
          <a:p>
            <a:endParaRPr/>
          </a:p>
        </p:txBody>
      </p:sp>
      <p:sp>
        <p:nvSpPr>
          <p:cNvPr id="55" name="object 55"/>
          <p:cNvSpPr/>
          <p:nvPr/>
        </p:nvSpPr>
        <p:spPr>
          <a:xfrm>
            <a:off x="887262" y="6417157"/>
            <a:ext cx="406118" cy="327454"/>
          </a:xfrm>
          <a:prstGeom prst="rect">
            <a:avLst/>
          </a:prstGeom>
          <a:blipFill>
            <a:blip r:embed="rId3" cstate="print"/>
            <a:stretch>
              <a:fillRect/>
            </a:stretch>
          </a:blipFill>
        </p:spPr>
        <p:txBody>
          <a:bodyPr wrap="square" lIns="0" tIns="0" rIns="0" bIns="0" rtlCol="0"/>
          <a:lstStyle/>
          <a:p>
            <a:endParaRPr/>
          </a:p>
        </p:txBody>
      </p:sp>
      <p:sp>
        <p:nvSpPr>
          <p:cNvPr id="56" name="object 56"/>
          <p:cNvSpPr/>
          <p:nvPr/>
        </p:nvSpPr>
        <p:spPr>
          <a:xfrm>
            <a:off x="4970648" y="2933533"/>
            <a:ext cx="406125" cy="406122"/>
          </a:xfrm>
          <a:prstGeom prst="rect">
            <a:avLst/>
          </a:prstGeom>
          <a:blipFill>
            <a:blip r:embed="rId4" cstate="print"/>
            <a:stretch>
              <a:fillRect/>
            </a:stretch>
          </a:blipFill>
        </p:spPr>
        <p:txBody>
          <a:bodyPr wrap="square" lIns="0" tIns="0" rIns="0" bIns="0" rtlCol="0"/>
          <a:lstStyle/>
          <a:p>
            <a:endParaRPr/>
          </a:p>
        </p:txBody>
      </p:sp>
      <p:sp>
        <p:nvSpPr>
          <p:cNvPr id="57" name="object 57"/>
          <p:cNvSpPr/>
          <p:nvPr/>
        </p:nvSpPr>
        <p:spPr>
          <a:xfrm>
            <a:off x="4997653" y="2158111"/>
            <a:ext cx="356211" cy="329193"/>
          </a:xfrm>
          <a:prstGeom prst="rect">
            <a:avLst/>
          </a:prstGeom>
          <a:blipFill>
            <a:blip r:embed="rId5" cstate="print"/>
            <a:stretch>
              <a:fillRect/>
            </a:stretch>
          </a:blipFill>
        </p:spPr>
        <p:txBody>
          <a:bodyPr wrap="square" lIns="0" tIns="0" rIns="0" bIns="0" rtlCol="0"/>
          <a:lstStyle/>
          <a:p>
            <a:endParaRPr/>
          </a:p>
        </p:txBody>
      </p:sp>
      <p:sp>
        <p:nvSpPr>
          <p:cNvPr id="58" name="object 58"/>
          <p:cNvSpPr/>
          <p:nvPr/>
        </p:nvSpPr>
        <p:spPr>
          <a:xfrm>
            <a:off x="2695043" y="4790986"/>
            <a:ext cx="722374" cy="402329"/>
          </a:xfrm>
          <a:prstGeom prst="rect">
            <a:avLst/>
          </a:prstGeom>
          <a:blipFill>
            <a:blip r:embed="rId6" cstate="print"/>
            <a:stretch>
              <a:fillRect/>
            </a:stretch>
          </a:blipFill>
        </p:spPr>
        <p:txBody>
          <a:bodyPr wrap="square" lIns="0" tIns="0" rIns="0" bIns="0" rtlCol="0"/>
          <a:lstStyle/>
          <a:p>
            <a:endParaRPr/>
          </a:p>
        </p:txBody>
      </p:sp>
      <p:sp>
        <p:nvSpPr>
          <p:cNvPr id="59" name="object 59"/>
          <p:cNvSpPr/>
          <p:nvPr/>
        </p:nvSpPr>
        <p:spPr>
          <a:xfrm>
            <a:off x="801000" y="5290599"/>
            <a:ext cx="4640580" cy="0"/>
          </a:xfrm>
          <a:custGeom>
            <a:avLst/>
            <a:gdLst/>
            <a:ahLst/>
            <a:cxnLst/>
            <a:rect l="l" t="t" r="r" b="b"/>
            <a:pathLst>
              <a:path w="4640580">
                <a:moveTo>
                  <a:pt x="0" y="0"/>
                </a:moveTo>
                <a:lnTo>
                  <a:pt x="4640262" y="0"/>
                </a:lnTo>
              </a:path>
            </a:pathLst>
          </a:custGeom>
          <a:ln w="38100">
            <a:solidFill>
              <a:srgbClr val="FFFFFF"/>
            </a:solidFill>
          </a:ln>
        </p:spPr>
        <p:txBody>
          <a:bodyPr wrap="square" lIns="0" tIns="0" rIns="0" bIns="0" rtlCol="0"/>
          <a:lstStyle/>
          <a:p>
            <a:endParaRPr/>
          </a:p>
        </p:txBody>
      </p:sp>
      <p:sp>
        <p:nvSpPr>
          <p:cNvPr id="60" name="object 60"/>
          <p:cNvSpPr/>
          <p:nvPr/>
        </p:nvSpPr>
        <p:spPr>
          <a:xfrm>
            <a:off x="805390" y="5919646"/>
            <a:ext cx="4636135" cy="0"/>
          </a:xfrm>
          <a:custGeom>
            <a:avLst/>
            <a:gdLst/>
            <a:ahLst/>
            <a:cxnLst/>
            <a:rect l="l" t="t" r="r" b="b"/>
            <a:pathLst>
              <a:path w="4636135">
                <a:moveTo>
                  <a:pt x="0" y="0"/>
                </a:moveTo>
                <a:lnTo>
                  <a:pt x="4635868" y="0"/>
                </a:lnTo>
              </a:path>
            </a:pathLst>
          </a:custGeom>
          <a:ln w="38100">
            <a:solidFill>
              <a:srgbClr val="FFFFFF"/>
            </a:solidFill>
          </a:ln>
        </p:spPr>
        <p:txBody>
          <a:bodyPr wrap="square" lIns="0" tIns="0" rIns="0" bIns="0" rtlCol="0"/>
          <a:lstStyle/>
          <a:p>
            <a:endParaRPr/>
          </a:p>
        </p:txBody>
      </p:sp>
      <p:sp>
        <p:nvSpPr>
          <p:cNvPr id="61" name="object 61"/>
          <p:cNvSpPr txBox="1"/>
          <p:nvPr/>
        </p:nvSpPr>
        <p:spPr>
          <a:xfrm>
            <a:off x="959394" y="4931783"/>
            <a:ext cx="1524635" cy="243840"/>
          </a:xfrm>
          <a:prstGeom prst="rect">
            <a:avLst/>
          </a:prstGeom>
        </p:spPr>
        <p:txBody>
          <a:bodyPr vert="horz" wrap="square" lIns="0" tIns="0" rIns="0" bIns="0" rtlCol="0">
            <a:spAutoFit/>
          </a:bodyPr>
          <a:lstStyle/>
          <a:p>
            <a:pPr marL="12700">
              <a:lnSpc>
                <a:spcPct val="100000"/>
              </a:lnSpc>
            </a:pPr>
            <a:r>
              <a:rPr sz="1200" dirty="0">
                <a:solidFill>
                  <a:srgbClr val="FFFFFF"/>
                </a:solidFill>
                <a:latin typeface="Segoe UI"/>
                <a:cs typeface="Segoe UI"/>
              </a:rPr>
              <a:t>коррекционных</a:t>
            </a:r>
            <a:r>
              <a:rPr sz="1200" spc="-45" dirty="0">
                <a:solidFill>
                  <a:srgbClr val="FFFFFF"/>
                </a:solidFill>
                <a:latin typeface="Segoe UI"/>
                <a:cs typeface="Segoe UI"/>
              </a:rPr>
              <a:t> </a:t>
            </a:r>
            <a:r>
              <a:rPr sz="2550" spc="1725" baseline="-6535" dirty="0">
                <a:solidFill>
                  <a:srgbClr val="FFFFFF"/>
                </a:solidFill>
                <a:latin typeface="Wingdings 3"/>
                <a:cs typeface="Wingdings 3"/>
              </a:rPr>
              <a:t></a:t>
            </a:r>
            <a:endParaRPr sz="2550" baseline="-6535">
              <a:latin typeface="Wingdings 3"/>
              <a:cs typeface="Wingdings 3"/>
            </a:endParaRPr>
          </a:p>
        </p:txBody>
      </p:sp>
      <p:sp>
        <p:nvSpPr>
          <p:cNvPr id="62" name="object 62"/>
          <p:cNvSpPr txBox="1"/>
          <p:nvPr/>
        </p:nvSpPr>
        <p:spPr>
          <a:xfrm>
            <a:off x="1337194" y="5114033"/>
            <a:ext cx="393065" cy="177800"/>
          </a:xfrm>
          <a:prstGeom prst="rect">
            <a:avLst/>
          </a:prstGeom>
        </p:spPr>
        <p:txBody>
          <a:bodyPr vert="horz" wrap="square" lIns="0" tIns="0" rIns="0" bIns="0" rtlCol="0">
            <a:spAutoFit/>
          </a:bodyPr>
          <a:lstStyle/>
          <a:p>
            <a:pPr marL="12700">
              <a:lnSpc>
                <a:spcPct val="100000"/>
              </a:lnSpc>
            </a:pPr>
            <a:r>
              <a:rPr sz="1200" dirty="0">
                <a:solidFill>
                  <a:srgbClr val="FFFFFF"/>
                </a:solidFill>
                <a:latin typeface="Segoe UI"/>
                <a:cs typeface="Segoe UI"/>
              </a:rPr>
              <a:t>школ</a:t>
            </a:r>
            <a:endParaRPr sz="1200">
              <a:latin typeface="Segoe UI"/>
              <a:cs typeface="Segoe UI"/>
            </a:endParaRPr>
          </a:p>
        </p:txBody>
      </p:sp>
      <p:sp>
        <p:nvSpPr>
          <p:cNvPr id="63" name="object 63"/>
          <p:cNvSpPr txBox="1"/>
          <p:nvPr/>
        </p:nvSpPr>
        <p:spPr>
          <a:xfrm>
            <a:off x="975770" y="3772856"/>
            <a:ext cx="1323340" cy="699135"/>
          </a:xfrm>
          <a:prstGeom prst="rect">
            <a:avLst/>
          </a:prstGeom>
        </p:spPr>
        <p:txBody>
          <a:bodyPr vert="horz" wrap="square" lIns="0" tIns="0" rIns="0" bIns="0" rtlCol="0">
            <a:spAutoFit/>
          </a:bodyPr>
          <a:lstStyle/>
          <a:p>
            <a:pPr algn="just">
              <a:lnSpc>
                <a:spcPts val="1400"/>
              </a:lnSpc>
            </a:pPr>
            <a:r>
              <a:rPr sz="1300" b="1" dirty="0">
                <a:solidFill>
                  <a:srgbClr val="FFFFFF"/>
                </a:solidFill>
                <a:latin typeface="Segoe UI"/>
                <a:cs typeface="Segoe UI"/>
              </a:rPr>
              <a:t>Обучающиеся с ог</a:t>
            </a:r>
            <a:r>
              <a:rPr sz="1300" b="1" spc="-15" dirty="0">
                <a:solidFill>
                  <a:srgbClr val="FFFFFF"/>
                </a:solidFill>
                <a:latin typeface="Segoe UI"/>
                <a:cs typeface="Segoe UI"/>
              </a:rPr>
              <a:t>р</a:t>
            </a:r>
            <a:r>
              <a:rPr sz="1300" b="1" dirty="0">
                <a:solidFill>
                  <a:srgbClr val="FFFFFF"/>
                </a:solidFill>
                <a:latin typeface="Segoe UI"/>
                <a:cs typeface="Segoe UI"/>
              </a:rPr>
              <a:t>аниченными возм</a:t>
            </a:r>
            <a:r>
              <a:rPr sz="1300" b="1" spc="-25" dirty="0">
                <a:solidFill>
                  <a:srgbClr val="FFFFFF"/>
                </a:solidFill>
                <a:latin typeface="Segoe UI"/>
                <a:cs typeface="Segoe UI"/>
              </a:rPr>
              <a:t>о</a:t>
            </a:r>
            <a:r>
              <a:rPr sz="1300" b="1" dirty="0">
                <a:solidFill>
                  <a:srgbClr val="FFFFFF"/>
                </a:solidFill>
                <a:latin typeface="Segoe UI"/>
                <a:cs typeface="Segoe UI"/>
              </a:rPr>
              <a:t>жнос</a:t>
            </a:r>
            <a:r>
              <a:rPr sz="1300" b="1" spc="-15" dirty="0">
                <a:solidFill>
                  <a:srgbClr val="FFFFFF"/>
                </a:solidFill>
                <a:latin typeface="Segoe UI"/>
                <a:cs typeface="Segoe UI"/>
              </a:rPr>
              <a:t>т</a:t>
            </a:r>
            <a:r>
              <a:rPr sz="1300" b="1" dirty="0">
                <a:solidFill>
                  <a:srgbClr val="FFFFFF"/>
                </a:solidFill>
                <a:latin typeface="Segoe UI"/>
                <a:cs typeface="Segoe UI"/>
              </a:rPr>
              <a:t>ями здоровья</a:t>
            </a:r>
            <a:endParaRPr sz="1300">
              <a:latin typeface="Segoe UI"/>
              <a:cs typeface="Segoe UI"/>
            </a:endParaRPr>
          </a:p>
        </p:txBody>
      </p:sp>
      <p:sp>
        <p:nvSpPr>
          <p:cNvPr id="64" name="object 64"/>
          <p:cNvSpPr/>
          <p:nvPr/>
        </p:nvSpPr>
        <p:spPr>
          <a:xfrm>
            <a:off x="894822" y="3553204"/>
            <a:ext cx="4546600" cy="152400"/>
          </a:xfrm>
          <a:custGeom>
            <a:avLst/>
            <a:gdLst/>
            <a:ahLst/>
            <a:cxnLst/>
            <a:rect l="l" t="t" r="r" b="b"/>
            <a:pathLst>
              <a:path w="4546600" h="152400">
                <a:moveTo>
                  <a:pt x="0" y="152400"/>
                </a:moveTo>
                <a:lnTo>
                  <a:pt x="4546434" y="152400"/>
                </a:lnTo>
                <a:lnTo>
                  <a:pt x="4546434" y="0"/>
                </a:lnTo>
                <a:lnTo>
                  <a:pt x="0" y="0"/>
                </a:lnTo>
                <a:lnTo>
                  <a:pt x="0" y="152400"/>
                </a:lnTo>
                <a:close/>
              </a:path>
            </a:pathLst>
          </a:custGeom>
          <a:solidFill>
            <a:srgbClr val="FFFFFF"/>
          </a:solidFill>
        </p:spPr>
        <p:txBody>
          <a:bodyPr wrap="square" lIns="0" tIns="0" rIns="0" bIns="0" rtlCol="0"/>
          <a:lstStyle/>
          <a:p>
            <a:endParaRPr/>
          </a:p>
        </p:txBody>
      </p:sp>
      <p:sp>
        <p:nvSpPr>
          <p:cNvPr id="65" name="object 65"/>
          <p:cNvSpPr txBox="1"/>
          <p:nvPr/>
        </p:nvSpPr>
        <p:spPr>
          <a:xfrm>
            <a:off x="2672982" y="6084525"/>
            <a:ext cx="755650" cy="561340"/>
          </a:xfrm>
          <a:prstGeom prst="rect">
            <a:avLst/>
          </a:prstGeom>
        </p:spPr>
        <p:txBody>
          <a:bodyPr vert="horz" wrap="square" lIns="0" tIns="0" rIns="0" bIns="0" rtlCol="0">
            <a:spAutoFit/>
          </a:bodyPr>
          <a:lstStyle/>
          <a:p>
            <a:pPr algn="ctr">
              <a:lnSpc>
                <a:spcPct val="100000"/>
              </a:lnSpc>
            </a:pPr>
            <a:r>
              <a:rPr sz="2500" b="1" dirty="0">
                <a:solidFill>
                  <a:srgbClr val="EB5B25"/>
                </a:solidFill>
                <a:latin typeface="Segoe UI"/>
                <a:cs typeface="Segoe UI"/>
              </a:rPr>
              <a:t>1977</a:t>
            </a:r>
            <a:endParaRPr sz="2500">
              <a:latin typeface="Segoe UI"/>
              <a:cs typeface="Segoe UI"/>
            </a:endParaRPr>
          </a:p>
          <a:p>
            <a:pPr marR="9525" algn="ctr">
              <a:lnSpc>
                <a:spcPct val="100000"/>
              </a:lnSpc>
              <a:spcBef>
                <a:spcPts val="380"/>
              </a:spcBef>
            </a:pPr>
            <a:r>
              <a:rPr sz="1100" dirty="0">
                <a:solidFill>
                  <a:srgbClr val="EB5B25"/>
                </a:solidFill>
                <a:latin typeface="Segoe UI"/>
                <a:cs typeface="Segoe UI"/>
              </a:rPr>
              <a:t>классов</a:t>
            </a:r>
            <a:endParaRPr sz="1100">
              <a:latin typeface="Segoe UI"/>
              <a:cs typeface="Segoe UI"/>
            </a:endParaRPr>
          </a:p>
        </p:txBody>
      </p:sp>
      <p:sp>
        <p:nvSpPr>
          <p:cNvPr id="66" name="object 66"/>
          <p:cNvSpPr txBox="1"/>
          <p:nvPr/>
        </p:nvSpPr>
        <p:spPr>
          <a:xfrm>
            <a:off x="1052462" y="5437778"/>
            <a:ext cx="1431290" cy="354965"/>
          </a:xfrm>
          <a:prstGeom prst="rect">
            <a:avLst/>
          </a:prstGeom>
        </p:spPr>
        <p:txBody>
          <a:bodyPr vert="horz" wrap="square" lIns="0" tIns="0" rIns="0" bIns="0" rtlCol="0">
            <a:spAutoFit/>
          </a:bodyPr>
          <a:lstStyle/>
          <a:p>
            <a:pPr marL="12700">
              <a:lnSpc>
                <a:spcPct val="100000"/>
              </a:lnSpc>
            </a:pPr>
            <a:r>
              <a:rPr sz="2500" b="1" dirty="0">
                <a:solidFill>
                  <a:srgbClr val="FFFFFF"/>
                </a:solidFill>
                <a:latin typeface="Segoe UI"/>
                <a:cs typeface="Segoe UI"/>
              </a:rPr>
              <a:t>169 </a:t>
            </a:r>
            <a:r>
              <a:rPr sz="1200" dirty="0">
                <a:solidFill>
                  <a:srgbClr val="FFFFFF"/>
                </a:solidFill>
                <a:latin typeface="Segoe UI"/>
                <a:cs typeface="Segoe UI"/>
              </a:rPr>
              <a:t>школ </a:t>
            </a:r>
            <a:r>
              <a:rPr sz="1200" spc="-160" dirty="0">
                <a:solidFill>
                  <a:srgbClr val="FFFFFF"/>
                </a:solidFill>
                <a:latin typeface="Segoe UI"/>
                <a:cs typeface="Segoe UI"/>
              </a:rPr>
              <a:t> </a:t>
            </a:r>
            <a:r>
              <a:rPr sz="2550" spc="1725" baseline="-8169" dirty="0">
                <a:solidFill>
                  <a:srgbClr val="FFFFFF"/>
                </a:solidFill>
                <a:latin typeface="Wingdings 3"/>
                <a:cs typeface="Wingdings 3"/>
              </a:rPr>
              <a:t></a:t>
            </a:r>
            <a:endParaRPr sz="2550" baseline="-8169">
              <a:latin typeface="Wingdings 3"/>
              <a:cs typeface="Wingdings 3"/>
            </a:endParaRPr>
          </a:p>
        </p:txBody>
      </p:sp>
      <p:sp>
        <p:nvSpPr>
          <p:cNvPr id="67" name="object 67"/>
          <p:cNvSpPr txBox="1"/>
          <p:nvPr/>
        </p:nvSpPr>
        <p:spPr>
          <a:xfrm>
            <a:off x="971459" y="6108640"/>
            <a:ext cx="1539875" cy="371475"/>
          </a:xfrm>
          <a:prstGeom prst="rect">
            <a:avLst/>
          </a:prstGeom>
        </p:spPr>
        <p:txBody>
          <a:bodyPr vert="horz" wrap="square" lIns="0" tIns="0" rIns="0" bIns="0" rtlCol="0">
            <a:spAutoFit/>
          </a:bodyPr>
          <a:lstStyle/>
          <a:p>
            <a:pPr marL="12700">
              <a:lnSpc>
                <a:spcPct val="100000"/>
              </a:lnSpc>
            </a:pPr>
            <a:r>
              <a:rPr sz="2500" b="1" dirty="0">
                <a:solidFill>
                  <a:srgbClr val="FFFFFF"/>
                </a:solidFill>
                <a:latin typeface="Segoe UI"/>
                <a:cs typeface="Segoe UI"/>
              </a:rPr>
              <a:t>453 </a:t>
            </a:r>
            <a:r>
              <a:rPr sz="1200" dirty="0">
                <a:solidFill>
                  <a:srgbClr val="FFFFFF"/>
                </a:solidFill>
                <a:latin typeface="Segoe UI"/>
                <a:cs typeface="Segoe UI"/>
              </a:rPr>
              <a:t>школы </a:t>
            </a:r>
            <a:r>
              <a:rPr sz="1200" spc="-160" dirty="0">
                <a:solidFill>
                  <a:srgbClr val="FFFFFF"/>
                </a:solidFill>
                <a:latin typeface="Segoe UI"/>
                <a:cs typeface="Segoe UI"/>
              </a:rPr>
              <a:t> </a:t>
            </a:r>
            <a:r>
              <a:rPr sz="2550" spc="1725" baseline="-13071" dirty="0">
                <a:solidFill>
                  <a:srgbClr val="FFFFFF"/>
                </a:solidFill>
                <a:latin typeface="Wingdings 3"/>
                <a:cs typeface="Wingdings 3"/>
              </a:rPr>
              <a:t></a:t>
            </a:r>
            <a:endParaRPr sz="2550" baseline="-13071">
              <a:latin typeface="Wingdings 3"/>
              <a:cs typeface="Wingdings 3"/>
            </a:endParaRPr>
          </a:p>
        </p:txBody>
      </p:sp>
      <p:sp>
        <p:nvSpPr>
          <p:cNvPr id="68" name="object 68"/>
          <p:cNvSpPr txBox="1"/>
          <p:nvPr/>
        </p:nvSpPr>
        <p:spPr>
          <a:xfrm>
            <a:off x="3737749" y="4812652"/>
            <a:ext cx="1654175" cy="351790"/>
          </a:xfrm>
          <a:prstGeom prst="rect">
            <a:avLst/>
          </a:prstGeom>
        </p:spPr>
        <p:txBody>
          <a:bodyPr vert="horz" wrap="square" lIns="0" tIns="0" rIns="0" bIns="0" rtlCol="0">
            <a:spAutoFit/>
          </a:bodyPr>
          <a:lstStyle/>
          <a:p>
            <a:pPr marL="12700">
              <a:lnSpc>
                <a:spcPct val="100000"/>
              </a:lnSpc>
            </a:pPr>
            <a:r>
              <a:rPr sz="2550" spc="1725" baseline="-6535" dirty="0">
                <a:solidFill>
                  <a:srgbClr val="FFFFFF"/>
                </a:solidFill>
                <a:latin typeface="Wingdings 3"/>
                <a:cs typeface="Wingdings 3"/>
              </a:rPr>
              <a:t></a:t>
            </a:r>
            <a:r>
              <a:rPr sz="2550" spc="270" baseline="-6535" dirty="0">
                <a:solidFill>
                  <a:srgbClr val="FFFFFF"/>
                </a:solidFill>
                <a:latin typeface="Times New Roman"/>
                <a:cs typeface="Times New Roman"/>
              </a:rPr>
              <a:t> </a:t>
            </a:r>
            <a:r>
              <a:rPr sz="2500" b="1" dirty="0">
                <a:solidFill>
                  <a:srgbClr val="FFFFFF"/>
                </a:solidFill>
                <a:latin typeface="Segoe UI"/>
                <a:cs typeface="Segoe UI"/>
              </a:rPr>
              <a:t>6220 </a:t>
            </a:r>
            <a:r>
              <a:rPr sz="1200" dirty="0">
                <a:solidFill>
                  <a:srgbClr val="FFFFFF"/>
                </a:solidFill>
                <a:latin typeface="Segoe UI"/>
                <a:cs typeface="Segoe UI"/>
              </a:rPr>
              <a:t>детей</a:t>
            </a:r>
            <a:endParaRPr sz="1200">
              <a:latin typeface="Segoe UI"/>
              <a:cs typeface="Segoe UI"/>
            </a:endParaRPr>
          </a:p>
        </p:txBody>
      </p:sp>
      <p:sp>
        <p:nvSpPr>
          <p:cNvPr id="69" name="object 69"/>
          <p:cNvSpPr txBox="1"/>
          <p:nvPr/>
        </p:nvSpPr>
        <p:spPr>
          <a:xfrm>
            <a:off x="3737376" y="5410402"/>
            <a:ext cx="1640839" cy="372110"/>
          </a:xfrm>
          <a:prstGeom prst="rect">
            <a:avLst/>
          </a:prstGeom>
        </p:spPr>
        <p:txBody>
          <a:bodyPr vert="horz" wrap="square" lIns="0" tIns="0" rIns="0" bIns="0" rtlCol="0">
            <a:spAutoFit/>
          </a:bodyPr>
          <a:lstStyle/>
          <a:p>
            <a:pPr marL="12700">
              <a:lnSpc>
                <a:spcPct val="100000"/>
              </a:lnSpc>
            </a:pPr>
            <a:r>
              <a:rPr sz="2550" spc="1725" baseline="-13071" dirty="0">
                <a:solidFill>
                  <a:srgbClr val="FFFFFF"/>
                </a:solidFill>
                <a:latin typeface="Wingdings 3"/>
                <a:cs typeface="Wingdings 3"/>
              </a:rPr>
              <a:t></a:t>
            </a:r>
            <a:r>
              <a:rPr sz="2550" spc="112" baseline="-13071" dirty="0">
                <a:solidFill>
                  <a:srgbClr val="FFFFFF"/>
                </a:solidFill>
                <a:latin typeface="Times New Roman"/>
                <a:cs typeface="Times New Roman"/>
              </a:rPr>
              <a:t> </a:t>
            </a:r>
            <a:r>
              <a:rPr sz="2500" b="1" dirty="0">
                <a:solidFill>
                  <a:srgbClr val="FFFFFF"/>
                </a:solidFill>
                <a:latin typeface="Segoe UI"/>
                <a:cs typeface="Segoe UI"/>
              </a:rPr>
              <a:t>4110 </a:t>
            </a:r>
            <a:r>
              <a:rPr sz="1200" dirty="0">
                <a:solidFill>
                  <a:srgbClr val="FFFFFF"/>
                </a:solidFill>
                <a:latin typeface="Segoe UI"/>
                <a:cs typeface="Segoe UI"/>
              </a:rPr>
              <a:t>детей</a:t>
            </a:r>
            <a:endParaRPr sz="1200">
              <a:latin typeface="Segoe UI"/>
              <a:cs typeface="Segoe UI"/>
            </a:endParaRPr>
          </a:p>
        </p:txBody>
      </p:sp>
      <p:sp>
        <p:nvSpPr>
          <p:cNvPr id="70" name="object 70"/>
          <p:cNvSpPr txBox="1"/>
          <p:nvPr/>
        </p:nvSpPr>
        <p:spPr>
          <a:xfrm>
            <a:off x="3738519" y="6009081"/>
            <a:ext cx="1607820" cy="360045"/>
          </a:xfrm>
          <a:prstGeom prst="rect">
            <a:avLst/>
          </a:prstGeom>
        </p:spPr>
        <p:txBody>
          <a:bodyPr vert="horz" wrap="square" lIns="0" tIns="0" rIns="0" bIns="0" rtlCol="0">
            <a:spAutoFit/>
          </a:bodyPr>
          <a:lstStyle/>
          <a:p>
            <a:pPr marL="12700">
              <a:lnSpc>
                <a:spcPct val="100000"/>
              </a:lnSpc>
            </a:pPr>
            <a:r>
              <a:rPr sz="2550" spc="1725" baseline="-9803" dirty="0">
                <a:solidFill>
                  <a:srgbClr val="FFFFFF"/>
                </a:solidFill>
                <a:latin typeface="Wingdings 3"/>
                <a:cs typeface="Wingdings 3"/>
              </a:rPr>
              <a:t></a:t>
            </a:r>
            <a:r>
              <a:rPr sz="2550" spc="262" baseline="-9803" dirty="0">
                <a:solidFill>
                  <a:srgbClr val="FFFFFF"/>
                </a:solidFill>
                <a:latin typeface="Times New Roman"/>
                <a:cs typeface="Times New Roman"/>
              </a:rPr>
              <a:t> </a:t>
            </a:r>
            <a:r>
              <a:rPr sz="2500" b="1" dirty="0">
                <a:solidFill>
                  <a:srgbClr val="FFFFFF"/>
                </a:solidFill>
                <a:latin typeface="Segoe UI"/>
                <a:cs typeface="Segoe UI"/>
              </a:rPr>
              <a:t>2908</a:t>
            </a:r>
            <a:r>
              <a:rPr sz="2500" b="1" spc="-360" dirty="0">
                <a:solidFill>
                  <a:srgbClr val="FFFFFF"/>
                </a:solidFill>
                <a:latin typeface="Segoe UI"/>
                <a:cs typeface="Segoe UI"/>
              </a:rPr>
              <a:t> </a:t>
            </a:r>
            <a:r>
              <a:rPr sz="1200" dirty="0">
                <a:solidFill>
                  <a:srgbClr val="FFFFFF"/>
                </a:solidFill>
                <a:latin typeface="Segoe UI"/>
                <a:cs typeface="Segoe UI"/>
              </a:rPr>
              <a:t>детей</a:t>
            </a:r>
            <a:endParaRPr sz="1200">
              <a:latin typeface="Segoe UI"/>
              <a:cs typeface="Segoe UI"/>
            </a:endParaRPr>
          </a:p>
        </p:txBody>
      </p:sp>
      <p:sp>
        <p:nvSpPr>
          <p:cNvPr id="71" name="object 71"/>
          <p:cNvSpPr txBox="1"/>
          <p:nvPr/>
        </p:nvSpPr>
        <p:spPr>
          <a:xfrm>
            <a:off x="2775404" y="3978633"/>
            <a:ext cx="1549373" cy="423193"/>
          </a:xfrm>
          <a:prstGeom prst="rect">
            <a:avLst/>
          </a:prstGeom>
        </p:spPr>
        <p:txBody>
          <a:bodyPr vert="horz" wrap="square" lIns="0" tIns="0" rIns="0" bIns="0" rtlCol="0">
            <a:spAutoFit/>
          </a:bodyPr>
          <a:lstStyle/>
          <a:p>
            <a:pPr>
              <a:lnSpc>
                <a:spcPts val="3329"/>
              </a:lnSpc>
            </a:pPr>
            <a:r>
              <a:rPr sz="2800" b="1" dirty="0">
                <a:solidFill>
                  <a:srgbClr val="FFFFFF"/>
                </a:solidFill>
                <a:latin typeface="Segoe UI"/>
                <a:cs typeface="Segoe UI"/>
              </a:rPr>
              <a:t>13</a:t>
            </a:r>
            <a:r>
              <a:rPr lang="ru-RU" sz="2800" b="1" dirty="0">
                <a:solidFill>
                  <a:srgbClr val="FFFFFF"/>
                </a:solidFill>
                <a:latin typeface="Segoe UI"/>
                <a:cs typeface="Segoe UI"/>
              </a:rPr>
              <a:t> 238</a:t>
            </a:r>
            <a:endParaRPr sz="2800" dirty="0">
              <a:latin typeface="Segoe UI"/>
              <a:cs typeface="Segoe UI"/>
            </a:endParaRPr>
          </a:p>
        </p:txBody>
      </p:sp>
      <p:sp>
        <p:nvSpPr>
          <p:cNvPr id="72" name="object 72"/>
          <p:cNvSpPr txBox="1"/>
          <p:nvPr/>
        </p:nvSpPr>
        <p:spPr>
          <a:xfrm>
            <a:off x="2462895" y="5363772"/>
            <a:ext cx="1148715" cy="616585"/>
          </a:xfrm>
          <a:prstGeom prst="rect">
            <a:avLst/>
          </a:prstGeom>
        </p:spPr>
        <p:txBody>
          <a:bodyPr vert="horz" wrap="square" lIns="0" tIns="0" rIns="0" bIns="0" rtlCol="0">
            <a:spAutoFit/>
          </a:bodyPr>
          <a:lstStyle/>
          <a:p>
            <a:pPr algn="ctr">
              <a:lnSpc>
                <a:spcPts val="2850"/>
              </a:lnSpc>
            </a:pPr>
            <a:r>
              <a:rPr sz="2500" b="1" spc="-5" dirty="0">
                <a:solidFill>
                  <a:srgbClr val="EB5B25"/>
                </a:solidFill>
                <a:latin typeface="Segoe UI"/>
                <a:cs typeface="Segoe UI"/>
              </a:rPr>
              <a:t>713</a:t>
            </a:r>
            <a:endParaRPr sz="2500">
              <a:latin typeface="Segoe UI"/>
              <a:cs typeface="Segoe UI"/>
            </a:endParaRPr>
          </a:p>
          <a:p>
            <a:pPr marL="12700" marR="5080" algn="ctr">
              <a:lnSpc>
                <a:spcPct val="69400"/>
              </a:lnSpc>
              <a:spcBef>
                <a:spcPts val="290"/>
              </a:spcBef>
            </a:pPr>
            <a:r>
              <a:rPr sz="1200" dirty="0">
                <a:solidFill>
                  <a:srgbClr val="EB5B25"/>
                </a:solidFill>
                <a:latin typeface="Segoe UI"/>
                <a:cs typeface="Segoe UI"/>
              </a:rPr>
              <a:t>коррекционных класса</a:t>
            </a:r>
            <a:endParaRPr sz="1200">
              <a:latin typeface="Segoe UI"/>
              <a:cs typeface="Segoe UI"/>
            </a:endParaRPr>
          </a:p>
        </p:txBody>
      </p:sp>
      <p:sp>
        <p:nvSpPr>
          <p:cNvPr id="73" name="object 73"/>
          <p:cNvSpPr/>
          <p:nvPr/>
        </p:nvSpPr>
        <p:spPr>
          <a:xfrm>
            <a:off x="883297" y="1327238"/>
            <a:ext cx="4558030" cy="558165"/>
          </a:xfrm>
          <a:custGeom>
            <a:avLst/>
            <a:gdLst/>
            <a:ahLst/>
            <a:cxnLst/>
            <a:rect l="l" t="t" r="r" b="b"/>
            <a:pathLst>
              <a:path w="4558030" h="558164">
                <a:moveTo>
                  <a:pt x="0" y="558101"/>
                </a:moveTo>
                <a:lnTo>
                  <a:pt x="4557966" y="558101"/>
                </a:lnTo>
                <a:lnTo>
                  <a:pt x="4557966" y="0"/>
                </a:lnTo>
                <a:lnTo>
                  <a:pt x="0" y="0"/>
                </a:lnTo>
                <a:lnTo>
                  <a:pt x="0" y="558101"/>
                </a:lnTo>
                <a:close/>
              </a:path>
            </a:pathLst>
          </a:custGeom>
          <a:solidFill>
            <a:srgbClr val="B3B2B2"/>
          </a:solidFill>
        </p:spPr>
        <p:txBody>
          <a:bodyPr wrap="square" lIns="0" tIns="0" rIns="0" bIns="0" rtlCol="0"/>
          <a:lstStyle/>
          <a:p>
            <a:endParaRPr/>
          </a:p>
        </p:txBody>
      </p:sp>
      <p:sp>
        <p:nvSpPr>
          <p:cNvPr id="74" name="object 74"/>
          <p:cNvSpPr txBox="1"/>
          <p:nvPr/>
        </p:nvSpPr>
        <p:spPr>
          <a:xfrm>
            <a:off x="943621" y="1341549"/>
            <a:ext cx="1733550" cy="546735"/>
          </a:xfrm>
          <a:prstGeom prst="rect">
            <a:avLst/>
          </a:prstGeom>
        </p:spPr>
        <p:txBody>
          <a:bodyPr vert="horz" wrap="square" lIns="0" tIns="0" rIns="0" bIns="0" rtlCol="0">
            <a:spAutoFit/>
          </a:bodyPr>
          <a:lstStyle/>
          <a:p>
            <a:pPr marL="12700" marR="5080">
              <a:lnSpc>
                <a:spcPts val="1400"/>
              </a:lnSpc>
            </a:pPr>
            <a:r>
              <a:rPr sz="1300" b="1" spc="-75" dirty="0">
                <a:solidFill>
                  <a:srgbClr val="FFFFFF"/>
                </a:solidFill>
                <a:latin typeface="Segoe UI"/>
                <a:cs typeface="Segoe UI"/>
              </a:rPr>
              <a:t>Все</a:t>
            </a:r>
            <a:r>
              <a:rPr sz="1300" b="1" spc="-80" dirty="0">
                <a:solidFill>
                  <a:srgbClr val="FFFFFF"/>
                </a:solidFill>
                <a:latin typeface="Segoe UI"/>
                <a:cs typeface="Segoe UI"/>
              </a:rPr>
              <a:t>г</a:t>
            </a:r>
            <a:r>
              <a:rPr sz="1300" b="1" spc="-40" dirty="0">
                <a:solidFill>
                  <a:srgbClr val="FFFFFF"/>
                </a:solidFill>
                <a:latin typeface="Segoe UI"/>
                <a:cs typeface="Segoe UI"/>
              </a:rPr>
              <a:t>о</a:t>
            </a:r>
            <a:r>
              <a:rPr sz="1300" b="1" spc="-20" dirty="0">
                <a:solidFill>
                  <a:srgbClr val="FFFFFF"/>
                </a:solidFill>
                <a:latin typeface="Segoe UI"/>
                <a:cs typeface="Segoe UI"/>
              </a:rPr>
              <a:t> </a:t>
            </a:r>
            <a:r>
              <a:rPr sz="1300" b="1" spc="-80" dirty="0">
                <a:solidFill>
                  <a:srgbClr val="FFFFFF"/>
                </a:solidFill>
                <a:latin typeface="Segoe UI"/>
                <a:cs typeface="Segoe UI"/>
              </a:rPr>
              <a:t>общеоб</a:t>
            </a:r>
            <a:r>
              <a:rPr sz="1300" b="1" spc="-90" dirty="0">
                <a:solidFill>
                  <a:srgbClr val="FFFFFF"/>
                </a:solidFill>
                <a:latin typeface="Segoe UI"/>
                <a:cs typeface="Segoe UI"/>
              </a:rPr>
              <a:t>р</a:t>
            </a:r>
            <a:r>
              <a:rPr sz="1300" b="1" spc="-75" dirty="0">
                <a:solidFill>
                  <a:srgbClr val="FFFFFF"/>
                </a:solidFill>
                <a:latin typeface="Segoe UI"/>
                <a:cs typeface="Segoe UI"/>
              </a:rPr>
              <a:t>азова</a:t>
            </a:r>
            <a:r>
              <a:rPr sz="1300" b="1" spc="-80" dirty="0">
                <a:solidFill>
                  <a:srgbClr val="FFFFFF"/>
                </a:solidFill>
                <a:latin typeface="Segoe UI"/>
                <a:cs typeface="Segoe UI"/>
              </a:rPr>
              <a:t>т</a:t>
            </a:r>
            <a:r>
              <a:rPr sz="1300" b="1" spc="-75" dirty="0">
                <a:solidFill>
                  <a:srgbClr val="FFFFFF"/>
                </a:solidFill>
                <a:latin typeface="Segoe UI"/>
                <a:cs typeface="Segoe UI"/>
              </a:rPr>
              <a:t>ельных</a:t>
            </a:r>
            <a:r>
              <a:rPr sz="1300" b="1" spc="-70" dirty="0">
                <a:solidFill>
                  <a:srgbClr val="FFFFFF"/>
                </a:solidFill>
                <a:latin typeface="Segoe UI"/>
                <a:cs typeface="Segoe UI"/>
              </a:rPr>
              <a:t> ор</a:t>
            </a:r>
            <a:r>
              <a:rPr sz="1300" b="1" spc="-95" dirty="0">
                <a:solidFill>
                  <a:srgbClr val="FFFFFF"/>
                </a:solidFill>
                <a:latin typeface="Segoe UI"/>
                <a:cs typeface="Segoe UI"/>
              </a:rPr>
              <a:t>г</a:t>
            </a:r>
            <a:r>
              <a:rPr sz="1300" b="1" spc="-75" dirty="0">
                <a:solidFill>
                  <a:srgbClr val="FFFFFF"/>
                </a:solidFill>
                <a:latin typeface="Segoe UI"/>
                <a:cs typeface="Segoe UI"/>
              </a:rPr>
              <a:t>анизаций</a:t>
            </a:r>
            <a:endParaRPr sz="1300">
              <a:latin typeface="Segoe UI"/>
              <a:cs typeface="Segoe UI"/>
            </a:endParaRPr>
          </a:p>
        </p:txBody>
      </p:sp>
      <p:sp>
        <p:nvSpPr>
          <p:cNvPr id="75" name="object 75"/>
          <p:cNvSpPr txBox="1"/>
          <p:nvPr/>
        </p:nvSpPr>
        <p:spPr>
          <a:xfrm>
            <a:off x="2727721" y="1343435"/>
            <a:ext cx="742315" cy="482600"/>
          </a:xfrm>
          <a:prstGeom prst="rect">
            <a:avLst/>
          </a:prstGeom>
        </p:spPr>
        <p:txBody>
          <a:bodyPr vert="horz" wrap="square" lIns="0" tIns="0" rIns="0" bIns="0" rtlCol="0">
            <a:spAutoFit/>
          </a:bodyPr>
          <a:lstStyle/>
          <a:p>
            <a:pPr marL="12700">
              <a:lnSpc>
                <a:spcPct val="100000"/>
              </a:lnSpc>
            </a:pPr>
            <a:r>
              <a:rPr sz="3600" b="1" spc="-195" dirty="0">
                <a:solidFill>
                  <a:srgbClr val="FFFFFF"/>
                </a:solidFill>
                <a:latin typeface="Segoe UI"/>
                <a:cs typeface="Segoe UI"/>
              </a:rPr>
              <a:t>889</a:t>
            </a:r>
            <a:endParaRPr sz="3600">
              <a:latin typeface="Segoe UI"/>
              <a:cs typeface="Segoe UI"/>
            </a:endParaRPr>
          </a:p>
        </p:txBody>
      </p:sp>
      <p:sp>
        <p:nvSpPr>
          <p:cNvPr id="76" name="object 76"/>
          <p:cNvSpPr txBox="1"/>
          <p:nvPr/>
        </p:nvSpPr>
        <p:spPr>
          <a:xfrm>
            <a:off x="3549611" y="1445364"/>
            <a:ext cx="440690" cy="368300"/>
          </a:xfrm>
          <a:prstGeom prst="rect">
            <a:avLst/>
          </a:prstGeom>
        </p:spPr>
        <p:txBody>
          <a:bodyPr vert="horz" wrap="square" lIns="0" tIns="0" rIns="0" bIns="0" rtlCol="0">
            <a:spAutoFit/>
          </a:bodyPr>
          <a:lstStyle/>
          <a:p>
            <a:pPr marL="12700" marR="5080" indent="4445">
              <a:lnSpc>
                <a:spcPts val="1400"/>
              </a:lnSpc>
            </a:pPr>
            <a:r>
              <a:rPr sz="1300" b="1" spc="-45" dirty="0">
                <a:solidFill>
                  <a:srgbClr val="FFFFFF"/>
                </a:solidFill>
                <a:latin typeface="Segoe UI"/>
                <a:cs typeface="Segoe UI"/>
              </a:rPr>
              <a:t>В</a:t>
            </a:r>
            <a:r>
              <a:rPr sz="1300" b="1" spc="-80" dirty="0">
                <a:solidFill>
                  <a:srgbClr val="FFFFFF"/>
                </a:solidFill>
                <a:latin typeface="Segoe UI"/>
                <a:cs typeface="Segoe UI"/>
              </a:rPr>
              <a:t> </a:t>
            </a:r>
            <a:r>
              <a:rPr sz="1300" b="1" spc="-75" dirty="0">
                <a:solidFill>
                  <a:srgbClr val="FFFFFF"/>
                </a:solidFill>
                <a:latin typeface="Segoe UI"/>
                <a:cs typeface="Segoe UI"/>
              </a:rPr>
              <a:t>них</a:t>
            </a:r>
            <a:r>
              <a:rPr sz="1300" b="1" spc="-70" dirty="0">
                <a:solidFill>
                  <a:srgbClr val="FFFFFF"/>
                </a:solidFill>
                <a:latin typeface="Segoe UI"/>
                <a:cs typeface="Segoe UI"/>
              </a:rPr>
              <a:t> де</a:t>
            </a:r>
            <a:r>
              <a:rPr sz="1300" b="1" spc="-80" dirty="0">
                <a:solidFill>
                  <a:srgbClr val="FFFFFF"/>
                </a:solidFill>
                <a:latin typeface="Segoe UI"/>
                <a:cs typeface="Segoe UI"/>
              </a:rPr>
              <a:t>т</a:t>
            </a:r>
            <a:r>
              <a:rPr sz="1300" b="1" spc="-75" dirty="0">
                <a:solidFill>
                  <a:srgbClr val="FFFFFF"/>
                </a:solidFill>
                <a:latin typeface="Segoe UI"/>
                <a:cs typeface="Segoe UI"/>
              </a:rPr>
              <a:t>ей</a:t>
            </a:r>
            <a:endParaRPr sz="1300">
              <a:latin typeface="Segoe UI"/>
              <a:cs typeface="Segoe UI"/>
            </a:endParaRPr>
          </a:p>
        </p:txBody>
      </p:sp>
      <p:sp>
        <p:nvSpPr>
          <p:cNvPr id="77" name="object 77"/>
          <p:cNvSpPr txBox="1"/>
          <p:nvPr/>
        </p:nvSpPr>
        <p:spPr>
          <a:xfrm>
            <a:off x="4051668" y="1385719"/>
            <a:ext cx="1311275" cy="406400"/>
          </a:xfrm>
          <a:prstGeom prst="rect">
            <a:avLst/>
          </a:prstGeom>
        </p:spPr>
        <p:txBody>
          <a:bodyPr vert="horz" wrap="square" lIns="0" tIns="0" rIns="0" bIns="0" rtlCol="0">
            <a:spAutoFit/>
          </a:bodyPr>
          <a:lstStyle/>
          <a:p>
            <a:pPr marL="12700">
              <a:lnSpc>
                <a:spcPct val="100000"/>
              </a:lnSpc>
            </a:pPr>
            <a:r>
              <a:rPr sz="3000" b="1" spc="-165" dirty="0">
                <a:solidFill>
                  <a:srgbClr val="FFFFFF"/>
                </a:solidFill>
                <a:latin typeface="Segoe UI"/>
                <a:cs typeface="Segoe UI"/>
              </a:rPr>
              <a:t>33</a:t>
            </a:r>
            <a:r>
              <a:rPr sz="3000" b="1" spc="-90" dirty="0">
                <a:solidFill>
                  <a:srgbClr val="FFFFFF"/>
                </a:solidFill>
                <a:latin typeface="Segoe UI"/>
                <a:cs typeface="Segoe UI"/>
              </a:rPr>
              <a:t>8</a:t>
            </a:r>
            <a:r>
              <a:rPr sz="3000" b="1" spc="-185" dirty="0">
                <a:solidFill>
                  <a:srgbClr val="FFFFFF"/>
                </a:solidFill>
                <a:latin typeface="Segoe UI"/>
                <a:cs typeface="Segoe UI"/>
              </a:rPr>
              <a:t> </a:t>
            </a:r>
            <a:r>
              <a:rPr sz="3000" b="1" spc="-165" dirty="0">
                <a:solidFill>
                  <a:srgbClr val="FFFFFF"/>
                </a:solidFill>
                <a:latin typeface="Segoe UI"/>
                <a:cs typeface="Segoe UI"/>
              </a:rPr>
              <a:t>976</a:t>
            </a:r>
            <a:endParaRPr sz="3000">
              <a:latin typeface="Segoe UI"/>
              <a:cs typeface="Segoe UI"/>
            </a:endParaRPr>
          </a:p>
        </p:txBody>
      </p:sp>
      <p:sp>
        <p:nvSpPr>
          <p:cNvPr id="78" name="object 78"/>
          <p:cNvSpPr/>
          <p:nvPr/>
        </p:nvSpPr>
        <p:spPr>
          <a:xfrm>
            <a:off x="5585256" y="4829479"/>
            <a:ext cx="4559935" cy="1069975"/>
          </a:xfrm>
          <a:custGeom>
            <a:avLst/>
            <a:gdLst/>
            <a:ahLst/>
            <a:cxnLst/>
            <a:rect l="l" t="t" r="r" b="b"/>
            <a:pathLst>
              <a:path w="4559934" h="1069975">
                <a:moveTo>
                  <a:pt x="0" y="1069632"/>
                </a:moveTo>
                <a:lnTo>
                  <a:pt x="4559642" y="1069632"/>
                </a:lnTo>
                <a:lnTo>
                  <a:pt x="4559642" y="0"/>
                </a:lnTo>
                <a:lnTo>
                  <a:pt x="0" y="0"/>
                </a:lnTo>
                <a:lnTo>
                  <a:pt x="0" y="1069632"/>
                </a:lnTo>
                <a:close/>
              </a:path>
            </a:pathLst>
          </a:custGeom>
          <a:solidFill>
            <a:srgbClr val="B3B2B2"/>
          </a:solidFill>
        </p:spPr>
        <p:txBody>
          <a:bodyPr wrap="square" lIns="0" tIns="0" rIns="0" bIns="0" rtlCol="0"/>
          <a:lstStyle/>
          <a:p>
            <a:endParaRPr/>
          </a:p>
        </p:txBody>
      </p:sp>
      <p:sp>
        <p:nvSpPr>
          <p:cNvPr id="79" name="object 79"/>
          <p:cNvSpPr/>
          <p:nvPr/>
        </p:nvSpPr>
        <p:spPr>
          <a:xfrm>
            <a:off x="5591035" y="1341424"/>
            <a:ext cx="4563110" cy="887094"/>
          </a:xfrm>
          <a:custGeom>
            <a:avLst/>
            <a:gdLst/>
            <a:ahLst/>
            <a:cxnLst/>
            <a:rect l="l" t="t" r="r" b="b"/>
            <a:pathLst>
              <a:path w="4563109" h="887094">
                <a:moveTo>
                  <a:pt x="0" y="886968"/>
                </a:moveTo>
                <a:lnTo>
                  <a:pt x="4562513" y="886968"/>
                </a:lnTo>
                <a:lnTo>
                  <a:pt x="4562513" y="0"/>
                </a:lnTo>
                <a:lnTo>
                  <a:pt x="0" y="0"/>
                </a:lnTo>
                <a:lnTo>
                  <a:pt x="0" y="886968"/>
                </a:lnTo>
                <a:close/>
              </a:path>
            </a:pathLst>
          </a:custGeom>
          <a:solidFill>
            <a:srgbClr val="B3B2B2"/>
          </a:solidFill>
        </p:spPr>
        <p:txBody>
          <a:bodyPr wrap="square" lIns="0" tIns="0" rIns="0" bIns="0" rtlCol="0"/>
          <a:lstStyle/>
          <a:p>
            <a:endParaRPr/>
          </a:p>
        </p:txBody>
      </p:sp>
      <p:sp>
        <p:nvSpPr>
          <p:cNvPr id="81" name="object 81"/>
          <p:cNvSpPr txBox="1"/>
          <p:nvPr/>
        </p:nvSpPr>
        <p:spPr>
          <a:xfrm>
            <a:off x="5661774" y="1403412"/>
            <a:ext cx="1331595" cy="724535"/>
          </a:xfrm>
          <a:prstGeom prst="rect">
            <a:avLst/>
          </a:prstGeom>
        </p:spPr>
        <p:txBody>
          <a:bodyPr vert="horz" wrap="square" lIns="0" tIns="0" rIns="0" bIns="0" rtlCol="0">
            <a:spAutoFit/>
          </a:bodyPr>
          <a:lstStyle/>
          <a:p>
            <a:pPr marL="12700" marR="5080">
              <a:lnSpc>
                <a:spcPts val="1400"/>
              </a:lnSpc>
            </a:pPr>
            <a:r>
              <a:rPr sz="1300" b="1" spc="-75" dirty="0">
                <a:solidFill>
                  <a:srgbClr val="FFFFFF"/>
                </a:solidFill>
                <a:latin typeface="Segoe UI"/>
                <a:cs typeface="Segoe UI"/>
              </a:rPr>
              <a:t>Все</a:t>
            </a:r>
            <a:r>
              <a:rPr sz="1300" b="1" spc="-80" dirty="0">
                <a:solidFill>
                  <a:srgbClr val="FFFFFF"/>
                </a:solidFill>
                <a:latin typeface="Segoe UI"/>
                <a:cs typeface="Segoe UI"/>
              </a:rPr>
              <a:t>г</a:t>
            </a:r>
            <a:r>
              <a:rPr sz="1300" b="1" spc="-40" dirty="0">
                <a:solidFill>
                  <a:srgbClr val="FFFFFF"/>
                </a:solidFill>
                <a:latin typeface="Segoe UI"/>
                <a:cs typeface="Segoe UI"/>
              </a:rPr>
              <a:t>о</a:t>
            </a:r>
            <a:r>
              <a:rPr sz="1300" b="1" spc="-20" dirty="0">
                <a:solidFill>
                  <a:srgbClr val="FFFFFF"/>
                </a:solidFill>
                <a:latin typeface="Segoe UI"/>
                <a:cs typeface="Segoe UI"/>
              </a:rPr>
              <a:t> </a:t>
            </a:r>
            <a:r>
              <a:rPr sz="1300" b="1" spc="-85" dirty="0">
                <a:solidFill>
                  <a:srgbClr val="FFFFFF"/>
                </a:solidFill>
                <a:latin typeface="Segoe UI"/>
                <a:cs typeface="Segoe UI"/>
              </a:rPr>
              <a:t>дош</a:t>
            </a:r>
            <a:r>
              <a:rPr sz="1300" b="1" spc="-95" dirty="0">
                <a:solidFill>
                  <a:srgbClr val="FFFFFF"/>
                </a:solidFill>
                <a:latin typeface="Segoe UI"/>
                <a:cs typeface="Segoe UI"/>
              </a:rPr>
              <a:t>к</a:t>
            </a:r>
            <a:r>
              <a:rPr sz="1300" b="1" spc="-80" dirty="0">
                <a:solidFill>
                  <a:srgbClr val="FFFFFF"/>
                </a:solidFill>
                <a:latin typeface="Segoe UI"/>
                <a:cs typeface="Segoe UI"/>
              </a:rPr>
              <a:t>ольных</a:t>
            </a:r>
            <a:r>
              <a:rPr sz="1300" b="1" spc="-70" dirty="0">
                <a:solidFill>
                  <a:srgbClr val="FFFFFF"/>
                </a:solidFill>
                <a:latin typeface="Segoe UI"/>
                <a:cs typeface="Segoe UI"/>
              </a:rPr>
              <a:t> об</a:t>
            </a:r>
            <a:r>
              <a:rPr sz="1300" b="1" spc="-90" dirty="0">
                <a:solidFill>
                  <a:srgbClr val="FFFFFF"/>
                </a:solidFill>
                <a:latin typeface="Segoe UI"/>
                <a:cs typeface="Segoe UI"/>
              </a:rPr>
              <a:t>р</a:t>
            </a:r>
            <a:r>
              <a:rPr sz="1300" b="1" spc="-75" dirty="0">
                <a:solidFill>
                  <a:srgbClr val="FFFFFF"/>
                </a:solidFill>
                <a:latin typeface="Segoe UI"/>
                <a:cs typeface="Segoe UI"/>
              </a:rPr>
              <a:t>азова</a:t>
            </a:r>
            <a:r>
              <a:rPr sz="1300" b="1" spc="-80" dirty="0">
                <a:solidFill>
                  <a:srgbClr val="FFFFFF"/>
                </a:solidFill>
                <a:latin typeface="Segoe UI"/>
                <a:cs typeface="Segoe UI"/>
              </a:rPr>
              <a:t>т</a:t>
            </a:r>
            <a:r>
              <a:rPr sz="1300" b="1" spc="-75" dirty="0">
                <a:solidFill>
                  <a:srgbClr val="FFFFFF"/>
                </a:solidFill>
                <a:latin typeface="Segoe UI"/>
                <a:cs typeface="Segoe UI"/>
              </a:rPr>
              <a:t>ельных</a:t>
            </a:r>
            <a:r>
              <a:rPr sz="1300" b="1" spc="-70" dirty="0">
                <a:solidFill>
                  <a:srgbClr val="FFFFFF"/>
                </a:solidFill>
                <a:latin typeface="Segoe UI"/>
                <a:cs typeface="Segoe UI"/>
              </a:rPr>
              <a:t> ор</a:t>
            </a:r>
            <a:r>
              <a:rPr sz="1300" b="1" spc="-95" dirty="0">
                <a:solidFill>
                  <a:srgbClr val="FFFFFF"/>
                </a:solidFill>
                <a:latin typeface="Segoe UI"/>
                <a:cs typeface="Segoe UI"/>
              </a:rPr>
              <a:t>г</a:t>
            </a:r>
            <a:r>
              <a:rPr sz="1300" b="1" spc="-75" dirty="0">
                <a:solidFill>
                  <a:srgbClr val="FFFFFF"/>
                </a:solidFill>
                <a:latin typeface="Segoe UI"/>
                <a:cs typeface="Segoe UI"/>
              </a:rPr>
              <a:t>анизаций</a:t>
            </a:r>
            <a:endParaRPr sz="1300">
              <a:latin typeface="Segoe UI"/>
              <a:cs typeface="Segoe UI"/>
            </a:endParaRPr>
          </a:p>
        </p:txBody>
      </p:sp>
      <p:sp>
        <p:nvSpPr>
          <p:cNvPr id="82" name="object 82"/>
          <p:cNvSpPr txBox="1"/>
          <p:nvPr/>
        </p:nvSpPr>
        <p:spPr>
          <a:xfrm>
            <a:off x="7008295" y="1550514"/>
            <a:ext cx="981075" cy="482600"/>
          </a:xfrm>
          <a:prstGeom prst="rect">
            <a:avLst/>
          </a:prstGeom>
        </p:spPr>
        <p:txBody>
          <a:bodyPr vert="horz" wrap="square" lIns="0" tIns="0" rIns="0" bIns="0" rtlCol="0">
            <a:spAutoFit/>
          </a:bodyPr>
          <a:lstStyle/>
          <a:p>
            <a:pPr marL="12700">
              <a:lnSpc>
                <a:spcPct val="100000"/>
              </a:lnSpc>
            </a:pPr>
            <a:r>
              <a:rPr sz="3600" b="1" spc="-195" dirty="0">
                <a:solidFill>
                  <a:srgbClr val="FFFFFF"/>
                </a:solidFill>
                <a:latin typeface="Segoe UI"/>
                <a:cs typeface="Segoe UI"/>
              </a:rPr>
              <a:t>1156</a:t>
            </a:r>
            <a:endParaRPr sz="3600">
              <a:latin typeface="Segoe UI"/>
              <a:cs typeface="Segoe UI"/>
            </a:endParaRPr>
          </a:p>
        </p:txBody>
      </p:sp>
      <p:sp>
        <p:nvSpPr>
          <p:cNvPr id="83" name="object 83"/>
          <p:cNvSpPr txBox="1"/>
          <p:nvPr/>
        </p:nvSpPr>
        <p:spPr>
          <a:xfrm>
            <a:off x="8187104" y="1403700"/>
            <a:ext cx="508634" cy="810895"/>
          </a:xfrm>
          <a:prstGeom prst="rect">
            <a:avLst/>
          </a:prstGeom>
        </p:spPr>
        <p:txBody>
          <a:bodyPr vert="horz" wrap="square" lIns="0" tIns="0" rIns="0" bIns="0" rtlCol="0">
            <a:spAutoFit/>
          </a:bodyPr>
          <a:lstStyle/>
          <a:p>
            <a:pPr marL="12700" marR="5080" indent="8255">
              <a:lnSpc>
                <a:spcPts val="1400"/>
              </a:lnSpc>
            </a:pPr>
            <a:r>
              <a:rPr sz="1300" b="1" dirty="0">
                <a:solidFill>
                  <a:srgbClr val="FFFFFF"/>
                </a:solidFill>
                <a:latin typeface="Segoe UI"/>
                <a:cs typeface="Segoe UI"/>
              </a:rPr>
              <a:t>В них де</a:t>
            </a:r>
            <a:r>
              <a:rPr sz="1300" b="1" spc="-20" dirty="0">
                <a:solidFill>
                  <a:srgbClr val="FFFFFF"/>
                </a:solidFill>
                <a:latin typeface="Segoe UI"/>
                <a:cs typeface="Segoe UI"/>
              </a:rPr>
              <a:t>т</a:t>
            </a:r>
            <a:r>
              <a:rPr sz="1300" b="1" dirty="0">
                <a:solidFill>
                  <a:srgbClr val="FFFFFF"/>
                </a:solidFill>
                <a:latin typeface="Segoe UI"/>
                <a:cs typeface="Segoe UI"/>
              </a:rPr>
              <a:t>ей</a:t>
            </a:r>
            <a:endParaRPr sz="1300">
              <a:latin typeface="Segoe UI"/>
              <a:cs typeface="Segoe UI"/>
            </a:endParaRPr>
          </a:p>
          <a:p>
            <a:pPr marL="29845" marR="5080" indent="-17780">
              <a:lnSpc>
                <a:spcPts val="1400"/>
              </a:lnSpc>
              <a:spcBef>
                <a:spcPts val="680"/>
              </a:spcBef>
            </a:pPr>
            <a:r>
              <a:rPr sz="1300" b="1" dirty="0">
                <a:solidFill>
                  <a:srgbClr val="FFFFFF"/>
                </a:solidFill>
                <a:latin typeface="Segoe UI"/>
                <a:cs typeface="Segoe UI"/>
              </a:rPr>
              <a:t>Де</a:t>
            </a:r>
            <a:r>
              <a:rPr sz="1300" b="1" spc="-20" dirty="0">
                <a:solidFill>
                  <a:srgbClr val="FFFFFF"/>
                </a:solidFill>
                <a:latin typeface="Segoe UI"/>
                <a:cs typeface="Segoe UI"/>
              </a:rPr>
              <a:t>т</a:t>
            </a:r>
            <a:r>
              <a:rPr sz="1300" b="1" dirty="0">
                <a:solidFill>
                  <a:srgbClr val="FFFFFF"/>
                </a:solidFill>
                <a:latin typeface="Segoe UI"/>
                <a:cs typeface="Segoe UI"/>
              </a:rPr>
              <a:t>ей с ОВЗ</a:t>
            </a:r>
            <a:endParaRPr sz="1300">
              <a:latin typeface="Segoe UI"/>
              <a:cs typeface="Segoe UI"/>
            </a:endParaRPr>
          </a:p>
        </p:txBody>
      </p:sp>
      <p:sp>
        <p:nvSpPr>
          <p:cNvPr id="84" name="object 84"/>
          <p:cNvSpPr txBox="1"/>
          <p:nvPr/>
        </p:nvSpPr>
        <p:spPr>
          <a:xfrm>
            <a:off x="8825845" y="1399416"/>
            <a:ext cx="1225550" cy="815975"/>
          </a:xfrm>
          <a:prstGeom prst="rect">
            <a:avLst/>
          </a:prstGeom>
        </p:spPr>
        <p:txBody>
          <a:bodyPr vert="horz" wrap="square" lIns="0" tIns="0" rIns="0" bIns="0" rtlCol="0">
            <a:spAutoFit/>
          </a:bodyPr>
          <a:lstStyle/>
          <a:p>
            <a:pPr marL="12700">
              <a:lnSpc>
                <a:spcPct val="100000"/>
              </a:lnSpc>
            </a:pPr>
            <a:r>
              <a:rPr sz="2800" b="1" spc="-155" dirty="0">
                <a:solidFill>
                  <a:srgbClr val="FFFFFF"/>
                </a:solidFill>
                <a:latin typeface="Segoe UI"/>
                <a:cs typeface="Segoe UI"/>
              </a:rPr>
              <a:t>16</a:t>
            </a:r>
            <a:r>
              <a:rPr sz="2800" b="1" spc="-85" dirty="0">
                <a:solidFill>
                  <a:srgbClr val="FFFFFF"/>
                </a:solidFill>
                <a:latin typeface="Segoe UI"/>
                <a:cs typeface="Segoe UI"/>
              </a:rPr>
              <a:t>7</a:t>
            </a:r>
            <a:r>
              <a:rPr sz="2800" b="1" spc="-175" dirty="0">
                <a:solidFill>
                  <a:srgbClr val="FFFFFF"/>
                </a:solidFill>
                <a:latin typeface="Segoe UI"/>
                <a:cs typeface="Segoe UI"/>
              </a:rPr>
              <a:t> </a:t>
            </a:r>
            <a:r>
              <a:rPr sz="2800" b="1" spc="-155" dirty="0">
                <a:solidFill>
                  <a:srgbClr val="FFFFFF"/>
                </a:solidFill>
                <a:latin typeface="Segoe UI"/>
                <a:cs typeface="Segoe UI"/>
              </a:rPr>
              <a:t>945</a:t>
            </a:r>
            <a:endParaRPr sz="2800">
              <a:latin typeface="Segoe UI"/>
              <a:cs typeface="Segoe UI"/>
            </a:endParaRPr>
          </a:p>
          <a:p>
            <a:pPr marL="142240">
              <a:lnSpc>
                <a:spcPct val="100000"/>
              </a:lnSpc>
              <a:spcBef>
                <a:spcPts val="60"/>
              </a:spcBef>
            </a:pPr>
            <a:r>
              <a:rPr sz="2800" b="1" spc="-155" dirty="0">
                <a:solidFill>
                  <a:srgbClr val="FFFFFF"/>
                </a:solidFill>
                <a:latin typeface="Segoe UI"/>
                <a:cs typeface="Segoe UI"/>
              </a:rPr>
              <a:t>9996</a:t>
            </a:r>
            <a:endParaRPr sz="2800">
              <a:latin typeface="Segoe UI"/>
              <a:cs typeface="Segoe UI"/>
            </a:endParaRPr>
          </a:p>
        </p:txBody>
      </p:sp>
      <p:sp>
        <p:nvSpPr>
          <p:cNvPr id="85" name="object 85"/>
          <p:cNvSpPr txBox="1"/>
          <p:nvPr/>
        </p:nvSpPr>
        <p:spPr>
          <a:xfrm>
            <a:off x="5656695" y="4954174"/>
            <a:ext cx="1319530" cy="902335"/>
          </a:xfrm>
          <a:prstGeom prst="rect">
            <a:avLst/>
          </a:prstGeom>
        </p:spPr>
        <p:txBody>
          <a:bodyPr vert="horz" wrap="square" lIns="0" tIns="0" rIns="0" bIns="0" rtlCol="0">
            <a:spAutoFit/>
          </a:bodyPr>
          <a:lstStyle/>
          <a:p>
            <a:pPr marL="12700" marR="5080">
              <a:lnSpc>
                <a:spcPts val="1400"/>
              </a:lnSpc>
            </a:pPr>
            <a:r>
              <a:rPr sz="1300" b="1" spc="-80" dirty="0">
                <a:solidFill>
                  <a:srgbClr val="FFFFFF"/>
                </a:solidFill>
                <a:latin typeface="Segoe UI"/>
                <a:cs typeface="Segoe UI"/>
              </a:rPr>
              <a:t>Все</a:t>
            </a:r>
            <a:r>
              <a:rPr sz="1300" b="1" spc="-85" dirty="0">
                <a:solidFill>
                  <a:srgbClr val="FFFFFF"/>
                </a:solidFill>
                <a:latin typeface="Segoe UI"/>
                <a:cs typeface="Segoe UI"/>
              </a:rPr>
              <a:t>г</a:t>
            </a:r>
            <a:r>
              <a:rPr sz="1300" b="1" spc="-40" dirty="0">
                <a:solidFill>
                  <a:srgbClr val="FFFFFF"/>
                </a:solidFill>
                <a:latin typeface="Segoe UI"/>
                <a:cs typeface="Segoe UI"/>
              </a:rPr>
              <a:t>о</a:t>
            </a:r>
            <a:r>
              <a:rPr sz="1300" b="1" spc="-20" dirty="0">
                <a:solidFill>
                  <a:srgbClr val="FFFFFF"/>
                </a:solidFill>
                <a:latin typeface="Segoe UI"/>
                <a:cs typeface="Segoe UI"/>
              </a:rPr>
              <a:t> </a:t>
            </a:r>
            <a:r>
              <a:rPr sz="1300" b="1" spc="-80" dirty="0">
                <a:solidFill>
                  <a:srgbClr val="FFFFFF"/>
                </a:solidFill>
                <a:latin typeface="Segoe UI"/>
                <a:cs typeface="Segoe UI"/>
              </a:rPr>
              <a:t>об</a:t>
            </a:r>
            <a:r>
              <a:rPr sz="1300" b="1" spc="-95" dirty="0">
                <a:solidFill>
                  <a:srgbClr val="FFFFFF"/>
                </a:solidFill>
                <a:latin typeface="Segoe UI"/>
                <a:cs typeface="Segoe UI"/>
              </a:rPr>
              <a:t>р</a:t>
            </a:r>
            <a:r>
              <a:rPr sz="1300" b="1" spc="-80" dirty="0">
                <a:solidFill>
                  <a:srgbClr val="FFFFFF"/>
                </a:solidFill>
                <a:latin typeface="Segoe UI"/>
                <a:cs typeface="Segoe UI"/>
              </a:rPr>
              <a:t>азова</a:t>
            </a:r>
            <a:r>
              <a:rPr sz="1300" b="1" spc="-85" dirty="0">
                <a:solidFill>
                  <a:srgbClr val="FFFFFF"/>
                </a:solidFill>
                <a:latin typeface="Segoe UI"/>
                <a:cs typeface="Segoe UI"/>
              </a:rPr>
              <a:t>т</a:t>
            </a:r>
            <a:r>
              <a:rPr sz="1300" b="1" spc="-80" dirty="0">
                <a:solidFill>
                  <a:srgbClr val="FFFFFF"/>
                </a:solidFill>
                <a:latin typeface="Segoe UI"/>
                <a:cs typeface="Segoe UI"/>
              </a:rPr>
              <a:t>ельных</a:t>
            </a:r>
            <a:r>
              <a:rPr sz="1300" b="1" spc="-75" dirty="0">
                <a:solidFill>
                  <a:srgbClr val="FFFFFF"/>
                </a:solidFill>
                <a:latin typeface="Segoe UI"/>
                <a:cs typeface="Segoe UI"/>
              </a:rPr>
              <a:t> ор</a:t>
            </a:r>
            <a:r>
              <a:rPr sz="1300" b="1" spc="-100" dirty="0">
                <a:solidFill>
                  <a:srgbClr val="FFFFFF"/>
                </a:solidFill>
                <a:latin typeface="Segoe UI"/>
                <a:cs typeface="Segoe UI"/>
              </a:rPr>
              <a:t>г</a:t>
            </a:r>
            <a:r>
              <a:rPr sz="1300" b="1" spc="-80" dirty="0">
                <a:solidFill>
                  <a:srgbClr val="FFFFFF"/>
                </a:solidFill>
                <a:latin typeface="Segoe UI"/>
                <a:cs typeface="Segoe UI"/>
              </a:rPr>
              <a:t>анизаций дополни</a:t>
            </a:r>
            <a:r>
              <a:rPr sz="1300" b="1" spc="-85" dirty="0">
                <a:solidFill>
                  <a:srgbClr val="FFFFFF"/>
                </a:solidFill>
                <a:latin typeface="Segoe UI"/>
                <a:cs typeface="Segoe UI"/>
              </a:rPr>
              <a:t>т</a:t>
            </a:r>
            <a:r>
              <a:rPr sz="1300" b="1" spc="-80" dirty="0">
                <a:solidFill>
                  <a:srgbClr val="FFFFFF"/>
                </a:solidFill>
                <a:latin typeface="Segoe UI"/>
                <a:cs typeface="Segoe UI"/>
              </a:rPr>
              <a:t>ельно</a:t>
            </a:r>
            <a:r>
              <a:rPr sz="1300" b="1" spc="-85" dirty="0">
                <a:solidFill>
                  <a:srgbClr val="FFFFFF"/>
                </a:solidFill>
                <a:latin typeface="Segoe UI"/>
                <a:cs typeface="Segoe UI"/>
              </a:rPr>
              <a:t>г</a:t>
            </a:r>
            <a:r>
              <a:rPr sz="1300" b="1" spc="-40" dirty="0">
                <a:solidFill>
                  <a:srgbClr val="FFFFFF"/>
                </a:solidFill>
                <a:latin typeface="Segoe UI"/>
                <a:cs typeface="Segoe UI"/>
              </a:rPr>
              <a:t>о</a:t>
            </a:r>
            <a:r>
              <a:rPr sz="1300" b="1" spc="-20" dirty="0">
                <a:solidFill>
                  <a:srgbClr val="FFFFFF"/>
                </a:solidFill>
                <a:latin typeface="Segoe UI"/>
                <a:cs typeface="Segoe UI"/>
              </a:rPr>
              <a:t> </a:t>
            </a:r>
            <a:r>
              <a:rPr sz="1300" b="1" spc="-80" dirty="0">
                <a:solidFill>
                  <a:srgbClr val="FFFFFF"/>
                </a:solidFill>
                <a:latin typeface="Segoe UI"/>
                <a:cs typeface="Segoe UI"/>
              </a:rPr>
              <a:t>об</a:t>
            </a:r>
            <a:r>
              <a:rPr sz="1300" b="1" spc="-95" dirty="0">
                <a:solidFill>
                  <a:srgbClr val="FFFFFF"/>
                </a:solidFill>
                <a:latin typeface="Segoe UI"/>
                <a:cs typeface="Segoe UI"/>
              </a:rPr>
              <a:t>р</a:t>
            </a:r>
            <a:r>
              <a:rPr sz="1300" b="1" spc="-80" dirty="0">
                <a:solidFill>
                  <a:srgbClr val="FFFFFF"/>
                </a:solidFill>
                <a:latin typeface="Segoe UI"/>
                <a:cs typeface="Segoe UI"/>
              </a:rPr>
              <a:t>азования</a:t>
            </a:r>
            <a:endParaRPr sz="1300">
              <a:latin typeface="Segoe UI"/>
              <a:cs typeface="Segoe UI"/>
            </a:endParaRPr>
          </a:p>
        </p:txBody>
      </p:sp>
      <p:sp>
        <p:nvSpPr>
          <p:cNvPr id="86" name="object 86"/>
          <p:cNvSpPr txBox="1"/>
          <p:nvPr/>
        </p:nvSpPr>
        <p:spPr>
          <a:xfrm>
            <a:off x="7312911" y="5174945"/>
            <a:ext cx="814069" cy="482600"/>
          </a:xfrm>
          <a:prstGeom prst="rect">
            <a:avLst/>
          </a:prstGeom>
        </p:spPr>
        <p:txBody>
          <a:bodyPr vert="horz" wrap="square" lIns="0" tIns="0" rIns="0" bIns="0" rtlCol="0">
            <a:spAutoFit/>
          </a:bodyPr>
          <a:lstStyle/>
          <a:p>
            <a:pPr marL="12700">
              <a:lnSpc>
                <a:spcPct val="100000"/>
              </a:lnSpc>
            </a:pPr>
            <a:r>
              <a:rPr sz="3600" b="1" spc="-5" dirty="0">
                <a:solidFill>
                  <a:srgbClr val="FFFFFF"/>
                </a:solidFill>
                <a:latin typeface="Segoe UI"/>
                <a:cs typeface="Segoe UI"/>
              </a:rPr>
              <a:t>314</a:t>
            </a:r>
            <a:endParaRPr sz="3600">
              <a:latin typeface="Segoe UI"/>
              <a:cs typeface="Segoe UI"/>
            </a:endParaRPr>
          </a:p>
        </p:txBody>
      </p:sp>
      <p:sp>
        <p:nvSpPr>
          <p:cNvPr id="87" name="object 87"/>
          <p:cNvSpPr txBox="1"/>
          <p:nvPr/>
        </p:nvSpPr>
        <p:spPr>
          <a:xfrm>
            <a:off x="8554325" y="5086247"/>
            <a:ext cx="1325880" cy="63881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В них де</a:t>
            </a:r>
            <a:r>
              <a:rPr sz="1300" b="1" spc="-20" dirty="0">
                <a:solidFill>
                  <a:srgbClr val="FFFFFF"/>
                </a:solidFill>
                <a:latin typeface="Segoe UI"/>
                <a:cs typeface="Segoe UI"/>
              </a:rPr>
              <a:t>т</a:t>
            </a:r>
            <a:r>
              <a:rPr sz="1300" b="1" dirty="0">
                <a:solidFill>
                  <a:srgbClr val="FFFFFF"/>
                </a:solidFill>
                <a:latin typeface="Segoe UI"/>
                <a:cs typeface="Segoe UI"/>
              </a:rPr>
              <a:t>ей</a:t>
            </a:r>
            <a:endParaRPr sz="1300">
              <a:latin typeface="Segoe UI"/>
              <a:cs typeface="Segoe UI"/>
            </a:endParaRPr>
          </a:p>
          <a:p>
            <a:pPr marL="12700">
              <a:lnSpc>
                <a:spcPct val="100000"/>
              </a:lnSpc>
              <a:spcBef>
                <a:spcPts val="180"/>
              </a:spcBef>
            </a:pPr>
            <a:r>
              <a:rPr sz="2800" b="1" spc="-30" dirty="0">
                <a:solidFill>
                  <a:srgbClr val="FFFFFF"/>
                </a:solidFill>
                <a:latin typeface="Segoe UI"/>
                <a:cs typeface="Segoe UI"/>
              </a:rPr>
              <a:t>19</a:t>
            </a:r>
            <a:r>
              <a:rPr sz="2800" b="1" dirty="0">
                <a:solidFill>
                  <a:srgbClr val="FFFFFF"/>
                </a:solidFill>
                <a:latin typeface="Segoe UI"/>
                <a:cs typeface="Segoe UI"/>
              </a:rPr>
              <a:t>5</a:t>
            </a:r>
            <a:r>
              <a:rPr sz="2800" b="1" spc="-60" dirty="0">
                <a:solidFill>
                  <a:srgbClr val="FFFFFF"/>
                </a:solidFill>
                <a:latin typeface="Segoe UI"/>
                <a:cs typeface="Segoe UI"/>
              </a:rPr>
              <a:t> </a:t>
            </a:r>
            <a:r>
              <a:rPr sz="2800" b="1" spc="-30" dirty="0">
                <a:solidFill>
                  <a:srgbClr val="FFFFFF"/>
                </a:solidFill>
                <a:latin typeface="Segoe UI"/>
                <a:cs typeface="Segoe UI"/>
              </a:rPr>
              <a:t>628</a:t>
            </a:r>
            <a:endParaRPr sz="2800">
              <a:latin typeface="Segoe UI"/>
              <a:cs typeface="Segoe UI"/>
            </a:endParaRPr>
          </a:p>
        </p:txBody>
      </p:sp>
      <p:sp>
        <p:nvSpPr>
          <p:cNvPr id="88" name="object 88"/>
          <p:cNvSpPr/>
          <p:nvPr/>
        </p:nvSpPr>
        <p:spPr>
          <a:xfrm>
            <a:off x="5583046" y="2278392"/>
            <a:ext cx="1391920" cy="2539365"/>
          </a:xfrm>
          <a:custGeom>
            <a:avLst/>
            <a:gdLst/>
            <a:ahLst/>
            <a:cxnLst/>
            <a:rect l="l" t="t" r="r" b="b"/>
            <a:pathLst>
              <a:path w="1391920" h="2539365">
                <a:moveTo>
                  <a:pt x="1391704" y="0"/>
                </a:moveTo>
                <a:lnTo>
                  <a:pt x="0" y="0"/>
                </a:lnTo>
                <a:lnTo>
                  <a:pt x="0" y="2539111"/>
                </a:lnTo>
                <a:lnTo>
                  <a:pt x="1391704" y="2539111"/>
                </a:lnTo>
                <a:lnTo>
                  <a:pt x="1391704" y="0"/>
                </a:lnTo>
                <a:close/>
              </a:path>
            </a:pathLst>
          </a:custGeom>
          <a:solidFill>
            <a:srgbClr val="B3ADD6"/>
          </a:solidFill>
        </p:spPr>
        <p:txBody>
          <a:bodyPr wrap="square" lIns="0" tIns="0" rIns="0" bIns="0" rtlCol="0"/>
          <a:lstStyle/>
          <a:p>
            <a:endParaRPr/>
          </a:p>
        </p:txBody>
      </p:sp>
      <p:sp>
        <p:nvSpPr>
          <p:cNvPr id="89" name="object 89"/>
          <p:cNvSpPr/>
          <p:nvPr/>
        </p:nvSpPr>
        <p:spPr>
          <a:xfrm>
            <a:off x="6974751" y="2278392"/>
            <a:ext cx="1859914" cy="2475230"/>
          </a:xfrm>
          <a:custGeom>
            <a:avLst/>
            <a:gdLst/>
            <a:ahLst/>
            <a:cxnLst/>
            <a:rect l="l" t="t" r="r" b="b"/>
            <a:pathLst>
              <a:path w="1859915" h="2475229">
                <a:moveTo>
                  <a:pt x="0" y="2474912"/>
                </a:moveTo>
                <a:lnTo>
                  <a:pt x="1859508" y="2474912"/>
                </a:lnTo>
                <a:lnTo>
                  <a:pt x="1859508" y="0"/>
                </a:lnTo>
                <a:lnTo>
                  <a:pt x="0" y="0"/>
                </a:lnTo>
                <a:lnTo>
                  <a:pt x="0" y="2474912"/>
                </a:lnTo>
                <a:close/>
              </a:path>
            </a:pathLst>
          </a:custGeom>
          <a:solidFill>
            <a:srgbClr val="CFCAE6"/>
          </a:solidFill>
        </p:spPr>
        <p:txBody>
          <a:bodyPr wrap="square" lIns="0" tIns="0" rIns="0" bIns="0" rtlCol="0"/>
          <a:lstStyle/>
          <a:p>
            <a:endParaRPr/>
          </a:p>
        </p:txBody>
      </p:sp>
      <p:sp>
        <p:nvSpPr>
          <p:cNvPr id="90" name="object 90"/>
          <p:cNvSpPr/>
          <p:nvPr/>
        </p:nvSpPr>
        <p:spPr>
          <a:xfrm>
            <a:off x="8856776" y="2278392"/>
            <a:ext cx="1287145" cy="2393950"/>
          </a:xfrm>
          <a:custGeom>
            <a:avLst/>
            <a:gdLst/>
            <a:ahLst/>
            <a:cxnLst/>
            <a:rect l="l" t="t" r="r" b="b"/>
            <a:pathLst>
              <a:path w="1287145" h="2393950">
                <a:moveTo>
                  <a:pt x="1286624" y="0"/>
                </a:moveTo>
                <a:lnTo>
                  <a:pt x="0" y="0"/>
                </a:lnTo>
                <a:lnTo>
                  <a:pt x="0" y="2393899"/>
                </a:lnTo>
                <a:lnTo>
                  <a:pt x="1286624" y="2393899"/>
                </a:lnTo>
                <a:lnTo>
                  <a:pt x="1286624" y="0"/>
                </a:lnTo>
                <a:close/>
              </a:path>
            </a:pathLst>
          </a:custGeom>
          <a:solidFill>
            <a:srgbClr val="B3ADD6"/>
          </a:solidFill>
        </p:spPr>
        <p:txBody>
          <a:bodyPr wrap="square" lIns="0" tIns="0" rIns="0" bIns="0" rtlCol="0"/>
          <a:lstStyle/>
          <a:p>
            <a:endParaRPr/>
          </a:p>
        </p:txBody>
      </p:sp>
      <p:sp>
        <p:nvSpPr>
          <p:cNvPr id="91" name="object 91"/>
          <p:cNvSpPr txBox="1"/>
          <p:nvPr/>
        </p:nvSpPr>
        <p:spPr>
          <a:xfrm>
            <a:off x="5619217" y="2334006"/>
            <a:ext cx="390525" cy="342900"/>
          </a:xfrm>
          <a:prstGeom prst="rect">
            <a:avLst/>
          </a:prstGeom>
        </p:spPr>
        <p:txBody>
          <a:bodyPr vert="horz" wrap="square" lIns="0" tIns="0" rIns="0" bIns="0" rtlCol="0">
            <a:spAutoFit/>
          </a:bodyPr>
          <a:lstStyle/>
          <a:p>
            <a:pPr marL="12700">
              <a:lnSpc>
                <a:spcPct val="100000"/>
              </a:lnSpc>
            </a:pPr>
            <a:r>
              <a:rPr sz="2500" b="1" spc="-5" dirty="0">
                <a:solidFill>
                  <a:srgbClr val="FFFFFF"/>
                </a:solidFill>
                <a:latin typeface="Segoe UI"/>
                <a:cs typeface="Segoe UI"/>
              </a:rPr>
              <a:t>10</a:t>
            </a:r>
            <a:endParaRPr sz="2500">
              <a:latin typeface="Segoe UI"/>
              <a:cs typeface="Segoe UI"/>
            </a:endParaRPr>
          </a:p>
        </p:txBody>
      </p:sp>
      <p:sp>
        <p:nvSpPr>
          <p:cNvPr id="92" name="object 92"/>
          <p:cNvSpPr txBox="1"/>
          <p:nvPr/>
        </p:nvSpPr>
        <p:spPr>
          <a:xfrm>
            <a:off x="5674780" y="3327146"/>
            <a:ext cx="996950" cy="342900"/>
          </a:xfrm>
          <a:prstGeom prst="rect">
            <a:avLst/>
          </a:prstGeom>
        </p:spPr>
        <p:txBody>
          <a:bodyPr vert="horz" wrap="square" lIns="0" tIns="0" rIns="0" bIns="0" rtlCol="0">
            <a:spAutoFit/>
          </a:bodyPr>
          <a:lstStyle/>
          <a:p>
            <a:pPr marL="12700">
              <a:lnSpc>
                <a:spcPct val="100000"/>
              </a:lnSpc>
            </a:pPr>
            <a:r>
              <a:rPr sz="2500" b="1" dirty="0">
                <a:solidFill>
                  <a:srgbClr val="FFFFFF"/>
                </a:solidFill>
                <a:latin typeface="Segoe UI"/>
                <a:cs typeface="Segoe UI"/>
              </a:rPr>
              <a:t>211 </a:t>
            </a:r>
            <a:r>
              <a:rPr sz="1200" dirty="0">
                <a:solidFill>
                  <a:srgbClr val="FFFFFF"/>
                </a:solidFill>
                <a:latin typeface="Segoe UI"/>
                <a:cs typeface="Segoe UI"/>
              </a:rPr>
              <a:t>ДОО</a:t>
            </a:r>
            <a:endParaRPr sz="1200">
              <a:latin typeface="Segoe UI"/>
              <a:cs typeface="Segoe UI"/>
            </a:endParaRPr>
          </a:p>
        </p:txBody>
      </p:sp>
      <p:sp>
        <p:nvSpPr>
          <p:cNvPr id="93" name="object 93"/>
          <p:cNvSpPr txBox="1"/>
          <p:nvPr/>
        </p:nvSpPr>
        <p:spPr>
          <a:xfrm>
            <a:off x="5674812" y="4115662"/>
            <a:ext cx="996315" cy="342900"/>
          </a:xfrm>
          <a:prstGeom prst="rect">
            <a:avLst/>
          </a:prstGeom>
        </p:spPr>
        <p:txBody>
          <a:bodyPr vert="horz" wrap="square" lIns="0" tIns="0" rIns="0" bIns="0" rtlCol="0">
            <a:spAutoFit/>
          </a:bodyPr>
          <a:lstStyle/>
          <a:p>
            <a:pPr marL="12700">
              <a:lnSpc>
                <a:spcPct val="100000"/>
              </a:lnSpc>
            </a:pPr>
            <a:r>
              <a:rPr sz="2500" b="1" dirty="0">
                <a:solidFill>
                  <a:srgbClr val="FFFFFF"/>
                </a:solidFill>
                <a:latin typeface="Segoe UI"/>
                <a:cs typeface="Segoe UI"/>
              </a:rPr>
              <a:t>102 </a:t>
            </a:r>
            <a:r>
              <a:rPr sz="1200" dirty="0">
                <a:solidFill>
                  <a:srgbClr val="FFFFFF"/>
                </a:solidFill>
                <a:latin typeface="Segoe UI"/>
                <a:cs typeface="Segoe UI"/>
              </a:rPr>
              <a:t>ДОО</a:t>
            </a:r>
            <a:endParaRPr sz="1200">
              <a:latin typeface="Segoe UI"/>
              <a:cs typeface="Segoe UI"/>
            </a:endParaRPr>
          </a:p>
        </p:txBody>
      </p:sp>
      <p:sp>
        <p:nvSpPr>
          <p:cNvPr id="94" name="object 94"/>
          <p:cNvSpPr txBox="1"/>
          <p:nvPr/>
        </p:nvSpPr>
        <p:spPr>
          <a:xfrm>
            <a:off x="9472803" y="2597919"/>
            <a:ext cx="615950" cy="489584"/>
          </a:xfrm>
          <a:prstGeom prst="rect">
            <a:avLst/>
          </a:prstGeom>
        </p:spPr>
        <p:txBody>
          <a:bodyPr vert="horz" wrap="square" lIns="0" tIns="0" rIns="0" bIns="0" rtlCol="0">
            <a:spAutoFit/>
          </a:bodyPr>
          <a:lstStyle/>
          <a:p>
            <a:pPr marL="54610">
              <a:lnSpc>
                <a:spcPts val="2850"/>
              </a:lnSpc>
            </a:pPr>
            <a:r>
              <a:rPr sz="2500" b="1" dirty="0">
                <a:solidFill>
                  <a:srgbClr val="FFFFFF"/>
                </a:solidFill>
                <a:latin typeface="Segoe UI"/>
                <a:cs typeface="Segoe UI"/>
              </a:rPr>
              <a:t>601</a:t>
            </a:r>
            <a:endParaRPr sz="2500">
              <a:latin typeface="Segoe UI"/>
              <a:cs typeface="Segoe UI"/>
            </a:endParaRPr>
          </a:p>
          <a:p>
            <a:pPr marL="12700">
              <a:lnSpc>
                <a:spcPts val="1290"/>
              </a:lnSpc>
            </a:pPr>
            <a:r>
              <a:rPr sz="1200" dirty="0">
                <a:solidFill>
                  <a:srgbClr val="FFFFFF"/>
                </a:solidFill>
                <a:latin typeface="Segoe UI"/>
                <a:cs typeface="Segoe UI"/>
              </a:rPr>
              <a:t>ребенок</a:t>
            </a:r>
            <a:endParaRPr sz="1200">
              <a:latin typeface="Segoe UI"/>
              <a:cs typeface="Segoe UI"/>
            </a:endParaRPr>
          </a:p>
        </p:txBody>
      </p:sp>
      <p:sp>
        <p:nvSpPr>
          <p:cNvPr id="95" name="object 95"/>
          <p:cNvSpPr txBox="1"/>
          <p:nvPr/>
        </p:nvSpPr>
        <p:spPr>
          <a:xfrm>
            <a:off x="9332559" y="3258418"/>
            <a:ext cx="756285" cy="464184"/>
          </a:xfrm>
          <a:prstGeom prst="rect">
            <a:avLst/>
          </a:prstGeom>
        </p:spPr>
        <p:txBody>
          <a:bodyPr vert="horz" wrap="square" lIns="0" tIns="0" rIns="0" bIns="0" rtlCol="0">
            <a:spAutoFit/>
          </a:bodyPr>
          <a:lstStyle/>
          <a:p>
            <a:pPr marL="12700">
              <a:lnSpc>
                <a:spcPts val="2750"/>
              </a:lnSpc>
            </a:pPr>
            <a:r>
              <a:rPr sz="2500" b="1" dirty="0">
                <a:solidFill>
                  <a:srgbClr val="FFFFFF"/>
                </a:solidFill>
                <a:latin typeface="Segoe UI"/>
                <a:cs typeface="Segoe UI"/>
              </a:rPr>
              <a:t>5850</a:t>
            </a:r>
            <a:endParaRPr sz="2500">
              <a:latin typeface="Segoe UI"/>
              <a:cs typeface="Segoe UI"/>
            </a:endParaRPr>
          </a:p>
          <a:p>
            <a:pPr marL="349250">
              <a:lnSpc>
                <a:spcPts val="1190"/>
              </a:lnSpc>
            </a:pPr>
            <a:r>
              <a:rPr sz="1200" dirty="0">
                <a:solidFill>
                  <a:srgbClr val="FFFFFF"/>
                </a:solidFill>
                <a:latin typeface="Segoe UI"/>
                <a:cs typeface="Segoe UI"/>
              </a:rPr>
              <a:t>детей</a:t>
            </a:r>
            <a:endParaRPr sz="1200">
              <a:latin typeface="Segoe UI"/>
              <a:cs typeface="Segoe UI"/>
            </a:endParaRPr>
          </a:p>
        </p:txBody>
      </p:sp>
      <p:sp>
        <p:nvSpPr>
          <p:cNvPr id="96" name="object 96"/>
          <p:cNvSpPr txBox="1"/>
          <p:nvPr/>
        </p:nvSpPr>
        <p:spPr>
          <a:xfrm>
            <a:off x="9332559" y="4088567"/>
            <a:ext cx="756285" cy="464184"/>
          </a:xfrm>
          <a:prstGeom prst="rect">
            <a:avLst/>
          </a:prstGeom>
        </p:spPr>
        <p:txBody>
          <a:bodyPr vert="horz" wrap="square" lIns="0" tIns="0" rIns="0" bIns="0" rtlCol="0">
            <a:spAutoFit/>
          </a:bodyPr>
          <a:lstStyle/>
          <a:p>
            <a:pPr marL="12700">
              <a:lnSpc>
                <a:spcPts val="2750"/>
              </a:lnSpc>
            </a:pPr>
            <a:r>
              <a:rPr sz="2500" b="1" dirty="0">
                <a:solidFill>
                  <a:srgbClr val="FFFFFF"/>
                </a:solidFill>
                <a:latin typeface="Segoe UI"/>
                <a:cs typeface="Segoe UI"/>
              </a:rPr>
              <a:t>3545</a:t>
            </a:r>
            <a:endParaRPr sz="2500">
              <a:latin typeface="Segoe UI"/>
              <a:cs typeface="Segoe UI"/>
            </a:endParaRPr>
          </a:p>
          <a:p>
            <a:pPr marL="349250">
              <a:lnSpc>
                <a:spcPts val="1190"/>
              </a:lnSpc>
            </a:pPr>
            <a:r>
              <a:rPr sz="1200" dirty="0">
                <a:solidFill>
                  <a:srgbClr val="FFFFFF"/>
                </a:solidFill>
                <a:latin typeface="Segoe UI"/>
                <a:cs typeface="Segoe UI"/>
              </a:rPr>
              <a:t>детей</a:t>
            </a:r>
            <a:endParaRPr sz="1200">
              <a:latin typeface="Segoe UI"/>
              <a:cs typeface="Segoe UI"/>
            </a:endParaRPr>
          </a:p>
        </p:txBody>
      </p:sp>
      <p:sp>
        <p:nvSpPr>
          <p:cNvPr id="97" name="object 97"/>
          <p:cNvSpPr/>
          <p:nvPr/>
        </p:nvSpPr>
        <p:spPr>
          <a:xfrm>
            <a:off x="7864872" y="2737363"/>
            <a:ext cx="70485" cy="67945"/>
          </a:xfrm>
          <a:custGeom>
            <a:avLst/>
            <a:gdLst/>
            <a:ahLst/>
            <a:cxnLst/>
            <a:rect l="l" t="t" r="r" b="b"/>
            <a:pathLst>
              <a:path w="70484" h="67944">
                <a:moveTo>
                  <a:pt x="25674" y="0"/>
                </a:moveTo>
                <a:lnTo>
                  <a:pt x="14831" y="5102"/>
                </a:lnTo>
                <a:lnTo>
                  <a:pt x="6393" y="14390"/>
                </a:lnTo>
                <a:lnTo>
                  <a:pt x="1175" y="27795"/>
                </a:lnTo>
                <a:lnTo>
                  <a:pt x="0" y="45160"/>
                </a:lnTo>
                <a:lnTo>
                  <a:pt x="5762" y="54976"/>
                </a:lnTo>
                <a:lnTo>
                  <a:pt x="15623" y="62439"/>
                </a:lnTo>
                <a:lnTo>
                  <a:pt x="29654" y="66805"/>
                </a:lnTo>
                <a:lnTo>
                  <a:pt x="47927" y="67329"/>
                </a:lnTo>
                <a:lnTo>
                  <a:pt x="59448" y="59731"/>
                </a:lnTo>
                <a:lnTo>
                  <a:pt x="67222" y="48400"/>
                </a:lnTo>
                <a:lnTo>
                  <a:pt x="70074" y="34500"/>
                </a:lnTo>
                <a:lnTo>
                  <a:pt x="69412" y="27772"/>
                </a:lnTo>
                <a:lnTo>
                  <a:pt x="64723" y="16403"/>
                </a:lnTo>
                <a:lnTo>
                  <a:pt x="55700" y="7403"/>
                </a:lnTo>
                <a:lnTo>
                  <a:pt x="42601" y="1650"/>
                </a:lnTo>
                <a:lnTo>
                  <a:pt x="25674" y="0"/>
                </a:lnTo>
                <a:close/>
              </a:path>
            </a:pathLst>
          </a:custGeom>
          <a:solidFill>
            <a:srgbClr val="FFFFFF"/>
          </a:solidFill>
        </p:spPr>
        <p:txBody>
          <a:bodyPr wrap="square" lIns="0" tIns="0" rIns="0" bIns="0" rtlCol="0"/>
          <a:lstStyle/>
          <a:p>
            <a:endParaRPr/>
          </a:p>
        </p:txBody>
      </p:sp>
      <p:sp>
        <p:nvSpPr>
          <p:cNvPr id="98" name="object 98"/>
          <p:cNvSpPr/>
          <p:nvPr/>
        </p:nvSpPr>
        <p:spPr>
          <a:xfrm>
            <a:off x="7464504" y="2819238"/>
            <a:ext cx="511175" cy="207645"/>
          </a:xfrm>
          <a:custGeom>
            <a:avLst/>
            <a:gdLst/>
            <a:ahLst/>
            <a:cxnLst/>
            <a:rect l="l" t="t" r="r" b="b"/>
            <a:pathLst>
              <a:path w="511175" h="207644">
                <a:moveTo>
                  <a:pt x="502235" y="75793"/>
                </a:moveTo>
                <a:lnTo>
                  <a:pt x="160400" y="75793"/>
                </a:lnTo>
                <a:lnTo>
                  <a:pt x="160400" y="207264"/>
                </a:lnTo>
                <a:lnTo>
                  <a:pt x="190334" y="207264"/>
                </a:lnTo>
                <a:lnTo>
                  <a:pt x="190334" y="118427"/>
                </a:lnTo>
                <a:lnTo>
                  <a:pt x="232232" y="118427"/>
                </a:lnTo>
                <a:lnTo>
                  <a:pt x="232232" y="76390"/>
                </a:lnTo>
                <a:lnTo>
                  <a:pt x="502434" y="76390"/>
                </a:lnTo>
                <a:lnTo>
                  <a:pt x="502235" y="75793"/>
                </a:lnTo>
                <a:close/>
              </a:path>
              <a:path w="511175" h="207644">
                <a:moveTo>
                  <a:pt x="232232" y="118427"/>
                </a:moveTo>
                <a:lnTo>
                  <a:pt x="202298" y="118427"/>
                </a:lnTo>
                <a:lnTo>
                  <a:pt x="202298" y="207264"/>
                </a:lnTo>
                <a:lnTo>
                  <a:pt x="232232" y="207264"/>
                </a:lnTo>
                <a:lnTo>
                  <a:pt x="232232" y="118427"/>
                </a:lnTo>
                <a:close/>
              </a:path>
              <a:path w="511175" h="207644">
                <a:moveTo>
                  <a:pt x="310032" y="153962"/>
                </a:moveTo>
                <a:lnTo>
                  <a:pt x="280111" y="153962"/>
                </a:lnTo>
                <a:lnTo>
                  <a:pt x="280111" y="207264"/>
                </a:lnTo>
                <a:lnTo>
                  <a:pt x="310032" y="207264"/>
                </a:lnTo>
                <a:lnTo>
                  <a:pt x="310032" y="153962"/>
                </a:lnTo>
                <a:close/>
              </a:path>
              <a:path w="511175" h="207644">
                <a:moveTo>
                  <a:pt x="351929" y="153962"/>
                </a:moveTo>
                <a:lnTo>
                  <a:pt x="322008" y="153962"/>
                </a:lnTo>
                <a:lnTo>
                  <a:pt x="322008" y="207264"/>
                </a:lnTo>
                <a:lnTo>
                  <a:pt x="351929" y="207264"/>
                </a:lnTo>
                <a:lnTo>
                  <a:pt x="351929" y="153962"/>
                </a:lnTo>
                <a:close/>
              </a:path>
              <a:path w="511175" h="207644">
                <a:moveTo>
                  <a:pt x="471639" y="76987"/>
                </a:moveTo>
                <a:lnTo>
                  <a:pt x="399821" y="76987"/>
                </a:lnTo>
                <a:lnTo>
                  <a:pt x="399821" y="207264"/>
                </a:lnTo>
                <a:lnTo>
                  <a:pt x="429742" y="207264"/>
                </a:lnTo>
                <a:lnTo>
                  <a:pt x="429742" y="118427"/>
                </a:lnTo>
                <a:lnTo>
                  <a:pt x="471639" y="118427"/>
                </a:lnTo>
                <a:lnTo>
                  <a:pt x="471639" y="76987"/>
                </a:lnTo>
                <a:close/>
              </a:path>
              <a:path w="511175" h="207644">
                <a:moveTo>
                  <a:pt x="471639" y="118427"/>
                </a:moveTo>
                <a:lnTo>
                  <a:pt x="441718" y="118427"/>
                </a:lnTo>
                <a:lnTo>
                  <a:pt x="441718" y="207264"/>
                </a:lnTo>
                <a:lnTo>
                  <a:pt x="471639" y="207264"/>
                </a:lnTo>
                <a:lnTo>
                  <a:pt x="471639" y="118427"/>
                </a:lnTo>
                <a:close/>
              </a:path>
              <a:path w="511175" h="207644">
                <a:moveTo>
                  <a:pt x="70624" y="153377"/>
                </a:moveTo>
                <a:lnTo>
                  <a:pt x="40690" y="153377"/>
                </a:lnTo>
                <a:lnTo>
                  <a:pt x="40690" y="206667"/>
                </a:lnTo>
                <a:lnTo>
                  <a:pt x="70624" y="206667"/>
                </a:lnTo>
                <a:lnTo>
                  <a:pt x="70624" y="153377"/>
                </a:lnTo>
                <a:close/>
              </a:path>
              <a:path w="511175" h="207644">
                <a:moveTo>
                  <a:pt x="112521" y="153377"/>
                </a:moveTo>
                <a:lnTo>
                  <a:pt x="82588" y="153377"/>
                </a:lnTo>
                <a:lnTo>
                  <a:pt x="82588" y="206667"/>
                </a:lnTo>
                <a:lnTo>
                  <a:pt x="112521" y="206667"/>
                </a:lnTo>
                <a:lnTo>
                  <a:pt x="112521" y="153377"/>
                </a:lnTo>
                <a:close/>
              </a:path>
              <a:path w="511175" h="207644">
                <a:moveTo>
                  <a:pt x="471639" y="76390"/>
                </a:moveTo>
                <a:lnTo>
                  <a:pt x="280111" y="76390"/>
                </a:lnTo>
                <a:lnTo>
                  <a:pt x="280111" y="105410"/>
                </a:lnTo>
                <a:lnTo>
                  <a:pt x="262153" y="153962"/>
                </a:lnTo>
                <a:lnTo>
                  <a:pt x="369887" y="153962"/>
                </a:lnTo>
                <a:lnTo>
                  <a:pt x="351929" y="106591"/>
                </a:lnTo>
                <a:lnTo>
                  <a:pt x="351929" y="76987"/>
                </a:lnTo>
                <a:lnTo>
                  <a:pt x="471639" y="76987"/>
                </a:lnTo>
                <a:lnTo>
                  <a:pt x="471639" y="76390"/>
                </a:lnTo>
                <a:close/>
              </a:path>
              <a:path w="511175" h="207644">
                <a:moveTo>
                  <a:pt x="112521" y="76390"/>
                </a:moveTo>
                <a:lnTo>
                  <a:pt x="40690" y="76390"/>
                </a:lnTo>
                <a:lnTo>
                  <a:pt x="40690" y="105994"/>
                </a:lnTo>
                <a:lnTo>
                  <a:pt x="22745" y="153377"/>
                </a:lnTo>
                <a:lnTo>
                  <a:pt x="130479" y="153377"/>
                </a:lnTo>
                <a:lnTo>
                  <a:pt x="112521" y="104813"/>
                </a:lnTo>
                <a:lnTo>
                  <a:pt x="112521" y="76390"/>
                </a:lnTo>
                <a:close/>
              </a:path>
              <a:path w="511175" h="207644">
                <a:moveTo>
                  <a:pt x="399821" y="76987"/>
                </a:moveTo>
                <a:lnTo>
                  <a:pt x="351929" y="76987"/>
                </a:lnTo>
                <a:lnTo>
                  <a:pt x="361505" y="105994"/>
                </a:lnTo>
                <a:lnTo>
                  <a:pt x="363308" y="111925"/>
                </a:lnTo>
                <a:lnTo>
                  <a:pt x="369290" y="116065"/>
                </a:lnTo>
                <a:lnTo>
                  <a:pt x="381863" y="116065"/>
                </a:lnTo>
                <a:lnTo>
                  <a:pt x="387845" y="111925"/>
                </a:lnTo>
                <a:lnTo>
                  <a:pt x="390245" y="105994"/>
                </a:lnTo>
                <a:lnTo>
                  <a:pt x="399821" y="76987"/>
                </a:lnTo>
                <a:close/>
              </a:path>
              <a:path w="511175" h="207644">
                <a:moveTo>
                  <a:pt x="81991" y="0"/>
                </a:moveTo>
                <a:lnTo>
                  <a:pt x="68224" y="0"/>
                </a:lnTo>
                <a:lnTo>
                  <a:pt x="65239" y="596"/>
                </a:lnTo>
                <a:lnTo>
                  <a:pt x="30889" y="17380"/>
                </a:lnTo>
                <a:lnTo>
                  <a:pt x="26327" y="22504"/>
                </a:lnTo>
                <a:lnTo>
                  <a:pt x="26327" y="24282"/>
                </a:lnTo>
                <a:lnTo>
                  <a:pt x="20345" y="41452"/>
                </a:lnTo>
                <a:lnTo>
                  <a:pt x="2387" y="95338"/>
                </a:lnTo>
                <a:lnTo>
                  <a:pt x="0" y="102450"/>
                </a:lnTo>
                <a:lnTo>
                  <a:pt x="2984" y="110731"/>
                </a:lnTo>
                <a:lnTo>
                  <a:pt x="12560" y="115468"/>
                </a:lnTo>
                <a:lnTo>
                  <a:pt x="22745" y="115468"/>
                </a:lnTo>
                <a:lnTo>
                  <a:pt x="28727" y="111328"/>
                </a:lnTo>
                <a:lnTo>
                  <a:pt x="31114" y="105410"/>
                </a:lnTo>
                <a:lnTo>
                  <a:pt x="40690" y="76390"/>
                </a:lnTo>
                <a:lnTo>
                  <a:pt x="112521" y="76390"/>
                </a:lnTo>
                <a:lnTo>
                  <a:pt x="112521" y="75793"/>
                </a:lnTo>
                <a:lnTo>
                  <a:pt x="502235" y="75793"/>
                </a:lnTo>
                <a:lnTo>
                  <a:pt x="494934" y="53886"/>
                </a:lnTo>
                <a:lnTo>
                  <a:pt x="135864" y="53886"/>
                </a:lnTo>
                <a:lnTo>
                  <a:pt x="131076" y="41452"/>
                </a:lnTo>
                <a:lnTo>
                  <a:pt x="124485" y="22504"/>
                </a:lnTo>
                <a:lnTo>
                  <a:pt x="123888" y="21323"/>
                </a:lnTo>
                <a:lnTo>
                  <a:pt x="122694" y="19545"/>
                </a:lnTo>
                <a:lnTo>
                  <a:pt x="113000" y="11249"/>
                </a:lnTo>
                <a:lnTo>
                  <a:pt x="101803" y="5094"/>
                </a:lnTo>
                <a:lnTo>
                  <a:pt x="89319" y="1185"/>
                </a:lnTo>
                <a:lnTo>
                  <a:pt x="81991" y="0"/>
                </a:lnTo>
                <a:close/>
              </a:path>
              <a:path w="511175" h="207644">
                <a:moveTo>
                  <a:pt x="280111" y="76390"/>
                </a:moveTo>
                <a:lnTo>
                  <a:pt x="232232" y="76390"/>
                </a:lnTo>
                <a:lnTo>
                  <a:pt x="241807" y="105410"/>
                </a:lnTo>
                <a:lnTo>
                  <a:pt x="244195" y="111925"/>
                </a:lnTo>
                <a:lnTo>
                  <a:pt x="249580" y="115468"/>
                </a:lnTo>
                <a:lnTo>
                  <a:pt x="262153" y="115468"/>
                </a:lnTo>
                <a:lnTo>
                  <a:pt x="268135" y="111328"/>
                </a:lnTo>
                <a:lnTo>
                  <a:pt x="270535" y="105410"/>
                </a:lnTo>
                <a:lnTo>
                  <a:pt x="280111" y="76390"/>
                </a:lnTo>
                <a:close/>
              </a:path>
              <a:path w="511175" h="207644">
                <a:moveTo>
                  <a:pt x="502434" y="76390"/>
                </a:moveTo>
                <a:lnTo>
                  <a:pt x="471639" y="76390"/>
                </a:lnTo>
                <a:lnTo>
                  <a:pt x="481215" y="105410"/>
                </a:lnTo>
                <a:lnTo>
                  <a:pt x="483019" y="111328"/>
                </a:lnTo>
                <a:lnTo>
                  <a:pt x="489000" y="115468"/>
                </a:lnTo>
                <a:lnTo>
                  <a:pt x="497979" y="115468"/>
                </a:lnTo>
                <a:lnTo>
                  <a:pt x="499770" y="114884"/>
                </a:lnTo>
                <a:lnTo>
                  <a:pt x="502170" y="114287"/>
                </a:lnTo>
                <a:lnTo>
                  <a:pt x="508152" y="110731"/>
                </a:lnTo>
                <a:lnTo>
                  <a:pt x="511149" y="102450"/>
                </a:lnTo>
                <a:lnTo>
                  <a:pt x="508749" y="95338"/>
                </a:lnTo>
                <a:lnTo>
                  <a:pt x="502434" y="76390"/>
                </a:lnTo>
                <a:close/>
              </a:path>
              <a:path w="511175" h="207644">
                <a:moveTo>
                  <a:pt x="160400" y="75793"/>
                </a:moveTo>
                <a:lnTo>
                  <a:pt x="112521" y="75793"/>
                </a:lnTo>
                <a:lnTo>
                  <a:pt x="122097" y="104813"/>
                </a:lnTo>
                <a:lnTo>
                  <a:pt x="123888" y="110731"/>
                </a:lnTo>
                <a:lnTo>
                  <a:pt x="129882" y="114884"/>
                </a:lnTo>
                <a:lnTo>
                  <a:pt x="142443" y="114884"/>
                </a:lnTo>
                <a:lnTo>
                  <a:pt x="148437" y="110731"/>
                </a:lnTo>
                <a:lnTo>
                  <a:pt x="150825" y="104813"/>
                </a:lnTo>
                <a:lnTo>
                  <a:pt x="160400" y="75793"/>
                </a:lnTo>
                <a:close/>
              </a:path>
              <a:path w="511175" h="207644">
                <a:moveTo>
                  <a:pt x="202298" y="0"/>
                </a:moveTo>
                <a:lnTo>
                  <a:pt x="187934" y="0"/>
                </a:lnTo>
                <a:lnTo>
                  <a:pt x="184937" y="596"/>
                </a:lnTo>
                <a:lnTo>
                  <a:pt x="150598" y="17380"/>
                </a:lnTo>
                <a:lnTo>
                  <a:pt x="146037" y="22504"/>
                </a:lnTo>
                <a:lnTo>
                  <a:pt x="146037" y="24282"/>
                </a:lnTo>
                <a:lnTo>
                  <a:pt x="140055" y="41452"/>
                </a:lnTo>
                <a:lnTo>
                  <a:pt x="135864" y="53886"/>
                </a:lnTo>
                <a:lnTo>
                  <a:pt x="255574" y="53886"/>
                </a:lnTo>
                <a:lnTo>
                  <a:pt x="250786" y="41452"/>
                </a:lnTo>
                <a:lnTo>
                  <a:pt x="244792" y="24282"/>
                </a:lnTo>
                <a:lnTo>
                  <a:pt x="209030" y="1185"/>
                </a:lnTo>
                <a:lnTo>
                  <a:pt x="202298" y="0"/>
                </a:lnTo>
                <a:close/>
              </a:path>
              <a:path w="511175" h="207644">
                <a:moveTo>
                  <a:pt x="322008" y="0"/>
                </a:moveTo>
                <a:lnTo>
                  <a:pt x="307644" y="0"/>
                </a:lnTo>
                <a:lnTo>
                  <a:pt x="304647" y="596"/>
                </a:lnTo>
                <a:lnTo>
                  <a:pt x="270296" y="17380"/>
                </a:lnTo>
                <a:lnTo>
                  <a:pt x="265747" y="22504"/>
                </a:lnTo>
                <a:lnTo>
                  <a:pt x="265747" y="24282"/>
                </a:lnTo>
                <a:lnTo>
                  <a:pt x="259765" y="41452"/>
                </a:lnTo>
                <a:lnTo>
                  <a:pt x="255574" y="53886"/>
                </a:lnTo>
                <a:lnTo>
                  <a:pt x="375272" y="53886"/>
                </a:lnTo>
                <a:lnTo>
                  <a:pt x="370484" y="41452"/>
                </a:lnTo>
                <a:lnTo>
                  <a:pt x="364502" y="24282"/>
                </a:lnTo>
                <a:lnTo>
                  <a:pt x="328742" y="1185"/>
                </a:lnTo>
                <a:lnTo>
                  <a:pt x="322008" y="0"/>
                </a:lnTo>
                <a:close/>
              </a:path>
              <a:path w="511175" h="207644">
                <a:moveTo>
                  <a:pt x="441718" y="0"/>
                </a:moveTo>
                <a:lnTo>
                  <a:pt x="427354" y="0"/>
                </a:lnTo>
                <a:lnTo>
                  <a:pt x="424357" y="596"/>
                </a:lnTo>
                <a:lnTo>
                  <a:pt x="390006" y="17380"/>
                </a:lnTo>
                <a:lnTo>
                  <a:pt x="385457" y="22504"/>
                </a:lnTo>
                <a:lnTo>
                  <a:pt x="385457" y="24282"/>
                </a:lnTo>
                <a:lnTo>
                  <a:pt x="379463" y="41452"/>
                </a:lnTo>
                <a:lnTo>
                  <a:pt x="375272" y="53886"/>
                </a:lnTo>
                <a:lnTo>
                  <a:pt x="494934" y="53886"/>
                </a:lnTo>
                <a:lnTo>
                  <a:pt x="490791" y="41452"/>
                </a:lnTo>
                <a:lnTo>
                  <a:pt x="484809" y="24282"/>
                </a:lnTo>
                <a:lnTo>
                  <a:pt x="484212" y="22504"/>
                </a:lnTo>
                <a:lnTo>
                  <a:pt x="449049" y="1185"/>
                </a:lnTo>
                <a:lnTo>
                  <a:pt x="441718" y="0"/>
                </a:lnTo>
                <a:close/>
              </a:path>
            </a:pathLst>
          </a:custGeom>
          <a:solidFill>
            <a:srgbClr val="FFFFFF"/>
          </a:solidFill>
        </p:spPr>
        <p:txBody>
          <a:bodyPr wrap="square" lIns="0" tIns="0" rIns="0" bIns="0" rtlCol="0"/>
          <a:lstStyle/>
          <a:p>
            <a:endParaRPr/>
          </a:p>
        </p:txBody>
      </p:sp>
      <p:sp>
        <p:nvSpPr>
          <p:cNvPr id="99" name="object 99"/>
          <p:cNvSpPr/>
          <p:nvPr/>
        </p:nvSpPr>
        <p:spPr>
          <a:xfrm>
            <a:off x="7505752" y="2737363"/>
            <a:ext cx="70485" cy="67945"/>
          </a:xfrm>
          <a:custGeom>
            <a:avLst/>
            <a:gdLst/>
            <a:ahLst/>
            <a:cxnLst/>
            <a:rect l="l" t="t" r="r" b="b"/>
            <a:pathLst>
              <a:path w="70484" h="67944">
                <a:moveTo>
                  <a:pt x="25674" y="0"/>
                </a:moveTo>
                <a:lnTo>
                  <a:pt x="14831" y="5102"/>
                </a:lnTo>
                <a:lnTo>
                  <a:pt x="6393" y="14390"/>
                </a:lnTo>
                <a:lnTo>
                  <a:pt x="1175" y="27795"/>
                </a:lnTo>
                <a:lnTo>
                  <a:pt x="0" y="45160"/>
                </a:lnTo>
                <a:lnTo>
                  <a:pt x="5762" y="54976"/>
                </a:lnTo>
                <a:lnTo>
                  <a:pt x="15623" y="62439"/>
                </a:lnTo>
                <a:lnTo>
                  <a:pt x="29654" y="66805"/>
                </a:lnTo>
                <a:lnTo>
                  <a:pt x="47927" y="67329"/>
                </a:lnTo>
                <a:lnTo>
                  <a:pt x="59448" y="59731"/>
                </a:lnTo>
                <a:lnTo>
                  <a:pt x="67222" y="48400"/>
                </a:lnTo>
                <a:lnTo>
                  <a:pt x="70074" y="34500"/>
                </a:lnTo>
                <a:lnTo>
                  <a:pt x="69412" y="27772"/>
                </a:lnTo>
                <a:lnTo>
                  <a:pt x="64723" y="16403"/>
                </a:lnTo>
                <a:lnTo>
                  <a:pt x="55700" y="7403"/>
                </a:lnTo>
                <a:lnTo>
                  <a:pt x="42601" y="1650"/>
                </a:lnTo>
                <a:lnTo>
                  <a:pt x="25674" y="0"/>
                </a:lnTo>
                <a:close/>
              </a:path>
            </a:pathLst>
          </a:custGeom>
          <a:solidFill>
            <a:srgbClr val="FFFFFF"/>
          </a:solidFill>
        </p:spPr>
        <p:txBody>
          <a:bodyPr wrap="square" lIns="0" tIns="0" rIns="0" bIns="0" rtlCol="0"/>
          <a:lstStyle/>
          <a:p>
            <a:endParaRPr/>
          </a:p>
        </p:txBody>
      </p:sp>
      <p:sp>
        <p:nvSpPr>
          <p:cNvPr id="100" name="object 100"/>
          <p:cNvSpPr/>
          <p:nvPr/>
        </p:nvSpPr>
        <p:spPr>
          <a:xfrm>
            <a:off x="7745165" y="2737363"/>
            <a:ext cx="70485" cy="67945"/>
          </a:xfrm>
          <a:custGeom>
            <a:avLst/>
            <a:gdLst/>
            <a:ahLst/>
            <a:cxnLst/>
            <a:rect l="l" t="t" r="r" b="b"/>
            <a:pathLst>
              <a:path w="70484" h="67944">
                <a:moveTo>
                  <a:pt x="25674" y="0"/>
                </a:moveTo>
                <a:lnTo>
                  <a:pt x="14831" y="5102"/>
                </a:lnTo>
                <a:lnTo>
                  <a:pt x="6393" y="14390"/>
                </a:lnTo>
                <a:lnTo>
                  <a:pt x="1175" y="27795"/>
                </a:lnTo>
                <a:lnTo>
                  <a:pt x="0" y="45160"/>
                </a:lnTo>
                <a:lnTo>
                  <a:pt x="5762" y="54976"/>
                </a:lnTo>
                <a:lnTo>
                  <a:pt x="15623" y="62439"/>
                </a:lnTo>
                <a:lnTo>
                  <a:pt x="29654" y="66805"/>
                </a:lnTo>
                <a:lnTo>
                  <a:pt x="47927" y="67329"/>
                </a:lnTo>
                <a:lnTo>
                  <a:pt x="59448" y="59731"/>
                </a:lnTo>
                <a:lnTo>
                  <a:pt x="67222" y="48400"/>
                </a:lnTo>
                <a:lnTo>
                  <a:pt x="70074" y="34500"/>
                </a:lnTo>
                <a:lnTo>
                  <a:pt x="69412" y="27772"/>
                </a:lnTo>
                <a:lnTo>
                  <a:pt x="64723" y="16403"/>
                </a:lnTo>
                <a:lnTo>
                  <a:pt x="55700" y="7403"/>
                </a:lnTo>
                <a:lnTo>
                  <a:pt x="42601" y="1650"/>
                </a:lnTo>
                <a:lnTo>
                  <a:pt x="25674" y="0"/>
                </a:lnTo>
                <a:close/>
              </a:path>
            </a:pathLst>
          </a:custGeom>
          <a:solidFill>
            <a:srgbClr val="FFFFFF"/>
          </a:solidFill>
        </p:spPr>
        <p:txBody>
          <a:bodyPr wrap="square" lIns="0" tIns="0" rIns="0" bIns="0" rtlCol="0"/>
          <a:lstStyle/>
          <a:p>
            <a:endParaRPr/>
          </a:p>
        </p:txBody>
      </p:sp>
      <p:sp>
        <p:nvSpPr>
          <p:cNvPr id="101" name="object 101"/>
          <p:cNvSpPr/>
          <p:nvPr/>
        </p:nvSpPr>
        <p:spPr>
          <a:xfrm>
            <a:off x="7625458" y="2737363"/>
            <a:ext cx="70485" cy="67945"/>
          </a:xfrm>
          <a:custGeom>
            <a:avLst/>
            <a:gdLst/>
            <a:ahLst/>
            <a:cxnLst/>
            <a:rect l="l" t="t" r="r" b="b"/>
            <a:pathLst>
              <a:path w="70484" h="67944">
                <a:moveTo>
                  <a:pt x="25674" y="0"/>
                </a:moveTo>
                <a:lnTo>
                  <a:pt x="14831" y="5102"/>
                </a:lnTo>
                <a:lnTo>
                  <a:pt x="6393" y="14390"/>
                </a:lnTo>
                <a:lnTo>
                  <a:pt x="1175" y="27795"/>
                </a:lnTo>
                <a:lnTo>
                  <a:pt x="0" y="45160"/>
                </a:lnTo>
                <a:lnTo>
                  <a:pt x="5762" y="54976"/>
                </a:lnTo>
                <a:lnTo>
                  <a:pt x="15623" y="62439"/>
                </a:lnTo>
                <a:lnTo>
                  <a:pt x="29654" y="66805"/>
                </a:lnTo>
                <a:lnTo>
                  <a:pt x="47927" y="67329"/>
                </a:lnTo>
                <a:lnTo>
                  <a:pt x="59448" y="59731"/>
                </a:lnTo>
                <a:lnTo>
                  <a:pt x="67222" y="48400"/>
                </a:lnTo>
                <a:lnTo>
                  <a:pt x="70074" y="34500"/>
                </a:lnTo>
                <a:lnTo>
                  <a:pt x="69412" y="27772"/>
                </a:lnTo>
                <a:lnTo>
                  <a:pt x="64723" y="16403"/>
                </a:lnTo>
                <a:lnTo>
                  <a:pt x="55700" y="7403"/>
                </a:lnTo>
                <a:lnTo>
                  <a:pt x="42601" y="1650"/>
                </a:lnTo>
                <a:lnTo>
                  <a:pt x="25674" y="0"/>
                </a:lnTo>
                <a:close/>
              </a:path>
            </a:pathLst>
          </a:custGeom>
          <a:solidFill>
            <a:srgbClr val="FFFFFF"/>
          </a:solidFill>
        </p:spPr>
        <p:txBody>
          <a:bodyPr wrap="square" lIns="0" tIns="0" rIns="0" bIns="0" rtlCol="0"/>
          <a:lstStyle/>
          <a:p>
            <a:endParaRPr/>
          </a:p>
        </p:txBody>
      </p:sp>
      <p:sp>
        <p:nvSpPr>
          <p:cNvPr id="102" name="object 102"/>
          <p:cNvSpPr/>
          <p:nvPr/>
        </p:nvSpPr>
        <p:spPr>
          <a:xfrm>
            <a:off x="5495150" y="3199192"/>
            <a:ext cx="4653280" cy="0"/>
          </a:xfrm>
          <a:custGeom>
            <a:avLst/>
            <a:gdLst/>
            <a:ahLst/>
            <a:cxnLst/>
            <a:rect l="l" t="t" r="r" b="b"/>
            <a:pathLst>
              <a:path w="4653280">
                <a:moveTo>
                  <a:pt x="0" y="0"/>
                </a:moveTo>
                <a:lnTo>
                  <a:pt x="4653241" y="0"/>
                </a:lnTo>
              </a:path>
            </a:pathLst>
          </a:custGeom>
          <a:ln w="38100">
            <a:solidFill>
              <a:srgbClr val="FFFFFF"/>
            </a:solidFill>
          </a:ln>
        </p:spPr>
        <p:txBody>
          <a:bodyPr wrap="square" lIns="0" tIns="0" rIns="0" bIns="0" rtlCol="0"/>
          <a:lstStyle/>
          <a:p>
            <a:endParaRPr/>
          </a:p>
        </p:txBody>
      </p:sp>
      <p:sp>
        <p:nvSpPr>
          <p:cNvPr id="103" name="object 103"/>
          <p:cNvSpPr/>
          <p:nvPr/>
        </p:nvSpPr>
        <p:spPr>
          <a:xfrm>
            <a:off x="5500925" y="3814150"/>
            <a:ext cx="4638675" cy="0"/>
          </a:xfrm>
          <a:custGeom>
            <a:avLst/>
            <a:gdLst/>
            <a:ahLst/>
            <a:cxnLst/>
            <a:rect l="l" t="t" r="r" b="b"/>
            <a:pathLst>
              <a:path w="4638675">
                <a:moveTo>
                  <a:pt x="0" y="0"/>
                </a:moveTo>
                <a:lnTo>
                  <a:pt x="4638332" y="0"/>
                </a:lnTo>
              </a:path>
            </a:pathLst>
          </a:custGeom>
          <a:ln w="38100">
            <a:solidFill>
              <a:srgbClr val="FFFFFF"/>
            </a:solidFill>
          </a:ln>
        </p:spPr>
        <p:txBody>
          <a:bodyPr wrap="square" lIns="0" tIns="0" rIns="0" bIns="0" rtlCol="0"/>
          <a:lstStyle/>
          <a:p>
            <a:endParaRPr/>
          </a:p>
        </p:txBody>
      </p:sp>
      <p:sp>
        <p:nvSpPr>
          <p:cNvPr id="104" name="object 104"/>
          <p:cNvSpPr txBox="1"/>
          <p:nvPr/>
        </p:nvSpPr>
        <p:spPr>
          <a:xfrm>
            <a:off x="6667724" y="3380682"/>
            <a:ext cx="365125" cy="243840"/>
          </a:xfrm>
          <a:prstGeom prst="rect">
            <a:avLst/>
          </a:prstGeom>
        </p:spPr>
        <p:txBody>
          <a:bodyPr vert="horz" wrap="square" lIns="0" tIns="0" rIns="0" bIns="0" rtlCol="0">
            <a:spAutoFit/>
          </a:bodyPr>
          <a:lstStyle/>
          <a:p>
            <a:pPr marL="12700">
              <a:lnSpc>
                <a:spcPct val="100000"/>
              </a:lnSpc>
            </a:pPr>
            <a:r>
              <a:rPr sz="1700" spc="1150" dirty="0">
                <a:solidFill>
                  <a:srgbClr val="FFFFFF"/>
                </a:solidFill>
                <a:latin typeface="Wingdings 3"/>
                <a:cs typeface="Wingdings 3"/>
              </a:rPr>
              <a:t></a:t>
            </a:r>
            <a:endParaRPr sz="1700">
              <a:latin typeface="Wingdings 3"/>
              <a:cs typeface="Wingdings 3"/>
            </a:endParaRPr>
          </a:p>
        </p:txBody>
      </p:sp>
      <p:sp>
        <p:nvSpPr>
          <p:cNvPr id="105" name="object 105"/>
          <p:cNvSpPr txBox="1"/>
          <p:nvPr/>
        </p:nvSpPr>
        <p:spPr>
          <a:xfrm>
            <a:off x="6666581" y="4227792"/>
            <a:ext cx="365125" cy="243840"/>
          </a:xfrm>
          <a:prstGeom prst="rect">
            <a:avLst/>
          </a:prstGeom>
        </p:spPr>
        <p:txBody>
          <a:bodyPr vert="horz" wrap="square" lIns="0" tIns="0" rIns="0" bIns="0" rtlCol="0">
            <a:spAutoFit/>
          </a:bodyPr>
          <a:lstStyle/>
          <a:p>
            <a:pPr marL="12700">
              <a:lnSpc>
                <a:spcPct val="100000"/>
              </a:lnSpc>
            </a:pPr>
            <a:r>
              <a:rPr sz="1700" spc="1150" dirty="0">
                <a:solidFill>
                  <a:srgbClr val="FFFFFF"/>
                </a:solidFill>
                <a:latin typeface="Wingdings 3"/>
                <a:cs typeface="Wingdings 3"/>
              </a:rPr>
              <a:t></a:t>
            </a:r>
            <a:endParaRPr sz="1700">
              <a:latin typeface="Wingdings 3"/>
              <a:cs typeface="Wingdings 3"/>
            </a:endParaRPr>
          </a:p>
        </p:txBody>
      </p:sp>
      <p:sp>
        <p:nvSpPr>
          <p:cNvPr id="106" name="object 106"/>
          <p:cNvSpPr txBox="1"/>
          <p:nvPr/>
        </p:nvSpPr>
        <p:spPr>
          <a:xfrm>
            <a:off x="8788370" y="3414759"/>
            <a:ext cx="365125" cy="243840"/>
          </a:xfrm>
          <a:prstGeom prst="rect">
            <a:avLst/>
          </a:prstGeom>
        </p:spPr>
        <p:txBody>
          <a:bodyPr vert="horz" wrap="square" lIns="0" tIns="0" rIns="0" bIns="0" rtlCol="0">
            <a:spAutoFit/>
          </a:bodyPr>
          <a:lstStyle/>
          <a:p>
            <a:pPr marL="12700">
              <a:lnSpc>
                <a:spcPct val="100000"/>
              </a:lnSpc>
            </a:pPr>
            <a:r>
              <a:rPr sz="1700" spc="1150" dirty="0">
                <a:solidFill>
                  <a:srgbClr val="FFFFFF"/>
                </a:solidFill>
                <a:latin typeface="Wingdings 3"/>
                <a:cs typeface="Wingdings 3"/>
              </a:rPr>
              <a:t></a:t>
            </a:r>
            <a:endParaRPr sz="1700">
              <a:latin typeface="Wingdings 3"/>
              <a:cs typeface="Wingdings 3"/>
            </a:endParaRPr>
          </a:p>
        </p:txBody>
      </p:sp>
      <p:sp>
        <p:nvSpPr>
          <p:cNvPr id="107" name="object 107"/>
          <p:cNvSpPr txBox="1"/>
          <p:nvPr/>
        </p:nvSpPr>
        <p:spPr>
          <a:xfrm>
            <a:off x="7661610" y="4190002"/>
            <a:ext cx="1492250" cy="243840"/>
          </a:xfrm>
          <a:prstGeom prst="rect">
            <a:avLst/>
          </a:prstGeom>
        </p:spPr>
        <p:txBody>
          <a:bodyPr vert="horz" wrap="square" lIns="0" tIns="0" rIns="0" bIns="0" rtlCol="0">
            <a:spAutoFit/>
          </a:bodyPr>
          <a:lstStyle/>
          <a:p>
            <a:pPr marL="12700">
              <a:lnSpc>
                <a:spcPct val="100000"/>
              </a:lnSpc>
            </a:pPr>
            <a:r>
              <a:rPr sz="1200" spc="-95" dirty="0">
                <a:solidFill>
                  <a:srgbClr val="776DB0"/>
                </a:solidFill>
                <a:latin typeface="Segoe UI"/>
                <a:cs typeface="Segoe UI"/>
              </a:rPr>
              <a:t>комбинированно</a:t>
            </a:r>
            <a:r>
              <a:rPr sz="1200" spc="-215" dirty="0">
                <a:solidFill>
                  <a:srgbClr val="776DB0"/>
                </a:solidFill>
                <a:latin typeface="Segoe UI"/>
                <a:cs typeface="Segoe UI"/>
              </a:rPr>
              <a:t>й</a:t>
            </a:r>
            <a:r>
              <a:rPr sz="2550" spc="1725" baseline="-11437" dirty="0">
                <a:solidFill>
                  <a:srgbClr val="FFFFFF"/>
                </a:solidFill>
                <a:latin typeface="Wingdings 3"/>
                <a:cs typeface="Wingdings 3"/>
              </a:rPr>
              <a:t></a:t>
            </a:r>
            <a:endParaRPr sz="2550" baseline="-11437">
              <a:latin typeface="Wingdings 3"/>
              <a:cs typeface="Wingdings 3"/>
            </a:endParaRPr>
          </a:p>
        </p:txBody>
      </p:sp>
      <p:sp>
        <p:nvSpPr>
          <p:cNvPr id="108" name="object 108"/>
          <p:cNvSpPr txBox="1"/>
          <p:nvPr/>
        </p:nvSpPr>
        <p:spPr>
          <a:xfrm>
            <a:off x="7098817" y="3347246"/>
            <a:ext cx="546100" cy="342900"/>
          </a:xfrm>
          <a:prstGeom prst="rect">
            <a:avLst/>
          </a:prstGeom>
        </p:spPr>
        <p:txBody>
          <a:bodyPr vert="horz" wrap="square" lIns="0" tIns="0" rIns="0" bIns="0" rtlCol="0">
            <a:spAutoFit/>
          </a:bodyPr>
          <a:lstStyle/>
          <a:p>
            <a:pPr marL="12700">
              <a:lnSpc>
                <a:spcPct val="100000"/>
              </a:lnSpc>
            </a:pPr>
            <a:r>
              <a:rPr sz="2500" b="1" spc="-80" dirty="0">
                <a:solidFill>
                  <a:srgbClr val="776DB0"/>
                </a:solidFill>
                <a:latin typeface="Segoe UI"/>
                <a:cs typeface="Segoe UI"/>
              </a:rPr>
              <a:t>438</a:t>
            </a:r>
            <a:endParaRPr sz="2500">
              <a:latin typeface="Segoe UI"/>
              <a:cs typeface="Segoe UI"/>
            </a:endParaRPr>
          </a:p>
        </p:txBody>
      </p:sp>
      <p:sp>
        <p:nvSpPr>
          <p:cNvPr id="109" name="object 109"/>
          <p:cNvSpPr txBox="1"/>
          <p:nvPr/>
        </p:nvSpPr>
        <p:spPr>
          <a:xfrm>
            <a:off x="7106656" y="4181307"/>
            <a:ext cx="546100" cy="342900"/>
          </a:xfrm>
          <a:prstGeom prst="rect">
            <a:avLst/>
          </a:prstGeom>
        </p:spPr>
        <p:txBody>
          <a:bodyPr vert="horz" wrap="square" lIns="0" tIns="0" rIns="0" bIns="0" rtlCol="0">
            <a:spAutoFit/>
          </a:bodyPr>
          <a:lstStyle/>
          <a:p>
            <a:pPr marL="12700">
              <a:lnSpc>
                <a:spcPct val="100000"/>
              </a:lnSpc>
            </a:pPr>
            <a:r>
              <a:rPr sz="2500" b="1" spc="-80" dirty="0">
                <a:solidFill>
                  <a:srgbClr val="776DB0"/>
                </a:solidFill>
                <a:latin typeface="Segoe UI"/>
                <a:cs typeface="Segoe UI"/>
              </a:rPr>
              <a:t>164</a:t>
            </a:r>
            <a:endParaRPr sz="2500">
              <a:latin typeface="Segoe UI"/>
              <a:cs typeface="Segoe UI"/>
            </a:endParaRPr>
          </a:p>
        </p:txBody>
      </p:sp>
      <p:sp>
        <p:nvSpPr>
          <p:cNvPr id="110" name="object 110"/>
          <p:cNvSpPr txBox="1"/>
          <p:nvPr/>
        </p:nvSpPr>
        <p:spPr>
          <a:xfrm>
            <a:off x="7661561" y="4052415"/>
            <a:ext cx="465455" cy="177800"/>
          </a:xfrm>
          <a:prstGeom prst="rect">
            <a:avLst/>
          </a:prstGeom>
        </p:spPr>
        <p:txBody>
          <a:bodyPr vert="horz" wrap="square" lIns="0" tIns="0" rIns="0" bIns="0" rtlCol="0">
            <a:spAutoFit/>
          </a:bodyPr>
          <a:lstStyle/>
          <a:p>
            <a:pPr marL="12700">
              <a:lnSpc>
                <a:spcPct val="100000"/>
              </a:lnSpc>
            </a:pPr>
            <a:r>
              <a:rPr sz="1200" spc="-65" dirty="0">
                <a:solidFill>
                  <a:srgbClr val="776DB0"/>
                </a:solidFill>
                <a:latin typeface="Segoe UI"/>
                <a:cs typeface="Segoe UI"/>
              </a:rPr>
              <a:t>г</a:t>
            </a:r>
            <a:r>
              <a:rPr sz="1200" spc="-100" dirty="0">
                <a:solidFill>
                  <a:srgbClr val="776DB0"/>
                </a:solidFill>
                <a:latin typeface="Segoe UI"/>
                <a:cs typeface="Segoe UI"/>
              </a:rPr>
              <a:t>руппы</a:t>
            </a:r>
            <a:endParaRPr sz="1200">
              <a:latin typeface="Segoe UI"/>
              <a:cs typeface="Segoe UI"/>
            </a:endParaRPr>
          </a:p>
        </p:txBody>
      </p:sp>
      <p:sp>
        <p:nvSpPr>
          <p:cNvPr id="111" name="object 111"/>
          <p:cNvSpPr txBox="1"/>
          <p:nvPr/>
        </p:nvSpPr>
        <p:spPr>
          <a:xfrm>
            <a:off x="7661610" y="4344413"/>
            <a:ext cx="1055370" cy="323850"/>
          </a:xfrm>
          <a:prstGeom prst="rect">
            <a:avLst/>
          </a:prstGeom>
        </p:spPr>
        <p:txBody>
          <a:bodyPr vert="horz" wrap="square" lIns="0" tIns="0" rIns="0" bIns="0" rtlCol="0">
            <a:spAutoFit/>
          </a:bodyPr>
          <a:lstStyle/>
          <a:p>
            <a:pPr marL="12700" marR="5080">
              <a:lnSpc>
                <a:spcPct val="79800"/>
              </a:lnSpc>
            </a:pPr>
            <a:r>
              <a:rPr sz="1200" spc="-70" dirty="0">
                <a:solidFill>
                  <a:srgbClr val="776DB0"/>
                </a:solidFill>
                <a:latin typeface="Segoe UI"/>
                <a:cs typeface="Segoe UI"/>
              </a:rPr>
              <a:t>направленности (инклюзия)</a:t>
            </a:r>
            <a:endParaRPr sz="1200">
              <a:latin typeface="Segoe UI"/>
              <a:cs typeface="Segoe UI"/>
            </a:endParaRPr>
          </a:p>
        </p:txBody>
      </p:sp>
      <p:sp>
        <p:nvSpPr>
          <p:cNvPr id="112" name="object 112"/>
          <p:cNvSpPr txBox="1"/>
          <p:nvPr/>
        </p:nvSpPr>
        <p:spPr>
          <a:xfrm>
            <a:off x="7668848" y="3271974"/>
            <a:ext cx="381635" cy="177800"/>
          </a:xfrm>
          <a:prstGeom prst="rect">
            <a:avLst/>
          </a:prstGeom>
        </p:spPr>
        <p:txBody>
          <a:bodyPr vert="horz" wrap="square" lIns="0" tIns="0" rIns="0" bIns="0" rtlCol="0">
            <a:spAutoFit/>
          </a:bodyPr>
          <a:lstStyle/>
          <a:p>
            <a:pPr marL="12700">
              <a:lnSpc>
                <a:spcPct val="100000"/>
              </a:lnSpc>
            </a:pPr>
            <a:r>
              <a:rPr sz="1200" spc="-70" dirty="0">
                <a:solidFill>
                  <a:srgbClr val="776DB0"/>
                </a:solidFill>
                <a:latin typeface="Segoe UI"/>
                <a:cs typeface="Segoe UI"/>
              </a:rPr>
              <a:t>групп</a:t>
            </a:r>
            <a:endParaRPr sz="1200">
              <a:latin typeface="Segoe UI"/>
              <a:cs typeface="Segoe UI"/>
            </a:endParaRPr>
          </a:p>
        </p:txBody>
      </p:sp>
      <p:sp>
        <p:nvSpPr>
          <p:cNvPr id="113" name="object 113"/>
          <p:cNvSpPr txBox="1"/>
          <p:nvPr/>
        </p:nvSpPr>
        <p:spPr>
          <a:xfrm>
            <a:off x="7668848" y="3417973"/>
            <a:ext cx="1169035" cy="177800"/>
          </a:xfrm>
          <a:prstGeom prst="rect">
            <a:avLst/>
          </a:prstGeom>
        </p:spPr>
        <p:txBody>
          <a:bodyPr vert="horz" wrap="square" lIns="0" tIns="0" rIns="0" bIns="0" rtlCol="0">
            <a:spAutoFit/>
          </a:bodyPr>
          <a:lstStyle/>
          <a:p>
            <a:pPr marL="12700">
              <a:lnSpc>
                <a:spcPct val="100000"/>
              </a:lnSpc>
            </a:pPr>
            <a:r>
              <a:rPr sz="1200" spc="-75" dirty="0">
                <a:solidFill>
                  <a:srgbClr val="776DB0"/>
                </a:solidFill>
                <a:latin typeface="Segoe UI"/>
                <a:cs typeface="Segoe UI"/>
              </a:rPr>
              <a:t>компенсирующей</a:t>
            </a:r>
            <a:endParaRPr sz="1200">
              <a:latin typeface="Segoe UI"/>
              <a:cs typeface="Segoe UI"/>
            </a:endParaRPr>
          </a:p>
        </p:txBody>
      </p:sp>
      <p:sp>
        <p:nvSpPr>
          <p:cNvPr id="114" name="object 114"/>
          <p:cNvSpPr txBox="1"/>
          <p:nvPr/>
        </p:nvSpPr>
        <p:spPr>
          <a:xfrm>
            <a:off x="7668848" y="3563973"/>
            <a:ext cx="1055370" cy="177800"/>
          </a:xfrm>
          <a:prstGeom prst="rect">
            <a:avLst/>
          </a:prstGeom>
        </p:spPr>
        <p:txBody>
          <a:bodyPr vert="horz" wrap="square" lIns="0" tIns="0" rIns="0" bIns="0" rtlCol="0">
            <a:spAutoFit/>
          </a:bodyPr>
          <a:lstStyle/>
          <a:p>
            <a:pPr marL="12700">
              <a:lnSpc>
                <a:spcPct val="100000"/>
              </a:lnSpc>
            </a:pPr>
            <a:r>
              <a:rPr sz="1200" spc="-70" dirty="0">
                <a:solidFill>
                  <a:srgbClr val="776DB0"/>
                </a:solidFill>
                <a:latin typeface="Segoe UI"/>
                <a:cs typeface="Segoe UI"/>
              </a:rPr>
              <a:t>направленности</a:t>
            </a:r>
            <a:endParaRPr sz="1200">
              <a:latin typeface="Segoe UI"/>
              <a:cs typeface="Segoe UI"/>
            </a:endParaRPr>
          </a:p>
        </p:txBody>
      </p:sp>
      <p:sp>
        <p:nvSpPr>
          <p:cNvPr id="115" name="object 115"/>
          <p:cNvSpPr txBox="1"/>
          <p:nvPr/>
        </p:nvSpPr>
        <p:spPr>
          <a:xfrm>
            <a:off x="6037162" y="2327454"/>
            <a:ext cx="933450" cy="254000"/>
          </a:xfrm>
          <a:prstGeom prst="rect">
            <a:avLst/>
          </a:prstGeom>
        </p:spPr>
        <p:txBody>
          <a:bodyPr vert="horz" wrap="square" lIns="0" tIns="0" rIns="0" bIns="0" rtlCol="0">
            <a:spAutoFit/>
          </a:bodyPr>
          <a:lstStyle/>
          <a:p>
            <a:pPr marL="12700" marR="5080">
              <a:lnSpc>
                <a:spcPts val="900"/>
              </a:lnSpc>
            </a:pPr>
            <a:r>
              <a:rPr sz="900" dirty="0">
                <a:solidFill>
                  <a:srgbClr val="FFFFFF"/>
                </a:solidFill>
                <a:latin typeface="Segoe UI"/>
                <a:cs typeface="Segoe UI"/>
              </a:rPr>
              <a:t>ОО,</a:t>
            </a:r>
            <a:r>
              <a:rPr sz="900" spc="-55" dirty="0">
                <a:solidFill>
                  <a:srgbClr val="FFFFFF"/>
                </a:solidFill>
                <a:latin typeface="Segoe UI"/>
                <a:cs typeface="Segoe UI"/>
              </a:rPr>
              <a:t> </a:t>
            </a:r>
            <a:r>
              <a:rPr sz="900" spc="-30" dirty="0">
                <a:solidFill>
                  <a:srgbClr val="FFFFFF"/>
                </a:solidFill>
                <a:latin typeface="Segoe UI"/>
                <a:cs typeface="Segoe UI"/>
              </a:rPr>
              <a:t>реализующих исключительно</a:t>
            </a:r>
            <a:endParaRPr sz="900">
              <a:latin typeface="Segoe UI"/>
              <a:cs typeface="Segoe UI"/>
            </a:endParaRPr>
          </a:p>
        </p:txBody>
      </p:sp>
      <p:sp>
        <p:nvSpPr>
          <p:cNvPr id="116" name="object 116"/>
          <p:cNvSpPr txBox="1"/>
          <p:nvPr/>
        </p:nvSpPr>
        <p:spPr>
          <a:xfrm>
            <a:off x="6037162" y="2556054"/>
            <a:ext cx="861694" cy="139700"/>
          </a:xfrm>
          <a:prstGeom prst="rect">
            <a:avLst/>
          </a:prstGeom>
        </p:spPr>
        <p:txBody>
          <a:bodyPr vert="horz" wrap="square" lIns="0" tIns="0" rIns="0" bIns="0" rtlCol="0">
            <a:spAutoFit/>
          </a:bodyPr>
          <a:lstStyle/>
          <a:p>
            <a:pPr marL="12700">
              <a:lnSpc>
                <a:spcPct val="100000"/>
              </a:lnSpc>
            </a:pPr>
            <a:r>
              <a:rPr sz="900" spc="-30" dirty="0">
                <a:solidFill>
                  <a:srgbClr val="FFFFFF"/>
                </a:solidFill>
                <a:latin typeface="Segoe UI"/>
                <a:cs typeface="Segoe UI"/>
              </a:rPr>
              <a:t>адаптированные</a:t>
            </a:r>
            <a:endParaRPr sz="900">
              <a:latin typeface="Segoe UI"/>
              <a:cs typeface="Segoe UI"/>
            </a:endParaRPr>
          </a:p>
        </p:txBody>
      </p:sp>
      <p:sp>
        <p:nvSpPr>
          <p:cNvPr id="117" name="object 117"/>
          <p:cNvSpPr txBox="1"/>
          <p:nvPr/>
        </p:nvSpPr>
        <p:spPr>
          <a:xfrm>
            <a:off x="5584419" y="2670468"/>
            <a:ext cx="803275" cy="139700"/>
          </a:xfrm>
          <a:prstGeom prst="rect">
            <a:avLst/>
          </a:prstGeom>
        </p:spPr>
        <p:txBody>
          <a:bodyPr vert="horz" wrap="square" lIns="0" tIns="0" rIns="0" bIns="0" rtlCol="0">
            <a:spAutoFit/>
          </a:bodyPr>
          <a:lstStyle/>
          <a:p>
            <a:pPr marL="12700">
              <a:lnSpc>
                <a:spcPct val="100000"/>
              </a:lnSpc>
            </a:pPr>
            <a:r>
              <a:rPr sz="900" spc="-30" dirty="0">
                <a:solidFill>
                  <a:srgbClr val="FFFFFF"/>
                </a:solidFill>
                <a:latin typeface="Segoe UI"/>
                <a:cs typeface="Segoe UI"/>
              </a:rPr>
              <a:t>программ</a:t>
            </a:r>
            <a:r>
              <a:rPr sz="900" dirty="0">
                <a:solidFill>
                  <a:srgbClr val="FFFFFF"/>
                </a:solidFill>
                <a:latin typeface="Segoe UI"/>
                <a:cs typeface="Segoe UI"/>
              </a:rPr>
              <a:t>ы</a:t>
            </a:r>
            <a:r>
              <a:rPr sz="900" spc="-55" dirty="0">
                <a:solidFill>
                  <a:srgbClr val="FFFFFF"/>
                </a:solidFill>
                <a:latin typeface="Segoe UI"/>
                <a:cs typeface="Segoe UI"/>
              </a:rPr>
              <a:t> </a:t>
            </a:r>
            <a:r>
              <a:rPr sz="900" spc="-30" dirty="0">
                <a:solidFill>
                  <a:srgbClr val="FFFFFF"/>
                </a:solidFill>
                <a:latin typeface="Segoe UI"/>
                <a:cs typeface="Segoe UI"/>
              </a:rPr>
              <a:t>для</a:t>
            </a:r>
            <a:endParaRPr sz="900">
              <a:latin typeface="Segoe UI"/>
              <a:cs typeface="Segoe UI"/>
            </a:endParaRPr>
          </a:p>
        </p:txBody>
      </p:sp>
      <p:sp>
        <p:nvSpPr>
          <p:cNvPr id="118" name="object 118"/>
          <p:cNvSpPr txBox="1"/>
          <p:nvPr/>
        </p:nvSpPr>
        <p:spPr>
          <a:xfrm>
            <a:off x="5584419" y="2784768"/>
            <a:ext cx="1356360" cy="368300"/>
          </a:xfrm>
          <a:prstGeom prst="rect">
            <a:avLst/>
          </a:prstGeom>
        </p:spPr>
        <p:txBody>
          <a:bodyPr vert="horz" wrap="square" lIns="0" tIns="0" rIns="0" bIns="0" rtlCol="0">
            <a:spAutoFit/>
          </a:bodyPr>
          <a:lstStyle/>
          <a:p>
            <a:pPr marL="12700" marR="196215">
              <a:lnSpc>
                <a:spcPts val="900"/>
              </a:lnSpc>
            </a:pPr>
            <a:r>
              <a:rPr sz="900" spc="-30" dirty="0">
                <a:solidFill>
                  <a:srgbClr val="FFFFFF"/>
                </a:solidFill>
                <a:latin typeface="Segoe UI"/>
                <a:cs typeface="Segoe UI"/>
              </a:rPr>
              <a:t>дошкольнико</a:t>
            </a:r>
            <a:r>
              <a:rPr sz="900" dirty="0">
                <a:solidFill>
                  <a:srgbClr val="FFFFFF"/>
                </a:solidFill>
                <a:latin typeface="Segoe UI"/>
                <a:cs typeface="Segoe UI"/>
              </a:rPr>
              <a:t>в</a:t>
            </a:r>
            <a:r>
              <a:rPr sz="900" spc="-55" dirty="0">
                <a:solidFill>
                  <a:srgbClr val="FFFFFF"/>
                </a:solidFill>
                <a:latin typeface="Segoe UI"/>
                <a:cs typeface="Segoe UI"/>
              </a:rPr>
              <a:t> </a:t>
            </a:r>
            <a:r>
              <a:rPr sz="900" dirty="0">
                <a:solidFill>
                  <a:srgbClr val="FFFFFF"/>
                </a:solidFill>
                <a:latin typeface="Segoe UI"/>
                <a:cs typeface="Segoe UI"/>
              </a:rPr>
              <a:t>с</a:t>
            </a:r>
            <a:r>
              <a:rPr sz="900" spc="-55" dirty="0">
                <a:solidFill>
                  <a:srgbClr val="FFFFFF"/>
                </a:solidFill>
                <a:latin typeface="Segoe UI"/>
                <a:cs typeface="Segoe UI"/>
              </a:rPr>
              <a:t> </a:t>
            </a:r>
            <a:r>
              <a:rPr sz="900" spc="-30" dirty="0">
                <a:solidFill>
                  <a:srgbClr val="FFFFFF"/>
                </a:solidFill>
                <a:latin typeface="Segoe UI"/>
                <a:cs typeface="Segoe UI"/>
              </a:rPr>
              <a:t>ОВЗ (детски</a:t>
            </a:r>
            <a:r>
              <a:rPr sz="900" dirty="0">
                <a:solidFill>
                  <a:srgbClr val="FFFFFF"/>
                </a:solidFill>
                <a:latin typeface="Segoe UI"/>
                <a:cs typeface="Segoe UI"/>
              </a:rPr>
              <a:t>е</a:t>
            </a:r>
            <a:r>
              <a:rPr sz="900" spc="-55" dirty="0">
                <a:solidFill>
                  <a:srgbClr val="FFFFFF"/>
                </a:solidFill>
                <a:latin typeface="Segoe UI"/>
                <a:cs typeface="Segoe UI"/>
              </a:rPr>
              <a:t> </a:t>
            </a:r>
            <a:r>
              <a:rPr sz="900" spc="-30" dirty="0">
                <a:solidFill>
                  <a:srgbClr val="FFFFFF"/>
                </a:solidFill>
                <a:latin typeface="Segoe UI"/>
                <a:cs typeface="Segoe UI"/>
              </a:rPr>
              <a:t>сад</a:t>
            </a:r>
            <a:r>
              <a:rPr sz="900" dirty="0">
                <a:solidFill>
                  <a:srgbClr val="FFFFFF"/>
                </a:solidFill>
                <a:latin typeface="Segoe UI"/>
                <a:cs typeface="Segoe UI"/>
              </a:rPr>
              <a:t>ы</a:t>
            </a:r>
            <a:r>
              <a:rPr sz="900" spc="-55" dirty="0">
                <a:solidFill>
                  <a:srgbClr val="FFFFFF"/>
                </a:solidFill>
                <a:latin typeface="Segoe UI"/>
                <a:cs typeface="Segoe UI"/>
              </a:rPr>
              <a:t> </a:t>
            </a:r>
            <a:r>
              <a:rPr sz="900" dirty="0">
                <a:solidFill>
                  <a:srgbClr val="FFFFFF"/>
                </a:solidFill>
                <a:latin typeface="Segoe UI"/>
                <a:cs typeface="Segoe UI"/>
              </a:rPr>
              <a:t>и</a:t>
            </a:r>
            <a:r>
              <a:rPr sz="900" spc="-55" dirty="0">
                <a:solidFill>
                  <a:srgbClr val="FFFFFF"/>
                </a:solidFill>
                <a:latin typeface="Segoe UI"/>
                <a:cs typeface="Segoe UI"/>
              </a:rPr>
              <a:t> </a:t>
            </a:r>
            <a:r>
              <a:rPr sz="900" spc="-30" dirty="0">
                <a:solidFill>
                  <a:srgbClr val="FFFFFF"/>
                </a:solidFill>
                <a:latin typeface="Segoe UI"/>
                <a:cs typeface="Segoe UI"/>
              </a:rPr>
              <a:t>школы</a:t>
            </a:r>
            <a:endParaRPr sz="900">
              <a:latin typeface="Segoe UI"/>
              <a:cs typeface="Segoe UI"/>
            </a:endParaRPr>
          </a:p>
          <a:p>
            <a:pPr marL="12700">
              <a:lnSpc>
                <a:spcPts val="900"/>
              </a:lnSpc>
            </a:pPr>
            <a:r>
              <a:rPr sz="900" dirty="0">
                <a:solidFill>
                  <a:srgbClr val="FFFFFF"/>
                </a:solidFill>
                <a:latin typeface="Segoe UI"/>
                <a:cs typeface="Segoe UI"/>
              </a:rPr>
              <a:t>с</a:t>
            </a:r>
            <a:r>
              <a:rPr sz="900" spc="-55" dirty="0">
                <a:solidFill>
                  <a:srgbClr val="FFFFFF"/>
                </a:solidFill>
                <a:latin typeface="Segoe UI"/>
                <a:cs typeface="Segoe UI"/>
              </a:rPr>
              <a:t> </a:t>
            </a:r>
            <a:r>
              <a:rPr sz="900" spc="-30" dirty="0">
                <a:solidFill>
                  <a:srgbClr val="FFFFFF"/>
                </a:solidFill>
                <a:latin typeface="Segoe UI"/>
                <a:cs typeface="Segoe UI"/>
              </a:rPr>
              <a:t>дошкольным</a:t>
            </a:r>
            <a:r>
              <a:rPr sz="900" dirty="0">
                <a:solidFill>
                  <a:srgbClr val="FFFFFF"/>
                </a:solidFill>
                <a:latin typeface="Segoe UI"/>
                <a:cs typeface="Segoe UI"/>
              </a:rPr>
              <a:t>и</a:t>
            </a:r>
            <a:r>
              <a:rPr sz="900" spc="-55" dirty="0">
                <a:solidFill>
                  <a:srgbClr val="FFFFFF"/>
                </a:solidFill>
                <a:latin typeface="Segoe UI"/>
                <a:cs typeface="Segoe UI"/>
              </a:rPr>
              <a:t> </a:t>
            </a:r>
            <a:r>
              <a:rPr sz="900" spc="-30" dirty="0">
                <a:solidFill>
                  <a:srgbClr val="FFFFFF"/>
                </a:solidFill>
                <a:latin typeface="Segoe UI"/>
                <a:cs typeface="Segoe UI"/>
              </a:rPr>
              <a:t>группами)</a:t>
            </a:r>
            <a:endParaRPr sz="900">
              <a:latin typeface="Segoe UI"/>
              <a:cs typeface="Segoe UI"/>
            </a:endParaRPr>
          </a:p>
        </p:txBody>
      </p:sp>
      <p:sp>
        <p:nvSpPr>
          <p:cNvPr id="119" name="object 119"/>
          <p:cNvSpPr txBox="1"/>
          <p:nvPr/>
        </p:nvSpPr>
        <p:spPr>
          <a:xfrm>
            <a:off x="6962056" y="2767698"/>
            <a:ext cx="365125" cy="243840"/>
          </a:xfrm>
          <a:prstGeom prst="rect">
            <a:avLst/>
          </a:prstGeom>
        </p:spPr>
        <p:txBody>
          <a:bodyPr vert="horz" wrap="square" lIns="0" tIns="0" rIns="0" bIns="0" rtlCol="0">
            <a:spAutoFit/>
          </a:bodyPr>
          <a:lstStyle/>
          <a:p>
            <a:pPr marL="12700">
              <a:lnSpc>
                <a:spcPct val="100000"/>
              </a:lnSpc>
            </a:pPr>
            <a:r>
              <a:rPr sz="1700" spc="1150" dirty="0">
                <a:solidFill>
                  <a:srgbClr val="FFFFFF"/>
                </a:solidFill>
                <a:latin typeface="Wingdings 3"/>
                <a:cs typeface="Wingdings 3"/>
              </a:rPr>
              <a:t></a:t>
            </a:r>
            <a:endParaRPr sz="1700">
              <a:latin typeface="Wingdings 3"/>
              <a:cs typeface="Wingdings 3"/>
            </a:endParaRPr>
          </a:p>
        </p:txBody>
      </p:sp>
      <p:sp>
        <p:nvSpPr>
          <p:cNvPr id="120" name="object 120"/>
          <p:cNvSpPr txBox="1"/>
          <p:nvPr/>
        </p:nvSpPr>
        <p:spPr>
          <a:xfrm>
            <a:off x="8410999" y="2769663"/>
            <a:ext cx="365125" cy="243840"/>
          </a:xfrm>
          <a:prstGeom prst="rect">
            <a:avLst/>
          </a:prstGeom>
        </p:spPr>
        <p:txBody>
          <a:bodyPr vert="horz" wrap="square" lIns="0" tIns="0" rIns="0" bIns="0" rtlCol="0">
            <a:spAutoFit/>
          </a:bodyPr>
          <a:lstStyle/>
          <a:p>
            <a:pPr marL="12700">
              <a:lnSpc>
                <a:spcPct val="100000"/>
              </a:lnSpc>
            </a:pPr>
            <a:r>
              <a:rPr sz="1700" spc="1150" dirty="0">
                <a:solidFill>
                  <a:srgbClr val="FFFFFF"/>
                </a:solidFill>
                <a:latin typeface="Wingdings 3"/>
                <a:cs typeface="Wingdings 3"/>
              </a:rPr>
              <a:t></a:t>
            </a:r>
            <a:endParaRPr sz="1700">
              <a:latin typeface="Wingdings 3"/>
              <a:cs typeface="Wingdings 3"/>
            </a:endParaRPr>
          </a:p>
        </p:txBody>
      </p:sp>
      <p:sp>
        <p:nvSpPr>
          <p:cNvPr id="121" name="object 121"/>
          <p:cNvSpPr/>
          <p:nvPr/>
        </p:nvSpPr>
        <p:spPr>
          <a:xfrm>
            <a:off x="5568250" y="4677105"/>
            <a:ext cx="4616450" cy="152400"/>
          </a:xfrm>
          <a:custGeom>
            <a:avLst/>
            <a:gdLst/>
            <a:ahLst/>
            <a:cxnLst/>
            <a:rect l="l" t="t" r="r" b="b"/>
            <a:pathLst>
              <a:path w="4616450" h="152400">
                <a:moveTo>
                  <a:pt x="0" y="152400"/>
                </a:moveTo>
                <a:lnTo>
                  <a:pt x="4616221" y="152400"/>
                </a:lnTo>
                <a:lnTo>
                  <a:pt x="4616221" y="0"/>
                </a:lnTo>
                <a:lnTo>
                  <a:pt x="0" y="0"/>
                </a:lnTo>
                <a:lnTo>
                  <a:pt x="0" y="152400"/>
                </a:lnTo>
                <a:close/>
              </a:path>
            </a:pathLst>
          </a:custGeom>
          <a:solidFill>
            <a:srgbClr val="FFFFFF"/>
          </a:solidFill>
        </p:spPr>
        <p:txBody>
          <a:bodyPr wrap="square" lIns="0" tIns="0" rIns="0" bIns="0" rtlCol="0"/>
          <a:lstStyle/>
          <a:p>
            <a:endParaRPr/>
          </a:p>
        </p:txBody>
      </p:sp>
      <p:graphicFrame>
        <p:nvGraphicFramePr>
          <p:cNvPr id="80" name="object 80"/>
          <p:cNvGraphicFramePr>
            <a:graphicFrameLocks noGrp="1"/>
          </p:cNvGraphicFramePr>
          <p:nvPr/>
        </p:nvGraphicFramePr>
        <p:xfrm>
          <a:off x="5591035" y="5949156"/>
          <a:ext cx="4553863" cy="901700"/>
        </p:xfrm>
        <a:graphic>
          <a:graphicData uri="http://schemas.openxmlformats.org/drawingml/2006/table">
            <a:tbl>
              <a:tblPr firstRow="1" bandRow="1">
                <a:tableStyleId>{2D5ABB26-0587-4C30-8999-92F81FD0307C}</a:tableStyleId>
              </a:tblPr>
              <a:tblGrid>
                <a:gridCol w="1497485">
                  <a:extLst>
                    <a:ext uri="{9D8B030D-6E8A-4147-A177-3AD203B41FA5}">
                      <a16:colId xmlns:a16="http://schemas.microsoft.com/office/drawing/2014/main" xmlns="" val="20000"/>
                    </a:ext>
                  </a:extLst>
                </a:gridCol>
                <a:gridCol w="968198">
                  <a:extLst>
                    <a:ext uri="{9D8B030D-6E8A-4147-A177-3AD203B41FA5}">
                      <a16:colId xmlns:a16="http://schemas.microsoft.com/office/drawing/2014/main" xmlns="" val="20001"/>
                    </a:ext>
                  </a:extLst>
                </a:gridCol>
                <a:gridCol w="2088180">
                  <a:extLst>
                    <a:ext uri="{9D8B030D-6E8A-4147-A177-3AD203B41FA5}">
                      <a16:colId xmlns:a16="http://schemas.microsoft.com/office/drawing/2014/main" xmlns="" val="20002"/>
                    </a:ext>
                  </a:extLst>
                </a:gridCol>
              </a:tblGrid>
              <a:tr h="782250">
                <a:tc>
                  <a:txBody>
                    <a:bodyPr/>
                    <a:lstStyle/>
                    <a:p>
                      <a:pPr marL="83820" marR="56515">
                        <a:lnSpc>
                          <a:spcPts val="1300"/>
                        </a:lnSpc>
                      </a:pPr>
                      <a:r>
                        <a:rPr sz="1200" b="1" spc="-15" dirty="0">
                          <a:solidFill>
                            <a:srgbClr val="FFFFFF"/>
                          </a:solidFill>
                          <a:latin typeface="Segoe UI"/>
                          <a:cs typeface="Segoe UI"/>
                        </a:rPr>
                        <a:t>Об</a:t>
                      </a:r>
                      <a:r>
                        <a:rPr sz="1200" b="1" spc="-25" dirty="0">
                          <a:solidFill>
                            <a:srgbClr val="FFFFFF"/>
                          </a:solidFill>
                          <a:latin typeface="Segoe UI"/>
                          <a:cs typeface="Segoe UI"/>
                        </a:rPr>
                        <a:t>р</a:t>
                      </a:r>
                      <a:r>
                        <a:rPr sz="1200" b="1" spc="-15" dirty="0">
                          <a:solidFill>
                            <a:srgbClr val="FFFFFF"/>
                          </a:solidFill>
                          <a:latin typeface="Segoe UI"/>
                          <a:cs typeface="Segoe UI"/>
                        </a:rPr>
                        <a:t>азова</a:t>
                      </a:r>
                      <a:r>
                        <a:rPr sz="1200" b="1" spc="-30" dirty="0">
                          <a:solidFill>
                            <a:srgbClr val="FFFFFF"/>
                          </a:solidFill>
                          <a:latin typeface="Segoe UI"/>
                          <a:cs typeface="Segoe UI"/>
                        </a:rPr>
                        <a:t>т</a:t>
                      </a:r>
                      <a:r>
                        <a:rPr sz="1200" b="1" spc="-15" dirty="0">
                          <a:solidFill>
                            <a:srgbClr val="FFFFFF"/>
                          </a:solidFill>
                          <a:latin typeface="Segoe UI"/>
                          <a:cs typeface="Segoe UI"/>
                        </a:rPr>
                        <a:t>ельные ор</a:t>
                      </a:r>
                      <a:r>
                        <a:rPr sz="1200" b="1" spc="-45" dirty="0">
                          <a:solidFill>
                            <a:srgbClr val="FFFFFF"/>
                          </a:solidFill>
                          <a:latin typeface="Segoe UI"/>
                          <a:cs typeface="Segoe UI"/>
                        </a:rPr>
                        <a:t>г</a:t>
                      </a:r>
                      <a:r>
                        <a:rPr sz="1200" b="1" spc="-15" dirty="0">
                          <a:solidFill>
                            <a:srgbClr val="FFFFFF"/>
                          </a:solidFill>
                          <a:latin typeface="Segoe UI"/>
                          <a:cs typeface="Segoe UI"/>
                        </a:rPr>
                        <a:t>анизации дополни</a:t>
                      </a:r>
                      <a:r>
                        <a:rPr sz="1200" b="1" spc="-30" dirty="0">
                          <a:solidFill>
                            <a:srgbClr val="FFFFFF"/>
                          </a:solidFill>
                          <a:latin typeface="Segoe UI"/>
                          <a:cs typeface="Segoe UI"/>
                        </a:rPr>
                        <a:t>т</a:t>
                      </a:r>
                      <a:r>
                        <a:rPr sz="1200" b="1" spc="-15" dirty="0">
                          <a:solidFill>
                            <a:srgbClr val="FFFFFF"/>
                          </a:solidFill>
                          <a:latin typeface="Segoe UI"/>
                          <a:cs typeface="Segoe UI"/>
                        </a:rPr>
                        <a:t>ельно</a:t>
                      </a:r>
                      <a:r>
                        <a:rPr sz="1200" b="1" spc="-30" dirty="0">
                          <a:solidFill>
                            <a:srgbClr val="FFFFFF"/>
                          </a:solidFill>
                          <a:latin typeface="Segoe UI"/>
                          <a:cs typeface="Segoe UI"/>
                        </a:rPr>
                        <a:t>г</a:t>
                      </a:r>
                      <a:r>
                        <a:rPr sz="1200" b="1" dirty="0">
                          <a:solidFill>
                            <a:srgbClr val="FFFFFF"/>
                          </a:solidFill>
                          <a:latin typeface="Segoe UI"/>
                          <a:cs typeface="Segoe UI"/>
                        </a:rPr>
                        <a:t>о </a:t>
                      </a:r>
                      <a:r>
                        <a:rPr sz="1200" b="1" spc="-15" dirty="0">
                          <a:solidFill>
                            <a:srgbClr val="FFFFFF"/>
                          </a:solidFill>
                          <a:latin typeface="Segoe UI"/>
                          <a:cs typeface="Segoe UI"/>
                        </a:rPr>
                        <a:t>об</a:t>
                      </a:r>
                      <a:r>
                        <a:rPr sz="1200" b="1" spc="-25" dirty="0">
                          <a:solidFill>
                            <a:srgbClr val="FFFFFF"/>
                          </a:solidFill>
                          <a:latin typeface="Segoe UI"/>
                          <a:cs typeface="Segoe UI"/>
                        </a:rPr>
                        <a:t>р</a:t>
                      </a:r>
                      <a:r>
                        <a:rPr sz="1200" b="1" spc="-15" dirty="0">
                          <a:solidFill>
                            <a:srgbClr val="FFFFFF"/>
                          </a:solidFill>
                          <a:latin typeface="Segoe UI"/>
                          <a:cs typeface="Segoe UI"/>
                        </a:rPr>
                        <a:t>азования</a:t>
                      </a:r>
                      <a:endParaRPr sz="1200">
                        <a:latin typeface="Segoe UI"/>
                        <a:cs typeface="Segoe UI"/>
                      </a:endParaRPr>
                    </a:p>
                  </a:txBody>
                  <a:tcPr marL="0" marR="0" marT="0" marB="0">
                    <a:lnR w="50800">
                      <a:solidFill>
                        <a:srgbClr val="FFFFFF"/>
                      </a:solidFill>
                      <a:prstDash val="solid"/>
                    </a:lnR>
                    <a:solidFill>
                      <a:srgbClr val="ADCE6D"/>
                    </a:solidFill>
                  </a:tcPr>
                </a:tc>
                <a:tc>
                  <a:txBody>
                    <a:bodyPr/>
                    <a:lstStyle/>
                    <a:p>
                      <a:pPr marL="69215">
                        <a:lnSpc>
                          <a:spcPct val="100000"/>
                        </a:lnSpc>
                      </a:pPr>
                      <a:r>
                        <a:rPr sz="3000" b="1" spc="-5" dirty="0">
                          <a:solidFill>
                            <a:srgbClr val="80BA27"/>
                          </a:solidFill>
                          <a:latin typeface="Segoe UI"/>
                          <a:cs typeface="Segoe UI"/>
                        </a:rPr>
                        <a:t>162</a:t>
                      </a:r>
                      <a:endParaRPr sz="3000">
                        <a:latin typeface="Segoe UI"/>
                        <a:cs typeface="Segoe UI"/>
                      </a:endParaRPr>
                    </a:p>
                  </a:txBody>
                  <a:tcPr marL="0" marR="0" marT="0" marB="0">
                    <a:lnL w="50800">
                      <a:solidFill>
                        <a:srgbClr val="FFFFFF"/>
                      </a:solidFill>
                      <a:prstDash val="solid"/>
                    </a:lnL>
                    <a:lnR w="50800">
                      <a:solidFill>
                        <a:srgbClr val="FFFFFF"/>
                      </a:solidFill>
                      <a:prstDash val="solid"/>
                    </a:lnR>
                    <a:solidFill>
                      <a:srgbClr val="E9F1DA"/>
                    </a:solidFill>
                  </a:tcPr>
                </a:tc>
                <a:tc>
                  <a:txBody>
                    <a:bodyPr/>
                    <a:lstStyle/>
                    <a:p>
                      <a:pPr marL="17145">
                        <a:lnSpc>
                          <a:spcPts val="2850"/>
                        </a:lnSpc>
                      </a:pPr>
                      <a:r>
                        <a:rPr sz="3750" b="1" baseline="-25555" dirty="0">
                          <a:solidFill>
                            <a:srgbClr val="FFFFFF"/>
                          </a:solidFill>
                          <a:latin typeface="Segoe UI"/>
                          <a:cs typeface="Segoe UI"/>
                        </a:rPr>
                        <a:t>2249</a:t>
                      </a:r>
                      <a:r>
                        <a:rPr sz="3750" b="1" spc="-142" baseline="-25555" dirty="0">
                          <a:solidFill>
                            <a:srgbClr val="FFFFFF"/>
                          </a:solidFill>
                          <a:latin typeface="Segoe UI"/>
                          <a:cs typeface="Segoe UI"/>
                        </a:rPr>
                        <a:t> </a:t>
                      </a:r>
                      <a:r>
                        <a:rPr sz="1200" spc="-60" dirty="0">
                          <a:solidFill>
                            <a:srgbClr val="FFFFFF"/>
                          </a:solidFill>
                          <a:latin typeface="Segoe UI"/>
                          <a:cs typeface="Segoe UI"/>
                        </a:rPr>
                        <a:t>обучающихс</a:t>
                      </a:r>
                      <a:r>
                        <a:rPr sz="1200" dirty="0">
                          <a:solidFill>
                            <a:srgbClr val="FFFFFF"/>
                          </a:solidFill>
                          <a:latin typeface="Segoe UI"/>
                          <a:cs typeface="Segoe UI"/>
                        </a:rPr>
                        <a:t>я</a:t>
                      </a:r>
                      <a:r>
                        <a:rPr sz="1200" spc="-135" dirty="0">
                          <a:solidFill>
                            <a:srgbClr val="FFFFFF"/>
                          </a:solidFill>
                          <a:latin typeface="Segoe UI"/>
                          <a:cs typeface="Segoe UI"/>
                        </a:rPr>
                        <a:t> </a:t>
                      </a:r>
                      <a:r>
                        <a:rPr sz="1200" dirty="0">
                          <a:solidFill>
                            <a:srgbClr val="FFFFFF"/>
                          </a:solidFill>
                          <a:latin typeface="Segoe UI"/>
                          <a:cs typeface="Segoe UI"/>
                        </a:rPr>
                        <a:t>с</a:t>
                      </a:r>
                      <a:r>
                        <a:rPr sz="1200" spc="-135" dirty="0">
                          <a:solidFill>
                            <a:srgbClr val="FFFFFF"/>
                          </a:solidFill>
                          <a:latin typeface="Segoe UI"/>
                          <a:cs typeface="Segoe UI"/>
                        </a:rPr>
                        <a:t> </a:t>
                      </a:r>
                      <a:r>
                        <a:rPr sz="1200" spc="-60" dirty="0">
                          <a:solidFill>
                            <a:srgbClr val="FFFFFF"/>
                          </a:solidFill>
                          <a:latin typeface="Segoe UI"/>
                          <a:cs typeface="Segoe UI"/>
                        </a:rPr>
                        <a:t>ОВЗ</a:t>
                      </a:r>
                      <a:endParaRPr sz="1200">
                        <a:latin typeface="Segoe UI"/>
                        <a:cs typeface="Segoe UI"/>
                      </a:endParaRPr>
                    </a:p>
                    <a:p>
                      <a:pPr marL="823594">
                        <a:lnSpc>
                          <a:spcPts val="1290"/>
                        </a:lnSpc>
                      </a:pPr>
                      <a:r>
                        <a:rPr sz="1200" dirty="0">
                          <a:solidFill>
                            <a:srgbClr val="FFFFFF"/>
                          </a:solidFill>
                          <a:latin typeface="Segoe UI"/>
                          <a:cs typeface="Segoe UI"/>
                        </a:rPr>
                        <a:t>и</a:t>
                      </a:r>
                      <a:r>
                        <a:rPr sz="1200" spc="-135" dirty="0">
                          <a:solidFill>
                            <a:srgbClr val="FFFFFF"/>
                          </a:solidFill>
                          <a:latin typeface="Segoe UI"/>
                          <a:cs typeface="Segoe UI"/>
                        </a:rPr>
                        <a:t> </a:t>
                      </a:r>
                      <a:r>
                        <a:rPr sz="1200" spc="-60" dirty="0">
                          <a:solidFill>
                            <a:srgbClr val="FFFFFF"/>
                          </a:solidFill>
                          <a:latin typeface="Segoe UI"/>
                          <a:cs typeface="Segoe UI"/>
                        </a:rPr>
                        <a:t>инвалидов</a:t>
                      </a:r>
                      <a:endParaRPr sz="1200">
                        <a:latin typeface="Segoe UI"/>
                        <a:cs typeface="Segoe UI"/>
                      </a:endParaRPr>
                    </a:p>
                  </a:txBody>
                  <a:tcPr marL="0" marR="0" marT="0" marB="0">
                    <a:lnL w="50800">
                      <a:solidFill>
                        <a:srgbClr val="FFFFFF"/>
                      </a:solidFill>
                      <a:prstDash val="solid"/>
                    </a:lnL>
                    <a:solidFill>
                      <a:srgbClr val="C7DD9B"/>
                    </a:solidFill>
                  </a:tcPr>
                </a:tc>
                <a:extLst>
                  <a:ext uri="{0D108BD9-81ED-4DB2-BD59-A6C34878D82A}">
                    <a16:rowId xmlns:a16="http://schemas.microsoft.com/office/drawing/2014/main" xmlns="" val="10000"/>
                  </a:ext>
                </a:extLst>
              </a:tr>
            </a:tbl>
          </a:graphicData>
        </a:graphic>
      </p:graphicFrame>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59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txBox="1"/>
          <p:nvPr/>
        </p:nvSpPr>
        <p:spPr>
          <a:xfrm>
            <a:off x="1585133" y="292895"/>
            <a:ext cx="8232140" cy="1047750"/>
          </a:xfrm>
          <a:prstGeom prst="rect">
            <a:avLst/>
          </a:prstGeom>
        </p:spPr>
        <p:txBody>
          <a:bodyPr vert="horz" wrap="square" lIns="0" tIns="0" rIns="0" bIns="0" rtlCol="0">
            <a:spAutoFit/>
          </a:bodyPr>
          <a:lstStyle/>
          <a:p>
            <a:pPr marL="208026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pPr>
            <a:endParaRPr sz="1200">
              <a:latin typeface="Times New Roman"/>
              <a:cs typeface="Times New Roman"/>
            </a:endParaRPr>
          </a:p>
          <a:p>
            <a:pPr>
              <a:lnSpc>
                <a:spcPct val="100000"/>
              </a:lnSpc>
              <a:spcBef>
                <a:spcPts val="14"/>
              </a:spcBef>
            </a:pPr>
            <a:endParaRPr sz="950">
              <a:latin typeface="Times New Roman"/>
              <a:cs typeface="Times New Roman"/>
            </a:endParaRPr>
          </a:p>
          <a:p>
            <a:pPr marL="12700">
              <a:lnSpc>
                <a:spcPct val="100000"/>
              </a:lnSpc>
            </a:pPr>
            <a:r>
              <a:rPr sz="1700" b="1" spc="55" dirty="0">
                <a:solidFill>
                  <a:srgbClr val="5284C4"/>
                </a:solidFill>
                <a:latin typeface="Segoe UI"/>
                <a:cs typeface="Segoe UI"/>
              </a:rPr>
              <a:t>РЕСУ</a:t>
            </a:r>
            <a:r>
              <a:rPr sz="1700" b="1" spc="50" dirty="0">
                <a:solidFill>
                  <a:srgbClr val="5284C4"/>
                </a:solidFill>
                <a:latin typeface="Segoe UI"/>
                <a:cs typeface="Segoe UI"/>
              </a:rPr>
              <a:t>Р</a:t>
            </a:r>
            <a:r>
              <a:rPr sz="1700" b="1" spc="55" dirty="0">
                <a:solidFill>
                  <a:srgbClr val="5284C4"/>
                </a:solidFill>
                <a:latin typeface="Segoe UI"/>
                <a:cs typeface="Segoe UI"/>
              </a:rPr>
              <a:t>СН</a:t>
            </a:r>
            <a:r>
              <a:rPr sz="1700" b="1" spc="60" dirty="0">
                <a:solidFill>
                  <a:srgbClr val="5284C4"/>
                </a:solidFill>
                <a:latin typeface="Segoe UI"/>
                <a:cs typeface="Segoe UI"/>
              </a:rPr>
              <a:t>Ы</a:t>
            </a:r>
            <a:r>
              <a:rPr sz="1700" b="1" dirty="0">
                <a:solidFill>
                  <a:srgbClr val="5284C4"/>
                </a:solidFill>
                <a:latin typeface="Segoe UI"/>
                <a:cs typeface="Segoe UI"/>
              </a:rPr>
              <a:t>Е</a:t>
            </a:r>
            <a:r>
              <a:rPr sz="1700" b="1" spc="60" dirty="0">
                <a:solidFill>
                  <a:srgbClr val="5284C4"/>
                </a:solidFill>
                <a:latin typeface="Segoe UI"/>
                <a:cs typeface="Segoe UI"/>
              </a:rPr>
              <a:t> </a:t>
            </a:r>
            <a:r>
              <a:rPr sz="1700" b="1" dirty="0">
                <a:solidFill>
                  <a:srgbClr val="5284C4"/>
                </a:solidFill>
                <a:latin typeface="Segoe UI"/>
                <a:cs typeface="Segoe UI"/>
              </a:rPr>
              <a:t>И</a:t>
            </a:r>
            <a:r>
              <a:rPr sz="1700" b="1" spc="55" dirty="0">
                <a:solidFill>
                  <a:srgbClr val="5284C4"/>
                </a:solidFill>
                <a:latin typeface="Segoe UI"/>
                <a:cs typeface="Segoe UI"/>
              </a:rPr>
              <a:t> А</a:t>
            </a:r>
            <a:r>
              <a:rPr sz="1700" b="1" spc="-5" dirty="0">
                <a:solidFill>
                  <a:srgbClr val="5284C4"/>
                </a:solidFill>
                <a:latin typeface="Segoe UI"/>
                <a:cs typeface="Segoe UI"/>
              </a:rPr>
              <a:t>ВТ</a:t>
            </a:r>
            <a:r>
              <a:rPr sz="1700" b="1" spc="55" dirty="0">
                <a:solidFill>
                  <a:srgbClr val="5284C4"/>
                </a:solidFill>
                <a:latin typeface="Segoe UI"/>
                <a:cs typeface="Segoe UI"/>
              </a:rPr>
              <a:t>ОНОМН</a:t>
            </a:r>
            <a:r>
              <a:rPr sz="1700" b="1" spc="60" dirty="0">
                <a:solidFill>
                  <a:srgbClr val="5284C4"/>
                </a:solidFill>
                <a:latin typeface="Segoe UI"/>
                <a:cs typeface="Segoe UI"/>
              </a:rPr>
              <a:t>Ы</a:t>
            </a:r>
            <a:r>
              <a:rPr sz="1700" b="1" dirty="0">
                <a:solidFill>
                  <a:srgbClr val="5284C4"/>
                </a:solidFill>
                <a:latin typeface="Segoe UI"/>
                <a:cs typeface="Segoe UI"/>
              </a:rPr>
              <a:t>Е</a:t>
            </a:r>
            <a:r>
              <a:rPr sz="1700" b="1" spc="60" dirty="0">
                <a:solidFill>
                  <a:srgbClr val="5284C4"/>
                </a:solidFill>
                <a:latin typeface="Segoe UI"/>
                <a:cs typeface="Segoe UI"/>
              </a:rPr>
              <a:t> </a:t>
            </a:r>
            <a:r>
              <a:rPr sz="1700" b="1" spc="120" dirty="0">
                <a:solidFill>
                  <a:srgbClr val="5284C4"/>
                </a:solidFill>
                <a:latin typeface="Segoe UI"/>
                <a:cs typeface="Segoe UI"/>
              </a:rPr>
              <a:t>К</a:t>
            </a:r>
            <a:r>
              <a:rPr sz="1700" b="1" spc="55" dirty="0">
                <a:solidFill>
                  <a:srgbClr val="5284C4"/>
                </a:solidFill>
                <a:latin typeface="Segoe UI"/>
                <a:cs typeface="Segoe UI"/>
              </a:rPr>
              <a:t>Л</a:t>
            </a:r>
            <a:r>
              <a:rPr sz="1700" b="1" spc="40" dirty="0">
                <a:solidFill>
                  <a:srgbClr val="5284C4"/>
                </a:solidFill>
                <a:latin typeface="Segoe UI"/>
                <a:cs typeface="Segoe UI"/>
              </a:rPr>
              <a:t>А</a:t>
            </a:r>
            <a:r>
              <a:rPr sz="1700" b="1" spc="20" dirty="0">
                <a:solidFill>
                  <a:srgbClr val="5284C4"/>
                </a:solidFill>
                <a:latin typeface="Segoe UI"/>
                <a:cs typeface="Segoe UI"/>
              </a:rPr>
              <a:t>С</a:t>
            </a:r>
            <a:r>
              <a:rPr sz="1700" b="1" spc="55" dirty="0">
                <a:solidFill>
                  <a:srgbClr val="5284C4"/>
                </a:solidFill>
                <a:latin typeface="Segoe UI"/>
                <a:cs typeface="Segoe UI"/>
              </a:rPr>
              <a:t>СЫ</a:t>
            </a:r>
            <a:endParaRPr sz="1700">
              <a:latin typeface="Segoe UI"/>
              <a:cs typeface="Segoe UI"/>
            </a:endParaRPr>
          </a:p>
          <a:p>
            <a:pPr marL="12700">
              <a:lnSpc>
                <a:spcPct val="100000"/>
              </a:lnSpc>
              <a:spcBef>
                <a:spcPts val="260"/>
              </a:spcBef>
            </a:pPr>
            <a:r>
              <a:rPr sz="1700" b="1" spc="55" dirty="0">
                <a:solidFill>
                  <a:srgbClr val="5284C4"/>
                </a:solidFill>
                <a:latin typeface="Segoe UI"/>
                <a:cs typeface="Segoe UI"/>
              </a:rPr>
              <a:t>ДЛ</a:t>
            </a:r>
            <a:r>
              <a:rPr sz="1700" b="1" dirty="0">
                <a:solidFill>
                  <a:srgbClr val="5284C4"/>
                </a:solidFill>
                <a:latin typeface="Segoe UI"/>
                <a:cs typeface="Segoe UI"/>
              </a:rPr>
              <a:t>Я</a:t>
            </a:r>
            <a:r>
              <a:rPr sz="1700" b="1" spc="55" dirty="0">
                <a:solidFill>
                  <a:srgbClr val="5284C4"/>
                </a:solidFill>
                <a:latin typeface="Segoe UI"/>
                <a:cs typeface="Segoe UI"/>
              </a:rPr>
              <a:t> ДЕТЕ</a:t>
            </a:r>
            <a:r>
              <a:rPr sz="1700" b="1" dirty="0">
                <a:solidFill>
                  <a:srgbClr val="5284C4"/>
                </a:solidFill>
                <a:latin typeface="Segoe UI"/>
                <a:cs typeface="Segoe UI"/>
              </a:rPr>
              <a:t>Й</a:t>
            </a:r>
            <a:r>
              <a:rPr sz="1700" b="1" spc="55" dirty="0">
                <a:solidFill>
                  <a:srgbClr val="5284C4"/>
                </a:solidFill>
                <a:latin typeface="Segoe UI"/>
                <a:cs typeface="Segoe UI"/>
              </a:rPr>
              <a:t> </a:t>
            </a:r>
            <a:r>
              <a:rPr sz="1700" b="1" dirty="0">
                <a:solidFill>
                  <a:srgbClr val="5284C4"/>
                </a:solidFill>
                <a:latin typeface="Segoe UI"/>
                <a:cs typeface="Segoe UI"/>
              </a:rPr>
              <a:t>С</a:t>
            </a:r>
            <a:r>
              <a:rPr sz="1700" b="1" spc="55" dirty="0">
                <a:solidFill>
                  <a:srgbClr val="5284C4"/>
                </a:solidFill>
                <a:latin typeface="Segoe UI"/>
                <a:cs typeface="Segoe UI"/>
              </a:rPr>
              <a:t> </a:t>
            </a:r>
            <a:r>
              <a:rPr sz="1700" b="1" spc="-50" dirty="0">
                <a:solidFill>
                  <a:srgbClr val="5284C4"/>
                </a:solidFill>
                <a:latin typeface="Segoe UI"/>
                <a:cs typeface="Segoe UI"/>
              </a:rPr>
              <a:t>Р</a:t>
            </a:r>
            <a:r>
              <a:rPr sz="1700" b="1" spc="40" dirty="0">
                <a:solidFill>
                  <a:srgbClr val="5284C4"/>
                </a:solidFill>
                <a:latin typeface="Segoe UI"/>
                <a:cs typeface="Segoe UI"/>
              </a:rPr>
              <a:t>А</a:t>
            </a:r>
            <a:r>
              <a:rPr sz="1700" b="1" spc="20" dirty="0">
                <a:solidFill>
                  <a:srgbClr val="5284C4"/>
                </a:solidFill>
                <a:latin typeface="Segoe UI"/>
                <a:cs typeface="Segoe UI"/>
              </a:rPr>
              <a:t>С</a:t>
            </a:r>
            <a:r>
              <a:rPr sz="1700" b="1" spc="55" dirty="0">
                <a:solidFill>
                  <a:srgbClr val="5284C4"/>
                </a:solidFill>
                <a:latin typeface="Segoe UI"/>
                <a:cs typeface="Segoe UI"/>
              </a:rPr>
              <a:t>СТ</a:t>
            </a:r>
            <a:r>
              <a:rPr sz="1700" b="1" spc="50" dirty="0">
                <a:solidFill>
                  <a:srgbClr val="5284C4"/>
                </a:solidFill>
                <a:latin typeface="Segoe UI"/>
                <a:cs typeface="Segoe UI"/>
              </a:rPr>
              <a:t>Р</a:t>
            </a:r>
            <a:r>
              <a:rPr sz="1700" b="1" spc="55" dirty="0">
                <a:solidFill>
                  <a:srgbClr val="5284C4"/>
                </a:solidFill>
                <a:latin typeface="Segoe UI"/>
                <a:cs typeface="Segoe UI"/>
              </a:rPr>
              <a:t>ОЙСТВО</a:t>
            </a:r>
            <a:r>
              <a:rPr sz="1700" b="1" dirty="0">
                <a:solidFill>
                  <a:srgbClr val="5284C4"/>
                </a:solidFill>
                <a:latin typeface="Segoe UI"/>
                <a:cs typeface="Segoe UI"/>
              </a:rPr>
              <a:t>М</a:t>
            </a:r>
            <a:r>
              <a:rPr sz="1700" b="1" spc="55" dirty="0">
                <a:solidFill>
                  <a:srgbClr val="5284C4"/>
                </a:solidFill>
                <a:latin typeface="Segoe UI"/>
                <a:cs typeface="Segoe UI"/>
              </a:rPr>
              <a:t> А</a:t>
            </a:r>
            <a:r>
              <a:rPr sz="1700" b="1" spc="85" dirty="0">
                <a:solidFill>
                  <a:srgbClr val="5284C4"/>
                </a:solidFill>
                <a:latin typeface="Segoe UI"/>
                <a:cs typeface="Segoe UI"/>
              </a:rPr>
              <a:t>У</a:t>
            </a:r>
            <a:r>
              <a:rPr sz="1700" b="1" spc="55" dirty="0">
                <a:solidFill>
                  <a:srgbClr val="5284C4"/>
                </a:solidFill>
                <a:latin typeface="Segoe UI"/>
                <a:cs typeface="Segoe UI"/>
              </a:rPr>
              <a:t>ТИСТИЧЕС</a:t>
            </a:r>
            <a:r>
              <a:rPr sz="1700" b="1" spc="-5" dirty="0">
                <a:solidFill>
                  <a:srgbClr val="5284C4"/>
                </a:solidFill>
                <a:latin typeface="Segoe UI"/>
                <a:cs typeface="Segoe UI"/>
              </a:rPr>
              <a:t>К</a:t>
            </a:r>
            <a:r>
              <a:rPr sz="1700" b="1" spc="55" dirty="0">
                <a:solidFill>
                  <a:srgbClr val="5284C4"/>
                </a:solidFill>
                <a:latin typeface="Segoe UI"/>
                <a:cs typeface="Segoe UI"/>
              </a:rPr>
              <a:t>О</a:t>
            </a:r>
            <a:r>
              <a:rPr sz="1700" b="1" spc="25" dirty="0">
                <a:solidFill>
                  <a:srgbClr val="5284C4"/>
                </a:solidFill>
                <a:latin typeface="Segoe UI"/>
                <a:cs typeface="Segoe UI"/>
              </a:rPr>
              <a:t>Г</a:t>
            </a:r>
            <a:r>
              <a:rPr sz="1700" b="1" dirty="0">
                <a:solidFill>
                  <a:srgbClr val="5284C4"/>
                </a:solidFill>
                <a:latin typeface="Segoe UI"/>
                <a:cs typeface="Segoe UI"/>
              </a:rPr>
              <a:t>О</a:t>
            </a:r>
            <a:r>
              <a:rPr sz="1700" b="1" spc="60" dirty="0">
                <a:solidFill>
                  <a:srgbClr val="5284C4"/>
                </a:solidFill>
                <a:latin typeface="Segoe UI"/>
                <a:cs typeface="Segoe UI"/>
              </a:rPr>
              <a:t> </a:t>
            </a:r>
            <a:r>
              <a:rPr sz="1700" b="1" spc="55" dirty="0">
                <a:solidFill>
                  <a:srgbClr val="5284C4"/>
                </a:solidFill>
                <a:latin typeface="Segoe UI"/>
                <a:cs typeface="Segoe UI"/>
              </a:rPr>
              <a:t>СПЕКТ</a:t>
            </a:r>
            <a:r>
              <a:rPr sz="1700" b="1" spc="-50" dirty="0">
                <a:solidFill>
                  <a:srgbClr val="5284C4"/>
                </a:solidFill>
                <a:latin typeface="Segoe UI"/>
                <a:cs typeface="Segoe UI"/>
              </a:rPr>
              <a:t>Р</a:t>
            </a:r>
            <a:r>
              <a:rPr sz="1700" b="1" dirty="0">
                <a:solidFill>
                  <a:srgbClr val="5284C4"/>
                </a:solidFill>
                <a:latin typeface="Segoe UI"/>
                <a:cs typeface="Segoe UI"/>
              </a:rPr>
              <a:t>А</a:t>
            </a:r>
            <a:endParaRPr sz="1700">
              <a:latin typeface="Segoe UI"/>
              <a:cs typeface="Segoe UI"/>
            </a:endParaRPr>
          </a:p>
        </p:txBody>
      </p:sp>
      <p:sp>
        <p:nvSpPr>
          <p:cNvPr id="37" name="object 37"/>
          <p:cNvSpPr/>
          <p:nvPr/>
        </p:nvSpPr>
        <p:spPr>
          <a:xfrm>
            <a:off x="558348" y="671372"/>
            <a:ext cx="783165" cy="956068"/>
          </a:xfrm>
          <a:prstGeom prst="rect">
            <a:avLst/>
          </a:prstGeom>
          <a:blipFill>
            <a:blip r:embed="rId3" cstate="print"/>
            <a:stretch>
              <a:fillRect/>
            </a:stretch>
          </a:blipFill>
        </p:spPr>
        <p:txBody>
          <a:bodyPr wrap="square" lIns="0" tIns="0" rIns="0" bIns="0" rtlCol="0"/>
          <a:lstStyle/>
          <a:p>
            <a:endParaRPr/>
          </a:p>
        </p:txBody>
      </p:sp>
      <p:sp>
        <p:nvSpPr>
          <p:cNvPr id="38" name="object 38"/>
          <p:cNvSpPr/>
          <p:nvPr/>
        </p:nvSpPr>
        <p:spPr>
          <a:xfrm>
            <a:off x="5192318" y="1661667"/>
            <a:ext cx="4606925" cy="3799204"/>
          </a:xfrm>
          <a:custGeom>
            <a:avLst/>
            <a:gdLst/>
            <a:ahLst/>
            <a:cxnLst/>
            <a:rect l="l" t="t" r="r" b="b"/>
            <a:pathLst>
              <a:path w="4606925" h="3799204">
                <a:moveTo>
                  <a:pt x="0" y="3798989"/>
                </a:moveTo>
                <a:lnTo>
                  <a:pt x="4606480" y="3798989"/>
                </a:lnTo>
                <a:lnTo>
                  <a:pt x="4606480" y="0"/>
                </a:lnTo>
                <a:lnTo>
                  <a:pt x="0" y="0"/>
                </a:lnTo>
                <a:lnTo>
                  <a:pt x="0" y="3798989"/>
                </a:lnTo>
                <a:close/>
              </a:path>
            </a:pathLst>
          </a:custGeom>
          <a:solidFill>
            <a:srgbClr val="D6EBE8"/>
          </a:solidFill>
        </p:spPr>
        <p:txBody>
          <a:bodyPr wrap="square" lIns="0" tIns="0" rIns="0" bIns="0" rtlCol="0"/>
          <a:lstStyle/>
          <a:p>
            <a:endParaRPr/>
          </a:p>
        </p:txBody>
      </p:sp>
      <p:sp>
        <p:nvSpPr>
          <p:cNvPr id="39" name="object 39"/>
          <p:cNvSpPr/>
          <p:nvPr/>
        </p:nvSpPr>
        <p:spPr>
          <a:xfrm>
            <a:off x="553745" y="1661642"/>
            <a:ext cx="4624070" cy="3799204"/>
          </a:xfrm>
          <a:custGeom>
            <a:avLst/>
            <a:gdLst/>
            <a:ahLst/>
            <a:cxnLst/>
            <a:rect l="l" t="t" r="r" b="b"/>
            <a:pathLst>
              <a:path w="4624070" h="3799204">
                <a:moveTo>
                  <a:pt x="0" y="3798989"/>
                </a:moveTo>
                <a:lnTo>
                  <a:pt x="4624082" y="3798989"/>
                </a:lnTo>
                <a:lnTo>
                  <a:pt x="4624082" y="0"/>
                </a:lnTo>
                <a:lnTo>
                  <a:pt x="0" y="0"/>
                </a:lnTo>
                <a:lnTo>
                  <a:pt x="0" y="3798989"/>
                </a:lnTo>
                <a:close/>
              </a:path>
            </a:pathLst>
          </a:custGeom>
          <a:solidFill>
            <a:srgbClr val="FDDCC2"/>
          </a:solidFill>
        </p:spPr>
        <p:txBody>
          <a:bodyPr wrap="square" lIns="0" tIns="0" rIns="0" bIns="0" rtlCol="0"/>
          <a:lstStyle/>
          <a:p>
            <a:endParaRPr/>
          </a:p>
        </p:txBody>
      </p:sp>
      <p:sp>
        <p:nvSpPr>
          <p:cNvPr id="40" name="object 40"/>
          <p:cNvSpPr txBox="1"/>
          <p:nvPr/>
        </p:nvSpPr>
        <p:spPr>
          <a:xfrm>
            <a:off x="2192933" y="1727816"/>
            <a:ext cx="1282700" cy="177800"/>
          </a:xfrm>
          <a:prstGeom prst="rect">
            <a:avLst/>
          </a:prstGeom>
        </p:spPr>
        <p:txBody>
          <a:bodyPr vert="horz" wrap="square" lIns="0" tIns="0" rIns="0" bIns="0" rtlCol="0">
            <a:spAutoFit/>
          </a:bodyPr>
          <a:lstStyle/>
          <a:p>
            <a:pPr marL="12700">
              <a:lnSpc>
                <a:spcPct val="100000"/>
              </a:lnSpc>
            </a:pPr>
            <a:r>
              <a:rPr sz="1200" b="1" spc="-40" dirty="0">
                <a:solidFill>
                  <a:srgbClr val="F07E2F"/>
                </a:solidFill>
                <a:latin typeface="Segoe UI"/>
                <a:cs typeface="Segoe UI"/>
              </a:rPr>
              <a:t>Р</a:t>
            </a:r>
            <a:r>
              <a:rPr sz="1200" b="1" dirty="0">
                <a:solidFill>
                  <a:srgbClr val="F07E2F"/>
                </a:solidFill>
                <a:latin typeface="Segoe UI"/>
                <a:cs typeface="Segoe UI"/>
              </a:rPr>
              <a:t>есурсный </a:t>
            </a:r>
            <a:r>
              <a:rPr sz="1200" b="1" spc="15" dirty="0">
                <a:solidFill>
                  <a:srgbClr val="F07E2F"/>
                </a:solidFill>
                <a:latin typeface="Segoe UI"/>
                <a:cs typeface="Segoe UI"/>
              </a:rPr>
              <a:t>к</a:t>
            </a:r>
            <a:r>
              <a:rPr sz="1200" b="1" dirty="0">
                <a:solidFill>
                  <a:srgbClr val="F07E2F"/>
                </a:solidFill>
                <a:latin typeface="Segoe UI"/>
                <a:cs typeface="Segoe UI"/>
              </a:rPr>
              <a:t>ласс</a:t>
            </a:r>
            <a:endParaRPr sz="1200">
              <a:latin typeface="Segoe UI"/>
              <a:cs typeface="Segoe UI"/>
            </a:endParaRPr>
          </a:p>
        </p:txBody>
      </p:sp>
      <p:sp>
        <p:nvSpPr>
          <p:cNvPr id="41" name="object 41"/>
          <p:cNvSpPr txBox="1"/>
          <p:nvPr/>
        </p:nvSpPr>
        <p:spPr>
          <a:xfrm>
            <a:off x="6751217" y="1726596"/>
            <a:ext cx="1448435"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А</a:t>
            </a:r>
            <a:r>
              <a:rPr sz="1200" b="1" spc="-10" dirty="0">
                <a:solidFill>
                  <a:srgbClr val="009984"/>
                </a:solidFill>
                <a:latin typeface="Segoe UI"/>
                <a:cs typeface="Segoe UI"/>
              </a:rPr>
              <a:t>в</a:t>
            </a:r>
            <a:r>
              <a:rPr sz="1200" b="1" spc="-20" dirty="0">
                <a:solidFill>
                  <a:srgbClr val="009984"/>
                </a:solidFill>
                <a:latin typeface="Segoe UI"/>
                <a:cs typeface="Segoe UI"/>
              </a:rPr>
              <a:t>т</a:t>
            </a:r>
            <a:r>
              <a:rPr sz="1200" b="1" dirty="0">
                <a:solidFill>
                  <a:srgbClr val="009984"/>
                </a:solidFill>
                <a:latin typeface="Segoe UI"/>
                <a:cs typeface="Segoe UI"/>
              </a:rPr>
              <a:t>ономный </a:t>
            </a:r>
            <a:r>
              <a:rPr sz="1200" b="1" spc="20" dirty="0">
                <a:solidFill>
                  <a:srgbClr val="009984"/>
                </a:solidFill>
                <a:latin typeface="Segoe UI"/>
                <a:cs typeface="Segoe UI"/>
              </a:rPr>
              <a:t>к</a:t>
            </a:r>
            <a:r>
              <a:rPr sz="1200" b="1" dirty="0">
                <a:solidFill>
                  <a:srgbClr val="009984"/>
                </a:solidFill>
                <a:latin typeface="Segoe UI"/>
                <a:cs typeface="Segoe UI"/>
              </a:rPr>
              <a:t>ласс</a:t>
            </a:r>
            <a:endParaRPr sz="1200">
              <a:latin typeface="Segoe UI"/>
              <a:cs typeface="Segoe UI"/>
            </a:endParaRPr>
          </a:p>
        </p:txBody>
      </p:sp>
      <p:sp>
        <p:nvSpPr>
          <p:cNvPr id="42" name="object 42"/>
          <p:cNvSpPr txBox="1"/>
          <p:nvPr/>
        </p:nvSpPr>
        <p:spPr>
          <a:xfrm>
            <a:off x="6929126" y="2087397"/>
            <a:ext cx="2559685" cy="330200"/>
          </a:xfrm>
          <a:prstGeom prst="rect">
            <a:avLst/>
          </a:prstGeom>
        </p:spPr>
        <p:txBody>
          <a:bodyPr vert="horz" wrap="square" lIns="0" tIns="0" rIns="0" bIns="0" rtlCol="0">
            <a:spAutoFit/>
          </a:bodyPr>
          <a:lstStyle/>
          <a:p>
            <a:pPr marL="12700" marR="5080">
              <a:lnSpc>
                <a:spcPct val="116700"/>
              </a:lnSpc>
            </a:pPr>
            <a:r>
              <a:rPr sz="1000" dirty="0">
                <a:solidFill>
                  <a:srgbClr val="575756"/>
                </a:solidFill>
                <a:latin typeface="Segoe UI"/>
                <a:cs typeface="Segoe UI"/>
              </a:rPr>
              <a:t>Предполагает </a:t>
            </a:r>
            <a:r>
              <a:rPr sz="1000" spc="5" dirty="0">
                <a:solidFill>
                  <a:srgbClr val="575756"/>
                </a:solidFill>
                <a:latin typeface="Segoe UI"/>
                <a:cs typeface="Segoe UI"/>
              </a:rPr>
              <a:t> </a:t>
            </a:r>
            <a:r>
              <a:rPr sz="1000" dirty="0">
                <a:solidFill>
                  <a:srgbClr val="575756"/>
                </a:solidFill>
                <a:latin typeface="Segoe UI"/>
                <a:cs typeface="Segoe UI"/>
              </a:rPr>
              <a:t>зачисление </a:t>
            </a:r>
            <a:r>
              <a:rPr sz="1000" spc="5" dirty="0">
                <a:solidFill>
                  <a:srgbClr val="575756"/>
                </a:solidFill>
                <a:latin typeface="Segoe UI"/>
                <a:cs typeface="Segoe UI"/>
              </a:rPr>
              <a:t> </a:t>
            </a:r>
            <a:r>
              <a:rPr sz="1000" dirty="0">
                <a:solidFill>
                  <a:srgbClr val="575756"/>
                </a:solidFill>
                <a:latin typeface="Segoe UI"/>
                <a:cs typeface="Segoe UI"/>
              </a:rPr>
              <a:t>детей </a:t>
            </a:r>
            <a:r>
              <a:rPr sz="1000" spc="5" dirty="0">
                <a:solidFill>
                  <a:srgbClr val="575756"/>
                </a:solidFill>
                <a:latin typeface="Segoe UI"/>
                <a:cs typeface="Segoe UI"/>
              </a:rPr>
              <a:t> </a:t>
            </a:r>
            <a:r>
              <a:rPr sz="1000" dirty="0">
                <a:solidFill>
                  <a:srgbClr val="575756"/>
                </a:solidFill>
                <a:latin typeface="Segoe UI"/>
                <a:cs typeface="Segoe UI"/>
              </a:rPr>
              <a:t>с </a:t>
            </a:r>
            <a:r>
              <a:rPr sz="1000" spc="5" dirty="0">
                <a:solidFill>
                  <a:srgbClr val="575756"/>
                </a:solidFill>
                <a:latin typeface="Segoe UI"/>
                <a:cs typeface="Segoe UI"/>
              </a:rPr>
              <a:t> </a:t>
            </a:r>
            <a:r>
              <a:rPr sz="1000" dirty="0">
                <a:solidFill>
                  <a:srgbClr val="575756"/>
                </a:solidFill>
                <a:latin typeface="Segoe UI"/>
                <a:cs typeface="Segoe UI"/>
              </a:rPr>
              <a:t>одним уровнем </a:t>
            </a:r>
            <a:r>
              <a:rPr sz="1000" spc="130" dirty="0">
                <a:solidFill>
                  <a:srgbClr val="575756"/>
                </a:solidFill>
                <a:latin typeface="Segoe UI"/>
                <a:cs typeface="Segoe UI"/>
              </a:rPr>
              <a:t> </a:t>
            </a:r>
            <a:r>
              <a:rPr sz="1000" dirty="0">
                <a:solidFill>
                  <a:srgbClr val="575756"/>
                </a:solidFill>
                <a:latin typeface="Segoe UI"/>
                <a:cs typeface="Segoe UI"/>
              </a:rPr>
              <a:t>образовательной </a:t>
            </a:r>
            <a:r>
              <a:rPr sz="1000" spc="130" dirty="0">
                <a:solidFill>
                  <a:srgbClr val="575756"/>
                </a:solidFill>
                <a:latin typeface="Segoe UI"/>
                <a:cs typeface="Segoe UI"/>
              </a:rPr>
              <a:t> </a:t>
            </a:r>
            <a:r>
              <a:rPr sz="1000" dirty="0">
                <a:solidFill>
                  <a:srgbClr val="575756"/>
                </a:solidFill>
                <a:latin typeface="Segoe UI"/>
                <a:cs typeface="Segoe UI"/>
              </a:rPr>
              <a:t>программы </a:t>
            </a:r>
            <a:r>
              <a:rPr sz="1000" spc="130" dirty="0">
                <a:solidFill>
                  <a:srgbClr val="575756"/>
                </a:solidFill>
                <a:latin typeface="Segoe UI"/>
                <a:cs typeface="Segoe UI"/>
              </a:rPr>
              <a:t> </a:t>
            </a:r>
            <a:r>
              <a:rPr sz="1000" dirty="0">
                <a:solidFill>
                  <a:srgbClr val="575756"/>
                </a:solidFill>
                <a:latin typeface="Segoe UI"/>
                <a:cs typeface="Segoe UI"/>
              </a:rPr>
              <a:t>в</a:t>
            </a:r>
            <a:endParaRPr sz="1000">
              <a:latin typeface="Segoe UI"/>
              <a:cs typeface="Segoe UI"/>
            </a:endParaRPr>
          </a:p>
        </p:txBody>
      </p:sp>
      <p:sp>
        <p:nvSpPr>
          <p:cNvPr id="43" name="object 43"/>
          <p:cNvSpPr txBox="1"/>
          <p:nvPr/>
        </p:nvSpPr>
        <p:spPr>
          <a:xfrm>
            <a:off x="6929126" y="2442997"/>
            <a:ext cx="177927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один малокомплектный класс</a:t>
            </a:r>
            <a:endParaRPr sz="1000">
              <a:latin typeface="Segoe UI"/>
              <a:cs typeface="Segoe UI"/>
            </a:endParaRPr>
          </a:p>
        </p:txBody>
      </p:sp>
      <p:sp>
        <p:nvSpPr>
          <p:cNvPr id="44" name="object 44"/>
          <p:cNvSpPr txBox="1"/>
          <p:nvPr/>
        </p:nvSpPr>
        <p:spPr>
          <a:xfrm>
            <a:off x="769245" y="2088159"/>
            <a:ext cx="3020695" cy="323850"/>
          </a:xfrm>
          <a:prstGeom prst="rect">
            <a:avLst/>
          </a:prstGeom>
        </p:spPr>
        <p:txBody>
          <a:bodyPr vert="horz" wrap="square" lIns="0" tIns="0" rIns="0" bIns="0" rtlCol="0">
            <a:spAutoFit/>
          </a:bodyPr>
          <a:lstStyle/>
          <a:p>
            <a:pPr marL="12700" marR="5080">
              <a:lnSpc>
                <a:spcPct val="112500"/>
              </a:lnSpc>
            </a:pPr>
            <a:r>
              <a:rPr sz="1000" spc="-25" dirty="0">
                <a:solidFill>
                  <a:srgbClr val="575756"/>
                </a:solidFill>
                <a:latin typeface="Segoe UI"/>
                <a:cs typeface="Segoe UI"/>
              </a:rPr>
              <a:t>Возможност</a:t>
            </a:r>
            <a:r>
              <a:rPr sz="1000" dirty="0">
                <a:solidFill>
                  <a:srgbClr val="575756"/>
                </a:solidFill>
                <a:latin typeface="Segoe UI"/>
                <a:cs typeface="Segoe UI"/>
              </a:rPr>
              <a:t>ь</a:t>
            </a:r>
            <a:r>
              <a:rPr sz="1000" spc="120" dirty="0">
                <a:solidFill>
                  <a:srgbClr val="575756"/>
                </a:solidFill>
                <a:latin typeface="Segoe UI"/>
                <a:cs typeface="Segoe UI"/>
              </a:rPr>
              <a:t> </a:t>
            </a:r>
            <a:r>
              <a:rPr sz="1000" spc="-25" dirty="0">
                <a:solidFill>
                  <a:srgbClr val="575756"/>
                </a:solidFill>
                <a:latin typeface="Segoe UI"/>
                <a:cs typeface="Segoe UI"/>
              </a:rPr>
              <a:t>организаци</a:t>
            </a:r>
            <a:r>
              <a:rPr sz="1000" dirty="0">
                <a:solidFill>
                  <a:srgbClr val="575756"/>
                </a:solidFill>
                <a:latin typeface="Segoe UI"/>
                <a:cs typeface="Segoe UI"/>
              </a:rPr>
              <a:t>и</a:t>
            </a:r>
            <a:r>
              <a:rPr sz="1000" spc="120" dirty="0">
                <a:solidFill>
                  <a:srgbClr val="575756"/>
                </a:solidFill>
                <a:latin typeface="Segoe UI"/>
                <a:cs typeface="Segoe UI"/>
              </a:rPr>
              <a:t> </a:t>
            </a:r>
            <a:r>
              <a:rPr sz="1000" spc="-25" dirty="0">
                <a:solidFill>
                  <a:srgbClr val="575756"/>
                </a:solidFill>
                <a:latin typeface="Segoe UI"/>
                <a:cs typeface="Segoe UI"/>
              </a:rPr>
              <a:t>ресурсно</a:t>
            </a:r>
            <a:r>
              <a:rPr sz="1000" dirty="0">
                <a:solidFill>
                  <a:srgbClr val="575756"/>
                </a:solidFill>
                <a:latin typeface="Segoe UI"/>
                <a:cs typeface="Segoe UI"/>
              </a:rPr>
              <a:t>й</a:t>
            </a:r>
            <a:r>
              <a:rPr sz="1000" spc="120" dirty="0">
                <a:solidFill>
                  <a:srgbClr val="575756"/>
                </a:solidFill>
                <a:latin typeface="Segoe UI"/>
                <a:cs typeface="Segoe UI"/>
              </a:rPr>
              <a:t> </a:t>
            </a:r>
            <a:r>
              <a:rPr sz="1000" spc="-25" dirty="0">
                <a:solidFill>
                  <a:srgbClr val="575756"/>
                </a:solidFill>
                <a:latin typeface="Segoe UI"/>
                <a:cs typeface="Segoe UI"/>
              </a:rPr>
              <a:t>зон</a:t>
            </a:r>
            <a:r>
              <a:rPr sz="1000" dirty="0">
                <a:solidFill>
                  <a:srgbClr val="575756"/>
                </a:solidFill>
                <a:latin typeface="Segoe UI"/>
                <a:cs typeface="Segoe UI"/>
              </a:rPr>
              <a:t>ы</a:t>
            </a:r>
            <a:r>
              <a:rPr sz="1000" spc="120" dirty="0">
                <a:solidFill>
                  <a:srgbClr val="575756"/>
                </a:solidFill>
                <a:latin typeface="Segoe UI"/>
                <a:cs typeface="Segoe UI"/>
              </a:rPr>
              <a:t> </a:t>
            </a:r>
            <a:r>
              <a:rPr sz="1000" dirty="0">
                <a:solidFill>
                  <a:srgbClr val="575756"/>
                </a:solidFill>
                <a:latin typeface="Segoe UI"/>
                <a:cs typeface="Segoe UI"/>
              </a:rPr>
              <a:t>—</a:t>
            </a:r>
            <a:r>
              <a:rPr sz="1000" spc="120" dirty="0">
                <a:solidFill>
                  <a:srgbClr val="575756"/>
                </a:solidFill>
                <a:latin typeface="Segoe UI"/>
                <a:cs typeface="Segoe UI"/>
              </a:rPr>
              <a:t> </a:t>
            </a:r>
            <a:r>
              <a:rPr sz="1000" spc="-25" dirty="0">
                <a:solidFill>
                  <a:srgbClr val="575756"/>
                </a:solidFill>
                <a:latin typeface="Segoe UI"/>
                <a:cs typeface="Segoe UI"/>
              </a:rPr>
              <a:t>про</a:t>
            </a:r>
            <a:r>
              <a:rPr sz="1000" spc="-5" dirty="0">
                <a:solidFill>
                  <a:srgbClr val="575756"/>
                </a:solidFill>
                <a:latin typeface="Segoe UI"/>
                <a:cs typeface="Segoe UI"/>
              </a:rPr>
              <a:t>- </a:t>
            </a:r>
            <a:r>
              <a:rPr sz="1000" spc="-25" dirty="0">
                <a:solidFill>
                  <a:srgbClr val="575756"/>
                </a:solidFill>
                <a:latin typeface="Segoe UI"/>
                <a:cs typeface="Segoe UI"/>
              </a:rPr>
              <a:t>странства</a:t>
            </a:r>
            <a:r>
              <a:rPr sz="1000" dirty="0">
                <a:solidFill>
                  <a:srgbClr val="575756"/>
                </a:solidFill>
                <a:latin typeface="Segoe UI"/>
                <a:cs typeface="Segoe UI"/>
              </a:rPr>
              <a:t>,</a:t>
            </a:r>
            <a:r>
              <a:rPr sz="1000" spc="-90" dirty="0">
                <a:solidFill>
                  <a:srgbClr val="575756"/>
                </a:solidFill>
                <a:latin typeface="Segoe UI"/>
                <a:cs typeface="Segoe UI"/>
              </a:rPr>
              <a:t> </a:t>
            </a:r>
            <a:r>
              <a:rPr sz="1000" spc="-25" dirty="0">
                <a:solidFill>
                  <a:srgbClr val="575756"/>
                </a:solidFill>
                <a:latin typeface="Segoe UI"/>
                <a:cs typeface="Segoe UI"/>
              </a:rPr>
              <a:t>гд</a:t>
            </a:r>
            <a:r>
              <a:rPr sz="1000" dirty="0">
                <a:solidFill>
                  <a:srgbClr val="575756"/>
                </a:solidFill>
                <a:latin typeface="Segoe UI"/>
                <a:cs typeface="Segoe UI"/>
              </a:rPr>
              <a:t>е</a:t>
            </a:r>
            <a:r>
              <a:rPr sz="1000" spc="-90" dirty="0">
                <a:solidFill>
                  <a:srgbClr val="575756"/>
                </a:solidFill>
                <a:latin typeface="Segoe UI"/>
                <a:cs typeface="Segoe UI"/>
              </a:rPr>
              <a:t> </a:t>
            </a:r>
            <a:r>
              <a:rPr sz="1000" spc="-25" dirty="0">
                <a:solidFill>
                  <a:srgbClr val="575756"/>
                </a:solidFill>
                <a:latin typeface="Segoe UI"/>
                <a:cs typeface="Segoe UI"/>
              </a:rPr>
              <a:t>дет</a:t>
            </a:r>
            <a:r>
              <a:rPr sz="1000" dirty="0">
                <a:solidFill>
                  <a:srgbClr val="575756"/>
                </a:solidFill>
                <a:latin typeface="Segoe UI"/>
                <a:cs typeface="Segoe UI"/>
              </a:rPr>
              <a:t>и</a:t>
            </a:r>
            <a:r>
              <a:rPr sz="1000" spc="-90" dirty="0">
                <a:solidFill>
                  <a:srgbClr val="575756"/>
                </a:solidFill>
                <a:latin typeface="Segoe UI"/>
                <a:cs typeface="Segoe UI"/>
              </a:rPr>
              <a:t> </a:t>
            </a:r>
            <a:r>
              <a:rPr sz="1000" dirty="0">
                <a:solidFill>
                  <a:srgbClr val="575756"/>
                </a:solidFill>
                <a:latin typeface="Segoe UI"/>
                <a:cs typeface="Segoe UI"/>
              </a:rPr>
              <a:t>с</a:t>
            </a:r>
            <a:r>
              <a:rPr sz="1000" spc="-90" dirty="0">
                <a:solidFill>
                  <a:srgbClr val="575756"/>
                </a:solidFill>
                <a:latin typeface="Segoe UI"/>
                <a:cs typeface="Segoe UI"/>
              </a:rPr>
              <a:t> </a:t>
            </a:r>
            <a:r>
              <a:rPr sz="1000" spc="-25" dirty="0">
                <a:solidFill>
                  <a:srgbClr val="575756"/>
                </a:solidFill>
                <a:latin typeface="Segoe UI"/>
                <a:cs typeface="Segoe UI"/>
              </a:rPr>
              <a:t>РА</a:t>
            </a:r>
            <a:r>
              <a:rPr sz="1000" dirty="0">
                <a:solidFill>
                  <a:srgbClr val="575756"/>
                </a:solidFill>
                <a:latin typeface="Segoe UI"/>
                <a:cs typeface="Segoe UI"/>
              </a:rPr>
              <a:t>С</a:t>
            </a:r>
            <a:r>
              <a:rPr sz="1000" spc="-90" dirty="0">
                <a:solidFill>
                  <a:srgbClr val="575756"/>
                </a:solidFill>
                <a:latin typeface="Segoe UI"/>
                <a:cs typeface="Segoe UI"/>
              </a:rPr>
              <a:t> </a:t>
            </a:r>
            <a:r>
              <a:rPr sz="1000" spc="-25" dirty="0">
                <a:solidFill>
                  <a:srgbClr val="575756"/>
                </a:solidFill>
                <a:latin typeface="Segoe UI"/>
                <a:cs typeface="Segoe UI"/>
              </a:rPr>
              <a:t>могу</a:t>
            </a:r>
            <a:r>
              <a:rPr sz="1000" dirty="0">
                <a:solidFill>
                  <a:srgbClr val="575756"/>
                </a:solidFill>
                <a:latin typeface="Segoe UI"/>
                <a:cs typeface="Segoe UI"/>
              </a:rPr>
              <a:t>т</a:t>
            </a:r>
            <a:r>
              <a:rPr sz="1000" spc="-90" dirty="0">
                <a:solidFill>
                  <a:srgbClr val="575756"/>
                </a:solidFill>
                <a:latin typeface="Segoe UI"/>
                <a:cs typeface="Segoe UI"/>
              </a:rPr>
              <a:t> </a:t>
            </a:r>
            <a:r>
              <a:rPr sz="1000" spc="-25" dirty="0">
                <a:solidFill>
                  <a:srgbClr val="575756"/>
                </a:solidFill>
                <a:latin typeface="Segoe UI"/>
                <a:cs typeface="Segoe UI"/>
              </a:rPr>
              <a:t>восполнят</a:t>
            </a:r>
            <a:r>
              <a:rPr sz="1000" dirty="0">
                <a:solidFill>
                  <a:srgbClr val="575756"/>
                </a:solidFill>
                <a:latin typeface="Segoe UI"/>
                <a:cs typeface="Segoe UI"/>
              </a:rPr>
              <a:t>ь</a:t>
            </a:r>
            <a:r>
              <a:rPr sz="1000" spc="-90" dirty="0">
                <a:solidFill>
                  <a:srgbClr val="575756"/>
                </a:solidFill>
                <a:latin typeface="Segoe UI"/>
                <a:cs typeface="Segoe UI"/>
              </a:rPr>
              <a:t> </a:t>
            </a:r>
            <a:r>
              <a:rPr sz="1000" spc="-25" dirty="0">
                <a:solidFill>
                  <a:srgbClr val="575756"/>
                </a:solidFill>
                <a:latin typeface="Segoe UI"/>
                <a:cs typeface="Segoe UI"/>
              </a:rPr>
              <a:t>сво</a:t>
            </a:r>
            <a:r>
              <a:rPr sz="1000" dirty="0">
                <a:solidFill>
                  <a:srgbClr val="575756"/>
                </a:solidFill>
                <a:latin typeface="Segoe UI"/>
                <a:cs typeface="Segoe UI"/>
              </a:rPr>
              <a:t>и</a:t>
            </a:r>
            <a:r>
              <a:rPr sz="1000" spc="-90" dirty="0">
                <a:solidFill>
                  <a:srgbClr val="575756"/>
                </a:solidFill>
                <a:latin typeface="Segoe UI"/>
                <a:cs typeface="Segoe UI"/>
              </a:rPr>
              <a:t> </a:t>
            </a:r>
            <a:r>
              <a:rPr sz="1000" spc="-25" dirty="0">
                <a:solidFill>
                  <a:srgbClr val="575756"/>
                </a:solidFill>
                <a:latin typeface="Segoe UI"/>
                <a:cs typeface="Segoe UI"/>
              </a:rPr>
              <a:t>учеб</a:t>
            </a:r>
            <a:r>
              <a:rPr sz="1000" spc="-5" dirty="0">
                <a:solidFill>
                  <a:srgbClr val="575756"/>
                </a:solidFill>
                <a:latin typeface="Segoe UI"/>
                <a:cs typeface="Segoe UI"/>
              </a:rPr>
              <a:t>-</a:t>
            </a:r>
            <a:endParaRPr sz="1000">
              <a:latin typeface="Segoe UI"/>
              <a:cs typeface="Segoe UI"/>
            </a:endParaRPr>
          </a:p>
        </p:txBody>
      </p:sp>
      <p:sp>
        <p:nvSpPr>
          <p:cNvPr id="45" name="object 45"/>
          <p:cNvSpPr/>
          <p:nvPr/>
        </p:nvSpPr>
        <p:spPr>
          <a:xfrm>
            <a:off x="772953" y="4279531"/>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46" name="object 46"/>
          <p:cNvSpPr/>
          <p:nvPr/>
        </p:nvSpPr>
        <p:spPr>
          <a:xfrm>
            <a:off x="772953" y="4279531"/>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47" name="object 47"/>
          <p:cNvSpPr/>
          <p:nvPr/>
        </p:nvSpPr>
        <p:spPr>
          <a:xfrm>
            <a:off x="772953" y="4460849"/>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48" name="object 48"/>
          <p:cNvSpPr/>
          <p:nvPr/>
        </p:nvSpPr>
        <p:spPr>
          <a:xfrm>
            <a:off x="772953" y="4460849"/>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49" name="object 49"/>
          <p:cNvSpPr/>
          <p:nvPr/>
        </p:nvSpPr>
        <p:spPr>
          <a:xfrm>
            <a:off x="772953" y="4648234"/>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50" name="object 50"/>
          <p:cNvSpPr/>
          <p:nvPr/>
        </p:nvSpPr>
        <p:spPr>
          <a:xfrm>
            <a:off x="772953" y="4648234"/>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51" name="object 51"/>
          <p:cNvSpPr/>
          <p:nvPr/>
        </p:nvSpPr>
        <p:spPr>
          <a:xfrm>
            <a:off x="772953" y="4835622"/>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52" name="object 52"/>
          <p:cNvSpPr/>
          <p:nvPr/>
        </p:nvSpPr>
        <p:spPr>
          <a:xfrm>
            <a:off x="772953" y="4835622"/>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53" name="object 53"/>
          <p:cNvSpPr/>
          <p:nvPr/>
        </p:nvSpPr>
        <p:spPr>
          <a:xfrm>
            <a:off x="772953" y="5009370"/>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54" name="object 54"/>
          <p:cNvSpPr/>
          <p:nvPr/>
        </p:nvSpPr>
        <p:spPr>
          <a:xfrm>
            <a:off x="772953" y="5009370"/>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55" name="object 55"/>
          <p:cNvSpPr/>
          <p:nvPr/>
        </p:nvSpPr>
        <p:spPr>
          <a:xfrm>
            <a:off x="4212546" y="2765159"/>
            <a:ext cx="1957705" cy="2695575"/>
          </a:xfrm>
          <a:custGeom>
            <a:avLst/>
            <a:gdLst/>
            <a:ahLst/>
            <a:cxnLst/>
            <a:rect l="l" t="t" r="r" b="b"/>
            <a:pathLst>
              <a:path w="1957704" h="2695575">
                <a:moveTo>
                  <a:pt x="978801" y="0"/>
                </a:moveTo>
                <a:lnTo>
                  <a:pt x="0" y="2695498"/>
                </a:lnTo>
                <a:lnTo>
                  <a:pt x="1957603" y="2695498"/>
                </a:lnTo>
                <a:lnTo>
                  <a:pt x="978801" y="0"/>
                </a:lnTo>
                <a:close/>
              </a:path>
            </a:pathLst>
          </a:custGeom>
          <a:solidFill>
            <a:srgbClr val="C6C6C6"/>
          </a:solidFill>
        </p:spPr>
        <p:txBody>
          <a:bodyPr wrap="square" lIns="0" tIns="0" rIns="0" bIns="0" rtlCol="0"/>
          <a:lstStyle/>
          <a:p>
            <a:endParaRPr/>
          </a:p>
        </p:txBody>
      </p:sp>
      <p:sp>
        <p:nvSpPr>
          <p:cNvPr id="56" name="object 56"/>
          <p:cNvSpPr/>
          <p:nvPr/>
        </p:nvSpPr>
        <p:spPr>
          <a:xfrm>
            <a:off x="4036887" y="2259736"/>
            <a:ext cx="881009" cy="729234"/>
          </a:xfrm>
          <a:prstGeom prst="rect">
            <a:avLst/>
          </a:prstGeom>
          <a:blipFill>
            <a:blip r:embed="rId4" cstate="print"/>
            <a:stretch>
              <a:fillRect/>
            </a:stretch>
          </a:blipFill>
        </p:spPr>
        <p:txBody>
          <a:bodyPr wrap="square" lIns="0" tIns="0" rIns="0" bIns="0" rtlCol="0"/>
          <a:lstStyle/>
          <a:p>
            <a:endParaRPr/>
          </a:p>
        </p:txBody>
      </p:sp>
      <p:sp>
        <p:nvSpPr>
          <p:cNvPr id="58" name="object 58"/>
          <p:cNvSpPr/>
          <p:nvPr/>
        </p:nvSpPr>
        <p:spPr>
          <a:xfrm>
            <a:off x="5463872" y="2207767"/>
            <a:ext cx="1202192" cy="977011"/>
          </a:xfrm>
          <a:prstGeom prst="rect">
            <a:avLst/>
          </a:prstGeom>
          <a:blipFill>
            <a:blip r:embed="rId5" cstate="print"/>
            <a:stretch>
              <a:fillRect/>
            </a:stretch>
          </a:blipFill>
        </p:spPr>
        <p:txBody>
          <a:bodyPr wrap="square" lIns="0" tIns="0" rIns="0" bIns="0" rtlCol="0"/>
          <a:lstStyle/>
          <a:p>
            <a:endParaRPr/>
          </a:p>
        </p:txBody>
      </p:sp>
      <p:sp>
        <p:nvSpPr>
          <p:cNvPr id="59" name="object 59"/>
          <p:cNvSpPr txBox="1"/>
          <p:nvPr/>
        </p:nvSpPr>
        <p:spPr>
          <a:xfrm>
            <a:off x="767692" y="2431059"/>
            <a:ext cx="3022600" cy="737235"/>
          </a:xfrm>
          <a:prstGeom prst="rect">
            <a:avLst/>
          </a:prstGeom>
        </p:spPr>
        <p:txBody>
          <a:bodyPr vert="horz" wrap="square" lIns="0" tIns="0" rIns="0" bIns="0" rtlCol="0">
            <a:spAutoFit/>
          </a:bodyPr>
          <a:lstStyle/>
          <a:p>
            <a:pPr marL="13970" algn="just">
              <a:lnSpc>
                <a:spcPct val="100000"/>
              </a:lnSpc>
            </a:pPr>
            <a:r>
              <a:rPr sz="1000" spc="-25" dirty="0">
                <a:solidFill>
                  <a:srgbClr val="575756"/>
                </a:solidFill>
                <a:latin typeface="Segoe UI"/>
                <a:cs typeface="Segoe UI"/>
              </a:rPr>
              <a:t>ны</a:t>
            </a:r>
            <a:r>
              <a:rPr sz="1000" dirty="0">
                <a:solidFill>
                  <a:srgbClr val="575756"/>
                </a:solidFill>
                <a:latin typeface="Segoe UI"/>
                <a:cs typeface="Segoe UI"/>
              </a:rPr>
              <a:t>е</a:t>
            </a:r>
            <a:r>
              <a:rPr sz="1000" spc="-50" dirty="0">
                <a:solidFill>
                  <a:srgbClr val="575756"/>
                </a:solidFill>
                <a:latin typeface="Segoe UI"/>
                <a:cs typeface="Segoe UI"/>
              </a:rPr>
              <a:t> </a:t>
            </a:r>
            <a:r>
              <a:rPr sz="1000" dirty="0">
                <a:solidFill>
                  <a:srgbClr val="575756"/>
                </a:solidFill>
                <a:latin typeface="Segoe UI"/>
                <a:cs typeface="Segoe UI"/>
              </a:rPr>
              <a:t>и</a:t>
            </a:r>
            <a:r>
              <a:rPr sz="1000" spc="-50" dirty="0">
                <a:solidFill>
                  <a:srgbClr val="575756"/>
                </a:solidFill>
                <a:latin typeface="Segoe UI"/>
                <a:cs typeface="Segoe UI"/>
              </a:rPr>
              <a:t> </a:t>
            </a:r>
            <a:r>
              <a:rPr sz="1000" spc="-25" dirty="0">
                <a:solidFill>
                  <a:srgbClr val="575756"/>
                </a:solidFill>
                <a:latin typeface="Segoe UI"/>
                <a:cs typeface="Segoe UI"/>
              </a:rPr>
              <a:t>эмоциональны</a:t>
            </a:r>
            <a:r>
              <a:rPr sz="1000" dirty="0">
                <a:solidFill>
                  <a:srgbClr val="575756"/>
                </a:solidFill>
                <a:latin typeface="Segoe UI"/>
                <a:cs typeface="Segoe UI"/>
              </a:rPr>
              <a:t>е</a:t>
            </a:r>
            <a:r>
              <a:rPr sz="1000" spc="-50" dirty="0">
                <a:solidFill>
                  <a:srgbClr val="575756"/>
                </a:solidFill>
                <a:latin typeface="Segoe UI"/>
                <a:cs typeface="Segoe UI"/>
              </a:rPr>
              <a:t> </a:t>
            </a:r>
            <a:r>
              <a:rPr sz="1000" spc="-25" dirty="0">
                <a:solidFill>
                  <a:srgbClr val="575756"/>
                </a:solidFill>
                <a:latin typeface="Segoe UI"/>
                <a:cs typeface="Segoe UI"/>
              </a:rPr>
              <a:t>дефициты</a:t>
            </a:r>
            <a:endParaRPr sz="1000">
              <a:latin typeface="Segoe UI"/>
              <a:cs typeface="Segoe UI"/>
            </a:endParaRPr>
          </a:p>
          <a:p>
            <a:pPr marL="12700" marR="5080" algn="just">
              <a:lnSpc>
                <a:spcPct val="112500"/>
              </a:lnSpc>
              <a:spcBef>
                <a:spcPts val="555"/>
              </a:spcBef>
            </a:pPr>
            <a:r>
              <a:rPr sz="1000" spc="-25" dirty="0">
                <a:solidFill>
                  <a:srgbClr val="575756"/>
                </a:solidFill>
                <a:latin typeface="Segoe UI"/>
                <a:cs typeface="Segoe UI"/>
              </a:rPr>
              <a:t>Возможност</a:t>
            </a:r>
            <a:r>
              <a:rPr sz="1000" dirty="0">
                <a:solidFill>
                  <a:srgbClr val="575756"/>
                </a:solidFill>
                <a:latin typeface="Segoe UI"/>
                <a:cs typeface="Segoe UI"/>
              </a:rPr>
              <a:t>ь</a:t>
            </a:r>
            <a:r>
              <a:rPr sz="1000" spc="-40" dirty="0">
                <a:solidFill>
                  <a:srgbClr val="575756"/>
                </a:solidFill>
                <a:latin typeface="Segoe UI"/>
                <a:cs typeface="Segoe UI"/>
              </a:rPr>
              <a:t> </a:t>
            </a:r>
            <a:r>
              <a:rPr sz="1000" spc="-25" dirty="0">
                <a:solidFill>
                  <a:srgbClr val="575756"/>
                </a:solidFill>
                <a:latin typeface="Segoe UI"/>
                <a:cs typeface="Segoe UI"/>
              </a:rPr>
              <a:t>зачислени</a:t>
            </a:r>
            <a:r>
              <a:rPr sz="1000" dirty="0">
                <a:solidFill>
                  <a:srgbClr val="575756"/>
                </a:solidFill>
                <a:latin typeface="Segoe UI"/>
                <a:cs typeface="Segoe UI"/>
              </a:rPr>
              <a:t>я</a:t>
            </a:r>
            <a:r>
              <a:rPr sz="1000" spc="-40" dirty="0">
                <a:solidFill>
                  <a:srgbClr val="575756"/>
                </a:solidFill>
                <a:latin typeface="Segoe UI"/>
                <a:cs typeface="Segoe UI"/>
              </a:rPr>
              <a:t> </a:t>
            </a:r>
            <a:r>
              <a:rPr sz="1000" spc="-25" dirty="0">
                <a:solidFill>
                  <a:srgbClr val="575756"/>
                </a:solidFill>
                <a:latin typeface="Segoe UI"/>
                <a:cs typeface="Segoe UI"/>
              </a:rPr>
              <a:t>дете</a:t>
            </a:r>
            <a:r>
              <a:rPr sz="1000" dirty="0">
                <a:solidFill>
                  <a:srgbClr val="575756"/>
                </a:solidFill>
                <a:latin typeface="Segoe UI"/>
                <a:cs typeface="Segoe UI"/>
              </a:rPr>
              <a:t>й</a:t>
            </a:r>
            <a:r>
              <a:rPr sz="1000" spc="-40" dirty="0">
                <a:solidFill>
                  <a:srgbClr val="575756"/>
                </a:solidFill>
                <a:latin typeface="Segoe UI"/>
                <a:cs typeface="Segoe UI"/>
              </a:rPr>
              <a:t> </a:t>
            </a:r>
            <a:r>
              <a:rPr sz="1000" dirty="0">
                <a:solidFill>
                  <a:srgbClr val="575756"/>
                </a:solidFill>
                <a:latin typeface="Segoe UI"/>
                <a:cs typeface="Segoe UI"/>
              </a:rPr>
              <a:t>с</a:t>
            </a:r>
            <a:r>
              <a:rPr sz="1000" spc="-40" dirty="0">
                <a:solidFill>
                  <a:srgbClr val="575756"/>
                </a:solidFill>
                <a:latin typeface="Segoe UI"/>
                <a:cs typeface="Segoe UI"/>
              </a:rPr>
              <a:t> </a:t>
            </a:r>
            <a:r>
              <a:rPr sz="1000" spc="-25" dirty="0">
                <a:solidFill>
                  <a:srgbClr val="575756"/>
                </a:solidFill>
                <a:latin typeface="Segoe UI"/>
                <a:cs typeface="Segoe UI"/>
              </a:rPr>
              <a:t>РА</a:t>
            </a:r>
            <a:r>
              <a:rPr sz="1000" dirty="0">
                <a:solidFill>
                  <a:srgbClr val="575756"/>
                </a:solidFill>
                <a:latin typeface="Segoe UI"/>
                <a:cs typeface="Segoe UI"/>
              </a:rPr>
              <a:t>С</a:t>
            </a:r>
            <a:r>
              <a:rPr sz="1000" spc="-40" dirty="0">
                <a:solidFill>
                  <a:srgbClr val="575756"/>
                </a:solidFill>
                <a:latin typeface="Segoe UI"/>
                <a:cs typeface="Segoe UI"/>
              </a:rPr>
              <a:t> </a:t>
            </a:r>
            <a:r>
              <a:rPr sz="1000" dirty="0">
                <a:solidFill>
                  <a:srgbClr val="575756"/>
                </a:solidFill>
                <a:latin typeface="Segoe UI"/>
                <a:cs typeface="Segoe UI"/>
              </a:rPr>
              <a:t>в</a:t>
            </a:r>
            <a:r>
              <a:rPr sz="1000" spc="-40" dirty="0">
                <a:solidFill>
                  <a:srgbClr val="575756"/>
                </a:solidFill>
                <a:latin typeface="Segoe UI"/>
                <a:cs typeface="Segoe UI"/>
              </a:rPr>
              <a:t> </a:t>
            </a:r>
            <a:r>
              <a:rPr sz="1000" spc="-25" dirty="0">
                <a:solidFill>
                  <a:srgbClr val="575756"/>
                </a:solidFill>
                <a:latin typeface="Segoe UI"/>
                <a:cs typeface="Segoe UI"/>
              </a:rPr>
              <a:t>общеобразо</a:t>
            </a:r>
            <a:r>
              <a:rPr sz="1000" spc="-5" dirty="0">
                <a:solidFill>
                  <a:srgbClr val="575756"/>
                </a:solidFill>
                <a:latin typeface="Segoe UI"/>
                <a:cs typeface="Segoe UI"/>
              </a:rPr>
              <a:t>- </a:t>
            </a:r>
            <a:r>
              <a:rPr sz="1000" spc="-25" dirty="0">
                <a:solidFill>
                  <a:srgbClr val="575756"/>
                </a:solidFill>
                <a:latin typeface="Segoe UI"/>
                <a:cs typeface="Segoe UI"/>
              </a:rPr>
              <a:t>вательны</a:t>
            </a:r>
            <a:r>
              <a:rPr sz="1000" dirty="0">
                <a:solidFill>
                  <a:srgbClr val="575756"/>
                </a:solidFill>
                <a:latin typeface="Segoe UI"/>
                <a:cs typeface="Segoe UI"/>
              </a:rPr>
              <a:t>е</a:t>
            </a:r>
            <a:r>
              <a:rPr sz="1000" spc="-15" dirty="0">
                <a:solidFill>
                  <a:srgbClr val="575756"/>
                </a:solidFill>
                <a:latin typeface="Segoe UI"/>
                <a:cs typeface="Segoe UI"/>
              </a:rPr>
              <a:t> </a:t>
            </a:r>
            <a:r>
              <a:rPr sz="1000" spc="-25" dirty="0">
                <a:solidFill>
                  <a:srgbClr val="575756"/>
                </a:solidFill>
                <a:latin typeface="Segoe UI"/>
                <a:cs typeface="Segoe UI"/>
              </a:rPr>
              <a:t>класс</a:t>
            </a:r>
            <a:r>
              <a:rPr sz="1000" dirty="0">
                <a:solidFill>
                  <a:srgbClr val="575756"/>
                </a:solidFill>
                <a:latin typeface="Segoe UI"/>
                <a:cs typeface="Segoe UI"/>
              </a:rPr>
              <a:t>ы</a:t>
            </a:r>
            <a:r>
              <a:rPr sz="1000" spc="-15" dirty="0">
                <a:solidFill>
                  <a:srgbClr val="575756"/>
                </a:solidFill>
                <a:latin typeface="Segoe UI"/>
                <a:cs typeface="Segoe UI"/>
              </a:rPr>
              <a:t> </a:t>
            </a:r>
            <a:r>
              <a:rPr sz="1000" dirty="0">
                <a:solidFill>
                  <a:srgbClr val="575756"/>
                </a:solidFill>
                <a:latin typeface="Segoe UI"/>
                <a:cs typeface="Segoe UI"/>
              </a:rPr>
              <a:t>с</a:t>
            </a:r>
            <a:r>
              <a:rPr sz="1000" spc="-15" dirty="0">
                <a:solidFill>
                  <a:srgbClr val="575756"/>
                </a:solidFill>
                <a:latin typeface="Segoe UI"/>
                <a:cs typeface="Segoe UI"/>
              </a:rPr>
              <a:t> </a:t>
            </a:r>
            <a:r>
              <a:rPr sz="1000" spc="-25" dirty="0">
                <a:solidFill>
                  <a:srgbClr val="575756"/>
                </a:solidFill>
                <a:latin typeface="Segoe UI"/>
                <a:cs typeface="Segoe UI"/>
              </a:rPr>
              <a:t>перспективо</a:t>
            </a:r>
            <a:r>
              <a:rPr sz="1000" dirty="0">
                <a:solidFill>
                  <a:srgbClr val="575756"/>
                </a:solidFill>
                <a:latin typeface="Segoe UI"/>
                <a:cs typeface="Segoe UI"/>
              </a:rPr>
              <a:t>й</a:t>
            </a:r>
            <a:r>
              <a:rPr sz="1000" spc="-15" dirty="0">
                <a:solidFill>
                  <a:srgbClr val="575756"/>
                </a:solidFill>
                <a:latin typeface="Segoe UI"/>
                <a:cs typeface="Segoe UI"/>
              </a:rPr>
              <a:t> </a:t>
            </a:r>
            <a:r>
              <a:rPr sz="1000" spc="-25" dirty="0">
                <a:solidFill>
                  <a:srgbClr val="575756"/>
                </a:solidFill>
                <a:latin typeface="Segoe UI"/>
                <a:cs typeface="Segoe UI"/>
              </a:rPr>
              <a:t>последующег</a:t>
            </a:r>
            <a:r>
              <a:rPr sz="1000" dirty="0">
                <a:solidFill>
                  <a:srgbClr val="575756"/>
                </a:solidFill>
                <a:latin typeface="Segoe UI"/>
                <a:cs typeface="Segoe UI"/>
              </a:rPr>
              <a:t>о</a:t>
            </a:r>
            <a:r>
              <a:rPr sz="1000" spc="-15" dirty="0">
                <a:solidFill>
                  <a:srgbClr val="575756"/>
                </a:solidFill>
                <a:latin typeface="Segoe UI"/>
                <a:cs typeface="Segoe UI"/>
              </a:rPr>
              <a:t> </a:t>
            </a:r>
            <a:r>
              <a:rPr sz="1000" spc="-25" dirty="0">
                <a:solidFill>
                  <a:srgbClr val="575756"/>
                </a:solidFill>
                <a:latin typeface="Segoe UI"/>
                <a:cs typeface="Segoe UI"/>
              </a:rPr>
              <a:t>пе</a:t>
            </a:r>
            <a:r>
              <a:rPr sz="1000" spc="-5" dirty="0">
                <a:solidFill>
                  <a:srgbClr val="575756"/>
                </a:solidFill>
                <a:latin typeface="Segoe UI"/>
                <a:cs typeface="Segoe UI"/>
              </a:rPr>
              <a:t>- </a:t>
            </a:r>
            <a:r>
              <a:rPr sz="1000" spc="-25" dirty="0">
                <a:solidFill>
                  <a:srgbClr val="575756"/>
                </a:solidFill>
                <a:latin typeface="Segoe UI"/>
                <a:cs typeface="Segoe UI"/>
              </a:rPr>
              <a:t>реход</a:t>
            </a:r>
            <a:r>
              <a:rPr sz="1000" dirty="0">
                <a:solidFill>
                  <a:srgbClr val="575756"/>
                </a:solidFill>
                <a:latin typeface="Segoe UI"/>
                <a:cs typeface="Segoe UI"/>
              </a:rPr>
              <a:t>а</a:t>
            </a:r>
            <a:r>
              <a:rPr sz="1000" spc="-50" dirty="0">
                <a:solidFill>
                  <a:srgbClr val="575756"/>
                </a:solidFill>
                <a:latin typeface="Segoe UI"/>
                <a:cs typeface="Segoe UI"/>
              </a:rPr>
              <a:t> </a:t>
            </a:r>
            <a:r>
              <a:rPr sz="1000" dirty="0">
                <a:solidFill>
                  <a:srgbClr val="575756"/>
                </a:solidFill>
                <a:latin typeface="Segoe UI"/>
                <a:cs typeface="Segoe UI"/>
              </a:rPr>
              <a:t>в</a:t>
            </a:r>
            <a:r>
              <a:rPr sz="1000" spc="-50" dirty="0">
                <a:solidFill>
                  <a:srgbClr val="575756"/>
                </a:solidFill>
                <a:latin typeface="Segoe UI"/>
                <a:cs typeface="Segoe UI"/>
              </a:rPr>
              <a:t> </a:t>
            </a:r>
            <a:r>
              <a:rPr sz="1000" spc="-25" dirty="0">
                <a:solidFill>
                  <a:srgbClr val="575756"/>
                </a:solidFill>
                <a:latin typeface="Segoe UI"/>
                <a:cs typeface="Segoe UI"/>
              </a:rPr>
              <a:t>полну</a:t>
            </a:r>
            <a:r>
              <a:rPr sz="1000" dirty="0">
                <a:solidFill>
                  <a:srgbClr val="575756"/>
                </a:solidFill>
                <a:latin typeface="Segoe UI"/>
                <a:cs typeface="Segoe UI"/>
              </a:rPr>
              <a:t>ю</a:t>
            </a:r>
            <a:r>
              <a:rPr sz="1000" spc="-50" dirty="0">
                <a:solidFill>
                  <a:srgbClr val="575756"/>
                </a:solidFill>
                <a:latin typeface="Segoe UI"/>
                <a:cs typeface="Segoe UI"/>
              </a:rPr>
              <a:t> </a:t>
            </a:r>
            <a:r>
              <a:rPr sz="1000" spc="-25" dirty="0">
                <a:solidFill>
                  <a:srgbClr val="575756"/>
                </a:solidFill>
                <a:latin typeface="Segoe UI"/>
                <a:cs typeface="Segoe UI"/>
              </a:rPr>
              <a:t>инклюзию</a:t>
            </a:r>
            <a:endParaRPr sz="1000">
              <a:latin typeface="Segoe UI"/>
              <a:cs typeface="Segoe UI"/>
            </a:endParaRPr>
          </a:p>
        </p:txBody>
      </p:sp>
      <p:sp>
        <p:nvSpPr>
          <p:cNvPr id="60" name="object 60"/>
          <p:cNvSpPr txBox="1"/>
          <p:nvPr/>
        </p:nvSpPr>
        <p:spPr>
          <a:xfrm>
            <a:off x="5741930" y="3374161"/>
            <a:ext cx="3746500" cy="152400"/>
          </a:xfrm>
          <a:prstGeom prst="rect">
            <a:avLst/>
          </a:prstGeom>
        </p:spPr>
        <p:txBody>
          <a:bodyPr vert="horz" wrap="square" lIns="0" tIns="0" rIns="0" bIns="0" rtlCol="0">
            <a:spAutoFit/>
          </a:bodyPr>
          <a:lstStyle/>
          <a:p>
            <a:pPr marL="12700">
              <a:lnSpc>
                <a:spcPct val="100000"/>
              </a:lnSpc>
            </a:pPr>
            <a:r>
              <a:rPr sz="1000" dirty="0">
                <a:solidFill>
                  <a:srgbClr val="575756"/>
                </a:solidFill>
                <a:latin typeface="Segoe UI"/>
                <a:cs typeface="Segoe UI"/>
              </a:rPr>
              <a:t>Не</a:t>
            </a:r>
            <a:r>
              <a:rPr sz="1000" spc="35" dirty="0">
                <a:solidFill>
                  <a:srgbClr val="575756"/>
                </a:solidFill>
                <a:latin typeface="Segoe UI"/>
                <a:cs typeface="Segoe UI"/>
              </a:rPr>
              <a:t> </a:t>
            </a:r>
            <a:r>
              <a:rPr sz="1000" dirty="0">
                <a:solidFill>
                  <a:srgbClr val="575756"/>
                </a:solidFill>
                <a:latin typeface="Segoe UI"/>
                <a:cs typeface="Segoe UI"/>
              </a:rPr>
              <a:t>огр</a:t>
            </a:r>
            <a:r>
              <a:rPr sz="1000" spc="-5" dirty="0">
                <a:solidFill>
                  <a:srgbClr val="575756"/>
                </a:solidFill>
                <a:latin typeface="Segoe UI"/>
                <a:cs typeface="Segoe UI"/>
              </a:rPr>
              <a:t>а</a:t>
            </a:r>
            <a:r>
              <a:rPr sz="1000" dirty="0">
                <a:solidFill>
                  <a:srgbClr val="575756"/>
                </a:solidFill>
                <a:latin typeface="Segoe UI"/>
                <a:cs typeface="Segoe UI"/>
              </a:rPr>
              <a:t>ничивает</a:t>
            </a:r>
            <a:r>
              <a:rPr sz="1000" spc="35" dirty="0">
                <a:solidFill>
                  <a:srgbClr val="575756"/>
                </a:solidFill>
                <a:latin typeface="Segoe UI"/>
                <a:cs typeface="Segoe UI"/>
              </a:rPr>
              <a:t> </a:t>
            </a:r>
            <a:r>
              <a:rPr sz="1000" dirty="0">
                <a:solidFill>
                  <a:srgbClr val="575756"/>
                </a:solidFill>
                <a:latin typeface="Segoe UI"/>
                <a:cs typeface="Segoe UI"/>
              </a:rPr>
              <a:t>обучающихся</a:t>
            </a:r>
            <a:r>
              <a:rPr sz="1000" spc="35" dirty="0">
                <a:solidFill>
                  <a:srgbClr val="575756"/>
                </a:solidFill>
                <a:latin typeface="Segoe UI"/>
                <a:cs typeface="Segoe UI"/>
              </a:rPr>
              <a:t> </a:t>
            </a:r>
            <a:r>
              <a:rPr sz="1000" dirty="0">
                <a:solidFill>
                  <a:srgbClr val="575756"/>
                </a:solidFill>
                <a:latin typeface="Segoe UI"/>
                <a:cs typeface="Segoe UI"/>
              </a:rPr>
              <a:t>в</a:t>
            </a:r>
            <a:r>
              <a:rPr sz="1000" spc="35" dirty="0">
                <a:solidFill>
                  <a:srgbClr val="575756"/>
                </a:solidFill>
                <a:latin typeface="Segoe UI"/>
                <a:cs typeface="Segoe UI"/>
              </a:rPr>
              <a:t> </a:t>
            </a:r>
            <a:r>
              <a:rPr sz="1000" dirty="0">
                <a:solidFill>
                  <a:srgbClr val="575756"/>
                </a:solidFill>
                <a:latin typeface="Segoe UI"/>
                <a:cs typeface="Segoe UI"/>
              </a:rPr>
              <a:t>инклюзии</a:t>
            </a:r>
            <a:r>
              <a:rPr sz="1000" spc="35" dirty="0">
                <a:solidFill>
                  <a:srgbClr val="575756"/>
                </a:solidFill>
                <a:latin typeface="Segoe UI"/>
                <a:cs typeface="Segoe UI"/>
              </a:rPr>
              <a:t> </a:t>
            </a:r>
            <a:r>
              <a:rPr sz="1000" dirty="0">
                <a:solidFill>
                  <a:srgbClr val="575756"/>
                </a:solidFill>
                <a:latin typeface="Segoe UI"/>
                <a:cs typeface="Segoe UI"/>
              </a:rPr>
              <a:t>в</a:t>
            </a:r>
            <a:r>
              <a:rPr sz="1000" spc="35" dirty="0">
                <a:solidFill>
                  <a:srgbClr val="575756"/>
                </a:solidFill>
                <a:latin typeface="Segoe UI"/>
                <a:cs typeface="Segoe UI"/>
              </a:rPr>
              <a:t> </a:t>
            </a:r>
            <a:r>
              <a:rPr sz="1000" dirty="0">
                <a:solidFill>
                  <a:srgbClr val="575756"/>
                </a:solidFill>
                <a:latin typeface="Segoe UI"/>
                <a:cs typeface="Segoe UI"/>
              </a:rPr>
              <a:t>урочную</a:t>
            </a:r>
            <a:r>
              <a:rPr sz="1000" spc="35" dirty="0">
                <a:solidFill>
                  <a:srgbClr val="575756"/>
                </a:solidFill>
                <a:latin typeface="Segoe UI"/>
                <a:cs typeface="Segoe UI"/>
              </a:rPr>
              <a:t> </a:t>
            </a:r>
            <a:r>
              <a:rPr sz="1000" dirty="0">
                <a:solidFill>
                  <a:srgbClr val="575756"/>
                </a:solidFill>
                <a:latin typeface="Segoe UI"/>
                <a:cs typeface="Segoe UI"/>
              </a:rPr>
              <a:t>и</a:t>
            </a:r>
            <a:r>
              <a:rPr sz="1000" spc="35" dirty="0">
                <a:solidFill>
                  <a:srgbClr val="575756"/>
                </a:solidFill>
                <a:latin typeface="Segoe UI"/>
                <a:cs typeface="Segoe UI"/>
              </a:rPr>
              <a:t> </a:t>
            </a:r>
            <a:r>
              <a:rPr sz="1000" dirty="0">
                <a:solidFill>
                  <a:srgbClr val="575756"/>
                </a:solidFill>
                <a:latin typeface="Segoe UI"/>
                <a:cs typeface="Segoe UI"/>
              </a:rPr>
              <a:t>внеу</a:t>
            </a:r>
            <a:r>
              <a:rPr sz="1000" spc="-5" dirty="0">
                <a:solidFill>
                  <a:srgbClr val="575756"/>
                </a:solidFill>
                <a:latin typeface="Segoe UI"/>
                <a:cs typeface="Segoe UI"/>
              </a:rPr>
              <a:t>-</a:t>
            </a:r>
            <a:endParaRPr sz="1000">
              <a:latin typeface="Segoe UI"/>
              <a:cs typeface="Segoe UI"/>
            </a:endParaRPr>
          </a:p>
        </p:txBody>
      </p:sp>
      <p:sp>
        <p:nvSpPr>
          <p:cNvPr id="61" name="object 61"/>
          <p:cNvSpPr/>
          <p:nvPr/>
        </p:nvSpPr>
        <p:spPr>
          <a:xfrm>
            <a:off x="671089" y="2003457"/>
            <a:ext cx="0" cy="272415"/>
          </a:xfrm>
          <a:custGeom>
            <a:avLst/>
            <a:gdLst/>
            <a:ahLst/>
            <a:cxnLst/>
            <a:rect l="l" t="t" r="r" b="b"/>
            <a:pathLst>
              <a:path h="272414">
                <a:moveTo>
                  <a:pt x="0" y="0"/>
                </a:moveTo>
                <a:lnTo>
                  <a:pt x="0" y="272059"/>
                </a:lnTo>
              </a:path>
            </a:pathLst>
          </a:custGeom>
          <a:ln w="25400">
            <a:solidFill>
              <a:srgbClr val="F07E2F"/>
            </a:solidFill>
          </a:ln>
        </p:spPr>
        <p:txBody>
          <a:bodyPr wrap="square" lIns="0" tIns="0" rIns="0" bIns="0" rtlCol="0"/>
          <a:lstStyle/>
          <a:p>
            <a:endParaRPr/>
          </a:p>
        </p:txBody>
      </p:sp>
      <p:sp>
        <p:nvSpPr>
          <p:cNvPr id="62" name="object 62"/>
          <p:cNvSpPr/>
          <p:nvPr/>
        </p:nvSpPr>
        <p:spPr>
          <a:xfrm>
            <a:off x="631505" y="2310232"/>
            <a:ext cx="78740" cy="78105"/>
          </a:xfrm>
          <a:custGeom>
            <a:avLst/>
            <a:gdLst/>
            <a:ahLst/>
            <a:cxnLst/>
            <a:rect l="l" t="t" r="r" b="b"/>
            <a:pathLst>
              <a:path w="78740" h="78105">
                <a:moveTo>
                  <a:pt x="49868" y="0"/>
                </a:moveTo>
                <a:lnTo>
                  <a:pt x="8693" y="14452"/>
                </a:lnTo>
                <a:lnTo>
                  <a:pt x="0" y="37160"/>
                </a:lnTo>
                <a:lnTo>
                  <a:pt x="2502" y="51635"/>
                </a:lnTo>
                <a:lnTo>
                  <a:pt x="9418" y="63701"/>
                </a:lnTo>
                <a:lnTo>
                  <a:pt x="19836" y="72518"/>
                </a:lnTo>
                <a:lnTo>
                  <a:pt x="32840" y="77249"/>
                </a:lnTo>
                <a:lnTo>
                  <a:pt x="39584" y="77822"/>
                </a:lnTo>
                <a:lnTo>
                  <a:pt x="53667" y="75246"/>
                </a:lnTo>
                <a:lnTo>
                  <a:pt x="65521" y="68151"/>
                </a:lnTo>
                <a:lnTo>
                  <a:pt x="74195" y="57486"/>
                </a:lnTo>
                <a:lnTo>
                  <a:pt x="78736" y="44202"/>
                </a:lnTo>
                <a:lnTo>
                  <a:pt x="76756" y="28113"/>
                </a:lnTo>
                <a:lnTo>
                  <a:pt x="70769" y="15105"/>
                </a:lnTo>
                <a:lnTo>
                  <a:pt x="61549" y="5594"/>
                </a:lnTo>
                <a:lnTo>
                  <a:pt x="49868" y="0"/>
                </a:lnTo>
                <a:close/>
              </a:path>
            </a:pathLst>
          </a:custGeom>
          <a:solidFill>
            <a:srgbClr val="F07E2F"/>
          </a:solidFill>
        </p:spPr>
        <p:txBody>
          <a:bodyPr wrap="square" lIns="0" tIns="0" rIns="0" bIns="0" rtlCol="0"/>
          <a:lstStyle/>
          <a:p>
            <a:endParaRPr/>
          </a:p>
        </p:txBody>
      </p:sp>
      <p:sp>
        <p:nvSpPr>
          <p:cNvPr id="63" name="object 63"/>
          <p:cNvSpPr/>
          <p:nvPr/>
        </p:nvSpPr>
        <p:spPr>
          <a:xfrm>
            <a:off x="631505" y="2310232"/>
            <a:ext cx="78740" cy="78105"/>
          </a:xfrm>
          <a:custGeom>
            <a:avLst/>
            <a:gdLst/>
            <a:ahLst/>
            <a:cxnLst/>
            <a:rect l="l" t="t" r="r" b="b"/>
            <a:pathLst>
              <a:path w="78740" h="78105">
                <a:moveTo>
                  <a:pt x="39584" y="77822"/>
                </a:moveTo>
                <a:lnTo>
                  <a:pt x="53667" y="75246"/>
                </a:lnTo>
                <a:lnTo>
                  <a:pt x="65521" y="68151"/>
                </a:lnTo>
                <a:lnTo>
                  <a:pt x="74195" y="57486"/>
                </a:lnTo>
                <a:lnTo>
                  <a:pt x="78736" y="44202"/>
                </a:lnTo>
                <a:lnTo>
                  <a:pt x="76756" y="28113"/>
                </a:lnTo>
                <a:lnTo>
                  <a:pt x="70769" y="15105"/>
                </a:lnTo>
                <a:lnTo>
                  <a:pt x="61549" y="5594"/>
                </a:lnTo>
                <a:lnTo>
                  <a:pt x="49868" y="0"/>
                </a:lnTo>
                <a:lnTo>
                  <a:pt x="32593" y="1292"/>
                </a:lnTo>
                <a:lnTo>
                  <a:pt x="18817" y="6337"/>
                </a:lnTo>
                <a:lnTo>
                  <a:pt x="8693" y="14452"/>
                </a:lnTo>
                <a:lnTo>
                  <a:pt x="2370" y="24954"/>
                </a:lnTo>
                <a:lnTo>
                  <a:pt x="0" y="37160"/>
                </a:lnTo>
                <a:lnTo>
                  <a:pt x="2502" y="51635"/>
                </a:lnTo>
                <a:lnTo>
                  <a:pt x="9418" y="63701"/>
                </a:lnTo>
                <a:lnTo>
                  <a:pt x="19836" y="72518"/>
                </a:lnTo>
                <a:lnTo>
                  <a:pt x="32840" y="77249"/>
                </a:lnTo>
                <a:lnTo>
                  <a:pt x="39584" y="77822"/>
                </a:lnTo>
                <a:close/>
              </a:path>
            </a:pathLst>
          </a:custGeom>
          <a:ln w="12700">
            <a:solidFill>
              <a:srgbClr val="F07E2F"/>
            </a:solidFill>
          </a:ln>
        </p:spPr>
        <p:txBody>
          <a:bodyPr wrap="square" lIns="0" tIns="0" rIns="0" bIns="0" rtlCol="0"/>
          <a:lstStyle/>
          <a:p>
            <a:endParaRPr/>
          </a:p>
        </p:txBody>
      </p:sp>
      <p:sp>
        <p:nvSpPr>
          <p:cNvPr id="64" name="object 64"/>
          <p:cNvSpPr/>
          <p:nvPr/>
        </p:nvSpPr>
        <p:spPr>
          <a:xfrm>
            <a:off x="631505" y="2886419"/>
            <a:ext cx="78740" cy="78105"/>
          </a:xfrm>
          <a:custGeom>
            <a:avLst/>
            <a:gdLst/>
            <a:ahLst/>
            <a:cxnLst/>
            <a:rect l="l" t="t" r="r" b="b"/>
            <a:pathLst>
              <a:path w="78740" h="78105">
                <a:moveTo>
                  <a:pt x="49868" y="0"/>
                </a:moveTo>
                <a:lnTo>
                  <a:pt x="8693" y="14452"/>
                </a:lnTo>
                <a:lnTo>
                  <a:pt x="0" y="37160"/>
                </a:lnTo>
                <a:lnTo>
                  <a:pt x="2502" y="51635"/>
                </a:lnTo>
                <a:lnTo>
                  <a:pt x="9418" y="63701"/>
                </a:lnTo>
                <a:lnTo>
                  <a:pt x="19836" y="72518"/>
                </a:lnTo>
                <a:lnTo>
                  <a:pt x="32840" y="77249"/>
                </a:lnTo>
                <a:lnTo>
                  <a:pt x="39584" y="77822"/>
                </a:lnTo>
                <a:lnTo>
                  <a:pt x="53667" y="75246"/>
                </a:lnTo>
                <a:lnTo>
                  <a:pt x="65521" y="68151"/>
                </a:lnTo>
                <a:lnTo>
                  <a:pt x="74195" y="57486"/>
                </a:lnTo>
                <a:lnTo>
                  <a:pt x="78736" y="44202"/>
                </a:lnTo>
                <a:lnTo>
                  <a:pt x="76756" y="28113"/>
                </a:lnTo>
                <a:lnTo>
                  <a:pt x="70769" y="15105"/>
                </a:lnTo>
                <a:lnTo>
                  <a:pt x="61549" y="5594"/>
                </a:lnTo>
                <a:lnTo>
                  <a:pt x="49868" y="0"/>
                </a:lnTo>
                <a:close/>
              </a:path>
            </a:pathLst>
          </a:custGeom>
          <a:solidFill>
            <a:srgbClr val="F07E2F"/>
          </a:solidFill>
        </p:spPr>
        <p:txBody>
          <a:bodyPr wrap="square" lIns="0" tIns="0" rIns="0" bIns="0" rtlCol="0"/>
          <a:lstStyle/>
          <a:p>
            <a:endParaRPr/>
          </a:p>
        </p:txBody>
      </p:sp>
      <p:sp>
        <p:nvSpPr>
          <p:cNvPr id="65" name="object 65"/>
          <p:cNvSpPr/>
          <p:nvPr/>
        </p:nvSpPr>
        <p:spPr>
          <a:xfrm>
            <a:off x="631505" y="2886419"/>
            <a:ext cx="78740" cy="78105"/>
          </a:xfrm>
          <a:custGeom>
            <a:avLst/>
            <a:gdLst/>
            <a:ahLst/>
            <a:cxnLst/>
            <a:rect l="l" t="t" r="r" b="b"/>
            <a:pathLst>
              <a:path w="78740" h="78105">
                <a:moveTo>
                  <a:pt x="39584" y="77822"/>
                </a:moveTo>
                <a:lnTo>
                  <a:pt x="53667" y="75246"/>
                </a:lnTo>
                <a:lnTo>
                  <a:pt x="65521" y="68151"/>
                </a:lnTo>
                <a:lnTo>
                  <a:pt x="74195" y="57486"/>
                </a:lnTo>
                <a:lnTo>
                  <a:pt x="78736" y="44202"/>
                </a:lnTo>
                <a:lnTo>
                  <a:pt x="76756" y="28113"/>
                </a:lnTo>
                <a:lnTo>
                  <a:pt x="70769" y="15105"/>
                </a:lnTo>
                <a:lnTo>
                  <a:pt x="61549" y="5594"/>
                </a:lnTo>
                <a:lnTo>
                  <a:pt x="49868" y="0"/>
                </a:lnTo>
                <a:lnTo>
                  <a:pt x="32593" y="1292"/>
                </a:lnTo>
                <a:lnTo>
                  <a:pt x="18817" y="6337"/>
                </a:lnTo>
                <a:lnTo>
                  <a:pt x="8693" y="14452"/>
                </a:lnTo>
                <a:lnTo>
                  <a:pt x="2370" y="24954"/>
                </a:lnTo>
                <a:lnTo>
                  <a:pt x="0" y="37160"/>
                </a:lnTo>
                <a:lnTo>
                  <a:pt x="2502" y="51635"/>
                </a:lnTo>
                <a:lnTo>
                  <a:pt x="9418" y="63701"/>
                </a:lnTo>
                <a:lnTo>
                  <a:pt x="19836" y="72518"/>
                </a:lnTo>
                <a:lnTo>
                  <a:pt x="32840" y="77249"/>
                </a:lnTo>
                <a:lnTo>
                  <a:pt x="39584" y="77822"/>
                </a:lnTo>
                <a:close/>
              </a:path>
            </a:pathLst>
          </a:custGeom>
          <a:ln w="12700">
            <a:solidFill>
              <a:srgbClr val="F07E2F"/>
            </a:solidFill>
          </a:ln>
        </p:spPr>
        <p:txBody>
          <a:bodyPr wrap="square" lIns="0" tIns="0" rIns="0" bIns="0" rtlCol="0"/>
          <a:lstStyle/>
          <a:p>
            <a:endParaRPr/>
          </a:p>
        </p:txBody>
      </p:sp>
      <p:sp>
        <p:nvSpPr>
          <p:cNvPr id="66" name="object 66"/>
          <p:cNvSpPr/>
          <p:nvPr/>
        </p:nvSpPr>
        <p:spPr>
          <a:xfrm>
            <a:off x="631505" y="3522858"/>
            <a:ext cx="78740" cy="78105"/>
          </a:xfrm>
          <a:custGeom>
            <a:avLst/>
            <a:gdLst/>
            <a:ahLst/>
            <a:cxnLst/>
            <a:rect l="l" t="t" r="r" b="b"/>
            <a:pathLst>
              <a:path w="78740" h="78104">
                <a:moveTo>
                  <a:pt x="49868" y="0"/>
                </a:moveTo>
                <a:lnTo>
                  <a:pt x="8693" y="14452"/>
                </a:lnTo>
                <a:lnTo>
                  <a:pt x="0" y="37160"/>
                </a:lnTo>
                <a:lnTo>
                  <a:pt x="2502" y="51635"/>
                </a:lnTo>
                <a:lnTo>
                  <a:pt x="9418" y="63701"/>
                </a:lnTo>
                <a:lnTo>
                  <a:pt x="19836" y="72518"/>
                </a:lnTo>
                <a:lnTo>
                  <a:pt x="32840" y="77249"/>
                </a:lnTo>
                <a:lnTo>
                  <a:pt x="39584" y="77822"/>
                </a:lnTo>
                <a:lnTo>
                  <a:pt x="53667" y="75246"/>
                </a:lnTo>
                <a:lnTo>
                  <a:pt x="65521" y="68151"/>
                </a:lnTo>
                <a:lnTo>
                  <a:pt x="74195" y="57486"/>
                </a:lnTo>
                <a:lnTo>
                  <a:pt x="78736" y="44202"/>
                </a:lnTo>
                <a:lnTo>
                  <a:pt x="76756" y="28113"/>
                </a:lnTo>
                <a:lnTo>
                  <a:pt x="70769" y="15105"/>
                </a:lnTo>
                <a:lnTo>
                  <a:pt x="61549" y="5594"/>
                </a:lnTo>
                <a:lnTo>
                  <a:pt x="49868" y="0"/>
                </a:lnTo>
                <a:close/>
              </a:path>
            </a:pathLst>
          </a:custGeom>
          <a:solidFill>
            <a:srgbClr val="F07E2F"/>
          </a:solidFill>
        </p:spPr>
        <p:txBody>
          <a:bodyPr wrap="square" lIns="0" tIns="0" rIns="0" bIns="0" rtlCol="0"/>
          <a:lstStyle/>
          <a:p>
            <a:endParaRPr/>
          </a:p>
        </p:txBody>
      </p:sp>
      <p:sp>
        <p:nvSpPr>
          <p:cNvPr id="67" name="object 67"/>
          <p:cNvSpPr/>
          <p:nvPr/>
        </p:nvSpPr>
        <p:spPr>
          <a:xfrm>
            <a:off x="631505" y="3522858"/>
            <a:ext cx="78740" cy="78105"/>
          </a:xfrm>
          <a:custGeom>
            <a:avLst/>
            <a:gdLst/>
            <a:ahLst/>
            <a:cxnLst/>
            <a:rect l="l" t="t" r="r" b="b"/>
            <a:pathLst>
              <a:path w="78740" h="78104">
                <a:moveTo>
                  <a:pt x="39584" y="77822"/>
                </a:moveTo>
                <a:lnTo>
                  <a:pt x="53667" y="75246"/>
                </a:lnTo>
                <a:lnTo>
                  <a:pt x="65521" y="68151"/>
                </a:lnTo>
                <a:lnTo>
                  <a:pt x="74195" y="57486"/>
                </a:lnTo>
                <a:lnTo>
                  <a:pt x="78736" y="44202"/>
                </a:lnTo>
                <a:lnTo>
                  <a:pt x="76756" y="28113"/>
                </a:lnTo>
                <a:lnTo>
                  <a:pt x="70769" y="15105"/>
                </a:lnTo>
                <a:lnTo>
                  <a:pt x="61549" y="5594"/>
                </a:lnTo>
                <a:lnTo>
                  <a:pt x="49868" y="0"/>
                </a:lnTo>
                <a:lnTo>
                  <a:pt x="32593" y="1292"/>
                </a:lnTo>
                <a:lnTo>
                  <a:pt x="18817" y="6337"/>
                </a:lnTo>
                <a:lnTo>
                  <a:pt x="8693" y="14452"/>
                </a:lnTo>
                <a:lnTo>
                  <a:pt x="2370" y="24954"/>
                </a:lnTo>
                <a:lnTo>
                  <a:pt x="0" y="37160"/>
                </a:lnTo>
                <a:lnTo>
                  <a:pt x="2502" y="51635"/>
                </a:lnTo>
                <a:lnTo>
                  <a:pt x="9418" y="63701"/>
                </a:lnTo>
                <a:lnTo>
                  <a:pt x="19836" y="72518"/>
                </a:lnTo>
                <a:lnTo>
                  <a:pt x="32840" y="77249"/>
                </a:lnTo>
                <a:lnTo>
                  <a:pt x="39584" y="77822"/>
                </a:lnTo>
                <a:close/>
              </a:path>
            </a:pathLst>
          </a:custGeom>
          <a:ln w="12700">
            <a:solidFill>
              <a:srgbClr val="F07E2F"/>
            </a:solidFill>
          </a:ln>
        </p:spPr>
        <p:txBody>
          <a:bodyPr wrap="square" lIns="0" tIns="0" rIns="0" bIns="0" rtlCol="0"/>
          <a:lstStyle/>
          <a:p>
            <a:endParaRPr/>
          </a:p>
        </p:txBody>
      </p:sp>
      <p:sp>
        <p:nvSpPr>
          <p:cNvPr id="68" name="object 68"/>
          <p:cNvSpPr/>
          <p:nvPr/>
        </p:nvSpPr>
        <p:spPr>
          <a:xfrm>
            <a:off x="671089" y="2418563"/>
            <a:ext cx="0" cy="412115"/>
          </a:xfrm>
          <a:custGeom>
            <a:avLst/>
            <a:gdLst/>
            <a:ahLst/>
            <a:cxnLst/>
            <a:rect l="l" t="t" r="r" b="b"/>
            <a:pathLst>
              <a:path h="412114">
                <a:moveTo>
                  <a:pt x="0" y="0"/>
                </a:moveTo>
                <a:lnTo>
                  <a:pt x="0" y="411556"/>
                </a:lnTo>
              </a:path>
            </a:pathLst>
          </a:custGeom>
          <a:ln w="25400">
            <a:solidFill>
              <a:srgbClr val="F07E2F"/>
            </a:solidFill>
          </a:ln>
        </p:spPr>
        <p:txBody>
          <a:bodyPr wrap="square" lIns="0" tIns="0" rIns="0" bIns="0" rtlCol="0"/>
          <a:lstStyle/>
          <a:p>
            <a:endParaRPr/>
          </a:p>
        </p:txBody>
      </p:sp>
      <p:sp>
        <p:nvSpPr>
          <p:cNvPr id="69" name="object 69"/>
          <p:cNvSpPr/>
          <p:nvPr/>
        </p:nvSpPr>
        <p:spPr>
          <a:xfrm>
            <a:off x="671089" y="3002863"/>
            <a:ext cx="0" cy="473709"/>
          </a:xfrm>
          <a:custGeom>
            <a:avLst/>
            <a:gdLst/>
            <a:ahLst/>
            <a:cxnLst/>
            <a:rect l="l" t="t" r="r" b="b"/>
            <a:pathLst>
              <a:path h="473710">
                <a:moveTo>
                  <a:pt x="0" y="0"/>
                </a:moveTo>
                <a:lnTo>
                  <a:pt x="0" y="473252"/>
                </a:lnTo>
              </a:path>
            </a:pathLst>
          </a:custGeom>
          <a:ln w="25400">
            <a:solidFill>
              <a:srgbClr val="F07E2F"/>
            </a:solidFill>
          </a:ln>
        </p:spPr>
        <p:txBody>
          <a:bodyPr wrap="square" lIns="0" tIns="0" rIns="0" bIns="0" rtlCol="0"/>
          <a:lstStyle/>
          <a:p>
            <a:endParaRPr/>
          </a:p>
        </p:txBody>
      </p:sp>
      <p:sp>
        <p:nvSpPr>
          <p:cNvPr id="70" name="object 70"/>
          <p:cNvSpPr/>
          <p:nvPr/>
        </p:nvSpPr>
        <p:spPr>
          <a:xfrm>
            <a:off x="675408" y="3644312"/>
            <a:ext cx="0" cy="348615"/>
          </a:xfrm>
          <a:custGeom>
            <a:avLst/>
            <a:gdLst/>
            <a:ahLst/>
            <a:cxnLst/>
            <a:rect l="l" t="t" r="r" b="b"/>
            <a:pathLst>
              <a:path h="348614">
                <a:moveTo>
                  <a:pt x="0" y="0"/>
                </a:moveTo>
                <a:lnTo>
                  <a:pt x="0" y="348310"/>
                </a:lnTo>
              </a:path>
            </a:pathLst>
          </a:custGeom>
          <a:ln w="25400">
            <a:solidFill>
              <a:srgbClr val="F07E2F"/>
            </a:solidFill>
          </a:ln>
        </p:spPr>
        <p:txBody>
          <a:bodyPr wrap="square" lIns="0" tIns="0" rIns="0" bIns="0" rtlCol="0"/>
          <a:lstStyle/>
          <a:p>
            <a:endParaRPr/>
          </a:p>
        </p:txBody>
      </p:sp>
      <p:sp>
        <p:nvSpPr>
          <p:cNvPr id="71" name="object 71"/>
          <p:cNvSpPr/>
          <p:nvPr/>
        </p:nvSpPr>
        <p:spPr>
          <a:xfrm>
            <a:off x="662708" y="3992619"/>
            <a:ext cx="910590" cy="0"/>
          </a:xfrm>
          <a:custGeom>
            <a:avLst/>
            <a:gdLst/>
            <a:ahLst/>
            <a:cxnLst/>
            <a:rect l="l" t="t" r="r" b="b"/>
            <a:pathLst>
              <a:path w="910590">
                <a:moveTo>
                  <a:pt x="0" y="0"/>
                </a:moveTo>
                <a:lnTo>
                  <a:pt x="910602" y="0"/>
                </a:lnTo>
              </a:path>
            </a:pathLst>
          </a:custGeom>
          <a:ln w="25400">
            <a:solidFill>
              <a:srgbClr val="F07E2F"/>
            </a:solidFill>
          </a:ln>
        </p:spPr>
        <p:txBody>
          <a:bodyPr wrap="square" lIns="0" tIns="0" rIns="0" bIns="0" rtlCol="0"/>
          <a:lstStyle/>
          <a:p>
            <a:endParaRPr/>
          </a:p>
        </p:txBody>
      </p:sp>
      <p:sp>
        <p:nvSpPr>
          <p:cNvPr id="72" name="object 72"/>
          <p:cNvSpPr/>
          <p:nvPr/>
        </p:nvSpPr>
        <p:spPr>
          <a:xfrm>
            <a:off x="9584127" y="2003457"/>
            <a:ext cx="0" cy="276225"/>
          </a:xfrm>
          <a:custGeom>
            <a:avLst/>
            <a:gdLst/>
            <a:ahLst/>
            <a:cxnLst/>
            <a:rect l="l" t="t" r="r" b="b"/>
            <a:pathLst>
              <a:path h="276225">
                <a:moveTo>
                  <a:pt x="0" y="0"/>
                </a:moveTo>
                <a:lnTo>
                  <a:pt x="0" y="275678"/>
                </a:lnTo>
              </a:path>
            </a:pathLst>
          </a:custGeom>
          <a:ln w="25400">
            <a:solidFill>
              <a:srgbClr val="009984"/>
            </a:solidFill>
          </a:ln>
        </p:spPr>
        <p:txBody>
          <a:bodyPr wrap="square" lIns="0" tIns="0" rIns="0" bIns="0" rtlCol="0"/>
          <a:lstStyle/>
          <a:p>
            <a:endParaRPr/>
          </a:p>
        </p:txBody>
      </p:sp>
      <p:sp>
        <p:nvSpPr>
          <p:cNvPr id="73" name="object 73"/>
          <p:cNvSpPr/>
          <p:nvPr/>
        </p:nvSpPr>
        <p:spPr>
          <a:xfrm>
            <a:off x="9544976" y="2313183"/>
            <a:ext cx="78740" cy="78105"/>
          </a:xfrm>
          <a:custGeom>
            <a:avLst/>
            <a:gdLst/>
            <a:ahLst/>
            <a:cxnLst/>
            <a:rect l="l" t="t" r="r" b="b"/>
            <a:pathLst>
              <a:path w="78740" h="78105">
                <a:moveTo>
                  <a:pt x="28867" y="0"/>
                </a:moveTo>
                <a:lnTo>
                  <a:pt x="17186" y="5594"/>
                </a:lnTo>
                <a:lnTo>
                  <a:pt x="7966" y="15105"/>
                </a:lnTo>
                <a:lnTo>
                  <a:pt x="1980" y="28113"/>
                </a:lnTo>
                <a:lnTo>
                  <a:pt x="0" y="44202"/>
                </a:lnTo>
                <a:lnTo>
                  <a:pt x="4541" y="57486"/>
                </a:lnTo>
                <a:lnTo>
                  <a:pt x="13214" y="68151"/>
                </a:lnTo>
                <a:lnTo>
                  <a:pt x="25068" y="75246"/>
                </a:lnTo>
                <a:lnTo>
                  <a:pt x="39152" y="77822"/>
                </a:lnTo>
                <a:lnTo>
                  <a:pt x="45896" y="77249"/>
                </a:lnTo>
                <a:lnTo>
                  <a:pt x="58900" y="72518"/>
                </a:lnTo>
                <a:lnTo>
                  <a:pt x="69317" y="63701"/>
                </a:lnTo>
                <a:lnTo>
                  <a:pt x="76234" y="51635"/>
                </a:lnTo>
                <a:lnTo>
                  <a:pt x="78736" y="37160"/>
                </a:lnTo>
                <a:lnTo>
                  <a:pt x="76366" y="24954"/>
                </a:lnTo>
                <a:lnTo>
                  <a:pt x="70043" y="14452"/>
                </a:lnTo>
                <a:lnTo>
                  <a:pt x="59918" y="6337"/>
                </a:lnTo>
                <a:lnTo>
                  <a:pt x="46143" y="1292"/>
                </a:lnTo>
                <a:lnTo>
                  <a:pt x="28867" y="0"/>
                </a:lnTo>
                <a:close/>
              </a:path>
            </a:pathLst>
          </a:custGeom>
          <a:solidFill>
            <a:srgbClr val="009984"/>
          </a:solidFill>
        </p:spPr>
        <p:txBody>
          <a:bodyPr wrap="square" lIns="0" tIns="0" rIns="0" bIns="0" rtlCol="0"/>
          <a:lstStyle/>
          <a:p>
            <a:endParaRPr/>
          </a:p>
        </p:txBody>
      </p:sp>
      <p:sp>
        <p:nvSpPr>
          <p:cNvPr id="74" name="object 74"/>
          <p:cNvSpPr/>
          <p:nvPr/>
        </p:nvSpPr>
        <p:spPr>
          <a:xfrm>
            <a:off x="9544976" y="2313183"/>
            <a:ext cx="78740" cy="78105"/>
          </a:xfrm>
          <a:custGeom>
            <a:avLst/>
            <a:gdLst/>
            <a:ahLst/>
            <a:cxnLst/>
            <a:rect l="l" t="t" r="r" b="b"/>
            <a:pathLst>
              <a:path w="78740" h="78105">
                <a:moveTo>
                  <a:pt x="39152" y="77822"/>
                </a:moveTo>
                <a:lnTo>
                  <a:pt x="25068" y="75246"/>
                </a:lnTo>
                <a:lnTo>
                  <a:pt x="13214" y="68151"/>
                </a:lnTo>
                <a:lnTo>
                  <a:pt x="4541" y="57486"/>
                </a:lnTo>
                <a:lnTo>
                  <a:pt x="0" y="44202"/>
                </a:lnTo>
                <a:lnTo>
                  <a:pt x="1980" y="28113"/>
                </a:lnTo>
                <a:lnTo>
                  <a:pt x="7966" y="15105"/>
                </a:lnTo>
                <a:lnTo>
                  <a:pt x="17186" y="5594"/>
                </a:lnTo>
                <a:lnTo>
                  <a:pt x="28867" y="0"/>
                </a:lnTo>
                <a:lnTo>
                  <a:pt x="46143" y="1292"/>
                </a:lnTo>
                <a:lnTo>
                  <a:pt x="59918" y="6337"/>
                </a:lnTo>
                <a:lnTo>
                  <a:pt x="70043" y="14452"/>
                </a:lnTo>
                <a:lnTo>
                  <a:pt x="76366" y="24954"/>
                </a:lnTo>
                <a:lnTo>
                  <a:pt x="78736" y="37160"/>
                </a:lnTo>
                <a:lnTo>
                  <a:pt x="76234" y="51635"/>
                </a:lnTo>
                <a:lnTo>
                  <a:pt x="69317" y="63701"/>
                </a:lnTo>
                <a:lnTo>
                  <a:pt x="58900" y="72518"/>
                </a:lnTo>
                <a:lnTo>
                  <a:pt x="45896" y="77249"/>
                </a:lnTo>
                <a:lnTo>
                  <a:pt x="39152" y="77822"/>
                </a:lnTo>
                <a:close/>
              </a:path>
            </a:pathLst>
          </a:custGeom>
          <a:ln w="12700">
            <a:solidFill>
              <a:srgbClr val="009984"/>
            </a:solidFill>
          </a:ln>
        </p:spPr>
        <p:txBody>
          <a:bodyPr wrap="square" lIns="0" tIns="0" rIns="0" bIns="0" rtlCol="0"/>
          <a:lstStyle/>
          <a:p>
            <a:endParaRPr/>
          </a:p>
        </p:txBody>
      </p:sp>
      <p:sp>
        <p:nvSpPr>
          <p:cNvPr id="75" name="object 75"/>
          <p:cNvSpPr/>
          <p:nvPr/>
        </p:nvSpPr>
        <p:spPr>
          <a:xfrm>
            <a:off x="9544976" y="2914375"/>
            <a:ext cx="78740" cy="78105"/>
          </a:xfrm>
          <a:custGeom>
            <a:avLst/>
            <a:gdLst/>
            <a:ahLst/>
            <a:cxnLst/>
            <a:rect l="l" t="t" r="r" b="b"/>
            <a:pathLst>
              <a:path w="78740" h="78105">
                <a:moveTo>
                  <a:pt x="28867" y="0"/>
                </a:moveTo>
                <a:lnTo>
                  <a:pt x="17186" y="5594"/>
                </a:lnTo>
                <a:lnTo>
                  <a:pt x="7966" y="15105"/>
                </a:lnTo>
                <a:lnTo>
                  <a:pt x="1980" y="28113"/>
                </a:lnTo>
                <a:lnTo>
                  <a:pt x="0" y="44202"/>
                </a:lnTo>
                <a:lnTo>
                  <a:pt x="4541" y="57486"/>
                </a:lnTo>
                <a:lnTo>
                  <a:pt x="13214" y="68151"/>
                </a:lnTo>
                <a:lnTo>
                  <a:pt x="25068" y="75246"/>
                </a:lnTo>
                <a:lnTo>
                  <a:pt x="39152" y="77822"/>
                </a:lnTo>
                <a:lnTo>
                  <a:pt x="45896" y="77249"/>
                </a:lnTo>
                <a:lnTo>
                  <a:pt x="58900" y="72518"/>
                </a:lnTo>
                <a:lnTo>
                  <a:pt x="69317" y="63701"/>
                </a:lnTo>
                <a:lnTo>
                  <a:pt x="76234" y="51635"/>
                </a:lnTo>
                <a:lnTo>
                  <a:pt x="78736" y="37160"/>
                </a:lnTo>
                <a:lnTo>
                  <a:pt x="76366" y="24954"/>
                </a:lnTo>
                <a:lnTo>
                  <a:pt x="70043" y="14452"/>
                </a:lnTo>
                <a:lnTo>
                  <a:pt x="59918" y="6337"/>
                </a:lnTo>
                <a:lnTo>
                  <a:pt x="46143" y="1292"/>
                </a:lnTo>
                <a:lnTo>
                  <a:pt x="28867" y="0"/>
                </a:lnTo>
                <a:close/>
              </a:path>
            </a:pathLst>
          </a:custGeom>
          <a:solidFill>
            <a:srgbClr val="009984"/>
          </a:solidFill>
        </p:spPr>
        <p:txBody>
          <a:bodyPr wrap="square" lIns="0" tIns="0" rIns="0" bIns="0" rtlCol="0"/>
          <a:lstStyle/>
          <a:p>
            <a:endParaRPr/>
          </a:p>
        </p:txBody>
      </p:sp>
      <p:sp>
        <p:nvSpPr>
          <p:cNvPr id="76" name="object 76"/>
          <p:cNvSpPr/>
          <p:nvPr/>
        </p:nvSpPr>
        <p:spPr>
          <a:xfrm>
            <a:off x="9544976" y="2914375"/>
            <a:ext cx="78740" cy="78105"/>
          </a:xfrm>
          <a:custGeom>
            <a:avLst/>
            <a:gdLst/>
            <a:ahLst/>
            <a:cxnLst/>
            <a:rect l="l" t="t" r="r" b="b"/>
            <a:pathLst>
              <a:path w="78740" h="78105">
                <a:moveTo>
                  <a:pt x="39152" y="77822"/>
                </a:moveTo>
                <a:lnTo>
                  <a:pt x="25068" y="75246"/>
                </a:lnTo>
                <a:lnTo>
                  <a:pt x="13214" y="68151"/>
                </a:lnTo>
                <a:lnTo>
                  <a:pt x="4541" y="57486"/>
                </a:lnTo>
                <a:lnTo>
                  <a:pt x="0" y="44202"/>
                </a:lnTo>
                <a:lnTo>
                  <a:pt x="1980" y="28113"/>
                </a:lnTo>
                <a:lnTo>
                  <a:pt x="7966" y="15105"/>
                </a:lnTo>
                <a:lnTo>
                  <a:pt x="17186" y="5594"/>
                </a:lnTo>
                <a:lnTo>
                  <a:pt x="28867" y="0"/>
                </a:lnTo>
                <a:lnTo>
                  <a:pt x="46143" y="1292"/>
                </a:lnTo>
                <a:lnTo>
                  <a:pt x="59918" y="6337"/>
                </a:lnTo>
                <a:lnTo>
                  <a:pt x="70043" y="14452"/>
                </a:lnTo>
                <a:lnTo>
                  <a:pt x="76366" y="24954"/>
                </a:lnTo>
                <a:lnTo>
                  <a:pt x="78736" y="37160"/>
                </a:lnTo>
                <a:lnTo>
                  <a:pt x="76234" y="51635"/>
                </a:lnTo>
                <a:lnTo>
                  <a:pt x="69317" y="63701"/>
                </a:lnTo>
                <a:lnTo>
                  <a:pt x="58900" y="72518"/>
                </a:lnTo>
                <a:lnTo>
                  <a:pt x="45896" y="77249"/>
                </a:lnTo>
                <a:lnTo>
                  <a:pt x="39152" y="77822"/>
                </a:lnTo>
                <a:close/>
              </a:path>
            </a:pathLst>
          </a:custGeom>
          <a:ln w="12700">
            <a:solidFill>
              <a:srgbClr val="009984"/>
            </a:solidFill>
          </a:ln>
        </p:spPr>
        <p:txBody>
          <a:bodyPr wrap="square" lIns="0" tIns="0" rIns="0" bIns="0" rtlCol="0"/>
          <a:lstStyle/>
          <a:p>
            <a:endParaRPr/>
          </a:p>
        </p:txBody>
      </p:sp>
      <p:sp>
        <p:nvSpPr>
          <p:cNvPr id="77" name="object 77"/>
          <p:cNvSpPr/>
          <p:nvPr/>
        </p:nvSpPr>
        <p:spPr>
          <a:xfrm>
            <a:off x="9544976" y="3524420"/>
            <a:ext cx="78740" cy="78105"/>
          </a:xfrm>
          <a:custGeom>
            <a:avLst/>
            <a:gdLst/>
            <a:ahLst/>
            <a:cxnLst/>
            <a:rect l="l" t="t" r="r" b="b"/>
            <a:pathLst>
              <a:path w="78740" h="78104">
                <a:moveTo>
                  <a:pt x="28867" y="0"/>
                </a:moveTo>
                <a:lnTo>
                  <a:pt x="17186" y="5594"/>
                </a:lnTo>
                <a:lnTo>
                  <a:pt x="7966" y="15105"/>
                </a:lnTo>
                <a:lnTo>
                  <a:pt x="1980" y="28113"/>
                </a:lnTo>
                <a:lnTo>
                  <a:pt x="0" y="44202"/>
                </a:lnTo>
                <a:lnTo>
                  <a:pt x="4541" y="57486"/>
                </a:lnTo>
                <a:lnTo>
                  <a:pt x="13214" y="68151"/>
                </a:lnTo>
                <a:lnTo>
                  <a:pt x="25068" y="75246"/>
                </a:lnTo>
                <a:lnTo>
                  <a:pt x="39152" y="77822"/>
                </a:lnTo>
                <a:lnTo>
                  <a:pt x="45896" y="77249"/>
                </a:lnTo>
                <a:lnTo>
                  <a:pt x="58900" y="72518"/>
                </a:lnTo>
                <a:lnTo>
                  <a:pt x="69317" y="63701"/>
                </a:lnTo>
                <a:lnTo>
                  <a:pt x="76234" y="51635"/>
                </a:lnTo>
                <a:lnTo>
                  <a:pt x="78736" y="37160"/>
                </a:lnTo>
                <a:lnTo>
                  <a:pt x="76366" y="24954"/>
                </a:lnTo>
                <a:lnTo>
                  <a:pt x="70043" y="14452"/>
                </a:lnTo>
                <a:lnTo>
                  <a:pt x="59918" y="6337"/>
                </a:lnTo>
                <a:lnTo>
                  <a:pt x="46143" y="1292"/>
                </a:lnTo>
                <a:lnTo>
                  <a:pt x="28867" y="0"/>
                </a:lnTo>
                <a:close/>
              </a:path>
            </a:pathLst>
          </a:custGeom>
          <a:solidFill>
            <a:srgbClr val="009984"/>
          </a:solidFill>
        </p:spPr>
        <p:txBody>
          <a:bodyPr wrap="square" lIns="0" tIns="0" rIns="0" bIns="0" rtlCol="0"/>
          <a:lstStyle/>
          <a:p>
            <a:endParaRPr/>
          </a:p>
        </p:txBody>
      </p:sp>
      <p:sp>
        <p:nvSpPr>
          <p:cNvPr id="78" name="object 78"/>
          <p:cNvSpPr/>
          <p:nvPr/>
        </p:nvSpPr>
        <p:spPr>
          <a:xfrm>
            <a:off x="9544976" y="3524420"/>
            <a:ext cx="78740" cy="78105"/>
          </a:xfrm>
          <a:custGeom>
            <a:avLst/>
            <a:gdLst/>
            <a:ahLst/>
            <a:cxnLst/>
            <a:rect l="l" t="t" r="r" b="b"/>
            <a:pathLst>
              <a:path w="78740" h="78104">
                <a:moveTo>
                  <a:pt x="39152" y="77822"/>
                </a:moveTo>
                <a:lnTo>
                  <a:pt x="25068" y="75246"/>
                </a:lnTo>
                <a:lnTo>
                  <a:pt x="13214" y="68151"/>
                </a:lnTo>
                <a:lnTo>
                  <a:pt x="4541" y="57486"/>
                </a:lnTo>
                <a:lnTo>
                  <a:pt x="0" y="44202"/>
                </a:lnTo>
                <a:lnTo>
                  <a:pt x="1980" y="28113"/>
                </a:lnTo>
                <a:lnTo>
                  <a:pt x="7966" y="15105"/>
                </a:lnTo>
                <a:lnTo>
                  <a:pt x="17186" y="5594"/>
                </a:lnTo>
                <a:lnTo>
                  <a:pt x="28867" y="0"/>
                </a:lnTo>
                <a:lnTo>
                  <a:pt x="46143" y="1292"/>
                </a:lnTo>
                <a:lnTo>
                  <a:pt x="59918" y="6337"/>
                </a:lnTo>
                <a:lnTo>
                  <a:pt x="70043" y="14452"/>
                </a:lnTo>
                <a:lnTo>
                  <a:pt x="76366" y="24954"/>
                </a:lnTo>
                <a:lnTo>
                  <a:pt x="78736" y="37160"/>
                </a:lnTo>
                <a:lnTo>
                  <a:pt x="76234" y="51635"/>
                </a:lnTo>
                <a:lnTo>
                  <a:pt x="69317" y="63701"/>
                </a:lnTo>
                <a:lnTo>
                  <a:pt x="58900" y="72518"/>
                </a:lnTo>
                <a:lnTo>
                  <a:pt x="45896" y="77249"/>
                </a:lnTo>
                <a:lnTo>
                  <a:pt x="39152" y="77822"/>
                </a:lnTo>
                <a:close/>
              </a:path>
            </a:pathLst>
          </a:custGeom>
          <a:ln w="12700">
            <a:solidFill>
              <a:srgbClr val="009984"/>
            </a:solidFill>
          </a:ln>
        </p:spPr>
        <p:txBody>
          <a:bodyPr wrap="square" lIns="0" tIns="0" rIns="0" bIns="0" rtlCol="0"/>
          <a:lstStyle/>
          <a:p>
            <a:endParaRPr/>
          </a:p>
        </p:txBody>
      </p:sp>
      <p:sp>
        <p:nvSpPr>
          <p:cNvPr id="79" name="object 79"/>
          <p:cNvSpPr/>
          <p:nvPr/>
        </p:nvSpPr>
        <p:spPr>
          <a:xfrm>
            <a:off x="9584127" y="2430519"/>
            <a:ext cx="0" cy="451484"/>
          </a:xfrm>
          <a:custGeom>
            <a:avLst/>
            <a:gdLst/>
            <a:ahLst/>
            <a:cxnLst/>
            <a:rect l="l" t="t" r="r" b="b"/>
            <a:pathLst>
              <a:path h="451485">
                <a:moveTo>
                  <a:pt x="0" y="0"/>
                </a:moveTo>
                <a:lnTo>
                  <a:pt x="0" y="451192"/>
                </a:lnTo>
              </a:path>
            </a:pathLst>
          </a:custGeom>
          <a:ln w="25400">
            <a:solidFill>
              <a:srgbClr val="009984"/>
            </a:solidFill>
          </a:ln>
        </p:spPr>
        <p:txBody>
          <a:bodyPr wrap="square" lIns="0" tIns="0" rIns="0" bIns="0" rtlCol="0"/>
          <a:lstStyle/>
          <a:p>
            <a:endParaRPr/>
          </a:p>
        </p:txBody>
      </p:sp>
      <p:sp>
        <p:nvSpPr>
          <p:cNvPr id="80" name="object 80"/>
          <p:cNvSpPr/>
          <p:nvPr/>
        </p:nvSpPr>
        <p:spPr>
          <a:xfrm>
            <a:off x="9584127" y="3036746"/>
            <a:ext cx="0" cy="451484"/>
          </a:xfrm>
          <a:custGeom>
            <a:avLst/>
            <a:gdLst/>
            <a:ahLst/>
            <a:cxnLst/>
            <a:rect l="l" t="t" r="r" b="b"/>
            <a:pathLst>
              <a:path h="451485">
                <a:moveTo>
                  <a:pt x="0" y="0"/>
                </a:moveTo>
                <a:lnTo>
                  <a:pt x="0" y="451192"/>
                </a:lnTo>
              </a:path>
            </a:pathLst>
          </a:custGeom>
          <a:ln w="25400">
            <a:solidFill>
              <a:srgbClr val="009984"/>
            </a:solidFill>
          </a:ln>
        </p:spPr>
        <p:txBody>
          <a:bodyPr wrap="square" lIns="0" tIns="0" rIns="0" bIns="0" rtlCol="0"/>
          <a:lstStyle/>
          <a:p>
            <a:endParaRPr/>
          </a:p>
        </p:txBody>
      </p:sp>
      <p:sp>
        <p:nvSpPr>
          <p:cNvPr id="81" name="object 81"/>
          <p:cNvSpPr/>
          <p:nvPr/>
        </p:nvSpPr>
        <p:spPr>
          <a:xfrm>
            <a:off x="9584127" y="3643593"/>
            <a:ext cx="0" cy="360680"/>
          </a:xfrm>
          <a:custGeom>
            <a:avLst/>
            <a:gdLst/>
            <a:ahLst/>
            <a:cxnLst/>
            <a:rect l="l" t="t" r="r" b="b"/>
            <a:pathLst>
              <a:path h="360679">
                <a:moveTo>
                  <a:pt x="0" y="0"/>
                </a:moveTo>
                <a:lnTo>
                  <a:pt x="0" y="360438"/>
                </a:lnTo>
              </a:path>
            </a:pathLst>
          </a:custGeom>
          <a:ln w="25400">
            <a:solidFill>
              <a:srgbClr val="009984"/>
            </a:solidFill>
          </a:ln>
        </p:spPr>
        <p:txBody>
          <a:bodyPr wrap="square" lIns="0" tIns="0" rIns="0" bIns="0" rtlCol="0"/>
          <a:lstStyle/>
          <a:p>
            <a:endParaRPr/>
          </a:p>
        </p:txBody>
      </p:sp>
      <p:sp>
        <p:nvSpPr>
          <p:cNvPr id="82" name="object 82"/>
          <p:cNvSpPr/>
          <p:nvPr/>
        </p:nvSpPr>
        <p:spPr>
          <a:xfrm>
            <a:off x="8674937" y="3991330"/>
            <a:ext cx="911225" cy="0"/>
          </a:xfrm>
          <a:custGeom>
            <a:avLst/>
            <a:gdLst/>
            <a:ahLst/>
            <a:cxnLst/>
            <a:rect l="l" t="t" r="r" b="b"/>
            <a:pathLst>
              <a:path w="911225">
                <a:moveTo>
                  <a:pt x="910602" y="0"/>
                </a:moveTo>
                <a:lnTo>
                  <a:pt x="0" y="0"/>
                </a:lnTo>
              </a:path>
            </a:pathLst>
          </a:custGeom>
          <a:ln w="25400">
            <a:solidFill>
              <a:srgbClr val="009984"/>
            </a:solidFill>
          </a:ln>
        </p:spPr>
        <p:txBody>
          <a:bodyPr wrap="square" lIns="0" tIns="0" rIns="0" bIns="0" rtlCol="0"/>
          <a:lstStyle/>
          <a:p>
            <a:endParaRPr/>
          </a:p>
        </p:txBody>
      </p:sp>
      <p:sp>
        <p:nvSpPr>
          <p:cNvPr id="83" name="object 83"/>
          <p:cNvSpPr/>
          <p:nvPr/>
        </p:nvSpPr>
        <p:spPr>
          <a:xfrm>
            <a:off x="658389" y="1994948"/>
            <a:ext cx="4259580" cy="0"/>
          </a:xfrm>
          <a:custGeom>
            <a:avLst/>
            <a:gdLst/>
            <a:ahLst/>
            <a:cxnLst/>
            <a:rect l="l" t="t" r="r" b="b"/>
            <a:pathLst>
              <a:path w="4259580">
                <a:moveTo>
                  <a:pt x="0" y="0"/>
                </a:moveTo>
                <a:lnTo>
                  <a:pt x="4259503" y="0"/>
                </a:lnTo>
              </a:path>
            </a:pathLst>
          </a:custGeom>
          <a:ln w="25400">
            <a:solidFill>
              <a:srgbClr val="F07E2F"/>
            </a:solidFill>
          </a:ln>
        </p:spPr>
        <p:txBody>
          <a:bodyPr wrap="square" lIns="0" tIns="0" rIns="0" bIns="0" rtlCol="0"/>
          <a:lstStyle/>
          <a:p>
            <a:endParaRPr/>
          </a:p>
        </p:txBody>
      </p:sp>
      <p:sp>
        <p:nvSpPr>
          <p:cNvPr id="84" name="object 84"/>
          <p:cNvSpPr/>
          <p:nvPr/>
        </p:nvSpPr>
        <p:spPr>
          <a:xfrm>
            <a:off x="5463875" y="2003457"/>
            <a:ext cx="4129404" cy="0"/>
          </a:xfrm>
          <a:custGeom>
            <a:avLst/>
            <a:gdLst/>
            <a:ahLst/>
            <a:cxnLst/>
            <a:rect l="l" t="t" r="r" b="b"/>
            <a:pathLst>
              <a:path w="4129404">
                <a:moveTo>
                  <a:pt x="4129252" y="0"/>
                </a:moveTo>
                <a:lnTo>
                  <a:pt x="0" y="0"/>
                </a:lnTo>
              </a:path>
            </a:pathLst>
          </a:custGeom>
          <a:ln w="25400">
            <a:solidFill>
              <a:srgbClr val="009984"/>
            </a:solidFill>
          </a:ln>
        </p:spPr>
        <p:txBody>
          <a:bodyPr wrap="square" lIns="0" tIns="0" rIns="0" bIns="0" rtlCol="0"/>
          <a:lstStyle/>
          <a:p>
            <a:endParaRPr/>
          </a:p>
        </p:txBody>
      </p:sp>
      <p:sp>
        <p:nvSpPr>
          <p:cNvPr id="85" name="object 85"/>
          <p:cNvSpPr/>
          <p:nvPr/>
        </p:nvSpPr>
        <p:spPr>
          <a:xfrm>
            <a:off x="772953" y="5191631"/>
            <a:ext cx="67945" cy="67310"/>
          </a:xfrm>
          <a:custGeom>
            <a:avLst/>
            <a:gdLst/>
            <a:ahLst/>
            <a:cxnLst/>
            <a:rect l="l" t="t" r="r" b="b"/>
            <a:pathLst>
              <a:path w="67944"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F49B58"/>
          </a:solidFill>
        </p:spPr>
        <p:txBody>
          <a:bodyPr wrap="square" lIns="0" tIns="0" rIns="0" bIns="0" rtlCol="0"/>
          <a:lstStyle/>
          <a:p>
            <a:endParaRPr/>
          </a:p>
        </p:txBody>
      </p:sp>
      <p:sp>
        <p:nvSpPr>
          <p:cNvPr id="86" name="object 86"/>
          <p:cNvSpPr/>
          <p:nvPr/>
        </p:nvSpPr>
        <p:spPr>
          <a:xfrm>
            <a:off x="772953" y="5191631"/>
            <a:ext cx="67945" cy="67310"/>
          </a:xfrm>
          <a:custGeom>
            <a:avLst/>
            <a:gdLst/>
            <a:ahLst/>
            <a:cxnLst/>
            <a:rect l="l" t="t" r="r" b="b"/>
            <a:pathLst>
              <a:path w="67944"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87" name="object 87"/>
          <p:cNvSpPr/>
          <p:nvPr/>
        </p:nvSpPr>
        <p:spPr>
          <a:xfrm>
            <a:off x="1648228" y="3989280"/>
            <a:ext cx="127635" cy="127635"/>
          </a:xfrm>
          <a:custGeom>
            <a:avLst/>
            <a:gdLst/>
            <a:ahLst/>
            <a:cxnLst/>
            <a:rect l="l" t="t" r="r" b="b"/>
            <a:pathLst>
              <a:path w="127635" h="127635">
                <a:moveTo>
                  <a:pt x="63995" y="0"/>
                </a:moveTo>
                <a:lnTo>
                  <a:pt x="0" y="63995"/>
                </a:lnTo>
                <a:lnTo>
                  <a:pt x="63461" y="127457"/>
                </a:lnTo>
                <a:lnTo>
                  <a:pt x="127457" y="63461"/>
                </a:lnTo>
                <a:lnTo>
                  <a:pt x="63995" y="0"/>
                </a:lnTo>
                <a:close/>
              </a:path>
            </a:pathLst>
          </a:custGeom>
          <a:solidFill>
            <a:srgbClr val="FDDCC2"/>
          </a:solidFill>
        </p:spPr>
        <p:txBody>
          <a:bodyPr wrap="square" lIns="0" tIns="0" rIns="0" bIns="0" rtlCol="0"/>
          <a:lstStyle/>
          <a:p>
            <a:endParaRPr/>
          </a:p>
        </p:txBody>
      </p:sp>
      <p:sp>
        <p:nvSpPr>
          <p:cNvPr id="88" name="object 88"/>
          <p:cNvSpPr/>
          <p:nvPr/>
        </p:nvSpPr>
        <p:spPr>
          <a:xfrm>
            <a:off x="1649806" y="3840657"/>
            <a:ext cx="125095" cy="207010"/>
          </a:xfrm>
          <a:custGeom>
            <a:avLst/>
            <a:gdLst/>
            <a:ahLst/>
            <a:cxnLst/>
            <a:rect l="l" t="t" r="r" b="b"/>
            <a:pathLst>
              <a:path w="125094" h="207010">
                <a:moveTo>
                  <a:pt x="0" y="206476"/>
                </a:moveTo>
                <a:lnTo>
                  <a:pt x="124561" y="206476"/>
                </a:lnTo>
                <a:lnTo>
                  <a:pt x="124561" y="0"/>
                </a:lnTo>
                <a:lnTo>
                  <a:pt x="0" y="0"/>
                </a:lnTo>
                <a:lnTo>
                  <a:pt x="0" y="206476"/>
                </a:lnTo>
                <a:close/>
              </a:path>
            </a:pathLst>
          </a:custGeom>
          <a:solidFill>
            <a:srgbClr val="FDDCC2"/>
          </a:solidFill>
        </p:spPr>
        <p:txBody>
          <a:bodyPr wrap="square" lIns="0" tIns="0" rIns="0" bIns="0" rtlCol="0"/>
          <a:lstStyle/>
          <a:p>
            <a:endParaRPr/>
          </a:p>
        </p:txBody>
      </p:sp>
      <p:sp>
        <p:nvSpPr>
          <p:cNvPr id="89" name="object 89"/>
          <p:cNvSpPr/>
          <p:nvPr/>
        </p:nvSpPr>
        <p:spPr>
          <a:xfrm>
            <a:off x="8473704" y="3988368"/>
            <a:ext cx="127635" cy="127635"/>
          </a:xfrm>
          <a:custGeom>
            <a:avLst/>
            <a:gdLst/>
            <a:ahLst/>
            <a:cxnLst/>
            <a:rect l="l" t="t" r="r" b="b"/>
            <a:pathLst>
              <a:path w="127634" h="127635">
                <a:moveTo>
                  <a:pt x="63995" y="0"/>
                </a:moveTo>
                <a:lnTo>
                  <a:pt x="0" y="63995"/>
                </a:lnTo>
                <a:lnTo>
                  <a:pt x="63461" y="127457"/>
                </a:lnTo>
                <a:lnTo>
                  <a:pt x="127457" y="63461"/>
                </a:lnTo>
                <a:lnTo>
                  <a:pt x="63995" y="0"/>
                </a:lnTo>
                <a:close/>
              </a:path>
            </a:pathLst>
          </a:custGeom>
          <a:solidFill>
            <a:srgbClr val="D6EBE8"/>
          </a:solidFill>
        </p:spPr>
        <p:txBody>
          <a:bodyPr wrap="square" lIns="0" tIns="0" rIns="0" bIns="0" rtlCol="0"/>
          <a:lstStyle/>
          <a:p>
            <a:endParaRPr/>
          </a:p>
        </p:txBody>
      </p:sp>
      <p:sp>
        <p:nvSpPr>
          <p:cNvPr id="90" name="object 90"/>
          <p:cNvSpPr/>
          <p:nvPr/>
        </p:nvSpPr>
        <p:spPr>
          <a:xfrm>
            <a:off x="8475281" y="3824947"/>
            <a:ext cx="125095" cy="221615"/>
          </a:xfrm>
          <a:custGeom>
            <a:avLst/>
            <a:gdLst/>
            <a:ahLst/>
            <a:cxnLst/>
            <a:rect l="l" t="t" r="r" b="b"/>
            <a:pathLst>
              <a:path w="125095" h="221614">
                <a:moveTo>
                  <a:pt x="0" y="221272"/>
                </a:moveTo>
                <a:lnTo>
                  <a:pt x="124561" y="221272"/>
                </a:lnTo>
                <a:lnTo>
                  <a:pt x="124561" y="0"/>
                </a:lnTo>
                <a:lnTo>
                  <a:pt x="0" y="0"/>
                </a:lnTo>
                <a:lnTo>
                  <a:pt x="0" y="221272"/>
                </a:lnTo>
                <a:close/>
              </a:path>
            </a:pathLst>
          </a:custGeom>
          <a:solidFill>
            <a:srgbClr val="D6EBE8"/>
          </a:solidFill>
        </p:spPr>
        <p:txBody>
          <a:bodyPr wrap="square" lIns="0" tIns="0" rIns="0" bIns="0" rtlCol="0"/>
          <a:lstStyle/>
          <a:p>
            <a:endParaRPr/>
          </a:p>
        </p:txBody>
      </p:sp>
      <p:sp>
        <p:nvSpPr>
          <p:cNvPr id="91" name="object 91"/>
          <p:cNvSpPr/>
          <p:nvPr/>
        </p:nvSpPr>
        <p:spPr>
          <a:xfrm>
            <a:off x="7022572" y="4273924"/>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92" name="object 92"/>
          <p:cNvSpPr/>
          <p:nvPr/>
        </p:nvSpPr>
        <p:spPr>
          <a:xfrm>
            <a:off x="7022572" y="4273924"/>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93" name="object 93"/>
          <p:cNvSpPr/>
          <p:nvPr/>
        </p:nvSpPr>
        <p:spPr>
          <a:xfrm>
            <a:off x="7022572" y="4464861"/>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94" name="object 94"/>
          <p:cNvSpPr/>
          <p:nvPr/>
        </p:nvSpPr>
        <p:spPr>
          <a:xfrm>
            <a:off x="7022572" y="4464861"/>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95" name="object 95"/>
          <p:cNvSpPr/>
          <p:nvPr/>
        </p:nvSpPr>
        <p:spPr>
          <a:xfrm>
            <a:off x="7022572" y="4646798"/>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96" name="object 96"/>
          <p:cNvSpPr/>
          <p:nvPr/>
        </p:nvSpPr>
        <p:spPr>
          <a:xfrm>
            <a:off x="7022572" y="4646798"/>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97" name="object 97"/>
          <p:cNvSpPr/>
          <p:nvPr/>
        </p:nvSpPr>
        <p:spPr>
          <a:xfrm>
            <a:off x="7022572" y="4819735"/>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98" name="object 98"/>
          <p:cNvSpPr/>
          <p:nvPr/>
        </p:nvSpPr>
        <p:spPr>
          <a:xfrm>
            <a:off x="7022572" y="4819735"/>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99" name="object 99"/>
          <p:cNvSpPr/>
          <p:nvPr/>
        </p:nvSpPr>
        <p:spPr>
          <a:xfrm>
            <a:off x="7022572" y="4992671"/>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100" name="object 100"/>
          <p:cNvSpPr/>
          <p:nvPr/>
        </p:nvSpPr>
        <p:spPr>
          <a:xfrm>
            <a:off x="7022572" y="4992671"/>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101" name="object 101"/>
          <p:cNvSpPr/>
          <p:nvPr/>
        </p:nvSpPr>
        <p:spPr>
          <a:xfrm>
            <a:off x="7022572" y="5183609"/>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102" name="object 102"/>
          <p:cNvSpPr/>
          <p:nvPr/>
        </p:nvSpPr>
        <p:spPr>
          <a:xfrm>
            <a:off x="7022572" y="5183609"/>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103" name="object 103"/>
          <p:cNvSpPr/>
          <p:nvPr/>
        </p:nvSpPr>
        <p:spPr>
          <a:xfrm>
            <a:off x="7022572" y="5365546"/>
            <a:ext cx="67945" cy="67310"/>
          </a:xfrm>
          <a:custGeom>
            <a:avLst/>
            <a:gdLst/>
            <a:ahLst/>
            <a:cxnLst/>
            <a:rect l="l" t="t" r="r" b="b"/>
            <a:pathLst>
              <a:path w="67945" h="67310">
                <a:moveTo>
                  <a:pt x="37188" y="0"/>
                </a:moveTo>
                <a:lnTo>
                  <a:pt x="23197" y="1090"/>
                </a:lnTo>
                <a:lnTo>
                  <a:pt x="12037" y="7336"/>
                </a:lnTo>
                <a:lnTo>
                  <a:pt x="4073" y="16927"/>
                </a:lnTo>
                <a:lnTo>
                  <a:pt x="0" y="28751"/>
                </a:lnTo>
                <a:lnTo>
                  <a:pt x="511" y="41698"/>
                </a:lnTo>
                <a:lnTo>
                  <a:pt x="4220" y="51064"/>
                </a:lnTo>
                <a:lnTo>
                  <a:pt x="11511" y="59455"/>
                </a:lnTo>
                <a:lnTo>
                  <a:pt x="21782" y="64938"/>
                </a:lnTo>
                <a:lnTo>
                  <a:pt x="34708" y="66903"/>
                </a:lnTo>
                <a:lnTo>
                  <a:pt x="49967" y="64744"/>
                </a:lnTo>
                <a:lnTo>
                  <a:pt x="59048" y="57696"/>
                </a:lnTo>
                <a:lnTo>
                  <a:pt x="65168" y="47606"/>
                </a:lnTo>
                <a:lnTo>
                  <a:pt x="67708" y="34949"/>
                </a:lnTo>
                <a:lnTo>
                  <a:pt x="66047" y="20200"/>
                </a:lnTo>
                <a:lnTo>
                  <a:pt x="59338" y="10201"/>
                </a:lnTo>
                <a:lnTo>
                  <a:pt x="49477" y="3252"/>
                </a:lnTo>
                <a:lnTo>
                  <a:pt x="37188" y="0"/>
                </a:lnTo>
                <a:close/>
              </a:path>
            </a:pathLst>
          </a:custGeom>
          <a:solidFill>
            <a:srgbClr val="00AB9C"/>
          </a:solidFill>
        </p:spPr>
        <p:txBody>
          <a:bodyPr wrap="square" lIns="0" tIns="0" rIns="0" bIns="0" rtlCol="0"/>
          <a:lstStyle/>
          <a:p>
            <a:endParaRPr/>
          </a:p>
        </p:txBody>
      </p:sp>
      <p:sp>
        <p:nvSpPr>
          <p:cNvPr id="104" name="object 104"/>
          <p:cNvSpPr/>
          <p:nvPr/>
        </p:nvSpPr>
        <p:spPr>
          <a:xfrm>
            <a:off x="7022572" y="5365546"/>
            <a:ext cx="67945" cy="67310"/>
          </a:xfrm>
          <a:custGeom>
            <a:avLst/>
            <a:gdLst/>
            <a:ahLst/>
            <a:cxnLst/>
            <a:rect l="l" t="t" r="r" b="b"/>
            <a:pathLst>
              <a:path w="67945" h="67310">
                <a:moveTo>
                  <a:pt x="511" y="41698"/>
                </a:moveTo>
                <a:lnTo>
                  <a:pt x="23197" y="1090"/>
                </a:lnTo>
                <a:lnTo>
                  <a:pt x="37188" y="0"/>
                </a:lnTo>
                <a:lnTo>
                  <a:pt x="49477" y="3252"/>
                </a:lnTo>
                <a:lnTo>
                  <a:pt x="59338" y="10201"/>
                </a:lnTo>
                <a:lnTo>
                  <a:pt x="66047" y="20200"/>
                </a:lnTo>
                <a:lnTo>
                  <a:pt x="67708" y="34949"/>
                </a:lnTo>
                <a:lnTo>
                  <a:pt x="65168" y="47606"/>
                </a:lnTo>
                <a:lnTo>
                  <a:pt x="59048" y="57696"/>
                </a:lnTo>
                <a:lnTo>
                  <a:pt x="49967" y="64744"/>
                </a:lnTo>
                <a:lnTo>
                  <a:pt x="34708" y="66903"/>
                </a:lnTo>
                <a:lnTo>
                  <a:pt x="21782" y="64938"/>
                </a:lnTo>
                <a:lnTo>
                  <a:pt x="11511" y="59455"/>
                </a:lnTo>
                <a:lnTo>
                  <a:pt x="4220" y="51064"/>
                </a:lnTo>
                <a:lnTo>
                  <a:pt x="511" y="41698"/>
                </a:lnTo>
                <a:close/>
              </a:path>
            </a:pathLst>
          </a:custGeom>
          <a:ln w="9525">
            <a:solidFill>
              <a:srgbClr val="FFFFFF"/>
            </a:solidFill>
          </a:ln>
        </p:spPr>
        <p:txBody>
          <a:bodyPr wrap="square" lIns="0" tIns="0" rIns="0" bIns="0" rtlCol="0"/>
          <a:lstStyle/>
          <a:p>
            <a:endParaRPr/>
          </a:p>
        </p:txBody>
      </p:sp>
      <p:sp>
        <p:nvSpPr>
          <p:cNvPr id="105" name="object 105"/>
          <p:cNvSpPr txBox="1"/>
          <p:nvPr/>
        </p:nvSpPr>
        <p:spPr>
          <a:xfrm>
            <a:off x="4836960" y="3551961"/>
            <a:ext cx="3397885" cy="873125"/>
          </a:xfrm>
          <a:prstGeom prst="rect">
            <a:avLst/>
          </a:prstGeom>
        </p:spPr>
        <p:txBody>
          <a:bodyPr vert="horz" wrap="square" lIns="0" tIns="0" rIns="0" bIns="0" rtlCol="0">
            <a:spAutoFit/>
          </a:bodyPr>
          <a:lstStyle/>
          <a:p>
            <a:pPr marL="917575">
              <a:lnSpc>
                <a:spcPts val="500"/>
              </a:lnSpc>
            </a:pPr>
            <a:r>
              <a:rPr sz="1000" dirty="0">
                <a:solidFill>
                  <a:srgbClr val="575756"/>
                </a:solidFill>
                <a:latin typeface="Segoe UI"/>
                <a:cs typeface="Segoe UI"/>
              </a:rPr>
              <a:t>рочную деятельность регулярных классов</a:t>
            </a:r>
            <a:endParaRPr sz="1000">
              <a:latin typeface="Segoe UI"/>
              <a:cs typeface="Segoe UI"/>
            </a:endParaRPr>
          </a:p>
          <a:p>
            <a:pPr marL="33655">
              <a:lnSpc>
                <a:spcPts val="4160"/>
              </a:lnSpc>
              <a:tabLst>
                <a:tab pos="960119" algn="l"/>
              </a:tabLst>
            </a:pPr>
            <a:r>
              <a:rPr sz="4200" b="1" dirty="0">
                <a:solidFill>
                  <a:srgbClr val="FFFFFF"/>
                </a:solidFill>
                <a:latin typeface="Segoe UI"/>
                <a:cs typeface="Segoe UI"/>
              </a:rPr>
              <a:t>69	</a:t>
            </a:r>
            <a:r>
              <a:rPr sz="2800" b="1" spc="-5" dirty="0">
                <a:solidFill>
                  <a:srgbClr val="009984"/>
                </a:solidFill>
                <a:latin typeface="Segoe UI"/>
                <a:cs typeface="Segoe UI"/>
              </a:rPr>
              <a:t>32</a:t>
            </a:r>
            <a:endParaRPr sz="2800">
              <a:latin typeface="Segoe UI"/>
              <a:cs typeface="Segoe UI"/>
            </a:endParaRPr>
          </a:p>
          <a:p>
            <a:pPr marL="12700">
              <a:lnSpc>
                <a:spcPts val="2225"/>
              </a:lnSpc>
            </a:pPr>
            <a:r>
              <a:rPr sz="2000" dirty="0">
                <a:solidFill>
                  <a:srgbClr val="FFFFFF"/>
                </a:solidFill>
                <a:latin typeface="Segoe UI"/>
                <a:cs typeface="Segoe UI"/>
              </a:rPr>
              <a:t>детей</a:t>
            </a:r>
            <a:endParaRPr sz="2000">
              <a:latin typeface="Segoe UI"/>
              <a:cs typeface="Segoe UI"/>
            </a:endParaRPr>
          </a:p>
        </p:txBody>
      </p:sp>
      <p:sp>
        <p:nvSpPr>
          <p:cNvPr id="106" name="object 106"/>
          <p:cNvSpPr txBox="1"/>
          <p:nvPr/>
        </p:nvSpPr>
        <p:spPr>
          <a:xfrm>
            <a:off x="891110" y="4261279"/>
            <a:ext cx="2316480" cy="1141095"/>
          </a:xfrm>
          <a:prstGeom prst="rect">
            <a:avLst/>
          </a:prstGeom>
        </p:spPr>
        <p:txBody>
          <a:bodyPr vert="horz" wrap="square" lIns="0" tIns="0" rIns="0" bIns="0" rtlCol="0">
            <a:spAutoFit/>
          </a:bodyPr>
          <a:lstStyle/>
          <a:p>
            <a:pPr marL="12700" marR="5080">
              <a:lnSpc>
                <a:spcPct val="138900"/>
              </a:lnSpc>
            </a:pPr>
            <a:r>
              <a:rPr sz="850" dirty="0">
                <a:solidFill>
                  <a:srgbClr val="575756"/>
                </a:solidFill>
                <a:latin typeface="Segoe UI"/>
                <a:cs typeface="Segoe UI"/>
              </a:rPr>
              <a:t>МАОУ «Школа № 58» Автозаводского района МБОУ «Школа № 96» Канавинского района МБОУ «Школа № 69» Московского района МБОУ «Школа № 134» Приокского района МБОУ «Школа № 135» Приокского района</a:t>
            </a:r>
            <a:endParaRPr sz="850">
              <a:latin typeface="Segoe UI"/>
              <a:cs typeface="Segoe UI"/>
            </a:endParaRPr>
          </a:p>
          <a:p>
            <a:pPr marL="12700" marR="5080">
              <a:lnSpc>
                <a:spcPts val="850"/>
              </a:lnSpc>
              <a:spcBef>
                <a:spcPts val="565"/>
              </a:spcBef>
            </a:pPr>
            <a:r>
              <a:rPr sz="850" dirty="0">
                <a:solidFill>
                  <a:srgbClr val="575756"/>
                </a:solidFill>
                <a:latin typeface="Segoe UI"/>
                <a:cs typeface="Segoe UI"/>
              </a:rPr>
              <a:t>ЧОУ «Нижегородская православная гимназия имени преподобного Сергия Радонежского»</a:t>
            </a:r>
            <a:endParaRPr sz="850">
              <a:latin typeface="Segoe UI"/>
              <a:cs typeface="Segoe UI"/>
            </a:endParaRPr>
          </a:p>
        </p:txBody>
      </p:sp>
      <p:sp>
        <p:nvSpPr>
          <p:cNvPr id="107" name="object 107"/>
          <p:cNvSpPr txBox="1"/>
          <p:nvPr/>
        </p:nvSpPr>
        <p:spPr>
          <a:xfrm>
            <a:off x="7144114" y="4255773"/>
            <a:ext cx="2654672" cy="1252138"/>
          </a:xfrm>
          <a:prstGeom prst="rect">
            <a:avLst/>
          </a:prstGeom>
        </p:spPr>
        <p:txBody>
          <a:bodyPr vert="horz" wrap="square" lIns="0" tIns="0" rIns="0" bIns="0" rtlCol="0">
            <a:spAutoFit/>
          </a:bodyPr>
          <a:lstStyle/>
          <a:p>
            <a:pPr marL="12700" marR="100965">
              <a:lnSpc>
                <a:spcPct val="138900"/>
              </a:lnSpc>
            </a:pPr>
            <a:r>
              <a:rPr sz="850" dirty="0">
                <a:solidFill>
                  <a:srgbClr val="575756"/>
                </a:solidFill>
                <a:latin typeface="Segoe UI"/>
                <a:cs typeface="Segoe UI"/>
              </a:rPr>
              <a:t>МАОУ «Школа № 58» Автозаводского района МБОУ «Школа № 96» Канавинского района МАОУ «Школа № 42» Нижегородского района МБОУ «Школа № 54» Советского района</a:t>
            </a:r>
            <a:endParaRPr sz="850" dirty="0">
              <a:latin typeface="Segoe UI"/>
              <a:cs typeface="Segoe UI"/>
            </a:endParaRPr>
          </a:p>
          <a:p>
            <a:pPr marL="12700" marR="5080">
              <a:lnSpc>
                <a:spcPct val="138900"/>
              </a:lnSpc>
            </a:pPr>
            <a:r>
              <a:rPr sz="850" spc="-5" dirty="0">
                <a:solidFill>
                  <a:srgbClr val="575756"/>
                </a:solidFill>
                <a:latin typeface="Segoe UI"/>
                <a:cs typeface="Segoe UI"/>
              </a:rPr>
              <a:t>Г</a:t>
            </a:r>
            <a:r>
              <a:rPr sz="850" dirty="0">
                <a:solidFill>
                  <a:srgbClr val="575756"/>
                </a:solidFill>
                <a:latin typeface="Segoe UI"/>
                <a:cs typeface="Segoe UI"/>
              </a:rPr>
              <a:t>КОУ</a:t>
            </a:r>
            <a:r>
              <a:rPr sz="850" spc="-20" dirty="0">
                <a:solidFill>
                  <a:srgbClr val="575756"/>
                </a:solidFill>
                <a:latin typeface="Segoe UI"/>
                <a:cs typeface="Segoe UI"/>
              </a:rPr>
              <a:t> «Школа-интерна</a:t>
            </a:r>
            <a:r>
              <a:rPr sz="850" dirty="0">
                <a:solidFill>
                  <a:srgbClr val="575756"/>
                </a:solidFill>
                <a:latin typeface="Segoe UI"/>
                <a:cs typeface="Segoe UI"/>
              </a:rPr>
              <a:t>т</a:t>
            </a:r>
            <a:r>
              <a:rPr sz="850" spc="-35" dirty="0">
                <a:solidFill>
                  <a:srgbClr val="575756"/>
                </a:solidFill>
                <a:latin typeface="Segoe UI"/>
                <a:cs typeface="Segoe UI"/>
              </a:rPr>
              <a:t> </a:t>
            </a:r>
            <a:r>
              <a:rPr sz="850" dirty="0">
                <a:solidFill>
                  <a:srgbClr val="575756"/>
                </a:solidFill>
                <a:latin typeface="Segoe UI"/>
                <a:cs typeface="Segoe UI"/>
              </a:rPr>
              <a:t>№</a:t>
            </a:r>
            <a:r>
              <a:rPr sz="850" spc="-35" dirty="0">
                <a:solidFill>
                  <a:srgbClr val="575756"/>
                </a:solidFill>
                <a:latin typeface="Segoe UI"/>
                <a:cs typeface="Segoe UI"/>
              </a:rPr>
              <a:t> </a:t>
            </a:r>
            <a:r>
              <a:rPr sz="850" spc="-20" dirty="0">
                <a:solidFill>
                  <a:srgbClr val="575756"/>
                </a:solidFill>
                <a:latin typeface="Segoe UI"/>
                <a:cs typeface="Segoe UI"/>
              </a:rPr>
              <a:t>65</a:t>
            </a:r>
            <a:r>
              <a:rPr sz="850" dirty="0">
                <a:solidFill>
                  <a:srgbClr val="575756"/>
                </a:solidFill>
                <a:latin typeface="Segoe UI"/>
                <a:cs typeface="Segoe UI"/>
              </a:rPr>
              <a:t>»</a:t>
            </a:r>
            <a:r>
              <a:rPr sz="850" spc="-30" dirty="0">
                <a:solidFill>
                  <a:srgbClr val="575756"/>
                </a:solidFill>
                <a:latin typeface="Segoe UI"/>
                <a:cs typeface="Segoe UI"/>
              </a:rPr>
              <a:t> </a:t>
            </a:r>
            <a:r>
              <a:rPr sz="850" spc="-10" dirty="0">
                <a:solidFill>
                  <a:srgbClr val="575756"/>
                </a:solidFill>
                <a:latin typeface="Segoe UI"/>
                <a:cs typeface="Segoe UI"/>
              </a:rPr>
              <a:t>Советског</a:t>
            </a:r>
            <a:r>
              <a:rPr sz="850" dirty="0">
                <a:solidFill>
                  <a:srgbClr val="575756"/>
                </a:solidFill>
                <a:latin typeface="Segoe UI"/>
                <a:cs typeface="Segoe UI"/>
              </a:rPr>
              <a:t>о</a:t>
            </a:r>
            <a:r>
              <a:rPr sz="850" spc="-20" dirty="0">
                <a:solidFill>
                  <a:srgbClr val="575756"/>
                </a:solidFill>
                <a:latin typeface="Segoe UI"/>
                <a:cs typeface="Segoe UI"/>
              </a:rPr>
              <a:t> </a:t>
            </a:r>
            <a:r>
              <a:rPr sz="850" spc="-10" dirty="0">
                <a:solidFill>
                  <a:srgbClr val="575756"/>
                </a:solidFill>
                <a:latin typeface="Segoe UI"/>
                <a:cs typeface="Segoe UI"/>
              </a:rPr>
              <a:t>район</a:t>
            </a:r>
            <a:r>
              <a:rPr sz="850" dirty="0">
                <a:solidFill>
                  <a:srgbClr val="575756"/>
                </a:solidFill>
                <a:latin typeface="Segoe UI"/>
                <a:cs typeface="Segoe UI"/>
              </a:rPr>
              <a:t>а МАОУ «Школа № 79» Сормовского района </a:t>
            </a:r>
            <a:r>
              <a:rPr sz="850" spc="-20" dirty="0">
                <a:solidFill>
                  <a:srgbClr val="575756"/>
                </a:solidFill>
                <a:latin typeface="Segoe UI"/>
                <a:cs typeface="Segoe UI"/>
              </a:rPr>
              <a:t>МАО</a:t>
            </a:r>
            <a:r>
              <a:rPr sz="850" dirty="0">
                <a:solidFill>
                  <a:srgbClr val="575756"/>
                </a:solidFill>
                <a:latin typeface="Segoe UI"/>
                <a:cs typeface="Segoe UI"/>
              </a:rPr>
              <a:t>У</a:t>
            </a:r>
            <a:r>
              <a:rPr sz="850" spc="-35" dirty="0">
                <a:solidFill>
                  <a:srgbClr val="575756"/>
                </a:solidFill>
                <a:latin typeface="Segoe UI"/>
                <a:cs typeface="Segoe UI"/>
              </a:rPr>
              <a:t> </a:t>
            </a:r>
            <a:r>
              <a:rPr sz="850" spc="-20" dirty="0">
                <a:solidFill>
                  <a:srgbClr val="575756"/>
                </a:solidFill>
                <a:latin typeface="Segoe UI"/>
                <a:cs typeface="Segoe UI"/>
              </a:rPr>
              <a:t>«Средня</a:t>
            </a:r>
            <a:r>
              <a:rPr sz="850" dirty="0">
                <a:solidFill>
                  <a:srgbClr val="575756"/>
                </a:solidFill>
                <a:latin typeface="Segoe UI"/>
                <a:cs typeface="Segoe UI"/>
              </a:rPr>
              <a:t>я</a:t>
            </a:r>
            <a:r>
              <a:rPr sz="850" spc="-35" dirty="0">
                <a:solidFill>
                  <a:srgbClr val="575756"/>
                </a:solidFill>
                <a:latin typeface="Segoe UI"/>
                <a:cs typeface="Segoe UI"/>
              </a:rPr>
              <a:t> </a:t>
            </a:r>
            <a:r>
              <a:rPr sz="850" spc="-20" dirty="0">
                <a:solidFill>
                  <a:srgbClr val="575756"/>
                </a:solidFill>
                <a:latin typeface="Segoe UI"/>
                <a:cs typeface="Segoe UI"/>
              </a:rPr>
              <a:t>школ</a:t>
            </a:r>
            <a:r>
              <a:rPr sz="850" dirty="0">
                <a:solidFill>
                  <a:srgbClr val="575756"/>
                </a:solidFill>
                <a:latin typeface="Segoe UI"/>
                <a:cs typeface="Segoe UI"/>
              </a:rPr>
              <a:t>а</a:t>
            </a:r>
            <a:r>
              <a:rPr sz="850" spc="-35" dirty="0">
                <a:solidFill>
                  <a:srgbClr val="575756"/>
                </a:solidFill>
                <a:latin typeface="Segoe UI"/>
                <a:cs typeface="Segoe UI"/>
              </a:rPr>
              <a:t> </a:t>
            </a:r>
            <a:r>
              <a:rPr sz="850" dirty="0">
                <a:solidFill>
                  <a:srgbClr val="575756"/>
                </a:solidFill>
                <a:latin typeface="Segoe UI"/>
                <a:cs typeface="Segoe UI"/>
              </a:rPr>
              <a:t>№</a:t>
            </a:r>
            <a:r>
              <a:rPr sz="850" spc="-35" dirty="0">
                <a:solidFill>
                  <a:srgbClr val="575756"/>
                </a:solidFill>
                <a:latin typeface="Segoe UI"/>
                <a:cs typeface="Segoe UI"/>
              </a:rPr>
              <a:t> </a:t>
            </a:r>
            <a:r>
              <a:rPr sz="850" spc="-20" dirty="0">
                <a:solidFill>
                  <a:srgbClr val="575756"/>
                </a:solidFill>
                <a:latin typeface="Segoe UI"/>
                <a:cs typeface="Segoe UI"/>
              </a:rPr>
              <a:t>2</a:t>
            </a:r>
            <a:r>
              <a:rPr sz="850" dirty="0">
                <a:solidFill>
                  <a:srgbClr val="575756"/>
                </a:solidFill>
                <a:latin typeface="Segoe UI"/>
                <a:cs typeface="Segoe UI"/>
              </a:rPr>
              <a:t>»</a:t>
            </a:r>
            <a:r>
              <a:rPr sz="850" spc="-20" dirty="0">
                <a:solidFill>
                  <a:srgbClr val="575756"/>
                </a:solidFill>
                <a:latin typeface="Segoe UI"/>
                <a:cs typeface="Segoe UI"/>
              </a:rPr>
              <a:t> </a:t>
            </a:r>
            <a:r>
              <a:rPr sz="850" spc="-5" dirty="0">
                <a:solidFill>
                  <a:srgbClr val="575756"/>
                </a:solidFill>
                <a:latin typeface="Segoe UI"/>
                <a:cs typeface="Segoe UI"/>
              </a:rPr>
              <a:t>г</a:t>
            </a:r>
            <a:r>
              <a:rPr sz="850" dirty="0">
                <a:solidFill>
                  <a:srgbClr val="575756"/>
                </a:solidFill>
                <a:latin typeface="Segoe UI"/>
                <a:cs typeface="Segoe UI"/>
              </a:rPr>
              <a:t>.</a:t>
            </a:r>
            <a:r>
              <a:rPr sz="850" spc="-5" dirty="0">
                <a:solidFill>
                  <a:srgbClr val="575756"/>
                </a:solidFill>
                <a:latin typeface="Segoe UI"/>
                <a:cs typeface="Segoe UI"/>
              </a:rPr>
              <a:t> Б</a:t>
            </a:r>
            <a:r>
              <a:rPr sz="850" dirty="0">
                <a:solidFill>
                  <a:srgbClr val="575756"/>
                </a:solidFill>
                <a:latin typeface="Segoe UI"/>
                <a:cs typeface="Segoe UI"/>
              </a:rPr>
              <a:t>ор</a:t>
            </a:r>
            <a:endParaRPr sz="850" dirty="0">
              <a:latin typeface="Segoe UI"/>
              <a:cs typeface="Segoe UI"/>
            </a:endParaRPr>
          </a:p>
        </p:txBody>
      </p:sp>
      <p:sp>
        <p:nvSpPr>
          <p:cNvPr id="108" name="object 108"/>
          <p:cNvSpPr txBox="1"/>
          <p:nvPr/>
        </p:nvSpPr>
        <p:spPr>
          <a:xfrm>
            <a:off x="4598028" y="4541156"/>
            <a:ext cx="1160145" cy="846455"/>
          </a:xfrm>
          <a:prstGeom prst="rect">
            <a:avLst/>
          </a:prstGeom>
        </p:spPr>
        <p:txBody>
          <a:bodyPr vert="horz" wrap="square" lIns="0" tIns="0" rIns="0" bIns="0" rtlCol="0">
            <a:spAutoFit/>
          </a:bodyPr>
          <a:lstStyle/>
          <a:p>
            <a:pPr algn="ctr">
              <a:lnSpc>
                <a:spcPts val="4730"/>
              </a:lnSpc>
            </a:pPr>
            <a:r>
              <a:rPr sz="4300" b="1" spc="-5" dirty="0">
                <a:solidFill>
                  <a:srgbClr val="FFFFFF"/>
                </a:solidFill>
                <a:latin typeface="Segoe UI"/>
                <a:cs typeface="Segoe UI"/>
              </a:rPr>
              <a:t>13</a:t>
            </a:r>
            <a:endParaRPr sz="4300">
              <a:latin typeface="Segoe UI"/>
              <a:cs typeface="Segoe UI"/>
            </a:endParaRPr>
          </a:p>
          <a:p>
            <a:pPr algn="ctr">
              <a:lnSpc>
                <a:spcPts val="2570"/>
              </a:lnSpc>
            </a:pPr>
            <a:r>
              <a:rPr sz="2500" dirty="0">
                <a:solidFill>
                  <a:srgbClr val="FFFFFF"/>
                </a:solidFill>
                <a:latin typeface="Segoe UI"/>
                <a:cs typeface="Segoe UI"/>
              </a:rPr>
              <a:t>классов</a:t>
            </a:r>
            <a:endParaRPr sz="2500">
              <a:latin typeface="Segoe UI"/>
              <a:cs typeface="Segoe UI"/>
            </a:endParaRPr>
          </a:p>
        </p:txBody>
      </p:sp>
      <p:sp>
        <p:nvSpPr>
          <p:cNvPr id="109" name="object 109"/>
          <p:cNvSpPr txBox="1"/>
          <p:nvPr/>
        </p:nvSpPr>
        <p:spPr>
          <a:xfrm>
            <a:off x="769343" y="3293139"/>
            <a:ext cx="3889375" cy="323850"/>
          </a:xfrm>
          <a:prstGeom prst="rect">
            <a:avLst/>
          </a:prstGeom>
        </p:spPr>
        <p:txBody>
          <a:bodyPr vert="horz" wrap="square" lIns="0" tIns="0" rIns="0" bIns="0" rtlCol="0">
            <a:spAutoFit/>
          </a:bodyPr>
          <a:lstStyle/>
          <a:p>
            <a:pPr marL="12700" marR="5080">
              <a:lnSpc>
                <a:spcPct val="112500"/>
              </a:lnSpc>
            </a:pPr>
            <a:r>
              <a:rPr sz="1000" spc="-25" dirty="0">
                <a:solidFill>
                  <a:srgbClr val="575756"/>
                </a:solidFill>
                <a:latin typeface="Segoe UI"/>
                <a:cs typeface="Segoe UI"/>
              </a:rPr>
              <a:t>Возможност</a:t>
            </a:r>
            <a:r>
              <a:rPr sz="1000" dirty="0">
                <a:solidFill>
                  <a:srgbClr val="575756"/>
                </a:solidFill>
                <a:latin typeface="Segoe UI"/>
                <a:cs typeface="Segoe UI"/>
              </a:rPr>
              <a:t>ь</a:t>
            </a:r>
            <a:r>
              <a:rPr sz="1000" spc="-70" dirty="0">
                <a:solidFill>
                  <a:srgbClr val="575756"/>
                </a:solidFill>
                <a:latin typeface="Segoe UI"/>
                <a:cs typeface="Segoe UI"/>
              </a:rPr>
              <a:t> </a:t>
            </a:r>
            <a:r>
              <a:rPr sz="1000" spc="-25" dirty="0">
                <a:solidFill>
                  <a:srgbClr val="575756"/>
                </a:solidFill>
                <a:latin typeface="Segoe UI"/>
                <a:cs typeface="Segoe UI"/>
              </a:rPr>
              <a:t>предоставлени</a:t>
            </a:r>
            <a:r>
              <a:rPr sz="1000" dirty="0">
                <a:solidFill>
                  <a:srgbClr val="575756"/>
                </a:solidFill>
                <a:latin typeface="Segoe UI"/>
                <a:cs typeface="Segoe UI"/>
              </a:rPr>
              <a:t>я</a:t>
            </a:r>
            <a:r>
              <a:rPr sz="1000" spc="-70" dirty="0">
                <a:solidFill>
                  <a:srgbClr val="575756"/>
                </a:solidFill>
                <a:latin typeface="Segoe UI"/>
                <a:cs typeface="Segoe UI"/>
              </a:rPr>
              <a:t> </a:t>
            </a:r>
            <a:r>
              <a:rPr sz="1000" spc="-25" dirty="0">
                <a:solidFill>
                  <a:srgbClr val="575756"/>
                </a:solidFill>
                <a:latin typeface="Segoe UI"/>
                <a:cs typeface="Segoe UI"/>
              </a:rPr>
              <a:t>ресурсно</a:t>
            </a:r>
            <a:r>
              <a:rPr sz="1000" dirty="0">
                <a:solidFill>
                  <a:srgbClr val="575756"/>
                </a:solidFill>
                <a:latin typeface="Segoe UI"/>
                <a:cs typeface="Segoe UI"/>
              </a:rPr>
              <a:t>й</a:t>
            </a:r>
            <a:r>
              <a:rPr sz="1000" spc="-70" dirty="0">
                <a:solidFill>
                  <a:srgbClr val="575756"/>
                </a:solidFill>
                <a:latin typeface="Segoe UI"/>
                <a:cs typeface="Segoe UI"/>
              </a:rPr>
              <a:t> </a:t>
            </a:r>
            <a:r>
              <a:rPr sz="1000" spc="-25" dirty="0">
                <a:solidFill>
                  <a:srgbClr val="575756"/>
                </a:solidFill>
                <a:latin typeface="Segoe UI"/>
                <a:cs typeface="Segoe UI"/>
              </a:rPr>
              <a:t>зон</a:t>
            </a:r>
            <a:r>
              <a:rPr sz="1000" dirty="0">
                <a:solidFill>
                  <a:srgbClr val="575756"/>
                </a:solidFill>
                <a:latin typeface="Segoe UI"/>
                <a:cs typeface="Segoe UI"/>
              </a:rPr>
              <a:t>ы</a:t>
            </a:r>
            <a:r>
              <a:rPr sz="1000" spc="-70" dirty="0">
                <a:solidFill>
                  <a:srgbClr val="575756"/>
                </a:solidFill>
                <a:latin typeface="Segoe UI"/>
                <a:cs typeface="Segoe UI"/>
              </a:rPr>
              <a:t> </a:t>
            </a:r>
            <a:r>
              <a:rPr sz="1000" spc="-25" dirty="0">
                <a:solidFill>
                  <a:srgbClr val="575756"/>
                </a:solidFill>
                <a:latin typeface="Segoe UI"/>
                <a:cs typeface="Segoe UI"/>
              </a:rPr>
              <a:t>детя</a:t>
            </a:r>
            <a:r>
              <a:rPr sz="1000" dirty="0">
                <a:solidFill>
                  <a:srgbClr val="575756"/>
                </a:solidFill>
                <a:latin typeface="Segoe UI"/>
                <a:cs typeface="Segoe UI"/>
              </a:rPr>
              <a:t>м</a:t>
            </a:r>
            <a:r>
              <a:rPr sz="1000" spc="-70" dirty="0">
                <a:solidFill>
                  <a:srgbClr val="575756"/>
                </a:solidFill>
                <a:latin typeface="Segoe UI"/>
                <a:cs typeface="Segoe UI"/>
              </a:rPr>
              <a:t> </a:t>
            </a:r>
            <a:r>
              <a:rPr sz="1000" spc="-25" dirty="0">
                <a:solidFill>
                  <a:srgbClr val="575756"/>
                </a:solidFill>
                <a:latin typeface="Segoe UI"/>
                <a:cs typeface="Segoe UI"/>
              </a:rPr>
              <a:t>разног</a:t>
            </a:r>
            <a:r>
              <a:rPr sz="1000" dirty="0">
                <a:solidFill>
                  <a:srgbClr val="575756"/>
                </a:solidFill>
                <a:latin typeface="Segoe UI"/>
                <a:cs typeface="Segoe UI"/>
              </a:rPr>
              <a:t>о</a:t>
            </a:r>
            <a:r>
              <a:rPr sz="1000" spc="-70" dirty="0">
                <a:solidFill>
                  <a:srgbClr val="575756"/>
                </a:solidFill>
                <a:latin typeface="Segoe UI"/>
                <a:cs typeface="Segoe UI"/>
              </a:rPr>
              <a:t> </a:t>
            </a:r>
            <a:r>
              <a:rPr sz="1000" spc="-25" dirty="0">
                <a:solidFill>
                  <a:srgbClr val="575756"/>
                </a:solidFill>
                <a:latin typeface="Segoe UI"/>
                <a:cs typeface="Segoe UI"/>
              </a:rPr>
              <a:t>уровня образовательны</a:t>
            </a:r>
            <a:r>
              <a:rPr sz="1000" dirty="0">
                <a:solidFill>
                  <a:srgbClr val="575756"/>
                </a:solidFill>
                <a:latin typeface="Segoe UI"/>
                <a:cs typeface="Segoe UI"/>
              </a:rPr>
              <a:t>х</a:t>
            </a:r>
            <a:r>
              <a:rPr sz="1000" spc="-25" dirty="0">
                <a:solidFill>
                  <a:srgbClr val="575756"/>
                </a:solidFill>
                <a:latin typeface="Segoe UI"/>
                <a:cs typeface="Segoe UI"/>
              </a:rPr>
              <a:t> программ</a:t>
            </a:r>
            <a:r>
              <a:rPr sz="1000" dirty="0">
                <a:solidFill>
                  <a:srgbClr val="575756"/>
                </a:solidFill>
                <a:latin typeface="Segoe UI"/>
                <a:cs typeface="Segoe UI"/>
              </a:rPr>
              <a:t>,</a:t>
            </a:r>
            <a:r>
              <a:rPr sz="1000" spc="-25" dirty="0">
                <a:solidFill>
                  <a:srgbClr val="575756"/>
                </a:solidFill>
                <a:latin typeface="Segoe UI"/>
                <a:cs typeface="Segoe UI"/>
              </a:rPr>
              <a:t> чт</a:t>
            </a:r>
            <a:r>
              <a:rPr sz="1000" dirty="0">
                <a:solidFill>
                  <a:srgbClr val="575756"/>
                </a:solidFill>
                <a:latin typeface="Segoe UI"/>
                <a:cs typeface="Segoe UI"/>
              </a:rPr>
              <a:t>о</a:t>
            </a:r>
            <a:r>
              <a:rPr sz="1000" spc="-25" dirty="0">
                <a:solidFill>
                  <a:srgbClr val="575756"/>
                </a:solidFill>
                <a:latin typeface="Segoe UI"/>
                <a:cs typeface="Segoe UI"/>
              </a:rPr>
              <a:t> позволяе</a:t>
            </a:r>
            <a:r>
              <a:rPr sz="1000" dirty="0">
                <a:solidFill>
                  <a:srgbClr val="575756"/>
                </a:solidFill>
                <a:latin typeface="Segoe UI"/>
                <a:cs typeface="Segoe UI"/>
              </a:rPr>
              <a:t>т</a:t>
            </a:r>
            <a:r>
              <a:rPr sz="1000" spc="-25" dirty="0">
                <a:solidFill>
                  <a:srgbClr val="575756"/>
                </a:solidFill>
                <a:latin typeface="Segoe UI"/>
                <a:cs typeface="Segoe UI"/>
              </a:rPr>
              <a:t> обеспечиват</a:t>
            </a:r>
            <a:r>
              <a:rPr sz="1000" dirty="0">
                <a:solidFill>
                  <a:srgbClr val="575756"/>
                </a:solidFill>
                <a:latin typeface="Segoe UI"/>
                <a:cs typeface="Segoe UI"/>
              </a:rPr>
              <a:t>ь</a:t>
            </a:r>
            <a:r>
              <a:rPr sz="1000" spc="-25" dirty="0">
                <a:solidFill>
                  <a:srgbClr val="575756"/>
                </a:solidFill>
                <a:latin typeface="Segoe UI"/>
                <a:cs typeface="Segoe UI"/>
              </a:rPr>
              <a:t> инклюзив</a:t>
            </a:r>
            <a:r>
              <a:rPr sz="1000" spc="-5" dirty="0">
                <a:solidFill>
                  <a:srgbClr val="575756"/>
                </a:solidFill>
                <a:latin typeface="Segoe UI"/>
                <a:cs typeface="Segoe UI"/>
              </a:rPr>
              <a:t>-</a:t>
            </a:r>
            <a:endParaRPr sz="1000">
              <a:latin typeface="Segoe UI"/>
              <a:cs typeface="Segoe UI"/>
            </a:endParaRPr>
          </a:p>
        </p:txBody>
      </p:sp>
      <p:sp>
        <p:nvSpPr>
          <p:cNvPr id="110" name="object 110"/>
          <p:cNvSpPr txBox="1"/>
          <p:nvPr/>
        </p:nvSpPr>
        <p:spPr>
          <a:xfrm>
            <a:off x="769343" y="3636039"/>
            <a:ext cx="2435860" cy="152400"/>
          </a:xfrm>
          <a:prstGeom prst="rect">
            <a:avLst/>
          </a:prstGeom>
        </p:spPr>
        <p:txBody>
          <a:bodyPr vert="horz" wrap="square" lIns="0" tIns="0" rIns="0" bIns="0" rtlCol="0">
            <a:spAutoFit/>
          </a:bodyPr>
          <a:lstStyle/>
          <a:p>
            <a:pPr marL="12700">
              <a:lnSpc>
                <a:spcPct val="100000"/>
              </a:lnSpc>
            </a:pPr>
            <a:r>
              <a:rPr sz="1000" spc="-25" dirty="0">
                <a:solidFill>
                  <a:srgbClr val="575756"/>
                </a:solidFill>
                <a:latin typeface="Segoe UI"/>
                <a:cs typeface="Segoe UI"/>
              </a:rPr>
              <a:t>ны</a:t>
            </a:r>
            <a:r>
              <a:rPr sz="1000" dirty="0">
                <a:solidFill>
                  <a:srgbClr val="575756"/>
                </a:solidFill>
                <a:latin typeface="Segoe UI"/>
                <a:cs typeface="Segoe UI"/>
              </a:rPr>
              <a:t>е</a:t>
            </a:r>
            <a:r>
              <a:rPr sz="1000" spc="-50" dirty="0">
                <a:solidFill>
                  <a:srgbClr val="575756"/>
                </a:solidFill>
                <a:latin typeface="Segoe UI"/>
                <a:cs typeface="Segoe UI"/>
              </a:rPr>
              <a:t> </a:t>
            </a:r>
            <a:r>
              <a:rPr sz="1000" spc="-25" dirty="0">
                <a:solidFill>
                  <a:srgbClr val="575756"/>
                </a:solidFill>
                <a:latin typeface="Segoe UI"/>
                <a:cs typeface="Segoe UI"/>
              </a:rPr>
              <a:t>услови</a:t>
            </a:r>
            <a:r>
              <a:rPr sz="1000" dirty="0">
                <a:solidFill>
                  <a:srgbClr val="575756"/>
                </a:solidFill>
                <a:latin typeface="Segoe UI"/>
                <a:cs typeface="Segoe UI"/>
              </a:rPr>
              <a:t>я</a:t>
            </a:r>
            <a:r>
              <a:rPr sz="1000" spc="-50" dirty="0">
                <a:solidFill>
                  <a:srgbClr val="575756"/>
                </a:solidFill>
                <a:latin typeface="Segoe UI"/>
                <a:cs typeface="Segoe UI"/>
              </a:rPr>
              <a:t> </a:t>
            </a:r>
            <a:r>
              <a:rPr sz="1000" dirty="0">
                <a:solidFill>
                  <a:srgbClr val="575756"/>
                </a:solidFill>
                <a:latin typeface="Segoe UI"/>
                <a:cs typeface="Segoe UI"/>
              </a:rPr>
              <a:t>в</a:t>
            </a:r>
            <a:r>
              <a:rPr sz="1000" spc="-50" dirty="0">
                <a:solidFill>
                  <a:srgbClr val="575756"/>
                </a:solidFill>
                <a:latin typeface="Segoe UI"/>
                <a:cs typeface="Segoe UI"/>
              </a:rPr>
              <a:t> </a:t>
            </a:r>
            <a:r>
              <a:rPr sz="1000" spc="-25" dirty="0">
                <a:solidFill>
                  <a:srgbClr val="575756"/>
                </a:solidFill>
                <a:latin typeface="Segoe UI"/>
                <a:cs typeface="Segoe UI"/>
              </a:rPr>
              <a:t>доступно</a:t>
            </a:r>
            <a:r>
              <a:rPr sz="1000" dirty="0">
                <a:solidFill>
                  <a:srgbClr val="575756"/>
                </a:solidFill>
                <a:latin typeface="Segoe UI"/>
                <a:cs typeface="Segoe UI"/>
              </a:rPr>
              <a:t>й</a:t>
            </a:r>
            <a:r>
              <a:rPr sz="1000" spc="-50" dirty="0">
                <a:solidFill>
                  <a:srgbClr val="575756"/>
                </a:solidFill>
                <a:latin typeface="Segoe UI"/>
                <a:cs typeface="Segoe UI"/>
              </a:rPr>
              <a:t> </a:t>
            </a:r>
            <a:r>
              <a:rPr sz="1000" spc="-25" dirty="0">
                <a:solidFill>
                  <a:srgbClr val="575756"/>
                </a:solidFill>
                <a:latin typeface="Segoe UI"/>
                <a:cs typeface="Segoe UI"/>
              </a:rPr>
              <a:t>близост</a:t>
            </a:r>
            <a:r>
              <a:rPr sz="1000" dirty="0">
                <a:solidFill>
                  <a:srgbClr val="575756"/>
                </a:solidFill>
                <a:latin typeface="Segoe UI"/>
                <a:cs typeface="Segoe UI"/>
              </a:rPr>
              <a:t>и</a:t>
            </a:r>
            <a:r>
              <a:rPr sz="1000" spc="-50" dirty="0">
                <a:solidFill>
                  <a:srgbClr val="575756"/>
                </a:solidFill>
                <a:latin typeface="Segoe UI"/>
                <a:cs typeface="Segoe UI"/>
              </a:rPr>
              <a:t> </a:t>
            </a:r>
            <a:r>
              <a:rPr sz="1000" spc="-25" dirty="0">
                <a:solidFill>
                  <a:srgbClr val="575756"/>
                </a:solidFill>
                <a:latin typeface="Segoe UI"/>
                <a:cs typeface="Segoe UI"/>
              </a:rPr>
              <a:t>о</a:t>
            </a:r>
            <a:r>
              <a:rPr sz="1000" dirty="0">
                <a:solidFill>
                  <a:srgbClr val="575756"/>
                </a:solidFill>
                <a:latin typeface="Segoe UI"/>
                <a:cs typeface="Segoe UI"/>
              </a:rPr>
              <a:t>т</a:t>
            </a:r>
            <a:r>
              <a:rPr sz="1000" spc="-50" dirty="0">
                <a:solidFill>
                  <a:srgbClr val="575756"/>
                </a:solidFill>
                <a:latin typeface="Segoe UI"/>
                <a:cs typeface="Segoe UI"/>
              </a:rPr>
              <a:t> </a:t>
            </a:r>
            <a:r>
              <a:rPr sz="1000" spc="-25" dirty="0">
                <a:solidFill>
                  <a:srgbClr val="575756"/>
                </a:solidFill>
                <a:latin typeface="Segoe UI"/>
                <a:cs typeface="Segoe UI"/>
              </a:rPr>
              <a:t>дома</a:t>
            </a:r>
            <a:endParaRPr sz="1000">
              <a:latin typeface="Segoe UI"/>
              <a:cs typeface="Segoe UI"/>
            </a:endParaRPr>
          </a:p>
        </p:txBody>
      </p:sp>
      <p:sp>
        <p:nvSpPr>
          <p:cNvPr id="111" name="object 111"/>
          <p:cNvSpPr txBox="1"/>
          <p:nvPr/>
        </p:nvSpPr>
        <p:spPr>
          <a:xfrm>
            <a:off x="6929126" y="2702433"/>
            <a:ext cx="2559685" cy="508000"/>
          </a:xfrm>
          <a:prstGeom prst="rect">
            <a:avLst/>
          </a:prstGeom>
        </p:spPr>
        <p:txBody>
          <a:bodyPr vert="horz" wrap="square" lIns="0" tIns="0" rIns="0" bIns="0" rtlCol="0">
            <a:spAutoFit/>
          </a:bodyPr>
          <a:lstStyle/>
          <a:p>
            <a:pPr marL="12700" marR="5080" algn="just">
              <a:lnSpc>
                <a:spcPct val="116700"/>
              </a:lnSpc>
            </a:pPr>
            <a:r>
              <a:rPr sz="1000" dirty="0">
                <a:solidFill>
                  <a:srgbClr val="575756"/>
                </a:solidFill>
                <a:latin typeface="Segoe UI"/>
                <a:cs typeface="Segoe UI"/>
              </a:rPr>
              <a:t>Предоставляет </a:t>
            </a:r>
            <a:r>
              <a:rPr sz="1000" spc="-120" dirty="0">
                <a:solidFill>
                  <a:srgbClr val="575756"/>
                </a:solidFill>
                <a:latin typeface="Segoe UI"/>
                <a:cs typeface="Segoe UI"/>
              </a:rPr>
              <a:t> </a:t>
            </a:r>
            <a:r>
              <a:rPr sz="1000" dirty="0">
                <a:solidFill>
                  <a:srgbClr val="575756"/>
                </a:solidFill>
                <a:latin typeface="Segoe UI"/>
                <a:cs typeface="Segoe UI"/>
              </a:rPr>
              <a:t>больше </a:t>
            </a:r>
            <a:r>
              <a:rPr sz="1000" spc="-120" dirty="0">
                <a:solidFill>
                  <a:srgbClr val="575756"/>
                </a:solidFill>
                <a:latin typeface="Segoe UI"/>
                <a:cs typeface="Segoe UI"/>
              </a:rPr>
              <a:t> </a:t>
            </a:r>
            <a:r>
              <a:rPr sz="1000" dirty="0">
                <a:solidFill>
                  <a:srgbClr val="575756"/>
                </a:solidFill>
                <a:latin typeface="Segoe UI"/>
                <a:cs typeface="Segoe UI"/>
              </a:rPr>
              <a:t>возможностей </a:t>
            </a:r>
            <a:r>
              <a:rPr sz="1000" spc="-120" dirty="0">
                <a:solidFill>
                  <a:srgbClr val="575756"/>
                </a:solidFill>
                <a:latin typeface="Segoe UI"/>
                <a:cs typeface="Segoe UI"/>
              </a:rPr>
              <a:t> </a:t>
            </a:r>
            <a:r>
              <a:rPr sz="1000" dirty="0">
                <a:solidFill>
                  <a:srgbClr val="575756"/>
                </a:solidFill>
                <a:latin typeface="Segoe UI"/>
                <a:cs typeface="Segoe UI"/>
              </a:rPr>
              <a:t>ор</a:t>
            </a:r>
            <a:r>
              <a:rPr sz="1000" spc="-5" dirty="0">
                <a:solidFill>
                  <a:srgbClr val="575756"/>
                </a:solidFill>
                <a:latin typeface="Segoe UI"/>
                <a:cs typeface="Segoe UI"/>
              </a:rPr>
              <a:t>- </a:t>
            </a:r>
            <a:r>
              <a:rPr sz="1000" dirty="0">
                <a:solidFill>
                  <a:srgbClr val="575756"/>
                </a:solidFill>
                <a:latin typeface="Segoe UI"/>
                <a:cs typeface="Segoe UI"/>
              </a:rPr>
              <a:t>ганизации</a:t>
            </a:r>
            <a:r>
              <a:rPr sz="1000" spc="75" dirty="0">
                <a:solidFill>
                  <a:srgbClr val="575756"/>
                </a:solidFill>
                <a:latin typeface="Segoe UI"/>
                <a:cs typeface="Segoe UI"/>
              </a:rPr>
              <a:t> </a:t>
            </a:r>
            <a:r>
              <a:rPr sz="1000" dirty="0">
                <a:solidFill>
                  <a:srgbClr val="575756"/>
                </a:solidFill>
                <a:latin typeface="Segoe UI"/>
                <a:cs typeface="Segoe UI"/>
              </a:rPr>
              <a:t>фронтальных</a:t>
            </a:r>
            <a:r>
              <a:rPr sz="1000" spc="75" dirty="0">
                <a:solidFill>
                  <a:srgbClr val="575756"/>
                </a:solidFill>
                <a:latin typeface="Segoe UI"/>
                <a:cs typeface="Segoe UI"/>
              </a:rPr>
              <a:t> </a:t>
            </a:r>
            <a:r>
              <a:rPr sz="1000" dirty="0">
                <a:solidFill>
                  <a:srgbClr val="575756"/>
                </a:solidFill>
                <a:latin typeface="Segoe UI"/>
                <a:cs typeface="Segoe UI"/>
              </a:rPr>
              <a:t>занятий</a:t>
            </a:r>
            <a:r>
              <a:rPr sz="1000" spc="75" dirty="0">
                <a:solidFill>
                  <a:srgbClr val="575756"/>
                </a:solidFill>
                <a:latin typeface="Segoe UI"/>
                <a:cs typeface="Segoe UI"/>
              </a:rPr>
              <a:t> </a:t>
            </a:r>
            <a:r>
              <a:rPr sz="1000" dirty="0">
                <a:solidFill>
                  <a:srgbClr val="575756"/>
                </a:solidFill>
                <a:latin typeface="Segoe UI"/>
                <a:cs typeface="Segoe UI"/>
              </a:rPr>
              <a:t>в</a:t>
            </a:r>
            <a:r>
              <a:rPr sz="1000" spc="75" dirty="0">
                <a:solidFill>
                  <a:srgbClr val="575756"/>
                </a:solidFill>
                <a:latin typeface="Segoe UI"/>
                <a:cs typeface="Segoe UI"/>
              </a:rPr>
              <a:t> </a:t>
            </a:r>
            <a:r>
              <a:rPr sz="1000" dirty="0">
                <a:solidFill>
                  <a:srgbClr val="575756"/>
                </a:solidFill>
                <a:latin typeface="Segoe UI"/>
                <a:cs typeface="Segoe UI"/>
              </a:rPr>
              <a:t>ресур</a:t>
            </a:r>
            <a:r>
              <a:rPr sz="1000" spc="-5" dirty="0">
                <a:solidFill>
                  <a:srgbClr val="575756"/>
                </a:solidFill>
                <a:latin typeface="Segoe UI"/>
                <a:cs typeface="Segoe UI"/>
              </a:rPr>
              <a:t>с- </a:t>
            </a:r>
            <a:r>
              <a:rPr sz="1000" dirty="0">
                <a:solidFill>
                  <a:srgbClr val="575756"/>
                </a:solidFill>
                <a:latin typeface="Segoe UI"/>
                <a:cs typeface="Segoe UI"/>
              </a:rPr>
              <a:t>ной зоне</a:t>
            </a:r>
            <a:endParaRPr sz="1000">
              <a:latin typeface="Segoe UI"/>
              <a:cs typeface="Segoe UI"/>
            </a:endParaRPr>
          </a:p>
        </p:txBody>
      </p:sp>
      <p:sp>
        <p:nvSpPr>
          <p:cNvPr id="112" name="object 112"/>
          <p:cNvSpPr txBox="1"/>
          <p:nvPr/>
        </p:nvSpPr>
        <p:spPr>
          <a:xfrm>
            <a:off x="4145112" y="3720031"/>
            <a:ext cx="434340" cy="381000"/>
          </a:xfrm>
          <a:prstGeom prst="rect">
            <a:avLst/>
          </a:prstGeom>
        </p:spPr>
        <p:txBody>
          <a:bodyPr vert="horz" wrap="square" lIns="0" tIns="0" rIns="0" bIns="0" rtlCol="0">
            <a:spAutoFit/>
          </a:bodyPr>
          <a:lstStyle/>
          <a:p>
            <a:pPr marL="12700">
              <a:lnSpc>
                <a:spcPct val="100000"/>
              </a:lnSpc>
            </a:pPr>
            <a:r>
              <a:rPr sz="2800" b="1" spc="-5" dirty="0">
                <a:solidFill>
                  <a:srgbClr val="F07E2F"/>
                </a:solidFill>
                <a:latin typeface="Segoe UI"/>
                <a:cs typeface="Segoe UI"/>
              </a:rPr>
              <a:t>37</a:t>
            </a:r>
            <a:endParaRPr sz="2800">
              <a:latin typeface="Segoe UI"/>
              <a:cs typeface="Segoe UI"/>
            </a:endParaRPr>
          </a:p>
        </p:txBody>
      </p:sp>
      <p:sp>
        <p:nvSpPr>
          <p:cNvPr id="113" name="object 113"/>
          <p:cNvSpPr txBox="1"/>
          <p:nvPr/>
        </p:nvSpPr>
        <p:spPr>
          <a:xfrm>
            <a:off x="4245321" y="4648832"/>
            <a:ext cx="230504" cy="381000"/>
          </a:xfrm>
          <a:prstGeom prst="rect">
            <a:avLst/>
          </a:prstGeom>
        </p:spPr>
        <p:txBody>
          <a:bodyPr vert="horz" wrap="square" lIns="0" tIns="0" rIns="0" bIns="0" rtlCol="0">
            <a:spAutoFit/>
          </a:bodyPr>
          <a:lstStyle/>
          <a:p>
            <a:pPr marL="12700">
              <a:lnSpc>
                <a:spcPct val="100000"/>
              </a:lnSpc>
            </a:pPr>
            <a:r>
              <a:rPr sz="2800" b="1" dirty="0">
                <a:solidFill>
                  <a:srgbClr val="F07E2F"/>
                </a:solidFill>
                <a:latin typeface="Segoe UI"/>
                <a:cs typeface="Segoe UI"/>
              </a:rPr>
              <a:t>6</a:t>
            </a:r>
            <a:endParaRPr sz="2800">
              <a:latin typeface="Segoe UI"/>
              <a:cs typeface="Segoe UI"/>
            </a:endParaRPr>
          </a:p>
        </p:txBody>
      </p:sp>
      <p:sp>
        <p:nvSpPr>
          <p:cNvPr id="114" name="object 114"/>
          <p:cNvSpPr txBox="1"/>
          <p:nvPr/>
        </p:nvSpPr>
        <p:spPr>
          <a:xfrm>
            <a:off x="1529109" y="3918156"/>
            <a:ext cx="365125" cy="406400"/>
          </a:xfrm>
          <a:prstGeom prst="rect">
            <a:avLst/>
          </a:prstGeom>
        </p:spPr>
        <p:txBody>
          <a:bodyPr vert="horz" wrap="square" lIns="0" tIns="0" rIns="0" bIns="0" rtlCol="0">
            <a:spAutoFit/>
          </a:bodyPr>
          <a:lstStyle/>
          <a:p>
            <a:pPr marL="12700">
              <a:lnSpc>
                <a:spcPct val="100000"/>
              </a:lnSpc>
            </a:pPr>
            <a:r>
              <a:rPr sz="3000" dirty="0">
                <a:solidFill>
                  <a:srgbClr val="F07E2F"/>
                </a:solidFill>
                <a:latin typeface="Wingdings 3"/>
                <a:cs typeface="Wingdings 3"/>
              </a:rPr>
              <a:t></a:t>
            </a:r>
            <a:endParaRPr sz="3000">
              <a:latin typeface="Wingdings 3"/>
              <a:cs typeface="Wingdings 3"/>
            </a:endParaRPr>
          </a:p>
        </p:txBody>
      </p:sp>
      <p:sp>
        <p:nvSpPr>
          <p:cNvPr id="115" name="object 115"/>
          <p:cNvSpPr txBox="1"/>
          <p:nvPr/>
        </p:nvSpPr>
        <p:spPr>
          <a:xfrm>
            <a:off x="8354580" y="3917244"/>
            <a:ext cx="365125" cy="406400"/>
          </a:xfrm>
          <a:prstGeom prst="rect">
            <a:avLst/>
          </a:prstGeom>
        </p:spPr>
        <p:txBody>
          <a:bodyPr vert="horz" wrap="square" lIns="0" tIns="0" rIns="0" bIns="0" rtlCol="0">
            <a:spAutoFit/>
          </a:bodyPr>
          <a:lstStyle/>
          <a:p>
            <a:pPr marL="12700">
              <a:lnSpc>
                <a:spcPct val="100000"/>
              </a:lnSpc>
            </a:pPr>
            <a:r>
              <a:rPr sz="3000" dirty="0">
                <a:solidFill>
                  <a:srgbClr val="009984"/>
                </a:solidFill>
                <a:latin typeface="Wingdings 3"/>
                <a:cs typeface="Wingdings 3"/>
              </a:rPr>
              <a:t></a:t>
            </a:r>
            <a:endParaRPr sz="3000">
              <a:latin typeface="Wingdings 3"/>
              <a:cs typeface="Wingdings 3"/>
            </a:endParaRPr>
          </a:p>
        </p:txBody>
      </p:sp>
      <p:sp>
        <p:nvSpPr>
          <p:cNvPr id="116" name="object 116"/>
          <p:cNvSpPr txBox="1"/>
          <p:nvPr/>
        </p:nvSpPr>
        <p:spPr>
          <a:xfrm>
            <a:off x="5890638" y="4641632"/>
            <a:ext cx="230504" cy="381000"/>
          </a:xfrm>
          <a:prstGeom prst="rect">
            <a:avLst/>
          </a:prstGeom>
        </p:spPr>
        <p:txBody>
          <a:bodyPr vert="horz" wrap="square" lIns="0" tIns="0" rIns="0" bIns="0" rtlCol="0">
            <a:spAutoFit/>
          </a:bodyPr>
          <a:lstStyle/>
          <a:p>
            <a:pPr marL="12700">
              <a:lnSpc>
                <a:spcPct val="100000"/>
              </a:lnSpc>
            </a:pPr>
            <a:r>
              <a:rPr sz="2800" b="1" dirty="0">
                <a:solidFill>
                  <a:srgbClr val="009984"/>
                </a:solidFill>
                <a:latin typeface="Segoe UI"/>
                <a:cs typeface="Segoe UI"/>
              </a:rPr>
              <a:t>7</a:t>
            </a:r>
            <a:endParaRPr sz="2800">
              <a:latin typeface="Segoe UI"/>
              <a:cs typeface="Segoe UI"/>
            </a:endParaRPr>
          </a:p>
        </p:txBody>
      </p:sp>
      <p:sp>
        <p:nvSpPr>
          <p:cNvPr id="117" name="object 117"/>
          <p:cNvSpPr/>
          <p:nvPr/>
        </p:nvSpPr>
        <p:spPr>
          <a:xfrm>
            <a:off x="7233386" y="5782830"/>
            <a:ext cx="2565400" cy="968375"/>
          </a:xfrm>
          <a:custGeom>
            <a:avLst/>
            <a:gdLst/>
            <a:ahLst/>
            <a:cxnLst/>
            <a:rect l="l" t="t" r="r" b="b"/>
            <a:pathLst>
              <a:path w="2565400" h="968375">
                <a:moveTo>
                  <a:pt x="0" y="968324"/>
                </a:moveTo>
                <a:lnTo>
                  <a:pt x="2565412" y="968324"/>
                </a:lnTo>
                <a:lnTo>
                  <a:pt x="2565412" y="0"/>
                </a:lnTo>
                <a:lnTo>
                  <a:pt x="0" y="0"/>
                </a:lnTo>
                <a:lnTo>
                  <a:pt x="0" y="968324"/>
                </a:lnTo>
                <a:close/>
              </a:path>
            </a:pathLst>
          </a:custGeom>
          <a:solidFill>
            <a:srgbClr val="B3B2B2"/>
          </a:solidFill>
        </p:spPr>
        <p:txBody>
          <a:bodyPr wrap="square" lIns="0" tIns="0" rIns="0" bIns="0" rtlCol="0"/>
          <a:lstStyle/>
          <a:p>
            <a:endParaRPr/>
          </a:p>
        </p:txBody>
      </p:sp>
      <p:sp>
        <p:nvSpPr>
          <p:cNvPr id="118" name="object 118"/>
          <p:cNvSpPr/>
          <p:nvPr/>
        </p:nvSpPr>
        <p:spPr>
          <a:xfrm>
            <a:off x="2205621" y="5782830"/>
            <a:ext cx="5027930" cy="968375"/>
          </a:xfrm>
          <a:custGeom>
            <a:avLst/>
            <a:gdLst/>
            <a:ahLst/>
            <a:cxnLst/>
            <a:rect l="l" t="t" r="r" b="b"/>
            <a:pathLst>
              <a:path w="5027930" h="968375">
                <a:moveTo>
                  <a:pt x="0" y="968324"/>
                </a:moveTo>
                <a:lnTo>
                  <a:pt x="5027764" y="968324"/>
                </a:lnTo>
                <a:lnTo>
                  <a:pt x="5027764" y="0"/>
                </a:lnTo>
                <a:lnTo>
                  <a:pt x="0" y="0"/>
                </a:lnTo>
                <a:lnTo>
                  <a:pt x="0" y="968324"/>
                </a:lnTo>
                <a:close/>
              </a:path>
            </a:pathLst>
          </a:custGeom>
          <a:solidFill>
            <a:srgbClr val="C6C6C6"/>
          </a:solidFill>
        </p:spPr>
        <p:txBody>
          <a:bodyPr wrap="square" lIns="0" tIns="0" rIns="0" bIns="0" rtlCol="0"/>
          <a:lstStyle/>
          <a:p>
            <a:endParaRPr/>
          </a:p>
        </p:txBody>
      </p:sp>
      <p:sp>
        <p:nvSpPr>
          <p:cNvPr id="119" name="object 119"/>
          <p:cNvSpPr txBox="1"/>
          <p:nvPr/>
        </p:nvSpPr>
        <p:spPr>
          <a:xfrm>
            <a:off x="2350244" y="5934928"/>
            <a:ext cx="4856480" cy="177800"/>
          </a:xfrm>
          <a:prstGeom prst="rect">
            <a:avLst/>
          </a:prstGeom>
        </p:spPr>
        <p:txBody>
          <a:bodyPr vert="horz" wrap="square" lIns="0" tIns="0" rIns="0" bIns="0" rtlCol="0">
            <a:spAutoFit/>
          </a:bodyPr>
          <a:lstStyle/>
          <a:p>
            <a:pPr marL="12700">
              <a:lnSpc>
                <a:spcPct val="100000"/>
              </a:lnSpc>
            </a:pPr>
            <a:r>
              <a:rPr sz="1200" b="1" spc="-50" dirty="0">
                <a:solidFill>
                  <a:srgbClr val="FFFFFF"/>
                </a:solidFill>
                <a:latin typeface="Segoe UI"/>
                <a:cs typeface="Segoe UI"/>
              </a:rPr>
              <a:t>К</a:t>
            </a:r>
            <a:r>
              <a:rPr sz="1200" b="1" spc="-40" dirty="0">
                <a:solidFill>
                  <a:srgbClr val="FFFFFF"/>
                </a:solidFill>
                <a:latin typeface="Segoe UI"/>
                <a:cs typeface="Segoe UI"/>
              </a:rPr>
              <a:t>оличеств</a:t>
            </a:r>
            <a:r>
              <a:rPr sz="1200" b="1" dirty="0">
                <a:solidFill>
                  <a:srgbClr val="FFFFFF"/>
                </a:solidFill>
                <a:latin typeface="Segoe UI"/>
                <a:cs typeface="Segoe UI"/>
              </a:rPr>
              <a:t>о</a:t>
            </a:r>
            <a:r>
              <a:rPr sz="1200" b="1" spc="-75" dirty="0">
                <a:solidFill>
                  <a:srgbClr val="FFFFFF"/>
                </a:solidFill>
                <a:latin typeface="Segoe UI"/>
                <a:cs typeface="Segoe UI"/>
              </a:rPr>
              <a:t> </a:t>
            </a:r>
            <a:r>
              <a:rPr sz="1200" b="1" spc="-40" dirty="0">
                <a:solidFill>
                  <a:srgbClr val="FFFFFF"/>
                </a:solidFill>
                <a:latin typeface="Segoe UI"/>
                <a:cs typeface="Segoe UI"/>
              </a:rPr>
              <a:t>обученны</a:t>
            </a:r>
            <a:r>
              <a:rPr sz="1200" b="1" dirty="0">
                <a:solidFill>
                  <a:srgbClr val="FFFFFF"/>
                </a:solidFill>
                <a:latin typeface="Segoe UI"/>
                <a:cs typeface="Segoe UI"/>
              </a:rPr>
              <a:t>х</a:t>
            </a:r>
            <a:r>
              <a:rPr sz="1200" b="1" spc="-75" dirty="0">
                <a:solidFill>
                  <a:srgbClr val="FFFFFF"/>
                </a:solidFill>
                <a:latin typeface="Segoe UI"/>
                <a:cs typeface="Segoe UI"/>
              </a:rPr>
              <a:t> </a:t>
            </a:r>
            <a:r>
              <a:rPr sz="1200" b="1" spc="-40" dirty="0">
                <a:solidFill>
                  <a:srgbClr val="FFFFFF"/>
                </a:solidFill>
                <a:latin typeface="Segoe UI"/>
                <a:cs typeface="Segoe UI"/>
              </a:rPr>
              <a:t>педа</a:t>
            </a:r>
            <a:r>
              <a:rPr sz="1200" b="1" spc="-55" dirty="0">
                <a:solidFill>
                  <a:srgbClr val="FFFFFF"/>
                </a:solidFill>
                <a:latin typeface="Segoe UI"/>
                <a:cs typeface="Segoe UI"/>
              </a:rPr>
              <a:t>г</a:t>
            </a:r>
            <a:r>
              <a:rPr sz="1200" b="1" spc="-40" dirty="0">
                <a:solidFill>
                  <a:srgbClr val="FFFFFF"/>
                </a:solidFill>
                <a:latin typeface="Segoe UI"/>
                <a:cs typeface="Segoe UI"/>
              </a:rPr>
              <a:t>о</a:t>
            </a:r>
            <a:r>
              <a:rPr sz="1200" b="1" spc="-55" dirty="0">
                <a:solidFill>
                  <a:srgbClr val="FFFFFF"/>
                </a:solidFill>
                <a:latin typeface="Segoe UI"/>
                <a:cs typeface="Segoe UI"/>
              </a:rPr>
              <a:t>г</a:t>
            </a:r>
            <a:r>
              <a:rPr sz="1200" b="1" spc="-40" dirty="0">
                <a:solidFill>
                  <a:srgbClr val="FFFFFF"/>
                </a:solidFill>
                <a:latin typeface="Segoe UI"/>
                <a:cs typeface="Segoe UI"/>
              </a:rPr>
              <a:t>о</a:t>
            </a:r>
            <a:r>
              <a:rPr sz="1200" b="1" dirty="0">
                <a:solidFill>
                  <a:srgbClr val="FFFFFF"/>
                </a:solidFill>
                <a:latin typeface="Segoe UI"/>
                <a:cs typeface="Segoe UI"/>
              </a:rPr>
              <a:t>в</a:t>
            </a:r>
            <a:r>
              <a:rPr sz="1200" b="1" spc="-75" dirty="0">
                <a:solidFill>
                  <a:srgbClr val="FFFFFF"/>
                </a:solidFill>
                <a:latin typeface="Segoe UI"/>
                <a:cs typeface="Segoe UI"/>
              </a:rPr>
              <a:t> </a:t>
            </a:r>
            <a:r>
              <a:rPr sz="1200" b="1" spc="-40" dirty="0">
                <a:solidFill>
                  <a:srgbClr val="FFFFFF"/>
                </a:solidFill>
                <a:latin typeface="Segoe UI"/>
                <a:cs typeface="Segoe UI"/>
              </a:rPr>
              <a:t>ресурсны</a:t>
            </a:r>
            <a:r>
              <a:rPr sz="1200" b="1" dirty="0">
                <a:solidFill>
                  <a:srgbClr val="FFFFFF"/>
                </a:solidFill>
                <a:latin typeface="Segoe UI"/>
                <a:cs typeface="Segoe UI"/>
              </a:rPr>
              <a:t>х</a:t>
            </a:r>
            <a:r>
              <a:rPr sz="1200" b="1" spc="-75" dirty="0">
                <a:solidFill>
                  <a:srgbClr val="FFFFFF"/>
                </a:solidFill>
                <a:latin typeface="Segoe UI"/>
                <a:cs typeface="Segoe UI"/>
              </a:rPr>
              <a:t> </a:t>
            </a:r>
            <a:r>
              <a:rPr sz="1200" b="1" spc="-40" dirty="0">
                <a:solidFill>
                  <a:srgbClr val="FFFFFF"/>
                </a:solidFill>
                <a:latin typeface="Segoe UI"/>
                <a:cs typeface="Segoe UI"/>
              </a:rPr>
              <a:t>(а</a:t>
            </a:r>
            <a:r>
              <a:rPr sz="1200" b="1" spc="-45" dirty="0">
                <a:solidFill>
                  <a:srgbClr val="FFFFFF"/>
                </a:solidFill>
                <a:latin typeface="Segoe UI"/>
                <a:cs typeface="Segoe UI"/>
              </a:rPr>
              <a:t>в</a:t>
            </a:r>
            <a:r>
              <a:rPr sz="1200" b="1" spc="-55" dirty="0">
                <a:solidFill>
                  <a:srgbClr val="FFFFFF"/>
                </a:solidFill>
                <a:latin typeface="Segoe UI"/>
                <a:cs typeface="Segoe UI"/>
              </a:rPr>
              <a:t>т</a:t>
            </a:r>
            <a:r>
              <a:rPr sz="1200" b="1" spc="-40" dirty="0">
                <a:solidFill>
                  <a:srgbClr val="FFFFFF"/>
                </a:solidFill>
                <a:latin typeface="Segoe UI"/>
                <a:cs typeface="Segoe UI"/>
              </a:rPr>
              <a:t>ономных</a:t>
            </a:r>
            <a:r>
              <a:rPr sz="1200" b="1" dirty="0">
                <a:solidFill>
                  <a:srgbClr val="FFFFFF"/>
                </a:solidFill>
                <a:latin typeface="Segoe UI"/>
                <a:cs typeface="Segoe UI"/>
              </a:rPr>
              <a:t>)</a:t>
            </a:r>
            <a:r>
              <a:rPr sz="1200" b="1" spc="-75" dirty="0">
                <a:solidFill>
                  <a:srgbClr val="FFFFFF"/>
                </a:solidFill>
                <a:latin typeface="Segoe UI"/>
                <a:cs typeface="Segoe UI"/>
              </a:rPr>
              <a:t> </a:t>
            </a:r>
            <a:r>
              <a:rPr sz="1200" b="1" spc="-20" dirty="0">
                <a:solidFill>
                  <a:srgbClr val="FFFFFF"/>
                </a:solidFill>
                <a:latin typeface="Segoe UI"/>
                <a:cs typeface="Segoe UI"/>
              </a:rPr>
              <a:t>к</a:t>
            </a:r>
            <a:r>
              <a:rPr sz="1200" b="1" spc="-40" dirty="0">
                <a:solidFill>
                  <a:srgbClr val="FFFFFF"/>
                </a:solidFill>
                <a:latin typeface="Segoe UI"/>
                <a:cs typeface="Segoe UI"/>
              </a:rPr>
              <a:t>лассов</a:t>
            </a:r>
            <a:endParaRPr sz="1200">
              <a:latin typeface="Segoe UI"/>
              <a:cs typeface="Segoe UI"/>
            </a:endParaRPr>
          </a:p>
        </p:txBody>
      </p:sp>
      <p:sp>
        <p:nvSpPr>
          <p:cNvPr id="120" name="object 120"/>
          <p:cNvSpPr txBox="1"/>
          <p:nvPr/>
        </p:nvSpPr>
        <p:spPr>
          <a:xfrm>
            <a:off x="2350244" y="6388013"/>
            <a:ext cx="4842510" cy="342900"/>
          </a:xfrm>
          <a:prstGeom prst="rect">
            <a:avLst/>
          </a:prstGeom>
        </p:spPr>
        <p:txBody>
          <a:bodyPr vert="horz" wrap="square" lIns="0" tIns="0" rIns="0" bIns="0" rtlCol="0">
            <a:spAutoFit/>
          </a:bodyPr>
          <a:lstStyle/>
          <a:p>
            <a:pPr marL="12700" marR="5080">
              <a:lnSpc>
                <a:spcPts val="1300"/>
              </a:lnSpc>
            </a:pPr>
            <a:r>
              <a:rPr sz="1200" b="1" spc="5" dirty="0">
                <a:solidFill>
                  <a:srgbClr val="FFFFFF"/>
                </a:solidFill>
                <a:latin typeface="Segoe UI"/>
                <a:cs typeface="Segoe UI"/>
              </a:rPr>
              <a:t>К</a:t>
            </a:r>
            <a:r>
              <a:rPr sz="1200" b="1" spc="-40" dirty="0">
                <a:solidFill>
                  <a:srgbClr val="FFFFFF"/>
                </a:solidFill>
                <a:latin typeface="Segoe UI"/>
                <a:cs typeface="Segoe UI"/>
              </a:rPr>
              <a:t>лассы</a:t>
            </a:r>
            <a:r>
              <a:rPr sz="1200" b="1" dirty="0">
                <a:solidFill>
                  <a:srgbClr val="FFFFFF"/>
                </a:solidFill>
                <a:latin typeface="Segoe UI"/>
                <a:cs typeface="Segoe UI"/>
              </a:rPr>
              <a:t>,</a:t>
            </a:r>
            <a:r>
              <a:rPr sz="1200" b="1" spc="-75" dirty="0">
                <a:solidFill>
                  <a:srgbClr val="FFFFFF"/>
                </a:solidFill>
                <a:latin typeface="Segoe UI"/>
                <a:cs typeface="Segoe UI"/>
              </a:rPr>
              <a:t> </a:t>
            </a:r>
            <a:r>
              <a:rPr sz="1200" b="1" spc="-40" dirty="0">
                <a:solidFill>
                  <a:srgbClr val="FFFFFF"/>
                </a:solidFill>
                <a:latin typeface="Segoe UI"/>
                <a:cs typeface="Segoe UI"/>
              </a:rPr>
              <a:t>оснащенны</a:t>
            </a:r>
            <a:r>
              <a:rPr sz="1200" b="1" dirty="0">
                <a:solidFill>
                  <a:srgbClr val="FFFFFF"/>
                </a:solidFill>
                <a:latin typeface="Segoe UI"/>
                <a:cs typeface="Segoe UI"/>
              </a:rPr>
              <a:t>е</a:t>
            </a:r>
            <a:r>
              <a:rPr sz="1200" b="1" spc="-75" dirty="0">
                <a:solidFill>
                  <a:srgbClr val="FFFFFF"/>
                </a:solidFill>
                <a:latin typeface="Segoe UI"/>
                <a:cs typeface="Segoe UI"/>
              </a:rPr>
              <a:t> </a:t>
            </a:r>
            <a:r>
              <a:rPr sz="1200" b="1" spc="-40" dirty="0">
                <a:solidFill>
                  <a:srgbClr val="FFFFFF"/>
                </a:solidFill>
                <a:latin typeface="Segoe UI"/>
                <a:cs typeface="Segoe UI"/>
              </a:rPr>
              <a:t>специальны</a:t>
            </a:r>
            <a:r>
              <a:rPr sz="1200" b="1" dirty="0">
                <a:solidFill>
                  <a:srgbClr val="FFFFFF"/>
                </a:solidFill>
                <a:latin typeface="Segoe UI"/>
                <a:cs typeface="Segoe UI"/>
              </a:rPr>
              <a:t>м</a:t>
            </a:r>
            <a:r>
              <a:rPr sz="1200" b="1" spc="-75" dirty="0">
                <a:solidFill>
                  <a:srgbClr val="FFFFFF"/>
                </a:solidFill>
                <a:latin typeface="Segoe UI"/>
                <a:cs typeface="Segoe UI"/>
              </a:rPr>
              <a:t> </a:t>
            </a:r>
            <a:r>
              <a:rPr sz="1200" b="1" spc="-40" dirty="0">
                <a:solidFill>
                  <a:srgbClr val="FFFFFF"/>
                </a:solidFill>
                <a:latin typeface="Segoe UI"/>
                <a:cs typeface="Segoe UI"/>
              </a:rPr>
              <a:t>обор</a:t>
            </a:r>
            <a:r>
              <a:rPr sz="1200" b="1" spc="-90" dirty="0">
                <a:solidFill>
                  <a:srgbClr val="FFFFFF"/>
                </a:solidFill>
                <a:latin typeface="Segoe UI"/>
                <a:cs typeface="Segoe UI"/>
              </a:rPr>
              <a:t>у</a:t>
            </a:r>
            <a:r>
              <a:rPr sz="1200" b="1" spc="-40" dirty="0">
                <a:solidFill>
                  <a:srgbClr val="FFFFFF"/>
                </a:solidFill>
                <a:latin typeface="Segoe UI"/>
                <a:cs typeface="Segoe UI"/>
              </a:rPr>
              <a:t>дованием</a:t>
            </a:r>
            <a:r>
              <a:rPr sz="1200" b="1" dirty="0">
                <a:solidFill>
                  <a:srgbClr val="FFFFFF"/>
                </a:solidFill>
                <a:latin typeface="Segoe UI"/>
                <a:cs typeface="Segoe UI"/>
              </a:rPr>
              <a:t>,</a:t>
            </a:r>
            <a:r>
              <a:rPr sz="1200" b="1" spc="-75" dirty="0">
                <a:solidFill>
                  <a:srgbClr val="FFFFFF"/>
                </a:solidFill>
                <a:latin typeface="Segoe UI"/>
                <a:cs typeface="Segoe UI"/>
              </a:rPr>
              <a:t> </a:t>
            </a:r>
            <a:r>
              <a:rPr sz="1200" b="1" spc="-40" dirty="0">
                <a:solidFill>
                  <a:srgbClr val="FFFFFF"/>
                </a:solidFill>
                <a:latin typeface="Segoe UI"/>
                <a:cs typeface="Segoe UI"/>
              </a:rPr>
              <a:t>необ</a:t>
            </a:r>
            <a:r>
              <a:rPr sz="1200" b="1" spc="-45" dirty="0">
                <a:solidFill>
                  <a:srgbClr val="FFFFFF"/>
                </a:solidFill>
                <a:latin typeface="Segoe UI"/>
                <a:cs typeface="Segoe UI"/>
              </a:rPr>
              <a:t>х</a:t>
            </a:r>
            <a:r>
              <a:rPr sz="1200" b="1" spc="-50" dirty="0">
                <a:solidFill>
                  <a:srgbClr val="FFFFFF"/>
                </a:solidFill>
                <a:latin typeface="Segoe UI"/>
                <a:cs typeface="Segoe UI"/>
              </a:rPr>
              <a:t>о</a:t>
            </a:r>
            <a:r>
              <a:rPr sz="1200" b="1" spc="-40" dirty="0">
                <a:solidFill>
                  <a:srgbClr val="FFFFFF"/>
                </a:solidFill>
                <a:latin typeface="Segoe UI"/>
                <a:cs typeface="Segoe UI"/>
              </a:rPr>
              <a:t>димым </a:t>
            </a:r>
            <a:r>
              <a:rPr sz="1200" b="1" spc="-30" dirty="0">
                <a:solidFill>
                  <a:srgbClr val="FFFFFF"/>
                </a:solidFill>
                <a:latin typeface="Segoe UI"/>
                <a:cs typeface="Segoe UI"/>
              </a:rPr>
              <a:t>д</a:t>
            </a:r>
            <a:r>
              <a:rPr sz="1200" b="1" spc="-40" dirty="0">
                <a:solidFill>
                  <a:srgbClr val="FFFFFF"/>
                </a:solidFill>
                <a:latin typeface="Segoe UI"/>
                <a:cs typeface="Segoe UI"/>
              </a:rPr>
              <a:t>л</a:t>
            </a:r>
            <a:r>
              <a:rPr sz="1200" b="1" dirty="0">
                <a:solidFill>
                  <a:srgbClr val="FFFFFF"/>
                </a:solidFill>
                <a:latin typeface="Segoe UI"/>
                <a:cs typeface="Segoe UI"/>
              </a:rPr>
              <a:t>я</a:t>
            </a:r>
            <a:r>
              <a:rPr sz="1200" b="1" spc="-75" dirty="0">
                <a:solidFill>
                  <a:srgbClr val="FFFFFF"/>
                </a:solidFill>
                <a:latin typeface="Segoe UI"/>
                <a:cs typeface="Segoe UI"/>
              </a:rPr>
              <a:t> </a:t>
            </a:r>
            <a:r>
              <a:rPr sz="1200" b="1" spc="-40" dirty="0">
                <a:solidFill>
                  <a:srgbClr val="FFFFFF"/>
                </a:solidFill>
                <a:latin typeface="Segoe UI"/>
                <a:cs typeface="Segoe UI"/>
              </a:rPr>
              <a:t>обучени</a:t>
            </a:r>
            <a:r>
              <a:rPr sz="1200" b="1" dirty="0">
                <a:solidFill>
                  <a:srgbClr val="FFFFFF"/>
                </a:solidFill>
                <a:latin typeface="Segoe UI"/>
                <a:cs typeface="Segoe UI"/>
              </a:rPr>
              <a:t>я</a:t>
            </a:r>
            <a:r>
              <a:rPr sz="1200" b="1" spc="-75" dirty="0">
                <a:solidFill>
                  <a:srgbClr val="FFFFFF"/>
                </a:solidFill>
                <a:latin typeface="Segoe UI"/>
                <a:cs typeface="Segoe UI"/>
              </a:rPr>
              <a:t> </a:t>
            </a:r>
            <a:r>
              <a:rPr sz="1200" b="1" spc="-40" dirty="0">
                <a:solidFill>
                  <a:srgbClr val="FFFFFF"/>
                </a:solidFill>
                <a:latin typeface="Segoe UI"/>
                <a:cs typeface="Segoe UI"/>
              </a:rPr>
              <a:t>де</a:t>
            </a:r>
            <a:r>
              <a:rPr sz="1200" b="1" spc="-55" dirty="0">
                <a:solidFill>
                  <a:srgbClr val="FFFFFF"/>
                </a:solidFill>
                <a:latin typeface="Segoe UI"/>
                <a:cs typeface="Segoe UI"/>
              </a:rPr>
              <a:t>т</a:t>
            </a:r>
            <a:r>
              <a:rPr sz="1200" b="1" spc="-40" dirty="0">
                <a:solidFill>
                  <a:srgbClr val="FFFFFF"/>
                </a:solidFill>
                <a:latin typeface="Segoe UI"/>
                <a:cs typeface="Segoe UI"/>
              </a:rPr>
              <a:t>е</a:t>
            </a:r>
            <a:r>
              <a:rPr sz="1200" b="1" dirty="0">
                <a:solidFill>
                  <a:srgbClr val="FFFFFF"/>
                </a:solidFill>
                <a:latin typeface="Segoe UI"/>
                <a:cs typeface="Segoe UI"/>
              </a:rPr>
              <a:t>й</a:t>
            </a:r>
            <a:r>
              <a:rPr sz="1200" b="1" spc="-75" dirty="0">
                <a:solidFill>
                  <a:srgbClr val="FFFFFF"/>
                </a:solidFill>
                <a:latin typeface="Segoe UI"/>
                <a:cs typeface="Segoe UI"/>
              </a:rPr>
              <a:t> </a:t>
            </a:r>
            <a:r>
              <a:rPr sz="1200" b="1" dirty="0">
                <a:solidFill>
                  <a:srgbClr val="FFFFFF"/>
                </a:solidFill>
                <a:latin typeface="Segoe UI"/>
                <a:cs typeface="Segoe UI"/>
              </a:rPr>
              <a:t>с</a:t>
            </a:r>
            <a:r>
              <a:rPr sz="1200" b="1" spc="-75" dirty="0">
                <a:solidFill>
                  <a:srgbClr val="FFFFFF"/>
                </a:solidFill>
                <a:latin typeface="Segoe UI"/>
                <a:cs typeface="Segoe UI"/>
              </a:rPr>
              <a:t> </a:t>
            </a:r>
            <a:r>
              <a:rPr sz="1200" b="1" spc="-114" dirty="0">
                <a:solidFill>
                  <a:srgbClr val="FFFFFF"/>
                </a:solidFill>
                <a:latin typeface="Segoe UI"/>
                <a:cs typeface="Segoe UI"/>
              </a:rPr>
              <a:t>Р</a:t>
            </a:r>
            <a:r>
              <a:rPr sz="1200" b="1" spc="-50" dirty="0">
                <a:solidFill>
                  <a:srgbClr val="FFFFFF"/>
                </a:solidFill>
                <a:latin typeface="Segoe UI"/>
                <a:cs typeface="Segoe UI"/>
              </a:rPr>
              <a:t>А</a:t>
            </a:r>
            <a:r>
              <a:rPr sz="1200" b="1" dirty="0">
                <a:solidFill>
                  <a:srgbClr val="FFFFFF"/>
                </a:solidFill>
                <a:latin typeface="Segoe UI"/>
                <a:cs typeface="Segoe UI"/>
              </a:rPr>
              <a:t>С</a:t>
            </a:r>
            <a:endParaRPr sz="1200">
              <a:latin typeface="Segoe UI"/>
              <a:cs typeface="Segoe UI"/>
            </a:endParaRPr>
          </a:p>
        </p:txBody>
      </p:sp>
      <p:sp>
        <p:nvSpPr>
          <p:cNvPr id="121" name="object 121"/>
          <p:cNvSpPr txBox="1"/>
          <p:nvPr/>
        </p:nvSpPr>
        <p:spPr>
          <a:xfrm>
            <a:off x="7862699" y="5929641"/>
            <a:ext cx="1672589" cy="241300"/>
          </a:xfrm>
          <a:prstGeom prst="rect">
            <a:avLst/>
          </a:prstGeom>
        </p:spPr>
        <p:txBody>
          <a:bodyPr vert="horz" wrap="square" lIns="0" tIns="0" rIns="0" bIns="0" rtlCol="0">
            <a:spAutoFit/>
          </a:bodyPr>
          <a:lstStyle/>
          <a:p>
            <a:pPr marL="12700">
              <a:lnSpc>
                <a:spcPct val="100000"/>
              </a:lnSpc>
            </a:pPr>
            <a:r>
              <a:rPr sz="1700" b="1" dirty="0">
                <a:solidFill>
                  <a:srgbClr val="FFFFFF"/>
                </a:solidFill>
                <a:latin typeface="Segoe UI"/>
                <a:cs typeface="Segoe UI"/>
              </a:rPr>
              <a:t>1 200 000 </a:t>
            </a:r>
            <a:r>
              <a:rPr sz="1500" i="1" dirty="0">
                <a:solidFill>
                  <a:srgbClr val="FFFFFF"/>
                </a:solidFill>
                <a:latin typeface="Segoe UI"/>
                <a:cs typeface="Segoe UI"/>
              </a:rPr>
              <a:t>рублей</a:t>
            </a:r>
            <a:endParaRPr sz="1500">
              <a:latin typeface="Segoe UI"/>
              <a:cs typeface="Segoe UI"/>
            </a:endParaRPr>
          </a:p>
        </p:txBody>
      </p:sp>
      <p:sp>
        <p:nvSpPr>
          <p:cNvPr id="122" name="object 122"/>
          <p:cNvSpPr txBox="1"/>
          <p:nvPr/>
        </p:nvSpPr>
        <p:spPr>
          <a:xfrm>
            <a:off x="7954572" y="6361540"/>
            <a:ext cx="1489075" cy="241300"/>
          </a:xfrm>
          <a:prstGeom prst="rect">
            <a:avLst/>
          </a:prstGeom>
        </p:spPr>
        <p:txBody>
          <a:bodyPr vert="horz" wrap="square" lIns="0" tIns="0" rIns="0" bIns="0" rtlCol="0">
            <a:spAutoFit/>
          </a:bodyPr>
          <a:lstStyle/>
          <a:p>
            <a:pPr marL="12700">
              <a:lnSpc>
                <a:spcPct val="100000"/>
              </a:lnSpc>
            </a:pPr>
            <a:r>
              <a:rPr sz="1700" b="1" dirty="0">
                <a:solidFill>
                  <a:srgbClr val="FFFFFF"/>
                </a:solidFill>
                <a:latin typeface="Segoe UI"/>
                <a:cs typeface="Segoe UI"/>
              </a:rPr>
              <a:t>240 000 </a:t>
            </a:r>
            <a:r>
              <a:rPr sz="1500" i="1" dirty="0">
                <a:solidFill>
                  <a:srgbClr val="FFFFFF"/>
                </a:solidFill>
                <a:latin typeface="Segoe UI"/>
                <a:cs typeface="Segoe UI"/>
              </a:rPr>
              <a:t>рублей</a:t>
            </a:r>
            <a:endParaRPr sz="1500">
              <a:latin typeface="Segoe UI"/>
              <a:cs typeface="Segoe UI"/>
            </a:endParaRPr>
          </a:p>
        </p:txBody>
      </p:sp>
      <p:sp>
        <p:nvSpPr>
          <p:cNvPr id="123" name="object 123"/>
          <p:cNvSpPr/>
          <p:nvPr/>
        </p:nvSpPr>
        <p:spPr>
          <a:xfrm>
            <a:off x="553580" y="5778144"/>
            <a:ext cx="1652270" cy="973455"/>
          </a:xfrm>
          <a:custGeom>
            <a:avLst/>
            <a:gdLst/>
            <a:ahLst/>
            <a:cxnLst/>
            <a:rect l="l" t="t" r="r" b="b"/>
            <a:pathLst>
              <a:path w="1652270" h="973454">
                <a:moveTo>
                  <a:pt x="0" y="973010"/>
                </a:moveTo>
                <a:lnTo>
                  <a:pt x="1652041" y="973010"/>
                </a:lnTo>
                <a:lnTo>
                  <a:pt x="1652041" y="0"/>
                </a:lnTo>
                <a:lnTo>
                  <a:pt x="0" y="0"/>
                </a:lnTo>
                <a:lnTo>
                  <a:pt x="0" y="973010"/>
                </a:lnTo>
                <a:close/>
              </a:path>
            </a:pathLst>
          </a:custGeom>
          <a:solidFill>
            <a:srgbClr val="B3B2B2"/>
          </a:solidFill>
        </p:spPr>
        <p:txBody>
          <a:bodyPr wrap="square" lIns="0" tIns="0" rIns="0" bIns="0" rtlCol="0"/>
          <a:lstStyle/>
          <a:p>
            <a:endParaRPr/>
          </a:p>
        </p:txBody>
      </p:sp>
      <p:sp>
        <p:nvSpPr>
          <p:cNvPr id="124" name="object 124"/>
          <p:cNvSpPr/>
          <p:nvPr/>
        </p:nvSpPr>
        <p:spPr>
          <a:xfrm>
            <a:off x="526572" y="6260066"/>
            <a:ext cx="9272270" cy="0"/>
          </a:xfrm>
          <a:custGeom>
            <a:avLst/>
            <a:gdLst/>
            <a:ahLst/>
            <a:cxnLst/>
            <a:rect l="l" t="t" r="r" b="b"/>
            <a:pathLst>
              <a:path w="9272270">
                <a:moveTo>
                  <a:pt x="0" y="0"/>
                </a:moveTo>
                <a:lnTo>
                  <a:pt x="9272231" y="0"/>
                </a:lnTo>
              </a:path>
            </a:pathLst>
          </a:custGeom>
          <a:ln w="50800">
            <a:solidFill>
              <a:srgbClr val="FFFFFF"/>
            </a:solidFill>
          </a:ln>
        </p:spPr>
        <p:txBody>
          <a:bodyPr wrap="square" lIns="0" tIns="0" rIns="0" bIns="0" rtlCol="0"/>
          <a:lstStyle/>
          <a:p>
            <a:endParaRPr/>
          </a:p>
        </p:txBody>
      </p:sp>
      <p:sp>
        <p:nvSpPr>
          <p:cNvPr id="125" name="object 125"/>
          <p:cNvSpPr txBox="1"/>
          <p:nvPr/>
        </p:nvSpPr>
        <p:spPr>
          <a:xfrm>
            <a:off x="1529633" y="5866035"/>
            <a:ext cx="463550" cy="279400"/>
          </a:xfrm>
          <a:prstGeom prst="rect">
            <a:avLst/>
          </a:prstGeom>
        </p:spPr>
        <p:txBody>
          <a:bodyPr vert="horz" wrap="square" lIns="0" tIns="0" rIns="0" bIns="0" rtlCol="0">
            <a:spAutoFit/>
          </a:bodyPr>
          <a:lstStyle/>
          <a:p>
            <a:pPr marL="12700">
              <a:lnSpc>
                <a:spcPct val="100000"/>
              </a:lnSpc>
            </a:pPr>
            <a:r>
              <a:rPr sz="2000" b="1" spc="-5" dirty="0">
                <a:solidFill>
                  <a:srgbClr val="FFFFFF"/>
                </a:solidFill>
                <a:latin typeface="Segoe UI"/>
                <a:cs typeface="Segoe UI"/>
              </a:rPr>
              <a:t>330</a:t>
            </a:r>
            <a:endParaRPr sz="2000">
              <a:latin typeface="Segoe UI"/>
              <a:cs typeface="Segoe UI"/>
            </a:endParaRPr>
          </a:p>
        </p:txBody>
      </p:sp>
      <p:sp>
        <p:nvSpPr>
          <p:cNvPr id="126" name="object 126"/>
          <p:cNvSpPr txBox="1"/>
          <p:nvPr/>
        </p:nvSpPr>
        <p:spPr>
          <a:xfrm>
            <a:off x="1581957" y="6391053"/>
            <a:ext cx="317500" cy="279400"/>
          </a:xfrm>
          <a:prstGeom prst="rect">
            <a:avLst/>
          </a:prstGeom>
        </p:spPr>
        <p:txBody>
          <a:bodyPr vert="horz" wrap="square" lIns="0" tIns="0" rIns="0" bIns="0" rtlCol="0">
            <a:spAutoFit/>
          </a:bodyPr>
          <a:lstStyle/>
          <a:p>
            <a:pPr marL="12700">
              <a:lnSpc>
                <a:spcPct val="100000"/>
              </a:lnSpc>
            </a:pPr>
            <a:r>
              <a:rPr sz="2000" b="1" dirty="0">
                <a:solidFill>
                  <a:srgbClr val="FFFFFF"/>
                </a:solidFill>
                <a:latin typeface="Segoe UI"/>
                <a:cs typeface="Segoe UI"/>
              </a:rPr>
              <a:t>13</a:t>
            </a:r>
            <a:endParaRPr sz="2000">
              <a:latin typeface="Segoe UI"/>
              <a:cs typeface="Segoe UI"/>
            </a:endParaRPr>
          </a:p>
        </p:txBody>
      </p:sp>
      <p:sp>
        <p:nvSpPr>
          <p:cNvPr id="127" name="object 127"/>
          <p:cNvSpPr/>
          <p:nvPr/>
        </p:nvSpPr>
        <p:spPr>
          <a:xfrm>
            <a:off x="2204010" y="5364393"/>
            <a:ext cx="0" cy="1435100"/>
          </a:xfrm>
          <a:custGeom>
            <a:avLst/>
            <a:gdLst/>
            <a:ahLst/>
            <a:cxnLst/>
            <a:rect l="l" t="t" r="r" b="b"/>
            <a:pathLst>
              <a:path h="1435100">
                <a:moveTo>
                  <a:pt x="0" y="0"/>
                </a:moveTo>
                <a:lnTo>
                  <a:pt x="0" y="1434579"/>
                </a:lnTo>
              </a:path>
            </a:pathLst>
          </a:custGeom>
          <a:ln w="50800">
            <a:solidFill>
              <a:srgbClr val="FFFFFF"/>
            </a:solidFill>
          </a:ln>
        </p:spPr>
        <p:txBody>
          <a:bodyPr wrap="square" lIns="0" tIns="0" rIns="0" bIns="0" rtlCol="0"/>
          <a:lstStyle/>
          <a:p>
            <a:endParaRPr/>
          </a:p>
        </p:txBody>
      </p:sp>
      <p:sp>
        <p:nvSpPr>
          <p:cNvPr id="128" name="object 128"/>
          <p:cNvSpPr/>
          <p:nvPr/>
        </p:nvSpPr>
        <p:spPr>
          <a:xfrm>
            <a:off x="7258785" y="5728823"/>
            <a:ext cx="0" cy="1070610"/>
          </a:xfrm>
          <a:custGeom>
            <a:avLst/>
            <a:gdLst/>
            <a:ahLst/>
            <a:cxnLst/>
            <a:rect l="l" t="t" r="r" b="b"/>
            <a:pathLst>
              <a:path h="1070609">
                <a:moveTo>
                  <a:pt x="0" y="0"/>
                </a:moveTo>
                <a:lnTo>
                  <a:pt x="0" y="1070152"/>
                </a:lnTo>
              </a:path>
            </a:pathLst>
          </a:custGeom>
          <a:ln w="50800">
            <a:solidFill>
              <a:srgbClr val="FFFFFF"/>
            </a:solidFill>
          </a:ln>
        </p:spPr>
        <p:txBody>
          <a:bodyPr wrap="square" lIns="0" tIns="0" rIns="0" bIns="0" rtlCol="0"/>
          <a:lstStyle/>
          <a:p>
            <a:endParaRPr/>
          </a:p>
        </p:txBody>
      </p:sp>
      <p:sp>
        <p:nvSpPr>
          <p:cNvPr id="129" name="object 129"/>
          <p:cNvSpPr/>
          <p:nvPr/>
        </p:nvSpPr>
        <p:spPr>
          <a:xfrm>
            <a:off x="784212" y="5782830"/>
            <a:ext cx="518398" cy="454761"/>
          </a:xfrm>
          <a:prstGeom prst="rect">
            <a:avLst/>
          </a:prstGeom>
          <a:blipFill>
            <a:blip r:embed="rId6" cstate="print"/>
            <a:stretch>
              <a:fillRect/>
            </a:stretch>
          </a:blipFill>
        </p:spPr>
        <p:txBody>
          <a:bodyPr wrap="square" lIns="0" tIns="0" rIns="0" bIns="0" rtlCol="0"/>
          <a:lstStyle/>
          <a:p>
            <a:endParaRPr/>
          </a:p>
        </p:txBody>
      </p:sp>
      <p:sp>
        <p:nvSpPr>
          <p:cNvPr id="130" name="object 130"/>
          <p:cNvSpPr/>
          <p:nvPr/>
        </p:nvSpPr>
        <p:spPr>
          <a:xfrm>
            <a:off x="763112" y="6295342"/>
            <a:ext cx="539497" cy="426721"/>
          </a:xfrm>
          <a:prstGeom prst="rect">
            <a:avLst/>
          </a:prstGeom>
          <a:blipFill>
            <a:blip r:embed="rId7" cstate="print"/>
            <a:stretch>
              <a:fillRect/>
            </a:stretch>
          </a:blipFill>
        </p:spPr>
        <p:txBody>
          <a:bodyPr wrap="square" lIns="0" tIns="0" rIns="0" bIns="0" rtlCol="0"/>
          <a:lstStyle/>
          <a:p>
            <a:endParaRPr/>
          </a:p>
        </p:txBody>
      </p:sp>
      <p:sp>
        <p:nvSpPr>
          <p:cNvPr id="131" name="object 131"/>
          <p:cNvSpPr txBox="1"/>
          <p:nvPr/>
        </p:nvSpPr>
        <p:spPr>
          <a:xfrm>
            <a:off x="541448" y="5495376"/>
            <a:ext cx="4463415" cy="21590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Обеспечение ресурсных (а</a:t>
            </a:r>
            <a:r>
              <a:rPr sz="1500" b="1" spc="-15" dirty="0">
                <a:solidFill>
                  <a:srgbClr val="575756"/>
                </a:solidFill>
                <a:latin typeface="Segoe UI"/>
                <a:cs typeface="Segoe UI"/>
              </a:rPr>
              <a:t>в</a:t>
            </a:r>
            <a:r>
              <a:rPr sz="1500" b="1" spc="-25" dirty="0">
                <a:solidFill>
                  <a:srgbClr val="575756"/>
                </a:solidFill>
                <a:latin typeface="Segoe UI"/>
                <a:cs typeface="Segoe UI"/>
              </a:rPr>
              <a:t>т</a:t>
            </a:r>
            <a:r>
              <a:rPr sz="1500" b="1" dirty="0">
                <a:solidFill>
                  <a:srgbClr val="575756"/>
                </a:solidFill>
                <a:latin typeface="Segoe UI"/>
                <a:cs typeface="Segoe UI"/>
              </a:rPr>
              <a:t>ономных) </a:t>
            </a:r>
            <a:r>
              <a:rPr sz="1500" b="1" spc="20" dirty="0">
                <a:solidFill>
                  <a:srgbClr val="575756"/>
                </a:solidFill>
                <a:latin typeface="Segoe UI"/>
                <a:cs typeface="Segoe UI"/>
              </a:rPr>
              <a:t>к</a:t>
            </a:r>
            <a:r>
              <a:rPr sz="1500" b="1" dirty="0">
                <a:solidFill>
                  <a:srgbClr val="575756"/>
                </a:solidFill>
                <a:latin typeface="Segoe UI"/>
                <a:cs typeface="Segoe UI"/>
              </a:rPr>
              <a:t>лассов</a:t>
            </a:r>
            <a:endParaRPr sz="1500">
              <a:latin typeface="Segoe UI"/>
              <a:cs typeface="Segoe UI"/>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60</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p:nvPr/>
        </p:nvSpPr>
        <p:spPr>
          <a:xfrm>
            <a:off x="880993" y="644652"/>
            <a:ext cx="5767070" cy="635000"/>
          </a:xfrm>
          <a:prstGeom prst="rect">
            <a:avLst/>
          </a:prstGeom>
        </p:spPr>
        <p:txBody>
          <a:bodyPr vert="horz" wrap="square" lIns="0" tIns="0" rIns="0" bIns="0" rtlCol="0">
            <a:spAutoFit/>
          </a:bodyPr>
          <a:lstStyle/>
          <a:p>
            <a:pPr marL="12700" marR="5080">
              <a:lnSpc>
                <a:spcPct val="116700"/>
              </a:lnSpc>
            </a:pPr>
            <a:r>
              <a:rPr sz="2000" b="1" spc="70" dirty="0">
                <a:solidFill>
                  <a:srgbClr val="5284C4"/>
                </a:solidFill>
                <a:latin typeface="Segoe UI"/>
                <a:cs typeface="Segoe UI"/>
              </a:rPr>
              <a:t>П</a:t>
            </a:r>
            <a:r>
              <a:rPr sz="2000" b="1" spc="60" dirty="0">
                <a:solidFill>
                  <a:srgbClr val="5284C4"/>
                </a:solidFill>
                <a:latin typeface="Segoe UI"/>
                <a:cs typeface="Segoe UI"/>
              </a:rPr>
              <a:t>Р</a:t>
            </a:r>
            <a:r>
              <a:rPr sz="2000" b="1" spc="70" dirty="0">
                <a:solidFill>
                  <a:srgbClr val="5284C4"/>
                </a:solidFill>
                <a:latin typeface="Segoe UI"/>
                <a:cs typeface="Segoe UI"/>
              </a:rPr>
              <a:t>ОФЕ</a:t>
            </a:r>
            <a:r>
              <a:rPr sz="2000" b="1" spc="25" dirty="0">
                <a:solidFill>
                  <a:srgbClr val="5284C4"/>
                </a:solidFill>
                <a:latin typeface="Segoe UI"/>
                <a:cs typeface="Segoe UI"/>
              </a:rPr>
              <a:t>С</a:t>
            </a:r>
            <a:r>
              <a:rPr sz="2000" b="1" spc="70" dirty="0">
                <a:solidFill>
                  <a:srgbClr val="5284C4"/>
                </a:solidFill>
                <a:latin typeface="Segoe UI"/>
                <a:cs typeface="Segoe UI"/>
              </a:rPr>
              <a:t>СИОН</a:t>
            </a:r>
            <a:r>
              <a:rPr sz="2000" b="1" spc="140" dirty="0">
                <a:solidFill>
                  <a:srgbClr val="5284C4"/>
                </a:solidFill>
                <a:latin typeface="Segoe UI"/>
                <a:cs typeface="Segoe UI"/>
              </a:rPr>
              <a:t>А</a:t>
            </a:r>
            <a:r>
              <a:rPr sz="2000" b="1" spc="70" dirty="0">
                <a:solidFill>
                  <a:srgbClr val="5284C4"/>
                </a:solidFill>
                <a:latin typeface="Segoe UI"/>
                <a:cs typeface="Segoe UI"/>
              </a:rPr>
              <a:t>ЛЬНЫ</a:t>
            </a:r>
            <a:r>
              <a:rPr sz="2000" b="1" dirty="0">
                <a:solidFill>
                  <a:srgbClr val="5284C4"/>
                </a:solidFill>
                <a:latin typeface="Segoe UI"/>
                <a:cs typeface="Segoe UI"/>
              </a:rPr>
              <a:t>Е</a:t>
            </a:r>
            <a:r>
              <a:rPr sz="2000" b="1" spc="70" dirty="0">
                <a:solidFill>
                  <a:srgbClr val="5284C4"/>
                </a:solidFill>
                <a:latin typeface="Segoe UI"/>
                <a:cs typeface="Segoe UI"/>
              </a:rPr>
              <a:t> 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a:t>
            </a:r>
            <a:r>
              <a:rPr sz="2000" b="1" spc="-45" dirty="0">
                <a:solidFill>
                  <a:srgbClr val="5284C4"/>
                </a:solidFill>
                <a:latin typeface="Segoe UI"/>
                <a:cs typeface="Segoe UI"/>
              </a:rPr>
              <a:t>А</a:t>
            </a:r>
            <a:r>
              <a:rPr sz="2000" b="1" spc="70" dirty="0">
                <a:solidFill>
                  <a:srgbClr val="5284C4"/>
                </a:solidFill>
                <a:latin typeface="Segoe UI"/>
                <a:cs typeface="Segoe UI"/>
              </a:rPr>
              <a:t>Т</a:t>
            </a:r>
            <a:r>
              <a:rPr sz="2000" b="1" spc="120" dirty="0">
                <a:solidFill>
                  <a:srgbClr val="5284C4"/>
                </a:solidFill>
                <a:latin typeface="Segoe UI"/>
                <a:cs typeface="Segoe UI"/>
              </a:rPr>
              <a:t>Е</a:t>
            </a:r>
            <a:r>
              <a:rPr sz="2000" b="1" spc="70" dirty="0">
                <a:solidFill>
                  <a:srgbClr val="5284C4"/>
                </a:solidFill>
                <a:latin typeface="Segoe UI"/>
                <a:cs typeface="Segoe UI"/>
              </a:rPr>
              <a:t>ЛЬНЫ</a:t>
            </a:r>
            <a:r>
              <a:rPr sz="2000" b="1" dirty="0">
                <a:solidFill>
                  <a:srgbClr val="5284C4"/>
                </a:solidFill>
                <a:latin typeface="Segoe UI"/>
                <a:cs typeface="Segoe UI"/>
              </a:rPr>
              <a:t>Е </a:t>
            </a:r>
            <a:r>
              <a:rPr sz="2000" b="1" spc="70" dirty="0">
                <a:solidFill>
                  <a:srgbClr val="5284C4"/>
                </a:solidFill>
                <a:latin typeface="Segoe UI"/>
                <a:cs typeface="Segoe UI"/>
              </a:rPr>
              <a:t>ОР</a:t>
            </a:r>
            <a:r>
              <a:rPr sz="2000" b="1" spc="-45" dirty="0">
                <a:solidFill>
                  <a:srgbClr val="5284C4"/>
                </a:solidFill>
                <a:latin typeface="Segoe UI"/>
                <a:cs typeface="Segoe UI"/>
              </a:rPr>
              <a:t>Г</a:t>
            </a:r>
            <a:r>
              <a:rPr sz="2000" b="1" spc="70" dirty="0">
                <a:solidFill>
                  <a:srgbClr val="5284C4"/>
                </a:solidFill>
                <a:latin typeface="Segoe UI"/>
                <a:cs typeface="Segoe UI"/>
              </a:rPr>
              <a:t>АНИЗАЦИИ</a:t>
            </a:r>
            <a:endParaRPr sz="2000">
              <a:latin typeface="Segoe UI"/>
              <a:cs typeface="Segoe UI"/>
            </a:endParaRPr>
          </a:p>
        </p:txBody>
      </p:sp>
      <p:sp>
        <p:nvSpPr>
          <p:cNvPr id="41" name="object 41"/>
          <p:cNvSpPr txBox="1"/>
          <p:nvPr/>
        </p:nvSpPr>
        <p:spPr>
          <a:xfrm>
            <a:off x="1184673" y="1285996"/>
            <a:ext cx="901700" cy="787400"/>
          </a:xfrm>
          <a:prstGeom prst="rect">
            <a:avLst/>
          </a:prstGeom>
        </p:spPr>
        <p:txBody>
          <a:bodyPr vert="horz" wrap="square" lIns="0" tIns="0" rIns="0" bIns="0" rtlCol="0">
            <a:spAutoFit/>
          </a:bodyPr>
          <a:lstStyle/>
          <a:p>
            <a:pPr marL="12700">
              <a:lnSpc>
                <a:spcPct val="100000"/>
              </a:lnSpc>
            </a:pPr>
            <a:r>
              <a:rPr sz="6000" b="1" dirty="0">
                <a:solidFill>
                  <a:srgbClr val="F07E2F"/>
                </a:solidFill>
                <a:latin typeface="Segoe UI"/>
                <a:cs typeface="Segoe UI"/>
              </a:rPr>
              <a:t>75</a:t>
            </a:r>
            <a:endParaRPr sz="6000">
              <a:latin typeface="Segoe UI"/>
              <a:cs typeface="Segoe UI"/>
            </a:endParaRPr>
          </a:p>
        </p:txBody>
      </p:sp>
      <p:sp>
        <p:nvSpPr>
          <p:cNvPr id="42" name="object 42"/>
          <p:cNvSpPr txBox="1"/>
          <p:nvPr/>
        </p:nvSpPr>
        <p:spPr>
          <a:xfrm>
            <a:off x="884971" y="2078708"/>
            <a:ext cx="1226185" cy="406400"/>
          </a:xfrm>
          <a:prstGeom prst="rect">
            <a:avLst/>
          </a:prstGeom>
        </p:spPr>
        <p:txBody>
          <a:bodyPr vert="horz" wrap="square" lIns="0" tIns="0" rIns="0" bIns="0" rtlCol="0">
            <a:spAutoFit/>
          </a:bodyPr>
          <a:lstStyle/>
          <a:p>
            <a:pPr marL="12700">
              <a:lnSpc>
                <a:spcPct val="100000"/>
              </a:lnSpc>
            </a:pPr>
            <a:r>
              <a:rPr sz="3000" b="1" dirty="0">
                <a:solidFill>
                  <a:srgbClr val="F07E2F"/>
                </a:solidFill>
                <a:latin typeface="Segoe UI"/>
                <a:cs typeface="Segoe UI"/>
              </a:rPr>
              <a:t>68 200</a:t>
            </a:r>
            <a:endParaRPr sz="3000">
              <a:latin typeface="Segoe UI"/>
              <a:cs typeface="Segoe UI"/>
            </a:endParaRPr>
          </a:p>
        </p:txBody>
      </p:sp>
      <p:sp>
        <p:nvSpPr>
          <p:cNvPr id="43" name="object 43"/>
          <p:cNvSpPr txBox="1"/>
          <p:nvPr/>
        </p:nvSpPr>
        <p:spPr>
          <a:xfrm>
            <a:off x="2297972" y="1326187"/>
            <a:ext cx="4298950" cy="1059815"/>
          </a:xfrm>
          <a:prstGeom prst="rect">
            <a:avLst/>
          </a:prstGeom>
        </p:spPr>
        <p:txBody>
          <a:bodyPr vert="horz" wrap="square" lIns="0" tIns="0" rIns="0" bIns="0" rtlCol="0">
            <a:spAutoFit/>
          </a:bodyPr>
          <a:lstStyle/>
          <a:p>
            <a:pPr marL="12700" marR="5080">
              <a:lnSpc>
                <a:spcPct val="100000"/>
              </a:lnSpc>
            </a:pPr>
            <a:r>
              <a:rPr sz="2200" b="1" dirty="0">
                <a:solidFill>
                  <a:srgbClr val="575756"/>
                </a:solidFill>
                <a:latin typeface="Segoe UI"/>
                <a:cs typeface="Segoe UI"/>
              </a:rPr>
              <a:t>профессиональных об</a:t>
            </a:r>
            <a:r>
              <a:rPr sz="2200" b="1" spc="-25" dirty="0">
                <a:solidFill>
                  <a:srgbClr val="575756"/>
                </a:solidFill>
                <a:latin typeface="Segoe UI"/>
                <a:cs typeface="Segoe UI"/>
              </a:rPr>
              <a:t>р</a:t>
            </a:r>
            <a:r>
              <a:rPr sz="2200" b="1" dirty="0">
                <a:solidFill>
                  <a:srgbClr val="575756"/>
                </a:solidFill>
                <a:latin typeface="Segoe UI"/>
                <a:cs typeface="Segoe UI"/>
              </a:rPr>
              <a:t>азова</a:t>
            </a:r>
            <a:r>
              <a:rPr sz="2200" b="1" spc="-35" dirty="0">
                <a:solidFill>
                  <a:srgbClr val="575756"/>
                </a:solidFill>
                <a:latin typeface="Segoe UI"/>
                <a:cs typeface="Segoe UI"/>
              </a:rPr>
              <a:t>т</a:t>
            </a:r>
            <a:r>
              <a:rPr sz="2200" b="1" dirty="0">
                <a:solidFill>
                  <a:srgbClr val="575756"/>
                </a:solidFill>
                <a:latin typeface="Segoe UI"/>
                <a:cs typeface="Segoe UI"/>
              </a:rPr>
              <a:t>ельных ор</a:t>
            </a:r>
            <a:r>
              <a:rPr sz="2200" b="1" spc="-55" dirty="0">
                <a:solidFill>
                  <a:srgbClr val="575756"/>
                </a:solidFill>
                <a:latin typeface="Segoe UI"/>
                <a:cs typeface="Segoe UI"/>
              </a:rPr>
              <a:t>г</a:t>
            </a:r>
            <a:r>
              <a:rPr sz="2200" b="1" dirty="0">
                <a:solidFill>
                  <a:srgbClr val="575756"/>
                </a:solidFill>
                <a:latin typeface="Segoe UI"/>
                <a:cs typeface="Segoe UI"/>
              </a:rPr>
              <a:t>анизаций</a:t>
            </a:r>
            <a:endParaRPr sz="2200">
              <a:latin typeface="Segoe UI"/>
              <a:cs typeface="Segoe UI"/>
            </a:endParaRPr>
          </a:p>
          <a:p>
            <a:pPr marL="21590">
              <a:lnSpc>
                <a:spcPct val="100000"/>
              </a:lnSpc>
              <a:spcBef>
                <a:spcPts val="665"/>
              </a:spcBef>
            </a:pPr>
            <a:r>
              <a:rPr sz="2200" b="1" dirty="0">
                <a:solidFill>
                  <a:srgbClr val="575756"/>
                </a:solidFill>
                <a:latin typeface="Segoe UI"/>
                <a:cs typeface="Segoe UI"/>
              </a:rPr>
              <a:t>с</a:t>
            </a:r>
            <a:r>
              <a:rPr sz="2200" b="1" spc="30" dirty="0">
                <a:solidFill>
                  <a:srgbClr val="575756"/>
                </a:solidFill>
                <a:latin typeface="Segoe UI"/>
                <a:cs typeface="Segoe UI"/>
              </a:rPr>
              <a:t>т</a:t>
            </a:r>
            <a:r>
              <a:rPr sz="2200" b="1" spc="-95" dirty="0">
                <a:solidFill>
                  <a:srgbClr val="575756"/>
                </a:solidFill>
                <a:latin typeface="Segoe UI"/>
                <a:cs typeface="Segoe UI"/>
              </a:rPr>
              <a:t>у</a:t>
            </a:r>
            <a:r>
              <a:rPr sz="2200" b="1" dirty="0">
                <a:solidFill>
                  <a:srgbClr val="575756"/>
                </a:solidFill>
                <a:latin typeface="Segoe UI"/>
                <a:cs typeface="Segoe UI"/>
              </a:rPr>
              <a:t>ден</a:t>
            </a:r>
            <a:r>
              <a:rPr sz="2200" b="1" spc="-35" dirty="0">
                <a:solidFill>
                  <a:srgbClr val="575756"/>
                </a:solidFill>
                <a:latin typeface="Segoe UI"/>
                <a:cs typeface="Segoe UI"/>
              </a:rPr>
              <a:t>т</a:t>
            </a:r>
            <a:r>
              <a:rPr sz="2200" b="1" dirty="0">
                <a:solidFill>
                  <a:srgbClr val="575756"/>
                </a:solidFill>
                <a:latin typeface="Segoe UI"/>
                <a:cs typeface="Segoe UI"/>
              </a:rPr>
              <a:t>ов</a:t>
            </a:r>
            <a:endParaRPr sz="2200">
              <a:latin typeface="Segoe UI"/>
              <a:cs typeface="Segoe UI"/>
            </a:endParaRPr>
          </a:p>
        </p:txBody>
      </p:sp>
      <p:sp>
        <p:nvSpPr>
          <p:cNvPr id="44" name="object 44"/>
          <p:cNvSpPr/>
          <p:nvPr/>
        </p:nvSpPr>
        <p:spPr>
          <a:xfrm>
            <a:off x="3985907" y="2966656"/>
            <a:ext cx="3020695" cy="1790064"/>
          </a:xfrm>
          <a:custGeom>
            <a:avLst/>
            <a:gdLst/>
            <a:ahLst/>
            <a:cxnLst/>
            <a:rect l="l" t="t" r="r" b="b"/>
            <a:pathLst>
              <a:path w="3020695" h="1790064">
                <a:moveTo>
                  <a:pt x="0" y="1790039"/>
                </a:moveTo>
                <a:lnTo>
                  <a:pt x="3020123" y="1790039"/>
                </a:lnTo>
                <a:lnTo>
                  <a:pt x="3020123" y="0"/>
                </a:lnTo>
                <a:lnTo>
                  <a:pt x="0" y="0"/>
                </a:lnTo>
                <a:lnTo>
                  <a:pt x="0" y="1790039"/>
                </a:lnTo>
                <a:close/>
              </a:path>
            </a:pathLst>
          </a:custGeom>
          <a:solidFill>
            <a:srgbClr val="B3B2B2"/>
          </a:solidFill>
        </p:spPr>
        <p:txBody>
          <a:bodyPr wrap="square" lIns="0" tIns="0" rIns="0" bIns="0" rtlCol="0"/>
          <a:lstStyle/>
          <a:p>
            <a:endParaRPr/>
          </a:p>
        </p:txBody>
      </p:sp>
      <p:sp>
        <p:nvSpPr>
          <p:cNvPr id="45" name="object 45"/>
          <p:cNvSpPr/>
          <p:nvPr/>
        </p:nvSpPr>
        <p:spPr>
          <a:xfrm>
            <a:off x="3985907" y="5252300"/>
            <a:ext cx="3020695" cy="1501775"/>
          </a:xfrm>
          <a:custGeom>
            <a:avLst/>
            <a:gdLst/>
            <a:ahLst/>
            <a:cxnLst/>
            <a:rect l="l" t="t" r="r" b="b"/>
            <a:pathLst>
              <a:path w="3020695" h="1501775">
                <a:moveTo>
                  <a:pt x="0" y="1501292"/>
                </a:moveTo>
                <a:lnTo>
                  <a:pt x="3020123" y="1501292"/>
                </a:lnTo>
                <a:lnTo>
                  <a:pt x="3020123" y="0"/>
                </a:lnTo>
                <a:lnTo>
                  <a:pt x="0" y="0"/>
                </a:lnTo>
                <a:lnTo>
                  <a:pt x="0" y="1501292"/>
                </a:lnTo>
                <a:close/>
              </a:path>
            </a:pathLst>
          </a:custGeom>
          <a:solidFill>
            <a:srgbClr val="B3B2B2"/>
          </a:solidFill>
        </p:spPr>
        <p:txBody>
          <a:bodyPr wrap="square" lIns="0" tIns="0" rIns="0" bIns="0" rtlCol="0"/>
          <a:lstStyle/>
          <a:p>
            <a:endParaRPr/>
          </a:p>
        </p:txBody>
      </p:sp>
      <p:sp>
        <p:nvSpPr>
          <p:cNvPr id="46" name="object 46"/>
          <p:cNvSpPr/>
          <p:nvPr/>
        </p:nvSpPr>
        <p:spPr>
          <a:xfrm>
            <a:off x="893559" y="2966656"/>
            <a:ext cx="2985770" cy="1790064"/>
          </a:xfrm>
          <a:custGeom>
            <a:avLst/>
            <a:gdLst/>
            <a:ahLst/>
            <a:cxnLst/>
            <a:rect l="l" t="t" r="r" b="b"/>
            <a:pathLst>
              <a:path w="2985770" h="1790064">
                <a:moveTo>
                  <a:pt x="0" y="1790039"/>
                </a:moveTo>
                <a:lnTo>
                  <a:pt x="2985185" y="1790039"/>
                </a:lnTo>
                <a:lnTo>
                  <a:pt x="2985185" y="0"/>
                </a:lnTo>
                <a:lnTo>
                  <a:pt x="0" y="0"/>
                </a:lnTo>
                <a:lnTo>
                  <a:pt x="0" y="1790039"/>
                </a:lnTo>
                <a:close/>
              </a:path>
            </a:pathLst>
          </a:custGeom>
          <a:solidFill>
            <a:srgbClr val="5BC5F2"/>
          </a:solidFill>
        </p:spPr>
        <p:txBody>
          <a:bodyPr wrap="square" lIns="0" tIns="0" rIns="0" bIns="0" rtlCol="0"/>
          <a:lstStyle/>
          <a:p>
            <a:endParaRPr/>
          </a:p>
        </p:txBody>
      </p:sp>
      <p:sp>
        <p:nvSpPr>
          <p:cNvPr id="47" name="object 47"/>
          <p:cNvSpPr/>
          <p:nvPr/>
        </p:nvSpPr>
        <p:spPr>
          <a:xfrm>
            <a:off x="893559" y="5252300"/>
            <a:ext cx="2985770" cy="1501775"/>
          </a:xfrm>
          <a:custGeom>
            <a:avLst/>
            <a:gdLst/>
            <a:ahLst/>
            <a:cxnLst/>
            <a:rect l="l" t="t" r="r" b="b"/>
            <a:pathLst>
              <a:path w="2985770" h="1501775">
                <a:moveTo>
                  <a:pt x="0" y="1501292"/>
                </a:moveTo>
                <a:lnTo>
                  <a:pt x="2985185" y="1501292"/>
                </a:lnTo>
                <a:lnTo>
                  <a:pt x="2985185" y="0"/>
                </a:lnTo>
                <a:lnTo>
                  <a:pt x="0" y="0"/>
                </a:lnTo>
                <a:lnTo>
                  <a:pt x="0" y="1501292"/>
                </a:lnTo>
                <a:close/>
              </a:path>
            </a:pathLst>
          </a:custGeom>
          <a:solidFill>
            <a:srgbClr val="5BC5F2"/>
          </a:solidFill>
        </p:spPr>
        <p:txBody>
          <a:bodyPr wrap="square" lIns="0" tIns="0" rIns="0" bIns="0" rtlCol="0"/>
          <a:lstStyle/>
          <a:p>
            <a:endParaRPr/>
          </a:p>
        </p:txBody>
      </p:sp>
      <p:sp>
        <p:nvSpPr>
          <p:cNvPr id="48" name="object 48"/>
          <p:cNvSpPr/>
          <p:nvPr/>
        </p:nvSpPr>
        <p:spPr>
          <a:xfrm>
            <a:off x="3326940" y="5737252"/>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49" name="object 49"/>
          <p:cNvSpPr/>
          <p:nvPr/>
        </p:nvSpPr>
        <p:spPr>
          <a:xfrm>
            <a:off x="6597387" y="3915422"/>
            <a:ext cx="139065" cy="139700"/>
          </a:xfrm>
          <a:custGeom>
            <a:avLst/>
            <a:gdLst/>
            <a:ahLst/>
            <a:cxnLst/>
            <a:rect l="l" t="t" r="r" b="b"/>
            <a:pathLst>
              <a:path w="139065"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0" name="object 50"/>
          <p:cNvSpPr/>
          <p:nvPr/>
        </p:nvSpPr>
        <p:spPr>
          <a:xfrm>
            <a:off x="3410050" y="3698170"/>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1" name="object 51"/>
          <p:cNvSpPr/>
          <p:nvPr/>
        </p:nvSpPr>
        <p:spPr>
          <a:xfrm>
            <a:off x="4258207" y="4011007"/>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2" name="object 52"/>
          <p:cNvSpPr/>
          <p:nvPr/>
        </p:nvSpPr>
        <p:spPr>
          <a:xfrm>
            <a:off x="1201141" y="3837573"/>
            <a:ext cx="139065" cy="139700"/>
          </a:xfrm>
          <a:custGeom>
            <a:avLst/>
            <a:gdLst/>
            <a:ahLst/>
            <a:cxnLst/>
            <a:rect l="l" t="t" r="r" b="b"/>
            <a:pathLst>
              <a:path w="139065"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3" name="object 53"/>
          <p:cNvSpPr/>
          <p:nvPr/>
        </p:nvSpPr>
        <p:spPr>
          <a:xfrm>
            <a:off x="4998696" y="3802425"/>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4" name="object 54"/>
          <p:cNvSpPr/>
          <p:nvPr/>
        </p:nvSpPr>
        <p:spPr>
          <a:xfrm>
            <a:off x="1941630" y="4022169"/>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5" name="object 55"/>
          <p:cNvSpPr/>
          <p:nvPr/>
        </p:nvSpPr>
        <p:spPr>
          <a:xfrm>
            <a:off x="1160917" y="6251776"/>
            <a:ext cx="139065" cy="139700"/>
          </a:xfrm>
          <a:custGeom>
            <a:avLst/>
            <a:gdLst/>
            <a:ahLst/>
            <a:cxnLst/>
            <a:rect l="l" t="t" r="r" b="b"/>
            <a:pathLst>
              <a:path w="139065"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56" name="object 56"/>
          <p:cNvSpPr/>
          <p:nvPr/>
        </p:nvSpPr>
        <p:spPr>
          <a:xfrm>
            <a:off x="2736437" y="3775791"/>
            <a:ext cx="734060" cy="107950"/>
          </a:xfrm>
          <a:custGeom>
            <a:avLst/>
            <a:gdLst/>
            <a:ahLst/>
            <a:cxnLst/>
            <a:rect l="l" t="t" r="r" b="b"/>
            <a:pathLst>
              <a:path w="734060" h="107950">
                <a:moveTo>
                  <a:pt x="0" y="107899"/>
                </a:moveTo>
                <a:lnTo>
                  <a:pt x="734034" y="0"/>
                </a:lnTo>
              </a:path>
            </a:pathLst>
          </a:custGeom>
          <a:ln w="38100">
            <a:solidFill>
              <a:srgbClr val="FFFFFF"/>
            </a:solidFill>
          </a:ln>
        </p:spPr>
        <p:txBody>
          <a:bodyPr wrap="square" lIns="0" tIns="0" rIns="0" bIns="0" rtlCol="0"/>
          <a:lstStyle/>
          <a:p>
            <a:endParaRPr/>
          </a:p>
        </p:txBody>
      </p:sp>
      <p:sp>
        <p:nvSpPr>
          <p:cNvPr id="57" name="object 57"/>
          <p:cNvSpPr/>
          <p:nvPr/>
        </p:nvSpPr>
        <p:spPr>
          <a:xfrm>
            <a:off x="1254726" y="3899453"/>
            <a:ext cx="725805" cy="191135"/>
          </a:xfrm>
          <a:custGeom>
            <a:avLst/>
            <a:gdLst/>
            <a:ahLst/>
            <a:cxnLst/>
            <a:rect l="l" t="t" r="r" b="b"/>
            <a:pathLst>
              <a:path w="725805" h="191135">
                <a:moveTo>
                  <a:pt x="0" y="0"/>
                </a:moveTo>
                <a:lnTo>
                  <a:pt x="725563" y="190931"/>
                </a:lnTo>
              </a:path>
            </a:pathLst>
          </a:custGeom>
          <a:ln w="38100">
            <a:solidFill>
              <a:srgbClr val="FFFFFF"/>
            </a:solidFill>
          </a:ln>
        </p:spPr>
        <p:txBody>
          <a:bodyPr wrap="square" lIns="0" tIns="0" rIns="0" bIns="0" rtlCol="0"/>
          <a:lstStyle/>
          <a:p>
            <a:endParaRPr/>
          </a:p>
        </p:txBody>
      </p:sp>
      <p:sp>
        <p:nvSpPr>
          <p:cNvPr id="58" name="object 58"/>
          <p:cNvSpPr/>
          <p:nvPr/>
        </p:nvSpPr>
        <p:spPr>
          <a:xfrm>
            <a:off x="5890954" y="3760050"/>
            <a:ext cx="777875" cy="215900"/>
          </a:xfrm>
          <a:custGeom>
            <a:avLst/>
            <a:gdLst/>
            <a:ahLst/>
            <a:cxnLst/>
            <a:rect l="l" t="t" r="r" b="b"/>
            <a:pathLst>
              <a:path w="777875" h="215900">
                <a:moveTo>
                  <a:pt x="0" y="0"/>
                </a:moveTo>
                <a:lnTo>
                  <a:pt x="777595" y="215874"/>
                </a:lnTo>
              </a:path>
            </a:pathLst>
          </a:custGeom>
          <a:ln w="38100">
            <a:solidFill>
              <a:srgbClr val="FFFFFF"/>
            </a:solidFill>
          </a:ln>
        </p:spPr>
        <p:txBody>
          <a:bodyPr wrap="square" lIns="0" tIns="0" rIns="0" bIns="0" rtlCol="0"/>
          <a:lstStyle/>
          <a:p>
            <a:endParaRPr/>
          </a:p>
        </p:txBody>
      </p:sp>
      <p:sp>
        <p:nvSpPr>
          <p:cNvPr id="59" name="object 59"/>
          <p:cNvSpPr/>
          <p:nvPr/>
        </p:nvSpPr>
        <p:spPr>
          <a:xfrm>
            <a:off x="4319435" y="3890295"/>
            <a:ext cx="721360" cy="189230"/>
          </a:xfrm>
          <a:custGeom>
            <a:avLst/>
            <a:gdLst/>
            <a:ahLst/>
            <a:cxnLst/>
            <a:rect l="l" t="t" r="r" b="b"/>
            <a:pathLst>
              <a:path w="721360" h="189229">
                <a:moveTo>
                  <a:pt x="0" y="189128"/>
                </a:moveTo>
                <a:lnTo>
                  <a:pt x="721372" y="0"/>
                </a:lnTo>
              </a:path>
            </a:pathLst>
          </a:custGeom>
          <a:ln w="38100">
            <a:solidFill>
              <a:srgbClr val="FFFFFF"/>
            </a:solidFill>
          </a:ln>
        </p:spPr>
        <p:txBody>
          <a:bodyPr wrap="square" lIns="0" tIns="0" rIns="0" bIns="0" rtlCol="0"/>
          <a:lstStyle/>
          <a:p>
            <a:endParaRPr/>
          </a:p>
        </p:txBody>
      </p:sp>
      <p:sp>
        <p:nvSpPr>
          <p:cNvPr id="60" name="object 60"/>
          <p:cNvSpPr/>
          <p:nvPr/>
        </p:nvSpPr>
        <p:spPr>
          <a:xfrm>
            <a:off x="2700733" y="5834469"/>
            <a:ext cx="696595" cy="142875"/>
          </a:xfrm>
          <a:custGeom>
            <a:avLst/>
            <a:gdLst/>
            <a:ahLst/>
            <a:cxnLst/>
            <a:rect l="l" t="t" r="r" b="b"/>
            <a:pathLst>
              <a:path w="696595" h="142875">
                <a:moveTo>
                  <a:pt x="0" y="142265"/>
                </a:moveTo>
                <a:lnTo>
                  <a:pt x="696137" y="0"/>
                </a:lnTo>
              </a:path>
            </a:pathLst>
          </a:custGeom>
          <a:ln w="38099">
            <a:solidFill>
              <a:srgbClr val="FFFFFF"/>
            </a:solidFill>
          </a:ln>
        </p:spPr>
        <p:txBody>
          <a:bodyPr wrap="square" lIns="0" tIns="0" rIns="0" bIns="0" rtlCol="0"/>
          <a:lstStyle/>
          <a:p>
            <a:endParaRPr/>
          </a:p>
        </p:txBody>
      </p:sp>
      <p:sp>
        <p:nvSpPr>
          <p:cNvPr id="61" name="object 61"/>
          <p:cNvSpPr/>
          <p:nvPr/>
        </p:nvSpPr>
        <p:spPr>
          <a:xfrm>
            <a:off x="1920337" y="6088672"/>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62" name="object 62"/>
          <p:cNvSpPr/>
          <p:nvPr/>
        </p:nvSpPr>
        <p:spPr>
          <a:xfrm>
            <a:off x="1234412" y="6180382"/>
            <a:ext cx="696595" cy="142875"/>
          </a:xfrm>
          <a:custGeom>
            <a:avLst/>
            <a:gdLst/>
            <a:ahLst/>
            <a:cxnLst/>
            <a:rect l="l" t="t" r="r" b="b"/>
            <a:pathLst>
              <a:path w="696594" h="142875">
                <a:moveTo>
                  <a:pt x="0" y="142265"/>
                </a:moveTo>
                <a:lnTo>
                  <a:pt x="696137" y="0"/>
                </a:lnTo>
              </a:path>
            </a:pathLst>
          </a:custGeom>
          <a:ln w="38099">
            <a:solidFill>
              <a:srgbClr val="FFFFFF"/>
            </a:solidFill>
          </a:ln>
        </p:spPr>
        <p:txBody>
          <a:bodyPr wrap="square" lIns="0" tIns="0" rIns="0" bIns="0" rtlCol="0"/>
          <a:lstStyle/>
          <a:p>
            <a:endParaRPr/>
          </a:p>
        </p:txBody>
      </p:sp>
      <p:sp>
        <p:nvSpPr>
          <p:cNvPr id="63" name="object 63"/>
          <p:cNvSpPr/>
          <p:nvPr/>
        </p:nvSpPr>
        <p:spPr>
          <a:xfrm>
            <a:off x="6565173" y="6284877"/>
            <a:ext cx="139065" cy="139700"/>
          </a:xfrm>
          <a:custGeom>
            <a:avLst/>
            <a:gdLst/>
            <a:ahLst/>
            <a:cxnLst/>
            <a:rect l="l" t="t" r="r" b="b"/>
            <a:pathLst>
              <a:path w="139065"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64" name="object 64"/>
          <p:cNvSpPr/>
          <p:nvPr/>
        </p:nvSpPr>
        <p:spPr>
          <a:xfrm>
            <a:off x="5097345" y="6028484"/>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65" name="object 65"/>
          <p:cNvSpPr/>
          <p:nvPr/>
        </p:nvSpPr>
        <p:spPr>
          <a:xfrm>
            <a:off x="4394565" y="5847490"/>
            <a:ext cx="797560" cy="256540"/>
          </a:xfrm>
          <a:custGeom>
            <a:avLst/>
            <a:gdLst/>
            <a:ahLst/>
            <a:cxnLst/>
            <a:rect l="l" t="t" r="r" b="b"/>
            <a:pathLst>
              <a:path w="797560" h="256539">
                <a:moveTo>
                  <a:pt x="0" y="0"/>
                </a:moveTo>
                <a:lnTo>
                  <a:pt x="797128" y="256006"/>
                </a:lnTo>
              </a:path>
            </a:pathLst>
          </a:custGeom>
          <a:ln w="38100">
            <a:solidFill>
              <a:srgbClr val="FFFFFF"/>
            </a:solidFill>
          </a:ln>
        </p:spPr>
        <p:txBody>
          <a:bodyPr wrap="square" lIns="0" tIns="0" rIns="0" bIns="0" rtlCol="0"/>
          <a:lstStyle/>
          <a:p>
            <a:endParaRPr/>
          </a:p>
        </p:txBody>
      </p:sp>
      <p:sp>
        <p:nvSpPr>
          <p:cNvPr id="66" name="object 66"/>
          <p:cNvSpPr/>
          <p:nvPr/>
        </p:nvSpPr>
        <p:spPr>
          <a:xfrm>
            <a:off x="5969698" y="6267442"/>
            <a:ext cx="701675" cy="112395"/>
          </a:xfrm>
          <a:custGeom>
            <a:avLst/>
            <a:gdLst/>
            <a:ahLst/>
            <a:cxnLst/>
            <a:rect l="l" t="t" r="r" b="b"/>
            <a:pathLst>
              <a:path w="701675" h="112395">
                <a:moveTo>
                  <a:pt x="701687" y="111772"/>
                </a:moveTo>
                <a:lnTo>
                  <a:pt x="0" y="0"/>
                </a:lnTo>
              </a:path>
            </a:pathLst>
          </a:custGeom>
          <a:ln w="38100">
            <a:solidFill>
              <a:srgbClr val="FFFFFF"/>
            </a:solidFill>
          </a:ln>
        </p:spPr>
        <p:txBody>
          <a:bodyPr wrap="square" lIns="0" tIns="0" rIns="0" bIns="0" rtlCol="0"/>
          <a:lstStyle/>
          <a:p>
            <a:endParaRPr/>
          </a:p>
        </p:txBody>
      </p:sp>
      <p:sp>
        <p:nvSpPr>
          <p:cNvPr id="67" name="object 67"/>
          <p:cNvSpPr/>
          <p:nvPr/>
        </p:nvSpPr>
        <p:spPr>
          <a:xfrm>
            <a:off x="4337147" y="5759911"/>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68" name="object 68"/>
          <p:cNvSpPr txBox="1"/>
          <p:nvPr/>
        </p:nvSpPr>
        <p:spPr>
          <a:xfrm>
            <a:off x="1096457" y="2974557"/>
            <a:ext cx="2586355" cy="704215"/>
          </a:xfrm>
          <a:prstGeom prst="rect">
            <a:avLst/>
          </a:prstGeom>
        </p:spPr>
        <p:txBody>
          <a:bodyPr vert="horz" wrap="square" lIns="0" tIns="0" rIns="0" bIns="0" rtlCol="0">
            <a:spAutoFit/>
          </a:bodyPr>
          <a:lstStyle/>
          <a:p>
            <a:pPr marL="12700" marR="5080" indent="19685" algn="ctr">
              <a:lnSpc>
                <a:spcPts val="1400"/>
              </a:lnSpc>
            </a:pPr>
            <a:r>
              <a:rPr sz="1400" dirty="0">
                <a:solidFill>
                  <a:srgbClr val="FFFFFF"/>
                </a:solidFill>
                <a:latin typeface="Segoe UI"/>
                <a:cs typeface="Segoe UI"/>
              </a:rPr>
              <a:t>Программы подготовки специалистов среднего звена</a:t>
            </a:r>
            <a:endParaRPr sz="1400">
              <a:latin typeface="Segoe UI"/>
              <a:cs typeface="Segoe UI"/>
            </a:endParaRPr>
          </a:p>
          <a:p>
            <a:pPr algn="ctr">
              <a:lnSpc>
                <a:spcPct val="100000"/>
              </a:lnSpc>
              <a:spcBef>
                <a:spcPts val="980"/>
              </a:spcBef>
              <a:tabLst>
                <a:tab pos="740410" algn="l"/>
                <a:tab pos="1457325" algn="l"/>
                <a:tab pos="2180590" algn="l"/>
              </a:tabLst>
            </a:pP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	</a:t>
            </a:r>
            <a:r>
              <a:rPr sz="1300" b="1" spc="-5" dirty="0">
                <a:solidFill>
                  <a:srgbClr val="575756"/>
                </a:solidFill>
                <a:latin typeface="Segoe UI"/>
                <a:cs typeface="Segoe UI"/>
              </a:rPr>
              <a:t>2020</a:t>
            </a:r>
            <a:endParaRPr sz="1300">
              <a:latin typeface="Segoe UI"/>
              <a:cs typeface="Segoe UI"/>
            </a:endParaRPr>
          </a:p>
        </p:txBody>
      </p:sp>
      <p:sp>
        <p:nvSpPr>
          <p:cNvPr id="69" name="object 69"/>
          <p:cNvSpPr txBox="1"/>
          <p:nvPr/>
        </p:nvSpPr>
        <p:spPr>
          <a:xfrm>
            <a:off x="3137093" y="6500657"/>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11 866</a:t>
            </a:r>
            <a:endParaRPr sz="1300">
              <a:latin typeface="Segoe UI"/>
              <a:cs typeface="Segoe UI"/>
            </a:endParaRPr>
          </a:p>
        </p:txBody>
      </p:sp>
      <p:sp>
        <p:nvSpPr>
          <p:cNvPr id="70" name="object 70"/>
          <p:cNvSpPr txBox="1"/>
          <p:nvPr/>
        </p:nvSpPr>
        <p:spPr>
          <a:xfrm>
            <a:off x="994755" y="6517002"/>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10 160</a:t>
            </a:r>
            <a:endParaRPr sz="1300">
              <a:latin typeface="Segoe UI"/>
              <a:cs typeface="Segoe UI"/>
            </a:endParaRPr>
          </a:p>
        </p:txBody>
      </p:sp>
      <p:sp>
        <p:nvSpPr>
          <p:cNvPr id="71" name="object 71"/>
          <p:cNvSpPr/>
          <p:nvPr/>
        </p:nvSpPr>
        <p:spPr>
          <a:xfrm>
            <a:off x="2006904" y="3895383"/>
            <a:ext cx="748665" cy="199390"/>
          </a:xfrm>
          <a:custGeom>
            <a:avLst/>
            <a:gdLst/>
            <a:ahLst/>
            <a:cxnLst/>
            <a:rect l="l" t="t" r="r" b="b"/>
            <a:pathLst>
              <a:path w="748664" h="199389">
                <a:moveTo>
                  <a:pt x="0" y="199072"/>
                </a:moveTo>
                <a:lnTo>
                  <a:pt x="748512" y="0"/>
                </a:lnTo>
              </a:path>
            </a:pathLst>
          </a:custGeom>
          <a:ln w="38100">
            <a:solidFill>
              <a:srgbClr val="FFFFFF"/>
            </a:solidFill>
          </a:ln>
        </p:spPr>
        <p:txBody>
          <a:bodyPr wrap="square" lIns="0" tIns="0" rIns="0" bIns="0" rtlCol="0"/>
          <a:lstStyle/>
          <a:p>
            <a:endParaRPr/>
          </a:p>
        </p:txBody>
      </p:sp>
      <p:sp>
        <p:nvSpPr>
          <p:cNvPr id="72" name="object 72"/>
          <p:cNvSpPr/>
          <p:nvPr/>
        </p:nvSpPr>
        <p:spPr>
          <a:xfrm>
            <a:off x="2687035" y="3815484"/>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73" name="object 73"/>
          <p:cNvSpPr txBox="1"/>
          <p:nvPr/>
        </p:nvSpPr>
        <p:spPr>
          <a:xfrm>
            <a:off x="4078941" y="2974557"/>
            <a:ext cx="2802890" cy="702945"/>
          </a:xfrm>
          <a:prstGeom prst="rect">
            <a:avLst/>
          </a:prstGeom>
        </p:spPr>
        <p:txBody>
          <a:bodyPr vert="horz" wrap="square" lIns="0" tIns="0" rIns="0" bIns="0" rtlCol="0">
            <a:spAutoFit/>
          </a:bodyPr>
          <a:lstStyle/>
          <a:p>
            <a:pPr marL="12065" marR="5080" algn="ctr">
              <a:lnSpc>
                <a:spcPts val="1400"/>
              </a:lnSpc>
            </a:pPr>
            <a:r>
              <a:rPr sz="1400" dirty="0">
                <a:solidFill>
                  <a:srgbClr val="FFFFFF"/>
                </a:solidFill>
                <a:latin typeface="Segoe UI"/>
                <a:cs typeface="Segoe UI"/>
              </a:rPr>
              <a:t>Программы подготовки квалиф</a:t>
            </a:r>
            <a:r>
              <a:rPr sz="1400" spc="-5" dirty="0">
                <a:solidFill>
                  <a:srgbClr val="FFFFFF"/>
                </a:solidFill>
                <a:latin typeface="Segoe UI"/>
                <a:cs typeface="Segoe UI"/>
              </a:rPr>
              <a:t>и- </a:t>
            </a:r>
            <a:r>
              <a:rPr sz="1400" dirty="0">
                <a:solidFill>
                  <a:srgbClr val="FFFFFF"/>
                </a:solidFill>
                <a:latin typeface="Segoe UI"/>
                <a:cs typeface="Segoe UI"/>
              </a:rPr>
              <a:t>цированных рабочих и служащих</a:t>
            </a:r>
            <a:endParaRPr sz="1400">
              <a:latin typeface="Segoe UI"/>
              <a:cs typeface="Segoe UI"/>
            </a:endParaRPr>
          </a:p>
          <a:p>
            <a:pPr marR="17145" algn="r">
              <a:lnSpc>
                <a:spcPct val="100000"/>
              </a:lnSpc>
              <a:spcBef>
                <a:spcPts val="969"/>
              </a:spcBef>
              <a:tabLst>
                <a:tab pos="740410" algn="l"/>
                <a:tab pos="1527175" algn="l"/>
                <a:tab pos="2275840" algn="l"/>
              </a:tabLst>
            </a:pPr>
            <a:r>
              <a:rPr sz="1950" b="1" spc="-7" baseline="4273" dirty="0">
                <a:solidFill>
                  <a:srgbClr val="575756"/>
                </a:solidFill>
                <a:latin typeface="Segoe UI"/>
                <a:cs typeface="Segoe UI"/>
              </a:rPr>
              <a:t>201</a:t>
            </a:r>
            <a:r>
              <a:rPr sz="1950" b="1" baseline="4273" dirty="0">
                <a:solidFill>
                  <a:srgbClr val="575756"/>
                </a:solidFill>
                <a:latin typeface="Segoe UI"/>
                <a:cs typeface="Segoe UI"/>
              </a:rPr>
              <a:t>7	</a:t>
            </a:r>
            <a:r>
              <a:rPr sz="1950" b="1" spc="-7" baseline="4273" dirty="0">
                <a:solidFill>
                  <a:srgbClr val="575756"/>
                </a:solidFill>
                <a:latin typeface="Segoe UI"/>
                <a:cs typeface="Segoe UI"/>
              </a:rPr>
              <a:t>201</a:t>
            </a:r>
            <a:r>
              <a:rPr sz="1950" b="1" baseline="4273" dirty="0">
                <a:solidFill>
                  <a:srgbClr val="575756"/>
                </a:solidFill>
                <a:latin typeface="Segoe UI"/>
                <a:cs typeface="Segoe UI"/>
              </a:rPr>
              <a:t>8	</a:t>
            </a:r>
            <a:r>
              <a:rPr sz="1950" b="1" baseline="2136" dirty="0">
                <a:solidFill>
                  <a:srgbClr val="575756"/>
                </a:solidFill>
                <a:latin typeface="Segoe UI"/>
                <a:cs typeface="Segoe UI"/>
              </a:rPr>
              <a:t>2019	</a:t>
            </a:r>
            <a:r>
              <a:rPr sz="1300" b="1" spc="-5" dirty="0">
                <a:solidFill>
                  <a:srgbClr val="575756"/>
                </a:solidFill>
                <a:latin typeface="Segoe UI"/>
                <a:cs typeface="Segoe UI"/>
              </a:rPr>
              <a:t>2020</a:t>
            </a:r>
            <a:endParaRPr sz="1300">
              <a:latin typeface="Segoe UI"/>
              <a:cs typeface="Segoe UI"/>
            </a:endParaRPr>
          </a:p>
        </p:txBody>
      </p:sp>
      <p:sp>
        <p:nvSpPr>
          <p:cNvPr id="74" name="object 74"/>
          <p:cNvSpPr txBox="1"/>
          <p:nvPr/>
        </p:nvSpPr>
        <p:spPr>
          <a:xfrm>
            <a:off x="4929088" y="4272303"/>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3971</a:t>
            </a:r>
            <a:endParaRPr sz="1300">
              <a:latin typeface="Segoe UI"/>
              <a:cs typeface="Segoe UI"/>
            </a:endParaRPr>
          </a:p>
        </p:txBody>
      </p:sp>
      <p:sp>
        <p:nvSpPr>
          <p:cNvPr id="75" name="object 75"/>
          <p:cNvSpPr txBox="1"/>
          <p:nvPr/>
        </p:nvSpPr>
        <p:spPr>
          <a:xfrm>
            <a:off x="2487589" y="4283364"/>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16 783</a:t>
            </a:r>
            <a:endParaRPr sz="1300">
              <a:latin typeface="Segoe UI"/>
              <a:cs typeface="Segoe UI"/>
            </a:endParaRPr>
          </a:p>
        </p:txBody>
      </p:sp>
      <p:sp>
        <p:nvSpPr>
          <p:cNvPr id="76" name="object 76"/>
          <p:cNvSpPr txBox="1"/>
          <p:nvPr/>
        </p:nvSpPr>
        <p:spPr>
          <a:xfrm>
            <a:off x="6394680" y="4272303"/>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3756</a:t>
            </a:r>
            <a:endParaRPr sz="1300">
              <a:latin typeface="Segoe UI"/>
              <a:cs typeface="Segoe UI"/>
            </a:endParaRPr>
          </a:p>
        </p:txBody>
      </p:sp>
      <p:sp>
        <p:nvSpPr>
          <p:cNvPr id="77" name="object 77"/>
          <p:cNvSpPr txBox="1"/>
          <p:nvPr/>
        </p:nvSpPr>
        <p:spPr>
          <a:xfrm>
            <a:off x="3205279" y="4279897"/>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17 706</a:t>
            </a:r>
            <a:endParaRPr sz="1300">
              <a:latin typeface="Segoe UI"/>
              <a:cs typeface="Segoe UI"/>
            </a:endParaRPr>
          </a:p>
        </p:txBody>
      </p:sp>
      <p:sp>
        <p:nvSpPr>
          <p:cNvPr id="78" name="object 78"/>
          <p:cNvSpPr txBox="1"/>
          <p:nvPr/>
        </p:nvSpPr>
        <p:spPr>
          <a:xfrm>
            <a:off x="4188614" y="4272303"/>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3717</a:t>
            </a:r>
            <a:endParaRPr sz="1300">
              <a:latin typeface="Segoe UI"/>
              <a:cs typeface="Segoe UI"/>
            </a:endParaRPr>
          </a:p>
        </p:txBody>
      </p:sp>
      <p:sp>
        <p:nvSpPr>
          <p:cNvPr id="79" name="object 79"/>
          <p:cNvSpPr txBox="1"/>
          <p:nvPr/>
        </p:nvSpPr>
        <p:spPr>
          <a:xfrm>
            <a:off x="1009119" y="4283364"/>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14 183</a:t>
            </a:r>
            <a:endParaRPr sz="1300">
              <a:latin typeface="Segoe UI"/>
              <a:cs typeface="Segoe UI"/>
            </a:endParaRPr>
          </a:p>
        </p:txBody>
      </p:sp>
      <p:sp>
        <p:nvSpPr>
          <p:cNvPr id="80" name="object 80"/>
          <p:cNvSpPr txBox="1"/>
          <p:nvPr/>
        </p:nvSpPr>
        <p:spPr>
          <a:xfrm>
            <a:off x="887757" y="2525285"/>
            <a:ext cx="5977255" cy="431800"/>
          </a:xfrm>
          <a:prstGeom prst="rect">
            <a:avLst/>
          </a:prstGeom>
        </p:spPr>
        <p:txBody>
          <a:bodyPr vert="horz" wrap="square" lIns="0" tIns="0" rIns="0" bIns="0" rtlCol="0">
            <a:spAutoFit/>
          </a:bodyPr>
          <a:lstStyle/>
          <a:p>
            <a:pPr marL="12700" marR="5080">
              <a:lnSpc>
                <a:spcPts val="1700"/>
              </a:lnSpc>
            </a:pPr>
            <a:r>
              <a:rPr sz="1500" b="1" dirty="0">
                <a:solidFill>
                  <a:srgbClr val="575756"/>
                </a:solidFill>
                <a:latin typeface="Segoe UI"/>
                <a:cs typeface="Segoe UI"/>
              </a:rPr>
              <a:t>Прием обучающи</a:t>
            </a:r>
            <a:r>
              <a:rPr sz="1500" b="1" spc="-10" dirty="0">
                <a:solidFill>
                  <a:srgbClr val="575756"/>
                </a:solidFill>
                <a:latin typeface="Segoe UI"/>
                <a:cs typeface="Segoe UI"/>
              </a:rPr>
              <a:t>х</a:t>
            </a:r>
            <a:r>
              <a:rPr sz="1500" b="1" dirty="0">
                <a:solidFill>
                  <a:srgbClr val="575756"/>
                </a:solidFill>
                <a:latin typeface="Segoe UI"/>
                <a:cs typeface="Segoe UI"/>
              </a:rPr>
              <a:t>ся по прог</a:t>
            </a:r>
            <a:r>
              <a:rPr sz="1500" b="1" spc="-15" dirty="0">
                <a:solidFill>
                  <a:srgbClr val="575756"/>
                </a:solidFill>
                <a:latin typeface="Segoe UI"/>
                <a:cs typeface="Segoe UI"/>
              </a:rPr>
              <a:t>р</a:t>
            </a:r>
            <a:r>
              <a:rPr sz="1500" b="1" dirty="0">
                <a:solidFill>
                  <a:srgbClr val="575756"/>
                </a:solidFill>
                <a:latin typeface="Segoe UI"/>
                <a:cs typeface="Segoe UI"/>
              </a:rPr>
              <a:t>аммам средне</a:t>
            </a:r>
            <a:r>
              <a:rPr sz="1500" b="1" spc="-25" dirty="0">
                <a:solidFill>
                  <a:srgbClr val="575756"/>
                </a:solidFill>
                <a:latin typeface="Segoe UI"/>
                <a:cs typeface="Segoe UI"/>
              </a:rPr>
              <a:t>г</a:t>
            </a:r>
            <a:r>
              <a:rPr sz="1500" b="1" dirty="0">
                <a:solidFill>
                  <a:srgbClr val="575756"/>
                </a:solidFill>
                <a:latin typeface="Segoe UI"/>
                <a:cs typeface="Segoe UI"/>
              </a:rPr>
              <a:t>о профессионально</a:t>
            </a:r>
            <a:r>
              <a:rPr sz="1500" b="1" spc="-20" dirty="0">
                <a:solidFill>
                  <a:srgbClr val="575756"/>
                </a:solidFill>
                <a:latin typeface="Segoe UI"/>
                <a:cs typeface="Segoe UI"/>
              </a:rPr>
              <a:t>г</a:t>
            </a:r>
            <a:r>
              <a:rPr sz="1500" b="1" dirty="0">
                <a:solidFill>
                  <a:srgbClr val="575756"/>
                </a:solidFill>
                <a:latin typeface="Segoe UI"/>
                <a:cs typeface="Segoe UI"/>
              </a:rPr>
              <a:t>о об</a:t>
            </a:r>
            <a:r>
              <a:rPr sz="1500" b="1" spc="-15" dirty="0">
                <a:solidFill>
                  <a:srgbClr val="575756"/>
                </a:solidFill>
                <a:latin typeface="Segoe UI"/>
                <a:cs typeface="Segoe UI"/>
              </a:rPr>
              <a:t>р</a:t>
            </a:r>
            <a:r>
              <a:rPr sz="1500" b="1" dirty="0">
                <a:solidFill>
                  <a:srgbClr val="575756"/>
                </a:solidFill>
                <a:latin typeface="Segoe UI"/>
                <a:cs typeface="Segoe UI"/>
              </a:rPr>
              <a:t>азования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 </a:t>
            </a:r>
            <a:r>
              <a:rPr sz="1500" i="1" dirty="0">
                <a:solidFill>
                  <a:srgbClr val="575756"/>
                </a:solidFill>
                <a:latin typeface="Segoe UI"/>
                <a:cs typeface="Segoe UI"/>
              </a:rPr>
              <a:t>чел.</a:t>
            </a:r>
            <a:endParaRPr sz="1500">
              <a:latin typeface="Segoe UI"/>
              <a:cs typeface="Segoe UI"/>
            </a:endParaRPr>
          </a:p>
        </p:txBody>
      </p:sp>
      <p:sp>
        <p:nvSpPr>
          <p:cNvPr id="81" name="object 81"/>
          <p:cNvSpPr txBox="1"/>
          <p:nvPr/>
        </p:nvSpPr>
        <p:spPr>
          <a:xfrm>
            <a:off x="6430472" y="6509669"/>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2752</a:t>
            </a:r>
            <a:endParaRPr sz="1300">
              <a:latin typeface="Segoe UI"/>
              <a:cs typeface="Segoe UI"/>
            </a:endParaRPr>
          </a:p>
        </p:txBody>
      </p:sp>
      <p:sp>
        <p:nvSpPr>
          <p:cNvPr id="82" name="object 82"/>
          <p:cNvSpPr txBox="1"/>
          <p:nvPr/>
        </p:nvSpPr>
        <p:spPr>
          <a:xfrm>
            <a:off x="4208226" y="6509834"/>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3809</a:t>
            </a:r>
            <a:endParaRPr sz="1300">
              <a:latin typeface="Segoe UI"/>
              <a:cs typeface="Segoe UI"/>
            </a:endParaRPr>
          </a:p>
        </p:txBody>
      </p:sp>
      <p:sp>
        <p:nvSpPr>
          <p:cNvPr id="83" name="object 83"/>
          <p:cNvSpPr txBox="1"/>
          <p:nvPr/>
        </p:nvSpPr>
        <p:spPr>
          <a:xfrm>
            <a:off x="4940095" y="6504755"/>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3466</a:t>
            </a:r>
            <a:endParaRPr sz="1300">
              <a:latin typeface="Segoe UI"/>
              <a:cs typeface="Segoe UI"/>
            </a:endParaRPr>
          </a:p>
        </p:txBody>
      </p:sp>
      <p:sp>
        <p:nvSpPr>
          <p:cNvPr id="84" name="object 84"/>
          <p:cNvSpPr/>
          <p:nvPr/>
        </p:nvSpPr>
        <p:spPr>
          <a:xfrm>
            <a:off x="5083735" y="3746028"/>
            <a:ext cx="792480" cy="128905"/>
          </a:xfrm>
          <a:custGeom>
            <a:avLst/>
            <a:gdLst/>
            <a:ahLst/>
            <a:cxnLst/>
            <a:rect l="l" t="t" r="r" b="b"/>
            <a:pathLst>
              <a:path w="792479" h="128904">
                <a:moveTo>
                  <a:pt x="0" y="128409"/>
                </a:moveTo>
                <a:lnTo>
                  <a:pt x="792137" y="0"/>
                </a:lnTo>
              </a:path>
            </a:pathLst>
          </a:custGeom>
          <a:ln w="38100">
            <a:solidFill>
              <a:srgbClr val="FFFFFF"/>
            </a:solidFill>
          </a:ln>
        </p:spPr>
        <p:txBody>
          <a:bodyPr wrap="square" lIns="0" tIns="0" rIns="0" bIns="0" rtlCol="0"/>
          <a:lstStyle/>
          <a:p>
            <a:endParaRPr/>
          </a:p>
        </p:txBody>
      </p:sp>
      <p:sp>
        <p:nvSpPr>
          <p:cNvPr id="85" name="object 85"/>
          <p:cNvSpPr/>
          <p:nvPr/>
        </p:nvSpPr>
        <p:spPr>
          <a:xfrm>
            <a:off x="5785325" y="3670959"/>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86" name="object 86"/>
          <p:cNvSpPr txBox="1"/>
          <p:nvPr/>
        </p:nvSpPr>
        <p:spPr>
          <a:xfrm>
            <a:off x="5759584" y="6509712"/>
            <a:ext cx="405130" cy="190500"/>
          </a:xfrm>
          <a:prstGeom prst="rect">
            <a:avLst/>
          </a:prstGeom>
        </p:spPr>
        <p:txBody>
          <a:bodyPr vert="horz" wrap="square" lIns="0" tIns="0" rIns="0" bIns="0" rtlCol="0">
            <a:spAutoFit/>
          </a:bodyPr>
          <a:lstStyle/>
          <a:p>
            <a:pPr marL="12700">
              <a:lnSpc>
                <a:spcPct val="100000"/>
              </a:lnSpc>
            </a:pPr>
            <a:r>
              <a:rPr sz="1300" b="1" spc="-5" dirty="0">
                <a:solidFill>
                  <a:srgbClr val="FFFFFF"/>
                </a:solidFill>
                <a:latin typeface="Segoe UI"/>
                <a:cs typeface="Segoe UI"/>
              </a:rPr>
              <a:t>3380</a:t>
            </a:r>
            <a:endParaRPr sz="1300">
              <a:latin typeface="Segoe UI"/>
              <a:cs typeface="Segoe UI"/>
            </a:endParaRPr>
          </a:p>
        </p:txBody>
      </p:sp>
      <p:sp>
        <p:nvSpPr>
          <p:cNvPr id="87" name="object 87"/>
          <p:cNvSpPr/>
          <p:nvPr/>
        </p:nvSpPr>
        <p:spPr>
          <a:xfrm>
            <a:off x="5115733" y="6096566"/>
            <a:ext cx="789940" cy="142240"/>
          </a:xfrm>
          <a:custGeom>
            <a:avLst/>
            <a:gdLst/>
            <a:ahLst/>
            <a:cxnLst/>
            <a:rect l="l" t="t" r="r" b="b"/>
            <a:pathLst>
              <a:path w="789939" h="142239">
                <a:moveTo>
                  <a:pt x="0" y="0"/>
                </a:moveTo>
                <a:lnTo>
                  <a:pt x="789774" y="142227"/>
                </a:lnTo>
              </a:path>
            </a:pathLst>
          </a:custGeom>
          <a:ln w="38100">
            <a:solidFill>
              <a:srgbClr val="FFFFFF"/>
            </a:solidFill>
          </a:ln>
        </p:spPr>
        <p:txBody>
          <a:bodyPr wrap="square" lIns="0" tIns="0" rIns="0" bIns="0" rtlCol="0"/>
          <a:lstStyle/>
          <a:p>
            <a:endParaRPr/>
          </a:p>
        </p:txBody>
      </p:sp>
      <p:sp>
        <p:nvSpPr>
          <p:cNvPr id="88" name="object 88"/>
          <p:cNvSpPr/>
          <p:nvPr/>
        </p:nvSpPr>
        <p:spPr>
          <a:xfrm>
            <a:off x="5870686" y="6176778"/>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89" name="object 89"/>
          <p:cNvSpPr/>
          <p:nvPr/>
        </p:nvSpPr>
        <p:spPr>
          <a:xfrm>
            <a:off x="1971028" y="5978737"/>
            <a:ext cx="695960" cy="193040"/>
          </a:xfrm>
          <a:custGeom>
            <a:avLst/>
            <a:gdLst/>
            <a:ahLst/>
            <a:cxnLst/>
            <a:rect l="l" t="t" r="r" b="b"/>
            <a:pathLst>
              <a:path w="695960" h="193039">
                <a:moveTo>
                  <a:pt x="0" y="192887"/>
                </a:moveTo>
                <a:lnTo>
                  <a:pt x="695947" y="0"/>
                </a:lnTo>
              </a:path>
            </a:pathLst>
          </a:custGeom>
          <a:ln w="38099">
            <a:solidFill>
              <a:srgbClr val="FFFFFF"/>
            </a:solidFill>
          </a:ln>
        </p:spPr>
        <p:txBody>
          <a:bodyPr wrap="square" lIns="0" tIns="0" rIns="0" bIns="0" rtlCol="0"/>
          <a:lstStyle/>
          <a:p>
            <a:endParaRPr/>
          </a:p>
        </p:txBody>
      </p:sp>
      <p:sp>
        <p:nvSpPr>
          <p:cNvPr id="90" name="object 90"/>
          <p:cNvSpPr/>
          <p:nvPr/>
        </p:nvSpPr>
        <p:spPr>
          <a:xfrm>
            <a:off x="2596978" y="5913477"/>
            <a:ext cx="139065" cy="139700"/>
          </a:xfrm>
          <a:custGeom>
            <a:avLst/>
            <a:gdLst/>
            <a:ahLst/>
            <a:cxnLst/>
            <a:rect l="l" t="t" r="r" b="b"/>
            <a:pathLst>
              <a:path w="139064" h="139700">
                <a:moveTo>
                  <a:pt x="75731" y="0"/>
                </a:moveTo>
                <a:lnTo>
                  <a:pt x="32720" y="11377"/>
                </a:lnTo>
                <a:lnTo>
                  <a:pt x="6042" y="41213"/>
                </a:lnTo>
                <a:lnTo>
                  <a:pt x="0" y="67748"/>
                </a:lnTo>
                <a:lnTo>
                  <a:pt x="1460" y="82611"/>
                </a:lnTo>
                <a:lnTo>
                  <a:pt x="21086" y="119212"/>
                </a:lnTo>
                <a:lnTo>
                  <a:pt x="57364" y="138060"/>
                </a:lnTo>
                <a:lnTo>
                  <a:pt x="69677" y="139146"/>
                </a:lnTo>
                <a:lnTo>
                  <a:pt x="84142" y="137644"/>
                </a:lnTo>
                <a:lnTo>
                  <a:pt x="120111" y="117555"/>
                </a:lnTo>
                <a:lnTo>
                  <a:pt x="138496" y="80542"/>
                </a:lnTo>
                <a:lnTo>
                  <a:pt x="137501" y="63722"/>
                </a:lnTo>
                <a:lnTo>
                  <a:pt x="120797" y="23818"/>
                </a:lnTo>
                <a:lnTo>
                  <a:pt x="88699" y="2423"/>
                </a:lnTo>
                <a:lnTo>
                  <a:pt x="75731" y="0"/>
                </a:lnTo>
                <a:close/>
              </a:path>
            </a:pathLst>
          </a:custGeom>
          <a:solidFill>
            <a:srgbClr val="FFFFFF"/>
          </a:solidFill>
        </p:spPr>
        <p:txBody>
          <a:bodyPr wrap="square" lIns="0" tIns="0" rIns="0" bIns="0" rtlCol="0"/>
          <a:lstStyle/>
          <a:p>
            <a:endParaRPr/>
          </a:p>
        </p:txBody>
      </p:sp>
      <p:sp>
        <p:nvSpPr>
          <p:cNvPr id="91" name="object 91"/>
          <p:cNvSpPr/>
          <p:nvPr/>
        </p:nvSpPr>
        <p:spPr>
          <a:xfrm>
            <a:off x="7011644" y="2132609"/>
            <a:ext cx="3126740" cy="1274445"/>
          </a:xfrm>
          <a:custGeom>
            <a:avLst/>
            <a:gdLst/>
            <a:ahLst/>
            <a:cxnLst/>
            <a:rect l="l" t="t" r="r" b="b"/>
            <a:pathLst>
              <a:path w="3126740" h="1274445">
                <a:moveTo>
                  <a:pt x="3126371" y="0"/>
                </a:moveTo>
                <a:lnTo>
                  <a:pt x="0" y="0"/>
                </a:lnTo>
                <a:lnTo>
                  <a:pt x="0" y="1273949"/>
                </a:lnTo>
                <a:lnTo>
                  <a:pt x="3126371" y="1273949"/>
                </a:lnTo>
                <a:lnTo>
                  <a:pt x="3126371" y="0"/>
                </a:lnTo>
                <a:close/>
              </a:path>
            </a:pathLst>
          </a:custGeom>
          <a:solidFill>
            <a:srgbClr val="FBCFAD"/>
          </a:solidFill>
        </p:spPr>
        <p:txBody>
          <a:bodyPr wrap="square" lIns="0" tIns="0" rIns="0" bIns="0" rtlCol="0"/>
          <a:lstStyle/>
          <a:p>
            <a:endParaRPr/>
          </a:p>
        </p:txBody>
      </p:sp>
      <p:sp>
        <p:nvSpPr>
          <p:cNvPr id="92" name="object 92"/>
          <p:cNvSpPr/>
          <p:nvPr/>
        </p:nvSpPr>
        <p:spPr>
          <a:xfrm>
            <a:off x="7003465" y="653415"/>
            <a:ext cx="3126740" cy="1274445"/>
          </a:xfrm>
          <a:custGeom>
            <a:avLst/>
            <a:gdLst/>
            <a:ahLst/>
            <a:cxnLst/>
            <a:rect l="l" t="t" r="r" b="b"/>
            <a:pathLst>
              <a:path w="3126740" h="1274445">
                <a:moveTo>
                  <a:pt x="3126371" y="0"/>
                </a:moveTo>
                <a:lnTo>
                  <a:pt x="0" y="0"/>
                </a:lnTo>
                <a:lnTo>
                  <a:pt x="0" y="1273949"/>
                </a:lnTo>
                <a:lnTo>
                  <a:pt x="3126371" y="1273949"/>
                </a:lnTo>
                <a:lnTo>
                  <a:pt x="3126371" y="0"/>
                </a:lnTo>
                <a:close/>
              </a:path>
            </a:pathLst>
          </a:custGeom>
          <a:solidFill>
            <a:srgbClr val="F6A86D"/>
          </a:solidFill>
        </p:spPr>
        <p:txBody>
          <a:bodyPr wrap="square" lIns="0" tIns="0" rIns="0" bIns="0" rtlCol="0"/>
          <a:lstStyle/>
          <a:p>
            <a:endParaRPr/>
          </a:p>
        </p:txBody>
      </p:sp>
      <p:sp>
        <p:nvSpPr>
          <p:cNvPr id="93" name="object 93"/>
          <p:cNvSpPr/>
          <p:nvPr/>
        </p:nvSpPr>
        <p:spPr>
          <a:xfrm>
            <a:off x="7007555" y="5445213"/>
            <a:ext cx="3118485" cy="1274445"/>
          </a:xfrm>
          <a:custGeom>
            <a:avLst/>
            <a:gdLst/>
            <a:ahLst/>
            <a:cxnLst/>
            <a:rect l="l" t="t" r="r" b="b"/>
            <a:pathLst>
              <a:path w="3118484" h="1274445">
                <a:moveTo>
                  <a:pt x="3118192" y="0"/>
                </a:moveTo>
                <a:lnTo>
                  <a:pt x="0" y="0"/>
                </a:lnTo>
                <a:lnTo>
                  <a:pt x="0" y="1273949"/>
                </a:lnTo>
                <a:lnTo>
                  <a:pt x="3118192" y="1273949"/>
                </a:lnTo>
                <a:lnTo>
                  <a:pt x="3118192" y="0"/>
                </a:lnTo>
                <a:close/>
              </a:path>
            </a:pathLst>
          </a:custGeom>
          <a:solidFill>
            <a:srgbClr val="A5D6CF"/>
          </a:solidFill>
        </p:spPr>
        <p:txBody>
          <a:bodyPr wrap="square" lIns="0" tIns="0" rIns="0" bIns="0" rtlCol="0"/>
          <a:lstStyle/>
          <a:p>
            <a:endParaRPr/>
          </a:p>
        </p:txBody>
      </p:sp>
      <p:sp>
        <p:nvSpPr>
          <p:cNvPr id="94" name="object 94"/>
          <p:cNvSpPr/>
          <p:nvPr/>
        </p:nvSpPr>
        <p:spPr>
          <a:xfrm>
            <a:off x="7007555" y="3670693"/>
            <a:ext cx="3126740" cy="1510030"/>
          </a:xfrm>
          <a:custGeom>
            <a:avLst/>
            <a:gdLst/>
            <a:ahLst/>
            <a:cxnLst/>
            <a:rect l="l" t="t" r="r" b="b"/>
            <a:pathLst>
              <a:path w="3126740" h="1510029">
                <a:moveTo>
                  <a:pt x="3126371" y="0"/>
                </a:moveTo>
                <a:lnTo>
                  <a:pt x="0" y="0"/>
                </a:lnTo>
                <a:lnTo>
                  <a:pt x="0" y="1509915"/>
                </a:lnTo>
                <a:lnTo>
                  <a:pt x="3126371" y="1509915"/>
                </a:lnTo>
                <a:lnTo>
                  <a:pt x="3126371" y="0"/>
                </a:lnTo>
                <a:close/>
              </a:path>
            </a:pathLst>
          </a:custGeom>
          <a:solidFill>
            <a:srgbClr val="39B6A8"/>
          </a:solidFill>
        </p:spPr>
        <p:txBody>
          <a:bodyPr wrap="square" lIns="0" tIns="0" rIns="0" bIns="0" rtlCol="0"/>
          <a:lstStyle/>
          <a:p>
            <a:endParaRPr/>
          </a:p>
        </p:txBody>
      </p:sp>
      <p:sp>
        <p:nvSpPr>
          <p:cNvPr id="95" name="object 95"/>
          <p:cNvSpPr txBox="1"/>
          <p:nvPr/>
        </p:nvSpPr>
        <p:spPr>
          <a:xfrm>
            <a:off x="880859" y="4806272"/>
            <a:ext cx="8131809" cy="1701800"/>
          </a:xfrm>
          <a:prstGeom prst="rect">
            <a:avLst/>
          </a:prstGeom>
        </p:spPr>
        <p:txBody>
          <a:bodyPr vert="horz" wrap="square" lIns="0" tIns="0" rIns="0" bIns="0" rtlCol="0">
            <a:spAutoFit/>
          </a:bodyPr>
          <a:lstStyle/>
          <a:p>
            <a:pPr marL="12700" marR="2159000">
              <a:lnSpc>
                <a:spcPts val="1700"/>
              </a:lnSpc>
            </a:pPr>
            <a:r>
              <a:rPr sz="1500" b="1" dirty="0">
                <a:solidFill>
                  <a:srgbClr val="575756"/>
                </a:solidFill>
                <a:latin typeface="Segoe UI"/>
                <a:cs typeface="Segoe UI"/>
              </a:rPr>
              <a:t>Вып</a:t>
            </a:r>
            <a:r>
              <a:rPr sz="1500" b="1" spc="-10" dirty="0">
                <a:solidFill>
                  <a:srgbClr val="575756"/>
                </a:solidFill>
                <a:latin typeface="Segoe UI"/>
                <a:cs typeface="Segoe UI"/>
              </a:rPr>
              <a:t>у</a:t>
            </a:r>
            <a:r>
              <a:rPr sz="1500" b="1" dirty="0">
                <a:solidFill>
                  <a:srgbClr val="575756"/>
                </a:solidFill>
                <a:latin typeface="Segoe UI"/>
                <a:cs typeface="Segoe UI"/>
              </a:rPr>
              <a:t>ск обучающи</a:t>
            </a:r>
            <a:r>
              <a:rPr sz="1500" b="1" spc="-10" dirty="0">
                <a:solidFill>
                  <a:srgbClr val="575756"/>
                </a:solidFill>
                <a:latin typeface="Segoe UI"/>
                <a:cs typeface="Segoe UI"/>
              </a:rPr>
              <a:t>х</a:t>
            </a:r>
            <a:r>
              <a:rPr sz="1500" b="1" dirty="0">
                <a:solidFill>
                  <a:srgbClr val="575756"/>
                </a:solidFill>
                <a:latin typeface="Segoe UI"/>
                <a:cs typeface="Segoe UI"/>
              </a:rPr>
              <a:t>ся по прог</a:t>
            </a:r>
            <a:r>
              <a:rPr sz="1500" b="1" spc="-15" dirty="0">
                <a:solidFill>
                  <a:srgbClr val="575756"/>
                </a:solidFill>
                <a:latin typeface="Segoe UI"/>
                <a:cs typeface="Segoe UI"/>
              </a:rPr>
              <a:t>р</a:t>
            </a:r>
            <a:r>
              <a:rPr sz="1500" b="1" dirty="0">
                <a:solidFill>
                  <a:srgbClr val="575756"/>
                </a:solidFill>
                <a:latin typeface="Segoe UI"/>
                <a:cs typeface="Segoe UI"/>
              </a:rPr>
              <a:t>аммам средне</a:t>
            </a:r>
            <a:r>
              <a:rPr sz="1500" b="1" spc="-25" dirty="0">
                <a:solidFill>
                  <a:srgbClr val="575756"/>
                </a:solidFill>
                <a:latin typeface="Segoe UI"/>
                <a:cs typeface="Segoe UI"/>
              </a:rPr>
              <a:t>г</a:t>
            </a:r>
            <a:r>
              <a:rPr sz="1500" b="1" dirty="0">
                <a:solidFill>
                  <a:srgbClr val="575756"/>
                </a:solidFill>
                <a:latin typeface="Segoe UI"/>
                <a:cs typeface="Segoe UI"/>
              </a:rPr>
              <a:t>о профессионально</a:t>
            </a:r>
            <a:r>
              <a:rPr sz="1500" b="1" spc="-20" dirty="0">
                <a:solidFill>
                  <a:srgbClr val="575756"/>
                </a:solidFill>
                <a:latin typeface="Segoe UI"/>
                <a:cs typeface="Segoe UI"/>
              </a:rPr>
              <a:t>г</a:t>
            </a:r>
            <a:r>
              <a:rPr sz="1500" b="1" dirty="0">
                <a:solidFill>
                  <a:srgbClr val="575756"/>
                </a:solidFill>
                <a:latin typeface="Segoe UI"/>
                <a:cs typeface="Segoe UI"/>
              </a:rPr>
              <a:t>о об</a:t>
            </a:r>
            <a:r>
              <a:rPr sz="1500" b="1" spc="-15" dirty="0">
                <a:solidFill>
                  <a:srgbClr val="575756"/>
                </a:solidFill>
                <a:latin typeface="Segoe UI"/>
                <a:cs typeface="Segoe UI"/>
              </a:rPr>
              <a:t>р</a:t>
            </a:r>
            <a:r>
              <a:rPr sz="1500" b="1" dirty="0">
                <a:solidFill>
                  <a:srgbClr val="575756"/>
                </a:solidFill>
                <a:latin typeface="Segoe UI"/>
                <a:cs typeface="Segoe UI"/>
              </a:rPr>
              <a:t>азования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 </a:t>
            </a:r>
            <a:r>
              <a:rPr sz="1500" i="1" dirty="0">
                <a:solidFill>
                  <a:srgbClr val="575756"/>
                </a:solidFill>
                <a:latin typeface="Segoe UI"/>
                <a:cs typeface="Segoe UI"/>
              </a:rPr>
              <a:t>чел.</a:t>
            </a:r>
            <a:endParaRPr sz="1500" dirty="0">
              <a:latin typeface="Segoe UI"/>
              <a:cs typeface="Segoe UI"/>
            </a:endParaRPr>
          </a:p>
          <a:p>
            <a:pPr>
              <a:lnSpc>
                <a:spcPct val="100000"/>
              </a:lnSpc>
              <a:spcBef>
                <a:spcPts val="3"/>
              </a:spcBef>
            </a:pPr>
            <a:endParaRPr sz="1400" dirty="0">
              <a:latin typeface="Times New Roman"/>
              <a:cs typeface="Times New Roman"/>
            </a:endParaRPr>
          </a:p>
          <a:p>
            <a:pPr marL="232410">
              <a:lnSpc>
                <a:spcPct val="100000"/>
              </a:lnSpc>
              <a:tabLst>
                <a:tab pos="972819" algn="l"/>
                <a:tab pos="1664970" algn="l"/>
                <a:tab pos="2338705" algn="l"/>
                <a:tab pos="3371850" algn="l"/>
                <a:tab pos="4085590" algn="l"/>
                <a:tab pos="4860290" algn="l"/>
                <a:tab pos="5563870" algn="l"/>
              </a:tabLst>
            </a:pP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	</a:t>
            </a:r>
            <a:r>
              <a:rPr sz="1300" b="1" spc="-5" dirty="0">
                <a:solidFill>
                  <a:srgbClr val="575756"/>
                </a:solidFill>
                <a:latin typeface="Segoe UI"/>
                <a:cs typeface="Segoe UI"/>
              </a:rPr>
              <a:t>202</a:t>
            </a:r>
            <a:r>
              <a:rPr sz="1300" b="1" dirty="0">
                <a:solidFill>
                  <a:srgbClr val="575756"/>
                </a:solidFill>
                <a:latin typeface="Segoe UI"/>
                <a:cs typeface="Segoe UI"/>
              </a:rPr>
              <a:t>0	</a:t>
            </a:r>
            <a:r>
              <a:rPr sz="1300" b="1" spc="-5" dirty="0">
                <a:solidFill>
                  <a:srgbClr val="575756"/>
                </a:solidFill>
                <a:latin typeface="Segoe UI"/>
                <a:cs typeface="Segoe UI"/>
              </a:rPr>
              <a:t>201</a:t>
            </a:r>
            <a:r>
              <a:rPr sz="1300" b="1" dirty="0">
                <a:solidFill>
                  <a:srgbClr val="575756"/>
                </a:solidFill>
                <a:latin typeface="Segoe UI"/>
                <a:cs typeface="Segoe UI"/>
              </a:rPr>
              <a:t>7	</a:t>
            </a:r>
            <a:r>
              <a:rPr sz="1300" b="1" spc="-5" dirty="0">
                <a:solidFill>
                  <a:srgbClr val="575756"/>
                </a:solidFill>
                <a:latin typeface="Segoe UI"/>
                <a:cs typeface="Segoe UI"/>
              </a:rPr>
              <a:t>201</a:t>
            </a:r>
            <a:r>
              <a:rPr sz="1300" b="1" dirty="0">
                <a:solidFill>
                  <a:srgbClr val="575756"/>
                </a:solidFill>
                <a:latin typeface="Segoe UI"/>
                <a:cs typeface="Segoe UI"/>
              </a:rPr>
              <a:t>8	2019	</a:t>
            </a:r>
            <a:r>
              <a:rPr sz="1300" b="1" spc="-5" dirty="0">
                <a:solidFill>
                  <a:srgbClr val="575756"/>
                </a:solidFill>
                <a:latin typeface="Segoe UI"/>
                <a:cs typeface="Segoe UI"/>
              </a:rPr>
              <a:t>2020</a:t>
            </a:r>
            <a:endParaRPr sz="1300" dirty="0">
              <a:latin typeface="Segoe UI"/>
              <a:cs typeface="Segoe UI"/>
            </a:endParaRPr>
          </a:p>
          <a:p>
            <a:pPr marR="5080" algn="r">
              <a:lnSpc>
                <a:spcPts val="4190"/>
              </a:lnSpc>
              <a:spcBef>
                <a:spcPts val="805"/>
              </a:spcBef>
            </a:pPr>
            <a:r>
              <a:rPr sz="3600" b="1" spc="-5" dirty="0">
                <a:solidFill>
                  <a:srgbClr val="FFFFFF"/>
                </a:solidFill>
                <a:latin typeface="Segoe UI"/>
                <a:cs typeface="Segoe UI"/>
              </a:rPr>
              <a:t>8282</a:t>
            </a:r>
            <a:endParaRPr sz="3600" dirty="0">
              <a:latin typeface="Segoe UI"/>
              <a:cs typeface="Segoe UI"/>
            </a:endParaRPr>
          </a:p>
          <a:p>
            <a:pPr marR="242570" algn="r">
              <a:lnSpc>
                <a:spcPts val="1789"/>
              </a:lnSpc>
            </a:pPr>
            <a:r>
              <a:rPr sz="1600" dirty="0">
                <a:solidFill>
                  <a:srgbClr val="FFFFFF"/>
                </a:solidFill>
                <a:latin typeface="Segoe UI"/>
                <a:cs typeface="Segoe UI"/>
              </a:rPr>
              <a:t>студента</a:t>
            </a:r>
            <a:endParaRPr sz="1600" dirty="0">
              <a:latin typeface="Segoe UI"/>
              <a:cs typeface="Segoe UI"/>
            </a:endParaRPr>
          </a:p>
        </p:txBody>
      </p:sp>
      <p:sp>
        <p:nvSpPr>
          <p:cNvPr id="96" name="object 96"/>
          <p:cNvSpPr txBox="1"/>
          <p:nvPr/>
        </p:nvSpPr>
        <p:spPr>
          <a:xfrm>
            <a:off x="1699531" y="6511980"/>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10 366</a:t>
            </a:r>
            <a:endParaRPr sz="1300">
              <a:latin typeface="Segoe UI"/>
              <a:cs typeface="Segoe UI"/>
            </a:endParaRPr>
          </a:p>
        </p:txBody>
      </p:sp>
      <p:sp>
        <p:nvSpPr>
          <p:cNvPr id="97" name="object 97"/>
          <p:cNvSpPr txBox="1"/>
          <p:nvPr/>
        </p:nvSpPr>
        <p:spPr>
          <a:xfrm>
            <a:off x="1729079" y="4284491"/>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13 739</a:t>
            </a:r>
            <a:endParaRPr sz="1300">
              <a:latin typeface="Segoe UI"/>
              <a:cs typeface="Segoe UI"/>
            </a:endParaRPr>
          </a:p>
        </p:txBody>
      </p:sp>
      <p:sp>
        <p:nvSpPr>
          <p:cNvPr id="98" name="object 98"/>
          <p:cNvSpPr txBox="1"/>
          <p:nvPr/>
        </p:nvSpPr>
        <p:spPr>
          <a:xfrm>
            <a:off x="5701628" y="4273112"/>
            <a:ext cx="40513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4025</a:t>
            </a:r>
            <a:endParaRPr sz="1300">
              <a:latin typeface="Segoe UI"/>
              <a:cs typeface="Segoe UI"/>
            </a:endParaRPr>
          </a:p>
        </p:txBody>
      </p:sp>
      <p:sp>
        <p:nvSpPr>
          <p:cNvPr id="99" name="object 99"/>
          <p:cNvSpPr txBox="1"/>
          <p:nvPr/>
        </p:nvSpPr>
        <p:spPr>
          <a:xfrm>
            <a:off x="2413320" y="6500712"/>
            <a:ext cx="546100" cy="190500"/>
          </a:xfrm>
          <a:prstGeom prst="rect">
            <a:avLst/>
          </a:prstGeom>
        </p:spPr>
        <p:txBody>
          <a:bodyPr vert="horz" wrap="square" lIns="0" tIns="0" rIns="0" bIns="0" rtlCol="0">
            <a:spAutoFit/>
          </a:bodyPr>
          <a:lstStyle/>
          <a:p>
            <a:pPr marL="12700">
              <a:lnSpc>
                <a:spcPct val="100000"/>
              </a:lnSpc>
            </a:pPr>
            <a:r>
              <a:rPr sz="1300" b="1" dirty="0">
                <a:solidFill>
                  <a:srgbClr val="FFFFFF"/>
                </a:solidFill>
                <a:latin typeface="Segoe UI"/>
                <a:cs typeface="Segoe UI"/>
              </a:rPr>
              <a:t>11 229</a:t>
            </a:r>
            <a:endParaRPr sz="1300">
              <a:latin typeface="Segoe UI"/>
              <a:cs typeface="Segoe UI"/>
            </a:endParaRPr>
          </a:p>
        </p:txBody>
      </p:sp>
      <p:sp>
        <p:nvSpPr>
          <p:cNvPr id="100" name="object 100"/>
          <p:cNvSpPr txBox="1"/>
          <p:nvPr/>
        </p:nvSpPr>
        <p:spPr>
          <a:xfrm>
            <a:off x="9550706" y="3940988"/>
            <a:ext cx="464184" cy="787400"/>
          </a:xfrm>
          <a:prstGeom prst="rect">
            <a:avLst/>
          </a:prstGeom>
        </p:spPr>
        <p:txBody>
          <a:bodyPr vert="horz" wrap="square" lIns="0" tIns="0" rIns="0" bIns="0" rtlCol="0">
            <a:spAutoFit/>
          </a:bodyPr>
          <a:lstStyle/>
          <a:p>
            <a:pPr marL="12700">
              <a:lnSpc>
                <a:spcPct val="100000"/>
              </a:lnSpc>
            </a:pPr>
            <a:r>
              <a:rPr sz="6000" b="1" dirty="0">
                <a:solidFill>
                  <a:srgbClr val="FFFFFF"/>
                </a:solidFill>
                <a:latin typeface="Segoe UI"/>
                <a:cs typeface="Segoe UI"/>
              </a:rPr>
              <a:t>4</a:t>
            </a:r>
            <a:endParaRPr sz="6000">
              <a:latin typeface="Segoe UI"/>
              <a:cs typeface="Segoe UI"/>
            </a:endParaRPr>
          </a:p>
        </p:txBody>
      </p:sp>
      <p:sp>
        <p:nvSpPr>
          <p:cNvPr id="101" name="object 101"/>
          <p:cNvSpPr txBox="1"/>
          <p:nvPr/>
        </p:nvSpPr>
        <p:spPr>
          <a:xfrm>
            <a:off x="9229649" y="818820"/>
            <a:ext cx="876300" cy="762000"/>
          </a:xfrm>
          <a:prstGeom prst="rect">
            <a:avLst/>
          </a:prstGeom>
        </p:spPr>
        <p:txBody>
          <a:bodyPr vert="horz" wrap="square" lIns="0" tIns="0" rIns="0" bIns="0" rtlCol="0">
            <a:spAutoFit/>
          </a:bodyPr>
          <a:lstStyle/>
          <a:p>
            <a:pPr>
              <a:lnSpc>
                <a:spcPts val="7130"/>
              </a:lnSpc>
            </a:pPr>
            <a:r>
              <a:rPr sz="6000" b="1" spc="-5" dirty="0">
                <a:solidFill>
                  <a:srgbClr val="FFFFFF"/>
                </a:solidFill>
                <a:latin typeface="Segoe UI"/>
                <a:cs typeface="Segoe UI"/>
              </a:rPr>
              <a:t>71</a:t>
            </a:r>
            <a:endParaRPr sz="6000">
              <a:latin typeface="Segoe UI"/>
              <a:cs typeface="Segoe UI"/>
            </a:endParaRPr>
          </a:p>
        </p:txBody>
      </p:sp>
      <p:sp>
        <p:nvSpPr>
          <p:cNvPr id="102" name="object 102"/>
          <p:cNvSpPr txBox="1"/>
          <p:nvPr/>
        </p:nvSpPr>
        <p:spPr>
          <a:xfrm>
            <a:off x="7829021" y="2450615"/>
            <a:ext cx="1466215" cy="743793"/>
          </a:xfrm>
          <a:prstGeom prst="rect">
            <a:avLst/>
          </a:prstGeom>
        </p:spPr>
        <p:txBody>
          <a:bodyPr vert="horz" wrap="square" lIns="0" tIns="0" rIns="0" bIns="0" rtlCol="0">
            <a:spAutoFit/>
          </a:bodyPr>
          <a:lstStyle/>
          <a:p>
            <a:pPr marL="12700" algn="r">
              <a:lnSpc>
                <a:spcPts val="4145"/>
              </a:lnSpc>
            </a:pPr>
            <a:r>
              <a:rPr sz="3600" b="1" dirty="0">
                <a:solidFill>
                  <a:srgbClr val="FFFFFF"/>
                </a:solidFill>
                <a:latin typeface="Segoe UI"/>
                <a:cs typeface="Segoe UI"/>
              </a:rPr>
              <a:t>59 918</a:t>
            </a:r>
            <a:endParaRPr sz="3600" dirty="0">
              <a:latin typeface="Segoe UI"/>
              <a:cs typeface="Segoe UI"/>
            </a:endParaRPr>
          </a:p>
          <a:p>
            <a:pPr marL="19685">
              <a:lnSpc>
                <a:spcPts val="1745"/>
              </a:lnSpc>
            </a:pPr>
            <a:r>
              <a:rPr sz="1600" dirty="0">
                <a:solidFill>
                  <a:srgbClr val="FFFFFF"/>
                </a:solidFill>
                <a:latin typeface="Segoe UI"/>
                <a:cs typeface="Segoe UI"/>
              </a:rPr>
              <a:t>студентов</a:t>
            </a:r>
            <a:endParaRPr sz="1600" dirty="0">
              <a:latin typeface="Segoe UI"/>
              <a:cs typeface="Segoe UI"/>
            </a:endParaRPr>
          </a:p>
        </p:txBody>
      </p:sp>
      <p:sp>
        <p:nvSpPr>
          <p:cNvPr id="103" name="object 103"/>
          <p:cNvSpPr txBox="1"/>
          <p:nvPr/>
        </p:nvSpPr>
        <p:spPr>
          <a:xfrm>
            <a:off x="7013552" y="3874806"/>
            <a:ext cx="2108835" cy="927735"/>
          </a:xfrm>
          <a:prstGeom prst="rect">
            <a:avLst/>
          </a:prstGeom>
        </p:spPr>
        <p:txBody>
          <a:bodyPr vert="horz" wrap="square" lIns="0" tIns="0" rIns="0" bIns="0" rtlCol="0">
            <a:spAutoFit/>
          </a:bodyPr>
          <a:lstStyle/>
          <a:p>
            <a:pPr marL="12700" marR="5080" indent="1183005" algn="r">
              <a:lnSpc>
                <a:spcPts val="1800"/>
              </a:lnSpc>
            </a:pPr>
            <a:r>
              <a:rPr sz="1700" b="1" dirty="0">
                <a:solidFill>
                  <a:srgbClr val="FFFFFF"/>
                </a:solidFill>
                <a:latin typeface="Segoe UI"/>
                <a:cs typeface="Segoe UI"/>
              </a:rPr>
              <a:t>Частные профессиональные об</a:t>
            </a:r>
            <a:r>
              <a:rPr sz="1700" b="1" spc="-20"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
        <p:nvSpPr>
          <p:cNvPr id="104" name="object 104"/>
          <p:cNvSpPr txBox="1"/>
          <p:nvPr/>
        </p:nvSpPr>
        <p:spPr>
          <a:xfrm>
            <a:off x="7026684" y="846339"/>
            <a:ext cx="2083435" cy="902335"/>
          </a:xfrm>
          <a:prstGeom prst="rect">
            <a:avLst/>
          </a:prstGeom>
        </p:spPr>
        <p:txBody>
          <a:bodyPr vert="horz" wrap="square" lIns="0" tIns="0" rIns="0" bIns="0" rtlCol="0">
            <a:spAutoFit/>
          </a:bodyPr>
          <a:lstStyle/>
          <a:p>
            <a:pPr indent="262890" algn="r">
              <a:lnSpc>
                <a:spcPts val="1800"/>
              </a:lnSpc>
            </a:pPr>
            <a:r>
              <a:rPr sz="1700" b="1" spc="-140" dirty="0">
                <a:solidFill>
                  <a:srgbClr val="FFFFFF"/>
                </a:solidFill>
                <a:latin typeface="Segoe UI"/>
                <a:cs typeface="Segoe UI"/>
              </a:rPr>
              <a:t>Г</a:t>
            </a:r>
            <a:r>
              <a:rPr sz="1700" b="1" dirty="0">
                <a:solidFill>
                  <a:srgbClr val="FFFFFF"/>
                </a:solidFill>
                <a:latin typeface="Segoe UI"/>
                <a:cs typeface="Segoe UI"/>
              </a:rPr>
              <a:t>ос</a:t>
            </a:r>
            <a:r>
              <a:rPr sz="1700" b="1" spc="-75" dirty="0">
                <a:solidFill>
                  <a:srgbClr val="FFFFFF"/>
                </a:solidFill>
                <a:latin typeface="Segoe UI"/>
                <a:cs typeface="Segoe UI"/>
              </a:rPr>
              <a:t>у</a:t>
            </a:r>
            <a:r>
              <a:rPr sz="1700" b="1" dirty="0">
                <a:solidFill>
                  <a:srgbClr val="FFFFFF"/>
                </a:solidFill>
                <a:latin typeface="Segoe UI"/>
                <a:cs typeface="Segoe UI"/>
              </a:rPr>
              <a:t>дарственные профессиональные об</a:t>
            </a:r>
            <a:r>
              <a:rPr sz="1700" b="1" spc="-20" dirty="0">
                <a:solidFill>
                  <a:srgbClr val="FFFFFF"/>
                </a:solidFill>
                <a:latin typeface="Segoe UI"/>
                <a:cs typeface="Segoe UI"/>
              </a:rPr>
              <a:t>р</a:t>
            </a:r>
            <a:r>
              <a:rPr sz="1700" b="1" dirty="0">
                <a:solidFill>
                  <a:srgbClr val="FFFFFF"/>
                </a:solidFill>
                <a:latin typeface="Segoe UI"/>
                <a:cs typeface="Segoe UI"/>
              </a:rPr>
              <a:t>азова</a:t>
            </a:r>
            <a:r>
              <a:rPr sz="1700" b="1" spc="-25" dirty="0">
                <a:solidFill>
                  <a:srgbClr val="FFFFFF"/>
                </a:solidFill>
                <a:latin typeface="Segoe UI"/>
                <a:cs typeface="Segoe UI"/>
              </a:rPr>
              <a:t>т</a:t>
            </a:r>
            <a:r>
              <a:rPr sz="1700" b="1" dirty="0">
                <a:solidFill>
                  <a:srgbClr val="FFFFFF"/>
                </a:solidFill>
                <a:latin typeface="Segoe UI"/>
                <a:cs typeface="Segoe UI"/>
              </a:rPr>
              <a:t>ельные ор</a:t>
            </a:r>
            <a:r>
              <a:rPr sz="1700" b="1" spc="-40" dirty="0">
                <a:solidFill>
                  <a:srgbClr val="FFFFFF"/>
                </a:solidFill>
                <a:latin typeface="Segoe UI"/>
                <a:cs typeface="Segoe UI"/>
              </a:rPr>
              <a:t>г</a:t>
            </a:r>
            <a:r>
              <a:rPr sz="1700" b="1" dirty="0">
                <a:solidFill>
                  <a:srgbClr val="FFFFFF"/>
                </a:solidFill>
                <a:latin typeface="Segoe UI"/>
                <a:cs typeface="Segoe UI"/>
              </a:rPr>
              <a:t>анизации</a:t>
            </a:r>
            <a:endParaRPr sz="1700">
              <a:latin typeface="Segoe UI"/>
              <a:cs typeface="Segoe UI"/>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3" name="object 3"/>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4" name="object 4"/>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5" name="object 5"/>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6" name="object 6"/>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7" name="object 7"/>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8" name="object 8"/>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9" name="object 9"/>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0" name="object 10"/>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1" name="object 11"/>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2" name="object 12"/>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3" name="object 13"/>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4" name="object 14"/>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5" name="object 15"/>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6" name="object 16"/>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7" name="object 17"/>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8" name="object 18"/>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19" name="object 19"/>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0" name="object 20"/>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1" name="object 21"/>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61</a:t>
            </a:r>
            <a:endParaRPr sz="2400">
              <a:latin typeface="Segoe UI"/>
              <a:cs typeface="Segoe UI"/>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txBox="1">
            <a:spLocks noGrp="1"/>
          </p:cNvSpPr>
          <p:nvPr>
            <p:ph type="title"/>
          </p:nvPr>
        </p:nvSpPr>
        <p:spPr>
          <a:xfrm>
            <a:off x="491390" y="428625"/>
            <a:ext cx="9710618" cy="927735"/>
          </a:xfrm>
          <a:prstGeom prst="rect">
            <a:avLst/>
          </a:prstGeom>
        </p:spPr>
        <p:txBody>
          <a:bodyPr vert="horz" wrap="square" lIns="0" tIns="173795" rIns="0" bIns="0" rtlCol="0">
            <a:spAutoFit/>
          </a:bodyPr>
          <a:lstStyle/>
          <a:p>
            <a:pPr marL="53975">
              <a:lnSpc>
                <a:spcPts val="2375"/>
              </a:lnSpc>
            </a:pPr>
            <a:r>
              <a:rPr spc="70" dirty="0">
                <a:solidFill>
                  <a:srgbClr val="3FA535"/>
                </a:solidFill>
              </a:rPr>
              <a:t>ВН</a:t>
            </a:r>
            <a:r>
              <a:rPr spc="120" dirty="0">
                <a:solidFill>
                  <a:srgbClr val="3FA535"/>
                </a:solidFill>
              </a:rPr>
              <a:t>Е</a:t>
            </a:r>
            <a:r>
              <a:rPr spc="70" dirty="0">
                <a:solidFill>
                  <a:srgbClr val="3FA535"/>
                </a:solidFill>
              </a:rPr>
              <a:t>ДРЕНИ</a:t>
            </a:r>
            <a:r>
              <a:rPr dirty="0">
                <a:solidFill>
                  <a:srgbClr val="3FA535"/>
                </a:solidFill>
              </a:rPr>
              <a:t>Е</a:t>
            </a:r>
            <a:r>
              <a:rPr spc="70" dirty="0">
                <a:solidFill>
                  <a:srgbClr val="3FA535"/>
                </a:solidFill>
              </a:rPr>
              <a:t> СИСТЕМ</a:t>
            </a:r>
            <a:r>
              <a:rPr dirty="0">
                <a:solidFill>
                  <a:srgbClr val="3FA535"/>
                </a:solidFill>
              </a:rPr>
              <a:t>Ы</a:t>
            </a:r>
            <a:r>
              <a:rPr spc="70" dirty="0">
                <a:solidFill>
                  <a:srgbClr val="3FA535"/>
                </a:solidFill>
              </a:rPr>
              <a:t> ОЦЕНК</a:t>
            </a:r>
            <a:r>
              <a:rPr dirty="0">
                <a:solidFill>
                  <a:srgbClr val="3FA535"/>
                </a:solidFill>
              </a:rPr>
              <a:t>И</a:t>
            </a:r>
            <a:r>
              <a:rPr spc="65" dirty="0">
                <a:solidFill>
                  <a:srgbClr val="3FA535"/>
                </a:solidFill>
              </a:rPr>
              <a:t> </a:t>
            </a:r>
            <a:r>
              <a:rPr spc="70" dirty="0">
                <a:solidFill>
                  <a:srgbClr val="3FA535"/>
                </a:solidFill>
              </a:rPr>
              <a:t>К</a:t>
            </a:r>
            <a:r>
              <a:rPr spc="-80" dirty="0">
                <a:solidFill>
                  <a:srgbClr val="3FA535"/>
                </a:solidFill>
              </a:rPr>
              <a:t>А</a:t>
            </a:r>
            <a:r>
              <a:rPr spc="70" dirty="0">
                <a:solidFill>
                  <a:srgbClr val="3FA535"/>
                </a:solidFill>
              </a:rPr>
              <a:t>ЧЕСТВА</a:t>
            </a:r>
          </a:p>
        </p:txBody>
      </p:sp>
      <p:sp>
        <p:nvSpPr>
          <p:cNvPr id="37" name="object 37"/>
          <p:cNvSpPr txBox="1"/>
          <p:nvPr/>
        </p:nvSpPr>
        <p:spPr>
          <a:xfrm>
            <a:off x="532671" y="885825"/>
            <a:ext cx="6132195" cy="1200785"/>
          </a:xfrm>
          <a:prstGeom prst="rect">
            <a:avLst/>
          </a:prstGeom>
        </p:spPr>
        <p:txBody>
          <a:bodyPr vert="horz" wrap="square" lIns="0" tIns="0" rIns="0" bIns="0" rtlCol="0">
            <a:spAutoFit/>
          </a:bodyPr>
          <a:lstStyle/>
          <a:p>
            <a:pPr marL="12700" marR="838200">
              <a:lnSpc>
                <a:spcPct val="104200"/>
              </a:lnSpc>
            </a:pPr>
            <a:r>
              <a:rPr sz="2000" b="1" spc="70" dirty="0">
                <a:solidFill>
                  <a:srgbClr val="3FA535"/>
                </a:solidFill>
                <a:latin typeface="Segoe UI"/>
                <a:cs typeface="Segoe UI"/>
              </a:rPr>
              <a:t>П</a:t>
            </a:r>
            <a:r>
              <a:rPr sz="2000" b="1" spc="60" dirty="0">
                <a:solidFill>
                  <a:srgbClr val="3FA535"/>
                </a:solidFill>
                <a:latin typeface="Segoe UI"/>
                <a:cs typeface="Segoe UI"/>
              </a:rPr>
              <a:t>О</a:t>
            </a:r>
            <a:r>
              <a:rPr sz="2000" b="1" spc="70" dirty="0">
                <a:solidFill>
                  <a:srgbClr val="3FA535"/>
                </a:solidFill>
                <a:latin typeface="Segoe UI"/>
                <a:cs typeface="Segoe UI"/>
              </a:rPr>
              <a:t>Д</a:t>
            </a:r>
            <a:r>
              <a:rPr sz="2000" b="1" spc="30" dirty="0">
                <a:solidFill>
                  <a:srgbClr val="3FA535"/>
                </a:solidFill>
                <a:latin typeface="Segoe UI"/>
                <a:cs typeface="Segoe UI"/>
              </a:rPr>
              <a:t>Г</a:t>
            </a:r>
            <a:r>
              <a:rPr sz="2000" b="1" spc="-5" dirty="0">
                <a:solidFill>
                  <a:srgbClr val="3FA535"/>
                </a:solidFill>
                <a:latin typeface="Segoe UI"/>
                <a:cs typeface="Segoe UI"/>
              </a:rPr>
              <a:t>ОТ</a:t>
            </a:r>
            <a:r>
              <a:rPr sz="2000" b="1" spc="70" dirty="0">
                <a:solidFill>
                  <a:srgbClr val="3FA535"/>
                </a:solidFill>
                <a:latin typeface="Segoe UI"/>
                <a:cs typeface="Segoe UI"/>
              </a:rPr>
              <a:t>ОВК</a:t>
            </a:r>
            <a:r>
              <a:rPr sz="2000" b="1" dirty="0">
                <a:solidFill>
                  <a:srgbClr val="3FA535"/>
                </a:solidFill>
                <a:latin typeface="Segoe UI"/>
                <a:cs typeface="Segoe UI"/>
              </a:rPr>
              <a:t>И</a:t>
            </a:r>
            <a:r>
              <a:rPr sz="2000" b="1" spc="65" dirty="0">
                <a:solidFill>
                  <a:srgbClr val="3FA535"/>
                </a:solidFill>
                <a:latin typeface="Segoe UI"/>
                <a:cs typeface="Segoe UI"/>
              </a:rPr>
              <a:t> </a:t>
            </a:r>
            <a:r>
              <a:rPr sz="2000" b="1" spc="70" dirty="0">
                <a:solidFill>
                  <a:srgbClr val="3FA535"/>
                </a:solidFill>
                <a:latin typeface="Segoe UI"/>
                <a:cs typeface="Segoe UI"/>
              </a:rPr>
              <a:t>ВЫП</a:t>
            </a:r>
            <a:r>
              <a:rPr sz="2000" b="1" spc="40" dirty="0">
                <a:solidFill>
                  <a:srgbClr val="3FA535"/>
                </a:solidFill>
                <a:latin typeface="Segoe UI"/>
                <a:cs typeface="Segoe UI"/>
              </a:rPr>
              <a:t>У</a:t>
            </a:r>
            <a:r>
              <a:rPr sz="2000" b="1" spc="70" dirty="0">
                <a:solidFill>
                  <a:srgbClr val="3FA535"/>
                </a:solidFill>
                <a:latin typeface="Segoe UI"/>
                <a:cs typeface="Segoe UI"/>
              </a:rPr>
              <a:t>СКНИ</a:t>
            </a:r>
            <a:r>
              <a:rPr sz="2000" b="1" spc="-5" dirty="0">
                <a:solidFill>
                  <a:srgbClr val="3FA535"/>
                </a:solidFill>
                <a:latin typeface="Segoe UI"/>
                <a:cs typeface="Segoe UI"/>
              </a:rPr>
              <a:t>К</a:t>
            </a:r>
            <a:r>
              <a:rPr sz="2000" b="1" spc="70" dirty="0">
                <a:solidFill>
                  <a:srgbClr val="3FA535"/>
                </a:solidFill>
                <a:latin typeface="Segoe UI"/>
                <a:cs typeface="Segoe UI"/>
              </a:rPr>
              <a:t>О</a:t>
            </a:r>
            <a:r>
              <a:rPr sz="2000" b="1" dirty="0">
                <a:solidFill>
                  <a:srgbClr val="3FA535"/>
                </a:solidFill>
                <a:latin typeface="Segoe UI"/>
                <a:cs typeface="Segoe UI"/>
              </a:rPr>
              <a:t>В</a:t>
            </a:r>
            <a:r>
              <a:rPr sz="2000" b="1" spc="70" dirty="0">
                <a:solidFill>
                  <a:srgbClr val="3FA535"/>
                </a:solidFill>
                <a:latin typeface="Segoe UI"/>
                <a:cs typeface="Segoe UI"/>
              </a:rPr>
              <a:t> </a:t>
            </a:r>
            <a:r>
              <a:rPr sz="2000" b="1" dirty="0">
                <a:solidFill>
                  <a:srgbClr val="3FA535"/>
                </a:solidFill>
                <a:latin typeface="Segoe UI"/>
                <a:cs typeface="Segoe UI"/>
              </a:rPr>
              <a:t>В</a:t>
            </a:r>
            <a:r>
              <a:rPr sz="2000" b="1" spc="70" dirty="0">
                <a:solidFill>
                  <a:srgbClr val="3FA535"/>
                </a:solidFill>
                <a:latin typeface="Segoe UI"/>
                <a:cs typeface="Segoe UI"/>
              </a:rPr>
              <a:t> ФОРМЕ ДЕМОНСТ</a:t>
            </a:r>
            <a:r>
              <a:rPr sz="2000" b="1" spc="-55" dirty="0">
                <a:solidFill>
                  <a:srgbClr val="3FA535"/>
                </a:solidFill>
                <a:latin typeface="Segoe UI"/>
                <a:cs typeface="Segoe UI"/>
              </a:rPr>
              <a:t>Р</a:t>
            </a:r>
            <a:r>
              <a:rPr sz="2000" b="1" spc="70" dirty="0">
                <a:solidFill>
                  <a:srgbClr val="3FA535"/>
                </a:solidFill>
                <a:latin typeface="Segoe UI"/>
                <a:cs typeface="Segoe UI"/>
              </a:rPr>
              <a:t>АЦИОННО</a:t>
            </a:r>
            <a:r>
              <a:rPr sz="2000" b="1" spc="30" dirty="0">
                <a:solidFill>
                  <a:srgbClr val="3FA535"/>
                </a:solidFill>
                <a:latin typeface="Segoe UI"/>
                <a:cs typeface="Segoe UI"/>
              </a:rPr>
              <a:t>Г</a:t>
            </a:r>
            <a:r>
              <a:rPr sz="2000" b="1" dirty="0">
                <a:solidFill>
                  <a:srgbClr val="3FA535"/>
                </a:solidFill>
                <a:latin typeface="Segoe UI"/>
                <a:cs typeface="Segoe UI"/>
              </a:rPr>
              <a:t>О</a:t>
            </a:r>
            <a:r>
              <a:rPr sz="2000" b="1" spc="70" dirty="0">
                <a:solidFill>
                  <a:srgbClr val="3FA535"/>
                </a:solidFill>
                <a:latin typeface="Segoe UI"/>
                <a:cs typeface="Segoe UI"/>
              </a:rPr>
              <a:t> ЭКЗАМЕНА</a:t>
            </a:r>
            <a:endParaRPr sz="2000" dirty="0">
              <a:latin typeface="Segoe UI"/>
              <a:cs typeface="Segoe UI"/>
            </a:endParaRPr>
          </a:p>
          <a:p>
            <a:pPr marL="15875" marR="5080" algn="just">
              <a:lnSpc>
                <a:spcPct val="101800"/>
              </a:lnSpc>
              <a:spcBef>
                <a:spcPts val="535"/>
              </a:spcBef>
            </a:pPr>
            <a:r>
              <a:rPr sz="900" spc="-5" dirty="0">
                <a:solidFill>
                  <a:srgbClr val="575756"/>
                </a:solidFill>
                <a:latin typeface="Segoe UI"/>
                <a:cs typeface="Segoe UI"/>
              </a:rPr>
              <a:t>Нижегородска</a:t>
            </a:r>
            <a:r>
              <a:rPr sz="900" dirty="0">
                <a:solidFill>
                  <a:srgbClr val="575756"/>
                </a:solidFill>
                <a:latin typeface="Segoe UI"/>
                <a:cs typeface="Segoe UI"/>
              </a:rPr>
              <a:t>я </a:t>
            </a:r>
            <a:r>
              <a:rPr sz="900" spc="-125" dirty="0">
                <a:solidFill>
                  <a:srgbClr val="575756"/>
                </a:solidFill>
                <a:latin typeface="Segoe UI"/>
                <a:cs typeface="Segoe UI"/>
              </a:rPr>
              <a:t> </a:t>
            </a:r>
            <a:r>
              <a:rPr sz="900" spc="-5" dirty="0">
                <a:solidFill>
                  <a:srgbClr val="575756"/>
                </a:solidFill>
                <a:latin typeface="Segoe UI"/>
                <a:cs typeface="Segoe UI"/>
              </a:rPr>
              <a:t>област</a:t>
            </a:r>
            <a:r>
              <a:rPr sz="900" dirty="0">
                <a:solidFill>
                  <a:srgbClr val="575756"/>
                </a:solidFill>
                <a:latin typeface="Segoe UI"/>
                <a:cs typeface="Segoe UI"/>
              </a:rPr>
              <a:t>ь </a:t>
            </a:r>
            <a:r>
              <a:rPr sz="900" spc="-125" dirty="0">
                <a:solidFill>
                  <a:srgbClr val="575756"/>
                </a:solidFill>
                <a:latin typeface="Segoe UI"/>
                <a:cs typeface="Segoe UI"/>
              </a:rPr>
              <a:t> </a:t>
            </a:r>
            <a:r>
              <a:rPr sz="900" dirty="0">
                <a:solidFill>
                  <a:srgbClr val="575756"/>
                </a:solidFill>
                <a:latin typeface="Segoe UI"/>
                <a:cs typeface="Segoe UI"/>
              </a:rPr>
              <a:t>с </a:t>
            </a:r>
            <a:r>
              <a:rPr sz="900" spc="-125" dirty="0">
                <a:solidFill>
                  <a:srgbClr val="575756"/>
                </a:solidFill>
                <a:latin typeface="Segoe UI"/>
                <a:cs typeface="Segoe UI"/>
              </a:rPr>
              <a:t> </a:t>
            </a:r>
            <a:r>
              <a:rPr sz="900" spc="-5" dirty="0">
                <a:solidFill>
                  <a:srgbClr val="575756"/>
                </a:solidFill>
                <a:latin typeface="Segoe UI"/>
                <a:cs typeface="Segoe UI"/>
              </a:rPr>
              <a:t>201</a:t>
            </a:r>
            <a:r>
              <a:rPr sz="900" dirty="0">
                <a:solidFill>
                  <a:srgbClr val="575756"/>
                </a:solidFill>
                <a:latin typeface="Segoe UI"/>
                <a:cs typeface="Segoe UI"/>
              </a:rPr>
              <a:t>7 </a:t>
            </a:r>
            <a:r>
              <a:rPr sz="900" spc="-125" dirty="0">
                <a:solidFill>
                  <a:srgbClr val="575756"/>
                </a:solidFill>
                <a:latin typeface="Segoe UI"/>
                <a:cs typeface="Segoe UI"/>
              </a:rPr>
              <a:t> </a:t>
            </a:r>
            <a:r>
              <a:rPr sz="900" spc="-5" dirty="0">
                <a:solidFill>
                  <a:srgbClr val="575756"/>
                </a:solidFill>
                <a:latin typeface="Segoe UI"/>
                <a:cs typeface="Segoe UI"/>
              </a:rPr>
              <a:t>год</a:t>
            </a:r>
            <a:r>
              <a:rPr sz="900" dirty="0">
                <a:solidFill>
                  <a:srgbClr val="575756"/>
                </a:solidFill>
                <a:latin typeface="Segoe UI"/>
                <a:cs typeface="Segoe UI"/>
              </a:rPr>
              <a:t>а </a:t>
            </a:r>
            <a:r>
              <a:rPr sz="900" spc="-125" dirty="0">
                <a:solidFill>
                  <a:srgbClr val="575756"/>
                </a:solidFill>
                <a:latin typeface="Segoe UI"/>
                <a:cs typeface="Segoe UI"/>
              </a:rPr>
              <a:t> </a:t>
            </a:r>
            <a:r>
              <a:rPr sz="900" spc="-5" dirty="0">
                <a:solidFill>
                  <a:srgbClr val="575756"/>
                </a:solidFill>
                <a:latin typeface="Segoe UI"/>
                <a:cs typeface="Segoe UI"/>
              </a:rPr>
              <a:t>активн</a:t>
            </a:r>
            <a:r>
              <a:rPr sz="900" dirty="0">
                <a:solidFill>
                  <a:srgbClr val="575756"/>
                </a:solidFill>
                <a:latin typeface="Segoe UI"/>
                <a:cs typeface="Segoe UI"/>
              </a:rPr>
              <a:t>о </a:t>
            </a:r>
            <a:r>
              <a:rPr sz="900" spc="-125" dirty="0">
                <a:solidFill>
                  <a:srgbClr val="575756"/>
                </a:solidFill>
                <a:latin typeface="Segoe UI"/>
                <a:cs typeface="Segoe UI"/>
              </a:rPr>
              <a:t> </a:t>
            </a:r>
            <a:r>
              <a:rPr sz="900" spc="-5" dirty="0">
                <a:solidFill>
                  <a:srgbClr val="575756"/>
                </a:solidFill>
                <a:latin typeface="Segoe UI"/>
                <a:cs typeface="Segoe UI"/>
              </a:rPr>
              <a:t>внедряе</a:t>
            </a:r>
            <a:r>
              <a:rPr sz="900" dirty="0">
                <a:solidFill>
                  <a:srgbClr val="575756"/>
                </a:solidFill>
                <a:latin typeface="Segoe UI"/>
                <a:cs typeface="Segoe UI"/>
              </a:rPr>
              <a:t>т </a:t>
            </a:r>
            <a:r>
              <a:rPr sz="900" spc="-125" dirty="0">
                <a:solidFill>
                  <a:srgbClr val="575756"/>
                </a:solidFill>
                <a:latin typeface="Segoe UI"/>
                <a:cs typeface="Segoe UI"/>
              </a:rPr>
              <a:t> </a:t>
            </a:r>
            <a:r>
              <a:rPr sz="900" spc="-5" dirty="0">
                <a:solidFill>
                  <a:srgbClr val="575756"/>
                </a:solidFill>
                <a:latin typeface="Segoe UI"/>
                <a:cs typeface="Segoe UI"/>
              </a:rPr>
              <a:t>систем</a:t>
            </a:r>
            <a:r>
              <a:rPr sz="900" dirty="0">
                <a:solidFill>
                  <a:srgbClr val="575756"/>
                </a:solidFill>
                <a:latin typeface="Segoe UI"/>
                <a:cs typeface="Segoe UI"/>
              </a:rPr>
              <a:t>у </a:t>
            </a:r>
            <a:r>
              <a:rPr sz="900" spc="-125" dirty="0">
                <a:solidFill>
                  <a:srgbClr val="575756"/>
                </a:solidFill>
                <a:latin typeface="Segoe UI"/>
                <a:cs typeface="Segoe UI"/>
              </a:rPr>
              <a:t> </a:t>
            </a:r>
            <a:r>
              <a:rPr sz="900" spc="-5" dirty="0">
                <a:solidFill>
                  <a:srgbClr val="575756"/>
                </a:solidFill>
                <a:latin typeface="Segoe UI"/>
                <a:cs typeface="Segoe UI"/>
              </a:rPr>
              <a:t>оценк</a:t>
            </a:r>
            <a:r>
              <a:rPr sz="900" dirty="0">
                <a:solidFill>
                  <a:srgbClr val="575756"/>
                </a:solidFill>
                <a:latin typeface="Segoe UI"/>
                <a:cs typeface="Segoe UI"/>
              </a:rPr>
              <a:t>и </a:t>
            </a:r>
            <a:r>
              <a:rPr sz="900" spc="-125" dirty="0">
                <a:solidFill>
                  <a:srgbClr val="575756"/>
                </a:solidFill>
                <a:latin typeface="Segoe UI"/>
                <a:cs typeface="Segoe UI"/>
              </a:rPr>
              <a:t> </a:t>
            </a:r>
            <a:r>
              <a:rPr sz="900" spc="-5" dirty="0">
                <a:solidFill>
                  <a:srgbClr val="575756"/>
                </a:solidFill>
                <a:latin typeface="Segoe UI"/>
                <a:cs typeface="Segoe UI"/>
              </a:rPr>
              <a:t>качеств</a:t>
            </a:r>
            <a:r>
              <a:rPr sz="900" dirty="0">
                <a:solidFill>
                  <a:srgbClr val="575756"/>
                </a:solidFill>
                <a:latin typeface="Segoe UI"/>
                <a:cs typeface="Segoe UI"/>
              </a:rPr>
              <a:t>а </a:t>
            </a:r>
            <a:r>
              <a:rPr sz="900" spc="-125" dirty="0">
                <a:solidFill>
                  <a:srgbClr val="575756"/>
                </a:solidFill>
                <a:latin typeface="Segoe UI"/>
                <a:cs typeface="Segoe UI"/>
              </a:rPr>
              <a:t> </a:t>
            </a:r>
            <a:r>
              <a:rPr sz="900" spc="-5" dirty="0">
                <a:solidFill>
                  <a:srgbClr val="575756"/>
                </a:solidFill>
                <a:latin typeface="Segoe UI"/>
                <a:cs typeface="Segoe UI"/>
              </a:rPr>
              <a:t>подготовк</a:t>
            </a:r>
            <a:r>
              <a:rPr sz="900" dirty="0">
                <a:solidFill>
                  <a:srgbClr val="575756"/>
                </a:solidFill>
                <a:latin typeface="Segoe UI"/>
                <a:cs typeface="Segoe UI"/>
              </a:rPr>
              <a:t>и </a:t>
            </a:r>
            <a:r>
              <a:rPr sz="900" spc="-125" dirty="0">
                <a:solidFill>
                  <a:srgbClr val="575756"/>
                </a:solidFill>
                <a:latin typeface="Segoe UI"/>
                <a:cs typeface="Segoe UI"/>
              </a:rPr>
              <a:t> </a:t>
            </a:r>
            <a:r>
              <a:rPr sz="900" spc="-5" dirty="0">
                <a:solidFill>
                  <a:srgbClr val="575756"/>
                </a:solidFill>
                <a:latin typeface="Segoe UI"/>
                <a:cs typeface="Segoe UI"/>
              </a:rPr>
              <a:t>выпускнико</a:t>
            </a:r>
            <a:r>
              <a:rPr sz="900" dirty="0">
                <a:solidFill>
                  <a:srgbClr val="575756"/>
                </a:solidFill>
                <a:latin typeface="Segoe UI"/>
                <a:cs typeface="Segoe UI"/>
              </a:rPr>
              <a:t>в </a:t>
            </a:r>
            <a:r>
              <a:rPr sz="900" spc="-125" dirty="0">
                <a:solidFill>
                  <a:srgbClr val="575756"/>
                </a:solidFill>
                <a:latin typeface="Segoe UI"/>
                <a:cs typeface="Segoe UI"/>
              </a:rPr>
              <a:t> </a:t>
            </a:r>
            <a:r>
              <a:rPr sz="900" dirty="0">
                <a:solidFill>
                  <a:srgbClr val="575756"/>
                </a:solidFill>
                <a:latin typeface="Segoe UI"/>
                <a:cs typeface="Segoe UI"/>
              </a:rPr>
              <a:t>в </a:t>
            </a:r>
            <a:r>
              <a:rPr sz="900" spc="-125" dirty="0">
                <a:solidFill>
                  <a:srgbClr val="575756"/>
                </a:solidFill>
                <a:latin typeface="Segoe UI"/>
                <a:cs typeface="Segoe UI"/>
              </a:rPr>
              <a:t> </a:t>
            </a:r>
            <a:r>
              <a:rPr sz="900" spc="-5" dirty="0">
                <a:solidFill>
                  <a:srgbClr val="575756"/>
                </a:solidFill>
                <a:latin typeface="Segoe UI"/>
                <a:cs typeface="Segoe UI"/>
              </a:rPr>
              <a:t>фор- м</a:t>
            </a:r>
            <a:r>
              <a:rPr sz="900" dirty="0">
                <a:solidFill>
                  <a:srgbClr val="575756"/>
                </a:solidFill>
                <a:latin typeface="Segoe UI"/>
                <a:cs typeface="Segoe UI"/>
              </a:rPr>
              <a:t>е  </a:t>
            </a:r>
            <a:r>
              <a:rPr sz="900" spc="-105" dirty="0">
                <a:solidFill>
                  <a:srgbClr val="575756"/>
                </a:solidFill>
                <a:latin typeface="Segoe UI"/>
                <a:cs typeface="Segoe UI"/>
              </a:rPr>
              <a:t> </a:t>
            </a:r>
            <a:r>
              <a:rPr sz="900" spc="-5" dirty="0">
                <a:solidFill>
                  <a:srgbClr val="575756"/>
                </a:solidFill>
                <a:latin typeface="Segoe UI"/>
                <a:cs typeface="Segoe UI"/>
              </a:rPr>
              <a:t>демонстрационног</a:t>
            </a:r>
            <a:r>
              <a:rPr sz="900" dirty="0">
                <a:solidFill>
                  <a:srgbClr val="575756"/>
                </a:solidFill>
                <a:latin typeface="Segoe UI"/>
                <a:cs typeface="Segoe UI"/>
              </a:rPr>
              <a:t>о</a:t>
            </a:r>
            <a:r>
              <a:rPr sz="900" spc="70" dirty="0">
                <a:solidFill>
                  <a:srgbClr val="575756"/>
                </a:solidFill>
                <a:latin typeface="Segoe UI"/>
                <a:cs typeface="Segoe UI"/>
              </a:rPr>
              <a:t> </a:t>
            </a:r>
            <a:r>
              <a:rPr sz="900" spc="-5" dirty="0">
                <a:solidFill>
                  <a:srgbClr val="575756"/>
                </a:solidFill>
                <a:latin typeface="Segoe UI"/>
                <a:cs typeface="Segoe UI"/>
              </a:rPr>
              <a:t>экзамена</a:t>
            </a:r>
            <a:r>
              <a:rPr sz="900" dirty="0">
                <a:solidFill>
                  <a:srgbClr val="575756"/>
                </a:solidFill>
                <a:latin typeface="Segoe UI"/>
                <a:cs typeface="Segoe UI"/>
              </a:rPr>
              <a:t>.</a:t>
            </a:r>
            <a:r>
              <a:rPr sz="900" spc="70" dirty="0">
                <a:solidFill>
                  <a:srgbClr val="575756"/>
                </a:solidFill>
                <a:latin typeface="Segoe UI"/>
                <a:cs typeface="Segoe UI"/>
              </a:rPr>
              <a:t> </a:t>
            </a:r>
            <a:r>
              <a:rPr sz="900" spc="-5" dirty="0">
                <a:solidFill>
                  <a:srgbClr val="575756"/>
                </a:solidFill>
                <a:latin typeface="Segoe UI"/>
                <a:cs typeface="Segoe UI"/>
              </a:rPr>
              <a:t>Эт</a:t>
            </a:r>
            <a:r>
              <a:rPr sz="900" dirty="0">
                <a:solidFill>
                  <a:srgbClr val="575756"/>
                </a:solidFill>
                <a:latin typeface="Segoe UI"/>
                <a:cs typeface="Segoe UI"/>
              </a:rPr>
              <a:t>о</a:t>
            </a:r>
            <a:r>
              <a:rPr sz="900" spc="70" dirty="0">
                <a:solidFill>
                  <a:srgbClr val="575756"/>
                </a:solidFill>
                <a:latin typeface="Segoe UI"/>
                <a:cs typeface="Segoe UI"/>
              </a:rPr>
              <a:t> </a:t>
            </a:r>
            <a:r>
              <a:rPr sz="900" spc="-5" dirty="0">
                <a:solidFill>
                  <a:srgbClr val="575756"/>
                </a:solidFill>
                <a:latin typeface="Segoe UI"/>
                <a:cs typeface="Segoe UI"/>
              </a:rPr>
              <a:t>качественн</a:t>
            </a:r>
            <a:r>
              <a:rPr sz="900" dirty="0">
                <a:solidFill>
                  <a:srgbClr val="575756"/>
                </a:solidFill>
                <a:latin typeface="Segoe UI"/>
                <a:cs typeface="Segoe UI"/>
              </a:rPr>
              <a:t>о</a:t>
            </a:r>
            <a:r>
              <a:rPr sz="900" spc="70" dirty="0">
                <a:solidFill>
                  <a:srgbClr val="575756"/>
                </a:solidFill>
                <a:latin typeface="Segoe UI"/>
                <a:cs typeface="Segoe UI"/>
              </a:rPr>
              <a:t> </a:t>
            </a:r>
            <a:r>
              <a:rPr sz="900" spc="-5" dirty="0">
                <a:solidFill>
                  <a:srgbClr val="575756"/>
                </a:solidFill>
                <a:latin typeface="Segoe UI"/>
                <a:cs typeface="Segoe UI"/>
              </a:rPr>
              <a:t>новы</a:t>
            </a:r>
            <a:r>
              <a:rPr sz="900" dirty="0">
                <a:solidFill>
                  <a:srgbClr val="575756"/>
                </a:solidFill>
                <a:latin typeface="Segoe UI"/>
                <a:cs typeface="Segoe UI"/>
              </a:rPr>
              <a:t>й</a:t>
            </a:r>
            <a:r>
              <a:rPr sz="900" spc="70" dirty="0">
                <a:solidFill>
                  <a:srgbClr val="575756"/>
                </a:solidFill>
                <a:latin typeface="Segoe UI"/>
                <a:cs typeface="Segoe UI"/>
              </a:rPr>
              <a:t> </a:t>
            </a:r>
            <a:r>
              <a:rPr sz="900" spc="-5" dirty="0">
                <a:solidFill>
                  <a:srgbClr val="575756"/>
                </a:solidFill>
                <a:latin typeface="Segoe UI"/>
                <a:cs typeface="Segoe UI"/>
              </a:rPr>
              <a:t>форма</a:t>
            </a:r>
            <a:r>
              <a:rPr sz="900" dirty="0">
                <a:solidFill>
                  <a:srgbClr val="575756"/>
                </a:solidFill>
                <a:latin typeface="Segoe UI"/>
                <a:cs typeface="Segoe UI"/>
              </a:rPr>
              <a:t>т  </a:t>
            </a:r>
            <a:r>
              <a:rPr sz="900" spc="-105" dirty="0">
                <a:solidFill>
                  <a:srgbClr val="575756"/>
                </a:solidFill>
                <a:latin typeface="Segoe UI"/>
                <a:cs typeface="Segoe UI"/>
              </a:rPr>
              <a:t> </a:t>
            </a:r>
            <a:r>
              <a:rPr sz="900" spc="-5" dirty="0">
                <a:solidFill>
                  <a:srgbClr val="575756"/>
                </a:solidFill>
                <a:latin typeface="Segoe UI"/>
                <a:cs typeface="Segoe UI"/>
              </a:rPr>
              <a:t>проведени</a:t>
            </a:r>
            <a:r>
              <a:rPr sz="900" dirty="0">
                <a:solidFill>
                  <a:srgbClr val="575756"/>
                </a:solidFill>
                <a:latin typeface="Segoe UI"/>
                <a:cs typeface="Segoe UI"/>
              </a:rPr>
              <a:t>я</a:t>
            </a:r>
            <a:r>
              <a:rPr sz="900" spc="70" dirty="0">
                <a:solidFill>
                  <a:srgbClr val="575756"/>
                </a:solidFill>
                <a:latin typeface="Segoe UI"/>
                <a:cs typeface="Segoe UI"/>
              </a:rPr>
              <a:t> </a:t>
            </a:r>
            <a:r>
              <a:rPr sz="900" spc="-5" dirty="0">
                <a:solidFill>
                  <a:srgbClr val="575756"/>
                </a:solidFill>
                <a:latin typeface="Segoe UI"/>
                <a:cs typeface="Segoe UI"/>
              </a:rPr>
              <a:t>государственно</a:t>
            </a:r>
            <a:r>
              <a:rPr sz="900" dirty="0">
                <a:solidFill>
                  <a:srgbClr val="575756"/>
                </a:solidFill>
                <a:latin typeface="Segoe UI"/>
                <a:cs typeface="Segoe UI"/>
              </a:rPr>
              <a:t>й</a:t>
            </a:r>
            <a:r>
              <a:rPr sz="900" spc="70" dirty="0">
                <a:solidFill>
                  <a:srgbClr val="575756"/>
                </a:solidFill>
                <a:latin typeface="Segoe UI"/>
                <a:cs typeface="Segoe UI"/>
              </a:rPr>
              <a:t> </a:t>
            </a:r>
            <a:r>
              <a:rPr sz="900" spc="-5" dirty="0">
                <a:solidFill>
                  <a:srgbClr val="575756"/>
                </a:solidFill>
                <a:latin typeface="Segoe UI"/>
                <a:cs typeface="Segoe UI"/>
              </a:rPr>
              <a:t>итогово</a:t>
            </a:r>
            <a:r>
              <a:rPr sz="900" dirty="0">
                <a:solidFill>
                  <a:srgbClr val="575756"/>
                </a:solidFill>
                <a:latin typeface="Segoe UI"/>
                <a:cs typeface="Segoe UI"/>
              </a:rPr>
              <a:t>й</a:t>
            </a:r>
            <a:r>
              <a:rPr sz="900" spc="70" dirty="0">
                <a:solidFill>
                  <a:srgbClr val="575756"/>
                </a:solidFill>
                <a:latin typeface="Segoe UI"/>
                <a:cs typeface="Segoe UI"/>
              </a:rPr>
              <a:t> </a:t>
            </a:r>
            <a:r>
              <a:rPr sz="900" dirty="0">
                <a:solidFill>
                  <a:srgbClr val="575756"/>
                </a:solidFill>
                <a:latin typeface="Segoe UI"/>
                <a:cs typeface="Segoe UI"/>
              </a:rPr>
              <a:t>и</a:t>
            </a:r>
            <a:r>
              <a:rPr sz="900" spc="70" dirty="0">
                <a:solidFill>
                  <a:srgbClr val="575756"/>
                </a:solidFill>
                <a:latin typeface="Segoe UI"/>
                <a:cs typeface="Segoe UI"/>
              </a:rPr>
              <a:t> </a:t>
            </a:r>
            <a:r>
              <a:rPr sz="900" spc="-5" dirty="0">
                <a:solidFill>
                  <a:srgbClr val="575756"/>
                </a:solidFill>
                <a:latin typeface="Segoe UI"/>
                <a:cs typeface="Segoe UI"/>
              </a:rPr>
              <a:t>про- межуточно</a:t>
            </a:r>
            <a:r>
              <a:rPr sz="900" dirty="0">
                <a:solidFill>
                  <a:srgbClr val="575756"/>
                </a:solidFill>
                <a:latin typeface="Segoe UI"/>
                <a:cs typeface="Segoe UI"/>
              </a:rPr>
              <a:t>й  </a:t>
            </a:r>
            <a:r>
              <a:rPr sz="900" spc="-85" dirty="0">
                <a:solidFill>
                  <a:srgbClr val="575756"/>
                </a:solidFill>
                <a:latin typeface="Segoe UI"/>
                <a:cs typeface="Segoe UI"/>
              </a:rPr>
              <a:t> </a:t>
            </a:r>
            <a:r>
              <a:rPr sz="900" spc="-5" dirty="0">
                <a:solidFill>
                  <a:srgbClr val="575756"/>
                </a:solidFill>
                <a:latin typeface="Segoe UI"/>
                <a:cs typeface="Segoe UI"/>
              </a:rPr>
              <a:t>аттестаци</a:t>
            </a:r>
            <a:r>
              <a:rPr sz="900" dirty="0">
                <a:solidFill>
                  <a:srgbClr val="575756"/>
                </a:solidFill>
                <a:latin typeface="Segoe UI"/>
                <a:cs typeface="Segoe UI"/>
              </a:rPr>
              <a:t>и  </a:t>
            </a:r>
            <a:r>
              <a:rPr sz="900" spc="-85" dirty="0">
                <a:solidFill>
                  <a:srgbClr val="575756"/>
                </a:solidFill>
                <a:latin typeface="Segoe UI"/>
                <a:cs typeface="Segoe UI"/>
              </a:rPr>
              <a:t> </a:t>
            </a:r>
            <a:r>
              <a:rPr sz="900" spc="-5" dirty="0">
                <a:solidFill>
                  <a:srgbClr val="575756"/>
                </a:solidFill>
                <a:latin typeface="Segoe UI"/>
                <a:cs typeface="Segoe UI"/>
              </a:rPr>
              <a:t>путе</a:t>
            </a:r>
            <a:r>
              <a:rPr sz="900" dirty="0">
                <a:solidFill>
                  <a:srgbClr val="575756"/>
                </a:solidFill>
                <a:latin typeface="Segoe UI"/>
                <a:cs typeface="Segoe UI"/>
              </a:rPr>
              <a:t>м  </a:t>
            </a:r>
            <a:r>
              <a:rPr sz="900" spc="-85" dirty="0">
                <a:solidFill>
                  <a:srgbClr val="575756"/>
                </a:solidFill>
                <a:latin typeface="Segoe UI"/>
                <a:cs typeface="Segoe UI"/>
              </a:rPr>
              <a:t> </a:t>
            </a:r>
            <a:r>
              <a:rPr sz="900" spc="-5" dirty="0">
                <a:solidFill>
                  <a:srgbClr val="575756"/>
                </a:solidFill>
                <a:latin typeface="Segoe UI"/>
                <a:cs typeface="Segoe UI"/>
              </a:rPr>
              <a:t>открытой</a:t>
            </a:r>
            <a:r>
              <a:rPr sz="900" dirty="0">
                <a:solidFill>
                  <a:srgbClr val="575756"/>
                </a:solidFill>
                <a:latin typeface="Segoe UI"/>
                <a:cs typeface="Segoe UI"/>
              </a:rPr>
              <a:t>,  </a:t>
            </a:r>
            <a:r>
              <a:rPr sz="900" spc="-85" dirty="0">
                <a:solidFill>
                  <a:srgbClr val="575756"/>
                </a:solidFill>
                <a:latin typeface="Segoe UI"/>
                <a:cs typeface="Segoe UI"/>
              </a:rPr>
              <a:t> </a:t>
            </a:r>
            <a:r>
              <a:rPr sz="900" spc="-5" dirty="0">
                <a:solidFill>
                  <a:srgbClr val="575756"/>
                </a:solidFill>
                <a:latin typeface="Segoe UI"/>
                <a:cs typeface="Segoe UI"/>
              </a:rPr>
              <a:t>публично</a:t>
            </a:r>
            <a:r>
              <a:rPr sz="900" dirty="0">
                <a:solidFill>
                  <a:srgbClr val="575756"/>
                </a:solidFill>
                <a:latin typeface="Segoe UI"/>
                <a:cs typeface="Segoe UI"/>
              </a:rPr>
              <a:t>й  </a:t>
            </a:r>
            <a:r>
              <a:rPr sz="900" spc="-85" dirty="0">
                <a:solidFill>
                  <a:srgbClr val="575756"/>
                </a:solidFill>
                <a:latin typeface="Segoe UI"/>
                <a:cs typeface="Segoe UI"/>
              </a:rPr>
              <a:t> </a:t>
            </a:r>
            <a:r>
              <a:rPr sz="900" spc="-5" dirty="0">
                <a:solidFill>
                  <a:srgbClr val="575756"/>
                </a:solidFill>
                <a:latin typeface="Segoe UI"/>
                <a:cs typeface="Segoe UI"/>
              </a:rPr>
              <a:t>демонстраци</a:t>
            </a:r>
            <a:r>
              <a:rPr sz="900" dirty="0">
                <a:solidFill>
                  <a:srgbClr val="575756"/>
                </a:solidFill>
                <a:latin typeface="Segoe UI"/>
                <a:cs typeface="Segoe UI"/>
              </a:rPr>
              <a:t>и  </a:t>
            </a:r>
            <a:r>
              <a:rPr sz="900" spc="-85" dirty="0">
                <a:solidFill>
                  <a:srgbClr val="575756"/>
                </a:solidFill>
                <a:latin typeface="Segoe UI"/>
                <a:cs typeface="Segoe UI"/>
              </a:rPr>
              <a:t> </a:t>
            </a:r>
            <a:r>
              <a:rPr sz="900" spc="-5" dirty="0">
                <a:solidFill>
                  <a:srgbClr val="575756"/>
                </a:solidFill>
                <a:latin typeface="Segoe UI"/>
                <a:cs typeface="Segoe UI"/>
              </a:rPr>
              <a:t>компетенци</a:t>
            </a:r>
            <a:r>
              <a:rPr sz="900" dirty="0">
                <a:solidFill>
                  <a:srgbClr val="575756"/>
                </a:solidFill>
                <a:latin typeface="Segoe UI"/>
                <a:cs typeface="Segoe UI"/>
              </a:rPr>
              <a:t>й  </a:t>
            </a:r>
            <a:r>
              <a:rPr sz="900" spc="-85" dirty="0">
                <a:solidFill>
                  <a:srgbClr val="575756"/>
                </a:solidFill>
                <a:latin typeface="Segoe UI"/>
                <a:cs typeface="Segoe UI"/>
              </a:rPr>
              <a:t> </a:t>
            </a:r>
            <a:r>
              <a:rPr sz="900" dirty="0">
                <a:solidFill>
                  <a:srgbClr val="575756"/>
                </a:solidFill>
                <a:latin typeface="Segoe UI"/>
                <a:cs typeface="Segoe UI"/>
              </a:rPr>
              <a:t>с  </a:t>
            </a:r>
            <a:r>
              <a:rPr sz="900" spc="-85" dirty="0">
                <a:solidFill>
                  <a:srgbClr val="575756"/>
                </a:solidFill>
                <a:latin typeface="Segoe UI"/>
                <a:cs typeface="Segoe UI"/>
              </a:rPr>
              <a:t> </a:t>
            </a:r>
            <a:r>
              <a:rPr sz="900" spc="-5" dirty="0">
                <a:solidFill>
                  <a:srgbClr val="575756"/>
                </a:solidFill>
                <a:latin typeface="Segoe UI"/>
                <a:cs typeface="Segoe UI"/>
              </a:rPr>
              <a:t>учето</a:t>
            </a:r>
            <a:r>
              <a:rPr sz="900" dirty="0">
                <a:solidFill>
                  <a:srgbClr val="575756"/>
                </a:solidFill>
                <a:latin typeface="Segoe UI"/>
                <a:cs typeface="Segoe UI"/>
              </a:rPr>
              <a:t>м  </a:t>
            </a:r>
            <a:r>
              <a:rPr sz="900" spc="-85" dirty="0">
                <a:solidFill>
                  <a:srgbClr val="575756"/>
                </a:solidFill>
                <a:latin typeface="Segoe UI"/>
                <a:cs typeface="Segoe UI"/>
              </a:rPr>
              <a:t> </a:t>
            </a:r>
            <a:r>
              <a:rPr sz="900" spc="-5" dirty="0">
                <a:solidFill>
                  <a:srgbClr val="575756"/>
                </a:solidFill>
                <a:latin typeface="Segoe UI"/>
                <a:cs typeface="Segoe UI"/>
              </a:rPr>
              <a:t>международных требовани</a:t>
            </a:r>
            <a:r>
              <a:rPr sz="900" dirty="0">
                <a:solidFill>
                  <a:srgbClr val="575756"/>
                </a:solidFill>
                <a:latin typeface="Segoe UI"/>
                <a:cs typeface="Segoe UI"/>
              </a:rPr>
              <a:t>й</a:t>
            </a:r>
            <a:r>
              <a:rPr sz="900" spc="-10" dirty="0">
                <a:solidFill>
                  <a:srgbClr val="575756"/>
                </a:solidFill>
                <a:latin typeface="Segoe UI"/>
                <a:cs typeface="Segoe UI"/>
              </a:rPr>
              <a:t> </a:t>
            </a:r>
            <a:r>
              <a:rPr sz="900" spc="-5" dirty="0">
                <a:solidFill>
                  <a:srgbClr val="575756"/>
                </a:solidFill>
                <a:latin typeface="Segoe UI"/>
                <a:cs typeface="Segoe UI"/>
              </a:rPr>
              <a:t>н</a:t>
            </a:r>
            <a:r>
              <a:rPr sz="900" dirty="0">
                <a:solidFill>
                  <a:srgbClr val="575756"/>
                </a:solidFill>
                <a:latin typeface="Segoe UI"/>
                <a:cs typeface="Segoe UI"/>
              </a:rPr>
              <a:t>а</a:t>
            </a:r>
            <a:r>
              <a:rPr sz="900" spc="-10" dirty="0">
                <a:solidFill>
                  <a:srgbClr val="575756"/>
                </a:solidFill>
                <a:latin typeface="Segoe UI"/>
                <a:cs typeface="Segoe UI"/>
              </a:rPr>
              <a:t> </a:t>
            </a:r>
            <a:r>
              <a:rPr sz="900" spc="-5" dirty="0">
                <a:solidFill>
                  <a:srgbClr val="575756"/>
                </a:solidFill>
                <a:latin typeface="Segoe UI"/>
                <a:cs typeface="Segoe UI"/>
              </a:rPr>
              <a:t>различны</a:t>
            </a:r>
            <a:r>
              <a:rPr sz="900" dirty="0">
                <a:solidFill>
                  <a:srgbClr val="575756"/>
                </a:solidFill>
                <a:latin typeface="Segoe UI"/>
                <a:cs typeface="Segoe UI"/>
              </a:rPr>
              <a:t>х</a:t>
            </a:r>
            <a:r>
              <a:rPr sz="900" spc="-10" dirty="0">
                <a:solidFill>
                  <a:srgbClr val="575756"/>
                </a:solidFill>
                <a:latin typeface="Segoe UI"/>
                <a:cs typeface="Segoe UI"/>
              </a:rPr>
              <a:t> </a:t>
            </a:r>
            <a:r>
              <a:rPr sz="900" spc="-5" dirty="0">
                <a:solidFill>
                  <a:srgbClr val="575756"/>
                </a:solidFill>
                <a:latin typeface="Segoe UI"/>
                <a:cs typeface="Segoe UI"/>
              </a:rPr>
              <a:t>высокотехничны</a:t>
            </a:r>
            <a:r>
              <a:rPr sz="900" dirty="0">
                <a:solidFill>
                  <a:srgbClr val="575756"/>
                </a:solidFill>
                <a:latin typeface="Segoe UI"/>
                <a:cs typeface="Segoe UI"/>
              </a:rPr>
              <a:t>х</a:t>
            </a:r>
            <a:r>
              <a:rPr sz="900" spc="-10" dirty="0">
                <a:solidFill>
                  <a:srgbClr val="575756"/>
                </a:solidFill>
                <a:latin typeface="Segoe UI"/>
                <a:cs typeface="Segoe UI"/>
              </a:rPr>
              <a:t> </a:t>
            </a:r>
            <a:r>
              <a:rPr sz="900" spc="-5" dirty="0">
                <a:solidFill>
                  <a:srgbClr val="575756"/>
                </a:solidFill>
                <a:latin typeface="Segoe UI"/>
                <a:cs typeface="Segoe UI"/>
              </a:rPr>
              <a:t>площадках</a:t>
            </a:r>
            <a:r>
              <a:rPr sz="900" dirty="0">
                <a:solidFill>
                  <a:srgbClr val="575756"/>
                </a:solidFill>
                <a:latin typeface="Segoe UI"/>
                <a:cs typeface="Segoe UI"/>
              </a:rPr>
              <a:t>,</a:t>
            </a:r>
            <a:r>
              <a:rPr sz="900" spc="-10" dirty="0">
                <a:solidFill>
                  <a:srgbClr val="575756"/>
                </a:solidFill>
                <a:latin typeface="Segoe UI"/>
                <a:cs typeface="Segoe UI"/>
              </a:rPr>
              <a:t> </a:t>
            </a:r>
            <a:r>
              <a:rPr sz="900" dirty="0">
                <a:solidFill>
                  <a:srgbClr val="575756"/>
                </a:solidFill>
                <a:latin typeface="Segoe UI"/>
                <a:cs typeface="Segoe UI"/>
              </a:rPr>
              <a:t>в</a:t>
            </a:r>
            <a:r>
              <a:rPr sz="900" spc="-10" dirty="0">
                <a:solidFill>
                  <a:srgbClr val="575756"/>
                </a:solidFill>
                <a:latin typeface="Segoe UI"/>
                <a:cs typeface="Segoe UI"/>
              </a:rPr>
              <a:t> </a:t>
            </a:r>
            <a:r>
              <a:rPr sz="900" spc="-5" dirty="0">
                <a:solidFill>
                  <a:srgbClr val="575756"/>
                </a:solidFill>
                <a:latin typeface="Segoe UI"/>
                <a:cs typeface="Segoe UI"/>
              </a:rPr>
              <a:t>то</a:t>
            </a:r>
            <a:r>
              <a:rPr sz="900" dirty="0">
                <a:solidFill>
                  <a:srgbClr val="575756"/>
                </a:solidFill>
                <a:latin typeface="Segoe UI"/>
                <a:cs typeface="Segoe UI"/>
              </a:rPr>
              <a:t>м</a:t>
            </a:r>
            <a:r>
              <a:rPr sz="900" spc="-10" dirty="0">
                <a:solidFill>
                  <a:srgbClr val="575756"/>
                </a:solidFill>
                <a:latin typeface="Segoe UI"/>
                <a:cs typeface="Segoe UI"/>
              </a:rPr>
              <a:t> </a:t>
            </a:r>
            <a:r>
              <a:rPr sz="900" spc="-5" dirty="0">
                <a:solidFill>
                  <a:srgbClr val="575756"/>
                </a:solidFill>
                <a:latin typeface="Segoe UI"/>
                <a:cs typeface="Segoe UI"/>
              </a:rPr>
              <a:t>числ</a:t>
            </a:r>
            <a:r>
              <a:rPr sz="900" dirty="0">
                <a:solidFill>
                  <a:srgbClr val="575756"/>
                </a:solidFill>
                <a:latin typeface="Segoe UI"/>
                <a:cs typeface="Segoe UI"/>
              </a:rPr>
              <a:t>е</a:t>
            </a:r>
            <a:r>
              <a:rPr sz="900" spc="-10" dirty="0">
                <a:solidFill>
                  <a:srgbClr val="575756"/>
                </a:solidFill>
                <a:latin typeface="Segoe UI"/>
                <a:cs typeface="Segoe UI"/>
              </a:rPr>
              <a:t> </a:t>
            </a:r>
            <a:r>
              <a:rPr sz="900" spc="-5" dirty="0">
                <a:solidFill>
                  <a:srgbClr val="575756"/>
                </a:solidFill>
                <a:latin typeface="Segoe UI"/>
                <a:cs typeface="Segoe UI"/>
              </a:rPr>
              <a:t>н</a:t>
            </a:r>
            <a:r>
              <a:rPr sz="900" dirty="0">
                <a:solidFill>
                  <a:srgbClr val="575756"/>
                </a:solidFill>
                <a:latin typeface="Segoe UI"/>
                <a:cs typeface="Segoe UI"/>
              </a:rPr>
              <a:t>а</a:t>
            </a:r>
            <a:r>
              <a:rPr sz="900" spc="-10" dirty="0">
                <a:solidFill>
                  <a:srgbClr val="575756"/>
                </a:solidFill>
                <a:latin typeface="Segoe UI"/>
                <a:cs typeface="Segoe UI"/>
              </a:rPr>
              <a:t> </a:t>
            </a:r>
            <a:r>
              <a:rPr sz="900" spc="-5" dirty="0">
                <a:solidFill>
                  <a:srgbClr val="575756"/>
                </a:solidFill>
                <a:latin typeface="Segoe UI"/>
                <a:cs typeface="Segoe UI"/>
              </a:rPr>
              <a:t>баз</a:t>
            </a:r>
            <a:r>
              <a:rPr sz="900" dirty="0">
                <a:solidFill>
                  <a:srgbClr val="575756"/>
                </a:solidFill>
                <a:latin typeface="Segoe UI"/>
                <a:cs typeface="Segoe UI"/>
              </a:rPr>
              <a:t>е</a:t>
            </a:r>
            <a:r>
              <a:rPr sz="900" spc="-10" dirty="0">
                <a:solidFill>
                  <a:srgbClr val="575756"/>
                </a:solidFill>
                <a:latin typeface="Segoe UI"/>
                <a:cs typeface="Segoe UI"/>
              </a:rPr>
              <a:t> </a:t>
            </a:r>
            <a:r>
              <a:rPr sz="900" spc="-5" dirty="0">
                <a:solidFill>
                  <a:srgbClr val="575756"/>
                </a:solidFill>
                <a:latin typeface="Segoe UI"/>
                <a:cs typeface="Segoe UI"/>
              </a:rPr>
              <a:t>ведущи</a:t>
            </a:r>
            <a:r>
              <a:rPr sz="900" dirty="0">
                <a:solidFill>
                  <a:srgbClr val="575756"/>
                </a:solidFill>
                <a:latin typeface="Segoe UI"/>
                <a:cs typeface="Segoe UI"/>
              </a:rPr>
              <a:t>х</a:t>
            </a:r>
            <a:r>
              <a:rPr sz="900" spc="-10" dirty="0">
                <a:solidFill>
                  <a:srgbClr val="575756"/>
                </a:solidFill>
                <a:latin typeface="Segoe UI"/>
                <a:cs typeface="Segoe UI"/>
              </a:rPr>
              <a:t> </a:t>
            </a:r>
            <a:r>
              <a:rPr sz="900" spc="-5" dirty="0">
                <a:solidFill>
                  <a:srgbClr val="575756"/>
                </a:solidFill>
                <a:latin typeface="Segoe UI"/>
                <a:cs typeface="Segoe UI"/>
              </a:rPr>
              <a:t>предприяти</a:t>
            </a:r>
            <a:r>
              <a:rPr sz="900" dirty="0">
                <a:solidFill>
                  <a:srgbClr val="575756"/>
                </a:solidFill>
                <a:latin typeface="Segoe UI"/>
                <a:cs typeface="Segoe UI"/>
              </a:rPr>
              <a:t>й</a:t>
            </a:r>
            <a:r>
              <a:rPr sz="900" spc="-10" dirty="0">
                <a:solidFill>
                  <a:srgbClr val="575756"/>
                </a:solidFill>
                <a:latin typeface="Segoe UI"/>
                <a:cs typeface="Segoe UI"/>
              </a:rPr>
              <a:t> </a:t>
            </a:r>
            <a:r>
              <a:rPr sz="900" spc="-5" dirty="0">
                <a:solidFill>
                  <a:srgbClr val="575756"/>
                </a:solidFill>
                <a:latin typeface="Segoe UI"/>
                <a:cs typeface="Segoe UI"/>
              </a:rPr>
              <a:t>региона</a:t>
            </a:r>
            <a:endParaRPr sz="900" dirty="0">
              <a:latin typeface="Segoe UI"/>
              <a:cs typeface="Segoe UI"/>
            </a:endParaRPr>
          </a:p>
        </p:txBody>
      </p:sp>
      <p:sp>
        <p:nvSpPr>
          <p:cNvPr id="38" name="object 38"/>
          <p:cNvSpPr/>
          <p:nvPr/>
        </p:nvSpPr>
        <p:spPr>
          <a:xfrm>
            <a:off x="531545" y="2489695"/>
            <a:ext cx="2762250" cy="549275"/>
          </a:xfrm>
          <a:custGeom>
            <a:avLst/>
            <a:gdLst/>
            <a:ahLst/>
            <a:cxnLst/>
            <a:rect l="l" t="t" r="r" b="b"/>
            <a:pathLst>
              <a:path w="2762250" h="549275">
                <a:moveTo>
                  <a:pt x="2762123" y="0"/>
                </a:moveTo>
                <a:lnTo>
                  <a:pt x="0" y="0"/>
                </a:lnTo>
                <a:lnTo>
                  <a:pt x="0" y="549160"/>
                </a:lnTo>
                <a:lnTo>
                  <a:pt x="2762123" y="549160"/>
                </a:lnTo>
                <a:lnTo>
                  <a:pt x="2762123" y="0"/>
                </a:lnTo>
                <a:close/>
              </a:path>
            </a:pathLst>
          </a:custGeom>
          <a:solidFill>
            <a:srgbClr val="8BBE6D"/>
          </a:solidFill>
        </p:spPr>
        <p:txBody>
          <a:bodyPr wrap="square" lIns="0" tIns="0" rIns="0" bIns="0" rtlCol="0"/>
          <a:lstStyle/>
          <a:p>
            <a:endParaRPr/>
          </a:p>
        </p:txBody>
      </p:sp>
      <p:sp>
        <p:nvSpPr>
          <p:cNvPr id="39" name="object 39"/>
          <p:cNvSpPr/>
          <p:nvPr/>
        </p:nvSpPr>
        <p:spPr>
          <a:xfrm>
            <a:off x="506149" y="3631133"/>
            <a:ext cx="6177915" cy="0"/>
          </a:xfrm>
          <a:custGeom>
            <a:avLst/>
            <a:gdLst/>
            <a:ahLst/>
            <a:cxnLst/>
            <a:rect l="l" t="t" r="r" b="b"/>
            <a:pathLst>
              <a:path w="6177915">
                <a:moveTo>
                  <a:pt x="0" y="0"/>
                </a:moveTo>
                <a:lnTo>
                  <a:pt x="6177605" y="0"/>
                </a:lnTo>
              </a:path>
            </a:pathLst>
          </a:custGeom>
          <a:ln w="50800">
            <a:solidFill>
              <a:srgbClr val="FFFFFF"/>
            </a:solidFill>
          </a:ln>
        </p:spPr>
        <p:txBody>
          <a:bodyPr wrap="square" lIns="0" tIns="0" rIns="0" bIns="0" rtlCol="0"/>
          <a:lstStyle/>
          <a:p>
            <a:endParaRPr/>
          </a:p>
        </p:txBody>
      </p:sp>
      <p:sp>
        <p:nvSpPr>
          <p:cNvPr id="40" name="object 40"/>
          <p:cNvSpPr/>
          <p:nvPr/>
        </p:nvSpPr>
        <p:spPr>
          <a:xfrm>
            <a:off x="2625700" y="3218638"/>
            <a:ext cx="538480" cy="294005"/>
          </a:xfrm>
          <a:custGeom>
            <a:avLst/>
            <a:gdLst/>
            <a:ahLst/>
            <a:cxnLst/>
            <a:rect l="l" t="t" r="r" b="b"/>
            <a:pathLst>
              <a:path w="538480" h="294004">
                <a:moveTo>
                  <a:pt x="71488" y="182574"/>
                </a:moveTo>
                <a:lnTo>
                  <a:pt x="45948" y="182574"/>
                </a:lnTo>
                <a:lnTo>
                  <a:pt x="45948" y="293495"/>
                </a:lnTo>
                <a:lnTo>
                  <a:pt x="71488" y="293495"/>
                </a:lnTo>
                <a:lnTo>
                  <a:pt x="71488" y="182574"/>
                </a:lnTo>
                <a:close/>
              </a:path>
              <a:path w="538480" h="294004">
                <a:moveTo>
                  <a:pt x="109778" y="182574"/>
                </a:moveTo>
                <a:lnTo>
                  <a:pt x="84251" y="182574"/>
                </a:lnTo>
                <a:lnTo>
                  <a:pt x="84251" y="293495"/>
                </a:lnTo>
                <a:lnTo>
                  <a:pt x="109778" y="293495"/>
                </a:lnTo>
                <a:lnTo>
                  <a:pt x="109778" y="182574"/>
                </a:lnTo>
                <a:close/>
              </a:path>
              <a:path w="538480" h="294004">
                <a:moveTo>
                  <a:pt x="237439" y="39026"/>
                </a:moveTo>
                <a:lnTo>
                  <a:pt x="173608" y="39026"/>
                </a:lnTo>
                <a:lnTo>
                  <a:pt x="173608" y="293495"/>
                </a:lnTo>
                <a:lnTo>
                  <a:pt x="199135" y="293495"/>
                </a:lnTo>
                <a:lnTo>
                  <a:pt x="199135" y="143420"/>
                </a:lnTo>
                <a:lnTo>
                  <a:pt x="237439" y="143420"/>
                </a:lnTo>
                <a:lnTo>
                  <a:pt x="237439" y="39026"/>
                </a:lnTo>
                <a:close/>
              </a:path>
              <a:path w="538480" h="294004">
                <a:moveTo>
                  <a:pt x="237439" y="143420"/>
                </a:moveTo>
                <a:lnTo>
                  <a:pt x="211912" y="143420"/>
                </a:lnTo>
                <a:lnTo>
                  <a:pt x="211912" y="293495"/>
                </a:lnTo>
                <a:lnTo>
                  <a:pt x="237439" y="293495"/>
                </a:lnTo>
                <a:lnTo>
                  <a:pt x="237439" y="143420"/>
                </a:lnTo>
                <a:close/>
              </a:path>
              <a:path w="538480" h="294004">
                <a:moveTo>
                  <a:pt x="326796" y="182574"/>
                </a:moveTo>
                <a:lnTo>
                  <a:pt x="301269" y="182574"/>
                </a:lnTo>
                <a:lnTo>
                  <a:pt x="301269" y="293495"/>
                </a:lnTo>
                <a:lnTo>
                  <a:pt x="326796" y="293495"/>
                </a:lnTo>
                <a:lnTo>
                  <a:pt x="326796" y="182574"/>
                </a:lnTo>
                <a:close/>
              </a:path>
              <a:path w="538480" h="294004">
                <a:moveTo>
                  <a:pt x="365099" y="182574"/>
                </a:moveTo>
                <a:lnTo>
                  <a:pt x="339559" y="182574"/>
                </a:lnTo>
                <a:lnTo>
                  <a:pt x="339559" y="293495"/>
                </a:lnTo>
                <a:lnTo>
                  <a:pt x="365099" y="293495"/>
                </a:lnTo>
                <a:lnTo>
                  <a:pt x="365099" y="182574"/>
                </a:lnTo>
                <a:close/>
              </a:path>
              <a:path w="538480" h="294004">
                <a:moveTo>
                  <a:pt x="492747" y="39026"/>
                </a:moveTo>
                <a:lnTo>
                  <a:pt x="428917" y="39026"/>
                </a:lnTo>
                <a:lnTo>
                  <a:pt x="428917" y="293495"/>
                </a:lnTo>
                <a:lnTo>
                  <a:pt x="454456" y="293495"/>
                </a:lnTo>
                <a:lnTo>
                  <a:pt x="454456" y="143420"/>
                </a:lnTo>
                <a:lnTo>
                  <a:pt x="492747" y="143420"/>
                </a:lnTo>
                <a:lnTo>
                  <a:pt x="492747" y="39026"/>
                </a:lnTo>
                <a:close/>
              </a:path>
              <a:path w="538480" h="294004">
                <a:moveTo>
                  <a:pt x="492747" y="143420"/>
                </a:moveTo>
                <a:lnTo>
                  <a:pt x="467220" y="143420"/>
                </a:lnTo>
                <a:lnTo>
                  <a:pt x="467220" y="293495"/>
                </a:lnTo>
                <a:lnTo>
                  <a:pt x="492747" y="293495"/>
                </a:lnTo>
                <a:lnTo>
                  <a:pt x="492747" y="143420"/>
                </a:lnTo>
                <a:close/>
              </a:path>
              <a:path w="538480" h="294004">
                <a:moveTo>
                  <a:pt x="109778" y="39026"/>
                </a:moveTo>
                <a:lnTo>
                  <a:pt x="45948" y="39026"/>
                </a:lnTo>
                <a:lnTo>
                  <a:pt x="45948" y="85355"/>
                </a:lnTo>
                <a:lnTo>
                  <a:pt x="26809" y="182574"/>
                </a:lnTo>
                <a:lnTo>
                  <a:pt x="128930" y="182574"/>
                </a:lnTo>
                <a:lnTo>
                  <a:pt x="109778" y="85355"/>
                </a:lnTo>
                <a:lnTo>
                  <a:pt x="109778" y="39026"/>
                </a:lnTo>
                <a:close/>
              </a:path>
              <a:path w="538480" h="294004">
                <a:moveTo>
                  <a:pt x="365099" y="39026"/>
                </a:moveTo>
                <a:lnTo>
                  <a:pt x="301269" y="39026"/>
                </a:lnTo>
                <a:lnTo>
                  <a:pt x="301269" y="86003"/>
                </a:lnTo>
                <a:lnTo>
                  <a:pt x="282117" y="182574"/>
                </a:lnTo>
                <a:lnTo>
                  <a:pt x="384238" y="182574"/>
                </a:lnTo>
                <a:lnTo>
                  <a:pt x="365099" y="84695"/>
                </a:lnTo>
                <a:lnTo>
                  <a:pt x="365099" y="39026"/>
                </a:lnTo>
                <a:close/>
              </a:path>
              <a:path w="538480" h="294004">
                <a:moveTo>
                  <a:pt x="136403" y="39026"/>
                </a:moveTo>
                <a:lnTo>
                  <a:pt x="109778" y="39026"/>
                </a:lnTo>
                <a:lnTo>
                  <a:pt x="130213" y="132332"/>
                </a:lnTo>
                <a:lnTo>
                  <a:pt x="135318" y="136892"/>
                </a:lnTo>
                <a:lnTo>
                  <a:pt x="146799" y="136892"/>
                </a:lnTo>
                <a:lnTo>
                  <a:pt x="151904" y="132980"/>
                </a:lnTo>
                <a:lnTo>
                  <a:pt x="153187" y="126452"/>
                </a:lnTo>
                <a:lnTo>
                  <a:pt x="167969" y="63168"/>
                </a:lnTo>
                <a:lnTo>
                  <a:pt x="141693" y="63168"/>
                </a:lnTo>
                <a:lnTo>
                  <a:pt x="136403" y="39026"/>
                </a:lnTo>
                <a:close/>
              </a:path>
              <a:path w="538480" h="294004">
                <a:moveTo>
                  <a:pt x="264005" y="39026"/>
                </a:moveTo>
                <a:lnTo>
                  <a:pt x="237439" y="39026"/>
                </a:lnTo>
                <a:lnTo>
                  <a:pt x="256590" y="126452"/>
                </a:lnTo>
                <a:lnTo>
                  <a:pt x="257860" y="132332"/>
                </a:lnTo>
                <a:lnTo>
                  <a:pt x="262966" y="136892"/>
                </a:lnTo>
                <a:lnTo>
                  <a:pt x="275094" y="136892"/>
                </a:lnTo>
                <a:lnTo>
                  <a:pt x="280200" y="132980"/>
                </a:lnTo>
                <a:lnTo>
                  <a:pt x="281482" y="126452"/>
                </a:lnTo>
                <a:lnTo>
                  <a:pt x="295658" y="63816"/>
                </a:lnTo>
                <a:lnTo>
                  <a:pt x="269354" y="63816"/>
                </a:lnTo>
                <a:lnTo>
                  <a:pt x="264005" y="39026"/>
                </a:lnTo>
                <a:close/>
              </a:path>
              <a:path w="538480" h="294004">
                <a:moveTo>
                  <a:pt x="391661" y="39026"/>
                </a:moveTo>
                <a:lnTo>
                  <a:pt x="365099" y="39026"/>
                </a:lnTo>
                <a:lnTo>
                  <a:pt x="385521" y="132332"/>
                </a:lnTo>
                <a:lnTo>
                  <a:pt x="390626" y="136892"/>
                </a:lnTo>
                <a:lnTo>
                  <a:pt x="402755" y="136892"/>
                </a:lnTo>
                <a:lnTo>
                  <a:pt x="407860" y="132980"/>
                </a:lnTo>
                <a:lnTo>
                  <a:pt x="409778" y="126452"/>
                </a:lnTo>
                <a:lnTo>
                  <a:pt x="423490" y="63816"/>
                </a:lnTo>
                <a:lnTo>
                  <a:pt x="397002" y="63816"/>
                </a:lnTo>
                <a:lnTo>
                  <a:pt x="391661" y="39026"/>
                </a:lnTo>
                <a:close/>
              </a:path>
              <a:path w="538480" h="294004">
                <a:moveTo>
                  <a:pt x="519306" y="39026"/>
                </a:moveTo>
                <a:lnTo>
                  <a:pt x="492747" y="39026"/>
                </a:lnTo>
                <a:lnTo>
                  <a:pt x="511898" y="126452"/>
                </a:lnTo>
                <a:lnTo>
                  <a:pt x="513168" y="132332"/>
                </a:lnTo>
                <a:lnTo>
                  <a:pt x="518274" y="136892"/>
                </a:lnTo>
                <a:lnTo>
                  <a:pt x="527850" y="136892"/>
                </a:lnTo>
                <a:lnTo>
                  <a:pt x="529132" y="136244"/>
                </a:lnTo>
                <a:lnTo>
                  <a:pt x="534873" y="133641"/>
                </a:lnTo>
                <a:lnTo>
                  <a:pt x="538060" y="127113"/>
                </a:lnTo>
                <a:lnTo>
                  <a:pt x="536790" y="120585"/>
                </a:lnTo>
                <a:lnTo>
                  <a:pt x="519306" y="39026"/>
                </a:lnTo>
                <a:close/>
              </a:path>
              <a:path w="538480" h="294004">
                <a:moveTo>
                  <a:pt x="81617" y="0"/>
                </a:moveTo>
                <a:lnTo>
                  <a:pt x="42445" y="8568"/>
                </a:lnTo>
                <a:lnTo>
                  <a:pt x="1917" y="119937"/>
                </a:lnTo>
                <a:lnTo>
                  <a:pt x="0" y="127113"/>
                </a:lnTo>
                <a:lnTo>
                  <a:pt x="4470" y="134936"/>
                </a:lnTo>
                <a:lnTo>
                  <a:pt x="12128" y="136244"/>
                </a:lnTo>
                <a:lnTo>
                  <a:pt x="19786" y="136244"/>
                </a:lnTo>
                <a:lnTo>
                  <a:pt x="24891" y="132332"/>
                </a:lnTo>
                <a:lnTo>
                  <a:pt x="26809" y="125805"/>
                </a:lnTo>
                <a:lnTo>
                  <a:pt x="45948" y="39026"/>
                </a:lnTo>
                <a:lnTo>
                  <a:pt x="136403" y="39026"/>
                </a:lnTo>
                <a:lnTo>
                  <a:pt x="106888" y="5526"/>
                </a:lnTo>
                <a:lnTo>
                  <a:pt x="93294" y="1751"/>
                </a:lnTo>
                <a:lnTo>
                  <a:pt x="81617" y="0"/>
                </a:lnTo>
                <a:close/>
              </a:path>
              <a:path w="538480" h="294004">
                <a:moveTo>
                  <a:pt x="336924" y="0"/>
                </a:moveTo>
                <a:lnTo>
                  <a:pt x="297753" y="8568"/>
                </a:lnTo>
                <a:lnTo>
                  <a:pt x="269354" y="63168"/>
                </a:lnTo>
                <a:lnTo>
                  <a:pt x="269354" y="63816"/>
                </a:lnTo>
                <a:lnTo>
                  <a:pt x="295658" y="63816"/>
                </a:lnTo>
                <a:lnTo>
                  <a:pt x="301269" y="39026"/>
                </a:lnTo>
                <a:lnTo>
                  <a:pt x="391661" y="39026"/>
                </a:lnTo>
                <a:lnTo>
                  <a:pt x="362196" y="5526"/>
                </a:lnTo>
                <a:lnTo>
                  <a:pt x="348611" y="1751"/>
                </a:lnTo>
                <a:lnTo>
                  <a:pt x="336924" y="0"/>
                </a:lnTo>
                <a:close/>
              </a:path>
              <a:path w="538480" h="294004">
                <a:moveTo>
                  <a:pt x="464583" y="0"/>
                </a:moveTo>
                <a:lnTo>
                  <a:pt x="425413" y="8568"/>
                </a:lnTo>
                <a:lnTo>
                  <a:pt x="397002" y="63816"/>
                </a:lnTo>
                <a:lnTo>
                  <a:pt x="423490" y="63816"/>
                </a:lnTo>
                <a:lnTo>
                  <a:pt x="428917" y="39026"/>
                </a:lnTo>
                <a:lnTo>
                  <a:pt x="519306" y="39026"/>
                </a:lnTo>
                <a:lnTo>
                  <a:pt x="489853" y="5526"/>
                </a:lnTo>
                <a:lnTo>
                  <a:pt x="476263" y="1751"/>
                </a:lnTo>
                <a:lnTo>
                  <a:pt x="464583" y="0"/>
                </a:lnTo>
                <a:close/>
              </a:path>
              <a:path w="538480" h="294004">
                <a:moveTo>
                  <a:pt x="209276" y="0"/>
                </a:moveTo>
                <a:lnTo>
                  <a:pt x="170102" y="8568"/>
                </a:lnTo>
                <a:lnTo>
                  <a:pt x="141693" y="63168"/>
                </a:lnTo>
                <a:lnTo>
                  <a:pt x="167969" y="63168"/>
                </a:lnTo>
                <a:lnTo>
                  <a:pt x="173608" y="39026"/>
                </a:lnTo>
                <a:lnTo>
                  <a:pt x="264005" y="39026"/>
                </a:lnTo>
                <a:lnTo>
                  <a:pt x="234534" y="5526"/>
                </a:lnTo>
                <a:lnTo>
                  <a:pt x="220951" y="1751"/>
                </a:lnTo>
                <a:lnTo>
                  <a:pt x="209276" y="0"/>
                </a:lnTo>
                <a:close/>
              </a:path>
            </a:pathLst>
          </a:custGeom>
          <a:solidFill>
            <a:srgbClr val="FFFFFF"/>
          </a:solidFill>
        </p:spPr>
        <p:txBody>
          <a:bodyPr wrap="square" lIns="0" tIns="0" rIns="0" bIns="0" rtlCol="0"/>
          <a:lstStyle/>
          <a:p>
            <a:endParaRPr/>
          </a:p>
        </p:txBody>
      </p:sp>
      <p:sp>
        <p:nvSpPr>
          <p:cNvPr id="41" name="object 41"/>
          <p:cNvSpPr/>
          <p:nvPr/>
        </p:nvSpPr>
        <p:spPr>
          <a:xfrm>
            <a:off x="3054670" y="3148252"/>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42" name="object 42"/>
          <p:cNvSpPr/>
          <p:nvPr/>
        </p:nvSpPr>
        <p:spPr>
          <a:xfrm>
            <a:off x="2671702" y="3148252"/>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43" name="object 43"/>
          <p:cNvSpPr/>
          <p:nvPr/>
        </p:nvSpPr>
        <p:spPr>
          <a:xfrm>
            <a:off x="2927014" y="3148252"/>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44" name="object 44"/>
          <p:cNvSpPr/>
          <p:nvPr/>
        </p:nvSpPr>
        <p:spPr>
          <a:xfrm>
            <a:off x="2799358" y="3148252"/>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45" name="object 45"/>
          <p:cNvSpPr/>
          <p:nvPr/>
        </p:nvSpPr>
        <p:spPr>
          <a:xfrm>
            <a:off x="2673286" y="2586418"/>
            <a:ext cx="469836" cy="371627"/>
          </a:xfrm>
          <a:prstGeom prst="rect">
            <a:avLst/>
          </a:prstGeom>
          <a:blipFill>
            <a:blip r:embed="rId3" cstate="print"/>
            <a:stretch>
              <a:fillRect/>
            </a:stretch>
          </a:blipFill>
        </p:spPr>
        <p:txBody>
          <a:bodyPr wrap="square" lIns="0" tIns="0" rIns="0" bIns="0" rtlCol="0"/>
          <a:lstStyle/>
          <a:p>
            <a:endParaRPr/>
          </a:p>
        </p:txBody>
      </p:sp>
      <p:sp>
        <p:nvSpPr>
          <p:cNvPr id="46" name="object 46"/>
          <p:cNvSpPr txBox="1"/>
          <p:nvPr/>
        </p:nvSpPr>
        <p:spPr>
          <a:xfrm>
            <a:off x="538173" y="3781832"/>
            <a:ext cx="6135370" cy="1448435"/>
          </a:xfrm>
          <a:prstGeom prst="rect">
            <a:avLst/>
          </a:prstGeom>
        </p:spPr>
        <p:txBody>
          <a:bodyPr vert="horz" wrap="square" lIns="0" tIns="0" rIns="0" bIns="0" rtlCol="0">
            <a:spAutoFit/>
          </a:bodyPr>
          <a:lstStyle/>
          <a:p>
            <a:pPr marL="1212215">
              <a:lnSpc>
                <a:spcPct val="100000"/>
              </a:lnSpc>
            </a:pPr>
            <a:r>
              <a:rPr sz="1250" b="1" spc="-25" dirty="0">
                <a:solidFill>
                  <a:srgbClr val="575756"/>
                </a:solidFill>
                <a:latin typeface="Segoe UI"/>
                <a:cs typeface="Segoe UI"/>
              </a:rPr>
              <a:t>У</a:t>
            </a:r>
            <a:r>
              <a:rPr sz="1250" b="1" spc="-30" dirty="0">
                <a:solidFill>
                  <a:srgbClr val="575756"/>
                </a:solidFill>
                <a:latin typeface="Segoe UI"/>
                <a:cs typeface="Segoe UI"/>
              </a:rPr>
              <a:t>ч</a:t>
            </a:r>
            <a:r>
              <a:rPr sz="1250" b="1" spc="-25" dirty="0">
                <a:solidFill>
                  <a:srgbClr val="575756"/>
                </a:solidFill>
                <a:latin typeface="Segoe UI"/>
                <a:cs typeface="Segoe UI"/>
              </a:rPr>
              <a:t>асти</a:t>
            </a:r>
            <a:r>
              <a:rPr sz="1250" b="1" dirty="0">
                <a:solidFill>
                  <a:srgbClr val="575756"/>
                </a:solidFill>
                <a:latin typeface="Segoe UI"/>
                <a:cs typeface="Segoe UI"/>
              </a:rPr>
              <a:t>е</a:t>
            </a:r>
            <a:r>
              <a:rPr sz="1250" b="1" spc="-50" dirty="0">
                <a:solidFill>
                  <a:srgbClr val="575756"/>
                </a:solidFill>
                <a:latin typeface="Segoe UI"/>
                <a:cs typeface="Segoe UI"/>
              </a:rPr>
              <a:t> </a:t>
            </a:r>
            <a:r>
              <a:rPr sz="1250" b="1" spc="-25" dirty="0">
                <a:solidFill>
                  <a:srgbClr val="575756"/>
                </a:solidFill>
                <a:latin typeface="Segoe UI"/>
                <a:cs typeface="Segoe UI"/>
              </a:rPr>
              <a:t>с</a:t>
            </a:r>
            <a:r>
              <a:rPr sz="1250" b="1" spc="-10" dirty="0">
                <a:solidFill>
                  <a:srgbClr val="575756"/>
                </a:solidFill>
                <a:latin typeface="Segoe UI"/>
                <a:cs typeface="Segoe UI"/>
              </a:rPr>
              <a:t>т</a:t>
            </a:r>
            <a:r>
              <a:rPr sz="1250" b="1" spc="-80" dirty="0">
                <a:solidFill>
                  <a:srgbClr val="575756"/>
                </a:solidFill>
                <a:latin typeface="Segoe UI"/>
                <a:cs typeface="Segoe UI"/>
              </a:rPr>
              <a:t>у</a:t>
            </a:r>
            <a:r>
              <a:rPr sz="1250" b="1" spc="-25" dirty="0">
                <a:solidFill>
                  <a:srgbClr val="575756"/>
                </a:solidFill>
                <a:latin typeface="Segoe UI"/>
                <a:cs typeface="Segoe UI"/>
              </a:rPr>
              <a:t>ден</a:t>
            </a:r>
            <a:r>
              <a:rPr sz="1250" b="1" spc="-45" dirty="0">
                <a:solidFill>
                  <a:srgbClr val="575756"/>
                </a:solidFill>
                <a:latin typeface="Segoe UI"/>
                <a:cs typeface="Segoe UI"/>
              </a:rPr>
              <a:t>т</a:t>
            </a:r>
            <a:r>
              <a:rPr sz="1250" b="1" spc="-25" dirty="0">
                <a:solidFill>
                  <a:srgbClr val="575756"/>
                </a:solidFill>
                <a:latin typeface="Segoe UI"/>
                <a:cs typeface="Segoe UI"/>
              </a:rPr>
              <a:t>ов</a:t>
            </a:r>
            <a:endParaRPr sz="1250" dirty="0">
              <a:latin typeface="Segoe UI"/>
              <a:cs typeface="Segoe UI"/>
            </a:endParaRPr>
          </a:p>
          <a:p>
            <a:pPr marL="1212215" marR="95250">
              <a:lnSpc>
                <a:spcPct val="100000"/>
              </a:lnSpc>
            </a:pPr>
            <a:r>
              <a:rPr sz="1250" b="1" spc="-25" dirty="0">
                <a:solidFill>
                  <a:srgbClr val="575756"/>
                </a:solidFill>
                <a:latin typeface="Segoe UI"/>
                <a:cs typeface="Segoe UI"/>
              </a:rPr>
              <a:t>профессиональны</a:t>
            </a:r>
            <a:r>
              <a:rPr sz="1250" b="1" dirty="0">
                <a:solidFill>
                  <a:srgbClr val="575756"/>
                </a:solidFill>
                <a:latin typeface="Segoe UI"/>
                <a:cs typeface="Segoe UI"/>
              </a:rPr>
              <a:t>х</a:t>
            </a:r>
            <a:r>
              <a:rPr sz="1250" b="1" spc="-50" dirty="0">
                <a:solidFill>
                  <a:srgbClr val="575756"/>
                </a:solidFill>
                <a:latin typeface="Segoe UI"/>
                <a:cs typeface="Segoe UI"/>
              </a:rPr>
              <a:t> </a:t>
            </a:r>
            <a:r>
              <a:rPr sz="1250" b="1" spc="-25" dirty="0">
                <a:solidFill>
                  <a:srgbClr val="575756"/>
                </a:solidFill>
                <a:latin typeface="Segoe UI"/>
                <a:cs typeface="Segoe UI"/>
              </a:rPr>
              <a:t>об</a:t>
            </a:r>
            <a:r>
              <a:rPr sz="1250" b="1" spc="-40" dirty="0">
                <a:solidFill>
                  <a:srgbClr val="575756"/>
                </a:solidFill>
                <a:latin typeface="Segoe UI"/>
                <a:cs typeface="Segoe UI"/>
              </a:rPr>
              <a:t>р</a:t>
            </a:r>
            <a:r>
              <a:rPr sz="1250" b="1" spc="-25" dirty="0">
                <a:solidFill>
                  <a:srgbClr val="575756"/>
                </a:solidFill>
                <a:latin typeface="Segoe UI"/>
                <a:cs typeface="Segoe UI"/>
              </a:rPr>
              <a:t>азова</a:t>
            </a:r>
            <a:r>
              <a:rPr sz="1250" b="1" spc="-45" dirty="0">
                <a:solidFill>
                  <a:srgbClr val="575756"/>
                </a:solidFill>
                <a:latin typeface="Segoe UI"/>
                <a:cs typeface="Segoe UI"/>
              </a:rPr>
              <a:t>т</a:t>
            </a:r>
            <a:r>
              <a:rPr sz="1250" b="1" spc="-25" dirty="0">
                <a:solidFill>
                  <a:srgbClr val="575756"/>
                </a:solidFill>
                <a:latin typeface="Segoe UI"/>
                <a:cs typeface="Segoe UI"/>
              </a:rPr>
              <a:t>ельны</a:t>
            </a:r>
            <a:r>
              <a:rPr sz="1250" b="1" dirty="0">
                <a:solidFill>
                  <a:srgbClr val="575756"/>
                </a:solidFill>
                <a:latin typeface="Segoe UI"/>
                <a:cs typeface="Segoe UI"/>
              </a:rPr>
              <a:t>х</a:t>
            </a:r>
            <a:r>
              <a:rPr sz="1250" b="1" spc="-50" dirty="0">
                <a:solidFill>
                  <a:srgbClr val="575756"/>
                </a:solidFill>
                <a:latin typeface="Segoe UI"/>
                <a:cs typeface="Segoe UI"/>
              </a:rPr>
              <a:t> </a:t>
            </a:r>
            <a:r>
              <a:rPr sz="1250" b="1" spc="-25" dirty="0">
                <a:solidFill>
                  <a:srgbClr val="575756"/>
                </a:solidFill>
                <a:latin typeface="Segoe UI"/>
                <a:cs typeface="Segoe UI"/>
              </a:rPr>
              <a:t>ор</a:t>
            </a:r>
            <a:r>
              <a:rPr sz="1250" b="1" spc="-55" dirty="0">
                <a:solidFill>
                  <a:srgbClr val="575756"/>
                </a:solidFill>
                <a:latin typeface="Segoe UI"/>
                <a:cs typeface="Segoe UI"/>
              </a:rPr>
              <a:t>г</a:t>
            </a:r>
            <a:r>
              <a:rPr sz="1250" b="1" spc="-25" dirty="0">
                <a:solidFill>
                  <a:srgbClr val="575756"/>
                </a:solidFill>
                <a:latin typeface="Segoe UI"/>
                <a:cs typeface="Segoe UI"/>
              </a:rPr>
              <a:t>анизаций Ни</a:t>
            </a:r>
            <a:r>
              <a:rPr sz="1250" b="1" spc="-50" dirty="0">
                <a:solidFill>
                  <a:srgbClr val="575756"/>
                </a:solidFill>
                <a:latin typeface="Segoe UI"/>
                <a:cs typeface="Segoe UI"/>
              </a:rPr>
              <a:t>ж</a:t>
            </a:r>
            <a:r>
              <a:rPr sz="1250" b="1" spc="-25" dirty="0">
                <a:solidFill>
                  <a:srgbClr val="575756"/>
                </a:solidFill>
                <a:latin typeface="Segoe UI"/>
                <a:cs typeface="Segoe UI"/>
              </a:rPr>
              <a:t>е</a:t>
            </a:r>
            <a:r>
              <a:rPr sz="1250" b="1" spc="-45" dirty="0">
                <a:solidFill>
                  <a:srgbClr val="575756"/>
                </a:solidFill>
                <a:latin typeface="Segoe UI"/>
                <a:cs typeface="Segoe UI"/>
              </a:rPr>
              <a:t>г</a:t>
            </a:r>
            <a:r>
              <a:rPr sz="1250" b="1" spc="-25" dirty="0">
                <a:solidFill>
                  <a:srgbClr val="575756"/>
                </a:solidFill>
                <a:latin typeface="Segoe UI"/>
                <a:cs typeface="Segoe UI"/>
              </a:rPr>
              <a:t>ор</a:t>
            </a:r>
            <a:r>
              <a:rPr sz="1250" b="1" spc="-40" dirty="0">
                <a:solidFill>
                  <a:srgbClr val="575756"/>
                </a:solidFill>
                <a:latin typeface="Segoe UI"/>
                <a:cs typeface="Segoe UI"/>
              </a:rPr>
              <a:t>о</a:t>
            </a:r>
            <a:r>
              <a:rPr sz="1250" b="1" spc="-25" dirty="0">
                <a:solidFill>
                  <a:srgbClr val="575756"/>
                </a:solidFill>
                <a:latin typeface="Segoe UI"/>
                <a:cs typeface="Segoe UI"/>
              </a:rPr>
              <a:t>дс</a:t>
            </a:r>
            <a:r>
              <a:rPr sz="1250" b="1" spc="-45" dirty="0">
                <a:solidFill>
                  <a:srgbClr val="575756"/>
                </a:solidFill>
                <a:latin typeface="Segoe UI"/>
                <a:cs typeface="Segoe UI"/>
              </a:rPr>
              <a:t>к</a:t>
            </a:r>
            <a:r>
              <a:rPr sz="1250" b="1" spc="-25" dirty="0">
                <a:solidFill>
                  <a:srgbClr val="575756"/>
                </a:solidFill>
                <a:latin typeface="Segoe UI"/>
                <a:cs typeface="Segoe UI"/>
              </a:rPr>
              <a:t>о</a:t>
            </a:r>
            <a:r>
              <a:rPr sz="1250" b="1" dirty="0">
                <a:solidFill>
                  <a:srgbClr val="575756"/>
                </a:solidFill>
                <a:latin typeface="Segoe UI"/>
                <a:cs typeface="Segoe UI"/>
              </a:rPr>
              <a:t>й</a:t>
            </a:r>
            <a:r>
              <a:rPr sz="1250" b="1" spc="-50" dirty="0">
                <a:solidFill>
                  <a:srgbClr val="575756"/>
                </a:solidFill>
                <a:latin typeface="Segoe UI"/>
                <a:cs typeface="Segoe UI"/>
              </a:rPr>
              <a:t> </a:t>
            </a:r>
            <a:r>
              <a:rPr sz="1250" b="1" spc="-25" dirty="0">
                <a:solidFill>
                  <a:srgbClr val="575756"/>
                </a:solidFill>
                <a:latin typeface="Segoe UI"/>
                <a:cs typeface="Segoe UI"/>
              </a:rPr>
              <a:t>област</a:t>
            </a:r>
            <a:r>
              <a:rPr sz="1250" b="1" dirty="0">
                <a:solidFill>
                  <a:srgbClr val="575756"/>
                </a:solidFill>
                <a:latin typeface="Segoe UI"/>
                <a:cs typeface="Segoe UI"/>
              </a:rPr>
              <a:t>и</a:t>
            </a:r>
            <a:r>
              <a:rPr sz="1250" b="1" spc="-50" dirty="0">
                <a:solidFill>
                  <a:srgbClr val="575756"/>
                </a:solidFill>
                <a:latin typeface="Segoe UI"/>
                <a:cs typeface="Segoe UI"/>
              </a:rPr>
              <a:t> </a:t>
            </a:r>
            <a:r>
              <a:rPr sz="1250" b="1" dirty="0">
                <a:solidFill>
                  <a:srgbClr val="575756"/>
                </a:solidFill>
                <a:latin typeface="Segoe UI"/>
                <a:cs typeface="Segoe UI"/>
              </a:rPr>
              <a:t>в</a:t>
            </a:r>
            <a:r>
              <a:rPr sz="1250" b="1" spc="-50" dirty="0">
                <a:solidFill>
                  <a:srgbClr val="575756"/>
                </a:solidFill>
                <a:latin typeface="Segoe UI"/>
                <a:cs typeface="Segoe UI"/>
              </a:rPr>
              <a:t> </a:t>
            </a:r>
            <a:r>
              <a:rPr sz="1250" b="1" spc="-25" dirty="0">
                <a:solidFill>
                  <a:srgbClr val="575756"/>
                </a:solidFill>
                <a:latin typeface="Segoe UI"/>
                <a:cs typeface="Segoe UI"/>
              </a:rPr>
              <a:t>чемпионатно</a:t>
            </a:r>
            <a:r>
              <a:rPr sz="1250" b="1" dirty="0">
                <a:solidFill>
                  <a:srgbClr val="575756"/>
                </a:solidFill>
                <a:latin typeface="Segoe UI"/>
                <a:cs typeface="Segoe UI"/>
              </a:rPr>
              <a:t>м</a:t>
            </a:r>
            <a:r>
              <a:rPr sz="1250" b="1" spc="-50" dirty="0">
                <a:solidFill>
                  <a:srgbClr val="575756"/>
                </a:solidFill>
                <a:latin typeface="Segoe UI"/>
                <a:cs typeface="Segoe UI"/>
              </a:rPr>
              <a:t> </a:t>
            </a:r>
            <a:r>
              <a:rPr sz="1250" b="1" spc="-25" dirty="0">
                <a:solidFill>
                  <a:srgbClr val="575756"/>
                </a:solidFill>
                <a:latin typeface="Segoe UI"/>
                <a:cs typeface="Segoe UI"/>
              </a:rPr>
              <a:t>дви</a:t>
            </a:r>
            <a:r>
              <a:rPr sz="1250" b="1" spc="-50" dirty="0">
                <a:solidFill>
                  <a:srgbClr val="575756"/>
                </a:solidFill>
                <a:latin typeface="Segoe UI"/>
                <a:cs typeface="Segoe UI"/>
              </a:rPr>
              <a:t>ж</a:t>
            </a:r>
            <a:r>
              <a:rPr sz="1250" b="1" spc="-25" dirty="0">
                <a:solidFill>
                  <a:srgbClr val="575756"/>
                </a:solidFill>
                <a:latin typeface="Segoe UI"/>
                <a:cs typeface="Segoe UI"/>
              </a:rPr>
              <a:t>ени</a:t>
            </a:r>
            <a:r>
              <a:rPr sz="1250" b="1" dirty="0">
                <a:solidFill>
                  <a:srgbClr val="575756"/>
                </a:solidFill>
                <a:latin typeface="Segoe UI"/>
                <a:cs typeface="Segoe UI"/>
              </a:rPr>
              <a:t>и</a:t>
            </a:r>
            <a:r>
              <a:rPr sz="1250" b="1" spc="-50" dirty="0">
                <a:solidFill>
                  <a:srgbClr val="575756"/>
                </a:solidFill>
                <a:latin typeface="Segoe UI"/>
                <a:cs typeface="Segoe UI"/>
              </a:rPr>
              <a:t> </a:t>
            </a:r>
            <a:r>
              <a:rPr sz="1250" b="1" spc="-60" dirty="0">
                <a:solidFill>
                  <a:srgbClr val="575756"/>
                </a:solidFill>
                <a:latin typeface="Segoe UI"/>
                <a:cs typeface="Segoe UI"/>
              </a:rPr>
              <a:t>W</a:t>
            </a:r>
            <a:r>
              <a:rPr sz="1250" b="1" spc="-25" dirty="0">
                <a:solidFill>
                  <a:srgbClr val="575756"/>
                </a:solidFill>
                <a:latin typeface="Segoe UI"/>
                <a:cs typeface="Segoe UI"/>
              </a:rPr>
              <a:t>orld</a:t>
            </a:r>
            <a:r>
              <a:rPr sz="1250" b="1" spc="-30" dirty="0">
                <a:solidFill>
                  <a:srgbClr val="575756"/>
                </a:solidFill>
                <a:latin typeface="Segoe UI"/>
                <a:cs typeface="Segoe UI"/>
              </a:rPr>
              <a:t>S</a:t>
            </a:r>
            <a:r>
              <a:rPr sz="1250" b="1" spc="-25" dirty="0">
                <a:solidFill>
                  <a:srgbClr val="575756"/>
                </a:solidFill>
                <a:latin typeface="Segoe UI"/>
                <a:cs typeface="Segoe UI"/>
              </a:rPr>
              <a:t>kills</a:t>
            </a:r>
            <a:endParaRPr sz="1250" dirty="0">
              <a:latin typeface="Segoe UI"/>
              <a:cs typeface="Segoe UI"/>
            </a:endParaRPr>
          </a:p>
          <a:p>
            <a:pPr marL="12700" marR="5080" algn="just">
              <a:lnSpc>
                <a:spcPts val="1000"/>
              </a:lnSpc>
              <a:spcBef>
                <a:spcPts val="969"/>
              </a:spcBef>
            </a:pPr>
            <a:r>
              <a:rPr sz="900" spc="-35" dirty="0">
                <a:solidFill>
                  <a:srgbClr val="575756"/>
                </a:solidFill>
                <a:latin typeface="Segoe UI"/>
                <a:cs typeface="Segoe UI"/>
              </a:rPr>
              <a:t>W</a:t>
            </a:r>
            <a:r>
              <a:rPr sz="900" dirty="0">
                <a:solidFill>
                  <a:srgbClr val="575756"/>
                </a:solidFill>
                <a:latin typeface="Segoe UI"/>
                <a:cs typeface="Segoe UI"/>
              </a:rPr>
              <a:t>orldSkills</a:t>
            </a:r>
            <a:r>
              <a:rPr sz="900" spc="90" dirty="0">
                <a:solidFill>
                  <a:srgbClr val="575756"/>
                </a:solidFill>
                <a:latin typeface="Segoe UI"/>
                <a:cs typeface="Segoe UI"/>
              </a:rPr>
              <a:t> </a:t>
            </a:r>
            <a:r>
              <a:rPr sz="900" dirty="0">
                <a:solidFill>
                  <a:srgbClr val="575756"/>
                </a:solidFill>
                <a:latin typeface="Segoe UI"/>
                <a:cs typeface="Segoe UI"/>
              </a:rPr>
              <a:t>—</a:t>
            </a:r>
            <a:r>
              <a:rPr sz="900" spc="90" dirty="0">
                <a:solidFill>
                  <a:srgbClr val="575756"/>
                </a:solidFill>
                <a:latin typeface="Segoe UI"/>
                <a:cs typeface="Segoe UI"/>
              </a:rPr>
              <a:t> </a:t>
            </a:r>
            <a:r>
              <a:rPr sz="900" dirty="0">
                <a:solidFill>
                  <a:srgbClr val="575756"/>
                </a:solidFill>
                <a:latin typeface="Segoe UI"/>
                <a:cs typeface="Segoe UI"/>
              </a:rPr>
              <a:t>это</a:t>
            </a:r>
            <a:r>
              <a:rPr sz="900" spc="90" dirty="0">
                <a:solidFill>
                  <a:srgbClr val="575756"/>
                </a:solidFill>
                <a:latin typeface="Segoe UI"/>
                <a:cs typeface="Segoe UI"/>
              </a:rPr>
              <a:t> </a:t>
            </a:r>
            <a:r>
              <a:rPr sz="900" dirty="0">
                <a:solidFill>
                  <a:srgbClr val="575756"/>
                </a:solidFill>
                <a:latin typeface="Segoe UI"/>
                <a:cs typeface="Segoe UI"/>
              </a:rPr>
              <a:t>международное</a:t>
            </a:r>
            <a:r>
              <a:rPr sz="900" spc="90" dirty="0">
                <a:solidFill>
                  <a:srgbClr val="575756"/>
                </a:solidFill>
                <a:latin typeface="Segoe UI"/>
                <a:cs typeface="Segoe UI"/>
              </a:rPr>
              <a:t> </a:t>
            </a:r>
            <a:r>
              <a:rPr sz="900" dirty="0">
                <a:solidFill>
                  <a:srgbClr val="575756"/>
                </a:solidFill>
                <a:latin typeface="Segoe UI"/>
                <a:cs typeface="Segoe UI"/>
              </a:rPr>
              <a:t>движение,</a:t>
            </a:r>
            <a:r>
              <a:rPr sz="900" spc="90" dirty="0">
                <a:solidFill>
                  <a:srgbClr val="575756"/>
                </a:solidFill>
                <a:latin typeface="Segoe UI"/>
                <a:cs typeface="Segoe UI"/>
              </a:rPr>
              <a:t> </a:t>
            </a:r>
            <a:r>
              <a:rPr sz="900" dirty="0">
                <a:solidFill>
                  <a:srgbClr val="575756"/>
                </a:solidFill>
                <a:latin typeface="Segoe UI"/>
                <a:cs typeface="Segoe UI"/>
              </a:rPr>
              <a:t>основной</a:t>
            </a:r>
            <a:r>
              <a:rPr sz="900" spc="90" dirty="0">
                <a:solidFill>
                  <a:srgbClr val="575756"/>
                </a:solidFill>
                <a:latin typeface="Segoe UI"/>
                <a:cs typeface="Segoe UI"/>
              </a:rPr>
              <a:t> </a:t>
            </a:r>
            <a:r>
              <a:rPr sz="900" dirty="0">
                <a:solidFill>
                  <a:srgbClr val="575756"/>
                </a:solidFill>
                <a:latin typeface="Segoe UI"/>
                <a:cs typeface="Segoe UI"/>
              </a:rPr>
              <a:t>миссией</a:t>
            </a:r>
            <a:r>
              <a:rPr sz="900" spc="90" dirty="0">
                <a:solidFill>
                  <a:srgbClr val="575756"/>
                </a:solidFill>
                <a:latin typeface="Segoe UI"/>
                <a:cs typeface="Segoe UI"/>
              </a:rPr>
              <a:t> </a:t>
            </a:r>
            <a:r>
              <a:rPr sz="900" dirty="0">
                <a:solidFill>
                  <a:srgbClr val="575756"/>
                </a:solidFill>
                <a:latin typeface="Segoe UI"/>
                <a:cs typeface="Segoe UI"/>
              </a:rPr>
              <a:t>которого</a:t>
            </a:r>
            <a:r>
              <a:rPr sz="900" spc="90" dirty="0">
                <a:solidFill>
                  <a:srgbClr val="575756"/>
                </a:solidFill>
                <a:latin typeface="Segoe UI"/>
                <a:cs typeface="Segoe UI"/>
              </a:rPr>
              <a:t> </a:t>
            </a:r>
            <a:r>
              <a:rPr sz="900" dirty="0">
                <a:solidFill>
                  <a:srgbClr val="575756"/>
                </a:solidFill>
                <a:latin typeface="Segoe UI"/>
                <a:cs typeface="Segoe UI"/>
              </a:rPr>
              <a:t>является</a:t>
            </a:r>
            <a:r>
              <a:rPr sz="900" spc="90" dirty="0">
                <a:solidFill>
                  <a:srgbClr val="575756"/>
                </a:solidFill>
                <a:latin typeface="Segoe UI"/>
                <a:cs typeface="Segoe UI"/>
              </a:rPr>
              <a:t> </a:t>
            </a:r>
            <a:r>
              <a:rPr sz="900" dirty="0">
                <a:solidFill>
                  <a:srgbClr val="575756"/>
                </a:solidFill>
                <a:latin typeface="Segoe UI"/>
                <a:cs typeface="Segoe UI"/>
              </a:rPr>
              <a:t>создание</a:t>
            </a:r>
            <a:r>
              <a:rPr sz="900" spc="90" dirty="0">
                <a:solidFill>
                  <a:srgbClr val="575756"/>
                </a:solidFill>
                <a:latin typeface="Segoe UI"/>
                <a:cs typeface="Segoe UI"/>
              </a:rPr>
              <a:t> </a:t>
            </a:r>
            <a:r>
              <a:rPr sz="900" dirty="0">
                <a:solidFill>
                  <a:srgbClr val="575756"/>
                </a:solidFill>
                <a:latin typeface="Segoe UI"/>
                <a:cs typeface="Segoe UI"/>
              </a:rPr>
              <a:t>условий</a:t>
            </a:r>
            <a:r>
              <a:rPr sz="900" spc="90" dirty="0">
                <a:solidFill>
                  <a:srgbClr val="575756"/>
                </a:solidFill>
                <a:latin typeface="Segoe UI"/>
                <a:cs typeface="Segoe UI"/>
              </a:rPr>
              <a:t> </a:t>
            </a:r>
            <a:r>
              <a:rPr sz="900" dirty="0">
                <a:solidFill>
                  <a:srgbClr val="575756"/>
                </a:solidFill>
                <a:latin typeface="Segoe UI"/>
                <a:cs typeface="Segoe UI"/>
              </a:rPr>
              <a:t>для</a:t>
            </a:r>
            <a:r>
              <a:rPr sz="900" spc="90" dirty="0">
                <a:solidFill>
                  <a:srgbClr val="575756"/>
                </a:solidFill>
                <a:latin typeface="Segoe UI"/>
                <a:cs typeface="Segoe UI"/>
              </a:rPr>
              <a:t> </a:t>
            </a:r>
            <a:r>
              <a:rPr sz="900" dirty="0">
                <a:solidFill>
                  <a:srgbClr val="575756"/>
                </a:solidFill>
                <a:latin typeface="Segoe UI"/>
                <a:cs typeface="Segoe UI"/>
              </a:rPr>
              <a:t>людей, которые</a:t>
            </a:r>
            <a:r>
              <a:rPr sz="900" spc="-40" dirty="0">
                <a:solidFill>
                  <a:srgbClr val="575756"/>
                </a:solidFill>
                <a:latin typeface="Segoe UI"/>
                <a:cs typeface="Segoe UI"/>
              </a:rPr>
              <a:t> </a:t>
            </a:r>
            <a:r>
              <a:rPr sz="900" dirty="0">
                <a:solidFill>
                  <a:srgbClr val="575756"/>
                </a:solidFill>
                <a:latin typeface="Segoe UI"/>
                <a:cs typeface="Segoe UI"/>
              </a:rPr>
              <a:t>стремятся</a:t>
            </a:r>
            <a:r>
              <a:rPr sz="900" spc="-40" dirty="0">
                <a:solidFill>
                  <a:srgbClr val="575756"/>
                </a:solidFill>
                <a:latin typeface="Segoe UI"/>
                <a:cs typeface="Segoe UI"/>
              </a:rPr>
              <a:t> </a:t>
            </a:r>
            <a:r>
              <a:rPr sz="900" dirty="0">
                <a:solidFill>
                  <a:srgbClr val="575756"/>
                </a:solidFill>
                <a:latin typeface="Segoe UI"/>
                <a:cs typeface="Segoe UI"/>
              </a:rPr>
              <a:t>к</a:t>
            </a:r>
            <a:r>
              <a:rPr sz="900" spc="-40" dirty="0">
                <a:solidFill>
                  <a:srgbClr val="575756"/>
                </a:solidFill>
                <a:latin typeface="Segoe UI"/>
                <a:cs typeface="Segoe UI"/>
              </a:rPr>
              <a:t> </a:t>
            </a:r>
            <a:r>
              <a:rPr sz="900" dirty="0">
                <a:solidFill>
                  <a:srgbClr val="575756"/>
                </a:solidFill>
                <a:latin typeface="Segoe UI"/>
                <a:cs typeface="Segoe UI"/>
              </a:rPr>
              <a:t>профессиональной</a:t>
            </a:r>
            <a:r>
              <a:rPr sz="900" spc="-40" dirty="0">
                <a:solidFill>
                  <a:srgbClr val="575756"/>
                </a:solidFill>
                <a:latin typeface="Segoe UI"/>
                <a:cs typeface="Segoe UI"/>
              </a:rPr>
              <a:t> </a:t>
            </a:r>
            <a:r>
              <a:rPr sz="900" dirty="0">
                <a:solidFill>
                  <a:srgbClr val="575756"/>
                </a:solidFill>
                <a:latin typeface="Segoe UI"/>
                <a:cs typeface="Segoe UI"/>
              </a:rPr>
              <a:t>самореализации.</a:t>
            </a:r>
            <a:r>
              <a:rPr sz="900" spc="-45" dirty="0">
                <a:solidFill>
                  <a:srgbClr val="575756"/>
                </a:solidFill>
                <a:latin typeface="Segoe UI"/>
                <a:cs typeface="Segoe UI"/>
              </a:rPr>
              <a:t> </a:t>
            </a:r>
            <a:r>
              <a:rPr sz="900" dirty="0">
                <a:solidFill>
                  <a:srgbClr val="575756"/>
                </a:solidFill>
                <a:latin typeface="Segoe UI"/>
                <a:cs typeface="Segoe UI"/>
              </a:rPr>
              <a:t>Движение</a:t>
            </a:r>
            <a:r>
              <a:rPr sz="900" spc="-40" dirty="0">
                <a:solidFill>
                  <a:srgbClr val="575756"/>
                </a:solidFill>
                <a:latin typeface="Segoe UI"/>
                <a:cs typeface="Segoe UI"/>
              </a:rPr>
              <a:t> </a:t>
            </a:r>
            <a:r>
              <a:rPr sz="900" spc="-35" dirty="0">
                <a:solidFill>
                  <a:srgbClr val="575756"/>
                </a:solidFill>
                <a:latin typeface="Segoe UI"/>
                <a:cs typeface="Segoe UI"/>
              </a:rPr>
              <a:t>W</a:t>
            </a:r>
            <a:r>
              <a:rPr sz="900" dirty="0">
                <a:solidFill>
                  <a:srgbClr val="575756"/>
                </a:solidFill>
                <a:latin typeface="Segoe UI"/>
                <a:cs typeface="Segoe UI"/>
              </a:rPr>
              <a:t>orldSkills</a:t>
            </a:r>
            <a:r>
              <a:rPr sz="900" spc="-40" dirty="0">
                <a:solidFill>
                  <a:srgbClr val="575756"/>
                </a:solidFill>
                <a:latin typeface="Segoe UI"/>
                <a:cs typeface="Segoe UI"/>
              </a:rPr>
              <a:t> </a:t>
            </a:r>
            <a:r>
              <a:rPr sz="900" dirty="0">
                <a:solidFill>
                  <a:srgbClr val="575756"/>
                </a:solidFill>
                <a:latin typeface="Segoe UI"/>
                <a:cs typeface="Segoe UI"/>
              </a:rPr>
              <a:t>—</a:t>
            </a:r>
            <a:r>
              <a:rPr sz="900" spc="-40" dirty="0">
                <a:solidFill>
                  <a:srgbClr val="575756"/>
                </a:solidFill>
                <a:latin typeface="Segoe UI"/>
                <a:cs typeface="Segoe UI"/>
              </a:rPr>
              <a:t> </a:t>
            </a:r>
            <a:r>
              <a:rPr sz="900" dirty="0">
                <a:solidFill>
                  <a:srgbClr val="575756"/>
                </a:solidFill>
                <a:latin typeface="Segoe UI"/>
                <a:cs typeface="Segoe UI"/>
              </a:rPr>
              <a:t>это</a:t>
            </a:r>
            <a:r>
              <a:rPr sz="900" spc="-40" dirty="0">
                <a:solidFill>
                  <a:srgbClr val="575756"/>
                </a:solidFill>
                <a:latin typeface="Segoe UI"/>
                <a:cs typeface="Segoe UI"/>
              </a:rPr>
              <a:t> </a:t>
            </a:r>
            <a:r>
              <a:rPr sz="900" dirty="0">
                <a:solidFill>
                  <a:srgbClr val="575756"/>
                </a:solidFill>
                <a:latin typeface="Segoe UI"/>
                <a:cs typeface="Segoe UI"/>
              </a:rPr>
              <a:t>чемпионаты</a:t>
            </a:r>
            <a:r>
              <a:rPr sz="900" spc="-40" dirty="0">
                <a:solidFill>
                  <a:srgbClr val="575756"/>
                </a:solidFill>
                <a:latin typeface="Segoe UI"/>
                <a:cs typeface="Segoe UI"/>
              </a:rPr>
              <a:t> </a:t>
            </a:r>
            <a:r>
              <a:rPr sz="900" dirty="0">
                <a:solidFill>
                  <a:srgbClr val="575756"/>
                </a:solidFill>
                <a:latin typeface="Segoe UI"/>
                <a:cs typeface="Segoe UI"/>
              </a:rPr>
              <a:t>профессиональ- ного </a:t>
            </a:r>
            <a:r>
              <a:rPr sz="900" spc="-105" dirty="0">
                <a:solidFill>
                  <a:srgbClr val="575756"/>
                </a:solidFill>
                <a:latin typeface="Segoe UI"/>
                <a:cs typeface="Segoe UI"/>
              </a:rPr>
              <a:t> </a:t>
            </a:r>
            <a:r>
              <a:rPr sz="900" dirty="0">
                <a:solidFill>
                  <a:srgbClr val="575756"/>
                </a:solidFill>
                <a:latin typeface="Segoe UI"/>
                <a:cs typeface="Segoe UI"/>
              </a:rPr>
              <a:t>мастерства </a:t>
            </a:r>
            <a:r>
              <a:rPr sz="900" spc="-105" dirty="0">
                <a:solidFill>
                  <a:srgbClr val="575756"/>
                </a:solidFill>
                <a:latin typeface="Segoe UI"/>
                <a:cs typeface="Segoe UI"/>
              </a:rPr>
              <a:t> </a:t>
            </a:r>
            <a:r>
              <a:rPr sz="900" dirty="0">
                <a:solidFill>
                  <a:srgbClr val="575756"/>
                </a:solidFill>
                <a:latin typeface="Segoe UI"/>
                <a:cs typeface="Segoe UI"/>
              </a:rPr>
              <a:t>разного </a:t>
            </a:r>
            <a:r>
              <a:rPr sz="900" spc="-105" dirty="0">
                <a:solidFill>
                  <a:srgbClr val="575756"/>
                </a:solidFill>
                <a:latin typeface="Segoe UI"/>
                <a:cs typeface="Segoe UI"/>
              </a:rPr>
              <a:t> </a:t>
            </a:r>
            <a:r>
              <a:rPr sz="900" dirty="0">
                <a:solidFill>
                  <a:srgbClr val="575756"/>
                </a:solidFill>
                <a:latin typeface="Segoe UI"/>
                <a:cs typeface="Segoe UI"/>
              </a:rPr>
              <a:t>уро</a:t>
            </a:r>
            <a:r>
              <a:rPr sz="900" spc="-5" dirty="0">
                <a:solidFill>
                  <a:srgbClr val="575756"/>
                </a:solidFill>
                <a:latin typeface="Segoe UI"/>
                <a:cs typeface="Segoe UI"/>
              </a:rPr>
              <a:t>в</a:t>
            </a:r>
            <a:r>
              <a:rPr sz="900" dirty="0">
                <a:solidFill>
                  <a:srgbClr val="575756"/>
                </a:solidFill>
                <a:latin typeface="Segoe UI"/>
                <a:cs typeface="Segoe UI"/>
              </a:rPr>
              <a:t>ня: </a:t>
            </a:r>
            <a:r>
              <a:rPr sz="900" spc="-105" dirty="0">
                <a:solidFill>
                  <a:srgbClr val="575756"/>
                </a:solidFill>
                <a:latin typeface="Segoe UI"/>
                <a:cs typeface="Segoe UI"/>
              </a:rPr>
              <a:t> </a:t>
            </a:r>
            <a:r>
              <a:rPr sz="900" dirty="0">
                <a:solidFill>
                  <a:srgbClr val="575756"/>
                </a:solidFill>
                <a:latin typeface="Segoe UI"/>
                <a:cs typeface="Segoe UI"/>
              </a:rPr>
              <a:t>от </a:t>
            </a:r>
            <a:r>
              <a:rPr sz="900" spc="-105" dirty="0">
                <a:solidFill>
                  <a:srgbClr val="575756"/>
                </a:solidFill>
                <a:latin typeface="Segoe UI"/>
                <a:cs typeface="Segoe UI"/>
              </a:rPr>
              <a:t> </a:t>
            </a:r>
            <a:r>
              <a:rPr sz="900" dirty="0">
                <a:solidFill>
                  <a:srgbClr val="575756"/>
                </a:solidFill>
                <a:latin typeface="Segoe UI"/>
                <a:cs typeface="Segoe UI"/>
              </a:rPr>
              <a:t>регионального, </a:t>
            </a:r>
            <a:r>
              <a:rPr sz="900" spc="-105" dirty="0">
                <a:solidFill>
                  <a:srgbClr val="575756"/>
                </a:solidFill>
                <a:latin typeface="Segoe UI"/>
                <a:cs typeface="Segoe UI"/>
              </a:rPr>
              <a:t> </a:t>
            </a:r>
            <a:r>
              <a:rPr sz="900" dirty="0">
                <a:solidFill>
                  <a:srgbClr val="575756"/>
                </a:solidFill>
                <a:latin typeface="Segoe UI"/>
                <a:cs typeface="Segoe UI"/>
              </a:rPr>
              <a:t>отборочного </a:t>
            </a:r>
            <a:r>
              <a:rPr sz="900" spc="-105" dirty="0">
                <a:solidFill>
                  <a:srgbClr val="575756"/>
                </a:solidFill>
                <a:latin typeface="Segoe UI"/>
                <a:cs typeface="Segoe UI"/>
              </a:rPr>
              <a:t> </a:t>
            </a:r>
            <a:r>
              <a:rPr sz="900" dirty="0">
                <a:solidFill>
                  <a:srgbClr val="575756"/>
                </a:solidFill>
                <a:latin typeface="Segoe UI"/>
                <a:cs typeface="Segoe UI"/>
              </a:rPr>
              <a:t>соревнования </a:t>
            </a:r>
            <a:r>
              <a:rPr sz="900" spc="-105" dirty="0">
                <a:solidFill>
                  <a:srgbClr val="575756"/>
                </a:solidFill>
                <a:latin typeface="Segoe UI"/>
                <a:cs typeface="Segoe UI"/>
              </a:rPr>
              <a:t> </a:t>
            </a:r>
            <a:r>
              <a:rPr sz="900" dirty="0">
                <a:solidFill>
                  <a:srgbClr val="575756"/>
                </a:solidFill>
                <a:latin typeface="Segoe UI"/>
                <a:cs typeface="Segoe UI"/>
              </a:rPr>
              <a:t>до </a:t>
            </a:r>
            <a:r>
              <a:rPr sz="900" spc="-105" dirty="0">
                <a:solidFill>
                  <a:srgbClr val="575756"/>
                </a:solidFill>
                <a:latin typeface="Segoe UI"/>
                <a:cs typeface="Segoe UI"/>
              </a:rPr>
              <a:t> </a:t>
            </a:r>
            <a:r>
              <a:rPr sz="900" dirty="0">
                <a:solidFill>
                  <a:srgbClr val="575756"/>
                </a:solidFill>
                <a:latin typeface="Segoe UI"/>
                <a:cs typeface="Segoe UI"/>
              </a:rPr>
              <a:t>национального </a:t>
            </a:r>
            <a:r>
              <a:rPr sz="900" spc="-105" dirty="0">
                <a:solidFill>
                  <a:srgbClr val="575756"/>
                </a:solidFill>
                <a:latin typeface="Segoe UI"/>
                <a:cs typeface="Segoe UI"/>
              </a:rPr>
              <a:t> </a:t>
            </a:r>
            <a:r>
              <a:rPr sz="900" dirty="0">
                <a:solidFill>
                  <a:srgbClr val="575756"/>
                </a:solidFill>
                <a:latin typeface="Segoe UI"/>
                <a:cs typeface="Segoe UI"/>
              </a:rPr>
              <a:t>чемпионата. Соревнования</a:t>
            </a:r>
            <a:r>
              <a:rPr sz="900" spc="40" dirty="0">
                <a:solidFill>
                  <a:srgbClr val="575756"/>
                </a:solidFill>
                <a:latin typeface="Segoe UI"/>
                <a:cs typeface="Segoe UI"/>
              </a:rPr>
              <a:t> </a:t>
            </a:r>
            <a:r>
              <a:rPr sz="900" dirty="0">
                <a:solidFill>
                  <a:srgbClr val="575756"/>
                </a:solidFill>
                <a:latin typeface="Segoe UI"/>
                <a:cs typeface="Segoe UI"/>
              </a:rPr>
              <a:t>в</a:t>
            </a:r>
            <a:r>
              <a:rPr sz="900" spc="40" dirty="0">
                <a:solidFill>
                  <a:srgbClr val="575756"/>
                </a:solidFill>
                <a:latin typeface="Segoe UI"/>
                <a:cs typeface="Segoe UI"/>
              </a:rPr>
              <a:t> </a:t>
            </a:r>
            <a:r>
              <a:rPr sz="900" dirty="0">
                <a:solidFill>
                  <a:srgbClr val="575756"/>
                </a:solidFill>
                <a:latin typeface="Segoe UI"/>
                <a:cs typeface="Segoe UI"/>
              </a:rPr>
              <a:t>рамках</a:t>
            </a:r>
            <a:r>
              <a:rPr sz="900" spc="40" dirty="0">
                <a:solidFill>
                  <a:srgbClr val="575756"/>
                </a:solidFill>
                <a:latin typeface="Segoe UI"/>
                <a:cs typeface="Segoe UI"/>
              </a:rPr>
              <a:t> </a:t>
            </a:r>
            <a:r>
              <a:rPr sz="900" dirty="0">
                <a:solidFill>
                  <a:srgbClr val="575756"/>
                </a:solidFill>
                <a:latin typeface="Segoe UI"/>
                <a:cs typeface="Segoe UI"/>
              </a:rPr>
              <a:t>чемпионатов</a:t>
            </a:r>
            <a:r>
              <a:rPr sz="900" spc="45" dirty="0">
                <a:solidFill>
                  <a:srgbClr val="575756"/>
                </a:solidFill>
                <a:latin typeface="Segoe UI"/>
                <a:cs typeface="Segoe UI"/>
              </a:rPr>
              <a:t> </a:t>
            </a:r>
            <a:r>
              <a:rPr sz="900" dirty="0">
                <a:solidFill>
                  <a:srgbClr val="575756"/>
                </a:solidFill>
                <a:latin typeface="Segoe UI"/>
                <a:cs typeface="Segoe UI"/>
              </a:rPr>
              <a:t>проводятся</a:t>
            </a:r>
            <a:r>
              <a:rPr sz="900" spc="40" dirty="0">
                <a:solidFill>
                  <a:srgbClr val="575756"/>
                </a:solidFill>
                <a:latin typeface="Segoe UI"/>
                <a:cs typeface="Segoe UI"/>
              </a:rPr>
              <a:t> </a:t>
            </a:r>
            <a:r>
              <a:rPr sz="900" dirty="0">
                <a:solidFill>
                  <a:srgbClr val="575756"/>
                </a:solidFill>
                <a:latin typeface="Segoe UI"/>
                <a:cs typeface="Segoe UI"/>
              </a:rPr>
              <a:t>по</a:t>
            </a:r>
            <a:r>
              <a:rPr sz="900" spc="45" dirty="0">
                <a:solidFill>
                  <a:srgbClr val="575756"/>
                </a:solidFill>
                <a:latin typeface="Segoe UI"/>
                <a:cs typeface="Segoe UI"/>
              </a:rPr>
              <a:t> </a:t>
            </a:r>
            <a:r>
              <a:rPr sz="900" dirty="0">
                <a:solidFill>
                  <a:srgbClr val="575756"/>
                </a:solidFill>
                <a:latin typeface="Segoe UI"/>
                <a:cs typeface="Segoe UI"/>
              </a:rPr>
              <a:t>компетенциям,</a:t>
            </a:r>
            <a:r>
              <a:rPr sz="900" spc="45" dirty="0">
                <a:solidFill>
                  <a:srgbClr val="575756"/>
                </a:solidFill>
                <a:latin typeface="Segoe UI"/>
                <a:cs typeface="Segoe UI"/>
              </a:rPr>
              <a:t> </a:t>
            </a:r>
            <a:r>
              <a:rPr sz="900" dirty="0">
                <a:solidFill>
                  <a:srgbClr val="575756"/>
                </a:solidFill>
                <a:latin typeface="Segoe UI"/>
                <a:cs typeface="Segoe UI"/>
              </a:rPr>
              <a:t>которые</a:t>
            </a:r>
            <a:r>
              <a:rPr sz="900" spc="45" dirty="0">
                <a:solidFill>
                  <a:srgbClr val="575756"/>
                </a:solidFill>
                <a:latin typeface="Segoe UI"/>
                <a:cs typeface="Segoe UI"/>
              </a:rPr>
              <a:t> </a:t>
            </a:r>
            <a:r>
              <a:rPr sz="900" dirty="0">
                <a:solidFill>
                  <a:srgbClr val="575756"/>
                </a:solidFill>
                <a:latin typeface="Segoe UI"/>
                <a:cs typeface="Segoe UI"/>
              </a:rPr>
              <a:t>являются</a:t>
            </a:r>
            <a:r>
              <a:rPr sz="900" spc="40" dirty="0">
                <a:solidFill>
                  <a:srgbClr val="575756"/>
                </a:solidFill>
                <a:latin typeface="Segoe UI"/>
                <a:cs typeface="Segoe UI"/>
              </a:rPr>
              <a:t> </a:t>
            </a:r>
            <a:r>
              <a:rPr sz="900" dirty="0">
                <a:solidFill>
                  <a:srgbClr val="575756"/>
                </a:solidFill>
                <a:latin typeface="Segoe UI"/>
                <a:cs typeface="Segoe UI"/>
              </a:rPr>
              <a:t>состязательными</a:t>
            </a:r>
            <a:r>
              <a:rPr sz="900" spc="45" dirty="0">
                <a:solidFill>
                  <a:srgbClr val="575756"/>
                </a:solidFill>
                <a:latin typeface="Segoe UI"/>
                <a:cs typeface="Segoe UI"/>
              </a:rPr>
              <a:t> </a:t>
            </a:r>
            <a:r>
              <a:rPr sz="900" dirty="0">
                <a:solidFill>
                  <a:srgbClr val="575756"/>
                </a:solidFill>
                <a:latin typeface="Segoe UI"/>
                <a:cs typeface="Segoe UI"/>
              </a:rPr>
              <a:t>сферами для</a:t>
            </a:r>
            <a:r>
              <a:rPr sz="900" spc="-45" dirty="0">
                <a:solidFill>
                  <a:srgbClr val="575756"/>
                </a:solidFill>
                <a:latin typeface="Segoe UI"/>
                <a:cs typeface="Segoe UI"/>
              </a:rPr>
              <a:t> </a:t>
            </a:r>
            <a:r>
              <a:rPr sz="900" dirty="0">
                <a:solidFill>
                  <a:srgbClr val="575756"/>
                </a:solidFill>
                <a:latin typeface="Segoe UI"/>
                <a:cs typeface="Segoe UI"/>
              </a:rPr>
              <a:t>выявления</a:t>
            </a:r>
            <a:r>
              <a:rPr sz="900" spc="-45" dirty="0">
                <a:solidFill>
                  <a:srgbClr val="575756"/>
                </a:solidFill>
                <a:latin typeface="Segoe UI"/>
                <a:cs typeface="Segoe UI"/>
              </a:rPr>
              <a:t> </a:t>
            </a:r>
            <a:r>
              <a:rPr sz="900" dirty="0">
                <a:solidFill>
                  <a:srgbClr val="575756"/>
                </a:solidFill>
                <a:latin typeface="Segoe UI"/>
                <a:cs typeface="Segoe UI"/>
              </a:rPr>
              <a:t>способности</a:t>
            </a:r>
            <a:r>
              <a:rPr sz="900" spc="-45" dirty="0">
                <a:solidFill>
                  <a:srgbClr val="575756"/>
                </a:solidFill>
                <a:latin typeface="Segoe UI"/>
                <a:cs typeface="Segoe UI"/>
              </a:rPr>
              <a:t> </a:t>
            </a:r>
            <a:r>
              <a:rPr sz="900" dirty="0">
                <a:solidFill>
                  <a:srgbClr val="575756"/>
                </a:solidFill>
                <a:latin typeface="Segoe UI"/>
                <a:cs typeface="Segoe UI"/>
              </a:rPr>
              <a:t>участника</a:t>
            </a:r>
            <a:r>
              <a:rPr sz="900" spc="-45" dirty="0">
                <a:solidFill>
                  <a:srgbClr val="575756"/>
                </a:solidFill>
                <a:latin typeface="Segoe UI"/>
                <a:cs typeface="Segoe UI"/>
              </a:rPr>
              <a:t> </a:t>
            </a:r>
            <a:r>
              <a:rPr sz="900" dirty="0">
                <a:solidFill>
                  <a:srgbClr val="575756"/>
                </a:solidFill>
                <a:latin typeface="Segoe UI"/>
                <a:cs typeface="Segoe UI"/>
              </a:rPr>
              <a:t>работать</a:t>
            </a:r>
            <a:r>
              <a:rPr sz="900" spc="-45" dirty="0">
                <a:solidFill>
                  <a:srgbClr val="575756"/>
                </a:solidFill>
                <a:latin typeface="Segoe UI"/>
                <a:cs typeface="Segoe UI"/>
              </a:rPr>
              <a:t> </a:t>
            </a:r>
            <a:r>
              <a:rPr sz="900" dirty="0">
                <a:solidFill>
                  <a:srgbClr val="575756"/>
                </a:solidFill>
                <a:latin typeface="Segoe UI"/>
                <a:cs typeface="Segoe UI"/>
              </a:rPr>
              <a:t>на</a:t>
            </a:r>
            <a:r>
              <a:rPr sz="900" spc="-45" dirty="0">
                <a:solidFill>
                  <a:srgbClr val="575756"/>
                </a:solidFill>
                <a:latin typeface="Segoe UI"/>
                <a:cs typeface="Segoe UI"/>
              </a:rPr>
              <a:t> </a:t>
            </a:r>
            <a:r>
              <a:rPr sz="900" dirty="0">
                <a:solidFill>
                  <a:srgbClr val="575756"/>
                </a:solidFill>
                <a:latin typeface="Segoe UI"/>
                <a:cs typeface="Segoe UI"/>
              </a:rPr>
              <a:t>основе</a:t>
            </a:r>
            <a:r>
              <a:rPr sz="900" spc="-45" dirty="0">
                <a:solidFill>
                  <a:srgbClr val="575756"/>
                </a:solidFill>
                <a:latin typeface="Segoe UI"/>
                <a:cs typeface="Segoe UI"/>
              </a:rPr>
              <a:t> </a:t>
            </a:r>
            <a:r>
              <a:rPr sz="900" dirty="0">
                <a:solidFill>
                  <a:srgbClr val="575756"/>
                </a:solidFill>
                <a:latin typeface="Segoe UI"/>
                <a:cs typeface="Segoe UI"/>
              </a:rPr>
              <a:t>умений,</a:t>
            </a:r>
            <a:r>
              <a:rPr sz="900" spc="-45" dirty="0">
                <a:solidFill>
                  <a:srgbClr val="575756"/>
                </a:solidFill>
                <a:latin typeface="Segoe UI"/>
                <a:cs typeface="Segoe UI"/>
              </a:rPr>
              <a:t> </a:t>
            </a:r>
            <a:r>
              <a:rPr sz="900" dirty="0">
                <a:solidFill>
                  <a:srgbClr val="575756"/>
                </a:solidFill>
                <a:latin typeface="Segoe UI"/>
                <a:cs typeface="Segoe UI"/>
              </a:rPr>
              <a:t>знаний</a:t>
            </a:r>
            <a:r>
              <a:rPr sz="900" spc="-45" dirty="0">
                <a:solidFill>
                  <a:srgbClr val="575756"/>
                </a:solidFill>
                <a:latin typeface="Segoe UI"/>
                <a:cs typeface="Segoe UI"/>
              </a:rPr>
              <a:t> </a:t>
            </a:r>
            <a:r>
              <a:rPr sz="900" dirty="0">
                <a:solidFill>
                  <a:srgbClr val="575756"/>
                </a:solidFill>
                <a:latin typeface="Segoe UI"/>
                <a:cs typeface="Segoe UI"/>
              </a:rPr>
              <a:t>и</a:t>
            </a:r>
            <a:r>
              <a:rPr sz="900" spc="-45" dirty="0">
                <a:solidFill>
                  <a:srgbClr val="575756"/>
                </a:solidFill>
                <a:latin typeface="Segoe UI"/>
                <a:cs typeface="Segoe UI"/>
              </a:rPr>
              <a:t> </a:t>
            </a:r>
            <a:r>
              <a:rPr sz="900" dirty="0">
                <a:solidFill>
                  <a:srgbClr val="575756"/>
                </a:solidFill>
                <a:latin typeface="Segoe UI"/>
                <a:cs typeface="Segoe UI"/>
              </a:rPr>
              <a:t>опыта</a:t>
            </a:r>
            <a:r>
              <a:rPr sz="900" spc="-45" dirty="0">
                <a:solidFill>
                  <a:srgbClr val="575756"/>
                </a:solidFill>
                <a:latin typeface="Segoe UI"/>
                <a:cs typeface="Segoe UI"/>
              </a:rPr>
              <a:t> </a:t>
            </a:r>
            <a:r>
              <a:rPr sz="900" dirty="0">
                <a:solidFill>
                  <a:srgbClr val="575756"/>
                </a:solidFill>
                <a:latin typeface="Segoe UI"/>
                <a:cs typeface="Segoe UI"/>
              </a:rPr>
              <a:t>при</a:t>
            </a:r>
            <a:r>
              <a:rPr sz="900" spc="-45" dirty="0">
                <a:solidFill>
                  <a:srgbClr val="575756"/>
                </a:solidFill>
                <a:latin typeface="Segoe UI"/>
                <a:cs typeface="Segoe UI"/>
              </a:rPr>
              <a:t> </a:t>
            </a:r>
            <a:r>
              <a:rPr sz="900" dirty="0">
                <a:solidFill>
                  <a:srgbClr val="575756"/>
                </a:solidFill>
                <a:latin typeface="Segoe UI"/>
                <a:cs typeface="Segoe UI"/>
              </a:rPr>
              <a:t>решении</a:t>
            </a:r>
            <a:r>
              <a:rPr sz="900" spc="-45" dirty="0">
                <a:solidFill>
                  <a:srgbClr val="575756"/>
                </a:solidFill>
                <a:latin typeface="Segoe UI"/>
                <a:cs typeface="Segoe UI"/>
              </a:rPr>
              <a:t> </a:t>
            </a:r>
            <a:r>
              <a:rPr sz="900" dirty="0">
                <a:solidFill>
                  <a:srgbClr val="575756"/>
                </a:solidFill>
                <a:latin typeface="Segoe UI"/>
                <a:cs typeface="Segoe UI"/>
              </a:rPr>
              <a:t>конкурсной</a:t>
            </a:r>
            <a:r>
              <a:rPr sz="900" spc="-45" dirty="0">
                <a:solidFill>
                  <a:srgbClr val="575756"/>
                </a:solidFill>
                <a:latin typeface="Segoe UI"/>
                <a:cs typeface="Segoe UI"/>
              </a:rPr>
              <a:t> </a:t>
            </a:r>
            <a:r>
              <a:rPr sz="900" dirty="0">
                <a:solidFill>
                  <a:srgbClr val="575756"/>
                </a:solidFill>
                <a:latin typeface="Segoe UI"/>
                <a:cs typeface="Segoe UI"/>
              </a:rPr>
              <a:t>задачи и в профессиональной деятельности</a:t>
            </a:r>
            <a:endParaRPr sz="900" dirty="0">
              <a:latin typeface="Segoe UI"/>
              <a:cs typeface="Segoe UI"/>
            </a:endParaRPr>
          </a:p>
        </p:txBody>
      </p:sp>
      <p:sp>
        <p:nvSpPr>
          <p:cNvPr id="47" name="object 47"/>
          <p:cNvSpPr/>
          <p:nvPr/>
        </p:nvSpPr>
        <p:spPr>
          <a:xfrm>
            <a:off x="531545" y="5434038"/>
            <a:ext cx="2762250" cy="549275"/>
          </a:xfrm>
          <a:custGeom>
            <a:avLst/>
            <a:gdLst/>
            <a:ahLst/>
            <a:cxnLst/>
            <a:rect l="l" t="t" r="r" b="b"/>
            <a:pathLst>
              <a:path w="2762250" h="549275">
                <a:moveTo>
                  <a:pt x="2762123" y="0"/>
                </a:moveTo>
                <a:lnTo>
                  <a:pt x="0" y="0"/>
                </a:lnTo>
                <a:lnTo>
                  <a:pt x="0" y="549160"/>
                </a:lnTo>
                <a:lnTo>
                  <a:pt x="2762123" y="549160"/>
                </a:lnTo>
                <a:lnTo>
                  <a:pt x="2762123" y="0"/>
                </a:lnTo>
                <a:close/>
              </a:path>
            </a:pathLst>
          </a:custGeom>
          <a:solidFill>
            <a:srgbClr val="F6A86D"/>
          </a:solidFill>
        </p:spPr>
        <p:txBody>
          <a:bodyPr wrap="square" lIns="0" tIns="0" rIns="0" bIns="0" rtlCol="0"/>
          <a:lstStyle/>
          <a:p>
            <a:endParaRPr/>
          </a:p>
        </p:txBody>
      </p:sp>
      <p:sp>
        <p:nvSpPr>
          <p:cNvPr id="48" name="object 48"/>
          <p:cNvSpPr/>
          <p:nvPr/>
        </p:nvSpPr>
        <p:spPr>
          <a:xfrm>
            <a:off x="506149" y="5434036"/>
            <a:ext cx="6176010" cy="0"/>
          </a:xfrm>
          <a:custGeom>
            <a:avLst/>
            <a:gdLst/>
            <a:ahLst/>
            <a:cxnLst/>
            <a:rect l="l" t="t" r="r" b="b"/>
            <a:pathLst>
              <a:path w="6176009">
                <a:moveTo>
                  <a:pt x="0" y="0"/>
                </a:moveTo>
                <a:lnTo>
                  <a:pt x="6175805" y="0"/>
                </a:lnTo>
              </a:path>
            </a:pathLst>
          </a:custGeom>
          <a:ln w="50800">
            <a:solidFill>
              <a:srgbClr val="FFFFFF"/>
            </a:solidFill>
          </a:ln>
        </p:spPr>
        <p:txBody>
          <a:bodyPr wrap="square" lIns="0" tIns="0" rIns="0" bIns="0" rtlCol="0"/>
          <a:lstStyle/>
          <a:p>
            <a:endParaRPr/>
          </a:p>
        </p:txBody>
      </p:sp>
      <p:sp>
        <p:nvSpPr>
          <p:cNvPr id="49" name="object 49"/>
          <p:cNvSpPr/>
          <p:nvPr/>
        </p:nvSpPr>
        <p:spPr>
          <a:xfrm>
            <a:off x="506149" y="5983199"/>
            <a:ext cx="6176010" cy="0"/>
          </a:xfrm>
          <a:custGeom>
            <a:avLst/>
            <a:gdLst/>
            <a:ahLst/>
            <a:cxnLst/>
            <a:rect l="l" t="t" r="r" b="b"/>
            <a:pathLst>
              <a:path w="6176009">
                <a:moveTo>
                  <a:pt x="0" y="0"/>
                </a:moveTo>
                <a:lnTo>
                  <a:pt x="6175805" y="0"/>
                </a:lnTo>
              </a:path>
            </a:pathLst>
          </a:custGeom>
          <a:ln w="50800">
            <a:solidFill>
              <a:srgbClr val="FFFFFF"/>
            </a:solidFill>
          </a:ln>
        </p:spPr>
        <p:txBody>
          <a:bodyPr wrap="square" lIns="0" tIns="0" rIns="0" bIns="0" rtlCol="0"/>
          <a:lstStyle/>
          <a:p>
            <a:endParaRPr/>
          </a:p>
        </p:txBody>
      </p:sp>
      <p:sp>
        <p:nvSpPr>
          <p:cNvPr id="50" name="object 50"/>
          <p:cNvSpPr/>
          <p:nvPr/>
        </p:nvSpPr>
        <p:spPr>
          <a:xfrm>
            <a:off x="2625700" y="6171983"/>
            <a:ext cx="538480" cy="294005"/>
          </a:xfrm>
          <a:custGeom>
            <a:avLst/>
            <a:gdLst/>
            <a:ahLst/>
            <a:cxnLst/>
            <a:rect l="l" t="t" r="r" b="b"/>
            <a:pathLst>
              <a:path w="538480" h="294004">
                <a:moveTo>
                  <a:pt x="71488" y="182574"/>
                </a:moveTo>
                <a:lnTo>
                  <a:pt x="45948" y="182574"/>
                </a:lnTo>
                <a:lnTo>
                  <a:pt x="45948" y="293495"/>
                </a:lnTo>
                <a:lnTo>
                  <a:pt x="71488" y="293495"/>
                </a:lnTo>
                <a:lnTo>
                  <a:pt x="71488" y="182574"/>
                </a:lnTo>
                <a:close/>
              </a:path>
              <a:path w="538480" h="294004">
                <a:moveTo>
                  <a:pt x="109778" y="182574"/>
                </a:moveTo>
                <a:lnTo>
                  <a:pt x="84251" y="182574"/>
                </a:lnTo>
                <a:lnTo>
                  <a:pt x="84251" y="293495"/>
                </a:lnTo>
                <a:lnTo>
                  <a:pt x="109778" y="293495"/>
                </a:lnTo>
                <a:lnTo>
                  <a:pt x="109778" y="182574"/>
                </a:lnTo>
                <a:close/>
              </a:path>
              <a:path w="538480" h="294004">
                <a:moveTo>
                  <a:pt x="237439" y="39026"/>
                </a:moveTo>
                <a:lnTo>
                  <a:pt x="173608" y="39026"/>
                </a:lnTo>
                <a:lnTo>
                  <a:pt x="173608" y="293495"/>
                </a:lnTo>
                <a:lnTo>
                  <a:pt x="199135" y="293495"/>
                </a:lnTo>
                <a:lnTo>
                  <a:pt x="199135" y="143420"/>
                </a:lnTo>
                <a:lnTo>
                  <a:pt x="237439" y="143420"/>
                </a:lnTo>
                <a:lnTo>
                  <a:pt x="237439" y="39026"/>
                </a:lnTo>
                <a:close/>
              </a:path>
              <a:path w="538480" h="294004">
                <a:moveTo>
                  <a:pt x="237439" y="143420"/>
                </a:moveTo>
                <a:lnTo>
                  <a:pt x="211912" y="143420"/>
                </a:lnTo>
                <a:lnTo>
                  <a:pt x="211912" y="293495"/>
                </a:lnTo>
                <a:lnTo>
                  <a:pt x="237439" y="293495"/>
                </a:lnTo>
                <a:lnTo>
                  <a:pt x="237439" y="143420"/>
                </a:lnTo>
                <a:close/>
              </a:path>
              <a:path w="538480" h="294004">
                <a:moveTo>
                  <a:pt x="326796" y="182574"/>
                </a:moveTo>
                <a:lnTo>
                  <a:pt x="301269" y="182574"/>
                </a:lnTo>
                <a:lnTo>
                  <a:pt x="301269" y="293495"/>
                </a:lnTo>
                <a:lnTo>
                  <a:pt x="326796" y="293495"/>
                </a:lnTo>
                <a:lnTo>
                  <a:pt x="326796" y="182574"/>
                </a:lnTo>
                <a:close/>
              </a:path>
              <a:path w="538480" h="294004">
                <a:moveTo>
                  <a:pt x="365099" y="182574"/>
                </a:moveTo>
                <a:lnTo>
                  <a:pt x="339559" y="182574"/>
                </a:lnTo>
                <a:lnTo>
                  <a:pt x="339559" y="293495"/>
                </a:lnTo>
                <a:lnTo>
                  <a:pt x="365099" y="293495"/>
                </a:lnTo>
                <a:lnTo>
                  <a:pt x="365099" y="182574"/>
                </a:lnTo>
                <a:close/>
              </a:path>
              <a:path w="538480" h="294004">
                <a:moveTo>
                  <a:pt x="492747" y="39026"/>
                </a:moveTo>
                <a:lnTo>
                  <a:pt x="428917" y="39026"/>
                </a:lnTo>
                <a:lnTo>
                  <a:pt x="428917" y="293495"/>
                </a:lnTo>
                <a:lnTo>
                  <a:pt x="454456" y="293495"/>
                </a:lnTo>
                <a:lnTo>
                  <a:pt x="454456" y="143420"/>
                </a:lnTo>
                <a:lnTo>
                  <a:pt x="492747" y="143420"/>
                </a:lnTo>
                <a:lnTo>
                  <a:pt x="492747" y="39026"/>
                </a:lnTo>
                <a:close/>
              </a:path>
              <a:path w="538480" h="294004">
                <a:moveTo>
                  <a:pt x="492747" y="143420"/>
                </a:moveTo>
                <a:lnTo>
                  <a:pt x="467220" y="143420"/>
                </a:lnTo>
                <a:lnTo>
                  <a:pt x="467220" y="293495"/>
                </a:lnTo>
                <a:lnTo>
                  <a:pt x="492747" y="293495"/>
                </a:lnTo>
                <a:lnTo>
                  <a:pt x="492747" y="143420"/>
                </a:lnTo>
                <a:close/>
              </a:path>
              <a:path w="538480" h="294004">
                <a:moveTo>
                  <a:pt x="109778" y="39026"/>
                </a:moveTo>
                <a:lnTo>
                  <a:pt x="45948" y="39026"/>
                </a:lnTo>
                <a:lnTo>
                  <a:pt x="45948" y="85355"/>
                </a:lnTo>
                <a:lnTo>
                  <a:pt x="26809" y="182574"/>
                </a:lnTo>
                <a:lnTo>
                  <a:pt x="128930" y="182574"/>
                </a:lnTo>
                <a:lnTo>
                  <a:pt x="109778" y="85355"/>
                </a:lnTo>
                <a:lnTo>
                  <a:pt x="109778" y="39026"/>
                </a:lnTo>
                <a:close/>
              </a:path>
              <a:path w="538480" h="294004">
                <a:moveTo>
                  <a:pt x="365099" y="39026"/>
                </a:moveTo>
                <a:lnTo>
                  <a:pt x="301269" y="39026"/>
                </a:lnTo>
                <a:lnTo>
                  <a:pt x="301269" y="86003"/>
                </a:lnTo>
                <a:lnTo>
                  <a:pt x="282117" y="182574"/>
                </a:lnTo>
                <a:lnTo>
                  <a:pt x="384238" y="182574"/>
                </a:lnTo>
                <a:lnTo>
                  <a:pt x="365099" y="84695"/>
                </a:lnTo>
                <a:lnTo>
                  <a:pt x="365099" y="39026"/>
                </a:lnTo>
                <a:close/>
              </a:path>
              <a:path w="538480" h="294004">
                <a:moveTo>
                  <a:pt x="136403" y="39026"/>
                </a:moveTo>
                <a:lnTo>
                  <a:pt x="109778" y="39026"/>
                </a:lnTo>
                <a:lnTo>
                  <a:pt x="130213" y="132332"/>
                </a:lnTo>
                <a:lnTo>
                  <a:pt x="135318" y="136892"/>
                </a:lnTo>
                <a:lnTo>
                  <a:pt x="146799" y="136892"/>
                </a:lnTo>
                <a:lnTo>
                  <a:pt x="151904" y="132980"/>
                </a:lnTo>
                <a:lnTo>
                  <a:pt x="153187" y="126452"/>
                </a:lnTo>
                <a:lnTo>
                  <a:pt x="167969" y="63168"/>
                </a:lnTo>
                <a:lnTo>
                  <a:pt x="141693" y="63168"/>
                </a:lnTo>
                <a:lnTo>
                  <a:pt x="136403" y="39026"/>
                </a:lnTo>
                <a:close/>
              </a:path>
              <a:path w="538480" h="294004">
                <a:moveTo>
                  <a:pt x="264005" y="39026"/>
                </a:moveTo>
                <a:lnTo>
                  <a:pt x="237439" y="39026"/>
                </a:lnTo>
                <a:lnTo>
                  <a:pt x="256590" y="126452"/>
                </a:lnTo>
                <a:lnTo>
                  <a:pt x="257860" y="132332"/>
                </a:lnTo>
                <a:lnTo>
                  <a:pt x="262966" y="136892"/>
                </a:lnTo>
                <a:lnTo>
                  <a:pt x="275094" y="136892"/>
                </a:lnTo>
                <a:lnTo>
                  <a:pt x="280200" y="132980"/>
                </a:lnTo>
                <a:lnTo>
                  <a:pt x="281482" y="126452"/>
                </a:lnTo>
                <a:lnTo>
                  <a:pt x="295658" y="63816"/>
                </a:lnTo>
                <a:lnTo>
                  <a:pt x="269354" y="63816"/>
                </a:lnTo>
                <a:lnTo>
                  <a:pt x="264005" y="39026"/>
                </a:lnTo>
                <a:close/>
              </a:path>
              <a:path w="538480" h="294004">
                <a:moveTo>
                  <a:pt x="391661" y="39026"/>
                </a:moveTo>
                <a:lnTo>
                  <a:pt x="365099" y="39026"/>
                </a:lnTo>
                <a:lnTo>
                  <a:pt x="385521" y="132332"/>
                </a:lnTo>
                <a:lnTo>
                  <a:pt x="390626" y="136892"/>
                </a:lnTo>
                <a:lnTo>
                  <a:pt x="402755" y="136892"/>
                </a:lnTo>
                <a:lnTo>
                  <a:pt x="407860" y="132980"/>
                </a:lnTo>
                <a:lnTo>
                  <a:pt x="409778" y="126452"/>
                </a:lnTo>
                <a:lnTo>
                  <a:pt x="423490" y="63816"/>
                </a:lnTo>
                <a:lnTo>
                  <a:pt x="397002" y="63816"/>
                </a:lnTo>
                <a:lnTo>
                  <a:pt x="391661" y="39026"/>
                </a:lnTo>
                <a:close/>
              </a:path>
              <a:path w="538480" h="294004">
                <a:moveTo>
                  <a:pt x="519306" y="39026"/>
                </a:moveTo>
                <a:lnTo>
                  <a:pt x="492747" y="39026"/>
                </a:lnTo>
                <a:lnTo>
                  <a:pt x="511898" y="126452"/>
                </a:lnTo>
                <a:lnTo>
                  <a:pt x="513168" y="132332"/>
                </a:lnTo>
                <a:lnTo>
                  <a:pt x="518274" y="136892"/>
                </a:lnTo>
                <a:lnTo>
                  <a:pt x="527850" y="136892"/>
                </a:lnTo>
                <a:lnTo>
                  <a:pt x="529132" y="136244"/>
                </a:lnTo>
                <a:lnTo>
                  <a:pt x="534873" y="133641"/>
                </a:lnTo>
                <a:lnTo>
                  <a:pt x="538060" y="127113"/>
                </a:lnTo>
                <a:lnTo>
                  <a:pt x="536790" y="120585"/>
                </a:lnTo>
                <a:lnTo>
                  <a:pt x="519306" y="39026"/>
                </a:lnTo>
                <a:close/>
              </a:path>
              <a:path w="538480" h="294004">
                <a:moveTo>
                  <a:pt x="81617" y="0"/>
                </a:moveTo>
                <a:lnTo>
                  <a:pt x="42445" y="8568"/>
                </a:lnTo>
                <a:lnTo>
                  <a:pt x="1917" y="119937"/>
                </a:lnTo>
                <a:lnTo>
                  <a:pt x="0" y="127113"/>
                </a:lnTo>
                <a:lnTo>
                  <a:pt x="4470" y="134936"/>
                </a:lnTo>
                <a:lnTo>
                  <a:pt x="12128" y="136244"/>
                </a:lnTo>
                <a:lnTo>
                  <a:pt x="19786" y="136244"/>
                </a:lnTo>
                <a:lnTo>
                  <a:pt x="24891" y="132332"/>
                </a:lnTo>
                <a:lnTo>
                  <a:pt x="26809" y="125805"/>
                </a:lnTo>
                <a:lnTo>
                  <a:pt x="45948" y="39026"/>
                </a:lnTo>
                <a:lnTo>
                  <a:pt x="136403" y="39026"/>
                </a:lnTo>
                <a:lnTo>
                  <a:pt x="106888" y="5526"/>
                </a:lnTo>
                <a:lnTo>
                  <a:pt x="93294" y="1751"/>
                </a:lnTo>
                <a:lnTo>
                  <a:pt x="81617" y="0"/>
                </a:lnTo>
                <a:close/>
              </a:path>
              <a:path w="538480" h="294004">
                <a:moveTo>
                  <a:pt x="336924" y="0"/>
                </a:moveTo>
                <a:lnTo>
                  <a:pt x="297753" y="8568"/>
                </a:lnTo>
                <a:lnTo>
                  <a:pt x="269354" y="63168"/>
                </a:lnTo>
                <a:lnTo>
                  <a:pt x="269354" y="63816"/>
                </a:lnTo>
                <a:lnTo>
                  <a:pt x="295658" y="63816"/>
                </a:lnTo>
                <a:lnTo>
                  <a:pt x="301269" y="39026"/>
                </a:lnTo>
                <a:lnTo>
                  <a:pt x="391661" y="39026"/>
                </a:lnTo>
                <a:lnTo>
                  <a:pt x="362196" y="5526"/>
                </a:lnTo>
                <a:lnTo>
                  <a:pt x="348611" y="1751"/>
                </a:lnTo>
                <a:lnTo>
                  <a:pt x="336924" y="0"/>
                </a:lnTo>
                <a:close/>
              </a:path>
              <a:path w="538480" h="294004">
                <a:moveTo>
                  <a:pt x="464583" y="0"/>
                </a:moveTo>
                <a:lnTo>
                  <a:pt x="425413" y="8568"/>
                </a:lnTo>
                <a:lnTo>
                  <a:pt x="397002" y="63816"/>
                </a:lnTo>
                <a:lnTo>
                  <a:pt x="423490" y="63816"/>
                </a:lnTo>
                <a:lnTo>
                  <a:pt x="428917" y="39026"/>
                </a:lnTo>
                <a:lnTo>
                  <a:pt x="519306" y="39026"/>
                </a:lnTo>
                <a:lnTo>
                  <a:pt x="489853" y="5526"/>
                </a:lnTo>
                <a:lnTo>
                  <a:pt x="476263" y="1751"/>
                </a:lnTo>
                <a:lnTo>
                  <a:pt x="464583" y="0"/>
                </a:lnTo>
                <a:close/>
              </a:path>
              <a:path w="538480" h="294004">
                <a:moveTo>
                  <a:pt x="209276" y="0"/>
                </a:moveTo>
                <a:lnTo>
                  <a:pt x="170102" y="8568"/>
                </a:lnTo>
                <a:lnTo>
                  <a:pt x="141693" y="63168"/>
                </a:lnTo>
                <a:lnTo>
                  <a:pt x="167969" y="63168"/>
                </a:lnTo>
                <a:lnTo>
                  <a:pt x="173608" y="39026"/>
                </a:lnTo>
                <a:lnTo>
                  <a:pt x="264005" y="39026"/>
                </a:lnTo>
                <a:lnTo>
                  <a:pt x="234534" y="5526"/>
                </a:lnTo>
                <a:lnTo>
                  <a:pt x="220951" y="1751"/>
                </a:lnTo>
                <a:lnTo>
                  <a:pt x="209276" y="0"/>
                </a:lnTo>
                <a:close/>
              </a:path>
            </a:pathLst>
          </a:custGeom>
          <a:solidFill>
            <a:srgbClr val="FFFFFF"/>
          </a:solidFill>
        </p:spPr>
        <p:txBody>
          <a:bodyPr wrap="square" lIns="0" tIns="0" rIns="0" bIns="0" rtlCol="0"/>
          <a:lstStyle/>
          <a:p>
            <a:endParaRPr/>
          </a:p>
        </p:txBody>
      </p:sp>
      <p:sp>
        <p:nvSpPr>
          <p:cNvPr id="51" name="object 51"/>
          <p:cNvSpPr/>
          <p:nvPr/>
        </p:nvSpPr>
        <p:spPr>
          <a:xfrm>
            <a:off x="3054670" y="6101597"/>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52" name="object 52"/>
          <p:cNvSpPr/>
          <p:nvPr/>
        </p:nvSpPr>
        <p:spPr>
          <a:xfrm>
            <a:off x="2671702" y="6101597"/>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53" name="object 53"/>
          <p:cNvSpPr/>
          <p:nvPr/>
        </p:nvSpPr>
        <p:spPr>
          <a:xfrm>
            <a:off x="2927014" y="6101597"/>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54" name="object 54"/>
          <p:cNvSpPr/>
          <p:nvPr/>
        </p:nvSpPr>
        <p:spPr>
          <a:xfrm>
            <a:off x="2799358" y="6101597"/>
            <a:ext cx="64135" cy="62865"/>
          </a:xfrm>
          <a:custGeom>
            <a:avLst/>
            <a:gdLst/>
            <a:ahLst/>
            <a:cxnLst/>
            <a:rect l="l" t="t" r="r" b="b"/>
            <a:pathLst>
              <a:path w="64135" h="62864">
                <a:moveTo>
                  <a:pt x="22278" y="0"/>
                </a:moveTo>
                <a:lnTo>
                  <a:pt x="10742" y="6839"/>
                </a:lnTo>
                <a:lnTo>
                  <a:pt x="2882" y="18194"/>
                </a:lnTo>
                <a:lnTo>
                  <a:pt x="0" y="32956"/>
                </a:lnTo>
                <a:lnTo>
                  <a:pt x="3154" y="44984"/>
                </a:lnTo>
                <a:lnTo>
                  <a:pt x="11061" y="54628"/>
                </a:lnTo>
                <a:lnTo>
                  <a:pt x="23507" y="60846"/>
                </a:lnTo>
                <a:lnTo>
                  <a:pt x="40278" y="62597"/>
                </a:lnTo>
                <a:lnTo>
                  <a:pt x="52391" y="56101"/>
                </a:lnTo>
                <a:lnTo>
                  <a:pt x="60697" y="45126"/>
                </a:lnTo>
                <a:lnTo>
                  <a:pt x="63779" y="31116"/>
                </a:lnTo>
                <a:lnTo>
                  <a:pt x="63652" y="28195"/>
                </a:lnTo>
                <a:lnTo>
                  <a:pt x="60184" y="16565"/>
                </a:lnTo>
                <a:lnTo>
                  <a:pt x="52060" y="7319"/>
                </a:lnTo>
                <a:lnTo>
                  <a:pt x="39389" y="1462"/>
                </a:lnTo>
                <a:lnTo>
                  <a:pt x="22278" y="0"/>
                </a:lnTo>
                <a:close/>
              </a:path>
            </a:pathLst>
          </a:custGeom>
          <a:solidFill>
            <a:srgbClr val="FFFFFF"/>
          </a:solidFill>
        </p:spPr>
        <p:txBody>
          <a:bodyPr wrap="square" lIns="0" tIns="0" rIns="0" bIns="0" rtlCol="0"/>
          <a:lstStyle/>
          <a:p>
            <a:endParaRPr/>
          </a:p>
        </p:txBody>
      </p:sp>
      <p:sp>
        <p:nvSpPr>
          <p:cNvPr id="55" name="object 55"/>
          <p:cNvSpPr/>
          <p:nvPr/>
        </p:nvSpPr>
        <p:spPr>
          <a:xfrm>
            <a:off x="550875" y="3764750"/>
            <a:ext cx="1048511" cy="626275"/>
          </a:xfrm>
          <a:prstGeom prst="rect">
            <a:avLst/>
          </a:prstGeom>
          <a:blipFill>
            <a:blip r:embed="rId4" cstate="print"/>
            <a:stretch>
              <a:fillRect/>
            </a:stretch>
          </a:blipFill>
        </p:spPr>
        <p:txBody>
          <a:bodyPr wrap="square" lIns="0" tIns="0" rIns="0" bIns="0" rtlCol="0"/>
          <a:lstStyle/>
          <a:p>
            <a:endParaRPr/>
          </a:p>
        </p:txBody>
      </p:sp>
      <p:sp>
        <p:nvSpPr>
          <p:cNvPr id="56" name="object 56"/>
          <p:cNvSpPr/>
          <p:nvPr/>
        </p:nvSpPr>
        <p:spPr>
          <a:xfrm>
            <a:off x="2573872" y="5499184"/>
            <a:ext cx="617138" cy="448113"/>
          </a:xfrm>
          <a:prstGeom prst="rect">
            <a:avLst/>
          </a:prstGeom>
          <a:blipFill>
            <a:blip r:embed="rId5" cstate="print"/>
            <a:stretch>
              <a:fillRect/>
            </a:stretch>
          </a:blipFill>
        </p:spPr>
        <p:txBody>
          <a:bodyPr wrap="square" lIns="0" tIns="0" rIns="0" bIns="0" rtlCol="0"/>
          <a:lstStyle/>
          <a:p>
            <a:endParaRPr/>
          </a:p>
        </p:txBody>
      </p:sp>
      <p:sp>
        <p:nvSpPr>
          <p:cNvPr id="57" name="object 57"/>
          <p:cNvSpPr/>
          <p:nvPr/>
        </p:nvSpPr>
        <p:spPr>
          <a:xfrm>
            <a:off x="8747191" y="5358688"/>
            <a:ext cx="1047750" cy="1255395"/>
          </a:xfrm>
          <a:custGeom>
            <a:avLst/>
            <a:gdLst/>
            <a:ahLst/>
            <a:cxnLst/>
            <a:rect l="l" t="t" r="r" b="b"/>
            <a:pathLst>
              <a:path w="1047750" h="1255395">
                <a:moveTo>
                  <a:pt x="71995" y="0"/>
                </a:moveTo>
                <a:lnTo>
                  <a:pt x="31818" y="12240"/>
                </a:lnTo>
                <a:lnTo>
                  <a:pt x="5730" y="43798"/>
                </a:lnTo>
                <a:lnTo>
                  <a:pt x="0" y="71742"/>
                </a:lnTo>
                <a:lnTo>
                  <a:pt x="26" y="1183181"/>
                </a:lnTo>
                <a:lnTo>
                  <a:pt x="12243" y="1223091"/>
                </a:lnTo>
                <a:lnTo>
                  <a:pt x="43798" y="1249190"/>
                </a:lnTo>
                <a:lnTo>
                  <a:pt x="71729" y="1254924"/>
                </a:lnTo>
                <a:lnTo>
                  <a:pt x="975402" y="1254924"/>
                </a:lnTo>
                <a:lnTo>
                  <a:pt x="1015575" y="1242674"/>
                </a:lnTo>
                <a:lnTo>
                  <a:pt x="1041662" y="1211110"/>
                </a:lnTo>
                <a:lnTo>
                  <a:pt x="1047393" y="1183181"/>
                </a:lnTo>
                <a:lnTo>
                  <a:pt x="1047367" y="71742"/>
                </a:lnTo>
                <a:lnTo>
                  <a:pt x="1035150" y="31816"/>
                </a:lnTo>
                <a:lnTo>
                  <a:pt x="1003595" y="5729"/>
                </a:lnTo>
                <a:lnTo>
                  <a:pt x="71995" y="0"/>
                </a:lnTo>
                <a:close/>
              </a:path>
            </a:pathLst>
          </a:custGeom>
          <a:solidFill>
            <a:srgbClr val="C0CCEA"/>
          </a:solidFill>
        </p:spPr>
        <p:txBody>
          <a:bodyPr wrap="square" lIns="0" tIns="0" rIns="0" bIns="0" rtlCol="0"/>
          <a:lstStyle/>
          <a:p>
            <a:endParaRPr/>
          </a:p>
        </p:txBody>
      </p:sp>
      <p:sp>
        <p:nvSpPr>
          <p:cNvPr id="58" name="object 58"/>
          <p:cNvSpPr txBox="1"/>
          <p:nvPr/>
        </p:nvSpPr>
        <p:spPr>
          <a:xfrm>
            <a:off x="7193353" y="3708698"/>
            <a:ext cx="2715895" cy="977265"/>
          </a:xfrm>
          <a:prstGeom prst="rect">
            <a:avLst/>
          </a:prstGeom>
        </p:spPr>
        <p:txBody>
          <a:bodyPr vert="horz" wrap="square" lIns="0" tIns="0" rIns="0" bIns="0" rtlCol="0">
            <a:spAutoFit/>
          </a:bodyPr>
          <a:lstStyle/>
          <a:p>
            <a:pPr marL="66675" algn="ctr">
              <a:lnSpc>
                <a:spcPts val="1700"/>
              </a:lnSpc>
            </a:pPr>
            <a:r>
              <a:rPr sz="1500" b="1" dirty="0">
                <a:solidFill>
                  <a:srgbClr val="00B1EB"/>
                </a:solidFill>
                <a:latin typeface="Segoe UI"/>
                <a:cs typeface="Segoe UI"/>
              </a:rPr>
              <a:t>национально</a:t>
            </a:r>
            <a:r>
              <a:rPr sz="1500" b="1" spc="-20" dirty="0">
                <a:solidFill>
                  <a:srgbClr val="00B1EB"/>
                </a:solidFill>
                <a:latin typeface="Segoe UI"/>
                <a:cs typeface="Segoe UI"/>
              </a:rPr>
              <a:t>г</a:t>
            </a:r>
            <a:r>
              <a:rPr sz="1500" b="1" dirty="0">
                <a:solidFill>
                  <a:srgbClr val="00B1EB"/>
                </a:solidFill>
                <a:latin typeface="Segoe UI"/>
                <a:cs typeface="Segoe UI"/>
              </a:rPr>
              <a:t>о чемпионата</a:t>
            </a:r>
            <a:endParaRPr sz="1500" dirty="0">
              <a:latin typeface="Segoe UI"/>
              <a:cs typeface="Segoe UI"/>
            </a:endParaRPr>
          </a:p>
          <a:p>
            <a:pPr algn="ctr">
              <a:lnSpc>
                <a:spcPts val="1700"/>
              </a:lnSpc>
            </a:pPr>
            <a:r>
              <a:rPr sz="1500" b="1" dirty="0">
                <a:solidFill>
                  <a:srgbClr val="00B1EB"/>
                </a:solidFill>
                <a:latin typeface="Segoe UI"/>
                <a:cs typeface="Segoe UI"/>
              </a:rPr>
              <a:t>«Мол</a:t>
            </a:r>
            <a:r>
              <a:rPr sz="1500" b="1" spc="-15" dirty="0">
                <a:solidFill>
                  <a:srgbClr val="00B1EB"/>
                </a:solidFill>
                <a:latin typeface="Segoe UI"/>
                <a:cs typeface="Segoe UI"/>
              </a:rPr>
              <a:t>о</a:t>
            </a:r>
            <a:r>
              <a:rPr sz="1500" b="1" dirty="0">
                <a:solidFill>
                  <a:srgbClr val="00B1EB"/>
                </a:solidFill>
                <a:latin typeface="Segoe UI"/>
                <a:cs typeface="Segoe UI"/>
              </a:rPr>
              <a:t>дые профессионалы»</a:t>
            </a:r>
            <a:endParaRPr sz="1500" dirty="0">
              <a:latin typeface="Segoe UI"/>
              <a:cs typeface="Segoe UI"/>
            </a:endParaRPr>
          </a:p>
          <a:p>
            <a:pPr marL="935355">
              <a:lnSpc>
                <a:spcPct val="100000"/>
              </a:lnSpc>
            </a:pPr>
            <a:r>
              <a:rPr sz="1500" b="1" dirty="0">
                <a:solidFill>
                  <a:srgbClr val="00B1EB"/>
                </a:solidFill>
                <a:latin typeface="Segoe UI"/>
                <a:cs typeface="Segoe UI"/>
              </a:rPr>
              <a:t>(</a:t>
            </a:r>
            <a:r>
              <a:rPr sz="1500" b="1" spc="-45" dirty="0">
                <a:solidFill>
                  <a:srgbClr val="00B1EB"/>
                </a:solidFill>
                <a:latin typeface="Segoe UI"/>
                <a:cs typeface="Segoe UI"/>
              </a:rPr>
              <a:t>W</a:t>
            </a:r>
            <a:r>
              <a:rPr sz="1500" b="1" dirty="0">
                <a:solidFill>
                  <a:srgbClr val="00B1EB"/>
                </a:solidFill>
                <a:latin typeface="Segoe UI"/>
                <a:cs typeface="Segoe UI"/>
              </a:rPr>
              <a:t>orldSkills Russia)</a:t>
            </a:r>
            <a:endParaRPr sz="1500" dirty="0">
              <a:latin typeface="Segoe UI"/>
              <a:cs typeface="Segoe UI"/>
            </a:endParaRPr>
          </a:p>
          <a:p>
            <a:pPr marL="708025">
              <a:lnSpc>
                <a:spcPct val="100000"/>
              </a:lnSpc>
              <a:spcBef>
                <a:spcPts val="195"/>
              </a:spcBef>
            </a:pPr>
            <a:r>
              <a:rPr sz="2000" b="1" spc="-5" dirty="0">
                <a:solidFill>
                  <a:srgbClr val="5284C4"/>
                </a:solidFill>
                <a:latin typeface="Segoe UI"/>
                <a:cs typeface="Segoe UI"/>
              </a:rPr>
              <a:t>2020</a:t>
            </a:r>
            <a:endParaRPr sz="2000" dirty="0">
              <a:latin typeface="Segoe UI"/>
              <a:cs typeface="Segoe UI"/>
            </a:endParaRPr>
          </a:p>
        </p:txBody>
      </p:sp>
      <p:sp>
        <p:nvSpPr>
          <p:cNvPr id="59" name="object 59"/>
          <p:cNvSpPr txBox="1"/>
          <p:nvPr/>
        </p:nvSpPr>
        <p:spPr>
          <a:xfrm>
            <a:off x="6784523" y="4655327"/>
            <a:ext cx="609600" cy="279400"/>
          </a:xfrm>
          <a:prstGeom prst="rect">
            <a:avLst/>
          </a:prstGeom>
        </p:spPr>
        <p:txBody>
          <a:bodyPr vert="horz" wrap="square" lIns="0" tIns="0" rIns="0" bIns="0" rtlCol="0">
            <a:spAutoFit/>
          </a:bodyPr>
          <a:lstStyle/>
          <a:p>
            <a:pPr marL="12700">
              <a:lnSpc>
                <a:spcPct val="100000"/>
              </a:lnSpc>
            </a:pPr>
            <a:r>
              <a:rPr sz="2000" b="1" spc="-5" dirty="0">
                <a:solidFill>
                  <a:srgbClr val="5284C4"/>
                </a:solidFill>
                <a:latin typeface="Segoe UI"/>
                <a:cs typeface="Segoe UI"/>
              </a:rPr>
              <a:t>2018</a:t>
            </a:r>
            <a:endParaRPr sz="2000">
              <a:latin typeface="Segoe UI"/>
              <a:cs typeface="Segoe UI"/>
            </a:endParaRPr>
          </a:p>
        </p:txBody>
      </p:sp>
      <p:sp>
        <p:nvSpPr>
          <p:cNvPr id="60" name="object 60"/>
          <p:cNvSpPr/>
          <p:nvPr/>
        </p:nvSpPr>
        <p:spPr>
          <a:xfrm>
            <a:off x="7552887" y="4770445"/>
            <a:ext cx="1146175" cy="1840230"/>
          </a:xfrm>
          <a:custGeom>
            <a:avLst/>
            <a:gdLst/>
            <a:ahLst/>
            <a:cxnLst/>
            <a:rect l="l" t="t" r="r" b="b"/>
            <a:pathLst>
              <a:path w="1146175" h="1840229">
                <a:moveTo>
                  <a:pt x="71995" y="0"/>
                </a:moveTo>
                <a:lnTo>
                  <a:pt x="31812" y="12243"/>
                </a:lnTo>
                <a:lnTo>
                  <a:pt x="5724" y="43801"/>
                </a:lnTo>
                <a:lnTo>
                  <a:pt x="0" y="71738"/>
                </a:lnTo>
                <a:lnTo>
                  <a:pt x="26" y="1768220"/>
                </a:lnTo>
                <a:lnTo>
                  <a:pt x="12243" y="1808135"/>
                </a:lnTo>
                <a:lnTo>
                  <a:pt x="43798" y="1834230"/>
                </a:lnTo>
                <a:lnTo>
                  <a:pt x="71729" y="1839962"/>
                </a:lnTo>
                <a:lnTo>
                  <a:pt x="1073802" y="1839962"/>
                </a:lnTo>
                <a:lnTo>
                  <a:pt x="1113974" y="1827715"/>
                </a:lnTo>
                <a:lnTo>
                  <a:pt x="1140062" y="1796153"/>
                </a:lnTo>
                <a:lnTo>
                  <a:pt x="1145793" y="1768220"/>
                </a:lnTo>
                <a:lnTo>
                  <a:pt x="1145768" y="71738"/>
                </a:lnTo>
                <a:lnTo>
                  <a:pt x="1133545" y="31804"/>
                </a:lnTo>
                <a:lnTo>
                  <a:pt x="1101981" y="5723"/>
                </a:lnTo>
                <a:lnTo>
                  <a:pt x="71995" y="0"/>
                </a:lnTo>
                <a:close/>
              </a:path>
            </a:pathLst>
          </a:custGeom>
          <a:solidFill>
            <a:srgbClr val="9FB3DD"/>
          </a:solidFill>
        </p:spPr>
        <p:txBody>
          <a:bodyPr wrap="square" lIns="0" tIns="0" rIns="0" bIns="0" rtlCol="0"/>
          <a:lstStyle/>
          <a:p>
            <a:endParaRPr/>
          </a:p>
        </p:txBody>
      </p:sp>
      <p:sp>
        <p:nvSpPr>
          <p:cNvPr id="61" name="object 61"/>
          <p:cNvSpPr/>
          <p:nvPr/>
        </p:nvSpPr>
        <p:spPr>
          <a:xfrm>
            <a:off x="6734502" y="5059617"/>
            <a:ext cx="752475" cy="1551305"/>
          </a:xfrm>
          <a:custGeom>
            <a:avLst/>
            <a:gdLst/>
            <a:ahLst/>
            <a:cxnLst/>
            <a:rect l="l" t="t" r="r" b="b"/>
            <a:pathLst>
              <a:path w="752475" h="1551304">
                <a:moveTo>
                  <a:pt x="71995" y="0"/>
                </a:moveTo>
                <a:lnTo>
                  <a:pt x="31818" y="12247"/>
                </a:lnTo>
                <a:lnTo>
                  <a:pt x="5730" y="43809"/>
                </a:lnTo>
                <a:lnTo>
                  <a:pt x="0" y="71743"/>
                </a:lnTo>
                <a:lnTo>
                  <a:pt x="24" y="1479020"/>
                </a:lnTo>
                <a:lnTo>
                  <a:pt x="12247" y="1518954"/>
                </a:lnTo>
                <a:lnTo>
                  <a:pt x="43811" y="1545035"/>
                </a:lnTo>
                <a:lnTo>
                  <a:pt x="71750" y="1550758"/>
                </a:lnTo>
                <a:lnTo>
                  <a:pt x="679948" y="1550758"/>
                </a:lnTo>
                <a:lnTo>
                  <a:pt x="720128" y="1538515"/>
                </a:lnTo>
                <a:lnTo>
                  <a:pt x="746215" y="1506957"/>
                </a:lnTo>
                <a:lnTo>
                  <a:pt x="751940" y="1479020"/>
                </a:lnTo>
                <a:lnTo>
                  <a:pt x="751914" y="71743"/>
                </a:lnTo>
                <a:lnTo>
                  <a:pt x="739697" y="31827"/>
                </a:lnTo>
                <a:lnTo>
                  <a:pt x="708142" y="5733"/>
                </a:lnTo>
                <a:lnTo>
                  <a:pt x="71995" y="0"/>
                </a:lnTo>
                <a:close/>
              </a:path>
            </a:pathLst>
          </a:custGeom>
          <a:solidFill>
            <a:srgbClr val="AFBFE3"/>
          </a:solidFill>
        </p:spPr>
        <p:txBody>
          <a:bodyPr wrap="square" lIns="0" tIns="0" rIns="0" bIns="0" rtlCol="0"/>
          <a:lstStyle/>
          <a:p>
            <a:endParaRPr/>
          </a:p>
        </p:txBody>
      </p:sp>
      <p:sp>
        <p:nvSpPr>
          <p:cNvPr id="62" name="object 62"/>
          <p:cNvSpPr txBox="1"/>
          <p:nvPr/>
        </p:nvSpPr>
        <p:spPr>
          <a:xfrm>
            <a:off x="8749363" y="5025406"/>
            <a:ext cx="1017905" cy="1193165"/>
          </a:xfrm>
          <a:prstGeom prst="rect">
            <a:avLst/>
          </a:prstGeom>
        </p:spPr>
        <p:txBody>
          <a:bodyPr vert="horz" wrap="square" lIns="0" tIns="0" rIns="0" bIns="0" rtlCol="0">
            <a:spAutoFit/>
          </a:bodyPr>
          <a:lstStyle/>
          <a:p>
            <a:pPr marR="37465" algn="ctr">
              <a:lnSpc>
                <a:spcPct val="100000"/>
              </a:lnSpc>
            </a:pPr>
            <a:r>
              <a:rPr sz="2000" b="1" dirty="0">
                <a:solidFill>
                  <a:srgbClr val="5284C4"/>
                </a:solidFill>
                <a:latin typeface="Segoe UI"/>
                <a:cs typeface="Segoe UI"/>
              </a:rPr>
              <a:t>2019</a:t>
            </a:r>
            <a:endParaRPr sz="2000">
              <a:latin typeface="Segoe UI"/>
              <a:cs typeface="Segoe UI"/>
            </a:endParaRPr>
          </a:p>
          <a:p>
            <a:pPr marL="4445" algn="ctr">
              <a:lnSpc>
                <a:spcPts val="2200"/>
              </a:lnSpc>
              <a:spcBef>
                <a:spcPts val="80"/>
              </a:spcBef>
            </a:pPr>
            <a:r>
              <a:rPr sz="2000" b="1" spc="-60" dirty="0">
                <a:solidFill>
                  <a:srgbClr val="FFFFFF"/>
                </a:solidFill>
                <a:latin typeface="Segoe UI"/>
                <a:cs typeface="Segoe UI"/>
              </a:rPr>
              <a:t>3</a:t>
            </a:r>
            <a:endParaRPr sz="2000">
              <a:latin typeface="Segoe UI"/>
              <a:cs typeface="Segoe UI"/>
            </a:endParaRPr>
          </a:p>
          <a:p>
            <a:pPr marL="1905" algn="ctr">
              <a:lnSpc>
                <a:spcPts val="850"/>
              </a:lnSpc>
            </a:pPr>
            <a:r>
              <a:rPr sz="1000" b="1" spc="-55" dirty="0">
                <a:solidFill>
                  <a:srgbClr val="FFFFFF"/>
                </a:solidFill>
                <a:latin typeface="Segoe UI"/>
                <a:cs typeface="Segoe UI"/>
              </a:rPr>
              <a:t>призовы</a:t>
            </a:r>
            <a:r>
              <a:rPr sz="1000" b="1" spc="-30" dirty="0">
                <a:solidFill>
                  <a:srgbClr val="FFFFFF"/>
                </a:solidFill>
                <a:latin typeface="Segoe UI"/>
                <a:cs typeface="Segoe UI"/>
              </a:rPr>
              <a:t>х</a:t>
            </a:r>
            <a:r>
              <a:rPr sz="1000" b="1" spc="-55" dirty="0">
                <a:solidFill>
                  <a:srgbClr val="FFFFFF"/>
                </a:solidFill>
                <a:latin typeface="Segoe UI"/>
                <a:cs typeface="Segoe UI"/>
              </a:rPr>
              <a:t> </a:t>
            </a:r>
            <a:r>
              <a:rPr sz="1000" b="1" spc="-50" dirty="0">
                <a:solidFill>
                  <a:srgbClr val="FFFFFF"/>
                </a:solidFill>
                <a:latin typeface="Segoe UI"/>
                <a:cs typeface="Segoe UI"/>
              </a:rPr>
              <a:t>места</a:t>
            </a:r>
            <a:endParaRPr sz="1000">
              <a:latin typeface="Segoe UI"/>
              <a:cs typeface="Segoe UI"/>
            </a:endParaRPr>
          </a:p>
          <a:p>
            <a:pPr marL="1270" algn="ctr">
              <a:lnSpc>
                <a:spcPts val="2050"/>
              </a:lnSpc>
            </a:pPr>
            <a:r>
              <a:rPr sz="2000" b="1" spc="-60" dirty="0">
                <a:solidFill>
                  <a:srgbClr val="FFFFFF"/>
                </a:solidFill>
                <a:latin typeface="Segoe UI"/>
                <a:cs typeface="Segoe UI"/>
              </a:rPr>
              <a:t>3</a:t>
            </a:r>
            <a:r>
              <a:rPr sz="2000" b="1" spc="-350" dirty="0">
                <a:solidFill>
                  <a:srgbClr val="FFFFFF"/>
                </a:solidFill>
                <a:latin typeface="Segoe UI"/>
                <a:cs typeface="Segoe UI"/>
              </a:rPr>
              <a:t> </a:t>
            </a:r>
            <a:r>
              <a:rPr sz="1000" b="1" spc="-65" dirty="0">
                <a:solidFill>
                  <a:srgbClr val="FFFFFF"/>
                </a:solidFill>
                <a:latin typeface="Segoe UI"/>
                <a:cs typeface="Segoe UI"/>
              </a:rPr>
              <a:t>медали</a:t>
            </a:r>
            <a:endParaRPr sz="1000">
              <a:latin typeface="Segoe UI"/>
              <a:cs typeface="Segoe UI"/>
            </a:endParaRPr>
          </a:p>
          <a:p>
            <a:pPr marL="12065" marR="5080" indent="1270" algn="ctr">
              <a:lnSpc>
                <a:spcPts val="1000"/>
              </a:lnSpc>
            </a:pPr>
            <a:r>
              <a:rPr sz="1000" b="1" spc="-55" dirty="0">
                <a:solidFill>
                  <a:srgbClr val="FFFFFF"/>
                </a:solidFill>
                <a:latin typeface="Segoe UI"/>
                <a:cs typeface="Segoe UI"/>
              </a:rPr>
              <a:t>за </a:t>
            </a:r>
            <a:r>
              <a:rPr sz="1000" b="1" spc="-85" dirty="0">
                <a:solidFill>
                  <a:srgbClr val="FFFFFF"/>
                </a:solidFill>
                <a:latin typeface="Segoe UI"/>
                <a:cs typeface="Segoe UI"/>
              </a:rPr>
              <a:t>профессионализм</a:t>
            </a:r>
            <a:endParaRPr sz="1000">
              <a:latin typeface="Segoe UI"/>
              <a:cs typeface="Segoe UI"/>
            </a:endParaRPr>
          </a:p>
        </p:txBody>
      </p:sp>
      <p:sp>
        <p:nvSpPr>
          <p:cNvPr id="63" name="object 63"/>
          <p:cNvSpPr txBox="1"/>
          <p:nvPr/>
        </p:nvSpPr>
        <p:spPr>
          <a:xfrm>
            <a:off x="6767475" y="5624443"/>
            <a:ext cx="647700" cy="509905"/>
          </a:xfrm>
          <a:prstGeom prst="rect">
            <a:avLst/>
          </a:prstGeom>
        </p:spPr>
        <p:txBody>
          <a:bodyPr vert="horz" wrap="square" lIns="0" tIns="0" rIns="0" bIns="0" rtlCol="0">
            <a:spAutoFit/>
          </a:bodyPr>
          <a:lstStyle/>
          <a:p>
            <a:pPr algn="ctr">
              <a:lnSpc>
                <a:spcPts val="2200"/>
              </a:lnSpc>
            </a:pPr>
            <a:r>
              <a:rPr sz="2000" b="1" dirty="0">
                <a:solidFill>
                  <a:srgbClr val="FFFFFF"/>
                </a:solidFill>
                <a:latin typeface="Segoe UI"/>
                <a:cs typeface="Segoe UI"/>
              </a:rPr>
              <a:t>4</a:t>
            </a:r>
            <a:endParaRPr sz="2000">
              <a:latin typeface="Segoe UI"/>
              <a:cs typeface="Segoe UI"/>
            </a:endParaRPr>
          </a:p>
          <a:p>
            <a:pPr marL="12700" marR="5080" algn="ctr">
              <a:lnSpc>
                <a:spcPts val="1000"/>
              </a:lnSpc>
            </a:pPr>
            <a:r>
              <a:rPr sz="1000" b="1" dirty="0">
                <a:solidFill>
                  <a:srgbClr val="FFFFFF"/>
                </a:solidFill>
                <a:latin typeface="Segoe UI"/>
                <a:cs typeface="Segoe UI"/>
              </a:rPr>
              <a:t>призовых места</a:t>
            </a:r>
            <a:endParaRPr sz="1000">
              <a:latin typeface="Segoe UI"/>
              <a:cs typeface="Segoe UI"/>
            </a:endParaRPr>
          </a:p>
        </p:txBody>
      </p:sp>
      <p:sp>
        <p:nvSpPr>
          <p:cNvPr id="64" name="object 64"/>
          <p:cNvSpPr/>
          <p:nvPr/>
        </p:nvSpPr>
        <p:spPr>
          <a:xfrm>
            <a:off x="8779358" y="6271769"/>
            <a:ext cx="264875" cy="264875"/>
          </a:xfrm>
          <a:prstGeom prst="rect">
            <a:avLst/>
          </a:prstGeom>
          <a:blipFill>
            <a:blip r:embed="rId6" cstate="print"/>
            <a:stretch>
              <a:fillRect/>
            </a:stretch>
          </a:blipFill>
        </p:spPr>
        <p:txBody>
          <a:bodyPr wrap="square" lIns="0" tIns="0" rIns="0" bIns="0" rtlCol="0"/>
          <a:lstStyle/>
          <a:p>
            <a:endParaRPr/>
          </a:p>
        </p:txBody>
      </p:sp>
      <p:sp>
        <p:nvSpPr>
          <p:cNvPr id="65" name="object 65"/>
          <p:cNvSpPr/>
          <p:nvPr/>
        </p:nvSpPr>
        <p:spPr>
          <a:xfrm>
            <a:off x="9121358" y="6271769"/>
            <a:ext cx="264875" cy="264875"/>
          </a:xfrm>
          <a:prstGeom prst="rect">
            <a:avLst/>
          </a:prstGeom>
          <a:blipFill>
            <a:blip r:embed="rId6" cstate="print"/>
            <a:stretch>
              <a:fillRect/>
            </a:stretch>
          </a:blipFill>
        </p:spPr>
        <p:txBody>
          <a:bodyPr wrap="square" lIns="0" tIns="0" rIns="0" bIns="0" rtlCol="0"/>
          <a:lstStyle/>
          <a:p>
            <a:endParaRPr/>
          </a:p>
        </p:txBody>
      </p:sp>
      <p:sp>
        <p:nvSpPr>
          <p:cNvPr id="66" name="object 66"/>
          <p:cNvSpPr/>
          <p:nvPr/>
        </p:nvSpPr>
        <p:spPr>
          <a:xfrm>
            <a:off x="9472359" y="6271769"/>
            <a:ext cx="264875" cy="264875"/>
          </a:xfrm>
          <a:prstGeom prst="rect">
            <a:avLst/>
          </a:prstGeom>
          <a:blipFill>
            <a:blip r:embed="rId6" cstate="print"/>
            <a:stretch>
              <a:fillRect/>
            </a:stretch>
          </a:blipFill>
        </p:spPr>
        <p:txBody>
          <a:bodyPr wrap="square" lIns="0" tIns="0" rIns="0" bIns="0" rtlCol="0"/>
          <a:lstStyle/>
          <a:p>
            <a:endParaRPr/>
          </a:p>
        </p:txBody>
      </p:sp>
      <p:sp>
        <p:nvSpPr>
          <p:cNvPr id="67" name="object 67"/>
          <p:cNvSpPr/>
          <p:nvPr/>
        </p:nvSpPr>
        <p:spPr>
          <a:xfrm>
            <a:off x="7937985" y="6118144"/>
            <a:ext cx="492994" cy="417792"/>
          </a:xfrm>
          <a:prstGeom prst="rect">
            <a:avLst/>
          </a:prstGeom>
          <a:blipFill>
            <a:blip r:embed="rId7" cstate="print"/>
            <a:stretch>
              <a:fillRect/>
            </a:stretch>
          </a:blipFill>
        </p:spPr>
        <p:txBody>
          <a:bodyPr wrap="square" lIns="0" tIns="0" rIns="0" bIns="0" rtlCol="0"/>
          <a:lstStyle/>
          <a:p>
            <a:endParaRPr/>
          </a:p>
        </p:txBody>
      </p:sp>
      <p:sp>
        <p:nvSpPr>
          <p:cNvPr id="68" name="object 68"/>
          <p:cNvSpPr txBox="1"/>
          <p:nvPr/>
        </p:nvSpPr>
        <p:spPr>
          <a:xfrm>
            <a:off x="7679775" y="5132442"/>
            <a:ext cx="890269" cy="382905"/>
          </a:xfrm>
          <a:prstGeom prst="rect">
            <a:avLst/>
          </a:prstGeom>
        </p:spPr>
        <p:txBody>
          <a:bodyPr vert="horz" wrap="square" lIns="0" tIns="0" rIns="0" bIns="0" rtlCol="0">
            <a:spAutoFit/>
          </a:bodyPr>
          <a:lstStyle/>
          <a:p>
            <a:pPr marL="1905" algn="ctr">
              <a:lnSpc>
                <a:spcPts val="2200"/>
              </a:lnSpc>
            </a:pPr>
            <a:r>
              <a:rPr sz="2000" b="1" spc="-60" dirty="0">
                <a:solidFill>
                  <a:srgbClr val="FFFFFF"/>
                </a:solidFill>
                <a:latin typeface="Segoe UI"/>
                <a:cs typeface="Segoe UI"/>
              </a:rPr>
              <a:t>6</a:t>
            </a:r>
            <a:endParaRPr sz="2000">
              <a:latin typeface="Segoe UI"/>
              <a:cs typeface="Segoe UI"/>
            </a:endParaRPr>
          </a:p>
          <a:p>
            <a:pPr algn="ctr">
              <a:lnSpc>
                <a:spcPts val="1000"/>
              </a:lnSpc>
            </a:pPr>
            <a:r>
              <a:rPr sz="1000" b="1" spc="-55" dirty="0">
                <a:solidFill>
                  <a:srgbClr val="FFFFFF"/>
                </a:solidFill>
                <a:latin typeface="Segoe UI"/>
                <a:cs typeface="Segoe UI"/>
              </a:rPr>
              <a:t>призовы</a:t>
            </a:r>
            <a:r>
              <a:rPr sz="1000" b="1" spc="-30" dirty="0">
                <a:solidFill>
                  <a:srgbClr val="FFFFFF"/>
                </a:solidFill>
                <a:latin typeface="Segoe UI"/>
                <a:cs typeface="Segoe UI"/>
              </a:rPr>
              <a:t>х</a:t>
            </a:r>
            <a:r>
              <a:rPr sz="1000" b="1" spc="-55" dirty="0">
                <a:solidFill>
                  <a:srgbClr val="FFFFFF"/>
                </a:solidFill>
                <a:latin typeface="Segoe UI"/>
                <a:cs typeface="Segoe UI"/>
              </a:rPr>
              <a:t> </a:t>
            </a:r>
            <a:r>
              <a:rPr sz="1000" b="1" spc="-50" dirty="0">
                <a:solidFill>
                  <a:srgbClr val="FFFFFF"/>
                </a:solidFill>
                <a:latin typeface="Segoe UI"/>
                <a:cs typeface="Segoe UI"/>
              </a:rPr>
              <a:t>мест</a:t>
            </a:r>
            <a:endParaRPr sz="1000">
              <a:latin typeface="Segoe UI"/>
              <a:cs typeface="Segoe UI"/>
            </a:endParaRPr>
          </a:p>
        </p:txBody>
      </p:sp>
      <p:sp>
        <p:nvSpPr>
          <p:cNvPr id="69" name="object 69"/>
          <p:cNvSpPr txBox="1"/>
          <p:nvPr/>
        </p:nvSpPr>
        <p:spPr>
          <a:xfrm>
            <a:off x="7595383" y="5538842"/>
            <a:ext cx="1057910" cy="509905"/>
          </a:xfrm>
          <a:prstGeom prst="rect">
            <a:avLst/>
          </a:prstGeom>
        </p:spPr>
        <p:txBody>
          <a:bodyPr vert="horz" wrap="square" lIns="0" tIns="0" rIns="0" bIns="0" rtlCol="0">
            <a:spAutoFit/>
          </a:bodyPr>
          <a:lstStyle/>
          <a:p>
            <a:pPr algn="ctr">
              <a:lnSpc>
                <a:spcPts val="2200"/>
              </a:lnSpc>
            </a:pPr>
            <a:r>
              <a:rPr sz="2000" b="1" spc="-60" dirty="0">
                <a:solidFill>
                  <a:srgbClr val="FFFFFF"/>
                </a:solidFill>
                <a:latin typeface="Segoe UI"/>
                <a:cs typeface="Segoe UI"/>
              </a:rPr>
              <a:t>7</a:t>
            </a:r>
            <a:r>
              <a:rPr sz="2000" b="1" spc="-350" dirty="0">
                <a:solidFill>
                  <a:srgbClr val="FFFFFF"/>
                </a:solidFill>
                <a:latin typeface="Segoe UI"/>
                <a:cs typeface="Segoe UI"/>
              </a:rPr>
              <a:t> </a:t>
            </a:r>
            <a:r>
              <a:rPr sz="1000" b="1" spc="-65" dirty="0">
                <a:solidFill>
                  <a:srgbClr val="FFFFFF"/>
                </a:solidFill>
                <a:latin typeface="Segoe UI"/>
                <a:cs typeface="Segoe UI"/>
              </a:rPr>
              <a:t>медалей</a:t>
            </a:r>
            <a:endParaRPr sz="1000">
              <a:latin typeface="Segoe UI"/>
              <a:cs typeface="Segoe UI"/>
            </a:endParaRPr>
          </a:p>
          <a:p>
            <a:pPr marL="12065" marR="5080" algn="ctr">
              <a:lnSpc>
                <a:spcPts val="1000"/>
              </a:lnSpc>
            </a:pPr>
            <a:r>
              <a:rPr sz="1000" b="1" spc="-60" dirty="0">
                <a:solidFill>
                  <a:srgbClr val="FFFFFF"/>
                </a:solidFill>
                <a:latin typeface="Segoe UI"/>
                <a:cs typeface="Segoe UI"/>
              </a:rPr>
              <a:t>за профессионализм</a:t>
            </a:r>
            <a:endParaRPr sz="1000">
              <a:latin typeface="Segoe UI"/>
              <a:cs typeface="Segoe UI"/>
            </a:endParaRPr>
          </a:p>
        </p:txBody>
      </p:sp>
      <p:sp>
        <p:nvSpPr>
          <p:cNvPr id="71" name="object 71"/>
          <p:cNvSpPr/>
          <p:nvPr/>
        </p:nvSpPr>
        <p:spPr>
          <a:xfrm>
            <a:off x="6704203" y="626541"/>
            <a:ext cx="2065502" cy="1352410"/>
          </a:xfrm>
          <a:prstGeom prst="rect">
            <a:avLst/>
          </a:prstGeom>
          <a:blipFill>
            <a:blip r:embed="rId8" cstate="print"/>
            <a:stretch>
              <a:fillRect/>
            </a:stretch>
          </a:blipFill>
        </p:spPr>
        <p:txBody>
          <a:bodyPr wrap="square" lIns="0" tIns="0" rIns="0" bIns="0" rtlCol="0"/>
          <a:lstStyle/>
          <a:p>
            <a:endParaRPr/>
          </a:p>
        </p:txBody>
      </p:sp>
      <p:sp>
        <p:nvSpPr>
          <p:cNvPr id="75" name="object 75"/>
          <p:cNvSpPr/>
          <p:nvPr/>
        </p:nvSpPr>
        <p:spPr>
          <a:xfrm>
            <a:off x="7499159" y="1971382"/>
            <a:ext cx="2125967" cy="1358005"/>
          </a:xfrm>
          <a:prstGeom prst="rect">
            <a:avLst/>
          </a:prstGeom>
          <a:blipFill>
            <a:blip r:embed="rId9" cstate="print"/>
            <a:stretch>
              <a:fillRect/>
            </a:stretch>
          </a:blipFill>
        </p:spPr>
        <p:txBody>
          <a:bodyPr wrap="square" lIns="0" tIns="0" rIns="0" bIns="0" rtlCol="0"/>
          <a:lstStyle/>
          <a:p>
            <a:endParaRPr/>
          </a:p>
        </p:txBody>
      </p:sp>
      <p:graphicFrame>
        <p:nvGraphicFramePr>
          <p:cNvPr id="73" name="object 73"/>
          <p:cNvGraphicFramePr>
            <a:graphicFrameLocks noGrp="1"/>
          </p:cNvGraphicFramePr>
          <p:nvPr>
            <p:extLst>
              <p:ext uri="{D42A27DB-BD31-4B8C-83A1-F6EECF244321}">
                <p14:modId xmlns:p14="http://schemas.microsoft.com/office/powerpoint/2010/main" xmlns="" val="3590133181"/>
              </p:ext>
            </p:extLst>
          </p:nvPr>
        </p:nvGraphicFramePr>
        <p:xfrm>
          <a:off x="506148" y="2129800"/>
          <a:ext cx="9470023" cy="1585585"/>
        </p:xfrm>
        <a:graphic>
          <a:graphicData uri="http://schemas.openxmlformats.org/drawingml/2006/table">
            <a:tbl>
              <a:tblPr firstRow="1" bandRow="1">
                <a:tableStyleId>{2D5ABB26-0587-4C30-8999-92F81FD0307C}</a:tableStyleId>
              </a:tblPr>
              <a:tblGrid>
                <a:gridCol w="2827895">
                  <a:extLst>
                    <a:ext uri="{9D8B030D-6E8A-4147-A177-3AD203B41FA5}">
                      <a16:colId xmlns:a16="http://schemas.microsoft.com/office/drawing/2014/main" xmlns="" val="20000"/>
                    </a:ext>
                  </a:extLst>
                </a:gridCol>
                <a:gridCol w="1148714">
                  <a:extLst>
                    <a:ext uri="{9D8B030D-6E8A-4147-A177-3AD203B41FA5}">
                      <a16:colId xmlns:a16="http://schemas.microsoft.com/office/drawing/2014/main" xmlns="" val="20001"/>
                    </a:ext>
                  </a:extLst>
                </a:gridCol>
                <a:gridCol w="1151786">
                  <a:extLst>
                    <a:ext uri="{9D8B030D-6E8A-4147-A177-3AD203B41FA5}">
                      <a16:colId xmlns:a16="http://schemas.microsoft.com/office/drawing/2014/main" xmlns="" val="20002"/>
                    </a:ext>
                  </a:extLst>
                </a:gridCol>
                <a:gridCol w="1144283">
                  <a:extLst>
                    <a:ext uri="{9D8B030D-6E8A-4147-A177-3AD203B41FA5}">
                      <a16:colId xmlns:a16="http://schemas.microsoft.com/office/drawing/2014/main" xmlns="" val="20003"/>
                    </a:ext>
                  </a:extLst>
                </a:gridCol>
                <a:gridCol w="3197345">
                  <a:extLst>
                    <a:ext uri="{9D8B030D-6E8A-4147-A177-3AD203B41FA5}">
                      <a16:colId xmlns:a16="http://schemas.microsoft.com/office/drawing/2014/main" xmlns="" val="20004"/>
                    </a:ext>
                  </a:extLst>
                </a:gridCol>
              </a:tblGrid>
              <a:tr h="319556">
                <a:tc>
                  <a:txBody>
                    <a:bodyPr/>
                    <a:lstStyle/>
                    <a:p>
                      <a:endParaRPr sz="1000" dirty="0">
                        <a:latin typeface="Segoe UI"/>
                        <a:cs typeface="Segoe UI"/>
                      </a:endParaRPr>
                    </a:p>
                  </a:txBody>
                  <a:tcPr marL="0" marR="0" marT="0" marB="0">
                    <a:lnB w="50800">
                      <a:solidFill>
                        <a:srgbClr val="FFFFFF"/>
                      </a:solidFill>
                      <a:prstDash val="solid"/>
                    </a:lnB>
                  </a:tcPr>
                </a:tc>
                <a:tc>
                  <a:txBody>
                    <a:bodyPr/>
                    <a:lstStyle/>
                    <a:p>
                      <a:pPr marL="322580">
                        <a:lnSpc>
                          <a:spcPct val="100000"/>
                        </a:lnSpc>
                      </a:pPr>
                      <a:r>
                        <a:rPr sz="1500" b="1" dirty="0">
                          <a:solidFill>
                            <a:srgbClr val="575756"/>
                          </a:solidFill>
                          <a:latin typeface="Segoe UI"/>
                          <a:cs typeface="Segoe UI"/>
                        </a:rPr>
                        <a:t>2019</a:t>
                      </a:r>
                      <a:endParaRPr sz="1500">
                        <a:latin typeface="Segoe UI"/>
                        <a:cs typeface="Segoe UI"/>
                      </a:endParaRPr>
                    </a:p>
                  </a:txBody>
                  <a:tcPr marL="0" marR="0" marT="0" marB="0">
                    <a:lnB w="50800">
                      <a:solidFill>
                        <a:srgbClr val="FFFFFF"/>
                      </a:solidFill>
                      <a:prstDash val="solid"/>
                    </a:lnB>
                  </a:tcPr>
                </a:tc>
                <a:tc>
                  <a:txBody>
                    <a:bodyPr/>
                    <a:lstStyle/>
                    <a:p>
                      <a:pPr marL="344170">
                        <a:lnSpc>
                          <a:spcPct val="100000"/>
                        </a:lnSpc>
                      </a:pPr>
                      <a:r>
                        <a:rPr sz="1500" b="1" spc="-5" dirty="0">
                          <a:solidFill>
                            <a:srgbClr val="575756"/>
                          </a:solidFill>
                          <a:latin typeface="Segoe UI"/>
                          <a:cs typeface="Segoe UI"/>
                        </a:rPr>
                        <a:t>2020</a:t>
                      </a:r>
                      <a:endParaRPr sz="1500">
                        <a:latin typeface="Segoe UI"/>
                        <a:cs typeface="Segoe UI"/>
                      </a:endParaRPr>
                    </a:p>
                  </a:txBody>
                  <a:tcPr marL="0" marR="0" marT="0" marB="0">
                    <a:lnB w="50800">
                      <a:solidFill>
                        <a:srgbClr val="FFFFFF"/>
                      </a:solidFill>
                      <a:prstDash val="solid"/>
                    </a:lnB>
                  </a:tcPr>
                </a:tc>
                <a:tc>
                  <a:txBody>
                    <a:bodyPr/>
                    <a:lstStyle/>
                    <a:p>
                      <a:pPr marL="349885">
                        <a:lnSpc>
                          <a:spcPct val="100000"/>
                        </a:lnSpc>
                      </a:pPr>
                      <a:r>
                        <a:rPr sz="1500" b="1" spc="-5" dirty="0">
                          <a:solidFill>
                            <a:srgbClr val="575756"/>
                          </a:solidFill>
                          <a:latin typeface="Segoe UI"/>
                          <a:cs typeface="Segoe UI"/>
                        </a:rPr>
                        <a:t>2021</a:t>
                      </a:r>
                      <a:endParaRPr sz="1500">
                        <a:latin typeface="Segoe UI"/>
                        <a:cs typeface="Segoe UI"/>
                      </a:endParaRPr>
                    </a:p>
                  </a:txBody>
                  <a:tcPr marL="0" marR="0" marT="0" marB="0">
                    <a:lnB w="50800">
                      <a:solidFill>
                        <a:srgbClr val="FFFFFF"/>
                      </a:solidFill>
                      <a:prstDash val="solid"/>
                    </a:lnB>
                  </a:tcPr>
                </a:tc>
                <a:tc>
                  <a:txBody>
                    <a:bodyPr/>
                    <a:lstStyle/>
                    <a:p>
                      <a:endParaRPr sz="1500">
                        <a:latin typeface="Segoe UI"/>
                        <a:cs typeface="Segoe UI"/>
                      </a:endParaRPr>
                    </a:p>
                  </a:txBody>
                  <a:tcPr marL="0" marR="0" marT="0" marB="0"/>
                </a:tc>
                <a:extLst>
                  <a:ext uri="{0D108BD9-81ED-4DB2-BD59-A6C34878D82A}">
                    <a16:rowId xmlns:a16="http://schemas.microsoft.com/office/drawing/2014/main" xmlns="" val="10000"/>
                  </a:ext>
                </a:extLst>
              </a:tr>
              <a:tr h="549163">
                <a:tc>
                  <a:txBody>
                    <a:bodyPr/>
                    <a:lstStyle/>
                    <a:p>
                      <a:pPr marL="130175">
                        <a:lnSpc>
                          <a:spcPct val="100000"/>
                        </a:lnSpc>
                      </a:pPr>
                      <a:r>
                        <a:rPr sz="1500" b="1" dirty="0">
                          <a:solidFill>
                            <a:srgbClr val="FFFFFF"/>
                          </a:solidFill>
                          <a:latin typeface="Segoe UI"/>
                          <a:cs typeface="Segoe UI"/>
                        </a:rPr>
                        <a:t>Экзамены</a:t>
                      </a:r>
                      <a:endParaRPr sz="1500" dirty="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BBE6D"/>
                    </a:solidFill>
                  </a:tcPr>
                </a:tc>
                <a:tc>
                  <a:txBody>
                    <a:bodyPr/>
                    <a:lstStyle/>
                    <a:p>
                      <a:pPr algn="ctr">
                        <a:lnSpc>
                          <a:spcPct val="100000"/>
                        </a:lnSpc>
                      </a:pPr>
                      <a:r>
                        <a:rPr sz="1900" b="1" dirty="0">
                          <a:solidFill>
                            <a:srgbClr val="FFFFFF"/>
                          </a:solidFill>
                          <a:latin typeface="Segoe UI"/>
                          <a:cs typeface="Segoe UI"/>
                        </a:rPr>
                        <a:t>2</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BBE6D"/>
                    </a:solidFill>
                  </a:tcPr>
                </a:tc>
                <a:tc>
                  <a:txBody>
                    <a:bodyPr/>
                    <a:lstStyle/>
                    <a:p>
                      <a:pPr algn="ctr">
                        <a:lnSpc>
                          <a:spcPct val="100000"/>
                        </a:lnSpc>
                      </a:pPr>
                      <a:r>
                        <a:rPr sz="1900" b="1" spc="-5" dirty="0">
                          <a:solidFill>
                            <a:srgbClr val="FFFFFF"/>
                          </a:solidFill>
                          <a:latin typeface="Segoe UI"/>
                          <a:cs typeface="Segoe UI"/>
                        </a:rPr>
                        <a:t>13</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BBE6D"/>
                    </a:solidFill>
                  </a:tcPr>
                </a:tc>
                <a:tc>
                  <a:txBody>
                    <a:bodyPr/>
                    <a:lstStyle/>
                    <a:p>
                      <a:pPr marL="324485">
                        <a:lnSpc>
                          <a:spcPct val="100000"/>
                        </a:lnSpc>
                      </a:pPr>
                      <a:r>
                        <a:rPr sz="1900" b="1" spc="-5" dirty="0">
                          <a:solidFill>
                            <a:srgbClr val="FFFFFF"/>
                          </a:solidFill>
                          <a:latin typeface="Segoe UI"/>
                          <a:cs typeface="Segoe UI"/>
                        </a:rPr>
                        <a:t>130</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BBE6D"/>
                    </a:solidFill>
                  </a:tcPr>
                </a:tc>
                <a:tc>
                  <a:txBody>
                    <a:bodyPr/>
                    <a:lstStyle/>
                    <a:p>
                      <a:endParaRPr sz="1900">
                        <a:latin typeface="Segoe UI"/>
                        <a:cs typeface="Segoe UI"/>
                      </a:endParaRPr>
                    </a:p>
                  </a:txBody>
                  <a:tcPr marL="0" marR="0" marT="0" marB="0">
                    <a:lnL w="50800">
                      <a:solidFill>
                        <a:srgbClr val="FFFFFF"/>
                      </a:solidFill>
                      <a:prstDash val="solid"/>
                    </a:lnL>
                  </a:tcPr>
                </a:tc>
                <a:extLst>
                  <a:ext uri="{0D108BD9-81ED-4DB2-BD59-A6C34878D82A}">
                    <a16:rowId xmlns:a16="http://schemas.microsoft.com/office/drawing/2014/main" xmlns="" val="10001"/>
                  </a:ext>
                </a:extLst>
              </a:tr>
              <a:tr h="427306">
                <a:tc>
                  <a:txBody>
                    <a:bodyPr/>
                    <a:lstStyle/>
                    <a:p>
                      <a:pPr marL="109220">
                        <a:lnSpc>
                          <a:spcPct val="100000"/>
                        </a:lnSpc>
                      </a:pPr>
                      <a:r>
                        <a:rPr sz="1500" b="1" dirty="0">
                          <a:solidFill>
                            <a:srgbClr val="FFFFFF"/>
                          </a:solidFill>
                          <a:latin typeface="Segoe UI"/>
                          <a:cs typeface="Segoe UI"/>
                        </a:rPr>
                        <a:t>ПОО/</a:t>
                      </a:r>
                      <a:r>
                        <a:rPr sz="1500" b="1" spc="-20" dirty="0">
                          <a:solidFill>
                            <a:srgbClr val="FFFFFF"/>
                          </a:solidFill>
                          <a:latin typeface="Segoe UI"/>
                          <a:cs typeface="Segoe UI"/>
                        </a:rPr>
                        <a:t>С</a:t>
                      </a:r>
                      <a:r>
                        <a:rPr sz="1500" b="1" spc="20" dirty="0">
                          <a:solidFill>
                            <a:srgbClr val="FFFFFF"/>
                          </a:solidFill>
                          <a:latin typeface="Segoe UI"/>
                          <a:cs typeface="Segoe UI"/>
                        </a:rPr>
                        <a:t>т</a:t>
                      </a:r>
                      <a:r>
                        <a:rPr sz="1500" b="1" spc="-65" dirty="0">
                          <a:solidFill>
                            <a:srgbClr val="FFFFFF"/>
                          </a:solidFill>
                          <a:latin typeface="Segoe UI"/>
                          <a:cs typeface="Segoe UI"/>
                        </a:rPr>
                        <a:t>у</a:t>
                      </a:r>
                      <a:r>
                        <a:rPr sz="1500" b="1" dirty="0">
                          <a:solidFill>
                            <a:srgbClr val="FFFFFF"/>
                          </a:solidFill>
                          <a:latin typeface="Segoe UI"/>
                          <a:cs typeface="Segoe UI"/>
                        </a:rPr>
                        <a:t>денты</a:t>
                      </a:r>
                      <a:endParaRPr sz="15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solidFill>
                      <a:srgbClr val="C2DAAF"/>
                    </a:solidFill>
                  </a:tcPr>
                </a:tc>
                <a:tc>
                  <a:txBody>
                    <a:bodyPr/>
                    <a:lstStyle/>
                    <a:p>
                      <a:pPr marL="273685">
                        <a:lnSpc>
                          <a:spcPct val="100000"/>
                        </a:lnSpc>
                      </a:pPr>
                      <a:r>
                        <a:rPr sz="1900" b="1" dirty="0">
                          <a:solidFill>
                            <a:srgbClr val="FFFFFF"/>
                          </a:solidFill>
                          <a:latin typeface="Segoe UI"/>
                          <a:cs typeface="Segoe UI"/>
                        </a:rPr>
                        <a:t>2/35</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solidFill>
                      <a:srgbClr val="C2DAAF"/>
                    </a:solidFill>
                  </a:tcPr>
                </a:tc>
                <a:tc>
                  <a:txBody>
                    <a:bodyPr/>
                    <a:lstStyle/>
                    <a:p>
                      <a:pPr marL="136525">
                        <a:lnSpc>
                          <a:spcPct val="100000"/>
                        </a:lnSpc>
                      </a:pPr>
                      <a:r>
                        <a:rPr sz="1900" b="1" dirty="0">
                          <a:solidFill>
                            <a:srgbClr val="FFFFFF"/>
                          </a:solidFill>
                          <a:latin typeface="Segoe UI"/>
                          <a:cs typeface="Segoe UI"/>
                        </a:rPr>
                        <a:t>10/311</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solidFill>
                      <a:srgbClr val="C2DAAF"/>
                    </a:solidFill>
                  </a:tcPr>
                </a:tc>
                <a:tc>
                  <a:txBody>
                    <a:bodyPr/>
                    <a:lstStyle/>
                    <a:p>
                      <a:pPr marL="62865">
                        <a:lnSpc>
                          <a:spcPct val="100000"/>
                        </a:lnSpc>
                      </a:pPr>
                      <a:r>
                        <a:rPr sz="1900" b="1" dirty="0">
                          <a:solidFill>
                            <a:srgbClr val="FFFFFF"/>
                          </a:solidFill>
                          <a:latin typeface="Segoe UI"/>
                          <a:cs typeface="Segoe UI"/>
                        </a:rPr>
                        <a:t>53/2426</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solidFill>
                      <a:srgbClr val="C2DAAF"/>
                    </a:solidFill>
                  </a:tcPr>
                </a:tc>
                <a:tc>
                  <a:txBody>
                    <a:bodyPr/>
                    <a:lstStyle/>
                    <a:p>
                      <a:endParaRPr sz="1900">
                        <a:latin typeface="Segoe UI"/>
                        <a:cs typeface="Segoe UI"/>
                      </a:endParaRPr>
                    </a:p>
                  </a:txBody>
                  <a:tcPr marL="0" marR="0" marT="0" marB="0">
                    <a:lnL w="50800">
                      <a:solidFill>
                        <a:srgbClr val="FFFFFF"/>
                      </a:solidFill>
                      <a:prstDash val="solid"/>
                    </a:lnL>
                  </a:tcPr>
                </a:tc>
                <a:extLst>
                  <a:ext uri="{0D108BD9-81ED-4DB2-BD59-A6C34878D82A}">
                    <a16:rowId xmlns:a16="http://schemas.microsoft.com/office/drawing/2014/main" xmlns="" val="10002"/>
                  </a:ext>
                </a:extLst>
              </a:tr>
              <a:tr h="242261">
                <a:tc>
                  <a:txBody>
                    <a:bodyPr/>
                    <a:lstStyle/>
                    <a:p>
                      <a:endParaRPr sz="1900" dirty="0">
                        <a:latin typeface="Segoe UI"/>
                        <a:cs typeface="Segoe UI"/>
                      </a:endParaRPr>
                    </a:p>
                  </a:txBody>
                  <a:tcPr marL="0" marR="0" marT="0" marB="0">
                    <a:solidFill>
                      <a:srgbClr val="C2DAAF"/>
                    </a:solidFill>
                  </a:tcPr>
                </a:tc>
                <a:tc>
                  <a:txBody>
                    <a:bodyPr/>
                    <a:lstStyle/>
                    <a:p>
                      <a:endParaRPr sz="1900">
                        <a:latin typeface="Segoe UI"/>
                        <a:cs typeface="Segoe UI"/>
                      </a:endParaRPr>
                    </a:p>
                  </a:txBody>
                  <a:tcPr marL="0" marR="0" marT="0" marB="0">
                    <a:solidFill>
                      <a:srgbClr val="C2DAAF"/>
                    </a:solidFill>
                  </a:tcPr>
                </a:tc>
                <a:tc>
                  <a:txBody>
                    <a:bodyPr/>
                    <a:lstStyle/>
                    <a:p>
                      <a:endParaRPr sz="1900">
                        <a:latin typeface="Segoe UI"/>
                        <a:cs typeface="Segoe UI"/>
                      </a:endParaRPr>
                    </a:p>
                  </a:txBody>
                  <a:tcPr marL="0" marR="0" marT="0" marB="0">
                    <a:solidFill>
                      <a:srgbClr val="C2DAAF"/>
                    </a:solidFill>
                  </a:tcPr>
                </a:tc>
                <a:tc>
                  <a:txBody>
                    <a:bodyPr/>
                    <a:lstStyle/>
                    <a:p>
                      <a:endParaRPr sz="1900">
                        <a:latin typeface="Segoe UI"/>
                        <a:cs typeface="Segoe UI"/>
                      </a:endParaRPr>
                    </a:p>
                  </a:txBody>
                  <a:tcPr marL="0" marR="0" marT="0" marB="0">
                    <a:solidFill>
                      <a:srgbClr val="C2DAAF"/>
                    </a:solidFill>
                  </a:tcPr>
                </a:tc>
                <a:tc>
                  <a:txBody>
                    <a:bodyPr/>
                    <a:lstStyle/>
                    <a:p>
                      <a:pPr marL="381000">
                        <a:lnSpc>
                          <a:spcPts val="1685"/>
                        </a:lnSpc>
                      </a:pPr>
                      <a:r>
                        <a:rPr sz="1500" b="1" spc="-45" dirty="0">
                          <a:solidFill>
                            <a:srgbClr val="00B1EB"/>
                          </a:solidFill>
                          <a:latin typeface="Segoe UI"/>
                          <a:cs typeface="Segoe UI"/>
                        </a:rPr>
                        <a:t>Р</a:t>
                      </a:r>
                      <a:r>
                        <a:rPr sz="1500" b="1" dirty="0">
                          <a:solidFill>
                            <a:srgbClr val="00B1EB"/>
                          </a:solidFill>
                          <a:latin typeface="Segoe UI"/>
                          <a:cs typeface="Segoe UI"/>
                        </a:rPr>
                        <a:t>ез</a:t>
                      </a:r>
                      <a:r>
                        <a:rPr sz="1500" b="1" spc="-65" dirty="0">
                          <a:solidFill>
                            <a:srgbClr val="00B1EB"/>
                          </a:solidFill>
                          <a:latin typeface="Segoe UI"/>
                          <a:cs typeface="Segoe UI"/>
                        </a:rPr>
                        <a:t>у</a:t>
                      </a:r>
                      <a:r>
                        <a:rPr sz="1500" b="1" dirty="0">
                          <a:solidFill>
                            <a:srgbClr val="00B1EB"/>
                          </a:solidFill>
                          <a:latin typeface="Segoe UI"/>
                          <a:cs typeface="Segoe UI"/>
                        </a:rPr>
                        <a:t>л</a:t>
                      </a:r>
                      <a:r>
                        <a:rPr sz="1500" b="1" spc="-50" dirty="0">
                          <a:solidFill>
                            <a:srgbClr val="00B1EB"/>
                          </a:solidFill>
                          <a:latin typeface="Segoe UI"/>
                          <a:cs typeface="Segoe UI"/>
                        </a:rPr>
                        <a:t>ь</a:t>
                      </a:r>
                      <a:r>
                        <a:rPr sz="1500" b="1" dirty="0">
                          <a:solidFill>
                            <a:srgbClr val="00B1EB"/>
                          </a:solidFill>
                          <a:latin typeface="Segoe UI"/>
                          <a:cs typeface="Segoe UI"/>
                        </a:rPr>
                        <a:t>таты </a:t>
                      </a:r>
                      <a:r>
                        <a:rPr sz="1500" b="1" dirty="0" err="1">
                          <a:solidFill>
                            <a:srgbClr val="00B1EB"/>
                          </a:solidFill>
                          <a:latin typeface="Segoe UI"/>
                          <a:cs typeface="Segoe UI"/>
                        </a:rPr>
                        <a:t>участия</a:t>
                      </a:r>
                      <a:r>
                        <a:rPr sz="1500" b="1" dirty="0">
                          <a:solidFill>
                            <a:srgbClr val="00B1EB"/>
                          </a:solidFill>
                          <a:latin typeface="Segoe UI"/>
                          <a:cs typeface="Segoe UI"/>
                        </a:rPr>
                        <a:t> в</a:t>
                      </a:r>
                      <a:r>
                        <a:rPr lang="ru-RU" sz="1500" b="1" dirty="0">
                          <a:solidFill>
                            <a:srgbClr val="00B1EB"/>
                          </a:solidFill>
                          <a:latin typeface="Segoe UI"/>
                          <a:cs typeface="Segoe UI"/>
                        </a:rPr>
                        <a:t> </a:t>
                      </a:r>
                      <a:r>
                        <a:rPr sz="1500" b="1" dirty="0" err="1">
                          <a:solidFill>
                            <a:srgbClr val="00B1EB"/>
                          </a:solidFill>
                          <a:latin typeface="Segoe UI"/>
                          <a:cs typeface="Segoe UI"/>
                        </a:rPr>
                        <a:t>финале</a:t>
                      </a:r>
                      <a:endParaRPr sz="1500" dirty="0">
                        <a:latin typeface="Segoe UI"/>
                        <a:cs typeface="Segoe UI"/>
                      </a:endParaRPr>
                    </a:p>
                  </a:txBody>
                  <a:tcPr marL="0" marR="0" marT="0" marB="0"/>
                </a:tc>
                <a:extLst>
                  <a:ext uri="{0D108BD9-81ED-4DB2-BD59-A6C34878D82A}">
                    <a16:rowId xmlns:a16="http://schemas.microsoft.com/office/drawing/2014/main" xmlns="" val="10003"/>
                  </a:ext>
                </a:extLst>
              </a:tr>
            </a:tbl>
          </a:graphicData>
        </a:graphic>
      </p:graphicFrame>
      <p:graphicFrame>
        <p:nvGraphicFramePr>
          <p:cNvPr id="74" name="object 74"/>
          <p:cNvGraphicFramePr>
            <a:graphicFrameLocks noGrp="1"/>
          </p:cNvGraphicFramePr>
          <p:nvPr>
            <p:extLst>
              <p:ext uri="{D42A27DB-BD31-4B8C-83A1-F6EECF244321}">
                <p14:modId xmlns:p14="http://schemas.microsoft.com/office/powerpoint/2010/main" xmlns="" val="3947346013"/>
              </p:ext>
            </p:extLst>
          </p:nvPr>
        </p:nvGraphicFramePr>
        <p:xfrm>
          <a:off x="506149" y="5153025"/>
          <a:ext cx="6124998" cy="1397064"/>
        </p:xfrm>
        <a:graphic>
          <a:graphicData uri="http://schemas.openxmlformats.org/drawingml/2006/table">
            <a:tbl>
              <a:tblPr firstRow="1" bandRow="1">
                <a:tableStyleId>{2D5ABB26-0587-4C30-8999-92F81FD0307C}</a:tableStyleId>
              </a:tblPr>
              <a:tblGrid>
                <a:gridCol w="2762129">
                  <a:extLst>
                    <a:ext uri="{9D8B030D-6E8A-4147-A177-3AD203B41FA5}">
                      <a16:colId xmlns:a16="http://schemas.microsoft.com/office/drawing/2014/main" xmlns="" val="20000"/>
                    </a:ext>
                  </a:extLst>
                </a:gridCol>
                <a:gridCol w="1090270">
                  <a:extLst>
                    <a:ext uri="{9D8B030D-6E8A-4147-A177-3AD203B41FA5}">
                      <a16:colId xmlns:a16="http://schemas.microsoft.com/office/drawing/2014/main" xmlns="" val="20001"/>
                    </a:ext>
                  </a:extLst>
                </a:gridCol>
                <a:gridCol w="1148782">
                  <a:extLst>
                    <a:ext uri="{9D8B030D-6E8A-4147-A177-3AD203B41FA5}">
                      <a16:colId xmlns:a16="http://schemas.microsoft.com/office/drawing/2014/main" xmlns="" val="20002"/>
                    </a:ext>
                  </a:extLst>
                </a:gridCol>
                <a:gridCol w="1123817">
                  <a:extLst>
                    <a:ext uri="{9D8B030D-6E8A-4147-A177-3AD203B41FA5}">
                      <a16:colId xmlns:a16="http://schemas.microsoft.com/office/drawing/2014/main" xmlns="" val="20003"/>
                    </a:ext>
                  </a:extLst>
                </a:gridCol>
              </a:tblGrid>
              <a:tr h="289069">
                <a:tc gridSpan="2">
                  <a:txBody>
                    <a:bodyPr/>
                    <a:lstStyle/>
                    <a:p>
                      <a:pPr marR="315595" algn="r">
                        <a:lnSpc>
                          <a:spcPct val="100000"/>
                        </a:lnSpc>
                      </a:pPr>
                      <a:r>
                        <a:rPr sz="1500" b="1" dirty="0">
                          <a:solidFill>
                            <a:srgbClr val="575756"/>
                          </a:solidFill>
                          <a:latin typeface="Segoe UI"/>
                          <a:cs typeface="Segoe UI"/>
                        </a:rPr>
                        <a:t>2019</a:t>
                      </a:r>
                      <a:endParaRPr sz="1500">
                        <a:latin typeface="Segoe UI"/>
                        <a:cs typeface="Segoe UI"/>
                      </a:endParaRPr>
                    </a:p>
                  </a:txBody>
                  <a:tcPr marL="0" marR="0" marT="0" marB="0"/>
                </a:tc>
                <a:tc hMerge="1">
                  <a:txBody>
                    <a:bodyPr/>
                    <a:lstStyle/>
                    <a:p>
                      <a:endParaRPr/>
                    </a:p>
                  </a:txBody>
                  <a:tcPr marL="0" marR="0" marT="0" marB="0"/>
                </a:tc>
                <a:tc>
                  <a:txBody>
                    <a:bodyPr/>
                    <a:lstStyle/>
                    <a:p>
                      <a:pPr marL="366395">
                        <a:lnSpc>
                          <a:spcPct val="100000"/>
                        </a:lnSpc>
                      </a:pPr>
                      <a:r>
                        <a:rPr sz="1500" b="1" spc="-5" dirty="0">
                          <a:solidFill>
                            <a:srgbClr val="575756"/>
                          </a:solidFill>
                          <a:latin typeface="Segoe UI"/>
                          <a:cs typeface="Segoe UI"/>
                        </a:rPr>
                        <a:t>2020</a:t>
                      </a:r>
                      <a:endParaRPr sz="1500">
                        <a:latin typeface="Segoe UI"/>
                        <a:cs typeface="Segoe UI"/>
                      </a:endParaRPr>
                    </a:p>
                  </a:txBody>
                  <a:tcPr marL="0" marR="0" marT="0" marB="0"/>
                </a:tc>
                <a:tc>
                  <a:txBody>
                    <a:bodyPr/>
                    <a:lstStyle/>
                    <a:p>
                      <a:pPr marL="339090">
                        <a:lnSpc>
                          <a:spcPct val="100000"/>
                        </a:lnSpc>
                      </a:pPr>
                      <a:r>
                        <a:rPr sz="1500" b="1" spc="-5" dirty="0">
                          <a:solidFill>
                            <a:srgbClr val="575756"/>
                          </a:solidFill>
                          <a:latin typeface="Segoe UI"/>
                          <a:cs typeface="Segoe UI"/>
                        </a:rPr>
                        <a:t>2021</a:t>
                      </a:r>
                      <a:endParaRPr sz="1500">
                        <a:latin typeface="Segoe UI"/>
                        <a:cs typeface="Segoe UI"/>
                      </a:endParaRPr>
                    </a:p>
                  </a:txBody>
                  <a:tcPr marL="0" marR="0" marT="0" marB="0"/>
                </a:tc>
                <a:extLst>
                  <a:ext uri="{0D108BD9-81ED-4DB2-BD59-A6C34878D82A}">
                    <a16:rowId xmlns:a16="http://schemas.microsoft.com/office/drawing/2014/main" xmlns="" val="10000"/>
                  </a:ext>
                </a:extLst>
              </a:tr>
              <a:tr h="563477">
                <a:tc gridSpan="2">
                  <a:txBody>
                    <a:bodyPr/>
                    <a:lstStyle/>
                    <a:p>
                      <a:pPr marL="155575">
                        <a:lnSpc>
                          <a:spcPct val="100000"/>
                        </a:lnSpc>
                        <a:tabLst>
                          <a:tab pos="3445510" algn="r"/>
                        </a:tabLst>
                      </a:pPr>
                      <a:r>
                        <a:rPr sz="1500" b="1" spc="-20" dirty="0">
                          <a:solidFill>
                            <a:srgbClr val="FFFFFF"/>
                          </a:solidFill>
                          <a:latin typeface="Segoe UI"/>
                          <a:cs typeface="Segoe UI"/>
                        </a:rPr>
                        <a:t>К</a:t>
                      </a:r>
                      <a:r>
                        <a:rPr sz="1500" b="1" dirty="0">
                          <a:solidFill>
                            <a:srgbClr val="FFFFFF"/>
                          </a:solidFill>
                          <a:latin typeface="Segoe UI"/>
                          <a:cs typeface="Segoe UI"/>
                        </a:rPr>
                        <a:t>омпе</a:t>
                      </a:r>
                      <a:r>
                        <a:rPr sz="1500" b="1" spc="-25" dirty="0">
                          <a:solidFill>
                            <a:srgbClr val="FFFFFF"/>
                          </a:solidFill>
                          <a:latin typeface="Segoe UI"/>
                          <a:cs typeface="Segoe UI"/>
                        </a:rPr>
                        <a:t>т</a:t>
                      </a:r>
                      <a:r>
                        <a:rPr sz="1500" b="1" dirty="0">
                          <a:solidFill>
                            <a:srgbClr val="FFFFFF"/>
                          </a:solidFill>
                          <a:latin typeface="Segoe UI"/>
                          <a:cs typeface="Segoe UI"/>
                        </a:rPr>
                        <a:t>енции</a:t>
                      </a:r>
                      <a:r>
                        <a:rPr sz="2850" b="1" baseline="-4385" dirty="0">
                          <a:solidFill>
                            <a:srgbClr val="FFFFFF"/>
                          </a:solidFill>
                          <a:latin typeface="Segoe UI"/>
                          <a:cs typeface="Segoe UI"/>
                        </a:rPr>
                        <a:t> 	39</a:t>
                      </a:r>
                      <a:endParaRPr sz="2850" baseline="-4385">
                        <a:latin typeface="Segoe UI"/>
                        <a:cs typeface="Segoe UI"/>
                      </a:endParaRPr>
                    </a:p>
                  </a:txBody>
                  <a:tcPr marL="0" marR="0" marT="0" marB="0">
                    <a:solidFill>
                      <a:srgbClr val="F6A86D"/>
                    </a:solidFill>
                  </a:tcPr>
                </a:tc>
                <a:tc hMerge="1">
                  <a:txBody>
                    <a:bodyPr/>
                    <a:lstStyle/>
                    <a:p>
                      <a:endParaRPr/>
                    </a:p>
                  </a:txBody>
                  <a:tcPr marL="0" marR="0" marT="0" marB="0"/>
                </a:tc>
                <a:tc>
                  <a:txBody>
                    <a:bodyPr/>
                    <a:lstStyle/>
                    <a:p>
                      <a:pPr algn="ctr">
                        <a:lnSpc>
                          <a:spcPct val="100000"/>
                        </a:lnSpc>
                      </a:pPr>
                      <a:r>
                        <a:rPr sz="1900" b="1" spc="-5" dirty="0">
                          <a:solidFill>
                            <a:srgbClr val="FFFFFF"/>
                          </a:solidFill>
                          <a:latin typeface="Segoe UI"/>
                          <a:cs typeface="Segoe UI"/>
                        </a:rPr>
                        <a:t>42</a:t>
                      </a:r>
                      <a:endParaRPr sz="1900">
                        <a:latin typeface="Segoe UI"/>
                        <a:cs typeface="Segoe UI"/>
                      </a:endParaRPr>
                    </a:p>
                  </a:txBody>
                  <a:tcPr marL="0" marR="0" marT="0" marB="0">
                    <a:solidFill>
                      <a:srgbClr val="F6A86D"/>
                    </a:solidFill>
                  </a:tcPr>
                </a:tc>
                <a:tc>
                  <a:txBody>
                    <a:bodyPr/>
                    <a:lstStyle/>
                    <a:p>
                      <a:pPr algn="ctr">
                        <a:lnSpc>
                          <a:spcPct val="100000"/>
                        </a:lnSpc>
                      </a:pPr>
                      <a:r>
                        <a:rPr sz="1900" b="1" dirty="0">
                          <a:solidFill>
                            <a:srgbClr val="FFFFFF"/>
                          </a:solidFill>
                          <a:latin typeface="Segoe UI"/>
                          <a:cs typeface="Segoe UI"/>
                        </a:rPr>
                        <a:t>45</a:t>
                      </a:r>
                      <a:endParaRPr sz="1900">
                        <a:latin typeface="Segoe UI"/>
                        <a:cs typeface="Segoe UI"/>
                      </a:endParaRPr>
                    </a:p>
                  </a:txBody>
                  <a:tcPr marL="0" marR="0" marT="0" marB="0">
                    <a:solidFill>
                      <a:srgbClr val="F6A86D"/>
                    </a:solidFill>
                  </a:tcPr>
                </a:tc>
                <a:extLst>
                  <a:ext uri="{0D108BD9-81ED-4DB2-BD59-A6C34878D82A}">
                    <a16:rowId xmlns:a16="http://schemas.microsoft.com/office/drawing/2014/main" xmlns="" val="10001"/>
                  </a:ext>
                </a:extLst>
              </a:tr>
              <a:tr h="544518">
                <a:tc>
                  <a:txBody>
                    <a:bodyPr/>
                    <a:lstStyle/>
                    <a:p>
                      <a:pPr marL="109220">
                        <a:lnSpc>
                          <a:spcPct val="100000"/>
                        </a:lnSpc>
                      </a:pPr>
                      <a:r>
                        <a:rPr sz="1500" b="1" dirty="0">
                          <a:solidFill>
                            <a:srgbClr val="FFFFFF"/>
                          </a:solidFill>
                          <a:latin typeface="Segoe UI"/>
                          <a:cs typeface="Segoe UI"/>
                        </a:rPr>
                        <a:t>Участники</a:t>
                      </a:r>
                      <a:endParaRPr sz="1500">
                        <a:latin typeface="Segoe UI"/>
                        <a:cs typeface="Segoe UI"/>
                      </a:endParaRPr>
                    </a:p>
                  </a:txBody>
                  <a:tcPr marL="0" marR="0" marT="0" marB="0">
                    <a:lnL w="50800">
                      <a:solidFill>
                        <a:srgbClr val="FFFFFF"/>
                      </a:solidFill>
                      <a:prstDash val="solid"/>
                    </a:lnL>
                    <a:lnR w="50800">
                      <a:solidFill>
                        <a:srgbClr val="FFFFFF"/>
                      </a:solidFill>
                      <a:prstDash val="solid"/>
                    </a:lnR>
                    <a:lnB w="50800">
                      <a:solidFill>
                        <a:srgbClr val="FFFFFF"/>
                      </a:solidFill>
                      <a:prstDash val="solid"/>
                    </a:lnB>
                    <a:solidFill>
                      <a:srgbClr val="FBCFAD"/>
                    </a:solidFill>
                  </a:tcPr>
                </a:tc>
                <a:tc>
                  <a:txBody>
                    <a:bodyPr/>
                    <a:lstStyle/>
                    <a:p>
                      <a:pPr marL="311150">
                        <a:lnSpc>
                          <a:spcPct val="100000"/>
                        </a:lnSpc>
                      </a:pPr>
                      <a:r>
                        <a:rPr sz="1900" b="1" spc="-5" dirty="0">
                          <a:solidFill>
                            <a:srgbClr val="FFFFFF"/>
                          </a:solidFill>
                          <a:latin typeface="Segoe UI"/>
                          <a:cs typeface="Segoe UI"/>
                        </a:rPr>
                        <a:t>366</a:t>
                      </a:r>
                      <a:endParaRPr sz="1900" dirty="0">
                        <a:latin typeface="Segoe UI"/>
                        <a:cs typeface="Segoe UI"/>
                      </a:endParaRPr>
                    </a:p>
                  </a:txBody>
                  <a:tcPr marL="0" marR="0" marT="0" marB="0">
                    <a:lnL w="50800">
                      <a:solidFill>
                        <a:srgbClr val="FFFFFF"/>
                      </a:solidFill>
                      <a:prstDash val="solid"/>
                    </a:lnL>
                    <a:lnR w="50800">
                      <a:solidFill>
                        <a:srgbClr val="FFFFFF"/>
                      </a:solidFill>
                      <a:prstDash val="solid"/>
                    </a:lnR>
                    <a:lnB w="50800">
                      <a:solidFill>
                        <a:srgbClr val="FFFFFF"/>
                      </a:solidFill>
                      <a:prstDash val="solid"/>
                    </a:lnB>
                    <a:solidFill>
                      <a:srgbClr val="FBCFAD"/>
                    </a:solidFill>
                  </a:tcPr>
                </a:tc>
                <a:tc>
                  <a:txBody>
                    <a:bodyPr/>
                    <a:lstStyle/>
                    <a:p>
                      <a:pPr marL="340360">
                        <a:lnSpc>
                          <a:spcPct val="100000"/>
                        </a:lnSpc>
                      </a:pPr>
                      <a:r>
                        <a:rPr sz="1900" b="1" dirty="0">
                          <a:solidFill>
                            <a:srgbClr val="FFFFFF"/>
                          </a:solidFill>
                          <a:latin typeface="Segoe UI"/>
                          <a:cs typeface="Segoe UI"/>
                        </a:rPr>
                        <a:t>357</a:t>
                      </a:r>
                      <a:endParaRPr sz="1900">
                        <a:latin typeface="Segoe UI"/>
                        <a:cs typeface="Segoe UI"/>
                      </a:endParaRPr>
                    </a:p>
                  </a:txBody>
                  <a:tcPr marL="0" marR="0" marT="0" marB="0">
                    <a:lnL w="50800">
                      <a:solidFill>
                        <a:srgbClr val="FFFFFF"/>
                      </a:solidFill>
                      <a:prstDash val="solid"/>
                    </a:lnL>
                    <a:lnR w="50800">
                      <a:solidFill>
                        <a:srgbClr val="FFFFFF"/>
                      </a:solidFill>
                      <a:prstDash val="solid"/>
                    </a:lnR>
                    <a:lnB w="50800">
                      <a:solidFill>
                        <a:srgbClr val="FFFFFF"/>
                      </a:solidFill>
                      <a:prstDash val="solid"/>
                    </a:lnB>
                    <a:solidFill>
                      <a:srgbClr val="FBCFAD"/>
                    </a:solidFill>
                  </a:tcPr>
                </a:tc>
                <a:tc>
                  <a:txBody>
                    <a:bodyPr/>
                    <a:lstStyle/>
                    <a:p>
                      <a:pPr marL="328295">
                        <a:lnSpc>
                          <a:spcPct val="100000"/>
                        </a:lnSpc>
                      </a:pPr>
                      <a:r>
                        <a:rPr sz="1900" b="1" dirty="0">
                          <a:solidFill>
                            <a:srgbClr val="FFFFFF"/>
                          </a:solidFill>
                          <a:latin typeface="Segoe UI"/>
                          <a:cs typeface="Segoe UI"/>
                        </a:rPr>
                        <a:t>397</a:t>
                      </a:r>
                      <a:endParaRPr sz="1900" dirty="0">
                        <a:latin typeface="Segoe UI"/>
                        <a:cs typeface="Segoe UI"/>
                      </a:endParaRPr>
                    </a:p>
                  </a:txBody>
                  <a:tcPr marL="0" marR="0" marT="0" marB="0">
                    <a:lnL w="50800">
                      <a:solidFill>
                        <a:srgbClr val="FFFFFF"/>
                      </a:solidFill>
                      <a:prstDash val="solid"/>
                    </a:lnL>
                    <a:lnR w="50800">
                      <a:solidFill>
                        <a:srgbClr val="FFFFFF"/>
                      </a:solidFill>
                      <a:prstDash val="solid"/>
                    </a:lnR>
                    <a:lnB w="50800">
                      <a:solidFill>
                        <a:srgbClr val="FFFFFF"/>
                      </a:solidFill>
                      <a:prstDash val="solid"/>
                    </a:lnB>
                    <a:solidFill>
                      <a:srgbClr val="FBCFAD"/>
                    </a:solidFill>
                  </a:tcPr>
                </a:tc>
                <a:extLst>
                  <a:ext uri="{0D108BD9-81ED-4DB2-BD59-A6C34878D82A}">
                    <a16:rowId xmlns:a16="http://schemas.microsoft.com/office/drawing/2014/main" xmlns="" val="10002"/>
                  </a:ext>
                </a:extLst>
              </a:tr>
            </a:tbl>
          </a:graphicData>
        </a:graphic>
      </p:graphicFrame>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62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p:nvPr/>
        </p:nvSpPr>
        <p:spPr>
          <a:xfrm>
            <a:off x="2108012" y="770365"/>
            <a:ext cx="4419600" cy="755650"/>
          </a:xfrm>
          <a:prstGeom prst="rect">
            <a:avLst/>
          </a:prstGeom>
        </p:spPr>
        <p:txBody>
          <a:bodyPr vert="horz" wrap="square" lIns="0" tIns="0" rIns="0" bIns="0" rtlCol="0">
            <a:spAutoFit/>
          </a:bodyPr>
          <a:lstStyle/>
          <a:p>
            <a:pPr marL="12700" marR="5080">
              <a:lnSpc>
                <a:spcPct val="100000"/>
              </a:lnSpc>
            </a:pPr>
            <a:r>
              <a:rPr sz="1250" b="1" spc="-65" dirty="0">
                <a:solidFill>
                  <a:srgbClr val="575756"/>
                </a:solidFill>
                <a:latin typeface="Segoe UI"/>
                <a:cs typeface="Segoe UI"/>
              </a:rPr>
              <a:t>Р</a:t>
            </a:r>
            <a:r>
              <a:rPr sz="1250" b="1" spc="-25" dirty="0">
                <a:solidFill>
                  <a:srgbClr val="575756"/>
                </a:solidFill>
                <a:latin typeface="Segoe UI"/>
                <a:cs typeface="Segoe UI"/>
              </a:rPr>
              <a:t>егиональны</a:t>
            </a:r>
            <a:r>
              <a:rPr sz="1250" b="1" dirty="0">
                <a:solidFill>
                  <a:srgbClr val="575756"/>
                </a:solidFill>
                <a:latin typeface="Segoe UI"/>
                <a:cs typeface="Segoe UI"/>
              </a:rPr>
              <a:t>й</a:t>
            </a:r>
            <a:r>
              <a:rPr sz="1250" b="1" spc="-50" dirty="0">
                <a:solidFill>
                  <a:srgbClr val="575756"/>
                </a:solidFill>
                <a:latin typeface="Segoe UI"/>
                <a:cs typeface="Segoe UI"/>
              </a:rPr>
              <a:t> </a:t>
            </a:r>
            <a:r>
              <a:rPr sz="1250" b="1" spc="-25" dirty="0">
                <a:solidFill>
                  <a:srgbClr val="575756"/>
                </a:solidFill>
                <a:latin typeface="Segoe UI"/>
                <a:cs typeface="Segoe UI"/>
              </a:rPr>
              <a:t>чемпиона</a:t>
            </a:r>
            <a:r>
              <a:rPr sz="1250" b="1" dirty="0">
                <a:solidFill>
                  <a:srgbClr val="575756"/>
                </a:solidFill>
                <a:latin typeface="Segoe UI"/>
                <a:cs typeface="Segoe UI"/>
              </a:rPr>
              <a:t>т</a:t>
            </a:r>
            <a:r>
              <a:rPr sz="1250" b="1" spc="-50" dirty="0">
                <a:solidFill>
                  <a:srgbClr val="575756"/>
                </a:solidFill>
                <a:latin typeface="Segoe UI"/>
                <a:cs typeface="Segoe UI"/>
              </a:rPr>
              <a:t> </a:t>
            </a:r>
            <a:r>
              <a:rPr sz="1250" b="1" spc="-25" dirty="0">
                <a:solidFill>
                  <a:srgbClr val="575756"/>
                </a:solidFill>
                <a:latin typeface="Segoe UI"/>
                <a:cs typeface="Segoe UI"/>
              </a:rPr>
              <a:t>профессионально</a:t>
            </a:r>
            <a:r>
              <a:rPr sz="1250" b="1" spc="-45" dirty="0">
                <a:solidFill>
                  <a:srgbClr val="575756"/>
                </a:solidFill>
                <a:latin typeface="Segoe UI"/>
                <a:cs typeface="Segoe UI"/>
              </a:rPr>
              <a:t>г</a:t>
            </a:r>
            <a:r>
              <a:rPr sz="1250" b="1" dirty="0">
                <a:solidFill>
                  <a:srgbClr val="575756"/>
                </a:solidFill>
                <a:latin typeface="Segoe UI"/>
                <a:cs typeface="Segoe UI"/>
              </a:rPr>
              <a:t>о</a:t>
            </a:r>
            <a:r>
              <a:rPr sz="1250" b="1" spc="-50" dirty="0">
                <a:solidFill>
                  <a:srgbClr val="575756"/>
                </a:solidFill>
                <a:latin typeface="Segoe UI"/>
                <a:cs typeface="Segoe UI"/>
              </a:rPr>
              <a:t> </a:t>
            </a:r>
            <a:r>
              <a:rPr sz="1250" b="1" spc="-25" dirty="0">
                <a:solidFill>
                  <a:srgbClr val="575756"/>
                </a:solidFill>
                <a:latin typeface="Segoe UI"/>
                <a:cs typeface="Segoe UI"/>
              </a:rPr>
              <a:t>мас</a:t>
            </a:r>
            <a:r>
              <a:rPr sz="1250" b="1" spc="-45" dirty="0">
                <a:solidFill>
                  <a:srgbClr val="575756"/>
                </a:solidFill>
                <a:latin typeface="Segoe UI"/>
                <a:cs typeface="Segoe UI"/>
              </a:rPr>
              <a:t>т</a:t>
            </a:r>
            <a:r>
              <a:rPr sz="1250" b="1" spc="-25" dirty="0">
                <a:solidFill>
                  <a:srgbClr val="575756"/>
                </a:solidFill>
                <a:latin typeface="Segoe UI"/>
                <a:cs typeface="Segoe UI"/>
              </a:rPr>
              <a:t>ерства </a:t>
            </a:r>
            <a:r>
              <a:rPr sz="1250" b="1" spc="-20" dirty="0">
                <a:solidFill>
                  <a:srgbClr val="575756"/>
                </a:solidFill>
                <a:latin typeface="Segoe UI"/>
                <a:cs typeface="Segoe UI"/>
              </a:rPr>
              <a:t>д</a:t>
            </a:r>
            <a:r>
              <a:rPr sz="1250" b="1" spc="-25" dirty="0">
                <a:solidFill>
                  <a:srgbClr val="575756"/>
                </a:solidFill>
                <a:latin typeface="Segoe UI"/>
                <a:cs typeface="Segoe UI"/>
              </a:rPr>
              <a:t>л</a:t>
            </a:r>
            <a:r>
              <a:rPr sz="1250" b="1" dirty="0">
                <a:solidFill>
                  <a:srgbClr val="575756"/>
                </a:solidFill>
                <a:latin typeface="Segoe UI"/>
                <a:cs typeface="Segoe UI"/>
              </a:rPr>
              <a:t>я</a:t>
            </a:r>
            <a:r>
              <a:rPr sz="1250" b="1" spc="-50" dirty="0">
                <a:solidFill>
                  <a:srgbClr val="575756"/>
                </a:solidFill>
                <a:latin typeface="Segoe UI"/>
                <a:cs typeface="Segoe UI"/>
              </a:rPr>
              <a:t> </a:t>
            </a:r>
            <a:r>
              <a:rPr sz="1250" b="1" spc="-25" dirty="0">
                <a:solidFill>
                  <a:srgbClr val="575756"/>
                </a:solidFill>
                <a:latin typeface="Segoe UI"/>
                <a:cs typeface="Segoe UI"/>
              </a:rPr>
              <a:t>л</a:t>
            </a:r>
            <a:r>
              <a:rPr sz="1250" b="1" spc="-40" dirty="0">
                <a:solidFill>
                  <a:srgbClr val="575756"/>
                </a:solidFill>
                <a:latin typeface="Segoe UI"/>
                <a:cs typeface="Segoe UI"/>
              </a:rPr>
              <a:t>ю</a:t>
            </a:r>
            <a:r>
              <a:rPr sz="1250" b="1" spc="-25" dirty="0">
                <a:solidFill>
                  <a:srgbClr val="575756"/>
                </a:solidFill>
                <a:latin typeface="Segoe UI"/>
                <a:cs typeface="Segoe UI"/>
              </a:rPr>
              <a:t>де</a:t>
            </a:r>
            <a:r>
              <a:rPr sz="1250" b="1" dirty="0">
                <a:solidFill>
                  <a:srgbClr val="575756"/>
                </a:solidFill>
                <a:latin typeface="Segoe UI"/>
                <a:cs typeface="Segoe UI"/>
              </a:rPr>
              <a:t>й</a:t>
            </a:r>
            <a:r>
              <a:rPr sz="1250" b="1" spc="-50" dirty="0">
                <a:solidFill>
                  <a:srgbClr val="575756"/>
                </a:solidFill>
                <a:latin typeface="Segoe UI"/>
                <a:cs typeface="Segoe UI"/>
              </a:rPr>
              <a:t> </a:t>
            </a:r>
            <a:r>
              <a:rPr sz="1250" b="1" dirty="0">
                <a:solidFill>
                  <a:srgbClr val="575756"/>
                </a:solidFill>
                <a:latin typeface="Segoe UI"/>
                <a:cs typeface="Segoe UI"/>
              </a:rPr>
              <a:t>с</a:t>
            </a:r>
            <a:r>
              <a:rPr sz="1250" b="1" spc="-50" dirty="0">
                <a:solidFill>
                  <a:srgbClr val="575756"/>
                </a:solidFill>
                <a:latin typeface="Segoe UI"/>
                <a:cs typeface="Segoe UI"/>
              </a:rPr>
              <a:t> </a:t>
            </a:r>
            <a:r>
              <a:rPr sz="1250" b="1" spc="-25" dirty="0">
                <a:solidFill>
                  <a:srgbClr val="575756"/>
                </a:solidFill>
                <a:latin typeface="Segoe UI"/>
                <a:cs typeface="Segoe UI"/>
              </a:rPr>
              <a:t>инвалидностью</a:t>
            </a:r>
            <a:endParaRPr sz="1250">
              <a:latin typeface="Segoe UI"/>
              <a:cs typeface="Segoe UI"/>
            </a:endParaRPr>
          </a:p>
          <a:p>
            <a:pPr marL="12700" marR="1009650">
              <a:lnSpc>
                <a:spcPct val="100000"/>
              </a:lnSpc>
            </a:pPr>
            <a:r>
              <a:rPr sz="1250" b="1" dirty="0">
                <a:solidFill>
                  <a:srgbClr val="575756"/>
                </a:solidFill>
                <a:latin typeface="Segoe UI"/>
                <a:cs typeface="Segoe UI"/>
              </a:rPr>
              <a:t>и</a:t>
            </a:r>
            <a:r>
              <a:rPr sz="1250" b="1" spc="-50" dirty="0">
                <a:solidFill>
                  <a:srgbClr val="575756"/>
                </a:solidFill>
                <a:latin typeface="Segoe UI"/>
                <a:cs typeface="Segoe UI"/>
              </a:rPr>
              <a:t> </a:t>
            </a:r>
            <a:r>
              <a:rPr sz="1250" b="1" spc="-25" dirty="0">
                <a:solidFill>
                  <a:srgbClr val="575756"/>
                </a:solidFill>
                <a:latin typeface="Segoe UI"/>
                <a:cs typeface="Segoe UI"/>
              </a:rPr>
              <a:t>ог</a:t>
            </a:r>
            <a:r>
              <a:rPr sz="1250" b="1" spc="-40" dirty="0">
                <a:solidFill>
                  <a:srgbClr val="575756"/>
                </a:solidFill>
                <a:latin typeface="Segoe UI"/>
                <a:cs typeface="Segoe UI"/>
              </a:rPr>
              <a:t>р</a:t>
            </a:r>
            <a:r>
              <a:rPr sz="1250" b="1" spc="-25" dirty="0">
                <a:solidFill>
                  <a:srgbClr val="575756"/>
                </a:solidFill>
                <a:latin typeface="Segoe UI"/>
                <a:cs typeface="Segoe UI"/>
              </a:rPr>
              <a:t>аниченным</a:t>
            </a:r>
            <a:r>
              <a:rPr sz="1250" b="1" dirty="0">
                <a:solidFill>
                  <a:srgbClr val="575756"/>
                </a:solidFill>
                <a:latin typeface="Segoe UI"/>
                <a:cs typeface="Segoe UI"/>
              </a:rPr>
              <a:t>и</a:t>
            </a:r>
            <a:r>
              <a:rPr sz="1250" b="1" spc="-50" dirty="0">
                <a:solidFill>
                  <a:srgbClr val="575756"/>
                </a:solidFill>
                <a:latin typeface="Segoe UI"/>
                <a:cs typeface="Segoe UI"/>
              </a:rPr>
              <a:t> </a:t>
            </a:r>
            <a:r>
              <a:rPr sz="1250" b="1" spc="-25" dirty="0">
                <a:solidFill>
                  <a:srgbClr val="575756"/>
                </a:solidFill>
                <a:latin typeface="Segoe UI"/>
                <a:cs typeface="Segoe UI"/>
              </a:rPr>
              <a:t>возм</a:t>
            </a:r>
            <a:r>
              <a:rPr sz="1250" b="1" spc="-45" dirty="0">
                <a:solidFill>
                  <a:srgbClr val="575756"/>
                </a:solidFill>
                <a:latin typeface="Segoe UI"/>
                <a:cs typeface="Segoe UI"/>
              </a:rPr>
              <a:t>о</a:t>
            </a:r>
            <a:r>
              <a:rPr sz="1250" b="1" spc="-25" dirty="0">
                <a:solidFill>
                  <a:srgbClr val="575756"/>
                </a:solidFill>
                <a:latin typeface="Segoe UI"/>
                <a:cs typeface="Segoe UI"/>
              </a:rPr>
              <a:t>жнос</a:t>
            </a:r>
            <a:r>
              <a:rPr sz="1250" b="1" spc="-40" dirty="0">
                <a:solidFill>
                  <a:srgbClr val="575756"/>
                </a:solidFill>
                <a:latin typeface="Segoe UI"/>
                <a:cs typeface="Segoe UI"/>
              </a:rPr>
              <a:t>т</a:t>
            </a:r>
            <a:r>
              <a:rPr sz="1250" b="1" spc="-25" dirty="0">
                <a:solidFill>
                  <a:srgbClr val="575756"/>
                </a:solidFill>
                <a:latin typeface="Segoe UI"/>
                <a:cs typeface="Segoe UI"/>
              </a:rPr>
              <a:t>ям</a:t>
            </a:r>
            <a:r>
              <a:rPr sz="1250" b="1" dirty="0">
                <a:solidFill>
                  <a:srgbClr val="575756"/>
                </a:solidFill>
                <a:latin typeface="Segoe UI"/>
                <a:cs typeface="Segoe UI"/>
              </a:rPr>
              <a:t>и</a:t>
            </a:r>
            <a:r>
              <a:rPr sz="1250" b="1" spc="-50" dirty="0">
                <a:solidFill>
                  <a:srgbClr val="575756"/>
                </a:solidFill>
                <a:latin typeface="Segoe UI"/>
                <a:cs typeface="Segoe UI"/>
              </a:rPr>
              <a:t> </a:t>
            </a:r>
            <a:r>
              <a:rPr sz="1250" b="1" spc="-25" dirty="0">
                <a:solidFill>
                  <a:srgbClr val="575756"/>
                </a:solidFill>
                <a:latin typeface="Segoe UI"/>
                <a:cs typeface="Segoe UI"/>
              </a:rPr>
              <a:t>здоро</a:t>
            </a:r>
            <a:r>
              <a:rPr sz="1250" b="1" spc="-30" dirty="0">
                <a:solidFill>
                  <a:srgbClr val="575756"/>
                </a:solidFill>
                <a:latin typeface="Segoe UI"/>
                <a:cs typeface="Segoe UI"/>
              </a:rPr>
              <a:t>в</a:t>
            </a:r>
            <a:r>
              <a:rPr sz="1250" b="1" spc="-25" dirty="0">
                <a:solidFill>
                  <a:srgbClr val="575756"/>
                </a:solidFill>
                <a:latin typeface="Segoe UI"/>
                <a:cs typeface="Segoe UI"/>
              </a:rPr>
              <a:t>ья Abilympics</a:t>
            </a:r>
            <a:endParaRPr sz="1250">
              <a:latin typeface="Segoe UI"/>
              <a:cs typeface="Segoe UI"/>
            </a:endParaRPr>
          </a:p>
        </p:txBody>
      </p:sp>
      <p:sp>
        <p:nvSpPr>
          <p:cNvPr id="41" name="object 41"/>
          <p:cNvSpPr txBox="1"/>
          <p:nvPr/>
        </p:nvSpPr>
        <p:spPr>
          <a:xfrm>
            <a:off x="884011" y="1687324"/>
            <a:ext cx="5826125" cy="711200"/>
          </a:xfrm>
          <a:prstGeom prst="rect">
            <a:avLst/>
          </a:prstGeom>
        </p:spPr>
        <p:txBody>
          <a:bodyPr vert="horz" wrap="square" lIns="0" tIns="0" rIns="0" bIns="0" rtlCol="0">
            <a:spAutoFit/>
          </a:bodyPr>
          <a:lstStyle/>
          <a:p>
            <a:pPr marL="12700" marR="5080" algn="just">
              <a:lnSpc>
                <a:spcPts val="1100"/>
              </a:lnSpc>
            </a:pPr>
            <a:r>
              <a:rPr sz="1000" dirty="0">
                <a:solidFill>
                  <a:srgbClr val="575756"/>
                </a:solidFill>
                <a:latin typeface="Segoe UI"/>
                <a:cs typeface="Segoe UI"/>
              </a:rPr>
              <a:t>«Абилимпикс»  </a:t>
            </a:r>
            <a:r>
              <a:rPr sz="1000" spc="-135" dirty="0">
                <a:solidFill>
                  <a:srgbClr val="575756"/>
                </a:solidFill>
                <a:latin typeface="Segoe UI"/>
                <a:cs typeface="Segoe UI"/>
              </a:rPr>
              <a:t> </a:t>
            </a:r>
            <a:r>
              <a:rPr sz="1000" dirty="0">
                <a:solidFill>
                  <a:srgbClr val="575756"/>
                </a:solidFill>
                <a:latin typeface="Segoe UI"/>
                <a:cs typeface="Segoe UI"/>
              </a:rPr>
              <a:t>–  </a:t>
            </a:r>
            <a:r>
              <a:rPr sz="1000" spc="-140" dirty="0">
                <a:solidFill>
                  <a:srgbClr val="575756"/>
                </a:solidFill>
                <a:latin typeface="Segoe UI"/>
                <a:cs typeface="Segoe UI"/>
              </a:rPr>
              <a:t> </a:t>
            </a:r>
            <a:r>
              <a:rPr sz="1000" dirty="0">
                <a:solidFill>
                  <a:srgbClr val="575756"/>
                </a:solidFill>
                <a:latin typeface="Segoe UI"/>
                <a:cs typeface="Segoe UI"/>
              </a:rPr>
              <a:t>чемпионат  </a:t>
            </a:r>
            <a:r>
              <a:rPr sz="1000" spc="-135" dirty="0">
                <a:solidFill>
                  <a:srgbClr val="575756"/>
                </a:solidFill>
                <a:latin typeface="Segoe UI"/>
                <a:cs typeface="Segoe UI"/>
              </a:rPr>
              <a:t> </a:t>
            </a:r>
            <a:r>
              <a:rPr sz="1000" dirty="0">
                <a:solidFill>
                  <a:srgbClr val="575756"/>
                </a:solidFill>
                <a:latin typeface="Segoe UI"/>
                <a:cs typeface="Segoe UI"/>
              </a:rPr>
              <a:t>профессионального  </a:t>
            </a:r>
            <a:r>
              <a:rPr sz="1000" spc="-140" dirty="0">
                <a:solidFill>
                  <a:srgbClr val="575756"/>
                </a:solidFill>
                <a:latin typeface="Segoe UI"/>
                <a:cs typeface="Segoe UI"/>
              </a:rPr>
              <a:t> </a:t>
            </a:r>
            <a:r>
              <a:rPr sz="1000" dirty="0">
                <a:solidFill>
                  <a:srgbClr val="575756"/>
                </a:solidFill>
                <a:latin typeface="Segoe UI"/>
                <a:cs typeface="Segoe UI"/>
              </a:rPr>
              <a:t>мастерства  </a:t>
            </a:r>
            <a:r>
              <a:rPr sz="1000" spc="-140" dirty="0">
                <a:solidFill>
                  <a:srgbClr val="575756"/>
                </a:solidFill>
                <a:latin typeface="Segoe UI"/>
                <a:cs typeface="Segoe UI"/>
              </a:rPr>
              <a:t> </a:t>
            </a:r>
            <a:r>
              <a:rPr sz="1000" dirty="0">
                <a:solidFill>
                  <a:srgbClr val="575756"/>
                </a:solidFill>
                <a:latin typeface="Segoe UI"/>
                <a:cs typeface="Segoe UI"/>
              </a:rPr>
              <a:t>для  </a:t>
            </a:r>
            <a:r>
              <a:rPr sz="1000" spc="-140" dirty="0">
                <a:solidFill>
                  <a:srgbClr val="575756"/>
                </a:solidFill>
                <a:latin typeface="Segoe UI"/>
                <a:cs typeface="Segoe UI"/>
              </a:rPr>
              <a:t> </a:t>
            </a:r>
            <a:r>
              <a:rPr sz="1000" dirty="0">
                <a:solidFill>
                  <a:srgbClr val="575756"/>
                </a:solidFill>
                <a:latin typeface="Segoe UI"/>
                <a:cs typeface="Segoe UI"/>
              </a:rPr>
              <a:t>людей  </a:t>
            </a:r>
            <a:r>
              <a:rPr sz="1000" spc="-140" dirty="0">
                <a:solidFill>
                  <a:srgbClr val="575756"/>
                </a:solidFill>
                <a:latin typeface="Segoe UI"/>
                <a:cs typeface="Segoe UI"/>
              </a:rPr>
              <a:t> </a:t>
            </a:r>
            <a:r>
              <a:rPr sz="1000" dirty="0">
                <a:solidFill>
                  <a:srgbClr val="575756"/>
                </a:solidFill>
                <a:latin typeface="Segoe UI"/>
                <a:cs typeface="Segoe UI"/>
              </a:rPr>
              <a:t>с  </a:t>
            </a:r>
            <a:r>
              <a:rPr sz="1000" spc="-140" dirty="0">
                <a:solidFill>
                  <a:srgbClr val="575756"/>
                </a:solidFill>
                <a:latin typeface="Segoe UI"/>
                <a:cs typeface="Segoe UI"/>
              </a:rPr>
              <a:t> </a:t>
            </a:r>
            <a:r>
              <a:rPr sz="1000" dirty="0">
                <a:solidFill>
                  <a:srgbClr val="575756"/>
                </a:solidFill>
                <a:latin typeface="Segoe UI"/>
                <a:cs typeface="Segoe UI"/>
              </a:rPr>
              <a:t>инвалидностью  </a:t>
            </a:r>
            <a:r>
              <a:rPr sz="1000" spc="-140" dirty="0">
                <a:solidFill>
                  <a:srgbClr val="575756"/>
                </a:solidFill>
                <a:latin typeface="Segoe UI"/>
                <a:cs typeface="Segoe UI"/>
              </a:rPr>
              <a:t> </a:t>
            </a:r>
            <a:r>
              <a:rPr sz="1000" dirty="0">
                <a:solidFill>
                  <a:srgbClr val="575756"/>
                </a:solidFill>
                <a:latin typeface="Segoe UI"/>
                <a:cs typeface="Segoe UI"/>
              </a:rPr>
              <a:t>и ограничен-ными </a:t>
            </a:r>
            <a:r>
              <a:rPr sz="1000" spc="60" dirty="0">
                <a:solidFill>
                  <a:srgbClr val="575756"/>
                </a:solidFill>
                <a:latin typeface="Segoe UI"/>
                <a:cs typeface="Segoe UI"/>
              </a:rPr>
              <a:t> </a:t>
            </a:r>
            <a:r>
              <a:rPr sz="1000" dirty="0">
                <a:solidFill>
                  <a:srgbClr val="575756"/>
                </a:solidFill>
                <a:latin typeface="Segoe UI"/>
                <a:cs typeface="Segoe UI"/>
              </a:rPr>
              <a:t>возможностями </a:t>
            </a:r>
            <a:r>
              <a:rPr sz="1000" spc="60" dirty="0">
                <a:solidFill>
                  <a:srgbClr val="575756"/>
                </a:solidFill>
                <a:latin typeface="Segoe UI"/>
                <a:cs typeface="Segoe UI"/>
              </a:rPr>
              <a:t> </a:t>
            </a:r>
            <a:r>
              <a:rPr sz="1000" dirty="0">
                <a:solidFill>
                  <a:srgbClr val="575756"/>
                </a:solidFill>
                <a:latin typeface="Segoe UI"/>
                <a:cs typeface="Segoe UI"/>
              </a:rPr>
              <a:t>здоровья, </a:t>
            </a:r>
            <a:r>
              <a:rPr sz="1000" spc="60" dirty="0">
                <a:solidFill>
                  <a:srgbClr val="575756"/>
                </a:solidFill>
                <a:latin typeface="Segoe UI"/>
                <a:cs typeface="Segoe UI"/>
              </a:rPr>
              <a:t> </a:t>
            </a:r>
            <a:r>
              <a:rPr sz="1000" dirty="0">
                <a:solidFill>
                  <a:srgbClr val="575756"/>
                </a:solidFill>
                <a:latin typeface="Segoe UI"/>
                <a:cs typeface="Segoe UI"/>
              </a:rPr>
              <a:t>который </a:t>
            </a:r>
            <a:r>
              <a:rPr sz="1000" spc="60" dirty="0">
                <a:solidFill>
                  <a:srgbClr val="575756"/>
                </a:solidFill>
                <a:latin typeface="Segoe UI"/>
                <a:cs typeface="Segoe UI"/>
              </a:rPr>
              <a:t> </a:t>
            </a:r>
            <a:r>
              <a:rPr sz="1000" dirty="0">
                <a:solidFill>
                  <a:srgbClr val="575756"/>
                </a:solidFill>
                <a:latin typeface="Segoe UI"/>
                <a:cs typeface="Segoe UI"/>
              </a:rPr>
              <a:t>проводится </a:t>
            </a:r>
            <a:r>
              <a:rPr sz="1000" spc="60" dirty="0">
                <a:solidFill>
                  <a:srgbClr val="575756"/>
                </a:solidFill>
                <a:latin typeface="Segoe UI"/>
                <a:cs typeface="Segoe UI"/>
              </a:rPr>
              <a:t> </a:t>
            </a:r>
            <a:r>
              <a:rPr sz="1000" dirty="0">
                <a:solidFill>
                  <a:srgbClr val="575756"/>
                </a:solidFill>
                <a:latin typeface="Segoe UI"/>
                <a:cs typeface="Segoe UI"/>
              </a:rPr>
              <a:t>по </a:t>
            </a:r>
            <a:r>
              <a:rPr sz="1000" spc="60" dirty="0">
                <a:solidFill>
                  <a:srgbClr val="575756"/>
                </a:solidFill>
                <a:latin typeface="Segoe UI"/>
                <a:cs typeface="Segoe UI"/>
              </a:rPr>
              <a:t> </a:t>
            </a:r>
            <a:r>
              <a:rPr sz="1000" dirty="0">
                <a:solidFill>
                  <a:srgbClr val="575756"/>
                </a:solidFill>
                <a:latin typeface="Segoe UI"/>
                <a:cs typeface="Segoe UI"/>
              </a:rPr>
              <a:t>олимпийской </a:t>
            </a:r>
            <a:r>
              <a:rPr sz="1000" spc="60" dirty="0">
                <a:solidFill>
                  <a:srgbClr val="575756"/>
                </a:solidFill>
                <a:latin typeface="Segoe UI"/>
                <a:cs typeface="Segoe UI"/>
              </a:rPr>
              <a:t> </a:t>
            </a:r>
            <a:r>
              <a:rPr sz="1000" dirty="0">
                <a:solidFill>
                  <a:srgbClr val="575756"/>
                </a:solidFill>
                <a:latin typeface="Segoe UI"/>
                <a:cs typeface="Segoe UI"/>
              </a:rPr>
              <a:t>системе </a:t>
            </a:r>
            <a:r>
              <a:rPr sz="1000" spc="60" dirty="0">
                <a:solidFill>
                  <a:srgbClr val="575756"/>
                </a:solidFill>
                <a:latin typeface="Segoe UI"/>
                <a:cs typeface="Segoe UI"/>
              </a:rPr>
              <a:t> </a:t>
            </a:r>
            <a:r>
              <a:rPr sz="1000" dirty="0">
                <a:solidFill>
                  <a:srgbClr val="575756"/>
                </a:solidFill>
                <a:latin typeface="Segoe UI"/>
                <a:cs typeface="Segoe UI"/>
              </a:rPr>
              <a:t>и включает </a:t>
            </a:r>
            <a:r>
              <a:rPr sz="1000" spc="30" dirty="0">
                <a:solidFill>
                  <a:srgbClr val="575756"/>
                </a:solidFill>
                <a:latin typeface="Segoe UI"/>
                <a:cs typeface="Segoe UI"/>
              </a:rPr>
              <a:t> </a:t>
            </a:r>
            <a:r>
              <a:rPr sz="1000" dirty="0">
                <a:solidFill>
                  <a:srgbClr val="575756"/>
                </a:solidFill>
                <a:latin typeface="Segoe UI"/>
                <a:cs typeface="Segoe UI"/>
              </a:rPr>
              <a:t>в </a:t>
            </a:r>
            <a:r>
              <a:rPr sz="1000" spc="30" dirty="0">
                <a:solidFill>
                  <a:srgbClr val="575756"/>
                </a:solidFill>
                <a:latin typeface="Segoe UI"/>
                <a:cs typeface="Segoe UI"/>
              </a:rPr>
              <a:t> </a:t>
            </a:r>
            <a:r>
              <a:rPr sz="1000" dirty="0">
                <a:solidFill>
                  <a:srgbClr val="575756"/>
                </a:solidFill>
                <a:latin typeface="Segoe UI"/>
                <a:cs typeface="Segoe UI"/>
              </a:rPr>
              <a:t>себя </a:t>
            </a:r>
            <a:r>
              <a:rPr sz="1000" spc="30" dirty="0">
                <a:solidFill>
                  <a:srgbClr val="575756"/>
                </a:solidFill>
                <a:latin typeface="Segoe UI"/>
                <a:cs typeface="Segoe UI"/>
              </a:rPr>
              <a:t> </a:t>
            </a:r>
            <a:r>
              <a:rPr sz="1000" dirty="0">
                <a:solidFill>
                  <a:srgbClr val="575756"/>
                </a:solidFill>
                <a:latin typeface="Segoe UI"/>
                <a:cs typeface="Segoe UI"/>
              </a:rPr>
              <a:t>конкурсы </a:t>
            </a:r>
            <a:r>
              <a:rPr sz="1000" spc="30" dirty="0">
                <a:solidFill>
                  <a:srgbClr val="575756"/>
                </a:solidFill>
                <a:latin typeface="Segoe UI"/>
                <a:cs typeface="Segoe UI"/>
              </a:rPr>
              <a:t> </a:t>
            </a:r>
            <a:r>
              <a:rPr sz="1000" dirty="0">
                <a:solidFill>
                  <a:srgbClr val="575756"/>
                </a:solidFill>
                <a:latin typeface="Segoe UI"/>
                <a:cs typeface="Segoe UI"/>
              </a:rPr>
              <a:t>по </a:t>
            </a:r>
            <a:r>
              <a:rPr sz="1000" spc="30" dirty="0">
                <a:solidFill>
                  <a:srgbClr val="575756"/>
                </a:solidFill>
                <a:latin typeface="Segoe UI"/>
                <a:cs typeface="Segoe UI"/>
              </a:rPr>
              <a:t> </a:t>
            </a:r>
            <a:r>
              <a:rPr sz="1000" dirty="0">
                <a:solidFill>
                  <a:srgbClr val="575756"/>
                </a:solidFill>
                <a:latin typeface="Segoe UI"/>
                <a:cs typeface="Segoe UI"/>
              </a:rPr>
              <a:t>профессиям. </a:t>
            </a:r>
            <a:r>
              <a:rPr sz="1000" spc="30" dirty="0">
                <a:solidFill>
                  <a:srgbClr val="575756"/>
                </a:solidFill>
                <a:latin typeface="Segoe UI"/>
                <a:cs typeface="Segoe UI"/>
              </a:rPr>
              <a:t> </a:t>
            </a:r>
            <a:r>
              <a:rPr sz="1000" dirty="0">
                <a:solidFill>
                  <a:srgbClr val="575756"/>
                </a:solidFill>
                <a:latin typeface="Segoe UI"/>
                <a:cs typeface="Segoe UI"/>
              </a:rPr>
              <a:t>Главной </a:t>
            </a:r>
            <a:r>
              <a:rPr sz="1000" spc="30" dirty="0">
                <a:solidFill>
                  <a:srgbClr val="575756"/>
                </a:solidFill>
                <a:latin typeface="Segoe UI"/>
                <a:cs typeface="Segoe UI"/>
              </a:rPr>
              <a:t> </a:t>
            </a:r>
            <a:r>
              <a:rPr sz="1000" dirty="0">
                <a:solidFill>
                  <a:srgbClr val="575756"/>
                </a:solidFill>
                <a:latin typeface="Segoe UI"/>
                <a:cs typeface="Segoe UI"/>
              </a:rPr>
              <a:t>целью </a:t>
            </a:r>
            <a:r>
              <a:rPr sz="1000" spc="30" dirty="0">
                <a:solidFill>
                  <a:srgbClr val="575756"/>
                </a:solidFill>
                <a:latin typeface="Segoe UI"/>
                <a:cs typeface="Segoe UI"/>
              </a:rPr>
              <a:t> </a:t>
            </a:r>
            <a:r>
              <a:rPr sz="1000" dirty="0">
                <a:solidFill>
                  <a:srgbClr val="575756"/>
                </a:solidFill>
                <a:latin typeface="Segoe UI"/>
                <a:cs typeface="Segoe UI"/>
              </a:rPr>
              <a:t>чемпионата </a:t>
            </a:r>
            <a:r>
              <a:rPr sz="1000" spc="30" dirty="0">
                <a:solidFill>
                  <a:srgbClr val="575756"/>
                </a:solidFill>
                <a:latin typeface="Segoe UI"/>
                <a:cs typeface="Segoe UI"/>
              </a:rPr>
              <a:t> </a:t>
            </a:r>
            <a:r>
              <a:rPr sz="1000" dirty="0">
                <a:solidFill>
                  <a:srgbClr val="575756"/>
                </a:solidFill>
                <a:latin typeface="Segoe UI"/>
                <a:cs typeface="Segoe UI"/>
              </a:rPr>
              <a:t>является </a:t>
            </a:r>
            <a:r>
              <a:rPr sz="1000" spc="30" dirty="0">
                <a:solidFill>
                  <a:srgbClr val="575756"/>
                </a:solidFill>
                <a:latin typeface="Segoe UI"/>
                <a:cs typeface="Segoe UI"/>
              </a:rPr>
              <a:t> </a:t>
            </a:r>
            <a:r>
              <a:rPr sz="1000" dirty="0">
                <a:solidFill>
                  <a:srgbClr val="575756"/>
                </a:solidFill>
                <a:latin typeface="Segoe UI"/>
                <a:cs typeface="Segoe UI"/>
              </a:rPr>
              <a:t>содействие развитию </a:t>
            </a:r>
            <a:r>
              <a:rPr sz="1000" spc="-105" dirty="0">
                <a:solidFill>
                  <a:srgbClr val="575756"/>
                </a:solidFill>
                <a:latin typeface="Segoe UI"/>
                <a:cs typeface="Segoe UI"/>
              </a:rPr>
              <a:t> </a:t>
            </a:r>
            <a:r>
              <a:rPr sz="1000" dirty="0">
                <a:solidFill>
                  <a:srgbClr val="575756"/>
                </a:solidFill>
                <a:latin typeface="Segoe UI"/>
                <a:cs typeface="Segoe UI"/>
              </a:rPr>
              <a:t>профессиональной </a:t>
            </a:r>
            <a:r>
              <a:rPr sz="1000" spc="-105" dirty="0">
                <a:solidFill>
                  <a:srgbClr val="575756"/>
                </a:solidFill>
                <a:latin typeface="Segoe UI"/>
                <a:cs typeface="Segoe UI"/>
              </a:rPr>
              <a:t> </a:t>
            </a:r>
            <a:r>
              <a:rPr sz="1000" dirty="0">
                <a:solidFill>
                  <a:srgbClr val="575756"/>
                </a:solidFill>
                <a:latin typeface="Segoe UI"/>
                <a:cs typeface="Segoe UI"/>
              </a:rPr>
              <a:t>инклюзии </a:t>
            </a:r>
            <a:r>
              <a:rPr sz="1000" spc="-100" dirty="0">
                <a:solidFill>
                  <a:srgbClr val="575756"/>
                </a:solidFill>
                <a:latin typeface="Segoe UI"/>
                <a:cs typeface="Segoe UI"/>
              </a:rPr>
              <a:t> </a:t>
            </a:r>
            <a:r>
              <a:rPr sz="1000" dirty="0">
                <a:solidFill>
                  <a:srgbClr val="575756"/>
                </a:solidFill>
                <a:latin typeface="Segoe UI"/>
                <a:cs typeface="Segoe UI"/>
              </a:rPr>
              <a:t>обучающихся, </a:t>
            </a:r>
            <a:r>
              <a:rPr sz="1000" spc="-105" dirty="0">
                <a:solidFill>
                  <a:srgbClr val="575756"/>
                </a:solidFill>
                <a:latin typeface="Segoe UI"/>
                <a:cs typeface="Segoe UI"/>
              </a:rPr>
              <a:t> </a:t>
            </a:r>
            <a:r>
              <a:rPr sz="1000" dirty="0">
                <a:solidFill>
                  <a:srgbClr val="575756"/>
                </a:solidFill>
                <a:latin typeface="Segoe UI"/>
                <a:cs typeface="Segoe UI"/>
              </a:rPr>
              <a:t>выпускников </a:t>
            </a:r>
            <a:r>
              <a:rPr sz="1000" spc="-100" dirty="0">
                <a:solidFill>
                  <a:srgbClr val="575756"/>
                </a:solidFill>
                <a:latin typeface="Segoe UI"/>
                <a:cs typeface="Segoe UI"/>
              </a:rPr>
              <a:t> </a:t>
            </a:r>
            <a:r>
              <a:rPr sz="1000" dirty="0">
                <a:solidFill>
                  <a:srgbClr val="575756"/>
                </a:solidFill>
                <a:latin typeface="Segoe UI"/>
                <a:cs typeface="Segoe UI"/>
              </a:rPr>
              <a:t>и </a:t>
            </a:r>
            <a:r>
              <a:rPr sz="1000" spc="-100" dirty="0">
                <a:solidFill>
                  <a:srgbClr val="575756"/>
                </a:solidFill>
                <a:latin typeface="Segoe UI"/>
                <a:cs typeface="Segoe UI"/>
              </a:rPr>
              <a:t> </a:t>
            </a:r>
            <a:r>
              <a:rPr sz="1000" dirty="0">
                <a:solidFill>
                  <a:srgbClr val="575756"/>
                </a:solidFill>
                <a:latin typeface="Segoe UI"/>
                <a:cs typeface="Segoe UI"/>
              </a:rPr>
              <a:t>молодых </a:t>
            </a:r>
            <a:r>
              <a:rPr sz="1000" spc="-100" dirty="0">
                <a:solidFill>
                  <a:srgbClr val="575756"/>
                </a:solidFill>
                <a:latin typeface="Segoe UI"/>
                <a:cs typeface="Segoe UI"/>
              </a:rPr>
              <a:t> </a:t>
            </a:r>
            <a:r>
              <a:rPr sz="1000" dirty="0">
                <a:solidFill>
                  <a:srgbClr val="575756"/>
                </a:solidFill>
                <a:latin typeface="Segoe UI"/>
                <a:cs typeface="Segoe UI"/>
              </a:rPr>
              <a:t>специалистов </a:t>
            </a:r>
            <a:r>
              <a:rPr sz="1000" spc="-105" dirty="0">
                <a:solidFill>
                  <a:srgbClr val="575756"/>
                </a:solidFill>
                <a:latin typeface="Segoe UI"/>
                <a:cs typeface="Segoe UI"/>
              </a:rPr>
              <a:t> </a:t>
            </a:r>
            <a:r>
              <a:rPr sz="1000" dirty="0">
                <a:solidFill>
                  <a:srgbClr val="575756"/>
                </a:solidFill>
                <a:latin typeface="Segoe UI"/>
                <a:cs typeface="Segoe UI"/>
              </a:rPr>
              <a:t>с инвалидностью.</a:t>
            </a:r>
            <a:r>
              <a:rPr sz="1000" spc="-50" dirty="0">
                <a:solidFill>
                  <a:srgbClr val="575756"/>
                </a:solidFill>
                <a:latin typeface="Segoe UI"/>
                <a:cs typeface="Segoe UI"/>
              </a:rPr>
              <a:t> </a:t>
            </a:r>
            <a:r>
              <a:rPr sz="1000" dirty="0">
                <a:solidFill>
                  <a:srgbClr val="575756"/>
                </a:solidFill>
                <a:latin typeface="Segoe UI"/>
                <a:cs typeface="Segoe UI"/>
              </a:rPr>
              <a:t>Основная</a:t>
            </a:r>
            <a:r>
              <a:rPr sz="1000" spc="-50" dirty="0">
                <a:solidFill>
                  <a:srgbClr val="575756"/>
                </a:solidFill>
                <a:latin typeface="Segoe UI"/>
                <a:cs typeface="Segoe UI"/>
              </a:rPr>
              <a:t> </a:t>
            </a:r>
            <a:r>
              <a:rPr sz="1000" dirty="0">
                <a:solidFill>
                  <a:srgbClr val="575756"/>
                </a:solidFill>
                <a:latin typeface="Segoe UI"/>
                <a:cs typeface="Segoe UI"/>
              </a:rPr>
              <a:t>идея</a:t>
            </a:r>
            <a:r>
              <a:rPr sz="1000" spc="-50" dirty="0">
                <a:solidFill>
                  <a:srgbClr val="575756"/>
                </a:solidFill>
                <a:latin typeface="Segoe UI"/>
                <a:cs typeface="Segoe UI"/>
              </a:rPr>
              <a:t> </a:t>
            </a:r>
            <a:r>
              <a:rPr sz="1000" dirty="0">
                <a:solidFill>
                  <a:srgbClr val="575756"/>
                </a:solidFill>
                <a:latin typeface="Segoe UI"/>
                <a:cs typeface="Segoe UI"/>
              </a:rPr>
              <a:t>конкурса</a:t>
            </a:r>
            <a:r>
              <a:rPr sz="1000" spc="-50" dirty="0">
                <a:solidFill>
                  <a:srgbClr val="575756"/>
                </a:solidFill>
                <a:latin typeface="Segoe UI"/>
                <a:cs typeface="Segoe UI"/>
              </a:rPr>
              <a:t> </a:t>
            </a:r>
            <a:r>
              <a:rPr sz="1000" dirty="0">
                <a:solidFill>
                  <a:srgbClr val="575756"/>
                </a:solidFill>
                <a:latin typeface="Segoe UI"/>
                <a:cs typeface="Segoe UI"/>
              </a:rPr>
              <a:t>—</a:t>
            </a:r>
            <a:r>
              <a:rPr sz="1000" spc="-50" dirty="0">
                <a:solidFill>
                  <a:srgbClr val="575756"/>
                </a:solidFill>
                <a:latin typeface="Segoe UI"/>
                <a:cs typeface="Segoe UI"/>
              </a:rPr>
              <a:t> </a:t>
            </a:r>
            <a:r>
              <a:rPr sz="1000" dirty="0">
                <a:solidFill>
                  <a:srgbClr val="575756"/>
                </a:solidFill>
                <a:latin typeface="Segoe UI"/>
                <a:cs typeface="Segoe UI"/>
              </a:rPr>
              <a:t>содействие</a:t>
            </a:r>
            <a:r>
              <a:rPr sz="1000" spc="-50" dirty="0">
                <a:solidFill>
                  <a:srgbClr val="575756"/>
                </a:solidFill>
                <a:latin typeface="Segoe UI"/>
                <a:cs typeface="Segoe UI"/>
              </a:rPr>
              <a:t> </a:t>
            </a:r>
            <a:r>
              <a:rPr sz="1000" dirty="0">
                <a:solidFill>
                  <a:srgbClr val="575756"/>
                </a:solidFill>
                <a:latin typeface="Segoe UI"/>
                <a:cs typeface="Segoe UI"/>
              </a:rPr>
              <a:t>людям</a:t>
            </a:r>
            <a:r>
              <a:rPr sz="1000" spc="-50" dirty="0">
                <a:solidFill>
                  <a:srgbClr val="575756"/>
                </a:solidFill>
                <a:latin typeface="Segoe UI"/>
                <a:cs typeface="Segoe UI"/>
              </a:rPr>
              <a:t> </a:t>
            </a:r>
            <a:r>
              <a:rPr sz="1000" dirty="0">
                <a:solidFill>
                  <a:srgbClr val="575756"/>
                </a:solidFill>
                <a:latin typeface="Segoe UI"/>
                <a:cs typeface="Segoe UI"/>
              </a:rPr>
              <a:t>с</a:t>
            </a:r>
            <a:r>
              <a:rPr sz="1000" spc="-50" dirty="0">
                <a:solidFill>
                  <a:srgbClr val="575756"/>
                </a:solidFill>
                <a:latin typeface="Segoe UI"/>
                <a:cs typeface="Segoe UI"/>
              </a:rPr>
              <a:t> </a:t>
            </a:r>
            <a:r>
              <a:rPr sz="1000" dirty="0">
                <a:solidFill>
                  <a:srgbClr val="575756"/>
                </a:solidFill>
                <a:latin typeface="Segoe UI"/>
                <a:cs typeface="Segoe UI"/>
              </a:rPr>
              <a:t>инвалидностью</a:t>
            </a:r>
            <a:r>
              <a:rPr sz="1000" spc="-50" dirty="0">
                <a:solidFill>
                  <a:srgbClr val="575756"/>
                </a:solidFill>
                <a:latin typeface="Segoe UI"/>
                <a:cs typeface="Segoe UI"/>
              </a:rPr>
              <a:t> </a:t>
            </a:r>
            <a:r>
              <a:rPr sz="1000" dirty="0">
                <a:solidFill>
                  <a:srgbClr val="575756"/>
                </a:solidFill>
                <a:latin typeface="Segoe UI"/>
                <a:cs typeface="Segoe UI"/>
              </a:rPr>
              <a:t>в</a:t>
            </a:r>
            <a:r>
              <a:rPr sz="1000" spc="-50" dirty="0">
                <a:solidFill>
                  <a:srgbClr val="575756"/>
                </a:solidFill>
                <a:latin typeface="Segoe UI"/>
                <a:cs typeface="Segoe UI"/>
              </a:rPr>
              <a:t> </a:t>
            </a:r>
            <a:r>
              <a:rPr sz="1000" dirty="0">
                <a:solidFill>
                  <a:srgbClr val="575756"/>
                </a:solidFill>
                <a:latin typeface="Segoe UI"/>
                <a:cs typeface="Segoe UI"/>
              </a:rPr>
              <a:t>трудоустройстве</a:t>
            </a:r>
            <a:endParaRPr sz="1000">
              <a:latin typeface="Segoe UI"/>
              <a:cs typeface="Segoe UI"/>
            </a:endParaRPr>
          </a:p>
        </p:txBody>
      </p:sp>
      <p:sp>
        <p:nvSpPr>
          <p:cNvPr id="42" name="object 42"/>
          <p:cNvSpPr/>
          <p:nvPr/>
        </p:nvSpPr>
        <p:spPr>
          <a:xfrm>
            <a:off x="896711" y="594005"/>
            <a:ext cx="1078991" cy="950975"/>
          </a:xfrm>
          <a:prstGeom prst="rect">
            <a:avLst/>
          </a:prstGeom>
          <a:blipFill>
            <a:blip r:embed="rId3" cstate="print"/>
            <a:stretch>
              <a:fillRect/>
            </a:stretch>
          </a:blipFill>
        </p:spPr>
        <p:txBody>
          <a:bodyPr wrap="square" lIns="0" tIns="0" rIns="0" bIns="0" rtlCol="0"/>
          <a:lstStyle/>
          <a:p>
            <a:endParaRPr/>
          </a:p>
        </p:txBody>
      </p:sp>
      <p:sp>
        <p:nvSpPr>
          <p:cNvPr id="44" name="object 44"/>
          <p:cNvSpPr/>
          <p:nvPr/>
        </p:nvSpPr>
        <p:spPr>
          <a:xfrm>
            <a:off x="4457509" y="5286438"/>
            <a:ext cx="2221699" cy="1454556"/>
          </a:xfrm>
          <a:prstGeom prst="rect">
            <a:avLst/>
          </a:prstGeom>
          <a:blipFill>
            <a:blip r:embed="rId4" cstate="print"/>
            <a:stretch>
              <a:fillRect/>
            </a:stretch>
          </a:blipFill>
        </p:spPr>
        <p:txBody>
          <a:bodyPr wrap="square" lIns="0" tIns="0" rIns="0" bIns="0" rtlCol="0"/>
          <a:lstStyle/>
          <a:p>
            <a:endParaRPr/>
          </a:p>
        </p:txBody>
      </p:sp>
      <p:sp>
        <p:nvSpPr>
          <p:cNvPr id="46" name="object 46"/>
          <p:cNvSpPr/>
          <p:nvPr/>
        </p:nvSpPr>
        <p:spPr>
          <a:xfrm>
            <a:off x="919213" y="5293499"/>
            <a:ext cx="2366124" cy="1447495"/>
          </a:xfrm>
          <a:prstGeom prst="rect">
            <a:avLst/>
          </a:prstGeom>
          <a:blipFill>
            <a:blip r:embed="rId5" cstate="print"/>
            <a:stretch>
              <a:fillRect/>
            </a:stretch>
          </a:blipFill>
        </p:spPr>
        <p:txBody>
          <a:bodyPr wrap="square" lIns="0" tIns="0" rIns="0" bIns="0" rtlCol="0"/>
          <a:lstStyle/>
          <a:p>
            <a:endParaRPr/>
          </a:p>
        </p:txBody>
      </p:sp>
      <p:sp>
        <p:nvSpPr>
          <p:cNvPr id="48" name="object 48"/>
          <p:cNvSpPr/>
          <p:nvPr/>
        </p:nvSpPr>
        <p:spPr>
          <a:xfrm>
            <a:off x="4475505" y="2742488"/>
            <a:ext cx="2221699" cy="1454556"/>
          </a:xfrm>
          <a:prstGeom prst="rect">
            <a:avLst/>
          </a:prstGeom>
          <a:blipFill>
            <a:blip r:embed="rId6" cstate="print"/>
            <a:stretch>
              <a:fillRect/>
            </a:stretch>
          </a:blipFill>
        </p:spPr>
        <p:txBody>
          <a:bodyPr wrap="square" lIns="0" tIns="0" rIns="0" bIns="0" rtlCol="0"/>
          <a:lstStyle/>
          <a:p>
            <a:endParaRPr/>
          </a:p>
        </p:txBody>
      </p:sp>
      <p:sp>
        <p:nvSpPr>
          <p:cNvPr id="50" name="object 50"/>
          <p:cNvSpPr/>
          <p:nvPr/>
        </p:nvSpPr>
        <p:spPr>
          <a:xfrm>
            <a:off x="916333" y="2756331"/>
            <a:ext cx="2369003" cy="1440713"/>
          </a:xfrm>
          <a:prstGeom prst="rect">
            <a:avLst/>
          </a:prstGeom>
          <a:blipFill>
            <a:blip r:embed="rId7" cstate="print"/>
            <a:stretch>
              <a:fillRect/>
            </a:stretch>
          </a:blipFill>
        </p:spPr>
        <p:txBody>
          <a:bodyPr wrap="square" lIns="0" tIns="0" rIns="0" bIns="0" rtlCol="0"/>
          <a:lstStyle/>
          <a:p>
            <a:endParaRPr/>
          </a:p>
        </p:txBody>
      </p:sp>
      <p:sp>
        <p:nvSpPr>
          <p:cNvPr id="52" name="object 52"/>
          <p:cNvSpPr/>
          <p:nvPr/>
        </p:nvSpPr>
        <p:spPr>
          <a:xfrm>
            <a:off x="3078899" y="3440191"/>
            <a:ext cx="1576589" cy="2123551"/>
          </a:xfrm>
          <a:prstGeom prst="rect">
            <a:avLst/>
          </a:prstGeom>
          <a:blipFill>
            <a:blip r:embed="rId8" cstate="print"/>
            <a:stretch>
              <a:fillRect/>
            </a:stretch>
          </a:blipFill>
        </p:spPr>
        <p:txBody>
          <a:bodyPr wrap="square" lIns="0" tIns="0" rIns="0" bIns="0" rtlCol="0"/>
          <a:lstStyle/>
          <a:p>
            <a:endParaRPr/>
          </a:p>
        </p:txBody>
      </p:sp>
      <p:sp>
        <p:nvSpPr>
          <p:cNvPr id="53" name="object 53"/>
          <p:cNvSpPr/>
          <p:nvPr/>
        </p:nvSpPr>
        <p:spPr>
          <a:xfrm>
            <a:off x="7113257" y="684009"/>
            <a:ext cx="1627505" cy="2341245"/>
          </a:xfrm>
          <a:custGeom>
            <a:avLst/>
            <a:gdLst/>
            <a:ahLst/>
            <a:cxnLst/>
            <a:rect l="l" t="t" r="r" b="b"/>
            <a:pathLst>
              <a:path w="1627504" h="2341245">
                <a:moveTo>
                  <a:pt x="0" y="2341041"/>
                </a:moveTo>
                <a:lnTo>
                  <a:pt x="1626908" y="2341041"/>
                </a:lnTo>
                <a:lnTo>
                  <a:pt x="1626908" y="0"/>
                </a:lnTo>
                <a:lnTo>
                  <a:pt x="0" y="0"/>
                </a:lnTo>
                <a:lnTo>
                  <a:pt x="0" y="2341041"/>
                </a:lnTo>
                <a:close/>
              </a:path>
            </a:pathLst>
          </a:custGeom>
          <a:solidFill>
            <a:srgbClr val="E9F1DA"/>
          </a:solidFill>
        </p:spPr>
        <p:txBody>
          <a:bodyPr wrap="square" lIns="0" tIns="0" rIns="0" bIns="0" rtlCol="0"/>
          <a:lstStyle/>
          <a:p>
            <a:endParaRPr/>
          </a:p>
        </p:txBody>
      </p:sp>
      <p:sp>
        <p:nvSpPr>
          <p:cNvPr id="54" name="object 54"/>
          <p:cNvSpPr txBox="1"/>
          <p:nvPr/>
        </p:nvSpPr>
        <p:spPr>
          <a:xfrm>
            <a:off x="7229467" y="2803435"/>
            <a:ext cx="1306830" cy="152400"/>
          </a:xfrm>
          <a:prstGeom prst="rect">
            <a:avLst/>
          </a:prstGeom>
        </p:spPr>
        <p:txBody>
          <a:bodyPr vert="horz" wrap="square" lIns="0" tIns="0" rIns="0" bIns="0" rtlCol="0">
            <a:spAutoFit/>
          </a:bodyPr>
          <a:lstStyle/>
          <a:p>
            <a:pPr marL="12700">
              <a:lnSpc>
                <a:spcPct val="100000"/>
              </a:lnSpc>
            </a:pPr>
            <a:r>
              <a:rPr sz="1000" spc="-40" dirty="0">
                <a:solidFill>
                  <a:srgbClr val="575756"/>
                </a:solidFill>
                <a:latin typeface="Segoe UI"/>
                <a:cs typeface="Segoe UI"/>
              </a:rPr>
              <a:t>201</a:t>
            </a:r>
            <a:r>
              <a:rPr sz="1000" dirty="0">
                <a:solidFill>
                  <a:srgbClr val="575756"/>
                </a:solidFill>
                <a:latin typeface="Segoe UI"/>
                <a:cs typeface="Segoe UI"/>
              </a:rPr>
              <a:t>7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8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2020</a:t>
            </a:r>
            <a:endParaRPr sz="1000">
              <a:latin typeface="Segoe UI"/>
              <a:cs typeface="Segoe UI"/>
            </a:endParaRPr>
          </a:p>
        </p:txBody>
      </p:sp>
      <p:sp>
        <p:nvSpPr>
          <p:cNvPr id="55" name="object 55"/>
          <p:cNvSpPr txBox="1"/>
          <p:nvPr/>
        </p:nvSpPr>
        <p:spPr>
          <a:xfrm>
            <a:off x="7451322" y="3075366"/>
            <a:ext cx="963930" cy="330200"/>
          </a:xfrm>
          <a:prstGeom prst="rect">
            <a:avLst/>
          </a:prstGeom>
        </p:spPr>
        <p:txBody>
          <a:bodyPr vert="horz" wrap="square" lIns="0" tIns="0" rIns="0" bIns="0" rtlCol="0">
            <a:spAutoFit/>
          </a:bodyPr>
          <a:lstStyle/>
          <a:p>
            <a:pPr marL="12700" marR="5080" indent="60960">
              <a:lnSpc>
                <a:spcPts val="1200"/>
              </a:lnSpc>
            </a:pPr>
            <a:r>
              <a:rPr sz="1200" dirty="0">
                <a:solidFill>
                  <a:srgbClr val="575756"/>
                </a:solidFill>
                <a:latin typeface="Segoe UI"/>
                <a:cs typeface="Segoe UI"/>
              </a:rPr>
              <a:t>Количество компетенций</a:t>
            </a:r>
            <a:endParaRPr sz="1200">
              <a:latin typeface="Segoe UI"/>
              <a:cs typeface="Segoe UI"/>
            </a:endParaRPr>
          </a:p>
        </p:txBody>
      </p:sp>
      <p:sp>
        <p:nvSpPr>
          <p:cNvPr id="56" name="object 56"/>
          <p:cNvSpPr/>
          <p:nvPr/>
        </p:nvSpPr>
        <p:spPr>
          <a:xfrm>
            <a:off x="7227214" y="2561539"/>
            <a:ext cx="271145" cy="149860"/>
          </a:xfrm>
          <a:custGeom>
            <a:avLst/>
            <a:gdLst/>
            <a:ahLst/>
            <a:cxnLst/>
            <a:rect l="l" t="t" r="r" b="b"/>
            <a:pathLst>
              <a:path w="271145" h="149860">
                <a:moveTo>
                  <a:pt x="0" y="149402"/>
                </a:moveTo>
                <a:lnTo>
                  <a:pt x="271018" y="149402"/>
                </a:lnTo>
                <a:lnTo>
                  <a:pt x="271018" y="0"/>
                </a:lnTo>
                <a:lnTo>
                  <a:pt x="0" y="0"/>
                </a:lnTo>
                <a:lnTo>
                  <a:pt x="0" y="149402"/>
                </a:lnTo>
                <a:close/>
              </a:path>
            </a:pathLst>
          </a:custGeom>
          <a:solidFill>
            <a:srgbClr val="ADCE6D"/>
          </a:solidFill>
        </p:spPr>
        <p:txBody>
          <a:bodyPr wrap="square" lIns="0" tIns="0" rIns="0" bIns="0" rtlCol="0"/>
          <a:lstStyle/>
          <a:p>
            <a:endParaRPr/>
          </a:p>
        </p:txBody>
      </p:sp>
      <p:sp>
        <p:nvSpPr>
          <p:cNvPr id="57" name="object 57"/>
          <p:cNvSpPr txBox="1"/>
          <p:nvPr/>
        </p:nvSpPr>
        <p:spPr>
          <a:xfrm>
            <a:off x="7317642" y="2567219"/>
            <a:ext cx="176721" cy="138499"/>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8</a:t>
            </a:r>
            <a:endParaRPr sz="900" dirty="0">
              <a:latin typeface="Segoe UI"/>
              <a:cs typeface="Segoe UI"/>
            </a:endParaRPr>
          </a:p>
        </p:txBody>
      </p:sp>
      <p:sp>
        <p:nvSpPr>
          <p:cNvPr id="58" name="object 58"/>
          <p:cNvSpPr txBox="1"/>
          <p:nvPr/>
        </p:nvSpPr>
        <p:spPr>
          <a:xfrm>
            <a:off x="7561483" y="2570187"/>
            <a:ext cx="300626" cy="138499"/>
          </a:xfrm>
          <a:prstGeom prst="rect">
            <a:avLst/>
          </a:prstGeom>
          <a:solidFill>
            <a:srgbClr val="ADCE6D"/>
          </a:solidFill>
        </p:spPr>
        <p:txBody>
          <a:bodyPr vert="horz" wrap="square" lIns="0" tIns="0" rIns="0" bIns="0" rtlCol="0">
            <a:spAutoFit/>
          </a:bodyPr>
          <a:lstStyle/>
          <a:p>
            <a:pPr marL="69215">
              <a:lnSpc>
                <a:spcPct val="100000"/>
              </a:lnSpc>
              <a:tabLst>
                <a:tab pos="410209" algn="l"/>
                <a:tab pos="753110" algn="l"/>
              </a:tabLst>
            </a:pPr>
            <a:r>
              <a:rPr sz="900" b="1" spc="-5" dirty="0">
                <a:solidFill>
                  <a:srgbClr val="FFFFFF"/>
                </a:solidFill>
                <a:latin typeface="Segoe UI"/>
                <a:cs typeface="Segoe UI"/>
              </a:rPr>
              <a:t>1</a:t>
            </a:r>
            <a:r>
              <a:rPr sz="900" b="1" dirty="0">
                <a:solidFill>
                  <a:srgbClr val="FFFFFF"/>
                </a:solidFill>
                <a:latin typeface="Segoe UI"/>
                <a:cs typeface="Segoe UI"/>
              </a:rPr>
              <a:t>3</a:t>
            </a:r>
            <a:endParaRPr sz="1350" baseline="3086" dirty="0">
              <a:latin typeface="Segoe UI"/>
              <a:cs typeface="Segoe UI"/>
            </a:endParaRPr>
          </a:p>
        </p:txBody>
      </p:sp>
      <p:sp>
        <p:nvSpPr>
          <p:cNvPr id="59" name="object 59"/>
          <p:cNvSpPr/>
          <p:nvPr/>
        </p:nvSpPr>
        <p:spPr>
          <a:xfrm>
            <a:off x="7097434" y="693552"/>
            <a:ext cx="617138" cy="448113"/>
          </a:xfrm>
          <a:prstGeom prst="rect">
            <a:avLst/>
          </a:prstGeom>
          <a:blipFill>
            <a:blip r:embed="rId9" cstate="print"/>
            <a:stretch>
              <a:fillRect/>
            </a:stretch>
          </a:blipFill>
        </p:spPr>
        <p:txBody>
          <a:bodyPr wrap="square" lIns="0" tIns="0" rIns="0" bIns="0" rtlCol="0"/>
          <a:lstStyle/>
          <a:p>
            <a:endParaRPr/>
          </a:p>
        </p:txBody>
      </p:sp>
      <p:sp>
        <p:nvSpPr>
          <p:cNvPr id="60" name="object 60"/>
          <p:cNvSpPr/>
          <p:nvPr/>
        </p:nvSpPr>
        <p:spPr>
          <a:xfrm>
            <a:off x="9220022" y="684009"/>
            <a:ext cx="929005" cy="2345055"/>
          </a:xfrm>
          <a:custGeom>
            <a:avLst/>
            <a:gdLst/>
            <a:ahLst/>
            <a:cxnLst/>
            <a:rect l="l" t="t" r="r" b="b"/>
            <a:pathLst>
              <a:path w="929004" h="2345055">
                <a:moveTo>
                  <a:pt x="0" y="2344826"/>
                </a:moveTo>
                <a:lnTo>
                  <a:pt x="928687" y="2344826"/>
                </a:lnTo>
                <a:lnTo>
                  <a:pt x="928687" y="0"/>
                </a:lnTo>
                <a:lnTo>
                  <a:pt x="0" y="0"/>
                </a:lnTo>
                <a:lnTo>
                  <a:pt x="0" y="2344826"/>
                </a:lnTo>
                <a:close/>
              </a:path>
            </a:pathLst>
          </a:custGeom>
          <a:solidFill>
            <a:srgbClr val="D4EDFC"/>
          </a:solidFill>
        </p:spPr>
        <p:txBody>
          <a:bodyPr wrap="square" lIns="0" tIns="0" rIns="0" bIns="0" rtlCol="0"/>
          <a:lstStyle/>
          <a:p>
            <a:endParaRPr/>
          </a:p>
        </p:txBody>
      </p:sp>
      <p:sp>
        <p:nvSpPr>
          <p:cNvPr id="61" name="object 61"/>
          <p:cNvSpPr txBox="1"/>
          <p:nvPr/>
        </p:nvSpPr>
        <p:spPr>
          <a:xfrm>
            <a:off x="9371042" y="2806275"/>
            <a:ext cx="621665" cy="152400"/>
          </a:xfrm>
          <a:prstGeom prst="rect">
            <a:avLst/>
          </a:prstGeom>
        </p:spPr>
        <p:txBody>
          <a:bodyPr vert="horz" wrap="square" lIns="0" tIns="0" rIns="0" bIns="0" rtlCol="0">
            <a:spAutoFit/>
          </a:bodyPr>
          <a:lstStyle/>
          <a:p>
            <a:pPr marL="12700">
              <a:lnSpc>
                <a:spcPct val="100000"/>
              </a:lnSpc>
            </a:pP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2020</a:t>
            </a:r>
            <a:endParaRPr sz="1000" dirty="0">
              <a:latin typeface="Segoe UI"/>
              <a:cs typeface="Segoe UI"/>
            </a:endParaRPr>
          </a:p>
        </p:txBody>
      </p:sp>
      <p:sp>
        <p:nvSpPr>
          <p:cNvPr id="62" name="object 62"/>
          <p:cNvSpPr txBox="1"/>
          <p:nvPr/>
        </p:nvSpPr>
        <p:spPr>
          <a:xfrm>
            <a:off x="9264029" y="3076248"/>
            <a:ext cx="840740" cy="330200"/>
          </a:xfrm>
          <a:prstGeom prst="rect">
            <a:avLst/>
          </a:prstGeom>
        </p:spPr>
        <p:txBody>
          <a:bodyPr vert="horz" wrap="square" lIns="0" tIns="0" rIns="0" bIns="0" rtlCol="0">
            <a:spAutoFit/>
          </a:bodyPr>
          <a:lstStyle/>
          <a:p>
            <a:pPr marL="66675" marR="5080" indent="-54610">
              <a:lnSpc>
                <a:spcPts val="1200"/>
              </a:lnSpc>
            </a:pPr>
            <a:r>
              <a:rPr sz="1200" dirty="0">
                <a:solidFill>
                  <a:srgbClr val="575756"/>
                </a:solidFill>
                <a:latin typeface="Segoe UI"/>
                <a:cs typeface="Segoe UI"/>
              </a:rPr>
              <a:t>Количество экспертов</a:t>
            </a:r>
            <a:endParaRPr sz="1200">
              <a:latin typeface="Segoe UI"/>
              <a:cs typeface="Segoe UI"/>
            </a:endParaRPr>
          </a:p>
        </p:txBody>
      </p:sp>
      <p:sp>
        <p:nvSpPr>
          <p:cNvPr id="63" name="object 63"/>
          <p:cNvSpPr txBox="1"/>
          <p:nvPr/>
        </p:nvSpPr>
        <p:spPr>
          <a:xfrm>
            <a:off x="9380511" y="2608776"/>
            <a:ext cx="255206" cy="138499"/>
          </a:xfrm>
          <a:prstGeom prst="rect">
            <a:avLst/>
          </a:prstGeom>
          <a:solidFill>
            <a:srgbClr val="5BC5F2"/>
          </a:solidFill>
        </p:spPr>
        <p:txBody>
          <a:bodyPr vert="horz" wrap="square" lIns="0" tIns="0" rIns="0" bIns="0" rtlCol="0">
            <a:spAutoFit/>
          </a:bodyPr>
          <a:lstStyle/>
          <a:p>
            <a:pPr marL="29209">
              <a:lnSpc>
                <a:spcPct val="100000"/>
              </a:lnSpc>
            </a:pPr>
            <a:r>
              <a:rPr sz="900" b="1" dirty="0">
                <a:solidFill>
                  <a:srgbClr val="FFFFFF"/>
                </a:solidFill>
                <a:latin typeface="Segoe UI"/>
                <a:cs typeface="Segoe UI"/>
              </a:rPr>
              <a:t>199</a:t>
            </a:r>
            <a:endParaRPr sz="900" dirty="0">
              <a:latin typeface="Segoe UI"/>
              <a:cs typeface="Segoe UI"/>
            </a:endParaRPr>
          </a:p>
        </p:txBody>
      </p:sp>
      <p:sp>
        <p:nvSpPr>
          <p:cNvPr id="64" name="object 64"/>
          <p:cNvSpPr/>
          <p:nvPr/>
        </p:nvSpPr>
        <p:spPr>
          <a:xfrm>
            <a:off x="9261195" y="711005"/>
            <a:ext cx="419760" cy="368240"/>
          </a:xfrm>
          <a:prstGeom prst="rect">
            <a:avLst/>
          </a:prstGeom>
          <a:blipFill>
            <a:blip r:embed="rId10" cstate="print"/>
            <a:stretch>
              <a:fillRect/>
            </a:stretch>
          </a:blipFill>
        </p:spPr>
        <p:txBody>
          <a:bodyPr wrap="square" lIns="0" tIns="0" rIns="0" bIns="0" rtlCol="0"/>
          <a:lstStyle/>
          <a:p>
            <a:endParaRPr/>
          </a:p>
        </p:txBody>
      </p:sp>
      <p:sp>
        <p:nvSpPr>
          <p:cNvPr id="65" name="object 65"/>
          <p:cNvSpPr/>
          <p:nvPr/>
        </p:nvSpPr>
        <p:spPr>
          <a:xfrm>
            <a:off x="7119772" y="3882783"/>
            <a:ext cx="1627505" cy="2341245"/>
          </a:xfrm>
          <a:custGeom>
            <a:avLst/>
            <a:gdLst/>
            <a:ahLst/>
            <a:cxnLst/>
            <a:rect l="l" t="t" r="r" b="b"/>
            <a:pathLst>
              <a:path w="1627504" h="2341245">
                <a:moveTo>
                  <a:pt x="0" y="2341041"/>
                </a:moveTo>
                <a:lnTo>
                  <a:pt x="1626933" y="2341041"/>
                </a:lnTo>
                <a:lnTo>
                  <a:pt x="1626933" y="0"/>
                </a:lnTo>
                <a:lnTo>
                  <a:pt x="0" y="0"/>
                </a:lnTo>
                <a:lnTo>
                  <a:pt x="0" y="2341041"/>
                </a:lnTo>
                <a:close/>
              </a:path>
            </a:pathLst>
          </a:custGeom>
          <a:solidFill>
            <a:srgbClr val="FDE8D6"/>
          </a:solidFill>
        </p:spPr>
        <p:txBody>
          <a:bodyPr wrap="square" lIns="0" tIns="0" rIns="0" bIns="0" rtlCol="0"/>
          <a:lstStyle/>
          <a:p>
            <a:endParaRPr/>
          </a:p>
        </p:txBody>
      </p:sp>
      <p:sp>
        <p:nvSpPr>
          <p:cNvPr id="66" name="object 66"/>
          <p:cNvSpPr txBox="1"/>
          <p:nvPr/>
        </p:nvSpPr>
        <p:spPr>
          <a:xfrm>
            <a:off x="7512891" y="6275027"/>
            <a:ext cx="840740" cy="330200"/>
          </a:xfrm>
          <a:prstGeom prst="rect">
            <a:avLst/>
          </a:prstGeom>
        </p:spPr>
        <p:txBody>
          <a:bodyPr vert="horz" wrap="square" lIns="0" tIns="0" rIns="0" bIns="0" rtlCol="0">
            <a:spAutoFit/>
          </a:bodyPr>
          <a:lstStyle/>
          <a:p>
            <a:pPr marL="23495" marR="5080" indent="-11430">
              <a:lnSpc>
                <a:spcPts val="1200"/>
              </a:lnSpc>
            </a:pPr>
            <a:r>
              <a:rPr sz="1200" dirty="0">
                <a:solidFill>
                  <a:srgbClr val="575756"/>
                </a:solidFill>
                <a:latin typeface="Segoe UI"/>
                <a:cs typeface="Segoe UI"/>
              </a:rPr>
              <a:t>Количество участников</a:t>
            </a:r>
            <a:endParaRPr sz="1200">
              <a:latin typeface="Segoe UI"/>
              <a:cs typeface="Segoe UI"/>
            </a:endParaRPr>
          </a:p>
        </p:txBody>
      </p:sp>
      <p:sp>
        <p:nvSpPr>
          <p:cNvPr id="67" name="object 67"/>
          <p:cNvSpPr txBox="1"/>
          <p:nvPr/>
        </p:nvSpPr>
        <p:spPr>
          <a:xfrm>
            <a:off x="7243132" y="6002214"/>
            <a:ext cx="1306830" cy="152400"/>
          </a:xfrm>
          <a:prstGeom prst="rect">
            <a:avLst/>
          </a:prstGeom>
        </p:spPr>
        <p:txBody>
          <a:bodyPr vert="horz" wrap="square" lIns="0" tIns="0" rIns="0" bIns="0" rtlCol="0">
            <a:spAutoFit/>
          </a:bodyPr>
          <a:lstStyle/>
          <a:p>
            <a:pPr marL="12700">
              <a:lnSpc>
                <a:spcPct val="100000"/>
              </a:lnSpc>
            </a:pPr>
            <a:r>
              <a:rPr sz="1000" spc="-40" dirty="0">
                <a:solidFill>
                  <a:srgbClr val="575756"/>
                </a:solidFill>
                <a:latin typeface="Segoe UI"/>
                <a:cs typeface="Segoe UI"/>
              </a:rPr>
              <a:t>201</a:t>
            </a:r>
            <a:r>
              <a:rPr sz="1000" dirty="0">
                <a:solidFill>
                  <a:srgbClr val="575756"/>
                </a:solidFill>
                <a:latin typeface="Segoe UI"/>
                <a:cs typeface="Segoe UI"/>
              </a:rPr>
              <a:t>7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8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2020</a:t>
            </a:r>
            <a:endParaRPr sz="1000" dirty="0">
              <a:latin typeface="Segoe UI"/>
              <a:cs typeface="Segoe UI"/>
            </a:endParaRPr>
          </a:p>
        </p:txBody>
      </p:sp>
      <p:sp>
        <p:nvSpPr>
          <p:cNvPr id="69" name="object 69"/>
          <p:cNvSpPr/>
          <p:nvPr/>
        </p:nvSpPr>
        <p:spPr>
          <a:xfrm>
            <a:off x="7199509" y="4024116"/>
            <a:ext cx="440690" cy="244475"/>
          </a:xfrm>
          <a:custGeom>
            <a:avLst/>
            <a:gdLst/>
            <a:ahLst/>
            <a:cxnLst/>
            <a:rect l="l" t="t" r="r" b="b"/>
            <a:pathLst>
              <a:path w="440690" h="244475">
                <a:moveTo>
                  <a:pt x="58470" y="152044"/>
                </a:moveTo>
                <a:lnTo>
                  <a:pt x="37592" y="152044"/>
                </a:lnTo>
                <a:lnTo>
                  <a:pt x="37592" y="244348"/>
                </a:lnTo>
                <a:lnTo>
                  <a:pt x="58470" y="244348"/>
                </a:lnTo>
                <a:lnTo>
                  <a:pt x="58470" y="152044"/>
                </a:lnTo>
                <a:close/>
              </a:path>
              <a:path w="440690" h="244475">
                <a:moveTo>
                  <a:pt x="89789" y="152044"/>
                </a:moveTo>
                <a:lnTo>
                  <a:pt x="68910" y="152044"/>
                </a:lnTo>
                <a:lnTo>
                  <a:pt x="68910" y="244348"/>
                </a:lnTo>
                <a:lnTo>
                  <a:pt x="89789" y="244348"/>
                </a:lnTo>
                <a:lnTo>
                  <a:pt x="89789" y="152044"/>
                </a:lnTo>
                <a:close/>
              </a:path>
              <a:path w="440690" h="244475">
                <a:moveTo>
                  <a:pt x="194208" y="32575"/>
                </a:moveTo>
                <a:lnTo>
                  <a:pt x="141998" y="32575"/>
                </a:lnTo>
                <a:lnTo>
                  <a:pt x="141998" y="244348"/>
                </a:lnTo>
                <a:lnTo>
                  <a:pt x="162877" y="244348"/>
                </a:lnTo>
                <a:lnTo>
                  <a:pt x="162877" y="119456"/>
                </a:lnTo>
                <a:lnTo>
                  <a:pt x="194208" y="119456"/>
                </a:lnTo>
                <a:lnTo>
                  <a:pt x="194208" y="32575"/>
                </a:lnTo>
                <a:close/>
              </a:path>
              <a:path w="440690" h="244475">
                <a:moveTo>
                  <a:pt x="194208" y="119456"/>
                </a:moveTo>
                <a:lnTo>
                  <a:pt x="173316" y="119456"/>
                </a:lnTo>
                <a:lnTo>
                  <a:pt x="173316" y="244348"/>
                </a:lnTo>
                <a:lnTo>
                  <a:pt x="194208" y="244348"/>
                </a:lnTo>
                <a:lnTo>
                  <a:pt x="194208" y="119456"/>
                </a:lnTo>
                <a:close/>
              </a:path>
              <a:path w="440690" h="244475">
                <a:moveTo>
                  <a:pt x="267296" y="152044"/>
                </a:moveTo>
                <a:lnTo>
                  <a:pt x="246405" y="152044"/>
                </a:lnTo>
                <a:lnTo>
                  <a:pt x="246405" y="244348"/>
                </a:lnTo>
                <a:lnTo>
                  <a:pt x="267296" y="244348"/>
                </a:lnTo>
                <a:lnTo>
                  <a:pt x="267296" y="152044"/>
                </a:lnTo>
                <a:close/>
              </a:path>
              <a:path w="440690" h="244475">
                <a:moveTo>
                  <a:pt x="298615" y="152044"/>
                </a:moveTo>
                <a:lnTo>
                  <a:pt x="277736" y="152044"/>
                </a:lnTo>
                <a:lnTo>
                  <a:pt x="277736" y="244348"/>
                </a:lnTo>
                <a:lnTo>
                  <a:pt x="298615" y="244348"/>
                </a:lnTo>
                <a:lnTo>
                  <a:pt x="298615" y="152044"/>
                </a:lnTo>
                <a:close/>
              </a:path>
              <a:path w="440690" h="244475">
                <a:moveTo>
                  <a:pt x="403034" y="32575"/>
                </a:moveTo>
                <a:lnTo>
                  <a:pt x="350824" y="32575"/>
                </a:lnTo>
                <a:lnTo>
                  <a:pt x="350824" y="244348"/>
                </a:lnTo>
                <a:lnTo>
                  <a:pt x="371703" y="244348"/>
                </a:lnTo>
                <a:lnTo>
                  <a:pt x="371703" y="119456"/>
                </a:lnTo>
                <a:lnTo>
                  <a:pt x="403034" y="119456"/>
                </a:lnTo>
                <a:lnTo>
                  <a:pt x="403034" y="32575"/>
                </a:lnTo>
                <a:close/>
              </a:path>
              <a:path w="440690" h="244475">
                <a:moveTo>
                  <a:pt x="403034" y="119456"/>
                </a:moveTo>
                <a:lnTo>
                  <a:pt x="382143" y="119456"/>
                </a:lnTo>
                <a:lnTo>
                  <a:pt x="382143" y="244348"/>
                </a:lnTo>
                <a:lnTo>
                  <a:pt x="403034" y="244348"/>
                </a:lnTo>
                <a:lnTo>
                  <a:pt x="403034" y="119456"/>
                </a:lnTo>
                <a:close/>
              </a:path>
              <a:path w="440690" h="244475">
                <a:moveTo>
                  <a:pt x="89789" y="32575"/>
                </a:moveTo>
                <a:lnTo>
                  <a:pt x="37592" y="32575"/>
                </a:lnTo>
                <a:lnTo>
                  <a:pt x="37486" y="71678"/>
                </a:lnTo>
                <a:lnTo>
                  <a:pt x="21920" y="152044"/>
                </a:lnTo>
                <a:lnTo>
                  <a:pt x="105460" y="152044"/>
                </a:lnTo>
                <a:lnTo>
                  <a:pt x="89894" y="71678"/>
                </a:lnTo>
                <a:lnTo>
                  <a:pt x="89789" y="32575"/>
                </a:lnTo>
                <a:close/>
              </a:path>
              <a:path w="440690" h="244475">
                <a:moveTo>
                  <a:pt x="298615" y="32575"/>
                </a:moveTo>
                <a:lnTo>
                  <a:pt x="246405" y="32575"/>
                </a:lnTo>
                <a:lnTo>
                  <a:pt x="246405" y="71678"/>
                </a:lnTo>
                <a:lnTo>
                  <a:pt x="230746" y="152044"/>
                </a:lnTo>
                <a:lnTo>
                  <a:pt x="314274" y="152044"/>
                </a:lnTo>
                <a:lnTo>
                  <a:pt x="298720" y="71132"/>
                </a:lnTo>
                <a:lnTo>
                  <a:pt x="298615" y="32575"/>
                </a:lnTo>
                <a:close/>
              </a:path>
              <a:path w="440690" h="244475">
                <a:moveTo>
                  <a:pt x="111564" y="32575"/>
                </a:moveTo>
                <a:lnTo>
                  <a:pt x="89789" y="32575"/>
                </a:lnTo>
                <a:lnTo>
                  <a:pt x="106502" y="110236"/>
                </a:lnTo>
                <a:lnTo>
                  <a:pt x="110680" y="114033"/>
                </a:lnTo>
                <a:lnTo>
                  <a:pt x="120078" y="114033"/>
                </a:lnTo>
                <a:lnTo>
                  <a:pt x="124244" y="110769"/>
                </a:lnTo>
                <a:lnTo>
                  <a:pt x="125298" y="105346"/>
                </a:lnTo>
                <a:lnTo>
                  <a:pt x="137387" y="52666"/>
                </a:lnTo>
                <a:lnTo>
                  <a:pt x="115900" y="52666"/>
                </a:lnTo>
                <a:lnTo>
                  <a:pt x="111564" y="32575"/>
                </a:lnTo>
                <a:close/>
              </a:path>
              <a:path w="440690" h="244475">
                <a:moveTo>
                  <a:pt x="215937" y="32575"/>
                </a:moveTo>
                <a:lnTo>
                  <a:pt x="194208" y="32575"/>
                </a:lnTo>
                <a:lnTo>
                  <a:pt x="210908" y="110236"/>
                </a:lnTo>
                <a:lnTo>
                  <a:pt x="215087" y="114033"/>
                </a:lnTo>
                <a:lnTo>
                  <a:pt x="225005" y="114033"/>
                </a:lnTo>
                <a:lnTo>
                  <a:pt x="229184" y="110769"/>
                </a:lnTo>
                <a:lnTo>
                  <a:pt x="230225" y="105346"/>
                </a:lnTo>
                <a:lnTo>
                  <a:pt x="241816" y="53213"/>
                </a:lnTo>
                <a:lnTo>
                  <a:pt x="220306" y="53213"/>
                </a:lnTo>
                <a:lnTo>
                  <a:pt x="215937" y="32575"/>
                </a:lnTo>
                <a:close/>
              </a:path>
              <a:path w="440690" h="244475">
                <a:moveTo>
                  <a:pt x="320343" y="32575"/>
                </a:moveTo>
                <a:lnTo>
                  <a:pt x="298615" y="32575"/>
                </a:lnTo>
                <a:lnTo>
                  <a:pt x="315328" y="110236"/>
                </a:lnTo>
                <a:lnTo>
                  <a:pt x="319493" y="114033"/>
                </a:lnTo>
                <a:lnTo>
                  <a:pt x="329412" y="114033"/>
                </a:lnTo>
                <a:lnTo>
                  <a:pt x="333590" y="110769"/>
                </a:lnTo>
                <a:lnTo>
                  <a:pt x="335165" y="105346"/>
                </a:lnTo>
                <a:lnTo>
                  <a:pt x="346383" y="53213"/>
                </a:lnTo>
                <a:lnTo>
                  <a:pt x="324713" y="53213"/>
                </a:lnTo>
                <a:lnTo>
                  <a:pt x="320343" y="32575"/>
                </a:lnTo>
                <a:close/>
              </a:path>
              <a:path w="440690" h="244475">
                <a:moveTo>
                  <a:pt x="424751" y="32575"/>
                </a:moveTo>
                <a:lnTo>
                  <a:pt x="403034" y="32575"/>
                </a:lnTo>
                <a:lnTo>
                  <a:pt x="419735" y="110236"/>
                </a:lnTo>
                <a:lnTo>
                  <a:pt x="423913" y="114033"/>
                </a:lnTo>
                <a:lnTo>
                  <a:pt x="431736" y="114033"/>
                </a:lnTo>
                <a:lnTo>
                  <a:pt x="432790" y="113487"/>
                </a:lnTo>
                <a:lnTo>
                  <a:pt x="437489" y="111315"/>
                </a:lnTo>
                <a:lnTo>
                  <a:pt x="440093" y="105892"/>
                </a:lnTo>
                <a:lnTo>
                  <a:pt x="438936" y="99910"/>
                </a:lnTo>
                <a:lnTo>
                  <a:pt x="424751" y="32575"/>
                </a:lnTo>
                <a:close/>
              </a:path>
              <a:path w="440690" h="244475">
                <a:moveTo>
                  <a:pt x="70993" y="0"/>
                </a:moveTo>
                <a:lnTo>
                  <a:pt x="56375" y="0"/>
                </a:lnTo>
                <a:lnTo>
                  <a:pt x="49072" y="1092"/>
                </a:lnTo>
                <a:lnTo>
                  <a:pt x="42811" y="3797"/>
                </a:lnTo>
                <a:lnTo>
                  <a:pt x="34975" y="6515"/>
                </a:lnTo>
                <a:lnTo>
                  <a:pt x="1562" y="99910"/>
                </a:lnTo>
                <a:lnTo>
                  <a:pt x="0" y="105892"/>
                </a:lnTo>
                <a:lnTo>
                  <a:pt x="3657" y="112407"/>
                </a:lnTo>
                <a:lnTo>
                  <a:pt x="9918" y="113487"/>
                </a:lnTo>
                <a:lnTo>
                  <a:pt x="16179" y="113487"/>
                </a:lnTo>
                <a:lnTo>
                  <a:pt x="20358" y="110236"/>
                </a:lnTo>
                <a:lnTo>
                  <a:pt x="21920" y="104800"/>
                </a:lnTo>
                <a:lnTo>
                  <a:pt x="37592" y="32575"/>
                </a:lnTo>
                <a:lnTo>
                  <a:pt x="111564" y="32575"/>
                </a:lnTo>
                <a:lnTo>
                  <a:pt x="84569" y="3797"/>
                </a:lnTo>
                <a:lnTo>
                  <a:pt x="77787" y="1625"/>
                </a:lnTo>
                <a:lnTo>
                  <a:pt x="70993" y="0"/>
                </a:lnTo>
                <a:close/>
              </a:path>
              <a:path w="440690" h="244475">
                <a:moveTo>
                  <a:pt x="279819" y="0"/>
                </a:moveTo>
                <a:lnTo>
                  <a:pt x="265201" y="0"/>
                </a:lnTo>
                <a:lnTo>
                  <a:pt x="257898" y="1092"/>
                </a:lnTo>
                <a:lnTo>
                  <a:pt x="251637" y="3797"/>
                </a:lnTo>
                <a:lnTo>
                  <a:pt x="243801" y="6515"/>
                </a:lnTo>
                <a:lnTo>
                  <a:pt x="220306" y="52666"/>
                </a:lnTo>
                <a:lnTo>
                  <a:pt x="220306" y="53213"/>
                </a:lnTo>
                <a:lnTo>
                  <a:pt x="241816" y="53213"/>
                </a:lnTo>
                <a:lnTo>
                  <a:pt x="246405" y="32575"/>
                </a:lnTo>
                <a:lnTo>
                  <a:pt x="320343" y="32575"/>
                </a:lnTo>
                <a:lnTo>
                  <a:pt x="293395" y="3797"/>
                </a:lnTo>
                <a:lnTo>
                  <a:pt x="286613" y="1625"/>
                </a:lnTo>
                <a:lnTo>
                  <a:pt x="279819" y="0"/>
                </a:lnTo>
                <a:close/>
              </a:path>
              <a:path w="440690" h="244475">
                <a:moveTo>
                  <a:pt x="384238" y="0"/>
                </a:moveTo>
                <a:lnTo>
                  <a:pt x="369620" y="0"/>
                </a:lnTo>
                <a:lnTo>
                  <a:pt x="362305" y="1092"/>
                </a:lnTo>
                <a:lnTo>
                  <a:pt x="356044" y="3797"/>
                </a:lnTo>
                <a:lnTo>
                  <a:pt x="348208" y="6515"/>
                </a:lnTo>
                <a:lnTo>
                  <a:pt x="324713" y="53213"/>
                </a:lnTo>
                <a:lnTo>
                  <a:pt x="346383" y="53213"/>
                </a:lnTo>
                <a:lnTo>
                  <a:pt x="350824" y="32575"/>
                </a:lnTo>
                <a:lnTo>
                  <a:pt x="424751" y="32575"/>
                </a:lnTo>
                <a:lnTo>
                  <a:pt x="397814" y="3797"/>
                </a:lnTo>
                <a:lnTo>
                  <a:pt x="391020" y="1625"/>
                </a:lnTo>
                <a:lnTo>
                  <a:pt x="384238" y="0"/>
                </a:lnTo>
                <a:close/>
              </a:path>
              <a:path w="440690" h="244475">
                <a:moveTo>
                  <a:pt x="175412" y="0"/>
                </a:moveTo>
                <a:lnTo>
                  <a:pt x="160794" y="0"/>
                </a:lnTo>
                <a:lnTo>
                  <a:pt x="153479" y="1092"/>
                </a:lnTo>
                <a:lnTo>
                  <a:pt x="147218" y="3797"/>
                </a:lnTo>
                <a:lnTo>
                  <a:pt x="139382" y="6515"/>
                </a:lnTo>
                <a:lnTo>
                  <a:pt x="115900" y="52666"/>
                </a:lnTo>
                <a:lnTo>
                  <a:pt x="137387" y="52666"/>
                </a:lnTo>
                <a:lnTo>
                  <a:pt x="141998" y="32575"/>
                </a:lnTo>
                <a:lnTo>
                  <a:pt x="215937" y="32575"/>
                </a:lnTo>
                <a:lnTo>
                  <a:pt x="188988" y="3797"/>
                </a:lnTo>
                <a:lnTo>
                  <a:pt x="182194" y="1625"/>
                </a:lnTo>
                <a:lnTo>
                  <a:pt x="175412" y="0"/>
                </a:lnTo>
                <a:close/>
              </a:path>
            </a:pathLst>
          </a:custGeom>
          <a:solidFill>
            <a:srgbClr val="FFFFFF"/>
          </a:solidFill>
        </p:spPr>
        <p:txBody>
          <a:bodyPr wrap="square" lIns="0" tIns="0" rIns="0" bIns="0" rtlCol="0"/>
          <a:lstStyle/>
          <a:p>
            <a:endParaRPr/>
          </a:p>
        </p:txBody>
      </p:sp>
      <p:sp>
        <p:nvSpPr>
          <p:cNvPr id="70" name="object 70"/>
          <p:cNvSpPr/>
          <p:nvPr/>
        </p:nvSpPr>
        <p:spPr>
          <a:xfrm>
            <a:off x="7552275" y="3965559"/>
            <a:ext cx="50800" cy="50165"/>
          </a:xfrm>
          <a:custGeom>
            <a:avLst/>
            <a:gdLst/>
            <a:ahLst/>
            <a:cxnLst/>
            <a:rect l="l" t="t" r="r" b="b"/>
            <a:pathLst>
              <a:path w="50800" h="50164">
                <a:moveTo>
                  <a:pt x="16733" y="0"/>
                </a:moveTo>
                <a:lnTo>
                  <a:pt x="7267" y="6352"/>
                </a:lnTo>
                <a:lnTo>
                  <a:pt x="1241" y="18269"/>
                </a:lnTo>
                <a:lnTo>
                  <a:pt x="0" y="35814"/>
                </a:lnTo>
                <a:lnTo>
                  <a:pt x="6878" y="44417"/>
                </a:lnTo>
                <a:lnTo>
                  <a:pt x="19102" y="49438"/>
                </a:lnTo>
                <a:lnTo>
                  <a:pt x="37066" y="49585"/>
                </a:lnTo>
                <a:lnTo>
                  <a:pt x="46621" y="39822"/>
                </a:lnTo>
                <a:lnTo>
                  <a:pt x="50263" y="25976"/>
                </a:lnTo>
                <a:lnTo>
                  <a:pt x="49656" y="20208"/>
                </a:lnTo>
                <a:lnTo>
                  <a:pt x="44154" y="9316"/>
                </a:lnTo>
                <a:lnTo>
                  <a:pt x="33106" y="2072"/>
                </a:lnTo>
                <a:lnTo>
                  <a:pt x="16733" y="0"/>
                </a:lnTo>
                <a:close/>
              </a:path>
            </a:pathLst>
          </a:custGeom>
          <a:solidFill>
            <a:srgbClr val="FFFFFF"/>
          </a:solidFill>
        </p:spPr>
        <p:txBody>
          <a:bodyPr wrap="square" lIns="0" tIns="0" rIns="0" bIns="0" rtlCol="0"/>
          <a:lstStyle/>
          <a:p>
            <a:endParaRPr/>
          </a:p>
        </p:txBody>
      </p:sp>
      <p:sp>
        <p:nvSpPr>
          <p:cNvPr id="71" name="object 71"/>
          <p:cNvSpPr/>
          <p:nvPr/>
        </p:nvSpPr>
        <p:spPr>
          <a:xfrm>
            <a:off x="7239039" y="3965559"/>
            <a:ext cx="50800" cy="50165"/>
          </a:xfrm>
          <a:custGeom>
            <a:avLst/>
            <a:gdLst/>
            <a:ahLst/>
            <a:cxnLst/>
            <a:rect l="l" t="t" r="r" b="b"/>
            <a:pathLst>
              <a:path w="50800" h="50164">
                <a:moveTo>
                  <a:pt x="16733" y="0"/>
                </a:moveTo>
                <a:lnTo>
                  <a:pt x="7267" y="6352"/>
                </a:lnTo>
                <a:lnTo>
                  <a:pt x="1241" y="18269"/>
                </a:lnTo>
                <a:lnTo>
                  <a:pt x="0" y="35814"/>
                </a:lnTo>
                <a:lnTo>
                  <a:pt x="6878" y="44417"/>
                </a:lnTo>
                <a:lnTo>
                  <a:pt x="19102" y="49438"/>
                </a:lnTo>
                <a:lnTo>
                  <a:pt x="37066" y="49585"/>
                </a:lnTo>
                <a:lnTo>
                  <a:pt x="46621" y="39822"/>
                </a:lnTo>
                <a:lnTo>
                  <a:pt x="50263" y="25976"/>
                </a:lnTo>
                <a:lnTo>
                  <a:pt x="49656" y="20208"/>
                </a:lnTo>
                <a:lnTo>
                  <a:pt x="44154" y="9316"/>
                </a:lnTo>
                <a:lnTo>
                  <a:pt x="33106" y="2072"/>
                </a:lnTo>
                <a:lnTo>
                  <a:pt x="16733" y="0"/>
                </a:lnTo>
                <a:close/>
              </a:path>
            </a:pathLst>
          </a:custGeom>
          <a:solidFill>
            <a:srgbClr val="FFFFFF"/>
          </a:solidFill>
        </p:spPr>
        <p:txBody>
          <a:bodyPr wrap="square" lIns="0" tIns="0" rIns="0" bIns="0" rtlCol="0"/>
          <a:lstStyle/>
          <a:p>
            <a:endParaRPr/>
          </a:p>
        </p:txBody>
      </p:sp>
      <p:sp>
        <p:nvSpPr>
          <p:cNvPr id="72" name="object 72"/>
          <p:cNvSpPr/>
          <p:nvPr/>
        </p:nvSpPr>
        <p:spPr>
          <a:xfrm>
            <a:off x="7447863" y="3965559"/>
            <a:ext cx="50800" cy="50165"/>
          </a:xfrm>
          <a:custGeom>
            <a:avLst/>
            <a:gdLst/>
            <a:ahLst/>
            <a:cxnLst/>
            <a:rect l="l" t="t" r="r" b="b"/>
            <a:pathLst>
              <a:path w="50800" h="50164">
                <a:moveTo>
                  <a:pt x="16733" y="0"/>
                </a:moveTo>
                <a:lnTo>
                  <a:pt x="7267" y="6352"/>
                </a:lnTo>
                <a:lnTo>
                  <a:pt x="1241" y="18269"/>
                </a:lnTo>
                <a:lnTo>
                  <a:pt x="0" y="35814"/>
                </a:lnTo>
                <a:lnTo>
                  <a:pt x="6878" y="44417"/>
                </a:lnTo>
                <a:lnTo>
                  <a:pt x="19102" y="49438"/>
                </a:lnTo>
                <a:lnTo>
                  <a:pt x="37066" y="49585"/>
                </a:lnTo>
                <a:lnTo>
                  <a:pt x="46621" y="39822"/>
                </a:lnTo>
                <a:lnTo>
                  <a:pt x="50263" y="25976"/>
                </a:lnTo>
                <a:lnTo>
                  <a:pt x="49656" y="20208"/>
                </a:lnTo>
                <a:lnTo>
                  <a:pt x="44154" y="9316"/>
                </a:lnTo>
                <a:lnTo>
                  <a:pt x="33106" y="2072"/>
                </a:lnTo>
                <a:lnTo>
                  <a:pt x="16733" y="0"/>
                </a:lnTo>
                <a:close/>
              </a:path>
            </a:pathLst>
          </a:custGeom>
          <a:solidFill>
            <a:srgbClr val="FFFFFF"/>
          </a:solidFill>
        </p:spPr>
        <p:txBody>
          <a:bodyPr wrap="square" lIns="0" tIns="0" rIns="0" bIns="0" rtlCol="0"/>
          <a:lstStyle/>
          <a:p>
            <a:endParaRPr/>
          </a:p>
        </p:txBody>
      </p:sp>
      <p:sp>
        <p:nvSpPr>
          <p:cNvPr id="73" name="object 73"/>
          <p:cNvSpPr/>
          <p:nvPr/>
        </p:nvSpPr>
        <p:spPr>
          <a:xfrm>
            <a:off x="7343451" y="3965559"/>
            <a:ext cx="50800" cy="50165"/>
          </a:xfrm>
          <a:custGeom>
            <a:avLst/>
            <a:gdLst/>
            <a:ahLst/>
            <a:cxnLst/>
            <a:rect l="l" t="t" r="r" b="b"/>
            <a:pathLst>
              <a:path w="50800" h="50164">
                <a:moveTo>
                  <a:pt x="16733" y="0"/>
                </a:moveTo>
                <a:lnTo>
                  <a:pt x="7267" y="6352"/>
                </a:lnTo>
                <a:lnTo>
                  <a:pt x="1241" y="18269"/>
                </a:lnTo>
                <a:lnTo>
                  <a:pt x="0" y="35814"/>
                </a:lnTo>
                <a:lnTo>
                  <a:pt x="6878" y="44417"/>
                </a:lnTo>
                <a:lnTo>
                  <a:pt x="19102" y="49438"/>
                </a:lnTo>
                <a:lnTo>
                  <a:pt x="37066" y="49585"/>
                </a:lnTo>
                <a:lnTo>
                  <a:pt x="46621" y="39822"/>
                </a:lnTo>
                <a:lnTo>
                  <a:pt x="50263" y="25976"/>
                </a:lnTo>
                <a:lnTo>
                  <a:pt x="49656" y="20208"/>
                </a:lnTo>
                <a:lnTo>
                  <a:pt x="44154" y="9316"/>
                </a:lnTo>
                <a:lnTo>
                  <a:pt x="33106" y="2072"/>
                </a:lnTo>
                <a:lnTo>
                  <a:pt x="16733" y="0"/>
                </a:lnTo>
                <a:close/>
              </a:path>
            </a:pathLst>
          </a:custGeom>
          <a:solidFill>
            <a:srgbClr val="FFFFFF"/>
          </a:solidFill>
        </p:spPr>
        <p:txBody>
          <a:bodyPr wrap="square" lIns="0" tIns="0" rIns="0" bIns="0" rtlCol="0"/>
          <a:lstStyle/>
          <a:p>
            <a:endParaRPr/>
          </a:p>
        </p:txBody>
      </p:sp>
      <p:sp>
        <p:nvSpPr>
          <p:cNvPr id="74" name="object 74"/>
          <p:cNvSpPr/>
          <p:nvPr/>
        </p:nvSpPr>
        <p:spPr>
          <a:xfrm>
            <a:off x="9213456" y="3882796"/>
            <a:ext cx="929005" cy="2345055"/>
          </a:xfrm>
          <a:custGeom>
            <a:avLst/>
            <a:gdLst/>
            <a:ahLst/>
            <a:cxnLst/>
            <a:rect l="l" t="t" r="r" b="b"/>
            <a:pathLst>
              <a:path w="929004" h="2345054">
                <a:moveTo>
                  <a:pt x="0" y="2344826"/>
                </a:moveTo>
                <a:lnTo>
                  <a:pt x="928687" y="2344826"/>
                </a:lnTo>
                <a:lnTo>
                  <a:pt x="928687" y="0"/>
                </a:lnTo>
                <a:lnTo>
                  <a:pt x="0" y="0"/>
                </a:lnTo>
                <a:lnTo>
                  <a:pt x="0" y="2344826"/>
                </a:lnTo>
                <a:close/>
              </a:path>
            </a:pathLst>
          </a:custGeom>
          <a:solidFill>
            <a:srgbClr val="DADADA"/>
          </a:solidFill>
        </p:spPr>
        <p:txBody>
          <a:bodyPr wrap="square" lIns="0" tIns="0" rIns="0" bIns="0" rtlCol="0"/>
          <a:lstStyle/>
          <a:p>
            <a:endParaRPr/>
          </a:p>
        </p:txBody>
      </p:sp>
      <p:sp>
        <p:nvSpPr>
          <p:cNvPr id="75" name="object 75"/>
          <p:cNvSpPr txBox="1"/>
          <p:nvPr/>
        </p:nvSpPr>
        <p:spPr>
          <a:xfrm>
            <a:off x="9364467" y="6005054"/>
            <a:ext cx="621665" cy="152400"/>
          </a:xfrm>
          <a:prstGeom prst="rect">
            <a:avLst/>
          </a:prstGeom>
        </p:spPr>
        <p:txBody>
          <a:bodyPr vert="horz" wrap="square" lIns="0" tIns="0" rIns="0" bIns="0" rtlCol="0">
            <a:spAutoFit/>
          </a:bodyPr>
          <a:lstStyle/>
          <a:p>
            <a:pPr marL="12700">
              <a:lnSpc>
                <a:spcPct val="100000"/>
              </a:lnSpc>
            </a:pP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2020</a:t>
            </a:r>
            <a:endParaRPr sz="1000">
              <a:latin typeface="Segoe UI"/>
              <a:cs typeface="Segoe UI"/>
            </a:endParaRPr>
          </a:p>
        </p:txBody>
      </p:sp>
      <p:sp>
        <p:nvSpPr>
          <p:cNvPr id="76" name="object 76"/>
          <p:cNvSpPr txBox="1"/>
          <p:nvPr/>
        </p:nvSpPr>
        <p:spPr>
          <a:xfrm>
            <a:off x="9263597" y="6275027"/>
            <a:ext cx="855344" cy="330200"/>
          </a:xfrm>
          <a:prstGeom prst="rect">
            <a:avLst/>
          </a:prstGeom>
        </p:spPr>
        <p:txBody>
          <a:bodyPr vert="horz" wrap="square" lIns="0" tIns="0" rIns="0" bIns="0" rtlCol="0">
            <a:spAutoFit/>
          </a:bodyPr>
          <a:lstStyle/>
          <a:p>
            <a:pPr marL="12700" marR="5080" indent="6985">
              <a:lnSpc>
                <a:spcPts val="1200"/>
              </a:lnSpc>
            </a:pPr>
            <a:r>
              <a:rPr sz="1200" dirty="0">
                <a:solidFill>
                  <a:srgbClr val="575756"/>
                </a:solidFill>
                <a:latin typeface="Segoe UI"/>
                <a:cs typeface="Segoe UI"/>
              </a:rPr>
              <a:t>Количество волонтеров</a:t>
            </a:r>
            <a:endParaRPr sz="1200">
              <a:latin typeface="Segoe UI"/>
              <a:cs typeface="Segoe UI"/>
            </a:endParaRPr>
          </a:p>
        </p:txBody>
      </p:sp>
      <p:sp>
        <p:nvSpPr>
          <p:cNvPr id="78" name="object 78"/>
          <p:cNvSpPr/>
          <p:nvPr/>
        </p:nvSpPr>
        <p:spPr>
          <a:xfrm>
            <a:off x="9259493" y="3950652"/>
            <a:ext cx="376224" cy="287566"/>
          </a:xfrm>
          <a:prstGeom prst="rect">
            <a:avLst/>
          </a:prstGeom>
          <a:blipFill>
            <a:blip r:embed="rId11" cstate="print"/>
            <a:stretch>
              <a:fillRect/>
            </a:stretch>
          </a:blipFill>
        </p:spPr>
        <p:txBody>
          <a:bodyPr wrap="square" lIns="0" tIns="0" rIns="0" bIns="0" rtlCol="0"/>
          <a:lstStyle/>
          <a:p>
            <a:endParaRPr/>
          </a:p>
        </p:txBody>
      </p:sp>
      <p:sp>
        <p:nvSpPr>
          <p:cNvPr id="79" name="object 58">
            <a:extLst>
              <a:ext uri="{FF2B5EF4-FFF2-40B4-BE49-F238E27FC236}">
                <a16:creationId xmlns:a16="http://schemas.microsoft.com/office/drawing/2014/main" xmlns="" id="{9D7A850F-E9B2-423D-B6A2-0C7F719EC8CD}"/>
              </a:ext>
            </a:extLst>
          </p:cNvPr>
          <p:cNvSpPr txBox="1"/>
          <p:nvPr/>
        </p:nvSpPr>
        <p:spPr>
          <a:xfrm>
            <a:off x="7919725" y="2446033"/>
            <a:ext cx="300626" cy="276999"/>
          </a:xfrm>
          <a:prstGeom prst="rect">
            <a:avLst/>
          </a:prstGeom>
          <a:solidFill>
            <a:srgbClr val="ADCE6D"/>
          </a:solidFill>
        </p:spPr>
        <p:txBody>
          <a:bodyPr vert="horz" wrap="square" lIns="0" tIns="0" rIns="0" bIns="0" rtlCol="0">
            <a:spAutoFit/>
          </a:bodyPr>
          <a:lstStyle/>
          <a:p>
            <a:pPr marL="69215">
              <a:lnSpc>
                <a:spcPct val="100000"/>
              </a:lnSpc>
              <a:tabLst>
                <a:tab pos="410209" algn="l"/>
                <a:tab pos="753110" algn="l"/>
              </a:tabLst>
            </a:pPr>
            <a:r>
              <a:rPr sz="900" b="1" dirty="0">
                <a:solidFill>
                  <a:srgbClr val="FFFFFF"/>
                </a:solidFill>
                <a:latin typeface="Segoe UI"/>
                <a:cs typeface="Segoe UI"/>
              </a:rPr>
              <a:t>	</a:t>
            </a:r>
            <a:r>
              <a:rPr sz="900" b="1" spc="-5" dirty="0">
                <a:solidFill>
                  <a:srgbClr val="FFFFFF"/>
                </a:solidFill>
                <a:latin typeface="Segoe UI"/>
                <a:cs typeface="Segoe UI"/>
              </a:rPr>
              <a:t>2</a:t>
            </a:r>
            <a:r>
              <a:rPr sz="900" b="1" dirty="0">
                <a:solidFill>
                  <a:srgbClr val="FFFFFF"/>
                </a:solidFill>
                <a:latin typeface="Segoe UI"/>
                <a:cs typeface="Segoe UI"/>
              </a:rPr>
              <a:t>6</a:t>
            </a:r>
            <a:endParaRPr sz="1350" baseline="3086" dirty="0">
              <a:latin typeface="Segoe UI"/>
              <a:cs typeface="Segoe UI"/>
            </a:endParaRPr>
          </a:p>
        </p:txBody>
      </p:sp>
      <p:sp>
        <p:nvSpPr>
          <p:cNvPr id="80" name="object 58">
            <a:extLst>
              <a:ext uri="{FF2B5EF4-FFF2-40B4-BE49-F238E27FC236}">
                <a16:creationId xmlns:a16="http://schemas.microsoft.com/office/drawing/2014/main" xmlns="" id="{B3AFA138-E4BD-4A61-919B-119B9F56B229}"/>
              </a:ext>
            </a:extLst>
          </p:cNvPr>
          <p:cNvSpPr txBox="1"/>
          <p:nvPr/>
        </p:nvSpPr>
        <p:spPr>
          <a:xfrm>
            <a:off x="8271290" y="2446033"/>
            <a:ext cx="300626" cy="276999"/>
          </a:xfrm>
          <a:prstGeom prst="rect">
            <a:avLst/>
          </a:prstGeom>
          <a:solidFill>
            <a:srgbClr val="ADCE6D"/>
          </a:solidFill>
        </p:spPr>
        <p:txBody>
          <a:bodyPr vert="horz" wrap="square" lIns="0" tIns="0" rIns="0" bIns="0" rtlCol="0">
            <a:spAutoFit/>
          </a:bodyPr>
          <a:lstStyle/>
          <a:p>
            <a:pPr marL="69215">
              <a:lnSpc>
                <a:spcPct val="100000"/>
              </a:lnSpc>
              <a:tabLst>
                <a:tab pos="410209" algn="l"/>
                <a:tab pos="753110" algn="l"/>
              </a:tabLst>
            </a:pPr>
            <a:r>
              <a:rPr sz="900" b="1" dirty="0">
                <a:solidFill>
                  <a:srgbClr val="FFFFFF"/>
                </a:solidFill>
                <a:latin typeface="Segoe UI"/>
                <a:cs typeface="Segoe UI"/>
              </a:rPr>
              <a:t>	</a:t>
            </a:r>
            <a:r>
              <a:rPr sz="1350" b="1" baseline="3086" dirty="0">
                <a:solidFill>
                  <a:srgbClr val="FFFFFF"/>
                </a:solidFill>
                <a:latin typeface="Segoe UI"/>
                <a:cs typeface="Segoe UI"/>
              </a:rPr>
              <a:t>25</a:t>
            </a:r>
            <a:endParaRPr sz="1350" baseline="3086" dirty="0">
              <a:latin typeface="Segoe UI"/>
              <a:cs typeface="Segoe UI"/>
            </a:endParaRPr>
          </a:p>
        </p:txBody>
      </p:sp>
      <p:sp>
        <p:nvSpPr>
          <p:cNvPr id="81" name="object 63">
            <a:extLst>
              <a:ext uri="{FF2B5EF4-FFF2-40B4-BE49-F238E27FC236}">
                <a16:creationId xmlns:a16="http://schemas.microsoft.com/office/drawing/2014/main" xmlns="" id="{3D4F8F52-5EE9-4AB4-B82A-998535FB7D65}"/>
              </a:ext>
            </a:extLst>
          </p:cNvPr>
          <p:cNvSpPr txBox="1"/>
          <p:nvPr/>
        </p:nvSpPr>
        <p:spPr>
          <a:xfrm>
            <a:off x="9730926" y="2603989"/>
            <a:ext cx="255206" cy="138499"/>
          </a:xfrm>
          <a:prstGeom prst="rect">
            <a:avLst/>
          </a:prstGeom>
          <a:solidFill>
            <a:srgbClr val="5BC5F2"/>
          </a:solidFill>
        </p:spPr>
        <p:txBody>
          <a:bodyPr vert="horz" wrap="square" lIns="0" tIns="0" rIns="0" bIns="0" rtlCol="0">
            <a:spAutoFit/>
          </a:bodyPr>
          <a:lstStyle/>
          <a:p>
            <a:pPr marL="29209">
              <a:lnSpc>
                <a:spcPct val="100000"/>
              </a:lnSpc>
            </a:pPr>
            <a:r>
              <a:rPr sz="900" b="1" spc="-5" dirty="0">
                <a:solidFill>
                  <a:srgbClr val="FFFFFF"/>
                </a:solidFill>
                <a:latin typeface="Segoe UI"/>
                <a:cs typeface="Segoe UI"/>
              </a:rPr>
              <a:t>114</a:t>
            </a:r>
            <a:endParaRPr sz="900" dirty="0">
              <a:latin typeface="Segoe UI"/>
              <a:cs typeface="Segoe UI"/>
            </a:endParaRPr>
          </a:p>
        </p:txBody>
      </p:sp>
      <p:sp>
        <p:nvSpPr>
          <p:cNvPr id="82" name="Прямоугольник 81">
            <a:extLst>
              <a:ext uri="{FF2B5EF4-FFF2-40B4-BE49-F238E27FC236}">
                <a16:creationId xmlns:a16="http://schemas.microsoft.com/office/drawing/2014/main" xmlns="" id="{94E256BD-1BAD-4282-9238-BD6181D55B6A}"/>
              </a:ext>
            </a:extLst>
          </p:cNvPr>
          <p:cNvSpPr/>
          <p:nvPr/>
        </p:nvSpPr>
        <p:spPr>
          <a:xfrm>
            <a:off x="9380512" y="1988354"/>
            <a:ext cx="255206" cy="631391"/>
          </a:xfrm>
          <a:prstGeom prst="rect">
            <a:avLst/>
          </a:prstGeom>
          <a:solidFill>
            <a:srgbClr val="5BC5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3" name="Прямоугольник 82">
            <a:extLst>
              <a:ext uri="{FF2B5EF4-FFF2-40B4-BE49-F238E27FC236}">
                <a16:creationId xmlns:a16="http://schemas.microsoft.com/office/drawing/2014/main" xmlns="" id="{0494497C-4AFD-4F6B-B4EE-D6940194AA5E}"/>
              </a:ext>
            </a:extLst>
          </p:cNvPr>
          <p:cNvSpPr/>
          <p:nvPr/>
        </p:nvSpPr>
        <p:spPr>
          <a:xfrm>
            <a:off x="9730926" y="2329927"/>
            <a:ext cx="255206" cy="278849"/>
          </a:xfrm>
          <a:prstGeom prst="rect">
            <a:avLst/>
          </a:prstGeom>
          <a:solidFill>
            <a:srgbClr val="5BC5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4" name="Прямоугольник 83">
            <a:extLst>
              <a:ext uri="{FF2B5EF4-FFF2-40B4-BE49-F238E27FC236}">
                <a16:creationId xmlns:a16="http://schemas.microsoft.com/office/drawing/2014/main" xmlns="" id="{2C73C5D6-0966-48E4-BF6A-D07F06A99B66}"/>
              </a:ext>
            </a:extLst>
          </p:cNvPr>
          <p:cNvSpPr/>
          <p:nvPr/>
        </p:nvSpPr>
        <p:spPr>
          <a:xfrm>
            <a:off x="7251700" y="5502135"/>
            <a:ext cx="255206" cy="425720"/>
          </a:xfrm>
          <a:prstGeom prst="rect">
            <a:avLst/>
          </a:prstGeom>
          <a:solidFill>
            <a:srgbClr val="F49B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5" name="Прямоугольник 84">
            <a:extLst>
              <a:ext uri="{FF2B5EF4-FFF2-40B4-BE49-F238E27FC236}">
                <a16:creationId xmlns:a16="http://schemas.microsoft.com/office/drawing/2014/main" xmlns="" id="{B10686B2-57FE-43B3-A30A-138CBF798A78}"/>
              </a:ext>
            </a:extLst>
          </p:cNvPr>
          <p:cNvSpPr/>
          <p:nvPr/>
        </p:nvSpPr>
        <p:spPr>
          <a:xfrm>
            <a:off x="7597514" y="5000625"/>
            <a:ext cx="255206" cy="921080"/>
          </a:xfrm>
          <a:prstGeom prst="rect">
            <a:avLst/>
          </a:prstGeom>
          <a:solidFill>
            <a:srgbClr val="F49B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6" name="Прямоугольник 85">
            <a:extLst>
              <a:ext uri="{FF2B5EF4-FFF2-40B4-BE49-F238E27FC236}">
                <a16:creationId xmlns:a16="http://schemas.microsoft.com/office/drawing/2014/main" xmlns="" id="{A6893E93-D544-4C22-9029-69079F58870F}"/>
              </a:ext>
            </a:extLst>
          </p:cNvPr>
          <p:cNvSpPr/>
          <p:nvPr/>
        </p:nvSpPr>
        <p:spPr>
          <a:xfrm>
            <a:off x="7942435" y="4238219"/>
            <a:ext cx="255206" cy="1683486"/>
          </a:xfrm>
          <a:prstGeom prst="rect">
            <a:avLst/>
          </a:prstGeom>
          <a:solidFill>
            <a:srgbClr val="F49B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7" name="Прямоугольник 86">
            <a:extLst>
              <a:ext uri="{FF2B5EF4-FFF2-40B4-BE49-F238E27FC236}">
                <a16:creationId xmlns:a16="http://schemas.microsoft.com/office/drawing/2014/main" xmlns="" id="{AD0BD552-2B55-46D7-AA10-866637DF5F7C}"/>
              </a:ext>
            </a:extLst>
          </p:cNvPr>
          <p:cNvSpPr/>
          <p:nvPr/>
        </p:nvSpPr>
        <p:spPr>
          <a:xfrm>
            <a:off x="8263913" y="4687025"/>
            <a:ext cx="255206" cy="1220098"/>
          </a:xfrm>
          <a:prstGeom prst="rect">
            <a:avLst/>
          </a:prstGeom>
          <a:solidFill>
            <a:srgbClr val="F49B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0" name="TextBox 89">
            <a:extLst>
              <a:ext uri="{FF2B5EF4-FFF2-40B4-BE49-F238E27FC236}">
                <a16:creationId xmlns:a16="http://schemas.microsoft.com/office/drawing/2014/main" xmlns="" id="{CBCCB263-3E74-4A85-B4B4-B6F94E5C4651}"/>
              </a:ext>
            </a:extLst>
          </p:cNvPr>
          <p:cNvSpPr txBox="1"/>
          <p:nvPr/>
        </p:nvSpPr>
        <p:spPr>
          <a:xfrm>
            <a:off x="7192847" y="5714995"/>
            <a:ext cx="350429"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44</a:t>
            </a:r>
          </a:p>
        </p:txBody>
      </p:sp>
      <p:sp>
        <p:nvSpPr>
          <p:cNvPr id="91" name="TextBox 90">
            <a:extLst>
              <a:ext uri="{FF2B5EF4-FFF2-40B4-BE49-F238E27FC236}">
                <a16:creationId xmlns:a16="http://schemas.microsoft.com/office/drawing/2014/main" xmlns="" id="{951EA5B9-2A20-44B6-AE00-6EECAC9075A5}"/>
              </a:ext>
            </a:extLst>
          </p:cNvPr>
          <p:cNvSpPr txBox="1"/>
          <p:nvPr/>
        </p:nvSpPr>
        <p:spPr>
          <a:xfrm>
            <a:off x="7552275" y="5722505"/>
            <a:ext cx="350429"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86</a:t>
            </a:r>
          </a:p>
        </p:txBody>
      </p:sp>
      <p:sp>
        <p:nvSpPr>
          <p:cNvPr id="92" name="TextBox 91">
            <a:extLst>
              <a:ext uri="{FF2B5EF4-FFF2-40B4-BE49-F238E27FC236}">
                <a16:creationId xmlns:a16="http://schemas.microsoft.com/office/drawing/2014/main" xmlns="" id="{0E08A386-AFDC-48FD-8FCA-5339AD078DD6}"/>
              </a:ext>
            </a:extLst>
          </p:cNvPr>
          <p:cNvSpPr txBox="1"/>
          <p:nvPr/>
        </p:nvSpPr>
        <p:spPr>
          <a:xfrm>
            <a:off x="8225564" y="5690873"/>
            <a:ext cx="388272"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233</a:t>
            </a:r>
          </a:p>
        </p:txBody>
      </p:sp>
      <p:sp>
        <p:nvSpPr>
          <p:cNvPr id="93" name="TextBox 92">
            <a:extLst>
              <a:ext uri="{FF2B5EF4-FFF2-40B4-BE49-F238E27FC236}">
                <a16:creationId xmlns:a16="http://schemas.microsoft.com/office/drawing/2014/main" xmlns="" id="{35595011-BA14-409D-98FE-C9B502FF0E39}"/>
              </a:ext>
            </a:extLst>
          </p:cNvPr>
          <p:cNvSpPr txBox="1"/>
          <p:nvPr/>
        </p:nvSpPr>
        <p:spPr>
          <a:xfrm>
            <a:off x="7704675" y="5874905"/>
            <a:ext cx="350429"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86</a:t>
            </a:r>
          </a:p>
        </p:txBody>
      </p:sp>
      <p:sp>
        <p:nvSpPr>
          <p:cNvPr id="94" name="TextBox 93">
            <a:extLst>
              <a:ext uri="{FF2B5EF4-FFF2-40B4-BE49-F238E27FC236}">
                <a16:creationId xmlns:a16="http://schemas.microsoft.com/office/drawing/2014/main" xmlns="" id="{8F5486DA-20A7-4C61-96DC-C34D648D1E9E}"/>
              </a:ext>
            </a:extLst>
          </p:cNvPr>
          <p:cNvSpPr txBox="1"/>
          <p:nvPr/>
        </p:nvSpPr>
        <p:spPr>
          <a:xfrm>
            <a:off x="7916594" y="5720383"/>
            <a:ext cx="408678"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321</a:t>
            </a:r>
          </a:p>
        </p:txBody>
      </p:sp>
      <p:sp>
        <p:nvSpPr>
          <p:cNvPr id="95" name="Прямоугольник 94">
            <a:extLst>
              <a:ext uri="{FF2B5EF4-FFF2-40B4-BE49-F238E27FC236}">
                <a16:creationId xmlns:a16="http://schemas.microsoft.com/office/drawing/2014/main" xmlns="" id="{50D6CB54-BAAE-4159-83C0-E2F3FF8FBF7D}"/>
              </a:ext>
            </a:extLst>
          </p:cNvPr>
          <p:cNvSpPr/>
          <p:nvPr/>
        </p:nvSpPr>
        <p:spPr>
          <a:xfrm>
            <a:off x="9359477" y="4639991"/>
            <a:ext cx="255206" cy="123737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6" name="Прямоугольник 95">
            <a:extLst>
              <a:ext uri="{FF2B5EF4-FFF2-40B4-BE49-F238E27FC236}">
                <a16:creationId xmlns:a16="http://schemas.microsoft.com/office/drawing/2014/main" xmlns="" id="{75900BBD-1F5C-4C02-843F-1BA4FBD0C559}"/>
              </a:ext>
            </a:extLst>
          </p:cNvPr>
          <p:cNvSpPr/>
          <p:nvPr/>
        </p:nvSpPr>
        <p:spPr>
          <a:xfrm>
            <a:off x="9680955" y="4982291"/>
            <a:ext cx="255206" cy="89678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7" name="TextBox 96">
            <a:extLst>
              <a:ext uri="{FF2B5EF4-FFF2-40B4-BE49-F238E27FC236}">
                <a16:creationId xmlns:a16="http://schemas.microsoft.com/office/drawing/2014/main" xmlns="" id="{6364A709-CF13-4E4D-9B61-C351874AFEE6}"/>
              </a:ext>
            </a:extLst>
          </p:cNvPr>
          <p:cNvSpPr txBox="1"/>
          <p:nvPr/>
        </p:nvSpPr>
        <p:spPr>
          <a:xfrm>
            <a:off x="9642606" y="5662823"/>
            <a:ext cx="388272"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115</a:t>
            </a:r>
          </a:p>
        </p:txBody>
      </p:sp>
      <p:sp>
        <p:nvSpPr>
          <p:cNvPr id="98" name="TextBox 97">
            <a:extLst>
              <a:ext uri="{FF2B5EF4-FFF2-40B4-BE49-F238E27FC236}">
                <a16:creationId xmlns:a16="http://schemas.microsoft.com/office/drawing/2014/main" xmlns="" id="{52AE95D5-7972-4C3A-8A79-EB43EF4B99CC}"/>
              </a:ext>
            </a:extLst>
          </p:cNvPr>
          <p:cNvSpPr txBox="1"/>
          <p:nvPr/>
        </p:nvSpPr>
        <p:spPr>
          <a:xfrm>
            <a:off x="9289429" y="5671384"/>
            <a:ext cx="408678" cy="230832"/>
          </a:xfrm>
          <a:prstGeom prst="rect">
            <a:avLst/>
          </a:prstGeom>
          <a:noFill/>
        </p:spPr>
        <p:txBody>
          <a:bodyPr wrap="square" rtlCol="0">
            <a:spAutoFit/>
          </a:bodyPr>
          <a:lstStyle/>
          <a:p>
            <a:r>
              <a:rPr lang="ru-RU" sz="900" b="1" dirty="0">
                <a:solidFill>
                  <a:schemeClr val="bg1">
                    <a:lumMod val="95000"/>
                  </a:schemeClr>
                </a:solidFill>
                <a:latin typeface="Segoe UI" panose="020B0502040204020203" pitchFamily="34" charset="0"/>
                <a:cs typeface="Segoe UI" panose="020B0502040204020203" pitchFamily="34" charset="0"/>
              </a:rPr>
              <a:t>186</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0" name="object 30"/>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1" name="object 31"/>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2" name="object 32"/>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4" name="object 34"/>
          <p:cNvSpPr/>
          <p:nvPr/>
        </p:nvSpPr>
        <p:spPr>
          <a:xfrm>
            <a:off x="547027" y="6059919"/>
            <a:ext cx="6093460" cy="545465"/>
          </a:xfrm>
          <a:custGeom>
            <a:avLst/>
            <a:gdLst/>
            <a:ahLst/>
            <a:cxnLst/>
            <a:rect l="l" t="t" r="r" b="b"/>
            <a:pathLst>
              <a:path w="6093459" h="545465">
                <a:moveTo>
                  <a:pt x="0" y="545147"/>
                </a:moveTo>
                <a:lnTo>
                  <a:pt x="6093294" y="545147"/>
                </a:lnTo>
                <a:lnTo>
                  <a:pt x="6093294" y="0"/>
                </a:lnTo>
                <a:lnTo>
                  <a:pt x="0" y="0"/>
                </a:lnTo>
                <a:lnTo>
                  <a:pt x="0" y="545147"/>
                </a:lnTo>
                <a:close/>
              </a:path>
            </a:pathLst>
          </a:custGeom>
          <a:solidFill>
            <a:srgbClr val="F0F2FA"/>
          </a:solidFill>
        </p:spPr>
        <p:txBody>
          <a:bodyPr wrap="square" lIns="0" tIns="0" rIns="0" bIns="0" rtlCol="0"/>
          <a:lstStyle/>
          <a:p>
            <a:endParaRPr/>
          </a:p>
        </p:txBody>
      </p:sp>
      <p:sp>
        <p:nvSpPr>
          <p:cNvPr id="35" name="object 35"/>
          <p:cNvSpPr/>
          <p:nvPr/>
        </p:nvSpPr>
        <p:spPr>
          <a:xfrm>
            <a:off x="542670" y="4474336"/>
            <a:ext cx="6093460" cy="1536700"/>
          </a:xfrm>
          <a:custGeom>
            <a:avLst/>
            <a:gdLst/>
            <a:ahLst/>
            <a:cxnLst/>
            <a:rect l="l" t="t" r="r" b="b"/>
            <a:pathLst>
              <a:path w="6093459" h="1536700">
                <a:moveTo>
                  <a:pt x="0" y="1536466"/>
                </a:moveTo>
                <a:lnTo>
                  <a:pt x="6093294" y="1536466"/>
                </a:lnTo>
                <a:lnTo>
                  <a:pt x="6093294" y="0"/>
                </a:lnTo>
                <a:lnTo>
                  <a:pt x="0" y="0"/>
                </a:lnTo>
                <a:lnTo>
                  <a:pt x="0" y="1536466"/>
                </a:lnTo>
                <a:close/>
              </a:path>
            </a:pathLst>
          </a:custGeom>
          <a:solidFill>
            <a:srgbClr val="E0E5F5"/>
          </a:solidFill>
        </p:spPr>
        <p:txBody>
          <a:bodyPr wrap="square" lIns="0" tIns="0" rIns="0" bIns="0" rtlCol="0"/>
          <a:lstStyle/>
          <a:p>
            <a:endParaRPr/>
          </a:p>
        </p:txBody>
      </p:sp>
      <p:sp>
        <p:nvSpPr>
          <p:cNvPr id="36" name="object 36"/>
          <p:cNvSpPr/>
          <p:nvPr/>
        </p:nvSpPr>
        <p:spPr>
          <a:xfrm>
            <a:off x="542670" y="4116032"/>
            <a:ext cx="6093460" cy="352425"/>
          </a:xfrm>
          <a:custGeom>
            <a:avLst/>
            <a:gdLst/>
            <a:ahLst/>
            <a:cxnLst/>
            <a:rect l="l" t="t" r="r" b="b"/>
            <a:pathLst>
              <a:path w="6093459" h="352425">
                <a:moveTo>
                  <a:pt x="0" y="352043"/>
                </a:moveTo>
                <a:lnTo>
                  <a:pt x="6093294" y="352043"/>
                </a:lnTo>
                <a:lnTo>
                  <a:pt x="6093294" y="0"/>
                </a:lnTo>
                <a:lnTo>
                  <a:pt x="0" y="0"/>
                </a:lnTo>
                <a:lnTo>
                  <a:pt x="0" y="352043"/>
                </a:lnTo>
                <a:close/>
              </a:path>
            </a:pathLst>
          </a:custGeom>
          <a:solidFill>
            <a:srgbClr val="F0F2FA"/>
          </a:solidFill>
        </p:spPr>
        <p:txBody>
          <a:bodyPr wrap="square" lIns="0" tIns="0" rIns="0" bIns="0" rtlCol="0"/>
          <a:lstStyle/>
          <a:p>
            <a:endParaRPr/>
          </a:p>
        </p:txBody>
      </p:sp>
      <p:sp>
        <p:nvSpPr>
          <p:cNvPr id="37" name="object 37"/>
          <p:cNvSpPr/>
          <p:nvPr/>
        </p:nvSpPr>
        <p:spPr>
          <a:xfrm>
            <a:off x="5413235" y="5125008"/>
            <a:ext cx="350520" cy="854710"/>
          </a:xfrm>
          <a:custGeom>
            <a:avLst/>
            <a:gdLst/>
            <a:ahLst/>
            <a:cxnLst/>
            <a:rect l="l" t="t" r="r" b="b"/>
            <a:pathLst>
              <a:path w="350520" h="854710">
                <a:moveTo>
                  <a:pt x="0" y="854303"/>
                </a:moveTo>
                <a:lnTo>
                  <a:pt x="350062" y="854303"/>
                </a:lnTo>
                <a:lnTo>
                  <a:pt x="350062" y="0"/>
                </a:lnTo>
                <a:lnTo>
                  <a:pt x="0" y="0"/>
                </a:lnTo>
                <a:lnTo>
                  <a:pt x="0" y="854303"/>
                </a:lnTo>
                <a:close/>
              </a:path>
            </a:pathLst>
          </a:custGeom>
          <a:solidFill>
            <a:srgbClr val="F6A86D"/>
          </a:solidFill>
        </p:spPr>
        <p:txBody>
          <a:bodyPr wrap="square" lIns="0" tIns="0" rIns="0" bIns="0" rtlCol="0"/>
          <a:lstStyle/>
          <a:p>
            <a:endParaRPr/>
          </a:p>
        </p:txBody>
      </p:sp>
      <p:sp>
        <p:nvSpPr>
          <p:cNvPr id="38" name="object 38"/>
          <p:cNvSpPr/>
          <p:nvPr/>
        </p:nvSpPr>
        <p:spPr>
          <a:xfrm>
            <a:off x="5763298" y="4903609"/>
            <a:ext cx="350520" cy="1075690"/>
          </a:xfrm>
          <a:custGeom>
            <a:avLst/>
            <a:gdLst/>
            <a:ahLst/>
            <a:cxnLst/>
            <a:rect l="l" t="t" r="r" b="b"/>
            <a:pathLst>
              <a:path w="350520" h="1075689">
                <a:moveTo>
                  <a:pt x="0" y="1075702"/>
                </a:moveTo>
                <a:lnTo>
                  <a:pt x="350062" y="1075702"/>
                </a:lnTo>
                <a:lnTo>
                  <a:pt x="350062" y="0"/>
                </a:lnTo>
                <a:lnTo>
                  <a:pt x="0" y="0"/>
                </a:lnTo>
                <a:lnTo>
                  <a:pt x="0" y="1075702"/>
                </a:lnTo>
                <a:close/>
              </a:path>
            </a:pathLst>
          </a:custGeom>
          <a:solidFill>
            <a:srgbClr val="BCBCBC"/>
          </a:solidFill>
        </p:spPr>
        <p:txBody>
          <a:bodyPr wrap="square" lIns="0" tIns="0" rIns="0" bIns="0" rtlCol="0"/>
          <a:lstStyle/>
          <a:p>
            <a:endParaRPr/>
          </a:p>
        </p:txBody>
      </p:sp>
      <p:sp>
        <p:nvSpPr>
          <p:cNvPr id="39" name="object 39"/>
          <p:cNvSpPr/>
          <p:nvPr/>
        </p:nvSpPr>
        <p:spPr>
          <a:xfrm>
            <a:off x="6112421" y="4601768"/>
            <a:ext cx="350520" cy="1377950"/>
          </a:xfrm>
          <a:custGeom>
            <a:avLst/>
            <a:gdLst/>
            <a:ahLst/>
            <a:cxnLst/>
            <a:rect l="l" t="t" r="r" b="b"/>
            <a:pathLst>
              <a:path w="350520" h="1377950">
                <a:moveTo>
                  <a:pt x="0" y="1377543"/>
                </a:moveTo>
                <a:lnTo>
                  <a:pt x="350062" y="1377543"/>
                </a:lnTo>
                <a:lnTo>
                  <a:pt x="350062" y="0"/>
                </a:lnTo>
                <a:lnTo>
                  <a:pt x="0" y="0"/>
                </a:lnTo>
                <a:lnTo>
                  <a:pt x="0" y="1377543"/>
                </a:lnTo>
                <a:close/>
              </a:path>
            </a:pathLst>
          </a:custGeom>
          <a:solidFill>
            <a:srgbClr val="68C0B5"/>
          </a:solidFill>
        </p:spPr>
        <p:txBody>
          <a:bodyPr wrap="square" lIns="0" tIns="0" rIns="0" bIns="0" rtlCol="0"/>
          <a:lstStyle/>
          <a:p>
            <a:endParaRPr/>
          </a:p>
        </p:txBody>
      </p:sp>
      <p:sp>
        <p:nvSpPr>
          <p:cNvPr id="40" name="object 40"/>
          <p:cNvSpPr/>
          <p:nvPr/>
        </p:nvSpPr>
        <p:spPr>
          <a:xfrm>
            <a:off x="746290" y="5393563"/>
            <a:ext cx="350520" cy="586105"/>
          </a:xfrm>
          <a:custGeom>
            <a:avLst/>
            <a:gdLst/>
            <a:ahLst/>
            <a:cxnLst/>
            <a:rect l="l" t="t" r="r" b="b"/>
            <a:pathLst>
              <a:path w="350519" h="586104">
                <a:moveTo>
                  <a:pt x="0" y="585749"/>
                </a:moveTo>
                <a:lnTo>
                  <a:pt x="350062" y="585749"/>
                </a:lnTo>
                <a:lnTo>
                  <a:pt x="350062" y="0"/>
                </a:lnTo>
                <a:lnTo>
                  <a:pt x="0" y="0"/>
                </a:lnTo>
                <a:lnTo>
                  <a:pt x="0" y="585749"/>
                </a:lnTo>
                <a:close/>
              </a:path>
            </a:pathLst>
          </a:custGeom>
          <a:solidFill>
            <a:srgbClr val="F6A86D"/>
          </a:solidFill>
        </p:spPr>
        <p:txBody>
          <a:bodyPr wrap="square" lIns="0" tIns="0" rIns="0" bIns="0" rtlCol="0"/>
          <a:lstStyle/>
          <a:p>
            <a:endParaRPr/>
          </a:p>
        </p:txBody>
      </p:sp>
      <p:sp>
        <p:nvSpPr>
          <p:cNvPr id="41" name="object 41"/>
          <p:cNvSpPr/>
          <p:nvPr/>
        </p:nvSpPr>
        <p:spPr>
          <a:xfrm>
            <a:off x="1096352" y="5231142"/>
            <a:ext cx="350520" cy="748665"/>
          </a:xfrm>
          <a:custGeom>
            <a:avLst/>
            <a:gdLst/>
            <a:ahLst/>
            <a:cxnLst/>
            <a:rect l="l" t="t" r="r" b="b"/>
            <a:pathLst>
              <a:path w="350519" h="748664">
                <a:moveTo>
                  <a:pt x="0" y="748169"/>
                </a:moveTo>
                <a:lnTo>
                  <a:pt x="350062" y="748169"/>
                </a:lnTo>
                <a:lnTo>
                  <a:pt x="350062" y="0"/>
                </a:lnTo>
                <a:lnTo>
                  <a:pt x="0" y="0"/>
                </a:lnTo>
                <a:lnTo>
                  <a:pt x="0" y="748169"/>
                </a:lnTo>
                <a:close/>
              </a:path>
            </a:pathLst>
          </a:custGeom>
          <a:solidFill>
            <a:srgbClr val="BCBCBC"/>
          </a:solidFill>
        </p:spPr>
        <p:txBody>
          <a:bodyPr wrap="square" lIns="0" tIns="0" rIns="0" bIns="0" rtlCol="0"/>
          <a:lstStyle/>
          <a:p>
            <a:endParaRPr/>
          </a:p>
        </p:txBody>
      </p:sp>
      <p:sp>
        <p:nvSpPr>
          <p:cNvPr id="42" name="object 42"/>
          <p:cNvSpPr/>
          <p:nvPr/>
        </p:nvSpPr>
        <p:spPr>
          <a:xfrm>
            <a:off x="1445475" y="4817211"/>
            <a:ext cx="350520" cy="1162685"/>
          </a:xfrm>
          <a:custGeom>
            <a:avLst/>
            <a:gdLst/>
            <a:ahLst/>
            <a:cxnLst/>
            <a:rect l="l" t="t" r="r" b="b"/>
            <a:pathLst>
              <a:path w="350519" h="1162685">
                <a:moveTo>
                  <a:pt x="0" y="1162100"/>
                </a:moveTo>
                <a:lnTo>
                  <a:pt x="350062" y="1162100"/>
                </a:lnTo>
                <a:lnTo>
                  <a:pt x="350062" y="0"/>
                </a:lnTo>
                <a:lnTo>
                  <a:pt x="0" y="0"/>
                </a:lnTo>
                <a:lnTo>
                  <a:pt x="0" y="1162100"/>
                </a:lnTo>
                <a:close/>
              </a:path>
            </a:pathLst>
          </a:custGeom>
          <a:solidFill>
            <a:srgbClr val="68C0B5"/>
          </a:solidFill>
        </p:spPr>
        <p:txBody>
          <a:bodyPr wrap="square" lIns="0" tIns="0" rIns="0" bIns="0" rtlCol="0"/>
          <a:lstStyle/>
          <a:p>
            <a:endParaRPr/>
          </a:p>
        </p:txBody>
      </p:sp>
      <p:sp>
        <p:nvSpPr>
          <p:cNvPr id="43" name="object 43"/>
          <p:cNvSpPr/>
          <p:nvPr/>
        </p:nvSpPr>
        <p:spPr>
          <a:xfrm>
            <a:off x="2275217" y="5315813"/>
            <a:ext cx="349885" cy="663575"/>
          </a:xfrm>
          <a:custGeom>
            <a:avLst/>
            <a:gdLst/>
            <a:ahLst/>
            <a:cxnLst/>
            <a:rect l="l" t="t" r="r" b="b"/>
            <a:pathLst>
              <a:path w="349885" h="663575">
                <a:moveTo>
                  <a:pt x="0" y="663498"/>
                </a:moveTo>
                <a:lnTo>
                  <a:pt x="349592" y="663498"/>
                </a:lnTo>
                <a:lnTo>
                  <a:pt x="349592" y="0"/>
                </a:lnTo>
                <a:lnTo>
                  <a:pt x="0" y="0"/>
                </a:lnTo>
                <a:lnTo>
                  <a:pt x="0" y="663498"/>
                </a:lnTo>
                <a:close/>
              </a:path>
            </a:pathLst>
          </a:custGeom>
          <a:solidFill>
            <a:srgbClr val="F6A86D"/>
          </a:solidFill>
        </p:spPr>
        <p:txBody>
          <a:bodyPr wrap="square" lIns="0" tIns="0" rIns="0" bIns="0" rtlCol="0"/>
          <a:lstStyle/>
          <a:p>
            <a:endParaRPr/>
          </a:p>
        </p:txBody>
      </p:sp>
      <p:sp>
        <p:nvSpPr>
          <p:cNvPr id="44" name="object 44"/>
          <p:cNvSpPr/>
          <p:nvPr/>
        </p:nvSpPr>
        <p:spPr>
          <a:xfrm>
            <a:off x="2624810" y="5187962"/>
            <a:ext cx="349885" cy="792480"/>
          </a:xfrm>
          <a:custGeom>
            <a:avLst/>
            <a:gdLst/>
            <a:ahLst/>
            <a:cxnLst/>
            <a:rect l="l" t="t" r="r" b="b"/>
            <a:pathLst>
              <a:path w="349885" h="792479">
                <a:moveTo>
                  <a:pt x="0" y="792200"/>
                </a:moveTo>
                <a:lnTo>
                  <a:pt x="349592" y="792200"/>
                </a:lnTo>
                <a:lnTo>
                  <a:pt x="349592" y="0"/>
                </a:lnTo>
                <a:lnTo>
                  <a:pt x="0" y="0"/>
                </a:lnTo>
                <a:lnTo>
                  <a:pt x="0" y="792200"/>
                </a:lnTo>
                <a:close/>
              </a:path>
            </a:pathLst>
          </a:custGeom>
          <a:solidFill>
            <a:srgbClr val="BCBCBC"/>
          </a:solidFill>
        </p:spPr>
        <p:txBody>
          <a:bodyPr wrap="square" lIns="0" tIns="0" rIns="0" bIns="0" rtlCol="0"/>
          <a:lstStyle/>
          <a:p>
            <a:endParaRPr/>
          </a:p>
        </p:txBody>
      </p:sp>
      <p:sp>
        <p:nvSpPr>
          <p:cNvPr id="45" name="object 45"/>
          <p:cNvSpPr/>
          <p:nvPr/>
        </p:nvSpPr>
        <p:spPr>
          <a:xfrm>
            <a:off x="2974416" y="4758169"/>
            <a:ext cx="350520" cy="1222375"/>
          </a:xfrm>
          <a:custGeom>
            <a:avLst/>
            <a:gdLst/>
            <a:ahLst/>
            <a:cxnLst/>
            <a:rect l="l" t="t" r="r" b="b"/>
            <a:pathLst>
              <a:path w="350520" h="1222375">
                <a:moveTo>
                  <a:pt x="0" y="1221994"/>
                </a:moveTo>
                <a:lnTo>
                  <a:pt x="350062" y="1221994"/>
                </a:lnTo>
                <a:lnTo>
                  <a:pt x="350062" y="0"/>
                </a:lnTo>
                <a:lnTo>
                  <a:pt x="0" y="0"/>
                </a:lnTo>
                <a:lnTo>
                  <a:pt x="0" y="1221994"/>
                </a:lnTo>
                <a:close/>
              </a:path>
            </a:pathLst>
          </a:custGeom>
          <a:solidFill>
            <a:srgbClr val="68C0B5"/>
          </a:solidFill>
        </p:spPr>
        <p:txBody>
          <a:bodyPr wrap="square" lIns="0" tIns="0" rIns="0" bIns="0" rtlCol="0"/>
          <a:lstStyle/>
          <a:p>
            <a:endParaRPr/>
          </a:p>
        </p:txBody>
      </p:sp>
      <p:sp>
        <p:nvSpPr>
          <p:cNvPr id="46" name="object 46"/>
          <p:cNvSpPr/>
          <p:nvPr/>
        </p:nvSpPr>
        <p:spPr>
          <a:xfrm>
            <a:off x="1611797" y="6257682"/>
            <a:ext cx="116839" cy="118110"/>
          </a:xfrm>
          <a:custGeom>
            <a:avLst/>
            <a:gdLst/>
            <a:ahLst/>
            <a:cxnLst/>
            <a:rect l="l" t="t" r="r" b="b"/>
            <a:pathLst>
              <a:path w="116839" h="118110">
                <a:moveTo>
                  <a:pt x="59396" y="0"/>
                </a:moveTo>
                <a:lnTo>
                  <a:pt x="19918" y="14334"/>
                </a:lnTo>
                <a:lnTo>
                  <a:pt x="0" y="49860"/>
                </a:lnTo>
                <a:lnTo>
                  <a:pt x="1246" y="66470"/>
                </a:lnTo>
                <a:lnTo>
                  <a:pt x="20709" y="103640"/>
                </a:lnTo>
                <a:lnTo>
                  <a:pt x="56488" y="117958"/>
                </a:lnTo>
                <a:lnTo>
                  <a:pt x="58302" y="117985"/>
                </a:lnTo>
                <a:lnTo>
                  <a:pt x="72681" y="116221"/>
                </a:lnTo>
                <a:lnTo>
                  <a:pt x="106389" y="93182"/>
                </a:lnTo>
                <a:lnTo>
                  <a:pt x="116722" y="67316"/>
                </a:lnTo>
                <a:lnTo>
                  <a:pt x="115412" y="50881"/>
                </a:lnTo>
                <a:lnTo>
                  <a:pt x="95610" y="14003"/>
                </a:lnTo>
                <a:lnTo>
                  <a:pt x="59396" y="0"/>
                </a:lnTo>
                <a:close/>
              </a:path>
            </a:pathLst>
          </a:custGeom>
          <a:solidFill>
            <a:srgbClr val="F6A86D"/>
          </a:solidFill>
        </p:spPr>
        <p:txBody>
          <a:bodyPr wrap="square" lIns="0" tIns="0" rIns="0" bIns="0" rtlCol="0"/>
          <a:lstStyle/>
          <a:p>
            <a:endParaRPr/>
          </a:p>
        </p:txBody>
      </p:sp>
      <p:sp>
        <p:nvSpPr>
          <p:cNvPr id="47" name="object 47"/>
          <p:cNvSpPr/>
          <p:nvPr/>
        </p:nvSpPr>
        <p:spPr>
          <a:xfrm>
            <a:off x="1611797" y="6257682"/>
            <a:ext cx="116839" cy="118110"/>
          </a:xfrm>
          <a:custGeom>
            <a:avLst/>
            <a:gdLst/>
            <a:ahLst/>
            <a:cxnLst/>
            <a:rect l="l" t="t" r="r" b="b"/>
            <a:pathLst>
              <a:path w="116839" h="118110">
                <a:moveTo>
                  <a:pt x="58302" y="117985"/>
                </a:moveTo>
                <a:lnTo>
                  <a:pt x="97153" y="103391"/>
                </a:lnTo>
                <a:lnTo>
                  <a:pt x="116722" y="67316"/>
                </a:lnTo>
                <a:lnTo>
                  <a:pt x="115412" y="50881"/>
                </a:lnTo>
                <a:lnTo>
                  <a:pt x="95610" y="14003"/>
                </a:lnTo>
                <a:lnTo>
                  <a:pt x="59396" y="0"/>
                </a:lnTo>
                <a:lnTo>
                  <a:pt x="44720" y="1728"/>
                </a:lnTo>
                <a:lnTo>
                  <a:pt x="10580" y="24377"/>
                </a:lnTo>
                <a:lnTo>
                  <a:pt x="0" y="49860"/>
                </a:lnTo>
                <a:lnTo>
                  <a:pt x="1246" y="66470"/>
                </a:lnTo>
                <a:lnTo>
                  <a:pt x="20709" y="103640"/>
                </a:lnTo>
                <a:lnTo>
                  <a:pt x="56488" y="117958"/>
                </a:lnTo>
                <a:lnTo>
                  <a:pt x="58302" y="117985"/>
                </a:lnTo>
                <a:close/>
              </a:path>
            </a:pathLst>
          </a:custGeom>
          <a:ln w="6350">
            <a:solidFill>
              <a:srgbClr val="B3B2B2"/>
            </a:solidFill>
          </a:ln>
        </p:spPr>
        <p:txBody>
          <a:bodyPr wrap="square" lIns="0" tIns="0" rIns="0" bIns="0" rtlCol="0"/>
          <a:lstStyle/>
          <a:p>
            <a:endParaRPr/>
          </a:p>
        </p:txBody>
      </p:sp>
      <p:sp>
        <p:nvSpPr>
          <p:cNvPr id="48" name="object 48"/>
          <p:cNvSpPr/>
          <p:nvPr/>
        </p:nvSpPr>
        <p:spPr>
          <a:xfrm>
            <a:off x="3095740" y="6259703"/>
            <a:ext cx="116839" cy="118110"/>
          </a:xfrm>
          <a:custGeom>
            <a:avLst/>
            <a:gdLst/>
            <a:ahLst/>
            <a:cxnLst/>
            <a:rect l="l" t="t" r="r" b="b"/>
            <a:pathLst>
              <a:path w="116839" h="118110">
                <a:moveTo>
                  <a:pt x="59396" y="0"/>
                </a:moveTo>
                <a:lnTo>
                  <a:pt x="19918" y="14334"/>
                </a:lnTo>
                <a:lnTo>
                  <a:pt x="0" y="49860"/>
                </a:lnTo>
                <a:lnTo>
                  <a:pt x="1246" y="66470"/>
                </a:lnTo>
                <a:lnTo>
                  <a:pt x="20709" y="103640"/>
                </a:lnTo>
                <a:lnTo>
                  <a:pt x="56488" y="117958"/>
                </a:lnTo>
                <a:lnTo>
                  <a:pt x="58302" y="117985"/>
                </a:lnTo>
                <a:lnTo>
                  <a:pt x="72681" y="116221"/>
                </a:lnTo>
                <a:lnTo>
                  <a:pt x="106389" y="93182"/>
                </a:lnTo>
                <a:lnTo>
                  <a:pt x="116722" y="67316"/>
                </a:lnTo>
                <a:lnTo>
                  <a:pt x="115412" y="50881"/>
                </a:lnTo>
                <a:lnTo>
                  <a:pt x="95610" y="14003"/>
                </a:lnTo>
                <a:lnTo>
                  <a:pt x="59396" y="0"/>
                </a:lnTo>
                <a:close/>
              </a:path>
            </a:pathLst>
          </a:custGeom>
          <a:solidFill>
            <a:srgbClr val="B3B2B2"/>
          </a:solidFill>
        </p:spPr>
        <p:txBody>
          <a:bodyPr wrap="square" lIns="0" tIns="0" rIns="0" bIns="0" rtlCol="0"/>
          <a:lstStyle/>
          <a:p>
            <a:endParaRPr/>
          </a:p>
        </p:txBody>
      </p:sp>
      <p:sp>
        <p:nvSpPr>
          <p:cNvPr id="49" name="object 49"/>
          <p:cNvSpPr/>
          <p:nvPr/>
        </p:nvSpPr>
        <p:spPr>
          <a:xfrm>
            <a:off x="4748483" y="6261093"/>
            <a:ext cx="116839" cy="118110"/>
          </a:xfrm>
          <a:custGeom>
            <a:avLst/>
            <a:gdLst/>
            <a:ahLst/>
            <a:cxnLst/>
            <a:rect l="l" t="t" r="r" b="b"/>
            <a:pathLst>
              <a:path w="116839" h="118110">
                <a:moveTo>
                  <a:pt x="59396" y="0"/>
                </a:moveTo>
                <a:lnTo>
                  <a:pt x="19918" y="14334"/>
                </a:lnTo>
                <a:lnTo>
                  <a:pt x="0" y="49860"/>
                </a:lnTo>
                <a:lnTo>
                  <a:pt x="1246" y="66470"/>
                </a:lnTo>
                <a:lnTo>
                  <a:pt x="20709" y="103640"/>
                </a:lnTo>
                <a:lnTo>
                  <a:pt x="56488" y="117958"/>
                </a:lnTo>
                <a:lnTo>
                  <a:pt x="58302" y="117985"/>
                </a:lnTo>
                <a:lnTo>
                  <a:pt x="72681" y="116221"/>
                </a:lnTo>
                <a:lnTo>
                  <a:pt x="106389" y="93182"/>
                </a:lnTo>
                <a:lnTo>
                  <a:pt x="116722" y="67316"/>
                </a:lnTo>
                <a:lnTo>
                  <a:pt x="115412" y="50881"/>
                </a:lnTo>
                <a:lnTo>
                  <a:pt x="95610" y="14003"/>
                </a:lnTo>
                <a:lnTo>
                  <a:pt x="59396" y="0"/>
                </a:lnTo>
                <a:close/>
              </a:path>
            </a:pathLst>
          </a:custGeom>
          <a:solidFill>
            <a:srgbClr val="39B6A8"/>
          </a:solidFill>
        </p:spPr>
        <p:txBody>
          <a:bodyPr wrap="square" lIns="0" tIns="0" rIns="0" bIns="0" rtlCol="0"/>
          <a:lstStyle/>
          <a:p>
            <a:endParaRPr/>
          </a:p>
        </p:txBody>
      </p:sp>
      <p:sp>
        <p:nvSpPr>
          <p:cNvPr id="50" name="object 50"/>
          <p:cNvSpPr/>
          <p:nvPr/>
        </p:nvSpPr>
        <p:spPr>
          <a:xfrm>
            <a:off x="4748483" y="6261093"/>
            <a:ext cx="116839" cy="118110"/>
          </a:xfrm>
          <a:custGeom>
            <a:avLst/>
            <a:gdLst/>
            <a:ahLst/>
            <a:cxnLst/>
            <a:rect l="l" t="t" r="r" b="b"/>
            <a:pathLst>
              <a:path w="116839" h="118110">
                <a:moveTo>
                  <a:pt x="58302" y="117985"/>
                </a:moveTo>
                <a:lnTo>
                  <a:pt x="97153" y="103391"/>
                </a:lnTo>
                <a:lnTo>
                  <a:pt x="116722" y="67316"/>
                </a:lnTo>
                <a:lnTo>
                  <a:pt x="115412" y="50881"/>
                </a:lnTo>
                <a:lnTo>
                  <a:pt x="95610" y="14003"/>
                </a:lnTo>
                <a:lnTo>
                  <a:pt x="59396" y="0"/>
                </a:lnTo>
                <a:lnTo>
                  <a:pt x="44720" y="1728"/>
                </a:lnTo>
                <a:lnTo>
                  <a:pt x="10580" y="24377"/>
                </a:lnTo>
                <a:lnTo>
                  <a:pt x="0" y="49860"/>
                </a:lnTo>
                <a:lnTo>
                  <a:pt x="1246" y="66470"/>
                </a:lnTo>
                <a:lnTo>
                  <a:pt x="20709" y="103640"/>
                </a:lnTo>
                <a:lnTo>
                  <a:pt x="56488" y="117958"/>
                </a:lnTo>
                <a:lnTo>
                  <a:pt x="58302" y="117985"/>
                </a:lnTo>
                <a:close/>
              </a:path>
            </a:pathLst>
          </a:custGeom>
          <a:ln w="6350">
            <a:solidFill>
              <a:srgbClr val="B3B2B2"/>
            </a:solidFill>
          </a:ln>
        </p:spPr>
        <p:txBody>
          <a:bodyPr wrap="square" lIns="0" tIns="0" rIns="0" bIns="0" rtlCol="0"/>
          <a:lstStyle/>
          <a:p>
            <a:endParaRPr/>
          </a:p>
        </p:txBody>
      </p:sp>
      <p:sp>
        <p:nvSpPr>
          <p:cNvPr id="51" name="object 51"/>
          <p:cNvSpPr/>
          <p:nvPr/>
        </p:nvSpPr>
        <p:spPr>
          <a:xfrm>
            <a:off x="2042204" y="4119669"/>
            <a:ext cx="0" cy="1891664"/>
          </a:xfrm>
          <a:custGeom>
            <a:avLst/>
            <a:gdLst/>
            <a:ahLst/>
            <a:cxnLst/>
            <a:rect l="l" t="t" r="r" b="b"/>
            <a:pathLst>
              <a:path h="1891664">
                <a:moveTo>
                  <a:pt x="0" y="0"/>
                </a:moveTo>
                <a:lnTo>
                  <a:pt x="0" y="1891134"/>
                </a:lnTo>
              </a:path>
            </a:pathLst>
          </a:custGeom>
          <a:ln w="50800">
            <a:solidFill>
              <a:srgbClr val="FFFFFF"/>
            </a:solidFill>
          </a:ln>
        </p:spPr>
        <p:txBody>
          <a:bodyPr wrap="square" lIns="0" tIns="0" rIns="0" bIns="0" rtlCol="0"/>
          <a:lstStyle/>
          <a:p>
            <a:endParaRPr/>
          </a:p>
        </p:txBody>
      </p:sp>
      <p:sp>
        <p:nvSpPr>
          <p:cNvPr id="52" name="object 52"/>
          <p:cNvSpPr/>
          <p:nvPr/>
        </p:nvSpPr>
        <p:spPr>
          <a:xfrm>
            <a:off x="5187172" y="4131798"/>
            <a:ext cx="0" cy="1892935"/>
          </a:xfrm>
          <a:custGeom>
            <a:avLst/>
            <a:gdLst/>
            <a:ahLst/>
            <a:cxnLst/>
            <a:rect l="l" t="t" r="r" b="b"/>
            <a:pathLst>
              <a:path h="1892935">
                <a:moveTo>
                  <a:pt x="0" y="0"/>
                </a:moveTo>
                <a:lnTo>
                  <a:pt x="0" y="1892744"/>
                </a:lnTo>
              </a:path>
            </a:pathLst>
          </a:custGeom>
          <a:ln w="50800">
            <a:solidFill>
              <a:srgbClr val="FFFFFF"/>
            </a:solidFill>
          </a:ln>
        </p:spPr>
        <p:txBody>
          <a:bodyPr wrap="square" lIns="0" tIns="0" rIns="0" bIns="0" rtlCol="0"/>
          <a:lstStyle/>
          <a:p>
            <a:endParaRPr/>
          </a:p>
        </p:txBody>
      </p:sp>
      <p:sp>
        <p:nvSpPr>
          <p:cNvPr id="53" name="object 53"/>
          <p:cNvSpPr/>
          <p:nvPr/>
        </p:nvSpPr>
        <p:spPr>
          <a:xfrm>
            <a:off x="3603697" y="4099874"/>
            <a:ext cx="0" cy="1924685"/>
          </a:xfrm>
          <a:custGeom>
            <a:avLst/>
            <a:gdLst/>
            <a:ahLst/>
            <a:cxnLst/>
            <a:rect l="l" t="t" r="r" b="b"/>
            <a:pathLst>
              <a:path h="1924685">
                <a:moveTo>
                  <a:pt x="0" y="0"/>
                </a:moveTo>
                <a:lnTo>
                  <a:pt x="0" y="1924672"/>
                </a:lnTo>
              </a:path>
            </a:pathLst>
          </a:custGeom>
          <a:ln w="50800">
            <a:solidFill>
              <a:srgbClr val="FFFFFF"/>
            </a:solidFill>
          </a:ln>
        </p:spPr>
        <p:txBody>
          <a:bodyPr wrap="square" lIns="0" tIns="0" rIns="0" bIns="0" rtlCol="0"/>
          <a:lstStyle/>
          <a:p>
            <a:endParaRPr/>
          </a:p>
        </p:txBody>
      </p:sp>
      <p:sp>
        <p:nvSpPr>
          <p:cNvPr id="54" name="object 54"/>
          <p:cNvSpPr/>
          <p:nvPr/>
        </p:nvSpPr>
        <p:spPr>
          <a:xfrm>
            <a:off x="3827614" y="5241264"/>
            <a:ext cx="350520" cy="738505"/>
          </a:xfrm>
          <a:custGeom>
            <a:avLst/>
            <a:gdLst/>
            <a:ahLst/>
            <a:cxnLst/>
            <a:rect l="l" t="t" r="r" b="b"/>
            <a:pathLst>
              <a:path w="350520" h="738504">
                <a:moveTo>
                  <a:pt x="0" y="738047"/>
                </a:moveTo>
                <a:lnTo>
                  <a:pt x="350062" y="738047"/>
                </a:lnTo>
                <a:lnTo>
                  <a:pt x="350062" y="0"/>
                </a:lnTo>
                <a:lnTo>
                  <a:pt x="0" y="0"/>
                </a:lnTo>
                <a:lnTo>
                  <a:pt x="0" y="738047"/>
                </a:lnTo>
                <a:close/>
              </a:path>
            </a:pathLst>
          </a:custGeom>
          <a:solidFill>
            <a:srgbClr val="F8B683"/>
          </a:solidFill>
        </p:spPr>
        <p:txBody>
          <a:bodyPr wrap="square" lIns="0" tIns="0" rIns="0" bIns="0" rtlCol="0"/>
          <a:lstStyle/>
          <a:p>
            <a:endParaRPr/>
          </a:p>
        </p:txBody>
      </p:sp>
      <p:sp>
        <p:nvSpPr>
          <p:cNvPr id="55" name="object 55"/>
          <p:cNvSpPr/>
          <p:nvPr/>
        </p:nvSpPr>
        <p:spPr>
          <a:xfrm>
            <a:off x="4527740" y="4709211"/>
            <a:ext cx="350520" cy="1270635"/>
          </a:xfrm>
          <a:custGeom>
            <a:avLst/>
            <a:gdLst/>
            <a:ahLst/>
            <a:cxnLst/>
            <a:rect l="l" t="t" r="r" b="b"/>
            <a:pathLst>
              <a:path w="350520" h="1270635">
                <a:moveTo>
                  <a:pt x="0" y="1270101"/>
                </a:moveTo>
                <a:lnTo>
                  <a:pt x="350062" y="1270101"/>
                </a:lnTo>
                <a:lnTo>
                  <a:pt x="350062" y="0"/>
                </a:lnTo>
                <a:lnTo>
                  <a:pt x="0" y="0"/>
                </a:lnTo>
                <a:lnTo>
                  <a:pt x="0" y="1270101"/>
                </a:lnTo>
                <a:close/>
              </a:path>
            </a:pathLst>
          </a:custGeom>
          <a:solidFill>
            <a:srgbClr val="68C0B5"/>
          </a:solidFill>
        </p:spPr>
        <p:txBody>
          <a:bodyPr wrap="square" lIns="0" tIns="0" rIns="0" bIns="0" rtlCol="0"/>
          <a:lstStyle/>
          <a:p>
            <a:endParaRPr/>
          </a:p>
        </p:txBody>
      </p:sp>
      <p:sp>
        <p:nvSpPr>
          <p:cNvPr id="56" name="object 56"/>
          <p:cNvSpPr/>
          <p:nvPr/>
        </p:nvSpPr>
        <p:spPr>
          <a:xfrm>
            <a:off x="4177677" y="5098859"/>
            <a:ext cx="350520" cy="880744"/>
          </a:xfrm>
          <a:custGeom>
            <a:avLst/>
            <a:gdLst/>
            <a:ahLst/>
            <a:cxnLst/>
            <a:rect l="l" t="t" r="r" b="b"/>
            <a:pathLst>
              <a:path w="350520" h="880745">
                <a:moveTo>
                  <a:pt x="0" y="880452"/>
                </a:moveTo>
                <a:lnTo>
                  <a:pt x="350062" y="880452"/>
                </a:lnTo>
                <a:lnTo>
                  <a:pt x="350062" y="0"/>
                </a:lnTo>
                <a:lnTo>
                  <a:pt x="0" y="0"/>
                </a:lnTo>
                <a:lnTo>
                  <a:pt x="0" y="880452"/>
                </a:lnTo>
                <a:close/>
              </a:path>
            </a:pathLst>
          </a:custGeom>
          <a:solidFill>
            <a:srgbClr val="BCBCBC"/>
          </a:solidFill>
        </p:spPr>
        <p:txBody>
          <a:bodyPr wrap="square" lIns="0" tIns="0" rIns="0" bIns="0" rtlCol="0"/>
          <a:lstStyle/>
          <a:p>
            <a:endParaRPr/>
          </a:p>
        </p:txBody>
      </p:sp>
      <p:sp>
        <p:nvSpPr>
          <p:cNvPr id="57" name="object 57"/>
          <p:cNvSpPr/>
          <p:nvPr/>
        </p:nvSpPr>
        <p:spPr>
          <a:xfrm>
            <a:off x="478737" y="4468075"/>
            <a:ext cx="6273800" cy="0"/>
          </a:xfrm>
          <a:custGeom>
            <a:avLst/>
            <a:gdLst/>
            <a:ahLst/>
            <a:cxnLst/>
            <a:rect l="l" t="t" r="r" b="b"/>
            <a:pathLst>
              <a:path w="6273800">
                <a:moveTo>
                  <a:pt x="0" y="0"/>
                </a:moveTo>
                <a:lnTo>
                  <a:pt x="6273673" y="0"/>
                </a:lnTo>
              </a:path>
            </a:pathLst>
          </a:custGeom>
          <a:ln w="50800">
            <a:solidFill>
              <a:srgbClr val="FFFFFF"/>
            </a:solidFill>
          </a:ln>
        </p:spPr>
        <p:txBody>
          <a:bodyPr wrap="square" lIns="0" tIns="0" rIns="0" bIns="0" rtlCol="0"/>
          <a:lstStyle/>
          <a:p>
            <a:endParaRPr/>
          </a:p>
        </p:txBody>
      </p:sp>
      <p:sp>
        <p:nvSpPr>
          <p:cNvPr id="58" name="object 58"/>
          <p:cNvSpPr/>
          <p:nvPr/>
        </p:nvSpPr>
        <p:spPr>
          <a:xfrm>
            <a:off x="380636" y="6042553"/>
            <a:ext cx="6273800" cy="0"/>
          </a:xfrm>
          <a:custGeom>
            <a:avLst/>
            <a:gdLst/>
            <a:ahLst/>
            <a:cxnLst/>
            <a:rect l="l" t="t" r="r" b="b"/>
            <a:pathLst>
              <a:path w="6273800">
                <a:moveTo>
                  <a:pt x="0" y="0"/>
                </a:moveTo>
                <a:lnTo>
                  <a:pt x="6273673" y="0"/>
                </a:lnTo>
              </a:path>
            </a:pathLst>
          </a:custGeom>
          <a:ln w="63500">
            <a:solidFill>
              <a:srgbClr val="FFFFFF"/>
            </a:solidFill>
          </a:ln>
        </p:spPr>
        <p:txBody>
          <a:bodyPr wrap="square" lIns="0" tIns="0" rIns="0" bIns="0" rtlCol="0"/>
          <a:lstStyle/>
          <a:p>
            <a:endParaRPr/>
          </a:p>
        </p:txBody>
      </p:sp>
      <p:sp>
        <p:nvSpPr>
          <p:cNvPr id="59" name="object 59"/>
          <p:cNvSpPr/>
          <p:nvPr/>
        </p:nvSpPr>
        <p:spPr>
          <a:xfrm>
            <a:off x="6654304" y="1518577"/>
            <a:ext cx="1565910" cy="2345055"/>
          </a:xfrm>
          <a:custGeom>
            <a:avLst/>
            <a:gdLst/>
            <a:ahLst/>
            <a:cxnLst/>
            <a:rect l="l" t="t" r="r" b="b"/>
            <a:pathLst>
              <a:path w="1565909" h="2345054">
                <a:moveTo>
                  <a:pt x="0" y="2344826"/>
                </a:moveTo>
                <a:lnTo>
                  <a:pt x="1565821" y="2344826"/>
                </a:lnTo>
                <a:lnTo>
                  <a:pt x="1565821" y="0"/>
                </a:lnTo>
                <a:lnTo>
                  <a:pt x="0" y="0"/>
                </a:lnTo>
                <a:lnTo>
                  <a:pt x="0" y="2344826"/>
                </a:lnTo>
                <a:close/>
              </a:path>
            </a:pathLst>
          </a:custGeom>
          <a:solidFill>
            <a:srgbClr val="E9F1DA"/>
          </a:solidFill>
        </p:spPr>
        <p:txBody>
          <a:bodyPr wrap="square" lIns="0" tIns="0" rIns="0" bIns="0" rtlCol="0"/>
          <a:lstStyle/>
          <a:p>
            <a:endParaRPr/>
          </a:p>
        </p:txBody>
      </p:sp>
      <p:sp>
        <p:nvSpPr>
          <p:cNvPr id="60" name="object 60"/>
          <p:cNvSpPr/>
          <p:nvPr/>
        </p:nvSpPr>
        <p:spPr>
          <a:xfrm>
            <a:off x="7811363" y="1997608"/>
            <a:ext cx="271145" cy="1558925"/>
          </a:xfrm>
          <a:custGeom>
            <a:avLst/>
            <a:gdLst/>
            <a:ahLst/>
            <a:cxnLst/>
            <a:rect l="l" t="t" r="r" b="b"/>
            <a:pathLst>
              <a:path w="271145" h="1558925">
                <a:moveTo>
                  <a:pt x="0" y="1558683"/>
                </a:moveTo>
                <a:lnTo>
                  <a:pt x="271018" y="1558683"/>
                </a:lnTo>
                <a:lnTo>
                  <a:pt x="271018" y="0"/>
                </a:lnTo>
                <a:lnTo>
                  <a:pt x="0" y="0"/>
                </a:lnTo>
                <a:lnTo>
                  <a:pt x="0" y="1558683"/>
                </a:lnTo>
                <a:close/>
              </a:path>
            </a:pathLst>
          </a:custGeom>
          <a:solidFill>
            <a:srgbClr val="ADCE6D"/>
          </a:solidFill>
        </p:spPr>
        <p:txBody>
          <a:bodyPr wrap="square" lIns="0" tIns="0" rIns="0" bIns="0" rtlCol="0"/>
          <a:lstStyle/>
          <a:p>
            <a:endParaRPr/>
          </a:p>
        </p:txBody>
      </p:sp>
      <p:sp>
        <p:nvSpPr>
          <p:cNvPr id="61" name="object 61"/>
          <p:cNvSpPr/>
          <p:nvPr/>
        </p:nvSpPr>
        <p:spPr>
          <a:xfrm>
            <a:off x="6789343" y="1703412"/>
            <a:ext cx="271145" cy="1845945"/>
          </a:xfrm>
          <a:custGeom>
            <a:avLst/>
            <a:gdLst/>
            <a:ahLst/>
            <a:cxnLst/>
            <a:rect l="l" t="t" r="r" b="b"/>
            <a:pathLst>
              <a:path w="271145" h="1845945">
                <a:moveTo>
                  <a:pt x="0" y="1845894"/>
                </a:moveTo>
                <a:lnTo>
                  <a:pt x="271018" y="1845894"/>
                </a:lnTo>
                <a:lnTo>
                  <a:pt x="271018" y="0"/>
                </a:lnTo>
                <a:lnTo>
                  <a:pt x="0" y="0"/>
                </a:lnTo>
                <a:lnTo>
                  <a:pt x="0" y="1845894"/>
                </a:lnTo>
                <a:close/>
              </a:path>
            </a:pathLst>
          </a:custGeom>
          <a:solidFill>
            <a:srgbClr val="ADCE6D"/>
          </a:solidFill>
        </p:spPr>
        <p:txBody>
          <a:bodyPr wrap="square" lIns="0" tIns="0" rIns="0" bIns="0" rtlCol="0"/>
          <a:lstStyle/>
          <a:p>
            <a:endParaRPr/>
          </a:p>
        </p:txBody>
      </p:sp>
      <p:sp>
        <p:nvSpPr>
          <p:cNvPr id="62" name="object 62"/>
          <p:cNvSpPr/>
          <p:nvPr/>
        </p:nvSpPr>
        <p:spPr>
          <a:xfrm>
            <a:off x="7120876" y="1861477"/>
            <a:ext cx="271145" cy="1687830"/>
          </a:xfrm>
          <a:custGeom>
            <a:avLst/>
            <a:gdLst/>
            <a:ahLst/>
            <a:cxnLst/>
            <a:rect l="l" t="t" r="r" b="b"/>
            <a:pathLst>
              <a:path w="271145" h="1687829">
                <a:moveTo>
                  <a:pt x="0" y="1687829"/>
                </a:moveTo>
                <a:lnTo>
                  <a:pt x="271018" y="1687829"/>
                </a:lnTo>
                <a:lnTo>
                  <a:pt x="271018" y="0"/>
                </a:lnTo>
                <a:lnTo>
                  <a:pt x="0" y="0"/>
                </a:lnTo>
                <a:lnTo>
                  <a:pt x="0" y="1687829"/>
                </a:lnTo>
                <a:close/>
              </a:path>
            </a:pathLst>
          </a:custGeom>
          <a:solidFill>
            <a:srgbClr val="ADCE6D"/>
          </a:solidFill>
        </p:spPr>
        <p:txBody>
          <a:bodyPr wrap="square" lIns="0" tIns="0" rIns="0" bIns="0" rtlCol="0"/>
          <a:lstStyle/>
          <a:p>
            <a:endParaRPr/>
          </a:p>
        </p:txBody>
      </p:sp>
      <p:sp>
        <p:nvSpPr>
          <p:cNvPr id="63" name="object 63"/>
          <p:cNvSpPr/>
          <p:nvPr/>
        </p:nvSpPr>
        <p:spPr>
          <a:xfrm>
            <a:off x="7471041" y="2081809"/>
            <a:ext cx="271145" cy="1467485"/>
          </a:xfrm>
          <a:custGeom>
            <a:avLst/>
            <a:gdLst/>
            <a:ahLst/>
            <a:cxnLst/>
            <a:rect l="l" t="t" r="r" b="b"/>
            <a:pathLst>
              <a:path w="271145" h="1467485">
                <a:moveTo>
                  <a:pt x="0" y="1467497"/>
                </a:moveTo>
                <a:lnTo>
                  <a:pt x="270992" y="1467497"/>
                </a:lnTo>
                <a:lnTo>
                  <a:pt x="270992" y="0"/>
                </a:lnTo>
                <a:lnTo>
                  <a:pt x="0" y="0"/>
                </a:lnTo>
                <a:lnTo>
                  <a:pt x="0" y="1467497"/>
                </a:lnTo>
                <a:close/>
              </a:path>
            </a:pathLst>
          </a:custGeom>
          <a:solidFill>
            <a:srgbClr val="ADCE6D"/>
          </a:solidFill>
        </p:spPr>
        <p:txBody>
          <a:bodyPr wrap="square" lIns="0" tIns="0" rIns="0" bIns="0" rtlCol="0"/>
          <a:lstStyle/>
          <a:p>
            <a:endParaRPr/>
          </a:p>
        </p:txBody>
      </p:sp>
      <p:sp>
        <p:nvSpPr>
          <p:cNvPr id="64" name="object 64"/>
          <p:cNvSpPr/>
          <p:nvPr/>
        </p:nvSpPr>
        <p:spPr>
          <a:xfrm>
            <a:off x="7741373" y="1548320"/>
            <a:ext cx="410209" cy="422909"/>
          </a:xfrm>
          <a:custGeom>
            <a:avLst/>
            <a:gdLst/>
            <a:ahLst/>
            <a:cxnLst/>
            <a:rect l="l" t="t" r="r" b="b"/>
            <a:pathLst>
              <a:path w="410209" h="422910">
                <a:moveTo>
                  <a:pt x="270925" y="0"/>
                </a:moveTo>
                <a:lnTo>
                  <a:pt x="218427" y="0"/>
                </a:lnTo>
                <a:lnTo>
                  <a:pt x="11276" y="73916"/>
                </a:lnTo>
                <a:lnTo>
                  <a:pt x="1180" y="81664"/>
                </a:lnTo>
                <a:lnTo>
                  <a:pt x="0" y="83570"/>
                </a:lnTo>
                <a:lnTo>
                  <a:pt x="0" y="357661"/>
                </a:lnTo>
                <a:lnTo>
                  <a:pt x="3524" y="362001"/>
                </a:lnTo>
                <a:lnTo>
                  <a:pt x="14345" y="368564"/>
                </a:lnTo>
                <a:lnTo>
                  <a:pt x="143310" y="422833"/>
                </a:lnTo>
                <a:lnTo>
                  <a:pt x="192016" y="422833"/>
                </a:lnTo>
                <a:lnTo>
                  <a:pt x="253441" y="396903"/>
                </a:lnTo>
                <a:lnTo>
                  <a:pt x="168794" y="396903"/>
                </a:lnTo>
                <a:lnTo>
                  <a:pt x="16191" y="335650"/>
                </a:lnTo>
                <a:lnTo>
                  <a:pt x="16191" y="292204"/>
                </a:lnTo>
                <a:lnTo>
                  <a:pt x="100933" y="292204"/>
                </a:lnTo>
                <a:lnTo>
                  <a:pt x="1421" y="252110"/>
                </a:lnTo>
                <a:lnTo>
                  <a:pt x="1421" y="201996"/>
                </a:lnTo>
                <a:lnTo>
                  <a:pt x="114599" y="201996"/>
                </a:lnTo>
                <a:lnTo>
                  <a:pt x="17829" y="163007"/>
                </a:lnTo>
                <a:lnTo>
                  <a:pt x="17829" y="112892"/>
                </a:lnTo>
                <a:lnTo>
                  <a:pt x="317645" y="112892"/>
                </a:lnTo>
                <a:lnTo>
                  <a:pt x="388123" y="83936"/>
                </a:lnTo>
                <a:lnTo>
                  <a:pt x="409447" y="83936"/>
                </a:lnTo>
                <a:lnTo>
                  <a:pt x="409447" y="75034"/>
                </a:lnTo>
                <a:lnTo>
                  <a:pt x="409689" y="74929"/>
                </a:lnTo>
                <a:lnTo>
                  <a:pt x="409689" y="52173"/>
                </a:lnTo>
                <a:lnTo>
                  <a:pt x="270925" y="0"/>
                </a:lnTo>
                <a:close/>
              </a:path>
              <a:path w="410209" h="422910">
                <a:moveTo>
                  <a:pt x="408354" y="254345"/>
                </a:moveTo>
                <a:lnTo>
                  <a:pt x="387577" y="254345"/>
                </a:lnTo>
                <a:lnTo>
                  <a:pt x="387031" y="305018"/>
                </a:lnTo>
                <a:lnTo>
                  <a:pt x="168794" y="396903"/>
                </a:lnTo>
                <a:lnTo>
                  <a:pt x="253441" y="396903"/>
                </a:lnTo>
                <a:lnTo>
                  <a:pt x="409689" y="330942"/>
                </a:lnTo>
                <a:lnTo>
                  <a:pt x="409689" y="309413"/>
                </a:lnTo>
                <a:lnTo>
                  <a:pt x="408354" y="308917"/>
                </a:lnTo>
                <a:lnTo>
                  <a:pt x="408354" y="254345"/>
                </a:lnTo>
                <a:close/>
              </a:path>
              <a:path w="410209" h="422910">
                <a:moveTo>
                  <a:pt x="100933" y="292204"/>
                </a:moveTo>
                <a:lnTo>
                  <a:pt x="16191" y="292204"/>
                </a:lnTo>
                <a:lnTo>
                  <a:pt x="152386" y="349011"/>
                </a:lnTo>
                <a:lnTo>
                  <a:pt x="240922" y="313375"/>
                </a:lnTo>
                <a:lnTo>
                  <a:pt x="153478" y="313375"/>
                </a:lnTo>
                <a:lnTo>
                  <a:pt x="100933" y="292204"/>
                </a:lnTo>
                <a:close/>
              </a:path>
              <a:path w="410209" h="422910">
                <a:moveTo>
                  <a:pt x="393051" y="174157"/>
                </a:moveTo>
                <a:lnTo>
                  <a:pt x="372261" y="174157"/>
                </a:lnTo>
                <a:lnTo>
                  <a:pt x="372261" y="221490"/>
                </a:lnTo>
                <a:lnTo>
                  <a:pt x="371715" y="221490"/>
                </a:lnTo>
                <a:lnTo>
                  <a:pt x="153478" y="313375"/>
                </a:lnTo>
                <a:lnTo>
                  <a:pt x="240922" y="313375"/>
                </a:lnTo>
                <a:lnTo>
                  <a:pt x="387577" y="254345"/>
                </a:lnTo>
                <a:lnTo>
                  <a:pt x="408354" y="254345"/>
                </a:lnTo>
                <a:lnTo>
                  <a:pt x="408354" y="247652"/>
                </a:lnTo>
                <a:lnTo>
                  <a:pt x="409689" y="247078"/>
                </a:lnTo>
                <a:lnTo>
                  <a:pt x="409689" y="225052"/>
                </a:lnTo>
                <a:lnTo>
                  <a:pt x="393051" y="218696"/>
                </a:lnTo>
                <a:lnTo>
                  <a:pt x="393051" y="174157"/>
                </a:lnTo>
                <a:close/>
              </a:path>
              <a:path w="410209" h="422910">
                <a:moveTo>
                  <a:pt x="114599" y="201996"/>
                </a:moveTo>
                <a:lnTo>
                  <a:pt x="1421" y="201996"/>
                </a:lnTo>
                <a:lnTo>
                  <a:pt x="157860" y="265483"/>
                </a:lnTo>
                <a:lnTo>
                  <a:pt x="254610" y="224271"/>
                </a:lnTo>
                <a:lnTo>
                  <a:pt x="169886" y="224271"/>
                </a:lnTo>
                <a:lnTo>
                  <a:pt x="114599" y="201996"/>
                </a:lnTo>
                <a:close/>
              </a:path>
              <a:path w="410209" h="422910">
                <a:moveTo>
                  <a:pt x="409447" y="83936"/>
                </a:moveTo>
                <a:lnTo>
                  <a:pt x="388123" y="83936"/>
                </a:lnTo>
                <a:lnTo>
                  <a:pt x="388123" y="131828"/>
                </a:lnTo>
                <a:lnTo>
                  <a:pt x="169886" y="224271"/>
                </a:lnTo>
                <a:lnTo>
                  <a:pt x="254610" y="224271"/>
                </a:lnTo>
                <a:lnTo>
                  <a:pt x="372261" y="174157"/>
                </a:lnTo>
                <a:lnTo>
                  <a:pt x="393051" y="174157"/>
                </a:lnTo>
                <a:lnTo>
                  <a:pt x="393051" y="165242"/>
                </a:lnTo>
                <a:lnTo>
                  <a:pt x="409689" y="158216"/>
                </a:lnTo>
                <a:lnTo>
                  <a:pt x="409689" y="135817"/>
                </a:lnTo>
                <a:lnTo>
                  <a:pt x="409447" y="135727"/>
                </a:lnTo>
                <a:lnTo>
                  <a:pt x="409447" y="83936"/>
                </a:lnTo>
                <a:close/>
              </a:path>
              <a:path w="410209" h="422910">
                <a:moveTo>
                  <a:pt x="317645" y="112892"/>
                </a:moveTo>
                <a:lnTo>
                  <a:pt x="17829" y="112892"/>
                </a:lnTo>
                <a:lnTo>
                  <a:pt x="169886" y="173598"/>
                </a:lnTo>
                <a:lnTo>
                  <a:pt x="317645" y="112892"/>
                </a:lnTo>
                <a:close/>
              </a:path>
            </a:pathLst>
          </a:custGeom>
          <a:solidFill>
            <a:srgbClr val="FFFFFF"/>
          </a:solidFill>
        </p:spPr>
        <p:txBody>
          <a:bodyPr wrap="square" lIns="0" tIns="0" rIns="0" bIns="0" rtlCol="0"/>
          <a:lstStyle/>
          <a:p>
            <a:endParaRPr/>
          </a:p>
        </p:txBody>
      </p:sp>
      <p:sp>
        <p:nvSpPr>
          <p:cNvPr id="65" name="object 65"/>
          <p:cNvSpPr/>
          <p:nvPr/>
        </p:nvSpPr>
        <p:spPr>
          <a:xfrm>
            <a:off x="8378532" y="1518577"/>
            <a:ext cx="1401445" cy="2345055"/>
          </a:xfrm>
          <a:custGeom>
            <a:avLst/>
            <a:gdLst/>
            <a:ahLst/>
            <a:cxnLst/>
            <a:rect l="l" t="t" r="r" b="b"/>
            <a:pathLst>
              <a:path w="1401445" h="2345054">
                <a:moveTo>
                  <a:pt x="0" y="2344826"/>
                </a:moveTo>
                <a:lnTo>
                  <a:pt x="1401229" y="2344826"/>
                </a:lnTo>
                <a:lnTo>
                  <a:pt x="1401229" y="0"/>
                </a:lnTo>
                <a:lnTo>
                  <a:pt x="0" y="0"/>
                </a:lnTo>
                <a:lnTo>
                  <a:pt x="0" y="2344826"/>
                </a:lnTo>
                <a:close/>
              </a:path>
            </a:pathLst>
          </a:custGeom>
          <a:solidFill>
            <a:srgbClr val="FDE8D6"/>
          </a:solidFill>
        </p:spPr>
        <p:txBody>
          <a:bodyPr wrap="square" lIns="0" tIns="0" rIns="0" bIns="0" rtlCol="0"/>
          <a:lstStyle/>
          <a:p>
            <a:endParaRPr/>
          </a:p>
        </p:txBody>
      </p:sp>
      <p:sp>
        <p:nvSpPr>
          <p:cNvPr id="66" name="object 66"/>
          <p:cNvSpPr txBox="1"/>
          <p:nvPr/>
        </p:nvSpPr>
        <p:spPr>
          <a:xfrm>
            <a:off x="7646462" y="6595819"/>
            <a:ext cx="2585720" cy="67183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Программы СПО</a:t>
            </a:r>
            <a:endParaRPr sz="1200">
              <a:latin typeface="Segoe UI"/>
              <a:cs typeface="Segoe UI"/>
            </a:endParaRPr>
          </a:p>
          <a:p>
            <a:pPr marR="5080" algn="r">
              <a:lnSpc>
                <a:spcPct val="100000"/>
              </a:lnSpc>
              <a:spcBef>
                <a:spcPts val="1019"/>
              </a:spcBef>
            </a:pPr>
            <a:r>
              <a:rPr sz="2400" b="1" spc="-5" dirty="0">
                <a:solidFill>
                  <a:srgbClr val="EB5B25"/>
                </a:solidFill>
                <a:latin typeface="Segoe UI"/>
                <a:cs typeface="Segoe UI"/>
              </a:rPr>
              <a:t>63</a:t>
            </a:r>
            <a:endParaRPr sz="2400">
              <a:latin typeface="Segoe UI"/>
              <a:cs typeface="Segoe UI"/>
            </a:endParaRPr>
          </a:p>
        </p:txBody>
      </p:sp>
      <p:sp>
        <p:nvSpPr>
          <p:cNvPr id="67" name="object 67"/>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68" name="object 68"/>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69" name="object 69"/>
          <p:cNvSpPr txBox="1"/>
          <p:nvPr/>
        </p:nvSpPr>
        <p:spPr>
          <a:xfrm>
            <a:off x="525437" y="632152"/>
            <a:ext cx="4820920" cy="635000"/>
          </a:xfrm>
          <a:prstGeom prst="rect">
            <a:avLst/>
          </a:prstGeom>
        </p:spPr>
        <p:txBody>
          <a:bodyPr vert="horz" wrap="square" lIns="0" tIns="0" rIns="0" bIns="0" rtlCol="0">
            <a:spAutoFit/>
          </a:bodyPr>
          <a:lstStyle/>
          <a:p>
            <a:pPr marL="12700" marR="5080">
              <a:lnSpc>
                <a:spcPct val="116700"/>
              </a:lnSpc>
            </a:pPr>
            <a:r>
              <a:rPr sz="2000" b="1" spc="70" dirty="0">
                <a:solidFill>
                  <a:srgbClr val="5284C4"/>
                </a:solidFill>
                <a:latin typeface="Segoe UI"/>
                <a:cs typeface="Segoe UI"/>
              </a:rPr>
              <a:t>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a:t>
            </a:r>
            <a:r>
              <a:rPr sz="2000" b="1" spc="-45" dirty="0">
                <a:solidFill>
                  <a:srgbClr val="5284C4"/>
                </a:solidFill>
                <a:latin typeface="Segoe UI"/>
                <a:cs typeface="Segoe UI"/>
              </a:rPr>
              <a:t>А</a:t>
            </a:r>
            <a:r>
              <a:rPr sz="2000" b="1" spc="70" dirty="0">
                <a:solidFill>
                  <a:srgbClr val="5284C4"/>
                </a:solidFill>
                <a:latin typeface="Segoe UI"/>
                <a:cs typeface="Segoe UI"/>
              </a:rPr>
              <a:t>Т</a:t>
            </a:r>
            <a:r>
              <a:rPr sz="2000" b="1" spc="120" dirty="0">
                <a:solidFill>
                  <a:srgbClr val="5284C4"/>
                </a:solidFill>
                <a:latin typeface="Segoe UI"/>
                <a:cs typeface="Segoe UI"/>
              </a:rPr>
              <a:t>Е</a:t>
            </a:r>
            <a:r>
              <a:rPr sz="2000" b="1" spc="70" dirty="0">
                <a:solidFill>
                  <a:srgbClr val="5284C4"/>
                </a:solidFill>
                <a:latin typeface="Segoe UI"/>
                <a:cs typeface="Segoe UI"/>
              </a:rPr>
              <a:t>ЛЬНЫ</a:t>
            </a:r>
            <a:r>
              <a:rPr sz="2000" b="1" dirty="0">
                <a:solidFill>
                  <a:srgbClr val="5284C4"/>
                </a:solidFill>
                <a:latin typeface="Segoe UI"/>
                <a:cs typeface="Segoe UI"/>
              </a:rPr>
              <a:t>Е</a:t>
            </a:r>
            <a:r>
              <a:rPr sz="2000" b="1" spc="70" dirty="0">
                <a:solidFill>
                  <a:srgbClr val="5284C4"/>
                </a:solidFill>
                <a:latin typeface="Segoe UI"/>
                <a:cs typeface="Segoe UI"/>
              </a:rPr>
              <a:t> ОР</a:t>
            </a:r>
            <a:r>
              <a:rPr sz="2000" b="1" spc="-45" dirty="0">
                <a:solidFill>
                  <a:srgbClr val="5284C4"/>
                </a:solidFill>
                <a:latin typeface="Segoe UI"/>
                <a:cs typeface="Segoe UI"/>
              </a:rPr>
              <a:t>Г</a:t>
            </a:r>
            <a:r>
              <a:rPr sz="2000" b="1" spc="70" dirty="0">
                <a:solidFill>
                  <a:srgbClr val="5284C4"/>
                </a:solidFill>
                <a:latin typeface="Segoe UI"/>
                <a:cs typeface="Segoe UI"/>
              </a:rPr>
              <a:t>АНИЗАЦИИ ВЫСШЕ</a:t>
            </a:r>
            <a:r>
              <a:rPr sz="2000" b="1" spc="30" dirty="0">
                <a:solidFill>
                  <a:srgbClr val="5284C4"/>
                </a:solidFill>
                <a:latin typeface="Segoe UI"/>
                <a:cs typeface="Segoe UI"/>
              </a:rPr>
              <a:t>Г</a:t>
            </a:r>
            <a:r>
              <a:rPr sz="2000" b="1" dirty="0">
                <a:solidFill>
                  <a:srgbClr val="5284C4"/>
                </a:solidFill>
                <a:latin typeface="Segoe UI"/>
                <a:cs typeface="Segoe UI"/>
              </a:rPr>
              <a:t>О</a:t>
            </a:r>
            <a:r>
              <a:rPr sz="2000" b="1" spc="70" dirty="0">
                <a:solidFill>
                  <a:srgbClr val="5284C4"/>
                </a:solidFill>
                <a:latin typeface="Segoe UI"/>
                <a:cs typeface="Segoe UI"/>
              </a:rPr>
              <a:t> 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ОВАНИЯ</a:t>
            </a:r>
            <a:endParaRPr sz="2000">
              <a:latin typeface="Segoe UI"/>
              <a:cs typeface="Segoe UI"/>
            </a:endParaRPr>
          </a:p>
        </p:txBody>
      </p:sp>
      <p:sp>
        <p:nvSpPr>
          <p:cNvPr id="70" name="object 70"/>
          <p:cNvSpPr txBox="1"/>
          <p:nvPr/>
        </p:nvSpPr>
        <p:spPr>
          <a:xfrm>
            <a:off x="1220227" y="1403846"/>
            <a:ext cx="1226185" cy="1326515"/>
          </a:xfrm>
          <a:prstGeom prst="rect">
            <a:avLst/>
          </a:prstGeom>
        </p:spPr>
        <p:txBody>
          <a:bodyPr vert="horz" wrap="square" lIns="0" tIns="0" rIns="0" bIns="0" rtlCol="0">
            <a:spAutoFit/>
          </a:bodyPr>
          <a:lstStyle/>
          <a:p>
            <a:pPr marL="336550">
              <a:lnSpc>
                <a:spcPct val="100000"/>
              </a:lnSpc>
            </a:pPr>
            <a:r>
              <a:rPr sz="6000" b="1" spc="-5" dirty="0">
                <a:solidFill>
                  <a:srgbClr val="F07E2F"/>
                </a:solidFill>
                <a:latin typeface="Segoe UI"/>
                <a:cs typeface="Segoe UI"/>
              </a:rPr>
              <a:t>11</a:t>
            </a:r>
            <a:endParaRPr sz="6000">
              <a:latin typeface="Segoe UI"/>
              <a:cs typeface="Segoe UI"/>
            </a:endParaRPr>
          </a:p>
          <a:p>
            <a:pPr marL="12700">
              <a:lnSpc>
                <a:spcPct val="100000"/>
              </a:lnSpc>
              <a:spcBef>
                <a:spcPts val="610"/>
              </a:spcBef>
            </a:pPr>
            <a:r>
              <a:rPr sz="3000" b="1" dirty="0">
                <a:solidFill>
                  <a:srgbClr val="F07E2F"/>
                </a:solidFill>
                <a:latin typeface="Segoe UI"/>
                <a:cs typeface="Segoe UI"/>
              </a:rPr>
              <a:t>93 425</a:t>
            </a:r>
            <a:endParaRPr sz="3000">
              <a:latin typeface="Segoe UI"/>
              <a:cs typeface="Segoe UI"/>
            </a:endParaRPr>
          </a:p>
        </p:txBody>
      </p:sp>
      <p:sp>
        <p:nvSpPr>
          <p:cNvPr id="71" name="object 71"/>
          <p:cNvSpPr txBox="1"/>
          <p:nvPr/>
        </p:nvSpPr>
        <p:spPr>
          <a:xfrm>
            <a:off x="2575359" y="1512272"/>
            <a:ext cx="3899535" cy="584200"/>
          </a:xfrm>
          <a:prstGeom prst="rect">
            <a:avLst/>
          </a:prstGeom>
        </p:spPr>
        <p:txBody>
          <a:bodyPr vert="horz" wrap="square" lIns="0" tIns="0" rIns="0" bIns="0" rtlCol="0">
            <a:spAutoFit/>
          </a:bodyPr>
          <a:lstStyle/>
          <a:p>
            <a:pPr marL="12700" marR="5080">
              <a:lnSpc>
                <a:spcPct val="100000"/>
              </a:lnSpc>
            </a:pPr>
            <a:r>
              <a:rPr sz="2000" b="1" dirty="0">
                <a:solidFill>
                  <a:srgbClr val="575756"/>
                </a:solidFill>
                <a:latin typeface="Segoe UI"/>
                <a:cs typeface="Segoe UI"/>
              </a:rPr>
              <a:t>об</a:t>
            </a:r>
            <a:r>
              <a:rPr sz="2000" b="1" spc="-20" dirty="0">
                <a:solidFill>
                  <a:srgbClr val="575756"/>
                </a:solidFill>
                <a:latin typeface="Segoe UI"/>
                <a:cs typeface="Segoe UI"/>
              </a:rPr>
              <a:t>р</a:t>
            </a:r>
            <a:r>
              <a:rPr sz="2000" b="1" dirty="0">
                <a:solidFill>
                  <a:srgbClr val="575756"/>
                </a:solidFill>
                <a:latin typeface="Segoe UI"/>
                <a:cs typeface="Segoe UI"/>
              </a:rPr>
              <a:t>азова</a:t>
            </a:r>
            <a:r>
              <a:rPr sz="2000" b="1" spc="-30" dirty="0">
                <a:solidFill>
                  <a:srgbClr val="575756"/>
                </a:solidFill>
                <a:latin typeface="Segoe UI"/>
                <a:cs typeface="Segoe UI"/>
              </a:rPr>
              <a:t>т</a:t>
            </a:r>
            <a:r>
              <a:rPr sz="2000" b="1" dirty="0">
                <a:solidFill>
                  <a:srgbClr val="575756"/>
                </a:solidFill>
                <a:latin typeface="Segoe UI"/>
                <a:cs typeface="Segoe UI"/>
              </a:rPr>
              <a:t>ельных</a:t>
            </a:r>
            <a:r>
              <a:rPr sz="2000" b="1" spc="-90" dirty="0">
                <a:solidFill>
                  <a:srgbClr val="575756"/>
                </a:solidFill>
                <a:latin typeface="Segoe UI"/>
                <a:cs typeface="Segoe UI"/>
              </a:rPr>
              <a:t> </a:t>
            </a:r>
            <a:r>
              <a:rPr sz="2000" b="1" dirty="0">
                <a:solidFill>
                  <a:srgbClr val="575756"/>
                </a:solidFill>
                <a:latin typeface="Segoe UI"/>
                <a:cs typeface="Segoe UI"/>
              </a:rPr>
              <a:t>ор</a:t>
            </a:r>
            <a:r>
              <a:rPr sz="2000" b="1" spc="-50" dirty="0">
                <a:solidFill>
                  <a:srgbClr val="575756"/>
                </a:solidFill>
                <a:latin typeface="Segoe UI"/>
                <a:cs typeface="Segoe UI"/>
              </a:rPr>
              <a:t>г</a:t>
            </a:r>
            <a:r>
              <a:rPr sz="2000" b="1" dirty="0">
                <a:solidFill>
                  <a:srgbClr val="575756"/>
                </a:solidFill>
                <a:latin typeface="Segoe UI"/>
                <a:cs typeface="Segoe UI"/>
              </a:rPr>
              <a:t>анизаций высше</a:t>
            </a:r>
            <a:r>
              <a:rPr sz="2000" b="1" spc="-30" dirty="0">
                <a:solidFill>
                  <a:srgbClr val="575756"/>
                </a:solidFill>
                <a:latin typeface="Segoe UI"/>
                <a:cs typeface="Segoe UI"/>
              </a:rPr>
              <a:t>г</a:t>
            </a:r>
            <a:r>
              <a:rPr sz="2000" b="1" dirty="0">
                <a:solidFill>
                  <a:srgbClr val="575756"/>
                </a:solidFill>
                <a:latin typeface="Segoe UI"/>
                <a:cs typeface="Segoe UI"/>
              </a:rPr>
              <a:t>о об</a:t>
            </a:r>
            <a:r>
              <a:rPr sz="2000" b="1" spc="-20" dirty="0">
                <a:solidFill>
                  <a:srgbClr val="575756"/>
                </a:solidFill>
                <a:latin typeface="Segoe UI"/>
                <a:cs typeface="Segoe UI"/>
              </a:rPr>
              <a:t>р</a:t>
            </a:r>
            <a:r>
              <a:rPr sz="2000" b="1" dirty="0">
                <a:solidFill>
                  <a:srgbClr val="575756"/>
                </a:solidFill>
                <a:latin typeface="Segoe UI"/>
                <a:cs typeface="Segoe UI"/>
              </a:rPr>
              <a:t>азования</a:t>
            </a:r>
            <a:endParaRPr sz="2000">
              <a:latin typeface="Segoe UI"/>
              <a:cs typeface="Segoe UI"/>
            </a:endParaRPr>
          </a:p>
        </p:txBody>
      </p:sp>
      <p:sp>
        <p:nvSpPr>
          <p:cNvPr id="72" name="object 72"/>
          <p:cNvSpPr txBox="1"/>
          <p:nvPr/>
        </p:nvSpPr>
        <p:spPr>
          <a:xfrm>
            <a:off x="2575359" y="2420830"/>
            <a:ext cx="1257300" cy="279400"/>
          </a:xfrm>
          <a:prstGeom prst="rect">
            <a:avLst/>
          </a:prstGeom>
        </p:spPr>
        <p:txBody>
          <a:bodyPr vert="horz" wrap="square" lIns="0" tIns="0" rIns="0" bIns="0" rtlCol="0">
            <a:spAutoFit/>
          </a:bodyPr>
          <a:lstStyle/>
          <a:p>
            <a:pPr marL="12700">
              <a:lnSpc>
                <a:spcPct val="100000"/>
              </a:lnSpc>
            </a:pPr>
            <a:r>
              <a:rPr sz="2000" b="1" dirty="0">
                <a:solidFill>
                  <a:srgbClr val="575756"/>
                </a:solidFill>
                <a:latin typeface="Segoe UI"/>
                <a:cs typeface="Segoe UI"/>
              </a:rPr>
              <a:t>с</a:t>
            </a:r>
            <a:r>
              <a:rPr sz="2000" b="1" spc="30" dirty="0">
                <a:solidFill>
                  <a:srgbClr val="575756"/>
                </a:solidFill>
                <a:latin typeface="Segoe UI"/>
                <a:cs typeface="Segoe UI"/>
              </a:rPr>
              <a:t>т</a:t>
            </a:r>
            <a:r>
              <a:rPr sz="2000" b="1" spc="-90" dirty="0">
                <a:solidFill>
                  <a:srgbClr val="575756"/>
                </a:solidFill>
                <a:latin typeface="Segoe UI"/>
                <a:cs typeface="Segoe UI"/>
              </a:rPr>
              <a:t>у</a:t>
            </a:r>
            <a:r>
              <a:rPr sz="2000" b="1" dirty="0">
                <a:solidFill>
                  <a:srgbClr val="575756"/>
                </a:solidFill>
                <a:latin typeface="Segoe UI"/>
                <a:cs typeface="Segoe UI"/>
              </a:rPr>
              <a:t>ден</a:t>
            </a:r>
            <a:r>
              <a:rPr sz="2000" b="1" spc="-35" dirty="0">
                <a:solidFill>
                  <a:srgbClr val="575756"/>
                </a:solidFill>
                <a:latin typeface="Segoe UI"/>
                <a:cs typeface="Segoe UI"/>
              </a:rPr>
              <a:t>т</a:t>
            </a:r>
            <a:r>
              <a:rPr sz="2000" b="1" dirty="0">
                <a:solidFill>
                  <a:srgbClr val="575756"/>
                </a:solidFill>
                <a:latin typeface="Segoe UI"/>
                <a:cs typeface="Segoe UI"/>
              </a:rPr>
              <a:t>ов</a:t>
            </a:r>
            <a:endParaRPr sz="2000">
              <a:latin typeface="Segoe UI"/>
              <a:cs typeface="Segoe UI"/>
            </a:endParaRPr>
          </a:p>
        </p:txBody>
      </p:sp>
      <p:sp>
        <p:nvSpPr>
          <p:cNvPr id="73" name="object 73"/>
          <p:cNvSpPr txBox="1"/>
          <p:nvPr/>
        </p:nvSpPr>
        <p:spPr>
          <a:xfrm>
            <a:off x="513759" y="2986935"/>
            <a:ext cx="5528310" cy="1379220"/>
          </a:xfrm>
          <a:prstGeom prst="rect">
            <a:avLst/>
          </a:prstGeom>
        </p:spPr>
        <p:txBody>
          <a:bodyPr vert="horz" wrap="square" lIns="0" tIns="0" rIns="0" bIns="0" rtlCol="0">
            <a:spAutoFit/>
          </a:bodyPr>
          <a:lstStyle/>
          <a:p>
            <a:pPr marL="12700">
              <a:lnSpc>
                <a:spcPct val="100000"/>
              </a:lnSpc>
            </a:pPr>
            <a:r>
              <a:rPr sz="1800" b="1" spc="-40" dirty="0">
                <a:solidFill>
                  <a:srgbClr val="5284C4"/>
                </a:solidFill>
                <a:latin typeface="Segoe UI"/>
                <a:cs typeface="Segoe UI"/>
              </a:rPr>
              <a:t>Сис</a:t>
            </a:r>
            <a:r>
              <a:rPr sz="1800" b="1" spc="-65" dirty="0">
                <a:solidFill>
                  <a:srgbClr val="5284C4"/>
                </a:solidFill>
                <a:latin typeface="Segoe UI"/>
                <a:cs typeface="Segoe UI"/>
              </a:rPr>
              <a:t>т</a:t>
            </a:r>
            <a:r>
              <a:rPr sz="1800" b="1" spc="-40" dirty="0">
                <a:solidFill>
                  <a:srgbClr val="5284C4"/>
                </a:solidFill>
                <a:latin typeface="Segoe UI"/>
                <a:cs typeface="Segoe UI"/>
              </a:rPr>
              <a:t>ем</a:t>
            </a:r>
            <a:r>
              <a:rPr sz="1800" b="1" dirty="0">
                <a:solidFill>
                  <a:srgbClr val="5284C4"/>
                </a:solidFill>
                <a:latin typeface="Segoe UI"/>
                <a:cs typeface="Segoe UI"/>
              </a:rPr>
              <a:t>а</a:t>
            </a:r>
            <a:r>
              <a:rPr sz="1800" b="1" spc="-75" dirty="0">
                <a:solidFill>
                  <a:srgbClr val="5284C4"/>
                </a:solidFill>
                <a:latin typeface="Segoe UI"/>
                <a:cs typeface="Segoe UI"/>
              </a:rPr>
              <a:t> </a:t>
            </a:r>
            <a:r>
              <a:rPr sz="1800" b="1" spc="-40" dirty="0">
                <a:solidFill>
                  <a:srgbClr val="5284C4"/>
                </a:solidFill>
                <a:latin typeface="Segoe UI"/>
                <a:cs typeface="Segoe UI"/>
              </a:rPr>
              <a:t>высше</a:t>
            </a:r>
            <a:r>
              <a:rPr sz="1800" b="1" spc="-65" dirty="0">
                <a:solidFill>
                  <a:srgbClr val="5284C4"/>
                </a:solidFill>
                <a:latin typeface="Segoe UI"/>
                <a:cs typeface="Segoe UI"/>
              </a:rPr>
              <a:t>г</a:t>
            </a:r>
            <a:r>
              <a:rPr sz="1800" b="1" dirty="0">
                <a:solidFill>
                  <a:srgbClr val="5284C4"/>
                </a:solidFill>
                <a:latin typeface="Segoe UI"/>
                <a:cs typeface="Segoe UI"/>
              </a:rPr>
              <a:t>о</a:t>
            </a:r>
            <a:r>
              <a:rPr sz="1800" b="1" spc="-75" dirty="0">
                <a:solidFill>
                  <a:srgbClr val="5284C4"/>
                </a:solidFill>
                <a:latin typeface="Segoe UI"/>
                <a:cs typeface="Segoe UI"/>
              </a:rPr>
              <a:t> </a:t>
            </a:r>
            <a:r>
              <a:rPr sz="1800" b="1" spc="-40" dirty="0">
                <a:solidFill>
                  <a:srgbClr val="5284C4"/>
                </a:solidFill>
                <a:latin typeface="Segoe UI"/>
                <a:cs typeface="Segoe UI"/>
              </a:rPr>
              <a:t>об</a:t>
            </a:r>
            <a:r>
              <a:rPr sz="1800" b="1" spc="-55" dirty="0">
                <a:solidFill>
                  <a:srgbClr val="5284C4"/>
                </a:solidFill>
                <a:latin typeface="Segoe UI"/>
                <a:cs typeface="Segoe UI"/>
              </a:rPr>
              <a:t>р</a:t>
            </a:r>
            <a:r>
              <a:rPr sz="1800" b="1" spc="-40" dirty="0">
                <a:solidFill>
                  <a:srgbClr val="5284C4"/>
                </a:solidFill>
                <a:latin typeface="Segoe UI"/>
                <a:cs typeface="Segoe UI"/>
              </a:rPr>
              <a:t>азования</a:t>
            </a:r>
            <a:endParaRPr sz="1800">
              <a:latin typeface="Segoe UI"/>
              <a:cs typeface="Segoe UI"/>
            </a:endParaRPr>
          </a:p>
          <a:p>
            <a:pPr marL="28575" indent="-16510">
              <a:lnSpc>
                <a:spcPct val="100000"/>
              </a:lnSpc>
              <a:spcBef>
                <a:spcPts val="240"/>
              </a:spcBef>
            </a:pPr>
            <a:r>
              <a:rPr sz="1800" b="1" spc="-40" dirty="0">
                <a:solidFill>
                  <a:srgbClr val="5284C4"/>
                </a:solidFill>
                <a:latin typeface="Segoe UI"/>
                <a:cs typeface="Segoe UI"/>
              </a:rPr>
              <a:t>Ни</a:t>
            </a:r>
            <a:r>
              <a:rPr sz="1800" b="1" spc="-70" dirty="0">
                <a:solidFill>
                  <a:srgbClr val="5284C4"/>
                </a:solidFill>
                <a:latin typeface="Segoe UI"/>
                <a:cs typeface="Segoe UI"/>
              </a:rPr>
              <a:t>ж</a:t>
            </a:r>
            <a:r>
              <a:rPr sz="1800" b="1" spc="-40" dirty="0">
                <a:solidFill>
                  <a:srgbClr val="5284C4"/>
                </a:solidFill>
                <a:latin typeface="Segoe UI"/>
                <a:cs typeface="Segoe UI"/>
              </a:rPr>
              <a:t>е</a:t>
            </a:r>
            <a:r>
              <a:rPr sz="1800" b="1" spc="-65" dirty="0">
                <a:solidFill>
                  <a:srgbClr val="5284C4"/>
                </a:solidFill>
                <a:latin typeface="Segoe UI"/>
                <a:cs typeface="Segoe UI"/>
              </a:rPr>
              <a:t>г</a:t>
            </a:r>
            <a:r>
              <a:rPr sz="1800" b="1" spc="-40" dirty="0">
                <a:solidFill>
                  <a:srgbClr val="5284C4"/>
                </a:solidFill>
                <a:latin typeface="Segoe UI"/>
                <a:cs typeface="Segoe UI"/>
              </a:rPr>
              <a:t>ор</a:t>
            </a:r>
            <a:r>
              <a:rPr sz="1800" b="1" spc="-55" dirty="0">
                <a:solidFill>
                  <a:srgbClr val="5284C4"/>
                </a:solidFill>
                <a:latin typeface="Segoe UI"/>
                <a:cs typeface="Segoe UI"/>
              </a:rPr>
              <a:t>о</a:t>
            </a:r>
            <a:r>
              <a:rPr sz="1800" b="1" spc="-40" dirty="0">
                <a:solidFill>
                  <a:srgbClr val="5284C4"/>
                </a:solidFill>
                <a:latin typeface="Segoe UI"/>
                <a:cs typeface="Segoe UI"/>
              </a:rPr>
              <a:t>дс</a:t>
            </a:r>
            <a:r>
              <a:rPr sz="1800" b="1" spc="-65" dirty="0">
                <a:solidFill>
                  <a:srgbClr val="5284C4"/>
                </a:solidFill>
                <a:latin typeface="Segoe UI"/>
                <a:cs typeface="Segoe UI"/>
              </a:rPr>
              <a:t>к</a:t>
            </a:r>
            <a:r>
              <a:rPr sz="1800" b="1" spc="-40" dirty="0">
                <a:solidFill>
                  <a:srgbClr val="5284C4"/>
                </a:solidFill>
                <a:latin typeface="Segoe UI"/>
                <a:cs typeface="Segoe UI"/>
              </a:rPr>
              <a:t>о</a:t>
            </a:r>
            <a:r>
              <a:rPr sz="1800" b="1" dirty="0">
                <a:solidFill>
                  <a:srgbClr val="5284C4"/>
                </a:solidFill>
                <a:latin typeface="Segoe UI"/>
                <a:cs typeface="Segoe UI"/>
              </a:rPr>
              <a:t>й</a:t>
            </a:r>
            <a:r>
              <a:rPr sz="1800" b="1" spc="-75" dirty="0">
                <a:solidFill>
                  <a:srgbClr val="5284C4"/>
                </a:solidFill>
                <a:latin typeface="Segoe UI"/>
                <a:cs typeface="Segoe UI"/>
              </a:rPr>
              <a:t> </a:t>
            </a:r>
            <a:r>
              <a:rPr sz="1800" b="1" spc="-40" dirty="0">
                <a:solidFill>
                  <a:srgbClr val="5284C4"/>
                </a:solidFill>
                <a:latin typeface="Segoe UI"/>
                <a:cs typeface="Segoe UI"/>
              </a:rPr>
              <a:t>област</a:t>
            </a:r>
            <a:r>
              <a:rPr sz="1800" b="1" dirty="0">
                <a:solidFill>
                  <a:srgbClr val="5284C4"/>
                </a:solidFill>
                <a:latin typeface="Segoe UI"/>
                <a:cs typeface="Segoe UI"/>
              </a:rPr>
              <a:t>и</a:t>
            </a:r>
            <a:r>
              <a:rPr sz="1800" b="1" spc="-75" dirty="0">
                <a:solidFill>
                  <a:srgbClr val="5284C4"/>
                </a:solidFill>
                <a:latin typeface="Segoe UI"/>
                <a:cs typeface="Segoe UI"/>
              </a:rPr>
              <a:t> </a:t>
            </a:r>
            <a:r>
              <a:rPr sz="1800" b="1" dirty="0">
                <a:solidFill>
                  <a:srgbClr val="5284C4"/>
                </a:solidFill>
                <a:latin typeface="Segoe UI"/>
                <a:cs typeface="Segoe UI"/>
              </a:rPr>
              <a:t>в</a:t>
            </a:r>
            <a:r>
              <a:rPr sz="1800" b="1" spc="-75" dirty="0">
                <a:solidFill>
                  <a:srgbClr val="5284C4"/>
                </a:solidFill>
                <a:latin typeface="Segoe UI"/>
                <a:cs typeface="Segoe UI"/>
              </a:rPr>
              <a:t> </a:t>
            </a:r>
            <a:r>
              <a:rPr sz="1800" b="1" spc="-40" dirty="0">
                <a:solidFill>
                  <a:srgbClr val="5284C4"/>
                </a:solidFill>
                <a:latin typeface="Segoe UI"/>
                <a:cs typeface="Segoe UI"/>
              </a:rPr>
              <a:t>циф</a:t>
            </a:r>
            <a:r>
              <a:rPr sz="1800" b="1" spc="-55" dirty="0">
                <a:solidFill>
                  <a:srgbClr val="5284C4"/>
                </a:solidFill>
                <a:latin typeface="Segoe UI"/>
                <a:cs typeface="Segoe UI"/>
              </a:rPr>
              <a:t>р</a:t>
            </a:r>
            <a:r>
              <a:rPr sz="1800" b="1" spc="-40" dirty="0">
                <a:solidFill>
                  <a:srgbClr val="5284C4"/>
                </a:solidFill>
                <a:latin typeface="Segoe UI"/>
                <a:cs typeface="Segoe UI"/>
              </a:rPr>
              <a:t>ах</a:t>
            </a:r>
            <a:r>
              <a:rPr sz="1800" b="1" dirty="0">
                <a:solidFill>
                  <a:srgbClr val="5284C4"/>
                </a:solidFill>
                <a:latin typeface="Segoe UI"/>
                <a:cs typeface="Segoe UI"/>
              </a:rPr>
              <a:t>,</a:t>
            </a:r>
            <a:r>
              <a:rPr sz="1800" b="1" spc="-75" dirty="0">
                <a:solidFill>
                  <a:srgbClr val="5284C4"/>
                </a:solidFill>
                <a:latin typeface="Segoe UI"/>
                <a:cs typeface="Segoe UI"/>
              </a:rPr>
              <a:t> </a:t>
            </a:r>
            <a:r>
              <a:rPr sz="1800" b="1" spc="-40" dirty="0">
                <a:solidFill>
                  <a:srgbClr val="5284C4"/>
                </a:solidFill>
                <a:latin typeface="Segoe UI"/>
                <a:cs typeface="Segoe UI"/>
              </a:rPr>
              <a:t>2020/2</a:t>
            </a:r>
            <a:r>
              <a:rPr sz="1800" b="1" dirty="0">
                <a:solidFill>
                  <a:srgbClr val="5284C4"/>
                </a:solidFill>
                <a:latin typeface="Segoe UI"/>
                <a:cs typeface="Segoe UI"/>
              </a:rPr>
              <a:t>1</a:t>
            </a:r>
            <a:r>
              <a:rPr sz="1800" b="1" spc="-75" dirty="0">
                <a:solidFill>
                  <a:srgbClr val="5284C4"/>
                </a:solidFill>
                <a:latin typeface="Segoe UI"/>
                <a:cs typeface="Segoe UI"/>
              </a:rPr>
              <a:t> </a:t>
            </a:r>
            <a:r>
              <a:rPr sz="1800" b="1" spc="-40" dirty="0">
                <a:solidFill>
                  <a:srgbClr val="5284C4"/>
                </a:solidFill>
                <a:latin typeface="Segoe UI"/>
                <a:cs typeface="Segoe UI"/>
              </a:rPr>
              <a:t>уч</a:t>
            </a:r>
            <a:r>
              <a:rPr sz="1800" b="1" dirty="0">
                <a:solidFill>
                  <a:srgbClr val="5284C4"/>
                </a:solidFill>
                <a:latin typeface="Segoe UI"/>
                <a:cs typeface="Segoe UI"/>
              </a:rPr>
              <a:t>.</a:t>
            </a:r>
            <a:r>
              <a:rPr sz="1800" b="1" spc="-75" dirty="0">
                <a:solidFill>
                  <a:srgbClr val="5284C4"/>
                </a:solidFill>
                <a:latin typeface="Segoe UI"/>
                <a:cs typeface="Segoe UI"/>
              </a:rPr>
              <a:t> </a:t>
            </a:r>
            <a:r>
              <a:rPr sz="1800" b="1" spc="-65" dirty="0">
                <a:solidFill>
                  <a:srgbClr val="5284C4"/>
                </a:solidFill>
                <a:latin typeface="Segoe UI"/>
                <a:cs typeface="Segoe UI"/>
              </a:rPr>
              <a:t>г</a:t>
            </a:r>
            <a:r>
              <a:rPr sz="1800" b="1" spc="-55" dirty="0">
                <a:solidFill>
                  <a:srgbClr val="5284C4"/>
                </a:solidFill>
                <a:latin typeface="Segoe UI"/>
                <a:cs typeface="Segoe UI"/>
              </a:rPr>
              <a:t>о</a:t>
            </a:r>
            <a:r>
              <a:rPr sz="1800" b="1" dirty="0">
                <a:solidFill>
                  <a:srgbClr val="5284C4"/>
                </a:solidFill>
                <a:latin typeface="Segoe UI"/>
                <a:cs typeface="Segoe UI"/>
              </a:rPr>
              <a:t>д</a:t>
            </a:r>
            <a:endParaRPr sz="1800">
              <a:latin typeface="Segoe UI"/>
              <a:cs typeface="Segoe UI"/>
            </a:endParaRPr>
          </a:p>
          <a:p>
            <a:pPr marL="28575">
              <a:lnSpc>
                <a:spcPct val="100000"/>
              </a:lnSpc>
              <a:spcBef>
                <a:spcPts val="1195"/>
              </a:spcBef>
            </a:pPr>
            <a:r>
              <a:rPr sz="1500" b="1" dirty="0">
                <a:solidFill>
                  <a:srgbClr val="575756"/>
                </a:solidFill>
                <a:latin typeface="Segoe UI"/>
                <a:cs typeface="Segoe UI"/>
              </a:rPr>
              <a:t>Прием в вузы Ни</a:t>
            </a:r>
            <a:r>
              <a:rPr sz="1500" b="1" spc="-25" dirty="0">
                <a:solidFill>
                  <a:srgbClr val="575756"/>
                </a:solidFill>
                <a:latin typeface="Segoe UI"/>
                <a:cs typeface="Segoe UI"/>
              </a:rPr>
              <a:t>ж</a:t>
            </a:r>
            <a:r>
              <a:rPr sz="1500" b="1" dirty="0">
                <a:solidFill>
                  <a:srgbClr val="575756"/>
                </a:solidFill>
                <a:latin typeface="Segoe UI"/>
                <a:cs typeface="Segoe UI"/>
              </a:rPr>
              <a:t>е</a:t>
            </a:r>
            <a:r>
              <a:rPr sz="1500" b="1" spc="-25" dirty="0">
                <a:solidFill>
                  <a:srgbClr val="575756"/>
                </a:solidFill>
                <a:latin typeface="Segoe UI"/>
                <a:cs typeface="Segoe UI"/>
              </a:rPr>
              <a:t>г</a:t>
            </a:r>
            <a:r>
              <a:rPr sz="1500" b="1" dirty="0">
                <a:solidFill>
                  <a:srgbClr val="575756"/>
                </a:solidFill>
                <a:latin typeface="Segoe UI"/>
                <a:cs typeface="Segoe UI"/>
              </a:rPr>
              <a:t>ор</a:t>
            </a:r>
            <a:r>
              <a:rPr sz="1500" b="1" spc="-15" dirty="0">
                <a:solidFill>
                  <a:srgbClr val="575756"/>
                </a:solidFill>
                <a:latin typeface="Segoe UI"/>
                <a:cs typeface="Segoe UI"/>
              </a:rPr>
              <a:t>о</a:t>
            </a:r>
            <a:r>
              <a:rPr sz="1500" b="1" dirty="0">
                <a:solidFill>
                  <a:srgbClr val="575756"/>
                </a:solidFill>
                <a:latin typeface="Segoe UI"/>
                <a:cs typeface="Segoe UI"/>
              </a:rPr>
              <a:t>дс</a:t>
            </a:r>
            <a:r>
              <a:rPr sz="1500" b="1" spc="-25" dirty="0">
                <a:solidFill>
                  <a:srgbClr val="575756"/>
                </a:solidFill>
                <a:latin typeface="Segoe UI"/>
                <a:cs typeface="Segoe UI"/>
              </a:rPr>
              <a:t>к</a:t>
            </a:r>
            <a:r>
              <a:rPr sz="1500" b="1" dirty="0">
                <a:solidFill>
                  <a:srgbClr val="575756"/>
                </a:solidFill>
                <a:latin typeface="Segoe UI"/>
                <a:cs typeface="Segoe UI"/>
              </a:rPr>
              <a:t>ой области</a:t>
            </a:r>
            <a:endParaRPr sz="1500">
              <a:latin typeface="Segoe UI"/>
              <a:cs typeface="Segoe UI"/>
            </a:endParaRPr>
          </a:p>
          <a:p>
            <a:pPr>
              <a:lnSpc>
                <a:spcPct val="100000"/>
              </a:lnSpc>
              <a:spcBef>
                <a:spcPts val="1"/>
              </a:spcBef>
            </a:pPr>
            <a:endParaRPr sz="1750">
              <a:latin typeface="Times New Roman"/>
              <a:cs typeface="Times New Roman"/>
            </a:endParaRPr>
          </a:p>
          <a:p>
            <a:pPr marL="571500">
              <a:lnSpc>
                <a:spcPct val="100000"/>
              </a:lnSpc>
              <a:tabLst>
                <a:tab pos="2094230" algn="l"/>
                <a:tab pos="3695065" algn="l"/>
                <a:tab pos="5147945" algn="l"/>
              </a:tabLst>
            </a:pPr>
            <a:r>
              <a:rPr sz="1800" b="1" spc="-7" baseline="4629" dirty="0">
                <a:solidFill>
                  <a:srgbClr val="575756"/>
                </a:solidFill>
                <a:latin typeface="Segoe UI"/>
                <a:cs typeface="Segoe UI"/>
              </a:rPr>
              <a:t>201</a:t>
            </a:r>
            <a:r>
              <a:rPr sz="1800" b="1" baseline="4629" dirty="0">
                <a:solidFill>
                  <a:srgbClr val="575756"/>
                </a:solidFill>
                <a:latin typeface="Segoe UI"/>
                <a:cs typeface="Segoe UI"/>
              </a:rPr>
              <a:t>7	</a:t>
            </a:r>
            <a:r>
              <a:rPr sz="1800" b="1" spc="-7" baseline="2314" dirty="0">
                <a:solidFill>
                  <a:srgbClr val="575756"/>
                </a:solidFill>
                <a:latin typeface="Segoe UI"/>
                <a:cs typeface="Segoe UI"/>
              </a:rPr>
              <a:t>201</a:t>
            </a:r>
            <a:r>
              <a:rPr sz="1800" b="1" baseline="2314" dirty="0">
                <a:solidFill>
                  <a:srgbClr val="575756"/>
                </a:solidFill>
                <a:latin typeface="Segoe UI"/>
                <a:cs typeface="Segoe UI"/>
              </a:rPr>
              <a:t>8	2019	</a:t>
            </a:r>
            <a:r>
              <a:rPr sz="1200" b="1" spc="-5" dirty="0">
                <a:solidFill>
                  <a:srgbClr val="575756"/>
                </a:solidFill>
                <a:latin typeface="Segoe UI"/>
                <a:cs typeface="Segoe UI"/>
              </a:rPr>
              <a:t>2020</a:t>
            </a:r>
            <a:endParaRPr sz="1200">
              <a:latin typeface="Segoe UI"/>
              <a:cs typeface="Segoe UI"/>
            </a:endParaRPr>
          </a:p>
        </p:txBody>
      </p:sp>
      <p:sp>
        <p:nvSpPr>
          <p:cNvPr id="74" name="object 74"/>
          <p:cNvSpPr txBox="1"/>
          <p:nvPr/>
        </p:nvSpPr>
        <p:spPr>
          <a:xfrm>
            <a:off x="5531098" y="5604212"/>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9853</a:t>
            </a:r>
            <a:endParaRPr sz="900">
              <a:latin typeface="Segoe UI"/>
              <a:cs typeface="Segoe UI"/>
            </a:endParaRPr>
          </a:p>
        </p:txBody>
      </p:sp>
      <p:sp>
        <p:nvSpPr>
          <p:cNvPr id="75" name="object 75"/>
          <p:cNvSpPr txBox="1"/>
          <p:nvPr/>
        </p:nvSpPr>
        <p:spPr>
          <a:xfrm>
            <a:off x="5871940" y="5512201"/>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16 608</a:t>
            </a:r>
            <a:endParaRPr sz="900">
              <a:latin typeface="Segoe UI"/>
              <a:cs typeface="Segoe UI"/>
            </a:endParaRPr>
          </a:p>
        </p:txBody>
      </p:sp>
      <p:sp>
        <p:nvSpPr>
          <p:cNvPr id="76" name="object 76"/>
          <p:cNvSpPr txBox="1"/>
          <p:nvPr/>
        </p:nvSpPr>
        <p:spPr>
          <a:xfrm>
            <a:off x="6233243" y="5515859"/>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26 461</a:t>
            </a:r>
            <a:endParaRPr sz="900">
              <a:latin typeface="Segoe UI"/>
              <a:cs typeface="Segoe UI"/>
            </a:endParaRPr>
          </a:p>
        </p:txBody>
      </p:sp>
      <p:sp>
        <p:nvSpPr>
          <p:cNvPr id="77" name="object 77"/>
          <p:cNvSpPr txBox="1"/>
          <p:nvPr/>
        </p:nvSpPr>
        <p:spPr>
          <a:xfrm>
            <a:off x="864152" y="5584370"/>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8769</a:t>
            </a:r>
            <a:endParaRPr sz="900">
              <a:latin typeface="Segoe UI"/>
              <a:cs typeface="Segoe UI"/>
            </a:endParaRPr>
          </a:p>
        </p:txBody>
      </p:sp>
      <p:sp>
        <p:nvSpPr>
          <p:cNvPr id="78" name="object 78"/>
          <p:cNvSpPr txBox="1"/>
          <p:nvPr/>
        </p:nvSpPr>
        <p:spPr>
          <a:xfrm>
            <a:off x="1204995" y="5496130"/>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11 608</a:t>
            </a:r>
            <a:endParaRPr sz="900">
              <a:latin typeface="Segoe UI"/>
              <a:cs typeface="Segoe UI"/>
            </a:endParaRPr>
          </a:p>
        </p:txBody>
      </p:sp>
      <p:sp>
        <p:nvSpPr>
          <p:cNvPr id="79" name="object 79"/>
          <p:cNvSpPr txBox="1"/>
          <p:nvPr/>
        </p:nvSpPr>
        <p:spPr>
          <a:xfrm>
            <a:off x="1566297" y="5499788"/>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20 377</a:t>
            </a:r>
            <a:endParaRPr sz="900">
              <a:latin typeface="Segoe UI"/>
              <a:cs typeface="Segoe UI"/>
            </a:endParaRPr>
          </a:p>
        </p:txBody>
      </p:sp>
      <p:sp>
        <p:nvSpPr>
          <p:cNvPr id="80" name="object 80"/>
          <p:cNvSpPr txBox="1"/>
          <p:nvPr/>
        </p:nvSpPr>
        <p:spPr>
          <a:xfrm>
            <a:off x="2392898" y="5584530"/>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9213</a:t>
            </a:r>
            <a:endParaRPr sz="900">
              <a:latin typeface="Segoe UI"/>
              <a:cs typeface="Segoe UI"/>
            </a:endParaRPr>
          </a:p>
        </p:txBody>
      </p:sp>
      <p:sp>
        <p:nvSpPr>
          <p:cNvPr id="81" name="object 81"/>
          <p:cNvSpPr txBox="1"/>
          <p:nvPr/>
        </p:nvSpPr>
        <p:spPr>
          <a:xfrm>
            <a:off x="2733398" y="5497090"/>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11 643</a:t>
            </a:r>
            <a:endParaRPr sz="900">
              <a:latin typeface="Segoe UI"/>
              <a:cs typeface="Segoe UI"/>
            </a:endParaRPr>
          </a:p>
        </p:txBody>
      </p:sp>
      <p:sp>
        <p:nvSpPr>
          <p:cNvPr id="82" name="object 82"/>
          <p:cNvSpPr txBox="1"/>
          <p:nvPr/>
        </p:nvSpPr>
        <p:spPr>
          <a:xfrm>
            <a:off x="3095386" y="5500519"/>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20 856</a:t>
            </a:r>
            <a:endParaRPr sz="900">
              <a:latin typeface="Segoe UI"/>
              <a:cs typeface="Segoe UI"/>
            </a:endParaRPr>
          </a:p>
        </p:txBody>
      </p:sp>
      <p:sp>
        <p:nvSpPr>
          <p:cNvPr id="83" name="object 83"/>
          <p:cNvSpPr txBox="1"/>
          <p:nvPr/>
        </p:nvSpPr>
        <p:spPr>
          <a:xfrm>
            <a:off x="1848416" y="6224540"/>
            <a:ext cx="57594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Бюджет</a:t>
            </a:r>
            <a:endParaRPr sz="1200">
              <a:latin typeface="Segoe UI"/>
              <a:cs typeface="Segoe UI"/>
            </a:endParaRPr>
          </a:p>
        </p:txBody>
      </p:sp>
      <p:sp>
        <p:nvSpPr>
          <p:cNvPr id="84" name="object 84"/>
          <p:cNvSpPr txBox="1"/>
          <p:nvPr/>
        </p:nvSpPr>
        <p:spPr>
          <a:xfrm>
            <a:off x="3332359" y="6226565"/>
            <a:ext cx="63055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Платные</a:t>
            </a:r>
            <a:endParaRPr sz="1200">
              <a:latin typeface="Segoe UI"/>
              <a:cs typeface="Segoe UI"/>
            </a:endParaRPr>
          </a:p>
        </p:txBody>
      </p:sp>
      <p:sp>
        <p:nvSpPr>
          <p:cNvPr id="85" name="object 85"/>
          <p:cNvSpPr txBox="1"/>
          <p:nvPr/>
        </p:nvSpPr>
        <p:spPr>
          <a:xfrm>
            <a:off x="5012100" y="6227952"/>
            <a:ext cx="41084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Всего</a:t>
            </a:r>
            <a:endParaRPr sz="1200">
              <a:latin typeface="Segoe UI"/>
              <a:cs typeface="Segoe UI"/>
            </a:endParaRPr>
          </a:p>
        </p:txBody>
      </p:sp>
      <p:sp>
        <p:nvSpPr>
          <p:cNvPr id="86" name="object 86"/>
          <p:cNvSpPr txBox="1"/>
          <p:nvPr/>
        </p:nvSpPr>
        <p:spPr>
          <a:xfrm>
            <a:off x="3945481" y="5593370"/>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9301</a:t>
            </a:r>
            <a:endParaRPr sz="900">
              <a:latin typeface="Segoe UI"/>
              <a:cs typeface="Segoe UI"/>
            </a:endParaRPr>
          </a:p>
        </p:txBody>
      </p:sp>
      <p:sp>
        <p:nvSpPr>
          <p:cNvPr id="87" name="object 87"/>
          <p:cNvSpPr txBox="1"/>
          <p:nvPr/>
        </p:nvSpPr>
        <p:spPr>
          <a:xfrm>
            <a:off x="4648655" y="5511532"/>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21 836</a:t>
            </a:r>
            <a:endParaRPr sz="900">
              <a:latin typeface="Segoe UI"/>
              <a:cs typeface="Segoe UI"/>
            </a:endParaRPr>
          </a:p>
        </p:txBody>
      </p:sp>
      <p:sp>
        <p:nvSpPr>
          <p:cNvPr id="88" name="object 88"/>
          <p:cNvSpPr txBox="1"/>
          <p:nvPr/>
        </p:nvSpPr>
        <p:spPr>
          <a:xfrm>
            <a:off x="4286117" y="5513481"/>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12 535</a:t>
            </a:r>
            <a:endParaRPr sz="900">
              <a:latin typeface="Segoe UI"/>
              <a:cs typeface="Segoe UI"/>
            </a:endParaRPr>
          </a:p>
        </p:txBody>
      </p:sp>
      <p:sp>
        <p:nvSpPr>
          <p:cNvPr id="89" name="object 89"/>
          <p:cNvSpPr txBox="1"/>
          <p:nvPr/>
        </p:nvSpPr>
        <p:spPr>
          <a:xfrm>
            <a:off x="7879455" y="3121477"/>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73 171</a:t>
            </a:r>
            <a:endParaRPr sz="900">
              <a:latin typeface="Segoe UI"/>
              <a:cs typeface="Segoe UI"/>
            </a:endParaRPr>
          </a:p>
        </p:txBody>
      </p:sp>
      <p:sp>
        <p:nvSpPr>
          <p:cNvPr id="90" name="object 90"/>
          <p:cNvSpPr txBox="1"/>
          <p:nvPr/>
        </p:nvSpPr>
        <p:spPr>
          <a:xfrm>
            <a:off x="6959642" y="3114487"/>
            <a:ext cx="357505"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76 676</a:t>
            </a:r>
            <a:endParaRPr sz="900">
              <a:latin typeface="Segoe UI"/>
              <a:cs typeface="Segoe UI"/>
            </a:endParaRPr>
          </a:p>
          <a:p>
            <a:pPr marL="12700">
              <a:lnSpc>
                <a:spcPct val="100000"/>
              </a:lnSpc>
              <a:spcBef>
                <a:spcPts val="630"/>
              </a:spcBef>
            </a:pPr>
            <a:r>
              <a:rPr sz="900" b="1" dirty="0">
                <a:solidFill>
                  <a:srgbClr val="FFFFFF"/>
                </a:solidFill>
                <a:latin typeface="Segoe UI"/>
                <a:cs typeface="Segoe UI"/>
              </a:rPr>
              <a:t>73 508</a:t>
            </a:r>
            <a:endParaRPr sz="900">
              <a:latin typeface="Segoe UI"/>
              <a:cs typeface="Segoe UI"/>
            </a:endParaRPr>
          </a:p>
        </p:txBody>
      </p:sp>
      <p:sp>
        <p:nvSpPr>
          <p:cNvPr id="91" name="object 91"/>
          <p:cNvSpPr txBox="1"/>
          <p:nvPr/>
        </p:nvSpPr>
        <p:spPr>
          <a:xfrm>
            <a:off x="7509525" y="3114487"/>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72 495</a:t>
            </a:r>
            <a:endParaRPr sz="900">
              <a:latin typeface="Segoe UI"/>
              <a:cs typeface="Segoe UI"/>
            </a:endParaRPr>
          </a:p>
        </p:txBody>
      </p:sp>
      <p:sp>
        <p:nvSpPr>
          <p:cNvPr id="92" name="object 92"/>
          <p:cNvSpPr/>
          <p:nvPr/>
        </p:nvSpPr>
        <p:spPr>
          <a:xfrm>
            <a:off x="9436874" y="2486494"/>
            <a:ext cx="257810" cy="890269"/>
          </a:xfrm>
          <a:custGeom>
            <a:avLst/>
            <a:gdLst/>
            <a:ahLst/>
            <a:cxnLst/>
            <a:rect l="l" t="t" r="r" b="b"/>
            <a:pathLst>
              <a:path w="257809" h="890270">
                <a:moveTo>
                  <a:pt x="0" y="889800"/>
                </a:moveTo>
                <a:lnTo>
                  <a:pt x="257352" y="889800"/>
                </a:lnTo>
                <a:lnTo>
                  <a:pt x="257352" y="0"/>
                </a:lnTo>
                <a:lnTo>
                  <a:pt x="0" y="0"/>
                </a:lnTo>
                <a:lnTo>
                  <a:pt x="0" y="889800"/>
                </a:lnTo>
                <a:close/>
              </a:path>
            </a:pathLst>
          </a:custGeom>
          <a:solidFill>
            <a:srgbClr val="F49B58"/>
          </a:solidFill>
        </p:spPr>
        <p:txBody>
          <a:bodyPr wrap="square" lIns="0" tIns="0" rIns="0" bIns="0" rtlCol="0"/>
          <a:lstStyle/>
          <a:p>
            <a:endParaRPr/>
          </a:p>
        </p:txBody>
      </p:sp>
      <p:sp>
        <p:nvSpPr>
          <p:cNvPr id="93" name="object 93"/>
          <p:cNvSpPr txBox="1"/>
          <p:nvPr/>
        </p:nvSpPr>
        <p:spPr>
          <a:xfrm>
            <a:off x="9499499" y="2966243"/>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10 277</a:t>
            </a:r>
            <a:endParaRPr sz="900">
              <a:latin typeface="Segoe UI"/>
              <a:cs typeface="Segoe UI"/>
            </a:endParaRPr>
          </a:p>
        </p:txBody>
      </p:sp>
      <p:sp>
        <p:nvSpPr>
          <p:cNvPr id="94" name="object 94"/>
          <p:cNvSpPr/>
          <p:nvPr/>
        </p:nvSpPr>
        <p:spPr>
          <a:xfrm>
            <a:off x="8476233" y="2565361"/>
            <a:ext cx="257810" cy="989330"/>
          </a:xfrm>
          <a:custGeom>
            <a:avLst/>
            <a:gdLst/>
            <a:ahLst/>
            <a:cxnLst/>
            <a:rect l="l" t="t" r="r" b="b"/>
            <a:pathLst>
              <a:path w="257809" h="989329">
                <a:moveTo>
                  <a:pt x="0" y="988783"/>
                </a:moveTo>
                <a:lnTo>
                  <a:pt x="257378" y="988783"/>
                </a:lnTo>
                <a:lnTo>
                  <a:pt x="257378" y="0"/>
                </a:lnTo>
                <a:lnTo>
                  <a:pt x="0" y="0"/>
                </a:lnTo>
                <a:lnTo>
                  <a:pt x="0" y="988783"/>
                </a:lnTo>
                <a:close/>
              </a:path>
            </a:pathLst>
          </a:custGeom>
          <a:solidFill>
            <a:srgbClr val="F49B58"/>
          </a:solidFill>
        </p:spPr>
        <p:txBody>
          <a:bodyPr wrap="square" lIns="0" tIns="0" rIns="0" bIns="0" rtlCol="0"/>
          <a:lstStyle/>
          <a:p>
            <a:endParaRPr/>
          </a:p>
        </p:txBody>
      </p:sp>
      <p:sp>
        <p:nvSpPr>
          <p:cNvPr id="95" name="object 95"/>
          <p:cNvSpPr txBox="1"/>
          <p:nvPr/>
        </p:nvSpPr>
        <p:spPr>
          <a:xfrm>
            <a:off x="8538875" y="3144086"/>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10 371</a:t>
            </a:r>
            <a:endParaRPr sz="900">
              <a:latin typeface="Segoe UI"/>
              <a:cs typeface="Segoe UI"/>
            </a:endParaRPr>
          </a:p>
        </p:txBody>
      </p:sp>
      <p:sp>
        <p:nvSpPr>
          <p:cNvPr id="96" name="object 96"/>
          <p:cNvSpPr/>
          <p:nvPr/>
        </p:nvSpPr>
        <p:spPr>
          <a:xfrm>
            <a:off x="8809063" y="2468130"/>
            <a:ext cx="257810" cy="1095375"/>
          </a:xfrm>
          <a:custGeom>
            <a:avLst/>
            <a:gdLst/>
            <a:ahLst/>
            <a:cxnLst/>
            <a:rect l="l" t="t" r="r" b="b"/>
            <a:pathLst>
              <a:path w="257809" h="1095375">
                <a:moveTo>
                  <a:pt x="0" y="1095006"/>
                </a:moveTo>
                <a:lnTo>
                  <a:pt x="257352" y="1095006"/>
                </a:lnTo>
                <a:lnTo>
                  <a:pt x="257352" y="0"/>
                </a:lnTo>
                <a:lnTo>
                  <a:pt x="0" y="0"/>
                </a:lnTo>
                <a:lnTo>
                  <a:pt x="0" y="1095006"/>
                </a:lnTo>
                <a:close/>
              </a:path>
            </a:pathLst>
          </a:custGeom>
          <a:solidFill>
            <a:srgbClr val="F49B58"/>
          </a:solidFill>
        </p:spPr>
        <p:txBody>
          <a:bodyPr wrap="square" lIns="0" tIns="0" rIns="0" bIns="0" rtlCol="0"/>
          <a:lstStyle/>
          <a:p>
            <a:endParaRPr/>
          </a:p>
        </p:txBody>
      </p:sp>
      <p:sp>
        <p:nvSpPr>
          <p:cNvPr id="97" name="object 97"/>
          <p:cNvSpPr txBox="1"/>
          <p:nvPr/>
        </p:nvSpPr>
        <p:spPr>
          <a:xfrm>
            <a:off x="8871712" y="3153086"/>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11 021</a:t>
            </a:r>
            <a:endParaRPr sz="900">
              <a:latin typeface="Segoe UI"/>
              <a:cs typeface="Segoe UI"/>
            </a:endParaRPr>
          </a:p>
        </p:txBody>
      </p:sp>
      <p:sp>
        <p:nvSpPr>
          <p:cNvPr id="98" name="object 98"/>
          <p:cNvSpPr/>
          <p:nvPr/>
        </p:nvSpPr>
        <p:spPr>
          <a:xfrm>
            <a:off x="9123616" y="2525750"/>
            <a:ext cx="257810" cy="1028700"/>
          </a:xfrm>
          <a:custGeom>
            <a:avLst/>
            <a:gdLst/>
            <a:ahLst/>
            <a:cxnLst/>
            <a:rect l="l" t="t" r="r" b="b"/>
            <a:pathLst>
              <a:path w="257809" h="1028700">
                <a:moveTo>
                  <a:pt x="0" y="1028395"/>
                </a:moveTo>
                <a:lnTo>
                  <a:pt x="257352" y="1028395"/>
                </a:lnTo>
                <a:lnTo>
                  <a:pt x="257352" y="0"/>
                </a:lnTo>
                <a:lnTo>
                  <a:pt x="0" y="0"/>
                </a:lnTo>
                <a:lnTo>
                  <a:pt x="0" y="1028395"/>
                </a:lnTo>
                <a:close/>
              </a:path>
            </a:pathLst>
          </a:custGeom>
          <a:solidFill>
            <a:srgbClr val="F49B58"/>
          </a:solidFill>
        </p:spPr>
        <p:txBody>
          <a:bodyPr wrap="square" lIns="0" tIns="0" rIns="0" bIns="0" rtlCol="0"/>
          <a:lstStyle/>
          <a:p>
            <a:endParaRPr/>
          </a:p>
        </p:txBody>
      </p:sp>
      <p:sp>
        <p:nvSpPr>
          <p:cNvPr id="99" name="object 99"/>
          <p:cNvSpPr txBox="1"/>
          <p:nvPr/>
        </p:nvSpPr>
        <p:spPr>
          <a:xfrm>
            <a:off x="9186231" y="3144086"/>
            <a:ext cx="139700" cy="38608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10 680</a:t>
            </a:r>
            <a:endParaRPr sz="900">
              <a:latin typeface="Segoe UI"/>
              <a:cs typeface="Segoe UI"/>
            </a:endParaRPr>
          </a:p>
        </p:txBody>
      </p:sp>
      <p:sp>
        <p:nvSpPr>
          <p:cNvPr id="100" name="object 100"/>
          <p:cNvSpPr/>
          <p:nvPr/>
        </p:nvSpPr>
        <p:spPr>
          <a:xfrm>
            <a:off x="9192432" y="1582305"/>
            <a:ext cx="549114" cy="558339"/>
          </a:xfrm>
          <a:prstGeom prst="rect">
            <a:avLst/>
          </a:prstGeom>
          <a:blipFill>
            <a:blip r:embed="rId3" cstate="print"/>
            <a:stretch>
              <a:fillRect/>
            </a:stretch>
          </a:blipFill>
        </p:spPr>
        <p:txBody>
          <a:bodyPr wrap="square" lIns="0" tIns="0" rIns="0" bIns="0" rtlCol="0"/>
          <a:lstStyle/>
          <a:p>
            <a:endParaRPr/>
          </a:p>
        </p:txBody>
      </p:sp>
      <p:sp>
        <p:nvSpPr>
          <p:cNvPr id="101" name="object 101"/>
          <p:cNvSpPr txBox="1"/>
          <p:nvPr/>
        </p:nvSpPr>
        <p:spPr>
          <a:xfrm>
            <a:off x="6664725" y="935973"/>
            <a:ext cx="3157220" cy="3455035"/>
          </a:xfrm>
          <a:prstGeom prst="rect">
            <a:avLst/>
          </a:prstGeom>
        </p:spPr>
        <p:txBody>
          <a:bodyPr vert="horz" wrap="square" lIns="0" tIns="0" rIns="0" bIns="0" rtlCol="0">
            <a:spAutoFit/>
          </a:bodyPr>
          <a:lstStyle/>
          <a:p>
            <a:pPr marL="814705" marR="5080" indent="-802640" algn="r">
              <a:lnSpc>
                <a:spcPts val="1700"/>
              </a:lnSpc>
            </a:pPr>
            <a:r>
              <a:rPr sz="1500" b="1" dirty="0">
                <a:solidFill>
                  <a:srgbClr val="575756"/>
                </a:solidFill>
                <a:latin typeface="Segoe UI"/>
                <a:cs typeface="Segoe UI"/>
              </a:rPr>
              <a:t>Динамика</a:t>
            </a:r>
            <a:r>
              <a:rPr sz="1500" b="1" spc="-15" dirty="0">
                <a:solidFill>
                  <a:srgbClr val="575756"/>
                </a:solidFill>
                <a:latin typeface="Segoe UI"/>
                <a:cs typeface="Segoe UI"/>
              </a:rPr>
              <a:t> </a:t>
            </a:r>
            <a:r>
              <a:rPr sz="1500" b="1" spc="-25" dirty="0">
                <a:solidFill>
                  <a:srgbClr val="575756"/>
                </a:solidFill>
                <a:latin typeface="Segoe UI"/>
                <a:cs typeface="Segoe UI"/>
              </a:rPr>
              <a:t>к</a:t>
            </a:r>
            <a:r>
              <a:rPr sz="1500" b="1" dirty="0">
                <a:solidFill>
                  <a:srgbClr val="575756"/>
                </a:solidFill>
                <a:latin typeface="Segoe UI"/>
                <a:cs typeface="Segoe UI"/>
              </a:rPr>
              <a:t>онтин</a:t>
            </a:r>
            <a:r>
              <a:rPr sz="1500" b="1" spc="-25" dirty="0">
                <a:solidFill>
                  <a:srgbClr val="575756"/>
                </a:solidFill>
                <a:latin typeface="Segoe UI"/>
                <a:cs typeface="Segoe UI"/>
              </a:rPr>
              <a:t>г</a:t>
            </a:r>
            <a:r>
              <a:rPr sz="1500" b="1" dirty="0">
                <a:solidFill>
                  <a:srgbClr val="575756"/>
                </a:solidFill>
                <a:latin typeface="Segoe UI"/>
                <a:cs typeface="Segoe UI"/>
              </a:rPr>
              <a:t>ента</a:t>
            </a:r>
            <a:r>
              <a:rPr sz="1500" b="1" spc="-20" dirty="0">
                <a:solidFill>
                  <a:srgbClr val="575756"/>
                </a:solidFill>
                <a:latin typeface="Segoe UI"/>
                <a:cs typeface="Segoe UI"/>
              </a:rPr>
              <a:t> </a:t>
            </a:r>
            <a:r>
              <a:rPr sz="1500" b="1" dirty="0">
                <a:solidFill>
                  <a:srgbClr val="575756"/>
                </a:solidFill>
                <a:latin typeface="Segoe UI"/>
                <a:cs typeface="Segoe UI"/>
              </a:rPr>
              <a:t>с</a:t>
            </a:r>
            <a:r>
              <a:rPr sz="1500" b="1" spc="20" dirty="0">
                <a:solidFill>
                  <a:srgbClr val="575756"/>
                </a:solidFill>
                <a:latin typeface="Segoe UI"/>
                <a:cs typeface="Segoe UI"/>
              </a:rPr>
              <a:t>т</a:t>
            </a:r>
            <a:r>
              <a:rPr sz="1500" b="1" spc="-65" dirty="0">
                <a:solidFill>
                  <a:srgbClr val="575756"/>
                </a:solidFill>
                <a:latin typeface="Segoe UI"/>
                <a:cs typeface="Segoe UI"/>
              </a:rPr>
              <a:t>у</a:t>
            </a:r>
            <a:r>
              <a:rPr sz="1500" b="1" dirty="0">
                <a:solidFill>
                  <a:srgbClr val="575756"/>
                </a:solidFill>
                <a:latin typeface="Segoe UI"/>
                <a:cs typeface="Segoe UI"/>
              </a:rPr>
              <a:t>ден</a:t>
            </a:r>
            <a:r>
              <a:rPr sz="1500" b="1" spc="-25" dirty="0">
                <a:solidFill>
                  <a:srgbClr val="575756"/>
                </a:solidFill>
                <a:latin typeface="Segoe UI"/>
                <a:cs typeface="Segoe UI"/>
              </a:rPr>
              <a:t>т</a:t>
            </a:r>
            <a:r>
              <a:rPr sz="1500" b="1" dirty="0">
                <a:solidFill>
                  <a:srgbClr val="575756"/>
                </a:solidFill>
                <a:latin typeface="Segoe UI"/>
                <a:cs typeface="Segoe UI"/>
              </a:rPr>
              <a:t>ов в </a:t>
            </a:r>
            <a:r>
              <a:rPr sz="1500" b="1" spc="-25" dirty="0">
                <a:solidFill>
                  <a:srgbClr val="575756"/>
                </a:solidFill>
                <a:latin typeface="Segoe UI"/>
                <a:cs typeface="Segoe UI"/>
              </a:rPr>
              <a:t>г</a:t>
            </a:r>
            <a:r>
              <a:rPr sz="1500" b="1" dirty="0">
                <a:solidFill>
                  <a:srgbClr val="575756"/>
                </a:solidFill>
                <a:latin typeface="Segoe UI"/>
                <a:cs typeface="Segoe UI"/>
              </a:rPr>
              <a:t>ос</a:t>
            </a:r>
            <a:r>
              <a:rPr sz="1500" b="1" spc="-65" dirty="0">
                <a:solidFill>
                  <a:srgbClr val="575756"/>
                </a:solidFill>
                <a:latin typeface="Segoe UI"/>
                <a:cs typeface="Segoe UI"/>
              </a:rPr>
              <a:t>у</a:t>
            </a:r>
            <a:r>
              <a:rPr sz="1500" b="1" dirty="0">
                <a:solidFill>
                  <a:srgbClr val="575756"/>
                </a:solidFill>
                <a:latin typeface="Segoe UI"/>
                <a:cs typeface="Segoe UI"/>
              </a:rPr>
              <a:t>дарственных вузах по уровням прог</a:t>
            </a:r>
            <a:r>
              <a:rPr sz="1500" b="1" spc="-15" dirty="0">
                <a:solidFill>
                  <a:srgbClr val="575756"/>
                </a:solidFill>
                <a:latin typeface="Segoe UI"/>
                <a:cs typeface="Segoe UI"/>
              </a:rPr>
              <a:t>р</a:t>
            </a:r>
            <a:r>
              <a:rPr sz="1500" b="1" dirty="0">
                <a:solidFill>
                  <a:srgbClr val="575756"/>
                </a:solidFill>
                <a:latin typeface="Segoe UI"/>
                <a:cs typeface="Segoe UI"/>
              </a:rPr>
              <a:t>амм</a:t>
            </a:r>
            <a:endParaRPr sz="1500" dirty="0">
              <a:latin typeface="Segoe UI"/>
              <a:cs typeface="Segoe UI"/>
            </a:endParaRPr>
          </a:p>
          <a:p>
            <a:pPr>
              <a:lnSpc>
                <a:spcPct val="100000"/>
              </a:lnSpc>
            </a:pPr>
            <a:endParaRPr sz="1000" dirty="0">
              <a:latin typeface="Times New Roman"/>
              <a:cs typeface="Times New Roman"/>
            </a:endParaRPr>
          </a:p>
          <a:p>
            <a:pPr>
              <a:lnSpc>
                <a:spcPct val="100000"/>
              </a:lnSpc>
              <a:spcBef>
                <a:spcPts val="26"/>
              </a:spcBef>
            </a:pPr>
            <a:endParaRPr sz="1050" dirty="0">
              <a:latin typeface="Times New Roman"/>
              <a:cs typeface="Times New Roman"/>
            </a:endParaRPr>
          </a:p>
          <a:p>
            <a:pPr marL="2544445">
              <a:lnSpc>
                <a:spcPts val="1000"/>
              </a:lnSpc>
            </a:pPr>
            <a:endParaRPr sz="1050" dirty="0">
              <a:latin typeface="Times New Roman"/>
              <a:cs typeface="Times New Roman"/>
            </a:endParaRPr>
          </a:p>
          <a:p>
            <a:pPr>
              <a:lnSpc>
                <a:spcPct val="100000"/>
              </a:lnSpc>
            </a:pPr>
            <a:endParaRPr sz="1500" dirty="0">
              <a:latin typeface="Times New Roman"/>
              <a:cs typeface="Times New Roman"/>
            </a:endParaRPr>
          </a:p>
          <a:p>
            <a:pPr>
              <a:lnSpc>
                <a:spcPct val="100000"/>
              </a:lnSpc>
            </a:pPr>
            <a:endParaRPr sz="1500" dirty="0">
              <a:latin typeface="Times New Roman"/>
              <a:cs typeface="Times New Roman"/>
            </a:endParaRPr>
          </a:p>
          <a:p>
            <a:pPr>
              <a:lnSpc>
                <a:spcPct val="100000"/>
              </a:lnSpc>
            </a:pPr>
            <a:endParaRPr sz="1500" dirty="0">
              <a:latin typeface="Times New Roman"/>
              <a:cs typeface="Times New Roman"/>
            </a:endParaRPr>
          </a:p>
          <a:p>
            <a:pPr>
              <a:lnSpc>
                <a:spcPct val="100000"/>
              </a:lnSpc>
            </a:pPr>
            <a:endParaRPr sz="1500" dirty="0">
              <a:latin typeface="Times New Roman"/>
              <a:cs typeface="Times New Roman"/>
            </a:endParaRPr>
          </a:p>
          <a:p>
            <a:pPr>
              <a:lnSpc>
                <a:spcPct val="100000"/>
              </a:lnSpc>
            </a:pPr>
            <a:endParaRPr sz="1500" dirty="0">
              <a:latin typeface="Times New Roman"/>
              <a:cs typeface="Times New Roman"/>
            </a:endParaRPr>
          </a:p>
          <a:p>
            <a:pPr>
              <a:lnSpc>
                <a:spcPct val="100000"/>
              </a:lnSpc>
            </a:pPr>
            <a:endParaRPr sz="1500" dirty="0">
              <a:latin typeface="Times New Roman"/>
              <a:cs typeface="Times New Roman"/>
            </a:endParaRPr>
          </a:p>
          <a:p>
            <a:pPr>
              <a:lnSpc>
                <a:spcPct val="100000"/>
              </a:lnSpc>
              <a:spcBef>
                <a:spcPts val="9"/>
              </a:spcBef>
            </a:pPr>
            <a:endParaRPr sz="1200" dirty="0">
              <a:latin typeface="Times New Roman"/>
              <a:cs typeface="Times New Roman"/>
            </a:endParaRPr>
          </a:p>
          <a:p>
            <a:pPr marL="41910" algn="ctr">
              <a:lnSpc>
                <a:spcPct val="100000"/>
              </a:lnSpc>
              <a:tabLst>
                <a:tab pos="1699895" algn="l"/>
              </a:tabLst>
            </a:pPr>
            <a:r>
              <a:rPr sz="1000" spc="-40" dirty="0">
                <a:solidFill>
                  <a:srgbClr val="575756"/>
                </a:solidFill>
                <a:latin typeface="Segoe UI"/>
                <a:cs typeface="Segoe UI"/>
              </a:rPr>
              <a:t>201</a:t>
            </a:r>
            <a:r>
              <a:rPr sz="1000" dirty="0">
                <a:solidFill>
                  <a:srgbClr val="575756"/>
                </a:solidFill>
                <a:latin typeface="Segoe UI"/>
                <a:cs typeface="Segoe UI"/>
              </a:rPr>
              <a:t>7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8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a:t>
            </a:r>
            <a:r>
              <a:rPr sz="1000" dirty="0">
                <a:solidFill>
                  <a:srgbClr val="575756"/>
                </a:solidFill>
                <a:latin typeface="Segoe UI"/>
                <a:cs typeface="Segoe UI"/>
              </a:rPr>
              <a:t>0	</a:t>
            </a:r>
            <a:r>
              <a:rPr sz="1000" spc="-40" dirty="0">
                <a:solidFill>
                  <a:srgbClr val="575756"/>
                </a:solidFill>
                <a:latin typeface="Segoe UI"/>
                <a:cs typeface="Segoe UI"/>
              </a:rPr>
              <a:t>201</a:t>
            </a:r>
            <a:r>
              <a:rPr sz="1000" dirty="0">
                <a:solidFill>
                  <a:srgbClr val="575756"/>
                </a:solidFill>
                <a:latin typeface="Segoe UI"/>
                <a:cs typeface="Segoe UI"/>
              </a:rPr>
              <a:t>7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8 </a:t>
            </a:r>
            <a:r>
              <a:rPr sz="1000" spc="110" dirty="0">
                <a:solidFill>
                  <a:srgbClr val="575756"/>
                </a:solidFill>
                <a:latin typeface="Segoe UI"/>
                <a:cs typeface="Segoe UI"/>
              </a:rPr>
              <a:t> </a:t>
            </a:r>
            <a:r>
              <a:rPr sz="1000" spc="-40" dirty="0">
                <a:solidFill>
                  <a:srgbClr val="575756"/>
                </a:solidFill>
                <a:latin typeface="Segoe UI"/>
                <a:cs typeface="Segoe UI"/>
              </a:rPr>
              <a:t>201</a:t>
            </a:r>
            <a:r>
              <a:rPr sz="1000" dirty="0">
                <a:solidFill>
                  <a:srgbClr val="575756"/>
                </a:solidFill>
                <a:latin typeface="Segoe UI"/>
                <a:cs typeface="Segoe UI"/>
              </a:rPr>
              <a:t>9 </a:t>
            </a:r>
            <a:r>
              <a:rPr sz="1000" spc="110" dirty="0">
                <a:solidFill>
                  <a:srgbClr val="575756"/>
                </a:solidFill>
                <a:latin typeface="Segoe UI"/>
                <a:cs typeface="Segoe UI"/>
              </a:rPr>
              <a:t> </a:t>
            </a:r>
            <a:r>
              <a:rPr sz="1000" spc="-40" dirty="0">
                <a:solidFill>
                  <a:srgbClr val="575756"/>
                </a:solidFill>
                <a:latin typeface="Segoe UI"/>
                <a:cs typeface="Segoe UI"/>
              </a:rPr>
              <a:t>2020</a:t>
            </a:r>
            <a:endParaRPr sz="1000" dirty="0">
              <a:latin typeface="Segoe UI"/>
              <a:cs typeface="Segoe UI"/>
            </a:endParaRPr>
          </a:p>
          <a:p>
            <a:pPr>
              <a:lnSpc>
                <a:spcPct val="100000"/>
              </a:lnSpc>
              <a:spcBef>
                <a:spcPts val="47"/>
              </a:spcBef>
            </a:pPr>
            <a:endParaRPr sz="750" dirty="0">
              <a:latin typeface="Times New Roman"/>
              <a:cs typeface="Times New Roman"/>
            </a:endParaRPr>
          </a:p>
          <a:p>
            <a:pPr marL="147955" algn="ctr">
              <a:lnSpc>
                <a:spcPct val="100000"/>
              </a:lnSpc>
              <a:tabLst>
                <a:tab pos="1836420" algn="l"/>
              </a:tabLst>
            </a:pPr>
            <a:r>
              <a:rPr sz="1200" dirty="0">
                <a:solidFill>
                  <a:srgbClr val="575756"/>
                </a:solidFill>
                <a:latin typeface="Segoe UI"/>
                <a:cs typeface="Segoe UI"/>
              </a:rPr>
              <a:t>Бакалавриат	Магистратура</a:t>
            </a:r>
            <a:endParaRPr sz="1200" dirty="0">
              <a:latin typeface="Segoe UI"/>
              <a:cs typeface="Segoe UI"/>
            </a:endParaRPr>
          </a:p>
        </p:txBody>
      </p:sp>
      <p:sp>
        <p:nvSpPr>
          <p:cNvPr id="102" name="object 102"/>
          <p:cNvSpPr/>
          <p:nvPr/>
        </p:nvSpPr>
        <p:spPr>
          <a:xfrm>
            <a:off x="7388111" y="4200207"/>
            <a:ext cx="1758314" cy="2345055"/>
          </a:xfrm>
          <a:custGeom>
            <a:avLst/>
            <a:gdLst/>
            <a:ahLst/>
            <a:cxnLst/>
            <a:rect l="l" t="t" r="r" b="b"/>
            <a:pathLst>
              <a:path w="1758315" h="2345054">
                <a:moveTo>
                  <a:pt x="0" y="2344826"/>
                </a:moveTo>
                <a:lnTo>
                  <a:pt x="1757857" y="2344826"/>
                </a:lnTo>
                <a:lnTo>
                  <a:pt x="1757857" y="0"/>
                </a:lnTo>
                <a:lnTo>
                  <a:pt x="0" y="0"/>
                </a:lnTo>
                <a:lnTo>
                  <a:pt x="0" y="2344826"/>
                </a:lnTo>
                <a:close/>
              </a:path>
            </a:pathLst>
          </a:custGeom>
          <a:solidFill>
            <a:srgbClr val="D4EDFC"/>
          </a:solidFill>
        </p:spPr>
        <p:txBody>
          <a:bodyPr wrap="square" lIns="0" tIns="0" rIns="0" bIns="0" rtlCol="0"/>
          <a:lstStyle/>
          <a:p>
            <a:endParaRPr/>
          </a:p>
        </p:txBody>
      </p:sp>
      <p:sp>
        <p:nvSpPr>
          <p:cNvPr id="103" name="object 103"/>
          <p:cNvSpPr/>
          <p:nvPr/>
        </p:nvSpPr>
        <p:spPr>
          <a:xfrm>
            <a:off x="8674468" y="5033429"/>
            <a:ext cx="262255" cy="1202690"/>
          </a:xfrm>
          <a:custGeom>
            <a:avLst/>
            <a:gdLst/>
            <a:ahLst/>
            <a:cxnLst/>
            <a:rect l="l" t="t" r="r" b="b"/>
            <a:pathLst>
              <a:path w="262254" h="1202689">
                <a:moveTo>
                  <a:pt x="0" y="1202334"/>
                </a:moveTo>
                <a:lnTo>
                  <a:pt x="261810" y="1202334"/>
                </a:lnTo>
                <a:lnTo>
                  <a:pt x="261810" y="0"/>
                </a:lnTo>
                <a:lnTo>
                  <a:pt x="0" y="0"/>
                </a:lnTo>
                <a:lnTo>
                  <a:pt x="0" y="1202334"/>
                </a:lnTo>
                <a:close/>
              </a:path>
            </a:pathLst>
          </a:custGeom>
          <a:solidFill>
            <a:srgbClr val="5BC5F2"/>
          </a:solidFill>
        </p:spPr>
        <p:txBody>
          <a:bodyPr wrap="square" lIns="0" tIns="0" rIns="0" bIns="0" rtlCol="0"/>
          <a:lstStyle/>
          <a:p>
            <a:endParaRPr/>
          </a:p>
        </p:txBody>
      </p:sp>
      <p:sp>
        <p:nvSpPr>
          <p:cNvPr id="104" name="object 104"/>
          <p:cNvSpPr txBox="1"/>
          <p:nvPr/>
        </p:nvSpPr>
        <p:spPr>
          <a:xfrm>
            <a:off x="8722336" y="5933009"/>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9977</a:t>
            </a:r>
            <a:endParaRPr sz="900">
              <a:latin typeface="Segoe UI"/>
              <a:cs typeface="Segoe UI"/>
            </a:endParaRPr>
          </a:p>
        </p:txBody>
      </p:sp>
      <p:sp>
        <p:nvSpPr>
          <p:cNvPr id="105" name="object 105"/>
          <p:cNvSpPr/>
          <p:nvPr/>
        </p:nvSpPr>
        <p:spPr>
          <a:xfrm>
            <a:off x="7679334" y="5336451"/>
            <a:ext cx="262255" cy="911225"/>
          </a:xfrm>
          <a:custGeom>
            <a:avLst/>
            <a:gdLst/>
            <a:ahLst/>
            <a:cxnLst/>
            <a:rect l="l" t="t" r="r" b="b"/>
            <a:pathLst>
              <a:path w="262254" h="911225">
                <a:moveTo>
                  <a:pt x="0" y="910640"/>
                </a:moveTo>
                <a:lnTo>
                  <a:pt x="261810" y="910640"/>
                </a:lnTo>
                <a:lnTo>
                  <a:pt x="261810" y="0"/>
                </a:lnTo>
                <a:lnTo>
                  <a:pt x="0" y="0"/>
                </a:lnTo>
                <a:lnTo>
                  <a:pt x="0" y="910640"/>
                </a:lnTo>
                <a:close/>
              </a:path>
            </a:pathLst>
          </a:custGeom>
          <a:solidFill>
            <a:srgbClr val="5BC5F2"/>
          </a:solidFill>
        </p:spPr>
        <p:txBody>
          <a:bodyPr wrap="square" lIns="0" tIns="0" rIns="0" bIns="0" rtlCol="0"/>
          <a:lstStyle/>
          <a:p>
            <a:endParaRPr/>
          </a:p>
        </p:txBody>
      </p:sp>
      <p:sp>
        <p:nvSpPr>
          <p:cNvPr id="106" name="object 106"/>
          <p:cNvSpPr txBox="1"/>
          <p:nvPr/>
        </p:nvSpPr>
        <p:spPr>
          <a:xfrm>
            <a:off x="7727199" y="5944332"/>
            <a:ext cx="139700" cy="288290"/>
          </a:xfrm>
          <a:prstGeom prst="rect">
            <a:avLst/>
          </a:prstGeom>
        </p:spPr>
        <p:txBody>
          <a:bodyPr vert="vert270" wrap="square" lIns="0" tIns="0" rIns="0" bIns="0" rtlCol="0">
            <a:spAutoFit/>
          </a:bodyPr>
          <a:lstStyle/>
          <a:p>
            <a:pPr marL="12700">
              <a:lnSpc>
                <a:spcPct val="100000"/>
              </a:lnSpc>
            </a:pPr>
            <a:r>
              <a:rPr sz="900" b="1" dirty="0">
                <a:solidFill>
                  <a:srgbClr val="FFFFFF"/>
                </a:solidFill>
                <a:latin typeface="Segoe UI"/>
                <a:cs typeface="Segoe UI"/>
              </a:rPr>
              <a:t>7995</a:t>
            </a:r>
            <a:endParaRPr sz="900">
              <a:latin typeface="Segoe UI"/>
              <a:cs typeface="Segoe UI"/>
            </a:endParaRPr>
          </a:p>
        </p:txBody>
      </p:sp>
      <p:sp>
        <p:nvSpPr>
          <p:cNvPr id="107" name="object 107"/>
          <p:cNvSpPr/>
          <p:nvPr/>
        </p:nvSpPr>
        <p:spPr>
          <a:xfrm>
            <a:off x="7999615" y="5236781"/>
            <a:ext cx="262255" cy="1010919"/>
          </a:xfrm>
          <a:custGeom>
            <a:avLst/>
            <a:gdLst/>
            <a:ahLst/>
            <a:cxnLst/>
            <a:rect l="l" t="t" r="r" b="b"/>
            <a:pathLst>
              <a:path w="262254" h="1010920">
                <a:moveTo>
                  <a:pt x="0" y="1010310"/>
                </a:moveTo>
                <a:lnTo>
                  <a:pt x="261810" y="1010310"/>
                </a:lnTo>
                <a:lnTo>
                  <a:pt x="261810" y="0"/>
                </a:lnTo>
                <a:lnTo>
                  <a:pt x="0" y="0"/>
                </a:lnTo>
                <a:lnTo>
                  <a:pt x="0" y="1010310"/>
                </a:lnTo>
                <a:close/>
              </a:path>
            </a:pathLst>
          </a:custGeom>
          <a:solidFill>
            <a:srgbClr val="5BC5F2"/>
          </a:solidFill>
        </p:spPr>
        <p:txBody>
          <a:bodyPr wrap="square" lIns="0" tIns="0" rIns="0" bIns="0" rtlCol="0"/>
          <a:lstStyle/>
          <a:p>
            <a:endParaRPr/>
          </a:p>
        </p:txBody>
      </p:sp>
      <p:sp>
        <p:nvSpPr>
          <p:cNvPr id="108" name="object 108"/>
          <p:cNvSpPr txBox="1"/>
          <p:nvPr/>
        </p:nvSpPr>
        <p:spPr>
          <a:xfrm>
            <a:off x="8047484" y="5944332"/>
            <a:ext cx="139700" cy="288290"/>
          </a:xfrm>
          <a:prstGeom prst="rect">
            <a:avLst/>
          </a:prstGeom>
        </p:spPr>
        <p:txBody>
          <a:bodyPr vert="vert270" wrap="square" lIns="0" tIns="0" rIns="0" bIns="0" rtlCol="0">
            <a:spAutoFit/>
          </a:bodyPr>
          <a:lstStyle/>
          <a:p>
            <a:pPr marL="12700">
              <a:lnSpc>
                <a:spcPct val="100000"/>
              </a:lnSpc>
            </a:pPr>
            <a:r>
              <a:rPr sz="900" b="1" spc="-5" dirty="0">
                <a:solidFill>
                  <a:srgbClr val="FFFFFF"/>
                </a:solidFill>
                <a:latin typeface="Segoe UI"/>
                <a:cs typeface="Segoe UI"/>
              </a:rPr>
              <a:t>8617</a:t>
            </a:r>
            <a:endParaRPr sz="900">
              <a:latin typeface="Segoe UI"/>
              <a:cs typeface="Segoe UI"/>
            </a:endParaRPr>
          </a:p>
        </p:txBody>
      </p:sp>
      <p:sp>
        <p:nvSpPr>
          <p:cNvPr id="109" name="object 109"/>
          <p:cNvSpPr/>
          <p:nvPr/>
        </p:nvSpPr>
        <p:spPr>
          <a:xfrm>
            <a:off x="8337892" y="5196052"/>
            <a:ext cx="262255" cy="1051560"/>
          </a:xfrm>
          <a:custGeom>
            <a:avLst/>
            <a:gdLst/>
            <a:ahLst/>
            <a:cxnLst/>
            <a:rect l="l" t="t" r="r" b="b"/>
            <a:pathLst>
              <a:path w="262254" h="1051560">
                <a:moveTo>
                  <a:pt x="0" y="1051039"/>
                </a:moveTo>
                <a:lnTo>
                  <a:pt x="261810" y="1051039"/>
                </a:lnTo>
                <a:lnTo>
                  <a:pt x="261810" y="0"/>
                </a:lnTo>
                <a:lnTo>
                  <a:pt x="0" y="0"/>
                </a:lnTo>
                <a:lnTo>
                  <a:pt x="0" y="1051039"/>
                </a:lnTo>
                <a:close/>
              </a:path>
            </a:pathLst>
          </a:custGeom>
          <a:solidFill>
            <a:srgbClr val="5BC5F2"/>
          </a:solidFill>
        </p:spPr>
        <p:txBody>
          <a:bodyPr wrap="square" lIns="0" tIns="0" rIns="0" bIns="0" rtlCol="0"/>
          <a:lstStyle/>
          <a:p>
            <a:endParaRPr/>
          </a:p>
        </p:txBody>
      </p:sp>
      <p:sp>
        <p:nvSpPr>
          <p:cNvPr id="110" name="object 110"/>
          <p:cNvSpPr txBox="1"/>
          <p:nvPr/>
        </p:nvSpPr>
        <p:spPr>
          <a:xfrm>
            <a:off x="8385758" y="5944332"/>
            <a:ext cx="139700" cy="288290"/>
          </a:xfrm>
          <a:prstGeom prst="rect">
            <a:avLst/>
          </a:prstGeom>
        </p:spPr>
        <p:txBody>
          <a:bodyPr vert="vert270" wrap="square" lIns="0" tIns="0" rIns="0" bIns="0" rtlCol="0">
            <a:spAutoFit/>
          </a:bodyPr>
          <a:lstStyle/>
          <a:p>
            <a:pPr marL="12700">
              <a:lnSpc>
                <a:spcPct val="100000"/>
              </a:lnSpc>
            </a:pPr>
            <a:r>
              <a:rPr sz="900" b="1" spc="-5" dirty="0">
                <a:solidFill>
                  <a:srgbClr val="FFFFFF"/>
                </a:solidFill>
                <a:latin typeface="Segoe UI"/>
                <a:cs typeface="Segoe UI"/>
              </a:rPr>
              <a:t>8673</a:t>
            </a:r>
            <a:endParaRPr sz="900">
              <a:latin typeface="Segoe UI"/>
              <a:cs typeface="Segoe UI"/>
            </a:endParaRPr>
          </a:p>
        </p:txBody>
      </p:sp>
      <p:sp>
        <p:nvSpPr>
          <p:cNvPr id="111" name="object 111"/>
          <p:cNvSpPr/>
          <p:nvPr/>
        </p:nvSpPr>
        <p:spPr>
          <a:xfrm>
            <a:off x="8422805" y="4280674"/>
            <a:ext cx="537590" cy="495070"/>
          </a:xfrm>
          <a:prstGeom prst="rect">
            <a:avLst/>
          </a:prstGeom>
          <a:blipFill>
            <a:blip r:embed="rId4" cstate="print"/>
            <a:stretch>
              <a:fillRect/>
            </a:stretch>
          </a:blipFill>
        </p:spPr>
        <p:txBody>
          <a:bodyPr wrap="square" lIns="0" tIns="0" rIns="0" bIns="0" rtlCol="0"/>
          <a:lstStyle/>
          <a:p>
            <a:endParaRPr/>
          </a:p>
        </p:txBody>
      </p:sp>
      <p:sp>
        <p:nvSpPr>
          <p:cNvPr id="113" name="TextBox 112">
            <a:extLst>
              <a:ext uri="{FF2B5EF4-FFF2-40B4-BE49-F238E27FC236}">
                <a16:creationId xmlns:a16="http://schemas.microsoft.com/office/drawing/2014/main" xmlns="" id="{7FF8024B-D291-41A3-B482-39879AB7E1E4}"/>
              </a:ext>
            </a:extLst>
          </p:cNvPr>
          <p:cNvSpPr txBox="1"/>
          <p:nvPr/>
        </p:nvSpPr>
        <p:spPr>
          <a:xfrm>
            <a:off x="7595624" y="6214338"/>
            <a:ext cx="1565816" cy="246221"/>
          </a:xfrm>
          <a:prstGeom prst="rect">
            <a:avLst/>
          </a:prstGeom>
          <a:noFill/>
        </p:spPr>
        <p:txBody>
          <a:bodyPr wrap="square" rtlCol="0">
            <a:spAutoFit/>
          </a:bodyPr>
          <a:lstStyle/>
          <a:p>
            <a:r>
              <a:rPr lang="ru-RU" sz="1000" spc="-40" dirty="0">
                <a:solidFill>
                  <a:srgbClr val="575756"/>
                </a:solidFill>
                <a:latin typeface="Segoe UI"/>
                <a:cs typeface="Segoe UI"/>
              </a:rPr>
              <a:t>201</a:t>
            </a:r>
            <a:r>
              <a:rPr lang="ru-RU" sz="1000" dirty="0">
                <a:solidFill>
                  <a:srgbClr val="575756"/>
                </a:solidFill>
                <a:latin typeface="Segoe UI"/>
                <a:cs typeface="Segoe UI"/>
              </a:rPr>
              <a:t>7 </a:t>
            </a:r>
            <a:r>
              <a:rPr lang="ru-RU" sz="1000" spc="110" dirty="0">
                <a:solidFill>
                  <a:srgbClr val="575756"/>
                </a:solidFill>
                <a:latin typeface="Segoe UI"/>
                <a:cs typeface="Segoe UI"/>
              </a:rPr>
              <a:t> </a:t>
            </a:r>
            <a:r>
              <a:rPr lang="ru-RU" sz="1000" spc="-40" dirty="0">
                <a:solidFill>
                  <a:srgbClr val="575756"/>
                </a:solidFill>
                <a:latin typeface="Segoe UI"/>
                <a:cs typeface="Segoe UI"/>
              </a:rPr>
              <a:t>201</a:t>
            </a:r>
            <a:r>
              <a:rPr lang="ru-RU" sz="1000" dirty="0">
                <a:solidFill>
                  <a:srgbClr val="575756"/>
                </a:solidFill>
                <a:latin typeface="Segoe UI"/>
                <a:cs typeface="Segoe UI"/>
              </a:rPr>
              <a:t>8 </a:t>
            </a:r>
            <a:r>
              <a:rPr lang="ru-RU" sz="1000" spc="110" dirty="0">
                <a:solidFill>
                  <a:srgbClr val="575756"/>
                </a:solidFill>
                <a:latin typeface="Segoe UI"/>
                <a:cs typeface="Segoe UI"/>
              </a:rPr>
              <a:t> </a:t>
            </a:r>
            <a:r>
              <a:rPr lang="ru-RU" sz="1000" spc="-40" dirty="0">
                <a:solidFill>
                  <a:srgbClr val="575756"/>
                </a:solidFill>
                <a:latin typeface="Segoe UI"/>
                <a:cs typeface="Segoe UI"/>
              </a:rPr>
              <a:t>201</a:t>
            </a:r>
            <a:r>
              <a:rPr lang="ru-RU" sz="1000" dirty="0">
                <a:solidFill>
                  <a:srgbClr val="575756"/>
                </a:solidFill>
                <a:latin typeface="Segoe UI"/>
                <a:cs typeface="Segoe UI"/>
              </a:rPr>
              <a:t>9 </a:t>
            </a:r>
            <a:r>
              <a:rPr lang="ru-RU" sz="1000" spc="110" dirty="0">
                <a:solidFill>
                  <a:srgbClr val="575756"/>
                </a:solidFill>
                <a:latin typeface="Segoe UI"/>
                <a:cs typeface="Segoe UI"/>
              </a:rPr>
              <a:t> </a:t>
            </a:r>
            <a:r>
              <a:rPr lang="ru-RU" sz="1000" spc="-40" dirty="0">
                <a:solidFill>
                  <a:srgbClr val="575756"/>
                </a:solidFill>
                <a:latin typeface="Segoe UI"/>
                <a:cs typeface="Segoe UI"/>
              </a:rPr>
              <a:t>2020</a:t>
            </a:r>
            <a:endParaRPr lang="ru-RU" sz="1000" dirty="0">
              <a:latin typeface="Segoe UI"/>
              <a:cs typeface="Segoe UI"/>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7001382" y="5754422"/>
            <a:ext cx="3129280" cy="986155"/>
          </a:xfrm>
          <a:custGeom>
            <a:avLst/>
            <a:gdLst/>
            <a:ahLst/>
            <a:cxnLst/>
            <a:rect l="l" t="t" r="r" b="b"/>
            <a:pathLst>
              <a:path w="3129279" h="986154">
                <a:moveTo>
                  <a:pt x="0" y="985569"/>
                </a:moveTo>
                <a:lnTo>
                  <a:pt x="3129064" y="985569"/>
                </a:lnTo>
                <a:lnTo>
                  <a:pt x="3129064" y="0"/>
                </a:lnTo>
                <a:lnTo>
                  <a:pt x="0" y="0"/>
                </a:lnTo>
                <a:lnTo>
                  <a:pt x="0" y="985569"/>
                </a:lnTo>
                <a:close/>
              </a:path>
            </a:pathLst>
          </a:custGeom>
          <a:solidFill>
            <a:srgbClr val="EAF6FE"/>
          </a:solidFill>
        </p:spPr>
        <p:txBody>
          <a:bodyPr wrap="square" lIns="0" tIns="0" rIns="0" bIns="0" rtlCol="0"/>
          <a:lstStyle/>
          <a:p>
            <a:endParaRPr/>
          </a:p>
        </p:txBody>
      </p:sp>
      <p:sp>
        <p:nvSpPr>
          <p:cNvPr id="38" name="object 38"/>
          <p:cNvSpPr/>
          <p:nvPr/>
        </p:nvSpPr>
        <p:spPr>
          <a:xfrm>
            <a:off x="7003605" y="5313324"/>
            <a:ext cx="3117850" cy="355600"/>
          </a:xfrm>
          <a:custGeom>
            <a:avLst/>
            <a:gdLst/>
            <a:ahLst/>
            <a:cxnLst/>
            <a:rect l="l" t="t" r="r" b="b"/>
            <a:pathLst>
              <a:path w="3117850" h="355600">
                <a:moveTo>
                  <a:pt x="0" y="355219"/>
                </a:moveTo>
                <a:lnTo>
                  <a:pt x="3117329" y="355219"/>
                </a:lnTo>
                <a:lnTo>
                  <a:pt x="3117329" y="0"/>
                </a:lnTo>
                <a:lnTo>
                  <a:pt x="0" y="0"/>
                </a:lnTo>
                <a:lnTo>
                  <a:pt x="0" y="355219"/>
                </a:lnTo>
                <a:close/>
              </a:path>
            </a:pathLst>
          </a:custGeom>
          <a:solidFill>
            <a:srgbClr val="DADADA"/>
          </a:solidFill>
        </p:spPr>
        <p:txBody>
          <a:bodyPr wrap="square" lIns="0" tIns="0" rIns="0" bIns="0" rtlCol="0"/>
          <a:lstStyle/>
          <a:p>
            <a:endParaRPr/>
          </a:p>
        </p:txBody>
      </p:sp>
      <p:sp>
        <p:nvSpPr>
          <p:cNvPr id="39" name="object 39"/>
          <p:cNvSpPr/>
          <p:nvPr/>
        </p:nvSpPr>
        <p:spPr>
          <a:xfrm>
            <a:off x="6997255" y="4167987"/>
            <a:ext cx="3133725" cy="1056640"/>
          </a:xfrm>
          <a:custGeom>
            <a:avLst/>
            <a:gdLst/>
            <a:ahLst/>
            <a:cxnLst/>
            <a:rect l="l" t="t" r="r" b="b"/>
            <a:pathLst>
              <a:path w="3133725" h="1056639">
                <a:moveTo>
                  <a:pt x="0" y="1056458"/>
                </a:moveTo>
                <a:lnTo>
                  <a:pt x="3133204" y="1056458"/>
                </a:lnTo>
                <a:lnTo>
                  <a:pt x="3133204" y="0"/>
                </a:lnTo>
                <a:lnTo>
                  <a:pt x="0" y="0"/>
                </a:lnTo>
                <a:lnTo>
                  <a:pt x="0" y="1056458"/>
                </a:lnTo>
                <a:close/>
              </a:path>
            </a:pathLst>
          </a:custGeom>
          <a:solidFill>
            <a:srgbClr val="FDE8D6"/>
          </a:solidFill>
        </p:spPr>
        <p:txBody>
          <a:bodyPr wrap="square" lIns="0" tIns="0" rIns="0" bIns="0" rtlCol="0"/>
          <a:lstStyle/>
          <a:p>
            <a:endParaRPr/>
          </a:p>
        </p:txBody>
      </p:sp>
      <p:sp>
        <p:nvSpPr>
          <p:cNvPr id="40" name="object 40"/>
          <p:cNvSpPr/>
          <p:nvPr/>
        </p:nvSpPr>
        <p:spPr>
          <a:xfrm>
            <a:off x="6992404" y="2811891"/>
            <a:ext cx="3128645" cy="1151890"/>
          </a:xfrm>
          <a:custGeom>
            <a:avLst/>
            <a:gdLst/>
            <a:ahLst/>
            <a:cxnLst/>
            <a:rect l="l" t="t" r="r" b="b"/>
            <a:pathLst>
              <a:path w="3128645" h="1151889">
                <a:moveTo>
                  <a:pt x="0" y="1151483"/>
                </a:moveTo>
                <a:lnTo>
                  <a:pt x="3128530" y="1151483"/>
                </a:lnTo>
                <a:lnTo>
                  <a:pt x="3128530" y="0"/>
                </a:lnTo>
                <a:lnTo>
                  <a:pt x="0" y="0"/>
                </a:lnTo>
                <a:lnTo>
                  <a:pt x="0" y="1151483"/>
                </a:lnTo>
                <a:close/>
              </a:path>
            </a:pathLst>
          </a:custGeom>
          <a:solidFill>
            <a:srgbClr val="EAF6FE"/>
          </a:solidFill>
        </p:spPr>
        <p:txBody>
          <a:bodyPr wrap="square" lIns="0" tIns="0" rIns="0" bIns="0" rtlCol="0"/>
          <a:lstStyle/>
          <a:p>
            <a:endParaRPr/>
          </a:p>
        </p:txBody>
      </p:sp>
      <p:sp>
        <p:nvSpPr>
          <p:cNvPr id="41" name="object 41"/>
          <p:cNvSpPr/>
          <p:nvPr/>
        </p:nvSpPr>
        <p:spPr>
          <a:xfrm>
            <a:off x="6992404" y="1269111"/>
            <a:ext cx="3138170" cy="1005205"/>
          </a:xfrm>
          <a:custGeom>
            <a:avLst/>
            <a:gdLst/>
            <a:ahLst/>
            <a:cxnLst/>
            <a:rect l="l" t="t" r="r" b="b"/>
            <a:pathLst>
              <a:path w="3138170" h="1005205">
                <a:moveTo>
                  <a:pt x="0" y="1004990"/>
                </a:moveTo>
                <a:lnTo>
                  <a:pt x="3138055" y="1004990"/>
                </a:lnTo>
                <a:lnTo>
                  <a:pt x="3138055" y="0"/>
                </a:lnTo>
                <a:lnTo>
                  <a:pt x="0" y="0"/>
                </a:lnTo>
                <a:lnTo>
                  <a:pt x="0" y="1004990"/>
                </a:lnTo>
                <a:close/>
              </a:path>
            </a:pathLst>
          </a:custGeom>
          <a:solidFill>
            <a:srgbClr val="FDE8D6"/>
          </a:solidFill>
        </p:spPr>
        <p:txBody>
          <a:bodyPr wrap="square" lIns="0" tIns="0" rIns="0" bIns="0" rtlCol="0"/>
          <a:lstStyle/>
          <a:p>
            <a:endParaRPr/>
          </a:p>
        </p:txBody>
      </p:sp>
      <p:sp>
        <p:nvSpPr>
          <p:cNvPr id="42" name="object 42"/>
          <p:cNvSpPr/>
          <p:nvPr/>
        </p:nvSpPr>
        <p:spPr>
          <a:xfrm>
            <a:off x="6992404" y="2363001"/>
            <a:ext cx="3138170" cy="20320"/>
          </a:xfrm>
          <a:custGeom>
            <a:avLst/>
            <a:gdLst/>
            <a:ahLst/>
            <a:cxnLst/>
            <a:rect l="l" t="t" r="r" b="b"/>
            <a:pathLst>
              <a:path w="3138170" h="20319">
                <a:moveTo>
                  <a:pt x="0" y="19721"/>
                </a:moveTo>
                <a:lnTo>
                  <a:pt x="3138055" y="19721"/>
                </a:lnTo>
                <a:lnTo>
                  <a:pt x="3138055" y="0"/>
                </a:lnTo>
                <a:lnTo>
                  <a:pt x="0" y="0"/>
                </a:lnTo>
                <a:lnTo>
                  <a:pt x="0" y="19721"/>
                </a:lnTo>
                <a:close/>
              </a:path>
            </a:pathLst>
          </a:custGeom>
          <a:solidFill>
            <a:srgbClr val="FDE8D6"/>
          </a:solidFill>
        </p:spPr>
        <p:txBody>
          <a:bodyPr wrap="square" lIns="0" tIns="0" rIns="0" bIns="0" rtlCol="0"/>
          <a:lstStyle/>
          <a:p>
            <a:endParaRPr/>
          </a:p>
        </p:txBody>
      </p:sp>
      <p:sp>
        <p:nvSpPr>
          <p:cNvPr id="43" name="object 43"/>
          <p:cNvSpPr/>
          <p:nvPr/>
        </p:nvSpPr>
        <p:spPr>
          <a:xfrm>
            <a:off x="7539735" y="1383906"/>
            <a:ext cx="415925" cy="890269"/>
          </a:xfrm>
          <a:custGeom>
            <a:avLst/>
            <a:gdLst/>
            <a:ahLst/>
            <a:cxnLst/>
            <a:rect l="l" t="t" r="r" b="b"/>
            <a:pathLst>
              <a:path w="415925" h="890269">
                <a:moveTo>
                  <a:pt x="0" y="890195"/>
                </a:moveTo>
                <a:lnTo>
                  <a:pt x="415658" y="890195"/>
                </a:lnTo>
                <a:lnTo>
                  <a:pt x="415658" y="0"/>
                </a:lnTo>
                <a:lnTo>
                  <a:pt x="0" y="0"/>
                </a:lnTo>
                <a:lnTo>
                  <a:pt x="0" y="890195"/>
                </a:lnTo>
                <a:close/>
              </a:path>
            </a:pathLst>
          </a:custGeom>
          <a:solidFill>
            <a:srgbClr val="F8B683"/>
          </a:solidFill>
        </p:spPr>
        <p:txBody>
          <a:bodyPr wrap="square" lIns="0" tIns="0" rIns="0" bIns="0" rtlCol="0"/>
          <a:lstStyle/>
          <a:p>
            <a:endParaRPr/>
          </a:p>
        </p:txBody>
      </p:sp>
      <p:sp>
        <p:nvSpPr>
          <p:cNvPr id="44" name="object 44"/>
          <p:cNvSpPr/>
          <p:nvPr/>
        </p:nvSpPr>
        <p:spPr>
          <a:xfrm>
            <a:off x="7539735" y="1383906"/>
            <a:ext cx="415925" cy="950594"/>
          </a:xfrm>
          <a:custGeom>
            <a:avLst/>
            <a:gdLst/>
            <a:ahLst/>
            <a:cxnLst/>
            <a:rect l="l" t="t" r="r" b="b"/>
            <a:pathLst>
              <a:path w="415925" h="950594">
                <a:moveTo>
                  <a:pt x="0" y="950353"/>
                </a:moveTo>
                <a:lnTo>
                  <a:pt x="415658" y="950353"/>
                </a:lnTo>
                <a:lnTo>
                  <a:pt x="415658" y="0"/>
                </a:lnTo>
                <a:lnTo>
                  <a:pt x="0" y="0"/>
                </a:lnTo>
                <a:lnTo>
                  <a:pt x="0" y="950353"/>
                </a:lnTo>
                <a:close/>
              </a:path>
            </a:pathLst>
          </a:custGeom>
          <a:ln w="9525">
            <a:solidFill>
              <a:srgbClr val="FFFFFF"/>
            </a:solidFill>
          </a:ln>
        </p:spPr>
        <p:txBody>
          <a:bodyPr wrap="square" lIns="0" tIns="0" rIns="0" bIns="0" rtlCol="0"/>
          <a:lstStyle/>
          <a:p>
            <a:endParaRPr/>
          </a:p>
        </p:txBody>
      </p:sp>
      <p:sp>
        <p:nvSpPr>
          <p:cNvPr id="45" name="object 45"/>
          <p:cNvSpPr/>
          <p:nvPr/>
        </p:nvSpPr>
        <p:spPr>
          <a:xfrm>
            <a:off x="7964919" y="1919528"/>
            <a:ext cx="402590" cy="354965"/>
          </a:xfrm>
          <a:custGeom>
            <a:avLst/>
            <a:gdLst/>
            <a:ahLst/>
            <a:cxnLst/>
            <a:rect l="l" t="t" r="r" b="b"/>
            <a:pathLst>
              <a:path w="402590" h="354964">
                <a:moveTo>
                  <a:pt x="0" y="354572"/>
                </a:moveTo>
                <a:lnTo>
                  <a:pt x="401993" y="354572"/>
                </a:lnTo>
                <a:lnTo>
                  <a:pt x="401993" y="0"/>
                </a:lnTo>
                <a:lnTo>
                  <a:pt x="0" y="0"/>
                </a:lnTo>
                <a:lnTo>
                  <a:pt x="0" y="354572"/>
                </a:lnTo>
                <a:close/>
              </a:path>
            </a:pathLst>
          </a:custGeom>
          <a:solidFill>
            <a:srgbClr val="9FB3DD"/>
          </a:solidFill>
        </p:spPr>
        <p:txBody>
          <a:bodyPr wrap="square" lIns="0" tIns="0" rIns="0" bIns="0" rtlCol="0"/>
          <a:lstStyle/>
          <a:p>
            <a:endParaRPr/>
          </a:p>
        </p:txBody>
      </p:sp>
      <p:sp>
        <p:nvSpPr>
          <p:cNvPr id="46" name="object 46"/>
          <p:cNvSpPr/>
          <p:nvPr/>
        </p:nvSpPr>
        <p:spPr>
          <a:xfrm>
            <a:off x="7964919" y="1919528"/>
            <a:ext cx="402590" cy="415290"/>
          </a:xfrm>
          <a:custGeom>
            <a:avLst/>
            <a:gdLst/>
            <a:ahLst/>
            <a:cxnLst/>
            <a:rect l="l" t="t" r="r" b="b"/>
            <a:pathLst>
              <a:path w="402590" h="415289">
                <a:moveTo>
                  <a:pt x="0" y="414731"/>
                </a:moveTo>
                <a:lnTo>
                  <a:pt x="401993" y="414731"/>
                </a:lnTo>
                <a:lnTo>
                  <a:pt x="401993" y="0"/>
                </a:lnTo>
                <a:lnTo>
                  <a:pt x="0" y="0"/>
                </a:lnTo>
                <a:lnTo>
                  <a:pt x="0" y="414731"/>
                </a:lnTo>
                <a:close/>
              </a:path>
            </a:pathLst>
          </a:custGeom>
          <a:ln w="9524">
            <a:solidFill>
              <a:srgbClr val="FFFFFF"/>
            </a:solidFill>
          </a:ln>
        </p:spPr>
        <p:txBody>
          <a:bodyPr wrap="square" lIns="0" tIns="0" rIns="0" bIns="0" rtlCol="0"/>
          <a:lstStyle/>
          <a:p>
            <a:endParaRPr/>
          </a:p>
        </p:txBody>
      </p:sp>
      <p:sp>
        <p:nvSpPr>
          <p:cNvPr id="47" name="object 47"/>
          <p:cNvSpPr/>
          <p:nvPr/>
        </p:nvSpPr>
        <p:spPr>
          <a:xfrm>
            <a:off x="8370899" y="2103856"/>
            <a:ext cx="402590" cy="170815"/>
          </a:xfrm>
          <a:custGeom>
            <a:avLst/>
            <a:gdLst/>
            <a:ahLst/>
            <a:cxnLst/>
            <a:rect l="l" t="t" r="r" b="b"/>
            <a:pathLst>
              <a:path w="402590" h="170814">
                <a:moveTo>
                  <a:pt x="0" y="170244"/>
                </a:moveTo>
                <a:lnTo>
                  <a:pt x="401993" y="170244"/>
                </a:lnTo>
                <a:lnTo>
                  <a:pt x="401993" y="0"/>
                </a:lnTo>
                <a:lnTo>
                  <a:pt x="0" y="0"/>
                </a:lnTo>
                <a:lnTo>
                  <a:pt x="0" y="170244"/>
                </a:lnTo>
                <a:close/>
              </a:path>
            </a:pathLst>
          </a:custGeom>
          <a:solidFill>
            <a:srgbClr val="68C0B5"/>
          </a:solidFill>
        </p:spPr>
        <p:txBody>
          <a:bodyPr wrap="square" lIns="0" tIns="0" rIns="0" bIns="0" rtlCol="0"/>
          <a:lstStyle/>
          <a:p>
            <a:endParaRPr/>
          </a:p>
        </p:txBody>
      </p:sp>
      <p:sp>
        <p:nvSpPr>
          <p:cNvPr id="48" name="object 48"/>
          <p:cNvSpPr/>
          <p:nvPr/>
        </p:nvSpPr>
        <p:spPr>
          <a:xfrm>
            <a:off x="8370899" y="2103856"/>
            <a:ext cx="402590" cy="228600"/>
          </a:xfrm>
          <a:custGeom>
            <a:avLst/>
            <a:gdLst/>
            <a:ahLst/>
            <a:cxnLst/>
            <a:rect l="l" t="t" r="r" b="b"/>
            <a:pathLst>
              <a:path w="402590" h="228600">
                <a:moveTo>
                  <a:pt x="0" y="228091"/>
                </a:moveTo>
                <a:lnTo>
                  <a:pt x="401993" y="228091"/>
                </a:lnTo>
                <a:lnTo>
                  <a:pt x="401993" y="0"/>
                </a:lnTo>
                <a:lnTo>
                  <a:pt x="0" y="0"/>
                </a:lnTo>
                <a:lnTo>
                  <a:pt x="0" y="228091"/>
                </a:lnTo>
                <a:close/>
              </a:path>
            </a:pathLst>
          </a:custGeom>
          <a:ln w="9525">
            <a:solidFill>
              <a:srgbClr val="FFFFFF"/>
            </a:solidFill>
          </a:ln>
        </p:spPr>
        <p:txBody>
          <a:bodyPr wrap="square" lIns="0" tIns="0" rIns="0" bIns="0" rtlCol="0"/>
          <a:lstStyle/>
          <a:p>
            <a:endParaRPr/>
          </a:p>
        </p:txBody>
      </p:sp>
      <p:sp>
        <p:nvSpPr>
          <p:cNvPr id="49" name="object 49"/>
          <p:cNvSpPr/>
          <p:nvPr/>
        </p:nvSpPr>
        <p:spPr>
          <a:xfrm>
            <a:off x="8928277" y="1273886"/>
            <a:ext cx="415925" cy="1000760"/>
          </a:xfrm>
          <a:custGeom>
            <a:avLst/>
            <a:gdLst/>
            <a:ahLst/>
            <a:cxnLst/>
            <a:rect l="l" t="t" r="r" b="b"/>
            <a:pathLst>
              <a:path w="415925" h="1000760">
                <a:moveTo>
                  <a:pt x="0" y="1000215"/>
                </a:moveTo>
                <a:lnTo>
                  <a:pt x="415658" y="1000215"/>
                </a:lnTo>
                <a:lnTo>
                  <a:pt x="415658" y="0"/>
                </a:lnTo>
                <a:lnTo>
                  <a:pt x="0" y="0"/>
                </a:lnTo>
                <a:lnTo>
                  <a:pt x="0" y="1000215"/>
                </a:lnTo>
                <a:close/>
              </a:path>
            </a:pathLst>
          </a:custGeom>
          <a:solidFill>
            <a:srgbClr val="F8B683"/>
          </a:solidFill>
        </p:spPr>
        <p:txBody>
          <a:bodyPr wrap="square" lIns="0" tIns="0" rIns="0" bIns="0" rtlCol="0"/>
          <a:lstStyle/>
          <a:p>
            <a:endParaRPr/>
          </a:p>
        </p:txBody>
      </p:sp>
      <p:sp>
        <p:nvSpPr>
          <p:cNvPr id="50" name="object 50"/>
          <p:cNvSpPr/>
          <p:nvPr/>
        </p:nvSpPr>
        <p:spPr>
          <a:xfrm>
            <a:off x="8928277" y="1273886"/>
            <a:ext cx="415925" cy="1076960"/>
          </a:xfrm>
          <a:custGeom>
            <a:avLst/>
            <a:gdLst/>
            <a:ahLst/>
            <a:cxnLst/>
            <a:rect l="l" t="t" r="r" b="b"/>
            <a:pathLst>
              <a:path w="415925" h="1076960">
                <a:moveTo>
                  <a:pt x="0" y="1076934"/>
                </a:moveTo>
                <a:lnTo>
                  <a:pt x="415658" y="1076934"/>
                </a:lnTo>
                <a:lnTo>
                  <a:pt x="415658" y="0"/>
                </a:lnTo>
                <a:lnTo>
                  <a:pt x="0" y="0"/>
                </a:lnTo>
                <a:lnTo>
                  <a:pt x="0" y="1076934"/>
                </a:lnTo>
                <a:close/>
              </a:path>
            </a:pathLst>
          </a:custGeom>
          <a:ln w="9525">
            <a:solidFill>
              <a:srgbClr val="FFFFFF"/>
            </a:solidFill>
          </a:ln>
        </p:spPr>
        <p:txBody>
          <a:bodyPr wrap="square" lIns="0" tIns="0" rIns="0" bIns="0" rtlCol="0"/>
          <a:lstStyle/>
          <a:p>
            <a:endParaRPr/>
          </a:p>
        </p:txBody>
      </p:sp>
      <p:sp>
        <p:nvSpPr>
          <p:cNvPr id="51" name="object 51"/>
          <p:cNvSpPr/>
          <p:nvPr/>
        </p:nvSpPr>
        <p:spPr>
          <a:xfrm>
            <a:off x="9355264" y="1849602"/>
            <a:ext cx="402590" cy="424815"/>
          </a:xfrm>
          <a:custGeom>
            <a:avLst/>
            <a:gdLst/>
            <a:ahLst/>
            <a:cxnLst/>
            <a:rect l="l" t="t" r="r" b="b"/>
            <a:pathLst>
              <a:path w="402590" h="424814">
                <a:moveTo>
                  <a:pt x="0" y="424498"/>
                </a:moveTo>
                <a:lnTo>
                  <a:pt x="401993" y="424498"/>
                </a:lnTo>
                <a:lnTo>
                  <a:pt x="401993" y="0"/>
                </a:lnTo>
                <a:lnTo>
                  <a:pt x="0" y="0"/>
                </a:lnTo>
                <a:lnTo>
                  <a:pt x="0" y="424498"/>
                </a:lnTo>
                <a:close/>
              </a:path>
            </a:pathLst>
          </a:custGeom>
          <a:solidFill>
            <a:srgbClr val="9FB3DD"/>
          </a:solidFill>
        </p:spPr>
        <p:txBody>
          <a:bodyPr wrap="square" lIns="0" tIns="0" rIns="0" bIns="0" rtlCol="0"/>
          <a:lstStyle/>
          <a:p>
            <a:endParaRPr/>
          </a:p>
        </p:txBody>
      </p:sp>
      <p:sp>
        <p:nvSpPr>
          <p:cNvPr id="52" name="object 52"/>
          <p:cNvSpPr/>
          <p:nvPr/>
        </p:nvSpPr>
        <p:spPr>
          <a:xfrm>
            <a:off x="9355264" y="1849602"/>
            <a:ext cx="402590" cy="499109"/>
          </a:xfrm>
          <a:custGeom>
            <a:avLst/>
            <a:gdLst/>
            <a:ahLst/>
            <a:cxnLst/>
            <a:rect l="l" t="t" r="r" b="b"/>
            <a:pathLst>
              <a:path w="402590" h="499110">
                <a:moveTo>
                  <a:pt x="0" y="498995"/>
                </a:moveTo>
                <a:lnTo>
                  <a:pt x="401993" y="498995"/>
                </a:lnTo>
                <a:lnTo>
                  <a:pt x="401993" y="0"/>
                </a:lnTo>
                <a:lnTo>
                  <a:pt x="0" y="0"/>
                </a:lnTo>
                <a:lnTo>
                  <a:pt x="0" y="498995"/>
                </a:lnTo>
                <a:close/>
              </a:path>
            </a:pathLst>
          </a:custGeom>
          <a:ln w="9525">
            <a:solidFill>
              <a:srgbClr val="FFFFFF"/>
            </a:solidFill>
          </a:ln>
        </p:spPr>
        <p:txBody>
          <a:bodyPr wrap="square" lIns="0" tIns="0" rIns="0" bIns="0" rtlCol="0"/>
          <a:lstStyle/>
          <a:p>
            <a:endParaRPr/>
          </a:p>
        </p:txBody>
      </p:sp>
      <p:sp>
        <p:nvSpPr>
          <p:cNvPr id="53" name="object 53"/>
          <p:cNvSpPr/>
          <p:nvPr/>
        </p:nvSpPr>
        <p:spPr>
          <a:xfrm>
            <a:off x="9753498" y="2103856"/>
            <a:ext cx="372745" cy="170815"/>
          </a:xfrm>
          <a:custGeom>
            <a:avLst/>
            <a:gdLst/>
            <a:ahLst/>
            <a:cxnLst/>
            <a:rect l="l" t="t" r="r" b="b"/>
            <a:pathLst>
              <a:path w="372745" h="170814">
                <a:moveTo>
                  <a:pt x="0" y="170244"/>
                </a:moveTo>
                <a:lnTo>
                  <a:pt x="372198" y="170244"/>
                </a:lnTo>
                <a:lnTo>
                  <a:pt x="372198" y="0"/>
                </a:lnTo>
                <a:lnTo>
                  <a:pt x="0" y="0"/>
                </a:lnTo>
                <a:lnTo>
                  <a:pt x="0" y="170244"/>
                </a:lnTo>
                <a:close/>
              </a:path>
            </a:pathLst>
          </a:custGeom>
          <a:solidFill>
            <a:srgbClr val="68C0B5"/>
          </a:solidFill>
        </p:spPr>
        <p:txBody>
          <a:bodyPr wrap="square" lIns="0" tIns="0" rIns="0" bIns="0" rtlCol="0"/>
          <a:lstStyle/>
          <a:p>
            <a:endParaRPr/>
          </a:p>
        </p:txBody>
      </p:sp>
      <p:sp>
        <p:nvSpPr>
          <p:cNvPr id="54" name="object 54"/>
          <p:cNvSpPr/>
          <p:nvPr/>
        </p:nvSpPr>
        <p:spPr>
          <a:xfrm>
            <a:off x="9753498" y="2103856"/>
            <a:ext cx="372745" cy="228600"/>
          </a:xfrm>
          <a:custGeom>
            <a:avLst/>
            <a:gdLst/>
            <a:ahLst/>
            <a:cxnLst/>
            <a:rect l="l" t="t" r="r" b="b"/>
            <a:pathLst>
              <a:path w="372745" h="228600">
                <a:moveTo>
                  <a:pt x="0" y="228091"/>
                </a:moveTo>
                <a:lnTo>
                  <a:pt x="372198" y="228091"/>
                </a:lnTo>
                <a:lnTo>
                  <a:pt x="372198" y="0"/>
                </a:lnTo>
                <a:lnTo>
                  <a:pt x="0" y="0"/>
                </a:lnTo>
                <a:lnTo>
                  <a:pt x="0" y="228091"/>
                </a:lnTo>
                <a:close/>
              </a:path>
            </a:pathLst>
          </a:custGeom>
          <a:ln w="9524">
            <a:solidFill>
              <a:srgbClr val="FFFFFF"/>
            </a:solidFill>
          </a:ln>
        </p:spPr>
        <p:txBody>
          <a:bodyPr wrap="square" lIns="0" tIns="0" rIns="0" bIns="0" rtlCol="0"/>
          <a:lstStyle/>
          <a:p>
            <a:endParaRPr/>
          </a:p>
        </p:txBody>
      </p:sp>
      <p:sp>
        <p:nvSpPr>
          <p:cNvPr id="55" name="object 55"/>
          <p:cNvSpPr/>
          <p:nvPr/>
        </p:nvSpPr>
        <p:spPr>
          <a:xfrm>
            <a:off x="7159905" y="1998245"/>
            <a:ext cx="154305" cy="184150"/>
          </a:xfrm>
          <a:custGeom>
            <a:avLst/>
            <a:gdLst/>
            <a:ahLst/>
            <a:cxnLst/>
            <a:rect l="l" t="t" r="r" b="b"/>
            <a:pathLst>
              <a:path w="154304" h="184150">
                <a:moveTo>
                  <a:pt x="120539" y="31978"/>
                </a:moveTo>
                <a:lnTo>
                  <a:pt x="41592" y="31978"/>
                </a:lnTo>
                <a:lnTo>
                  <a:pt x="45846" y="34620"/>
                </a:lnTo>
                <a:lnTo>
                  <a:pt x="44668" y="47472"/>
                </a:lnTo>
                <a:lnTo>
                  <a:pt x="44703" y="53225"/>
                </a:lnTo>
                <a:lnTo>
                  <a:pt x="42680" y="65962"/>
                </a:lnTo>
                <a:lnTo>
                  <a:pt x="44158" y="77762"/>
                </a:lnTo>
                <a:lnTo>
                  <a:pt x="49562" y="88511"/>
                </a:lnTo>
                <a:lnTo>
                  <a:pt x="58940" y="98425"/>
                </a:lnTo>
                <a:lnTo>
                  <a:pt x="53746" y="100533"/>
                </a:lnTo>
                <a:lnTo>
                  <a:pt x="49707" y="103555"/>
                </a:lnTo>
                <a:lnTo>
                  <a:pt x="38627" y="104329"/>
                </a:lnTo>
                <a:lnTo>
                  <a:pt x="28365" y="109144"/>
                </a:lnTo>
                <a:lnTo>
                  <a:pt x="8182" y="146861"/>
                </a:lnTo>
                <a:lnTo>
                  <a:pt x="1460" y="171018"/>
                </a:lnTo>
                <a:lnTo>
                  <a:pt x="0" y="176250"/>
                </a:lnTo>
                <a:lnTo>
                  <a:pt x="3378" y="180441"/>
                </a:lnTo>
                <a:lnTo>
                  <a:pt x="12382" y="183489"/>
                </a:lnTo>
                <a:lnTo>
                  <a:pt x="16814" y="184111"/>
                </a:lnTo>
                <a:lnTo>
                  <a:pt x="140373" y="184150"/>
                </a:lnTo>
                <a:lnTo>
                  <a:pt x="149682" y="181952"/>
                </a:lnTo>
                <a:lnTo>
                  <a:pt x="154279" y="178511"/>
                </a:lnTo>
                <a:lnTo>
                  <a:pt x="151955" y="162902"/>
                </a:lnTo>
                <a:lnTo>
                  <a:pt x="150810" y="157289"/>
                </a:lnTo>
                <a:lnTo>
                  <a:pt x="61709" y="157289"/>
                </a:lnTo>
                <a:lnTo>
                  <a:pt x="43497" y="111912"/>
                </a:lnTo>
                <a:lnTo>
                  <a:pt x="51041" y="107784"/>
                </a:lnTo>
                <a:lnTo>
                  <a:pt x="56438" y="104609"/>
                </a:lnTo>
                <a:lnTo>
                  <a:pt x="63614" y="101130"/>
                </a:lnTo>
                <a:lnTo>
                  <a:pt x="89870" y="101130"/>
                </a:lnTo>
                <a:lnTo>
                  <a:pt x="92278" y="99466"/>
                </a:lnTo>
                <a:lnTo>
                  <a:pt x="103114" y="99466"/>
                </a:lnTo>
                <a:lnTo>
                  <a:pt x="103678" y="96213"/>
                </a:lnTo>
                <a:lnTo>
                  <a:pt x="78001" y="96213"/>
                </a:lnTo>
                <a:lnTo>
                  <a:pt x="66325" y="93867"/>
                </a:lnTo>
                <a:lnTo>
                  <a:pt x="56245" y="86376"/>
                </a:lnTo>
                <a:lnTo>
                  <a:pt x="50341" y="75485"/>
                </a:lnTo>
                <a:lnTo>
                  <a:pt x="49336" y="63426"/>
                </a:lnTo>
                <a:lnTo>
                  <a:pt x="54000" y="52743"/>
                </a:lnTo>
                <a:lnTo>
                  <a:pt x="57581" y="48514"/>
                </a:lnTo>
                <a:lnTo>
                  <a:pt x="65062" y="47472"/>
                </a:lnTo>
                <a:lnTo>
                  <a:pt x="69621" y="45491"/>
                </a:lnTo>
                <a:lnTo>
                  <a:pt x="111803" y="45491"/>
                </a:lnTo>
                <a:lnTo>
                  <a:pt x="113167" y="38840"/>
                </a:lnTo>
                <a:lnTo>
                  <a:pt x="120539" y="31978"/>
                </a:lnTo>
                <a:close/>
              </a:path>
              <a:path w="154304" h="184150">
                <a:moveTo>
                  <a:pt x="77584" y="110401"/>
                </a:moveTo>
                <a:lnTo>
                  <a:pt x="70789" y="115658"/>
                </a:lnTo>
                <a:lnTo>
                  <a:pt x="71791" y="126484"/>
                </a:lnTo>
                <a:lnTo>
                  <a:pt x="71802" y="126860"/>
                </a:lnTo>
                <a:lnTo>
                  <a:pt x="71345" y="136966"/>
                </a:lnTo>
                <a:lnTo>
                  <a:pt x="67398" y="146861"/>
                </a:lnTo>
                <a:lnTo>
                  <a:pt x="64744" y="156883"/>
                </a:lnTo>
                <a:lnTo>
                  <a:pt x="61709" y="157289"/>
                </a:lnTo>
                <a:lnTo>
                  <a:pt x="150810" y="157289"/>
                </a:lnTo>
                <a:lnTo>
                  <a:pt x="150067" y="153652"/>
                </a:lnTo>
                <a:lnTo>
                  <a:pt x="89407" y="153652"/>
                </a:lnTo>
                <a:lnTo>
                  <a:pt x="85259" y="141444"/>
                </a:lnTo>
                <a:lnTo>
                  <a:pt x="82067" y="129870"/>
                </a:lnTo>
                <a:lnTo>
                  <a:pt x="81431" y="126860"/>
                </a:lnTo>
                <a:lnTo>
                  <a:pt x="81458" y="126686"/>
                </a:lnTo>
                <a:lnTo>
                  <a:pt x="84835" y="122783"/>
                </a:lnTo>
                <a:lnTo>
                  <a:pt x="86715" y="118478"/>
                </a:lnTo>
                <a:lnTo>
                  <a:pt x="77584" y="110401"/>
                </a:lnTo>
                <a:close/>
              </a:path>
              <a:path w="154304" h="184150">
                <a:moveTo>
                  <a:pt x="103114" y="99466"/>
                </a:moveTo>
                <a:lnTo>
                  <a:pt x="92278" y="99466"/>
                </a:lnTo>
                <a:lnTo>
                  <a:pt x="99326" y="102768"/>
                </a:lnTo>
                <a:lnTo>
                  <a:pt x="104432" y="105829"/>
                </a:lnTo>
                <a:lnTo>
                  <a:pt x="109639" y="112077"/>
                </a:lnTo>
                <a:lnTo>
                  <a:pt x="108750" y="117182"/>
                </a:lnTo>
                <a:lnTo>
                  <a:pt x="106032" y="126860"/>
                </a:lnTo>
                <a:lnTo>
                  <a:pt x="103517" y="132918"/>
                </a:lnTo>
                <a:lnTo>
                  <a:pt x="98247" y="145084"/>
                </a:lnTo>
                <a:lnTo>
                  <a:pt x="95110" y="151091"/>
                </a:lnTo>
                <a:lnTo>
                  <a:pt x="89407" y="153652"/>
                </a:lnTo>
                <a:lnTo>
                  <a:pt x="150067" y="153652"/>
                </a:lnTo>
                <a:lnTo>
                  <a:pt x="132954" y="115658"/>
                </a:lnTo>
                <a:lnTo>
                  <a:pt x="107924" y="102743"/>
                </a:lnTo>
                <a:lnTo>
                  <a:pt x="102882" y="100799"/>
                </a:lnTo>
                <a:lnTo>
                  <a:pt x="103114" y="99466"/>
                </a:lnTo>
                <a:close/>
              </a:path>
              <a:path w="154304" h="184150">
                <a:moveTo>
                  <a:pt x="89870" y="101130"/>
                </a:moveTo>
                <a:lnTo>
                  <a:pt x="63614" y="101130"/>
                </a:lnTo>
                <a:lnTo>
                  <a:pt x="65836" y="101638"/>
                </a:lnTo>
                <a:lnTo>
                  <a:pt x="73799" y="101777"/>
                </a:lnTo>
                <a:lnTo>
                  <a:pt x="79857" y="102146"/>
                </a:lnTo>
                <a:lnTo>
                  <a:pt x="88785" y="101879"/>
                </a:lnTo>
                <a:lnTo>
                  <a:pt x="89870" y="101130"/>
                </a:lnTo>
                <a:close/>
              </a:path>
              <a:path w="154304" h="184150">
                <a:moveTo>
                  <a:pt x="111803" y="45491"/>
                </a:moveTo>
                <a:lnTo>
                  <a:pt x="69621" y="45491"/>
                </a:lnTo>
                <a:lnTo>
                  <a:pt x="79197" y="47586"/>
                </a:lnTo>
                <a:lnTo>
                  <a:pt x="86563" y="49428"/>
                </a:lnTo>
                <a:lnTo>
                  <a:pt x="101980" y="52235"/>
                </a:lnTo>
                <a:lnTo>
                  <a:pt x="104584" y="57365"/>
                </a:lnTo>
                <a:lnTo>
                  <a:pt x="105413" y="69155"/>
                </a:lnTo>
                <a:lnTo>
                  <a:pt x="102245" y="79470"/>
                </a:lnTo>
                <a:lnTo>
                  <a:pt x="93467" y="88685"/>
                </a:lnTo>
                <a:lnTo>
                  <a:pt x="78001" y="96213"/>
                </a:lnTo>
                <a:lnTo>
                  <a:pt x="103678" y="96213"/>
                </a:lnTo>
                <a:lnTo>
                  <a:pt x="104944" y="88919"/>
                </a:lnTo>
                <a:lnTo>
                  <a:pt x="109773" y="78930"/>
                </a:lnTo>
                <a:lnTo>
                  <a:pt x="111647" y="66579"/>
                </a:lnTo>
                <a:lnTo>
                  <a:pt x="110684" y="50946"/>
                </a:lnTo>
                <a:lnTo>
                  <a:pt x="111803" y="45491"/>
                </a:lnTo>
                <a:close/>
              </a:path>
              <a:path w="154304" h="184150">
                <a:moveTo>
                  <a:pt x="42989" y="0"/>
                </a:moveTo>
                <a:lnTo>
                  <a:pt x="9170" y="29483"/>
                </a:lnTo>
                <a:lnTo>
                  <a:pt x="18617" y="33950"/>
                </a:lnTo>
                <a:lnTo>
                  <a:pt x="17153" y="50107"/>
                </a:lnTo>
                <a:lnTo>
                  <a:pt x="14975" y="62622"/>
                </a:lnTo>
                <a:lnTo>
                  <a:pt x="11404" y="84086"/>
                </a:lnTo>
                <a:lnTo>
                  <a:pt x="13830" y="87083"/>
                </a:lnTo>
                <a:lnTo>
                  <a:pt x="25793" y="87833"/>
                </a:lnTo>
                <a:lnTo>
                  <a:pt x="28486" y="87287"/>
                </a:lnTo>
                <a:lnTo>
                  <a:pt x="30634" y="81077"/>
                </a:lnTo>
                <a:lnTo>
                  <a:pt x="20777" y="31318"/>
                </a:lnTo>
                <a:lnTo>
                  <a:pt x="121248" y="31318"/>
                </a:lnTo>
                <a:lnTo>
                  <a:pt x="123240" y="29464"/>
                </a:lnTo>
                <a:lnTo>
                  <a:pt x="128168" y="27051"/>
                </a:lnTo>
                <a:lnTo>
                  <a:pt x="132245" y="22948"/>
                </a:lnTo>
                <a:lnTo>
                  <a:pt x="141096" y="16205"/>
                </a:lnTo>
                <a:lnTo>
                  <a:pt x="145478" y="12763"/>
                </a:lnTo>
                <a:lnTo>
                  <a:pt x="146011" y="7902"/>
                </a:lnTo>
                <a:lnTo>
                  <a:pt x="42989" y="0"/>
                </a:lnTo>
                <a:close/>
              </a:path>
              <a:path w="154304" h="184150">
                <a:moveTo>
                  <a:pt x="121248" y="31318"/>
                </a:moveTo>
                <a:lnTo>
                  <a:pt x="20777" y="31318"/>
                </a:lnTo>
                <a:lnTo>
                  <a:pt x="26276" y="31635"/>
                </a:lnTo>
                <a:lnTo>
                  <a:pt x="30302" y="32105"/>
                </a:lnTo>
                <a:lnTo>
                  <a:pt x="41592" y="31978"/>
                </a:lnTo>
                <a:lnTo>
                  <a:pt x="120539" y="31978"/>
                </a:lnTo>
                <a:lnTo>
                  <a:pt x="121248" y="31318"/>
                </a:lnTo>
                <a:close/>
              </a:path>
            </a:pathLst>
          </a:custGeom>
          <a:solidFill>
            <a:srgbClr val="9D9D9C"/>
          </a:solidFill>
        </p:spPr>
        <p:txBody>
          <a:bodyPr wrap="square" lIns="0" tIns="0" rIns="0" bIns="0" rtlCol="0"/>
          <a:lstStyle/>
          <a:p>
            <a:endParaRPr/>
          </a:p>
        </p:txBody>
      </p:sp>
      <p:sp>
        <p:nvSpPr>
          <p:cNvPr id="56" name="object 56"/>
          <p:cNvSpPr/>
          <p:nvPr/>
        </p:nvSpPr>
        <p:spPr>
          <a:xfrm>
            <a:off x="7074933" y="3637235"/>
            <a:ext cx="316230" cy="247650"/>
          </a:xfrm>
          <a:custGeom>
            <a:avLst/>
            <a:gdLst/>
            <a:ahLst/>
            <a:cxnLst/>
            <a:rect l="l" t="t" r="r" b="b"/>
            <a:pathLst>
              <a:path w="316229" h="247650">
                <a:moveTo>
                  <a:pt x="203314" y="247290"/>
                </a:moveTo>
                <a:lnTo>
                  <a:pt x="179301" y="247290"/>
                </a:lnTo>
                <a:lnTo>
                  <a:pt x="191974" y="247483"/>
                </a:lnTo>
                <a:lnTo>
                  <a:pt x="203314" y="247290"/>
                </a:lnTo>
                <a:close/>
              </a:path>
              <a:path w="316229" h="247650">
                <a:moveTo>
                  <a:pt x="126710" y="0"/>
                </a:moveTo>
                <a:lnTo>
                  <a:pt x="87384" y="3577"/>
                </a:lnTo>
                <a:lnTo>
                  <a:pt x="52638" y="19540"/>
                </a:lnTo>
                <a:lnTo>
                  <a:pt x="24154" y="49233"/>
                </a:lnTo>
                <a:lnTo>
                  <a:pt x="6110" y="84991"/>
                </a:lnTo>
                <a:lnTo>
                  <a:pt x="0" y="119610"/>
                </a:lnTo>
                <a:lnTo>
                  <a:pt x="190" y="131356"/>
                </a:lnTo>
                <a:lnTo>
                  <a:pt x="8511" y="170790"/>
                </a:lnTo>
                <a:lnTo>
                  <a:pt x="35537" y="213011"/>
                </a:lnTo>
                <a:lnTo>
                  <a:pt x="67846" y="236631"/>
                </a:lnTo>
                <a:lnTo>
                  <a:pt x="119658" y="247164"/>
                </a:lnTo>
                <a:lnTo>
                  <a:pt x="132876" y="247310"/>
                </a:lnTo>
                <a:lnTo>
                  <a:pt x="203314" y="247290"/>
                </a:lnTo>
                <a:lnTo>
                  <a:pt x="245600" y="237203"/>
                </a:lnTo>
                <a:lnTo>
                  <a:pt x="257565" y="231100"/>
                </a:lnTo>
                <a:lnTo>
                  <a:pt x="114013" y="231091"/>
                </a:lnTo>
                <a:lnTo>
                  <a:pt x="100161" y="229953"/>
                </a:lnTo>
                <a:lnTo>
                  <a:pt x="62381" y="215000"/>
                </a:lnTo>
                <a:lnTo>
                  <a:pt x="33599" y="185780"/>
                </a:lnTo>
                <a:lnTo>
                  <a:pt x="17432" y="146154"/>
                </a:lnTo>
                <a:lnTo>
                  <a:pt x="15478" y="131356"/>
                </a:lnTo>
                <a:lnTo>
                  <a:pt x="16326" y="114886"/>
                </a:lnTo>
                <a:lnTo>
                  <a:pt x="28857" y="71645"/>
                </a:lnTo>
                <a:lnTo>
                  <a:pt x="53936" y="39218"/>
                </a:lnTo>
                <a:lnTo>
                  <a:pt x="88427" y="20210"/>
                </a:lnTo>
                <a:lnTo>
                  <a:pt x="115104" y="16268"/>
                </a:lnTo>
                <a:lnTo>
                  <a:pt x="257599" y="16268"/>
                </a:lnTo>
                <a:lnTo>
                  <a:pt x="254412" y="14185"/>
                </a:lnTo>
                <a:lnTo>
                  <a:pt x="242344" y="8214"/>
                </a:lnTo>
                <a:lnTo>
                  <a:pt x="229664" y="3789"/>
                </a:lnTo>
                <a:lnTo>
                  <a:pt x="216491" y="1021"/>
                </a:lnTo>
                <a:lnTo>
                  <a:pt x="202946" y="25"/>
                </a:lnTo>
                <a:lnTo>
                  <a:pt x="126710" y="0"/>
                </a:lnTo>
                <a:close/>
              </a:path>
              <a:path w="316229" h="247650">
                <a:moveTo>
                  <a:pt x="257599" y="16268"/>
                </a:moveTo>
                <a:lnTo>
                  <a:pt x="115104" y="16268"/>
                </a:lnTo>
                <a:lnTo>
                  <a:pt x="129224" y="17323"/>
                </a:lnTo>
                <a:lnTo>
                  <a:pt x="142714" y="20375"/>
                </a:lnTo>
                <a:lnTo>
                  <a:pt x="178120" y="40134"/>
                </a:lnTo>
                <a:lnTo>
                  <a:pt x="203260" y="72885"/>
                </a:lnTo>
                <a:lnTo>
                  <a:pt x="214538" y="113790"/>
                </a:lnTo>
                <a:lnTo>
                  <a:pt x="214646" y="115762"/>
                </a:lnTo>
                <a:lnTo>
                  <a:pt x="213846" y="131050"/>
                </a:lnTo>
                <a:lnTo>
                  <a:pt x="201722" y="174216"/>
                </a:lnTo>
                <a:lnTo>
                  <a:pt x="177272" y="207105"/>
                </a:lnTo>
                <a:lnTo>
                  <a:pt x="143064" y="226792"/>
                </a:lnTo>
                <a:lnTo>
                  <a:pt x="114129" y="231100"/>
                </a:lnTo>
                <a:lnTo>
                  <a:pt x="257580" y="231091"/>
                </a:lnTo>
                <a:lnTo>
                  <a:pt x="264124" y="226769"/>
                </a:lnTo>
                <a:lnTo>
                  <a:pt x="185414" y="226769"/>
                </a:lnTo>
                <a:lnTo>
                  <a:pt x="185274" y="225588"/>
                </a:lnTo>
                <a:lnTo>
                  <a:pt x="210644" y="194318"/>
                </a:lnTo>
                <a:lnTo>
                  <a:pt x="225623" y="159127"/>
                </a:lnTo>
                <a:lnTo>
                  <a:pt x="231659" y="119610"/>
                </a:lnTo>
                <a:lnTo>
                  <a:pt x="230780" y="106789"/>
                </a:lnTo>
                <a:lnTo>
                  <a:pt x="213572" y="58491"/>
                </a:lnTo>
                <a:lnTo>
                  <a:pt x="183020" y="21590"/>
                </a:lnTo>
                <a:lnTo>
                  <a:pt x="182048" y="20560"/>
                </a:lnTo>
                <a:lnTo>
                  <a:pt x="181896" y="19798"/>
                </a:lnTo>
                <a:lnTo>
                  <a:pt x="263001" y="19798"/>
                </a:lnTo>
                <a:lnTo>
                  <a:pt x="257599" y="16268"/>
                </a:lnTo>
                <a:close/>
              </a:path>
              <a:path w="316229" h="247650">
                <a:moveTo>
                  <a:pt x="223895" y="19798"/>
                </a:moveTo>
                <a:lnTo>
                  <a:pt x="181896" y="19798"/>
                </a:lnTo>
                <a:lnTo>
                  <a:pt x="192056" y="22642"/>
                </a:lnTo>
                <a:lnTo>
                  <a:pt x="202475" y="27263"/>
                </a:lnTo>
                <a:lnTo>
                  <a:pt x="232188" y="51307"/>
                </a:lnTo>
                <a:lnTo>
                  <a:pt x="253092" y="89611"/>
                </a:lnTo>
                <a:lnTo>
                  <a:pt x="257162" y="121094"/>
                </a:lnTo>
                <a:lnTo>
                  <a:pt x="256042" y="136159"/>
                </a:lnTo>
                <a:lnTo>
                  <a:pt x="244047" y="176217"/>
                </a:lnTo>
                <a:lnTo>
                  <a:pt x="212067" y="214229"/>
                </a:lnTo>
                <a:lnTo>
                  <a:pt x="185414" y="226769"/>
                </a:lnTo>
                <a:lnTo>
                  <a:pt x="264124" y="226769"/>
                </a:lnTo>
                <a:lnTo>
                  <a:pt x="264759" y="226350"/>
                </a:lnTo>
                <a:lnTo>
                  <a:pt x="228467" y="226350"/>
                </a:lnTo>
                <a:lnTo>
                  <a:pt x="228949" y="224496"/>
                </a:lnTo>
                <a:lnTo>
                  <a:pt x="254221" y="192494"/>
                </a:lnTo>
                <a:lnTo>
                  <a:pt x="268977" y="156863"/>
                </a:lnTo>
                <a:lnTo>
                  <a:pt x="273176" y="128713"/>
                </a:lnTo>
                <a:lnTo>
                  <a:pt x="273101" y="113790"/>
                </a:lnTo>
                <a:lnTo>
                  <a:pt x="262093" y="69839"/>
                </a:lnTo>
                <a:lnTo>
                  <a:pt x="241116" y="37379"/>
                </a:lnTo>
                <a:lnTo>
                  <a:pt x="227451" y="23468"/>
                </a:lnTo>
                <a:lnTo>
                  <a:pt x="225665" y="21590"/>
                </a:lnTo>
                <a:lnTo>
                  <a:pt x="223895" y="19798"/>
                </a:lnTo>
                <a:close/>
              </a:path>
              <a:path w="316229" h="247650">
                <a:moveTo>
                  <a:pt x="263001" y="19798"/>
                </a:moveTo>
                <a:lnTo>
                  <a:pt x="223895" y="19798"/>
                </a:lnTo>
                <a:lnTo>
                  <a:pt x="234258" y="22642"/>
                </a:lnTo>
                <a:lnTo>
                  <a:pt x="244779" y="27263"/>
                </a:lnTo>
                <a:lnTo>
                  <a:pt x="274597" y="51307"/>
                </a:lnTo>
                <a:lnTo>
                  <a:pt x="295489" y="89226"/>
                </a:lnTo>
                <a:lnTo>
                  <a:pt x="299314" y="123220"/>
                </a:lnTo>
                <a:lnTo>
                  <a:pt x="297594" y="140197"/>
                </a:lnTo>
                <a:lnTo>
                  <a:pt x="283157" y="181978"/>
                </a:lnTo>
                <a:lnTo>
                  <a:pt x="250566" y="216683"/>
                </a:lnTo>
                <a:lnTo>
                  <a:pt x="228467" y="226350"/>
                </a:lnTo>
                <a:lnTo>
                  <a:pt x="264759" y="226350"/>
                </a:lnTo>
                <a:lnTo>
                  <a:pt x="293104" y="196823"/>
                </a:lnTo>
                <a:lnTo>
                  <a:pt x="309961" y="162435"/>
                </a:lnTo>
                <a:lnTo>
                  <a:pt x="315733" y="126321"/>
                </a:lnTo>
                <a:lnTo>
                  <a:pt x="315358" y="113790"/>
                </a:lnTo>
                <a:lnTo>
                  <a:pt x="307157" y="76172"/>
                </a:lnTo>
                <a:lnTo>
                  <a:pt x="285723" y="40248"/>
                </a:lnTo>
                <a:lnTo>
                  <a:pt x="265744" y="21590"/>
                </a:lnTo>
                <a:lnTo>
                  <a:pt x="263001" y="19798"/>
                </a:lnTo>
                <a:close/>
              </a:path>
            </a:pathLst>
          </a:custGeom>
          <a:solidFill>
            <a:srgbClr val="9D9D9C"/>
          </a:solidFill>
        </p:spPr>
        <p:txBody>
          <a:bodyPr wrap="square" lIns="0" tIns="0" rIns="0" bIns="0" rtlCol="0"/>
          <a:lstStyle/>
          <a:p>
            <a:endParaRPr/>
          </a:p>
        </p:txBody>
      </p:sp>
      <p:sp>
        <p:nvSpPr>
          <p:cNvPr id="57" name="object 57"/>
          <p:cNvSpPr/>
          <p:nvPr/>
        </p:nvSpPr>
        <p:spPr>
          <a:xfrm>
            <a:off x="7152065" y="3696592"/>
            <a:ext cx="85725" cy="124460"/>
          </a:xfrm>
          <a:custGeom>
            <a:avLst/>
            <a:gdLst/>
            <a:ahLst/>
            <a:cxnLst/>
            <a:rect l="l" t="t" r="r" b="b"/>
            <a:pathLst>
              <a:path w="85725" h="124460">
                <a:moveTo>
                  <a:pt x="27160" y="124256"/>
                </a:moveTo>
                <a:lnTo>
                  <a:pt x="18757" y="124256"/>
                </a:lnTo>
                <a:lnTo>
                  <a:pt x="27025" y="124447"/>
                </a:lnTo>
                <a:lnTo>
                  <a:pt x="27160" y="124256"/>
                </a:lnTo>
                <a:close/>
              </a:path>
              <a:path w="85725" h="124460">
                <a:moveTo>
                  <a:pt x="79366" y="103073"/>
                </a:moveTo>
                <a:lnTo>
                  <a:pt x="11557" y="103073"/>
                </a:lnTo>
                <a:lnTo>
                  <a:pt x="12337" y="104292"/>
                </a:lnTo>
                <a:lnTo>
                  <a:pt x="12357" y="123151"/>
                </a:lnTo>
                <a:lnTo>
                  <a:pt x="13385" y="124409"/>
                </a:lnTo>
                <a:lnTo>
                  <a:pt x="18757" y="124256"/>
                </a:lnTo>
                <a:lnTo>
                  <a:pt x="27160" y="124256"/>
                </a:lnTo>
                <a:lnTo>
                  <a:pt x="27945" y="123151"/>
                </a:lnTo>
                <a:lnTo>
                  <a:pt x="28041" y="103479"/>
                </a:lnTo>
                <a:lnTo>
                  <a:pt x="28333" y="103162"/>
                </a:lnTo>
                <a:lnTo>
                  <a:pt x="79324" y="103124"/>
                </a:lnTo>
                <a:close/>
              </a:path>
              <a:path w="85725" h="124460">
                <a:moveTo>
                  <a:pt x="615" y="103232"/>
                </a:moveTo>
                <a:lnTo>
                  <a:pt x="215" y="103238"/>
                </a:lnTo>
                <a:lnTo>
                  <a:pt x="609" y="104292"/>
                </a:lnTo>
                <a:lnTo>
                  <a:pt x="615" y="103232"/>
                </a:lnTo>
                <a:close/>
              </a:path>
              <a:path w="85725" h="124460">
                <a:moveTo>
                  <a:pt x="52021" y="77520"/>
                </a:moveTo>
                <a:lnTo>
                  <a:pt x="5257" y="77520"/>
                </a:lnTo>
                <a:lnTo>
                  <a:pt x="8280" y="78003"/>
                </a:lnTo>
                <a:lnTo>
                  <a:pt x="10033" y="78016"/>
                </a:lnTo>
                <a:lnTo>
                  <a:pt x="11226" y="78168"/>
                </a:lnTo>
                <a:lnTo>
                  <a:pt x="11976" y="78841"/>
                </a:lnTo>
                <a:lnTo>
                  <a:pt x="13792" y="86588"/>
                </a:lnTo>
                <a:lnTo>
                  <a:pt x="12192" y="88950"/>
                </a:lnTo>
                <a:lnTo>
                  <a:pt x="1092" y="89052"/>
                </a:lnTo>
                <a:lnTo>
                  <a:pt x="698" y="89433"/>
                </a:lnTo>
                <a:lnTo>
                  <a:pt x="615" y="103232"/>
                </a:lnTo>
                <a:lnTo>
                  <a:pt x="11557" y="103073"/>
                </a:lnTo>
                <a:lnTo>
                  <a:pt x="79366" y="103073"/>
                </a:lnTo>
                <a:lnTo>
                  <a:pt x="79514" y="102895"/>
                </a:lnTo>
                <a:lnTo>
                  <a:pt x="79601" y="89319"/>
                </a:lnTo>
                <a:lnTo>
                  <a:pt x="29146" y="89319"/>
                </a:lnTo>
                <a:lnTo>
                  <a:pt x="26149" y="81876"/>
                </a:lnTo>
                <a:lnTo>
                  <a:pt x="28473" y="77939"/>
                </a:lnTo>
                <a:lnTo>
                  <a:pt x="41490" y="77787"/>
                </a:lnTo>
                <a:lnTo>
                  <a:pt x="51009" y="77787"/>
                </a:lnTo>
                <a:lnTo>
                  <a:pt x="52021" y="77520"/>
                </a:lnTo>
                <a:close/>
              </a:path>
              <a:path w="85725" h="124460">
                <a:moveTo>
                  <a:pt x="30937" y="88963"/>
                </a:moveTo>
                <a:lnTo>
                  <a:pt x="29146" y="89319"/>
                </a:lnTo>
                <a:lnTo>
                  <a:pt x="79601" y="89319"/>
                </a:lnTo>
                <a:lnTo>
                  <a:pt x="79603" y="88988"/>
                </a:lnTo>
                <a:lnTo>
                  <a:pt x="30937" y="88963"/>
                </a:lnTo>
                <a:close/>
              </a:path>
              <a:path w="85725" h="124460">
                <a:moveTo>
                  <a:pt x="1549" y="63538"/>
                </a:moveTo>
                <a:lnTo>
                  <a:pt x="241" y="68808"/>
                </a:lnTo>
                <a:lnTo>
                  <a:pt x="0" y="72758"/>
                </a:lnTo>
                <a:lnTo>
                  <a:pt x="2184" y="79095"/>
                </a:lnTo>
                <a:lnTo>
                  <a:pt x="5257" y="77520"/>
                </a:lnTo>
                <a:lnTo>
                  <a:pt x="52021" y="77520"/>
                </a:lnTo>
                <a:lnTo>
                  <a:pt x="56934" y="76225"/>
                </a:lnTo>
                <a:lnTo>
                  <a:pt x="69058" y="70725"/>
                </a:lnTo>
                <a:lnTo>
                  <a:pt x="75476" y="64300"/>
                </a:lnTo>
                <a:lnTo>
                  <a:pt x="12382" y="64300"/>
                </a:lnTo>
                <a:lnTo>
                  <a:pt x="12382" y="63741"/>
                </a:lnTo>
                <a:lnTo>
                  <a:pt x="3276" y="63741"/>
                </a:lnTo>
                <a:lnTo>
                  <a:pt x="1549" y="63538"/>
                </a:lnTo>
                <a:close/>
              </a:path>
              <a:path w="85725" h="124460">
                <a:moveTo>
                  <a:pt x="51009" y="77787"/>
                </a:moveTo>
                <a:lnTo>
                  <a:pt x="41490" y="77787"/>
                </a:lnTo>
                <a:lnTo>
                  <a:pt x="49276" y="78244"/>
                </a:lnTo>
                <a:lnTo>
                  <a:pt x="51009" y="77787"/>
                </a:lnTo>
                <a:close/>
              </a:path>
              <a:path w="85725" h="124460">
                <a:moveTo>
                  <a:pt x="12738" y="0"/>
                </a:moveTo>
                <a:lnTo>
                  <a:pt x="12407" y="419"/>
                </a:lnTo>
                <a:lnTo>
                  <a:pt x="12382" y="64300"/>
                </a:lnTo>
                <a:lnTo>
                  <a:pt x="13068" y="63741"/>
                </a:lnTo>
                <a:lnTo>
                  <a:pt x="28775" y="63741"/>
                </a:lnTo>
                <a:lnTo>
                  <a:pt x="28028" y="63169"/>
                </a:lnTo>
                <a:lnTo>
                  <a:pt x="28108" y="15481"/>
                </a:lnTo>
                <a:lnTo>
                  <a:pt x="28905" y="14338"/>
                </a:lnTo>
                <a:lnTo>
                  <a:pt x="38188" y="14135"/>
                </a:lnTo>
                <a:lnTo>
                  <a:pt x="45440" y="13881"/>
                </a:lnTo>
                <a:lnTo>
                  <a:pt x="76939" y="13881"/>
                </a:lnTo>
                <a:lnTo>
                  <a:pt x="74715" y="10732"/>
                </a:lnTo>
                <a:lnTo>
                  <a:pt x="63210" y="3519"/>
                </a:lnTo>
                <a:lnTo>
                  <a:pt x="47873" y="993"/>
                </a:lnTo>
                <a:lnTo>
                  <a:pt x="35131" y="142"/>
                </a:lnTo>
                <a:lnTo>
                  <a:pt x="12738" y="0"/>
                </a:lnTo>
                <a:close/>
              </a:path>
              <a:path w="85725" h="124460">
                <a:moveTo>
                  <a:pt x="28775" y="63741"/>
                </a:moveTo>
                <a:lnTo>
                  <a:pt x="13068" y="63741"/>
                </a:lnTo>
                <a:lnTo>
                  <a:pt x="12382" y="64300"/>
                </a:lnTo>
                <a:lnTo>
                  <a:pt x="75476" y="64300"/>
                </a:lnTo>
                <a:lnTo>
                  <a:pt x="75641" y="64135"/>
                </a:lnTo>
                <a:lnTo>
                  <a:pt x="29273" y="64122"/>
                </a:lnTo>
                <a:lnTo>
                  <a:pt x="28775" y="63741"/>
                </a:lnTo>
                <a:close/>
              </a:path>
              <a:path w="85725" h="124460">
                <a:moveTo>
                  <a:pt x="76939" y="13881"/>
                </a:moveTo>
                <a:lnTo>
                  <a:pt x="45440" y="13881"/>
                </a:lnTo>
                <a:lnTo>
                  <a:pt x="52552" y="15481"/>
                </a:lnTo>
                <a:lnTo>
                  <a:pt x="62684" y="21058"/>
                </a:lnTo>
                <a:lnTo>
                  <a:pt x="68594" y="30876"/>
                </a:lnTo>
                <a:lnTo>
                  <a:pt x="69605" y="42598"/>
                </a:lnTo>
                <a:lnTo>
                  <a:pt x="65041" y="53890"/>
                </a:lnTo>
                <a:lnTo>
                  <a:pt x="59855" y="60375"/>
                </a:lnTo>
                <a:lnTo>
                  <a:pt x="54102" y="62890"/>
                </a:lnTo>
                <a:lnTo>
                  <a:pt x="44818" y="63804"/>
                </a:lnTo>
                <a:lnTo>
                  <a:pt x="42189" y="63931"/>
                </a:lnTo>
                <a:lnTo>
                  <a:pt x="39268" y="64135"/>
                </a:lnTo>
                <a:lnTo>
                  <a:pt x="75653" y="64122"/>
                </a:lnTo>
                <a:lnTo>
                  <a:pt x="78089" y="61684"/>
                </a:lnTo>
                <a:lnTo>
                  <a:pt x="83646" y="49636"/>
                </a:lnTo>
                <a:lnTo>
                  <a:pt x="85351" y="35115"/>
                </a:lnTo>
                <a:lnTo>
                  <a:pt x="82324" y="21504"/>
                </a:lnTo>
                <a:lnTo>
                  <a:pt x="76939" y="13881"/>
                </a:lnTo>
                <a:close/>
              </a:path>
            </a:pathLst>
          </a:custGeom>
          <a:solidFill>
            <a:srgbClr val="9D9D9C"/>
          </a:solidFill>
        </p:spPr>
        <p:txBody>
          <a:bodyPr wrap="square" lIns="0" tIns="0" rIns="0" bIns="0" rtlCol="0"/>
          <a:lstStyle/>
          <a:p>
            <a:endParaRPr/>
          </a:p>
        </p:txBody>
      </p:sp>
      <p:sp>
        <p:nvSpPr>
          <p:cNvPr id="58" name="object 58"/>
          <p:cNvSpPr/>
          <p:nvPr/>
        </p:nvSpPr>
        <p:spPr>
          <a:xfrm>
            <a:off x="6992404" y="2372372"/>
            <a:ext cx="3128645" cy="354330"/>
          </a:xfrm>
          <a:custGeom>
            <a:avLst/>
            <a:gdLst/>
            <a:ahLst/>
            <a:cxnLst/>
            <a:rect l="l" t="t" r="r" b="b"/>
            <a:pathLst>
              <a:path w="3128645" h="354330">
                <a:moveTo>
                  <a:pt x="0" y="354037"/>
                </a:moveTo>
                <a:lnTo>
                  <a:pt x="3128530" y="354037"/>
                </a:lnTo>
                <a:lnTo>
                  <a:pt x="3128530" y="0"/>
                </a:lnTo>
                <a:lnTo>
                  <a:pt x="0" y="0"/>
                </a:lnTo>
                <a:lnTo>
                  <a:pt x="0" y="354037"/>
                </a:lnTo>
                <a:close/>
              </a:path>
            </a:pathLst>
          </a:custGeom>
          <a:solidFill>
            <a:srgbClr val="DADADA"/>
          </a:solidFill>
        </p:spPr>
        <p:txBody>
          <a:bodyPr wrap="square" lIns="0" tIns="0" rIns="0" bIns="0" rtlCol="0"/>
          <a:lstStyle/>
          <a:p>
            <a:endParaRPr/>
          </a:p>
        </p:txBody>
      </p:sp>
      <p:sp>
        <p:nvSpPr>
          <p:cNvPr id="59" name="object 59"/>
          <p:cNvSpPr/>
          <p:nvPr/>
        </p:nvSpPr>
        <p:spPr>
          <a:xfrm>
            <a:off x="7920715" y="2448148"/>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0" name="object 60"/>
          <p:cNvSpPr/>
          <p:nvPr/>
        </p:nvSpPr>
        <p:spPr>
          <a:xfrm>
            <a:off x="7569354" y="2448148"/>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1" name="object 61"/>
          <p:cNvSpPr/>
          <p:nvPr/>
        </p:nvSpPr>
        <p:spPr>
          <a:xfrm>
            <a:off x="7803594" y="2448148"/>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2" name="object 62"/>
          <p:cNvSpPr/>
          <p:nvPr/>
        </p:nvSpPr>
        <p:spPr>
          <a:xfrm>
            <a:off x="7686474" y="2448148"/>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3" name="object 63"/>
          <p:cNvSpPr/>
          <p:nvPr/>
        </p:nvSpPr>
        <p:spPr>
          <a:xfrm>
            <a:off x="7526357" y="2511628"/>
            <a:ext cx="494030" cy="266065"/>
          </a:xfrm>
          <a:custGeom>
            <a:avLst/>
            <a:gdLst/>
            <a:ahLst/>
            <a:cxnLst/>
            <a:rect l="l" t="t" r="r" b="b"/>
            <a:pathLst>
              <a:path w="494029" h="266064">
                <a:moveTo>
                  <a:pt x="65582" y="165341"/>
                </a:moveTo>
                <a:lnTo>
                  <a:pt x="42163" y="165341"/>
                </a:lnTo>
                <a:lnTo>
                  <a:pt x="42163" y="265734"/>
                </a:lnTo>
                <a:lnTo>
                  <a:pt x="65582" y="265734"/>
                </a:lnTo>
                <a:lnTo>
                  <a:pt x="65582" y="165341"/>
                </a:lnTo>
                <a:close/>
              </a:path>
              <a:path w="494029" h="266064">
                <a:moveTo>
                  <a:pt x="100723" y="165341"/>
                </a:moveTo>
                <a:lnTo>
                  <a:pt x="77304" y="165341"/>
                </a:lnTo>
                <a:lnTo>
                  <a:pt x="77304" y="265734"/>
                </a:lnTo>
                <a:lnTo>
                  <a:pt x="100723" y="265734"/>
                </a:lnTo>
                <a:lnTo>
                  <a:pt x="100723" y="165341"/>
                </a:lnTo>
                <a:close/>
              </a:path>
              <a:path w="494029" h="266064">
                <a:moveTo>
                  <a:pt x="217843" y="35432"/>
                </a:moveTo>
                <a:lnTo>
                  <a:pt x="159283" y="35432"/>
                </a:lnTo>
                <a:lnTo>
                  <a:pt x="159283" y="265734"/>
                </a:lnTo>
                <a:lnTo>
                  <a:pt x="182702" y="265734"/>
                </a:lnTo>
                <a:lnTo>
                  <a:pt x="182702" y="129908"/>
                </a:lnTo>
                <a:lnTo>
                  <a:pt x="217843" y="129908"/>
                </a:lnTo>
                <a:lnTo>
                  <a:pt x="217843" y="35432"/>
                </a:lnTo>
                <a:close/>
              </a:path>
              <a:path w="494029" h="266064">
                <a:moveTo>
                  <a:pt x="217843" y="129908"/>
                </a:moveTo>
                <a:lnTo>
                  <a:pt x="194424" y="129908"/>
                </a:lnTo>
                <a:lnTo>
                  <a:pt x="194424" y="265734"/>
                </a:lnTo>
                <a:lnTo>
                  <a:pt x="217843" y="265734"/>
                </a:lnTo>
                <a:lnTo>
                  <a:pt x="217843" y="129908"/>
                </a:lnTo>
                <a:close/>
              </a:path>
              <a:path w="494029" h="266064">
                <a:moveTo>
                  <a:pt x="299834" y="165341"/>
                </a:moveTo>
                <a:lnTo>
                  <a:pt x="276402" y="165341"/>
                </a:lnTo>
                <a:lnTo>
                  <a:pt x="276402" y="265734"/>
                </a:lnTo>
                <a:lnTo>
                  <a:pt x="299834" y="265734"/>
                </a:lnTo>
                <a:lnTo>
                  <a:pt x="299834" y="165341"/>
                </a:lnTo>
                <a:close/>
              </a:path>
              <a:path w="494029" h="266064">
                <a:moveTo>
                  <a:pt x="334962" y="165341"/>
                </a:moveTo>
                <a:lnTo>
                  <a:pt x="311543" y="165341"/>
                </a:lnTo>
                <a:lnTo>
                  <a:pt x="311543" y="265734"/>
                </a:lnTo>
                <a:lnTo>
                  <a:pt x="334962" y="265734"/>
                </a:lnTo>
                <a:lnTo>
                  <a:pt x="334962" y="165341"/>
                </a:lnTo>
                <a:close/>
              </a:path>
              <a:path w="494029" h="266064">
                <a:moveTo>
                  <a:pt x="452081" y="35432"/>
                </a:moveTo>
                <a:lnTo>
                  <a:pt x="393522" y="35432"/>
                </a:lnTo>
                <a:lnTo>
                  <a:pt x="393522" y="265734"/>
                </a:lnTo>
                <a:lnTo>
                  <a:pt x="416953" y="265734"/>
                </a:lnTo>
                <a:lnTo>
                  <a:pt x="416953" y="129908"/>
                </a:lnTo>
                <a:lnTo>
                  <a:pt x="452081" y="129908"/>
                </a:lnTo>
                <a:lnTo>
                  <a:pt x="452081" y="35432"/>
                </a:lnTo>
                <a:close/>
              </a:path>
              <a:path w="494029" h="266064">
                <a:moveTo>
                  <a:pt x="452081" y="129908"/>
                </a:moveTo>
                <a:lnTo>
                  <a:pt x="428663" y="129908"/>
                </a:lnTo>
                <a:lnTo>
                  <a:pt x="428663" y="265734"/>
                </a:lnTo>
                <a:lnTo>
                  <a:pt x="452081" y="265734"/>
                </a:lnTo>
                <a:lnTo>
                  <a:pt x="452081" y="129908"/>
                </a:lnTo>
                <a:close/>
              </a:path>
              <a:path w="494029" h="266064">
                <a:moveTo>
                  <a:pt x="100723" y="35432"/>
                </a:moveTo>
                <a:lnTo>
                  <a:pt x="42163" y="35432"/>
                </a:lnTo>
                <a:lnTo>
                  <a:pt x="42044" y="77952"/>
                </a:lnTo>
                <a:lnTo>
                  <a:pt x="24599" y="165341"/>
                </a:lnTo>
                <a:lnTo>
                  <a:pt x="118287" y="165341"/>
                </a:lnTo>
                <a:lnTo>
                  <a:pt x="100842" y="77952"/>
                </a:lnTo>
                <a:lnTo>
                  <a:pt x="100723" y="35432"/>
                </a:lnTo>
                <a:close/>
              </a:path>
              <a:path w="494029" h="266064">
                <a:moveTo>
                  <a:pt x="334962" y="35432"/>
                </a:moveTo>
                <a:lnTo>
                  <a:pt x="276402" y="35432"/>
                </a:lnTo>
                <a:lnTo>
                  <a:pt x="276402" y="77952"/>
                </a:lnTo>
                <a:lnTo>
                  <a:pt x="258838" y="165341"/>
                </a:lnTo>
                <a:lnTo>
                  <a:pt x="352539" y="165341"/>
                </a:lnTo>
                <a:lnTo>
                  <a:pt x="335078" y="77355"/>
                </a:lnTo>
                <a:lnTo>
                  <a:pt x="334962" y="35432"/>
                </a:lnTo>
                <a:close/>
              </a:path>
              <a:path w="494029" h="266064">
                <a:moveTo>
                  <a:pt x="125150" y="35432"/>
                </a:moveTo>
                <a:lnTo>
                  <a:pt x="100723" y="35432"/>
                </a:lnTo>
                <a:lnTo>
                  <a:pt x="119468" y="119875"/>
                </a:lnTo>
                <a:lnTo>
                  <a:pt x="124142" y="124002"/>
                </a:lnTo>
                <a:lnTo>
                  <a:pt x="134683" y="124002"/>
                </a:lnTo>
                <a:lnTo>
                  <a:pt x="139369" y="120459"/>
                </a:lnTo>
                <a:lnTo>
                  <a:pt x="140538" y="114553"/>
                </a:lnTo>
                <a:lnTo>
                  <a:pt x="154108" y="57276"/>
                </a:lnTo>
                <a:lnTo>
                  <a:pt x="130009" y="57276"/>
                </a:lnTo>
                <a:lnTo>
                  <a:pt x="125150" y="35432"/>
                </a:lnTo>
                <a:close/>
              </a:path>
              <a:path w="494029" h="266064">
                <a:moveTo>
                  <a:pt x="242222" y="35432"/>
                </a:moveTo>
                <a:lnTo>
                  <a:pt x="217843" y="35432"/>
                </a:lnTo>
                <a:lnTo>
                  <a:pt x="236588" y="119875"/>
                </a:lnTo>
                <a:lnTo>
                  <a:pt x="241274" y="124002"/>
                </a:lnTo>
                <a:lnTo>
                  <a:pt x="252399" y="124002"/>
                </a:lnTo>
                <a:lnTo>
                  <a:pt x="257086" y="120459"/>
                </a:lnTo>
                <a:lnTo>
                  <a:pt x="258254" y="114553"/>
                </a:lnTo>
                <a:lnTo>
                  <a:pt x="271255" y="57873"/>
                </a:lnTo>
                <a:lnTo>
                  <a:pt x="247129" y="57873"/>
                </a:lnTo>
                <a:lnTo>
                  <a:pt x="242222" y="35432"/>
                </a:lnTo>
                <a:close/>
              </a:path>
              <a:path w="494029" h="266064">
                <a:moveTo>
                  <a:pt x="359341" y="35432"/>
                </a:moveTo>
                <a:lnTo>
                  <a:pt x="334962" y="35432"/>
                </a:lnTo>
                <a:lnTo>
                  <a:pt x="353707" y="119875"/>
                </a:lnTo>
                <a:lnTo>
                  <a:pt x="358394" y="124002"/>
                </a:lnTo>
                <a:lnTo>
                  <a:pt x="369519" y="124002"/>
                </a:lnTo>
                <a:lnTo>
                  <a:pt x="374205" y="120459"/>
                </a:lnTo>
                <a:lnTo>
                  <a:pt x="375958" y="114553"/>
                </a:lnTo>
                <a:lnTo>
                  <a:pt x="388540" y="57873"/>
                </a:lnTo>
                <a:lnTo>
                  <a:pt x="364248" y="57873"/>
                </a:lnTo>
                <a:lnTo>
                  <a:pt x="359341" y="35432"/>
                </a:lnTo>
                <a:close/>
              </a:path>
              <a:path w="494029" h="266064">
                <a:moveTo>
                  <a:pt x="476445" y="35432"/>
                </a:moveTo>
                <a:lnTo>
                  <a:pt x="452081" y="35432"/>
                </a:lnTo>
                <a:lnTo>
                  <a:pt x="470827" y="119875"/>
                </a:lnTo>
                <a:lnTo>
                  <a:pt x="475513" y="124002"/>
                </a:lnTo>
                <a:lnTo>
                  <a:pt x="484289" y="124002"/>
                </a:lnTo>
                <a:lnTo>
                  <a:pt x="485470" y="123418"/>
                </a:lnTo>
                <a:lnTo>
                  <a:pt x="490740" y="121056"/>
                </a:lnTo>
                <a:lnTo>
                  <a:pt x="493661" y="115150"/>
                </a:lnTo>
                <a:lnTo>
                  <a:pt x="492493" y="109245"/>
                </a:lnTo>
                <a:lnTo>
                  <a:pt x="476445" y="35432"/>
                </a:lnTo>
                <a:close/>
              </a:path>
              <a:path w="494029" h="266064">
                <a:moveTo>
                  <a:pt x="79641" y="0"/>
                </a:moveTo>
                <a:lnTo>
                  <a:pt x="63245" y="0"/>
                </a:lnTo>
                <a:lnTo>
                  <a:pt x="55041" y="1181"/>
                </a:lnTo>
                <a:lnTo>
                  <a:pt x="21081" y="20662"/>
                </a:lnTo>
                <a:lnTo>
                  <a:pt x="1752" y="108661"/>
                </a:lnTo>
                <a:lnTo>
                  <a:pt x="0" y="115150"/>
                </a:lnTo>
                <a:lnTo>
                  <a:pt x="4102" y="122237"/>
                </a:lnTo>
                <a:lnTo>
                  <a:pt x="11125" y="123418"/>
                </a:lnTo>
                <a:lnTo>
                  <a:pt x="18148" y="123418"/>
                </a:lnTo>
                <a:lnTo>
                  <a:pt x="22834" y="119875"/>
                </a:lnTo>
                <a:lnTo>
                  <a:pt x="24599" y="113969"/>
                </a:lnTo>
                <a:lnTo>
                  <a:pt x="42163" y="35432"/>
                </a:lnTo>
                <a:lnTo>
                  <a:pt x="125150" y="35432"/>
                </a:lnTo>
                <a:lnTo>
                  <a:pt x="95959" y="4434"/>
                </a:lnTo>
                <a:lnTo>
                  <a:pt x="87248" y="1765"/>
                </a:lnTo>
                <a:lnTo>
                  <a:pt x="79641" y="0"/>
                </a:lnTo>
                <a:close/>
              </a:path>
              <a:path w="494029" h="266064">
                <a:moveTo>
                  <a:pt x="313880" y="0"/>
                </a:moveTo>
                <a:lnTo>
                  <a:pt x="297484" y="0"/>
                </a:lnTo>
                <a:lnTo>
                  <a:pt x="289293" y="1181"/>
                </a:lnTo>
                <a:lnTo>
                  <a:pt x="255320" y="20662"/>
                </a:lnTo>
                <a:lnTo>
                  <a:pt x="247129" y="57276"/>
                </a:lnTo>
                <a:lnTo>
                  <a:pt x="247129" y="57873"/>
                </a:lnTo>
                <a:lnTo>
                  <a:pt x="271255" y="57873"/>
                </a:lnTo>
                <a:lnTo>
                  <a:pt x="276402" y="35432"/>
                </a:lnTo>
                <a:lnTo>
                  <a:pt x="359341" y="35432"/>
                </a:lnTo>
                <a:lnTo>
                  <a:pt x="330199" y="4434"/>
                </a:lnTo>
                <a:lnTo>
                  <a:pt x="321500" y="1765"/>
                </a:lnTo>
                <a:lnTo>
                  <a:pt x="313880" y="0"/>
                </a:lnTo>
                <a:close/>
              </a:path>
              <a:path w="494029" h="266064">
                <a:moveTo>
                  <a:pt x="430999" y="0"/>
                </a:moveTo>
                <a:lnTo>
                  <a:pt x="414604" y="0"/>
                </a:lnTo>
                <a:lnTo>
                  <a:pt x="406412" y="1181"/>
                </a:lnTo>
                <a:lnTo>
                  <a:pt x="372440" y="20662"/>
                </a:lnTo>
                <a:lnTo>
                  <a:pt x="364248" y="57873"/>
                </a:lnTo>
                <a:lnTo>
                  <a:pt x="388540" y="57873"/>
                </a:lnTo>
                <a:lnTo>
                  <a:pt x="393522" y="35432"/>
                </a:lnTo>
                <a:lnTo>
                  <a:pt x="476445" y="35432"/>
                </a:lnTo>
                <a:lnTo>
                  <a:pt x="447318" y="4434"/>
                </a:lnTo>
                <a:lnTo>
                  <a:pt x="438619" y="1765"/>
                </a:lnTo>
                <a:lnTo>
                  <a:pt x="430999" y="0"/>
                </a:lnTo>
                <a:close/>
              </a:path>
              <a:path w="494029" h="266064">
                <a:moveTo>
                  <a:pt x="196761" y="0"/>
                </a:moveTo>
                <a:lnTo>
                  <a:pt x="180365" y="0"/>
                </a:lnTo>
                <a:lnTo>
                  <a:pt x="172173" y="1181"/>
                </a:lnTo>
                <a:lnTo>
                  <a:pt x="138201" y="20662"/>
                </a:lnTo>
                <a:lnTo>
                  <a:pt x="130009" y="57276"/>
                </a:lnTo>
                <a:lnTo>
                  <a:pt x="154108" y="57276"/>
                </a:lnTo>
                <a:lnTo>
                  <a:pt x="159283" y="35432"/>
                </a:lnTo>
                <a:lnTo>
                  <a:pt x="242222" y="35432"/>
                </a:lnTo>
                <a:lnTo>
                  <a:pt x="213079" y="4434"/>
                </a:lnTo>
                <a:lnTo>
                  <a:pt x="204381" y="1765"/>
                </a:lnTo>
                <a:lnTo>
                  <a:pt x="196761" y="0"/>
                </a:lnTo>
                <a:close/>
              </a:path>
            </a:pathLst>
          </a:custGeom>
          <a:solidFill>
            <a:srgbClr val="FFFFFF"/>
          </a:solidFill>
        </p:spPr>
        <p:txBody>
          <a:bodyPr wrap="square" lIns="0" tIns="0" rIns="0" bIns="0" rtlCol="0"/>
          <a:lstStyle/>
          <a:p>
            <a:endParaRPr/>
          </a:p>
        </p:txBody>
      </p:sp>
      <p:sp>
        <p:nvSpPr>
          <p:cNvPr id="64" name="object 64"/>
          <p:cNvSpPr/>
          <p:nvPr/>
        </p:nvSpPr>
        <p:spPr>
          <a:xfrm>
            <a:off x="9317615" y="2464595"/>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5" name="object 65"/>
          <p:cNvSpPr/>
          <p:nvPr/>
        </p:nvSpPr>
        <p:spPr>
          <a:xfrm>
            <a:off x="8966253" y="2464595"/>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6" name="object 66"/>
          <p:cNvSpPr/>
          <p:nvPr/>
        </p:nvSpPr>
        <p:spPr>
          <a:xfrm>
            <a:off x="9200495" y="2464595"/>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67" name="object 67"/>
          <p:cNvSpPr/>
          <p:nvPr/>
        </p:nvSpPr>
        <p:spPr>
          <a:xfrm>
            <a:off x="9083374" y="2464598"/>
            <a:ext cx="57785" cy="57785"/>
          </a:xfrm>
          <a:custGeom>
            <a:avLst/>
            <a:gdLst/>
            <a:ahLst/>
            <a:cxnLst/>
            <a:rect l="l" t="t" r="r" b="b"/>
            <a:pathLst>
              <a:path w="57784" h="57785">
                <a:moveTo>
                  <a:pt x="19434" y="0"/>
                </a:moveTo>
                <a:lnTo>
                  <a:pt x="9032" y="6711"/>
                </a:lnTo>
                <a:lnTo>
                  <a:pt x="2133" y="18503"/>
                </a:lnTo>
                <a:lnTo>
                  <a:pt x="0" y="35006"/>
                </a:lnTo>
                <a:lnTo>
                  <a:pt x="5999" y="46591"/>
                </a:lnTo>
                <a:lnTo>
                  <a:pt x="17092" y="54502"/>
                </a:lnTo>
                <a:lnTo>
                  <a:pt x="32443" y="57303"/>
                </a:lnTo>
                <a:lnTo>
                  <a:pt x="45345" y="52166"/>
                </a:lnTo>
                <a:lnTo>
                  <a:pt x="54346" y="41837"/>
                </a:lnTo>
                <a:lnTo>
                  <a:pt x="57728" y="28047"/>
                </a:lnTo>
                <a:lnTo>
                  <a:pt x="55718" y="17565"/>
                </a:lnTo>
                <a:lnTo>
                  <a:pt x="48615" y="7839"/>
                </a:lnTo>
                <a:lnTo>
                  <a:pt x="36485" y="1586"/>
                </a:lnTo>
                <a:lnTo>
                  <a:pt x="19434" y="0"/>
                </a:lnTo>
                <a:close/>
              </a:path>
            </a:pathLst>
          </a:custGeom>
          <a:solidFill>
            <a:srgbClr val="FFFFFF"/>
          </a:solidFill>
        </p:spPr>
        <p:txBody>
          <a:bodyPr wrap="square" lIns="0" tIns="0" rIns="0" bIns="0" rtlCol="0"/>
          <a:lstStyle/>
          <a:p>
            <a:endParaRPr/>
          </a:p>
        </p:txBody>
      </p:sp>
      <p:sp>
        <p:nvSpPr>
          <p:cNvPr id="68" name="object 68"/>
          <p:cNvSpPr/>
          <p:nvPr/>
        </p:nvSpPr>
        <p:spPr>
          <a:xfrm>
            <a:off x="8923258" y="2528075"/>
            <a:ext cx="494030" cy="262890"/>
          </a:xfrm>
          <a:custGeom>
            <a:avLst/>
            <a:gdLst/>
            <a:ahLst/>
            <a:cxnLst/>
            <a:rect l="l" t="t" r="r" b="b"/>
            <a:pathLst>
              <a:path w="494029" h="262889">
                <a:moveTo>
                  <a:pt x="65582" y="165341"/>
                </a:moveTo>
                <a:lnTo>
                  <a:pt x="42163" y="165341"/>
                </a:lnTo>
                <a:lnTo>
                  <a:pt x="42163" y="262330"/>
                </a:lnTo>
                <a:lnTo>
                  <a:pt x="65582" y="262330"/>
                </a:lnTo>
                <a:lnTo>
                  <a:pt x="65582" y="165341"/>
                </a:lnTo>
                <a:close/>
              </a:path>
              <a:path w="494029" h="262889">
                <a:moveTo>
                  <a:pt x="100723" y="165341"/>
                </a:moveTo>
                <a:lnTo>
                  <a:pt x="77304" y="165341"/>
                </a:lnTo>
                <a:lnTo>
                  <a:pt x="77304" y="262330"/>
                </a:lnTo>
                <a:lnTo>
                  <a:pt x="100723" y="262330"/>
                </a:lnTo>
                <a:lnTo>
                  <a:pt x="100723" y="165341"/>
                </a:lnTo>
                <a:close/>
              </a:path>
              <a:path w="494029" h="262889">
                <a:moveTo>
                  <a:pt x="217843" y="35432"/>
                </a:moveTo>
                <a:lnTo>
                  <a:pt x="159283" y="35432"/>
                </a:lnTo>
                <a:lnTo>
                  <a:pt x="159283" y="262330"/>
                </a:lnTo>
                <a:lnTo>
                  <a:pt x="182702" y="262330"/>
                </a:lnTo>
                <a:lnTo>
                  <a:pt x="182702" y="129908"/>
                </a:lnTo>
                <a:lnTo>
                  <a:pt x="217843" y="129908"/>
                </a:lnTo>
                <a:lnTo>
                  <a:pt x="217843" y="35432"/>
                </a:lnTo>
                <a:close/>
              </a:path>
              <a:path w="494029" h="262889">
                <a:moveTo>
                  <a:pt x="217843" y="129908"/>
                </a:moveTo>
                <a:lnTo>
                  <a:pt x="194424" y="129908"/>
                </a:lnTo>
                <a:lnTo>
                  <a:pt x="194424" y="262330"/>
                </a:lnTo>
                <a:lnTo>
                  <a:pt x="217843" y="262330"/>
                </a:lnTo>
                <a:lnTo>
                  <a:pt x="217843" y="129908"/>
                </a:lnTo>
                <a:close/>
              </a:path>
              <a:path w="494029" h="262889">
                <a:moveTo>
                  <a:pt x="299834" y="165341"/>
                </a:moveTo>
                <a:lnTo>
                  <a:pt x="276402" y="165341"/>
                </a:lnTo>
                <a:lnTo>
                  <a:pt x="276402" y="262330"/>
                </a:lnTo>
                <a:lnTo>
                  <a:pt x="299834" y="262330"/>
                </a:lnTo>
                <a:lnTo>
                  <a:pt x="299834" y="165341"/>
                </a:lnTo>
                <a:close/>
              </a:path>
              <a:path w="494029" h="262889">
                <a:moveTo>
                  <a:pt x="334962" y="165341"/>
                </a:moveTo>
                <a:lnTo>
                  <a:pt x="311543" y="165341"/>
                </a:lnTo>
                <a:lnTo>
                  <a:pt x="311543" y="262330"/>
                </a:lnTo>
                <a:lnTo>
                  <a:pt x="334962" y="262330"/>
                </a:lnTo>
                <a:lnTo>
                  <a:pt x="334962" y="165341"/>
                </a:lnTo>
                <a:close/>
              </a:path>
              <a:path w="494029" h="262889">
                <a:moveTo>
                  <a:pt x="452081" y="35432"/>
                </a:moveTo>
                <a:lnTo>
                  <a:pt x="393522" y="35432"/>
                </a:lnTo>
                <a:lnTo>
                  <a:pt x="393522" y="262330"/>
                </a:lnTo>
                <a:lnTo>
                  <a:pt x="416953" y="262330"/>
                </a:lnTo>
                <a:lnTo>
                  <a:pt x="416953" y="129908"/>
                </a:lnTo>
                <a:lnTo>
                  <a:pt x="452081" y="129908"/>
                </a:lnTo>
                <a:lnTo>
                  <a:pt x="452081" y="35432"/>
                </a:lnTo>
                <a:close/>
              </a:path>
              <a:path w="494029" h="262889">
                <a:moveTo>
                  <a:pt x="452081" y="129908"/>
                </a:moveTo>
                <a:lnTo>
                  <a:pt x="428663" y="129908"/>
                </a:lnTo>
                <a:lnTo>
                  <a:pt x="428663" y="262330"/>
                </a:lnTo>
                <a:lnTo>
                  <a:pt x="452081" y="262330"/>
                </a:lnTo>
                <a:lnTo>
                  <a:pt x="452081" y="129908"/>
                </a:lnTo>
                <a:close/>
              </a:path>
              <a:path w="494029" h="262889">
                <a:moveTo>
                  <a:pt x="100723" y="35432"/>
                </a:moveTo>
                <a:lnTo>
                  <a:pt x="42163" y="35432"/>
                </a:lnTo>
                <a:lnTo>
                  <a:pt x="42044" y="77952"/>
                </a:lnTo>
                <a:lnTo>
                  <a:pt x="24599" y="165341"/>
                </a:lnTo>
                <a:lnTo>
                  <a:pt x="118287" y="165341"/>
                </a:lnTo>
                <a:lnTo>
                  <a:pt x="100842" y="77952"/>
                </a:lnTo>
                <a:lnTo>
                  <a:pt x="100723" y="35432"/>
                </a:lnTo>
                <a:close/>
              </a:path>
              <a:path w="494029" h="262889">
                <a:moveTo>
                  <a:pt x="334962" y="35432"/>
                </a:moveTo>
                <a:lnTo>
                  <a:pt x="276402" y="35432"/>
                </a:lnTo>
                <a:lnTo>
                  <a:pt x="276402" y="77952"/>
                </a:lnTo>
                <a:lnTo>
                  <a:pt x="258838" y="165341"/>
                </a:lnTo>
                <a:lnTo>
                  <a:pt x="352539" y="165341"/>
                </a:lnTo>
                <a:lnTo>
                  <a:pt x="335078" y="77355"/>
                </a:lnTo>
                <a:lnTo>
                  <a:pt x="334962" y="35432"/>
                </a:lnTo>
                <a:close/>
              </a:path>
              <a:path w="494029" h="262889">
                <a:moveTo>
                  <a:pt x="125150" y="35432"/>
                </a:moveTo>
                <a:lnTo>
                  <a:pt x="100723" y="35432"/>
                </a:lnTo>
                <a:lnTo>
                  <a:pt x="119468" y="119875"/>
                </a:lnTo>
                <a:lnTo>
                  <a:pt x="124142" y="124002"/>
                </a:lnTo>
                <a:lnTo>
                  <a:pt x="134683" y="124002"/>
                </a:lnTo>
                <a:lnTo>
                  <a:pt x="139369" y="120459"/>
                </a:lnTo>
                <a:lnTo>
                  <a:pt x="140550" y="114553"/>
                </a:lnTo>
                <a:lnTo>
                  <a:pt x="154111" y="57276"/>
                </a:lnTo>
                <a:lnTo>
                  <a:pt x="130009" y="57276"/>
                </a:lnTo>
                <a:lnTo>
                  <a:pt x="125150" y="35432"/>
                </a:lnTo>
                <a:close/>
              </a:path>
              <a:path w="494029" h="262889">
                <a:moveTo>
                  <a:pt x="242222" y="35432"/>
                </a:moveTo>
                <a:lnTo>
                  <a:pt x="217843" y="35432"/>
                </a:lnTo>
                <a:lnTo>
                  <a:pt x="236588" y="119875"/>
                </a:lnTo>
                <a:lnTo>
                  <a:pt x="241274" y="124002"/>
                </a:lnTo>
                <a:lnTo>
                  <a:pt x="252399" y="124002"/>
                </a:lnTo>
                <a:lnTo>
                  <a:pt x="257086" y="120459"/>
                </a:lnTo>
                <a:lnTo>
                  <a:pt x="258254" y="114553"/>
                </a:lnTo>
                <a:lnTo>
                  <a:pt x="271255" y="57873"/>
                </a:lnTo>
                <a:lnTo>
                  <a:pt x="247129" y="57873"/>
                </a:lnTo>
                <a:lnTo>
                  <a:pt x="242222" y="35432"/>
                </a:lnTo>
                <a:close/>
              </a:path>
              <a:path w="494029" h="262889">
                <a:moveTo>
                  <a:pt x="359341" y="35432"/>
                </a:moveTo>
                <a:lnTo>
                  <a:pt x="334962" y="35432"/>
                </a:lnTo>
                <a:lnTo>
                  <a:pt x="353707" y="119875"/>
                </a:lnTo>
                <a:lnTo>
                  <a:pt x="358394" y="124002"/>
                </a:lnTo>
                <a:lnTo>
                  <a:pt x="369519" y="124002"/>
                </a:lnTo>
                <a:lnTo>
                  <a:pt x="374205" y="120459"/>
                </a:lnTo>
                <a:lnTo>
                  <a:pt x="375958" y="114553"/>
                </a:lnTo>
                <a:lnTo>
                  <a:pt x="388540" y="57873"/>
                </a:lnTo>
                <a:lnTo>
                  <a:pt x="364248" y="57873"/>
                </a:lnTo>
                <a:lnTo>
                  <a:pt x="359341" y="35432"/>
                </a:lnTo>
                <a:close/>
              </a:path>
              <a:path w="494029" h="262889">
                <a:moveTo>
                  <a:pt x="476445" y="35432"/>
                </a:moveTo>
                <a:lnTo>
                  <a:pt x="452081" y="35432"/>
                </a:lnTo>
                <a:lnTo>
                  <a:pt x="470827" y="119875"/>
                </a:lnTo>
                <a:lnTo>
                  <a:pt x="475513" y="124002"/>
                </a:lnTo>
                <a:lnTo>
                  <a:pt x="484289" y="124002"/>
                </a:lnTo>
                <a:lnTo>
                  <a:pt x="485470" y="123418"/>
                </a:lnTo>
                <a:lnTo>
                  <a:pt x="490740" y="121056"/>
                </a:lnTo>
                <a:lnTo>
                  <a:pt x="493661" y="115150"/>
                </a:lnTo>
                <a:lnTo>
                  <a:pt x="492493" y="109245"/>
                </a:lnTo>
                <a:lnTo>
                  <a:pt x="476445" y="35432"/>
                </a:lnTo>
                <a:close/>
              </a:path>
              <a:path w="494029" h="262889">
                <a:moveTo>
                  <a:pt x="79641" y="0"/>
                </a:moveTo>
                <a:lnTo>
                  <a:pt x="63245" y="0"/>
                </a:lnTo>
                <a:lnTo>
                  <a:pt x="55041" y="1181"/>
                </a:lnTo>
                <a:lnTo>
                  <a:pt x="21081" y="20662"/>
                </a:lnTo>
                <a:lnTo>
                  <a:pt x="1752" y="108661"/>
                </a:lnTo>
                <a:lnTo>
                  <a:pt x="0" y="115150"/>
                </a:lnTo>
                <a:lnTo>
                  <a:pt x="4102" y="122237"/>
                </a:lnTo>
                <a:lnTo>
                  <a:pt x="11125" y="123418"/>
                </a:lnTo>
                <a:lnTo>
                  <a:pt x="18148" y="123418"/>
                </a:lnTo>
                <a:lnTo>
                  <a:pt x="22834" y="119875"/>
                </a:lnTo>
                <a:lnTo>
                  <a:pt x="24599" y="113969"/>
                </a:lnTo>
                <a:lnTo>
                  <a:pt x="42163" y="35432"/>
                </a:lnTo>
                <a:lnTo>
                  <a:pt x="125150" y="35432"/>
                </a:lnTo>
                <a:lnTo>
                  <a:pt x="95959" y="4434"/>
                </a:lnTo>
                <a:lnTo>
                  <a:pt x="87248" y="1765"/>
                </a:lnTo>
                <a:lnTo>
                  <a:pt x="79641" y="0"/>
                </a:lnTo>
                <a:close/>
              </a:path>
              <a:path w="494029" h="262889">
                <a:moveTo>
                  <a:pt x="313880" y="0"/>
                </a:moveTo>
                <a:lnTo>
                  <a:pt x="297484" y="0"/>
                </a:lnTo>
                <a:lnTo>
                  <a:pt x="289293" y="1181"/>
                </a:lnTo>
                <a:lnTo>
                  <a:pt x="255320" y="20662"/>
                </a:lnTo>
                <a:lnTo>
                  <a:pt x="247129" y="57276"/>
                </a:lnTo>
                <a:lnTo>
                  <a:pt x="247129" y="57873"/>
                </a:lnTo>
                <a:lnTo>
                  <a:pt x="271255" y="57873"/>
                </a:lnTo>
                <a:lnTo>
                  <a:pt x="276402" y="35432"/>
                </a:lnTo>
                <a:lnTo>
                  <a:pt x="359341" y="35432"/>
                </a:lnTo>
                <a:lnTo>
                  <a:pt x="330199" y="4434"/>
                </a:lnTo>
                <a:lnTo>
                  <a:pt x="321500" y="1765"/>
                </a:lnTo>
                <a:lnTo>
                  <a:pt x="313880" y="0"/>
                </a:lnTo>
                <a:close/>
              </a:path>
              <a:path w="494029" h="262889">
                <a:moveTo>
                  <a:pt x="430999" y="0"/>
                </a:moveTo>
                <a:lnTo>
                  <a:pt x="414604" y="0"/>
                </a:lnTo>
                <a:lnTo>
                  <a:pt x="406412" y="1181"/>
                </a:lnTo>
                <a:lnTo>
                  <a:pt x="372440" y="20662"/>
                </a:lnTo>
                <a:lnTo>
                  <a:pt x="364248" y="57873"/>
                </a:lnTo>
                <a:lnTo>
                  <a:pt x="388540" y="57873"/>
                </a:lnTo>
                <a:lnTo>
                  <a:pt x="393522" y="35432"/>
                </a:lnTo>
                <a:lnTo>
                  <a:pt x="476445" y="35432"/>
                </a:lnTo>
                <a:lnTo>
                  <a:pt x="447318" y="4434"/>
                </a:lnTo>
                <a:lnTo>
                  <a:pt x="438619" y="1765"/>
                </a:lnTo>
                <a:lnTo>
                  <a:pt x="430999" y="0"/>
                </a:lnTo>
                <a:close/>
              </a:path>
              <a:path w="494029" h="262889">
                <a:moveTo>
                  <a:pt x="196761" y="0"/>
                </a:moveTo>
                <a:lnTo>
                  <a:pt x="180365" y="0"/>
                </a:lnTo>
                <a:lnTo>
                  <a:pt x="172173" y="1181"/>
                </a:lnTo>
                <a:lnTo>
                  <a:pt x="138201" y="20662"/>
                </a:lnTo>
                <a:lnTo>
                  <a:pt x="130009" y="57276"/>
                </a:lnTo>
                <a:lnTo>
                  <a:pt x="154111" y="57276"/>
                </a:lnTo>
                <a:lnTo>
                  <a:pt x="159283" y="35432"/>
                </a:lnTo>
                <a:lnTo>
                  <a:pt x="242222" y="35432"/>
                </a:lnTo>
                <a:lnTo>
                  <a:pt x="213079" y="4434"/>
                </a:lnTo>
                <a:lnTo>
                  <a:pt x="204381" y="1765"/>
                </a:lnTo>
                <a:lnTo>
                  <a:pt x="196761" y="0"/>
                </a:lnTo>
                <a:close/>
              </a:path>
            </a:pathLst>
          </a:custGeom>
          <a:solidFill>
            <a:srgbClr val="FFFFFF"/>
          </a:solidFill>
        </p:spPr>
        <p:txBody>
          <a:bodyPr wrap="square" lIns="0" tIns="0" rIns="0" bIns="0" rtlCol="0"/>
          <a:lstStyle/>
          <a:p>
            <a:endParaRPr/>
          </a:p>
        </p:txBody>
      </p:sp>
      <p:sp>
        <p:nvSpPr>
          <p:cNvPr id="69" name="object 69"/>
          <p:cNvSpPr/>
          <p:nvPr/>
        </p:nvSpPr>
        <p:spPr>
          <a:xfrm>
            <a:off x="6920937" y="2767441"/>
            <a:ext cx="3259454" cy="0"/>
          </a:xfrm>
          <a:custGeom>
            <a:avLst/>
            <a:gdLst/>
            <a:ahLst/>
            <a:cxnLst/>
            <a:rect l="l" t="t" r="r" b="b"/>
            <a:pathLst>
              <a:path w="3259454">
                <a:moveTo>
                  <a:pt x="0" y="0"/>
                </a:moveTo>
                <a:lnTo>
                  <a:pt x="3258959" y="0"/>
                </a:lnTo>
              </a:path>
            </a:pathLst>
          </a:custGeom>
          <a:ln w="88900">
            <a:solidFill>
              <a:srgbClr val="FFFFFF"/>
            </a:solidFill>
          </a:ln>
        </p:spPr>
        <p:txBody>
          <a:bodyPr wrap="square" lIns="0" tIns="0" rIns="0" bIns="0" rtlCol="0"/>
          <a:lstStyle/>
          <a:p>
            <a:endParaRPr/>
          </a:p>
        </p:txBody>
      </p:sp>
      <p:sp>
        <p:nvSpPr>
          <p:cNvPr id="70" name="object 70"/>
          <p:cNvSpPr/>
          <p:nvPr/>
        </p:nvSpPr>
        <p:spPr>
          <a:xfrm>
            <a:off x="8849918" y="1242127"/>
            <a:ext cx="0" cy="3982720"/>
          </a:xfrm>
          <a:custGeom>
            <a:avLst/>
            <a:gdLst/>
            <a:ahLst/>
            <a:cxnLst/>
            <a:rect l="l" t="t" r="r" b="b"/>
            <a:pathLst>
              <a:path h="3982720">
                <a:moveTo>
                  <a:pt x="0" y="0"/>
                </a:moveTo>
                <a:lnTo>
                  <a:pt x="0" y="3982318"/>
                </a:lnTo>
              </a:path>
            </a:pathLst>
          </a:custGeom>
          <a:ln w="50800">
            <a:solidFill>
              <a:srgbClr val="FFFFFF"/>
            </a:solidFill>
          </a:ln>
        </p:spPr>
        <p:txBody>
          <a:bodyPr wrap="square" lIns="0" tIns="0" rIns="0" bIns="0" rtlCol="0"/>
          <a:lstStyle/>
          <a:p>
            <a:endParaRPr/>
          </a:p>
        </p:txBody>
      </p:sp>
      <p:sp>
        <p:nvSpPr>
          <p:cNvPr id="71" name="object 71"/>
          <p:cNvSpPr/>
          <p:nvPr/>
        </p:nvSpPr>
        <p:spPr>
          <a:xfrm>
            <a:off x="8849918" y="5313346"/>
            <a:ext cx="0" cy="1463675"/>
          </a:xfrm>
          <a:custGeom>
            <a:avLst/>
            <a:gdLst/>
            <a:ahLst/>
            <a:cxnLst/>
            <a:rect l="l" t="t" r="r" b="b"/>
            <a:pathLst>
              <a:path h="1463675">
                <a:moveTo>
                  <a:pt x="0" y="0"/>
                </a:moveTo>
                <a:lnTo>
                  <a:pt x="0" y="1463454"/>
                </a:lnTo>
              </a:path>
            </a:pathLst>
          </a:custGeom>
          <a:ln w="50800">
            <a:solidFill>
              <a:srgbClr val="FFFFFF"/>
            </a:solidFill>
          </a:ln>
        </p:spPr>
        <p:txBody>
          <a:bodyPr wrap="square" lIns="0" tIns="0" rIns="0" bIns="0" rtlCol="0"/>
          <a:lstStyle/>
          <a:p>
            <a:endParaRPr/>
          </a:p>
        </p:txBody>
      </p:sp>
      <p:sp>
        <p:nvSpPr>
          <p:cNvPr id="72" name="object 72"/>
          <p:cNvSpPr/>
          <p:nvPr/>
        </p:nvSpPr>
        <p:spPr>
          <a:xfrm>
            <a:off x="7457972" y="711133"/>
            <a:ext cx="0" cy="1563370"/>
          </a:xfrm>
          <a:custGeom>
            <a:avLst/>
            <a:gdLst/>
            <a:ahLst/>
            <a:cxnLst/>
            <a:rect l="l" t="t" r="r" b="b"/>
            <a:pathLst>
              <a:path h="1563370">
                <a:moveTo>
                  <a:pt x="0" y="0"/>
                </a:moveTo>
                <a:lnTo>
                  <a:pt x="0" y="1562967"/>
                </a:lnTo>
              </a:path>
            </a:pathLst>
          </a:custGeom>
          <a:ln w="50800">
            <a:solidFill>
              <a:srgbClr val="FFFFFF"/>
            </a:solidFill>
          </a:ln>
        </p:spPr>
        <p:txBody>
          <a:bodyPr wrap="square" lIns="0" tIns="0" rIns="0" bIns="0" rtlCol="0"/>
          <a:lstStyle/>
          <a:p>
            <a:endParaRPr/>
          </a:p>
        </p:txBody>
      </p:sp>
      <p:sp>
        <p:nvSpPr>
          <p:cNvPr id="73" name="object 73"/>
          <p:cNvSpPr/>
          <p:nvPr/>
        </p:nvSpPr>
        <p:spPr>
          <a:xfrm>
            <a:off x="7457972" y="2363001"/>
            <a:ext cx="0" cy="1600835"/>
          </a:xfrm>
          <a:custGeom>
            <a:avLst/>
            <a:gdLst/>
            <a:ahLst/>
            <a:cxnLst/>
            <a:rect l="l" t="t" r="r" b="b"/>
            <a:pathLst>
              <a:path h="1600835">
                <a:moveTo>
                  <a:pt x="0" y="0"/>
                </a:moveTo>
                <a:lnTo>
                  <a:pt x="0" y="1600373"/>
                </a:lnTo>
              </a:path>
            </a:pathLst>
          </a:custGeom>
          <a:ln w="50800">
            <a:solidFill>
              <a:srgbClr val="FFFFFF"/>
            </a:solidFill>
          </a:ln>
        </p:spPr>
        <p:txBody>
          <a:bodyPr wrap="square" lIns="0" tIns="0" rIns="0" bIns="0" rtlCol="0"/>
          <a:lstStyle/>
          <a:p>
            <a:endParaRPr/>
          </a:p>
        </p:txBody>
      </p:sp>
      <p:sp>
        <p:nvSpPr>
          <p:cNvPr id="74" name="object 74"/>
          <p:cNvSpPr/>
          <p:nvPr/>
        </p:nvSpPr>
        <p:spPr>
          <a:xfrm>
            <a:off x="7457972" y="4052275"/>
            <a:ext cx="0" cy="1172210"/>
          </a:xfrm>
          <a:custGeom>
            <a:avLst/>
            <a:gdLst/>
            <a:ahLst/>
            <a:cxnLst/>
            <a:rect l="l" t="t" r="r" b="b"/>
            <a:pathLst>
              <a:path h="1172210">
                <a:moveTo>
                  <a:pt x="0" y="0"/>
                </a:moveTo>
                <a:lnTo>
                  <a:pt x="0" y="1172170"/>
                </a:lnTo>
              </a:path>
            </a:pathLst>
          </a:custGeom>
          <a:ln w="50800">
            <a:solidFill>
              <a:srgbClr val="FFFFFF"/>
            </a:solidFill>
          </a:ln>
        </p:spPr>
        <p:txBody>
          <a:bodyPr wrap="square" lIns="0" tIns="0" rIns="0" bIns="0" rtlCol="0"/>
          <a:lstStyle/>
          <a:p>
            <a:endParaRPr/>
          </a:p>
        </p:txBody>
      </p:sp>
      <p:sp>
        <p:nvSpPr>
          <p:cNvPr id="75" name="object 75"/>
          <p:cNvSpPr/>
          <p:nvPr/>
        </p:nvSpPr>
        <p:spPr>
          <a:xfrm>
            <a:off x="7457972" y="5313345"/>
            <a:ext cx="0" cy="352425"/>
          </a:xfrm>
          <a:custGeom>
            <a:avLst/>
            <a:gdLst/>
            <a:ahLst/>
            <a:cxnLst/>
            <a:rect l="l" t="t" r="r" b="b"/>
            <a:pathLst>
              <a:path h="352425">
                <a:moveTo>
                  <a:pt x="0" y="0"/>
                </a:moveTo>
                <a:lnTo>
                  <a:pt x="0" y="352175"/>
                </a:lnTo>
              </a:path>
            </a:pathLst>
          </a:custGeom>
          <a:ln w="50800">
            <a:solidFill>
              <a:srgbClr val="FFFFFF"/>
            </a:solidFill>
          </a:ln>
        </p:spPr>
        <p:txBody>
          <a:bodyPr wrap="square" lIns="0" tIns="0" rIns="0" bIns="0" rtlCol="0"/>
          <a:lstStyle/>
          <a:p>
            <a:endParaRPr/>
          </a:p>
        </p:txBody>
      </p:sp>
      <p:sp>
        <p:nvSpPr>
          <p:cNvPr id="76" name="object 76"/>
          <p:cNvSpPr/>
          <p:nvPr/>
        </p:nvSpPr>
        <p:spPr>
          <a:xfrm>
            <a:off x="7457972" y="5754422"/>
            <a:ext cx="0" cy="958850"/>
          </a:xfrm>
          <a:custGeom>
            <a:avLst/>
            <a:gdLst/>
            <a:ahLst/>
            <a:cxnLst/>
            <a:rect l="l" t="t" r="r" b="b"/>
            <a:pathLst>
              <a:path h="958850">
                <a:moveTo>
                  <a:pt x="0" y="0"/>
                </a:moveTo>
                <a:lnTo>
                  <a:pt x="0" y="958579"/>
                </a:lnTo>
              </a:path>
            </a:pathLst>
          </a:custGeom>
          <a:ln w="50800">
            <a:solidFill>
              <a:srgbClr val="FFFFFF"/>
            </a:solidFill>
          </a:ln>
        </p:spPr>
        <p:txBody>
          <a:bodyPr wrap="square" lIns="0" tIns="0" rIns="0" bIns="0" rtlCol="0"/>
          <a:lstStyle/>
          <a:p>
            <a:endParaRPr/>
          </a:p>
        </p:txBody>
      </p:sp>
      <p:sp>
        <p:nvSpPr>
          <p:cNvPr id="77" name="object 77"/>
          <p:cNvSpPr/>
          <p:nvPr/>
        </p:nvSpPr>
        <p:spPr>
          <a:xfrm>
            <a:off x="6920937" y="4007825"/>
            <a:ext cx="3216275" cy="0"/>
          </a:xfrm>
          <a:custGeom>
            <a:avLst/>
            <a:gdLst/>
            <a:ahLst/>
            <a:cxnLst/>
            <a:rect l="l" t="t" r="r" b="b"/>
            <a:pathLst>
              <a:path w="3216275">
                <a:moveTo>
                  <a:pt x="0" y="0"/>
                </a:moveTo>
                <a:lnTo>
                  <a:pt x="3216236" y="0"/>
                </a:lnTo>
              </a:path>
            </a:pathLst>
          </a:custGeom>
          <a:ln w="88900">
            <a:solidFill>
              <a:srgbClr val="FFFFFF"/>
            </a:solidFill>
          </a:ln>
        </p:spPr>
        <p:txBody>
          <a:bodyPr wrap="square" lIns="0" tIns="0" rIns="0" bIns="0" rtlCol="0"/>
          <a:lstStyle/>
          <a:p>
            <a:endParaRPr/>
          </a:p>
        </p:txBody>
      </p:sp>
      <p:sp>
        <p:nvSpPr>
          <p:cNvPr id="78" name="object 78"/>
          <p:cNvSpPr/>
          <p:nvPr/>
        </p:nvSpPr>
        <p:spPr>
          <a:xfrm>
            <a:off x="6987176" y="2318551"/>
            <a:ext cx="3150235" cy="0"/>
          </a:xfrm>
          <a:custGeom>
            <a:avLst/>
            <a:gdLst/>
            <a:ahLst/>
            <a:cxnLst/>
            <a:rect l="l" t="t" r="r" b="b"/>
            <a:pathLst>
              <a:path w="3150234">
                <a:moveTo>
                  <a:pt x="0" y="0"/>
                </a:moveTo>
                <a:lnTo>
                  <a:pt x="3150006" y="0"/>
                </a:lnTo>
              </a:path>
            </a:pathLst>
          </a:custGeom>
          <a:ln w="88900">
            <a:solidFill>
              <a:srgbClr val="FFFFFF"/>
            </a:solidFill>
          </a:ln>
        </p:spPr>
        <p:txBody>
          <a:bodyPr wrap="square" lIns="0" tIns="0" rIns="0" bIns="0" rtlCol="0"/>
          <a:lstStyle/>
          <a:p>
            <a:endParaRPr/>
          </a:p>
        </p:txBody>
      </p:sp>
      <p:sp>
        <p:nvSpPr>
          <p:cNvPr id="79" name="object 79"/>
          <p:cNvSpPr/>
          <p:nvPr/>
        </p:nvSpPr>
        <p:spPr>
          <a:xfrm>
            <a:off x="7539735" y="4172762"/>
            <a:ext cx="408305" cy="1052195"/>
          </a:xfrm>
          <a:custGeom>
            <a:avLst/>
            <a:gdLst/>
            <a:ahLst/>
            <a:cxnLst/>
            <a:rect l="l" t="t" r="r" b="b"/>
            <a:pathLst>
              <a:path w="408304" h="1052195">
                <a:moveTo>
                  <a:pt x="0" y="1051683"/>
                </a:moveTo>
                <a:lnTo>
                  <a:pt x="407720" y="1051683"/>
                </a:lnTo>
                <a:lnTo>
                  <a:pt x="407720" y="0"/>
                </a:lnTo>
                <a:lnTo>
                  <a:pt x="0" y="0"/>
                </a:lnTo>
                <a:lnTo>
                  <a:pt x="0" y="1051683"/>
                </a:lnTo>
                <a:close/>
              </a:path>
            </a:pathLst>
          </a:custGeom>
          <a:solidFill>
            <a:srgbClr val="F8B683"/>
          </a:solidFill>
        </p:spPr>
        <p:txBody>
          <a:bodyPr wrap="square" lIns="0" tIns="0" rIns="0" bIns="0" rtlCol="0"/>
          <a:lstStyle/>
          <a:p>
            <a:endParaRPr/>
          </a:p>
        </p:txBody>
      </p:sp>
      <p:sp>
        <p:nvSpPr>
          <p:cNvPr id="80" name="object 80"/>
          <p:cNvSpPr/>
          <p:nvPr/>
        </p:nvSpPr>
        <p:spPr>
          <a:xfrm>
            <a:off x="7539735" y="4172762"/>
            <a:ext cx="408305" cy="1118870"/>
          </a:xfrm>
          <a:custGeom>
            <a:avLst/>
            <a:gdLst/>
            <a:ahLst/>
            <a:cxnLst/>
            <a:rect l="l" t="t" r="r" b="b"/>
            <a:pathLst>
              <a:path w="408304" h="1118870">
                <a:moveTo>
                  <a:pt x="0" y="1118514"/>
                </a:moveTo>
                <a:lnTo>
                  <a:pt x="407720" y="1118514"/>
                </a:lnTo>
                <a:lnTo>
                  <a:pt x="407720" y="0"/>
                </a:lnTo>
                <a:lnTo>
                  <a:pt x="0" y="0"/>
                </a:lnTo>
                <a:lnTo>
                  <a:pt x="0" y="1118514"/>
                </a:lnTo>
                <a:close/>
              </a:path>
            </a:pathLst>
          </a:custGeom>
          <a:ln w="9525">
            <a:solidFill>
              <a:srgbClr val="FFFFFF"/>
            </a:solidFill>
          </a:ln>
        </p:spPr>
        <p:txBody>
          <a:bodyPr wrap="square" lIns="0" tIns="0" rIns="0" bIns="0" rtlCol="0"/>
          <a:lstStyle/>
          <a:p>
            <a:endParaRPr/>
          </a:p>
        </p:txBody>
      </p:sp>
      <p:sp>
        <p:nvSpPr>
          <p:cNvPr id="81" name="object 81"/>
          <p:cNvSpPr/>
          <p:nvPr/>
        </p:nvSpPr>
        <p:spPr>
          <a:xfrm>
            <a:off x="7957972" y="4812131"/>
            <a:ext cx="408940" cy="412750"/>
          </a:xfrm>
          <a:custGeom>
            <a:avLst/>
            <a:gdLst/>
            <a:ahLst/>
            <a:cxnLst/>
            <a:rect l="l" t="t" r="r" b="b"/>
            <a:pathLst>
              <a:path w="408940" h="412750">
                <a:moveTo>
                  <a:pt x="0" y="412314"/>
                </a:moveTo>
                <a:lnTo>
                  <a:pt x="408940" y="412314"/>
                </a:lnTo>
                <a:lnTo>
                  <a:pt x="408940" y="0"/>
                </a:lnTo>
                <a:lnTo>
                  <a:pt x="0" y="0"/>
                </a:lnTo>
                <a:lnTo>
                  <a:pt x="0" y="412314"/>
                </a:lnTo>
                <a:close/>
              </a:path>
            </a:pathLst>
          </a:custGeom>
          <a:solidFill>
            <a:srgbClr val="9FB3DD"/>
          </a:solidFill>
        </p:spPr>
        <p:txBody>
          <a:bodyPr wrap="square" lIns="0" tIns="0" rIns="0" bIns="0" rtlCol="0"/>
          <a:lstStyle/>
          <a:p>
            <a:endParaRPr/>
          </a:p>
        </p:txBody>
      </p:sp>
      <p:sp>
        <p:nvSpPr>
          <p:cNvPr id="82" name="object 82"/>
          <p:cNvSpPr/>
          <p:nvPr/>
        </p:nvSpPr>
        <p:spPr>
          <a:xfrm>
            <a:off x="7957972" y="4812131"/>
            <a:ext cx="408940" cy="477520"/>
          </a:xfrm>
          <a:custGeom>
            <a:avLst/>
            <a:gdLst/>
            <a:ahLst/>
            <a:cxnLst/>
            <a:rect l="l" t="t" r="r" b="b"/>
            <a:pathLst>
              <a:path w="408940" h="477520">
                <a:moveTo>
                  <a:pt x="0" y="476923"/>
                </a:moveTo>
                <a:lnTo>
                  <a:pt x="408940" y="476923"/>
                </a:lnTo>
                <a:lnTo>
                  <a:pt x="408940" y="0"/>
                </a:lnTo>
                <a:lnTo>
                  <a:pt x="0" y="0"/>
                </a:lnTo>
                <a:lnTo>
                  <a:pt x="0" y="476923"/>
                </a:lnTo>
                <a:close/>
              </a:path>
            </a:pathLst>
          </a:custGeom>
          <a:ln w="9524">
            <a:solidFill>
              <a:srgbClr val="FFFFFF"/>
            </a:solidFill>
          </a:ln>
        </p:spPr>
        <p:txBody>
          <a:bodyPr wrap="square" lIns="0" tIns="0" rIns="0" bIns="0" rtlCol="0"/>
          <a:lstStyle/>
          <a:p>
            <a:endParaRPr/>
          </a:p>
        </p:txBody>
      </p:sp>
      <p:sp>
        <p:nvSpPr>
          <p:cNvPr id="83" name="object 83"/>
          <p:cNvSpPr/>
          <p:nvPr/>
        </p:nvSpPr>
        <p:spPr>
          <a:xfrm>
            <a:off x="8372957" y="5055349"/>
            <a:ext cx="400050" cy="170180"/>
          </a:xfrm>
          <a:custGeom>
            <a:avLst/>
            <a:gdLst/>
            <a:ahLst/>
            <a:cxnLst/>
            <a:rect l="l" t="t" r="r" b="b"/>
            <a:pathLst>
              <a:path w="400050" h="170179">
                <a:moveTo>
                  <a:pt x="0" y="169925"/>
                </a:moveTo>
                <a:lnTo>
                  <a:pt x="399935" y="169925"/>
                </a:lnTo>
                <a:lnTo>
                  <a:pt x="399935" y="0"/>
                </a:lnTo>
                <a:lnTo>
                  <a:pt x="0" y="0"/>
                </a:lnTo>
                <a:lnTo>
                  <a:pt x="0" y="169925"/>
                </a:lnTo>
                <a:close/>
              </a:path>
            </a:pathLst>
          </a:custGeom>
          <a:solidFill>
            <a:srgbClr val="68C0B5"/>
          </a:solidFill>
        </p:spPr>
        <p:txBody>
          <a:bodyPr wrap="square" lIns="0" tIns="0" rIns="0" bIns="0" rtlCol="0"/>
          <a:lstStyle/>
          <a:p>
            <a:endParaRPr/>
          </a:p>
        </p:txBody>
      </p:sp>
      <p:sp>
        <p:nvSpPr>
          <p:cNvPr id="84" name="object 84"/>
          <p:cNvSpPr/>
          <p:nvPr/>
        </p:nvSpPr>
        <p:spPr>
          <a:xfrm>
            <a:off x="8372957" y="5055349"/>
            <a:ext cx="400050" cy="170180"/>
          </a:xfrm>
          <a:custGeom>
            <a:avLst/>
            <a:gdLst/>
            <a:ahLst/>
            <a:cxnLst/>
            <a:rect l="l" t="t" r="r" b="b"/>
            <a:pathLst>
              <a:path w="400050" h="170179">
                <a:moveTo>
                  <a:pt x="0" y="169925"/>
                </a:moveTo>
                <a:lnTo>
                  <a:pt x="399935" y="169925"/>
                </a:lnTo>
                <a:lnTo>
                  <a:pt x="399935" y="0"/>
                </a:lnTo>
                <a:lnTo>
                  <a:pt x="0" y="0"/>
                </a:lnTo>
                <a:lnTo>
                  <a:pt x="0" y="169925"/>
                </a:lnTo>
                <a:close/>
              </a:path>
            </a:pathLst>
          </a:custGeom>
          <a:ln w="9525">
            <a:solidFill>
              <a:srgbClr val="FFFFFF"/>
            </a:solidFill>
          </a:ln>
        </p:spPr>
        <p:txBody>
          <a:bodyPr wrap="square" lIns="0" tIns="0" rIns="0" bIns="0" rtlCol="0"/>
          <a:lstStyle/>
          <a:p>
            <a:endParaRPr/>
          </a:p>
        </p:txBody>
      </p:sp>
      <p:sp>
        <p:nvSpPr>
          <p:cNvPr id="85" name="object 85"/>
          <p:cNvSpPr/>
          <p:nvPr/>
        </p:nvSpPr>
        <p:spPr>
          <a:xfrm>
            <a:off x="8919133" y="4304563"/>
            <a:ext cx="421005" cy="920750"/>
          </a:xfrm>
          <a:custGeom>
            <a:avLst/>
            <a:gdLst/>
            <a:ahLst/>
            <a:cxnLst/>
            <a:rect l="l" t="t" r="r" b="b"/>
            <a:pathLst>
              <a:path w="421004" h="920750">
                <a:moveTo>
                  <a:pt x="0" y="920711"/>
                </a:moveTo>
                <a:lnTo>
                  <a:pt x="420522" y="920711"/>
                </a:lnTo>
                <a:lnTo>
                  <a:pt x="420522" y="0"/>
                </a:lnTo>
                <a:lnTo>
                  <a:pt x="0" y="0"/>
                </a:lnTo>
                <a:lnTo>
                  <a:pt x="0" y="920711"/>
                </a:lnTo>
                <a:close/>
              </a:path>
            </a:pathLst>
          </a:custGeom>
          <a:solidFill>
            <a:srgbClr val="F8B683"/>
          </a:solidFill>
        </p:spPr>
        <p:txBody>
          <a:bodyPr wrap="square" lIns="0" tIns="0" rIns="0" bIns="0" rtlCol="0"/>
          <a:lstStyle/>
          <a:p>
            <a:endParaRPr/>
          </a:p>
        </p:txBody>
      </p:sp>
      <p:sp>
        <p:nvSpPr>
          <p:cNvPr id="86" name="object 86"/>
          <p:cNvSpPr/>
          <p:nvPr/>
        </p:nvSpPr>
        <p:spPr>
          <a:xfrm>
            <a:off x="8919133" y="4304563"/>
            <a:ext cx="421005" cy="920750"/>
          </a:xfrm>
          <a:custGeom>
            <a:avLst/>
            <a:gdLst/>
            <a:ahLst/>
            <a:cxnLst/>
            <a:rect l="l" t="t" r="r" b="b"/>
            <a:pathLst>
              <a:path w="421004" h="920750">
                <a:moveTo>
                  <a:pt x="0" y="920711"/>
                </a:moveTo>
                <a:lnTo>
                  <a:pt x="420522" y="920711"/>
                </a:lnTo>
                <a:lnTo>
                  <a:pt x="420522" y="0"/>
                </a:lnTo>
                <a:lnTo>
                  <a:pt x="0" y="0"/>
                </a:lnTo>
                <a:lnTo>
                  <a:pt x="0" y="920711"/>
                </a:lnTo>
                <a:close/>
              </a:path>
            </a:pathLst>
          </a:custGeom>
          <a:ln w="9525">
            <a:solidFill>
              <a:srgbClr val="FFFFFF"/>
            </a:solidFill>
          </a:ln>
        </p:spPr>
        <p:txBody>
          <a:bodyPr wrap="square" lIns="0" tIns="0" rIns="0" bIns="0" rtlCol="0"/>
          <a:lstStyle/>
          <a:p>
            <a:endParaRPr/>
          </a:p>
        </p:txBody>
      </p:sp>
      <p:sp>
        <p:nvSpPr>
          <p:cNvPr id="87" name="object 87"/>
          <p:cNvSpPr/>
          <p:nvPr/>
        </p:nvSpPr>
        <p:spPr>
          <a:xfrm>
            <a:off x="9349168" y="4759794"/>
            <a:ext cx="394970" cy="464820"/>
          </a:xfrm>
          <a:custGeom>
            <a:avLst/>
            <a:gdLst/>
            <a:ahLst/>
            <a:cxnLst/>
            <a:rect l="l" t="t" r="r" b="b"/>
            <a:pathLst>
              <a:path w="394970" h="464820">
                <a:moveTo>
                  <a:pt x="0" y="464651"/>
                </a:moveTo>
                <a:lnTo>
                  <a:pt x="394804" y="464651"/>
                </a:lnTo>
                <a:lnTo>
                  <a:pt x="394804" y="0"/>
                </a:lnTo>
                <a:lnTo>
                  <a:pt x="0" y="0"/>
                </a:lnTo>
                <a:lnTo>
                  <a:pt x="0" y="464651"/>
                </a:lnTo>
                <a:close/>
              </a:path>
            </a:pathLst>
          </a:custGeom>
          <a:solidFill>
            <a:srgbClr val="9FB3DD"/>
          </a:solidFill>
        </p:spPr>
        <p:txBody>
          <a:bodyPr wrap="square" lIns="0" tIns="0" rIns="0" bIns="0" rtlCol="0"/>
          <a:lstStyle/>
          <a:p>
            <a:endParaRPr/>
          </a:p>
        </p:txBody>
      </p:sp>
      <p:sp>
        <p:nvSpPr>
          <p:cNvPr id="88" name="object 88"/>
          <p:cNvSpPr/>
          <p:nvPr/>
        </p:nvSpPr>
        <p:spPr>
          <a:xfrm>
            <a:off x="9349168" y="4759794"/>
            <a:ext cx="394970" cy="535305"/>
          </a:xfrm>
          <a:custGeom>
            <a:avLst/>
            <a:gdLst/>
            <a:ahLst/>
            <a:cxnLst/>
            <a:rect l="l" t="t" r="r" b="b"/>
            <a:pathLst>
              <a:path w="394970" h="535304">
                <a:moveTo>
                  <a:pt x="0" y="534809"/>
                </a:moveTo>
                <a:lnTo>
                  <a:pt x="394804" y="534809"/>
                </a:lnTo>
                <a:lnTo>
                  <a:pt x="394804" y="0"/>
                </a:lnTo>
                <a:lnTo>
                  <a:pt x="0" y="0"/>
                </a:lnTo>
                <a:lnTo>
                  <a:pt x="0" y="534809"/>
                </a:lnTo>
                <a:close/>
              </a:path>
            </a:pathLst>
          </a:custGeom>
          <a:ln w="9525">
            <a:solidFill>
              <a:srgbClr val="FFFFFF"/>
            </a:solidFill>
          </a:ln>
        </p:spPr>
        <p:txBody>
          <a:bodyPr wrap="square" lIns="0" tIns="0" rIns="0" bIns="0" rtlCol="0"/>
          <a:lstStyle/>
          <a:p>
            <a:endParaRPr/>
          </a:p>
        </p:txBody>
      </p:sp>
      <p:sp>
        <p:nvSpPr>
          <p:cNvPr id="89" name="object 89"/>
          <p:cNvSpPr/>
          <p:nvPr/>
        </p:nvSpPr>
        <p:spPr>
          <a:xfrm>
            <a:off x="7937053" y="5326477"/>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0" name="object 90"/>
          <p:cNvSpPr/>
          <p:nvPr/>
        </p:nvSpPr>
        <p:spPr>
          <a:xfrm>
            <a:off x="7585691" y="5326477"/>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1" name="object 91"/>
          <p:cNvSpPr/>
          <p:nvPr/>
        </p:nvSpPr>
        <p:spPr>
          <a:xfrm>
            <a:off x="7819932" y="5326477"/>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2" name="object 92"/>
          <p:cNvSpPr/>
          <p:nvPr/>
        </p:nvSpPr>
        <p:spPr>
          <a:xfrm>
            <a:off x="7702811" y="5326479"/>
            <a:ext cx="57785" cy="57785"/>
          </a:xfrm>
          <a:custGeom>
            <a:avLst/>
            <a:gdLst/>
            <a:ahLst/>
            <a:cxnLst/>
            <a:rect l="l" t="t" r="r" b="b"/>
            <a:pathLst>
              <a:path w="57784" h="57785">
                <a:moveTo>
                  <a:pt x="19434" y="0"/>
                </a:moveTo>
                <a:lnTo>
                  <a:pt x="9032" y="6711"/>
                </a:lnTo>
                <a:lnTo>
                  <a:pt x="2133" y="18503"/>
                </a:lnTo>
                <a:lnTo>
                  <a:pt x="0" y="35006"/>
                </a:lnTo>
                <a:lnTo>
                  <a:pt x="5999" y="46591"/>
                </a:lnTo>
                <a:lnTo>
                  <a:pt x="17092" y="54502"/>
                </a:lnTo>
                <a:lnTo>
                  <a:pt x="32443" y="57303"/>
                </a:lnTo>
                <a:lnTo>
                  <a:pt x="45345" y="52166"/>
                </a:lnTo>
                <a:lnTo>
                  <a:pt x="54346" y="41837"/>
                </a:lnTo>
                <a:lnTo>
                  <a:pt x="57728" y="28047"/>
                </a:lnTo>
                <a:lnTo>
                  <a:pt x="55718" y="17565"/>
                </a:lnTo>
                <a:lnTo>
                  <a:pt x="48615" y="7839"/>
                </a:lnTo>
                <a:lnTo>
                  <a:pt x="36485" y="1586"/>
                </a:lnTo>
                <a:lnTo>
                  <a:pt x="19434" y="0"/>
                </a:lnTo>
                <a:close/>
              </a:path>
            </a:pathLst>
          </a:custGeom>
          <a:solidFill>
            <a:srgbClr val="FFFFFF"/>
          </a:solidFill>
        </p:spPr>
        <p:txBody>
          <a:bodyPr wrap="square" lIns="0" tIns="0" rIns="0" bIns="0" rtlCol="0"/>
          <a:lstStyle/>
          <a:p>
            <a:endParaRPr/>
          </a:p>
        </p:txBody>
      </p:sp>
      <p:sp>
        <p:nvSpPr>
          <p:cNvPr id="93" name="object 93"/>
          <p:cNvSpPr/>
          <p:nvPr/>
        </p:nvSpPr>
        <p:spPr>
          <a:xfrm>
            <a:off x="7542696" y="5389958"/>
            <a:ext cx="494030" cy="266065"/>
          </a:xfrm>
          <a:custGeom>
            <a:avLst/>
            <a:gdLst/>
            <a:ahLst/>
            <a:cxnLst/>
            <a:rect l="l" t="t" r="r" b="b"/>
            <a:pathLst>
              <a:path w="494029" h="266064">
                <a:moveTo>
                  <a:pt x="65582" y="165341"/>
                </a:moveTo>
                <a:lnTo>
                  <a:pt x="42163" y="165341"/>
                </a:lnTo>
                <a:lnTo>
                  <a:pt x="42163" y="265734"/>
                </a:lnTo>
                <a:lnTo>
                  <a:pt x="65582" y="265734"/>
                </a:lnTo>
                <a:lnTo>
                  <a:pt x="65582" y="165341"/>
                </a:lnTo>
                <a:close/>
              </a:path>
              <a:path w="494029" h="266064">
                <a:moveTo>
                  <a:pt x="100723" y="165341"/>
                </a:moveTo>
                <a:lnTo>
                  <a:pt x="77304" y="165341"/>
                </a:lnTo>
                <a:lnTo>
                  <a:pt x="77304" y="265734"/>
                </a:lnTo>
                <a:lnTo>
                  <a:pt x="100723" y="265734"/>
                </a:lnTo>
                <a:lnTo>
                  <a:pt x="100723" y="165341"/>
                </a:lnTo>
                <a:close/>
              </a:path>
              <a:path w="494029" h="266064">
                <a:moveTo>
                  <a:pt x="217843" y="35433"/>
                </a:moveTo>
                <a:lnTo>
                  <a:pt x="159283" y="35433"/>
                </a:lnTo>
                <a:lnTo>
                  <a:pt x="159283" y="265734"/>
                </a:lnTo>
                <a:lnTo>
                  <a:pt x="182702" y="265734"/>
                </a:lnTo>
                <a:lnTo>
                  <a:pt x="182702" y="129908"/>
                </a:lnTo>
                <a:lnTo>
                  <a:pt x="217843" y="129908"/>
                </a:lnTo>
                <a:lnTo>
                  <a:pt x="217843" y="35433"/>
                </a:lnTo>
                <a:close/>
              </a:path>
              <a:path w="494029" h="266064">
                <a:moveTo>
                  <a:pt x="217843" y="129908"/>
                </a:moveTo>
                <a:lnTo>
                  <a:pt x="194424" y="129908"/>
                </a:lnTo>
                <a:lnTo>
                  <a:pt x="194424" y="265734"/>
                </a:lnTo>
                <a:lnTo>
                  <a:pt x="217843" y="265734"/>
                </a:lnTo>
                <a:lnTo>
                  <a:pt x="217843" y="129908"/>
                </a:lnTo>
                <a:close/>
              </a:path>
              <a:path w="494029" h="266064">
                <a:moveTo>
                  <a:pt x="299834" y="165341"/>
                </a:moveTo>
                <a:lnTo>
                  <a:pt x="276402" y="165341"/>
                </a:lnTo>
                <a:lnTo>
                  <a:pt x="276402" y="265734"/>
                </a:lnTo>
                <a:lnTo>
                  <a:pt x="299834" y="265734"/>
                </a:lnTo>
                <a:lnTo>
                  <a:pt x="299834" y="165341"/>
                </a:lnTo>
                <a:close/>
              </a:path>
              <a:path w="494029" h="266064">
                <a:moveTo>
                  <a:pt x="334962" y="165341"/>
                </a:moveTo>
                <a:lnTo>
                  <a:pt x="311543" y="165341"/>
                </a:lnTo>
                <a:lnTo>
                  <a:pt x="311543" y="265734"/>
                </a:lnTo>
                <a:lnTo>
                  <a:pt x="334962" y="265734"/>
                </a:lnTo>
                <a:lnTo>
                  <a:pt x="334962" y="165341"/>
                </a:lnTo>
                <a:close/>
              </a:path>
              <a:path w="494029" h="266064">
                <a:moveTo>
                  <a:pt x="452081" y="35433"/>
                </a:moveTo>
                <a:lnTo>
                  <a:pt x="393522" y="35433"/>
                </a:lnTo>
                <a:lnTo>
                  <a:pt x="393522" y="265734"/>
                </a:lnTo>
                <a:lnTo>
                  <a:pt x="416953" y="265734"/>
                </a:lnTo>
                <a:lnTo>
                  <a:pt x="416953" y="129908"/>
                </a:lnTo>
                <a:lnTo>
                  <a:pt x="452081" y="129908"/>
                </a:lnTo>
                <a:lnTo>
                  <a:pt x="452081" y="35433"/>
                </a:lnTo>
                <a:close/>
              </a:path>
              <a:path w="494029" h="266064">
                <a:moveTo>
                  <a:pt x="452081" y="129908"/>
                </a:moveTo>
                <a:lnTo>
                  <a:pt x="428663" y="129908"/>
                </a:lnTo>
                <a:lnTo>
                  <a:pt x="428663" y="265734"/>
                </a:lnTo>
                <a:lnTo>
                  <a:pt x="452081" y="265734"/>
                </a:lnTo>
                <a:lnTo>
                  <a:pt x="452081" y="129908"/>
                </a:lnTo>
                <a:close/>
              </a:path>
              <a:path w="494029" h="266064">
                <a:moveTo>
                  <a:pt x="100723" y="35433"/>
                </a:moveTo>
                <a:lnTo>
                  <a:pt x="42163" y="35433"/>
                </a:lnTo>
                <a:lnTo>
                  <a:pt x="42044" y="77952"/>
                </a:lnTo>
                <a:lnTo>
                  <a:pt x="24599" y="165341"/>
                </a:lnTo>
                <a:lnTo>
                  <a:pt x="118287" y="165341"/>
                </a:lnTo>
                <a:lnTo>
                  <a:pt x="100842" y="77952"/>
                </a:lnTo>
                <a:lnTo>
                  <a:pt x="100723" y="35433"/>
                </a:lnTo>
                <a:close/>
              </a:path>
              <a:path w="494029" h="266064">
                <a:moveTo>
                  <a:pt x="334962" y="35433"/>
                </a:moveTo>
                <a:lnTo>
                  <a:pt x="276402" y="35433"/>
                </a:lnTo>
                <a:lnTo>
                  <a:pt x="276402" y="77952"/>
                </a:lnTo>
                <a:lnTo>
                  <a:pt x="258838" y="165341"/>
                </a:lnTo>
                <a:lnTo>
                  <a:pt x="352539" y="165341"/>
                </a:lnTo>
                <a:lnTo>
                  <a:pt x="335078" y="77355"/>
                </a:lnTo>
                <a:lnTo>
                  <a:pt x="334962" y="35433"/>
                </a:lnTo>
                <a:close/>
              </a:path>
              <a:path w="494029" h="266064">
                <a:moveTo>
                  <a:pt x="125150" y="35433"/>
                </a:moveTo>
                <a:lnTo>
                  <a:pt x="100723" y="35433"/>
                </a:lnTo>
                <a:lnTo>
                  <a:pt x="119468" y="119875"/>
                </a:lnTo>
                <a:lnTo>
                  <a:pt x="124142" y="124002"/>
                </a:lnTo>
                <a:lnTo>
                  <a:pt x="134683" y="124002"/>
                </a:lnTo>
                <a:lnTo>
                  <a:pt x="139369" y="120459"/>
                </a:lnTo>
                <a:lnTo>
                  <a:pt x="140550" y="114554"/>
                </a:lnTo>
                <a:lnTo>
                  <a:pt x="154111" y="57277"/>
                </a:lnTo>
                <a:lnTo>
                  <a:pt x="130009" y="57277"/>
                </a:lnTo>
                <a:lnTo>
                  <a:pt x="125150" y="35433"/>
                </a:lnTo>
                <a:close/>
              </a:path>
              <a:path w="494029" h="266064">
                <a:moveTo>
                  <a:pt x="242222" y="35433"/>
                </a:moveTo>
                <a:lnTo>
                  <a:pt x="217843" y="35433"/>
                </a:lnTo>
                <a:lnTo>
                  <a:pt x="236588" y="119875"/>
                </a:lnTo>
                <a:lnTo>
                  <a:pt x="241274" y="124002"/>
                </a:lnTo>
                <a:lnTo>
                  <a:pt x="252399" y="124002"/>
                </a:lnTo>
                <a:lnTo>
                  <a:pt x="257086" y="120459"/>
                </a:lnTo>
                <a:lnTo>
                  <a:pt x="258254" y="114554"/>
                </a:lnTo>
                <a:lnTo>
                  <a:pt x="271255" y="57873"/>
                </a:lnTo>
                <a:lnTo>
                  <a:pt x="247129" y="57873"/>
                </a:lnTo>
                <a:lnTo>
                  <a:pt x="242222" y="35433"/>
                </a:lnTo>
                <a:close/>
              </a:path>
              <a:path w="494029" h="266064">
                <a:moveTo>
                  <a:pt x="359341" y="35433"/>
                </a:moveTo>
                <a:lnTo>
                  <a:pt x="334962" y="35433"/>
                </a:lnTo>
                <a:lnTo>
                  <a:pt x="353707" y="119875"/>
                </a:lnTo>
                <a:lnTo>
                  <a:pt x="358394" y="124002"/>
                </a:lnTo>
                <a:lnTo>
                  <a:pt x="369519" y="124002"/>
                </a:lnTo>
                <a:lnTo>
                  <a:pt x="374205" y="120459"/>
                </a:lnTo>
                <a:lnTo>
                  <a:pt x="375958" y="114554"/>
                </a:lnTo>
                <a:lnTo>
                  <a:pt x="388540" y="57873"/>
                </a:lnTo>
                <a:lnTo>
                  <a:pt x="364248" y="57873"/>
                </a:lnTo>
                <a:lnTo>
                  <a:pt x="359341" y="35433"/>
                </a:lnTo>
                <a:close/>
              </a:path>
              <a:path w="494029" h="266064">
                <a:moveTo>
                  <a:pt x="476445" y="35433"/>
                </a:moveTo>
                <a:lnTo>
                  <a:pt x="452081" y="35433"/>
                </a:lnTo>
                <a:lnTo>
                  <a:pt x="470827" y="119875"/>
                </a:lnTo>
                <a:lnTo>
                  <a:pt x="475513" y="124002"/>
                </a:lnTo>
                <a:lnTo>
                  <a:pt x="484289" y="124002"/>
                </a:lnTo>
                <a:lnTo>
                  <a:pt x="485470" y="123418"/>
                </a:lnTo>
                <a:lnTo>
                  <a:pt x="490740" y="121056"/>
                </a:lnTo>
                <a:lnTo>
                  <a:pt x="493661" y="115150"/>
                </a:lnTo>
                <a:lnTo>
                  <a:pt x="492493" y="109245"/>
                </a:lnTo>
                <a:lnTo>
                  <a:pt x="476445" y="35433"/>
                </a:lnTo>
                <a:close/>
              </a:path>
              <a:path w="494029" h="266064">
                <a:moveTo>
                  <a:pt x="79641" y="0"/>
                </a:moveTo>
                <a:lnTo>
                  <a:pt x="63245" y="0"/>
                </a:lnTo>
                <a:lnTo>
                  <a:pt x="55041" y="1181"/>
                </a:lnTo>
                <a:lnTo>
                  <a:pt x="21081" y="20662"/>
                </a:lnTo>
                <a:lnTo>
                  <a:pt x="1752" y="108661"/>
                </a:lnTo>
                <a:lnTo>
                  <a:pt x="0" y="115150"/>
                </a:lnTo>
                <a:lnTo>
                  <a:pt x="4102" y="122237"/>
                </a:lnTo>
                <a:lnTo>
                  <a:pt x="11125" y="123418"/>
                </a:lnTo>
                <a:lnTo>
                  <a:pt x="18148" y="123418"/>
                </a:lnTo>
                <a:lnTo>
                  <a:pt x="22834" y="119875"/>
                </a:lnTo>
                <a:lnTo>
                  <a:pt x="24599" y="113969"/>
                </a:lnTo>
                <a:lnTo>
                  <a:pt x="42163" y="35433"/>
                </a:lnTo>
                <a:lnTo>
                  <a:pt x="125150" y="35433"/>
                </a:lnTo>
                <a:lnTo>
                  <a:pt x="95959" y="4434"/>
                </a:lnTo>
                <a:lnTo>
                  <a:pt x="87248" y="1765"/>
                </a:lnTo>
                <a:lnTo>
                  <a:pt x="79641" y="0"/>
                </a:lnTo>
                <a:close/>
              </a:path>
              <a:path w="494029" h="266064">
                <a:moveTo>
                  <a:pt x="313880" y="0"/>
                </a:moveTo>
                <a:lnTo>
                  <a:pt x="297484" y="0"/>
                </a:lnTo>
                <a:lnTo>
                  <a:pt x="289293" y="1181"/>
                </a:lnTo>
                <a:lnTo>
                  <a:pt x="255320" y="20662"/>
                </a:lnTo>
                <a:lnTo>
                  <a:pt x="247129" y="57277"/>
                </a:lnTo>
                <a:lnTo>
                  <a:pt x="247129" y="57873"/>
                </a:lnTo>
                <a:lnTo>
                  <a:pt x="271255" y="57873"/>
                </a:lnTo>
                <a:lnTo>
                  <a:pt x="276402" y="35433"/>
                </a:lnTo>
                <a:lnTo>
                  <a:pt x="359341" y="35433"/>
                </a:lnTo>
                <a:lnTo>
                  <a:pt x="330199" y="4434"/>
                </a:lnTo>
                <a:lnTo>
                  <a:pt x="321500" y="1765"/>
                </a:lnTo>
                <a:lnTo>
                  <a:pt x="313880" y="0"/>
                </a:lnTo>
                <a:close/>
              </a:path>
              <a:path w="494029" h="266064">
                <a:moveTo>
                  <a:pt x="430999" y="0"/>
                </a:moveTo>
                <a:lnTo>
                  <a:pt x="414604" y="0"/>
                </a:lnTo>
                <a:lnTo>
                  <a:pt x="406412" y="1181"/>
                </a:lnTo>
                <a:lnTo>
                  <a:pt x="372440" y="20662"/>
                </a:lnTo>
                <a:lnTo>
                  <a:pt x="364248" y="57873"/>
                </a:lnTo>
                <a:lnTo>
                  <a:pt x="388540" y="57873"/>
                </a:lnTo>
                <a:lnTo>
                  <a:pt x="393522" y="35433"/>
                </a:lnTo>
                <a:lnTo>
                  <a:pt x="476445" y="35433"/>
                </a:lnTo>
                <a:lnTo>
                  <a:pt x="447318" y="4434"/>
                </a:lnTo>
                <a:lnTo>
                  <a:pt x="438619" y="1765"/>
                </a:lnTo>
                <a:lnTo>
                  <a:pt x="430999" y="0"/>
                </a:lnTo>
                <a:close/>
              </a:path>
              <a:path w="494029" h="266064">
                <a:moveTo>
                  <a:pt x="196761" y="0"/>
                </a:moveTo>
                <a:lnTo>
                  <a:pt x="180365" y="0"/>
                </a:lnTo>
                <a:lnTo>
                  <a:pt x="172173" y="1181"/>
                </a:lnTo>
                <a:lnTo>
                  <a:pt x="138201" y="20662"/>
                </a:lnTo>
                <a:lnTo>
                  <a:pt x="130009" y="57277"/>
                </a:lnTo>
                <a:lnTo>
                  <a:pt x="154111" y="57277"/>
                </a:lnTo>
                <a:lnTo>
                  <a:pt x="159283" y="35433"/>
                </a:lnTo>
                <a:lnTo>
                  <a:pt x="242222" y="35433"/>
                </a:lnTo>
                <a:lnTo>
                  <a:pt x="213079" y="4434"/>
                </a:lnTo>
                <a:lnTo>
                  <a:pt x="204381" y="1765"/>
                </a:lnTo>
                <a:lnTo>
                  <a:pt x="196761" y="0"/>
                </a:lnTo>
                <a:close/>
              </a:path>
            </a:pathLst>
          </a:custGeom>
          <a:solidFill>
            <a:srgbClr val="FFFFFF"/>
          </a:solidFill>
        </p:spPr>
        <p:txBody>
          <a:bodyPr wrap="square" lIns="0" tIns="0" rIns="0" bIns="0" rtlCol="0"/>
          <a:lstStyle/>
          <a:p>
            <a:endParaRPr/>
          </a:p>
        </p:txBody>
      </p:sp>
      <p:sp>
        <p:nvSpPr>
          <p:cNvPr id="94" name="object 94"/>
          <p:cNvSpPr/>
          <p:nvPr/>
        </p:nvSpPr>
        <p:spPr>
          <a:xfrm>
            <a:off x="9325334" y="5322789"/>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5" name="object 95"/>
          <p:cNvSpPr/>
          <p:nvPr/>
        </p:nvSpPr>
        <p:spPr>
          <a:xfrm>
            <a:off x="8973972" y="5322789"/>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6" name="object 96"/>
          <p:cNvSpPr/>
          <p:nvPr/>
        </p:nvSpPr>
        <p:spPr>
          <a:xfrm>
            <a:off x="9208212" y="5322789"/>
            <a:ext cx="57785" cy="57785"/>
          </a:xfrm>
          <a:custGeom>
            <a:avLst/>
            <a:gdLst/>
            <a:ahLst/>
            <a:cxnLst/>
            <a:rect l="l" t="t" r="r" b="b"/>
            <a:pathLst>
              <a:path w="57784" h="57785">
                <a:moveTo>
                  <a:pt x="19434" y="0"/>
                </a:moveTo>
                <a:lnTo>
                  <a:pt x="9033" y="6710"/>
                </a:lnTo>
                <a:lnTo>
                  <a:pt x="2134" y="18503"/>
                </a:lnTo>
                <a:lnTo>
                  <a:pt x="0" y="35009"/>
                </a:lnTo>
                <a:lnTo>
                  <a:pt x="6000" y="46593"/>
                </a:lnTo>
                <a:lnTo>
                  <a:pt x="17092" y="54503"/>
                </a:lnTo>
                <a:lnTo>
                  <a:pt x="32442" y="57304"/>
                </a:lnTo>
                <a:lnTo>
                  <a:pt x="45347" y="52165"/>
                </a:lnTo>
                <a:lnTo>
                  <a:pt x="54347" y="41836"/>
                </a:lnTo>
                <a:lnTo>
                  <a:pt x="57728" y="28049"/>
                </a:lnTo>
                <a:lnTo>
                  <a:pt x="55719" y="17567"/>
                </a:lnTo>
                <a:lnTo>
                  <a:pt x="48615" y="7841"/>
                </a:lnTo>
                <a:lnTo>
                  <a:pt x="36485" y="1587"/>
                </a:lnTo>
                <a:lnTo>
                  <a:pt x="19434" y="0"/>
                </a:lnTo>
                <a:close/>
              </a:path>
            </a:pathLst>
          </a:custGeom>
          <a:solidFill>
            <a:srgbClr val="FFFFFF"/>
          </a:solidFill>
        </p:spPr>
        <p:txBody>
          <a:bodyPr wrap="square" lIns="0" tIns="0" rIns="0" bIns="0" rtlCol="0"/>
          <a:lstStyle/>
          <a:p>
            <a:endParaRPr/>
          </a:p>
        </p:txBody>
      </p:sp>
      <p:sp>
        <p:nvSpPr>
          <p:cNvPr id="97" name="object 97"/>
          <p:cNvSpPr/>
          <p:nvPr/>
        </p:nvSpPr>
        <p:spPr>
          <a:xfrm>
            <a:off x="9091091" y="5322791"/>
            <a:ext cx="57785" cy="57785"/>
          </a:xfrm>
          <a:custGeom>
            <a:avLst/>
            <a:gdLst/>
            <a:ahLst/>
            <a:cxnLst/>
            <a:rect l="l" t="t" r="r" b="b"/>
            <a:pathLst>
              <a:path w="57784" h="57785">
                <a:moveTo>
                  <a:pt x="19434" y="0"/>
                </a:moveTo>
                <a:lnTo>
                  <a:pt x="9032" y="6711"/>
                </a:lnTo>
                <a:lnTo>
                  <a:pt x="2133" y="18503"/>
                </a:lnTo>
                <a:lnTo>
                  <a:pt x="0" y="35006"/>
                </a:lnTo>
                <a:lnTo>
                  <a:pt x="5999" y="46591"/>
                </a:lnTo>
                <a:lnTo>
                  <a:pt x="17092" y="54502"/>
                </a:lnTo>
                <a:lnTo>
                  <a:pt x="32443" y="57303"/>
                </a:lnTo>
                <a:lnTo>
                  <a:pt x="45345" y="52166"/>
                </a:lnTo>
                <a:lnTo>
                  <a:pt x="54346" y="41837"/>
                </a:lnTo>
                <a:lnTo>
                  <a:pt x="57728" y="28047"/>
                </a:lnTo>
                <a:lnTo>
                  <a:pt x="55718" y="17565"/>
                </a:lnTo>
                <a:lnTo>
                  <a:pt x="48615" y="7839"/>
                </a:lnTo>
                <a:lnTo>
                  <a:pt x="36485" y="1586"/>
                </a:lnTo>
                <a:lnTo>
                  <a:pt x="19434" y="0"/>
                </a:lnTo>
                <a:close/>
              </a:path>
            </a:pathLst>
          </a:custGeom>
          <a:solidFill>
            <a:srgbClr val="FFFFFF"/>
          </a:solidFill>
        </p:spPr>
        <p:txBody>
          <a:bodyPr wrap="square" lIns="0" tIns="0" rIns="0" bIns="0" rtlCol="0"/>
          <a:lstStyle/>
          <a:p>
            <a:endParaRPr/>
          </a:p>
        </p:txBody>
      </p:sp>
      <p:sp>
        <p:nvSpPr>
          <p:cNvPr id="98" name="object 98"/>
          <p:cNvSpPr/>
          <p:nvPr/>
        </p:nvSpPr>
        <p:spPr>
          <a:xfrm>
            <a:off x="8930978" y="5386270"/>
            <a:ext cx="494030" cy="266065"/>
          </a:xfrm>
          <a:custGeom>
            <a:avLst/>
            <a:gdLst/>
            <a:ahLst/>
            <a:cxnLst/>
            <a:rect l="l" t="t" r="r" b="b"/>
            <a:pathLst>
              <a:path w="494029" h="266064">
                <a:moveTo>
                  <a:pt x="65582" y="165341"/>
                </a:moveTo>
                <a:lnTo>
                  <a:pt x="42163" y="165341"/>
                </a:lnTo>
                <a:lnTo>
                  <a:pt x="42163" y="265734"/>
                </a:lnTo>
                <a:lnTo>
                  <a:pt x="65582" y="265734"/>
                </a:lnTo>
                <a:lnTo>
                  <a:pt x="65582" y="165341"/>
                </a:lnTo>
                <a:close/>
              </a:path>
              <a:path w="494029" h="266064">
                <a:moveTo>
                  <a:pt x="100723" y="165341"/>
                </a:moveTo>
                <a:lnTo>
                  <a:pt x="77304" y="165341"/>
                </a:lnTo>
                <a:lnTo>
                  <a:pt x="77304" y="265734"/>
                </a:lnTo>
                <a:lnTo>
                  <a:pt x="100723" y="265734"/>
                </a:lnTo>
                <a:lnTo>
                  <a:pt x="100723" y="165341"/>
                </a:lnTo>
                <a:close/>
              </a:path>
              <a:path w="494029" h="266064">
                <a:moveTo>
                  <a:pt x="217843" y="35433"/>
                </a:moveTo>
                <a:lnTo>
                  <a:pt x="159283" y="35433"/>
                </a:lnTo>
                <a:lnTo>
                  <a:pt x="159283" y="265734"/>
                </a:lnTo>
                <a:lnTo>
                  <a:pt x="182702" y="265734"/>
                </a:lnTo>
                <a:lnTo>
                  <a:pt x="182702" y="129908"/>
                </a:lnTo>
                <a:lnTo>
                  <a:pt x="217843" y="129908"/>
                </a:lnTo>
                <a:lnTo>
                  <a:pt x="217843" y="35433"/>
                </a:lnTo>
                <a:close/>
              </a:path>
              <a:path w="494029" h="266064">
                <a:moveTo>
                  <a:pt x="217843" y="129908"/>
                </a:moveTo>
                <a:lnTo>
                  <a:pt x="194424" y="129908"/>
                </a:lnTo>
                <a:lnTo>
                  <a:pt x="194424" y="265734"/>
                </a:lnTo>
                <a:lnTo>
                  <a:pt x="217843" y="265734"/>
                </a:lnTo>
                <a:lnTo>
                  <a:pt x="217843" y="129908"/>
                </a:lnTo>
                <a:close/>
              </a:path>
              <a:path w="494029" h="266064">
                <a:moveTo>
                  <a:pt x="299834" y="165341"/>
                </a:moveTo>
                <a:lnTo>
                  <a:pt x="276402" y="165341"/>
                </a:lnTo>
                <a:lnTo>
                  <a:pt x="276402" y="265734"/>
                </a:lnTo>
                <a:lnTo>
                  <a:pt x="299834" y="265734"/>
                </a:lnTo>
                <a:lnTo>
                  <a:pt x="299834" y="165341"/>
                </a:lnTo>
                <a:close/>
              </a:path>
              <a:path w="494029" h="266064">
                <a:moveTo>
                  <a:pt x="334962" y="165341"/>
                </a:moveTo>
                <a:lnTo>
                  <a:pt x="311543" y="165341"/>
                </a:lnTo>
                <a:lnTo>
                  <a:pt x="311543" y="265734"/>
                </a:lnTo>
                <a:lnTo>
                  <a:pt x="334962" y="265734"/>
                </a:lnTo>
                <a:lnTo>
                  <a:pt x="334962" y="165341"/>
                </a:lnTo>
                <a:close/>
              </a:path>
              <a:path w="494029" h="266064">
                <a:moveTo>
                  <a:pt x="452081" y="35433"/>
                </a:moveTo>
                <a:lnTo>
                  <a:pt x="393522" y="35433"/>
                </a:lnTo>
                <a:lnTo>
                  <a:pt x="393522" y="265734"/>
                </a:lnTo>
                <a:lnTo>
                  <a:pt x="416953" y="265734"/>
                </a:lnTo>
                <a:lnTo>
                  <a:pt x="416953" y="129908"/>
                </a:lnTo>
                <a:lnTo>
                  <a:pt x="452081" y="129908"/>
                </a:lnTo>
                <a:lnTo>
                  <a:pt x="452081" y="35433"/>
                </a:lnTo>
                <a:close/>
              </a:path>
              <a:path w="494029" h="266064">
                <a:moveTo>
                  <a:pt x="452081" y="129908"/>
                </a:moveTo>
                <a:lnTo>
                  <a:pt x="428663" y="129908"/>
                </a:lnTo>
                <a:lnTo>
                  <a:pt x="428663" y="265734"/>
                </a:lnTo>
                <a:lnTo>
                  <a:pt x="452081" y="265734"/>
                </a:lnTo>
                <a:lnTo>
                  <a:pt x="452081" y="129908"/>
                </a:lnTo>
                <a:close/>
              </a:path>
              <a:path w="494029" h="266064">
                <a:moveTo>
                  <a:pt x="100723" y="35433"/>
                </a:moveTo>
                <a:lnTo>
                  <a:pt x="42163" y="35433"/>
                </a:lnTo>
                <a:lnTo>
                  <a:pt x="42044" y="77952"/>
                </a:lnTo>
                <a:lnTo>
                  <a:pt x="24599" y="165341"/>
                </a:lnTo>
                <a:lnTo>
                  <a:pt x="118287" y="165341"/>
                </a:lnTo>
                <a:lnTo>
                  <a:pt x="100842" y="77952"/>
                </a:lnTo>
                <a:lnTo>
                  <a:pt x="100723" y="35433"/>
                </a:lnTo>
                <a:close/>
              </a:path>
              <a:path w="494029" h="266064">
                <a:moveTo>
                  <a:pt x="334962" y="35433"/>
                </a:moveTo>
                <a:lnTo>
                  <a:pt x="276402" y="35433"/>
                </a:lnTo>
                <a:lnTo>
                  <a:pt x="276402" y="77952"/>
                </a:lnTo>
                <a:lnTo>
                  <a:pt x="258838" y="165341"/>
                </a:lnTo>
                <a:lnTo>
                  <a:pt x="352539" y="165341"/>
                </a:lnTo>
                <a:lnTo>
                  <a:pt x="335078" y="77355"/>
                </a:lnTo>
                <a:lnTo>
                  <a:pt x="334962" y="35433"/>
                </a:lnTo>
                <a:close/>
              </a:path>
              <a:path w="494029" h="266064">
                <a:moveTo>
                  <a:pt x="125150" y="35433"/>
                </a:moveTo>
                <a:lnTo>
                  <a:pt x="100723" y="35433"/>
                </a:lnTo>
                <a:lnTo>
                  <a:pt x="119468" y="119875"/>
                </a:lnTo>
                <a:lnTo>
                  <a:pt x="124142" y="124002"/>
                </a:lnTo>
                <a:lnTo>
                  <a:pt x="134683" y="124002"/>
                </a:lnTo>
                <a:lnTo>
                  <a:pt x="139369" y="120459"/>
                </a:lnTo>
                <a:lnTo>
                  <a:pt x="140550" y="114554"/>
                </a:lnTo>
                <a:lnTo>
                  <a:pt x="154111" y="57277"/>
                </a:lnTo>
                <a:lnTo>
                  <a:pt x="130009" y="57277"/>
                </a:lnTo>
                <a:lnTo>
                  <a:pt x="125150" y="35433"/>
                </a:lnTo>
                <a:close/>
              </a:path>
              <a:path w="494029" h="266064">
                <a:moveTo>
                  <a:pt x="242222" y="35433"/>
                </a:moveTo>
                <a:lnTo>
                  <a:pt x="217843" y="35433"/>
                </a:lnTo>
                <a:lnTo>
                  <a:pt x="236588" y="119875"/>
                </a:lnTo>
                <a:lnTo>
                  <a:pt x="241274" y="124002"/>
                </a:lnTo>
                <a:lnTo>
                  <a:pt x="252399" y="124002"/>
                </a:lnTo>
                <a:lnTo>
                  <a:pt x="257086" y="120459"/>
                </a:lnTo>
                <a:lnTo>
                  <a:pt x="258254" y="114554"/>
                </a:lnTo>
                <a:lnTo>
                  <a:pt x="271255" y="57873"/>
                </a:lnTo>
                <a:lnTo>
                  <a:pt x="247129" y="57873"/>
                </a:lnTo>
                <a:lnTo>
                  <a:pt x="242222" y="35433"/>
                </a:lnTo>
                <a:close/>
              </a:path>
              <a:path w="494029" h="266064">
                <a:moveTo>
                  <a:pt x="359341" y="35433"/>
                </a:moveTo>
                <a:lnTo>
                  <a:pt x="334962" y="35433"/>
                </a:lnTo>
                <a:lnTo>
                  <a:pt x="353707" y="119875"/>
                </a:lnTo>
                <a:lnTo>
                  <a:pt x="358394" y="124002"/>
                </a:lnTo>
                <a:lnTo>
                  <a:pt x="369519" y="124002"/>
                </a:lnTo>
                <a:lnTo>
                  <a:pt x="374205" y="120459"/>
                </a:lnTo>
                <a:lnTo>
                  <a:pt x="375958" y="114554"/>
                </a:lnTo>
                <a:lnTo>
                  <a:pt x="388540" y="57873"/>
                </a:lnTo>
                <a:lnTo>
                  <a:pt x="364248" y="57873"/>
                </a:lnTo>
                <a:lnTo>
                  <a:pt x="359341" y="35433"/>
                </a:lnTo>
                <a:close/>
              </a:path>
              <a:path w="494029" h="266064">
                <a:moveTo>
                  <a:pt x="476445" y="35433"/>
                </a:moveTo>
                <a:lnTo>
                  <a:pt x="452081" y="35433"/>
                </a:lnTo>
                <a:lnTo>
                  <a:pt x="470827" y="119875"/>
                </a:lnTo>
                <a:lnTo>
                  <a:pt x="475513" y="124002"/>
                </a:lnTo>
                <a:lnTo>
                  <a:pt x="484289" y="124002"/>
                </a:lnTo>
                <a:lnTo>
                  <a:pt x="485470" y="123418"/>
                </a:lnTo>
                <a:lnTo>
                  <a:pt x="490740" y="121056"/>
                </a:lnTo>
                <a:lnTo>
                  <a:pt x="493661" y="115150"/>
                </a:lnTo>
                <a:lnTo>
                  <a:pt x="492493" y="109245"/>
                </a:lnTo>
                <a:lnTo>
                  <a:pt x="476445" y="35433"/>
                </a:lnTo>
                <a:close/>
              </a:path>
              <a:path w="494029" h="266064">
                <a:moveTo>
                  <a:pt x="79641" y="0"/>
                </a:moveTo>
                <a:lnTo>
                  <a:pt x="63245" y="0"/>
                </a:lnTo>
                <a:lnTo>
                  <a:pt x="55041" y="1181"/>
                </a:lnTo>
                <a:lnTo>
                  <a:pt x="21081" y="20662"/>
                </a:lnTo>
                <a:lnTo>
                  <a:pt x="1752" y="108661"/>
                </a:lnTo>
                <a:lnTo>
                  <a:pt x="0" y="115150"/>
                </a:lnTo>
                <a:lnTo>
                  <a:pt x="4102" y="122237"/>
                </a:lnTo>
                <a:lnTo>
                  <a:pt x="11125" y="123418"/>
                </a:lnTo>
                <a:lnTo>
                  <a:pt x="18148" y="123418"/>
                </a:lnTo>
                <a:lnTo>
                  <a:pt x="22834" y="119875"/>
                </a:lnTo>
                <a:lnTo>
                  <a:pt x="24599" y="113969"/>
                </a:lnTo>
                <a:lnTo>
                  <a:pt x="42163" y="35433"/>
                </a:lnTo>
                <a:lnTo>
                  <a:pt x="125150" y="35433"/>
                </a:lnTo>
                <a:lnTo>
                  <a:pt x="95959" y="4434"/>
                </a:lnTo>
                <a:lnTo>
                  <a:pt x="87248" y="1765"/>
                </a:lnTo>
                <a:lnTo>
                  <a:pt x="79641" y="0"/>
                </a:lnTo>
                <a:close/>
              </a:path>
              <a:path w="494029" h="266064">
                <a:moveTo>
                  <a:pt x="313880" y="0"/>
                </a:moveTo>
                <a:lnTo>
                  <a:pt x="297484" y="0"/>
                </a:lnTo>
                <a:lnTo>
                  <a:pt x="289293" y="1181"/>
                </a:lnTo>
                <a:lnTo>
                  <a:pt x="255320" y="20662"/>
                </a:lnTo>
                <a:lnTo>
                  <a:pt x="247129" y="57277"/>
                </a:lnTo>
                <a:lnTo>
                  <a:pt x="247129" y="57873"/>
                </a:lnTo>
                <a:lnTo>
                  <a:pt x="271255" y="57873"/>
                </a:lnTo>
                <a:lnTo>
                  <a:pt x="276402" y="35433"/>
                </a:lnTo>
                <a:lnTo>
                  <a:pt x="359341" y="35433"/>
                </a:lnTo>
                <a:lnTo>
                  <a:pt x="330199" y="4434"/>
                </a:lnTo>
                <a:lnTo>
                  <a:pt x="321500" y="1765"/>
                </a:lnTo>
                <a:lnTo>
                  <a:pt x="313880" y="0"/>
                </a:lnTo>
                <a:close/>
              </a:path>
              <a:path w="494029" h="266064">
                <a:moveTo>
                  <a:pt x="430999" y="0"/>
                </a:moveTo>
                <a:lnTo>
                  <a:pt x="414604" y="0"/>
                </a:lnTo>
                <a:lnTo>
                  <a:pt x="406412" y="1181"/>
                </a:lnTo>
                <a:lnTo>
                  <a:pt x="372440" y="20662"/>
                </a:lnTo>
                <a:lnTo>
                  <a:pt x="364248" y="57873"/>
                </a:lnTo>
                <a:lnTo>
                  <a:pt x="388540" y="57873"/>
                </a:lnTo>
                <a:lnTo>
                  <a:pt x="393522" y="35433"/>
                </a:lnTo>
                <a:lnTo>
                  <a:pt x="476445" y="35433"/>
                </a:lnTo>
                <a:lnTo>
                  <a:pt x="447318" y="4434"/>
                </a:lnTo>
                <a:lnTo>
                  <a:pt x="438619" y="1765"/>
                </a:lnTo>
                <a:lnTo>
                  <a:pt x="430999" y="0"/>
                </a:lnTo>
                <a:close/>
              </a:path>
              <a:path w="494029" h="266064">
                <a:moveTo>
                  <a:pt x="196761" y="0"/>
                </a:moveTo>
                <a:lnTo>
                  <a:pt x="180365" y="0"/>
                </a:lnTo>
                <a:lnTo>
                  <a:pt x="172173" y="1181"/>
                </a:lnTo>
                <a:lnTo>
                  <a:pt x="138201" y="20662"/>
                </a:lnTo>
                <a:lnTo>
                  <a:pt x="130009" y="57277"/>
                </a:lnTo>
                <a:lnTo>
                  <a:pt x="154111" y="57277"/>
                </a:lnTo>
                <a:lnTo>
                  <a:pt x="159283" y="35433"/>
                </a:lnTo>
                <a:lnTo>
                  <a:pt x="242222" y="35433"/>
                </a:lnTo>
                <a:lnTo>
                  <a:pt x="213079" y="4434"/>
                </a:lnTo>
                <a:lnTo>
                  <a:pt x="204381" y="1765"/>
                </a:lnTo>
                <a:lnTo>
                  <a:pt x="196761" y="0"/>
                </a:lnTo>
                <a:close/>
              </a:path>
            </a:pathLst>
          </a:custGeom>
          <a:solidFill>
            <a:srgbClr val="FFFFFF"/>
          </a:solidFill>
        </p:spPr>
        <p:txBody>
          <a:bodyPr wrap="square" lIns="0" tIns="0" rIns="0" bIns="0" rtlCol="0"/>
          <a:lstStyle/>
          <a:p>
            <a:endParaRPr/>
          </a:p>
        </p:txBody>
      </p:sp>
      <p:sp>
        <p:nvSpPr>
          <p:cNvPr id="99" name="object 99"/>
          <p:cNvSpPr/>
          <p:nvPr/>
        </p:nvSpPr>
        <p:spPr>
          <a:xfrm>
            <a:off x="6920937" y="5709972"/>
            <a:ext cx="3216275" cy="0"/>
          </a:xfrm>
          <a:custGeom>
            <a:avLst/>
            <a:gdLst/>
            <a:ahLst/>
            <a:cxnLst/>
            <a:rect l="l" t="t" r="r" b="b"/>
            <a:pathLst>
              <a:path w="3216275">
                <a:moveTo>
                  <a:pt x="0" y="0"/>
                </a:moveTo>
                <a:lnTo>
                  <a:pt x="3216236" y="0"/>
                </a:lnTo>
              </a:path>
            </a:pathLst>
          </a:custGeom>
          <a:ln w="88900">
            <a:solidFill>
              <a:srgbClr val="FFFFFF"/>
            </a:solidFill>
          </a:ln>
        </p:spPr>
        <p:txBody>
          <a:bodyPr wrap="square" lIns="0" tIns="0" rIns="0" bIns="0" rtlCol="0"/>
          <a:lstStyle/>
          <a:p>
            <a:endParaRPr/>
          </a:p>
        </p:txBody>
      </p:sp>
      <p:sp>
        <p:nvSpPr>
          <p:cNvPr id="100" name="object 100"/>
          <p:cNvSpPr/>
          <p:nvPr/>
        </p:nvSpPr>
        <p:spPr>
          <a:xfrm>
            <a:off x="9753498" y="5096027"/>
            <a:ext cx="363220" cy="128905"/>
          </a:xfrm>
          <a:custGeom>
            <a:avLst/>
            <a:gdLst/>
            <a:ahLst/>
            <a:cxnLst/>
            <a:rect l="l" t="t" r="r" b="b"/>
            <a:pathLst>
              <a:path w="363220" h="128904">
                <a:moveTo>
                  <a:pt x="0" y="128418"/>
                </a:moveTo>
                <a:lnTo>
                  <a:pt x="362673" y="128418"/>
                </a:lnTo>
                <a:lnTo>
                  <a:pt x="362673" y="0"/>
                </a:lnTo>
                <a:lnTo>
                  <a:pt x="0" y="0"/>
                </a:lnTo>
                <a:lnTo>
                  <a:pt x="0" y="128418"/>
                </a:lnTo>
                <a:close/>
              </a:path>
            </a:pathLst>
          </a:custGeom>
          <a:solidFill>
            <a:srgbClr val="68C0B5"/>
          </a:solidFill>
        </p:spPr>
        <p:txBody>
          <a:bodyPr wrap="square" lIns="0" tIns="0" rIns="0" bIns="0" rtlCol="0"/>
          <a:lstStyle/>
          <a:p>
            <a:endParaRPr/>
          </a:p>
        </p:txBody>
      </p:sp>
      <p:sp>
        <p:nvSpPr>
          <p:cNvPr id="101" name="object 101"/>
          <p:cNvSpPr/>
          <p:nvPr/>
        </p:nvSpPr>
        <p:spPr>
          <a:xfrm>
            <a:off x="9753498" y="5096027"/>
            <a:ext cx="363220" cy="198755"/>
          </a:xfrm>
          <a:custGeom>
            <a:avLst/>
            <a:gdLst/>
            <a:ahLst/>
            <a:cxnLst/>
            <a:rect l="l" t="t" r="r" b="b"/>
            <a:pathLst>
              <a:path w="363220" h="198754">
                <a:moveTo>
                  <a:pt x="0" y="198577"/>
                </a:moveTo>
                <a:lnTo>
                  <a:pt x="362673" y="198577"/>
                </a:lnTo>
                <a:lnTo>
                  <a:pt x="362673" y="0"/>
                </a:lnTo>
                <a:lnTo>
                  <a:pt x="0" y="0"/>
                </a:lnTo>
                <a:lnTo>
                  <a:pt x="0" y="198577"/>
                </a:lnTo>
                <a:close/>
              </a:path>
            </a:pathLst>
          </a:custGeom>
          <a:ln w="9525">
            <a:solidFill>
              <a:srgbClr val="FFFFFF"/>
            </a:solidFill>
          </a:ln>
        </p:spPr>
        <p:txBody>
          <a:bodyPr wrap="square" lIns="0" tIns="0" rIns="0" bIns="0" rtlCol="0"/>
          <a:lstStyle/>
          <a:p>
            <a:endParaRPr/>
          </a:p>
        </p:txBody>
      </p:sp>
      <p:sp>
        <p:nvSpPr>
          <p:cNvPr id="102" name="object 102"/>
          <p:cNvSpPr/>
          <p:nvPr/>
        </p:nvSpPr>
        <p:spPr>
          <a:xfrm>
            <a:off x="6970436" y="5268895"/>
            <a:ext cx="3190875" cy="0"/>
          </a:xfrm>
          <a:custGeom>
            <a:avLst/>
            <a:gdLst/>
            <a:ahLst/>
            <a:cxnLst/>
            <a:rect l="l" t="t" r="r" b="b"/>
            <a:pathLst>
              <a:path w="3190875">
                <a:moveTo>
                  <a:pt x="0" y="0"/>
                </a:moveTo>
                <a:lnTo>
                  <a:pt x="3190506" y="0"/>
                </a:lnTo>
              </a:path>
            </a:pathLst>
          </a:custGeom>
          <a:ln w="88900">
            <a:solidFill>
              <a:srgbClr val="FFFFFF"/>
            </a:solidFill>
          </a:ln>
        </p:spPr>
        <p:txBody>
          <a:bodyPr wrap="square" lIns="0" tIns="0" rIns="0" bIns="0" rtlCol="0"/>
          <a:lstStyle/>
          <a:p>
            <a:endParaRPr/>
          </a:p>
        </p:txBody>
      </p:sp>
      <p:sp>
        <p:nvSpPr>
          <p:cNvPr id="103" name="object 103"/>
          <p:cNvSpPr/>
          <p:nvPr/>
        </p:nvSpPr>
        <p:spPr>
          <a:xfrm>
            <a:off x="7130276" y="4956089"/>
            <a:ext cx="154305" cy="184150"/>
          </a:xfrm>
          <a:custGeom>
            <a:avLst/>
            <a:gdLst/>
            <a:ahLst/>
            <a:cxnLst/>
            <a:rect l="l" t="t" r="r" b="b"/>
            <a:pathLst>
              <a:path w="154304" h="184150">
                <a:moveTo>
                  <a:pt x="120539" y="31978"/>
                </a:moveTo>
                <a:lnTo>
                  <a:pt x="41592" y="31978"/>
                </a:lnTo>
                <a:lnTo>
                  <a:pt x="45846" y="34620"/>
                </a:lnTo>
                <a:lnTo>
                  <a:pt x="44668" y="47472"/>
                </a:lnTo>
                <a:lnTo>
                  <a:pt x="44703" y="53225"/>
                </a:lnTo>
                <a:lnTo>
                  <a:pt x="42680" y="65962"/>
                </a:lnTo>
                <a:lnTo>
                  <a:pt x="44158" y="77762"/>
                </a:lnTo>
                <a:lnTo>
                  <a:pt x="49562" y="88511"/>
                </a:lnTo>
                <a:lnTo>
                  <a:pt x="58940" y="98424"/>
                </a:lnTo>
                <a:lnTo>
                  <a:pt x="53746" y="100533"/>
                </a:lnTo>
                <a:lnTo>
                  <a:pt x="49707" y="103555"/>
                </a:lnTo>
                <a:lnTo>
                  <a:pt x="38627" y="104329"/>
                </a:lnTo>
                <a:lnTo>
                  <a:pt x="28365" y="109144"/>
                </a:lnTo>
                <a:lnTo>
                  <a:pt x="8182" y="146861"/>
                </a:lnTo>
                <a:lnTo>
                  <a:pt x="1460" y="171018"/>
                </a:lnTo>
                <a:lnTo>
                  <a:pt x="0" y="176250"/>
                </a:lnTo>
                <a:lnTo>
                  <a:pt x="3378" y="180441"/>
                </a:lnTo>
                <a:lnTo>
                  <a:pt x="12382" y="183489"/>
                </a:lnTo>
                <a:lnTo>
                  <a:pt x="16814" y="184111"/>
                </a:lnTo>
                <a:lnTo>
                  <a:pt x="140373" y="184149"/>
                </a:lnTo>
                <a:lnTo>
                  <a:pt x="149682" y="181952"/>
                </a:lnTo>
                <a:lnTo>
                  <a:pt x="154279" y="178511"/>
                </a:lnTo>
                <a:lnTo>
                  <a:pt x="151955" y="162902"/>
                </a:lnTo>
                <a:lnTo>
                  <a:pt x="150810" y="157289"/>
                </a:lnTo>
                <a:lnTo>
                  <a:pt x="61709" y="157289"/>
                </a:lnTo>
                <a:lnTo>
                  <a:pt x="43497" y="111912"/>
                </a:lnTo>
                <a:lnTo>
                  <a:pt x="51041" y="107784"/>
                </a:lnTo>
                <a:lnTo>
                  <a:pt x="56438" y="104609"/>
                </a:lnTo>
                <a:lnTo>
                  <a:pt x="63614" y="101130"/>
                </a:lnTo>
                <a:lnTo>
                  <a:pt x="89870" y="101130"/>
                </a:lnTo>
                <a:lnTo>
                  <a:pt x="92278" y="99466"/>
                </a:lnTo>
                <a:lnTo>
                  <a:pt x="103114" y="99466"/>
                </a:lnTo>
                <a:lnTo>
                  <a:pt x="103678" y="96213"/>
                </a:lnTo>
                <a:lnTo>
                  <a:pt x="78001" y="96213"/>
                </a:lnTo>
                <a:lnTo>
                  <a:pt x="66325" y="93867"/>
                </a:lnTo>
                <a:lnTo>
                  <a:pt x="56245" y="86376"/>
                </a:lnTo>
                <a:lnTo>
                  <a:pt x="50341" y="75485"/>
                </a:lnTo>
                <a:lnTo>
                  <a:pt x="49336" y="63426"/>
                </a:lnTo>
                <a:lnTo>
                  <a:pt x="54000" y="52743"/>
                </a:lnTo>
                <a:lnTo>
                  <a:pt x="57581" y="48513"/>
                </a:lnTo>
                <a:lnTo>
                  <a:pt x="65062" y="47472"/>
                </a:lnTo>
                <a:lnTo>
                  <a:pt x="69621" y="45491"/>
                </a:lnTo>
                <a:lnTo>
                  <a:pt x="111803" y="45491"/>
                </a:lnTo>
                <a:lnTo>
                  <a:pt x="113167" y="38840"/>
                </a:lnTo>
                <a:lnTo>
                  <a:pt x="120539" y="31978"/>
                </a:lnTo>
                <a:close/>
              </a:path>
              <a:path w="154304" h="184150">
                <a:moveTo>
                  <a:pt x="77584" y="110401"/>
                </a:moveTo>
                <a:lnTo>
                  <a:pt x="70789" y="115658"/>
                </a:lnTo>
                <a:lnTo>
                  <a:pt x="71791" y="126484"/>
                </a:lnTo>
                <a:lnTo>
                  <a:pt x="71802" y="126860"/>
                </a:lnTo>
                <a:lnTo>
                  <a:pt x="71345" y="136966"/>
                </a:lnTo>
                <a:lnTo>
                  <a:pt x="67398" y="146861"/>
                </a:lnTo>
                <a:lnTo>
                  <a:pt x="64744" y="156883"/>
                </a:lnTo>
                <a:lnTo>
                  <a:pt x="61709" y="157289"/>
                </a:lnTo>
                <a:lnTo>
                  <a:pt x="150810" y="157289"/>
                </a:lnTo>
                <a:lnTo>
                  <a:pt x="150067" y="153652"/>
                </a:lnTo>
                <a:lnTo>
                  <a:pt x="89407" y="153652"/>
                </a:lnTo>
                <a:lnTo>
                  <a:pt x="85259" y="141444"/>
                </a:lnTo>
                <a:lnTo>
                  <a:pt x="82067" y="129870"/>
                </a:lnTo>
                <a:lnTo>
                  <a:pt x="81431" y="126860"/>
                </a:lnTo>
                <a:lnTo>
                  <a:pt x="81458" y="126686"/>
                </a:lnTo>
                <a:lnTo>
                  <a:pt x="84835" y="122783"/>
                </a:lnTo>
                <a:lnTo>
                  <a:pt x="86715" y="118478"/>
                </a:lnTo>
                <a:lnTo>
                  <a:pt x="77584" y="110401"/>
                </a:lnTo>
                <a:close/>
              </a:path>
              <a:path w="154304" h="184150">
                <a:moveTo>
                  <a:pt x="103114" y="99466"/>
                </a:moveTo>
                <a:lnTo>
                  <a:pt x="92278" y="99466"/>
                </a:lnTo>
                <a:lnTo>
                  <a:pt x="99326" y="102768"/>
                </a:lnTo>
                <a:lnTo>
                  <a:pt x="104432" y="105829"/>
                </a:lnTo>
                <a:lnTo>
                  <a:pt x="109639" y="112077"/>
                </a:lnTo>
                <a:lnTo>
                  <a:pt x="108750" y="117182"/>
                </a:lnTo>
                <a:lnTo>
                  <a:pt x="106032" y="126860"/>
                </a:lnTo>
                <a:lnTo>
                  <a:pt x="103517" y="132918"/>
                </a:lnTo>
                <a:lnTo>
                  <a:pt x="98247" y="145084"/>
                </a:lnTo>
                <a:lnTo>
                  <a:pt x="95110" y="151091"/>
                </a:lnTo>
                <a:lnTo>
                  <a:pt x="89407" y="153652"/>
                </a:lnTo>
                <a:lnTo>
                  <a:pt x="150067" y="153652"/>
                </a:lnTo>
                <a:lnTo>
                  <a:pt x="132954" y="115658"/>
                </a:lnTo>
                <a:lnTo>
                  <a:pt x="107924" y="102742"/>
                </a:lnTo>
                <a:lnTo>
                  <a:pt x="102882" y="100799"/>
                </a:lnTo>
                <a:lnTo>
                  <a:pt x="103114" y="99466"/>
                </a:lnTo>
                <a:close/>
              </a:path>
              <a:path w="154304" h="184150">
                <a:moveTo>
                  <a:pt x="89870" y="101130"/>
                </a:moveTo>
                <a:lnTo>
                  <a:pt x="63614" y="101130"/>
                </a:lnTo>
                <a:lnTo>
                  <a:pt x="65836" y="101638"/>
                </a:lnTo>
                <a:lnTo>
                  <a:pt x="73799" y="101777"/>
                </a:lnTo>
                <a:lnTo>
                  <a:pt x="79857" y="102146"/>
                </a:lnTo>
                <a:lnTo>
                  <a:pt x="88785" y="101879"/>
                </a:lnTo>
                <a:lnTo>
                  <a:pt x="89870" y="101130"/>
                </a:lnTo>
                <a:close/>
              </a:path>
              <a:path w="154304" h="184150">
                <a:moveTo>
                  <a:pt x="111803" y="45491"/>
                </a:moveTo>
                <a:lnTo>
                  <a:pt x="69621" y="45491"/>
                </a:lnTo>
                <a:lnTo>
                  <a:pt x="79197" y="47586"/>
                </a:lnTo>
                <a:lnTo>
                  <a:pt x="86563" y="49428"/>
                </a:lnTo>
                <a:lnTo>
                  <a:pt x="101980" y="52235"/>
                </a:lnTo>
                <a:lnTo>
                  <a:pt x="104584" y="57365"/>
                </a:lnTo>
                <a:lnTo>
                  <a:pt x="105413" y="69155"/>
                </a:lnTo>
                <a:lnTo>
                  <a:pt x="102245" y="79470"/>
                </a:lnTo>
                <a:lnTo>
                  <a:pt x="93467" y="88685"/>
                </a:lnTo>
                <a:lnTo>
                  <a:pt x="78001" y="96213"/>
                </a:lnTo>
                <a:lnTo>
                  <a:pt x="103678" y="96213"/>
                </a:lnTo>
                <a:lnTo>
                  <a:pt x="104944" y="88919"/>
                </a:lnTo>
                <a:lnTo>
                  <a:pt x="109773" y="78930"/>
                </a:lnTo>
                <a:lnTo>
                  <a:pt x="111647" y="66579"/>
                </a:lnTo>
                <a:lnTo>
                  <a:pt x="110684" y="50946"/>
                </a:lnTo>
                <a:lnTo>
                  <a:pt x="111803" y="45491"/>
                </a:lnTo>
                <a:close/>
              </a:path>
              <a:path w="154304" h="184150">
                <a:moveTo>
                  <a:pt x="42989" y="0"/>
                </a:moveTo>
                <a:lnTo>
                  <a:pt x="9170" y="29483"/>
                </a:lnTo>
                <a:lnTo>
                  <a:pt x="18617" y="33950"/>
                </a:lnTo>
                <a:lnTo>
                  <a:pt x="17153" y="50107"/>
                </a:lnTo>
                <a:lnTo>
                  <a:pt x="14975" y="62622"/>
                </a:lnTo>
                <a:lnTo>
                  <a:pt x="11404" y="84086"/>
                </a:lnTo>
                <a:lnTo>
                  <a:pt x="13830" y="87083"/>
                </a:lnTo>
                <a:lnTo>
                  <a:pt x="25793" y="87833"/>
                </a:lnTo>
                <a:lnTo>
                  <a:pt x="28486" y="87287"/>
                </a:lnTo>
                <a:lnTo>
                  <a:pt x="30634" y="81077"/>
                </a:lnTo>
                <a:lnTo>
                  <a:pt x="20777" y="31318"/>
                </a:lnTo>
                <a:lnTo>
                  <a:pt x="121248" y="31318"/>
                </a:lnTo>
                <a:lnTo>
                  <a:pt x="123240" y="29463"/>
                </a:lnTo>
                <a:lnTo>
                  <a:pt x="128168" y="27050"/>
                </a:lnTo>
                <a:lnTo>
                  <a:pt x="132245" y="22948"/>
                </a:lnTo>
                <a:lnTo>
                  <a:pt x="141096" y="16205"/>
                </a:lnTo>
                <a:lnTo>
                  <a:pt x="145478" y="12763"/>
                </a:lnTo>
                <a:lnTo>
                  <a:pt x="146011" y="7902"/>
                </a:lnTo>
                <a:lnTo>
                  <a:pt x="42989" y="0"/>
                </a:lnTo>
                <a:close/>
              </a:path>
              <a:path w="154304" h="184150">
                <a:moveTo>
                  <a:pt x="121248" y="31318"/>
                </a:moveTo>
                <a:lnTo>
                  <a:pt x="20777" y="31318"/>
                </a:lnTo>
                <a:lnTo>
                  <a:pt x="26276" y="31635"/>
                </a:lnTo>
                <a:lnTo>
                  <a:pt x="30302" y="32105"/>
                </a:lnTo>
                <a:lnTo>
                  <a:pt x="41592" y="31978"/>
                </a:lnTo>
                <a:lnTo>
                  <a:pt x="120539" y="31978"/>
                </a:lnTo>
                <a:lnTo>
                  <a:pt x="121248" y="31318"/>
                </a:lnTo>
                <a:close/>
              </a:path>
            </a:pathLst>
          </a:custGeom>
          <a:solidFill>
            <a:srgbClr val="9D9D9C"/>
          </a:solidFill>
        </p:spPr>
        <p:txBody>
          <a:bodyPr wrap="square" lIns="0" tIns="0" rIns="0" bIns="0" rtlCol="0"/>
          <a:lstStyle/>
          <a:p>
            <a:endParaRPr/>
          </a:p>
        </p:txBody>
      </p:sp>
      <p:sp>
        <p:nvSpPr>
          <p:cNvPr id="104" name="object 104"/>
          <p:cNvSpPr/>
          <p:nvPr/>
        </p:nvSpPr>
        <p:spPr>
          <a:xfrm>
            <a:off x="7070366" y="6467230"/>
            <a:ext cx="316230" cy="247650"/>
          </a:xfrm>
          <a:custGeom>
            <a:avLst/>
            <a:gdLst/>
            <a:ahLst/>
            <a:cxnLst/>
            <a:rect l="l" t="t" r="r" b="b"/>
            <a:pathLst>
              <a:path w="316229" h="247650">
                <a:moveTo>
                  <a:pt x="203314" y="247290"/>
                </a:moveTo>
                <a:lnTo>
                  <a:pt x="179301" y="247290"/>
                </a:lnTo>
                <a:lnTo>
                  <a:pt x="191974" y="247483"/>
                </a:lnTo>
                <a:lnTo>
                  <a:pt x="203314" y="247290"/>
                </a:lnTo>
                <a:close/>
              </a:path>
              <a:path w="316229" h="247650">
                <a:moveTo>
                  <a:pt x="126710" y="0"/>
                </a:moveTo>
                <a:lnTo>
                  <a:pt x="87384" y="3577"/>
                </a:lnTo>
                <a:lnTo>
                  <a:pt x="52638" y="19540"/>
                </a:lnTo>
                <a:lnTo>
                  <a:pt x="24154" y="49233"/>
                </a:lnTo>
                <a:lnTo>
                  <a:pt x="6110" y="84991"/>
                </a:lnTo>
                <a:lnTo>
                  <a:pt x="0" y="119610"/>
                </a:lnTo>
                <a:lnTo>
                  <a:pt x="190" y="131356"/>
                </a:lnTo>
                <a:lnTo>
                  <a:pt x="8511" y="170790"/>
                </a:lnTo>
                <a:lnTo>
                  <a:pt x="35537" y="213011"/>
                </a:lnTo>
                <a:lnTo>
                  <a:pt x="67846" y="236631"/>
                </a:lnTo>
                <a:lnTo>
                  <a:pt x="119658" y="247164"/>
                </a:lnTo>
                <a:lnTo>
                  <a:pt x="132876" y="247310"/>
                </a:lnTo>
                <a:lnTo>
                  <a:pt x="203314" y="247290"/>
                </a:lnTo>
                <a:lnTo>
                  <a:pt x="245600" y="237203"/>
                </a:lnTo>
                <a:lnTo>
                  <a:pt x="257565" y="231100"/>
                </a:lnTo>
                <a:lnTo>
                  <a:pt x="114013" y="231091"/>
                </a:lnTo>
                <a:lnTo>
                  <a:pt x="100161" y="229953"/>
                </a:lnTo>
                <a:lnTo>
                  <a:pt x="62381" y="215000"/>
                </a:lnTo>
                <a:lnTo>
                  <a:pt x="33599" y="185780"/>
                </a:lnTo>
                <a:lnTo>
                  <a:pt x="17432" y="146154"/>
                </a:lnTo>
                <a:lnTo>
                  <a:pt x="15478" y="131356"/>
                </a:lnTo>
                <a:lnTo>
                  <a:pt x="16326" y="114886"/>
                </a:lnTo>
                <a:lnTo>
                  <a:pt x="28857" y="71645"/>
                </a:lnTo>
                <a:lnTo>
                  <a:pt x="53936" y="39218"/>
                </a:lnTo>
                <a:lnTo>
                  <a:pt x="88427" y="20210"/>
                </a:lnTo>
                <a:lnTo>
                  <a:pt x="115104" y="16268"/>
                </a:lnTo>
                <a:lnTo>
                  <a:pt x="257599" y="16268"/>
                </a:lnTo>
                <a:lnTo>
                  <a:pt x="254412" y="14185"/>
                </a:lnTo>
                <a:lnTo>
                  <a:pt x="242344" y="8214"/>
                </a:lnTo>
                <a:lnTo>
                  <a:pt x="229664" y="3789"/>
                </a:lnTo>
                <a:lnTo>
                  <a:pt x="216491" y="1021"/>
                </a:lnTo>
                <a:lnTo>
                  <a:pt x="202946" y="25"/>
                </a:lnTo>
                <a:lnTo>
                  <a:pt x="126710" y="0"/>
                </a:lnTo>
                <a:close/>
              </a:path>
              <a:path w="316229" h="247650">
                <a:moveTo>
                  <a:pt x="257599" y="16268"/>
                </a:moveTo>
                <a:lnTo>
                  <a:pt x="115104" y="16268"/>
                </a:lnTo>
                <a:lnTo>
                  <a:pt x="129224" y="17323"/>
                </a:lnTo>
                <a:lnTo>
                  <a:pt x="142714" y="20375"/>
                </a:lnTo>
                <a:lnTo>
                  <a:pt x="178120" y="40134"/>
                </a:lnTo>
                <a:lnTo>
                  <a:pt x="203260" y="72885"/>
                </a:lnTo>
                <a:lnTo>
                  <a:pt x="214538" y="113790"/>
                </a:lnTo>
                <a:lnTo>
                  <a:pt x="214646" y="115762"/>
                </a:lnTo>
                <a:lnTo>
                  <a:pt x="213846" y="131050"/>
                </a:lnTo>
                <a:lnTo>
                  <a:pt x="201722" y="174216"/>
                </a:lnTo>
                <a:lnTo>
                  <a:pt x="177272" y="207105"/>
                </a:lnTo>
                <a:lnTo>
                  <a:pt x="143064" y="226792"/>
                </a:lnTo>
                <a:lnTo>
                  <a:pt x="114129" y="231100"/>
                </a:lnTo>
                <a:lnTo>
                  <a:pt x="257580" y="231091"/>
                </a:lnTo>
                <a:lnTo>
                  <a:pt x="264124" y="226769"/>
                </a:lnTo>
                <a:lnTo>
                  <a:pt x="185414" y="226769"/>
                </a:lnTo>
                <a:lnTo>
                  <a:pt x="185274" y="225588"/>
                </a:lnTo>
                <a:lnTo>
                  <a:pt x="210644" y="194318"/>
                </a:lnTo>
                <a:lnTo>
                  <a:pt x="225623" y="159127"/>
                </a:lnTo>
                <a:lnTo>
                  <a:pt x="231659" y="119610"/>
                </a:lnTo>
                <a:lnTo>
                  <a:pt x="230780" y="106789"/>
                </a:lnTo>
                <a:lnTo>
                  <a:pt x="213572" y="58491"/>
                </a:lnTo>
                <a:lnTo>
                  <a:pt x="183020" y="21590"/>
                </a:lnTo>
                <a:lnTo>
                  <a:pt x="182048" y="20560"/>
                </a:lnTo>
                <a:lnTo>
                  <a:pt x="181896" y="19798"/>
                </a:lnTo>
                <a:lnTo>
                  <a:pt x="263001" y="19798"/>
                </a:lnTo>
                <a:lnTo>
                  <a:pt x="257599" y="16268"/>
                </a:lnTo>
                <a:close/>
              </a:path>
              <a:path w="316229" h="247650">
                <a:moveTo>
                  <a:pt x="223895" y="19798"/>
                </a:moveTo>
                <a:lnTo>
                  <a:pt x="181896" y="19798"/>
                </a:lnTo>
                <a:lnTo>
                  <a:pt x="192056" y="22642"/>
                </a:lnTo>
                <a:lnTo>
                  <a:pt x="202475" y="27263"/>
                </a:lnTo>
                <a:lnTo>
                  <a:pt x="232188" y="51307"/>
                </a:lnTo>
                <a:lnTo>
                  <a:pt x="253092" y="89611"/>
                </a:lnTo>
                <a:lnTo>
                  <a:pt x="257162" y="121094"/>
                </a:lnTo>
                <a:lnTo>
                  <a:pt x="256042" y="136159"/>
                </a:lnTo>
                <a:lnTo>
                  <a:pt x="244047" y="176217"/>
                </a:lnTo>
                <a:lnTo>
                  <a:pt x="212067" y="214229"/>
                </a:lnTo>
                <a:lnTo>
                  <a:pt x="185414" y="226769"/>
                </a:lnTo>
                <a:lnTo>
                  <a:pt x="264124" y="226769"/>
                </a:lnTo>
                <a:lnTo>
                  <a:pt x="264759" y="226350"/>
                </a:lnTo>
                <a:lnTo>
                  <a:pt x="228467" y="226350"/>
                </a:lnTo>
                <a:lnTo>
                  <a:pt x="228949" y="224496"/>
                </a:lnTo>
                <a:lnTo>
                  <a:pt x="254221" y="192494"/>
                </a:lnTo>
                <a:lnTo>
                  <a:pt x="268977" y="156863"/>
                </a:lnTo>
                <a:lnTo>
                  <a:pt x="273176" y="128713"/>
                </a:lnTo>
                <a:lnTo>
                  <a:pt x="273101" y="113790"/>
                </a:lnTo>
                <a:lnTo>
                  <a:pt x="262093" y="69839"/>
                </a:lnTo>
                <a:lnTo>
                  <a:pt x="241116" y="37379"/>
                </a:lnTo>
                <a:lnTo>
                  <a:pt x="227451" y="23468"/>
                </a:lnTo>
                <a:lnTo>
                  <a:pt x="225665" y="21590"/>
                </a:lnTo>
                <a:lnTo>
                  <a:pt x="223895" y="19798"/>
                </a:lnTo>
                <a:close/>
              </a:path>
              <a:path w="316229" h="247650">
                <a:moveTo>
                  <a:pt x="263001" y="19798"/>
                </a:moveTo>
                <a:lnTo>
                  <a:pt x="223895" y="19798"/>
                </a:lnTo>
                <a:lnTo>
                  <a:pt x="234258" y="22642"/>
                </a:lnTo>
                <a:lnTo>
                  <a:pt x="244779" y="27263"/>
                </a:lnTo>
                <a:lnTo>
                  <a:pt x="274597" y="51307"/>
                </a:lnTo>
                <a:lnTo>
                  <a:pt x="295489" y="89226"/>
                </a:lnTo>
                <a:lnTo>
                  <a:pt x="299314" y="123220"/>
                </a:lnTo>
                <a:lnTo>
                  <a:pt x="297594" y="140197"/>
                </a:lnTo>
                <a:lnTo>
                  <a:pt x="283157" y="181978"/>
                </a:lnTo>
                <a:lnTo>
                  <a:pt x="250566" y="216683"/>
                </a:lnTo>
                <a:lnTo>
                  <a:pt x="228467" y="226350"/>
                </a:lnTo>
                <a:lnTo>
                  <a:pt x="264759" y="226350"/>
                </a:lnTo>
                <a:lnTo>
                  <a:pt x="293104" y="196823"/>
                </a:lnTo>
                <a:lnTo>
                  <a:pt x="309961" y="162435"/>
                </a:lnTo>
                <a:lnTo>
                  <a:pt x="315733" y="126321"/>
                </a:lnTo>
                <a:lnTo>
                  <a:pt x="315358" y="113790"/>
                </a:lnTo>
                <a:lnTo>
                  <a:pt x="307157" y="76172"/>
                </a:lnTo>
                <a:lnTo>
                  <a:pt x="285723" y="40248"/>
                </a:lnTo>
                <a:lnTo>
                  <a:pt x="265744" y="21590"/>
                </a:lnTo>
                <a:lnTo>
                  <a:pt x="263001" y="19798"/>
                </a:lnTo>
                <a:close/>
              </a:path>
            </a:pathLst>
          </a:custGeom>
          <a:solidFill>
            <a:srgbClr val="9D9D9C"/>
          </a:solidFill>
        </p:spPr>
        <p:txBody>
          <a:bodyPr wrap="square" lIns="0" tIns="0" rIns="0" bIns="0" rtlCol="0"/>
          <a:lstStyle/>
          <a:p>
            <a:endParaRPr/>
          </a:p>
        </p:txBody>
      </p:sp>
      <p:sp>
        <p:nvSpPr>
          <p:cNvPr id="105" name="object 105"/>
          <p:cNvSpPr/>
          <p:nvPr/>
        </p:nvSpPr>
        <p:spPr>
          <a:xfrm>
            <a:off x="7147499" y="6526586"/>
            <a:ext cx="85725" cy="124460"/>
          </a:xfrm>
          <a:custGeom>
            <a:avLst/>
            <a:gdLst/>
            <a:ahLst/>
            <a:cxnLst/>
            <a:rect l="l" t="t" r="r" b="b"/>
            <a:pathLst>
              <a:path w="85725" h="124459">
                <a:moveTo>
                  <a:pt x="27160" y="124256"/>
                </a:moveTo>
                <a:lnTo>
                  <a:pt x="18757" y="124256"/>
                </a:lnTo>
                <a:lnTo>
                  <a:pt x="27025" y="124447"/>
                </a:lnTo>
                <a:lnTo>
                  <a:pt x="27160" y="124256"/>
                </a:lnTo>
                <a:close/>
              </a:path>
              <a:path w="85725" h="124459">
                <a:moveTo>
                  <a:pt x="79366" y="103073"/>
                </a:moveTo>
                <a:lnTo>
                  <a:pt x="11557" y="103073"/>
                </a:lnTo>
                <a:lnTo>
                  <a:pt x="12337" y="104292"/>
                </a:lnTo>
                <a:lnTo>
                  <a:pt x="12357" y="123151"/>
                </a:lnTo>
                <a:lnTo>
                  <a:pt x="13385" y="124409"/>
                </a:lnTo>
                <a:lnTo>
                  <a:pt x="18757" y="124256"/>
                </a:lnTo>
                <a:lnTo>
                  <a:pt x="27160" y="124256"/>
                </a:lnTo>
                <a:lnTo>
                  <a:pt x="27945" y="123151"/>
                </a:lnTo>
                <a:lnTo>
                  <a:pt x="28041" y="103479"/>
                </a:lnTo>
                <a:lnTo>
                  <a:pt x="28333" y="103162"/>
                </a:lnTo>
                <a:lnTo>
                  <a:pt x="79324" y="103123"/>
                </a:lnTo>
                <a:close/>
              </a:path>
              <a:path w="85725" h="124459">
                <a:moveTo>
                  <a:pt x="615" y="103232"/>
                </a:moveTo>
                <a:lnTo>
                  <a:pt x="215" y="103238"/>
                </a:lnTo>
                <a:lnTo>
                  <a:pt x="609" y="104292"/>
                </a:lnTo>
                <a:lnTo>
                  <a:pt x="615" y="103232"/>
                </a:lnTo>
                <a:close/>
              </a:path>
              <a:path w="85725" h="124459">
                <a:moveTo>
                  <a:pt x="52021" y="77520"/>
                </a:moveTo>
                <a:lnTo>
                  <a:pt x="5257" y="77520"/>
                </a:lnTo>
                <a:lnTo>
                  <a:pt x="8280" y="78003"/>
                </a:lnTo>
                <a:lnTo>
                  <a:pt x="10033" y="78016"/>
                </a:lnTo>
                <a:lnTo>
                  <a:pt x="11226" y="78168"/>
                </a:lnTo>
                <a:lnTo>
                  <a:pt x="11976" y="78841"/>
                </a:lnTo>
                <a:lnTo>
                  <a:pt x="13792" y="86588"/>
                </a:lnTo>
                <a:lnTo>
                  <a:pt x="12192" y="88950"/>
                </a:lnTo>
                <a:lnTo>
                  <a:pt x="1092" y="89052"/>
                </a:lnTo>
                <a:lnTo>
                  <a:pt x="698" y="89433"/>
                </a:lnTo>
                <a:lnTo>
                  <a:pt x="615" y="103232"/>
                </a:lnTo>
                <a:lnTo>
                  <a:pt x="11557" y="103073"/>
                </a:lnTo>
                <a:lnTo>
                  <a:pt x="79366" y="103073"/>
                </a:lnTo>
                <a:lnTo>
                  <a:pt x="79514" y="102895"/>
                </a:lnTo>
                <a:lnTo>
                  <a:pt x="79601" y="89319"/>
                </a:lnTo>
                <a:lnTo>
                  <a:pt x="29146" y="89319"/>
                </a:lnTo>
                <a:lnTo>
                  <a:pt x="26149" y="81876"/>
                </a:lnTo>
                <a:lnTo>
                  <a:pt x="28473" y="77939"/>
                </a:lnTo>
                <a:lnTo>
                  <a:pt x="41490" y="77787"/>
                </a:lnTo>
                <a:lnTo>
                  <a:pt x="51009" y="77787"/>
                </a:lnTo>
                <a:lnTo>
                  <a:pt x="52021" y="77520"/>
                </a:lnTo>
                <a:close/>
              </a:path>
              <a:path w="85725" h="124459">
                <a:moveTo>
                  <a:pt x="30937" y="88963"/>
                </a:moveTo>
                <a:lnTo>
                  <a:pt x="29146" y="89319"/>
                </a:lnTo>
                <a:lnTo>
                  <a:pt x="79601" y="89319"/>
                </a:lnTo>
                <a:lnTo>
                  <a:pt x="79603" y="88988"/>
                </a:lnTo>
                <a:lnTo>
                  <a:pt x="30937" y="88963"/>
                </a:lnTo>
                <a:close/>
              </a:path>
              <a:path w="85725" h="124459">
                <a:moveTo>
                  <a:pt x="1549" y="63538"/>
                </a:moveTo>
                <a:lnTo>
                  <a:pt x="241" y="68808"/>
                </a:lnTo>
                <a:lnTo>
                  <a:pt x="0" y="72758"/>
                </a:lnTo>
                <a:lnTo>
                  <a:pt x="2184" y="79095"/>
                </a:lnTo>
                <a:lnTo>
                  <a:pt x="5257" y="77520"/>
                </a:lnTo>
                <a:lnTo>
                  <a:pt x="52021" y="77520"/>
                </a:lnTo>
                <a:lnTo>
                  <a:pt x="56934" y="76225"/>
                </a:lnTo>
                <a:lnTo>
                  <a:pt x="69058" y="70725"/>
                </a:lnTo>
                <a:lnTo>
                  <a:pt x="75476" y="64300"/>
                </a:lnTo>
                <a:lnTo>
                  <a:pt x="12382" y="64300"/>
                </a:lnTo>
                <a:lnTo>
                  <a:pt x="12382" y="63741"/>
                </a:lnTo>
                <a:lnTo>
                  <a:pt x="3276" y="63741"/>
                </a:lnTo>
                <a:lnTo>
                  <a:pt x="1549" y="63538"/>
                </a:lnTo>
                <a:close/>
              </a:path>
              <a:path w="85725" h="124459">
                <a:moveTo>
                  <a:pt x="51009" y="77787"/>
                </a:moveTo>
                <a:lnTo>
                  <a:pt x="41490" y="77787"/>
                </a:lnTo>
                <a:lnTo>
                  <a:pt x="49276" y="78244"/>
                </a:lnTo>
                <a:lnTo>
                  <a:pt x="51009" y="77787"/>
                </a:lnTo>
                <a:close/>
              </a:path>
              <a:path w="85725" h="124459">
                <a:moveTo>
                  <a:pt x="12738" y="0"/>
                </a:moveTo>
                <a:lnTo>
                  <a:pt x="12407" y="419"/>
                </a:lnTo>
                <a:lnTo>
                  <a:pt x="12382" y="64300"/>
                </a:lnTo>
                <a:lnTo>
                  <a:pt x="13068" y="63741"/>
                </a:lnTo>
                <a:lnTo>
                  <a:pt x="28775" y="63741"/>
                </a:lnTo>
                <a:lnTo>
                  <a:pt x="28028" y="63169"/>
                </a:lnTo>
                <a:lnTo>
                  <a:pt x="28108" y="15481"/>
                </a:lnTo>
                <a:lnTo>
                  <a:pt x="28905" y="14338"/>
                </a:lnTo>
                <a:lnTo>
                  <a:pt x="38188" y="14135"/>
                </a:lnTo>
                <a:lnTo>
                  <a:pt x="45440" y="13881"/>
                </a:lnTo>
                <a:lnTo>
                  <a:pt x="76939" y="13881"/>
                </a:lnTo>
                <a:lnTo>
                  <a:pt x="74715" y="10732"/>
                </a:lnTo>
                <a:lnTo>
                  <a:pt x="63210" y="3519"/>
                </a:lnTo>
                <a:lnTo>
                  <a:pt x="47873" y="993"/>
                </a:lnTo>
                <a:lnTo>
                  <a:pt x="35131" y="142"/>
                </a:lnTo>
                <a:lnTo>
                  <a:pt x="12738" y="0"/>
                </a:lnTo>
                <a:close/>
              </a:path>
              <a:path w="85725" h="124459">
                <a:moveTo>
                  <a:pt x="28775" y="63741"/>
                </a:moveTo>
                <a:lnTo>
                  <a:pt x="13068" y="63741"/>
                </a:lnTo>
                <a:lnTo>
                  <a:pt x="12382" y="64300"/>
                </a:lnTo>
                <a:lnTo>
                  <a:pt x="75476" y="64300"/>
                </a:lnTo>
                <a:lnTo>
                  <a:pt x="75641" y="64134"/>
                </a:lnTo>
                <a:lnTo>
                  <a:pt x="29273" y="64122"/>
                </a:lnTo>
                <a:lnTo>
                  <a:pt x="28775" y="63741"/>
                </a:lnTo>
                <a:close/>
              </a:path>
              <a:path w="85725" h="124459">
                <a:moveTo>
                  <a:pt x="76939" y="13881"/>
                </a:moveTo>
                <a:lnTo>
                  <a:pt x="45440" y="13881"/>
                </a:lnTo>
                <a:lnTo>
                  <a:pt x="52552" y="15481"/>
                </a:lnTo>
                <a:lnTo>
                  <a:pt x="62684" y="21058"/>
                </a:lnTo>
                <a:lnTo>
                  <a:pt x="68594" y="30876"/>
                </a:lnTo>
                <a:lnTo>
                  <a:pt x="69605" y="42598"/>
                </a:lnTo>
                <a:lnTo>
                  <a:pt x="65041" y="53890"/>
                </a:lnTo>
                <a:lnTo>
                  <a:pt x="59855" y="60375"/>
                </a:lnTo>
                <a:lnTo>
                  <a:pt x="54102" y="62890"/>
                </a:lnTo>
                <a:lnTo>
                  <a:pt x="44818" y="63804"/>
                </a:lnTo>
                <a:lnTo>
                  <a:pt x="42189" y="63931"/>
                </a:lnTo>
                <a:lnTo>
                  <a:pt x="39268" y="64134"/>
                </a:lnTo>
                <a:lnTo>
                  <a:pt x="75653" y="64122"/>
                </a:lnTo>
                <a:lnTo>
                  <a:pt x="78089" y="61684"/>
                </a:lnTo>
                <a:lnTo>
                  <a:pt x="83646" y="49636"/>
                </a:lnTo>
                <a:lnTo>
                  <a:pt x="85351" y="35115"/>
                </a:lnTo>
                <a:lnTo>
                  <a:pt x="82324" y="21504"/>
                </a:lnTo>
                <a:lnTo>
                  <a:pt x="76939" y="13881"/>
                </a:lnTo>
                <a:close/>
              </a:path>
            </a:pathLst>
          </a:custGeom>
          <a:solidFill>
            <a:srgbClr val="9D9D9C"/>
          </a:solidFill>
        </p:spPr>
        <p:txBody>
          <a:bodyPr wrap="square" lIns="0" tIns="0" rIns="0" bIns="0" rtlCol="0"/>
          <a:lstStyle/>
          <a:p>
            <a:endParaRPr/>
          </a:p>
        </p:txBody>
      </p:sp>
      <p:sp>
        <p:nvSpPr>
          <p:cNvPr id="106" name="object 106"/>
          <p:cNvSpPr/>
          <p:nvPr/>
        </p:nvSpPr>
        <p:spPr>
          <a:xfrm>
            <a:off x="4336366" y="1724588"/>
            <a:ext cx="776605" cy="835025"/>
          </a:xfrm>
          <a:custGeom>
            <a:avLst/>
            <a:gdLst/>
            <a:ahLst/>
            <a:cxnLst/>
            <a:rect l="l" t="t" r="r" b="b"/>
            <a:pathLst>
              <a:path w="776604" h="835025">
                <a:moveTo>
                  <a:pt x="776351" y="0"/>
                </a:moveTo>
                <a:lnTo>
                  <a:pt x="735133" y="588"/>
                </a:lnTo>
                <a:lnTo>
                  <a:pt x="694026" y="2349"/>
                </a:lnTo>
                <a:lnTo>
                  <a:pt x="653052" y="5276"/>
                </a:lnTo>
                <a:lnTo>
                  <a:pt x="612235" y="9361"/>
                </a:lnTo>
                <a:lnTo>
                  <a:pt x="571600" y="14597"/>
                </a:lnTo>
                <a:lnTo>
                  <a:pt x="531169" y="20979"/>
                </a:lnTo>
                <a:lnTo>
                  <a:pt x="490967" y="28498"/>
                </a:lnTo>
                <a:lnTo>
                  <a:pt x="451018" y="37148"/>
                </a:lnTo>
                <a:lnTo>
                  <a:pt x="411345" y="46922"/>
                </a:lnTo>
                <a:lnTo>
                  <a:pt x="371973" y="57813"/>
                </a:lnTo>
                <a:lnTo>
                  <a:pt x="332925" y="69814"/>
                </a:lnTo>
                <a:lnTo>
                  <a:pt x="294224" y="82918"/>
                </a:lnTo>
                <a:lnTo>
                  <a:pt x="255895" y="97119"/>
                </a:lnTo>
                <a:lnTo>
                  <a:pt x="217962" y="112408"/>
                </a:lnTo>
                <a:lnTo>
                  <a:pt x="180447" y="128780"/>
                </a:lnTo>
                <a:lnTo>
                  <a:pt x="143376" y="146227"/>
                </a:lnTo>
                <a:lnTo>
                  <a:pt x="106772" y="164743"/>
                </a:lnTo>
                <a:lnTo>
                  <a:pt x="70659" y="184320"/>
                </a:lnTo>
                <a:lnTo>
                  <a:pt x="35060" y="204952"/>
                </a:lnTo>
                <a:lnTo>
                  <a:pt x="0" y="226631"/>
                </a:lnTo>
                <a:lnTo>
                  <a:pt x="388175" y="834834"/>
                </a:lnTo>
                <a:lnTo>
                  <a:pt x="405706" y="823994"/>
                </a:lnTo>
                <a:lnTo>
                  <a:pt x="423506" y="813678"/>
                </a:lnTo>
                <a:lnTo>
                  <a:pt x="459865" y="794631"/>
                </a:lnTo>
                <a:lnTo>
                  <a:pt x="497158" y="777721"/>
                </a:lnTo>
                <a:lnTo>
                  <a:pt x="535288" y="762975"/>
                </a:lnTo>
                <a:lnTo>
                  <a:pt x="574162" y="750422"/>
                </a:lnTo>
                <a:lnTo>
                  <a:pt x="613683" y="740088"/>
                </a:lnTo>
                <a:lnTo>
                  <a:pt x="653758" y="732003"/>
                </a:lnTo>
                <a:lnTo>
                  <a:pt x="694291" y="726193"/>
                </a:lnTo>
                <a:lnTo>
                  <a:pt x="735187" y="722687"/>
                </a:lnTo>
                <a:lnTo>
                  <a:pt x="776351" y="721512"/>
                </a:lnTo>
                <a:lnTo>
                  <a:pt x="776351" y="0"/>
                </a:lnTo>
                <a:close/>
              </a:path>
            </a:pathLst>
          </a:custGeom>
          <a:solidFill>
            <a:srgbClr val="95B3D7"/>
          </a:solidFill>
        </p:spPr>
        <p:txBody>
          <a:bodyPr wrap="square" lIns="0" tIns="0" rIns="0" bIns="0" rtlCol="0"/>
          <a:lstStyle/>
          <a:p>
            <a:endParaRPr/>
          </a:p>
        </p:txBody>
      </p:sp>
      <p:sp>
        <p:nvSpPr>
          <p:cNvPr id="107" name="object 107"/>
          <p:cNvSpPr/>
          <p:nvPr/>
        </p:nvSpPr>
        <p:spPr>
          <a:xfrm>
            <a:off x="3669877" y="1951226"/>
            <a:ext cx="1054735" cy="2363470"/>
          </a:xfrm>
          <a:custGeom>
            <a:avLst/>
            <a:gdLst/>
            <a:ahLst/>
            <a:cxnLst/>
            <a:rect l="l" t="t" r="r" b="b"/>
            <a:pathLst>
              <a:path w="1054735" h="2363470">
                <a:moveTo>
                  <a:pt x="666486" y="0"/>
                </a:moveTo>
                <a:lnTo>
                  <a:pt x="624249" y="28011"/>
                </a:lnTo>
                <a:lnTo>
                  <a:pt x="583072" y="57452"/>
                </a:lnTo>
                <a:lnTo>
                  <a:pt x="542991" y="88289"/>
                </a:lnTo>
                <a:lnTo>
                  <a:pt x="504038" y="120492"/>
                </a:lnTo>
                <a:lnTo>
                  <a:pt x="466248" y="154028"/>
                </a:lnTo>
                <a:lnTo>
                  <a:pt x="429655" y="188867"/>
                </a:lnTo>
                <a:lnTo>
                  <a:pt x="394294" y="224976"/>
                </a:lnTo>
                <a:lnTo>
                  <a:pt x="360197" y="262325"/>
                </a:lnTo>
                <a:lnTo>
                  <a:pt x="327401" y="300881"/>
                </a:lnTo>
                <a:lnTo>
                  <a:pt x="295938" y="340614"/>
                </a:lnTo>
                <a:lnTo>
                  <a:pt x="227912" y="437580"/>
                </a:lnTo>
                <a:lnTo>
                  <a:pt x="168893" y="538108"/>
                </a:lnTo>
                <a:lnTo>
                  <a:pt x="118810" y="641678"/>
                </a:lnTo>
                <a:lnTo>
                  <a:pt x="77594" y="747769"/>
                </a:lnTo>
                <a:lnTo>
                  <a:pt x="45174" y="855860"/>
                </a:lnTo>
                <a:lnTo>
                  <a:pt x="21482" y="965431"/>
                </a:lnTo>
                <a:lnTo>
                  <a:pt x="6447" y="1075962"/>
                </a:lnTo>
                <a:lnTo>
                  <a:pt x="0" y="1186931"/>
                </a:lnTo>
                <a:lnTo>
                  <a:pt x="2070" y="1297818"/>
                </a:lnTo>
                <a:lnTo>
                  <a:pt x="12588" y="1408102"/>
                </a:lnTo>
                <a:lnTo>
                  <a:pt x="31484" y="1517264"/>
                </a:lnTo>
                <a:lnTo>
                  <a:pt x="58689" y="1624782"/>
                </a:lnTo>
                <a:lnTo>
                  <a:pt x="94133" y="1730136"/>
                </a:lnTo>
                <a:lnTo>
                  <a:pt x="137745" y="1832806"/>
                </a:lnTo>
                <a:lnTo>
                  <a:pt x="189457" y="1932270"/>
                </a:lnTo>
                <a:lnTo>
                  <a:pt x="249197" y="2028008"/>
                </a:lnTo>
                <a:lnTo>
                  <a:pt x="316897" y="2119500"/>
                </a:lnTo>
                <a:lnTo>
                  <a:pt x="392487" y="2206225"/>
                </a:lnTo>
                <a:lnTo>
                  <a:pt x="475897" y="2287662"/>
                </a:lnTo>
                <a:lnTo>
                  <a:pt x="567057" y="2363292"/>
                </a:lnTo>
                <a:lnTo>
                  <a:pt x="996691" y="1783454"/>
                </a:lnTo>
                <a:lnTo>
                  <a:pt x="986714" y="1775459"/>
                </a:lnTo>
                <a:lnTo>
                  <a:pt x="976886" y="1767293"/>
                </a:lnTo>
                <a:lnTo>
                  <a:pt x="948318" y="1741798"/>
                </a:lnTo>
                <a:lnTo>
                  <a:pt x="921169" y="1714849"/>
                </a:lnTo>
                <a:lnTo>
                  <a:pt x="895491" y="1686507"/>
                </a:lnTo>
                <a:lnTo>
                  <a:pt x="871341" y="1656831"/>
                </a:lnTo>
                <a:lnTo>
                  <a:pt x="848773" y="1625881"/>
                </a:lnTo>
                <a:lnTo>
                  <a:pt x="804814" y="1553399"/>
                </a:lnTo>
                <a:lnTo>
                  <a:pt x="779632" y="1500834"/>
                </a:lnTo>
                <a:lnTo>
                  <a:pt x="759029" y="1447129"/>
                </a:lnTo>
                <a:lnTo>
                  <a:pt x="742949" y="1392540"/>
                </a:lnTo>
                <a:lnTo>
                  <a:pt x="731337" y="1337324"/>
                </a:lnTo>
                <a:lnTo>
                  <a:pt x="724134" y="1281737"/>
                </a:lnTo>
                <a:lnTo>
                  <a:pt x="721285" y="1226036"/>
                </a:lnTo>
                <a:lnTo>
                  <a:pt x="722733" y="1170477"/>
                </a:lnTo>
                <a:lnTo>
                  <a:pt x="728421" y="1115317"/>
                </a:lnTo>
                <a:lnTo>
                  <a:pt x="738293" y="1060811"/>
                </a:lnTo>
                <a:lnTo>
                  <a:pt x="752292" y="1007217"/>
                </a:lnTo>
                <a:lnTo>
                  <a:pt x="770361" y="954791"/>
                </a:lnTo>
                <a:lnTo>
                  <a:pt x="792445" y="903789"/>
                </a:lnTo>
                <a:lnTo>
                  <a:pt x="818485" y="854467"/>
                </a:lnTo>
                <a:lnTo>
                  <a:pt x="848426" y="807083"/>
                </a:lnTo>
                <a:lnTo>
                  <a:pt x="882212" y="761892"/>
                </a:lnTo>
                <a:lnTo>
                  <a:pt x="919784" y="719151"/>
                </a:lnTo>
                <a:lnTo>
                  <a:pt x="961088" y="679115"/>
                </a:lnTo>
                <a:lnTo>
                  <a:pt x="1006066" y="642043"/>
                </a:lnTo>
                <a:lnTo>
                  <a:pt x="1054661" y="608190"/>
                </a:lnTo>
                <a:lnTo>
                  <a:pt x="666486" y="0"/>
                </a:lnTo>
                <a:close/>
              </a:path>
            </a:pathLst>
          </a:custGeom>
          <a:solidFill>
            <a:srgbClr val="DBEEF4"/>
          </a:solidFill>
        </p:spPr>
        <p:txBody>
          <a:bodyPr wrap="square" lIns="0" tIns="0" rIns="0" bIns="0" rtlCol="0"/>
          <a:lstStyle/>
          <a:p>
            <a:endParaRPr/>
          </a:p>
        </p:txBody>
      </p:sp>
      <p:sp>
        <p:nvSpPr>
          <p:cNvPr id="108" name="object 108"/>
          <p:cNvSpPr/>
          <p:nvPr/>
        </p:nvSpPr>
        <p:spPr>
          <a:xfrm>
            <a:off x="4236939" y="3741070"/>
            <a:ext cx="1196975" cy="869950"/>
          </a:xfrm>
          <a:custGeom>
            <a:avLst/>
            <a:gdLst/>
            <a:ahLst/>
            <a:cxnLst/>
            <a:rect l="l" t="t" r="r" b="b"/>
            <a:pathLst>
              <a:path w="1196975" h="869950">
                <a:moveTo>
                  <a:pt x="437883" y="0"/>
                </a:moveTo>
                <a:lnTo>
                  <a:pt x="0" y="573443"/>
                </a:lnTo>
                <a:lnTo>
                  <a:pt x="51808" y="611216"/>
                </a:lnTo>
                <a:lnTo>
                  <a:pt x="104996" y="646497"/>
                </a:lnTo>
                <a:lnTo>
                  <a:pt x="159476" y="679267"/>
                </a:lnTo>
                <a:lnTo>
                  <a:pt x="215159" y="709506"/>
                </a:lnTo>
                <a:lnTo>
                  <a:pt x="271955" y="737196"/>
                </a:lnTo>
                <a:lnTo>
                  <a:pt x="329775" y="762316"/>
                </a:lnTo>
                <a:lnTo>
                  <a:pt x="388530" y="784848"/>
                </a:lnTo>
                <a:lnTo>
                  <a:pt x="448131" y="804772"/>
                </a:lnTo>
                <a:lnTo>
                  <a:pt x="508490" y="822068"/>
                </a:lnTo>
                <a:lnTo>
                  <a:pt x="569517" y="836718"/>
                </a:lnTo>
                <a:lnTo>
                  <a:pt x="631122" y="848702"/>
                </a:lnTo>
                <a:lnTo>
                  <a:pt x="693218" y="858001"/>
                </a:lnTo>
                <a:lnTo>
                  <a:pt x="755715" y="864595"/>
                </a:lnTo>
                <a:lnTo>
                  <a:pt x="818523" y="868465"/>
                </a:lnTo>
                <a:lnTo>
                  <a:pt x="881554" y="869592"/>
                </a:lnTo>
                <a:lnTo>
                  <a:pt x="944719" y="867956"/>
                </a:lnTo>
                <a:lnTo>
                  <a:pt x="1007929" y="863538"/>
                </a:lnTo>
                <a:lnTo>
                  <a:pt x="1071095" y="856319"/>
                </a:lnTo>
                <a:lnTo>
                  <a:pt x="1134127" y="846279"/>
                </a:lnTo>
                <a:lnTo>
                  <a:pt x="1196936" y="833399"/>
                </a:lnTo>
                <a:lnTo>
                  <a:pt x="1040489" y="148068"/>
                </a:lnTo>
                <a:lnTo>
                  <a:pt x="878668" y="148068"/>
                </a:lnTo>
                <a:lnTo>
                  <a:pt x="847152" y="147505"/>
                </a:lnTo>
                <a:lnTo>
                  <a:pt x="784499" y="142273"/>
                </a:lnTo>
                <a:lnTo>
                  <a:pt x="722647" y="131632"/>
                </a:lnTo>
                <a:lnTo>
                  <a:pt x="661953" y="115659"/>
                </a:lnTo>
                <a:lnTo>
                  <a:pt x="602773" y="94432"/>
                </a:lnTo>
                <a:lnTo>
                  <a:pt x="545464" y="68028"/>
                </a:lnTo>
                <a:lnTo>
                  <a:pt x="490382" y="36525"/>
                </a:lnTo>
                <a:lnTo>
                  <a:pt x="463787" y="18885"/>
                </a:lnTo>
                <a:lnTo>
                  <a:pt x="437883" y="0"/>
                </a:lnTo>
                <a:close/>
              </a:path>
              <a:path w="1196975" h="869950">
                <a:moveTo>
                  <a:pt x="1036358" y="129971"/>
                </a:moveTo>
                <a:lnTo>
                  <a:pt x="973438" y="141431"/>
                </a:lnTo>
                <a:lnTo>
                  <a:pt x="910251" y="147250"/>
                </a:lnTo>
                <a:lnTo>
                  <a:pt x="878668" y="148068"/>
                </a:lnTo>
                <a:lnTo>
                  <a:pt x="1040489" y="148068"/>
                </a:lnTo>
                <a:lnTo>
                  <a:pt x="1036358" y="129971"/>
                </a:lnTo>
                <a:close/>
              </a:path>
            </a:pathLst>
          </a:custGeom>
          <a:solidFill>
            <a:srgbClr val="C3D69B"/>
          </a:solidFill>
        </p:spPr>
        <p:txBody>
          <a:bodyPr wrap="square" lIns="0" tIns="0" rIns="0" bIns="0" rtlCol="0"/>
          <a:lstStyle/>
          <a:p>
            <a:endParaRPr/>
          </a:p>
        </p:txBody>
      </p:sp>
      <p:sp>
        <p:nvSpPr>
          <p:cNvPr id="109" name="object 109"/>
          <p:cNvSpPr/>
          <p:nvPr/>
        </p:nvSpPr>
        <p:spPr>
          <a:xfrm>
            <a:off x="5272761" y="3813750"/>
            <a:ext cx="474980" cy="756285"/>
          </a:xfrm>
          <a:custGeom>
            <a:avLst/>
            <a:gdLst/>
            <a:ahLst/>
            <a:cxnLst/>
            <a:rect l="l" t="t" r="r" b="b"/>
            <a:pathLst>
              <a:path w="474979" h="756285">
                <a:moveTo>
                  <a:pt x="155685" y="0"/>
                </a:moveTo>
                <a:lnTo>
                  <a:pt x="120934" y="15851"/>
                </a:lnTo>
                <a:lnTo>
                  <a:pt x="85417" y="29824"/>
                </a:lnTo>
                <a:lnTo>
                  <a:pt x="49213" y="41892"/>
                </a:lnTo>
                <a:lnTo>
                  <a:pt x="12395" y="52029"/>
                </a:lnTo>
                <a:lnTo>
                  <a:pt x="0" y="54974"/>
                </a:lnTo>
                <a:lnTo>
                  <a:pt x="160058" y="756077"/>
                </a:lnTo>
                <a:lnTo>
                  <a:pt x="208848" y="744039"/>
                </a:lnTo>
                <a:lnTo>
                  <a:pt x="257154" y="730313"/>
                </a:lnTo>
                <a:lnTo>
                  <a:pt x="304932" y="714916"/>
                </a:lnTo>
                <a:lnTo>
                  <a:pt x="352139" y="697862"/>
                </a:lnTo>
                <a:lnTo>
                  <a:pt x="398732" y="679168"/>
                </a:lnTo>
                <a:lnTo>
                  <a:pt x="444667" y="658848"/>
                </a:lnTo>
                <a:lnTo>
                  <a:pt x="474903" y="644406"/>
                </a:lnTo>
                <a:lnTo>
                  <a:pt x="155685" y="0"/>
                </a:lnTo>
                <a:close/>
              </a:path>
            </a:pathLst>
          </a:custGeom>
          <a:solidFill>
            <a:srgbClr val="71588F"/>
          </a:solidFill>
        </p:spPr>
        <p:txBody>
          <a:bodyPr wrap="square" lIns="0" tIns="0" rIns="0" bIns="0" rtlCol="0"/>
          <a:lstStyle/>
          <a:p>
            <a:endParaRPr/>
          </a:p>
        </p:txBody>
      </p:sp>
      <p:sp>
        <p:nvSpPr>
          <p:cNvPr id="110" name="object 110"/>
          <p:cNvSpPr/>
          <p:nvPr/>
        </p:nvSpPr>
        <p:spPr>
          <a:xfrm>
            <a:off x="5272761" y="3813750"/>
            <a:ext cx="474980" cy="756285"/>
          </a:xfrm>
          <a:custGeom>
            <a:avLst/>
            <a:gdLst/>
            <a:ahLst/>
            <a:cxnLst/>
            <a:rect l="l" t="t" r="r" b="b"/>
            <a:pathLst>
              <a:path w="474979" h="756285">
                <a:moveTo>
                  <a:pt x="474903" y="644406"/>
                </a:moveTo>
                <a:lnTo>
                  <a:pt x="429431" y="665801"/>
                </a:lnTo>
                <a:lnTo>
                  <a:pt x="383272" y="685580"/>
                </a:lnTo>
                <a:lnTo>
                  <a:pt x="336470" y="703730"/>
                </a:lnTo>
                <a:lnTo>
                  <a:pt x="289067" y="720233"/>
                </a:lnTo>
                <a:lnTo>
                  <a:pt x="241108" y="735075"/>
                </a:lnTo>
                <a:lnTo>
                  <a:pt x="192636" y="748240"/>
                </a:lnTo>
                <a:lnTo>
                  <a:pt x="160058" y="756077"/>
                </a:lnTo>
                <a:lnTo>
                  <a:pt x="0" y="54974"/>
                </a:lnTo>
                <a:lnTo>
                  <a:pt x="12395" y="52029"/>
                </a:lnTo>
                <a:lnTo>
                  <a:pt x="24731" y="48866"/>
                </a:lnTo>
                <a:lnTo>
                  <a:pt x="61353" y="38083"/>
                </a:lnTo>
                <a:lnTo>
                  <a:pt x="97336" y="25377"/>
                </a:lnTo>
                <a:lnTo>
                  <a:pt x="132606" y="10775"/>
                </a:lnTo>
                <a:lnTo>
                  <a:pt x="155685" y="0"/>
                </a:lnTo>
                <a:lnTo>
                  <a:pt x="474903" y="644406"/>
                </a:lnTo>
                <a:close/>
              </a:path>
            </a:pathLst>
          </a:custGeom>
          <a:ln w="9525">
            <a:solidFill>
              <a:srgbClr val="B3A2C7"/>
            </a:solidFill>
          </a:ln>
        </p:spPr>
        <p:txBody>
          <a:bodyPr wrap="square" lIns="0" tIns="0" rIns="0" bIns="0" rtlCol="0"/>
          <a:lstStyle/>
          <a:p>
            <a:endParaRPr/>
          </a:p>
        </p:txBody>
      </p:sp>
      <p:sp>
        <p:nvSpPr>
          <p:cNvPr id="111" name="object 111"/>
          <p:cNvSpPr/>
          <p:nvPr/>
        </p:nvSpPr>
        <p:spPr>
          <a:xfrm>
            <a:off x="5431238" y="2354718"/>
            <a:ext cx="1123950" cy="2107565"/>
          </a:xfrm>
          <a:custGeom>
            <a:avLst/>
            <a:gdLst/>
            <a:ahLst/>
            <a:cxnLst/>
            <a:rect l="l" t="t" r="r" b="b"/>
            <a:pathLst>
              <a:path w="1123950" h="2107565">
                <a:moveTo>
                  <a:pt x="873760" y="0"/>
                </a:moveTo>
                <a:lnTo>
                  <a:pt x="277725" y="406602"/>
                </a:lnTo>
                <a:lnTo>
                  <a:pt x="284788" y="417171"/>
                </a:lnTo>
                <a:lnTo>
                  <a:pt x="291664" y="427861"/>
                </a:lnTo>
                <a:lnTo>
                  <a:pt x="311146" y="460628"/>
                </a:lnTo>
                <a:lnTo>
                  <a:pt x="328879" y="494385"/>
                </a:lnTo>
                <a:lnTo>
                  <a:pt x="352857" y="548537"/>
                </a:lnTo>
                <a:lnTo>
                  <a:pt x="372073" y="603564"/>
                </a:lnTo>
                <a:lnTo>
                  <a:pt x="386610" y="659218"/>
                </a:lnTo>
                <a:lnTo>
                  <a:pt x="396554" y="715249"/>
                </a:lnTo>
                <a:lnTo>
                  <a:pt x="401989" y="771410"/>
                </a:lnTo>
                <a:lnTo>
                  <a:pt x="403000" y="827452"/>
                </a:lnTo>
                <a:lnTo>
                  <a:pt x="399671" y="883126"/>
                </a:lnTo>
                <a:lnTo>
                  <a:pt x="392087" y="938184"/>
                </a:lnTo>
                <a:lnTo>
                  <a:pt x="380333" y="992376"/>
                </a:lnTo>
                <a:lnTo>
                  <a:pt x="364493" y="1045456"/>
                </a:lnTo>
                <a:lnTo>
                  <a:pt x="344652" y="1097172"/>
                </a:lnTo>
                <a:lnTo>
                  <a:pt x="320894" y="1147279"/>
                </a:lnTo>
                <a:lnTo>
                  <a:pt x="293305" y="1195525"/>
                </a:lnTo>
                <a:lnTo>
                  <a:pt x="261968" y="1241664"/>
                </a:lnTo>
                <a:lnTo>
                  <a:pt x="226970" y="1285446"/>
                </a:lnTo>
                <a:lnTo>
                  <a:pt x="188393" y="1326624"/>
                </a:lnTo>
                <a:lnTo>
                  <a:pt x="146323" y="1364947"/>
                </a:lnTo>
                <a:lnTo>
                  <a:pt x="100844" y="1400168"/>
                </a:lnTo>
                <a:lnTo>
                  <a:pt x="52041" y="1432038"/>
                </a:lnTo>
                <a:lnTo>
                  <a:pt x="0" y="1460309"/>
                </a:lnTo>
                <a:lnTo>
                  <a:pt x="318853" y="2107557"/>
                </a:lnTo>
                <a:lnTo>
                  <a:pt x="352844" y="2090258"/>
                </a:lnTo>
                <a:lnTo>
                  <a:pt x="386356" y="2072073"/>
                </a:lnTo>
                <a:lnTo>
                  <a:pt x="419372" y="2053012"/>
                </a:lnTo>
                <a:lnTo>
                  <a:pt x="451875" y="2033086"/>
                </a:lnTo>
                <a:lnTo>
                  <a:pt x="483848" y="2012305"/>
                </a:lnTo>
                <a:lnTo>
                  <a:pt x="589476" y="1934566"/>
                </a:lnTo>
                <a:lnTo>
                  <a:pt x="677141" y="1857727"/>
                </a:lnTo>
                <a:lnTo>
                  <a:pt x="757280" y="1775188"/>
                </a:lnTo>
                <a:lnTo>
                  <a:pt x="829797" y="1687465"/>
                </a:lnTo>
                <a:lnTo>
                  <a:pt x="894594" y="1595074"/>
                </a:lnTo>
                <a:lnTo>
                  <a:pt x="951574" y="1498532"/>
                </a:lnTo>
                <a:lnTo>
                  <a:pt x="1000638" y="1398354"/>
                </a:lnTo>
                <a:lnTo>
                  <a:pt x="1041689" y="1295056"/>
                </a:lnTo>
                <a:lnTo>
                  <a:pt x="1074630" y="1189155"/>
                </a:lnTo>
                <a:lnTo>
                  <a:pt x="1099362" y="1081166"/>
                </a:lnTo>
                <a:lnTo>
                  <a:pt x="1115789" y="971606"/>
                </a:lnTo>
                <a:lnTo>
                  <a:pt x="1123812" y="860991"/>
                </a:lnTo>
                <a:lnTo>
                  <a:pt x="1123335" y="749836"/>
                </a:lnTo>
                <a:lnTo>
                  <a:pt x="1114258" y="638658"/>
                </a:lnTo>
                <a:lnTo>
                  <a:pt x="1096485" y="527973"/>
                </a:lnTo>
                <a:lnTo>
                  <a:pt x="1069919" y="418297"/>
                </a:lnTo>
                <a:lnTo>
                  <a:pt x="1034460" y="310145"/>
                </a:lnTo>
                <a:lnTo>
                  <a:pt x="990013" y="204034"/>
                </a:lnTo>
                <a:lnTo>
                  <a:pt x="936478" y="100480"/>
                </a:lnTo>
                <a:lnTo>
                  <a:pt x="873760" y="0"/>
                </a:lnTo>
                <a:close/>
              </a:path>
            </a:pathLst>
          </a:custGeom>
          <a:solidFill>
            <a:srgbClr val="93CDDD"/>
          </a:solidFill>
        </p:spPr>
        <p:txBody>
          <a:bodyPr wrap="square" lIns="0" tIns="0" rIns="0" bIns="0" rtlCol="0"/>
          <a:lstStyle/>
          <a:p>
            <a:endParaRPr/>
          </a:p>
        </p:txBody>
      </p:sp>
      <p:sp>
        <p:nvSpPr>
          <p:cNvPr id="112" name="object 112"/>
          <p:cNvSpPr/>
          <p:nvPr/>
        </p:nvSpPr>
        <p:spPr>
          <a:xfrm>
            <a:off x="5392126" y="1837178"/>
            <a:ext cx="913130" cy="924560"/>
          </a:xfrm>
          <a:custGeom>
            <a:avLst/>
            <a:gdLst/>
            <a:ahLst/>
            <a:cxnLst/>
            <a:rect l="l" t="t" r="r" b="b"/>
            <a:pathLst>
              <a:path w="913129" h="924560">
                <a:moveTo>
                  <a:pt x="279400" y="0"/>
                </a:moveTo>
                <a:lnTo>
                  <a:pt x="0" y="665226"/>
                </a:lnTo>
                <a:lnTo>
                  <a:pt x="19109" y="673579"/>
                </a:lnTo>
                <a:lnTo>
                  <a:pt x="37933" y="682463"/>
                </a:lnTo>
                <a:lnTo>
                  <a:pt x="74687" y="701794"/>
                </a:lnTo>
                <a:lnTo>
                  <a:pt x="110182" y="723153"/>
                </a:lnTo>
                <a:lnTo>
                  <a:pt x="144339" y="746475"/>
                </a:lnTo>
                <a:lnTo>
                  <a:pt x="177079" y="771694"/>
                </a:lnTo>
                <a:lnTo>
                  <a:pt x="208321" y="798747"/>
                </a:lnTo>
                <a:lnTo>
                  <a:pt x="237986" y="827568"/>
                </a:lnTo>
                <a:lnTo>
                  <a:pt x="265995" y="858092"/>
                </a:lnTo>
                <a:lnTo>
                  <a:pt x="292268" y="890253"/>
                </a:lnTo>
                <a:lnTo>
                  <a:pt x="316725" y="923988"/>
                </a:lnTo>
                <a:lnTo>
                  <a:pt x="912876" y="517537"/>
                </a:lnTo>
                <a:lnTo>
                  <a:pt x="888882" y="483417"/>
                </a:lnTo>
                <a:lnTo>
                  <a:pt x="863961" y="450067"/>
                </a:lnTo>
                <a:lnTo>
                  <a:pt x="838131" y="417504"/>
                </a:lnTo>
                <a:lnTo>
                  <a:pt x="811414" y="385743"/>
                </a:lnTo>
                <a:lnTo>
                  <a:pt x="783829" y="354801"/>
                </a:lnTo>
                <a:lnTo>
                  <a:pt x="755395" y="324694"/>
                </a:lnTo>
                <a:lnTo>
                  <a:pt x="726133" y="295439"/>
                </a:lnTo>
                <a:lnTo>
                  <a:pt x="696062" y="267051"/>
                </a:lnTo>
                <a:lnTo>
                  <a:pt x="665203" y="239547"/>
                </a:lnTo>
                <a:lnTo>
                  <a:pt x="633576" y="212944"/>
                </a:lnTo>
                <a:lnTo>
                  <a:pt x="601199" y="187257"/>
                </a:lnTo>
                <a:lnTo>
                  <a:pt x="568094" y="162502"/>
                </a:lnTo>
                <a:lnTo>
                  <a:pt x="534279" y="138697"/>
                </a:lnTo>
                <a:lnTo>
                  <a:pt x="499776" y="115857"/>
                </a:lnTo>
                <a:lnTo>
                  <a:pt x="464603" y="93999"/>
                </a:lnTo>
                <a:lnTo>
                  <a:pt x="428782" y="73138"/>
                </a:lnTo>
                <a:lnTo>
                  <a:pt x="392330" y="53292"/>
                </a:lnTo>
                <a:lnTo>
                  <a:pt x="355270" y="34475"/>
                </a:lnTo>
                <a:lnTo>
                  <a:pt x="317619" y="16706"/>
                </a:lnTo>
                <a:lnTo>
                  <a:pt x="279400" y="0"/>
                </a:lnTo>
                <a:close/>
              </a:path>
            </a:pathLst>
          </a:custGeom>
          <a:solidFill>
            <a:srgbClr val="FAC090"/>
          </a:solidFill>
        </p:spPr>
        <p:txBody>
          <a:bodyPr wrap="square" lIns="0" tIns="0" rIns="0" bIns="0" rtlCol="0"/>
          <a:lstStyle/>
          <a:p>
            <a:endParaRPr/>
          </a:p>
        </p:txBody>
      </p:sp>
      <p:sp>
        <p:nvSpPr>
          <p:cNvPr id="113" name="object 113"/>
          <p:cNvSpPr/>
          <p:nvPr/>
        </p:nvSpPr>
        <p:spPr>
          <a:xfrm>
            <a:off x="5138026" y="1725475"/>
            <a:ext cx="534035" cy="777240"/>
          </a:xfrm>
          <a:custGeom>
            <a:avLst/>
            <a:gdLst/>
            <a:ahLst/>
            <a:cxnLst/>
            <a:rect l="l" t="t" r="r" b="b"/>
            <a:pathLst>
              <a:path w="534035" h="777239">
                <a:moveTo>
                  <a:pt x="25311" y="0"/>
                </a:moveTo>
                <a:lnTo>
                  <a:pt x="0" y="721080"/>
                </a:lnTo>
                <a:lnTo>
                  <a:pt x="13098" y="721658"/>
                </a:lnTo>
                <a:lnTo>
                  <a:pt x="26173" y="722473"/>
                </a:lnTo>
                <a:lnTo>
                  <a:pt x="65233" y="726335"/>
                </a:lnTo>
                <a:lnTo>
                  <a:pt x="103976" y="732308"/>
                </a:lnTo>
                <a:lnTo>
                  <a:pt x="142318" y="740371"/>
                </a:lnTo>
                <a:lnTo>
                  <a:pt x="180174" y="750507"/>
                </a:lnTo>
                <a:lnTo>
                  <a:pt x="217459" y="762697"/>
                </a:lnTo>
                <a:lnTo>
                  <a:pt x="254088" y="776922"/>
                </a:lnTo>
                <a:lnTo>
                  <a:pt x="533501" y="111709"/>
                </a:lnTo>
                <a:lnTo>
                  <a:pt x="484812" y="92288"/>
                </a:lnTo>
                <a:lnTo>
                  <a:pt x="435516" y="74672"/>
                </a:lnTo>
                <a:lnTo>
                  <a:pt x="385662" y="58870"/>
                </a:lnTo>
                <a:lnTo>
                  <a:pt x="335300" y="44895"/>
                </a:lnTo>
                <a:lnTo>
                  <a:pt x="284483" y="32756"/>
                </a:lnTo>
                <a:lnTo>
                  <a:pt x="233259" y="22465"/>
                </a:lnTo>
                <a:lnTo>
                  <a:pt x="181679" y="14033"/>
                </a:lnTo>
                <a:lnTo>
                  <a:pt x="129794" y="7471"/>
                </a:lnTo>
                <a:lnTo>
                  <a:pt x="77655" y="2789"/>
                </a:lnTo>
                <a:lnTo>
                  <a:pt x="51505" y="1157"/>
                </a:lnTo>
                <a:lnTo>
                  <a:pt x="25311" y="0"/>
                </a:lnTo>
                <a:close/>
              </a:path>
            </a:pathLst>
          </a:custGeom>
          <a:solidFill>
            <a:srgbClr val="A6A6A6"/>
          </a:solidFill>
        </p:spPr>
        <p:txBody>
          <a:bodyPr wrap="square" lIns="0" tIns="0" rIns="0" bIns="0" rtlCol="0"/>
          <a:lstStyle/>
          <a:p>
            <a:endParaRPr/>
          </a:p>
        </p:txBody>
      </p:sp>
      <p:sp>
        <p:nvSpPr>
          <p:cNvPr id="114" name="object 114"/>
          <p:cNvSpPr/>
          <p:nvPr/>
        </p:nvSpPr>
        <p:spPr>
          <a:xfrm>
            <a:off x="5112715" y="1729351"/>
            <a:ext cx="50800" cy="720090"/>
          </a:xfrm>
          <a:custGeom>
            <a:avLst/>
            <a:gdLst/>
            <a:ahLst/>
            <a:cxnLst/>
            <a:rect l="l" t="t" r="r" b="b"/>
            <a:pathLst>
              <a:path w="50800" h="720089">
                <a:moveTo>
                  <a:pt x="0" y="0"/>
                </a:moveTo>
                <a:lnTo>
                  <a:pt x="0" y="719137"/>
                </a:lnTo>
                <a:lnTo>
                  <a:pt x="25222" y="719582"/>
                </a:lnTo>
                <a:lnTo>
                  <a:pt x="50457" y="889"/>
                </a:lnTo>
                <a:lnTo>
                  <a:pt x="0" y="0"/>
                </a:lnTo>
                <a:close/>
              </a:path>
            </a:pathLst>
          </a:custGeom>
          <a:solidFill>
            <a:srgbClr val="984807"/>
          </a:solidFill>
        </p:spPr>
        <p:txBody>
          <a:bodyPr wrap="square" lIns="0" tIns="0" rIns="0" bIns="0" rtlCol="0"/>
          <a:lstStyle/>
          <a:p>
            <a:endParaRPr/>
          </a:p>
        </p:txBody>
      </p:sp>
      <p:sp>
        <p:nvSpPr>
          <p:cNvPr id="115" name="object 115"/>
          <p:cNvSpPr/>
          <p:nvPr/>
        </p:nvSpPr>
        <p:spPr>
          <a:xfrm>
            <a:off x="5112715" y="1729351"/>
            <a:ext cx="50800" cy="720090"/>
          </a:xfrm>
          <a:custGeom>
            <a:avLst/>
            <a:gdLst/>
            <a:ahLst/>
            <a:cxnLst/>
            <a:rect l="l" t="t" r="r" b="b"/>
            <a:pathLst>
              <a:path w="50800" h="720089">
                <a:moveTo>
                  <a:pt x="0" y="719137"/>
                </a:moveTo>
                <a:lnTo>
                  <a:pt x="0" y="0"/>
                </a:lnTo>
                <a:lnTo>
                  <a:pt x="50457" y="889"/>
                </a:lnTo>
                <a:lnTo>
                  <a:pt x="25222" y="719582"/>
                </a:lnTo>
              </a:path>
            </a:pathLst>
          </a:custGeom>
          <a:ln w="9525">
            <a:solidFill>
              <a:srgbClr val="984807"/>
            </a:solidFill>
          </a:ln>
        </p:spPr>
        <p:txBody>
          <a:bodyPr wrap="square" lIns="0" tIns="0" rIns="0" bIns="0" rtlCol="0"/>
          <a:lstStyle/>
          <a:p>
            <a:endParaRPr/>
          </a:p>
        </p:txBody>
      </p:sp>
      <p:sp>
        <p:nvSpPr>
          <p:cNvPr id="116" name="object 116"/>
          <p:cNvSpPr/>
          <p:nvPr/>
        </p:nvSpPr>
        <p:spPr>
          <a:xfrm>
            <a:off x="2507526" y="5049672"/>
            <a:ext cx="474345" cy="259079"/>
          </a:xfrm>
          <a:custGeom>
            <a:avLst/>
            <a:gdLst/>
            <a:ahLst/>
            <a:cxnLst/>
            <a:rect l="l" t="t" r="r" b="b"/>
            <a:pathLst>
              <a:path w="474344" h="259079">
                <a:moveTo>
                  <a:pt x="0" y="258889"/>
                </a:moveTo>
                <a:lnTo>
                  <a:pt x="473900" y="258889"/>
                </a:lnTo>
                <a:lnTo>
                  <a:pt x="473900" y="0"/>
                </a:lnTo>
                <a:lnTo>
                  <a:pt x="0" y="0"/>
                </a:lnTo>
                <a:lnTo>
                  <a:pt x="0" y="258889"/>
                </a:lnTo>
                <a:close/>
              </a:path>
            </a:pathLst>
          </a:custGeom>
          <a:solidFill>
            <a:srgbClr val="FAC8A0"/>
          </a:solidFill>
        </p:spPr>
        <p:txBody>
          <a:bodyPr wrap="square" lIns="0" tIns="0" rIns="0" bIns="0" rtlCol="0"/>
          <a:lstStyle/>
          <a:p>
            <a:endParaRPr/>
          </a:p>
        </p:txBody>
      </p:sp>
      <p:sp>
        <p:nvSpPr>
          <p:cNvPr id="117" name="object 117"/>
          <p:cNvSpPr/>
          <p:nvPr/>
        </p:nvSpPr>
        <p:spPr>
          <a:xfrm>
            <a:off x="2512288" y="5679960"/>
            <a:ext cx="474345" cy="259079"/>
          </a:xfrm>
          <a:custGeom>
            <a:avLst/>
            <a:gdLst/>
            <a:ahLst/>
            <a:cxnLst/>
            <a:rect l="l" t="t" r="r" b="b"/>
            <a:pathLst>
              <a:path w="474344" h="259079">
                <a:moveTo>
                  <a:pt x="0" y="258889"/>
                </a:moveTo>
                <a:lnTo>
                  <a:pt x="473900" y="258889"/>
                </a:lnTo>
                <a:lnTo>
                  <a:pt x="473900" y="0"/>
                </a:lnTo>
                <a:lnTo>
                  <a:pt x="0" y="0"/>
                </a:lnTo>
                <a:lnTo>
                  <a:pt x="0" y="258889"/>
                </a:lnTo>
                <a:close/>
              </a:path>
            </a:pathLst>
          </a:custGeom>
          <a:solidFill>
            <a:srgbClr val="BCBCBC"/>
          </a:solidFill>
        </p:spPr>
        <p:txBody>
          <a:bodyPr wrap="square" lIns="0" tIns="0" rIns="0" bIns="0" rtlCol="0"/>
          <a:lstStyle/>
          <a:p>
            <a:endParaRPr/>
          </a:p>
        </p:txBody>
      </p:sp>
      <p:sp>
        <p:nvSpPr>
          <p:cNvPr id="118" name="object 118"/>
          <p:cNvSpPr/>
          <p:nvPr/>
        </p:nvSpPr>
        <p:spPr>
          <a:xfrm>
            <a:off x="2512288" y="4580089"/>
            <a:ext cx="474345" cy="259079"/>
          </a:xfrm>
          <a:custGeom>
            <a:avLst/>
            <a:gdLst/>
            <a:ahLst/>
            <a:cxnLst/>
            <a:rect l="l" t="t" r="r" b="b"/>
            <a:pathLst>
              <a:path w="474344" h="259079">
                <a:moveTo>
                  <a:pt x="0" y="258889"/>
                </a:moveTo>
                <a:lnTo>
                  <a:pt x="473900" y="258889"/>
                </a:lnTo>
                <a:lnTo>
                  <a:pt x="473900" y="0"/>
                </a:lnTo>
                <a:lnTo>
                  <a:pt x="0" y="0"/>
                </a:lnTo>
                <a:lnTo>
                  <a:pt x="0" y="258889"/>
                </a:lnTo>
                <a:close/>
              </a:path>
            </a:pathLst>
          </a:custGeom>
          <a:solidFill>
            <a:srgbClr val="A5D6CF"/>
          </a:solidFill>
        </p:spPr>
        <p:txBody>
          <a:bodyPr wrap="square" lIns="0" tIns="0" rIns="0" bIns="0" rtlCol="0"/>
          <a:lstStyle/>
          <a:p>
            <a:endParaRPr/>
          </a:p>
        </p:txBody>
      </p:sp>
      <p:sp>
        <p:nvSpPr>
          <p:cNvPr id="119" name="object 119"/>
          <p:cNvSpPr/>
          <p:nvPr/>
        </p:nvSpPr>
        <p:spPr>
          <a:xfrm>
            <a:off x="2507526" y="3907459"/>
            <a:ext cx="474345" cy="259079"/>
          </a:xfrm>
          <a:custGeom>
            <a:avLst/>
            <a:gdLst/>
            <a:ahLst/>
            <a:cxnLst/>
            <a:rect l="l" t="t" r="r" b="b"/>
            <a:pathLst>
              <a:path w="474344" h="259079">
                <a:moveTo>
                  <a:pt x="0" y="258889"/>
                </a:moveTo>
                <a:lnTo>
                  <a:pt x="473900" y="258889"/>
                </a:lnTo>
                <a:lnTo>
                  <a:pt x="473900" y="0"/>
                </a:lnTo>
                <a:lnTo>
                  <a:pt x="0" y="0"/>
                </a:lnTo>
                <a:lnTo>
                  <a:pt x="0" y="258889"/>
                </a:lnTo>
                <a:close/>
              </a:path>
            </a:pathLst>
          </a:custGeom>
          <a:solidFill>
            <a:srgbClr val="A18DC2"/>
          </a:solidFill>
        </p:spPr>
        <p:txBody>
          <a:bodyPr wrap="square" lIns="0" tIns="0" rIns="0" bIns="0" rtlCol="0"/>
          <a:lstStyle/>
          <a:p>
            <a:endParaRPr/>
          </a:p>
        </p:txBody>
      </p:sp>
      <p:sp>
        <p:nvSpPr>
          <p:cNvPr id="120" name="object 120"/>
          <p:cNvSpPr/>
          <p:nvPr/>
        </p:nvSpPr>
        <p:spPr>
          <a:xfrm>
            <a:off x="2507526" y="2683992"/>
            <a:ext cx="474345" cy="259079"/>
          </a:xfrm>
          <a:custGeom>
            <a:avLst/>
            <a:gdLst/>
            <a:ahLst/>
            <a:cxnLst/>
            <a:rect l="l" t="t" r="r" b="b"/>
            <a:pathLst>
              <a:path w="474344" h="259080">
                <a:moveTo>
                  <a:pt x="0" y="258889"/>
                </a:moveTo>
                <a:lnTo>
                  <a:pt x="473900" y="258889"/>
                </a:lnTo>
                <a:lnTo>
                  <a:pt x="473900" y="0"/>
                </a:lnTo>
                <a:lnTo>
                  <a:pt x="0" y="0"/>
                </a:lnTo>
                <a:lnTo>
                  <a:pt x="0" y="258889"/>
                </a:lnTo>
                <a:close/>
              </a:path>
            </a:pathLst>
          </a:custGeom>
          <a:solidFill>
            <a:srgbClr val="D4EDFC"/>
          </a:solidFill>
        </p:spPr>
        <p:txBody>
          <a:bodyPr wrap="square" lIns="0" tIns="0" rIns="0" bIns="0" rtlCol="0"/>
          <a:lstStyle/>
          <a:p>
            <a:endParaRPr/>
          </a:p>
        </p:txBody>
      </p:sp>
      <p:sp>
        <p:nvSpPr>
          <p:cNvPr id="121" name="object 121"/>
          <p:cNvSpPr/>
          <p:nvPr/>
        </p:nvSpPr>
        <p:spPr>
          <a:xfrm>
            <a:off x="2512288" y="3327285"/>
            <a:ext cx="474345" cy="259079"/>
          </a:xfrm>
          <a:custGeom>
            <a:avLst/>
            <a:gdLst/>
            <a:ahLst/>
            <a:cxnLst/>
            <a:rect l="l" t="t" r="r" b="b"/>
            <a:pathLst>
              <a:path w="474344" h="259079">
                <a:moveTo>
                  <a:pt x="0" y="258889"/>
                </a:moveTo>
                <a:lnTo>
                  <a:pt x="473900" y="258889"/>
                </a:lnTo>
                <a:lnTo>
                  <a:pt x="473900" y="0"/>
                </a:lnTo>
                <a:lnTo>
                  <a:pt x="0" y="0"/>
                </a:lnTo>
                <a:lnTo>
                  <a:pt x="0" y="258889"/>
                </a:lnTo>
                <a:close/>
              </a:path>
            </a:pathLst>
          </a:custGeom>
          <a:solidFill>
            <a:srgbClr val="DEEBC5"/>
          </a:solidFill>
        </p:spPr>
        <p:txBody>
          <a:bodyPr wrap="square" lIns="0" tIns="0" rIns="0" bIns="0" rtlCol="0"/>
          <a:lstStyle/>
          <a:p>
            <a:endParaRPr/>
          </a:p>
        </p:txBody>
      </p:sp>
      <p:sp>
        <p:nvSpPr>
          <p:cNvPr id="122" name="object 122"/>
          <p:cNvSpPr/>
          <p:nvPr/>
        </p:nvSpPr>
        <p:spPr>
          <a:xfrm>
            <a:off x="2507526" y="1957120"/>
            <a:ext cx="474345" cy="259079"/>
          </a:xfrm>
          <a:custGeom>
            <a:avLst/>
            <a:gdLst/>
            <a:ahLst/>
            <a:cxnLst/>
            <a:rect l="l" t="t" r="r" b="b"/>
            <a:pathLst>
              <a:path w="474344" h="259080">
                <a:moveTo>
                  <a:pt x="0" y="258889"/>
                </a:moveTo>
                <a:lnTo>
                  <a:pt x="473900" y="258889"/>
                </a:lnTo>
                <a:lnTo>
                  <a:pt x="473900" y="0"/>
                </a:lnTo>
                <a:lnTo>
                  <a:pt x="0" y="0"/>
                </a:lnTo>
                <a:lnTo>
                  <a:pt x="0" y="258889"/>
                </a:lnTo>
                <a:close/>
              </a:path>
            </a:pathLst>
          </a:custGeom>
          <a:solidFill>
            <a:srgbClr val="A6BDD4"/>
          </a:solidFill>
        </p:spPr>
        <p:txBody>
          <a:bodyPr wrap="square" lIns="0" tIns="0" rIns="0" bIns="0" rtlCol="0"/>
          <a:lstStyle/>
          <a:p>
            <a:endParaRPr/>
          </a:p>
        </p:txBody>
      </p:sp>
      <p:sp>
        <p:nvSpPr>
          <p:cNvPr id="123" name="object 123"/>
          <p:cNvSpPr/>
          <p:nvPr/>
        </p:nvSpPr>
        <p:spPr>
          <a:xfrm>
            <a:off x="2512288" y="1515973"/>
            <a:ext cx="474345" cy="259079"/>
          </a:xfrm>
          <a:custGeom>
            <a:avLst/>
            <a:gdLst/>
            <a:ahLst/>
            <a:cxnLst/>
            <a:rect l="l" t="t" r="r" b="b"/>
            <a:pathLst>
              <a:path w="474344" h="259080">
                <a:moveTo>
                  <a:pt x="0" y="258889"/>
                </a:moveTo>
                <a:lnTo>
                  <a:pt x="473900" y="258889"/>
                </a:lnTo>
                <a:lnTo>
                  <a:pt x="473900" y="0"/>
                </a:lnTo>
                <a:lnTo>
                  <a:pt x="0" y="0"/>
                </a:lnTo>
                <a:lnTo>
                  <a:pt x="0" y="258889"/>
                </a:lnTo>
                <a:close/>
              </a:path>
            </a:pathLst>
          </a:custGeom>
          <a:solidFill>
            <a:srgbClr val="A5694A"/>
          </a:solidFill>
        </p:spPr>
        <p:txBody>
          <a:bodyPr wrap="square" lIns="0" tIns="0" rIns="0" bIns="0" rtlCol="0"/>
          <a:lstStyle/>
          <a:p>
            <a:endParaRPr/>
          </a:p>
        </p:txBody>
      </p:sp>
      <p:sp>
        <p:nvSpPr>
          <p:cNvPr id="124" name="object 124"/>
          <p:cNvSpPr/>
          <p:nvPr/>
        </p:nvSpPr>
        <p:spPr>
          <a:xfrm>
            <a:off x="4749469" y="4034345"/>
            <a:ext cx="378713" cy="369897"/>
          </a:xfrm>
          <a:prstGeom prst="rect">
            <a:avLst/>
          </a:prstGeom>
          <a:blipFill>
            <a:blip r:embed="rId3" cstate="print"/>
            <a:stretch>
              <a:fillRect/>
            </a:stretch>
          </a:blipFill>
        </p:spPr>
        <p:txBody>
          <a:bodyPr wrap="square" lIns="0" tIns="0" rIns="0" bIns="0" rtlCol="0"/>
          <a:lstStyle/>
          <a:p>
            <a:endParaRPr/>
          </a:p>
        </p:txBody>
      </p:sp>
      <p:sp>
        <p:nvSpPr>
          <p:cNvPr id="125" name="object 125"/>
          <p:cNvSpPr/>
          <p:nvPr/>
        </p:nvSpPr>
        <p:spPr>
          <a:xfrm>
            <a:off x="5894349" y="3307130"/>
            <a:ext cx="326322" cy="381584"/>
          </a:xfrm>
          <a:prstGeom prst="rect">
            <a:avLst/>
          </a:prstGeom>
          <a:blipFill>
            <a:blip r:embed="rId4" cstate="print"/>
            <a:stretch>
              <a:fillRect/>
            </a:stretch>
          </a:blipFill>
        </p:spPr>
        <p:txBody>
          <a:bodyPr wrap="square" lIns="0" tIns="0" rIns="0" bIns="0" rtlCol="0"/>
          <a:lstStyle/>
          <a:p>
            <a:endParaRPr/>
          </a:p>
        </p:txBody>
      </p:sp>
      <p:sp>
        <p:nvSpPr>
          <p:cNvPr id="126" name="object 126"/>
          <p:cNvSpPr/>
          <p:nvPr/>
        </p:nvSpPr>
        <p:spPr>
          <a:xfrm>
            <a:off x="4633417" y="1900859"/>
            <a:ext cx="390778" cy="393525"/>
          </a:xfrm>
          <a:prstGeom prst="rect">
            <a:avLst/>
          </a:prstGeom>
          <a:blipFill>
            <a:blip r:embed="rId5" cstate="print"/>
            <a:stretch>
              <a:fillRect/>
            </a:stretch>
          </a:blipFill>
        </p:spPr>
        <p:txBody>
          <a:bodyPr wrap="square" lIns="0" tIns="0" rIns="0" bIns="0" rtlCol="0"/>
          <a:lstStyle/>
          <a:p>
            <a:endParaRPr/>
          </a:p>
        </p:txBody>
      </p:sp>
      <p:sp>
        <p:nvSpPr>
          <p:cNvPr id="127" name="object 127"/>
          <p:cNvSpPr/>
          <p:nvPr/>
        </p:nvSpPr>
        <p:spPr>
          <a:xfrm>
            <a:off x="3869347" y="2915314"/>
            <a:ext cx="486599" cy="474759"/>
          </a:xfrm>
          <a:prstGeom prst="rect">
            <a:avLst/>
          </a:prstGeom>
          <a:blipFill>
            <a:blip r:embed="rId6" cstate="print"/>
            <a:stretch>
              <a:fillRect/>
            </a:stretch>
          </a:blipFill>
        </p:spPr>
        <p:txBody>
          <a:bodyPr wrap="square" lIns="0" tIns="0" rIns="0" bIns="0" rtlCol="0"/>
          <a:lstStyle/>
          <a:p>
            <a:endParaRPr/>
          </a:p>
        </p:txBody>
      </p:sp>
      <p:sp>
        <p:nvSpPr>
          <p:cNvPr id="128" name="object 128"/>
          <p:cNvSpPr/>
          <p:nvPr/>
        </p:nvSpPr>
        <p:spPr>
          <a:xfrm>
            <a:off x="4724498" y="2915069"/>
            <a:ext cx="389890" cy="487045"/>
          </a:xfrm>
          <a:custGeom>
            <a:avLst/>
            <a:gdLst/>
            <a:ahLst/>
            <a:cxnLst/>
            <a:rect l="l" t="t" r="r" b="b"/>
            <a:pathLst>
              <a:path w="389889" h="487045">
                <a:moveTo>
                  <a:pt x="309042" y="83142"/>
                </a:moveTo>
                <a:lnTo>
                  <a:pt x="50567" y="83142"/>
                </a:lnTo>
                <a:lnTo>
                  <a:pt x="63236" y="84431"/>
                </a:lnTo>
                <a:lnTo>
                  <a:pt x="75346" y="86176"/>
                </a:lnTo>
                <a:lnTo>
                  <a:pt x="87264" y="88876"/>
                </a:lnTo>
                <a:lnTo>
                  <a:pt x="99356" y="93029"/>
                </a:lnTo>
                <a:lnTo>
                  <a:pt x="111989" y="99133"/>
                </a:lnTo>
                <a:lnTo>
                  <a:pt x="109426" y="111926"/>
                </a:lnTo>
                <a:lnTo>
                  <a:pt x="106459" y="123970"/>
                </a:lnTo>
                <a:lnTo>
                  <a:pt x="102117" y="135165"/>
                </a:lnTo>
                <a:lnTo>
                  <a:pt x="97329" y="145591"/>
                </a:lnTo>
                <a:lnTo>
                  <a:pt x="93363" y="155967"/>
                </a:lnTo>
                <a:lnTo>
                  <a:pt x="90176" y="166733"/>
                </a:lnTo>
                <a:lnTo>
                  <a:pt x="87889" y="177911"/>
                </a:lnTo>
                <a:lnTo>
                  <a:pt x="86579" y="189627"/>
                </a:lnTo>
                <a:lnTo>
                  <a:pt x="86326" y="202005"/>
                </a:lnTo>
                <a:lnTo>
                  <a:pt x="87208" y="215173"/>
                </a:lnTo>
                <a:lnTo>
                  <a:pt x="98120" y="255262"/>
                </a:lnTo>
                <a:lnTo>
                  <a:pt x="130906" y="260108"/>
                </a:lnTo>
                <a:lnTo>
                  <a:pt x="135872" y="260489"/>
                </a:lnTo>
                <a:lnTo>
                  <a:pt x="140838" y="260718"/>
                </a:lnTo>
                <a:lnTo>
                  <a:pt x="141866" y="264528"/>
                </a:lnTo>
                <a:lnTo>
                  <a:pt x="140719" y="267026"/>
                </a:lnTo>
                <a:lnTo>
                  <a:pt x="128858" y="271941"/>
                </a:lnTo>
                <a:lnTo>
                  <a:pt x="116807" y="276503"/>
                </a:lnTo>
                <a:lnTo>
                  <a:pt x="104416" y="278457"/>
                </a:lnTo>
                <a:lnTo>
                  <a:pt x="90597" y="279654"/>
                </a:lnTo>
                <a:lnTo>
                  <a:pt x="78214" y="283154"/>
                </a:lnTo>
                <a:lnTo>
                  <a:pt x="41457" y="319320"/>
                </a:lnTo>
                <a:lnTo>
                  <a:pt x="27159" y="356781"/>
                </a:lnTo>
                <a:lnTo>
                  <a:pt x="12690" y="407030"/>
                </a:lnTo>
                <a:lnTo>
                  <a:pt x="0" y="456191"/>
                </a:lnTo>
                <a:lnTo>
                  <a:pt x="2376" y="466770"/>
                </a:lnTo>
                <a:lnTo>
                  <a:pt x="36338" y="485329"/>
                </a:lnTo>
                <a:lnTo>
                  <a:pt x="287643" y="486570"/>
                </a:lnTo>
                <a:lnTo>
                  <a:pt x="348914" y="486397"/>
                </a:lnTo>
                <a:lnTo>
                  <a:pt x="389473" y="463985"/>
                </a:lnTo>
                <a:lnTo>
                  <a:pt x="389740" y="448558"/>
                </a:lnTo>
                <a:lnTo>
                  <a:pt x="387819" y="435871"/>
                </a:lnTo>
                <a:lnTo>
                  <a:pt x="386458" y="427964"/>
                </a:lnTo>
                <a:lnTo>
                  <a:pt x="176058" y="427964"/>
                </a:lnTo>
                <a:lnTo>
                  <a:pt x="164501" y="426841"/>
                </a:lnTo>
                <a:lnTo>
                  <a:pt x="135695" y="392555"/>
                </a:lnTo>
                <a:lnTo>
                  <a:pt x="119400" y="348701"/>
                </a:lnTo>
                <a:lnTo>
                  <a:pt x="107780" y="312505"/>
                </a:lnTo>
                <a:lnTo>
                  <a:pt x="103932" y="300710"/>
                </a:lnTo>
                <a:lnTo>
                  <a:pt x="126336" y="287307"/>
                </a:lnTo>
                <a:lnTo>
                  <a:pt x="136574" y="281316"/>
                </a:lnTo>
                <a:lnTo>
                  <a:pt x="146413" y="275920"/>
                </a:lnTo>
                <a:lnTo>
                  <a:pt x="150350" y="273862"/>
                </a:lnTo>
                <a:lnTo>
                  <a:pt x="201713" y="273862"/>
                </a:lnTo>
                <a:lnTo>
                  <a:pt x="210020" y="271412"/>
                </a:lnTo>
                <a:lnTo>
                  <a:pt x="221000" y="271296"/>
                </a:lnTo>
                <a:lnTo>
                  <a:pt x="268697" y="271296"/>
                </a:lnTo>
                <a:lnTo>
                  <a:pt x="257348" y="265112"/>
                </a:lnTo>
                <a:lnTo>
                  <a:pt x="258808" y="261734"/>
                </a:lnTo>
                <a:lnTo>
                  <a:pt x="259839" y="260032"/>
                </a:lnTo>
                <a:lnTo>
                  <a:pt x="278166" y="260032"/>
                </a:lnTo>
                <a:lnTo>
                  <a:pt x="285186" y="259753"/>
                </a:lnTo>
                <a:lnTo>
                  <a:pt x="289656" y="259245"/>
                </a:lnTo>
                <a:lnTo>
                  <a:pt x="291623" y="258535"/>
                </a:lnTo>
                <a:lnTo>
                  <a:pt x="170892" y="258535"/>
                </a:lnTo>
                <a:lnTo>
                  <a:pt x="158347" y="254227"/>
                </a:lnTo>
                <a:lnTo>
                  <a:pt x="129002" y="226850"/>
                </a:lnTo>
                <a:lnTo>
                  <a:pt x="117711" y="184429"/>
                </a:lnTo>
                <a:lnTo>
                  <a:pt x="118717" y="169326"/>
                </a:lnTo>
                <a:lnTo>
                  <a:pt x="148623" y="134087"/>
                </a:lnTo>
                <a:lnTo>
                  <a:pt x="164151" y="131849"/>
                </a:lnTo>
                <a:lnTo>
                  <a:pt x="284771" y="131849"/>
                </a:lnTo>
                <a:lnTo>
                  <a:pt x="283999" y="128725"/>
                </a:lnTo>
                <a:lnTo>
                  <a:pt x="284597" y="117742"/>
                </a:lnTo>
                <a:lnTo>
                  <a:pt x="288495" y="106458"/>
                </a:lnTo>
                <a:lnTo>
                  <a:pt x="295868" y="95329"/>
                </a:lnTo>
                <a:lnTo>
                  <a:pt x="306920" y="84792"/>
                </a:lnTo>
                <a:lnTo>
                  <a:pt x="309042" y="83142"/>
                </a:lnTo>
                <a:close/>
              </a:path>
              <a:path w="389889" h="487045">
                <a:moveTo>
                  <a:pt x="268697" y="271296"/>
                </a:moveTo>
                <a:lnTo>
                  <a:pt x="221000" y="271296"/>
                </a:lnTo>
                <a:lnTo>
                  <a:pt x="230280" y="275315"/>
                </a:lnTo>
                <a:lnTo>
                  <a:pt x="238542" y="281940"/>
                </a:lnTo>
                <a:lnTo>
                  <a:pt x="246465" y="289642"/>
                </a:lnTo>
                <a:lnTo>
                  <a:pt x="254729" y="296890"/>
                </a:lnTo>
                <a:lnTo>
                  <a:pt x="256434" y="306084"/>
                </a:lnTo>
                <a:lnTo>
                  <a:pt x="247424" y="347977"/>
                </a:lnTo>
                <a:lnTo>
                  <a:pt x="228858" y="394858"/>
                </a:lnTo>
                <a:lnTo>
                  <a:pt x="191338" y="427542"/>
                </a:lnTo>
                <a:lnTo>
                  <a:pt x="176058" y="427964"/>
                </a:lnTo>
                <a:lnTo>
                  <a:pt x="386458" y="427964"/>
                </a:lnTo>
                <a:lnTo>
                  <a:pt x="377100" y="386009"/>
                </a:lnTo>
                <a:lnTo>
                  <a:pt x="364402" y="350038"/>
                </a:lnTo>
                <a:lnTo>
                  <a:pt x="346136" y="315818"/>
                </a:lnTo>
                <a:lnTo>
                  <a:pt x="309895" y="284330"/>
                </a:lnTo>
                <a:lnTo>
                  <a:pt x="280418" y="277134"/>
                </a:lnTo>
                <a:lnTo>
                  <a:pt x="268697" y="271296"/>
                </a:lnTo>
                <a:close/>
              </a:path>
              <a:path w="389889" h="487045">
                <a:moveTo>
                  <a:pt x="201713" y="273862"/>
                </a:moveTo>
                <a:lnTo>
                  <a:pt x="150350" y="273862"/>
                </a:lnTo>
                <a:lnTo>
                  <a:pt x="155824" y="274281"/>
                </a:lnTo>
                <a:lnTo>
                  <a:pt x="161112" y="274368"/>
                </a:lnTo>
                <a:lnTo>
                  <a:pt x="183406" y="276206"/>
                </a:lnTo>
                <a:lnTo>
                  <a:pt x="196124" y="275511"/>
                </a:lnTo>
                <a:lnTo>
                  <a:pt x="201713" y="273862"/>
                </a:lnTo>
                <a:close/>
              </a:path>
              <a:path w="389889" h="487045">
                <a:moveTo>
                  <a:pt x="278166" y="260032"/>
                </a:moveTo>
                <a:lnTo>
                  <a:pt x="259839" y="260032"/>
                </a:lnTo>
                <a:lnTo>
                  <a:pt x="272551" y="260256"/>
                </a:lnTo>
                <a:lnTo>
                  <a:pt x="278166" y="260032"/>
                </a:lnTo>
                <a:close/>
              </a:path>
              <a:path w="389889" h="487045">
                <a:moveTo>
                  <a:pt x="284771" y="131849"/>
                </a:moveTo>
                <a:lnTo>
                  <a:pt x="164151" y="131849"/>
                </a:lnTo>
                <a:lnTo>
                  <a:pt x="183532" y="132076"/>
                </a:lnTo>
                <a:lnTo>
                  <a:pt x="194792" y="133962"/>
                </a:lnTo>
                <a:lnTo>
                  <a:pt x="234440" y="147099"/>
                </a:lnTo>
                <a:lnTo>
                  <a:pt x="248969" y="182790"/>
                </a:lnTo>
                <a:lnTo>
                  <a:pt x="248527" y="196626"/>
                </a:lnTo>
                <a:lnTo>
                  <a:pt x="232918" y="233200"/>
                </a:lnTo>
                <a:lnTo>
                  <a:pt x="200499" y="255100"/>
                </a:lnTo>
                <a:lnTo>
                  <a:pt x="170892" y="258535"/>
                </a:lnTo>
                <a:lnTo>
                  <a:pt x="291623" y="258535"/>
                </a:lnTo>
                <a:lnTo>
                  <a:pt x="306909" y="215173"/>
                </a:lnTo>
                <a:lnTo>
                  <a:pt x="306906" y="210071"/>
                </a:lnTo>
                <a:lnTo>
                  <a:pt x="298265" y="161298"/>
                </a:lnTo>
                <a:lnTo>
                  <a:pt x="286527" y="138946"/>
                </a:lnTo>
                <a:lnTo>
                  <a:pt x="284771" y="131849"/>
                </a:lnTo>
                <a:close/>
              </a:path>
              <a:path w="389889" h="487045">
                <a:moveTo>
                  <a:pt x="105087" y="0"/>
                </a:moveTo>
                <a:lnTo>
                  <a:pt x="66749" y="31416"/>
                </a:lnTo>
                <a:lnTo>
                  <a:pt x="41859" y="60277"/>
                </a:lnTo>
                <a:lnTo>
                  <a:pt x="29194" y="80858"/>
                </a:lnTo>
                <a:lnTo>
                  <a:pt x="40089" y="84792"/>
                </a:lnTo>
                <a:lnTo>
                  <a:pt x="44842" y="91565"/>
                </a:lnTo>
                <a:lnTo>
                  <a:pt x="44913" y="103703"/>
                </a:lnTo>
                <a:lnTo>
                  <a:pt x="39955" y="135165"/>
                </a:lnTo>
                <a:lnTo>
                  <a:pt x="36381" y="158552"/>
                </a:lnTo>
                <a:lnTo>
                  <a:pt x="34402" y="170970"/>
                </a:lnTo>
                <a:lnTo>
                  <a:pt x="32101" y="184429"/>
                </a:lnTo>
                <a:lnTo>
                  <a:pt x="29634" y="197736"/>
                </a:lnTo>
                <a:lnTo>
                  <a:pt x="26667" y="212322"/>
                </a:lnTo>
                <a:lnTo>
                  <a:pt x="29794" y="222850"/>
                </a:lnTo>
                <a:lnTo>
                  <a:pt x="38702" y="229518"/>
                </a:lnTo>
                <a:lnTo>
                  <a:pt x="53304" y="233292"/>
                </a:lnTo>
                <a:lnTo>
                  <a:pt x="64315" y="230859"/>
                </a:lnTo>
                <a:lnTo>
                  <a:pt x="75406" y="220383"/>
                </a:lnTo>
                <a:lnTo>
                  <a:pt x="68299" y="182790"/>
                </a:lnTo>
                <a:lnTo>
                  <a:pt x="63321" y="155967"/>
                </a:lnTo>
                <a:lnTo>
                  <a:pt x="54813" y="108297"/>
                </a:lnTo>
                <a:lnTo>
                  <a:pt x="50567" y="83142"/>
                </a:lnTo>
                <a:lnTo>
                  <a:pt x="309042" y="83142"/>
                </a:lnTo>
                <a:lnTo>
                  <a:pt x="387662" y="22212"/>
                </a:lnTo>
                <a:lnTo>
                  <a:pt x="105087" y="0"/>
                </a:lnTo>
                <a:close/>
              </a:path>
            </a:pathLst>
          </a:custGeom>
          <a:solidFill>
            <a:srgbClr val="5284C4"/>
          </a:solidFill>
        </p:spPr>
        <p:txBody>
          <a:bodyPr wrap="square" lIns="0" tIns="0" rIns="0" bIns="0" rtlCol="0"/>
          <a:lstStyle/>
          <a:p>
            <a:endParaRPr/>
          </a:p>
        </p:txBody>
      </p:sp>
      <p:sp>
        <p:nvSpPr>
          <p:cNvPr id="129" name="object 129"/>
          <p:cNvSpPr/>
          <p:nvPr/>
        </p:nvSpPr>
        <p:spPr>
          <a:xfrm>
            <a:off x="5114941" y="3000868"/>
            <a:ext cx="389255" cy="472440"/>
          </a:xfrm>
          <a:custGeom>
            <a:avLst/>
            <a:gdLst/>
            <a:ahLst/>
            <a:cxnLst/>
            <a:rect l="l" t="t" r="r" b="b"/>
            <a:pathLst>
              <a:path w="389254" h="472439">
                <a:moveTo>
                  <a:pt x="305158" y="80632"/>
                </a:moveTo>
                <a:lnTo>
                  <a:pt x="55284" y="80632"/>
                </a:lnTo>
                <a:lnTo>
                  <a:pt x="78920" y="82202"/>
                </a:lnTo>
                <a:lnTo>
                  <a:pt x="93574" y="82722"/>
                </a:lnTo>
                <a:lnTo>
                  <a:pt x="104824" y="87039"/>
                </a:lnTo>
                <a:lnTo>
                  <a:pt x="111334" y="97053"/>
                </a:lnTo>
                <a:lnTo>
                  <a:pt x="112386" y="114306"/>
                </a:lnTo>
                <a:lnTo>
                  <a:pt x="111612" y="126586"/>
                </a:lnTo>
                <a:lnTo>
                  <a:pt x="110543" y="139098"/>
                </a:lnTo>
                <a:lnTo>
                  <a:pt x="108434" y="152511"/>
                </a:lnTo>
                <a:lnTo>
                  <a:pt x="106750" y="165320"/>
                </a:lnTo>
                <a:lnTo>
                  <a:pt x="115176" y="211844"/>
                </a:lnTo>
                <a:lnTo>
                  <a:pt x="137638" y="242705"/>
                </a:lnTo>
                <a:lnTo>
                  <a:pt x="148243" y="252399"/>
                </a:lnTo>
                <a:lnTo>
                  <a:pt x="142427" y="254953"/>
                </a:lnTo>
                <a:lnTo>
                  <a:pt x="131605" y="259986"/>
                </a:lnTo>
                <a:lnTo>
                  <a:pt x="119908" y="264098"/>
                </a:lnTo>
                <a:lnTo>
                  <a:pt x="105567" y="266045"/>
                </a:lnTo>
                <a:lnTo>
                  <a:pt x="91673" y="268521"/>
                </a:lnTo>
                <a:lnTo>
                  <a:pt x="58464" y="287924"/>
                </a:lnTo>
                <a:lnTo>
                  <a:pt x="36584" y="322404"/>
                </a:lnTo>
                <a:lnTo>
                  <a:pt x="20521" y="368623"/>
                </a:lnTo>
                <a:lnTo>
                  <a:pt x="10172" y="405321"/>
                </a:lnTo>
                <a:lnTo>
                  <a:pt x="0" y="444194"/>
                </a:lnTo>
                <a:lnTo>
                  <a:pt x="2803" y="454242"/>
                </a:lnTo>
                <a:lnTo>
                  <a:pt x="38341" y="471403"/>
                </a:lnTo>
                <a:lnTo>
                  <a:pt x="222883" y="472418"/>
                </a:lnTo>
                <a:lnTo>
                  <a:pt x="337696" y="472286"/>
                </a:lnTo>
                <a:lnTo>
                  <a:pt x="375542" y="466803"/>
                </a:lnTo>
                <a:lnTo>
                  <a:pt x="388970" y="448585"/>
                </a:lnTo>
                <a:lnTo>
                  <a:pt x="388946" y="431376"/>
                </a:lnTo>
                <a:lnTo>
                  <a:pt x="387010" y="419311"/>
                </a:lnTo>
                <a:lnTo>
                  <a:pt x="384819" y="407265"/>
                </a:lnTo>
                <a:lnTo>
                  <a:pt x="383993" y="403339"/>
                </a:lnTo>
                <a:lnTo>
                  <a:pt x="155329" y="403339"/>
                </a:lnTo>
                <a:lnTo>
                  <a:pt x="146184" y="380471"/>
                </a:lnTo>
                <a:lnTo>
                  <a:pt x="132286" y="344609"/>
                </a:lnTo>
                <a:lnTo>
                  <a:pt x="115772" y="296958"/>
                </a:lnTo>
                <a:lnTo>
                  <a:pt x="112172" y="285048"/>
                </a:lnTo>
                <a:lnTo>
                  <a:pt x="135719" y="271992"/>
                </a:lnTo>
                <a:lnTo>
                  <a:pt x="146493" y="266205"/>
                </a:lnTo>
                <a:lnTo>
                  <a:pt x="156283" y="261251"/>
                </a:lnTo>
                <a:lnTo>
                  <a:pt x="164568" y="260285"/>
                </a:lnTo>
                <a:lnTo>
                  <a:pt x="223840" y="260285"/>
                </a:lnTo>
                <a:lnTo>
                  <a:pt x="231268" y="258491"/>
                </a:lnTo>
                <a:lnTo>
                  <a:pt x="269599" y="258491"/>
                </a:lnTo>
                <a:lnTo>
                  <a:pt x="263287" y="252119"/>
                </a:lnTo>
                <a:lnTo>
                  <a:pt x="261692" y="246710"/>
                </a:lnTo>
                <a:lnTo>
                  <a:pt x="194640" y="246710"/>
                </a:lnTo>
                <a:lnTo>
                  <a:pt x="182866" y="245502"/>
                </a:lnTo>
                <a:lnTo>
                  <a:pt x="140357" y="220333"/>
                </a:lnTo>
                <a:lnTo>
                  <a:pt x="123841" y="177625"/>
                </a:lnTo>
                <a:lnTo>
                  <a:pt x="123830" y="174956"/>
                </a:lnTo>
                <a:lnTo>
                  <a:pt x="124337" y="164871"/>
                </a:lnTo>
                <a:lnTo>
                  <a:pt x="151357" y="125038"/>
                </a:lnTo>
                <a:lnTo>
                  <a:pt x="175624" y="116649"/>
                </a:lnTo>
                <a:lnTo>
                  <a:pt x="281897" y="116649"/>
                </a:lnTo>
                <a:lnTo>
                  <a:pt x="281921" y="116350"/>
                </a:lnTo>
                <a:lnTo>
                  <a:pt x="285137" y="104446"/>
                </a:lnTo>
                <a:lnTo>
                  <a:pt x="291094" y="93461"/>
                </a:lnTo>
                <a:lnTo>
                  <a:pt x="300314" y="83700"/>
                </a:lnTo>
                <a:lnTo>
                  <a:pt x="305158" y="80632"/>
                </a:lnTo>
                <a:close/>
              </a:path>
              <a:path w="389254" h="472439">
                <a:moveTo>
                  <a:pt x="188876" y="288880"/>
                </a:moveTo>
                <a:lnTo>
                  <a:pt x="180510" y="297925"/>
                </a:lnTo>
                <a:lnTo>
                  <a:pt x="174474" y="310622"/>
                </a:lnTo>
                <a:lnTo>
                  <a:pt x="180204" y="321575"/>
                </a:lnTo>
                <a:lnTo>
                  <a:pt x="182494" y="332156"/>
                </a:lnTo>
                <a:lnTo>
                  <a:pt x="182068" y="342443"/>
                </a:lnTo>
                <a:lnTo>
                  <a:pt x="179653" y="352512"/>
                </a:lnTo>
                <a:lnTo>
                  <a:pt x="175973" y="362441"/>
                </a:lnTo>
                <a:lnTo>
                  <a:pt x="171754" y="372306"/>
                </a:lnTo>
                <a:lnTo>
                  <a:pt x="167721" y="382186"/>
                </a:lnTo>
                <a:lnTo>
                  <a:pt x="164599" y="392157"/>
                </a:lnTo>
                <a:lnTo>
                  <a:pt x="163114" y="402297"/>
                </a:lnTo>
                <a:lnTo>
                  <a:pt x="155329" y="403339"/>
                </a:lnTo>
                <a:lnTo>
                  <a:pt x="383993" y="403339"/>
                </a:lnTo>
                <a:lnTo>
                  <a:pt x="383060" y="398904"/>
                </a:lnTo>
                <a:lnTo>
                  <a:pt x="228029" y="398904"/>
                </a:lnTo>
                <a:lnTo>
                  <a:pt x="224021" y="387030"/>
                </a:lnTo>
                <a:lnTo>
                  <a:pt x="210497" y="338953"/>
                </a:lnTo>
                <a:lnTo>
                  <a:pt x="208217" y="325479"/>
                </a:lnTo>
                <a:lnTo>
                  <a:pt x="211989" y="313960"/>
                </a:lnTo>
                <a:lnTo>
                  <a:pt x="213950" y="299131"/>
                </a:lnTo>
                <a:lnTo>
                  <a:pt x="203743" y="292893"/>
                </a:lnTo>
                <a:lnTo>
                  <a:pt x="188876" y="288880"/>
                </a:lnTo>
                <a:close/>
              </a:path>
              <a:path w="389254" h="472439">
                <a:moveTo>
                  <a:pt x="269599" y="258491"/>
                </a:moveTo>
                <a:lnTo>
                  <a:pt x="231268" y="258491"/>
                </a:lnTo>
                <a:lnTo>
                  <a:pt x="244013" y="259986"/>
                </a:lnTo>
                <a:lnTo>
                  <a:pt x="254997" y="266231"/>
                </a:lnTo>
                <a:lnTo>
                  <a:pt x="265357" y="273866"/>
                </a:lnTo>
                <a:lnTo>
                  <a:pt x="274533" y="283195"/>
                </a:lnTo>
                <a:lnTo>
                  <a:pt x="276081" y="291500"/>
                </a:lnTo>
                <a:lnTo>
                  <a:pt x="274355" y="304077"/>
                </a:lnTo>
                <a:lnTo>
                  <a:pt x="260816" y="344656"/>
                </a:lnTo>
                <a:lnTo>
                  <a:pt x="244208" y="379289"/>
                </a:lnTo>
                <a:lnTo>
                  <a:pt x="228029" y="398904"/>
                </a:lnTo>
                <a:lnTo>
                  <a:pt x="383060" y="398904"/>
                </a:lnTo>
                <a:lnTo>
                  <a:pt x="371885" y="359423"/>
                </a:lnTo>
                <a:lnTo>
                  <a:pt x="355561" y="324131"/>
                </a:lnTo>
                <a:lnTo>
                  <a:pt x="331155" y="289587"/>
                </a:lnTo>
                <a:lnTo>
                  <a:pt x="297860" y="270692"/>
                </a:lnTo>
                <a:lnTo>
                  <a:pt x="284050" y="266205"/>
                </a:lnTo>
                <a:lnTo>
                  <a:pt x="272059" y="260974"/>
                </a:lnTo>
                <a:lnTo>
                  <a:pt x="269599" y="258491"/>
                </a:lnTo>
                <a:close/>
              </a:path>
              <a:path w="389254" h="472439">
                <a:moveTo>
                  <a:pt x="223840" y="260285"/>
                </a:moveTo>
                <a:lnTo>
                  <a:pt x="164568" y="260285"/>
                </a:lnTo>
                <a:lnTo>
                  <a:pt x="181491" y="260990"/>
                </a:lnTo>
                <a:lnTo>
                  <a:pt x="193752" y="261323"/>
                </a:lnTo>
                <a:lnTo>
                  <a:pt x="206551" y="261465"/>
                </a:lnTo>
                <a:lnTo>
                  <a:pt x="220165" y="261173"/>
                </a:lnTo>
                <a:lnTo>
                  <a:pt x="223840" y="260285"/>
                </a:lnTo>
                <a:close/>
              </a:path>
              <a:path w="389254" h="472439">
                <a:moveTo>
                  <a:pt x="281897" y="116649"/>
                </a:moveTo>
                <a:lnTo>
                  <a:pt x="175624" y="116649"/>
                </a:lnTo>
                <a:lnTo>
                  <a:pt x="215263" y="125568"/>
                </a:lnTo>
                <a:lnTo>
                  <a:pt x="226896" y="128048"/>
                </a:lnTo>
                <a:lnTo>
                  <a:pt x="238331" y="130271"/>
                </a:lnTo>
                <a:lnTo>
                  <a:pt x="251150" y="134871"/>
                </a:lnTo>
                <a:lnTo>
                  <a:pt x="259717" y="143199"/>
                </a:lnTo>
                <a:lnTo>
                  <a:pt x="264903" y="155452"/>
                </a:lnTo>
                <a:lnTo>
                  <a:pt x="267574" y="171824"/>
                </a:lnTo>
                <a:lnTo>
                  <a:pt x="266729" y="184278"/>
                </a:lnTo>
                <a:lnTo>
                  <a:pt x="242432" y="227749"/>
                </a:lnTo>
                <a:lnTo>
                  <a:pt x="206491" y="245845"/>
                </a:lnTo>
                <a:lnTo>
                  <a:pt x="194640" y="246710"/>
                </a:lnTo>
                <a:lnTo>
                  <a:pt x="261692" y="246710"/>
                </a:lnTo>
                <a:lnTo>
                  <a:pt x="258917" y="237302"/>
                </a:lnTo>
                <a:lnTo>
                  <a:pt x="266513" y="227725"/>
                </a:lnTo>
                <a:lnTo>
                  <a:pt x="272692" y="217649"/>
                </a:lnTo>
                <a:lnTo>
                  <a:pt x="277483" y="206984"/>
                </a:lnTo>
                <a:lnTo>
                  <a:pt x="280914" y="195641"/>
                </a:lnTo>
                <a:lnTo>
                  <a:pt x="283015" y="183532"/>
                </a:lnTo>
                <a:lnTo>
                  <a:pt x="283737" y="171824"/>
                </a:lnTo>
                <a:lnTo>
                  <a:pt x="283621" y="164871"/>
                </a:lnTo>
                <a:lnTo>
                  <a:pt x="283342" y="156655"/>
                </a:lnTo>
                <a:lnTo>
                  <a:pt x="281626" y="141709"/>
                </a:lnTo>
                <a:lnTo>
                  <a:pt x="281001" y="130271"/>
                </a:lnTo>
                <a:lnTo>
                  <a:pt x="281117" y="126447"/>
                </a:lnTo>
                <a:lnTo>
                  <a:pt x="281897" y="116649"/>
                </a:lnTo>
                <a:close/>
              </a:path>
              <a:path w="389254" h="472439">
                <a:moveTo>
                  <a:pt x="107336" y="0"/>
                </a:moveTo>
                <a:lnTo>
                  <a:pt x="67587" y="30009"/>
                </a:lnTo>
                <a:lnTo>
                  <a:pt x="41076" y="57381"/>
                </a:lnTo>
                <a:lnTo>
                  <a:pt x="25668" y="76610"/>
                </a:lnTo>
                <a:lnTo>
                  <a:pt x="39351" y="80396"/>
                </a:lnTo>
                <a:lnTo>
                  <a:pt x="45639" y="86255"/>
                </a:lnTo>
                <a:lnTo>
                  <a:pt x="46372" y="97053"/>
                </a:lnTo>
                <a:lnTo>
                  <a:pt x="43413" y="115493"/>
                </a:lnTo>
                <a:lnTo>
                  <a:pt x="39466" y="137915"/>
                </a:lnTo>
                <a:lnTo>
                  <a:pt x="36495" y="155640"/>
                </a:lnTo>
                <a:lnTo>
                  <a:pt x="34927" y="165320"/>
                </a:lnTo>
                <a:lnTo>
                  <a:pt x="33402" y="174956"/>
                </a:lnTo>
                <a:lnTo>
                  <a:pt x="31197" y="189459"/>
                </a:lnTo>
                <a:lnTo>
                  <a:pt x="29090" y="203839"/>
                </a:lnTo>
                <a:lnTo>
                  <a:pt x="31904" y="215412"/>
                </a:lnTo>
                <a:lnTo>
                  <a:pt x="40709" y="222035"/>
                </a:lnTo>
                <a:lnTo>
                  <a:pt x="56422" y="224802"/>
                </a:lnTo>
                <a:lnTo>
                  <a:pt x="63229" y="225221"/>
                </a:lnTo>
                <a:lnTo>
                  <a:pt x="70163" y="223837"/>
                </a:lnTo>
                <a:lnTo>
                  <a:pt x="77746" y="218405"/>
                </a:lnTo>
                <a:lnTo>
                  <a:pt x="75238" y="205721"/>
                </a:lnTo>
                <a:lnTo>
                  <a:pt x="71902" y="188567"/>
                </a:lnTo>
                <a:lnTo>
                  <a:pt x="63447" y="141709"/>
                </a:lnTo>
                <a:lnTo>
                  <a:pt x="56614" y="93250"/>
                </a:lnTo>
                <a:lnTo>
                  <a:pt x="55284" y="80632"/>
                </a:lnTo>
                <a:lnTo>
                  <a:pt x="305158" y="80632"/>
                </a:lnTo>
                <a:lnTo>
                  <a:pt x="313318" y="75464"/>
                </a:lnTo>
                <a:lnTo>
                  <a:pt x="322487" y="70039"/>
                </a:lnTo>
                <a:lnTo>
                  <a:pt x="331754" y="63109"/>
                </a:lnTo>
                <a:lnTo>
                  <a:pt x="342012" y="54784"/>
                </a:lnTo>
                <a:lnTo>
                  <a:pt x="354154" y="45171"/>
                </a:lnTo>
                <a:lnTo>
                  <a:pt x="384894" y="21310"/>
                </a:lnTo>
                <a:lnTo>
                  <a:pt x="107336" y="0"/>
                </a:lnTo>
                <a:close/>
              </a:path>
            </a:pathLst>
          </a:custGeom>
          <a:solidFill>
            <a:srgbClr val="5284C4"/>
          </a:solidFill>
        </p:spPr>
        <p:txBody>
          <a:bodyPr wrap="square" lIns="0" tIns="0" rIns="0" bIns="0" rtlCol="0"/>
          <a:lstStyle/>
          <a:p>
            <a:endParaRPr/>
          </a:p>
        </p:txBody>
      </p:sp>
      <p:sp>
        <p:nvSpPr>
          <p:cNvPr id="130" name="object 130"/>
          <p:cNvSpPr txBox="1"/>
          <p:nvPr/>
        </p:nvSpPr>
        <p:spPr>
          <a:xfrm>
            <a:off x="458900" y="6054807"/>
            <a:ext cx="6071870" cy="1212215"/>
          </a:xfrm>
          <a:prstGeom prst="rect">
            <a:avLst/>
          </a:prstGeom>
        </p:spPr>
        <p:txBody>
          <a:bodyPr vert="horz" wrap="square" lIns="0" tIns="0" rIns="0" bIns="0" rtlCol="0">
            <a:spAutoFit/>
          </a:bodyPr>
          <a:lstStyle/>
          <a:p>
            <a:pPr marR="5080" algn="r">
              <a:lnSpc>
                <a:spcPct val="100000"/>
              </a:lnSpc>
            </a:pPr>
            <a:r>
              <a:rPr sz="1200" dirty="0">
                <a:solidFill>
                  <a:srgbClr val="575756"/>
                </a:solidFill>
                <a:latin typeface="Segoe UI"/>
                <a:cs typeface="Segoe UI"/>
              </a:rPr>
              <a:t>Заочное обучение</a:t>
            </a:r>
            <a:endParaRPr sz="1200">
              <a:latin typeface="Segoe UI"/>
              <a:cs typeface="Segoe UI"/>
            </a:endParaRPr>
          </a:p>
          <a:p>
            <a:pPr>
              <a:lnSpc>
                <a:spcPct val="100000"/>
              </a:lnSpc>
              <a:spcBef>
                <a:spcPts val="4"/>
              </a:spcBef>
            </a:pPr>
            <a:endParaRPr sz="1350">
              <a:latin typeface="Times New Roman"/>
              <a:cs typeface="Times New Roman"/>
            </a:endParaRPr>
          </a:p>
          <a:p>
            <a:pPr marR="5080" algn="r">
              <a:lnSpc>
                <a:spcPct val="100000"/>
              </a:lnSpc>
            </a:pPr>
            <a:r>
              <a:rPr sz="1200" dirty="0">
                <a:solidFill>
                  <a:srgbClr val="575756"/>
                </a:solidFill>
                <a:latin typeface="Segoe UI"/>
                <a:cs typeface="Segoe UI"/>
              </a:rPr>
              <a:t>Очно-заочное обучение</a:t>
            </a:r>
            <a:endParaRPr sz="1200">
              <a:latin typeface="Segoe UI"/>
              <a:cs typeface="Segoe UI"/>
            </a:endParaRPr>
          </a:p>
          <a:p>
            <a:pPr>
              <a:lnSpc>
                <a:spcPct val="100000"/>
              </a:lnSpc>
            </a:pPr>
            <a:endParaRPr sz="1200">
              <a:latin typeface="Times New Roman"/>
              <a:cs typeface="Times New Roman"/>
            </a:endParaRPr>
          </a:p>
          <a:p>
            <a:pPr marL="12700">
              <a:lnSpc>
                <a:spcPct val="100000"/>
              </a:lnSpc>
              <a:spcBef>
                <a:spcPts val="900"/>
              </a:spcBef>
            </a:pPr>
            <a:r>
              <a:rPr sz="2400" b="1" spc="-5" dirty="0">
                <a:solidFill>
                  <a:srgbClr val="EB5B25"/>
                </a:solidFill>
                <a:latin typeface="Segoe UI"/>
                <a:cs typeface="Segoe UI"/>
              </a:rPr>
              <a:t>64</a:t>
            </a:r>
            <a:endParaRPr sz="2400">
              <a:latin typeface="Segoe UI"/>
              <a:cs typeface="Segoe UI"/>
            </a:endParaRPr>
          </a:p>
        </p:txBody>
      </p:sp>
      <p:sp>
        <p:nvSpPr>
          <p:cNvPr id="131" name="object 131"/>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132" name="object 132"/>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133" name="object 133"/>
          <p:cNvSpPr txBox="1"/>
          <p:nvPr/>
        </p:nvSpPr>
        <p:spPr>
          <a:xfrm>
            <a:off x="868399" y="637440"/>
            <a:ext cx="5279390" cy="215900"/>
          </a:xfrm>
          <a:prstGeom prst="rect">
            <a:avLst/>
          </a:prstGeom>
        </p:spPr>
        <p:txBody>
          <a:bodyPr vert="horz" wrap="square" lIns="0" tIns="0" rIns="0" bIns="0" rtlCol="0">
            <a:spAutoFit/>
          </a:bodyPr>
          <a:lstStyle/>
          <a:p>
            <a:pPr marL="12700">
              <a:lnSpc>
                <a:spcPct val="100000"/>
              </a:lnSpc>
            </a:pPr>
            <a:r>
              <a:rPr sz="1500" b="1" spc="-25" dirty="0">
                <a:solidFill>
                  <a:srgbClr val="575756"/>
                </a:solidFill>
                <a:latin typeface="Segoe UI"/>
                <a:cs typeface="Segoe UI"/>
              </a:rPr>
              <a:t>С</a:t>
            </a:r>
            <a:r>
              <a:rPr sz="1500" b="1" dirty="0">
                <a:solidFill>
                  <a:srgbClr val="575756"/>
                </a:solidFill>
                <a:latin typeface="Segoe UI"/>
                <a:cs typeface="Segoe UI"/>
              </a:rPr>
              <a:t>трук</a:t>
            </a:r>
            <a:r>
              <a:rPr sz="1500" b="1" spc="20" dirty="0">
                <a:solidFill>
                  <a:srgbClr val="575756"/>
                </a:solidFill>
                <a:latin typeface="Segoe UI"/>
                <a:cs typeface="Segoe UI"/>
              </a:rPr>
              <a:t>т</a:t>
            </a:r>
            <a:r>
              <a:rPr sz="1500" b="1" dirty="0">
                <a:solidFill>
                  <a:srgbClr val="575756"/>
                </a:solidFill>
                <a:latin typeface="Segoe UI"/>
                <a:cs typeface="Segoe UI"/>
              </a:rPr>
              <a:t>у</a:t>
            </a:r>
            <a:r>
              <a:rPr sz="1500" b="1" spc="-15" dirty="0">
                <a:solidFill>
                  <a:srgbClr val="575756"/>
                </a:solidFill>
                <a:latin typeface="Segoe UI"/>
                <a:cs typeface="Segoe UI"/>
              </a:rPr>
              <a:t>р</a:t>
            </a:r>
            <a:r>
              <a:rPr sz="1500" b="1" dirty="0">
                <a:solidFill>
                  <a:srgbClr val="575756"/>
                </a:solidFill>
                <a:latin typeface="Segoe UI"/>
                <a:cs typeface="Segoe UI"/>
              </a:rPr>
              <a:t>а приема в вузы, очная форма, 2020/21 уч. </a:t>
            </a:r>
            <a:r>
              <a:rPr sz="1500" b="1" spc="-20" dirty="0">
                <a:solidFill>
                  <a:srgbClr val="575756"/>
                </a:solidFill>
                <a:latin typeface="Segoe UI"/>
                <a:cs typeface="Segoe UI"/>
              </a:rPr>
              <a:t>г</a:t>
            </a:r>
            <a:r>
              <a:rPr sz="1500" b="1" spc="-15" dirty="0">
                <a:solidFill>
                  <a:srgbClr val="575756"/>
                </a:solidFill>
                <a:latin typeface="Segoe UI"/>
                <a:cs typeface="Segoe UI"/>
              </a:rPr>
              <a:t>о</a:t>
            </a:r>
            <a:r>
              <a:rPr sz="1500" b="1" dirty="0">
                <a:solidFill>
                  <a:srgbClr val="575756"/>
                </a:solidFill>
                <a:latin typeface="Segoe UI"/>
                <a:cs typeface="Segoe UI"/>
              </a:rPr>
              <a:t>д</a:t>
            </a:r>
            <a:endParaRPr sz="1500">
              <a:latin typeface="Segoe UI"/>
              <a:cs typeface="Segoe UI"/>
            </a:endParaRPr>
          </a:p>
        </p:txBody>
      </p:sp>
      <p:sp>
        <p:nvSpPr>
          <p:cNvPr id="134" name="object 134"/>
          <p:cNvSpPr txBox="1"/>
          <p:nvPr/>
        </p:nvSpPr>
        <p:spPr>
          <a:xfrm>
            <a:off x="7109174" y="1429644"/>
            <a:ext cx="139700" cy="478790"/>
          </a:xfrm>
          <a:prstGeom prst="rect">
            <a:avLst/>
          </a:prstGeom>
        </p:spPr>
        <p:txBody>
          <a:bodyPr vert="vert270" wrap="square" lIns="0" tIns="0" rIns="0" bIns="0" rtlCol="0">
            <a:spAutoFit/>
          </a:bodyPr>
          <a:lstStyle/>
          <a:p>
            <a:pPr marL="12700">
              <a:lnSpc>
                <a:spcPct val="100000"/>
              </a:lnSpc>
            </a:pPr>
            <a:r>
              <a:rPr sz="900" b="1" dirty="0">
                <a:solidFill>
                  <a:srgbClr val="575756"/>
                </a:solidFill>
                <a:latin typeface="Segoe UI"/>
                <a:cs typeface="Segoe UI"/>
              </a:rPr>
              <a:t>Б</a:t>
            </a:r>
            <a:r>
              <a:rPr sz="900" b="1" spc="-10" dirty="0">
                <a:solidFill>
                  <a:srgbClr val="575756"/>
                </a:solidFill>
                <a:latin typeface="Segoe UI"/>
                <a:cs typeface="Segoe UI"/>
              </a:rPr>
              <a:t>ю</a:t>
            </a:r>
            <a:r>
              <a:rPr sz="900" b="1" dirty="0">
                <a:solidFill>
                  <a:srgbClr val="575756"/>
                </a:solidFill>
                <a:latin typeface="Segoe UI"/>
                <a:cs typeface="Segoe UI"/>
              </a:rPr>
              <a:t>д</a:t>
            </a:r>
            <a:r>
              <a:rPr sz="900" b="1" spc="-20" dirty="0">
                <a:solidFill>
                  <a:srgbClr val="575756"/>
                </a:solidFill>
                <a:latin typeface="Segoe UI"/>
                <a:cs typeface="Segoe UI"/>
              </a:rPr>
              <a:t>ж</a:t>
            </a:r>
            <a:r>
              <a:rPr sz="900" b="1" dirty="0">
                <a:solidFill>
                  <a:srgbClr val="575756"/>
                </a:solidFill>
                <a:latin typeface="Segoe UI"/>
                <a:cs typeface="Segoe UI"/>
              </a:rPr>
              <a:t>ет</a:t>
            </a:r>
            <a:endParaRPr sz="900">
              <a:latin typeface="Segoe UI"/>
              <a:cs typeface="Segoe UI"/>
            </a:endParaRPr>
          </a:p>
        </p:txBody>
      </p:sp>
      <p:sp>
        <p:nvSpPr>
          <p:cNvPr id="135" name="object 135"/>
          <p:cNvSpPr txBox="1"/>
          <p:nvPr/>
        </p:nvSpPr>
        <p:spPr>
          <a:xfrm>
            <a:off x="7109174" y="2880145"/>
            <a:ext cx="139700" cy="680085"/>
          </a:xfrm>
          <a:prstGeom prst="rect">
            <a:avLst/>
          </a:prstGeom>
        </p:spPr>
        <p:txBody>
          <a:bodyPr vert="vert270" wrap="square" lIns="0" tIns="0" rIns="0" bIns="0" rtlCol="0">
            <a:spAutoFit/>
          </a:bodyPr>
          <a:lstStyle/>
          <a:p>
            <a:pPr marL="12700">
              <a:lnSpc>
                <a:spcPct val="100000"/>
              </a:lnSpc>
            </a:pPr>
            <a:r>
              <a:rPr sz="900" b="1" dirty="0">
                <a:solidFill>
                  <a:srgbClr val="575756"/>
                </a:solidFill>
                <a:latin typeface="Segoe UI"/>
                <a:cs typeface="Segoe UI"/>
              </a:rPr>
              <a:t>Внеб</a:t>
            </a:r>
            <a:r>
              <a:rPr sz="900" b="1" spc="-10" dirty="0">
                <a:solidFill>
                  <a:srgbClr val="575756"/>
                </a:solidFill>
                <a:latin typeface="Segoe UI"/>
                <a:cs typeface="Segoe UI"/>
              </a:rPr>
              <a:t>ю</a:t>
            </a:r>
            <a:r>
              <a:rPr sz="900" b="1" dirty="0">
                <a:solidFill>
                  <a:srgbClr val="575756"/>
                </a:solidFill>
                <a:latin typeface="Segoe UI"/>
                <a:cs typeface="Segoe UI"/>
              </a:rPr>
              <a:t>д</a:t>
            </a:r>
            <a:r>
              <a:rPr sz="900" b="1" spc="-20" dirty="0">
                <a:solidFill>
                  <a:srgbClr val="575756"/>
                </a:solidFill>
                <a:latin typeface="Segoe UI"/>
                <a:cs typeface="Segoe UI"/>
              </a:rPr>
              <a:t>ж</a:t>
            </a:r>
            <a:r>
              <a:rPr sz="900" b="1" dirty="0">
                <a:solidFill>
                  <a:srgbClr val="575756"/>
                </a:solidFill>
                <a:latin typeface="Segoe UI"/>
                <a:cs typeface="Segoe UI"/>
              </a:rPr>
              <a:t>ет</a:t>
            </a:r>
            <a:endParaRPr sz="900">
              <a:latin typeface="Segoe UI"/>
              <a:cs typeface="Segoe UI"/>
            </a:endParaRPr>
          </a:p>
        </p:txBody>
      </p:sp>
      <p:sp>
        <p:nvSpPr>
          <p:cNvPr id="136" name="object 136"/>
          <p:cNvSpPr txBox="1"/>
          <p:nvPr/>
        </p:nvSpPr>
        <p:spPr>
          <a:xfrm>
            <a:off x="7597005" y="2111648"/>
            <a:ext cx="2882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7698</a:t>
            </a:r>
            <a:endParaRPr sz="900">
              <a:latin typeface="Segoe UI"/>
              <a:cs typeface="Segoe UI"/>
            </a:endParaRPr>
          </a:p>
        </p:txBody>
      </p:sp>
      <p:sp>
        <p:nvSpPr>
          <p:cNvPr id="137" name="object 137"/>
          <p:cNvSpPr txBox="1"/>
          <p:nvPr/>
        </p:nvSpPr>
        <p:spPr>
          <a:xfrm>
            <a:off x="8014657" y="2114695"/>
            <a:ext cx="671830" cy="140335"/>
          </a:xfrm>
          <a:prstGeom prst="rect">
            <a:avLst/>
          </a:prstGeom>
        </p:spPr>
        <p:txBody>
          <a:bodyPr vert="horz" wrap="square" lIns="0" tIns="0" rIns="0" bIns="0" rtlCol="0">
            <a:spAutoFit/>
          </a:bodyPr>
          <a:lstStyle/>
          <a:p>
            <a:pPr marL="12700">
              <a:lnSpc>
                <a:spcPct val="100000"/>
              </a:lnSpc>
              <a:tabLst>
                <a:tab pos="461645" algn="l"/>
              </a:tabLst>
            </a:pPr>
            <a:r>
              <a:rPr sz="900" b="1" spc="-5" dirty="0">
                <a:solidFill>
                  <a:srgbClr val="FFFFFF"/>
                </a:solidFill>
                <a:latin typeface="Segoe UI"/>
                <a:cs typeface="Segoe UI"/>
              </a:rPr>
              <a:t>103</a:t>
            </a:r>
            <a:r>
              <a:rPr sz="900" b="1" dirty="0">
                <a:solidFill>
                  <a:srgbClr val="FFFFFF"/>
                </a:solidFill>
                <a:latin typeface="Segoe UI"/>
                <a:cs typeface="Segoe UI"/>
              </a:rPr>
              <a:t>1	251</a:t>
            </a:r>
            <a:endParaRPr sz="900">
              <a:latin typeface="Segoe UI"/>
              <a:cs typeface="Segoe UI"/>
            </a:endParaRPr>
          </a:p>
        </p:txBody>
      </p:sp>
      <p:sp>
        <p:nvSpPr>
          <p:cNvPr id="138" name="object 138"/>
          <p:cNvSpPr txBox="1"/>
          <p:nvPr/>
        </p:nvSpPr>
        <p:spPr>
          <a:xfrm>
            <a:off x="9008236" y="2116155"/>
            <a:ext cx="288290" cy="139700"/>
          </a:xfrm>
          <a:prstGeom prst="rect">
            <a:avLst/>
          </a:prstGeom>
        </p:spPr>
        <p:txBody>
          <a:bodyPr vert="horz" wrap="square" lIns="0" tIns="0" rIns="0" bIns="0" rtlCol="0">
            <a:spAutoFit/>
          </a:bodyPr>
          <a:lstStyle/>
          <a:p>
            <a:pPr marL="12700">
              <a:lnSpc>
                <a:spcPct val="100000"/>
              </a:lnSpc>
            </a:pPr>
            <a:r>
              <a:rPr sz="900" b="1" spc="-5" dirty="0">
                <a:solidFill>
                  <a:srgbClr val="FFFFFF"/>
                </a:solidFill>
                <a:latin typeface="Segoe UI"/>
                <a:cs typeface="Segoe UI"/>
              </a:rPr>
              <a:t>8173</a:t>
            </a:r>
            <a:endParaRPr sz="900">
              <a:latin typeface="Segoe UI"/>
              <a:cs typeface="Segoe UI"/>
            </a:endParaRPr>
          </a:p>
        </p:txBody>
      </p:sp>
      <p:sp>
        <p:nvSpPr>
          <p:cNvPr id="139" name="object 139"/>
          <p:cNvSpPr txBox="1"/>
          <p:nvPr/>
        </p:nvSpPr>
        <p:spPr>
          <a:xfrm>
            <a:off x="9401085" y="2115962"/>
            <a:ext cx="661670" cy="140335"/>
          </a:xfrm>
          <a:prstGeom prst="rect">
            <a:avLst/>
          </a:prstGeom>
        </p:spPr>
        <p:txBody>
          <a:bodyPr vert="horz" wrap="square" lIns="0" tIns="0" rIns="0" bIns="0" rtlCol="0">
            <a:spAutoFit/>
          </a:bodyPr>
          <a:lstStyle/>
          <a:p>
            <a:pPr marL="12700">
              <a:lnSpc>
                <a:spcPct val="100000"/>
              </a:lnSpc>
              <a:tabLst>
                <a:tab pos="450850" algn="l"/>
              </a:tabLst>
            </a:pPr>
            <a:r>
              <a:rPr sz="900" b="1" spc="-5" dirty="0">
                <a:solidFill>
                  <a:srgbClr val="FFFFFF"/>
                </a:solidFill>
                <a:latin typeface="Segoe UI"/>
                <a:cs typeface="Segoe UI"/>
              </a:rPr>
              <a:t>113</a:t>
            </a:r>
            <a:r>
              <a:rPr sz="900" b="1" dirty="0">
                <a:solidFill>
                  <a:srgbClr val="FFFFFF"/>
                </a:solidFill>
                <a:latin typeface="Segoe UI"/>
                <a:cs typeface="Segoe UI"/>
              </a:rPr>
              <a:t>0	251</a:t>
            </a:r>
            <a:endParaRPr sz="900">
              <a:latin typeface="Segoe UI"/>
              <a:cs typeface="Segoe UI"/>
            </a:endParaRPr>
          </a:p>
        </p:txBody>
      </p:sp>
      <p:sp>
        <p:nvSpPr>
          <p:cNvPr id="142" name="object 142"/>
          <p:cNvSpPr txBox="1"/>
          <p:nvPr/>
        </p:nvSpPr>
        <p:spPr>
          <a:xfrm>
            <a:off x="6973972" y="853277"/>
            <a:ext cx="2769870" cy="40005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из </a:t>
            </a:r>
            <a:r>
              <a:rPr sz="1500" b="1" spc="-20" dirty="0">
                <a:solidFill>
                  <a:srgbClr val="575756"/>
                </a:solidFill>
                <a:latin typeface="Segoe UI"/>
                <a:cs typeface="Segoe UI"/>
              </a:rPr>
              <a:t>г</a:t>
            </a:r>
            <a:r>
              <a:rPr sz="1500" b="1" dirty="0">
                <a:solidFill>
                  <a:srgbClr val="575756"/>
                </a:solidFill>
                <a:latin typeface="Segoe UI"/>
                <a:cs typeface="Segoe UI"/>
              </a:rPr>
              <a:t>ос</a:t>
            </a:r>
            <a:r>
              <a:rPr sz="1500" b="1" spc="-65" dirty="0">
                <a:solidFill>
                  <a:srgbClr val="575756"/>
                </a:solidFill>
                <a:latin typeface="Segoe UI"/>
                <a:cs typeface="Segoe UI"/>
              </a:rPr>
              <a:t>у</a:t>
            </a:r>
            <a:r>
              <a:rPr sz="1500" b="1" dirty="0">
                <a:solidFill>
                  <a:srgbClr val="575756"/>
                </a:solidFill>
                <a:latin typeface="Segoe UI"/>
                <a:cs typeface="Segoe UI"/>
              </a:rPr>
              <a:t>дарственных вузов</a:t>
            </a:r>
            <a:endParaRPr sz="1500">
              <a:latin typeface="Segoe UI"/>
              <a:cs typeface="Segoe UI"/>
            </a:endParaRPr>
          </a:p>
          <a:p>
            <a:pPr marL="1003300">
              <a:lnSpc>
                <a:spcPct val="100000"/>
              </a:lnSpc>
              <a:spcBef>
                <a:spcPts val="5"/>
              </a:spcBef>
              <a:tabLst>
                <a:tab pos="2406015" algn="l"/>
              </a:tabLst>
            </a:pPr>
            <a:r>
              <a:rPr sz="1200" b="1" spc="-5" dirty="0">
                <a:solidFill>
                  <a:srgbClr val="575756"/>
                </a:solidFill>
                <a:latin typeface="Segoe UI"/>
                <a:cs typeface="Segoe UI"/>
              </a:rPr>
              <a:t>201</a:t>
            </a:r>
            <a:r>
              <a:rPr sz="1200" b="1" dirty="0">
                <a:solidFill>
                  <a:srgbClr val="575756"/>
                </a:solidFill>
                <a:latin typeface="Segoe UI"/>
                <a:cs typeface="Segoe UI"/>
              </a:rPr>
              <a:t>7	</a:t>
            </a:r>
            <a:r>
              <a:rPr sz="1800" b="1" spc="-7" baseline="2314" dirty="0">
                <a:solidFill>
                  <a:srgbClr val="575756"/>
                </a:solidFill>
                <a:latin typeface="Segoe UI"/>
                <a:cs typeface="Segoe UI"/>
              </a:rPr>
              <a:t>2018</a:t>
            </a:r>
            <a:endParaRPr sz="1800" baseline="2314">
              <a:latin typeface="Segoe UI"/>
              <a:cs typeface="Segoe UI"/>
            </a:endParaRPr>
          </a:p>
        </p:txBody>
      </p:sp>
      <p:sp>
        <p:nvSpPr>
          <p:cNvPr id="143" name="object 143"/>
          <p:cNvSpPr txBox="1"/>
          <p:nvPr/>
        </p:nvSpPr>
        <p:spPr>
          <a:xfrm>
            <a:off x="8172012" y="2525522"/>
            <a:ext cx="586105"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20 091</a:t>
            </a:r>
            <a:endParaRPr sz="1400">
              <a:latin typeface="Segoe UI"/>
              <a:cs typeface="Segoe UI"/>
            </a:endParaRPr>
          </a:p>
        </p:txBody>
      </p:sp>
      <p:sp>
        <p:nvSpPr>
          <p:cNvPr id="144" name="object 144"/>
          <p:cNvSpPr txBox="1"/>
          <p:nvPr/>
        </p:nvSpPr>
        <p:spPr>
          <a:xfrm>
            <a:off x="9468353" y="2525522"/>
            <a:ext cx="586105"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20 438</a:t>
            </a:r>
            <a:endParaRPr sz="1400">
              <a:latin typeface="Segoe UI"/>
              <a:cs typeface="Segoe UI"/>
            </a:endParaRPr>
          </a:p>
        </p:txBody>
      </p:sp>
      <p:sp>
        <p:nvSpPr>
          <p:cNvPr id="145" name="object 145"/>
          <p:cNvSpPr txBox="1"/>
          <p:nvPr/>
        </p:nvSpPr>
        <p:spPr>
          <a:xfrm>
            <a:off x="7017250" y="2550580"/>
            <a:ext cx="432434"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Все</a:t>
            </a:r>
            <a:r>
              <a:rPr sz="1200" b="1" spc="-20" dirty="0">
                <a:solidFill>
                  <a:srgbClr val="575756"/>
                </a:solidFill>
                <a:latin typeface="Segoe UI"/>
                <a:cs typeface="Segoe UI"/>
              </a:rPr>
              <a:t>г</a:t>
            </a:r>
            <a:r>
              <a:rPr sz="1200" b="1" dirty="0">
                <a:solidFill>
                  <a:srgbClr val="575756"/>
                </a:solidFill>
                <a:latin typeface="Segoe UI"/>
                <a:cs typeface="Segoe UI"/>
              </a:rPr>
              <a:t>о</a:t>
            </a:r>
            <a:endParaRPr sz="1200">
              <a:latin typeface="Segoe UI"/>
              <a:cs typeface="Segoe UI"/>
            </a:endParaRPr>
          </a:p>
        </p:txBody>
      </p:sp>
      <p:sp>
        <p:nvSpPr>
          <p:cNvPr id="146" name="object 146"/>
          <p:cNvSpPr txBox="1"/>
          <p:nvPr/>
        </p:nvSpPr>
        <p:spPr>
          <a:xfrm>
            <a:off x="6973972" y="637440"/>
            <a:ext cx="2065655" cy="21590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Вып</a:t>
            </a:r>
            <a:r>
              <a:rPr sz="1500" b="1" spc="-10" dirty="0">
                <a:solidFill>
                  <a:srgbClr val="575756"/>
                </a:solidFill>
                <a:latin typeface="Segoe UI"/>
                <a:cs typeface="Segoe UI"/>
              </a:rPr>
              <a:t>у</a:t>
            </a:r>
            <a:r>
              <a:rPr sz="1500" b="1" dirty="0">
                <a:solidFill>
                  <a:srgbClr val="575756"/>
                </a:solidFill>
                <a:latin typeface="Segoe UI"/>
                <a:cs typeface="Segoe UI"/>
              </a:rPr>
              <a:t>ск специалис</a:t>
            </a:r>
            <a:r>
              <a:rPr sz="1500" b="1" spc="-25" dirty="0">
                <a:solidFill>
                  <a:srgbClr val="575756"/>
                </a:solidFill>
                <a:latin typeface="Segoe UI"/>
                <a:cs typeface="Segoe UI"/>
              </a:rPr>
              <a:t>т</a:t>
            </a:r>
            <a:r>
              <a:rPr sz="1500" b="1" dirty="0">
                <a:solidFill>
                  <a:srgbClr val="575756"/>
                </a:solidFill>
                <a:latin typeface="Segoe UI"/>
                <a:cs typeface="Segoe UI"/>
              </a:rPr>
              <a:t>ов</a:t>
            </a:r>
            <a:endParaRPr sz="1500">
              <a:latin typeface="Segoe UI"/>
              <a:cs typeface="Segoe UI"/>
            </a:endParaRPr>
          </a:p>
        </p:txBody>
      </p:sp>
      <p:sp>
        <p:nvSpPr>
          <p:cNvPr id="147" name="object 147"/>
          <p:cNvSpPr txBox="1"/>
          <p:nvPr/>
        </p:nvSpPr>
        <p:spPr>
          <a:xfrm>
            <a:off x="7608429" y="5074422"/>
            <a:ext cx="2882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8075</a:t>
            </a:r>
            <a:endParaRPr sz="900">
              <a:latin typeface="Segoe UI"/>
              <a:cs typeface="Segoe UI"/>
            </a:endParaRPr>
          </a:p>
        </p:txBody>
      </p:sp>
      <p:sp>
        <p:nvSpPr>
          <p:cNvPr id="148" name="object 148"/>
          <p:cNvSpPr txBox="1"/>
          <p:nvPr/>
        </p:nvSpPr>
        <p:spPr>
          <a:xfrm>
            <a:off x="8022080" y="5074422"/>
            <a:ext cx="747395" cy="497205"/>
          </a:xfrm>
          <a:prstGeom prst="rect">
            <a:avLst/>
          </a:prstGeom>
        </p:spPr>
        <p:txBody>
          <a:bodyPr vert="horz" wrap="square" lIns="0" tIns="0" rIns="0" bIns="0" rtlCol="0">
            <a:spAutoFit/>
          </a:bodyPr>
          <a:lstStyle/>
          <a:p>
            <a:pPr marL="12700">
              <a:lnSpc>
                <a:spcPct val="100000"/>
              </a:lnSpc>
              <a:tabLst>
                <a:tab pos="434340" algn="l"/>
              </a:tabLst>
            </a:pPr>
            <a:r>
              <a:rPr sz="1350" b="1" baseline="3086" dirty="0">
                <a:solidFill>
                  <a:srgbClr val="FFFFFF"/>
                </a:solidFill>
                <a:latin typeface="Segoe UI"/>
                <a:cs typeface="Segoe UI"/>
              </a:rPr>
              <a:t>1319	</a:t>
            </a:r>
            <a:r>
              <a:rPr sz="900" b="1" dirty="0">
                <a:solidFill>
                  <a:srgbClr val="FFFFFF"/>
                </a:solidFill>
                <a:latin typeface="Segoe UI"/>
                <a:cs typeface="Segoe UI"/>
              </a:rPr>
              <a:t>209</a:t>
            </a:r>
            <a:endParaRPr sz="900">
              <a:latin typeface="Segoe UI"/>
              <a:cs typeface="Segoe UI"/>
            </a:endParaRPr>
          </a:p>
          <a:p>
            <a:pPr>
              <a:lnSpc>
                <a:spcPct val="100000"/>
              </a:lnSpc>
              <a:spcBef>
                <a:spcPts val="30"/>
              </a:spcBef>
            </a:pPr>
            <a:endParaRPr sz="900">
              <a:latin typeface="Times New Roman"/>
              <a:cs typeface="Times New Roman"/>
            </a:endParaRPr>
          </a:p>
          <a:p>
            <a:pPr marL="173990">
              <a:lnSpc>
                <a:spcPct val="100000"/>
              </a:lnSpc>
            </a:pPr>
            <a:r>
              <a:rPr sz="1400" b="1" dirty="0">
                <a:solidFill>
                  <a:srgbClr val="575756"/>
                </a:solidFill>
                <a:latin typeface="Segoe UI"/>
                <a:cs typeface="Segoe UI"/>
              </a:rPr>
              <a:t>20 607</a:t>
            </a:r>
            <a:endParaRPr sz="1400">
              <a:latin typeface="Segoe UI"/>
              <a:cs typeface="Segoe UI"/>
            </a:endParaRPr>
          </a:p>
        </p:txBody>
      </p:sp>
      <p:sp>
        <p:nvSpPr>
          <p:cNvPr id="149" name="object 149"/>
          <p:cNvSpPr txBox="1"/>
          <p:nvPr/>
        </p:nvSpPr>
        <p:spPr>
          <a:xfrm>
            <a:off x="8969485" y="5078039"/>
            <a:ext cx="288290" cy="139700"/>
          </a:xfrm>
          <a:prstGeom prst="rect">
            <a:avLst/>
          </a:prstGeom>
        </p:spPr>
        <p:txBody>
          <a:bodyPr vert="horz" wrap="square" lIns="0" tIns="0" rIns="0" bIns="0" rtlCol="0">
            <a:spAutoFit/>
          </a:bodyPr>
          <a:lstStyle/>
          <a:p>
            <a:pPr marL="12700">
              <a:lnSpc>
                <a:spcPct val="100000"/>
              </a:lnSpc>
            </a:pPr>
            <a:r>
              <a:rPr sz="900" b="1" spc="-5" dirty="0">
                <a:solidFill>
                  <a:srgbClr val="FFFFFF"/>
                </a:solidFill>
                <a:latin typeface="Segoe UI"/>
                <a:cs typeface="Segoe UI"/>
              </a:rPr>
              <a:t>7872</a:t>
            </a:r>
            <a:endParaRPr sz="900">
              <a:latin typeface="Segoe UI"/>
              <a:cs typeface="Segoe UI"/>
            </a:endParaRPr>
          </a:p>
        </p:txBody>
      </p:sp>
      <p:sp>
        <p:nvSpPr>
          <p:cNvPr id="152" name="object 152"/>
          <p:cNvSpPr txBox="1"/>
          <p:nvPr/>
        </p:nvSpPr>
        <p:spPr>
          <a:xfrm>
            <a:off x="9390133" y="5078594"/>
            <a:ext cx="676910" cy="508000"/>
          </a:xfrm>
          <a:prstGeom prst="rect">
            <a:avLst/>
          </a:prstGeom>
        </p:spPr>
        <p:txBody>
          <a:bodyPr vert="horz" wrap="square" lIns="0" tIns="0" rIns="0" bIns="0" rtlCol="0">
            <a:spAutoFit/>
          </a:bodyPr>
          <a:lstStyle/>
          <a:p>
            <a:pPr marR="23495" algn="ctr">
              <a:lnSpc>
                <a:spcPct val="100000"/>
              </a:lnSpc>
              <a:tabLst>
                <a:tab pos="422275" algn="l"/>
              </a:tabLst>
            </a:pPr>
            <a:r>
              <a:rPr sz="1350" b="1" baseline="6172" dirty="0">
                <a:solidFill>
                  <a:srgbClr val="FFFFFF"/>
                </a:solidFill>
                <a:latin typeface="Segoe UI"/>
                <a:cs typeface="Segoe UI"/>
              </a:rPr>
              <a:t>1355	</a:t>
            </a:r>
            <a:r>
              <a:rPr sz="900" b="1" spc="-5" dirty="0">
                <a:solidFill>
                  <a:srgbClr val="FFFFFF"/>
                </a:solidFill>
                <a:latin typeface="Segoe UI"/>
                <a:cs typeface="Segoe UI"/>
              </a:rPr>
              <a:t>188</a:t>
            </a:r>
            <a:endParaRPr sz="900">
              <a:latin typeface="Segoe UI"/>
              <a:cs typeface="Segoe UI"/>
            </a:endParaRPr>
          </a:p>
          <a:p>
            <a:pPr>
              <a:lnSpc>
                <a:spcPct val="100000"/>
              </a:lnSpc>
              <a:spcBef>
                <a:spcPts val="43"/>
              </a:spcBef>
            </a:pPr>
            <a:endParaRPr sz="950">
              <a:latin typeface="Times New Roman"/>
              <a:cs typeface="Times New Roman"/>
            </a:endParaRPr>
          </a:p>
          <a:p>
            <a:pPr marL="90805" algn="ctr">
              <a:lnSpc>
                <a:spcPct val="100000"/>
              </a:lnSpc>
            </a:pPr>
            <a:r>
              <a:rPr sz="1400" b="1" dirty="0">
                <a:solidFill>
                  <a:srgbClr val="575756"/>
                </a:solidFill>
                <a:latin typeface="Segoe UI"/>
                <a:cs typeface="Segoe UI"/>
              </a:rPr>
              <a:t>19 319</a:t>
            </a:r>
            <a:endParaRPr sz="1400">
              <a:latin typeface="Segoe UI"/>
              <a:cs typeface="Segoe UI"/>
            </a:endParaRPr>
          </a:p>
        </p:txBody>
      </p:sp>
      <p:sp>
        <p:nvSpPr>
          <p:cNvPr id="153" name="object 153"/>
          <p:cNvSpPr txBox="1"/>
          <p:nvPr/>
        </p:nvSpPr>
        <p:spPr>
          <a:xfrm>
            <a:off x="9351894" y="3997376"/>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2020</a:t>
            </a:r>
            <a:endParaRPr sz="1200">
              <a:latin typeface="Segoe UI"/>
              <a:cs typeface="Segoe UI"/>
            </a:endParaRPr>
          </a:p>
        </p:txBody>
      </p:sp>
      <p:sp>
        <p:nvSpPr>
          <p:cNvPr id="154" name="object 154"/>
          <p:cNvSpPr txBox="1"/>
          <p:nvPr/>
        </p:nvSpPr>
        <p:spPr>
          <a:xfrm>
            <a:off x="7935183" y="3988384"/>
            <a:ext cx="37592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2019</a:t>
            </a:r>
            <a:endParaRPr sz="1200">
              <a:latin typeface="Segoe UI"/>
              <a:cs typeface="Segoe UI"/>
            </a:endParaRPr>
          </a:p>
        </p:txBody>
      </p:sp>
      <p:sp>
        <p:nvSpPr>
          <p:cNvPr id="155" name="object 155"/>
          <p:cNvSpPr txBox="1"/>
          <p:nvPr/>
        </p:nvSpPr>
        <p:spPr>
          <a:xfrm>
            <a:off x="7109174" y="4384913"/>
            <a:ext cx="139700" cy="478790"/>
          </a:xfrm>
          <a:prstGeom prst="rect">
            <a:avLst/>
          </a:prstGeom>
        </p:spPr>
        <p:txBody>
          <a:bodyPr vert="vert270" wrap="square" lIns="0" tIns="0" rIns="0" bIns="0" rtlCol="0">
            <a:spAutoFit/>
          </a:bodyPr>
          <a:lstStyle/>
          <a:p>
            <a:pPr marL="12700">
              <a:lnSpc>
                <a:spcPct val="100000"/>
              </a:lnSpc>
            </a:pPr>
            <a:r>
              <a:rPr sz="900" b="1" dirty="0">
                <a:solidFill>
                  <a:srgbClr val="575756"/>
                </a:solidFill>
                <a:latin typeface="Segoe UI"/>
                <a:cs typeface="Segoe UI"/>
              </a:rPr>
              <a:t>Б</a:t>
            </a:r>
            <a:r>
              <a:rPr sz="900" b="1" spc="-10" dirty="0">
                <a:solidFill>
                  <a:srgbClr val="575756"/>
                </a:solidFill>
                <a:latin typeface="Segoe UI"/>
                <a:cs typeface="Segoe UI"/>
              </a:rPr>
              <a:t>ю</a:t>
            </a:r>
            <a:r>
              <a:rPr sz="900" b="1" dirty="0">
                <a:solidFill>
                  <a:srgbClr val="575756"/>
                </a:solidFill>
                <a:latin typeface="Segoe UI"/>
                <a:cs typeface="Segoe UI"/>
              </a:rPr>
              <a:t>д</a:t>
            </a:r>
            <a:r>
              <a:rPr sz="900" b="1" spc="-20" dirty="0">
                <a:solidFill>
                  <a:srgbClr val="575756"/>
                </a:solidFill>
                <a:latin typeface="Segoe UI"/>
                <a:cs typeface="Segoe UI"/>
              </a:rPr>
              <a:t>ж</a:t>
            </a:r>
            <a:r>
              <a:rPr sz="900" b="1" dirty="0">
                <a:solidFill>
                  <a:srgbClr val="575756"/>
                </a:solidFill>
                <a:latin typeface="Segoe UI"/>
                <a:cs typeface="Segoe UI"/>
              </a:rPr>
              <a:t>ет</a:t>
            </a:r>
            <a:endParaRPr sz="900">
              <a:latin typeface="Segoe UI"/>
              <a:cs typeface="Segoe UI"/>
            </a:endParaRPr>
          </a:p>
        </p:txBody>
      </p:sp>
      <p:sp>
        <p:nvSpPr>
          <p:cNvPr id="156" name="object 156"/>
          <p:cNvSpPr txBox="1"/>
          <p:nvPr/>
        </p:nvSpPr>
        <p:spPr>
          <a:xfrm>
            <a:off x="7097917" y="5734870"/>
            <a:ext cx="139700" cy="680085"/>
          </a:xfrm>
          <a:prstGeom prst="rect">
            <a:avLst/>
          </a:prstGeom>
        </p:spPr>
        <p:txBody>
          <a:bodyPr vert="vert270" wrap="square" lIns="0" tIns="0" rIns="0" bIns="0" rtlCol="0">
            <a:spAutoFit/>
          </a:bodyPr>
          <a:lstStyle/>
          <a:p>
            <a:pPr marL="12700">
              <a:lnSpc>
                <a:spcPct val="100000"/>
              </a:lnSpc>
            </a:pPr>
            <a:r>
              <a:rPr sz="900" b="1" dirty="0">
                <a:solidFill>
                  <a:srgbClr val="575756"/>
                </a:solidFill>
                <a:latin typeface="Segoe UI"/>
                <a:cs typeface="Segoe UI"/>
              </a:rPr>
              <a:t>Внеб</a:t>
            </a:r>
            <a:r>
              <a:rPr sz="900" b="1" spc="-10" dirty="0">
                <a:solidFill>
                  <a:srgbClr val="575756"/>
                </a:solidFill>
                <a:latin typeface="Segoe UI"/>
                <a:cs typeface="Segoe UI"/>
              </a:rPr>
              <a:t>ю</a:t>
            </a:r>
            <a:r>
              <a:rPr sz="900" b="1" dirty="0">
                <a:solidFill>
                  <a:srgbClr val="575756"/>
                </a:solidFill>
                <a:latin typeface="Segoe UI"/>
                <a:cs typeface="Segoe UI"/>
              </a:rPr>
              <a:t>д</a:t>
            </a:r>
            <a:r>
              <a:rPr sz="900" b="1" spc="-20" dirty="0">
                <a:solidFill>
                  <a:srgbClr val="575756"/>
                </a:solidFill>
                <a:latin typeface="Segoe UI"/>
                <a:cs typeface="Segoe UI"/>
              </a:rPr>
              <a:t>ж</a:t>
            </a:r>
            <a:r>
              <a:rPr sz="900" b="1" dirty="0">
                <a:solidFill>
                  <a:srgbClr val="575756"/>
                </a:solidFill>
                <a:latin typeface="Segoe UI"/>
                <a:cs typeface="Segoe UI"/>
              </a:rPr>
              <a:t>ет</a:t>
            </a:r>
            <a:endParaRPr sz="900">
              <a:latin typeface="Segoe UI"/>
              <a:cs typeface="Segoe UI"/>
            </a:endParaRPr>
          </a:p>
        </p:txBody>
      </p:sp>
      <p:sp>
        <p:nvSpPr>
          <p:cNvPr id="157" name="object 157"/>
          <p:cNvSpPr txBox="1"/>
          <p:nvPr/>
        </p:nvSpPr>
        <p:spPr>
          <a:xfrm>
            <a:off x="859398" y="1519291"/>
            <a:ext cx="151511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Искусство и культура</a:t>
            </a:r>
            <a:endParaRPr sz="1200">
              <a:latin typeface="Segoe UI"/>
              <a:cs typeface="Segoe UI"/>
            </a:endParaRPr>
          </a:p>
        </p:txBody>
      </p:sp>
      <p:sp>
        <p:nvSpPr>
          <p:cNvPr id="158" name="object 158"/>
          <p:cNvSpPr txBox="1"/>
          <p:nvPr/>
        </p:nvSpPr>
        <p:spPr>
          <a:xfrm>
            <a:off x="859398" y="1923760"/>
            <a:ext cx="1259205" cy="482600"/>
          </a:xfrm>
          <a:prstGeom prst="rect">
            <a:avLst/>
          </a:prstGeom>
        </p:spPr>
        <p:txBody>
          <a:bodyPr vert="horz" wrap="square" lIns="0" tIns="0" rIns="0" bIns="0" rtlCol="0">
            <a:spAutoFit/>
          </a:bodyPr>
          <a:lstStyle/>
          <a:p>
            <a:pPr marL="12700">
              <a:lnSpc>
                <a:spcPts val="1320"/>
              </a:lnSpc>
            </a:pPr>
            <a:r>
              <a:rPr sz="1200" dirty="0">
                <a:solidFill>
                  <a:srgbClr val="575756"/>
                </a:solidFill>
                <a:latin typeface="Segoe UI"/>
                <a:cs typeface="Segoe UI"/>
              </a:rPr>
              <a:t>Образование</a:t>
            </a:r>
            <a:endParaRPr sz="1200">
              <a:latin typeface="Segoe UI"/>
              <a:cs typeface="Segoe UI"/>
            </a:endParaRPr>
          </a:p>
          <a:p>
            <a:pPr marL="12700" marR="5080">
              <a:lnSpc>
                <a:spcPts val="1200"/>
              </a:lnSpc>
              <a:spcBef>
                <a:spcPts val="120"/>
              </a:spcBef>
            </a:pPr>
            <a:r>
              <a:rPr sz="1200" dirty="0">
                <a:solidFill>
                  <a:srgbClr val="575756"/>
                </a:solidFill>
                <a:latin typeface="Segoe UI"/>
                <a:cs typeface="Segoe UI"/>
              </a:rPr>
              <a:t>и педагогические науки</a:t>
            </a:r>
            <a:endParaRPr sz="1200">
              <a:latin typeface="Segoe UI"/>
              <a:cs typeface="Segoe UI"/>
            </a:endParaRPr>
          </a:p>
        </p:txBody>
      </p:sp>
      <p:sp>
        <p:nvSpPr>
          <p:cNvPr id="159" name="object 159"/>
          <p:cNvSpPr txBox="1"/>
          <p:nvPr/>
        </p:nvSpPr>
        <p:spPr>
          <a:xfrm>
            <a:off x="859398" y="2626629"/>
            <a:ext cx="1470025" cy="482600"/>
          </a:xfrm>
          <a:prstGeom prst="rect">
            <a:avLst/>
          </a:prstGeom>
        </p:spPr>
        <p:txBody>
          <a:bodyPr vert="horz" wrap="square" lIns="0" tIns="0" rIns="0" bIns="0" rtlCol="0">
            <a:spAutoFit/>
          </a:bodyPr>
          <a:lstStyle/>
          <a:p>
            <a:pPr marL="12700" marR="132080">
              <a:lnSpc>
                <a:spcPts val="1200"/>
              </a:lnSpc>
            </a:pPr>
            <a:r>
              <a:rPr sz="1200" dirty="0">
                <a:solidFill>
                  <a:srgbClr val="575756"/>
                </a:solidFill>
                <a:latin typeface="Segoe UI"/>
                <a:cs typeface="Segoe UI"/>
              </a:rPr>
              <a:t>Инженерное дело, технологии</a:t>
            </a:r>
            <a:endParaRPr sz="1200">
              <a:latin typeface="Segoe UI"/>
              <a:cs typeface="Segoe UI"/>
            </a:endParaRPr>
          </a:p>
          <a:p>
            <a:pPr marL="12700">
              <a:lnSpc>
                <a:spcPts val="1200"/>
              </a:lnSpc>
            </a:pPr>
            <a:r>
              <a:rPr sz="1200" dirty="0">
                <a:solidFill>
                  <a:srgbClr val="575756"/>
                </a:solidFill>
                <a:latin typeface="Segoe UI"/>
                <a:cs typeface="Segoe UI"/>
              </a:rPr>
              <a:t>и технические науки</a:t>
            </a:r>
            <a:endParaRPr sz="1200">
              <a:latin typeface="Segoe UI"/>
              <a:cs typeface="Segoe UI"/>
            </a:endParaRPr>
          </a:p>
        </p:txBody>
      </p:sp>
      <p:sp>
        <p:nvSpPr>
          <p:cNvPr id="160" name="object 160"/>
          <p:cNvSpPr txBox="1"/>
          <p:nvPr/>
        </p:nvSpPr>
        <p:spPr>
          <a:xfrm>
            <a:off x="859398" y="3335899"/>
            <a:ext cx="1542415" cy="330200"/>
          </a:xfrm>
          <a:prstGeom prst="rect">
            <a:avLst/>
          </a:prstGeom>
        </p:spPr>
        <p:txBody>
          <a:bodyPr vert="horz" wrap="square" lIns="0" tIns="0" rIns="0" bIns="0" rtlCol="0">
            <a:spAutoFit/>
          </a:bodyPr>
          <a:lstStyle/>
          <a:p>
            <a:pPr marL="12700">
              <a:lnSpc>
                <a:spcPts val="1320"/>
              </a:lnSpc>
            </a:pPr>
            <a:r>
              <a:rPr sz="1200" dirty="0">
                <a:solidFill>
                  <a:srgbClr val="575756"/>
                </a:solidFill>
                <a:latin typeface="Segoe UI"/>
                <a:cs typeface="Segoe UI"/>
              </a:rPr>
              <a:t>Здравоохранение</a:t>
            </a:r>
            <a:endParaRPr sz="1200">
              <a:latin typeface="Segoe UI"/>
              <a:cs typeface="Segoe UI"/>
            </a:endParaRPr>
          </a:p>
          <a:p>
            <a:pPr marL="12700">
              <a:lnSpc>
                <a:spcPts val="1320"/>
              </a:lnSpc>
            </a:pPr>
            <a:r>
              <a:rPr sz="1200" dirty="0">
                <a:solidFill>
                  <a:srgbClr val="575756"/>
                </a:solidFill>
                <a:latin typeface="Segoe UI"/>
                <a:cs typeface="Segoe UI"/>
              </a:rPr>
              <a:t>и медицинские науки</a:t>
            </a:r>
            <a:endParaRPr sz="1200">
              <a:latin typeface="Segoe UI"/>
              <a:cs typeface="Segoe UI"/>
            </a:endParaRPr>
          </a:p>
        </p:txBody>
      </p:sp>
      <p:sp>
        <p:nvSpPr>
          <p:cNvPr id="161" name="object 161"/>
          <p:cNvSpPr txBox="1"/>
          <p:nvPr/>
        </p:nvSpPr>
        <p:spPr>
          <a:xfrm>
            <a:off x="859398" y="3892768"/>
            <a:ext cx="1615440" cy="482600"/>
          </a:xfrm>
          <a:prstGeom prst="rect">
            <a:avLst/>
          </a:prstGeom>
        </p:spPr>
        <p:txBody>
          <a:bodyPr vert="horz" wrap="square" lIns="0" tIns="0" rIns="0" bIns="0" rtlCol="0">
            <a:spAutoFit/>
          </a:bodyPr>
          <a:lstStyle/>
          <a:p>
            <a:pPr marL="12700">
              <a:lnSpc>
                <a:spcPts val="1320"/>
              </a:lnSpc>
            </a:pPr>
            <a:r>
              <a:rPr sz="1200" dirty="0">
                <a:solidFill>
                  <a:srgbClr val="575756"/>
                </a:solidFill>
                <a:latin typeface="Segoe UI"/>
                <a:cs typeface="Segoe UI"/>
              </a:rPr>
              <a:t>Сельское хозяйство</a:t>
            </a:r>
            <a:endParaRPr sz="1200">
              <a:latin typeface="Segoe UI"/>
              <a:cs typeface="Segoe UI"/>
            </a:endParaRPr>
          </a:p>
          <a:p>
            <a:pPr marL="12700" marR="5080" indent="-635">
              <a:lnSpc>
                <a:spcPts val="1200"/>
              </a:lnSpc>
              <a:spcBef>
                <a:spcPts val="114"/>
              </a:spcBef>
            </a:pPr>
            <a:r>
              <a:rPr sz="1200" spc="-25" dirty="0">
                <a:solidFill>
                  <a:srgbClr val="575756"/>
                </a:solidFill>
                <a:latin typeface="Segoe UI"/>
                <a:cs typeface="Segoe UI"/>
              </a:rPr>
              <a:t>и</a:t>
            </a:r>
            <a:r>
              <a:rPr sz="1200" spc="-70" dirty="0">
                <a:solidFill>
                  <a:srgbClr val="575756"/>
                </a:solidFill>
                <a:latin typeface="Segoe UI"/>
                <a:cs typeface="Segoe UI"/>
              </a:rPr>
              <a:t> </a:t>
            </a:r>
            <a:r>
              <a:rPr sz="1200" spc="-50" dirty="0">
                <a:solidFill>
                  <a:srgbClr val="575756"/>
                </a:solidFill>
                <a:latin typeface="Segoe UI"/>
                <a:cs typeface="Segoe UI"/>
              </a:rPr>
              <a:t>сельскохозяйственные</a:t>
            </a:r>
            <a:r>
              <a:rPr sz="1200" spc="-40" dirty="0">
                <a:solidFill>
                  <a:srgbClr val="575756"/>
                </a:solidFill>
                <a:latin typeface="Segoe UI"/>
                <a:cs typeface="Segoe UI"/>
              </a:rPr>
              <a:t> </a:t>
            </a:r>
            <a:r>
              <a:rPr sz="1200" dirty="0">
                <a:solidFill>
                  <a:srgbClr val="575756"/>
                </a:solidFill>
                <a:latin typeface="Segoe UI"/>
                <a:cs typeface="Segoe UI"/>
              </a:rPr>
              <a:t>науки</a:t>
            </a:r>
            <a:endParaRPr sz="1200">
              <a:latin typeface="Segoe UI"/>
              <a:cs typeface="Segoe UI"/>
            </a:endParaRPr>
          </a:p>
        </p:txBody>
      </p:sp>
      <p:sp>
        <p:nvSpPr>
          <p:cNvPr id="162" name="object 162"/>
          <p:cNvSpPr txBox="1"/>
          <p:nvPr/>
        </p:nvSpPr>
        <p:spPr>
          <a:xfrm>
            <a:off x="859467" y="4631326"/>
            <a:ext cx="138684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Науки об обществе</a:t>
            </a:r>
            <a:endParaRPr sz="1200">
              <a:latin typeface="Segoe UI"/>
              <a:cs typeface="Segoe UI"/>
            </a:endParaRPr>
          </a:p>
        </p:txBody>
      </p:sp>
      <p:sp>
        <p:nvSpPr>
          <p:cNvPr id="163" name="object 163"/>
          <p:cNvSpPr txBox="1"/>
          <p:nvPr/>
        </p:nvSpPr>
        <p:spPr>
          <a:xfrm>
            <a:off x="859467" y="5035796"/>
            <a:ext cx="1550670" cy="330200"/>
          </a:xfrm>
          <a:prstGeom prst="rect">
            <a:avLst/>
          </a:prstGeom>
        </p:spPr>
        <p:txBody>
          <a:bodyPr vert="horz" wrap="square" lIns="0" tIns="0" rIns="0" bIns="0" rtlCol="0">
            <a:spAutoFit/>
          </a:bodyPr>
          <a:lstStyle/>
          <a:p>
            <a:pPr marL="12700">
              <a:lnSpc>
                <a:spcPts val="1320"/>
              </a:lnSpc>
            </a:pPr>
            <a:r>
              <a:rPr sz="1200" dirty="0">
                <a:solidFill>
                  <a:srgbClr val="575756"/>
                </a:solidFill>
                <a:latin typeface="Segoe UI"/>
                <a:cs typeface="Segoe UI"/>
              </a:rPr>
              <a:t>Математические</a:t>
            </a:r>
            <a:endParaRPr sz="1200">
              <a:latin typeface="Segoe UI"/>
              <a:cs typeface="Segoe UI"/>
            </a:endParaRPr>
          </a:p>
          <a:p>
            <a:pPr marL="12700">
              <a:lnSpc>
                <a:spcPts val="1320"/>
              </a:lnSpc>
            </a:pPr>
            <a:r>
              <a:rPr sz="1200" dirty="0">
                <a:solidFill>
                  <a:srgbClr val="575756"/>
                </a:solidFill>
                <a:latin typeface="Segoe UI"/>
                <a:cs typeface="Segoe UI"/>
              </a:rPr>
              <a:t>и естественные науки</a:t>
            </a:r>
            <a:endParaRPr sz="1200">
              <a:latin typeface="Segoe UI"/>
              <a:cs typeface="Segoe UI"/>
            </a:endParaRPr>
          </a:p>
        </p:txBody>
      </p:sp>
      <p:sp>
        <p:nvSpPr>
          <p:cNvPr id="164" name="object 164"/>
          <p:cNvSpPr txBox="1"/>
          <p:nvPr/>
        </p:nvSpPr>
        <p:spPr>
          <a:xfrm>
            <a:off x="859467" y="5694164"/>
            <a:ext cx="148336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Гуманитарные науки</a:t>
            </a:r>
            <a:endParaRPr sz="1200">
              <a:latin typeface="Segoe UI"/>
              <a:cs typeface="Segoe UI"/>
            </a:endParaRPr>
          </a:p>
        </p:txBody>
      </p:sp>
      <p:sp>
        <p:nvSpPr>
          <p:cNvPr id="165" name="object 165"/>
          <p:cNvSpPr/>
          <p:nvPr/>
        </p:nvSpPr>
        <p:spPr>
          <a:xfrm>
            <a:off x="2986184" y="1636397"/>
            <a:ext cx="387350" cy="0"/>
          </a:xfrm>
          <a:custGeom>
            <a:avLst/>
            <a:gdLst/>
            <a:ahLst/>
            <a:cxnLst/>
            <a:rect l="l" t="t" r="r" b="b"/>
            <a:pathLst>
              <a:path w="387350">
                <a:moveTo>
                  <a:pt x="0" y="0"/>
                </a:moveTo>
                <a:lnTo>
                  <a:pt x="387261" y="0"/>
                </a:lnTo>
              </a:path>
            </a:pathLst>
          </a:custGeom>
          <a:ln w="12700">
            <a:solidFill>
              <a:srgbClr val="DCC4B5"/>
            </a:solidFill>
          </a:ln>
        </p:spPr>
        <p:txBody>
          <a:bodyPr wrap="square" lIns="0" tIns="0" rIns="0" bIns="0" rtlCol="0"/>
          <a:lstStyle/>
          <a:p>
            <a:endParaRPr/>
          </a:p>
        </p:txBody>
      </p:sp>
      <p:sp>
        <p:nvSpPr>
          <p:cNvPr id="166" name="object 166"/>
          <p:cNvSpPr/>
          <p:nvPr/>
        </p:nvSpPr>
        <p:spPr>
          <a:xfrm>
            <a:off x="3363923" y="1376419"/>
            <a:ext cx="1774189" cy="0"/>
          </a:xfrm>
          <a:custGeom>
            <a:avLst/>
            <a:gdLst/>
            <a:ahLst/>
            <a:cxnLst/>
            <a:rect l="l" t="t" r="r" b="b"/>
            <a:pathLst>
              <a:path w="1774189">
                <a:moveTo>
                  <a:pt x="0" y="0"/>
                </a:moveTo>
                <a:lnTo>
                  <a:pt x="1773783" y="0"/>
                </a:lnTo>
              </a:path>
            </a:pathLst>
          </a:custGeom>
          <a:ln w="12700">
            <a:solidFill>
              <a:srgbClr val="DCC4B5"/>
            </a:solidFill>
          </a:ln>
        </p:spPr>
        <p:txBody>
          <a:bodyPr wrap="square" lIns="0" tIns="0" rIns="0" bIns="0" rtlCol="0"/>
          <a:lstStyle/>
          <a:p>
            <a:endParaRPr/>
          </a:p>
        </p:txBody>
      </p:sp>
      <p:sp>
        <p:nvSpPr>
          <p:cNvPr id="167" name="object 167"/>
          <p:cNvSpPr/>
          <p:nvPr/>
        </p:nvSpPr>
        <p:spPr>
          <a:xfrm>
            <a:off x="5132946" y="1382769"/>
            <a:ext cx="0" cy="344805"/>
          </a:xfrm>
          <a:custGeom>
            <a:avLst/>
            <a:gdLst/>
            <a:ahLst/>
            <a:cxnLst/>
            <a:rect l="l" t="t" r="r" b="b"/>
            <a:pathLst>
              <a:path h="344805">
                <a:moveTo>
                  <a:pt x="0" y="0"/>
                </a:moveTo>
                <a:lnTo>
                  <a:pt x="0" y="344665"/>
                </a:lnTo>
              </a:path>
            </a:pathLst>
          </a:custGeom>
          <a:ln w="12700">
            <a:solidFill>
              <a:srgbClr val="DCC4B5"/>
            </a:solidFill>
          </a:ln>
        </p:spPr>
        <p:txBody>
          <a:bodyPr wrap="square" lIns="0" tIns="0" rIns="0" bIns="0" rtlCol="0"/>
          <a:lstStyle/>
          <a:p>
            <a:endParaRPr/>
          </a:p>
        </p:txBody>
      </p:sp>
      <p:sp>
        <p:nvSpPr>
          <p:cNvPr id="168" name="object 168"/>
          <p:cNvSpPr/>
          <p:nvPr/>
        </p:nvSpPr>
        <p:spPr>
          <a:xfrm>
            <a:off x="3368685" y="1376422"/>
            <a:ext cx="0" cy="266065"/>
          </a:xfrm>
          <a:custGeom>
            <a:avLst/>
            <a:gdLst/>
            <a:ahLst/>
            <a:cxnLst/>
            <a:rect l="l" t="t" r="r" b="b"/>
            <a:pathLst>
              <a:path h="266064">
                <a:moveTo>
                  <a:pt x="0" y="265531"/>
                </a:moveTo>
                <a:lnTo>
                  <a:pt x="0" y="0"/>
                </a:lnTo>
              </a:path>
            </a:pathLst>
          </a:custGeom>
          <a:ln w="12700">
            <a:solidFill>
              <a:srgbClr val="DCC4B5"/>
            </a:solidFill>
          </a:ln>
        </p:spPr>
        <p:txBody>
          <a:bodyPr wrap="square" lIns="0" tIns="0" rIns="0" bIns="0" rtlCol="0"/>
          <a:lstStyle/>
          <a:p>
            <a:endParaRPr/>
          </a:p>
        </p:txBody>
      </p:sp>
      <p:sp>
        <p:nvSpPr>
          <p:cNvPr id="169" name="object 169"/>
          <p:cNvSpPr/>
          <p:nvPr/>
        </p:nvSpPr>
        <p:spPr>
          <a:xfrm>
            <a:off x="2971147" y="2068569"/>
            <a:ext cx="551180" cy="0"/>
          </a:xfrm>
          <a:custGeom>
            <a:avLst/>
            <a:gdLst/>
            <a:ahLst/>
            <a:cxnLst/>
            <a:rect l="l" t="t" r="r" b="b"/>
            <a:pathLst>
              <a:path w="551179">
                <a:moveTo>
                  <a:pt x="0" y="0"/>
                </a:moveTo>
                <a:lnTo>
                  <a:pt x="550799" y="0"/>
                </a:lnTo>
              </a:path>
            </a:pathLst>
          </a:custGeom>
          <a:ln w="9525">
            <a:solidFill>
              <a:srgbClr val="88A9C5"/>
            </a:solidFill>
          </a:ln>
        </p:spPr>
        <p:txBody>
          <a:bodyPr wrap="square" lIns="0" tIns="0" rIns="0" bIns="0" rtlCol="0"/>
          <a:lstStyle/>
          <a:p>
            <a:endParaRPr/>
          </a:p>
        </p:txBody>
      </p:sp>
      <p:sp>
        <p:nvSpPr>
          <p:cNvPr id="170" name="object 170"/>
          <p:cNvSpPr/>
          <p:nvPr/>
        </p:nvSpPr>
        <p:spPr>
          <a:xfrm>
            <a:off x="3521946" y="1755508"/>
            <a:ext cx="0" cy="302260"/>
          </a:xfrm>
          <a:custGeom>
            <a:avLst/>
            <a:gdLst/>
            <a:ahLst/>
            <a:cxnLst/>
            <a:rect l="l" t="t" r="r" b="b"/>
            <a:pathLst>
              <a:path h="302260">
                <a:moveTo>
                  <a:pt x="0" y="302196"/>
                </a:moveTo>
                <a:lnTo>
                  <a:pt x="0" y="0"/>
                </a:lnTo>
              </a:path>
            </a:pathLst>
          </a:custGeom>
          <a:ln w="12700">
            <a:solidFill>
              <a:srgbClr val="88A9C5"/>
            </a:solidFill>
          </a:ln>
        </p:spPr>
        <p:txBody>
          <a:bodyPr wrap="square" lIns="0" tIns="0" rIns="0" bIns="0" rtlCol="0"/>
          <a:lstStyle/>
          <a:p>
            <a:endParaRPr/>
          </a:p>
        </p:txBody>
      </p:sp>
      <p:sp>
        <p:nvSpPr>
          <p:cNvPr id="171" name="object 171"/>
          <p:cNvSpPr/>
          <p:nvPr/>
        </p:nvSpPr>
        <p:spPr>
          <a:xfrm>
            <a:off x="3517183" y="1761835"/>
            <a:ext cx="1303655" cy="0"/>
          </a:xfrm>
          <a:custGeom>
            <a:avLst/>
            <a:gdLst/>
            <a:ahLst/>
            <a:cxnLst/>
            <a:rect l="l" t="t" r="r" b="b"/>
            <a:pathLst>
              <a:path w="1303654">
                <a:moveTo>
                  <a:pt x="0" y="0"/>
                </a:moveTo>
                <a:lnTo>
                  <a:pt x="1303655" y="0"/>
                </a:lnTo>
              </a:path>
            </a:pathLst>
          </a:custGeom>
          <a:ln w="12700">
            <a:solidFill>
              <a:srgbClr val="88A9C5"/>
            </a:solidFill>
          </a:ln>
        </p:spPr>
        <p:txBody>
          <a:bodyPr wrap="square" lIns="0" tIns="0" rIns="0" bIns="0" rtlCol="0"/>
          <a:lstStyle/>
          <a:p>
            <a:endParaRPr/>
          </a:p>
        </p:txBody>
      </p:sp>
      <p:sp>
        <p:nvSpPr>
          <p:cNvPr id="172" name="object 172"/>
          <p:cNvSpPr/>
          <p:nvPr/>
        </p:nvSpPr>
        <p:spPr>
          <a:xfrm>
            <a:off x="2981422" y="2813429"/>
            <a:ext cx="807085" cy="0"/>
          </a:xfrm>
          <a:custGeom>
            <a:avLst/>
            <a:gdLst/>
            <a:ahLst/>
            <a:cxnLst/>
            <a:rect l="l" t="t" r="r" b="b"/>
            <a:pathLst>
              <a:path w="807085">
                <a:moveTo>
                  <a:pt x="0" y="0"/>
                </a:moveTo>
                <a:lnTo>
                  <a:pt x="806818" y="0"/>
                </a:lnTo>
              </a:path>
            </a:pathLst>
          </a:custGeom>
          <a:ln w="12700">
            <a:solidFill>
              <a:srgbClr val="D4EDFC"/>
            </a:solidFill>
          </a:ln>
        </p:spPr>
        <p:txBody>
          <a:bodyPr wrap="square" lIns="0" tIns="0" rIns="0" bIns="0" rtlCol="0"/>
          <a:lstStyle/>
          <a:p>
            <a:endParaRPr/>
          </a:p>
        </p:txBody>
      </p:sp>
      <p:sp>
        <p:nvSpPr>
          <p:cNvPr id="173" name="object 173"/>
          <p:cNvSpPr/>
          <p:nvPr/>
        </p:nvSpPr>
        <p:spPr>
          <a:xfrm>
            <a:off x="2986184" y="3465718"/>
            <a:ext cx="394970" cy="0"/>
          </a:xfrm>
          <a:custGeom>
            <a:avLst/>
            <a:gdLst/>
            <a:ahLst/>
            <a:cxnLst/>
            <a:rect l="l" t="t" r="r" b="b"/>
            <a:pathLst>
              <a:path w="394970">
                <a:moveTo>
                  <a:pt x="0" y="0"/>
                </a:moveTo>
                <a:lnTo>
                  <a:pt x="394728" y="0"/>
                </a:lnTo>
              </a:path>
            </a:pathLst>
          </a:custGeom>
          <a:ln w="12700">
            <a:solidFill>
              <a:srgbClr val="D3E4B0"/>
            </a:solidFill>
          </a:ln>
        </p:spPr>
        <p:txBody>
          <a:bodyPr wrap="square" lIns="0" tIns="0" rIns="0" bIns="0" rtlCol="0"/>
          <a:lstStyle/>
          <a:p>
            <a:endParaRPr/>
          </a:p>
        </p:txBody>
      </p:sp>
      <p:sp>
        <p:nvSpPr>
          <p:cNvPr id="174" name="object 174"/>
          <p:cNvSpPr/>
          <p:nvPr/>
        </p:nvSpPr>
        <p:spPr>
          <a:xfrm>
            <a:off x="3376146" y="3465718"/>
            <a:ext cx="0" cy="1071245"/>
          </a:xfrm>
          <a:custGeom>
            <a:avLst/>
            <a:gdLst/>
            <a:ahLst/>
            <a:cxnLst/>
            <a:rect l="l" t="t" r="r" b="b"/>
            <a:pathLst>
              <a:path h="1071245">
                <a:moveTo>
                  <a:pt x="0" y="0"/>
                </a:moveTo>
                <a:lnTo>
                  <a:pt x="0" y="1070940"/>
                </a:lnTo>
              </a:path>
            </a:pathLst>
          </a:custGeom>
          <a:ln w="12700">
            <a:solidFill>
              <a:srgbClr val="D3E4B0"/>
            </a:solidFill>
          </a:ln>
        </p:spPr>
        <p:txBody>
          <a:bodyPr wrap="square" lIns="0" tIns="0" rIns="0" bIns="0" rtlCol="0"/>
          <a:lstStyle/>
          <a:p>
            <a:endParaRPr/>
          </a:p>
        </p:txBody>
      </p:sp>
      <p:sp>
        <p:nvSpPr>
          <p:cNvPr id="175" name="object 175"/>
          <p:cNvSpPr/>
          <p:nvPr/>
        </p:nvSpPr>
        <p:spPr>
          <a:xfrm>
            <a:off x="3371827" y="4536661"/>
            <a:ext cx="1266190" cy="0"/>
          </a:xfrm>
          <a:custGeom>
            <a:avLst/>
            <a:gdLst/>
            <a:ahLst/>
            <a:cxnLst/>
            <a:rect l="l" t="t" r="r" b="b"/>
            <a:pathLst>
              <a:path w="1266189">
                <a:moveTo>
                  <a:pt x="0" y="0"/>
                </a:moveTo>
                <a:lnTo>
                  <a:pt x="1266113" y="0"/>
                </a:lnTo>
              </a:path>
            </a:pathLst>
          </a:custGeom>
          <a:ln w="12700">
            <a:solidFill>
              <a:srgbClr val="D3E4B0"/>
            </a:solidFill>
          </a:ln>
        </p:spPr>
        <p:txBody>
          <a:bodyPr wrap="square" lIns="0" tIns="0" rIns="0" bIns="0" rtlCol="0"/>
          <a:lstStyle/>
          <a:p>
            <a:endParaRPr/>
          </a:p>
        </p:txBody>
      </p:sp>
      <p:sp>
        <p:nvSpPr>
          <p:cNvPr id="176" name="object 176"/>
          <p:cNvSpPr/>
          <p:nvPr/>
        </p:nvSpPr>
        <p:spPr>
          <a:xfrm>
            <a:off x="2981421" y="4043245"/>
            <a:ext cx="288290" cy="0"/>
          </a:xfrm>
          <a:custGeom>
            <a:avLst/>
            <a:gdLst/>
            <a:ahLst/>
            <a:cxnLst/>
            <a:rect l="l" t="t" r="r" b="b"/>
            <a:pathLst>
              <a:path w="288289">
                <a:moveTo>
                  <a:pt x="0" y="0"/>
                </a:moveTo>
                <a:lnTo>
                  <a:pt x="287680" y="0"/>
                </a:lnTo>
              </a:path>
            </a:pathLst>
          </a:custGeom>
          <a:ln w="12700">
            <a:solidFill>
              <a:srgbClr val="C8BCDE"/>
            </a:solidFill>
          </a:ln>
        </p:spPr>
        <p:txBody>
          <a:bodyPr wrap="square" lIns="0" tIns="0" rIns="0" bIns="0" rtlCol="0"/>
          <a:lstStyle/>
          <a:p>
            <a:endParaRPr/>
          </a:p>
        </p:txBody>
      </p:sp>
      <p:sp>
        <p:nvSpPr>
          <p:cNvPr id="177" name="object 177"/>
          <p:cNvSpPr/>
          <p:nvPr/>
        </p:nvSpPr>
        <p:spPr>
          <a:xfrm>
            <a:off x="3262746" y="4036895"/>
            <a:ext cx="0" cy="666750"/>
          </a:xfrm>
          <a:custGeom>
            <a:avLst/>
            <a:gdLst/>
            <a:ahLst/>
            <a:cxnLst/>
            <a:rect l="l" t="t" r="r" b="b"/>
            <a:pathLst>
              <a:path h="666750">
                <a:moveTo>
                  <a:pt x="0" y="0"/>
                </a:moveTo>
                <a:lnTo>
                  <a:pt x="0" y="666381"/>
                </a:lnTo>
              </a:path>
            </a:pathLst>
          </a:custGeom>
          <a:ln w="12700">
            <a:solidFill>
              <a:srgbClr val="C8BCDE"/>
            </a:solidFill>
          </a:ln>
        </p:spPr>
        <p:txBody>
          <a:bodyPr wrap="square" lIns="0" tIns="0" rIns="0" bIns="0" rtlCol="0"/>
          <a:lstStyle/>
          <a:p>
            <a:endParaRPr/>
          </a:p>
        </p:txBody>
      </p:sp>
      <p:sp>
        <p:nvSpPr>
          <p:cNvPr id="178" name="object 178"/>
          <p:cNvSpPr/>
          <p:nvPr/>
        </p:nvSpPr>
        <p:spPr>
          <a:xfrm>
            <a:off x="3257984" y="4698536"/>
            <a:ext cx="2346325" cy="0"/>
          </a:xfrm>
          <a:custGeom>
            <a:avLst/>
            <a:gdLst/>
            <a:ahLst/>
            <a:cxnLst/>
            <a:rect l="l" t="t" r="r" b="b"/>
            <a:pathLst>
              <a:path w="2346325">
                <a:moveTo>
                  <a:pt x="0" y="0"/>
                </a:moveTo>
                <a:lnTo>
                  <a:pt x="2345715" y="0"/>
                </a:lnTo>
              </a:path>
            </a:pathLst>
          </a:custGeom>
          <a:ln w="12700">
            <a:solidFill>
              <a:srgbClr val="C8BCDE"/>
            </a:solidFill>
          </a:ln>
        </p:spPr>
        <p:txBody>
          <a:bodyPr wrap="square" lIns="0" tIns="0" rIns="0" bIns="0" rtlCol="0"/>
          <a:lstStyle/>
          <a:p>
            <a:endParaRPr/>
          </a:p>
        </p:txBody>
      </p:sp>
      <p:sp>
        <p:nvSpPr>
          <p:cNvPr id="179" name="object 179"/>
          <p:cNvSpPr/>
          <p:nvPr/>
        </p:nvSpPr>
        <p:spPr>
          <a:xfrm>
            <a:off x="5597347" y="4527505"/>
            <a:ext cx="0" cy="171450"/>
          </a:xfrm>
          <a:custGeom>
            <a:avLst/>
            <a:gdLst/>
            <a:ahLst/>
            <a:cxnLst/>
            <a:rect l="l" t="t" r="r" b="b"/>
            <a:pathLst>
              <a:path h="171450">
                <a:moveTo>
                  <a:pt x="0" y="171005"/>
                </a:moveTo>
                <a:lnTo>
                  <a:pt x="0" y="0"/>
                </a:lnTo>
              </a:path>
            </a:pathLst>
          </a:custGeom>
          <a:ln w="12700">
            <a:solidFill>
              <a:srgbClr val="C8BCDE"/>
            </a:solidFill>
          </a:ln>
        </p:spPr>
        <p:txBody>
          <a:bodyPr wrap="square" lIns="0" tIns="0" rIns="0" bIns="0" rtlCol="0"/>
          <a:lstStyle/>
          <a:p>
            <a:endParaRPr/>
          </a:p>
        </p:txBody>
      </p:sp>
      <p:sp>
        <p:nvSpPr>
          <p:cNvPr id="180" name="object 180"/>
          <p:cNvSpPr/>
          <p:nvPr/>
        </p:nvSpPr>
        <p:spPr>
          <a:xfrm>
            <a:off x="2986184" y="4718528"/>
            <a:ext cx="179070" cy="0"/>
          </a:xfrm>
          <a:custGeom>
            <a:avLst/>
            <a:gdLst/>
            <a:ahLst/>
            <a:cxnLst/>
            <a:rect l="l" t="t" r="r" b="b"/>
            <a:pathLst>
              <a:path w="179069">
                <a:moveTo>
                  <a:pt x="0" y="0"/>
                </a:moveTo>
                <a:lnTo>
                  <a:pt x="178828" y="0"/>
                </a:lnTo>
              </a:path>
            </a:pathLst>
          </a:custGeom>
          <a:ln w="12700">
            <a:solidFill>
              <a:srgbClr val="BFE1DB"/>
            </a:solidFill>
          </a:ln>
        </p:spPr>
        <p:txBody>
          <a:bodyPr wrap="square" lIns="0" tIns="0" rIns="0" bIns="0" rtlCol="0"/>
          <a:lstStyle/>
          <a:p>
            <a:endParaRPr/>
          </a:p>
        </p:txBody>
      </p:sp>
      <p:sp>
        <p:nvSpPr>
          <p:cNvPr id="181" name="object 181"/>
          <p:cNvSpPr/>
          <p:nvPr/>
        </p:nvSpPr>
        <p:spPr>
          <a:xfrm>
            <a:off x="3158665" y="4709524"/>
            <a:ext cx="0" cy="140335"/>
          </a:xfrm>
          <a:custGeom>
            <a:avLst/>
            <a:gdLst/>
            <a:ahLst/>
            <a:cxnLst/>
            <a:rect l="l" t="t" r="r" b="b"/>
            <a:pathLst>
              <a:path h="140335">
                <a:moveTo>
                  <a:pt x="0" y="0"/>
                </a:moveTo>
                <a:lnTo>
                  <a:pt x="0" y="139776"/>
                </a:lnTo>
              </a:path>
            </a:pathLst>
          </a:custGeom>
          <a:ln w="12700">
            <a:solidFill>
              <a:srgbClr val="BFE1DB"/>
            </a:solidFill>
          </a:ln>
        </p:spPr>
        <p:txBody>
          <a:bodyPr wrap="square" lIns="0" tIns="0" rIns="0" bIns="0" rtlCol="0"/>
          <a:lstStyle/>
          <a:p>
            <a:endParaRPr/>
          </a:p>
        </p:txBody>
      </p:sp>
      <p:sp>
        <p:nvSpPr>
          <p:cNvPr id="182" name="object 182"/>
          <p:cNvSpPr/>
          <p:nvPr/>
        </p:nvSpPr>
        <p:spPr>
          <a:xfrm>
            <a:off x="3163427" y="4842924"/>
            <a:ext cx="2987040" cy="0"/>
          </a:xfrm>
          <a:custGeom>
            <a:avLst/>
            <a:gdLst/>
            <a:ahLst/>
            <a:cxnLst/>
            <a:rect l="l" t="t" r="r" b="b"/>
            <a:pathLst>
              <a:path w="2987040">
                <a:moveTo>
                  <a:pt x="0" y="0"/>
                </a:moveTo>
                <a:lnTo>
                  <a:pt x="2986519" y="0"/>
                </a:lnTo>
              </a:path>
            </a:pathLst>
          </a:custGeom>
          <a:ln w="12700">
            <a:solidFill>
              <a:srgbClr val="BFE1DB"/>
            </a:solidFill>
          </a:ln>
        </p:spPr>
        <p:txBody>
          <a:bodyPr wrap="square" lIns="0" tIns="0" rIns="0" bIns="0" rtlCol="0"/>
          <a:lstStyle/>
          <a:p>
            <a:endParaRPr/>
          </a:p>
        </p:txBody>
      </p:sp>
      <p:sp>
        <p:nvSpPr>
          <p:cNvPr id="183" name="object 183"/>
          <p:cNvSpPr/>
          <p:nvPr/>
        </p:nvSpPr>
        <p:spPr>
          <a:xfrm>
            <a:off x="6149947" y="4174713"/>
            <a:ext cx="0" cy="675005"/>
          </a:xfrm>
          <a:custGeom>
            <a:avLst/>
            <a:gdLst/>
            <a:ahLst/>
            <a:cxnLst/>
            <a:rect l="l" t="t" r="r" b="b"/>
            <a:pathLst>
              <a:path h="675004">
                <a:moveTo>
                  <a:pt x="0" y="674585"/>
                </a:moveTo>
                <a:lnTo>
                  <a:pt x="0" y="0"/>
                </a:lnTo>
              </a:path>
            </a:pathLst>
          </a:custGeom>
          <a:ln w="12700">
            <a:solidFill>
              <a:srgbClr val="BFE1DB"/>
            </a:solidFill>
          </a:ln>
        </p:spPr>
        <p:txBody>
          <a:bodyPr wrap="square" lIns="0" tIns="0" rIns="0" bIns="0" rtlCol="0"/>
          <a:lstStyle/>
          <a:p>
            <a:endParaRPr/>
          </a:p>
        </p:txBody>
      </p:sp>
      <p:sp>
        <p:nvSpPr>
          <p:cNvPr id="184" name="object 184"/>
          <p:cNvSpPr/>
          <p:nvPr/>
        </p:nvSpPr>
        <p:spPr>
          <a:xfrm>
            <a:off x="3125259" y="4976622"/>
            <a:ext cx="3516629" cy="0"/>
          </a:xfrm>
          <a:custGeom>
            <a:avLst/>
            <a:gdLst/>
            <a:ahLst/>
            <a:cxnLst/>
            <a:rect l="l" t="t" r="r" b="b"/>
            <a:pathLst>
              <a:path w="3516629">
                <a:moveTo>
                  <a:pt x="0" y="0"/>
                </a:moveTo>
                <a:lnTo>
                  <a:pt x="3516223" y="0"/>
                </a:lnTo>
              </a:path>
            </a:pathLst>
          </a:custGeom>
          <a:ln w="12700">
            <a:solidFill>
              <a:srgbClr val="FDDCC2"/>
            </a:solidFill>
          </a:ln>
        </p:spPr>
        <p:txBody>
          <a:bodyPr wrap="square" lIns="0" tIns="0" rIns="0" bIns="0" rtlCol="0"/>
          <a:lstStyle/>
          <a:p>
            <a:endParaRPr/>
          </a:p>
        </p:txBody>
      </p:sp>
      <p:sp>
        <p:nvSpPr>
          <p:cNvPr id="185" name="object 185"/>
          <p:cNvSpPr/>
          <p:nvPr/>
        </p:nvSpPr>
        <p:spPr>
          <a:xfrm>
            <a:off x="6636717" y="2051354"/>
            <a:ext cx="0" cy="2930525"/>
          </a:xfrm>
          <a:custGeom>
            <a:avLst/>
            <a:gdLst/>
            <a:ahLst/>
            <a:cxnLst/>
            <a:rect l="l" t="t" r="r" b="b"/>
            <a:pathLst>
              <a:path h="2930525">
                <a:moveTo>
                  <a:pt x="0" y="2930029"/>
                </a:moveTo>
                <a:lnTo>
                  <a:pt x="0" y="0"/>
                </a:lnTo>
              </a:path>
            </a:pathLst>
          </a:custGeom>
          <a:ln w="12700">
            <a:solidFill>
              <a:srgbClr val="FDDCC2"/>
            </a:solidFill>
          </a:ln>
        </p:spPr>
        <p:txBody>
          <a:bodyPr wrap="square" lIns="0" tIns="0" rIns="0" bIns="0" rtlCol="0"/>
          <a:lstStyle/>
          <a:p>
            <a:endParaRPr/>
          </a:p>
        </p:txBody>
      </p:sp>
      <p:sp>
        <p:nvSpPr>
          <p:cNvPr id="186" name="object 186"/>
          <p:cNvSpPr/>
          <p:nvPr/>
        </p:nvSpPr>
        <p:spPr>
          <a:xfrm>
            <a:off x="6031866" y="2051354"/>
            <a:ext cx="609600" cy="0"/>
          </a:xfrm>
          <a:custGeom>
            <a:avLst/>
            <a:gdLst/>
            <a:ahLst/>
            <a:cxnLst/>
            <a:rect l="l" t="t" r="r" b="b"/>
            <a:pathLst>
              <a:path w="609600">
                <a:moveTo>
                  <a:pt x="0" y="0"/>
                </a:moveTo>
                <a:lnTo>
                  <a:pt x="609612" y="0"/>
                </a:lnTo>
              </a:path>
            </a:pathLst>
          </a:custGeom>
          <a:ln w="12700">
            <a:solidFill>
              <a:srgbClr val="FDDCC2"/>
            </a:solidFill>
          </a:ln>
        </p:spPr>
        <p:txBody>
          <a:bodyPr wrap="square" lIns="0" tIns="0" rIns="0" bIns="0" rtlCol="0"/>
          <a:lstStyle/>
          <a:p>
            <a:endParaRPr/>
          </a:p>
        </p:txBody>
      </p:sp>
      <p:sp>
        <p:nvSpPr>
          <p:cNvPr id="187" name="object 187"/>
          <p:cNvSpPr/>
          <p:nvPr/>
        </p:nvSpPr>
        <p:spPr>
          <a:xfrm>
            <a:off x="3075600" y="5380814"/>
            <a:ext cx="3705860" cy="0"/>
          </a:xfrm>
          <a:custGeom>
            <a:avLst/>
            <a:gdLst/>
            <a:ahLst/>
            <a:cxnLst/>
            <a:rect l="l" t="t" r="r" b="b"/>
            <a:pathLst>
              <a:path w="3705859">
                <a:moveTo>
                  <a:pt x="0" y="0"/>
                </a:moveTo>
                <a:lnTo>
                  <a:pt x="3705301" y="0"/>
                </a:lnTo>
              </a:path>
            </a:pathLst>
          </a:custGeom>
          <a:ln w="12700">
            <a:solidFill>
              <a:srgbClr val="DADADA"/>
            </a:solidFill>
          </a:ln>
        </p:spPr>
        <p:txBody>
          <a:bodyPr wrap="square" lIns="0" tIns="0" rIns="0" bIns="0" rtlCol="0"/>
          <a:lstStyle/>
          <a:p>
            <a:endParaRPr/>
          </a:p>
        </p:txBody>
      </p:sp>
      <p:sp>
        <p:nvSpPr>
          <p:cNvPr id="188" name="object 188"/>
          <p:cNvSpPr/>
          <p:nvPr/>
        </p:nvSpPr>
        <p:spPr>
          <a:xfrm>
            <a:off x="6772487" y="1761783"/>
            <a:ext cx="0" cy="3619500"/>
          </a:xfrm>
          <a:custGeom>
            <a:avLst/>
            <a:gdLst/>
            <a:ahLst/>
            <a:cxnLst/>
            <a:rect l="l" t="t" r="r" b="b"/>
            <a:pathLst>
              <a:path h="3619500">
                <a:moveTo>
                  <a:pt x="0" y="3619055"/>
                </a:moveTo>
                <a:lnTo>
                  <a:pt x="0" y="0"/>
                </a:lnTo>
              </a:path>
            </a:pathLst>
          </a:custGeom>
          <a:ln w="12700">
            <a:solidFill>
              <a:srgbClr val="DADADA"/>
            </a:solidFill>
          </a:ln>
        </p:spPr>
        <p:txBody>
          <a:bodyPr wrap="square" lIns="0" tIns="0" rIns="0" bIns="0" rtlCol="0"/>
          <a:lstStyle/>
          <a:p>
            <a:endParaRPr/>
          </a:p>
        </p:txBody>
      </p:sp>
      <p:sp>
        <p:nvSpPr>
          <p:cNvPr id="189" name="object 189"/>
          <p:cNvSpPr/>
          <p:nvPr/>
        </p:nvSpPr>
        <p:spPr>
          <a:xfrm>
            <a:off x="5351840" y="1751913"/>
            <a:ext cx="1427480" cy="0"/>
          </a:xfrm>
          <a:custGeom>
            <a:avLst/>
            <a:gdLst/>
            <a:ahLst/>
            <a:cxnLst/>
            <a:rect l="l" t="t" r="r" b="b"/>
            <a:pathLst>
              <a:path w="1427479">
                <a:moveTo>
                  <a:pt x="0" y="0"/>
                </a:moveTo>
                <a:lnTo>
                  <a:pt x="1427467" y="0"/>
                </a:lnTo>
              </a:path>
            </a:pathLst>
          </a:custGeom>
          <a:ln w="12700">
            <a:solidFill>
              <a:srgbClr val="DADADA"/>
            </a:solidFill>
          </a:ln>
        </p:spPr>
        <p:txBody>
          <a:bodyPr wrap="square" lIns="0" tIns="0" rIns="0" bIns="0" rtlCol="0"/>
          <a:lstStyle/>
          <a:p>
            <a:endParaRPr/>
          </a:p>
        </p:txBody>
      </p:sp>
      <p:sp>
        <p:nvSpPr>
          <p:cNvPr id="190" name="object 190"/>
          <p:cNvSpPr txBox="1"/>
          <p:nvPr/>
        </p:nvSpPr>
        <p:spPr>
          <a:xfrm>
            <a:off x="2622058" y="1546955"/>
            <a:ext cx="28765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2 %</a:t>
            </a:r>
            <a:endParaRPr sz="1200">
              <a:latin typeface="Segoe UI"/>
              <a:cs typeface="Segoe UI"/>
            </a:endParaRPr>
          </a:p>
        </p:txBody>
      </p:sp>
      <p:sp>
        <p:nvSpPr>
          <p:cNvPr id="191" name="object 191"/>
          <p:cNvSpPr txBox="1"/>
          <p:nvPr/>
        </p:nvSpPr>
        <p:spPr>
          <a:xfrm>
            <a:off x="5325482" y="5659469"/>
            <a:ext cx="119888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Очное обучение</a:t>
            </a:r>
            <a:endParaRPr sz="1200">
              <a:latin typeface="Segoe UI"/>
              <a:cs typeface="Segoe UI"/>
            </a:endParaRPr>
          </a:p>
        </p:txBody>
      </p:sp>
      <p:sp>
        <p:nvSpPr>
          <p:cNvPr id="192" name="object 192"/>
          <p:cNvSpPr/>
          <p:nvPr/>
        </p:nvSpPr>
        <p:spPr>
          <a:xfrm>
            <a:off x="6703768" y="5702007"/>
            <a:ext cx="116839" cy="118110"/>
          </a:xfrm>
          <a:custGeom>
            <a:avLst/>
            <a:gdLst/>
            <a:ahLst/>
            <a:cxnLst/>
            <a:rect l="l" t="t" r="r" b="b"/>
            <a:pathLst>
              <a:path w="116840" h="118110">
                <a:moveTo>
                  <a:pt x="59396" y="0"/>
                </a:moveTo>
                <a:lnTo>
                  <a:pt x="19918" y="14334"/>
                </a:lnTo>
                <a:lnTo>
                  <a:pt x="0" y="49860"/>
                </a:lnTo>
                <a:lnTo>
                  <a:pt x="1246" y="66470"/>
                </a:lnTo>
                <a:lnTo>
                  <a:pt x="20709" y="103640"/>
                </a:lnTo>
                <a:lnTo>
                  <a:pt x="56488" y="117958"/>
                </a:lnTo>
                <a:lnTo>
                  <a:pt x="58302" y="117985"/>
                </a:lnTo>
                <a:lnTo>
                  <a:pt x="72681" y="116221"/>
                </a:lnTo>
                <a:lnTo>
                  <a:pt x="106389" y="93182"/>
                </a:lnTo>
                <a:lnTo>
                  <a:pt x="116722" y="67316"/>
                </a:lnTo>
                <a:lnTo>
                  <a:pt x="115412" y="50881"/>
                </a:lnTo>
                <a:lnTo>
                  <a:pt x="95610" y="14003"/>
                </a:lnTo>
                <a:lnTo>
                  <a:pt x="59396" y="0"/>
                </a:lnTo>
                <a:close/>
              </a:path>
            </a:pathLst>
          </a:custGeom>
          <a:solidFill>
            <a:srgbClr val="F8B683"/>
          </a:solidFill>
        </p:spPr>
        <p:txBody>
          <a:bodyPr wrap="square" lIns="0" tIns="0" rIns="0" bIns="0" rtlCol="0"/>
          <a:lstStyle/>
          <a:p>
            <a:endParaRPr/>
          </a:p>
        </p:txBody>
      </p:sp>
      <p:sp>
        <p:nvSpPr>
          <p:cNvPr id="193" name="object 193"/>
          <p:cNvSpPr/>
          <p:nvPr/>
        </p:nvSpPr>
        <p:spPr>
          <a:xfrm>
            <a:off x="6703768" y="5702007"/>
            <a:ext cx="116839" cy="118110"/>
          </a:xfrm>
          <a:custGeom>
            <a:avLst/>
            <a:gdLst/>
            <a:ahLst/>
            <a:cxnLst/>
            <a:rect l="l" t="t" r="r" b="b"/>
            <a:pathLst>
              <a:path w="116840" h="118110">
                <a:moveTo>
                  <a:pt x="58302" y="117985"/>
                </a:moveTo>
                <a:lnTo>
                  <a:pt x="97153" y="103391"/>
                </a:lnTo>
                <a:lnTo>
                  <a:pt x="116722" y="67316"/>
                </a:lnTo>
                <a:lnTo>
                  <a:pt x="115412" y="50881"/>
                </a:lnTo>
                <a:lnTo>
                  <a:pt x="95610" y="14003"/>
                </a:lnTo>
                <a:lnTo>
                  <a:pt x="59396" y="0"/>
                </a:lnTo>
                <a:lnTo>
                  <a:pt x="44720" y="1728"/>
                </a:lnTo>
                <a:lnTo>
                  <a:pt x="10580" y="24377"/>
                </a:lnTo>
                <a:lnTo>
                  <a:pt x="0" y="49860"/>
                </a:lnTo>
                <a:lnTo>
                  <a:pt x="1246" y="66470"/>
                </a:lnTo>
                <a:lnTo>
                  <a:pt x="20709" y="103640"/>
                </a:lnTo>
                <a:lnTo>
                  <a:pt x="56488" y="117958"/>
                </a:lnTo>
                <a:lnTo>
                  <a:pt x="58302" y="117985"/>
                </a:lnTo>
                <a:close/>
              </a:path>
            </a:pathLst>
          </a:custGeom>
          <a:ln w="6350">
            <a:solidFill>
              <a:srgbClr val="B3B2B2"/>
            </a:solidFill>
          </a:ln>
        </p:spPr>
        <p:txBody>
          <a:bodyPr wrap="square" lIns="0" tIns="0" rIns="0" bIns="0" rtlCol="0"/>
          <a:lstStyle/>
          <a:p>
            <a:endParaRPr/>
          </a:p>
        </p:txBody>
      </p:sp>
      <p:sp>
        <p:nvSpPr>
          <p:cNvPr id="194" name="object 194"/>
          <p:cNvSpPr/>
          <p:nvPr/>
        </p:nvSpPr>
        <p:spPr>
          <a:xfrm>
            <a:off x="6701645" y="6092643"/>
            <a:ext cx="115570" cy="116839"/>
          </a:xfrm>
          <a:custGeom>
            <a:avLst/>
            <a:gdLst/>
            <a:ahLst/>
            <a:cxnLst/>
            <a:rect l="l" t="t" r="r" b="b"/>
            <a:pathLst>
              <a:path w="115570" h="116839">
                <a:moveTo>
                  <a:pt x="70575" y="0"/>
                </a:moveTo>
                <a:lnTo>
                  <a:pt x="25514" y="10714"/>
                </a:lnTo>
                <a:lnTo>
                  <a:pt x="0" y="53176"/>
                </a:lnTo>
                <a:lnTo>
                  <a:pt x="1576" y="68812"/>
                </a:lnTo>
                <a:lnTo>
                  <a:pt x="22935" y="104368"/>
                </a:lnTo>
                <a:lnTo>
                  <a:pt x="57706" y="116510"/>
                </a:lnTo>
                <a:lnTo>
                  <a:pt x="71937" y="114712"/>
                </a:lnTo>
                <a:lnTo>
                  <a:pt x="105165" y="91267"/>
                </a:lnTo>
                <a:lnTo>
                  <a:pt x="115105" y="65003"/>
                </a:lnTo>
                <a:lnTo>
                  <a:pt x="113733" y="48623"/>
                </a:lnTo>
                <a:lnTo>
                  <a:pt x="93654" y="11887"/>
                </a:lnTo>
                <a:lnTo>
                  <a:pt x="70575" y="0"/>
                </a:lnTo>
                <a:close/>
              </a:path>
            </a:pathLst>
          </a:custGeom>
          <a:solidFill>
            <a:srgbClr val="9FB3DD"/>
          </a:solidFill>
        </p:spPr>
        <p:txBody>
          <a:bodyPr wrap="square" lIns="0" tIns="0" rIns="0" bIns="0" rtlCol="0"/>
          <a:lstStyle/>
          <a:p>
            <a:endParaRPr/>
          </a:p>
        </p:txBody>
      </p:sp>
      <p:sp>
        <p:nvSpPr>
          <p:cNvPr id="195" name="object 195"/>
          <p:cNvSpPr/>
          <p:nvPr/>
        </p:nvSpPr>
        <p:spPr>
          <a:xfrm>
            <a:off x="6701645" y="6092643"/>
            <a:ext cx="115570" cy="116839"/>
          </a:xfrm>
          <a:custGeom>
            <a:avLst/>
            <a:gdLst/>
            <a:ahLst/>
            <a:cxnLst/>
            <a:rect l="l" t="t" r="r" b="b"/>
            <a:pathLst>
              <a:path w="115570" h="116839">
                <a:moveTo>
                  <a:pt x="57706" y="116510"/>
                </a:moveTo>
                <a:lnTo>
                  <a:pt x="96099" y="101650"/>
                </a:lnTo>
                <a:lnTo>
                  <a:pt x="115105" y="65003"/>
                </a:lnTo>
                <a:lnTo>
                  <a:pt x="113733" y="48623"/>
                </a:lnTo>
                <a:lnTo>
                  <a:pt x="93654" y="11887"/>
                </a:lnTo>
                <a:lnTo>
                  <a:pt x="70575" y="0"/>
                </a:lnTo>
                <a:lnTo>
                  <a:pt x="53299" y="895"/>
                </a:lnTo>
                <a:lnTo>
                  <a:pt x="15218" y="18974"/>
                </a:lnTo>
                <a:lnTo>
                  <a:pt x="0" y="53176"/>
                </a:lnTo>
                <a:lnTo>
                  <a:pt x="1576" y="68812"/>
                </a:lnTo>
                <a:lnTo>
                  <a:pt x="22935" y="104368"/>
                </a:lnTo>
                <a:lnTo>
                  <a:pt x="57706" y="116510"/>
                </a:lnTo>
                <a:close/>
              </a:path>
            </a:pathLst>
          </a:custGeom>
          <a:ln w="6350">
            <a:solidFill>
              <a:srgbClr val="B3B2B2"/>
            </a:solidFill>
          </a:ln>
        </p:spPr>
        <p:txBody>
          <a:bodyPr wrap="square" lIns="0" tIns="0" rIns="0" bIns="0" rtlCol="0"/>
          <a:lstStyle/>
          <a:p>
            <a:endParaRPr/>
          </a:p>
        </p:txBody>
      </p:sp>
      <p:sp>
        <p:nvSpPr>
          <p:cNvPr id="196" name="object 196"/>
          <p:cNvSpPr/>
          <p:nvPr/>
        </p:nvSpPr>
        <p:spPr>
          <a:xfrm>
            <a:off x="6700808" y="6455984"/>
            <a:ext cx="118110" cy="135890"/>
          </a:xfrm>
          <a:custGeom>
            <a:avLst/>
            <a:gdLst/>
            <a:ahLst/>
            <a:cxnLst/>
            <a:rect l="l" t="t" r="r" b="b"/>
            <a:pathLst>
              <a:path w="118109" h="135890">
                <a:moveTo>
                  <a:pt x="60904" y="0"/>
                </a:moveTo>
                <a:lnTo>
                  <a:pt x="23187" y="14170"/>
                </a:lnTo>
                <a:lnTo>
                  <a:pt x="2002" y="49968"/>
                </a:lnTo>
                <a:lnTo>
                  <a:pt x="0" y="64942"/>
                </a:lnTo>
                <a:lnTo>
                  <a:pt x="1441" y="80966"/>
                </a:lnTo>
                <a:lnTo>
                  <a:pt x="20728" y="119046"/>
                </a:lnTo>
                <a:lnTo>
                  <a:pt x="55726" y="135334"/>
                </a:lnTo>
                <a:lnTo>
                  <a:pt x="58956" y="135434"/>
                </a:lnTo>
                <a:lnTo>
                  <a:pt x="72350" y="133682"/>
                </a:lnTo>
                <a:lnTo>
                  <a:pt x="104658" y="110544"/>
                </a:lnTo>
                <a:lnTo>
                  <a:pt x="117952" y="68859"/>
                </a:lnTo>
                <a:lnTo>
                  <a:pt x="116457" y="53206"/>
                </a:lnTo>
                <a:lnTo>
                  <a:pt x="96662" y="15696"/>
                </a:lnTo>
                <a:lnTo>
                  <a:pt x="60904" y="0"/>
                </a:lnTo>
                <a:close/>
              </a:path>
            </a:pathLst>
          </a:custGeom>
          <a:solidFill>
            <a:srgbClr val="68C0B5"/>
          </a:solidFill>
        </p:spPr>
        <p:txBody>
          <a:bodyPr wrap="square" lIns="0" tIns="0" rIns="0" bIns="0" rtlCol="0"/>
          <a:lstStyle/>
          <a:p>
            <a:endParaRPr/>
          </a:p>
        </p:txBody>
      </p:sp>
      <p:sp>
        <p:nvSpPr>
          <p:cNvPr id="197" name="object 197"/>
          <p:cNvSpPr/>
          <p:nvPr/>
        </p:nvSpPr>
        <p:spPr>
          <a:xfrm>
            <a:off x="6700808" y="6455984"/>
            <a:ext cx="118110" cy="135890"/>
          </a:xfrm>
          <a:custGeom>
            <a:avLst/>
            <a:gdLst/>
            <a:ahLst/>
            <a:cxnLst/>
            <a:rect l="l" t="t" r="r" b="b"/>
            <a:pathLst>
              <a:path w="118109" h="135890">
                <a:moveTo>
                  <a:pt x="58956" y="135434"/>
                </a:moveTo>
                <a:lnTo>
                  <a:pt x="95544" y="120842"/>
                </a:lnTo>
                <a:lnTo>
                  <a:pt x="116205" y="84158"/>
                </a:lnTo>
                <a:lnTo>
                  <a:pt x="117952" y="68859"/>
                </a:lnTo>
                <a:lnTo>
                  <a:pt x="116457" y="53206"/>
                </a:lnTo>
                <a:lnTo>
                  <a:pt x="96662" y="15696"/>
                </a:lnTo>
                <a:lnTo>
                  <a:pt x="60904" y="0"/>
                </a:lnTo>
                <a:lnTo>
                  <a:pt x="46990" y="1690"/>
                </a:lnTo>
                <a:lnTo>
                  <a:pt x="13892" y="24204"/>
                </a:lnTo>
                <a:lnTo>
                  <a:pt x="0" y="64942"/>
                </a:lnTo>
                <a:lnTo>
                  <a:pt x="1441" y="80966"/>
                </a:lnTo>
                <a:lnTo>
                  <a:pt x="20728" y="119046"/>
                </a:lnTo>
                <a:lnTo>
                  <a:pt x="55726" y="135334"/>
                </a:lnTo>
                <a:lnTo>
                  <a:pt x="58956" y="135434"/>
                </a:lnTo>
                <a:close/>
              </a:path>
            </a:pathLst>
          </a:custGeom>
          <a:ln w="6350">
            <a:solidFill>
              <a:srgbClr val="B3B2B2"/>
            </a:solidFill>
          </a:ln>
        </p:spPr>
        <p:txBody>
          <a:bodyPr wrap="square" lIns="0" tIns="0" rIns="0" bIns="0" rtlCol="0"/>
          <a:lstStyle/>
          <a:p>
            <a:endParaRPr/>
          </a:p>
        </p:txBody>
      </p:sp>
      <p:sp>
        <p:nvSpPr>
          <p:cNvPr id="198" name="object 198"/>
          <p:cNvSpPr txBox="1"/>
          <p:nvPr/>
        </p:nvSpPr>
        <p:spPr>
          <a:xfrm>
            <a:off x="2574721" y="1992712"/>
            <a:ext cx="37528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10 %</a:t>
            </a:r>
            <a:endParaRPr sz="1200">
              <a:latin typeface="Segoe UI"/>
              <a:cs typeface="Segoe UI"/>
            </a:endParaRPr>
          </a:p>
        </p:txBody>
      </p:sp>
      <p:sp>
        <p:nvSpPr>
          <p:cNvPr id="199" name="object 199"/>
          <p:cNvSpPr txBox="1"/>
          <p:nvPr/>
        </p:nvSpPr>
        <p:spPr>
          <a:xfrm>
            <a:off x="2603830" y="5719959"/>
            <a:ext cx="28765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5 %</a:t>
            </a:r>
            <a:endParaRPr sz="1200">
              <a:latin typeface="Segoe UI"/>
              <a:cs typeface="Segoe UI"/>
            </a:endParaRPr>
          </a:p>
        </p:txBody>
      </p:sp>
      <p:sp>
        <p:nvSpPr>
          <p:cNvPr id="200" name="object 200"/>
          <p:cNvSpPr txBox="1"/>
          <p:nvPr/>
        </p:nvSpPr>
        <p:spPr>
          <a:xfrm>
            <a:off x="2580360" y="5093595"/>
            <a:ext cx="28765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9 %</a:t>
            </a:r>
            <a:endParaRPr sz="1200">
              <a:latin typeface="Segoe UI"/>
              <a:cs typeface="Segoe UI"/>
            </a:endParaRPr>
          </a:p>
        </p:txBody>
      </p:sp>
      <p:sp>
        <p:nvSpPr>
          <p:cNvPr id="201" name="object 201"/>
          <p:cNvSpPr txBox="1"/>
          <p:nvPr/>
        </p:nvSpPr>
        <p:spPr>
          <a:xfrm>
            <a:off x="2574721" y="4615059"/>
            <a:ext cx="37528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26 %</a:t>
            </a:r>
            <a:endParaRPr sz="1200">
              <a:latin typeface="Segoe UI"/>
              <a:cs typeface="Segoe UI"/>
            </a:endParaRPr>
          </a:p>
        </p:txBody>
      </p:sp>
      <p:sp>
        <p:nvSpPr>
          <p:cNvPr id="202" name="object 202"/>
          <p:cNvSpPr txBox="1"/>
          <p:nvPr/>
        </p:nvSpPr>
        <p:spPr>
          <a:xfrm>
            <a:off x="2574721" y="3942365"/>
            <a:ext cx="28765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4 %</a:t>
            </a:r>
            <a:endParaRPr sz="1200">
              <a:latin typeface="Segoe UI"/>
              <a:cs typeface="Segoe UI"/>
            </a:endParaRPr>
          </a:p>
        </p:txBody>
      </p:sp>
      <p:sp>
        <p:nvSpPr>
          <p:cNvPr id="203" name="object 203"/>
          <p:cNvSpPr txBox="1"/>
          <p:nvPr/>
        </p:nvSpPr>
        <p:spPr>
          <a:xfrm>
            <a:off x="2561615" y="3374828"/>
            <a:ext cx="37528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13 %</a:t>
            </a:r>
            <a:endParaRPr sz="1200">
              <a:latin typeface="Segoe UI"/>
              <a:cs typeface="Segoe UI"/>
            </a:endParaRPr>
          </a:p>
        </p:txBody>
      </p:sp>
      <p:sp>
        <p:nvSpPr>
          <p:cNvPr id="204" name="object 204"/>
          <p:cNvSpPr txBox="1"/>
          <p:nvPr/>
        </p:nvSpPr>
        <p:spPr>
          <a:xfrm>
            <a:off x="2550032" y="2716765"/>
            <a:ext cx="375285" cy="177800"/>
          </a:xfrm>
          <a:prstGeom prst="rect">
            <a:avLst/>
          </a:prstGeom>
        </p:spPr>
        <p:txBody>
          <a:bodyPr vert="horz" wrap="square" lIns="0" tIns="0" rIns="0" bIns="0" rtlCol="0">
            <a:spAutoFit/>
          </a:bodyPr>
          <a:lstStyle/>
          <a:p>
            <a:pPr marL="12700">
              <a:lnSpc>
                <a:spcPct val="100000"/>
              </a:lnSpc>
            </a:pPr>
            <a:r>
              <a:rPr sz="1200" b="1" dirty="0">
                <a:solidFill>
                  <a:srgbClr val="FFFFFF"/>
                </a:solidFill>
                <a:latin typeface="Segoe UI"/>
                <a:cs typeface="Segoe UI"/>
              </a:rPr>
              <a:t>31 %</a:t>
            </a:r>
            <a:endParaRPr sz="1200">
              <a:latin typeface="Segoe UI"/>
              <a:cs typeface="Segoe UI"/>
            </a:endParaRPr>
          </a:p>
        </p:txBody>
      </p:sp>
      <p:sp>
        <p:nvSpPr>
          <p:cNvPr id="205" name="object 205"/>
          <p:cNvSpPr/>
          <p:nvPr/>
        </p:nvSpPr>
        <p:spPr>
          <a:xfrm>
            <a:off x="2981422" y="5178333"/>
            <a:ext cx="144145" cy="0"/>
          </a:xfrm>
          <a:custGeom>
            <a:avLst/>
            <a:gdLst/>
            <a:ahLst/>
            <a:cxnLst/>
            <a:rect l="l" t="t" r="r" b="b"/>
            <a:pathLst>
              <a:path w="144144">
                <a:moveTo>
                  <a:pt x="0" y="0"/>
                </a:moveTo>
                <a:lnTo>
                  <a:pt x="143840" y="0"/>
                </a:lnTo>
              </a:path>
            </a:pathLst>
          </a:custGeom>
          <a:ln w="12700">
            <a:solidFill>
              <a:srgbClr val="FDDCC2"/>
            </a:solidFill>
          </a:ln>
        </p:spPr>
        <p:txBody>
          <a:bodyPr wrap="square" lIns="0" tIns="0" rIns="0" bIns="0" rtlCol="0"/>
          <a:lstStyle/>
          <a:p>
            <a:endParaRPr/>
          </a:p>
        </p:txBody>
      </p:sp>
      <p:sp>
        <p:nvSpPr>
          <p:cNvPr id="206" name="object 206"/>
          <p:cNvSpPr/>
          <p:nvPr/>
        </p:nvSpPr>
        <p:spPr>
          <a:xfrm>
            <a:off x="3125589" y="4970280"/>
            <a:ext cx="0" cy="214629"/>
          </a:xfrm>
          <a:custGeom>
            <a:avLst/>
            <a:gdLst/>
            <a:ahLst/>
            <a:cxnLst/>
            <a:rect l="l" t="t" r="r" b="b"/>
            <a:pathLst>
              <a:path h="214629">
                <a:moveTo>
                  <a:pt x="0" y="214414"/>
                </a:moveTo>
                <a:lnTo>
                  <a:pt x="0" y="0"/>
                </a:lnTo>
              </a:path>
            </a:pathLst>
          </a:custGeom>
          <a:ln w="12700">
            <a:solidFill>
              <a:srgbClr val="FDDCC2"/>
            </a:solidFill>
          </a:ln>
        </p:spPr>
        <p:txBody>
          <a:bodyPr wrap="square" lIns="0" tIns="0" rIns="0" bIns="0" rtlCol="0"/>
          <a:lstStyle/>
          <a:p>
            <a:endParaRPr/>
          </a:p>
        </p:txBody>
      </p:sp>
      <p:sp>
        <p:nvSpPr>
          <p:cNvPr id="207" name="object 207"/>
          <p:cNvSpPr/>
          <p:nvPr/>
        </p:nvSpPr>
        <p:spPr>
          <a:xfrm>
            <a:off x="2986185" y="5839725"/>
            <a:ext cx="92075" cy="0"/>
          </a:xfrm>
          <a:custGeom>
            <a:avLst/>
            <a:gdLst/>
            <a:ahLst/>
            <a:cxnLst/>
            <a:rect l="l" t="t" r="r" b="b"/>
            <a:pathLst>
              <a:path w="92075">
                <a:moveTo>
                  <a:pt x="0" y="0"/>
                </a:moveTo>
                <a:lnTo>
                  <a:pt x="91757" y="0"/>
                </a:lnTo>
              </a:path>
            </a:pathLst>
          </a:custGeom>
          <a:ln w="12700">
            <a:solidFill>
              <a:srgbClr val="DADADA"/>
            </a:solidFill>
          </a:ln>
        </p:spPr>
        <p:txBody>
          <a:bodyPr wrap="square" lIns="0" tIns="0" rIns="0" bIns="0" rtlCol="0"/>
          <a:lstStyle/>
          <a:p>
            <a:endParaRPr/>
          </a:p>
        </p:txBody>
      </p:sp>
      <p:sp>
        <p:nvSpPr>
          <p:cNvPr id="208" name="object 208"/>
          <p:cNvSpPr/>
          <p:nvPr/>
        </p:nvSpPr>
        <p:spPr>
          <a:xfrm>
            <a:off x="3075607" y="5374496"/>
            <a:ext cx="0" cy="471805"/>
          </a:xfrm>
          <a:custGeom>
            <a:avLst/>
            <a:gdLst/>
            <a:ahLst/>
            <a:cxnLst/>
            <a:rect l="l" t="t" r="r" b="b"/>
            <a:pathLst>
              <a:path h="471804">
                <a:moveTo>
                  <a:pt x="0" y="471601"/>
                </a:moveTo>
                <a:lnTo>
                  <a:pt x="0" y="0"/>
                </a:lnTo>
              </a:path>
            </a:pathLst>
          </a:custGeom>
          <a:ln w="12700">
            <a:solidFill>
              <a:srgbClr val="DADADA"/>
            </a:solidFill>
          </a:ln>
        </p:spPr>
        <p:txBody>
          <a:bodyPr wrap="square" lIns="0" tIns="0" rIns="0" bIns="0" rtlCol="0"/>
          <a:lstStyle/>
          <a:p>
            <a:endParaRPr/>
          </a:p>
        </p:txBody>
      </p:sp>
      <p:graphicFrame>
        <p:nvGraphicFramePr>
          <p:cNvPr id="140" name="object 140"/>
          <p:cNvGraphicFramePr>
            <a:graphicFrameLocks noGrp="1"/>
          </p:cNvGraphicFramePr>
          <p:nvPr/>
        </p:nvGraphicFramePr>
        <p:xfrm>
          <a:off x="7535214" y="2878632"/>
          <a:ext cx="1234972" cy="1032559"/>
        </p:xfrm>
        <a:graphic>
          <a:graphicData uri="http://schemas.openxmlformats.org/drawingml/2006/table">
            <a:tbl>
              <a:tblPr firstRow="1" bandRow="1">
                <a:tableStyleId>{2D5ABB26-0587-4C30-8999-92F81FD0307C}</a:tableStyleId>
              </a:tblPr>
              <a:tblGrid>
                <a:gridCol w="416826">
                  <a:extLst>
                    <a:ext uri="{9D8B030D-6E8A-4147-A177-3AD203B41FA5}">
                      <a16:colId xmlns:a16="http://schemas.microsoft.com/office/drawing/2014/main" xmlns="" val="20000"/>
                    </a:ext>
                  </a:extLst>
                </a:gridCol>
                <a:gridCol w="403161">
                  <a:extLst>
                    <a:ext uri="{9D8B030D-6E8A-4147-A177-3AD203B41FA5}">
                      <a16:colId xmlns:a16="http://schemas.microsoft.com/office/drawing/2014/main" xmlns="" val="20001"/>
                    </a:ext>
                  </a:extLst>
                </a:gridCol>
                <a:gridCol w="414985">
                  <a:extLst>
                    <a:ext uri="{9D8B030D-6E8A-4147-A177-3AD203B41FA5}">
                      <a16:colId xmlns:a16="http://schemas.microsoft.com/office/drawing/2014/main" xmlns="" val="20002"/>
                    </a:ext>
                  </a:extLst>
                </a:gridCol>
              </a:tblGrid>
              <a:tr h="341439">
                <a:tc>
                  <a:txBody>
                    <a:bodyPr/>
                    <a:lstStyle/>
                    <a:p>
                      <a:endParaRPr sz="900">
                        <a:latin typeface="Segoe UI"/>
                        <a:cs typeface="Segoe UI"/>
                      </a:endParaRPr>
                    </a:p>
                  </a:txBody>
                  <a:tcPr marL="0" marR="0" marT="0" marB="0">
                    <a:lnR w="9525">
                      <a:solidFill>
                        <a:srgbClr val="FFFFFF"/>
                      </a:solidFill>
                      <a:prstDash val="solid"/>
                    </a:lnR>
                    <a:lnB w="9525">
                      <a:solidFill>
                        <a:srgbClr val="FFFFFF"/>
                      </a:solidFill>
                      <a:prstDash val="solid"/>
                    </a:lnB>
                    <a:solidFill>
                      <a:srgbClr val="EAF6FE"/>
                    </a:solidFill>
                  </a:tcPr>
                </a:tc>
                <a:tc rowSpan="3">
                  <a:txBody>
                    <a:bodyPr/>
                    <a:lstStyle/>
                    <a:p>
                      <a:pPr marL="66675">
                        <a:lnSpc>
                          <a:spcPct val="100000"/>
                        </a:lnSpc>
                      </a:pPr>
                      <a:r>
                        <a:rPr sz="900" b="1" spc="-5" dirty="0">
                          <a:solidFill>
                            <a:srgbClr val="FFFFFF"/>
                          </a:solidFill>
                          <a:latin typeface="Segoe UI"/>
                          <a:cs typeface="Segoe UI"/>
                        </a:rPr>
                        <a:t>6162</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rowSpan="2">
                  <a:txBody>
                    <a:bodyPr/>
                    <a:lstStyle/>
                    <a:p>
                      <a:endParaRPr sz="900">
                        <a:latin typeface="Segoe UI"/>
                        <a:cs typeface="Segoe UI"/>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0"/>
                  </a:ext>
                </a:extLst>
              </a:tr>
              <a:tr h="434936">
                <a:tc rowSpan="2">
                  <a:txBody>
                    <a:bodyPr/>
                    <a:lstStyle/>
                    <a:p>
                      <a:pPr marL="78105">
                        <a:lnSpc>
                          <a:spcPct val="100000"/>
                        </a:lnSpc>
                      </a:pPr>
                      <a:r>
                        <a:rPr sz="900" b="1" spc="-5" dirty="0">
                          <a:solidFill>
                            <a:srgbClr val="FFFFFF"/>
                          </a:solidFill>
                          <a:latin typeface="Segoe UI"/>
                          <a:cs typeface="Segoe UI"/>
                        </a:rPr>
                        <a:t>4466</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vMerge="1">
                  <a:txBody>
                    <a:bodyPr/>
                    <a:lstStyle/>
                    <a:p>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1"/>
                  </a:ext>
                </a:extLst>
              </a:tr>
              <a:tr h="256184">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a:txBody>
                    <a:bodyPr/>
                    <a:lstStyle/>
                    <a:p>
                      <a:pPr marL="110489">
                        <a:lnSpc>
                          <a:spcPct val="100000"/>
                        </a:lnSpc>
                      </a:pPr>
                      <a:r>
                        <a:rPr sz="900" b="1" spc="-5" dirty="0">
                          <a:solidFill>
                            <a:srgbClr val="FFFFFF"/>
                          </a:solidFill>
                          <a:latin typeface="Segoe UI"/>
                          <a:cs typeface="Segoe UI"/>
                        </a:rPr>
                        <a:t>484</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68C0B5"/>
                    </a:solidFill>
                  </a:tcPr>
                </a:tc>
                <a:extLst>
                  <a:ext uri="{0D108BD9-81ED-4DB2-BD59-A6C34878D82A}">
                    <a16:rowId xmlns:a16="http://schemas.microsoft.com/office/drawing/2014/main" xmlns="" val="10002"/>
                  </a:ext>
                </a:extLst>
              </a:tr>
            </a:tbl>
          </a:graphicData>
        </a:graphic>
      </p:graphicFrame>
      <p:graphicFrame>
        <p:nvGraphicFramePr>
          <p:cNvPr id="141" name="object 141"/>
          <p:cNvGraphicFramePr>
            <a:graphicFrameLocks noGrp="1"/>
          </p:cNvGraphicFramePr>
          <p:nvPr>
            <p:extLst>
              <p:ext uri="{D42A27DB-BD31-4B8C-83A1-F6EECF244321}">
                <p14:modId xmlns:p14="http://schemas.microsoft.com/office/powerpoint/2010/main" xmlns="" val="1895671752"/>
              </p:ext>
            </p:extLst>
          </p:nvPr>
        </p:nvGraphicFramePr>
        <p:xfrm>
          <a:off x="8919235" y="2943225"/>
          <a:ext cx="1201698" cy="970355"/>
        </p:xfrm>
        <a:graphic>
          <a:graphicData uri="http://schemas.openxmlformats.org/drawingml/2006/table">
            <a:tbl>
              <a:tblPr firstRow="1" bandRow="1">
                <a:tableStyleId>{2D5ABB26-0587-4C30-8999-92F81FD0307C}</a:tableStyleId>
              </a:tblPr>
              <a:tblGrid>
                <a:gridCol w="417982">
                  <a:extLst>
                    <a:ext uri="{9D8B030D-6E8A-4147-A177-3AD203B41FA5}">
                      <a16:colId xmlns:a16="http://schemas.microsoft.com/office/drawing/2014/main" xmlns="" val="20000"/>
                    </a:ext>
                  </a:extLst>
                </a:gridCol>
                <a:gridCol w="401993">
                  <a:extLst>
                    <a:ext uri="{9D8B030D-6E8A-4147-A177-3AD203B41FA5}">
                      <a16:colId xmlns:a16="http://schemas.microsoft.com/office/drawing/2014/main" xmlns="" val="20001"/>
                    </a:ext>
                  </a:extLst>
                </a:gridCol>
                <a:gridCol w="381723">
                  <a:extLst>
                    <a:ext uri="{9D8B030D-6E8A-4147-A177-3AD203B41FA5}">
                      <a16:colId xmlns:a16="http://schemas.microsoft.com/office/drawing/2014/main" xmlns="" val="20002"/>
                    </a:ext>
                  </a:extLst>
                </a:gridCol>
              </a:tblGrid>
              <a:tr h="313740">
                <a:tc>
                  <a:txBody>
                    <a:bodyPr/>
                    <a:lstStyle/>
                    <a:p>
                      <a:endParaRPr sz="900">
                        <a:latin typeface="Segoe UI"/>
                        <a:cs typeface="Segoe UI"/>
                      </a:endParaRPr>
                    </a:p>
                  </a:txBody>
                  <a:tcPr marL="0" marR="0" marT="0" marB="0">
                    <a:lnR w="9525">
                      <a:solidFill>
                        <a:srgbClr val="FFFFFF"/>
                      </a:solidFill>
                      <a:prstDash val="solid"/>
                    </a:lnR>
                    <a:lnB w="9525">
                      <a:solidFill>
                        <a:srgbClr val="FFFFFF"/>
                      </a:solidFill>
                      <a:prstDash val="solid"/>
                    </a:lnB>
                    <a:solidFill>
                      <a:srgbClr val="EAF6FE"/>
                    </a:solidFill>
                  </a:tcPr>
                </a:tc>
                <a:tc rowSpan="4">
                  <a:txBody>
                    <a:bodyPr/>
                    <a:lstStyle/>
                    <a:p>
                      <a:pPr marL="66675">
                        <a:lnSpc>
                          <a:spcPct val="100000"/>
                        </a:lnSpc>
                      </a:pPr>
                      <a:r>
                        <a:rPr sz="900" b="1" dirty="0">
                          <a:solidFill>
                            <a:srgbClr val="FFFFFF"/>
                          </a:solidFill>
                          <a:latin typeface="Segoe UI"/>
                          <a:cs typeface="Segoe UI"/>
                        </a:rPr>
                        <a:t>5933</a:t>
                      </a:r>
                      <a:endParaRPr sz="900" dirty="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rowSpan="2">
                  <a:txBody>
                    <a:bodyPr/>
                    <a:lstStyle/>
                    <a:p>
                      <a:endParaRPr sz="900">
                        <a:latin typeface="Segoe UI"/>
                        <a:cs typeface="Segoe UI"/>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0"/>
                  </a:ext>
                </a:extLst>
              </a:tr>
              <a:tr h="247002">
                <a:tc rowSpan="2">
                  <a:txBody>
                    <a:bodyPr/>
                    <a:lstStyle/>
                    <a:p>
                      <a:pPr marL="114935">
                        <a:lnSpc>
                          <a:spcPct val="100000"/>
                        </a:lnSpc>
                      </a:pPr>
                      <a:r>
                        <a:rPr sz="900" b="1" spc="-5" dirty="0">
                          <a:solidFill>
                            <a:srgbClr val="FFFFFF"/>
                          </a:solidFill>
                          <a:latin typeface="Segoe UI"/>
                          <a:cs typeface="Segoe UI"/>
                        </a:rPr>
                        <a:t>4367</a:t>
                      </a:r>
                      <a:endParaRPr sz="900" dirty="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vMerge="1">
                  <a:txBody>
                    <a:bodyPr/>
                    <a:lstStyle/>
                    <a:p>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1"/>
                  </a:ext>
                </a:extLst>
              </a:tr>
              <a:tr h="272453">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rowSpan="2">
                  <a:txBody>
                    <a:bodyPr/>
                    <a:lstStyle/>
                    <a:p>
                      <a:pPr marL="87630">
                        <a:lnSpc>
                          <a:spcPct val="100000"/>
                        </a:lnSpc>
                      </a:pPr>
                      <a:r>
                        <a:rPr sz="900" b="1" dirty="0">
                          <a:solidFill>
                            <a:srgbClr val="FFFFFF"/>
                          </a:solidFill>
                          <a:latin typeface="Segoe UI"/>
                          <a:cs typeface="Segoe UI"/>
                        </a:rPr>
                        <a:t>584</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68C0B5"/>
                    </a:solidFill>
                  </a:tcPr>
                </a:tc>
                <a:extLst>
                  <a:ext uri="{0D108BD9-81ED-4DB2-BD59-A6C34878D82A}">
                    <a16:rowId xmlns:a16="http://schemas.microsoft.com/office/drawing/2014/main" xmlns="" val="10002"/>
                  </a:ext>
                </a:extLst>
              </a:tr>
              <a:tr h="62191">
                <a:tc>
                  <a:txBody>
                    <a:bodyPr/>
                    <a:lstStyle/>
                    <a:p>
                      <a:endParaRPr sz="900" dirty="0">
                        <a:latin typeface="Segoe UI"/>
                        <a:cs typeface="Segoe UI"/>
                      </a:endParaRPr>
                    </a:p>
                  </a:txBody>
                  <a:tcPr marL="0" marR="0" marT="0" marB="0">
                    <a:lnL w="9525">
                      <a:solidFill>
                        <a:srgbClr val="000000"/>
                      </a:solidFill>
                      <a:prstDash val="solid"/>
                    </a:lnL>
                    <a:lnR w="9525">
                      <a:solidFill>
                        <a:srgbClr val="000000"/>
                      </a:solidFill>
                      <a:prstDash val="solid"/>
                    </a:lnR>
                    <a:lnT w="9525" cap="flat" cmpd="sng" algn="ctr">
                      <a:solidFill>
                        <a:srgbClr val="FFFFFF"/>
                      </a:solidFill>
                      <a:prstDash val="solid"/>
                      <a:round/>
                      <a:headEnd type="none" w="med" len="med"/>
                      <a:tailEnd type="none" w="med" len="med"/>
                    </a:lnT>
                    <a:lnB w="9525">
                      <a:solidFill>
                        <a:srgbClr val="000000"/>
                      </a:solidFill>
                      <a:prstDash val="solid"/>
                    </a:lnB>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68C0B5"/>
                    </a:solidFill>
                  </a:tcPr>
                </a:tc>
                <a:extLst>
                  <a:ext uri="{0D108BD9-81ED-4DB2-BD59-A6C34878D82A}">
                    <a16:rowId xmlns:a16="http://schemas.microsoft.com/office/drawing/2014/main" xmlns="" val="10003"/>
                  </a:ext>
                </a:extLst>
              </a:tr>
            </a:tbl>
          </a:graphicData>
        </a:graphic>
      </p:graphicFrame>
      <p:graphicFrame>
        <p:nvGraphicFramePr>
          <p:cNvPr id="150" name="object 150"/>
          <p:cNvGraphicFramePr>
            <a:graphicFrameLocks noGrp="1"/>
          </p:cNvGraphicFramePr>
          <p:nvPr/>
        </p:nvGraphicFramePr>
        <p:xfrm>
          <a:off x="7543190" y="5807532"/>
          <a:ext cx="1224939" cy="923606"/>
        </p:xfrm>
        <a:graphic>
          <a:graphicData uri="http://schemas.openxmlformats.org/drawingml/2006/table">
            <a:tbl>
              <a:tblPr firstRow="1" bandRow="1">
                <a:tableStyleId>{2D5ABB26-0587-4C30-8999-92F81FD0307C}</a:tableStyleId>
              </a:tblPr>
              <a:tblGrid>
                <a:gridCol w="408825">
                  <a:extLst>
                    <a:ext uri="{9D8B030D-6E8A-4147-A177-3AD203B41FA5}">
                      <a16:colId xmlns:a16="http://schemas.microsoft.com/office/drawing/2014/main" xmlns="" val="20000"/>
                    </a:ext>
                  </a:extLst>
                </a:gridCol>
                <a:gridCol w="401993">
                  <a:extLst>
                    <a:ext uri="{9D8B030D-6E8A-4147-A177-3AD203B41FA5}">
                      <a16:colId xmlns:a16="http://schemas.microsoft.com/office/drawing/2014/main" xmlns="" val="20001"/>
                    </a:ext>
                  </a:extLst>
                </a:gridCol>
                <a:gridCol w="414121">
                  <a:extLst>
                    <a:ext uri="{9D8B030D-6E8A-4147-A177-3AD203B41FA5}">
                      <a16:colId xmlns:a16="http://schemas.microsoft.com/office/drawing/2014/main" xmlns="" val="20002"/>
                    </a:ext>
                  </a:extLst>
                </a:gridCol>
              </a:tblGrid>
              <a:tr h="382269">
                <a:tc>
                  <a:txBody>
                    <a:bodyPr/>
                    <a:lstStyle/>
                    <a:p>
                      <a:endParaRPr sz="900">
                        <a:latin typeface="Segoe UI"/>
                        <a:cs typeface="Segoe UI"/>
                      </a:endParaRPr>
                    </a:p>
                  </a:txBody>
                  <a:tcPr marL="0" marR="0" marT="0" marB="0">
                    <a:lnR w="9525">
                      <a:solidFill>
                        <a:srgbClr val="FFFFFF"/>
                      </a:solidFill>
                      <a:prstDash val="solid"/>
                    </a:lnR>
                    <a:lnB w="9525">
                      <a:solidFill>
                        <a:srgbClr val="FFFFFF"/>
                      </a:solidFill>
                      <a:prstDash val="solid"/>
                    </a:lnB>
                    <a:solidFill>
                      <a:srgbClr val="EAF6FE"/>
                    </a:solidFill>
                  </a:tcPr>
                </a:tc>
                <a:tc rowSpan="3">
                  <a:txBody>
                    <a:bodyPr/>
                    <a:lstStyle/>
                    <a:p>
                      <a:pPr marL="56515">
                        <a:lnSpc>
                          <a:spcPct val="100000"/>
                        </a:lnSpc>
                      </a:pPr>
                      <a:r>
                        <a:rPr sz="900" b="1" dirty="0">
                          <a:solidFill>
                            <a:srgbClr val="FFFFFF"/>
                          </a:solidFill>
                          <a:latin typeface="Segoe UI"/>
                          <a:cs typeface="Segoe UI"/>
                        </a:rPr>
                        <a:t>6305</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rowSpan="2">
                  <a:txBody>
                    <a:bodyPr/>
                    <a:lstStyle/>
                    <a:p>
                      <a:endParaRPr sz="900">
                        <a:latin typeface="Segoe UI"/>
                        <a:cs typeface="Segoe UI"/>
                      </a:endParaRPr>
                    </a:p>
                  </a:txBody>
                  <a:tcPr marL="0" marR="0" marT="0" marB="0">
                    <a:lnL w="9525">
                      <a:solidFill>
                        <a:srgbClr val="FFFFFF"/>
                      </a:solidFill>
                      <a:prstDash val="solid"/>
                    </a:lnL>
                    <a:lnB w="9524">
                      <a:solidFill>
                        <a:srgbClr val="FFFFFF"/>
                      </a:solidFill>
                      <a:prstDash val="solid"/>
                    </a:lnB>
                    <a:solidFill>
                      <a:srgbClr val="EAF6FE"/>
                    </a:solidFill>
                  </a:tcPr>
                </a:tc>
                <a:extLst>
                  <a:ext uri="{0D108BD9-81ED-4DB2-BD59-A6C34878D82A}">
                    <a16:rowId xmlns:a16="http://schemas.microsoft.com/office/drawing/2014/main" xmlns="" val="10000"/>
                  </a:ext>
                </a:extLst>
              </a:tr>
              <a:tr h="228727">
                <a:tc rowSpan="2">
                  <a:txBody>
                    <a:bodyPr/>
                    <a:lstStyle/>
                    <a:p>
                      <a:pPr marL="55880">
                        <a:lnSpc>
                          <a:spcPct val="100000"/>
                        </a:lnSpc>
                      </a:pPr>
                      <a:r>
                        <a:rPr sz="900" b="1" dirty="0">
                          <a:solidFill>
                            <a:srgbClr val="FFFFFF"/>
                          </a:solidFill>
                          <a:latin typeface="Segoe UI"/>
                          <a:cs typeface="Segoe UI"/>
                        </a:rPr>
                        <a:t>3914</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vMerge="1">
                  <a:txBody>
                    <a:bodyPr/>
                    <a:lstStyle/>
                    <a:p>
                      <a:endParaRPr/>
                    </a:p>
                  </a:txBody>
                  <a:tcPr marL="0" marR="0" marT="0" marB="0">
                    <a:lnL w="9525">
                      <a:solidFill>
                        <a:srgbClr val="FFFFFF"/>
                      </a:solidFill>
                      <a:prstDash val="solid"/>
                    </a:lnL>
                    <a:lnB w="9524">
                      <a:solidFill>
                        <a:srgbClr val="FFFFFF"/>
                      </a:solidFill>
                      <a:prstDash val="solid"/>
                    </a:lnB>
                    <a:solidFill>
                      <a:srgbClr val="EAF6FE"/>
                    </a:solidFill>
                  </a:tcPr>
                </a:tc>
                <a:extLst>
                  <a:ext uri="{0D108BD9-81ED-4DB2-BD59-A6C34878D82A}">
                    <a16:rowId xmlns:a16="http://schemas.microsoft.com/office/drawing/2014/main" xmlns="" val="10001"/>
                  </a:ext>
                </a:extLst>
              </a:tr>
              <a:tr h="312610">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a:txBody>
                    <a:bodyPr/>
                    <a:lstStyle/>
                    <a:p>
                      <a:pPr marL="105410">
                        <a:lnSpc>
                          <a:spcPct val="100000"/>
                        </a:lnSpc>
                      </a:pPr>
                      <a:r>
                        <a:rPr sz="900" b="1" dirty="0">
                          <a:solidFill>
                            <a:srgbClr val="FFFFFF"/>
                          </a:solidFill>
                          <a:latin typeface="Segoe UI"/>
                          <a:cs typeface="Segoe UI"/>
                        </a:rPr>
                        <a:t>685</a:t>
                      </a:r>
                      <a:endParaRPr sz="900">
                        <a:latin typeface="Segoe UI"/>
                        <a:cs typeface="Segoe UI"/>
                      </a:endParaRPr>
                    </a:p>
                  </a:txBody>
                  <a:tcPr marL="0" marR="0" marT="0" marB="0">
                    <a:lnL w="9524">
                      <a:solidFill>
                        <a:srgbClr val="FFFFFF"/>
                      </a:solidFill>
                      <a:prstDash val="solid"/>
                    </a:lnL>
                    <a:lnR w="9524">
                      <a:solidFill>
                        <a:srgbClr val="FFFFFF"/>
                      </a:solidFill>
                      <a:prstDash val="solid"/>
                    </a:lnR>
                    <a:lnT w="9524">
                      <a:solidFill>
                        <a:srgbClr val="FFFFFF"/>
                      </a:solidFill>
                      <a:prstDash val="solid"/>
                    </a:lnT>
                    <a:lnB w="9524">
                      <a:solidFill>
                        <a:srgbClr val="FFFFFF"/>
                      </a:solidFill>
                      <a:prstDash val="solid"/>
                    </a:lnB>
                    <a:solidFill>
                      <a:srgbClr val="68C0B5"/>
                    </a:solidFill>
                  </a:tcPr>
                </a:tc>
                <a:extLst>
                  <a:ext uri="{0D108BD9-81ED-4DB2-BD59-A6C34878D82A}">
                    <a16:rowId xmlns:a16="http://schemas.microsoft.com/office/drawing/2014/main" xmlns="" val="10002"/>
                  </a:ext>
                </a:extLst>
              </a:tr>
            </a:tbl>
          </a:graphicData>
        </a:graphic>
      </p:graphicFrame>
      <p:graphicFrame>
        <p:nvGraphicFramePr>
          <p:cNvPr id="151" name="object 151"/>
          <p:cNvGraphicFramePr>
            <a:graphicFrameLocks noGrp="1"/>
          </p:cNvGraphicFramePr>
          <p:nvPr/>
        </p:nvGraphicFramePr>
        <p:xfrm>
          <a:off x="8917635" y="5897295"/>
          <a:ext cx="1197786" cy="836598"/>
        </p:xfrm>
        <a:graphic>
          <a:graphicData uri="http://schemas.openxmlformats.org/drawingml/2006/table">
            <a:tbl>
              <a:tblPr firstRow="1" bandRow="1">
                <a:tableStyleId>{2D5ABB26-0587-4C30-8999-92F81FD0307C}</a:tableStyleId>
              </a:tblPr>
              <a:tblGrid>
                <a:gridCol w="425970">
                  <a:extLst>
                    <a:ext uri="{9D8B030D-6E8A-4147-A177-3AD203B41FA5}">
                      <a16:colId xmlns:a16="http://schemas.microsoft.com/office/drawing/2014/main" xmlns="" val="20000"/>
                    </a:ext>
                  </a:extLst>
                </a:gridCol>
                <a:gridCol w="395604">
                  <a:extLst>
                    <a:ext uri="{9D8B030D-6E8A-4147-A177-3AD203B41FA5}">
                      <a16:colId xmlns:a16="http://schemas.microsoft.com/office/drawing/2014/main" xmlns="" val="20001"/>
                    </a:ext>
                  </a:extLst>
                </a:gridCol>
                <a:gridCol w="376212">
                  <a:extLst>
                    <a:ext uri="{9D8B030D-6E8A-4147-A177-3AD203B41FA5}">
                      <a16:colId xmlns:a16="http://schemas.microsoft.com/office/drawing/2014/main" xmlns="" val="20002"/>
                    </a:ext>
                  </a:extLst>
                </a:gridCol>
              </a:tblGrid>
              <a:tr h="378002">
                <a:tc>
                  <a:txBody>
                    <a:bodyPr/>
                    <a:lstStyle/>
                    <a:p>
                      <a:endParaRPr sz="900">
                        <a:latin typeface="Segoe UI"/>
                        <a:cs typeface="Segoe UI"/>
                      </a:endParaRPr>
                    </a:p>
                  </a:txBody>
                  <a:tcPr marL="0" marR="0" marT="0" marB="0">
                    <a:lnR w="9525">
                      <a:solidFill>
                        <a:srgbClr val="FFFFFF"/>
                      </a:solidFill>
                      <a:prstDash val="solid"/>
                    </a:lnR>
                    <a:lnB w="9525">
                      <a:solidFill>
                        <a:srgbClr val="FFFFFF"/>
                      </a:solidFill>
                      <a:prstDash val="solid"/>
                    </a:lnB>
                    <a:solidFill>
                      <a:srgbClr val="EAF6FE"/>
                    </a:solidFill>
                  </a:tcPr>
                </a:tc>
                <a:tc rowSpan="3">
                  <a:txBody>
                    <a:bodyPr/>
                    <a:lstStyle/>
                    <a:p>
                      <a:pPr marL="46355">
                        <a:lnSpc>
                          <a:spcPct val="100000"/>
                        </a:lnSpc>
                      </a:pPr>
                      <a:r>
                        <a:rPr sz="900" b="1" dirty="0">
                          <a:solidFill>
                            <a:srgbClr val="FFFFFF"/>
                          </a:solidFill>
                          <a:latin typeface="Segoe UI"/>
                          <a:cs typeface="Segoe UI"/>
                        </a:rPr>
                        <a:t>5410</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rowSpan="2">
                  <a:txBody>
                    <a:bodyPr/>
                    <a:lstStyle/>
                    <a:p>
                      <a:endParaRPr sz="900">
                        <a:latin typeface="Segoe UI"/>
                        <a:cs typeface="Segoe UI"/>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0"/>
                  </a:ext>
                </a:extLst>
              </a:tr>
              <a:tr h="234060">
                <a:tc rowSpan="2">
                  <a:txBody>
                    <a:bodyPr/>
                    <a:lstStyle/>
                    <a:p>
                      <a:pPr marL="63500">
                        <a:lnSpc>
                          <a:spcPct val="100000"/>
                        </a:lnSpc>
                      </a:pPr>
                      <a:r>
                        <a:rPr sz="900" b="1" spc="-5" dirty="0">
                          <a:solidFill>
                            <a:srgbClr val="FFFFFF"/>
                          </a:solidFill>
                          <a:latin typeface="Segoe UI"/>
                          <a:cs typeface="Segoe UI"/>
                        </a:rPr>
                        <a:t>3842</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vMerge="1">
                  <a:txBody>
                    <a:bodyPr/>
                    <a:lstStyle/>
                    <a:p>
                      <a:endParaRPr/>
                    </a:p>
                  </a:txBody>
                  <a:tcPr marL="0" marR="0" marT="0" marB="0">
                    <a:lnL w="9525">
                      <a:solidFill>
                        <a:srgbClr val="FFFFFF"/>
                      </a:solidFill>
                      <a:prstDash val="solid"/>
                    </a:lnL>
                    <a:lnB w="9525">
                      <a:solidFill>
                        <a:srgbClr val="FFFFFF"/>
                      </a:solidFill>
                      <a:prstDash val="solid"/>
                    </a:lnB>
                    <a:solidFill>
                      <a:srgbClr val="EAF6FE"/>
                    </a:solidFill>
                  </a:tcPr>
                </a:tc>
                <a:extLst>
                  <a:ext uri="{0D108BD9-81ED-4DB2-BD59-A6C34878D82A}">
                    <a16:rowId xmlns:a16="http://schemas.microsoft.com/office/drawing/2014/main" xmlns="" val="10001"/>
                  </a:ext>
                </a:extLst>
              </a:tr>
              <a:tr h="224536">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F8B683"/>
                    </a:solidFill>
                  </a:tcPr>
                </a:tc>
                <a:tc vMerge="1">
                  <a:txBody>
                    <a:bodyPr/>
                    <a:lstStyle/>
                    <a:p>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9FB3DD"/>
                    </a:solidFill>
                  </a:tcPr>
                </a:tc>
                <a:tc>
                  <a:txBody>
                    <a:bodyPr/>
                    <a:lstStyle/>
                    <a:p>
                      <a:pPr marL="85090">
                        <a:lnSpc>
                          <a:spcPct val="100000"/>
                        </a:lnSpc>
                      </a:pPr>
                      <a:r>
                        <a:rPr sz="900" b="1" dirty="0">
                          <a:solidFill>
                            <a:srgbClr val="FFFFFF"/>
                          </a:solidFill>
                          <a:latin typeface="Segoe UI"/>
                          <a:cs typeface="Segoe UI"/>
                        </a:rPr>
                        <a:t>652</a:t>
                      </a:r>
                      <a:endParaRPr sz="900">
                        <a:latin typeface="Segoe UI"/>
                        <a:cs typeface="Segoe UI"/>
                      </a:endParaRPr>
                    </a:p>
                  </a:txBody>
                  <a:tcPr marL="0" marR="0" marT="0" marB="0">
                    <a:lnL w="9525">
                      <a:solidFill>
                        <a:srgbClr val="FFFFFF"/>
                      </a:solidFill>
                      <a:prstDash val="solid"/>
                    </a:lnL>
                    <a:lnR w="9525">
                      <a:solidFill>
                        <a:srgbClr val="FFFFFF"/>
                      </a:solidFill>
                      <a:prstDash val="solid"/>
                    </a:lnR>
                    <a:lnT w="9525">
                      <a:solidFill>
                        <a:srgbClr val="FFFFFF"/>
                      </a:solidFill>
                      <a:prstDash val="solid"/>
                    </a:lnT>
                    <a:lnB w="9525">
                      <a:solidFill>
                        <a:srgbClr val="FFFFFF"/>
                      </a:solidFill>
                      <a:prstDash val="solid"/>
                    </a:lnB>
                    <a:solidFill>
                      <a:srgbClr val="68C0B5"/>
                    </a:solidFill>
                  </a:tcPr>
                </a:tc>
                <a:extLst>
                  <a:ext uri="{0D108BD9-81ED-4DB2-BD59-A6C34878D82A}">
                    <a16:rowId xmlns:a16="http://schemas.microsoft.com/office/drawing/2014/main" xmlns="" val="10002"/>
                  </a:ext>
                </a:extLst>
              </a:tr>
            </a:tbl>
          </a:graphicData>
        </a:graphic>
      </p:graphicFrame>
      <p:sp>
        <p:nvSpPr>
          <p:cNvPr id="209" name="Прямоугольник 208">
            <a:extLst>
              <a:ext uri="{FF2B5EF4-FFF2-40B4-BE49-F238E27FC236}">
                <a16:creationId xmlns:a16="http://schemas.microsoft.com/office/drawing/2014/main" xmlns="" id="{EA37B369-E7F3-43F8-9393-289F310E5ED4}"/>
              </a:ext>
            </a:extLst>
          </p:cNvPr>
          <p:cNvSpPr/>
          <p:nvPr/>
        </p:nvSpPr>
        <p:spPr>
          <a:xfrm>
            <a:off x="8926348" y="3741070"/>
            <a:ext cx="398986" cy="187832"/>
          </a:xfrm>
          <a:prstGeom prst="rect">
            <a:avLst/>
          </a:prstGeom>
          <a:solidFill>
            <a:srgbClr val="F8B683"/>
          </a:solidFill>
          <a:ln>
            <a:solidFill>
              <a:srgbClr val="F8B68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65</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6" name="object 36"/>
          <p:cNvSpPr/>
          <p:nvPr/>
        </p:nvSpPr>
        <p:spPr>
          <a:xfrm>
            <a:off x="3633901" y="948042"/>
            <a:ext cx="6152515" cy="5815965"/>
          </a:xfrm>
          <a:custGeom>
            <a:avLst/>
            <a:gdLst/>
            <a:ahLst/>
            <a:cxnLst/>
            <a:rect l="l" t="t" r="r" b="b"/>
            <a:pathLst>
              <a:path w="6152515" h="5815965">
                <a:moveTo>
                  <a:pt x="0" y="5815507"/>
                </a:moveTo>
                <a:lnTo>
                  <a:pt x="6151968" y="5815507"/>
                </a:lnTo>
                <a:lnTo>
                  <a:pt x="6151968" y="0"/>
                </a:lnTo>
                <a:lnTo>
                  <a:pt x="0" y="0"/>
                </a:lnTo>
                <a:lnTo>
                  <a:pt x="0" y="5815507"/>
                </a:lnTo>
                <a:close/>
              </a:path>
            </a:pathLst>
          </a:custGeom>
          <a:solidFill>
            <a:srgbClr val="C0CCEA"/>
          </a:solidFill>
        </p:spPr>
        <p:txBody>
          <a:bodyPr wrap="square" lIns="0" tIns="0" rIns="0" bIns="0" rtlCol="0"/>
          <a:lstStyle/>
          <a:p>
            <a:endParaRPr/>
          </a:p>
        </p:txBody>
      </p:sp>
      <p:sp>
        <p:nvSpPr>
          <p:cNvPr id="37" name="object 37"/>
          <p:cNvSpPr/>
          <p:nvPr/>
        </p:nvSpPr>
        <p:spPr>
          <a:xfrm>
            <a:off x="542874" y="948042"/>
            <a:ext cx="3074670" cy="5815965"/>
          </a:xfrm>
          <a:custGeom>
            <a:avLst/>
            <a:gdLst/>
            <a:ahLst/>
            <a:cxnLst/>
            <a:rect l="l" t="t" r="r" b="b"/>
            <a:pathLst>
              <a:path w="3074670" h="5815965">
                <a:moveTo>
                  <a:pt x="0" y="5815507"/>
                </a:moveTo>
                <a:lnTo>
                  <a:pt x="3074619" y="5815507"/>
                </a:lnTo>
                <a:lnTo>
                  <a:pt x="3074619" y="0"/>
                </a:lnTo>
                <a:lnTo>
                  <a:pt x="0" y="0"/>
                </a:lnTo>
                <a:lnTo>
                  <a:pt x="0" y="5815507"/>
                </a:lnTo>
                <a:close/>
              </a:path>
            </a:pathLst>
          </a:custGeom>
          <a:solidFill>
            <a:srgbClr val="5284C4"/>
          </a:solidFill>
        </p:spPr>
        <p:txBody>
          <a:bodyPr wrap="square" lIns="0" tIns="0" rIns="0" bIns="0" rtlCol="0"/>
          <a:lstStyle/>
          <a:p>
            <a:endParaRPr/>
          </a:p>
        </p:txBody>
      </p:sp>
      <p:sp>
        <p:nvSpPr>
          <p:cNvPr id="38" name="object 38"/>
          <p:cNvSpPr/>
          <p:nvPr/>
        </p:nvSpPr>
        <p:spPr>
          <a:xfrm>
            <a:off x="3653505" y="682905"/>
            <a:ext cx="0" cy="6083935"/>
          </a:xfrm>
          <a:custGeom>
            <a:avLst/>
            <a:gdLst/>
            <a:ahLst/>
            <a:cxnLst/>
            <a:rect l="l" t="t" r="r" b="b"/>
            <a:pathLst>
              <a:path h="6083934">
                <a:moveTo>
                  <a:pt x="0" y="0"/>
                </a:moveTo>
                <a:lnTo>
                  <a:pt x="0" y="6083642"/>
                </a:lnTo>
              </a:path>
            </a:pathLst>
          </a:custGeom>
          <a:ln w="50800">
            <a:solidFill>
              <a:srgbClr val="FFFFFF"/>
            </a:solidFill>
          </a:ln>
        </p:spPr>
        <p:txBody>
          <a:bodyPr wrap="square" lIns="0" tIns="0" rIns="0" bIns="0" rtlCol="0"/>
          <a:lstStyle/>
          <a:p>
            <a:endParaRPr/>
          </a:p>
        </p:txBody>
      </p:sp>
      <p:sp>
        <p:nvSpPr>
          <p:cNvPr id="39" name="object 39"/>
          <p:cNvSpPr/>
          <p:nvPr/>
        </p:nvSpPr>
        <p:spPr>
          <a:xfrm>
            <a:off x="8204911" y="1014057"/>
            <a:ext cx="791590" cy="1021358"/>
          </a:xfrm>
          <a:prstGeom prst="rect">
            <a:avLst/>
          </a:prstGeom>
          <a:blipFill>
            <a:blip r:embed="rId3" cstate="print"/>
            <a:stretch>
              <a:fillRect/>
            </a:stretch>
          </a:blipFill>
        </p:spPr>
        <p:txBody>
          <a:bodyPr wrap="square" lIns="0" tIns="0" rIns="0" bIns="0" rtlCol="0"/>
          <a:lstStyle/>
          <a:p>
            <a:endParaRPr/>
          </a:p>
        </p:txBody>
      </p:sp>
      <p:sp>
        <p:nvSpPr>
          <p:cNvPr id="40" name="object 40"/>
          <p:cNvSpPr txBox="1"/>
          <p:nvPr/>
        </p:nvSpPr>
        <p:spPr>
          <a:xfrm>
            <a:off x="4924587" y="1372893"/>
            <a:ext cx="2002155" cy="377825"/>
          </a:xfrm>
          <a:prstGeom prst="rect">
            <a:avLst/>
          </a:prstGeom>
        </p:spPr>
        <p:txBody>
          <a:bodyPr vert="horz" wrap="square" lIns="0" tIns="0" rIns="0" bIns="0" rtlCol="0">
            <a:spAutoFit/>
          </a:bodyPr>
          <a:lstStyle/>
          <a:p>
            <a:pPr marL="12700">
              <a:lnSpc>
                <a:spcPts val="610"/>
              </a:lnSpc>
            </a:pPr>
            <a:r>
              <a:rPr sz="1100" dirty="0">
                <a:solidFill>
                  <a:srgbClr val="4B6DB4"/>
                </a:solidFill>
                <a:latin typeface="Segoe UI"/>
                <a:cs typeface="Segoe UI"/>
              </a:rPr>
              <a:t>представителей</a:t>
            </a:r>
            <a:endParaRPr sz="1100">
              <a:latin typeface="Segoe UI"/>
              <a:cs typeface="Segoe UI"/>
            </a:endParaRPr>
          </a:p>
          <a:p>
            <a:pPr marL="12700">
              <a:lnSpc>
                <a:spcPts val="2410"/>
              </a:lnSpc>
              <a:tabLst>
                <a:tab pos="1609090" algn="l"/>
              </a:tabLst>
            </a:pPr>
            <a:r>
              <a:rPr sz="1100" dirty="0">
                <a:solidFill>
                  <a:srgbClr val="4B6DB4"/>
                </a:solidFill>
                <a:latin typeface="Segoe UI"/>
                <a:cs typeface="Segoe UI"/>
              </a:rPr>
              <a:t>молодежи региона</a:t>
            </a:r>
            <a:r>
              <a:rPr sz="2600" b="1" dirty="0">
                <a:solidFill>
                  <a:srgbClr val="0D52A0"/>
                </a:solidFill>
                <a:latin typeface="Segoe UI"/>
                <a:cs typeface="Segoe UI"/>
              </a:rPr>
              <a:t> 	35</a:t>
            </a:r>
            <a:endParaRPr sz="2600">
              <a:latin typeface="Segoe UI"/>
              <a:cs typeface="Segoe UI"/>
            </a:endParaRPr>
          </a:p>
        </p:txBody>
      </p:sp>
      <p:sp>
        <p:nvSpPr>
          <p:cNvPr id="41" name="object 41"/>
          <p:cNvSpPr txBox="1"/>
          <p:nvPr/>
        </p:nvSpPr>
        <p:spPr>
          <a:xfrm>
            <a:off x="6991298" y="1524237"/>
            <a:ext cx="673100" cy="165100"/>
          </a:xfrm>
          <a:prstGeom prst="rect">
            <a:avLst/>
          </a:prstGeom>
        </p:spPr>
        <p:txBody>
          <a:bodyPr vert="horz" wrap="square" lIns="0" tIns="0" rIns="0" bIns="0" rtlCol="0">
            <a:spAutoFit/>
          </a:bodyPr>
          <a:lstStyle/>
          <a:p>
            <a:pPr marL="12700">
              <a:lnSpc>
                <a:spcPct val="100000"/>
              </a:lnSpc>
            </a:pPr>
            <a:r>
              <a:rPr sz="1100" dirty="0">
                <a:solidFill>
                  <a:srgbClr val="4B6DB4"/>
                </a:solidFill>
                <a:latin typeface="Segoe UI"/>
                <a:cs typeface="Segoe UI"/>
              </a:rPr>
              <a:t>экспертов</a:t>
            </a:r>
            <a:endParaRPr sz="1100">
              <a:latin typeface="Segoe UI"/>
              <a:cs typeface="Segoe UI"/>
            </a:endParaRPr>
          </a:p>
        </p:txBody>
      </p:sp>
      <p:sp>
        <p:nvSpPr>
          <p:cNvPr id="42" name="object 42"/>
          <p:cNvSpPr txBox="1"/>
          <p:nvPr/>
        </p:nvSpPr>
        <p:spPr>
          <a:xfrm>
            <a:off x="9021791" y="1797024"/>
            <a:ext cx="521970" cy="241300"/>
          </a:xfrm>
          <a:prstGeom prst="rect">
            <a:avLst/>
          </a:prstGeom>
        </p:spPr>
        <p:txBody>
          <a:bodyPr vert="horz" wrap="square" lIns="0" tIns="0" rIns="0" bIns="0" rtlCol="0">
            <a:spAutoFit/>
          </a:bodyPr>
          <a:lstStyle/>
          <a:p>
            <a:pPr marL="12700">
              <a:lnSpc>
                <a:spcPct val="100000"/>
              </a:lnSpc>
            </a:pPr>
            <a:r>
              <a:rPr sz="1700" b="1" spc="-5" dirty="0">
                <a:solidFill>
                  <a:srgbClr val="FFFFFF"/>
                </a:solidFill>
                <a:latin typeface="Segoe UI"/>
                <a:cs typeface="Segoe UI"/>
              </a:rPr>
              <a:t>2021</a:t>
            </a:r>
            <a:endParaRPr sz="1700">
              <a:latin typeface="Segoe UI"/>
              <a:cs typeface="Segoe UI"/>
            </a:endParaRPr>
          </a:p>
        </p:txBody>
      </p:sp>
      <p:sp>
        <p:nvSpPr>
          <p:cNvPr id="43" name="object 43"/>
          <p:cNvSpPr txBox="1"/>
          <p:nvPr/>
        </p:nvSpPr>
        <p:spPr>
          <a:xfrm>
            <a:off x="4812464" y="2041950"/>
            <a:ext cx="3847465" cy="165100"/>
          </a:xfrm>
          <a:prstGeom prst="rect">
            <a:avLst/>
          </a:prstGeom>
        </p:spPr>
        <p:txBody>
          <a:bodyPr vert="horz" wrap="square" lIns="0" tIns="0" rIns="0" bIns="0" rtlCol="0">
            <a:spAutoFit/>
          </a:bodyPr>
          <a:lstStyle/>
          <a:p>
            <a:pPr marL="12700">
              <a:lnSpc>
                <a:spcPct val="100000"/>
              </a:lnSpc>
            </a:pPr>
            <a:r>
              <a:rPr sz="1100" b="1" spc="-15" dirty="0">
                <a:solidFill>
                  <a:srgbClr val="4B6DB4"/>
                </a:solidFill>
                <a:latin typeface="Segoe UI"/>
                <a:cs typeface="Segoe UI"/>
              </a:rPr>
              <a:t>Г</a:t>
            </a:r>
            <a:r>
              <a:rPr sz="1100" b="1" spc="-80" dirty="0">
                <a:solidFill>
                  <a:srgbClr val="4B6DB4"/>
                </a:solidFill>
                <a:latin typeface="Segoe UI"/>
                <a:cs typeface="Segoe UI"/>
              </a:rPr>
              <a:t>Р</a:t>
            </a:r>
            <a:r>
              <a:rPr sz="1100" b="1" spc="-15" dirty="0">
                <a:solidFill>
                  <a:srgbClr val="4B6DB4"/>
                </a:solidFill>
                <a:latin typeface="Segoe UI"/>
                <a:cs typeface="Segoe UI"/>
              </a:rPr>
              <a:t>АН</a:t>
            </a:r>
            <a:r>
              <a:rPr sz="1100" b="1" spc="-55" dirty="0">
                <a:solidFill>
                  <a:srgbClr val="4B6DB4"/>
                </a:solidFill>
                <a:latin typeface="Segoe UI"/>
                <a:cs typeface="Segoe UI"/>
              </a:rPr>
              <a:t>Т</a:t>
            </a:r>
            <a:r>
              <a:rPr sz="1100" b="1" spc="-15" dirty="0">
                <a:solidFill>
                  <a:srgbClr val="4B6DB4"/>
                </a:solidFill>
                <a:latin typeface="Segoe UI"/>
                <a:cs typeface="Segoe UI"/>
              </a:rPr>
              <a:t>ОВА</a:t>
            </a:r>
            <a:r>
              <a:rPr sz="1100" b="1" dirty="0">
                <a:solidFill>
                  <a:srgbClr val="4B6DB4"/>
                </a:solidFill>
                <a:latin typeface="Segoe UI"/>
                <a:cs typeface="Segoe UI"/>
              </a:rPr>
              <a:t>Я</a:t>
            </a:r>
            <a:r>
              <a:rPr sz="1100" b="1" spc="-25" dirty="0">
                <a:solidFill>
                  <a:srgbClr val="4B6DB4"/>
                </a:solidFill>
                <a:latin typeface="Segoe UI"/>
                <a:cs typeface="Segoe UI"/>
              </a:rPr>
              <a:t> </a:t>
            </a:r>
            <a:r>
              <a:rPr sz="1100" b="1" spc="-15" dirty="0">
                <a:solidFill>
                  <a:srgbClr val="4B6DB4"/>
                </a:solidFill>
                <a:latin typeface="Segoe UI"/>
                <a:cs typeface="Segoe UI"/>
              </a:rPr>
              <a:t>ПОДДЕ</a:t>
            </a:r>
            <a:r>
              <a:rPr sz="1100" b="1" spc="-35" dirty="0">
                <a:solidFill>
                  <a:srgbClr val="4B6DB4"/>
                </a:solidFill>
                <a:latin typeface="Segoe UI"/>
                <a:cs typeface="Segoe UI"/>
              </a:rPr>
              <a:t>Р</a:t>
            </a:r>
            <a:r>
              <a:rPr sz="1100" b="1" spc="-15" dirty="0">
                <a:solidFill>
                  <a:srgbClr val="4B6DB4"/>
                </a:solidFill>
                <a:latin typeface="Segoe UI"/>
                <a:cs typeface="Segoe UI"/>
              </a:rPr>
              <a:t>ЖК</a:t>
            </a:r>
            <a:r>
              <a:rPr sz="1100" b="1" dirty="0">
                <a:solidFill>
                  <a:srgbClr val="4B6DB4"/>
                </a:solidFill>
                <a:latin typeface="Segoe UI"/>
                <a:cs typeface="Segoe UI"/>
              </a:rPr>
              <a:t>А</a:t>
            </a:r>
            <a:r>
              <a:rPr sz="1100" b="1" spc="-25" dirty="0">
                <a:solidFill>
                  <a:srgbClr val="4B6DB4"/>
                </a:solidFill>
                <a:latin typeface="Segoe UI"/>
                <a:cs typeface="Segoe UI"/>
              </a:rPr>
              <a:t> </a:t>
            </a:r>
            <a:r>
              <a:rPr sz="1100" b="1" spc="-15" dirty="0">
                <a:solidFill>
                  <a:srgbClr val="4B6DB4"/>
                </a:solidFill>
                <a:latin typeface="Segoe UI"/>
                <a:cs typeface="Segoe UI"/>
              </a:rPr>
              <a:t>Н</a:t>
            </a:r>
            <a:r>
              <a:rPr sz="1100" b="1" dirty="0">
                <a:solidFill>
                  <a:srgbClr val="4B6DB4"/>
                </a:solidFill>
                <a:latin typeface="Segoe UI"/>
                <a:cs typeface="Segoe UI"/>
              </a:rPr>
              <a:t>А</a:t>
            </a:r>
            <a:r>
              <a:rPr sz="1100" b="1" spc="-25" dirty="0">
                <a:solidFill>
                  <a:srgbClr val="4B6DB4"/>
                </a:solidFill>
                <a:latin typeface="Segoe UI"/>
                <a:cs typeface="Segoe UI"/>
              </a:rPr>
              <a:t> </a:t>
            </a:r>
            <a:r>
              <a:rPr sz="1100" b="1" spc="-15" dirty="0">
                <a:solidFill>
                  <a:srgbClr val="4B6DB4"/>
                </a:solidFill>
                <a:latin typeface="Segoe UI"/>
                <a:cs typeface="Segoe UI"/>
              </a:rPr>
              <a:t>ВСЕРО</a:t>
            </a:r>
            <a:r>
              <a:rPr sz="1100" b="1" spc="-35" dirty="0">
                <a:solidFill>
                  <a:srgbClr val="4B6DB4"/>
                </a:solidFill>
                <a:latin typeface="Segoe UI"/>
                <a:cs typeface="Segoe UI"/>
              </a:rPr>
              <a:t>С</a:t>
            </a:r>
            <a:r>
              <a:rPr sz="1100" b="1" spc="-15" dirty="0">
                <a:solidFill>
                  <a:srgbClr val="4B6DB4"/>
                </a:solidFill>
                <a:latin typeface="Segoe UI"/>
                <a:cs typeface="Segoe UI"/>
              </a:rPr>
              <a:t>СИЙС</a:t>
            </a:r>
            <a:r>
              <a:rPr sz="1100" b="1" spc="-55" dirty="0">
                <a:solidFill>
                  <a:srgbClr val="4B6DB4"/>
                </a:solidFill>
                <a:latin typeface="Segoe UI"/>
                <a:cs typeface="Segoe UI"/>
              </a:rPr>
              <a:t>К</a:t>
            </a:r>
            <a:r>
              <a:rPr sz="1100" b="1" spc="-15" dirty="0">
                <a:solidFill>
                  <a:srgbClr val="4B6DB4"/>
                </a:solidFill>
                <a:latin typeface="Segoe UI"/>
                <a:cs typeface="Segoe UI"/>
              </a:rPr>
              <a:t>О</a:t>
            </a:r>
            <a:r>
              <a:rPr sz="1100" b="1" dirty="0">
                <a:solidFill>
                  <a:srgbClr val="4B6DB4"/>
                </a:solidFill>
                <a:latin typeface="Segoe UI"/>
                <a:cs typeface="Segoe UI"/>
              </a:rPr>
              <a:t>М</a:t>
            </a:r>
            <a:r>
              <a:rPr sz="1100" b="1" spc="-25" dirty="0">
                <a:solidFill>
                  <a:srgbClr val="4B6DB4"/>
                </a:solidFill>
                <a:latin typeface="Segoe UI"/>
                <a:cs typeface="Segoe UI"/>
              </a:rPr>
              <a:t> </a:t>
            </a:r>
            <a:r>
              <a:rPr sz="1100" b="1" spc="-15" dirty="0">
                <a:solidFill>
                  <a:srgbClr val="4B6DB4"/>
                </a:solidFill>
                <a:latin typeface="Segoe UI"/>
                <a:cs typeface="Segoe UI"/>
              </a:rPr>
              <a:t>УРОВНЕ</a:t>
            </a:r>
            <a:endParaRPr sz="1100">
              <a:latin typeface="Segoe UI"/>
              <a:cs typeface="Segoe UI"/>
            </a:endParaRPr>
          </a:p>
        </p:txBody>
      </p:sp>
      <p:sp>
        <p:nvSpPr>
          <p:cNvPr id="44" name="object 44"/>
          <p:cNvSpPr txBox="1"/>
          <p:nvPr/>
        </p:nvSpPr>
        <p:spPr>
          <a:xfrm>
            <a:off x="5961227" y="3002002"/>
            <a:ext cx="1131570" cy="139700"/>
          </a:xfrm>
          <a:prstGeom prst="rect">
            <a:avLst/>
          </a:prstGeom>
        </p:spPr>
        <p:txBody>
          <a:bodyPr vert="horz" wrap="square" lIns="0" tIns="0" rIns="0" bIns="0" rtlCol="0">
            <a:spAutoFit/>
          </a:bodyPr>
          <a:lstStyle/>
          <a:p>
            <a:pPr marL="12700">
              <a:lnSpc>
                <a:spcPct val="100000"/>
              </a:lnSpc>
            </a:pPr>
            <a:r>
              <a:rPr sz="900" spc="-10" dirty="0">
                <a:solidFill>
                  <a:srgbClr val="FFFFFF"/>
                </a:solidFill>
                <a:latin typeface="Segoe UI"/>
                <a:cs typeface="Segoe UI"/>
              </a:rPr>
              <a:t>(н</a:t>
            </a:r>
            <a:r>
              <a:rPr sz="900" dirty="0">
                <a:solidFill>
                  <a:srgbClr val="FFFFFF"/>
                </a:solidFill>
                <a:latin typeface="Segoe UI"/>
                <a:cs typeface="Segoe UI"/>
              </a:rPr>
              <a:t>а</a:t>
            </a:r>
            <a:r>
              <a:rPr sz="900" spc="-20" dirty="0">
                <a:solidFill>
                  <a:srgbClr val="FFFFFF"/>
                </a:solidFill>
                <a:latin typeface="Segoe UI"/>
                <a:cs typeface="Segoe UI"/>
              </a:rPr>
              <a:t> </a:t>
            </a:r>
            <a:r>
              <a:rPr sz="900" spc="-10" dirty="0">
                <a:solidFill>
                  <a:srgbClr val="FFFFFF"/>
                </a:solidFill>
                <a:latin typeface="Segoe UI"/>
                <a:cs typeface="Segoe UI"/>
              </a:rPr>
              <a:t>1</a:t>
            </a:r>
            <a:r>
              <a:rPr sz="900" dirty="0">
                <a:solidFill>
                  <a:srgbClr val="FFFFFF"/>
                </a:solidFill>
                <a:latin typeface="Segoe UI"/>
                <a:cs typeface="Segoe UI"/>
              </a:rPr>
              <a:t>0</a:t>
            </a:r>
            <a:r>
              <a:rPr sz="900" spc="-20" dirty="0">
                <a:solidFill>
                  <a:srgbClr val="FFFFFF"/>
                </a:solidFill>
                <a:latin typeface="Segoe UI"/>
                <a:cs typeface="Segoe UI"/>
              </a:rPr>
              <a:t> </a:t>
            </a:r>
            <a:r>
              <a:rPr sz="900" spc="-10" dirty="0">
                <a:solidFill>
                  <a:srgbClr val="FFFFFF"/>
                </a:solidFill>
                <a:latin typeface="Segoe UI"/>
                <a:cs typeface="Segoe UI"/>
              </a:rPr>
              <a:t>август</a:t>
            </a:r>
            <a:r>
              <a:rPr sz="900" dirty="0">
                <a:solidFill>
                  <a:srgbClr val="FFFFFF"/>
                </a:solidFill>
                <a:latin typeface="Segoe UI"/>
                <a:cs typeface="Segoe UI"/>
              </a:rPr>
              <a:t>а</a:t>
            </a:r>
            <a:r>
              <a:rPr sz="900" spc="-20" dirty="0">
                <a:solidFill>
                  <a:srgbClr val="FFFFFF"/>
                </a:solidFill>
                <a:latin typeface="Segoe UI"/>
                <a:cs typeface="Segoe UI"/>
              </a:rPr>
              <a:t> </a:t>
            </a:r>
            <a:r>
              <a:rPr sz="900" spc="-10" dirty="0">
                <a:solidFill>
                  <a:srgbClr val="FFFFFF"/>
                </a:solidFill>
                <a:latin typeface="Segoe UI"/>
                <a:cs typeface="Segoe UI"/>
              </a:rPr>
              <a:t>202</a:t>
            </a:r>
            <a:r>
              <a:rPr sz="900" dirty="0">
                <a:solidFill>
                  <a:srgbClr val="FFFFFF"/>
                </a:solidFill>
                <a:latin typeface="Segoe UI"/>
                <a:cs typeface="Segoe UI"/>
              </a:rPr>
              <a:t>1</a:t>
            </a:r>
            <a:r>
              <a:rPr sz="900" spc="-20" dirty="0">
                <a:solidFill>
                  <a:srgbClr val="FFFFFF"/>
                </a:solidFill>
                <a:latin typeface="Segoe UI"/>
                <a:cs typeface="Segoe UI"/>
              </a:rPr>
              <a:t> </a:t>
            </a:r>
            <a:r>
              <a:rPr sz="900" spc="-10" dirty="0">
                <a:solidFill>
                  <a:srgbClr val="FFFFFF"/>
                </a:solidFill>
                <a:latin typeface="Segoe UI"/>
                <a:cs typeface="Segoe UI"/>
              </a:rPr>
              <a:t>г.)</a:t>
            </a:r>
            <a:endParaRPr sz="900">
              <a:latin typeface="Segoe UI"/>
              <a:cs typeface="Segoe UI"/>
            </a:endParaRPr>
          </a:p>
        </p:txBody>
      </p:sp>
      <p:sp>
        <p:nvSpPr>
          <p:cNvPr id="45" name="object 45"/>
          <p:cNvSpPr/>
          <p:nvPr/>
        </p:nvSpPr>
        <p:spPr>
          <a:xfrm>
            <a:off x="8644318" y="2494375"/>
            <a:ext cx="308610" cy="241935"/>
          </a:xfrm>
          <a:custGeom>
            <a:avLst/>
            <a:gdLst/>
            <a:ahLst/>
            <a:cxnLst/>
            <a:rect l="l" t="t" r="r" b="b"/>
            <a:pathLst>
              <a:path w="308609" h="241935">
                <a:moveTo>
                  <a:pt x="106782" y="0"/>
                </a:moveTo>
                <a:lnTo>
                  <a:pt x="60684" y="13287"/>
                </a:lnTo>
                <a:lnTo>
                  <a:pt x="30649" y="37839"/>
                </a:lnTo>
                <a:lnTo>
                  <a:pt x="9247" y="73806"/>
                </a:lnTo>
                <a:lnTo>
                  <a:pt x="0" y="119166"/>
                </a:lnTo>
                <a:lnTo>
                  <a:pt x="5" y="121599"/>
                </a:lnTo>
                <a:lnTo>
                  <a:pt x="7587" y="163409"/>
                </a:lnTo>
                <a:lnTo>
                  <a:pt x="31671" y="204863"/>
                </a:lnTo>
                <a:lnTo>
                  <a:pt x="64861" y="230155"/>
                </a:lnTo>
                <a:lnTo>
                  <a:pt x="115830" y="241349"/>
                </a:lnTo>
                <a:lnTo>
                  <a:pt x="175420" y="241570"/>
                </a:lnTo>
                <a:lnTo>
                  <a:pt x="188095" y="241758"/>
                </a:lnTo>
                <a:lnTo>
                  <a:pt x="228976" y="235816"/>
                </a:lnTo>
                <a:lnTo>
                  <a:pt x="251641" y="225755"/>
                </a:lnTo>
                <a:lnTo>
                  <a:pt x="111455" y="225755"/>
                </a:lnTo>
                <a:lnTo>
                  <a:pt x="97496" y="224581"/>
                </a:lnTo>
                <a:lnTo>
                  <a:pt x="59872" y="209315"/>
                </a:lnTo>
                <a:lnTo>
                  <a:pt x="31576" y="179574"/>
                </a:lnTo>
                <a:lnTo>
                  <a:pt x="16398" y="139398"/>
                </a:lnTo>
                <a:lnTo>
                  <a:pt x="14909" y="124386"/>
                </a:lnTo>
                <a:lnTo>
                  <a:pt x="15861" y="108611"/>
                </a:lnTo>
                <a:lnTo>
                  <a:pt x="29267" y="66707"/>
                </a:lnTo>
                <a:lnTo>
                  <a:pt x="55800" y="35493"/>
                </a:lnTo>
                <a:lnTo>
                  <a:pt x="91989" y="18259"/>
                </a:lnTo>
                <a:lnTo>
                  <a:pt x="105599" y="16190"/>
                </a:lnTo>
                <a:lnTo>
                  <a:pt x="251954" y="16190"/>
                </a:lnTo>
                <a:lnTo>
                  <a:pt x="246288" y="12656"/>
                </a:lnTo>
                <a:lnTo>
                  <a:pt x="234087" y="6989"/>
                </a:lnTo>
                <a:lnTo>
                  <a:pt x="221284" y="2930"/>
                </a:lnTo>
                <a:lnTo>
                  <a:pt x="208006" y="597"/>
                </a:lnTo>
                <a:lnTo>
                  <a:pt x="106782" y="0"/>
                </a:lnTo>
                <a:close/>
              </a:path>
              <a:path w="308609" h="241935">
                <a:moveTo>
                  <a:pt x="251954" y="16190"/>
                </a:moveTo>
                <a:lnTo>
                  <a:pt x="105599" y="16190"/>
                </a:lnTo>
                <a:lnTo>
                  <a:pt x="120856" y="17136"/>
                </a:lnTo>
                <a:lnTo>
                  <a:pt x="135240" y="20007"/>
                </a:lnTo>
                <a:lnTo>
                  <a:pt x="172188" y="38852"/>
                </a:lnTo>
                <a:lnTo>
                  <a:pt x="197823" y="70263"/>
                </a:lnTo>
                <a:lnTo>
                  <a:pt x="209560" y="110666"/>
                </a:lnTo>
                <a:lnTo>
                  <a:pt x="208736" y="127051"/>
                </a:lnTo>
                <a:lnTo>
                  <a:pt x="196607" y="170488"/>
                </a:lnTo>
                <a:lnTo>
                  <a:pt x="172091" y="203123"/>
                </a:lnTo>
                <a:lnTo>
                  <a:pt x="137896" y="222099"/>
                </a:lnTo>
                <a:lnTo>
                  <a:pt x="111455" y="225755"/>
                </a:lnTo>
                <a:lnTo>
                  <a:pt x="251641" y="225755"/>
                </a:lnTo>
                <a:lnTo>
                  <a:pt x="252276" y="225424"/>
                </a:lnTo>
                <a:lnTo>
                  <a:pt x="257950" y="221513"/>
                </a:lnTo>
                <a:lnTo>
                  <a:pt x="181089" y="221513"/>
                </a:lnTo>
                <a:lnTo>
                  <a:pt x="180950" y="220370"/>
                </a:lnTo>
                <a:lnTo>
                  <a:pt x="206180" y="189064"/>
                </a:lnTo>
                <a:lnTo>
                  <a:pt x="220852" y="153700"/>
                </a:lnTo>
                <a:lnTo>
                  <a:pt x="226408" y="114744"/>
                </a:lnTo>
                <a:lnTo>
                  <a:pt x="225258" y="102230"/>
                </a:lnTo>
                <a:lnTo>
                  <a:pt x="207247" y="54528"/>
                </a:lnTo>
                <a:lnTo>
                  <a:pt x="179692" y="22047"/>
                </a:lnTo>
                <a:lnTo>
                  <a:pt x="178829" y="21196"/>
                </a:lnTo>
                <a:lnTo>
                  <a:pt x="177806" y="20110"/>
                </a:lnTo>
                <a:lnTo>
                  <a:pt x="177648" y="19354"/>
                </a:lnTo>
                <a:lnTo>
                  <a:pt x="257027" y="19354"/>
                </a:lnTo>
                <a:lnTo>
                  <a:pt x="251954" y="16190"/>
                </a:lnTo>
                <a:close/>
              </a:path>
              <a:path w="308609" h="241935">
                <a:moveTo>
                  <a:pt x="218669" y="19354"/>
                </a:moveTo>
                <a:lnTo>
                  <a:pt x="177648" y="19354"/>
                </a:lnTo>
                <a:lnTo>
                  <a:pt x="187873" y="22247"/>
                </a:lnTo>
                <a:lnTo>
                  <a:pt x="198235" y="26905"/>
                </a:lnTo>
                <a:lnTo>
                  <a:pt x="227799" y="51361"/>
                </a:lnTo>
                <a:lnTo>
                  <a:pt x="248008" y="90358"/>
                </a:lnTo>
                <a:lnTo>
                  <a:pt x="251511" y="121599"/>
                </a:lnTo>
                <a:lnTo>
                  <a:pt x="250157" y="136244"/>
                </a:lnTo>
                <a:lnTo>
                  <a:pt x="237051" y="175386"/>
                </a:lnTo>
                <a:lnTo>
                  <a:pt x="203055" y="211990"/>
                </a:lnTo>
                <a:lnTo>
                  <a:pt x="181089" y="221513"/>
                </a:lnTo>
                <a:lnTo>
                  <a:pt x="257950" y="221513"/>
                </a:lnTo>
                <a:lnTo>
                  <a:pt x="258521" y="221119"/>
                </a:lnTo>
                <a:lnTo>
                  <a:pt x="223139" y="221119"/>
                </a:lnTo>
                <a:lnTo>
                  <a:pt x="223609" y="219303"/>
                </a:lnTo>
                <a:lnTo>
                  <a:pt x="248734" y="187273"/>
                </a:lnTo>
                <a:lnTo>
                  <a:pt x="263192" y="151455"/>
                </a:lnTo>
                <a:lnTo>
                  <a:pt x="267050" y="124386"/>
                </a:lnTo>
                <a:lnTo>
                  <a:pt x="266950" y="110666"/>
                </a:lnTo>
                <a:lnTo>
                  <a:pt x="254631" y="65355"/>
                </a:lnTo>
                <a:lnTo>
                  <a:pt x="225184" y="25853"/>
                </a:lnTo>
                <a:lnTo>
                  <a:pt x="222148" y="22936"/>
                </a:lnTo>
                <a:lnTo>
                  <a:pt x="220650" y="21361"/>
                </a:lnTo>
                <a:lnTo>
                  <a:pt x="218669" y="19354"/>
                </a:lnTo>
                <a:close/>
              </a:path>
              <a:path w="308609" h="241935">
                <a:moveTo>
                  <a:pt x="257027" y="19354"/>
                </a:moveTo>
                <a:lnTo>
                  <a:pt x="218669" y="19354"/>
                </a:lnTo>
                <a:lnTo>
                  <a:pt x="229011" y="22211"/>
                </a:lnTo>
                <a:lnTo>
                  <a:pt x="239557" y="26905"/>
                </a:lnTo>
                <a:lnTo>
                  <a:pt x="269226" y="51361"/>
                </a:lnTo>
                <a:lnTo>
                  <a:pt x="289429" y="89937"/>
                </a:lnTo>
                <a:lnTo>
                  <a:pt x="292646" y="105681"/>
                </a:lnTo>
                <a:lnTo>
                  <a:pt x="292599" y="124386"/>
                </a:lnTo>
                <a:lnTo>
                  <a:pt x="281659" y="168879"/>
                </a:lnTo>
                <a:lnTo>
                  <a:pt x="259146" y="200458"/>
                </a:lnTo>
                <a:lnTo>
                  <a:pt x="223139" y="221119"/>
                </a:lnTo>
                <a:lnTo>
                  <a:pt x="258521" y="221119"/>
                </a:lnTo>
                <a:lnTo>
                  <a:pt x="287892" y="190234"/>
                </a:lnTo>
                <a:lnTo>
                  <a:pt x="306472" y="144097"/>
                </a:lnTo>
                <a:lnTo>
                  <a:pt x="308385" y="119166"/>
                </a:lnTo>
                <a:lnTo>
                  <a:pt x="307578" y="106352"/>
                </a:lnTo>
                <a:lnTo>
                  <a:pt x="293831" y="60972"/>
                </a:lnTo>
                <a:lnTo>
                  <a:pt x="268321" y="28294"/>
                </a:lnTo>
                <a:lnTo>
                  <a:pt x="257761" y="19812"/>
                </a:lnTo>
                <a:lnTo>
                  <a:pt x="257027" y="19354"/>
                </a:lnTo>
                <a:close/>
              </a:path>
            </a:pathLst>
          </a:custGeom>
          <a:solidFill>
            <a:srgbClr val="FFFFFF"/>
          </a:solidFill>
        </p:spPr>
        <p:txBody>
          <a:bodyPr wrap="square" lIns="0" tIns="0" rIns="0" bIns="0" rtlCol="0"/>
          <a:lstStyle/>
          <a:p>
            <a:endParaRPr/>
          </a:p>
        </p:txBody>
      </p:sp>
      <p:sp>
        <p:nvSpPr>
          <p:cNvPr id="46" name="object 46"/>
          <p:cNvSpPr/>
          <p:nvPr/>
        </p:nvSpPr>
        <p:spPr>
          <a:xfrm>
            <a:off x="8719648" y="2552376"/>
            <a:ext cx="82550" cy="121920"/>
          </a:xfrm>
          <a:custGeom>
            <a:avLst/>
            <a:gdLst/>
            <a:ahLst/>
            <a:cxnLst/>
            <a:rect l="l" t="t" r="r" b="b"/>
            <a:pathLst>
              <a:path w="82550" h="121919">
                <a:moveTo>
                  <a:pt x="26518" y="121373"/>
                </a:moveTo>
                <a:lnTo>
                  <a:pt x="18313" y="121373"/>
                </a:lnTo>
                <a:lnTo>
                  <a:pt x="26390" y="121551"/>
                </a:lnTo>
                <a:lnTo>
                  <a:pt x="26518" y="121373"/>
                </a:lnTo>
                <a:close/>
              </a:path>
              <a:path w="82550" h="121919">
                <a:moveTo>
                  <a:pt x="77514" y="100672"/>
                </a:moveTo>
                <a:lnTo>
                  <a:pt x="11290" y="100672"/>
                </a:lnTo>
                <a:lnTo>
                  <a:pt x="12043" y="101866"/>
                </a:lnTo>
                <a:lnTo>
                  <a:pt x="12064" y="120281"/>
                </a:lnTo>
                <a:lnTo>
                  <a:pt x="13068" y="121513"/>
                </a:lnTo>
                <a:lnTo>
                  <a:pt x="18313" y="121373"/>
                </a:lnTo>
                <a:lnTo>
                  <a:pt x="26518" y="121373"/>
                </a:lnTo>
                <a:lnTo>
                  <a:pt x="27306" y="120281"/>
                </a:lnTo>
                <a:lnTo>
                  <a:pt x="27381" y="101066"/>
                </a:lnTo>
                <a:lnTo>
                  <a:pt x="27660" y="100761"/>
                </a:lnTo>
                <a:lnTo>
                  <a:pt x="77469" y="100723"/>
                </a:lnTo>
                <a:close/>
              </a:path>
              <a:path w="82550" h="121919">
                <a:moveTo>
                  <a:pt x="602" y="100832"/>
                </a:moveTo>
                <a:lnTo>
                  <a:pt x="203" y="100837"/>
                </a:lnTo>
                <a:lnTo>
                  <a:pt x="596" y="101866"/>
                </a:lnTo>
                <a:lnTo>
                  <a:pt x="602" y="100832"/>
                </a:lnTo>
                <a:close/>
              </a:path>
              <a:path w="82550" h="121919">
                <a:moveTo>
                  <a:pt x="50840" y="75704"/>
                </a:moveTo>
                <a:lnTo>
                  <a:pt x="5130" y="75704"/>
                </a:lnTo>
                <a:lnTo>
                  <a:pt x="8077" y="76187"/>
                </a:lnTo>
                <a:lnTo>
                  <a:pt x="9804" y="76199"/>
                </a:lnTo>
                <a:lnTo>
                  <a:pt x="10960" y="76352"/>
                </a:lnTo>
                <a:lnTo>
                  <a:pt x="11696" y="77000"/>
                </a:lnTo>
                <a:lnTo>
                  <a:pt x="13474" y="84569"/>
                </a:lnTo>
                <a:lnTo>
                  <a:pt x="11899" y="86880"/>
                </a:lnTo>
                <a:lnTo>
                  <a:pt x="1066" y="86982"/>
                </a:lnTo>
                <a:lnTo>
                  <a:pt x="673" y="87350"/>
                </a:lnTo>
                <a:lnTo>
                  <a:pt x="602" y="100832"/>
                </a:lnTo>
                <a:lnTo>
                  <a:pt x="11290" y="100672"/>
                </a:lnTo>
                <a:lnTo>
                  <a:pt x="77514" y="100672"/>
                </a:lnTo>
                <a:lnTo>
                  <a:pt x="77660" y="100507"/>
                </a:lnTo>
                <a:lnTo>
                  <a:pt x="77747" y="87236"/>
                </a:lnTo>
                <a:lnTo>
                  <a:pt x="28460" y="87236"/>
                </a:lnTo>
                <a:lnTo>
                  <a:pt x="25539" y="79971"/>
                </a:lnTo>
                <a:lnTo>
                  <a:pt x="27800" y="76123"/>
                </a:lnTo>
                <a:lnTo>
                  <a:pt x="40512" y="75971"/>
                </a:lnTo>
                <a:lnTo>
                  <a:pt x="49820" y="75971"/>
                </a:lnTo>
                <a:lnTo>
                  <a:pt x="50840" y="75704"/>
                </a:lnTo>
                <a:close/>
              </a:path>
              <a:path w="82550" h="121919">
                <a:moveTo>
                  <a:pt x="30213" y="86893"/>
                </a:moveTo>
                <a:lnTo>
                  <a:pt x="28460" y="87236"/>
                </a:lnTo>
                <a:lnTo>
                  <a:pt x="77747" y="87236"/>
                </a:lnTo>
                <a:lnTo>
                  <a:pt x="77749" y="86918"/>
                </a:lnTo>
                <a:lnTo>
                  <a:pt x="30213" y="86893"/>
                </a:lnTo>
                <a:close/>
              </a:path>
              <a:path w="82550" h="121919">
                <a:moveTo>
                  <a:pt x="1511" y="62064"/>
                </a:moveTo>
                <a:lnTo>
                  <a:pt x="228" y="67208"/>
                </a:lnTo>
                <a:lnTo>
                  <a:pt x="0" y="71069"/>
                </a:lnTo>
                <a:lnTo>
                  <a:pt x="2120" y="77266"/>
                </a:lnTo>
                <a:lnTo>
                  <a:pt x="5130" y="75704"/>
                </a:lnTo>
                <a:lnTo>
                  <a:pt x="50840" y="75704"/>
                </a:lnTo>
                <a:lnTo>
                  <a:pt x="55600" y="74460"/>
                </a:lnTo>
                <a:lnTo>
                  <a:pt x="67695" y="68911"/>
                </a:lnTo>
                <a:lnTo>
                  <a:pt x="73642" y="62801"/>
                </a:lnTo>
                <a:lnTo>
                  <a:pt x="12090" y="62801"/>
                </a:lnTo>
                <a:lnTo>
                  <a:pt x="12090" y="62255"/>
                </a:lnTo>
                <a:lnTo>
                  <a:pt x="3200" y="62255"/>
                </a:lnTo>
                <a:lnTo>
                  <a:pt x="1511" y="62064"/>
                </a:lnTo>
                <a:close/>
              </a:path>
              <a:path w="82550" h="121919">
                <a:moveTo>
                  <a:pt x="49820" y="75971"/>
                </a:moveTo>
                <a:lnTo>
                  <a:pt x="40512" y="75971"/>
                </a:lnTo>
                <a:lnTo>
                  <a:pt x="48120" y="76415"/>
                </a:lnTo>
                <a:lnTo>
                  <a:pt x="49820" y="75971"/>
                </a:lnTo>
                <a:close/>
              </a:path>
              <a:path w="82550" h="121919">
                <a:moveTo>
                  <a:pt x="12433" y="0"/>
                </a:moveTo>
                <a:lnTo>
                  <a:pt x="12157" y="352"/>
                </a:lnTo>
                <a:lnTo>
                  <a:pt x="12090" y="62801"/>
                </a:lnTo>
                <a:lnTo>
                  <a:pt x="12763" y="62255"/>
                </a:lnTo>
                <a:lnTo>
                  <a:pt x="28093" y="62255"/>
                </a:lnTo>
                <a:lnTo>
                  <a:pt x="27379" y="61705"/>
                </a:lnTo>
                <a:lnTo>
                  <a:pt x="27448" y="15112"/>
                </a:lnTo>
                <a:lnTo>
                  <a:pt x="28232" y="13995"/>
                </a:lnTo>
                <a:lnTo>
                  <a:pt x="37287" y="13804"/>
                </a:lnTo>
                <a:lnTo>
                  <a:pt x="44373" y="13563"/>
                </a:lnTo>
                <a:lnTo>
                  <a:pt x="73780" y="13563"/>
                </a:lnTo>
                <a:lnTo>
                  <a:pt x="68050" y="7058"/>
                </a:lnTo>
                <a:lnTo>
                  <a:pt x="57762" y="2117"/>
                </a:lnTo>
                <a:lnTo>
                  <a:pt x="43759" y="352"/>
                </a:lnTo>
                <a:lnTo>
                  <a:pt x="31251" y="9"/>
                </a:lnTo>
                <a:lnTo>
                  <a:pt x="12433" y="0"/>
                </a:lnTo>
                <a:close/>
              </a:path>
              <a:path w="82550" h="121919">
                <a:moveTo>
                  <a:pt x="28093" y="62255"/>
                </a:moveTo>
                <a:lnTo>
                  <a:pt x="12763" y="62255"/>
                </a:lnTo>
                <a:lnTo>
                  <a:pt x="12090" y="62801"/>
                </a:lnTo>
                <a:lnTo>
                  <a:pt x="73642" y="62801"/>
                </a:lnTo>
                <a:lnTo>
                  <a:pt x="73803" y="62636"/>
                </a:lnTo>
                <a:lnTo>
                  <a:pt x="28587" y="62636"/>
                </a:lnTo>
                <a:lnTo>
                  <a:pt x="28093" y="62255"/>
                </a:lnTo>
                <a:close/>
              </a:path>
              <a:path w="82550" h="121919">
                <a:moveTo>
                  <a:pt x="73780" y="13563"/>
                </a:moveTo>
                <a:lnTo>
                  <a:pt x="44373" y="13563"/>
                </a:lnTo>
                <a:lnTo>
                  <a:pt x="51333" y="15112"/>
                </a:lnTo>
                <a:lnTo>
                  <a:pt x="61411" y="20756"/>
                </a:lnTo>
                <a:lnTo>
                  <a:pt x="67152" y="30682"/>
                </a:lnTo>
                <a:lnTo>
                  <a:pt x="67848" y="42444"/>
                </a:lnTo>
                <a:lnTo>
                  <a:pt x="57327" y="57050"/>
                </a:lnTo>
                <a:lnTo>
                  <a:pt x="48785" y="61705"/>
                </a:lnTo>
                <a:lnTo>
                  <a:pt x="43764" y="62318"/>
                </a:lnTo>
                <a:lnTo>
                  <a:pt x="41198" y="62445"/>
                </a:lnTo>
                <a:lnTo>
                  <a:pt x="38353" y="62636"/>
                </a:lnTo>
                <a:lnTo>
                  <a:pt x="73803" y="62636"/>
                </a:lnTo>
                <a:lnTo>
                  <a:pt x="76607" y="59755"/>
                </a:lnTo>
                <a:lnTo>
                  <a:pt x="81941" y="47549"/>
                </a:lnTo>
                <a:lnTo>
                  <a:pt x="80618" y="29191"/>
                </a:lnTo>
                <a:lnTo>
                  <a:pt x="75828" y="15888"/>
                </a:lnTo>
                <a:lnTo>
                  <a:pt x="73780" y="13563"/>
                </a:lnTo>
                <a:close/>
              </a:path>
            </a:pathLst>
          </a:custGeom>
          <a:solidFill>
            <a:srgbClr val="FFFFFF"/>
          </a:solidFill>
        </p:spPr>
        <p:txBody>
          <a:bodyPr wrap="square" lIns="0" tIns="0" rIns="0" bIns="0" rtlCol="0"/>
          <a:lstStyle/>
          <a:p>
            <a:endParaRPr/>
          </a:p>
        </p:txBody>
      </p:sp>
      <p:sp>
        <p:nvSpPr>
          <p:cNvPr id="47" name="object 47"/>
          <p:cNvSpPr txBox="1"/>
          <p:nvPr/>
        </p:nvSpPr>
        <p:spPr>
          <a:xfrm>
            <a:off x="5457688" y="2497122"/>
            <a:ext cx="279400" cy="252095"/>
          </a:xfrm>
          <a:prstGeom prst="rect">
            <a:avLst/>
          </a:prstGeom>
        </p:spPr>
        <p:txBody>
          <a:bodyPr vert="vert270" wrap="square" lIns="0" tIns="0" rIns="0" bIns="0" rtlCol="0">
            <a:spAutoFit/>
          </a:bodyPr>
          <a:lstStyle/>
          <a:p>
            <a:pPr marL="12700">
              <a:lnSpc>
                <a:spcPct val="100000"/>
              </a:lnSpc>
            </a:pPr>
            <a:r>
              <a:rPr sz="2000" dirty="0">
                <a:solidFill>
                  <a:srgbClr val="FFFFFF"/>
                </a:solidFill>
                <a:latin typeface="Wingdings 3"/>
                <a:cs typeface="Wingdings 3"/>
              </a:rPr>
              <a:t></a:t>
            </a:r>
            <a:endParaRPr sz="2000">
              <a:latin typeface="Wingdings 3"/>
              <a:cs typeface="Wingdings 3"/>
            </a:endParaRPr>
          </a:p>
        </p:txBody>
      </p:sp>
      <p:sp>
        <p:nvSpPr>
          <p:cNvPr id="48" name="object 48"/>
          <p:cNvSpPr/>
          <p:nvPr/>
        </p:nvSpPr>
        <p:spPr>
          <a:xfrm>
            <a:off x="3678905" y="3211718"/>
            <a:ext cx="6116320" cy="0"/>
          </a:xfrm>
          <a:custGeom>
            <a:avLst/>
            <a:gdLst/>
            <a:ahLst/>
            <a:cxnLst/>
            <a:rect l="l" t="t" r="r" b="b"/>
            <a:pathLst>
              <a:path w="6116320">
                <a:moveTo>
                  <a:pt x="0" y="0"/>
                </a:moveTo>
                <a:lnTo>
                  <a:pt x="6115977" y="0"/>
                </a:lnTo>
              </a:path>
            </a:pathLst>
          </a:custGeom>
          <a:ln w="50800">
            <a:solidFill>
              <a:srgbClr val="FFFFFF"/>
            </a:solidFill>
          </a:ln>
        </p:spPr>
        <p:txBody>
          <a:bodyPr wrap="square" lIns="0" tIns="0" rIns="0" bIns="0" rtlCol="0"/>
          <a:lstStyle/>
          <a:p>
            <a:endParaRPr/>
          </a:p>
        </p:txBody>
      </p:sp>
      <p:sp>
        <p:nvSpPr>
          <p:cNvPr id="49" name="object 49"/>
          <p:cNvSpPr/>
          <p:nvPr/>
        </p:nvSpPr>
        <p:spPr>
          <a:xfrm>
            <a:off x="3754208" y="3380206"/>
            <a:ext cx="986269" cy="703199"/>
          </a:xfrm>
          <a:prstGeom prst="rect">
            <a:avLst/>
          </a:prstGeom>
          <a:blipFill>
            <a:blip r:embed="rId4" cstate="print"/>
            <a:stretch>
              <a:fillRect/>
            </a:stretch>
          </a:blipFill>
        </p:spPr>
        <p:txBody>
          <a:bodyPr wrap="square" lIns="0" tIns="0" rIns="0" bIns="0" rtlCol="0"/>
          <a:lstStyle/>
          <a:p>
            <a:endParaRPr/>
          </a:p>
        </p:txBody>
      </p:sp>
      <p:sp>
        <p:nvSpPr>
          <p:cNvPr id="50" name="object 50"/>
          <p:cNvSpPr/>
          <p:nvPr/>
        </p:nvSpPr>
        <p:spPr>
          <a:xfrm>
            <a:off x="5690882" y="3342704"/>
            <a:ext cx="663747" cy="613749"/>
          </a:xfrm>
          <a:prstGeom prst="rect">
            <a:avLst/>
          </a:prstGeom>
          <a:blipFill>
            <a:blip r:embed="rId5" cstate="print"/>
            <a:stretch>
              <a:fillRect/>
            </a:stretch>
          </a:blipFill>
        </p:spPr>
        <p:txBody>
          <a:bodyPr wrap="square" lIns="0" tIns="0" rIns="0" bIns="0" rtlCol="0"/>
          <a:lstStyle/>
          <a:p>
            <a:endParaRPr/>
          </a:p>
        </p:txBody>
      </p:sp>
      <p:sp>
        <p:nvSpPr>
          <p:cNvPr id="51" name="object 51"/>
          <p:cNvSpPr/>
          <p:nvPr/>
        </p:nvSpPr>
        <p:spPr>
          <a:xfrm>
            <a:off x="4924209" y="3937901"/>
            <a:ext cx="471347" cy="484593"/>
          </a:xfrm>
          <a:prstGeom prst="rect">
            <a:avLst/>
          </a:prstGeom>
          <a:blipFill>
            <a:blip r:embed="rId6" cstate="print"/>
            <a:stretch>
              <a:fillRect/>
            </a:stretch>
          </a:blipFill>
        </p:spPr>
        <p:txBody>
          <a:bodyPr wrap="square" lIns="0" tIns="0" rIns="0" bIns="0" rtlCol="0"/>
          <a:lstStyle/>
          <a:p>
            <a:endParaRPr/>
          </a:p>
        </p:txBody>
      </p:sp>
      <p:sp>
        <p:nvSpPr>
          <p:cNvPr id="52" name="object 52"/>
          <p:cNvSpPr/>
          <p:nvPr/>
        </p:nvSpPr>
        <p:spPr>
          <a:xfrm>
            <a:off x="4839925" y="3340271"/>
            <a:ext cx="729908" cy="511864"/>
          </a:xfrm>
          <a:prstGeom prst="rect">
            <a:avLst/>
          </a:prstGeom>
          <a:blipFill>
            <a:blip r:embed="rId7" cstate="print"/>
            <a:stretch>
              <a:fillRect/>
            </a:stretch>
          </a:blipFill>
        </p:spPr>
        <p:txBody>
          <a:bodyPr wrap="square" lIns="0" tIns="0" rIns="0" bIns="0" rtlCol="0"/>
          <a:lstStyle/>
          <a:p>
            <a:endParaRPr/>
          </a:p>
        </p:txBody>
      </p:sp>
      <p:sp>
        <p:nvSpPr>
          <p:cNvPr id="53" name="object 53"/>
          <p:cNvSpPr/>
          <p:nvPr/>
        </p:nvSpPr>
        <p:spPr>
          <a:xfrm>
            <a:off x="5750643" y="4136313"/>
            <a:ext cx="292100" cy="292735"/>
          </a:xfrm>
          <a:custGeom>
            <a:avLst/>
            <a:gdLst/>
            <a:ahLst/>
            <a:cxnLst/>
            <a:rect l="l" t="t" r="r" b="b"/>
            <a:pathLst>
              <a:path w="292100" h="292735">
                <a:moveTo>
                  <a:pt x="153463" y="0"/>
                </a:moveTo>
                <a:lnTo>
                  <a:pt x="108363" y="5944"/>
                </a:lnTo>
                <a:lnTo>
                  <a:pt x="69158" y="22822"/>
                </a:lnTo>
                <a:lnTo>
                  <a:pt x="37325" y="48891"/>
                </a:lnTo>
                <a:lnTo>
                  <a:pt x="14338" y="82404"/>
                </a:lnTo>
                <a:lnTo>
                  <a:pt x="1672" y="121619"/>
                </a:lnTo>
                <a:lnTo>
                  <a:pt x="0" y="135656"/>
                </a:lnTo>
                <a:lnTo>
                  <a:pt x="617" y="151566"/>
                </a:lnTo>
                <a:lnTo>
                  <a:pt x="10148" y="195558"/>
                </a:lnTo>
                <a:lnTo>
                  <a:pt x="29875" y="232907"/>
                </a:lnTo>
                <a:lnTo>
                  <a:pt x="58098" y="262273"/>
                </a:lnTo>
                <a:lnTo>
                  <a:pt x="93119" y="282319"/>
                </a:lnTo>
                <a:lnTo>
                  <a:pt x="133238" y="291709"/>
                </a:lnTo>
                <a:lnTo>
                  <a:pt x="145865" y="292248"/>
                </a:lnTo>
                <a:lnTo>
                  <a:pt x="160559" y="291519"/>
                </a:lnTo>
                <a:lnTo>
                  <a:pt x="201869" y="281142"/>
                </a:lnTo>
                <a:lnTo>
                  <a:pt x="237554" y="259942"/>
                </a:lnTo>
                <a:lnTo>
                  <a:pt x="265732" y="229801"/>
                </a:lnTo>
                <a:lnTo>
                  <a:pt x="284519" y="192600"/>
                </a:lnTo>
                <a:lnTo>
                  <a:pt x="292034" y="150222"/>
                </a:lnTo>
                <a:lnTo>
                  <a:pt x="291335" y="135019"/>
                </a:lnTo>
                <a:lnTo>
                  <a:pt x="281266" y="92594"/>
                </a:lnTo>
                <a:lnTo>
                  <a:pt x="260640" y="56229"/>
                </a:lnTo>
                <a:lnTo>
                  <a:pt x="231261" y="27575"/>
                </a:lnTo>
                <a:lnTo>
                  <a:pt x="194934" y="8281"/>
                </a:lnTo>
                <a:lnTo>
                  <a:pt x="153463" y="0"/>
                </a:lnTo>
                <a:close/>
              </a:path>
            </a:pathLst>
          </a:custGeom>
          <a:solidFill>
            <a:srgbClr val="FFFFFF"/>
          </a:solidFill>
        </p:spPr>
        <p:txBody>
          <a:bodyPr wrap="square" lIns="0" tIns="0" rIns="0" bIns="0" rtlCol="0"/>
          <a:lstStyle/>
          <a:p>
            <a:endParaRPr/>
          </a:p>
        </p:txBody>
      </p:sp>
      <p:sp>
        <p:nvSpPr>
          <p:cNvPr id="54" name="object 54"/>
          <p:cNvSpPr/>
          <p:nvPr/>
        </p:nvSpPr>
        <p:spPr>
          <a:xfrm>
            <a:off x="5635297" y="4059656"/>
            <a:ext cx="522411" cy="554951"/>
          </a:xfrm>
          <a:prstGeom prst="rect">
            <a:avLst/>
          </a:prstGeom>
          <a:blipFill>
            <a:blip r:embed="rId8" cstate="print"/>
            <a:stretch>
              <a:fillRect/>
            </a:stretch>
          </a:blipFill>
        </p:spPr>
        <p:txBody>
          <a:bodyPr wrap="square" lIns="0" tIns="0" rIns="0" bIns="0" rtlCol="0"/>
          <a:lstStyle/>
          <a:p>
            <a:endParaRPr/>
          </a:p>
        </p:txBody>
      </p:sp>
      <p:sp>
        <p:nvSpPr>
          <p:cNvPr id="55" name="object 55"/>
          <p:cNvSpPr txBox="1"/>
          <p:nvPr/>
        </p:nvSpPr>
        <p:spPr>
          <a:xfrm>
            <a:off x="7739180" y="3428382"/>
            <a:ext cx="1819275" cy="934719"/>
          </a:xfrm>
          <a:prstGeom prst="rect">
            <a:avLst/>
          </a:prstGeom>
        </p:spPr>
        <p:txBody>
          <a:bodyPr vert="horz" wrap="square" lIns="0" tIns="0" rIns="0" bIns="0" rtlCol="0">
            <a:spAutoFit/>
          </a:bodyPr>
          <a:lstStyle/>
          <a:p>
            <a:pPr marL="12700" marR="5080">
              <a:lnSpc>
                <a:spcPct val="105900"/>
              </a:lnSpc>
            </a:pPr>
            <a:r>
              <a:rPr sz="3900" b="1" spc="-44" baseline="-4273" dirty="0">
                <a:solidFill>
                  <a:srgbClr val="FFFFFF"/>
                </a:solidFill>
                <a:latin typeface="Segoe UI"/>
                <a:cs typeface="Segoe UI"/>
              </a:rPr>
              <a:t>14</a:t>
            </a:r>
            <a:r>
              <a:rPr sz="3900" b="1" baseline="-4273" dirty="0">
                <a:solidFill>
                  <a:srgbClr val="FFFFFF"/>
                </a:solidFill>
                <a:latin typeface="Segoe UI"/>
                <a:cs typeface="Segoe UI"/>
              </a:rPr>
              <a:t>0</a:t>
            </a:r>
            <a:r>
              <a:rPr sz="3900" b="1" spc="-82" baseline="-4273" dirty="0">
                <a:solidFill>
                  <a:srgbClr val="FFFFFF"/>
                </a:solidFill>
                <a:latin typeface="Segoe UI"/>
                <a:cs typeface="Segoe UI"/>
              </a:rPr>
              <a:t> </a:t>
            </a:r>
            <a:r>
              <a:rPr sz="3900" b="1" spc="-44" baseline="-4273" dirty="0">
                <a:solidFill>
                  <a:srgbClr val="FFFFFF"/>
                </a:solidFill>
                <a:latin typeface="Segoe UI"/>
                <a:cs typeface="Segoe UI"/>
              </a:rPr>
              <a:t>00</a:t>
            </a:r>
            <a:r>
              <a:rPr sz="3900" b="1" baseline="-4273" dirty="0">
                <a:solidFill>
                  <a:srgbClr val="FFFFFF"/>
                </a:solidFill>
                <a:latin typeface="Segoe UI"/>
                <a:cs typeface="Segoe UI"/>
              </a:rPr>
              <a:t>0</a:t>
            </a:r>
            <a:r>
              <a:rPr sz="3900" b="1" spc="-262" baseline="-4273" dirty="0">
                <a:solidFill>
                  <a:srgbClr val="FFFFFF"/>
                </a:solidFill>
                <a:latin typeface="Segoe UI"/>
                <a:cs typeface="Segoe UI"/>
              </a:rPr>
              <a:t> </a:t>
            </a:r>
            <a:r>
              <a:rPr sz="1100" spc="-15" dirty="0">
                <a:solidFill>
                  <a:srgbClr val="FFFFFF"/>
                </a:solidFill>
                <a:latin typeface="Segoe UI"/>
                <a:cs typeface="Segoe UI"/>
              </a:rPr>
              <a:t>человек вовлечен</a:t>
            </a:r>
            <a:r>
              <a:rPr sz="1100" dirty="0">
                <a:solidFill>
                  <a:srgbClr val="FFFFFF"/>
                </a:solidFill>
                <a:latin typeface="Segoe UI"/>
                <a:cs typeface="Segoe UI"/>
              </a:rPr>
              <a:t>ы</a:t>
            </a:r>
            <a:r>
              <a:rPr sz="1100" spc="-25" dirty="0">
                <a:solidFill>
                  <a:srgbClr val="FFFFFF"/>
                </a:solidFill>
                <a:latin typeface="Segoe UI"/>
                <a:cs typeface="Segoe UI"/>
              </a:rPr>
              <a:t> </a:t>
            </a:r>
            <a:r>
              <a:rPr sz="1100" dirty="0">
                <a:solidFill>
                  <a:srgbClr val="FFFFFF"/>
                </a:solidFill>
                <a:latin typeface="Segoe UI"/>
                <a:cs typeface="Segoe UI"/>
              </a:rPr>
              <a:t>в</a:t>
            </a:r>
            <a:r>
              <a:rPr sz="1100" spc="-25" dirty="0">
                <a:solidFill>
                  <a:srgbClr val="FFFFFF"/>
                </a:solidFill>
                <a:latin typeface="Segoe UI"/>
                <a:cs typeface="Segoe UI"/>
              </a:rPr>
              <a:t> </a:t>
            </a:r>
            <a:r>
              <a:rPr sz="1100" spc="-15" dirty="0">
                <a:solidFill>
                  <a:srgbClr val="FFFFFF"/>
                </a:solidFill>
                <a:latin typeface="Segoe UI"/>
                <a:cs typeface="Segoe UI"/>
              </a:rPr>
              <a:t>волонтерскую деятельность</a:t>
            </a:r>
            <a:endParaRPr sz="1100">
              <a:latin typeface="Segoe UI"/>
              <a:cs typeface="Segoe UI"/>
            </a:endParaRPr>
          </a:p>
          <a:p>
            <a:pPr marL="460375">
              <a:lnSpc>
                <a:spcPct val="100000"/>
              </a:lnSpc>
              <a:spcBef>
                <a:spcPts val="405"/>
              </a:spcBef>
            </a:pPr>
            <a:r>
              <a:rPr sz="1100" spc="-25" dirty="0">
                <a:solidFill>
                  <a:srgbClr val="FFFFFF"/>
                </a:solidFill>
                <a:latin typeface="Segoe UI"/>
                <a:cs typeface="Segoe UI"/>
              </a:rPr>
              <a:t>муниципальных</a:t>
            </a:r>
            <a:endParaRPr sz="1100">
              <a:latin typeface="Segoe UI"/>
              <a:cs typeface="Segoe UI"/>
            </a:endParaRPr>
          </a:p>
        </p:txBody>
      </p:sp>
      <p:sp>
        <p:nvSpPr>
          <p:cNvPr id="56" name="object 56"/>
          <p:cNvSpPr txBox="1"/>
          <p:nvPr/>
        </p:nvSpPr>
        <p:spPr>
          <a:xfrm>
            <a:off x="4855225" y="4402396"/>
            <a:ext cx="609600" cy="292100"/>
          </a:xfrm>
          <a:prstGeom prst="rect">
            <a:avLst/>
          </a:prstGeom>
        </p:spPr>
        <p:txBody>
          <a:bodyPr vert="horz" wrap="square" lIns="0" tIns="0" rIns="0" bIns="0" rtlCol="0">
            <a:spAutoFit/>
          </a:bodyPr>
          <a:lstStyle/>
          <a:p>
            <a:pPr marL="12700" marR="5080" indent="-635" algn="ctr">
              <a:lnSpc>
                <a:spcPts val="700"/>
              </a:lnSpc>
            </a:pPr>
            <a:r>
              <a:rPr sz="700" b="1" spc="-25" dirty="0">
                <a:solidFill>
                  <a:srgbClr val="575756"/>
                </a:solidFill>
                <a:latin typeface="Segoe UI"/>
                <a:cs typeface="Segoe UI"/>
              </a:rPr>
              <a:t>Р</a:t>
            </a:r>
            <a:r>
              <a:rPr sz="700" b="1" dirty="0">
                <a:solidFill>
                  <a:srgbClr val="575756"/>
                </a:solidFill>
                <a:latin typeface="Segoe UI"/>
                <a:cs typeface="Segoe UI"/>
              </a:rPr>
              <a:t>оссийские с</a:t>
            </a:r>
            <a:r>
              <a:rPr sz="700" b="1" spc="10" dirty="0">
                <a:solidFill>
                  <a:srgbClr val="575756"/>
                </a:solidFill>
                <a:latin typeface="Segoe UI"/>
                <a:cs typeface="Segoe UI"/>
              </a:rPr>
              <a:t>т</a:t>
            </a:r>
            <a:r>
              <a:rPr sz="700" b="1" spc="-30" dirty="0">
                <a:solidFill>
                  <a:srgbClr val="575756"/>
                </a:solidFill>
                <a:latin typeface="Segoe UI"/>
                <a:cs typeface="Segoe UI"/>
              </a:rPr>
              <a:t>у</a:t>
            </a:r>
            <a:r>
              <a:rPr sz="700" b="1" dirty="0">
                <a:solidFill>
                  <a:srgbClr val="575756"/>
                </a:solidFill>
                <a:latin typeface="Segoe UI"/>
                <a:cs typeface="Segoe UI"/>
              </a:rPr>
              <a:t>денческие </a:t>
            </a:r>
            <a:r>
              <a:rPr sz="700" b="1" spc="-10" dirty="0">
                <a:solidFill>
                  <a:srgbClr val="575756"/>
                </a:solidFill>
                <a:latin typeface="Segoe UI"/>
                <a:cs typeface="Segoe UI"/>
              </a:rPr>
              <a:t>о</a:t>
            </a:r>
            <a:r>
              <a:rPr sz="700" b="1" dirty="0">
                <a:solidFill>
                  <a:srgbClr val="575756"/>
                </a:solidFill>
                <a:latin typeface="Segoe UI"/>
                <a:cs typeface="Segoe UI"/>
              </a:rPr>
              <a:t>тряды</a:t>
            </a:r>
            <a:endParaRPr sz="700">
              <a:latin typeface="Segoe UI"/>
              <a:cs typeface="Segoe UI"/>
            </a:endParaRPr>
          </a:p>
        </p:txBody>
      </p:sp>
      <p:sp>
        <p:nvSpPr>
          <p:cNvPr id="57" name="object 57"/>
          <p:cNvSpPr txBox="1"/>
          <p:nvPr/>
        </p:nvSpPr>
        <p:spPr>
          <a:xfrm>
            <a:off x="3750072" y="4132341"/>
            <a:ext cx="1014094" cy="152400"/>
          </a:xfrm>
          <a:prstGeom prst="rect">
            <a:avLst/>
          </a:prstGeom>
        </p:spPr>
        <p:txBody>
          <a:bodyPr vert="horz" wrap="square" lIns="0" tIns="0" rIns="0" bIns="0" rtlCol="0">
            <a:spAutoFit/>
          </a:bodyPr>
          <a:lstStyle/>
          <a:p>
            <a:pPr marL="12700">
              <a:lnSpc>
                <a:spcPct val="100000"/>
              </a:lnSpc>
            </a:pPr>
            <a:r>
              <a:rPr sz="1000" b="1" spc="-10" dirty="0">
                <a:solidFill>
                  <a:srgbClr val="4B6DB4"/>
                </a:solidFill>
                <a:latin typeface="Segoe UI"/>
                <a:cs typeface="Segoe UI"/>
              </a:rPr>
              <a:t>В</a:t>
            </a:r>
            <a:r>
              <a:rPr sz="1000" b="1" spc="-15" dirty="0">
                <a:solidFill>
                  <a:srgbClr val="4B6DB4"/>
                </a:solidFill>
                <a:latin typeface="Segoe UI"/>
                <a:cs typeface="Segoe UI"/>
              </a:rPr>
              <a:t>О</a:t>
            </a:r>
            <a:r>
              <a:rPr sz="1000" b="1" spc="-10" dirty="0">
                <a:solidFill>
                  <a:srgbClr val="4B6DB4"/>
                </a:solidFill>
                <a:latin typeface="Segoe UI"/>
                <a:cs typeface="Segoe UI"/>
              </a:rPr>
              <a:t>ЛОНТЕ</a:t>
            </a:r>
            <a:r>
              <a:rPr sz="1000" b="1" spc="-15" dirty="0">
                <a:solidFill>
                  <a:srgbClr val="4B6DB4"/>
                </a:solidFill>
                <a:latin typeface="Segoe UI"/>
                <a:cs typeface="Segoe UI"/>
              </a:rPr>
              <a:t>Р</a:t>
            </a:r>
            <a:r>
              <a:rPr sz="1000" b="1" spc="-10" dirty="0">
                <a:solidFill>
                  <a:srgbClr val="4B6DB4"/>
                </a:solidFill>
                <a:latin typeface="Segoe UI"/>
                <a:cs typeface="Segoe UI"/>
              </a:rPr>
              <a:t>С</a:t>
            </a:r>
            <a:r>
              <a:rPr sz="1000" b="1" spc="-50" dirty="0">
                <a:solidFill>
                  <a:srgbClr val="4B6DB4"/>
                </a:solidFill>
                <a:latin typeface="Segoe UI"/>
                <a:cs typeface="Segoe UI"/>
              </a:rPr>
              <a:t>К</a:t>
            </a:r>
            <a:r>
              <a:rPr sz="1000" b="1" spc="-10" dirty="0">
                <a:solidFill>
                  <a:srgbClr val="4B6DB4"/>
                </a:solidFill>
                <a:latin typeface="Segoe UI"/>
                <a:cs typeface="Segoe UI"/>
              </a:rPr>
              <a:t>ОЕ</a:t>
            </a:r>
            <a:endParaRPr sz="1000">
              <a:latin typeface="Segoe UI"/>
              <a:cs typeface="Segoe UI"/>
            </a:endParaRPr>
          </a:p>
        </p:txBody>
      </p:sp>
      <p:sp>
        <p:nvSpPr>
          <p:cNvPr id="58" name="object 58"/>
          <p:cNvSpPr txBox="1"/>
          <p:nvPr/>
        </p:nvSpPr>
        <p:spPr>
          <a:xfrm>
            <a:off x="3879993" y="4310141"/>
            <a:ext cx="755650" cy="152400"/>
          </a:xfrm>
          <a:prstGeom prst="rect">
            <a:avLst/>
          </a:prstGeom>
        </p:spPr>
        <p:txBody>
          <a:bodyPr vert="horz" wrap="square" lIns="0" tIns="0" rIns="0" bIns="0" rtlCol="0">
            <a:spAutoFit/>
          </a:bodyPr>
          <a:lstStyle/>
          <a:p>
            <a:pPr marL="12700">
              <a:lnSpc>
                <a:spcPct val="100000"/>
              </a:lnSpc>
            </a:pPr>
            <a:r>
              <a:rPr sz="1000" b="1" spc="-10" dirty="0">
                <a:solidFill>
                  <a:srgbClr val="4B6DB4"/>
                </a:solidFill>
                <a:latin typeface="Segoe UI"/>
                <a:cs typeface="Segoe UI"/>
              </a:rPr>
              <a:t>ДВ</a:t>
            </a:r>
            <a:r>
              <a:rPr sz="1000" b="1" spc="-15" dirty="0">
                <a:solidFill>
                  <a:srgbClr val="4B6DB4"/>
                </a:solidFill>
                <a:latin typeface="Segoe UI"/>
                <a:cs typeface="Segoe UI"/>
              </a:rPr>
              <a:t>И</a:t>
            </a:r>
            <a:r>
              <a:rPr sz="1000" b="1" spc="-10" dirty="0">
                <a:solidFill>
                  <a:srgbClr val="4B6DB4"/>
                </a:solidFill>
                <a:latin typeface="Segoe UI"/>
                <a:cs typeface="Segoe UI"/>
              </a:rPr>
              <a:t>ЖЕН</a:t>
            </a:r>
            <a:r>
              <a:rPr sz="1000" b="1" spc="-15" dirty="0">
                <a:solidFill>
                  <a:srgbClr val="4B6DB4"/>
                </a:solidFill>
                <a:latin typeface="Segoe UI"/>
                <a:cs typeface="Segoe UI"/>
              </a:rPr>
              <a:t>И</a:t>
            </a:r>
            <a:r>
              <a:rPr sz="1000" b="1" dirty="0">
                <a:solidFill>
                  <a:srgbClr val="4B6DB4"/>
                </a:solidFill>
                <a:latin typeface="Segoe UI"/>
                <a:cs typeface="Segoe UI"/>
              </a:rPr>
              <a:t>Е</a:t>
            </a:r>
            <a:endParaRPr sz="1000">
              <a:latin typeface="Segoe UI"/>
              <a:cs typeface="Segoe UI"/>
            </a:endParaRPr>
          </a:p>
        </p:txBody>
      </p:sp>
      <p:sp>
        <p:nvSpPr>
          <p:cNvPr id="59" name="object 59"/>
          <p:cNvSpPr txBox="1"/>
          <p:nvPr/>
        </p:nvSpPr>
        <p:spPr>
          <a:xfrm>
            <a:off x="7737246" y="4239527"/>
            <a:ext cx="317500" cy="279400"/>
          </a:xfrm>
          <a:prstGeom prst="rect">
            <a:avLst/>
          </a:prstGeom>
        </p:spPr>
        <p:txBody>
          <a:bodyPr vert="horz" wrap="square" lIns="0" tIns="0" rIns="0" bIns="0" rtlCol="0">
            <a:spAutoFit/>
          </a:bodyPr>
          <a:lstStyle/>
          <a:p>
            <a:pPr marL="12700">
              <a:lnSpc>
                <a:spcPct val="100000"/>
              </a:lnSpc>
            </a:pPr>
            <a:r>
              <a:rPr sz="2000" b="1" spc="-5" dirty="0">
                <a:solidFill>
                  <a:srgbClr val="FFFFFF"/>
                </a:solidFill>
                <a:latin typeface="Segoe UI"/>
                <a:cs typeface="Segoe UI"/>
              </a:rPr>
              <a:t>12</a:t>
            </a:r>
            <a:endParaRPr sz="2000">
              <a:latin typeface="Segoe UI"/>
              <a:cs typeface="Segoe UI"/>
            </a:endParaRPr>
          </a:p>
        </p:txBody>
      </p:sp>
      <p:sp>
        <p:nvSpPr>
          <p:cNvPr id="60" name="object 60"/>
          <p:cNvSpPr txBox="1"/>
          <p:nvPr/>
        </p:nvSpPr>
        <p:spPr>
          <a:xfrm>
            <a:off x="8187328" y="4350410"/>
            <a:ext cx="1226820" cy="165100"/>
          </a:xfrm>
          <a:prstGeom prst="rect">
            <a:avLst/>
          </a:prstGeom>
        </p:spPr>
        <p:txBody>
          <a:bodyPr vert="horz" wrap="square" lIns="0" tIns="0" rIns="0" bIns="0" rtlCol="0">
            <a:spAutoFit/>
          </a:bodyPr>
          <a:lstStyle/>
          <a:p>
            <a:pPr marL="12700">
              <a:lnSpc>
                <a:spcPct val="100000"/>
              </a:lnSpc>
            </a:pPr>
            <a:r>
              <a:rPr sz="1100" spc="-25" dirty="0">
                <a:solidFill>
                  <a:srgbClr val="FFFFFF"/>
                </a:solidFill>
                <a:latin typeface="Segoe UI"/>
                <a:cs typeface="Segoe UI"/>
              </a:rPr>
              <a:t>ресурсны</a:t>
            </a:r>
            <a:r>
              <a:rPr sz="1100" dirty="0">
                <a:solidFill>
                  <a:srgbClr val="FFFFFF"/>
                </a:solidFill>
                <a:latin typeface="Segoe UI"/>
                <a:cs typeface="Segoe UI"/>
              </a:rPr>
              <a:t>х</a:t>
            </a:r>
            <a:r>
              <a:rPr sz="1100" spc="-45" dirty="0">
                <a:solidFill>
                  <a:srgbClr val="FFFFFF"/>
                </a:solidFill>
                <a:latin typeface="Segoe UI"/>
                <a:cs typeface="Segoe UI"/>
              </a:rPr>
              <a:t> </a:t>
            </a:r>
            <a:r>
              <a:rPr sz="1100" spc="-25" dirty="0">
                <a:solidFill>
                  <a:srgbClr val="FFFFFF"/>
                </a:solidFill>
                <a:latin typeface="Segoe UI"/>
                <a:cs typeface="Segoe UI"/>
              </a:rPr>
              <a:t>центров</a:t>
            </a:r>
            <a:endParaRPr sz="1100">
              <a:latin typeface="Segoe UI"/>
              <a:cs typeface="Segoe UI"/>
            </a:endParaRPr>
          </a:p>
        </p:txBody>
      </p:sp>
      <p:sp>
        <p:nvSpPr>
          <p:cNvPr id="61" name="object 61"/>
          <p:cNvSpPr/>
          <p:nvPr/>
        </p:nvSpPr>
        <p:spPr>
          <a:xfrm>
            <a:off x="6530168" y="4074618"/>
            <a:ext cx="1078991" cy="694943"/>
          </a:xfrm>
          <a:prstGeom prst="rect">
            <a:avLst/>
          </a:prstGeom>
          <a:blipFill>
            <a:blip r:embed="rId9" cstate="print"/>
            <a:stretch>
              <a:fillRect/>
            </a:stretch>
          </a:blipFill>
        </p:spPr>
        <p:txBody>
          <a:bodyPr wrap="square" lIns="0" tIns="0" rIns="0" bIns="0" rtlCol="0"/>
          <a:lstStyle/>
          <a:p>
            <a:endParaRPr/>
          </a:p>
        </p:txBody>
      </p:sp>
      <p:sp>
        <p:nvSpPr>
          <p:cNvPr id="62" name="object 62"/>
          <p:cNvSpPr txBox="1"/>
          <p:nvPr/>
        </p:nvSpPr>
        <p:spPr>
          <a:xfrm>
            <a:off x="6337705" y="4106264"/>
            <a:ext cx="739775" cy="381000"/>
          </a:xfrm>
          <a:prstGeom prst="rect">
            <a:avLst/>
          </a:prstGeom>
        </p:spPr>
        <p:txBody>
          <a:bodyPr vert="horz" wrap="square" lIns="0" tIns="0" rIns="0" bIns="0" rtlCol="0">
            <a:spAutoFit/>
          </a:bodyPr>
          <a:lstStyle/>
          <a:p>
            <a:pPr marL="12700" marR="85725">
              <a:lnSpc>
                <a:spcPts val="700"/>
              </a:lnSpc>
            </a:pPr>
            <a:r>
              <a:rPr sz="700" dirty="0">
                <a:solidFill>
                  <a:srgbClr val="0D52A0"/>
                </a:solidFill>
                <a:latin typeface="Segoe UI"/>
                <a:cs typeface="Segoe UI"/>
              </a:rPr>
              <a:t>Региональный ресурсный центр развития</a:t>
            </a:r>
            <a:endParaRPr sz="700">
              <a:latin typeface="Segoe UI"/>
              <a:cs typeface="Segoe UI"/>
            </a:endParaRPr>
          </a:p>
          <a:p>
            <a:pPr marL="12700">
              <a:lnSpc>
                <a:spcPts val="700"/>
              </a:lnSpc>
            </a:pPr>
            <a:r>
              <a:rPr sz="700" dirty="0">
                <a:solidFill>
                  <a:srgbClr val="0D52A0"/>
                </a:solidFill>
                <a:latin typeface="Segoe UI"/>
                <a:cs typeface="Segoe UI"/>
              </a:rPr>
              <a:t>добровольчества</a:t>
            </a:r>
            <a:endParaRPr sz="700">
              <a:latin typeface="Segoe UI"/>
              <a:cs typeface="Segoe UI"/>
            </a:endParaRPr>
          </a:p>
        </p:txBody>
      </p:sp>
      <p:sp>
        <p:nvSpPr>
          <p:cNvPr id="63" name="object 63"/>
          <p:cNvSpPr/>
          <p:nvPr/>
        </p:nvSpPr>
        <p:spPr>
          <a:xfrm>
            <a:off x="7223667" y="3406431"/>
            <a:ext cx="392556" cy="422808"/>
          </a:xfrm>
          <a:prstGeom prst="rect">
            <a:avLst/>
          </a:prstGeom>
          <a:blipFill>
            <a:blip r:embed="rId10" cstate="print"/>
            <a:stretch>
              <a:fillRect/>
            </a:stretch>
          </a:blipFill>
        </p:spPr>
        <p:txBody>
          <a:bodyPr wrap="square" lIns="0" tIns="0" rIns="0" bIns="0" rtlCol="0"/>
          <a:lstStyle/>
          <a:p>
            <a:endParaRPr/>
          </a:p>
        </p:txBody>
      </p:sp>
      <p:sp>
        <p:nvSpPr>
          <p:cNvPr id="64" name="object 64"/>
          <p:cNvSpPr txBox="1"/>
          <p:nvPr/>
        </p:nvSpPr>
        <p:spPr>
          <a:xfrm>
            <a:off x="6515513" y="3341323"/>
            <a:ext cx="681355" cy="647700"/>
          </a:xfrm>
          <a:prstGeom prst="rect">
            <a:avLst/>
          </a:prstGeom>
        </p:spPr>
        <p:txBody>
          <a:bodyPr vert="horz" wrap="square" lIns="0" tIns="0" rIns="0" bIns="0" rtlCol="0">
            <a:spAutoFit/>
          </a:bodyPr>
          <a:lstStyle/>
          <a:p>
            <a:pPr marL="12700" marR="73025">
              <a:lnSpc>
                <a:spcPts val="700"/>
              </a:lnSpc>
            </a:pPr>
            <a:r>
              <a:rPr sz="700" dirty="0">
                <a:solidFill>
                  <a:srgbClr val="0D52A0"/>
                </a:solidFill>
                <a:latin typeface="Segoe UI"/>
                <a:cs typeface="Segoe UI"/>
              </a:rPr>
              <a:t>Министерство образования, науки</a:t>
            </a:r>
            <a:endParaRPr sz="700">
              <a:latin typeface="Segoe UI"/>
              <a:cs typeface="Segoe UI"/>
            </a:endParaRPr>
          </a:p>
          <a:p>
            <a:pPr marL="12700" marR="5080">
              <a:lnSpc>
                <a:spcPts val="700"/>
              </a:lnSpc>
            </a:pPr>
            <a:r>
              <a:rPr sz="700" dirty="0">
                <a:solidFill>
                  <a:srgbClr val="0D52A0"/>
                </a:solidFill>
                <a:latin typeface="Segoe UI"/>
                <a:cs typeface="Segoe UI"/>
              </a:rPr>
              <a:t>и молодежной политики Нижегородской области</a:t>
            </a:r>
            <a:endParaRPr sz="700">
              <a:latin typeface="Segoe UI"/>
              <a:cs typeface="Segoe UI"/>
            </a:endParaRPr>
          </a:p>
        </p:txBody>
      </p:sp>
      <p:sp>
        <p:nvSpPr>
          <p:cNvPr id="65" name="object 65"/>
          <p:cNvSpPr/>
          <p:nvPr/>
        </p:nvSpPr>
        <p:spPr>
          <a:xfrm>
            <a:off x="3653505" y="4910517"/>
            <a:ext cx="6116320" cy="0"/>
          </a:xfrm>
          <a:custGeom>
            <a:avLst/>
            <a:gdLst/>
            <a:ahLst/>
            <a:cxnLst/>
            <a:rect l="l" t="t" r="r" b="b"/>
            <a:pathLst>
              <a:path w="6116320">
                <a:moveTo>
                  <a:pt x="0" y="0"/>
                </a:moveTo>
                <a:lnTo>
                  <a:pt x="6115977" y="0"/>
                </a:lnTo>
              </a:path>
            </a:pathLst>
          </a:custGeom>
          <a:ln w="50800">
            <a:solidFill>
              <a:srgbClr val="FFFFFF"/>
            </a:solidFill>
          </a:ln>
        </p:spPr>
        <p:txBody>
          <a:bodyPr wrap="square" lIns="0" tIns="0" rIns="0" bIns="0" rtlCol="0"/>
          <a:lstStyle/>
          <a:p>
            <a:endParaRPr/>
          </a:p>
        </p:txBody>
      </p:sp>
      <p:sp>
        <p:nvSpPr>
          <p:cNvPr id="66" name="object 66"/>
          <p:cNvSpPr/>
          <p:nvPr/>
        </p:nvSpPr>
        <p:spPr>
          <a:xfrm>
            <a:off x="3790208" y="5044178"/>
            <a:ext cx="871783" cy="798704"/>
          </a:xfrm>
          <a:prstGeom prst="rect">
            <a:avLst/>
          </a:prstGeom>
          <a:blipFill>
            <a:blip r:embed="rId11" cstate="print"/>
            <a:stretch>
              <a:fillRect/>
            </a:stretch>
          </a:blipFill>
        </p:spPr>
        <p:txBody>
          <a:bodyPr wrap="square" lIns="0" tIns="0" rIns="0" bIns="0" rtlCol="0"/>
          <a:lstStyle/>
          <a:p>
            <a:endParaRPr/>
          </a:p>
        </p:txBody>
      </p:sp>
      <p:sp>
        <p:nvSpPr>
          <p:cNvPr id="67" name="object 67"/>
          <p:cNvSpPr txBox="1"/>
          <p:nvPr/>
        </p:nvSpPr>
        <p:spPr>
          <a:xfrm>
            <a:off x="5329782" y="5003301"/>
            <a:ext cx="3749675" cy="402590"/>
          </a:xfrm>
          <a:prstGeom prst="rect">
            <a:avLst/>
          </a:prstGeom>
        </p:spPr>
        <p:txBody>
          <a:bodyPr vert="horz" wrap="square" lIns="0" tIns="0" rIns="0" bIns="0" rtlCol="0">
            <a:spAutoFit/>
          </a:bodyPr>
          <a:lstStyle/>
          <a:p>
            <a:pPr algn="ctr">
              <a:lnSpc>
                <a:spcPct val="100000"/>
              </a:lnSpc>
            </a:pPr>
            <a:r>
              <a:rPr sz="1100" b="1" spc="25" dirty="0">
                <a:solidFill>
                  <a:srgbClr val="0D52A0"/>
                </a:solidFill>
                <a:latin typeface="Segoe UI"/>
                <a:cs typeface="Segoe UI"/>
              </a:rPr>
              <a:t>РЕГИОН</a:t>
            </a:r>
            <a:r>
              <a:rPr sz="1100" b="1" spc="65" dirty="0">
                <a:solidFill>
                  <a:srgbClr val="0D52A0"/>
                </a:solidFill>
                <a:latin typeface="Segoe UI"/>
                <a:cs typeface="Segoe UI"/>
              </a:rPr>
              <a:t>А</a:t>
            </a:r>
            <a:r>
              <a:rPr sz="1100" b="1" spc="25" dirty="0">
                <a:solidFill>
                  <a:srgbClr val="0D52A0"/>
                </a:solidFill>
                <a:latin typeface="Segoe UI"/>
                <a:cs typeface="Segoe UI"/>
              </a:rPr>
              <a:t>ЛЬНЫ</a:t>
            </a:r>
            <a:r>
              <a:rPr sz="1100" b="1" dirty="0">
                <a:solidFill>
                  <a:srgbClr val="0D52A0"/>
                </a:solidFill>
                <a:latin typeface="Segoe UI"/>
                <a:cs typeface="Segoe UI"/>
              </a:rPr>
              <a:t>Й</a:t>
            </a:r>
            <a:r>
              <a:rPr sz="1100" b="1" spc="15" dirty="0">
                <a:solidFill>
                  <a:srgbClr val="0D52A0"/>
                </a:solidFill>
                <a:latin typeface="Segoe UI"/>
                <a:cs typeface="Segoe UI"/>
              </a:rPr>
              <a:t> </a:t>
            </a:r>
            <a:r>
              <a:rPr sz="1100" b="1" spc="25" dirty="0">
                <a:solidFill>
                  <a:srgbClr val="0D52A0"/>
                </a:solidFill>
                <a:latin typeface="Segoe UI"/>
                <a:cs typeface="Segoe UI"/>
              </a:rPr>
              <a:t>М</a:t>
            </a:r>
            <a:r>
              <a:rPr sz="1100" b="1" spc="20" dirty="0">
                <a:solidFill>
                  <a:srgbClr val="0D52A0"/>
                </a:solidFill>
                <a:latin typeface="Segoe UI"/>
                <a:cs typeface="Segoe UI"/>
              </a:rPr>
              <a:t>О</a:t>
            </a:r>
            <a:r>
              <a:rPr sz="1100" b="1" spc="25" dirty="0">
                <a:solidFill>
                  <a:srgbClr val="0D52A0"/>
                </a:solidFill>
                <a:latin typeface="Segoe UI"/>
                <a:cs typeface="Segoe UI"/>
              </a:rPr>
              <a:t>Л</a:t>
            </a:r>
            <a:r>
              <a:rPr sz="1100" b="1" spc="20" dirty="0">
                <a:solidFill>
                  <a:srgbClr val="0D52A0"/>
                </a:solidFill>
                <a:latin typeface="Segoe UI"/>
                <a:cs typeface="Segoe UI"/>
              </a:rPr>
              <a:t>О</a:t>
            </a:r>
            <a:r>
              <a:rPr sz="1100" b="1" spc="25" dirty="0">
                <a:solidFill>
                  <a:srgbClr val="0D52A0"/>
                </a:solidFill>
                <a:latin typeface="Segoe UI"/>
                <a:cs typeface="Segoe UI"/>
              </a:rPr>
              <a:t>Д</a:t>
            </a:r>
            <a:r>
              <a:rPr sz="1100" b="1" spc="35" dirty="0">
                <a:solidFill>
                  <a:srgbClr val="0D52A0"/>
                </a:solidFill>
                <a:latin typeface="Segoe UI"/>
                <a:cs typeface="Segoe UI"/>
              </a:rPr>
              <a:t>Е</a:t>
            </a:r>
            <a:r>
              <a:rPr sz="1100" b="1" spc="25" dirty="0">
                <a:solidFill>
                  <a:srgbClr val="0D52A0"/>
                </a:solidFill>
                <a:latin typeface="Segoe UI"/>
                <a:cs typeface="Segoe UI"/>
              </a:rPr>
              <a:t>ЖНЫ</a:t>
            </a:r>
            <a:r>
              <a:rPr sz="1100" b="1" dirty="0">
                <a:solidFill>
                  <a:srgbClr val="0D52A0"/>
                </a:solidFill>
                <a:latin typeface="Segoe UI"/>
                <a:cs typeface="Segoe UI"/>
              </a:rPr>
              <a:t>Й</a:t>
            </a:r>
            <a:r>
              <a:rPr sz="1100" b="1" spc="15" dirty="0">
                <a:solidFill>
                  <a:srgbClr val="0D52A0"/>
                </a:solidFill>
                <a:latin typeface="Segoe UI"/>
                <a:cs typeface="Segoe UI"/>
              </a:rPr>
              <a:t> </a:t>
            </a:r>
            <a:r>
              <a:rPr sz="1100" b="1" spc="25" dirty="0">
                <a:solidFill>
                  <a:srgbClr val="0D52A0"/>
                </a:solidFill>
                <a:latin typeface="Segoe UI"/>
                <a:cs typeface="Segoe UI"/>
              </a:rPr>
              <a:t>ЦЕНТ</a:t>
            </a:r>
            <a:r>
              <a:rPr sz="1100" b="1" dirty="0">
                <a:solidFill>
                  <a:srgbClr val="0D52A0"/>
                </a:solidFill>
                <a:latin typeface="Segoe UI"/>
                <a:cs typeface="Segoe UI"/>
              </a:rPr>
              <a:t>Р</a:t>
            </a:r>
            <a:r>
              <a:rPr sz="1100" b="1" spc="-5" dirty="0">
                <a:solidFill>
                  <a:srgbClr val="0D52A0"/>
                </a:solidFill>
                <a:latin typeface="Segoe UI"/>
                <a:cs typeface="Segoe UI"/>
              </a:rPr>
              <a:t> </a:t>
            </a:r>
            <a:r>
              <a:rPr sz="1650" b="1" spc="7" baseline="2525" dirty="0">
                <a:solidFill>
                  <a:srgbClr val="0D52A0"/>
                </a:solidFill>
                <a:latin typeface="Segoe UI"/>
                <a:cs typeface="Segoe UI"/>
              </a:rPr>
              <a:t>«</a:t>
            </a:r>
            <a:r>
              <a:rPr sz="1100" b="1" spc="25" dirty="0">
                <a:solidFill>
                  <a:srgbClr val="0D52A0"/>
                </a:solidFill>
                <a:latin typeface="Segoe UI"/>
                <a:cs typeface="Segoe UI"/>
              </a:rPr>
              <a:t>ВЫ</a:t>
            </a:r>
            <a:r>
              <a:rPr sz="1100" b="1" dirty="0">
                <a:solidFill>
                  <a:srgbClr val="0D52A0"/>
                </a:solidFill>
                <a:latin typeface="Segoe UI"/>
                <a:cs typeface="Segoe UI"/>
              </a:rPr>
              <a:t>С</a:t>
            </a:r>
            <a:r>
              <a:rPr sz="1100" b="1" spc="-15" dirty="0">
                <a:solidFill>
                  <a:srgbClr val="0D52A0"/>
                </a:solidFill>
                <a:latin typeface="Segoe UI"/>
                <a:cs typeface="Segoe UI"/>
              </a:rPr>
              <a:t>О</a:t>
            </a:r>
            <a:r>
              <a:rPr sz="1100" b="1" spc="-40" dirty="0">
                <a:solidFill>
                  <a:srgbClr val="0D52A0"/>
                </a:solidFill>
                <a:latin typeface="Segoe UI"/>
                <a:cs typeface="Segoe UI"/>
              </a:rPr>
              <a:t>Т</a:t>
            </a:r>
            <a:r>
              <a:rPr sz="1100" b="1" spc="5" dirty="0">
                <a:solidFill>
                  <a:srgbClr val="0D52A0"/>
                </a:solidFill>
                <a:latin typeface="Segoe UI"/>
                <a:cs typeface="Segoe UI"/>
              </a:rPr>
              <a:t>А</a:t>
            </a:r>
            <a:r>
              <a:rPr sz="1650" b="1" baseline="2525" dirty="0">
                <a:solidFill>
                  <a:srgbClr val="0D52A0"/>
                </a:solidFill>
                <a:latin typeface="Segoe UI"/>
                <a:cs typeface="Segoe UI"/>
              </a:rPr>
              <a:t>»</a:t>
            </a:r>
            <a:endParaRPr sz="1650" baseline="2525">
              <a:latin typeface="Segoe UI"/>
              <a:cs typeface="Segoe UI"/>
            </a:endParaRPr>
          </a:p>
          <a:p>
            <a:pPr marR="36195" algn="ctr">
              <a:lnSpc>
                <a:spcPct val="100000"/>
              </a:lnSpc>
              <a:spcBef>
                <a:spcPts val="250"/>
              </a:spcBef>
            </a:pPr>
            <a:r>
              <a:rPr sz="1300" dirty="0">
                <a:solidFill>
                  <a:srgbClr val="0D52A0"/>
                </a:solidFill>
                <a:latin typeface="Segoe UI"/>
                <a:cs typeface="Segoe UI"/>
              </a:rPr>
              <a:t>Открыт 25 января 2021 года</a:t>
            </a:r>
            <a:endParaRPr sz="1300">
              <a:latin typeface="Segoe UI"/>
              <a:cs typeface="Segoe UI"/>
            </a:endParaRPr>
          </a:p>
        </p:txBody>
      </p:sp>
      <p:sp>
        <p:nvSpPr>
          <p:cNvPr id="68" name="object 68"/>
          <p:cNvSpPr txBox="1"/>
          <p:nvPr/>
        </p:nvSpPr>
        <p:spPr>
          <a:xfrm>
            <a:off x="6260453" y="5465607"/>
            <a:ext cx="2742565" cy="330200"/>
          </a:xfrm>
          <a:prstGeom prst="rect">
            <a:avLst/>
          </a:prstGeom>
        </p:spPr>
        <p:txBody>
          <a:bodyPr vert="horz" wrap="square" lIns="0" tIns="0" rIns="0" bIns="0" rtlCol="0">
            <a:spAutoFit/>
          </a:bodyPr>
          <a:lstStyle/>
          <a:p>
            <a:pPr marL="12700">
              <a:lnSpc>
                <a:spcPts val="1310"/>
              </a:lnSpc>
            </a:pPr>
            <a:r>
              <a:rPr sz="1100" dirty="0">
                <a:solidFill>
                  <a:srgbClr val="0D52A0"/>
                </a:solidFill>
                <a:latin typeface="Segoe UI"/>
                <a:cs typeface="Segoe UI"/>
              </a:rPr>
              <a:t>человек приняли участие в мероприятиях</a:t>
            </a:r>
            <a:endParaRPr sz="1100">
              <a:latin typeface="Segoe UI"/>
              <a:cs typeface="Segoe UI"/>
            </a:endParaRPr>
          </a:p>
          <a:p>
            <a:pPr marL="12700">
              <a:lnSpc>
                <a:spcPts val="1310"/>
              </a:lnSpc>
            </a:pPr>
            <a:r>
              <a:rPr sz="1100" spc="-5" dirty="0">
                <a:solidFill>
                  <a:srgbClr val="0D52A0"/>
                </a:solidFill>
                <a:latin typeface="Segoe UI"/>
                <a:cs typeface="Segoe UI"/>
              </a:rPr>
              <a:t>(</a:t>
            </a:r>
            <a:r>
              <a:rPr sz="1000" spc="-5" dirty="0">
                <a:solidFill>
                  <a:srgbClr val="0D52A0"/>
                </a:solidFill>
                <a:latin typeface="Segoe UI"/>
                <a:cs typeface="Segoe UI"/>
              </a:rPr>
              <a:t>в первом полугодии 2021 г.)</a:t>
            </a:r>
            <a:endParaRPr sz="1000">
              <a:latin typeface="Segoe UI"/>
              <a:cs typeface="Segoe UI"/>
            </a:endParaRPr>
          </a:p>
        </p:txBody>
      </p:sp>
      <p:sp>
        <p:nvSpPr>
          <p:cNvPr id="69" name="object 69"/>
          <p:cNvSpPr txBox="1"/>
          <p:nvPr/>
        </p:nvSpPr>
        <p:spPr>
          <a:xfrm>
            <a:off x="5116889" y="5443559"/>
            <a:ext cx="1066165" cy="355600"/>
          </a:xfrm>
          <a:prstGeom prst="rect">
            <a:avLst/>
          </a:prstGeom>
        </p:spPr>
        <p:txBody>
          <a:bodyPr vert="horz" wrap="square" lIns="0" tIns="0" rIns="0" bIns="0" rtlCol="0">
            <a:spAutoFit/>
          </a:bodyPr>
          <a:lstStyle/>
          <a:p>
            <a:pPr marL="12700">
              <a:lnSpc>
                <a:spcPct val="100000"/>
              </a:lnSpc>
            </a:pPr>
            <a:r>
              <a:rPr sz="2600" b="1" dirty="0">
                <a:solidFill>
                  <a:srgbClr val="0D52A0"/>
                </a:solidFill>
                <a:latin typeface="Segoe UI"/>
                <a:cs typeface="Segoe UI"/>
              </a:rPr>
              <a:t>22 000</a:t>
            </a:r>
            <a:endParaRPr sz="2600">
              <a:latin typeface="Segoe UI"/>
              <a:cs typeface="Segoe UI"/>
            </a:endParaRPr>
          </a:p>
        </p:txBody>
      </p:sp>
      <p:sp>
        <p:nvSpPr>
          <p:cNvPr id="70" name="object 70"/>
          <p:cNvSpPr/>
          <p:nvPr/>
        </p:nvSpPr>
        <p:spPr>
          <a:xfrm>
            <a:off x="8340064" y="5782860"/>
            <a:ext cx="1375994" cy="922053"/>
          </a:xfrm>
          <a:prstGeom prst="rect">
            <a:avLst/>
          </a:prstGeom>
          <a:blipFill>
            <a:blip r:embed="rId12" cstate="print"/>
            <a:stretch>
              <a:fillRect/>
            </a:stretch>
          </a:blipFill>
        </p:spPr>
        <p:txBody>
          <a:bodyPr wrap="square" lIns="0" tIns="0" rIns="0" bIns="0" rtlCol="0"/>
          <a:lstStyle/>
          <a:p>
            <a:endParaRPr/>
          </a:p>
        </p:txBody>
      </p:sp>
      <p:sp>
        <p:nvSpPr>
          <p:cNvPr id="71" name="object 71"/>
          <p:cNvSpPr txBox="1"/>
          <p:nvPr/>
        </p:nvSpPr>
        <p:spPr>
          <a:xfrm>
            <a:off x="3860777" y="6314183"/>
            <a:ext cx="1367155" cy="317500"/>
          </a:xfrm>
          <a:prstGeom prst="rect">
            <a:avLst/>
          </a:prstGeom>
        </p:spPr>
        <p:txBody>
          <a:bodyPr vert="horz" wrap="square" lIns="0" tIns="0" rIns="0" bIns="0" rtlCol="0">
            <a:spAutoFit/>
          </a:bodyPr>
          <a:lstStyle/>
          <a:p>
            <a:pPr marL="12700">
              <a:lnSpc>
                <a:spcPct val="100000"/>
              </a:lnSpc>
            </a:pPr>
            <a:r>
              <a:rPr sz="2300" b="1" dirty="0">
                <a:solidFill>
                  <a:srgbClr val="0D52A0"/>
                </a:solidFill>
                <a:latin typeface="Segoe UI"/>
                <a:cs typeface="Segoe UI"/>
              </a:rPr>
              <a:t>3500</a:t>
            </a:r>
            <a:r>
              <a:rPr sz="2300" b="1" spc="-350" dirty="0">
                <a:solidFill>
                  <a:srgbClr val="0D52A0"/>
                </a:solidFill>
                <a:latin typeface="Segoe UI"/>
                <a:cs typeface="Segoe UI"/>
              </a:rPr>
              <a:t> </a:t>
            </a:r>
            <a:r>
              <a:rPr sz="1650" baseline="5050" dirty="0">
                <a:solidFill>
                  <a:srgbClr val="0D52A0"/>
                </a:solidFill>
                <a:latin typeface="Segoe UI"/>
                <a:cs typeface="Segoe UI"/>
              </a:rPr>
              <a:t>студентов</a:t>
            </a:r>
            <a:endParaRPr sz="1650" baseline="5050">
              <a:latin typeface="Segoe UI"/>
              <a:cs typeface="Segoe UI"/>
            </a:endParaRPr>
          </a:p>
        </p:txBody>
      </p:sp>
      <p:sp>
        <p:nvSpPr>
          <p:cNvPr id="72" name="object 72"/>
          <p:cNvSpPr txBox="1"/>
          <p:nvPr/>
        </p:nvSpPr>
        <p:spPr>
          <a:xfrm>
            <a:off x="5363631" y="6314183"/>
            <a:ext cx="1282700" cy="317500"/>
          </a:xfrm>
          <a:prstGeom prst="rect">
            <a:avLst/>
          </a:prstGeom>
        </p:spPr>
        <p:txBody>
          <a:bodyPr vert="horz" wrap="square" lIns="0" tIns="0" rIns="0" bIns="0" rtlCol="0">
            <a:spAutoFit/>
          </a:bodyPr>
          <a:lstStyle/>
          <a:p>
            <a:pPr marL="12700">
              <a:lnSpc>
                <a:spcPct val="100000"/>
              </a:lnSpc>
            </a:pPr>
            <a:r>
              <a:rPr sz="3450" b="1" baseline="-6038" dirty="0">
                <a:solidFill>
                  <a:srgbClr val="FFFFFF"/>
                </a:solidFill>
                <a:latin typeface="Segoe UI"/>
                <a:cs typeface="Segoe UI"/>
              </a:rPr>
              <a:t>75</a:t>
            </a:r>
            <a:r>
              <a:rPr sz="3450" b="1" spc="-345" baseline="-6038" dirty="0">
                <a:solidFill>
                  <a:srgbClr val="FFFFFF"/>
                </a:solidFill>
                <a:latin typeface="Segoe UI"/>
                <a:cs typeface="Segoe UI"/>
              </a:rPr>
              <a:t> </a:t>
            </a:r>
            <a:r>
              <a:rPr sz="1100" dirty="0">
                <a:solidFill>
                  <a:srgbClr val="FFFFFF"/>
                </a:solidFill>
                <a:latin typeface="Segoe UI"/>
                <a:cs typeface="Segoe UI"/>
              </a:rPr>
              <a:t>субъектов РФ</a:t>
            </a:r>
            <a:endParaRPr sz="1100">
              <a:latin typeface="Segoe UI"/>
              <a:cs typeface="Segoe UI"/>
            </a:endParaRPr>
          </a:p>
        </p:txBody>
      </p:sp>
      <p:sp>
        <p:nvSpPr>
          <p:cNvPr id="73" name="object 73"/>
          <p:cNvSpPr txBox="1"/>
          <p:nvPr/>
        </p:nvSpPr>
        <p:spPr>
          <a:xfrm>
            <a:off x="6806605" y="6327912"/>
            <a:ext cx="361315" cy="317500"/>
          </a:xfrm>
          <a:prstGeom prst="rect">
            <a:avLst/>
          </a:prstGeom>
        </p:spPr>
        <p:txBody>
          <a:bodyPr vert="horz" wrap="square" lIns="0" tIns="0" rIns="0" bIns="0" rtlCol="0">
            <a:spAutoFit/>
          </a:bodyPr>
          <a:lstStyle/>
          <a:p>
            <a:pPr marL="12700">
              <a:lnSpc>
                <a:spcPct val="100000"/>
              </a:lnSpc>
            </a:pPr>
            <a:r>
              <a:rPr sz="2300" b="1" spc="-5" dirty="0">
                <a:solidFill>
                  <a:srgbClr val="0D52A0"/>
                </a:solidFill>
                <a:latin typeface="Segoe UI"/>
                <a:cs typeface="Segoe UI"/>
              </a:rPr>
              <a:t>11</a:t>
            </a:r>
            <a:endParaRPr sz="2300">
              <a:latin typeface="Segoe UI"/>
              <a:cs typeface="Segoe UI"/>
            </a:endParaRPr>
          </a:p>
        </p:txBody>
      </p:sp>
      <p:sp>
        <p:nvSpPr>
          <p:cNvPr id="74" name="object 74"/>
          <p:cNvSpPr txBox="1"/>
          <p:nvPr/>
        </p:nvSpPr>
        <p:spPr>
          <a:xfrm>
            <a:off x="4705027" y="5988404"/>
            <a:ext cx="2919095" cy="177800"/>
          </a:xfrm>
          <a:prstGeom prst="rect">
            <a:avLst/>
          </a:prstGeom>
        </p:spPr>
        <p:txBody>
          <a:bodyPr vert="horz" wrap="square" lIns="0" tIns="0" rIns="0" bIns="0" rtlCol="0">
            <a:spAutoFit/>
          </a:bodyPr>
          <a:lstStyle/>
          <a:p>
            <a:pPr marL="12700">
              <a:lnSpc>
                <a:spcPct val="100000"/>
              </a:lnSpc>
            </a:pPr>
            <a:r>
              <a:rPr sz="1200" b="1" spc="25" dirty="0">
                <a:solidFill>
                  <a:srgbClr val="FFFFFF"/>
                </a:solidFill>
                <a:latin typeface="Segoe UI"/>
                <a:cs typeface="Segoe UI"/>
              </a:rPr>
              <a:t>Р</a:t>
            </a:r>
            <a:r>
              <a:rPr sz="1200" b="1" spc="30" dirty="0">
                <a:solidFill>
                  <a:srgbClr val="FFFFFF"/>
                </a:solidFill>
                <a:latin typeface="Segoe UI"/>
                <a:cs typeface="Segoe UI"/>
              </a:rPr>
              <a:t>О</a:t>
            </a:r>
            <a:r>
              <a:rPr sz="1200" b="1" spc="5" dirty="0">
                <a:solidFill>
                  <a:srgbClr val="FFFFFF"/>
                </a:solidFill>
                <a:latin typeface="Segoe UI"/>
                <a:cs typeface="Segoe UI"/>
              </a:rPr>
              <a:t>С</a:t>
            </a:r>
            <a:r>
              <a:rPr sz="1200" b="1" spc="30" dirty="0">
                <a:solidFill>
                  <a:srgbClr val="FFFFFF"/>
                </a:solidFill>
                <a:latin typeface="Segoe UI"/>
                <a:cs typeface="Segoe UI"/>
              </a:rPr>
              <a:t>СИЙСКА</a:t>
            </a:r>
            <a:r>
              <a:rPr sz="1200" b="1" dirty="0">
                <a:solidFill>
                  <a:srgbClr val="FFFFFF"/>
                </a:solidFill>
                <a:latin typeface="Segoe UI"/>
                <a:cs typeface="Segoe UI"/>
              </a:rPr>
              <a:t>Я</a:t>
            </a:r>
            <a:r>
              <a:rPr sz="1200" b="1" spc="15" dirty="0">
                <a:solidFill>
                  <a:srgbClr val="FFFFFF"/>
                </a:solidFill>
                <a:latin typeface="Segoe UI"/>
                <a:cs typeface="Segoe UI"/>
              </a:rPr>
              <a:t> </a:t>
            </a:r>
            <a:r>
              <a:rPr sz="1200" b="1" spc="30" dirty="0">
                <a:solidFill>
                  <a:srgbClr val="FFFFFF"/>
                </a:solidFill>
                <a:latin typeface="Segoe UI"/>
                <a:cs typeface="Segoe UI"/>
              </a:rPr>
              <a:t>СТ</a:t>
            </a:r>
            <a:r>
              <a:rPr sz="1200" b="1" spc="-40" dirty="0">
                <a:solidFill>
                  <a:srgbClr val="FFFFFF"/>
                </a:solidFill>
                <a:latin typeface="Segoe UI"/>
                <a:cs typeface="Segoe UI"/>
              </a:rPr>
              <a:t>У</a:t>
            </a:r>
            <a:r>
              <a:rPr sz="1200" b="1" spc="30" dirty="0">
                <a:solidFill>
                  <a:srgbClr val="FFFFFF"/>
                </a:solidFill>
                <a:latin typeface="Segoe UI"/>
                <a:cs typeface="Segoe UI"/>
              </a:rPr>
              <a:t>ДЕНЧЕСКА</a:t>
            </a:r>
            <a:r>
              <a:rPr sz="1200" b="1" dirty="0">
                <a:solidFill>
                  <a:srgbClr val="FFFFFF"/>
                </a:solidFill>
                <a:latin typeface="Segoe UI"/>
                <a:cs typeface="Segoe UI"/>
              </a:rPr>
              <a:t>Я</a:t>
            </a:r>
            <a:r>
              <a:rPr sz="1200" b="1" spc="15" dirty="0">
                <a:solidFill>
                  <a:srgbClr val="FFFFFF"/>
                </a:solidFill>
                <a:latin typeface="Segoe UI"/>
                <a:cs typeface="Segoe UI"/>
              </a:rPr>
              <a:t> </a:t>
            </a:r>
            <a:r>
              <a:rPr sz="1200" b="1" spc="30" dirty="0">
                <a:solidFill>
                  <a:srgbClr val="FFFFFF"/>
                </a:solidFill>
                <a:latin typeface="Segoe UI"/>
                <a:cs typeface="Segoe UI"/>
              </a:rPr>
              <a:t>ВЕСНА</a:t>
            </a:r>
            <a:endParaRPr sz="1200">
              <a:latin typeface="Segoe UI"/>
              <a:cs typeface="Segoe UI"/>
            </a:endParaRPr>
          </a:p>
        </p:txBody>
      </p:sp>
      <p:sp>
        <p:nvSpPr>
          <p:cNvPr id="75" name="object 75"/>
          <p:cNvSpPr txBox="1"/>
          <p:nvPr/>
        </p:nvSpPr>
        <p:spPr>
          <a:xfrm>
            <a:off x="7182329" y="6326845"/>
            <a:ext cx="875030" cy="318135"/>
          </a:xfrm>
          <a:prstGeom prst="rect">
            <a:avLst/>
          </a:prstGeom>
        </p:spPr>
        <p:txBody>
          <a:bodyPr vert="horz" wrap="square" lIns="0" tIns="0" rIns="0" bIns="0" rtlCol="0">
            <a:spAutoFit/>
          </a:bodyPr>
          <a:lstStyle/>
          <a:p>
            <a:pPr marL="12700" marR="5080">
              <a:lnSpc>
                <a:spcPts val="1200"/>
              </a:lnSpc>
            </a:pPr>
            <a:r>
              <a:rPr sz="1100" dirty="0">
                <a:solidFill>
                  <a:srgbClr val="0D52A0"/>
                </a:solidFill>
                <a:latin typeface="Segoe UI"/>
                <a:cs typeface="Segoe UI"/>
              </a:rPr>
              <a:t>творческих направлений</a:t>
            </a:r>
            <a:endParaRPr sz="1100">
              <a:latin typeface="Segoe UI"/>
              <a:cs typeface="Segoe UI"/>
            </a:endParaRPr>
          </a:p>
        </p:txBody>
      </p:sp>
      <p:sp>
        <p:nvSpPr>
          <p:cNvPr id="76" name="object 76"/>
          <p:cNvSpPr/>
          <p:nvPr/>
        </p:nvSpPr>
        <p:spPr>
          <a:xfrm>
            <a:off x="1163988" y="989546"/>
            <a:ext cx="1909317" cy="1206639"/>
          </a:xfrm>
          <a:prstGeom prst="rect">
            <a:avLst/>
          </a:prstGeom>
          <a:blipFill>
            <a:blip r:embed="rId13" cstate="print"/>
            <a:stretch>
              <a:fillRect/>
            </a:stretch>
          </a:blipFill>
        </p:spPr>
        <p:txBody>
          <a:bodyPr wrap="square" lIns="0" tIns="0" rIns="0" bIns="0" rtlCol="0"/>
          <a:lstStyle/>
          <a:p>
            <a:endParaRPr/>
          </a:p>
        </p:txBody>
      </p:sp>
      <p:sp>
        <p:nvSpPr>
          <p:cNvPr id="77" name="object 77"/>
          <p:cNvSpPr/>
          <p:nvPr/>
        </p:nvSpPr>
        <p:spPr>
          <a:xfrm>
            <a:off x="2932100" y="3509238"/>
            <a:ext cx="519619" cy="615535"/>
          </a:xfrm>
          <a:prstGeom prst="rect">
            <a:avLst/>
          </a:prstGeom>
          <a:blipFill>
            <a:blip r:embed="rId14" cstate="print"/>
            <a:stretch>
              <a:fillRect/>
            </a:stretch>
          </a:blipFill>
        </p:spPr>
        <p:txBody>
          <a:bodyPr wrap="square" lIns="0" tIns="0" rIns="0" bIns="0" rtlCol="0"/>
          <a:lstStyle/>
          <a:p>
            <a:endParaRPr/>
          </a:p>
        </p:txBody>
      </p:sp>
      <p:sp>
        <p:nvSpPr>
          <p:cNvPr id="79" name="object 79"/>
          <p:cNvSpPr/>
          <p:nvPr/>
        </p:nvSpPr>
        <p:spPr>
          <a:xfrm>
            <a:off x="2648493" y="6081393"/>
            <a:ext cx="575346" cy="682614"/>
          </a:xfrm>
          <a:prstGeom prst="rect">
            <a:avLst/>
          </a:prstGeom>
          <a:blipFill>
            <a:blip r:embed="rId15" cstate="print"/>
            <a:stretch>
              <a:fillRect/>
            </a:stretch>
          </a:blipFill>
        </p:spPr>
        <p:txBody>
          <a:bodyPr wrap="square" lIns="0" tIns="0" rIns="0" bIns="0" rtlCol="0"/>
          <a:lstStyle/>
          <a:p>
            <a:endParaRPr/>
          </a:p>
        </p:txBody>
      </p:sp>
      <p:sp>
        <p:nvSpPr>
          <p:cNvPr id="80" name="object 80"/>
          <p:cNvSpPr txBox="1"/>
          <p:nvPr/>
        </p:nvSpPr>
        <p:spPr>
          <a:xfrm>
            <a:off x="772751" y="2344394"/>
            <a:ext cx="2747645" cy="1035685"/>
          </a:xfrm>
          <a:prstGeom prst="rect">
            <a:avLst/>
          </a:prstGeom>
        </p:spPr>
        <p:txBody>
          <a:bodyPr vert="horz" wrap="square" lIns="0" tIns="0" rIns="0" bIns="0" rtlCol="0">
            <a:spAutoFit/>
          </a:bodyPr>
          <a:lstStyle/>
          <a:p>
            <a:pPr marL="692785">
              <a:lnSpc>
                <a:spcPts val="1639"/>
              </a:lnSpc>
            </a:pPr>
            <a:r>
              <a:rPr sz="1400" b="1" dirty="0">
                <a:solidFill>
                  <a:srgbClr val="FFFFFF"/>
                </a:solidFill>
                <a:latin typeface="Segoe UI"/>
                <a:cs typeface="Segoe UI"/>
              </a:rPr>
              <a:t>Ф</a:t>
            </a:r>
            <a:r>
              <a:rPr sz="1400" b="1" spc="35" dirty="0">
                <a:solidFill>
                  <a:srgbClr val="FFFFFF"/>
                </a:solidFill>
                <a:latin typeface="Segoe UI"/>
                <a:cs typeface="Segoe UI"/>
              </a:rPr>
              <a:t>Е</a:t>
            </a:r>
            <a:r>
              <a:rPr sz="1400" b="1" dirty="0">
                <a:solidFill>
                  <a:srgbClr val="FFFFFF"/>
                </a:solidFill>
                <a:latin typeface="Segoe UI"/>
                <a:cs typeface="Segoe UI"/>
              </a:rPr>
              <a:t>ДЕ</a:t>
            </a:r>
            <a:r>
              <a:rPr sz="1400" b="1" spc="-90" dirty="0">
                <a:solidFill>
                  <a:srgbClr val="FFFFFF"/>
                </a:solidFill>
                <a:latin typeface="Segoe UI"/>
                <a:cs typeface="Segoe UI"/>
              </a:rPr>
              <a:t>Р</a:t>
            </a:r>
            <a:r>
              <a:rPr sz="1400" b="1" spc="50" dirty="0">
                <a:solidFill>
                  <a:srgbClr val="FFFFFF"/>
                </a:solidFill>
                <a:latin typeface="Segoe UI"/>
                <a:cs typeface="Segoe UI"/>
              </a:rPr>
              <a:t>А</a:t>
            </a:r>
            <a:r>
              <a:rPr sz="1400" b="1" dirty="0">
                <a:solidFill>
                  <a:srgbClr val="FFFFFF"/>
                </a:solidFill>
                <a:latin typeface="Segoe UI"/>
                <a:cs typeface="Segoe UI"/>
              </a:rPr>
              <a:t>ЛЬНЫЙ ЗА</a:t>
            </a:r>
            <a:r>
              <a:rPr sz="1400" b="1" spc="-55" dirty="0">
                <a:solidFill>
                  <a:srgbClr val="FFFFFF"/>
                </a:solidFill>
                <a:latin typeface="Segoe UI"/>
                <a:cs typeface="Segoe UI"/>
              </a:rPr>
              <a:t>К</a:t>
            </a:r>
            <a:r>
              <a:rPr sz="1400" b="1" dirty="0">
                <a:solidFill>
                  <a:srgbClr val="FFFFFF"/>
                </a:solidFill>
                <a:latin typeface="Segoe UI"/>
                <a:cs typeface="Segoe UI"/>
              </a:rPr>
              <a:t>ОН</a:t>
            </a:r>
            <a:endParaRPr sz="1400">
              <a:latin typeface="Segoe UI"/>
              <a:cs typeface="Segoe UI"/>
            </a:endParaRPr>
          </a:p>
          <a:p>
            <a:pPr marL="483234">
              <a:lnSpc>
                <a:spcPts val="1600"/>
              </a:lnSpc>
            </a:pPr>
            <a:r>
              <a:rPr sz="1400" b="1" dirty="0">
                <a:solidFill>
                  <a:srgbClr val="FFFFFF"/>
                </a:solidFill>
                <a:latin typeface="Segoe UI"/>
                <a:cs typeface="Segoe UI"/>
              </a:rPr>
              <a:t>№ 489-</a:t>
            </a:r>
            <a:r>
              <a:rPr sz="1400" b="1" spc="-30" dirty="0">
                <a:solidFill>
                  <a:srgbClr val="FFFFFF"/>
                </a:solidFill>
                <a:latin typeface="Segoe UI"/>
                <a:cs typeface="Segoe UI"/>
              </a:rPr>
              <a:t>Ф</a:t>
            </a:r>
            <a:r>
              <a:rPr sz="1400" b="1" dirty="0">
                <a:solidFill>
                  <a:srgbClr val="FFFFFF"/>
                </a:solidFill>
                <a:latin typeface="Segoe UI"/>
                <a:cs typeface="Segoe UI"/>
              </a:rPr>
              <a:t>З </a:t>
            </a:r>
            <a:r>
              <a:rPr sz="1400" b="1" spc="-20" dirty="0">
                <a:solidFill>
                  <a:srgbClr val="FFFFFF"/>
                </a:solidFill>
                <a:latin typeface="Segoe UI"/>
                <a:cs typeface="Segoe UI"/>
              </a:rPr>
              <a:t>о</a:t>
            </a:r>
            <a:r>
              <a:rPr sz="1400" b="1" dirty="0">
                <a:solidFill>
                  <a:srgbClr val="FFFFFF"/>
                </a:solidFill>
                <a:latin typeface="Segoe UI"/>
                <a:cs typeface="Segoe UI"/>
              </a:rPr>
              <a:t>т 30.12.2020 </a:t>
            </a:r>
            <a:r>
              <a:rPr sz="1400" b="1" spc="-45" dirty="0">
                <a:solidFill>
                  <a:srgbClr val="FFFFFF"/>
                </a:solidFill>
                <a:latin typeface="Segoe UI"/>
                <a:cs typeface="Segoe UI"/>
              </a:rPr>
              <a:t>г</a:t>
            </a:r>
            <a:r>
              <a:rPr sz="1400" b="1" dirty="0">
                <a:solidFill>
                  <a:srgbClr val="FFFFFF"/>
                </a:solidFill>
                <a:latin typeface="Segoe UI"/>
                <a:cs typeface="Segoe UI"/>
              </a:rPr>
              <a:t>.</a:t>
            </a:r>
            <a:endParaRPr sz="1400">
              <a:latin typeface="Segoe UI"/>
              <a:cs typeface="Segoe UI"/>
            </a:endParaRPr>
          </a:p>
          <a:p>
            <a:pPr marL="49530" marR="5080" indent="-37465">
              <a:lnSpc>
                <a:spcPts val="1600"/>
              </a:lnSpc>
              <a:spcBef>
                <a:spcPts val="80"/>
              </a:spcBef>
            </a:pPr>
            <a:r>
              <a:rPr sz="1400" b="1" dirty="0">
                <a:solidFill>
                  <a:srgbClr val="FFFFFF"/>
                </a:solidFill>
                <a:latin typeface="Segoe UI"/>
                <a:cs typeface="Segoe UI"/>
              </a:rPr>
              <a:t>«О М</a:t>
            </a:r>
            <a:r>
              <a:rPr sz="1400" b="1" spc="-5" dirty="0">
                <a:solidFill>
                  <a:srgbClr val="FFFFFF"/>
                </a:solidFill>
                <a:latin typeface="Segoe UI"/>
                <a:cs typeface="Segoe UI"/>
              </a:rPr>
              <a:t>О</a:t>
            </a:r>
            <a:r>
              <a:rPr sz="1400" b="1" dirty="0">
                <a:solidFill>
                  <a:srgbClr val="FFFFFF"/>
                </a:solidFill>
                <a:latin typeface="Segoe UI"/>
                <a:cs typeface="Segoe UI"/>
              </a:rPr>
              <a:t>Л</a:t>
            </a:r>
            <a:r>
              <a:rPr sz="1400" b="1" spc="-5" dirty="0">
                <a:solidFill>
                  <a:srgbClr val="FFFFFF"/>
                </a:solidFill>
                <a:latin typeface="Segoe UI"/>
                <a:cs typeface="Segoe UI"/>
              </a:rPr>
              <a:t>О</a:t>
            </a:r>
            <a:r>
              <a:rPr sz="1400" b="1" dirty="0">
                <a:solidFill>
                  <a:srgbClr val="FFFFFF"/>
                </a:solidFill>
                <a:latin typeface="Segoe UI"/>
                <a:cs typeface="Segoe UI"/>
              </a:rPr>
              <a:t>Д</a:t>
            </a:r>
            <a:r>
              <a:rPr sz="1400" b="1" spc="10" dirty="0">
                <a:solidFill>
                  <a:srgbClr val="FFFFFF"/>
                </a:solidFill>
                <a:latin typeface="Segoe UI"/>
                <a:cs typeface="Segoe UI"/>
              </a:rPr>
              <a:t>Е</a:t>
            </a:r>
            <a:r>
              <a:rPr sz="1400" b="1" dirty="0">
                <a:solidFill>
                  <a:srgbClr val="FFFFFF"/>
                </a:solidFill>
                <a:latin typeface="Segoe UI"/>
                <a:cs typeface="Segoe UI"/>
              </a:rPr>
              <a:t>ЖНОЙ П</a:t>
            </a:r>
            <a:r>
              <a:rPr sz="1400" b="1" spc="-10" dirty="0">
                <a:solidFill>
                  <a:srgbClr val="FFFFFF"/>
                </a:solidFill>
                <a:latin typeface="Segoe UI"/>
                <a:cs typeface="Segoe UI"/>
              </a:rPr>
              <a:t>О</a:t>
            </a:r>
            <a:r>
              <a:rPr sz="1400" b="1" dirty="0">
                <a:solidFill>
                  <a:srgbClr val="FFFFFF"/>
                </a:solidFill>
                <a:latin typeface="Segoe UI"/>
                <a:cs typeface="Segoe UI"/>
              </a:rPr>
              <a:t>ЛИТИКЕ В </a:t>
            </a:r>
            <a:r>
              <a:rPr sz="1400" b="1" spc="-10" dirty="0">
                <a:solidFill>
                  <a:srgbClr val="FFFFFF"/>
                </a:solidFill>
                <a:latin typeface="Segoe UI"/>
                <a:cs typeface="Segoe UI"/>
              </a:rPr>
              <a:t>Р</a:t>
            </a:r>
            <a:r>
              <a:rPr sz="1400" b="1" dirty="0">
                <a:solidFill>
                  <a:srgbClr val="FFFFFF"/>
                </a:solidFill>
                <a:latin typeface="Segoe UI"/>
                <a:cs typeface="Segoe UI"/>
              </a:rPr>
              <a:t>О</a:t>
            </a:r>
            <a:r>
              <a:rPr sz="1400" b="1" spc="-30" dirty="0">
                <a:solidFill>
                  <a:srgbClr val="FFFFFF"/>
                </a:solidFill>
                <a:latin typeface="Segoe UI"/>
                <a:cs typeface="Segoe UI"/>
              </a:rPr>
              <a:t>С</a:t>
            </a:r>
            <a:r>
              <a:rPr sz="1400" b="1" dirty="0">
                <a:solidFill>
                  <a:srgbClr val="FFFFFF"/>
                </a:solidFill>
                <a:latin typeface="Segoe UI"/>
                <a:cs typeface="Segoe UI"/>
              </a:rPr>
              <a:t>СИЙС</a:t>
            </a:r>
            <a:r>
              <a:rPr sz="1400" b="1" spc="-55" dirty="0">
                <a:solidFill>
                  <a:srgbClr val="FFFFFF"/>
                </a:solidFill>
                <a:latin typeface="Segoe UI"/>
                <a:cs typeface="Segoe UI"/>
              </a:rPr>
              <a:t>К</a:t>
            </a:r>
            <a:r>
              <a:rPr sz="1400" b="1" dirty="0">
                <a:solidFill>
                  <a:srgbClr val="FFFFFF"/>
                </a:solidFill>
                <a:latin typeface="Segoe UI"/>
                <a:cs typeface="Segoe UI"/>
              </a:rPr>
              <a:t>ОЙ Ф</a:t>
            </a:r>
            <a:r>
              <a:rPr sz="1400" b="1" spc="35" dirty="0">
                <a:solidFill>
                  <a:srgbClr val="FFFFFF"/>
                </a:solidFill>
                <a:latin typeface="Segoe UI"/>
                <a:cs typeface="Segoe UI"/>
              </a:rPr>
              <a:t>Е</a:t>
            </a:r>
            <a:r>
              <a:rPr sz="1400" b="1" dirty="0">
                <a:solidFill>
                  <a:srgbClr val="FFFFFF"/>
                </a:solidFill>
                <a:latin typeface="Segoe UI"/>
                <a:cs typeface="Segoe UI"/>
              </a:rPr>
              <a:t>ДЕ</a:t>
            </a:r>
            <a:r>
              <a:rPr sz="1400" b="1" spc="-90" dirty="0">
                <a:solidFill>
                  <a:srgbClr val="FFFFFF"/>
                </a:solidFill>
                <a:latin typeface="Segoe UI"/>
                <a:cs typeface="Segoe UI"/>
              </a:rPr>
              <a:t>Р</a:t>
            </a:r>
            <a:r>
              <a:rPr sz="1400" b="1" dirty="0">
                <a:solidFill>
                  <a:srgbClr val="FFFFFF"/>
                </a:solidFill>
                <a:latin typeface="Segoe UI"/>
                <a:cs typeface="Segoe UI"/>
              </a:rPr>
              <a:t>АЦИИ»</a:t>
            </a:r>
            <a:endParaRPr sz="1400">
              <a:latin typeface="Segoe UI"/>
              <a:cs typeface="Segoe UI"/>
            </a:endParaRPr>
          </a:p>
          <a:p>
            <a:pPr marL="741680">
              <a:lnSpc>
                <a:spcPct val="100000"/>
              </a:lnSpc>
              <a:spcBef>
                <a:spcPts val="385"/>
              </a:spcBef>
            </a:pPr>
            <a:r>
              <a:rPr sz="1100" dirty="0">
                <a:solidFill>
                  <a:srgbClr val="FFFFFF"/>
                </a:solidFill>
                <a:latin typeface="Segoe UI"/>
                <a:cs typeface="Segoe UI"/>
              </a:rPr>
              <a:t>Возраст молодежи 14—35 лет</a:t>
            </a:r>
            <a:endParaRPr sz="1100">
              <a:latin typeface="Segoe UI"/>
              <a:cs typeface="Segoe UI"/>
            </a:endParaRPr>
          </a:p>
        </p:txBody>
      </p:sp>
      <p:sp>
        <p:nvSpPr>
          <p:cNvPr id="81" name="object 81"/>
          <p:cNvSpPr txBox="1"/>
          <p:nvPr/>
        </p:nvSpPr>
        <p:spPr>
          <a:xfrm>
            <a:off x="817187" y="4261069"/>
            <a:ext cx="2703195" cy="1818639"/>
          </a:xfrm>
          <a:prstGeom prst="rect">
            <a:avLst/>
          </a:prstGeom>
        </p:spPr>
        <p:txBody>
          <a:bodyPr vert="horz" wrap="square" lIns="0" tIns="0" rIns="0" bIns="0" rtlCol="0">
            <a:spAutoFit/>
          </a:bodyPr>
          <a:lstStyle/>
          <a:p>
            <a:pPr marR="131445" algn="r">
              <a:lnSpc>
                <a:spcPts val="3525"/>
              </a:lnSpc>
            </a:pPr>
            <a:r>
              <a:rPr sz="3000" b="1" spc="-5" dirty="0">
                <a:solidFill>
                  <a:srgbClr val="FFFFFF"/>
                </a:solidFill>
                <a:latin typeface="Segoe UI"/>
                <a:cs typeface="Segoe UI"/>
              </a:rPr>
              <a:t>2020</a:t>
            </a:r>
            <a:endParaRPr sz="3000">
              <a:latin typeface="Segoe UI"/>
              <a:cs typeface="Segoe UI"/>
            </a:endParaRPr>
          </a:p>
          <a:p>
            <a:pPr marR="104775" algn="r">
              <a:lnSpc>
                <a:spcPts val="2875"/>
              </a:lnSpc>
            </a:pPr>
            <a:r>
              <a:rPr sz="2600" dirty="0">
                <a:solidFill>
                  <a:srgbClr val="FFFFFF"/>
                </a:solidFill>
                <a:latin typeface="Wingdings 3"/>
                <a:cs typeface="Wingdings 3"/>
              </a:rPr>
              <a:t></a:t>
            </a:r>
            <a:endParaRPr sz="2600">
              <a:latin typeface="Wingdings 3"/>
              <a:cs typeface="Wingdings 3"/>
            </a:endParaRPr>
          </a:p>
          <a:p>
            <a:pPr marL="389255" marR="5080" indent="-377190">
              <a:lnSpc>
                <a:spcPts val="1500"/>
              </a:lnSpc>
              <a:spcBef>
                <a:spcPts val="130"/>
              </a:spcBef>
            </a:pPr>
            <a:r>
              <a:rPr sz="1500" b="1" dirty="0">
                <a:solidFill>
                  <a:srgbClr val="FFFFFF"/>
                </a:solidFill>
                <a:latin typeface="Segoe UI"/>
                <a:cs typeface="Segoe UI"/>
              </a:rPr>
              <a:t>Мол</a:t>
            </a:r>
            <a:r>
              <a:rPr sz="1500" b="1" spc="-15" dirty="0">
                <a:solidFill>
                  <a:srgbClr val="FFFFFF"/>
                </a:solidFill>
                <a:latin typeface="Segoe UI"/>
                <a:cs typeface="Segoe UI"/>
              </a:rPr>
              <a:t>о</a:t>
            </a:r>
            <a:r>
              <a:rPr sz="1500" b="1" dirty="0">
                <a:solidFill>
                  <a:srgbClr val="FFFFFF"/>
                </a:solidFill>
                <a:latin typeface="Segoe UI"/>
                <a:cs typeface="Segoe UI"/>
              </a:rPr>
              <a:t>дежное п</a:t>
            </a:r>
            <a:r>
              <a:rPr sz="1500" b="1" spc="-20" dirty="0">
                <a:solidFill>
                  <a:srgbClr val="FFFFFF"/>
                </a:solidFill>
                <a:latin typeface="Segoe UI"/>
                <a:cs typeface="Segoe UI"/>
              </a:rPr>
              <a:t>р</a:t>
            </a:r>
            <a:r>
              <a:rPr sz="1500" b="1" dirty="0">
                <a:solidFill>
                  <a:srgbClr val="FFFFFF"/>
                </a:solidFill>
                <a:latin typeface="Segoe UI"/>
                <a:cs typeface="Segoe UI"/>
              </a:rPr>
              <a:t>ави</a:t>
            </a:r>
            <a:r>
              <a:rPr sz="1500" b="1" spc="-25" dirty="0">
                <a:solidFill>
                  <a:srgbClr val="FFFFFF"/>
                </a:solidFill>
                <a:latin typeface="Segoe UI"/>
                <a:cs typeface="Segoe UI"/>
              </a:rPr>
              <a:t>т</a:t>
            </a:r>
            <a:r>
              <a:rPr sz="1500" b="1" dirty="0">
                <a:solidFill>
                  <a:srgbClr val="FFFFFF"/>
                </a:solidFill>
                <a:latin typeface="Segoe UI"/>
                <a:cs typeface="Segoe UI"/>
              </a:rPr>
              <a:t>ел</a:t>
            </a:r>
            <a:r>
              <a:rPr sz="1500" b="1" spc="-10" dirty="0">
                <a:solidFill>
                  <a:srgbClr val="FFFFFF"/>
                </a:solidFill>
                <a:latin typeface="Segoe UI"/>
                <a:cs typeface="Segoe UI"/>
              </a:rPr>
              <a:t>ь</a:t>
            </a:r>
            <a:r>
              <a:rPr sz="1500" b="1" dirty="0">
                <a:solidFill>
                  <a:srgbClr val="FFFFFF"/>
                </a:solidFill>
                <a:latin typeface="Segoe UI"/>
                <a:cs typeface="Segoe UI"/>
              </a:rPr>
              <a:t>ство Ни</a:t>
            </a:r>
            <a:r>
              <a:rPr sz="1500" b="1" spc="-25" dirty="0">
                <a:solidFill>
                  <a:srgbClr val="FFFFFF"/>
                </a:solidFill>
                <a:latin typeface="Segoe UI"/>
                <a:cs typeface="Segoe UI"/>
              </a:rPr>
              <a:t>ж</a:t>
            </a:r>
            <a:r>
              <a:rPr sz="1500" b="1" dirty="0">
                <a:solidFill>
                  <a:srgbClr val="FFFFFF"/>
                </a:solidFill>
                <a:latin typeface="Segoe UI"/>
                <a:cs typeface="Segoe UI"/>
              </a:rPr>
              <a:t>е</a:t>
            </a:r>
            <a:r>
              <a:rPr sz="1500" b="1" spc="-25" dirty="0">
                <a:solidFill>
                  <a:srgbClr val="FFFFFF"/>
                </a:solidFill>
                <a:latin typeface="Segoe UI"/>
                <a:cs typeface="Segoe UI"/>
              </a:rPr>
              <a:t>г</a:t>
            </a:r>
            <a:r>
              <a:rPr sz="1500" b="1" dirty="0">
                <a:solidFill>
                  <a:srgbClr val="FFFFFF"/>
                </a:solidFill>
                <a:latin typeface="Segoe UI"/>
                <a:cs typeface="Segoe UI"/>
              </a:rPr>
              <a:t>ор</a:t>
            </a:r>
            <a:r>
              <a:rPr sz="1500" b="1" spc="-15" dirty="0">
                <a:solidFill>
                  <a:srgbClr val="FFFFFF"/>
                </a:solidFill>
                <a:latin typeface="Segoe UI"/>
                <a:cs typeface="Segoe UI"/>
              </a:rPr>
              <a:t>о</a:t>
            </a:r>
            <a:r>
              <a:rPr sz="1500" b="1" dirty="0">
                <a:solidFill>
                  <a:srgbClr val="FFFFFF"/>
                </a:solidFill>
                <a:latin typeface="Segoe UI"/>
                <a:cs typeface="Segoe UI"/>
              </a:rPr>
              <a:t>дс</a:t>
            </a:r>
            <a:r>
              <a:rPr sz="1500" b="1" spc="-25" dirty="0">
                <a:solidFill>
                  <a:srgbClr val="FFFFFF"/>
                </a:solidFill>
                <a:latin typeface="Segoe UI"/>
                <a:cs typeface="Segoe UI"/>
              </a:rPr>
              <a:t>к</a:t>
            </a:r>
            <a:r>
              <a:rPr sz="1500" b="1" dirty="0">
                <a:solidFill>
                  <a:srgbClr val="FFFFFF"/>
                </a:solidFill>
                <a:latin typeface="Segoe UI"/>
                <a:cs typeface="Segoe UI"/>
              </a:rPr>
              <a:t>ой области</a:t>
            </a:r>
            <a:endParaRPr sz="1500">
              <a:latin typeface="Segoe UI"/>
              <a:cs typeface="Segoe UI"/>
            </a:endParaRPr>
          </a:p>
          <a:p>
            <a:pPr marL="1517650">
              <a:lnSpc>
                <a:spcPct val="100000"/>
              </a:lnSpc>
              <a:spcBef>
                <a:spcPts val="1140"/>
              </a:spcBef>
            </a:pPr>
            <a:r>
              <a:rPr sz="1200" dirty="0">
                <a:solidFill>
                  <a:srgbClr val="FFFFFF"/>
                </a:solidFill>
                <a:latin typeface="Segoe UI"/>
                <a:cs typeface="Segoe UI"/>
              </a:rPr>
              <a:t>Председатель</a:t>
            </a:r>
            <a:endParaRPr sz="1200">
              <a:latin typeface="Segoe UI"/>
              <a:cs typeface="Segoe UI"/>
            </a:endParaRPr>
          </a:p>
          <a:p>
            <a:pPr marL="506095">
              <a:lnSpc>
                <a:spcPct val="100000"/>
              </a:lnSpc>
              <a:spcBef>
                <a:spcPts val="785"/>
              </a:spcBef>
            </a:pPr>
            <a:r>
              <a:rPr sz="1500" b="1" dirty="0">
                <a:solidFill>
                  <a:srgbClr val="FFFFFF"/>
                </a:solidFill>
                <a:latin typeface="Segoe UI"/>
                <a:cs typeface="Segoe UI"/>
              </a:rPr>
              <a:t>16 </a:t>
            </a:r>
            <a:r>
              <a:rPr sz="1200" dirty="0">
                <a:solidFill>
                  <a:srgbClr val="FFFFFF"/>
                </a:solidFill>
                <a:latin typeface="Segoe UI"/>
                <a:cs typeface="Segoe UI"/>
              </a:rPr>
              <a:t>молодежных министров</a:t>
            </a:r>
            <a:endParaRPr sz="1200">
              <a:latin typeface="Segoe UI"/>
              <a:cs typeface="Segoe UI"/>
            </a:endParaRPr>
          </a:p>
        </p:txBody>
      </p:sp>
      <p:sp>
        <p:nvSpPr>
          <p:cNvPr id="82" name="object 82"/>
          <p:cNvSpPr/>
          <p:nvPr/>
        </p:nvSpPr>
        <p:spPr>
          <a:xfrm>
            <a:off x="3446849" y="5442925"/>
            <a:ext cx="0" cy="172720"/>
          </a:xfrm>
          <a:custGeom>
            <a:avLst/>
            <a:gdLst/>
            <a:ahLst/>
            <a:cxnLst/>
            <a:rect l="l" t="t" r="r" b="b"/>
            <a:pathLst>
              <a:path h="172720">
                <a:moveTo>
                  <a:pt x="0" y="0"/>
                </a:moveTo>
                <a:lnTo>
                  <a:pt x="0" y="172694"/>
                </a:lnTo>
              </a:path>
            </a:pathLst>
          </a:custGeom>
          <a:ln w="12700">
            <a:solidFill>
              <a:srgbClr val="FFFFFF"/>
            </a:solidFill>
          </a:ln>
        </p:spPr>
        <p:txBody>
          <a:bodyPr wrap="square" lIns="0" tIns="0" rIns="0" bIns="0" rtlCol="0"/>
          <a:lstStyle/>
          <a:p>
            <a:endParaRPr/>
          </a:p>
        </p:txBody>
      </p:sp>
      <p:sp>
        <p:nvSpPr>
          <p:cNvPr id="83" name="object 83"/>
          <p:cNvSpPr/>
          <p:nvPr/>
        </p:nvSpPr>
        <p:spPr>
          <a:xfrm>
            <a:off x="3415620" y="5639754"/>
            <a:ext cx="66040" cy="67310"/>
          </a:xfrm>
          <a:custGeom>
            <a:avLst/>
            <a:gdLst/>
            <a:ahLst/>
            <a:cxnLst/>
            <a:rect l="l" t="t" r="r" b="b"/>
            <a:pathLst>
              <a:path w="66039" h="67310">
                <a:moveTo>
                  <a:pt x="40325" y="0"/>
                </a:moveTo>
                <a:lnTo>
                  <a:pt x="24058" y="2089"/>
                </a:lnTo>
                <a:lnTo>
                  <a:pt x="11630" y="8590"/>
                </a:lnTo>
                <a:lnTo>
                  <a:pt x="3469" y="18502"/>
                </a:lnTo>
                <a:lnTo>
                  <a:pt x="0" y="30821"/>
                </a:lnTo>
                <a:lnTo>
                  <a:pt x="2706" y="45738"/>
                </a:lnTo>
                <a:lnTo>
                  <a:pt x="10195" y="57391"/>
                </a:lnTo>
                <a:lnTo>
                  <a:pt x="21304" y="64878"/>
                </a:lnTo>
                <a:lnTo>
                  <a:pt x="33878" y="67315"/>
                </a:lnTo>
                <a:lnTo>
                  <a:pt x="47798" y="64342"/>
                </a:lnTo>
                <a:lnTo>
                  <a:pt x="58937" y="56285"/>
                </a:lnTo>
                <a:lnTo>
                  <a:pt x="66002" y="44435"/>
                </a:lnTo>
                <a:lnTo>
                  <a:pt x="64879" y="26822"/>
                </a:lnTo>
                <a:lnTo>
                  <a:pt x="59645" y="13520"/>
                </a:lnTo>
                <a:lnTo>
                  <a:pt x="51170" y="4567"/>
                </a:lnTo>
                <a:lnTo>
                  <a:pt x="40325" y="0"/>
                </a:lnTo>
                <a:close/>
              </a:path>
            </a:pathLst>
          </a:custGeom>
          <a:solidFill>
            <a:srgbClr val="FFFFFF"/>
          </a:solidFill>
        </p:spPr>
        <p:txBody>
          <a:bodyPr wrap="square" lIns="0" tIns="0" rIns="0" bIns="0" rtlCol="0"/>
          <a:lstStyle/>
          <a:p>
            <a:endParaRPr/>
          </a:p>
        </p:txBody>
      </p:sp>
      <p:sp>
        <p:nvSpPr>
          <p:cNvPr id="84" name="object 84"/>
          <p:cNvSpPr txBox="1"/>
          <p:nvPr/>
        </p:nvSpPr>
        <p:spPr>
          <a:xfrm>
            <a:off x="528885" y="292895"/>
            <a:ext cx="9288780" cy="619125"/>
          </a:xfrm>
          <a:prstGeom prst="rect">
            <a:avLst/>
          </a:prstGeom>
        </p:spPr>
        <p:txBody>
          <a:bodyPr vert="horz" wrap="square" lIns="0" tIns="0" rIns="0" bIns="0" rtlCol="0">
            <a:spAutoFit/>
          </a:bodyPr>
          <a:lstStyle/>
          <a:p>
            <a:pPr marL="31369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marL="12700">
              <a:lnSpc>
                <a:spcPct val="100000"/>
              </a:lnSpc>
              <a:spcBef>
                <a:spcPts val="1055"/>
              </a:spcBef>
            </a:pPr>
            <a:r>
              <a:rPr sz="2000" b="1" spc="70" dirty="0">
                <a:solidFill>
                  <a:srgbClr val="5284C4"/>
                </a:solidFill>
                <a:latin typeface="Segoe UI"/>
                <a:cs typeface="Segoe UI"/>
              </a:rPr>
              <a:t>РЕГИОН</a:t>
            </a:r>
            <a:r>
              <a:rPr sz="2000" b="1" spc="140" dirty="0">
                <a:solidFill>
                  <a:srgbClr val="5284C4"/>
                </a:solidFill>
                <a:latin typeface="Segoe UI"/>
                <a:cs typeface="Segoe UI"/>
              </a:rPr>
              <a:t>А</a:t>
            </a:r>
            <a:r>
              <a:rPr sz="2000" b="1" spc="70" dirty="0">
                <a:solidFill>
                  <a:srgbClr val="5284C4"/>
                </a:solidFill>
                <a:latin typeface="Segoe UI"/>
                <a:cs typeface="Segoe UI"/>
              </a:rPr>
              <a:t>ЛЬНА</a:t>
            </a:r>
            <a:r>
              <a:rPr sz="2000" b="1" dirty="0">
                <a:solidFill>
                  <a:srgbClr val="5284C4"/>
                </a:solidFill>
                <a:latin typeface="Segoe UI"/>
                <a:cs typeface="Segoe UI"/>
              </a:rPr>
              <a:t>Я</a:t>
            </a:r>
            <a:r>
              <a:rPr sz="2000" b="1" spc="70" dirty="0">
                <a:solidFill>
                  <a:srgbClr val="5284C4"/>
                </a:solidFill>
                <a:latin typeface="Segoe UI"/>
                <a:cs typeface="Segoe UI"/>
              </a:rPr>
              <a:t> М</a:t>
            </a:r>
            <a:r>
              <a:rPr sz="2000" b="1" spc="60" dirty="0">
                <a:solidFill>
                  <a:srgbClr val="5284C4"/>
                </a:solidFill>
                <a:latin typeface="Segoe UI"/>
                <a:cs typeface="Segoe UI"/>
              </a:rPr>
              <a:t>О</a:t>
            </a:r>
            <a:r>
              <a:rPr sz="2000" b="1" spc="70" dirty="0">
                <a:solidFill>
                  <a:srgbClr val="5284C4"/>
                </a:solidFill>
                <a:latin typeface="Segoe UI"/>
                <a:cs typeface="Segoe UI"/>
              </a:rPr>
              <a:t>Л</a:t>
            </a:r>
            <a:r>
              <a:rPr sz="2000" b="1" spc="60" dirty="0">
                <a:solidFill>
                  <a:srgbClr val="5284C4"/>
                </a:solidFill>
                <a:latin typeface="Segoe UI"/>
                <a:cs typeface="Segoe UI"/>
              </a:rPr>
              <a:t>О</a:t>
            </a:r>
            <a:r>
              <a:rPr sz="2000" b="1" spc="70" dirty="0">
                <a:solidFill>
                  <a:srgbClr val="5284C4"/>
                </a:solidFill>
                <a:latin typeface="Segoe UI"/>
                <a:cs typeface="Segoe UI"/>
              </a:rPr>
              <a:t>Д</a:t>
            </a:r>
            <a:r>
              <a:rPr sz="2000" b="1" spc="85" dirty="0">
                <a:solidFill>
                  <a:srgbClr val="5284C4"/>
                </a:solidFill>
                <a:latin typeface="Segoe UI"/>
                <a:cs typeface="Segoe UI"/>
              </a:rPr>
              <a:t>Е</a:t>
            </a:r>
            <a:r>
              <a:rPr sz="2000" b="1" spc="70" dirty="0">
                <a:solidFill>
                  <a:srgbClr val="5284C4"/>
                </a:solidFill>
                <a:latin typeface="Segoe UI"/>
                <a:cs typeface="Segoe UI"/>
              </a:rPr>
              <a:t>ЖНА</a:t>
            </a:r>
            <a:r>
              <a:rPr sz="2000" b="1" dirty="0">
                <a:solidFill>
                  <a:srgbClr val="5284C4"/>
                </a:solidFill>
                <a:latin typeface="Segoe UI"/>
                <a:cs typeface="Segoe UI"/>
              </a:rPr>
              <a:t>Я</a:t>
            </a:r>
            <a:r>
              <a:rPr sz="2000" b="1" spc="70" dirty="0">
                <a:solidFill>
                  <a:srgbClr val="5284C4"/>
                </a:solidFill>
                <a:latin typeface="Segoe UI"/>
                <a:cs typeface="Segoe UI"/>
              </a:rPr>
              <a:t> П</a:t>
            </a:r>
            <a:r>
              <a:rPr sz="2000" b="1" spc="60" dirty="0">
                <a:solidFill>
                  <a:srgbClr val="5284C4"/>
                </a:solidFill>
                <a:latin typeface="Segoe UI"/>
                <a:cs typeface="Segoe UI"/>
              </a:rPr>
              <a:t>О</a:t>
            </a:r>
            <a:r>
              <a:rPr sz="2000" b="1" spc="70" dirty="0">
                <a:solidFill>
                  <a:srgbClr val="5284C4"/>
                </a:solidFill>
                <a:latin typeface="Segoe UI"/>
                <a:cs typeface="Segoe UI"/>
              </a:rPr>
              <a:t>ЛИТИКА</a:t>
            </a:r>
            <a:endParaRPr sz="2000">
              <a:latin typeface="Segoe UI"/>
              <a:cs typeface="Segoe UI"/>
            </a:endParaRPr>
          </a:p>
        </p:txBody>
      </p:sp>
      <p:sp>
        <p:nvSpPr>
          <p:cNvPr id="85" name="object 85"/>
          <p:cNvSpPr txBox="1"/>
          <p:nvPr/>
        </p:nvSpPr>
        <p:spPr>
          <a:xfrm>
            <a:off x="4459304" y="988738"/>
            <a:ext cx="1553845" cy="355600"/>
          </a:xfrm>
          <a:prstGeom prst="rect">
            <a:avLst/>
          </a:prstGeom>
        </p:spPr>
        <p:txBody>
          <a:bodyPr vert="horz" wrap="square" lIns="0" tIns="0" rIns="0" bIns="0" rtlCol="0">
            <a:spAutoFit/>
          </a:bodyPr>
          <a:lstStyle/>
          <a:p>
            <a:pPr marL="12700">
              <a:lnSpc>
                <a:spcPct val="100000"/>
              </a:lnSpc>
            </a:pPr>
            <a:r>
              <a:rPr sz="3900" b="1" baseline="-7478" dirty="0">
                <a:solidFill>
                  <a:srgbClr val="FFFFFF"/>
                </a:solidFill>
                <a:latin typeface="Segoe UI"/>
                <a:cs typeface="Segoe UI"/>
              </a:rPr>
              <a:t>29</a:t>
            </a:r>
            <a:r>
              <a:rPr sz="3900" b="1" spc="-67" baseline="-7478" dirty="0">
                <a:solidFill>
                  <a:srgbClr val="FFFFFF"/>
                </a:solidFill>
                <a:latin typeface="Segoe UI"/>
                <a:cs typeface="Segoe UI"/>
              </a:rPr>
              <a:t> </a:t>
            </a:r>
            <a:r>
              <a:rPr sz="1100" dirty="0">
                <a:solidFill>
                  <a:srgbClr val="FFFFFF"/>
                </a:solidFill>
                <a:latin typeface="Segoe UI"/>
                <a:cs typeface="Segoe UI"/>
              </a:rPr>
              <a:t>проектных школ</a:t>
            </a:r>
            <a:endParaRPr sz="1100">
              <a:latin typeface="Segoe UI"/>
              <a:cs typeface="Segoe UI"/>
            </a:endParaRPr>
          </a:p>
        </p:txBody>
      </p:sp>
      <p:sp>
        <p:nvSpPr>
          <p:cNvPr id="86" name="object 86"/>
          <p:cNvSpPr txBox="1"/>
          <p:nvPr/>
        </p:nvSpPr>
        <p:spPr>
          <a:xfrm>
            <a:off x="4079445" y="1375729"/>
            <a:ext cx="784860" cy="355600"/>
          </a:xfrm>
          <a:prstGeom prst="rect">
            <a:avLst/>
          </a:prstGeom>
        </p:spPr>
        <p:txBody>
          <a:bodyPr vert="horz" wrap="square" lIns="0" tIns="0" rIns="0" bIns="0" rtlCol="0">
            <a:spAutoFit/>
          </a:bodyPr>
          <a:lstStyle/>
          <a:p>
            <a:pPr marL="12700">
              <a:lnSpc>
                <a:spcPct val="100000"/>
              </a:lnSpc>
            </a:pPr>
            <a:r>
              <a:rPr sz="2600" b="1" spc="-5" dirty="0">
                <a:solidFill>
                  <a:srgbClr val="0D52A0"/>
                </a:solidFill>
                <a:latin typeface="Segoe UI"/>
                <a:cs typeface="Segoe UI"/>
              </a:rPr>
              <a:t>1106</a:t>
            </a:r>
            <a:endParaRPr sz="2600">
              <a:latin typeface="Segoe UI"/>
              <a:cs typeface="Segoe UI"/>
            </a:endParaRPr>
          </a:p>
        </p:txBody>
      </p:sp>
      <p:sp>
        <p:nvSpPr>
          <p:cNvPr id="87" name="object 87"/>
          <p:cNvSpPr txBox="1"/>
          <p:nvPr/>
        </p:nvSpPr>
        <p:spPr>
          <a:xfrm>
            <a:off x="6357825" y="997650"/>
            <a:ext cx="1242060" cy="355600"/>
          </a:xfrm>
          <a:prstGeom prst="rect">
            <a:avLst/>
          </a:prstGeom>
        </p:spPr>
        <p:txBody>
          <a:bodyPr vert="horz" wrap="square" lIns="0" tIns="0" rIns="0" bIns="0" rtlCol="0">
            <a:spAutoFit/>
          </a:bodyPr>
          <a:lstStyle/>
          <a:p>
            <a:pPr marL="12700">
              <a:lnSpc>
                <a:spcPct val="100000"/>
              </a:lnSpc>
            </a:pPr>
            <a:r>
              <a:rPr sz="3900" b="1" spc="-7" baseline="-13888" dirty="0">
                <a:solidFill>
                  <a:srgbClr val="FFFFFF"/>
                </a:solidFill>
                <a:latin typeface="Segoe UI"/>
                <a:cs typeface="Segoe UI"/>
              </a:rPr>
              <a:t>17</a:t>
            </a:r>
            <a:r>
              <a:rPr sz="3900" b="1" baseline="-13888" dirty="0">
                <a:solidFill>
                  <a:srgbClr val="FFFFFF"/>
                </a:solidFill>
                <a:latin typeface="Segoe UI"/>
                <a:cs typeface="Segoe UI"/>
              </a:rPr>
              <a:t>0</a:t>
            </a:r>
            <a:r>
              <a:rPr sz="3900" b="1" spc="-532" baseline="-13888" dirty="0">
                <a:solidFill>
                  <a:srgbClr val="FFFFFF"/>
                </a:solidFill>
                <a:latin typeface="Segoe UI"/>
                <a:cs typeface="Segoe UI"/>
              </a:rPr>
              <a:t> </a:t>
            </a:r>
            <a:r>
              <a:rPr sz="1100" dirty="0">
                <a:solidFill>
                  <a:srgbClr val="FFFFFF"/>
                </a:solidFill>
                <a:latin typeface="Segoe UI"/>
                <a:cs typeface="Segoe UI"/>
              </a:rPr>
              <a:t>проектов</a:t>
            </a:r>
            <a:endParaRPr sz="1100">
              <a:latin typeface="Segoe UI"/>
              <a:cs typeface="Segoe UI"/>
            </a:endParaRPr>
          </a:p>
        </p:txBody>
      </p:sp>
      <p:sp>
        <p:nvSpPr>
          <p:cNvPr id="89" name="object 89"/>
          <p:cNvSpPr/>
          <p:nvPr/>
        </p:nvSpPr>
        <p:spPr>
          <a:xfrm>
            <a:off x="3446849" y="5749411"/>
            <a:ext cx="0" cy="172720"/>
          </a:xfrm>
          <a:custGeom>
            <a:avLst/>
            <a:gdLst/>
            <a:ahLst/>
            <a:cxnLst/>
            <a:rect l="l" t="t" r="r" b="b"/>
            <a:pathLst>
              <a:path h="172720">
                <a:moveTo>
                  <a:pt x="0" y="0"/>
                </a:moveTo>
                <a:lnTo>
                  <a:pt x="0" y="172720"/>
                </a:lnTo>
              </a:path>
            </a:pathLst>
          </a:custGeom>
          <a:ln w="12700">
            <a:solidFill>
              <a:srgbClr val="FFFFFF"/>
            </a:solidFill>
          </a:ln>
        </p:spPr>
        <p:txBody>
          <a:bodyPr wrap="square" lIns="0" tIns="0" rIns="0" bIns="0" rtlCol="0"/>
          <a:lstStyle/>
          <a:p>
            <a:endParaRPr/>
          </a:p>
        </p:txBody>
      </p:sp>
      <p:sp>
        <p:nvSpPr>
          <p:cNvPr id="90" name="object 90"/>
          <p:cNvSpPr/>
          <p:nvPr/>
        </p:nvSpPr>
        <p:spPr>
          <a:xfrm>
            <a:off x="3415620" y="5965142"/>
            <a:ext cx="66040" cy="67310"/>
          </a:xfrm>
          <a:custGeom>
            <a:avLst/>
            <a:gdLst/>
            <a:ahLst/>
            <a:cxnLst/>
            <a:rect l="l" t="t" r="r" b="b"/>
            <a:pathLst>
              <a:path w="66039" h="67310">
                <a:moveTo>
                  <a:pt x="40325" y="0"/>
                </a:moveTo>
                <a:lnTo>
                  <a:pt x="24058" y="2089"/>
                </a:lnTo>
                <a:lnTo>
                  <a:pt x="11630" y="8590"/>
                </a:lnTo>
                <a:lnTo>
                  <a:pt x="3469" y="18502"/>
                </a:lnTo>
                <a:lnTo>
                  <a:pt x="0" y="30821"/>
                </a:lnTo>
                <a:lnTo>
                  <a:pt x="2706" y="45738"/>
                </a:lnTo>
                <a:lnTo>
                  <a:pt x="10195" y="57391"/>
                </a:lnTo>
                <a:lnTo>
                  <a:pt x="21304" y="64878"/>
                </a:lnTo>
                <a:lnTo>
                  <a:pt x="33878" y="67315"/>
                </a:lnTo>
                <a:lnTo>
                  <a:pt x="47798" y="64342"/>
                </a:lnTo>
                <a:lnTo>
                  <a:pt x="58937" y="56285"/>
                </a:lnTo>
                <a:lnTo>
                  <a:pt x="66002" y="44435"/>
                </a:lnTo>
                <a:lnTo>
                  <a:pt x="64879" y="26822"/>
                </a:lnTo>
                <a:lnTo>
                  <a:pt x="59645" y="13520"/>
                </a:lnTo>
                <a:lnTo>
                  <a:pt x="51170" y="4567"/>
                </a:lnTo>
                <a:lnTo>
                  <a:pt x="40325" y="0"/>
                </a:lnTo>
                <a:close/>
              </a:path>
            </a:pathLst>
          </a:custGeom>
          <a:solidFill>
            <a:srgbClr val="FFFFFF"/>
          </a:solidFill>
        </p:spPr>
        <p:txBody>
          <a:bodyPr wrap="square" lIns="0" tIns="0" rIns="0" bIns="0" rtlCol="0"/>
          <a:lstStyle/>
          <a:p>
            <a:endParaRPr/>
          </a:p>
        </p:txBody>
      </p:sp>
      <p:sp>
        <p:nvSpPr>
          <p:cNvPr id="91" name="object 91"/>
          <p:cNvSpPr/>
          <p:nvPr/>
        </p:nvSpPr>
        <p:spPr>
          <a:xfrm>
            <a:off x="3449499" y="6079909"/>
            <a:ext cx="0" cy="172720"/>
          </a:xfrm>
          <a:custGeom>
            <a:avLst/>
            <a:gdLst/>
            <a:ahLst/>
            <a:cxnLst/>
            <a:rect l="l" t="t" r="r" b="b"/>
            <a:pathLst>
              <a:path h="172720">
                <a:moveTo>
                  <a:pt x="0" y="0"/>
                </a:moveTo>
                <a:lnTo>
                  <a:pt x="0" y="172720"/>
                </a:lnTo>
              </a:path>
            </a:pathLst>
          </a:custGeom>
          <a:ln w="12700">
            <a:solidFill>
              <a:srgbClr val="FFFFFF"/>
            </a:solidFill>
          </a:ln>
        </p:spPr>
        <p:txBody>
          <a:bodyPr wrap="square" lIns="0" tIns="0" rIns="0" bIns="0" rtlCol="0"/>
          <a:lstStyle/>
          <a:p>
            <a:endParaRPr/>
          </a:p>
        </p:txBody>
      </p:sp>
      <p:graphicFrame>
        <p:nvGraphicFramePr>
          <p:cNvPr id="88" name="object 88"/>
          <p:cNvGraphicFramePr>
            <a:graphicFrameLocks noGrp="1"/>
          </p:cNvGraphicFramePr>
          <p:nvPr/>
        </p:nvGraphicFramePr>
        <p:xfrm>
          <a:off x="4817315" y="2224084"/>
          <a:ext cx="3812584" cy="777628"/>
        </p:xfrm>
        <a:graphic>
          <a:graphicData uri="http://schemas.openxmlformats.org/drawingml/2006/table">
            <a:tbl>
              <a:tblPr firstRow="1" bandRow="1">
                <a:tableStyleId>{2D5ABB26-0587-4C30-8999-92F81FD0307C}</a:tableStyleId>
              </a:tblPr>
              <a:tblGrid>
                <a:gridCol w="675144">
                  <a:extLst>
                    <a:ext uri="{9D8B030D-6E8A-4147-A177-3AD203B41FA5}">
                      <a16:colId xmlns:a16="http://schemas.microsoft.com/office/drawing/2014/main" xmlns="" val="20000"/>
                    </a:ext>
                  </a:extLst>
                </a:gridCol>
                <a:gridCol w="707570">
                  <a:extLst>
                    <a:ext uri="{9D8B030D-6E8A-4147-A177-3AD203B41FA5}">
                      <a16:colId xmlns:a16="http://schemas.microsoft.com/office/drawing/2014/main" xmlns="" val="20001"/>
                    </a:ext>
                  </a:extLst>
                </a:gridCol>
                <a:gridCol w="920538">
                  <a:extLst>
                    <a:ext uri="{9D8B030D-6E8A-4147-A177-3AD203B41FA5}">
                      <a16:colId xmlns:a16="http://schemas.microsoft.com/office/drawing/2014/main" xmlns="" val="20002"/>
                    </a:ext>
                  </a:extLst>
                </a:gridCol>
                <a:gridCol w="1509332">
                  <a:extLst>
                    <a:ext uri="{9D8B030D-6E8A-4147-A177-3AD203B41FA5}">
                      <a16:colId xmlns:a16="http://schemas.microsoft.com/office/drawing/2014/main" xmlns="" val="20003"/>
                    </a:ext>
                  </a:extLst>
                </a:gridCol>
              </a:tblGrid>
              <a:tr h="409328">
                <a:tc>
                  <a:txBody>
                    <a:bodyPr/>
                    <a:lstStyle/>
                    <a:p>
                      <a:pPr marL="37465">
                        <a:lnSpc>
                          <a:spcPct val="100000"/>
                        </a:lnSpc>
                      </a:pPr>
                      <a:r>
                        <a:rPr sz="1200" b="1" spc="-5" dirty="0">
                          <a:solidFill>
                            <a:srgbClr val="FFFFFF"/>
                          </a:solidFill>
                          <a:latin typeface="Segoe UI"/>
                          <a:cs typeface="Segoe UI"/>
                        </a:rPr>
                        <a:t>2020</a:t>
                      </a:r>
                      <a:endParaRPr sz="1200">
                        <a:latin typeface="Segoe UI"/>
                        <a:cs typeface="Segoe UI"/>
                      </a:endParaRPr>
                    </a:p>
                  </a:txBody>
                  <a:tcPr marL="0" marR="0" marT="0" marB="0">
                    <a:solidFill>
                      <a:srgbClr val="C0CCEA"/>
                    </a:solidFill>
                  </a:tcPr>
                </a:tc>
                <a:tc>
                  <a:txBody>
                    <a:bodyPr/>
                    <a:lstStyle/>
                    <a:p>
                      <a:pPr marL="286385">
                        <a:lnSpc>
                          <a:spcPct val="100000"/>
                        </a:lnSpc>
                      </a:pPr>
                      <a:r>
                        <a:rPr sz="2600" b="1" spc="-5" dirty="0">
                          <a:solidFill>
                            <a:srgbClr val="0D52A0"/>
                          </a:solidFill>
                          <a:latin typeface="Segoe UI"/>
                          <a:cs typeface="Segoe UI"/>
                        </a:rPr>
                        <a:t>44</a:t>
                      </a:r>
                      <a:endParaRPr sz="2600">
                        <a:latin typeface="Segoe UI"/>
                        <a:cs typeface="Segoe UI"/>
                      </a:endParaRPr>
                    </a:p>
                  </a:txBody>
                  <a:tcPr marL="0" marR="0" marT="0" marB="0">
                    <a:solidFill>
                      <a:srgbClr val="C0CCEA"/>
                    </a:solidFill>
                  </a:tcPr>
                </a:tc>
                <a:tc>
                  <a:txBody>
                    <a:bodyPr/>
                    <a:lstStyle/>
                    <a:p>
                      <a:pPr marL="40640">
                        <a:lnSpc>
                          <a:spcPct val="100000"/>
                        </a:lnSpc>
                      </a:pPr>
                      <a:r>
                        <a:rPr sz="1100" dirty="0">
                          <a:solidFill>
                            <a:srgbClr val="FFFFFF"/>
                          </a:solidFill>
                          <a:latin typeface="Segoe UI"/>
                          <a:cs typeface="Segoe UI"/>
                        </a:rPr>
                        <a:t>проекта</a:t>
                      </a:r>
                      <a:endParaRPr sz="1100">
                        <a:latin typeface="Segoe UI"/>
                        <a:cs typeface="Segoe UI"/>
                      </a:endParaRPr>
                    </a:p>
                  </a:txBody>
                  <a:tcPr marL="0" marR="0" marT="0" marB="0">
                    <a:solidFill>
                      <a:srgbClr val="C0CCEA"/>
                    </a:solidFill>
                  </a:tcPr>
                </a:tc>
                <a:tc>
                  <a:txBody>
                    <a:bodyPr/>
                    <a:lstStyle/>
                    <a:p>
                      <a:pPr marL="296545">
                        <a:lnSpc>
                          <a:spcPct val="100000"/>
                        </a:lnSpc>
                      </a:pPr>
                      <a:r>
                        <a:rPr sz="1800" b="1" dirty="0">
                          <a:solidFill>
                            <a:srgbClr val="FFFFFF"/>
                          </a:solidFill>
                          <a:latin typeface="Segoe UI"/>
                          <a:cs typeface="Segoe UI"/>
                        </a:rPr>
                        <a:t>29 934 000</a:t>
                      </a:r>
                      <a:endParaRPr sz="1800">
                        <a:latin typeface="Segoe UI"/>
                        <a:cs typeface="Segoe UI"/>
                      </a:endParaRPr>
                    </a:p>
                  </a:txBody>
                  <a:tcPr marL="0" marR="0" marT="0" marB="0">
                    <a:solidFill>
                      <a:srgbClr val="C0CCEA"/>
                    </a:solidFill>
                  </a:tcPr>
                </a:tc>
                <a:extLst>
                  <a:ext uri="{0D108BD9-81ED-4DB2-BD59-A6C34878D82A}">
                    <a16:rowId xmlns:a16="http://schemas.microsoft.com/office/drawing/2014/main" xmlns="" val="10000"/>
                  </a:ext>
                </a:extLst>
              </a:tr>
              <a:tr h="320428">
                <a:tc>
                  <a:txBody>
                    <a:bodyPr/>
                    <a:lstStyle/>
                    <a:p>
                      <a:pPr marL="34925">
                        <a:lnSpc>
                          <a:spcPct val="100000"/>
                        </a:lnSpc>
                      </a:pPr>
                      <a:r>
                        <a:rPr sz="1200" b="1" spc="-5" dirty="0">
                          <a:solidFill>
                            <a:srgbClr val="FFFFFF"/>
                          </a:solidFill>
                          <a:latin typeface="Segoe UI"/>
                          <a:cs typeface="Segoe UI"/>
                        </a:rPr>
                        <a:t>2021</a:t>
                      </a:r>
                      <a:endParaRPr sz="1200">
                        <a:latin typeface="Segoe UI"/>
                        <a:cs typeface="Segoe UI"/>
                      </a:endParaRPr>
                    </a:p>
                  </a:txBody>
                  <a:tcPr marL="0" marR="0" marT="0" marB="0">
                    <a:solidFill>
                      <a:srgbClr val="C0CCEA"/>
                    </a:solidFill>
                  </a:tcPr>
                </a:tc>
                <a:tc>
                  <a:txBody>
                    <a:bodyPr/>
                    <a:lstStyle/>
                    <a:p>
                      <a:pPr marL="286385">
                        <a:lnSpc>
                          <a:spcPts val="2890"/>
                        </a:lnSpc>
                      </a:pPr>
                      <a:r>
                        <a:rPr sz="2600" b="1" spc="-5" dirty="0">
                          <a:solidFill>
                            <a:srgbClr val="0D52A0"/>
                          </a:solidFill>
                          <a:latin typeface="Segoe UI"/>
                          <a:cs typeface="Segoe UI"/>
                        </a:rPr>
                        <a:t>46</a:t>
                      </a:r>
                      <a:endParaRPr sz="2600">
                        <a:latin typeface="Segoe UI"/>
                        <a:cs typeface="Segoe UI"/>
                      </a:endParaRPr>
                    </a:p>
                  </a:txBody>
                  <a:tcPr marL="0" marR="0" marT="0" marB="0">
                    <a:solidFill>
                      <a:srgbClr val="C0CCEA"/>
                    </a:solidFill>
                  </a:tcPr>
                </a:tc>
                <a:tc>
                  <a:txBody>
                    <a:bodyPr/>
                    <a:lstStyle/>
                    <a:p>
                      <a:pPr marL="40640">
                        <a:lnSpc>
                          <a:spcPct val="100000"/>
                        </a:lnSpc>
                      </a:pPr>
                      <a:r>
                        <a:rPr sz="1100" dirty="0">
                          <a:solidFill>
                            <a:srgbClr val="FFFFFF"/>
                          </a:solidFill>
                          <a:latin typeface="Segoe UI"/>
                          <a:cs typeface="Segoe UI"/>
                        </a:rPr>
                        <a:t>проектов</a:t>
                      </a:r>
                      <a:endParaRPr sz="1100">
                        <a:latin typeface="Segoe UI"/>
                        <a:cs typeface="Segoe UI"/>
                      </a:endParaRPr>
                    </a:p>
                  </a:txBody>
                  <a:tcPr marL="0" marR="0" marT="0" marB="0">
                    <a:solidFill>
                      <a:srgbClr val="C0CCEA"/>
                    </a:solidFill>
                  </a:tcPr>
                </a:tc>
                <a:tc>
                  <a:txBody>
                    <a:bodyPr/>
                    <a:lstStyle/>
                    <a:p>
                      <a:pPr marL="278765">
                        <a:lnSpc>
                          <a:spcPts val="2105"/>
                        </a:lnSpc>
                      </a:pPr>
                      <a:r>
                        <a:rPr sz="1800" b="1" dirty="0">
                          <a:solidFill>
                            <a:srgbClr val="FFFFFF"/>
                          </a:solidFill>
                          <a:latin typeface="Segoe UI"/>
                          <a:cs typeface="Segoe UI"/>
                        </a:rPr>
                        <a:t>54 109 000</a:t>
                      </a:r>
                      <a:endParaRPr sz="1800">
                        <a:latin typeface="Segoe UI"/>
                        <a:cs typeface="Segoe UI"/>
                      </a:endParaRPr>
                    </a:p>
                  </a:txBody>
                  <a:tcPr marL="0" marR="0" marT="0" marB="0">
                    <a:solidFill>
                      <a:srgbClr val="C0CCEA"/>
                    </a:solidFill>
                  </a:tcPr>
                </a:tc>
                <a:extLst>
                  <a:ext uri="{0D108BD9-81ED-4DB2-BD59-A6C34878D82A}">
                    <a16:rowId xmlns:a16="http://schemas.microsoft.com/office/drawing/2014/main" xmlns="" val="10001"/>
                  </a:ext>
                </a:extLst>
              </a:tr>
            </a:tbl>
          </a:graphicData>
        </a:graphic>
      </p:graphicFrame>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4000030" y="665988"/>
            <a:ext cx="6152515" cy="6084570"/>
          </a:xfrm>
          <a:custGeom>
            <a:avLst/>
            <a:gdLst/>
            <a:ahLst/>
            <a:cxnLst/>
            <a:rect l="l" t="t" r="r" b="b"/>
            <a:pathLst>
              <a:path w="6152515" h="6084570">
                <a:moveTo>
                  <a:pt x="0" y="6083998"/>
                </a:moveTo>
                <a:lnTo>
                  <a:pt x="6151968" y="6083998"/>
                </a:lnTo>
                <a:lnTo>
                  <a:pt x="6151968" y="0"/>
                </a:lnTo>
                <a:lnTo>
                  <a:pt x="0" y="0"/>
                </a:lnTo>
                <a:lnTo>
                  <a:pt x="0" y="6083998"/>
                </a:lnTo>
                <a:close/>
              </a:path>
            </a:pathLst>
          </a:custGeom>
          <a:solidFill>
            <a:srgbClr val="C0CCEA"/>
          </a:solidFill>
        </p:spPr>
        <p:txBody>
          <a:bodyPr wrap="square" lIns="0" tIns="0" rIns="0" bIns="0" rtlCol="0"/>
          <a:lstStyle/>
          <a:p>
            <a:endParaRPr/>
          </a:p>
        </p:txBody>
      </p:sp>
      <p:sp>
        <p:nvSpPr>
          <p:cNvPr id="38" name="object 38"/>
          <p:cNvSpPr/>
          <p:nvPr/>
        </p:nvSpPr>
        <p:spPr>
          <a:xfrm>
            <a:off x="899998" y="665988"/>
            <a:ext cx="3074670" cy="6084570"/>
          </a:xfrm>
          <a:custGeom>
            <a:avLst/>
            <a:gdLst/>
            <a:ahLst/>
            <a:cxnLst/>
            <a:rect l="l" t="t" r="r" b="b"/>
            <a:pathLst>
              <a:path w="3074670" h="6084570">
                <a:moveTo>
                  <a:pt x="0" y="6083998"/>
                </a:moveTo>
                <a:lnTo>
                  <a:pt x="3074619" y="6083998"/>
                </a:lnTo>
                <a:lnTo>
                  <a:pt x="3074619" y="0"/>
                </a:lnTo>
                <a:lnTo>
                  <a:pt x="0" y="0"/>
                </a:lnTo>
                <a:lnTo>
                  <a:pt x="0" y="6083998"/>
                </a:lnTo>
                <a:close/>
              </a:path>
            </a:pathLst>
          </a:custGeom>
          <a:solidFill>
            <a:srgbClr val="5284C4"/>
          </a:solidFill>
        </p:spPr>
        <p:txBody>
          <a:bodyPr wrap="square" lIns="0" tIns="0" rIns="0" bIns="0" rtlCol="0"/>
          <a:lstStyle/>
          <a:p>
            <a:endParaRPr/>
          </a:p>
        </p:txBody>
      </p:sp>
      <p:sp>
        <p:nvSpPr>
          <p:cNvPr id="39" name="object 39"/>
          <p:cNvSpPr/>
          <p:nvPr/>
        </p:nvSpPr>
        <p:spPr>
          <a:xfrm>
            <a:off x="1561338" y="677675"/>
            <a:ext cx="1832063" cy="1357435"/>
          </a:xfrm>
          <a:prstGeom prst="rect">
            <a:avLst/>
          </a:prstGeom>
          <a:blipFill>
            <a:blip r:embed="rId3" cstate="print"/>
            <a:stretch>
              <a:fillRect/>
            </a:stretch>
          </a:blipFill>
        </p:spPr>
        <p:txBody>
          <a:bodyPr wrap="square" lIns="0" tIns="0" rIns="0" bIns="0" rtlCol="0"/>
          <a:lstStyle/>
          <a:p>
            <a:endParaRPr/>
          </a:p>
        </p:txBody>
      </p:sp>
      <p:sp>
        <p:nvSpPr>
          <p:cNvPr id="40" name="object 40"/>
          <p:cNvSpPr/>
          <p:nvPr/>
        </p:nvSpPr>
        <p:spPr>
          <a:xfrm>
            <a:off x="4233853" y="818438"/>
            <a:ext cx="127635" cy="127635"/>
          </a:xfrm>
          <a:custGeom>
            <a:avLst/>
            <a:gdLst/>
            <a:ahLst/>
            <a:cxnLst/>
            <a:rect l="l" t="t" r="r" b="b"/>
            <a:pathLst>
              <a:path w="127635" h="127634">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41" name="object 41"/>
          <p:cNvSpPr/>
          <p:nvPr/>
        </p:nvSpPr>
        <p:spPr>
          <a:xfrm>
            <a:off x="4202176" y="845438"/>
            <a:ext cx="74930" cy="81915"/>
          </a:xfrm>
          <a:custGeom>
            <a:avLst/>
            <a:gdLst/>
            <a:ahLst/>
            <a:cxnLst/>
            <a:rect l="l" t="t" r="r" b="b"/>
            <a:pathLst>
              <a:path w="74929" h="81915">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42" name="object 42"/>
          <p:cNvSpPr/>
          <p:nvPr/>
        </p:nvSpPr>
        <p:spPr>
          <a:xfrm>
            <a:off x="4010624" y="669337"/>
            <a:ext cx="0" cy="6083935"/>
          </a:xfrm>
          <a:custGeom>
            <a:avLst/>
            <a:gdLst/>
            <a:ahLst/>
            <a:cxnLst/>
            <a:rect l="l" t="t" r="r" b="b"/>
            <a:pathLst>
              <a:path h="6083934">
                <a:moveTo>
                  <a:pt x="0" y="0"/>
                </a:moveTo>
                <a:lnTo>
                  <a:pt x="0" y="6083642"/>
                </a:lnTo>
              </a:path>
            </a:pathLst>
          </a:custGeom>
          <a:ln w="50800">
            <a:solidFill>
              <a:srgbClr val="FFFFFF"/>
            </a:solidFill>
          </a:ln>
        </p:spPr>
        <p:txBody>
          <a:bodyPr wrap="square" lIns="0" tIns="0" rIns="0" bIns="0" rtlCol="0"/>
          <a:lstStyle/>
          <a:p>
            <a:endParaRPr/>
          </a:p>
        </p:txBody>
      </p:sp>
      <p:sp>
        <p:nvSpPr>
          <p:cNvPr id="43" name="object 43"/>
          <p:cNvSpPr/>
          <p:nvPr/>
        </p:nvSpPr>
        <p:spPr>
          <a:xfrm>
            <a:off x="4233853" y="1448837"/>
            <a:ext cx="127635" cy="127635"/>
          </a:xfrm>
          <a:custGeom>
            <a:avLst/>
            <a:gdLst/>
            <a:ahLst/>
            <a:cxnLst/>
            <a:rect l="l" t="t" r="r" b="b"/>
            <a:pathLst>
              <a:path w="127635" h="127634">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44" name="object 44"/>
          <p:cNvSpPr/>
          <p:nvPr/>
        </p:nvSpPr>
        <p:spPr>
          <a:xfrm>
            <a:off x="4202176" y="1475841"/>
            <a:ext cx="74930" cy="81915"/>
          </a:xfrm>
          <a:custGeom>
            <a:avLst/>
            <a:gdLst/>
            <a:ahLst/>
            <a:cxnLst/>
            <a:rect l="l" t="t" r="r" b="b"/>
            <a:pathLst>
              <a:path w="74929" h="81915">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45" name="object 45"/>
          <p:cNvSpPr/>
          <p:nvPr/>
        </p:nvSpPr>
        <p:spPr>
          <a:xfrm>
            <a:off x="4217407" y="1978132"/>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46" name="object 46"/>
          <p:cNvSpPr/>
          <p:nvPr/>
        </p:nvSpPr>
        <p:spPr>
          <a:xfrm>
            <a:off x="4185729" y="2005139"/>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47" name="object 47"/>
          <p:cNvSpPr/>
          <p:nvPr/>
        </p:nvSpPr>
        <p:spPr>
          <a:xfrm>
            <a:off x="9068399" y="735139"/>
            <a:ext cx="642807" cy="678210"/>
          </a:xfrm>
          <a:prstGeom prst="rect">
            <a:avLst/>
          </a:prstGeom>
          <a:blipFill>
            <a:blip r:embed="rId4" cstate="print"/>
            <a:stretch>
              <a:fillRect/>
            </a:stretch>
          </a:blipFill>
        </p:spPr>
        <p:txBody>
          <a:bodyPr wrap="square" lIns="0" tIns="0" rIns="0" bIns="0" rtlCol="0"/>
          <a:lstStyle/>
          <a:p>
            <a:endParaRPr/>
          </a:p>
        </p:txBody>
      </p:sp>
      <p:sp>
        <p:nvSpPr>
          <p:cNvPr id="48" name="object 48"/>
          <p:cNvSpPr/>
          <p:nvPr/>
        </p:nvSpPr>
        <p:spPr>
          <a:xfrm>
            <a:off x="4208561" y="2409461"/>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49" name="object 49"/>
          <p:cNvSpPr/>
          <p:nvPr/>
        </p:nvSpPr>
        <p:spPr>
          <a:xfrm>
            <a:off x="4176890" y="2436456"/>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50" name="object 50"/>
          <p:cNvSpPr/>
          <p:nvPr/>
        </p:nvSpPr>
        <p:spPr>
          <a:xfrm>
            <a:off x="4217407" y="3175932"/>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51" name="object 51"/>
          <p:cNvSpPr/>
          <p:nvPr/>
        </p:nvSpPr>
        <p:spPr>
          <a:xfrm>
            <a:off x="4185729" y="3202939"/>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52" name="object 52"/>
          <p:cNvSpPr txBox="1"/>
          <p:nvPr/>
        </p:nvSpPr>
        <p:spPr>
          <a:xfrm>
            <a:off x="458900" y="5960353"/>
            <a:ext cx="7390130" cy="1306830"/>
          </a:xfrm>
          <a:prstGeom prst="rect">
            <a:avLst/>
          </a:prstGeom>
        </p:spPr>
        <p:txBody>
          <a:bodyPr vert="horz" wrap="square" lIns="0" tIns="0" rIns="0" bIns="0" rtlCol="0">
            <a:spAutoFit/>
          </a:bodyPr>
          <a:lstStyle/>
          <a:p>
            <a:pPr marL="4037965">
              <a:lnSpc>
                <a:spcPct val="100000"/>
              </a:lnSpc>
            </a:pPr>
            <a:r>
              <a:rPr sz="1000" b="1" dirty="0">
                <a:solidFill>
                  <a:srgbClr val="FFFFFF"/>
                </a:solidFill>
                <a:latin typeface="Segoe UI"/>
                <a:cs typeface="Segoe UI"/>
              </a:rPr>
              <a:t>МЕ</a:t>
            </a:r>
            <a:r>
              <a:rPr sz="1000" b="1" spc="-5" dirty="0">
                <a:solidFill>
                  <a:srgbClr val="FFFFFF"/>
                </a:solidFill>
                <a:latin typeface="Segoe UI"/>
                <a:cs typeface="Segoe UI"/>
              </a:rPr>
              <a:t>Р</a:t>
            </a:r>
            <a:r>
              <a:rPr sz="1000" b="1" dirty="0">
                <a:solidFill>
                  <a:srgbClr val="FFFFFF"/>
                </a:solidFill>
                <a:latin typeface="Segoe UI"/>
                <a:cs typeface="Segoe UI"/>
              </a:rPr>
              <a:t>ОПРИЯТИЯ ОНЛАЙН  </a:t>
            </a:r>
            <a:r>
              <a:rPr sz="1000" b="1" spc="-10" dirty="0">
                <a:solidFill>
                  <a:srgbClr val="FFFFFF"/>
                </a:solidFill>
                <a:latin typeface="Segoe UI"/>
                <a:cs typeface="Segoe UI"/>
              </a:rPr>
              <a:t> </a:t>
            </a:r>
            <a:r>
              <a:rPr sz="2000" b="1" dirty="0">
                <a:solidFill>
                  <a:srgbClr val="0D52A0"/>
                </a:solidFill>
                <a:latin typeface="Segoe UI"/>
                <a:cs typeface="Segoe UI"/>
              </a:rPr>
              <a:t>385 751</a:t>
            </a:r>
            <a:r>
              <a:rPr sz="2000" b="1" spc="-275" dirty="0">
                <a:solidFill>
                  <a:srgbClr val="0D52A0"/>
                </a:solidFill>
                <a:latin typeface="Segoe UI"/>
                <a:cs typeface="Segoe UI"/>
              </a:rPr>
              <a:t> </a:t>
            </a:r>
            <a:r>
              <a:rPr sz="1000" dirty="0">
                <a:solidFill>
                  <a:srgbClr val="0D52A0"/>
                </a:solidFill>
                <a:latin typeface="Segoe UI"/>
                <a:cs typeface="Segoe UI"/>
              </a:rPr>
              <a:t>участник</a:t>
            </a:r>
            <a:endParaRPr sz="1000">
              <a:latin typeface="Segoe UI"/>
              <a:cs typeface="Segoe UI"/>
            </a:endParaRPr>
          </a:p>
          <a:p>
            <a:pPr marL="4037329">
              <a:lnSpc>
                <a:spcPct val="100000"/>
              </a:lnSpc>
              <a:spcBef>
                <a:spcPts val="830"/>
              </a:spcBef>
            </a:pPr>
            <a:r>
              <a:rPr sz="1000" b="1" dirty="0">
                <a:solidFill>
                  <a:srgbClr val="FFFFFF"/>
                </a:solidFill>
                <a:latin typeface="Segoe UI"/>
                <a:cs typeface="Segoe UI"/>
              </a:rPr>
              <a:t>МЕ</a:t>
            </a:r>
            <a:r>
              <a:rPr sz="1000" b="1" spc="-5" dirty="0">
                <a:solidFill>
                  <a:srgbClr val="FFFFFF"/>
                </a:solidFill>
                <a:latin typeface="Segoe UI"/>
                <a:cs typeface="Segoe UI"/>
              </a:rPr>
              <a:t>Р</a:t>
            </a:r>
            <a:r>
              <a:rPr sz="1000" b="1" dirty="0">
                <a:solidFill>
                  <a:srgbClr val="FFFFFF"/>
                </a:solidFill>
                <a:latin typeface="Segoe UI"/>
                <a:cs typeface="Segoe UI"/>
              </a:rPr>
              <a:t>ОПРИЯТИЯ О</a:t>
            </a:r>
            <a:r>
              <a:rPr sz="1000" b="1" spc="-5" dirty="0">
                <a:solidFill>
                  <a:srgbClr val="FFFFFF"/>
                </a:solidFill>
                <a:latin typeface="Segoe UI"/>
                <a:cs typeface="Segoe UI"/>
              </a:rPr>
              <a:t>Ф</a:t>
            </a:r>
            <a:r>
              <a:rPr sz="1000" b="1" dirty="0">
                <a:solidFill>
                  <a:srgbClr val="FFFFFF"/>
                </a:solidFill>
                <a:latin typeface="Segoe UI"/>
                <a:cs typeface="Segoe UI"/>
              </a:rPr>
              <a:t>ЛАЙН  </a:t>
            </a:r>
            <a:r>
              <a:rPr sz="1000" b="1" spc="-10" dirty="0">
                <a:solidFill>
                  <a:srgbClr val="FFFFFF"/>
                </a:solidFill>
                <a:latin typeface="Segoe UI"/>
                <a:cs typeface="Segoe UI"/>
              </a:rPr>
              <a:t> </a:t>
            </a:r>
            <a:r>
              <a:rPr sz="2000" b="1" dirty="0">
                <a:solidFill>
                  <a:srgbClr val="0D52A0"/>
                </a:solidFill>
                <a:latin typeface="Segoe UI"/>
                <a:cs typeface="Segoe UI"/>
              </a:rPr>
              <a:t>314 578</a:t>
            </a:r>
            <a:r>
              <a:rPr sz="2000" b="1" spc="-280" dirty="0">
                <a:solidFill>
                  <a:srgbClr val="0D52A0"/>
                </a:solidFill>
                <a:latin typeface="Segoe UI"/>
                <a:cs typeface="Segoe UI"/>
              </a:rPr>
              <a:t> </a:t>
            </a:r>
            <a:r>
              <a:rPr sz="1000" dirty="0">
                <a:solidFill>
                  <a:srgbClr val="0D52A0"/>
                </a:solidFill>
                <a:latin typeface="Segoe UI"/>
                <a:cs typeface="Segoe UI"/>
              </a:rPr>
              <a:t>участников</a:t>
            </a:r>
            <a:endParaRPr sz="1000">
              <a:latin typeface="Segoe UI"/>
              <a:cs typeface="Segoe UI"/>
            </a:endParaRPr>
          </a:p>
          <a:p>
            <a:pPr>
              <a:lnSpc>
                <a:spcPct val="100000"/>
              </a:lnSpc>
              <a:spcBef>
                <a:spcPts val="26"/>
              </a:spcBef>
            </a:pPr>
            <a:endParaRPr sz="1700">
              <a:latin typeface="Times New Roman"/>
              <a:cs typeface="Times New Roman"/>
            </a:endParaRPr>
          </a:p>
          <a:p>
            <a:pPr marL="12700">
              <a:lnSpc>
                <a:spcPct val="100000"/>
              </a:lnSpc>
            </a:pPr>
            <a:r>
              <a:rPr sz="2400" b="1" spc="-5" dirty="0">
                <a:solidFill>
                  <a:srgbClr val="EB5B25"/>
                </a:solidFill>
                <a:latin typeface="Segoe UI"/>
                <a:cs typeface="Segoe UI"/>
              </a:rPr>
              <a:t>66</a:t>
            </a:r>
            <a:endParaRPr sz="2400">
              <a:latin typeface="Segoe UI"/>
              <a:cs typeface="Segoe UI"/>
            </a:endParaRPr>
          </a:p>
        </p:txBody>
      </p:sp>
      <p:sp>
        <p:nvSpPr>
          <p:cNvPr id="53" name="object 5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54" name="object 54"/>
          <p:cNvSpPr txBox="1"/>
          <p:nvPr/>
        </p:nvSpPr>
        <p:spPr>
          <a:xfrm>
            <a:off x="872900" y="284955"/>
            <a:ext cx="8568055" cy="144018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a:lnSpc>
                <a:spcPct val="100000"/>
              </a:lnSpc>
              <a:spcBef>
                <a:spcPts val="6"/>
              </a:spcBef>
            </a:pPr>
            <a:endParaRPr sz="1600">
              <a:latin typeface="Times New Roman"/>
              <a:cs typeface="Times New Roman"/>
            </a:endParaRPr>
          </a:p>
          <a:p>
            <a:pPr marL="3626485" marR="2669540">
              <a:lnSpc>
                <a:spcPct val="116700"/>
              </a:lnSpc>
            </a:pPr>
            <a:r>
              <a:rPr sz="1000" b="1" dirty="0">
                <a:solidFill>
                  <a:srgbClr val="FFFFFF"/>
                </a:solidFill>
                <a:latin typeface="Segoe UI"/>
                <a:cs typeface="Segoe UI"/>
              </a:rPr>
              <a:t>НИЖЕ</a:t>
            </a:r>
            <a:r>
              <a:rPr sz="1000" b="1" spc="-20" dirty="0">
                <a:solidFill>
                  <a:srgbClr val="FFFFFF"/>
                </a:solidFill>
                <a:latin typeface="Segoe UI"/>
                <a:cs typeface="Segoe UI"/>
              </a:rPr>
              <a:t>Г</a:t>
            </a:r>
            <a:r>
              <a:rPr sz="1000" b="1" dirty="0">
                <a:solidFill>
                  <a:srgbClr val="FFFFFF"/>
                </a:solidFill>
                <a:latin typeface="Segoe UI"/>
                <a:cs typeface="Segoe UI"/>
              </a:rPr>
              <a:t>О</a:t>
            </a:r>
            <a:r>
              <a:rPr sz="1000" b="1" spc="-5" dirty="0">
                <a:solidFill>
                  <a:srgbClr val="FFFFFF"/>
                </a:solidFill>
                <a:latin typeface="Segoe UI"/>
                <a:cs typeface="Segoe UI"/>
              </a:rPr>
              <a:t>РО</a:t>
            </a:r>
            <a:r>
              <a:rPr sz="1000" b="1" dirty="0">
                <a:solidFill>
                  <a:srgbClr val="FFFFFF"/>
                </a:solidFill>
                <a:latin typeface="Segoe UI"/>
                <a:cs typeface="Segoe UI"/>
              </a:rPr>
              <a:t>ДСКАЯ ЗАРНИЦА  ЗАРЯ ВОЕННО-П</a:t>
            </a:r>
            <a:r>
              <a:rPr sz="1000" b="1" spc="-60" dirty="0">
                <a:solidFill>
                  <a:srgbClr val="FFFFFF"/>
                </a:solidFill>
                <a:latin typeface="Segoe UI"/>
                <a:cs typeface="Segoe UI"/>
              </a:rPr>
              <a:t>А</a:t>
            </a:r>
            <a:r>
              <a:rPr sz="1000" b="1" dirty="0">
                <a:solidFill>
                  <a:srgbClr val="FFFFFF"/>
                </a:solidFill>
                <a:latin typeface="Segoe UI"/>
                <a:cs typeface="Segoe UI"/>
              </a:rPr>
              <a:t>ТРИ</a:t>
            </a:r>
            <a:r>
              <a:rPr sz="1000" b="1" spc="-40" dirty="0">
                <a:solidFill>
                  <a:srgbClr val="FFFFFF"/>
                </a:solidFill>
                <a:latin typeface="Segoe UI"/>
                <a:cs typeface="Segoe UI"/>
              </a:rPr>
              <a:t>О</a:t>
            </a:r>
            <a:r>
              <a:rPr sz="1000" b="1" dirty="0">
                <a:solidFill>
                  <a:srgbClr val="FFFFFF"/>
                </a:solidFill>
                <a:latin typeface="Segoe UI"/>
                <a:cs typeface="Segoe UI"/>
              </a:rPr>
              <a:t>ТИЧЕСКИЕ </a:t>
            </a:r>
            <a:r>
              <a:rPr sz="1000" b="1" spc="35" dirty="0">
                <a:solidFill>
                  <a:srgbClr val="FFFFFF"/>
                </a:solidFill>
                <a:latin typeface="Segoe UI"/>
                <a:cs typeface="Segoe UI"/>
              </a:rPr>
              <a:t>К</a:t>
            </a:r>
            <a:r>
              <a:rPr sz="1000" b="1" dirty="0">
                <a:solidFill>
                  <a:srgbClr val="FFFFFF"/>
                </a:solidFill>
                <a:latin typeface="Segoe UI"/>
                <a:cs typeface="Segoe UI"/>
              </a:rPr>
              <a:t>ЛУБЫ СЛЕТ ЮНАРМИИ</a:t>
            </a:r>
            <a:endParaRPr sz="1000">
              <a:latin typeface="Segoe UI"/>
              <a:cs typeface="Segoe UI"/>
            </a:endParaRPr>
          </a:p>
          <a:p>
            <a:pPr>
              <a:lnSpc>
                <a:spcPct val="100000"/>
              </a:lnSpc>
              <a:spcBef>
                <a:spcPts val="40"/>
              </a:spcBef>
            </a:pPr>
            <a:endParaRPr sz="1000">
              <a:latin typeface="Times New Roman"/>
              <a:cs typeface="Times New Roman"/>
            </a:endParaRPr>
          </a:p>
          <a:p>
            <a:pPr marL="3616325">
              <a:lnSpc>
                <a:spcPct val="100000"/>
              </a:lnSpc>
            </a:pPr>
            <a:r>
              <a:rPr sz="1000" b="1" spc="-40" dirty="0">
                <a:solidFill>
                  <a:srgbClr val="FFFFFF"/>
                </a:solidFill>
                <a:latin typeface="Segoe UI"/>
                <a:cs typeface="Segoe UI"/>
              </a:rPr>
              <a:t>К</a:t>
            </a:r>
            <a:r>
              <a:rPr sz="1000" b="1" dirty="0">
                <a:solidFill>
                  <a:srgbClr val="FFFFFF"/>
                </a:solidFill>
                <a:latin typeface="Segoe UI"/>
                <a:cs typeface="Segoe UI"/>
              </a:rPr>
              <a:t>ОО</a:t>
            </a:r>
            <a:r>
              <a:rPr sz="1000" b="1" spc="-50" dirty="0">
                <a:solidFill>
                  <a:srgbClr val="FFFFFF"/>
                </a:solidFill>
                <a:latin typeface="Segoe UI"/>
                <a:cs typeface="Segoe UI"/>
              </a:rPr>
              <a:t>Р</a:t>
            </a:r>
            <a:r>
              <a:rPr sz="1000" b="1" dirty="0">
                <a:solidFill>
                  <a:srgbClr val="FFFFFF"/>
                </a:solidFill>
                <a:latin typeface="Segoe UI"/>
                <a:cs typeface="Segoe UI"/>
              </a:rPr>
              <a:t>ДИНАЦИОННЫЙ </a:t>
            </a:r>
            <a:r>
              <a:rPr sz="1000" b="1" spc="-25" dirty="0">
                <a:solidFill>
                  <a:srgbClr val="FFFFFF"/>
                </a:solidFill>
                <a:latin typeface="Segoe UI"/>
                <a:cs typeface="Segoe UI"/>
              </a:rPr>
              <a:t>С</a:t>
            </a:r>
            <a:r>
              <a:rPr sz="1000" b="1" dirty="0">
                <a:solidFill>
                  <a:srgbClr val="FFFFFF"/>
                </a:solidFill>
                <a:latin typeface="Segoe UI"/>
                <a:cs typeface="Segoe UI"/>
              </a:rPr>
              <a:t>ОВЕТ ПО  П</a:t>
            </a:r>
            <a:r>
              <a:rPr sz="1000" b="1" spc="-60" dirty="0">
                <a:solidFill>
                  <a:srgbClr val="FFFFFF"/>
                </a:solidFill>
                <a:latin typeface="Segoe UI"/>
                <a:cs typeface="Segoe UI"/>
              </a:rPr>
              <a:t>А</a:t>
            </a:r>
            <a:r>
              <a:rPr sz="1000" b="1" dirty="0">
                <a:solidFill>
                  <a:srgbClr val="FFFFFF"/>
                </a:solidFill>
                <a:latin typeface="Segoe UI"/>
                <a:cs typeface="Segoe UI"/>
              </a:rPr>
              <a:t>ТРИ</a:t>
            </a:r>
            <a:r>
              <a:rPr sz="1000" b="1" spc="-40" dirty="0">
                <a:solidFill>
                  <a:srgbClr val="FFFFFF"/>
                </a:solidFill>
                <a:latin typeface="Segoe UI"/>
                <a:cs typeface="Segoe UI"/>
              </a:rPr>
              <a:t>О</a:t>
            </a:r>
            <a:r>
              <a:rPr sz="1000" b="1" dirty="0">
                <a:solidFill>
                  <a:srgbClr val="FFFFFF"/>
                </a:solidFill>
                <a:latin typeface="Segoe UI"/>
                <a:cs typeface="Segoe UI"/>
              </a:rPr>
              <a:t>ТИЧЕС</a:t>
            </a:r>
            <a:r>
              <a:rPr sz="1000" b="1" spc="-40" dirty="0">
                <a:solidFill>
                  <a:srgbClr val="FFFFFF"/>
                </a:solidFill>
                <a:latin typeface="Segoe UI"/>
                <a:cs typeface="Segoe UI"/>
              </a:rPr>
              <a:t>К</a:t>
            </a:r>
            <a:r>
              <a:rPr sz="1000" b="1" dirty="0">
                <a:solidFill>
                  <a:srgbClr val="FFFFFF"/>
                </a:solidFill>
                <a:latin typeface="Segoe UI"/>
                <a:cs typeface="Segoe UI"/>
              </a:rPr>
              <a:t>ОМУ  ВОСПИ</a:t>
            </a:r>
            <a:r>
              <a:rPr sz="1000" b="1" spc="-60" dirty="0">
                <a:solidFill>
                  <a:srgbClr val="FFFFFF"/>
                </a:solidFill>
                <a:latin typeface="Segoe UI"/>
                <a:cs typeface="Segoe UI"/>
              </a:rPr>
              <a:t>Т</a:t>
            </a:r>
            <a:r>
              <a:rPr sz="1000" b="1" dirty="0">
                <a:solidFill>
                  <a:srgbClr val="FFFFFF"/>
                </a:solidFill>
                <a:latin typeface="Segoe UI"/>
                <a:cs typeface="Segoe UI"/>
              </a:rPr>
              <a:t>АНИЮ</a:t>
            </a:r>
            <a:endParaRPr sz="1000">
              <a:latin typeface="Segoe UI"/>
              <a:cs typeface="Segoe UI"/>
            </a:endParaRPr>
          </a:p>
          <a:p>
            <a:pPr marL="3616325">
              <a:lnSpc>
                <a:spcPct val="100000"/>
              </a:lnSpc>
              <a:spcBef>
                <a:spcPts val="200"/>
              </a:spcBef>
            </a:pPr>
            <a:r>
              <a:rPr sz="1000" b="1" dirty="0">
                <a:solidFill>
                  <a:srgbClr val="FFFFFF"/>
                </a:solidFill>
                <a:latin typeface="Segoe UI"/>
                <a:cs typeface="Segoe UI"/>
              </a:rPr>
              <a:t>И П</a:t>
            </a:r>
            <a:r>
              <a:rPr sz="1000" b="1" spc="-5" dirty="0">
                <a:solidFill>
                  <a:srgbClr val="FFFFFF"/>
                </a:solidFill>
                <a:latin typeface="Segoe UI"/>
                <a:cs typeface="Segoe UI"/>
              </a:rPr>
              <a:t>О</a:t>
            </a:r>
            <a:r>
              <a:rPr sz="1000" b="1" dirty="0">
                <a:solidFill>
                  <a:srgbClr val="FFFFFF"/>
                </a:solidFill>
                <a:latin typeface="Segoe UI"/>
                <a:cs typeface="Segoe UI"/>
              </a:rPr>
              <a:t>Д</a:t>
            </a:r>
            <a:r>
              <a:rPr sz="1000" b="1" spc="-20" dirty="0">
                <a:solidFill>
                  <a:srgbClr val="FFFFFF"/>
                </a:solidFill>
                <a:latin typeface="Segoe UI"/>
                <a:cs typeface="Segoe UI"/>
              </a:rPr>
              <a:t>Г</a:t>
            </a:r>
            <a:r>
              <a:rPr sz="1000" b="1" spc="-40" dirty="0">
                <a:solidFill>
                  <a:srgbClr val="FFFFFF"/>
                </a:solidFill>
                <a:latin typeface="Segoe UI"/>
                <a:cs typeface="Segoe UI"/>
              </a:rPr>
              <a:t>ОТ</a:t>
            </a:r>
            <a:r>
              <a:rPr sz="1000" b="1" dirty="0">
                <a:solidFill>
                  <a:srgbClr val="FFFFFF"/>
                </a:solidFill>
                <a:latin typeface="Segoe UI"/>
                <a:cs typeface="Segoe UI"/>
              </a:rPr>
              <a:t>ОВКЕ  Г</a:t>
            </a:r>
            <a:r>
              <a:rPr sz="1000" b="1" spc="-65" dirty="0">
                <a:solidFill>
                  <a:srgbClr val="FFFFFF"/>
                </a:solidFill>
                <a:latin typeface="Segoe UI"/>
                <a:cs typeface="Segoe UI"/>
              </a:rPr>
              <a:t>Р</a:t>
            </a:r>
            <a:r>
              <a:rPr sz="1000" b="1" spc="20" dirty="0">
                <a:solidFill>
                  <a:srgbClr val="FFFFFF"/>
                </a:solidFill>
                <a:latin typeface="Segoe UI"/>
                <a:cs typeface="Segoe UI"/>
              </a:rPr>
              <a:t>А</a:t>
            </a:r>
            <a:r>
              <a:rPr sz="1000" b="1" spc="50" dirty="0">
                <a:solidFill>
                  <a:srgbClr val="FFFFFF"/>
                </a:solidFill>
                <a:latin typeface="Segoe UI"/>
                <a:cs typeface="Segoe UI"/>
              </a:rPr>
              <a:t>Ж</a:t>
            </a:r>
            <a:r>
              <a:rPr sz="1000" b="1" dirty="0">
                <a:solidFill>
                  <a:srgbClr val="FFFFFF"/>
                </a:solidFill>
                <a:latin typeface="Segoe UI"/>
                <a:cs typeface="Segoe UI"/>
              </a:rPr>
              <a:t>ДАН НИЖЕ</a:t>
            </a:r>
            <a:r>
              <a:rPr sz="1000" b="1" spc="-20" dirty="0">
                <a:solidFill>
                  <a:srgbClr val="FFFFFF"/>
                </a:solidFill>
                <a:latin typeface="Segoe UI"/>
                <a:cs typeface="Segoe UI"/>
              </a:rPr>
              <a:t>Г</a:t>
            </a:r>
            <a:r>
              <a:rPr sz="1000" b="1" dirty="0">
                <a:solidFill>
                  <a:srgbClr val="FFFFFF"/>
                </a:solidFill>
                <a:latin typeface="Segoe UI"/>
                <a:cs typeface="Segoe UI"/>
              </a:rPr>
              <a:t>О</a:t>
            </a:r>
            <a:r>
              <a:rPr sz="1000" b="1" spc="-5" dirty="0">
                <a:solidFill>
                  <a:srgbClr val="FFFFFF"/>
                </a:solidFill>
                <a:latin typeface="Segoe UI"/>
                <a:cs typeface="Segoe UI"/>
              </a:rPr>
              <a:t>РО</a:t>
            </a:r>
            <a:r>
              <a:rPr sz="1000" b="1" dirty="0">
                <a:solidFill>
                  <a:srgbClr val="FFFFFF"/>
                </a:solidFill>
                <a:latin typeface="Segoe UI"/>
                <a:cs typeface="Segoe UI"/>
              </a:rPr>
              <a:t>ДС</a:t>
            </a:r>
            <a:r>
              <a:rPr sz="1000" b="1" spc="-40" dirty="0">
                <a:solidFill>
                  <a:srgbClr val="FFFFFF"/>
                </a:solidFill>
                <a:latin typeface="Segoe UI"/>
                <a:cs typeface="Segoe UI"/>
              </a:rPr>
              <a:t>К</a:t>
            </a:r>
            <a:r>
              <a:rPr sz="1000" b="1" dirty="0">
                <a:solidFill>
                  <a:srgbClr val="FFFFFF"/>
                </a:solidFill>
                <a:latin typeface="Segoe UI"/>
                <a:cs typeface="Segoe UI"/>
              </a:rPr>
              <a:t>ОЙ  ОБЛ</a:t>
            </a:r>
            <a:r>
              <a:rPr sz="1000" b="1" spc="-10" dirty="0">
                <a:solidFill>
                  <a:srgbClr val="FFFFFF"/>
                </a:solidFill>
                <a:latin typeface="Segoe UI"/>
                <a:cs typeface="Segoe UI"/>
              </a:rPr>
              <a:t>А</a:t>
            </a:r>
            <a:r>
              <a:rPr sz="1000" b="1" dirty="0">
                <a:solidFill>
                  <a:srgbClr val="FFFFFF"/>
                </a:solidFill>
                <a:latin typeface="Segoe UI"/>
                <a:cs typeface="Segoe UI"/>
              </a:rPr>
              <a:t>СТИ К ВОЕННОЙ СЛ</a:t>
            </a:r>
            <a:r>
              <a:rPr sz="1000" b="1" spc="10" dirty="0">
                <a:solidFill>
                  <a:srgbClr val="FFFFFF"/>
                </a:solidFill>
                <a:latin typeface="Segoe UI"/>
                <a:cs typeface="Segoe UI"/>
              </a:rPr>
              <a:t>У</a:t>
            </a:r>
            <a:r>
              <a:rPr sz="1000" b="1" dirty="0">
                <a:solidFill>
                  <a:srgbClr val="FFFFFF"/>
                </a:solidFill>
                <a:latin typeface="Segoe UI"/>
                <a:cs typeface="Segoe UI"/>
              </a:rPr>
              <a:t>ЖБЕ</a:t>
            </a:r>
            <a:endParaRPr sz="1000">
              <a:latin typeface="Segoe UI"/>
              <a:cs typeface="Segoe UI"/>
            </a:endParaRPr>
          </a:p>
        </p:txBody>
      </p:sp>
      <p:sp>
        <p:nvSpPr>
          <p:cNvPr id="55" name="object 55"/>
          <p:cNvSpPr txBox="1"/>
          <p:nvPr/>
        </p:nvSpPr>
        <p:spPr>
          <a:xfrm>
            <a:off x="4468352" y="1923085"/>
            <a:ext cx="1894205" cy="152400"/>
          </a:xfrm>
          <a:prstGeom prst="rect">
            <a:avLst/>
          </a:prstGeom>
        </p:spPr>
        <p:txBody>
          <a:bodyPr vert="horz" wrap="square" lIns="0" tIns="0" rIns="0" bIns="0" rtlCol="0">
            <a:spAutoFit/>
          </a:bodyPr>
          <a:lstStyle/>
          <a:p>
            <a:pPr marL="12700">
              <a:lnSpc>
                <a:spcPct val="100000"/>
              </a:lnSpc>
            </a:pPr>
            <a:r>
              <a:rPr sz="1000" b="1" dirty="0">
                <a:solidFill>
                  <a:srgbClr val="FFFFFF"/>
                </a:solidFill>
                <a:latin typeface="Segoe UI"/>
                <a:cs typeface="Segoe UI"/>
              </a:rPr>
              <a:t>ПОИС</a:t>
            </a:r>
            <a:r>
              <a:rPr sz="1000" b="1" spc="-40" dirty="0">
                <a:solidFill>
                  <a:srgbClr val="FFFFFF"/>
                </a:solidFill>
                <a:latin typeface="Segoe UI"/>
                <a:cs typeface="Segoe UI"/>
              </a:rPr>
              <a:t>К</a:t>
            </a:r>
            <a:r>
              <a:rPr sz="1000" b="1" dirty="0">
                <a:solidFill>
                  <a:srgbClr val="FFFFFF"/>
                </a:solidFill>
                <a:latin typeface="Segoe UI"/>
                <a:cs typeface="Segoe UI"/>
              </a:rPr>
              <a:t>ОВЫЕ  ОБЪ</a:t>
            </a:r>
            <a:r>
              <a:rPr sz="1000" b="1" spc="25" dirty="0">
                <a:solidFill>
                  <a:srgbClr val="FFFFFF"/>
                </a:solidFill>
                <a:latin typeface="Segoe UI"/>
                <a:cs typeface="Segoe UI"/>
              </a:rPr>
              <a:t>Е</a:t>
            </a:r>
            <a:r>
              <a:rPr sz="1000" b="1" dirty="0">
                <a:solidFill>
                  <a:srgbClr val="FFFFFF"/>
                </a:solidFill>
                <a:latin typeface="Segoe UI"/>
                <a:cs typeface="Segoe UI"/>
              </a:rPr>
              <a:t>ДИНЕНИЯ</a:t>
            </a:r>
            <a:endParaRPr sz="1000">
              <a:latin typeface="Segoe UI"/>
              <a:cs typeface="Segoe UI"/>
            </a:endParaRPr>
          </a:p>
        </p:txBody>
      </p:sp>
      <p:sp>
        <p:nvSpPr>
          <p:cNvPr id="56" name="object 56"/>
          <p:cNvSpPr txBox="1"/>
          <p:nvPr/>
        </p:nvSpPr>
        <p:spPr>
          <a:xfrm>
            <a:off x="7119477" y="1923085"/>
            <a:ext cx="659130" cy="279400"/>
          </a:xfrm>
          <a:prstGeom prst="rect">
            <a:avLst/>
          </a:prstGeom>
        </p:spPr>
        <p:txBody>
          <a:bodyPr vert="horz" wrap="square" lIns="0" tIns="0" rIns="0" bIns="0" rtlCol="0">
            <a:spAutoFit/>
          </a:bodyPr>
          <a:lstStyle/>
          <a:p>
            <a:pPr marL="12700" marR="5080">
              <a:lnSpc>
                <a:spcPts val="1000"/>
              </a:lnSpc>
            </a:pPr>
            <a:r>
              <a:rPr sz="1000" dirty="0">
                <a:solidFill>
                  <a:srgbClr val="FFFFFF"/>
                </a:solidFill>
                <a:latin typeface="Segoe UI"/>
                <a:cs typeface="Segoe UI"/>
              </a:rPr>
              <a:t>поисковых отрядов</a:t>
            </a:r>
            <a:endParaRPr sz="1000">
              <a:latin typeface="Segoe UI"/>
              <a:cs typeface="Segoe UI"/>
            </a:endParaRPr>
          </a:p>
        </p:txBody>
      </p:sp>
      <p:sp>
        <p:nvSpPr>
          <p:cNvPr id="57" name="object 57"/>
          <p:cNvSpPr txBox="1"/>
          <p:nvPr/>
        </p:nvSpPr>
        <p:spPr>
          <a:xfrm>
            <a:off x="4224361" y="757077"/>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58" name="object 58"/>
          <p:cNvSpPr txBox="1"/>
          <p:nvPr/>
        </p:nvSpPr>
        <p:spPr>
          <a:xfrm>
            <a:off x="4224361" y="1387477"/>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59" name="object 59"/>
          <p:cNvSpPr txBox="1"/>
          <p:nvPr/>
        </p:nvSpPr>
        <p:spPr>
          <a:xfrm>
            <a:off x="4207916" y="1916771"/>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60" name="object 60"/>
          <p:cNvSpPr txBox="1"/>
          <p:nvPr/>
        </p:nvSpPr>
        <p:spPr>
          <a:xfrm>
            <a:off x="4455874" y="2356809"/>
            <a:ext cx="2221230" cy="609600"/>
          </a:xfrm>
          <a:prstGeom prst="rect">
            <a:avLst/>
          </a:prstGeom>
        </p:spPr>
        <p:txBody>
          <a:bodyPr vert="horz" wrap="square" lIns="0" tIns="0" rIns="0" bIns="0" rtlCol="0">
            <a:spAutoFit/>
          </a:bodyPr>
          <a:lstStyle/>
          <a:p>
            <a:pPr marL="12700" marR="5080">
              <a:lnSpc>
                <a:spcPct val="100000"/>
              </a:lnSpc>
            </a:pPr>
            <a:r>
              <a:rPr sz="1000" b="1" dirty="0">
                <a:solidFill>
                  <a:srgbClr val="FFFFFF"/>
                </a:solidFill>
                <a:latin typeface="Segoe UI"/>
                <a:cs typeface="Segoe UI"/>
              </a:rPr>
              <a:t>УЧЕБНО-МЕ</a:t>
            </a:r>
            <a:r>
              <a:rPr sz="1000" b="1" spc="-35" dirty="0">
                <a:solidFill>
                  <a:srgbClr val="FFFFFF"/>
                </a:solidFill>
                <a:latin typeface="Segoe UI"/>
                <a:cs typeface="Segoe UI"/>
              </a:rPr>
              <a:t>Т</a:t>
            </a:r>
            <a:r>
              <a:rPr sz="1000" b="1" spc="-5" dirty="0">
                <a:solidFill>
                  <a:srgbClr val="FFFFFF"/>
                </a:solidFill>
                <a:latin typeface="Segoe UI"/>
                <a:cs typeface="Segoe UI"/>
              </a:rPr>
              <a:t>О</a:t>
            </a:r>
            <a:r>
              <a:rPr sz="1000" b="1" dirty="0">
                <a:solidFill>
                  <a:srgbClr val="FFFFFF"/>
                </a:solidFill>
                <a:latin typeface="Segoe UI"/>
                <a:cs typeface="Segoe UI"/>
              </a:rPr>
              <a:t>ДИЧЕСКИЙ ЦЕНТР П</a:t>
            </a:r>
            <a:r>
              <a:rPr sz="1000" b="1" spc="-60" dirty="0">
                <a:solidFill>
                  <a:srgbClr val="FFFFFF"/>
                </a:solidFill>
                <a:latin typeface="Segoe UI"/>
                <a:cs typeface="Segoe UI"/>
              </a:rPr>
              <a:t>А</a:t>
            </a:r>
            <a:r>
              <a:rPr sz="1000" b="1" dirty="0">
                <a:solidFill>
                  <a:srgbClr val="FFFFFF"/>
                </a:solidFill>
                <a:latin typeface="Segoe UI"/>
                <a:cs typeface="Segoe UI"/>
              </a:rPr>
              <a:t>ТРИ</a:t>
            </a:r>
            <a:r>
              <a:rPr sz="1000" b="1" spc="-40" dirty="0">
                <a:solidFill>
                  <a:srgbClr val="FFFFFF"/>
                </a:solidFill>
                <a:latin typeface="Segoe UI"/>
                <a:cs typeface="Segoe UI"/>
              </a:rPr>
              <a:t>О</a:t>
            </a:r>
            <a:r>
              <a:rPr sz="1000" b="1" dirty="0">
                <a:solidFill>
                  <a:srgbClr val="FFFFFF"/>
                </a:solidFill>
                <a:latin typeface="Segoe UI"/>
                <a:cs typeface="Segoe UI"/>
              </a:rPr>
              <a:t>ТИЧЕС</a:t>
            </a:r>
            <a:r>
              <a:rPr sz="1000" b="1" spc="-40" dirty="0">
                <a:solidFill>
                  <a:srgbClr val="FFFFFF"/>
                </a:solidFill>
                <a:latin typeface="Segoe UI"/>
                <a:cs typeface="Segoe UI"/>
              </a:rPr>
              <a:t>К</a:t>
            </a:r>
            <a:r>
              <a:rPr sz="1000" b="1" dirty="0">
                <a:solidFill>
                  <a:srgbClr val="FFFFFF"/>
                </a:solidFill>
                <a:latin typeface="Segoe UI"/>
                <a:cs typeface="Segoe UI"/>
              </a:rPr>
              <a:t>О</a:t>
            </a:r>
            <a:r>
              <a:rPr sz="1000" b="1" spc="-20" dirty="0">
                <a:solidFill>
                  <a:srgbClr val="FFFFFF"/>
                </a:solidFill>
                <a:latin typeface="Segoe UI"/>
                <a:cs typeface="Segoe UI"/>
              </a:rPr>
              <a:t>Г</a:t>
            </a:r>
            <a:r>
              <a:rPr sz="1000" b="1" dirty="0">
                <a:solidFill>
                  <a:srgbClr val="FFFFFF"/>
                </a:solidFill>
                <a:latin typeface="Segoe UI"/>
                <a:cs typeface="Segoe UI"/>
              </a:rPr>
              <a:t>О ВОСПИ</a:t>
            </a:r>
            <a:r>
              <a:rPr sz="1000" b="1" spc="-60" dirty="0">
                <a:solidFill>
                  <a:srgbClr val="FFFFFF"/>
                </a:solidFill>
                <a:latin typeface="Segoe UI"/>
                <a:cs typeface="Segoe UI"/>
              </a:rPr>
              <a:t>Т</a:t>
            </a:r>
            <a:r>
              <a:rPr sz="1000" b="1" dirty="0">
                <a:solidFill>
                  <a:srgbClr val="FFFFFF"/>
                </a:solidFill>
                <a:latin typeface="Segoe UI"/>
                <a:cs typeface="Segoe UI"/>
              </a:rPr>
              <a:t>АНИЯ ПРИВ</a:t>
            </a:r>
            <a:r>
              <a:rPr sz="1000" b="1" spc="-5" dirty="0">
                <a:solidFill>
                  <a:srgbClr val="FFFFFF"/>
                </a:solidFill>
                <a:latin typeface="Segoe UI"/>
                <a:cs typeface="Segoe UI"/>
              </a:rPr>
              <a:t>О</a:t>
            </a:r>
            <a:r>
              <a:rPr sz="1000" b="1" dirty="0">
                <a:solidFill>
                  <a:srgbClr val="FFFFFF"/>
                </a:solidFill>
                <a:latin typeface="Segoe UI"/>
                <a:cs typeface="Segoe UI"/>
              </a:rPr>
              <a:t>Л</a:t>
            </a:r>
            <a:r>
              <a:rPr sz="1000" b="1" spc="-25" dirty="0">
                <a:solidFill>
                  <a:srgbClr val="FFFFFF"/>
                </a:solidFill>
                <a:latin typeface="Segoe UI"/>
                <a:cs typeface="Segoe UI"/>
              </a:rPr>
              <a:t>Ж</a:t>
            </a:r>
            <a:r>
              <a:rPr sz="1000" b="1" dirty="0">
                <a:solidFill>
                  <a:srgbClr val="FFFFFF"/>
                </a:solidFill>
                <a:latin typeface="Segoe UI"/>
                <a:cs typeface="Segoe UI"/>
              </a:rPr>
              <a:t>С</a:t>
            </a:r>
            <a:r>
              <a:rPr sz="1000" b="1" spc="-40" dirty="0">
                <a:solidFill>
                  <a:srgbClr val="FFFFFF"/>
                </a:solidFill>
                <a:latin typeface="Segoe UI"/>
                <a:cs typeface="Segoe UI"/>
              </a:rPr>
              <a:t>К</a:t>
            </a:r>
            <a:r>
              <a:rPr sz="1000" b="1" dirty="0">
                <a:solidFill>
                  <a:srgbClr val="FFFFFF"/>
                </a:solidFill>
                <a:latin typeface="Segoe UI"/>
                <a:cs typeface="Segoe UI"/>
              </a:rPr>
              <a:t>О</a:t>
            </a:r>
            <a:r>
              <a:rPr sz="1000" b="1" spc="-20" dirty="0">
                <a:solidFill>
                  <a:srgbClr val="FFFFFF"/>
                </a:solidFill>
                <a:latin typeface="Segoe UI"/>
                <a:cs typeface="Segoe UI"/>
              </a:rPr>
              <a:t>Г</a:t>
            </a:r>
            <a:r>
              <a:rPr sz="1000" b="1" dirty="0">
                <a:solidFill>
                  <a:srgbClr val="FFFFFF"/>
                </a:solidFill>
                <a:latin typeface="Segoe UI"/>
                <a:cs typeface="Segoe UI"/>
              </a:rPr>
              <a:t>О Ф</a:t>
            </a:r>
            <a:r>
              <a:rPr sz="1000" b="1" spc="25" dirty="0">
                <a:solidFill>
                  <a:srgbClr val="FFFFFF"/>
                </a:solidFill>
                <a:latin typeface="Segoe UI"/>
                <a:cs typeface="Segoe UI"/>
              </a:rPr>
              <a:t>Е</a:t>
            </a:r>
            <a:r>
              <a:rPr sz="1000" b="1" dirty="0">
                <a:solidFill>
                  <a:srgbClr val="FFFFFF"/>
                </a:solidFill>
                <a:latin typeface="Segoe UI"/>
                <a:cs typeface="Segoe UI"/>
              </a:rPr>
              <a:t>ДЕ</a:t>
            </a:r>
            <a:r>
              <a:rPr sz="1000" b="1" spc="-65" dirty="0">
                <a:solidFill>
                  <a:srgbClr val="FFFFFF"/>
                </a:solidFill>
                <a:latin typeface="Segoe UI"/>
                <a:cs typeface="Segoe UI"/>
              </a:rPr>
              <a:t>Р</a:t>
            </a:r>
            <a:r>
              <a:rPr sz="1000" b="1" spc="35" dirty="0">
                <a:solidFill>
                  <a:srgbClr val="FFFFFF"/>
                </a:solidFill>
                <a:latin typeface="Segoe UI"/>
                <a:cs typeface="Segoe UI"/>
              </a:rPr>
              <a:t>А</a:t>
            </a:r>
            <a:r>
              <a:rPr sz="1000" b="1" dirty="0">
                <a:solidFill>
                  <a:srgbClr val="FFFFFF"/>
                </a:solidFill>
                <a:latin typeface="Segoe UI"/>
                <a:cs typeface="Segoe UI"/>
              </a:rPr>
              <a:t>ЛЬНО</a:t>
            </a:r>
            <a:r>
              <a:rPr sz="1000" b="1" spc="-20" dirty="0">
                <a:solidFill>
                  <a:srgbClr val="FFFFFF"/>
                </a:solidFill>
                <a:latin typeface="Segoe UI"/>
                <a:cs typeface="Segoe UI"/>
              </a:rPr>
              <a:t>Г</a:t>
            </a:r>
            <a:r>
              <a:rPr sz="1000" b="1" dirty="0">
                <a:solidFill>
                  <a:srgbClr val="FFFFFF"/>
                </a:solidFill>
                <a:latin typeface="Segoe UI"/>
                <a:cs typeface="Segoe UI"/>
              </a:rPr>
              <a:t>О ОК</a:t>
            </a:r>
            <a:r>
              <a:rPr sz="1000" b="1" spc="-10" dirty="0">
                <a:solidFill>
                  <a:srgbClr val="FFFFFF"/>
                </a:solidFill>
                <a:latin typeface="Segoe UI"/>
                <a:cs typeface="Segoe UI"/>
              </a:rPr>
              <a:t>Р</a:t>
            </a:r>
            <a:r>
              <a:rPr sz="1000" b="1" dirty="0">
                <a:solidFill>
                  <a:srgbClr val="FFFFFF"/>
                </a:solidFill>
                <a:latin typeface="Segoe UI"/>
                <a:cs typeface="Segoe UI"/>
              </a:rPr>
              <a:t>У</a:t>
            </a:r>
            <a:r>
              <a:rPr sz="1000" b="1" spc="-60" dirty="0">
                <a:solidFill>
                  <a:srgbClr val="FFFFFF"/>
                </a:solidFill>
                <a:latin typeface="Segoe UI"/>
                <a:cs typeface="Segoe UI"/>
              </a:rPr>
              <a:t>Г</a:t>
            </a:r>
            <a:r>
              <a:rPr sz="1000" b="1" dirty="0">
                <a:solidFill>
                  <a:srgbClr val="FFFFFF"/>
                </a:solidFill>
                <a:latin typeface="Segoe UI"/>
                <a:cs typeface="Segoe UI"/>
              </a:rPr>
              <a:t>А  «ГВА</a:t>
            </a:r>
            <a:r>
              <a:rPr sz="1000" b="1" spc="-50" dirty="0">
                <a:solidFill>
                  <a:srgbClr val="FFFFFF"/>
                </a:solidFill>
                <a:latin typeface="Segoe UI"/>
                <a:cs typeface="Segoe UI"/>
              </a:rPr>
              <a:t>Р</a:t>
            </a:r>
            <a:r>
              <a:rPr sz="1000" b="1" dirty="0">
                <a:solidFill>
                  <a:srgbClr val="FFFFFF"/>
                </a:solidFill>
                <a:latin typeface="Segoe UI"/>
                <a:cs typeface="Segoe UI"/>
              </a:rPr>
              <a:t>ДЕЕЦ»</a:t>
            </a:r>
            <a:endParaRPr sz="1000">
              <a:latin typeface="Segoe UI"/>
              <a:cs typeface="Segoe UI"/>
            </a:endParaRPr>
          </a:p>
        </p:txBody>
      </p:sp>
      <p:sp>
        <p:nvSpPr>
          <p:cNvPr id="61" name="object 61"/>
          <p:cNvSpPr txBox="1"/>
          <p:nvPr/>
        </p:nvSpPr>
        <p:spPr>
          <a:xfrm>
            <a:off x="8123299" y="2372733"/>
            <a:ext cx="1691005" cy="483234"/>
          </a:xfrm>
          <a:prstGeom prst="rect">
            <a:avLst/>
          </a:prstGeom>
        </p:spPr>
        <p:txBody>
          <a:bodyPr vert="horz" wrap="square" lIns="0" tIns="0" rIns="0" bIns="0" rtlCol="0">
            <a:spAutoFit/>
          </a:bodyPr>
          <a:lstStyle/>
          <a:p>
            <a:pPr marL="12700">
              <a:lnSpc>
                <a:spcPct val="100000"/>
              </a:lnSpc>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100" dirty="0">
                <a:solidFill>
                  <a:srgbClr val="FFFFFF"/>
                </a:solidFill>
                <a:latin typeface="Times New Roman"/>
                <a:cs typeface="Times New Roman"/>
              </a:rPr>
              <a:t> </a:t>
            </a:r>
            <a:r>
              <a:rPr sz="800" dirty="0">
                <a:solidFill>
                  <a:srgbClr val="0D52A0"/>
                </a:solidFill>
                <a:latin typeface="Segoe UI"/>
                <a:cs typeface="Segoe UI"/>
              </a:rPr>
              <a:t>Ветеранские организации</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Росг</a:t>
            </a:r>
            <a:r>
              <a:rPr sz="800" spc="-5" dirty="0">
                <a:solidFill>
                  <a:srgbClr val="0D52A0"/>
                </a:solidFill>
                <a:latin typeface="Segoe UI"/>
                <a:cs typeface="Segoe UI"/>
              </a:rPr>
              <a:t>в</a:t>
            </a:r>
            <a:r>
              <a:rPr sz="800" dirty="0">
                <a:solidFill>
                  <a:srgbClr val="0D52A0"/>
                </a:solidFill>
                <a:latin typeface="Segoe UI"/>
                <a:cs typeface="Segoe UI"/>
              </a:rPr>
              <a:t>ардия</a:t>
            </a:r>
            <a:endParaRPr sz="800">
              <a:latin typeface="Segoe UI"/>
              <a:cs typeface="Segoe UI"/>
            </a:endParaRPr>
          </a:p>
          <a:p>
            <a:pPr marL="123825" marR="5080" indent="-111760">
              <a:lnSpc>
                <a:spcPts val="800"/>
              </a:lnSpc>
              <a:spcBef>
                <a:spcPts val="20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Воинские части Нижегородского территориального гарнизона</a:t>
            </a:r>
            <a:endParaRPr sz="800">
              <a:latin typeface="Segoe UI"/>
              <a:cs typeface="Segoe UI"/>
            </a:endParaRPr>
          </a:p>
        </p:txBody>
      </p:sp>
      <p:sp>
        <p:nvSpPr>
          <p:cNvPr id="62" name="object 62"/>
          <p:cNvSpPr txBox="1"/>
          <p:nvPr/>
        </p:nvSpPr>
        <p:spPr>
          <a:xfrm>
            <a:off x="7420193" y="2694596"/>
            <a:ext cx="502284" cy="152400"/>
          </a:xfrm>
          <a:prstGeom prst="rect">
            <a:avLst/>
          </a:prstGeom>
        </p:spPr>
        <p:txBody>
          <a:bodyPr vert="horz" wrap="square" lIns="0" tIns="0" rIns="0" bIns="0" rtlCol="0">
            <a:spAutoFit/>
          </a:bodyPr>
          <a:lstStyle/>
          <a:p>
            <a:pPr marL="12700">
              <a:lnSpc>
                <a:spcPct val="100000"/>
              </a:lnSpc>
            </a:pPr>
            <a:r>
              <a:rPr sz="1000" dirty="0">
                <a:solidFill>
                  <a:srgbClr val="FFFFFF"/>
                </a:solidFill>
                <a:latin typeface="Segoe UI"/>
                <a:cs typeface="Segoe UI"/>
              </a:rPr>
              <a:t>человек</a:t>
            </a:r>
            <a:endParaRPr sz="1000">
              <a:latin typeface="Segoe UI"/>
              <a:cs typeface="Segoe UI"/>
            </a:endParaRPr>
          </a:p>
        </p:txBody>
      </p:sp>
      <p:sp>
        <p:nvSpPr>
          <p:cNvPr id="63" name="object 63"/>
          <p:cNvSpPr txBox="1"/>
          <p:nvPr/>
        </p:nvSpPr>
        <p:spPr>
          <a:xfrm>
            <a:off x="6723591" y="2658819"/>
            <a:ext cx="609600" cy="279400"/>
          </a:xfrm>
          <a:prstGeom prst="rect">
            <a:avLst/>
          </a:prstGeom>
        </p:spPr>
        <p:txBody>
          <a:bodyPr vert="horz" wrap="square" lIns="0" tIns="0" rIns="0" bIns="0" rtlCol="0">
            <a:spAutoFit/>
          </a:bodyPr>
          <a:lstStyle/>
          <a:p>
            <a:pPr marL="12700">
              <a:lnSpc>
                <a:spcPct val="100000"/>
              </a:lnSpc>
            </a:pPr>
            <a:r>
              <a:rPr sz="2000" b="1" dirty="0">
                <a:solidFill>
                  <a:srgbClr val="FFFFFF"/>
                </a:solidFill>
                <a:latin typeface="Segoe UI"/>
                <a:cs typeface="Segoe UI"/>
              </a:rPr>
              <a:t>1500</a:t>
            </a:r>
            <a:endParaRPr sz="2000">
              <a:latin typeface="Segoe UI"/>
              <a:cs typeface="Segoe UI"/>
            </a:endParaRPr>
          </a:p>
        </p:txBody>
      </p:sp>
      <p:sp>
        <p:nvSpPr>
          <p:cNvPr id="64" name="object 64"/>
          <p:cNvSpPr txBox="1"/>
          <p:nvPr/>
        </p:nvSpPr>
        <p:spPr>
          <a:xfrm>
            <a:off x="4199070" y="2348099"/>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65" name="object 65"/>
          <p:cNvSpPr txBox="1"/>
          <p:nvPr/>
        </p:nvSpPr>
        <p:spPr>
          <a:xfrm>
            <a:off x="4464720" y="3125856"/>
            <a:ext cx="1606550" cy="152400"/>
          </a:xfrm>
          <a:prstGeom prst="rect">
            <a:avLst/>
          </a:prstGeom>
        </p:spPr>
        <p:txBody>
          <a:bodyPr vert="horz" wrap="square" lIns="0" tIns="0" rIns="0" bIns="0" rtlCol="0">
            <a:spAutoFit/>
          </a:bodyPr>
          <a:lstStyle/>
          <a:p>
            <a:pPr marL="12700">
              <a:lnSpc>
                <a:spcPct val="100000"/>
              </a:lnSpc>
            </a:pPr>
            <a:r>
              <a:rPr sz="1000" b="1" dirty="0">
                <a:solidFill>
                  <a:srgbClr val="FFFFFF"/>
                </a:solidFill>
                <a:latin typeface="Segoe UI"/>
                <a:cs typeface="Segoe UI"/>
              </a:rPr>
              <a:t>Ш</a:t>
            </a:r>
            <a:r>
              <a:rPr sz="1000" b="1" spc="-40" dirty="0">
                <a:solidFill>
                  <a:srgbClr val="FFFFFF"/>
                </a:solidFill>
                <a:latin typeface="Segoe UI"/>
                <a:cs typeface="Segoe UI"/>
              </a:rPr>
              <a:t>К</a:t>
            </a:r>
            <a:r>
              <a:rPr sz="1000" b="1" spc="-5" dirty="0">
                <a:solidFill>
                  <a:srgbClr val="FFFFFF"/>
                </a:solidFill>
                <a:latin typeface="Segoe UI"/>
                <a:cs typeface="Segoe UI"/>
              </a:rPr>
              <a:t>О</a:t>
            </a:r>
            <a:r>
              <a:rPr sz="1000" b="1" dirty="0">
                <a:solidFill>
                  <a:srgbClr val="FFFFFF"/>
                </a:solidFill>
                <a:latin typeface="Segoe UI"/>
                <a:cs typeface="Segoe UI"/>
              </a:rPr>
              <a:t>ЛА  БЕ</a:t>
            </a:r>
            <a:r>
              <a:rPr sz="1000" b="1" spc="-15" dirty="0">
                <a:solidFill>
                  <a:srgbClr val="FFFFFF"/>
                </a:solidFill>
                <a:latin typeface="Segoe UI"/>
                <a:cs typeface="Segoe UI"/>
              </a:rPr>
              <a:t>З</a:t>
            </a:r>
            <a:r>
              <a:rPr sz="1000" b="1" dirty="0">
                <a:solidFill>
                  <a:srgbClr val="FFFFFF"/>
                </a:solidFill>
                <a:latin typeface="Segoe UI"/>
                <a:cs typeface="Segoe UI"/>
              </a:rPr>
              <a:t>ОП</a:t>
            </a:r>
            <a:r>
              <a:rPr sz="1000" b="1" spc="-10" dirty="0">
                <a:solidFill>
                  <a:srgbClr val="FFFFFF"/>
                </a:solidFill>
                <a:latin typeface="Segoe UI"/>
                <a:cs typeface="Segoe UI"/>
              </a:rPr>
              <a:t>А</a:t>
            </a:r>
            <a:r>
              <a:rPr sz="1000" b="1" dirty="0">
                <a:solidFill>
                  <a:srgbClr val="FFFFFF"/>
                </a:solidFill>
                <a:latin typeface="Segoe UI"/>
                <a:cs typeface="Segoe UI"/>
              </a:rPr>
              <a:t>СНОСТИ</a:t>
            </a:r>
            <a:endParaRPr sz="1000">
              <a:latin typeface="Segoe UI"/>
              <a:cs typeface="Segoe UI"/>
            </a:endParaRPr>
          </a:p>
        </p:txBody>
      </p:sp>
      <p:sp>
        <p:nvSpPr>
          <p:cNvPr id="66" name="object 66"/>
          <p:cNvSpPr txBox="1"/>
          <p:nvPr/>
        </p:nvSpPr>
        <p:spPr>
          <a:xfrm>
            <a:off x="8119700" y="3153451"/>
            <a:ext cx="1383030" cy="229235"/>
          </a:xfrm>
          <a:prstGeom prst="rect">
            <a:avLst/>
          </a:prstGeom>
        </p:spPr>
        <p:txBody>
          <a:bodyPr vert="horz" wrap="square" lIns="0" tIns="0" rIns="0" bIns="0" rtlCol="0">
            <a:spAutoFit/>
          </a:bodyPr>
          <a:lstStyle/>
          <a:p>
            <a:pPr marL="12700">
              <a:lnSpc>
                <a:spcPts val="880"/>
              </a:lnSpc>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100" dirty="0">
                <a:solidFill>
                  <a:srgbClr val="FFFFFF"/>
                </a:solidFill>
                <a:latin typeface="Times New Roman"/>
                <a:cs typeface="Times New Roman"/>
              </a:rPr>
              <a:t> </a:t>
            </a:r>
            <a:r>
              <a:rPr sz="800" dirty="0">
                <a:solidFill>
                  <a:srgbClr val="0D52A0"/>
                </a:solidFill>
                <a:latin typeface="Segoe UI"/>
                <a:cs typeface="Segoe UI"/>
              </a:rPr>
              <a:t>ГУ МЧС России</a:t>
            </a:r>
            <a:endParaRPr sz="800">
              <a:latin typeface="Segoe UI"/>
              <a:cs typeface="Segoe UI"/>
            </a:endParaRPr>
          </a:p>
          <a:p>
            <a:pPr marL="123825">
              <a:lnSpc>
                <a:spcPts val="880"/>
              </a:lnSpc>
            </a:pPr>
            <a:r>
              <a:rPr sz="800" spc="-20" dirty="0">
                <a:solidFill>
                  <a:srgbClr val="0D52A0"/>
                </a:solidFill>
                <a:latin typeface="Segoe UI"/>
                <a:cs typeface="Segoe UI"/>
              </a:rPr>
              <a:t>п</a:t>
            </a:r>
            <a:r>
              <a:rPr sz="800" dirty="0">
                <a:solidFill>
                  <a:srgbClr val="0D52A0"/>
                </a:solidFill>
                <a:latin typeface="Segoe UI"/>
                <a:cs typeface="Segoe UI"/>
              </a:rPr>
              <a:t>о</a:t>
            </a:r>
            <a:r>
              <a:rPr sz="800" spc="-35" dirty="0">
                <a:solidFill>
                  <a:srgbClr val="0D52A0"/>
                </a:solidFill>
                <a:latin typeface="Segoe UI"/>
                <a:cs typeface="Segoe UI"/>
              </a:rPr>
              <a:t> </a:t>
            </a:r>
            <a:r>
              <a:rPr sz="800" spc="-20" dirty="0">
                <a:solidFill>
                  <a:srgbClr val="0D52A0"/>
                </a:solidFill>
                <a:latin typeface="Segoe UI"/>
                <a:cs typeface="Segoe UI"/>
              </a:rPr>
              <a:t>Нижегородско</a:t>
            </a:r>
            <a:r>
              <a:rPr sz="800" dirty="0">
                <a:solidFill>
                  <a:srgbClr val="0D52A0"/>
                </a:solidFill>
                <a:latin typeface="Segoe UI"/>
                <a:cs typeface="Segoe UI"/>
              </a:rPr>
              <a:t>й</a:t>
            </a:r>
            <a:r>
              <a:rPr sz="800" spc="-35" dirty="0">
                <a:solidFill>
                  <a:srgbClr val="0D52A0"/>
                </a:solidFill>
                <a:latin typeface="Segoe UI"/>
                <a:cs typeface="Segoe UI"/>
              </a:rPr>
              <a:t> </a:t>
            </a:r>
            <a:r>
              <a:rPr sz="800" spc="-20" dirty="0">
                <a:solidFill>
                  <a:srgbClr val="0D52A0"/>
                </a:solidFill>
                <a:latin typeface="Segoe UI"/>
                <a:cs typeface="Segoe UI"/>
              </a:rPr>
              <a:t>области</a:t>
            </a:r>
            <a:endParaRPr sz="800">
              <a:latin typeface="Segoe UI"/>
              <a:cs typeface="Segoe UI"/>
            </a:endParaRPr>
          </a:p>
        </p:txBody>
      </p:sp>
      <p:sp>
        <p:nvSpPr>
          <p:cNvPr id="67" name="object 67"/>
          <p:cNvSpPr txBox="1"/>
          <p:nvPr/>
        </p:nvSpPr>
        <p:spPr>
          <a:xfrm>
            <a:off x="4207916" y="3114572"/>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68" name="object 68"/>
          <p:cNvSpPr txBox="1"/>
          <p:nvPr/>
        </p:nvSpPr>
        <p:spPr>
          <a:xfrm>
            <a:off x="4455482" y="4832199"/>
            <a:ext cx="2269490" cy="330200"/>
          </a:xfrm>
          <a:prstGeom prst="rect">
            <a:avLst/>
          </a:prstGeom>
        </p:spPr>
        <p:txBody>
          <a:bodyPr vert="horz" wrap="square" lIns="0" tIns="0" rIns="0" bIns="0" rtlCol="0">
            <a:spAutoFit/>
          </a:bodyPr>
          <a:lstStyle/>
          <a:p>
            <a:pPr marL="12700" marR="5080">
              <a:lnSpc>
                <a:spcPct val="116700"/>
              </a:lnSpc>
            </a:pPr>
            <a:r>
              <a:rPr sz="1000" b="1" dirty="0">
                <a:solidFill>
                  <a:srgbClr val="FFFFFF"/>
                </a:solidFill>
                <a:latin typeface="Segoe UI"/>
                <a:cs typeface="Segoe UI"/>
              </a:rPr>
              <a:t>ЮНАРМЕЙСКИЙ СЛЕТ  «ФОРПОС</a:t>
            </a:r>
            <a:r>
              <a:rPr sz="1000" b="1" spc="-20" dirty="0">
                <a:solidFill>
                  <a:srgbClr val="FFFFFF"/>
                </a:solidFill>
                <a:latin typeface="Segoe UI"/>
                <a:cs typeface="Segoe UI"/>
              </a:rPr>
              <a:t>Т</a:t>
            </a:r>
            <a:r>
              <a:rPr sz="1000" b="1" dirty="0">
                <a:solidFill>
                  <a:srgbClr val="FFFFFF"/>
                </a:solidFill>
                <a:latin typeface="Segoe UI"/>
                <a:cs typeface="Segoe UI"/>
              </a:rPr>
              <a:t>» П</a:t>
            </a:r>
            <a:r>
              <a:rPr sz="1000" b="1" spc="-5" dirty="0">
                <a:solidFill>
                  <a:srgbClr val="FFFFFF"/>
                </a:solidFill>
                <a:latin typeface="Segoe UI"/>
                <a:cs typeface="Segoe UI"/>
              </a:rPr>
              <a:t>Р</a:t>
            </a:r>
            <a:r>
              <a:rPr sz="1000" b="1" dirty="0">
                <a:solidFill>
                  <a:srgbClr val="FFFFFF"/>
                </a:solidFill>
                <a:latin typeface="Segoe UI"/>
                <a:cs typeface="Segoe UI"/>
              </a:rPr>
              <a:t>ОЕКТ «Я — РЯДОМ»</a:t>
            </a:r>
            <a:endParaRPr sz="1000">
              <a:latin typeface="Segoe UI"/>
              <a:cs typeface="Segoe UI"/>
            </a:endParaRPr>
          </a:p>
        </p:txBody>
      </p:sp>
      <p:sp>
        <p:nvSpPr>
          <p:cNvPr id="69" name="object 69"/>
          <p:cNvSpPr txBox="1"/>
          <p:nvPr/>
        </p:nvSpPr>
        <p:spPr>
          <a:xfrm>
            <a:off x="8116238" y="4850274"/>
            <a:ext cx="975994" cy="381635"/>
          </a:xfrm>
          <a:prstGeom prst="rect">
            <a:avLst/>
          </a:prstGeom>
        </p:spPr>
        <p:txBody>
          <a:bodyPr vert="horz" wrap="square" lIns="0" tIns="0" rIns="0" bIns="0" rtlCol="0">
            <a:spAutoFit/>
          </a:bodyPr>
          <a:lstStyle/>
          <a:p>
            <a:pPr marL="12700">
              <a:lnSpc>
                <a:spcPct val="100000"/>
              </a:lnSpc>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100" dirty="0">
                <a:solidFill>
                  <a:srgbClr val="FFFFFF"/>
                </a:solidFill>
                <a:latin typeface="Times New Roman"/>
                <a:cs typeface="Times New Roman"/>
              </a:rPr>
              <a:t> </a:t>
            </a:r>
            <a:r>
              <a:rPr sz="800" dirty="0">
                <a:solidFill>
                  <a:srgbClr val="0D52A0"/>
                </a:solidFill>
                <a:latin typeface="Segoe UI"/>
                <a:cs typeface="Segoe UI"/>
              </a:rPr>
              <a:t>ЧУДО «Сема»</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Г</a:t>
            </a:r>
            <a:r>
              <a:rPr sz="800" spc="-5" dirty="0">
                <a:solidFill>
                  <a:srgbClr val="0D52A0"/>
                </a:solidFill>
                <a:latin typeface="Segoe UI"/>
                <a:cs typeface="Segoe UI"/>
              </a:rPr>
              <a:t>Б</a:t>
            </a:r>
            <a:r>
              <a:rPr sz="800" dirty="0">
                <a:solidFill>
                  <a:srgbClr val="0D52A0"/>
                </a:solidFill>
                <a:latin typeface="Segoe UI"/>
                <a:cs typeface="Segoe UI"/>
              </a:rPr>
              <a:t>У ДО РЦ «Вега»</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Совет отцов</a:t>
            </a:r>
            <a:endParaRPr sz="800">
              <a:latin typeface="Segoe UI"/>
              <a:cs typeface="Segoe UI"/>
            </a:endParaRPr>
          </a:p>
        </p:txBody>
      </p:sp>
      <p:sp>
        <p:nvSpPr>
          <p:cNvPr id="70" name="object 70"/>
          <p:cNvSpPr txBox="1"/>
          <p:nvPr/>
        </p:nvSpPr>
        <p:spPr>
          <a:xfrm>
            <a:off x="4460266" y="3511846"/>
            <a:ext cx="728345" cy="152400"/>
          </a:xfrm>
          <a:prstGeom prst="rect">
            <a:avLst/>
          </a:prstGeom>
        </p:spPr>
        <p:txBody>
          <a:bodyPr vert="horz" wrap="square" lIns="0" tIns="0" rIns="0" bIns="0" rtlCol="0">
            <a:spAutoFit/>
          </a:bodyPr>
          <a:lstStyle/>
          <a:p>
            <a:pPr marL="12700">
              <a:lnSpc>
                <a:spcPct val="100000"/>
              </a:lnSpc>
            </a:pPr>
            <a:r>
              <a:rPr sz="1000" b="1" dirty="0">
                <a:solidFill>
                  <a:srgbClr val="FFFFFF"/>
                </a:solidFill>
                <a:latin typeface="Segoe UI"/>
                <a:cs typeface="Segoe UI"/>
              </a:rPr>
              <a:t>ЮНАРМИЯ</a:t>
            </a:r>
            <a:endParaRPr sz="1000">
              <a:latin typeface="Segoe UI"/>
              <a:cs typeface="Segoe UI"/>
            </a:endParaRPr>
          </a:p>
        </p:txBody>
      </p:sp>
      <p:sp>
        <p:nvSpPr>
          <p:cNvPr id="71" name="object 71"/>
          <p:cNvSpPr txBox="1"/>
          <p:nvPr/>
        </p:nvSpPr>
        <p:spPr>
          <a:xfrm>
            <a:off x="4460266" y="3726310"/>
            <a:ext cx="317500" cy="279400"/>
          </a:xfrm>
          <a:prstGeom prst="rect">
            <a:avLst/>
          </a:prstGeom>
        </p:spPr>
        <p:txBody>
          <a:bodyPr vert="horz" wrap="square" lIns="0" tIns="0" rIns="0" bIns="0" rtlCol="0">
            <a:spAutoFit/>
          </a:bodyPr>
          <a:lstStyle/>
          <a:p>
            <a:pPr marL="12700">
              <a:lnSpc>
                <a:spcPct val="100000"/>
              </a:lnSpc>
            </a:pPr>
            <a:r>
              <a:rPr sz="2000" b="1" dirty="0">
                <a:solidFill>
                  <a:srgbClr val="FFFFFF"/>
                </a:solidFill>
                <a:latin typeface="Segoe UI"/>
                <a:cs typeface="Segoe UI"/>
              </a:rPr>
              <a:t>58</a:t>
            </a:r>
            <a:endParaRPr sz="2000">
              <a:latin typeface="Segoe UI"/>
              <a:cs typeface="Segoe UI"/>
            </a:endParaRPr>
          </a:p>
        </p:txBody>
      </p:sp>
      <p:sp>
        <p:nvSpPr>
          <p:cNvPr id="72" name="object 72"/>
          <p:cNvSpPr/>
          <p:nvPr/>
        </p:nvSpPr>
        <p:spPr>
          <a:xfrm>
            <a:off x="4208561" y="4886076"/>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73" name="object 73"/>
          <p:cNvSpPr/>
          <p:nvPr/>
        </p:nvSpPr>
        <p:spPr>
          <a:xfrm>
            <a:off x="4176890" y="4913083"/>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74" name="object 74"/>
          <p:cNvSpPr/>
          <p:nvPr/>
        </p:nvSpPr>
        <p:spPr>
          <a:xfrm>
            <a:off x="4216679" y="3567607"/>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75" name="object 75"/>
          <p:cNvSpPr/>
          <p:nvPr/>
        </p:nvSpPr>
        <p:spPr>
          <a:xfrm>
            <a:off x="4185005" y="3594608"/>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76" name="object 76"/>
          <p:cNvSpPr/>
          <p:nvPr/>
        </p:nvSpPr>
        <p:spPr>
          <a:xfrm>
            <a:off x="4216679" y="5373008"/>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77" name="object 77"/>
          <p:cNvSpPr/>
          <p:nvPr/>
        </p:nvSpPr>
        <p:spPr>
          <a:xfrm>
            <a:off x="4185005" y="5400014"/>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78" name="object 78"/>
          <p:cNvSpPr/>
          <p:nvPr/>
        </p:nvSpPr>
        <p:spPr>
          <a:xfrm>
            <a:off x="4226914" y="6082766"/>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79" name="object 79"/>
          <p:cNvSpPr/>
          <p:nvPr/>
        </p:nvSpPr>
        <p:spPr>
          <a:xfrm>
            <a:off x="4195241" y="6109766"/>
            <a:ext cx="74930" cy="81915"/>
          </a:xfrm>
          <a:custGeom>
            <a:avLst/>
            <a:gdLst/>
            <a:ahLst/>
            <a:cxnLst/>
            <a:rect l="l" t="t" r="r" b="b"/>
            <a:pathLst>
              <a:path w="74929" h="81914">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80" name="object 80"/>
          <p:cNvSpPr/>
          <p:nvPr/>
        </p:nvSpPr>
        <p:spPr>
          <a:xfrm>
            <a:off x="4233623" y="6487523"/>
            <a:ext cx="127635" cy="127635"/>
          </a:xfrm>
          <a:custGeom>
            <a:avLst/>
            <a:gdLst/>
            <a:ahLst/>
            <a:cxnLst/>
            <a:rect l="l" t="t" r="r" b="b"/>
            <a:pathLst>
              <a:path w="127635" h="127634">
                <a:moveTo>
                  <a:pt x="63461" y="0"/>
                </a:moveTo>
                <a:lnTo>
                  <a:pt x="0" y="63461"/>
                </a:lnTo>
                <a:lnTo>
                  <a:pt x="63995" y="127457"/>
                </a:lnTo>
                <a:lnTo>
                  <a:pt x="127457" y="63995"/>
                </a:lnTo>
                <a:lnTo>
                  <a:pt x="63461" y="0"/>
                </a:lnTo>
                <a:close/>
              </a:path>
            </a:pathLst>
          </a:custGeom>
          <a:solidFill>
            <a:srgbClr val="C0CCEA"/>
          </a:solidFill>
        </p:spPr>
        <p:txBody>
          <a:bodyPr wrap="square" lIns="0" tIns="0" rIns="0" bIns="0" rtlCol="0"/>
          <a:lstStyle/>
          <a:p>
            <a:endParaRPr/>
          </a:p>
        </p:txBody>
      </p:sp>
      <p:sp>
        <p:nvSpPr>
          <p:cNvPr id="81" name="object 81"/>
          <p:cNvSpPr/>
          <p:nvPr/>
        </p:nvSpPr>
        <p:spPr>
          <a:xfrm>
            <a:off x="4201947" y="6514528"/>
            <a:ext cx="74930" cy="81915"/>
          </a:xfrm>
          <a:custGeom>
            <a:avLst/>
            <a:gdLst/>
            <a:ahLst/>
            <a:cxnLst/>
            <a:rect l="l" t="t" r="r" b="b"/>
            <a:pathLst>
              <a:path w="74929" h="81915">
                <a:moveTo>
                  <a:pt x="0" y="81356"/>
                </a:moveTo>
                <a:lnTo>
                  <a:pt x="74917" y="81356"/>
                </a:lnTo>
                <a:lnTo>
                  <a:pt x="74917" y="0"/>
                </a:lnTo>
                <a:lnTo>
                  <a:pt x="0" y="0"/>
                </a:lnTo>
                <a:lnTo>
                  <a:pt x="0" y="81356"/>
                </a:lnTo>
                <a:close/>
              </a:path>
            </a:pathLst>
          </a:custGeom>
          <a:solidFill>
            <a:srgbClr val="C0CCEA"/>
          </a:solidFill>
        </p:spPr>
        <p:txBody>
          <a:bodyPr wrap="square" lIns="0" tIns="0" rIns="0" bIns="0" rtlCol="0"/>
          <a:lstStyle/>
          <a:p>
            <a:endParaRPr/>
          </a:p>
        </p:txBody>
      </p:sp>
      <p:sp>
        <p:nvSpPr>
          <p:cNvPr id="82" name="object 82"/>
          <p:cNvSpPr txBox="1"/>
          <p:nvPr/>
        </p:nvSpPr>
        <p:spPr>
          <a:xfrm>
            <a:off x="4460266" y="4043810"/>
            <a:ext cx="1969770" cy="422275"/>
          </a:xfrm>
          <a:prstGeom prst="rect">
            <a:avLst/>
          </a:prstGeom>
        </p:spPr>
        <p:txBody>
          <a:bodyPr vert="horz" wrap="square" lIns="0" tIns="0" rIns="0" bIns="0" rtlCol="0">
            <a:spAutoFit/>
          </a:bodyPr>
          <a:lstStyle/>
          <a:p>
            <a:pPr marL="12700">
              <a:lnSpc>
                <a:spcPct val="100000"/>
              </a:lnSpc>
            </a:pPr>
            <a:r>
              <a:rPr sz="3000" b="1" baseline="-11111" dirty="0">
                <a:solidFill>
                  <a:srgbClr val="FFFFFF"/>
                </a:solidFill>
                <a:latin typeface="Segoe UI"/>
                <a:cs typeface="Segoe UI"/>
              </a:rPr>
              <a:t>22 352</a:t>
            </a:r>
            <a:r>
              <a:rPr sz="3000" b="1" spc="-247" baseline="-11111" dirty="0">
                <a:solidFill>
                  <a:srgbClr val="FFFFFF"/>
                </a:solidFill>
                <a:latin typeface="Segoe UI"/>
                <a:cs typeface="Segoe UI"/>
              </a:rPr>
              <a:t> </a:t>
            </a:r>
            <a:r>
              <a:rPr sz="1000" dirty="0">
                <a:solidFill>
                  <a:srgbClr val="FFFFFF"/>
                </a:solidFill>
                <a:latin typeface="Segoe UI"/>
                <a:cs typeface="Segoe UI"/>
              </a:rPr>
              <a:t>юнармейца</a:t>
            </a:r>
            <a:endParaRPr sz="1000">
              <a:latin typeface="Segoe UI"/>
              <a:cs typeface="Segoe UI"/>
            </a:endParaRPr>
          </a:p>
          <a:p>
            <a:pPr marL="239395">
              <a:lnSpc>
                <a:spcPct val="100000"/>
              </a:lnSpc>
              <a:spcBef>
                <a:spcPts val="365"/>
              </a:spcBef>
            </a:pPr>
            <a:r>
              <a:rPr sz="950" dirty="0">
                <a:solidFill>
                  <a:srgbClr val="FFFFFF"/>
                </a:solidFill>
                <a:latin typeface="Segoe UI"/>
                <a:cs typeface="Segoe UI"/>
              </a:rPr>
              <a:t>соглашений о взаимодействии</a:t>
            </a:r>
            <a:endParaRPr sz="950">
              <a:latin typeface="Segoe UI"/>
              <a:cs typeface="Segoe UI"/>
            </a:endParaRPr>
          </a:p>
        </p:txBody>
      </p:sp>
      <p:sp>
        <p:nvSpPr>
          <p:cNvPr id="83" name="object 83"/>
          <p:cNvSpPr txBox="1"/>
          <p:nvPr/>
        </p:nvSpPr>
        <p:spPr>
          <a:xfrm>
            <a:off x="4460266" y="4371859"/>
            <a:ext cx="179070" cy="311150"/>
          </a:xfrm>
          <a:prstGeom prst="rect">
            <a:avLst/>
          </a:prstGeom>
        </p:spPr>
        <p:txBody>
          <a:bodyPr vert="horz" wrap="square" lIns="0" tIns="0" rIns="0" bIns="0" rtlCol="0">
            <a:spAutoFit/>
          </a:bodyPr>
          <a:lstStyle/>
          <a:p>
            <a:pPr marL="12700">
              <a:lnSpc>
                <a:spcPct val="100000"/>
              </a:lnSpc>
            </a:pPr>
            <a:r>
              <a:rPr sz="2250" b="1" spc="-95" dirty="0">
                <a:solidFill>
                  <a:srgbClr val="FFFFFF"/>
                </a:solidFill>
                <a:latin typeface="Segoe UI"/>
                <a:cs typeface="Segoe UI"/>
              </a:rPr>
              <a:t>9</a:t>
            </a:r>
            <a:endParaRPr sz="2250">
              <a:latin typeface="Segoe UI"/>
              <a:cs typeface="Segoe UI"/>
            </a:endParaRPr>
          </a:p>
        </p:txBody>
      </p:sp>
      <p:sp>
        <p:nvSpPr>
          <p:cNvPr id="84" name="object 84"/>
          <p:cNvSpPr txBox="1"/>
          <p:nvPr/>
        </p:nvSpPr>
        <p:spPr>
          <a:xfrm>
            <a:off x="8137503" y="3527767"/>
            <a:ext cx="1651000" cy="483234"/>
          </a:xfrm>
          <a:prstGeom prst="rect">
            <a:avLst/>
          </a:prstGeom>
        </p:spPr>
        <p:txBody>
          <a:bodyPr vert="horz" wrap="square" lIns="0" tIns="0" rIns="0" bIns="0" rtlCol="0">
            <a:spAutoFit/>
          </a:bodyPr>
          <a:lstStyle/>
          <a:p>
            <a:pPr marL="12700">
              <a:lnSpc>
                <a:spcPct val="100000"/>
              </a:lnSpc>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100" dirty="0">
                <a:solidFill>
                  <a:srgbClr val="FFFFFF"/>
                </a:solidFill>
                <a:latin typeface="Times New Roman"/>
                <a:cs typeface="Times New Roman"/>
              </a:rPr>
              <a:t> </a:t>
            </a:r>
            <a:r>
              <a:rPr sz="800" dirty="0">
                <a:solidFill>
                  <a:srgbClr val="0D52A0"/>
                </a:solidFill>
                <a:latin typeface="Segoe UI"/>
                <a:cs typeface="Segoe UI"/>
              </a:rPr>
              <a:t>Военный комиссариат</a:t>
            </a:r>
            <a:endParaRPr sz="800">
              <a:latin typeface="Segoe UI"/>
              <a:cs typeface="Segoe UI"/>
            </a:endParaRPr>
          </a:p>
          <a:p>
            <a:pPr marL="123825" marR="364490" indent="-111760">
              <a:lnSpc>
                <a:spcPts val="800"/>
              </a:lnSpc>
              <a:spcBef>
                <a:spcPts val="200"/>
              </a:spcBef>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90" dirty="0">
                <a:solidFill>
                  <a:srgbClr val="FFFFFF"/>
                </a:solidFill>
                <a:latin typeface="Times New Roman"/>
                <a:cs typeface="Times New Roman"/>
              </a:rPr>
              <a:t> </a:t>
            </a:r>
            <a:r>
              <a:rPr sz="800" spc="25" dirty="0">
                <a:solidFill>
                  <a:srgbClr val="0D52A0"/>
                </a:solidFill>
                <a:latin typeface="Segoe UI"/>
                <a:cs typeface="Segoe UI"/>
              </a:rPr>
              <a:t>Р</a:t>
            </a:r>
            <a:r>
              <a:rPr sz="800" dirty="0">
                <a:solidFill>
                  <a:srgbClr val="0D52A0"/>
                </a:solidFill>
                <a:latin typeface="Segoe UI"/>
                <a:cs typeface="Segoe UI"/>
              </a:rPr>
              <a:t>О</a:t>
            </a:r>
            <a:r>
              <a:rPr sz="800" spc="25" dirty="0">
                <a:solidFill>
                  <a:srgbClr val="0D52A0"/>
                </a:solidFill>
                <a:latin typeface="Segoe UI"/>
                <a:cs typeface="Segoe UI"/>
              </a:rPr>
              <a:t> ДОСАА</a:t>
            </a:r>
            <a:r>
              <a:rPr sz="800" dirty="0">
                <a:solidFill>
                  <a:srgbClr val="0D52A0"/>
                </a:solidFill>
                <a:latin typeface="Segoe UI"/>
                <a:cs typeface="Segoe UI"/>
              </a:rPr>
              <a:t>Ф </a:t>
            </a:r>
            <a:r>
              <a:rPr sz="800" spc="15" dirty="0">
                <a:solidFill>
                  <a:srgbClr val="0D52A0"/>
                </a:solidFill>
                <a:latin typeface="Segoe UI"/>
                <a:cs typeface="Segoe UI"/>
              </a:rPr>
              <a:t> </a:t>
            </a:r>
            <a:r>
              <a:rPr sz="800" dirty="0">
                <a:solidFill>
                  <a:srgbClr val="0D52A0"/>
                </a:solidFill>
                <a:latin typeface="Segoe UI"/>
                <a:cs typeface="Segoe UI"/>
              </a:rPr>
              <a:t>России </a:t>
            </a:r>
            <a:r>
              <a:rPr sz="800" spc="-10" dirty="0">
                <a:solidFill>
                  <a:srgbClr val="0D52A0"/>
                </a:solidFill>
                <a:latin typeface="Segoe UI"/>
                <a:cs typeface="Segoe UI"/>
              </a:rPr>
              <a:t>Нижегородско</a:t>
            </a:r>
            <a:r>
              <a:rPr sz="800" dirty="0">
                <a:solidFill>
                  <a:srgbClr val="0D52A0"/>
                </a:solidFill>
                <a:latin typeface="Segoe UI"/>
                <a:cs typeface="Segoe UI"/>
              </a:rPr>
              <a:t>й </a:t>
            </a:r>
            <a:r>
              <a:rPr sz="800" spc="-25" dirty="0">
                <a:solidFill>
                  <a:srgbClr val="0D52A0"/>
                </a:solidFill>
                <a:latin typeface="Segoe UI"/>
                <a:cs typeface="Segoe UI"/>
              </a:rPr>
              <a:t> </a:t>
            </a:r>
            <a:r>
              <a:rPr sz="800" spc="-10" dirty="0">
                <a:solidFill>
                  <a:srgbClr val="0D52A0"/>
                </a:solidFill>
                <a:latin typeface="Segoe UI"/>
                <a:cs typeface="Segoe UI"/>
              </a:rPr>
              <a:t>области</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90" dirty="0">
                <a:solidFill>
                  <a:srgbClr val="FFFFFF"/>
                </a:solidFill>
                <a:latin typeface="Times New Roman"/>
                <a:cs typeface="Times New Roman"/>
              </a:rPr>
              <a:t> </a:t>
            </a:r>
            <a:r>
              <a:rPr sz="800" spc="25" dirty="0">
                <a:solidFill>
                  <a:srgbClr val="0D52A0"/>
                </a:solidFill>
                <a:latin typeface="Segoe UI"/>
                <a:cs typeface="Segoe UI"/>
              </a:rPr>
              <a:t>НР</a:t>
            </a:r>
            <a:r>
              <a:rPr sz="800" dirty="0">
                <a:solidFill>
                  <a:srgbClr val="0D52A0"/>
                </a:solidFill>
                <a:latin typeface="Segoe UI"/>
                <a:cs typeface="Segoe UI"/>
              </a:rPr>
              <a:t>О</a:t>
            </a:r>
            <a:r>
              <a:rPr sz="800" spc="25" dirty="0">
                <a:solidFill>
                  <a:srgbClr val="0D52A0"/>
                </a:solidFill>
                <a:latin typeface="Segoe UI"/>
                <a:cs typeface="Segoe UI"/>
              </a:rPr>
              <a:t> ВО</a:t>
            </a:r>
            <a:r>
              <a:rPr sz="800" dirty="0">
                <a:solidFill>
                  <a:srgbClr val="0D52A0"/>
                </a:solidFill>
                <a:latin typeface="Segoe UI"/>
                <a:cs typeface="Segoe UI"/>
              </a:rPr>
              <a:t>Д</a:t>
            </a:r>
            <a:r>
              <a:rPr sz="800" spc="15" dirty="0">
                <a:solidFill>
                  <a:srgbClr val="0D52A0"/>
                </a:solidFill>
                <a:latin typeface="Segoe UI"/>
                <a:cs typeface="Segoe UI"/>
              </a:rPr>
              <a:t> </a:t>
            </a:r>
            <a:r>
              <a:rPr sz="800" dirty="0">
                <a:solidFill>
                  <a:srgbClr val="0D52A0"/>
                </a:solidFill>
                <a:latin typeface="Segoe UI"/>
                <a:cs typeface="Segoe UI"/>
              </a:rPr>
              <a:t>«Волонтеры Победы»</a:t>
            </a:r>
            <a:endParaRPr sz="800">
              <a:latin typeface="Segoe UI"/>
              <a:cs typeface="Segoe UI"/>
            </a:endParaRPr>
          </a:p>
        </p:txBody>
      </p:sp>
      <p:sp>
        <p:nvSpPr>
          <p:cNvPr id="85" name="object 85"/>
          <p:cNvSpPr txBox="1"/>
          <p:nvPr/>
        </p:nvSpPr>
        <p:spPr>
          <a:xfrm>
            <a:off x="4463991" y="5317844"/>
            <a:ext cx="2211705" cy="508000"/>
          </a:xfrm>
          <a:prstGeom prst="rect">
            <a:avLst/>
          </a:prstGeom>
        </p:spPr>
        <p:txBody>
          <a:bodyPr vert="horz" wrap="square" lIns="0" tIns="0" rIns="0" bIns="0" rtlCol="0">
            <a:spAutoFit/>
          </a:bodyPr>
          <a:lstStyle/>
          <a:p>
            <a:pPr marL="12700" marR="918210">
              <a:lnSpc>
                <a:spcPct val="116700"/>
              </a:lnSpc>
            </a:pPr>
            <a:r>
              <a:rPr sz="1000" b="1" spc="-5" dirty="0">
                <a:solidFill>
                  <a:srgbClr val="FFFFFF"/>
                </a:solidFill>
                <a:latin typeface="Segoe UI"/>
                <a:cs typeface="Segoe UI"/>
              </a:rPr>
              <a:t>Р</a:t>
            </a:r>
            <a:r>
              <a:rPr sz="1000" b="1" dirty="0">
                <a:solidFill>
                  <a:srgbClr val="FFFFFF"/>
                </a:solidFill>
                <a:latin typeface="Segoe UI"/>
                <a:cs typeface="Segoe UI"/>
              </a:rPr>
              <a:t>ОСМ</a:t>
            </a:r>
            <a:r>
              <a:rPr sz="1000" b="1" spc="-5" dirty="0">
                <a:solidFill>
                  <a:srgbClr val="FFFFFF"/>
                </a:solidFill>
                <a:latin typeface="Segoe UI"/>
                <a:cs typeface="Segoe UI"/>
              </a:rPr>
              <a:t>О</a:t>
            </a:r>
            <a:r>
              <a:rPr sz="1000" b="1" dirty="0">
                <a:solidFill>
                  <a:srgbClr val="FFFFFF"/>
                </a:solidFill>
                <a:latin typeface="Segoe UI"/>
                <a:cs typeface="Segoe UI"/>
              </a:rPr>
              <a:t>Л</a:t>
            </a:r>
            <a:r>
              <a:rPr sz="1000" b="1" spc="-5" dirty="0">
                <a:solidFill>
                  <a:srgbClr val="FFFFFF"/>
                </a:solidFill>
                <a:latin typeface="Segoe UI"/>
                <a:cs typeface="Segoe UI"/>
              </a:rPr>
              <a:t>О</a:t>
            </a:r>
            <a:r>
              <a:rPr sz="1000" b="1" dirty="0">
                <a:solidFill>
                  <a:srgbClr val="FFFFFF"/>
                </a:solidFill>
                <a:latin typeface="Segoe UI"/>
                <a:cs typeface="Segoe UI"/>
              </a:rPr>
              <a:t>Д</a:t>
            </a:r>
            <a:r>
              <a:rPr sz="1000" b="1" spc="5" dirty="0">
                <a:solidFill>
                  <a:srgbClr val="FFFFFF"/>
                </a:solidFill>
                <a:latin typeface="Segoe UI"/>
                <a:cs typeface="Segoe UI"/>
              </a:rPr>
              <a:t>Е</a:t>
            </a:r>
            <a:r>
              <a:rPr sz="1000" b="1" dirty="0">
                <a:solidFill>
                  <a:srgbClr val="FFFFFF"/>
                </a:solidFill>
                <a:latin typeface="Segoe UI"/>
                <a:cs typeface="Segoe UI"/>
              </a:rPr>
              <a:t>ЖЬ </a:t>
            </a:r>
            <a:r>
              <a:rPr sz="1000" b="1" spc="-5" dirty="0">
                <a:solidFill>
                  <a:srgbClr val="FFFFFF"/>
                </a:solidFill>
                <a:latin typeface="Segoe UI"/>
                <a:cs typeface="Segoe UI"/>
              </a:rPr>
              <a:t>Р</a:t>
            </a:r>
            <a:r>
              <a:rPr sz="1000" b="1" dirty="0">
                <a:solidFill>
                  <a:srgbClr val="FFFFFF"/>
                </a:solidFill>
                <a:latin typeface="Segoe UI"/>
                <a:cs typeface="Segoe UI"/>
              </a:rPr>
              <a:t>ОСП</a:t>
            </a:r>
            <a:r>
              <a:rPr sz="1000" b="1" spc="-60" dirty="0">
                <a:solidFill>
                  <a:srgbClr val="FFFFFF"/>
                </a:solidFill>
                <a:latin typeface="Segoe UI"/>
                <a:cs typeface="Segoe UI"/>
              </a:rPr>
              <a:t>А</a:t>
            </a:r>
            <a:r>
              <a:rPr sz="1000" b="1" dirty="0">
                <a:solidFill>
                  <a:srgbClr val="FFFFFF"/>
                </a:solidFill>
                <a:latin typeface="Segoe UI"/>
                <a:cs typeface="Segoe UI"/>
              </a:rPr>
              <a:t>ТРИ</a:t>
            </a:r>
            <a:r>
              <a:rPr sz="1000" b="1" spc="-40" dirty="0">
                <a:solidFill>
                  <a:srgbClr val="FFFFFF"/>
                </a:solidFill>
                <a:latin typeface="Segoe UI"/>
                <a:cs typeface="Segoe UI"/>
              </a:rPr>
              <a:t>О</a:t>
            </a:r>
            <a:r>
              <a:rPr sz="1000" b="1" dirty="0">
                <a:solidFill>
                  <a:srgbClr val="FFFFFF"/>
                </a:solidFill>
                <a:latin typeface="Segoe UI"/>
                <a:cs typeface="Segoe UI"/>
              </a:rPr>
              <a:t>ТЦЕНТР</a:t>
            </a:r>
            <a:endParaRPr sz="1000">
              <a:latin typeface="Segoe UI"/>
              <a:cs typeface="Segoe UI"/>
            </a:endParaRPr>
          </a:p>
          <a:p>
            <a:pPr marL="14604">
              <a:lnSpc>
                <a:spcPct val="100000"/>
              </a:lnSpc>
              <a:spcBef>
                <a:spcPts val="200"/>
              </a:spcBef>
            </a:pPr>
            <a:r>
              <a:rPr sz="1000" b="1" spc="15" dirty="0">
                <a:solidFill>
                  <a:srgbClr val="FFFFFF"/>
                </a:solidFill>
                <a:latin typeface="Segoe UI"/>
                <a:cs typeface="Segoe UI"/>
              </a:rPr>
              <a:t>Н</a:t>
            </a:r>
            <a:r>
              <a:rPr sz="1000" b="1" spc="10" dirty="0">
                <a:solidFill>
                  <a:srgbClr val="FFFFFF"/>
                </a:solidFill>
                <a:latin typeface="Segoe UI"/>
                <a:cs typeface="Segoe UI"/>
              </a:rPr>
              <a:t>Р</a:t>
            </a:r>
            <a:r>
              <a:rPr sz="1000" b="1" dirty="0">
                <a:solidFill>
                  <a:srgbClr val="FFFFFF"/>
                </a:solidFill>
                <a:latin typeface="Segoe UI"/>
                <a:cs typeface="Segoe UI"/>
              </a:rPr>
              <a:t>О</a:t>
            </a:r>
            <a:r>
              <a:rPr sz="1000" b="1" spc="-5" dirty="0">
                <a:solidFill>
                  <a:srgbClr val="FFFFFF"/>
                </a:solidFill>
                <a:latin typeface="Segoe UI"/>
                <a:cs typeface="Segoe UI"/>
              </a:rPr>
              <a:t> </a:t>
            </a:r>
            <a:r>
              <a:rPr sz="1000" b="1" spc="15" dirty="0">
                <a:solidFill>
                  <a:srgbClr val="FFFFFF"/>
                </a:solidFill>
                <a:latin typeface="Segoe UI"/>
                <a:cs typeface="Segoe UI"/>
              </a:rPr>
              <a:t>В</a:t>
            </a:r>
            <a:r>
              <a:rPr sz="1000" b="1" spc="10" dirty="0">
                <a:solidFill>
                  <a:srgbClr val="FFFFFF"/>
                </a:solidFill>
                <a:latin typeface="Segoe UI"/>
                <a:cs typeface="Segoe UI"/>
              </a:rPr>
              <a:t>О</a:t>
            </a:r>
            <a:r>
              <a:rPr sz="1000" b="1" dirty="0">
                <a:solidFill>
                  <a:srgbClr val="FFFFFF"/>
                </a:solidFill>
                <a:latin typeface="Segoe UI"/>
                <a:cs typeface="Segoe UI"/>
              </a:rPr>
              <a:t>Д</a:t>
            </a:r>
            <a:r>
              <a:rPr sz="1000" b="1" spc="-25" dirty="0">
                <a:solidFill>
                  <a:srgbClr val="FFFFFF"/>
                </a:solidFill>
                <a:latin typeface="Segoe UI"/>
                <a:cs typeface="Segoe UI"/>
              </a:rPr>
              <a:t> </a:t>
            </a:r>
            <a:r>
              <a:rPr sz="1500" b="1" spc="-7" baseline="2777" dirty="0">
                <a:solidFill>
                  <a:srgbClr val="FFFFFF"/>
                </a:solidFill>
                <a:latin typeface="Segoe UI"/>
                <a:cs typeface="Segoe UI"/>
              </a:rPr>
              <a:t>«</a:t>
            </a:r>
            <a:r>
              <a:rPr sz="1000" b="1" spc="15" dirty="0">
                <a:solidFill>
                  <a:srgbClr val="FFFFFF"/>
                </a:solidFill>
                <a:latin typeface="Segoe UI"/>
                <a:cs typeface="Segoe UI"/>
              </a:rPr>
              <a:t>В</a:t>
            </a:r>
            <a:r>
              <a:rPr sz="1000" b="1" spc="10" dirty="0">
                <a:solidFill>
                  <a:srgbClr val="FFFFFF"/>
                </a:solidFill>
                <a:latin typeface="Segoe UI"/>
                <a:cs typeface="Segoe UI"/>
              </a:rPr>
              <a:t>О</a:t>
            </a:r>
            <a:r>
              <a:rPr sz="1000" b="1" spc="15" dirty="0">
                <a:solidFill>
                  <a:srgbClr val="FFFFFF"/>
                </a:solidFill>
                <a:latin typeface="Segoe UI"/>
                <a:cs typeface="Segoe UI"/>
              </a:rPr>
              <a:t>ЛОНТЕР</a:t>
            </a:r>
            <a:r>
              <a:rPr sz="1000" b="1" dirty="0">
                <a:solidFill>
                  <a:srgbClr val="FFFFFF"/>
                </a:solidFill>
                <a:latin typeface="Segoe UI"/>
                <a:cs typeface="Segoe UI"/>
              </a:rPr>
              <a:t>Ы</a:t>
            </a:r>
            <a:r>
              <a:rPr sz="1000" b="1" spc="-5" dirty="0">
                <a:solidFill>
                  <a:srgbClr val="FFFFFF"/>
                </a:solidFill>
                <a:latin typeface="Segoe UI"/>
                <a:cs typeface="Segoe UI"/>
              </a:rPr>
              <a:t> </a:t>
            </a:r>
            <a:r>
              <a:rPr sz="1000" b="1" spc="15" dirty="0">
                <a:solidFill>
                  <a:srgbClr val="FFFFFF"/>
                </a:solidFill>
                <a:latin typeface="Segoe UI"/>
                <a:cs typeface="Segoe UI"/>
              </a:rPr>
              <a:t>ПОБ</a:t>
            </a:r>
            <a:r>
              <a:rPr sz="1000" b="1" spc="40" dirty="0">
                <a:solidFill>
                  <a:srgbClr val="FFFFFF"/>
                </a:solidFill>
                <a:latin typeface="Segoe UI"/>
                <a:cs typeface="Segoe UI"/>
              </a:rPr>
              <a:t>Е</a:t>
            </a:r>
            <a:r>
              <a:rPr sz="1000" b="1" spc="15" dirty="0">
                <a:solidFill>
                  <a:srgbClr val="FFFFFF"/>
                </a:solidFill>
                <a:latin typeface="Segoe UI"/>
                <a:cs typeface="Segoe UI"/>
              </a:rPr>
              <a:t>Д</a:t>
            </a:r>
            <a:r>
              <a:rPr sz="1000" b="1" dirty="0">
                <a:solidFill>
                  <a:srgbClr val="FFFFFF"/>
                </a:solidFill>
                <a:latin typeface="Segoe UI"/>
                <a:cs typeface="Segoe UI"/>
              </a:rPr>
              <a:t>Ы</a:t>
            </a:r>
            <a:r>
              <a:rPr sz="1500" b="1" baseline="2777" dirty="0">
                <a:solidFill>
                  <a:srgbClr val="FFFFFF"/>
                </a:solidFill>
                <a:latin typeface="Segoe UI"/>
                <a:cs typeface="Segoe UI"/>
              </a:rPr>
              <a:t>»</a:t>
            </a:r>
            <a:endParaRPr sz="1500" baseline="2777">
              <a:latin typeface="Segoe UI"/>
              <a:cs typeface="Segoe UI"/>
            </a:endParaRPr>
          </a:p>
        </p:txBody>
      </p:sp>
      <p:sp>
        <p:nvSpPr>
          <p:cNvPr id="86" name="object 86"/>
          <p:cNvSpPr txBox="1"/>
          <p:nvPr/>
        </p:nvSpPr>
        <p:spPr>
          <a:xfrm>
            <a:off x="8116238" y="5342768"/>
            <a:ext cx="1303020" cy="635635"/>
          </a:xfrm>
          <a:prstGeom prst="rect">
            <a:avLst/>
          </a:prstGeom>
        </p:spPr>
        <p:txBody>
          <a:bodyPr vert="horz" wrap="square" lIns="0" tIns="0" rIns="0" bIns="0" rtlCol="0">
            <a:spAutoFit/>
          </a:bodyPr>
          <a:lstStyle/>
          <a:p>
            <a:pPr marL="12700">
              <a:lnSpc>
                <a:spcPct val="100000"/>
              </a:lnSpc>
            </a:pPr>
            <a:r>
              <a:rPr sz="800" dirty="0">
                <a:solidFill>
                  <a:srgbClr val="FFFFFF"/>
                </a:solidFill>
                <a:latin typeface="Wingdings 3"/>
                <a:cs typeface="Wingdings 3"/>
              </a:rPr>
              <a:t></a:t>
            </a:r>
            <a:r>
              <a:rPr sz="800" dirty="0">
                <a:solidFill>
                  <a:srgbClr val="FFFFFF"/>
                </a:solidFill>
                <a:latin typeface="Times New Roman"/>
                <a:cs typeface="Times New Roman"/>
              </a:rPr>
              <a:t> </a:t>
            </a:r>
            <a:r>
              <a:rPr sz="800" spc="-100" dirty="0">
                <a:solidFill>
                  <a:srgbClr val="FFFFFF"/>
                </a:solidFill>
                <a:latin typeface="Times New Roman"/>
                <a:cs typeface="Times New Roman"/>
              </a:rPr>
              <a:t> </a:t>
            </a:r>
            <a:r>
              <a:rPr sz="800" dirty="0">
                <a:solidFill>
                  <a:srgbClr val="0D52A0"/>
                </a:solidFill>
                <a:latin typeface="Segoe UI"/>
                <a:cs typeface="Segoe UI"/>
              </a:rPr>
              <a:t>«Окна Победы»</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«Сад памяти»</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a:t>
            </a:r>
            <a:r>
              <a:rPr sz="800" spc="-5" dirty="0">
                <a:solidFill>
                  <a:srgbClr val="0D52A0"/>
                </a:solidFill>
                <a:latin typeface="Segoe UI"/>
                <a:cs typeface="Segoe UI"/>
              </a:rPr>
              <a:t>Г</a:t>
            </a:r>
            <a:r>
              <a:rPr sz="800" spc="-20" dirty="0">
                <a:solidFill>
                  <a:srgbClr val="0D52A0"/>
                </a:solidFill>
                <a:latin typeface="Segoe UI"/>
                <a:cs typeface="Segoe UI"/>
              </a:rPr>
              <a:t>еоргиевски</a:t>
            </a:r>
            <a:r>
              <a:rPr sz="800" dirty="0">
                <a:solidFill>
                  <a:srgbClr val="0D52A0"/>
                </a:solidFill>
                <a:latin typeface="Segoe UI"/>
                <a:cs typeface="Segoe UI"/>
              </a:rPr>
              <a:t>е</a:t>
            </a:r>
            <a:r>
              <a:rPr sz="800" spc="-35" dirty="0">
                <a:solidFill>
                  <a:srgbClr val="0D52A0"/>
                </a:solidFill>
                <a:latin typeface="Segoe UI"/>
                <a:cs typeface="Segoe UI"/>
              </a:rPr>
              <a:t> </a:t>
            </a:r>
            <a:r>
              <a:rPr sz="800" spc="-20" dirty="0">
                <a:solidFill>
                  <a:srgbClr val="0D52A0"/>
                </a:solidFill>
                <a:latin typeface="Segoe UI"/>
                <a:cs typeface="Segoe UI"/>
              </a:rPr>
              <a:t>ленточки</a:t>
            </a:r>
            <a:r>
              <a:rPr sz="800" dirty="0">
                <a:solidFill>
                  <a:srgbClr val="0D52A0"/>
                </a:solidFill>
                <a:latin typeface="Segoe UI"/>
                <a:cs typeface="Segoe UI"/>
              </a:rPr>
              <a:t>»</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«Поем двором»</a:t>
            </a:r>
            <a:endParaRPr sz="800">
              <a:latin typeface="Segoe UI"/>
              <a:cs typeface="Segoe UI"/>
            </a:endParaRPr>
          </a:p>
          <a:p>
            <a:pPr marL="12700">
              <a:lnSpc>
                <a:spcPct val="100000"/>
              </a:lnSpc>
              <a:spcBef>
                <a:spcPts val="40"/>
              </a:spcBef>
            </a:pPr>
            <a:r>
              <a:rPr sz="800" dirty="0">
                <a:solidFill>
                  <a:srgbClr val="FFFFFF"/>
                </a:solidFill>
                <a:latin typeface="Wingdings 3"/>
                <a:cs typeface="Wingdings 3"/>
              </a:rPr>
              <a:t></a:t>
            </a:r>
            <a:r>
              <a:rPr sz="800" spc="100" dirty="0">
                <a:solidFill>
                  <a:srgbClr val="FFFFFF"/>
                </a:solidFill>
                <a:latin typeface="Times New Roman"/>
                <a:cs typeface="Times New Roman"/>
              </a:rPr>
              <a:t> </a:t>
            </a:r>
            <a:r>
              <a:rPr sz="800" dirty="0">
                <a:solidFill>
                  <a:srgbClr val="0D52A0"/>
                </a:solidFill>
                <a:latin typeface="Segoe UI"/>
                <a:cs typeface="Segoe UI"/>
              </a:rPr>
              <a:t>«Палисадник Победы»</a:t>
            </a:r>
            <a:endParaRPr sz="800">
              <a:latin typeface="Segoe UI"/>
              <a:cs typeface="Segoe UI"/>
            </a:endParaRPr>
          </a:p>
        </p:txBody>
      </p:sp>
      <p:sp>
        <p:nvSpPr>
          <p:cNvPr id="87" name="object 87"/>
          <p:cNvSpPr txBox="1"/>
          <p:nvPr/>
        </p:nvSpPr>
        <p:spPr>
          <a:xfrm>
            <a:off x="4827454" y="3722017"/>
            <a:ext cx="641985" cy="279400"/>
          </a:xfrm>
          <a:prstGeom prst="rect">
            <a:avLst/>
          </a:prstGeom>
        </p:spPr>
        <p:txBody>
          <a:bodyPr vert="horz" wrap="square" lIns="0" tIns="0" rIns="0" bIns="0" rtlCol="0">
            <a:spAutoFit/>
          </a:bodyPr>
          <a:lstStyle/>
          <a:p>
            <a:pPr marL="12700" marR="5080">
              <a:lnSpc>
                <a:spcPts val="1000"/>
              </a:lnSpc>
            </a:pPr>
            <a:r>
              <a:rPr sz="1000" dirty="0">
                <a:solidFill>
                  <a:srgbClr val="FFFFFF"/>
                </a:solidFill>
                <a:latin typeface="Segoe UI"/>
                <a:cs typeface="Segoe UI"/>
              </a:rPr>
              <a:t>местных отделений</a:t>
            </a:r>
            <a:endParaRPr sz="1000">
              <a:latin typeface="Segoe UI"/>
              <a:cs typeface="Segoe UI"/>
            </a:endParaRPr>
          </a:p>
        </p:txBody>
      </p:sp>
      <p:sp>
        <p:nvSpPr>
          <p:cNvPr id="88" name="object 88"/>
          <p:cNvSpPr txBox="1"/>
          <p:nvPr/>
        </p:nvSpPr>
        <p:spPr>
          <a:xfrm>
            <a:off x="4687399" y="4440066"/>
            <a:ext cx="3261360" cy="266700"/>
          </a:xfrm>
          <a:prstGeom prst="rect">
            <a:avLst/>
          </a:prstGeom>
        </p:spPr>
        <p:txBody>
          <a:bodyPr vert="horz" wrap="square" lIns="0" tIns="0" rIns="0" bIns="0" rtlCol="0">
            <a:spAutoFit/>
          </a:bodyPr>
          <a:lstStyle/>
          <a:p>
            <a:pPr marL="12700" marR="5080">
              <a:lnSpc>
                <a:spcPts val="950"/>
              </a:lnSpc>
            </a:pPr>
            <a:r>
              <a:rPr sz="950" dirty="0">
                <a:solidFill>
                  <a:srgbClr val="FFFFFF"/>
                </a:solidFill>
                <a:latin typeface="Segoe UI"/>
                <a:cs typeface="Segoe UI"/>
              </a:rPr>
              <a:t>c предприятиями Нижнего Новгорода и г. о. г. Бор, образовательными организациями высшего образования</a:t>
            </a:r>
            <a:endParaRPr sz="950">
              <a:latin typeface="Segoe UI"/>
              <a:cs typeface="Segoe UI"/>
            </a:endParaRPr>
          </a:p>
        </p:txBody>
      </p:sp>
      <p:sp>
        <p:nvSpPr>
          <p:cNvPr id="89" name="object 89"/>
          <p:cNvSpPr txBox="1"/>
          <p:nvPr/>
        </p:nvSpPr>
        <p:spPr>
          <a:xfrm>
            <a:off x="4199070" y="4824714"/>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90" name="object 90"/>
          <p:cNvSpPr txBox="1"/>
          <p:nvPr/>
        </p:nvSpPr>
        <p:spPr>
          <a:xfrm>
            <a:off x="4207186" y="3506245"/>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91" name="object 91"/>
          <p:cNvSpPr txBox="1"/>
          <p:nvPr/>
        </p:nvSpPr>
        <p:spPr>
          <a:xfrm>
            <a:off x="4207186" y="5311645"/>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92" name="object 92"/>
          <p:cNvSpPr txBox="1"/>
          <p:nvPr/>
        </p:nvSpPr>
        <p:spPr>
          <a:xfrm>
            <a:off x="4217424" y="6021405"/>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93" name="object 93"/>
          <p:cNvSpPr txBox="1"/>
          <p:nvPr/>
        </p:nvSpPr>
        <p:spPr>
          <a:xfrm>
            <a:off x="4224132" y="6426162"/>
            <a:ext cx="279400" cy="252095"/>
          </a:xfrm>
          <a:prstGeom prst="rect">
            <a:avLst/>
          </a:prstGeom>
        </p:spPr>
        <p:txBody>
          <a:bodyPr vert="vert270" wrap="square" lIns="0" tIns="0" rIns="0" bIns="0" rtlCol="0">
            <a:spAutoFit/>
          </a:bodyPr>
          <a:lstStyle/>
          <a:p>
            <a:pPr marL="12700">
              <a:lnSpc>
                <a:spcPct val="100000"/>
              </a:lnSpc>
            </a:pPr>
            <a:r>
              <a:rPr sz="2000" dirty="0">
                <a:solidFill>
                  <a:srgbClr val="5284C4"/>
                </a:solidFill>
                <a:latin typeface="Wingdings 3"/>
                <a:cs typeface="Wingdings 3"/>
              </a:rPr>
              <a:t></a:t>
            </a:r>
            <a:endParaRPr sz="2000">
              <a:latin typeface="Wingdings 3"/>
              <a:cs typeface="Wingdings 3"/>
            </a:endParaRPr>
          </a:p>
        </p:txBody>
      </p:sp>
      <p:sp>
        <p:nvSpPr>
          <p:cNvPr id="94" name="object 94"/>
          <p:cNvSpPr txBox="1"/>
          <p:nvPr/>
        </p:nvSpPr>
        <p:spPr>
          <a:xfrm>
            <a:off x="6734561" y="1912442"/>
            <a:ext cx="317500" cy="279400"/>
          </a:xfrm>
          <a:prstGeom prst="rect">
            <a:avLst/>
          </a:prstGeom>
        </p:spPr>
        <p:txBody>
          <a:bodyPr vert="horz" wrap="square" lIns="0" tIns="0" rIns="0" bIns="0" rtlCol="0">
            <a:spAutoFit/>
          </a:bodyPr>
          <a:lstStyle/>
          <a:p>
            <a:pPr marL="12700">
              <a:lnSpc>
                <a:spcPct val="100000"/>
              </a:lnSpc>
            </a:pPr>
            <a:r>
              <a:rPr sz="2000" b="1" spc="-5" dirty="0">
                <a:solidFill>
                  <a:srgbClr val="FFFFFF"/>
                </a:solidFill>
                <a:latin typeface="Segoe UI"/>
                <a:cs typeface="Segoe UI"/>
              </a:rPr>
              <a:t>13</a:t>
            </a:r>
            <a:endParaRPr sz="2000">
              <a:latin typeface="Segoe UI"/>
              <a:cs typeface="Segoe UI"/>
            </a:endParaRPr>
          </a:p>
        </p:txBody>
      </p:sp>
      <p:sp>
        <p:nvSpPr>
          <p:cNvPr id="95" name="object 95"/>
          <p:cNvSpPr txBox="1"/>
          <p:nvPr/>
        </p:nvSpPr>
        <p:spPr>
          <a:xfrm>
            <a:off x="1069099" y="2352578"/>
            <a:ext cx="2745105" cy="813435"/>
          </a:xfrm>
          <a:prstGeom prst="rect">
            <a:avLst/>
          </a:prstGeom>
        </p:spPr>
        <p:txBody>
          <a:bodyPr vert="horz" wrap="square" lIns="0" tIns="0" rIns="0" bIns="0" rtlCol="0">
            <a:spAutoFit/>
          </a:bodyPr>
          <a:lstStyle/>
          <a:p>
            <a:pPr marL="674370" marR="5080" indent="587375">
              <a:lnSpc>
                <a:spcPts val="1600"/>
              </a:lnSpc>
            </a:pPr>
            <a:r>
              <a:rPr sz="1400" b="1" dirty="0">
                <a:solidFill>
                  <a:srgbClr val="FFFFFF"/>
                </a:solidFill>
                <a:latin typeface="Segoe UI"/>
                <a:cs typeface="Segoe UI"/>
              </a:rPr>
              <a:t>МИНИСТЕ</a:t>
            </a:r>
            <a:r>
              <a:rPr sz="1400" b="1" spc="-10" dirty="0">
                <a:solidFill>
                  <a:srgbClr val="FFFFFF"/>
                </a:solidFill>
                <a:latin typeface="Segoe UI"/>
                <a:cs typeface="Segoe UI"/>
              </a:rPr>
              <a:t>Р</a:t>
            </a:r>
            <a:r>
              <a:rPr sz="1400" b="1" dirty="0">
                <a:solidFill>
                  <a:srgbClr val="FFFFFF"/>
                </a:solidFill>
                <a:latin typeface="Segoe UI"/>
                <a:cs typeface="Segoe UI"/>
              </a:rPr>
              <a:t>СТВО ОБ</a:t>
            </a:r>
            <a:r>
              <a:rPr sz="1400" b="1" spc="-90" dirty="0">
                <a:solidFill>
                  <a:srgbClr val="FFFFFF"/>
                </a:solidFill>
                <a:latin typeface="Segoe UI"/>
                <a:cs typeface="Segoe UI"/>
              </a:rPr>
              <a:t>Р</a:t>
            </a:r>
            <a:r>
              <a:rPr sz="1400" b="1" dirty="0">
                <a:solidFill>
                  <a:srgbClr val="FFFFFF"/>
                </a:solidFill>
                <a:latin typeface="Segoe UI"/>
                <a:cs typeface="Segoe UI"/>
              </a:rPr>
              <a:t>А</a:t>
            </a:r>
            <a:r>
              <a:rPr sz="1400" b="1" spc="-25" dirty="0">
                <a:solidFill>
                  <a:srgbClr val="FFFFFF"/>
                </a:solidFill>
                <a:latin typeface="Segoe UI"/>
                <a:cs typeface="Segoe UI"/>
              </a:rPr>
              <a:t>З</a:t>
            </a:r>
            <a:r>
              <a:rPr sz="1400" b="1" dirty="0">
                <a:solidFill>
                  <a:srgbClr val="FFFFFF"/>
                </a:solidFill>
                <a:latin typeface="Segoe UI"/>
                <a:cs typeface="Segoe UI"/>
              </a:rPr>
              <a:t>ОВАНИЯ, НАУКИ</a:t>
            </a:r>
            <a:endParaRPr sz="1400">
              <a:latin typeface="Segoe UI"/>
              <a:cs typeface="Segoe UI"/>
            </a:endParaRPr>
          </a:p>
          <a:p>
            <a:pPr marL="178435" marR="5080" indent="-166370">
              <a:lnSpc>
                <a:spcPts val="1600"/>
              </a:lnSpc>
            </a:pPr>
            <a:r>
              <a:rPr sz="1400" b="1" dirty="0">
                <a:solidFill>
                  <a:srgbClr val="FFFFFF"/>
                </a:solidFill>
                <a:latin typeface="Segoe UI"/>
                <a:cs typeface="Segoe UI"/>
              </a:rPr>
              <a:t>И  М</a:t>
            </a:r>
            <a:r>
              <a:rPr sz="1400" b="1" spc="-10" dirty="0">
                <a:solidFill>
                  <a:srgbClr val="FFFFFF"/>
                </a:solidFill>
                <a:latin typeface="Segoe UI"/>
                <a:cs typeface="Segoe UI"/>
              </a:rPr>
              <a:t>О</a:t>
            </a:r>
            <a:r>
              <a:rPr sz="1400" b="1" dirty="0">
                <a:solidFill>
                  <a:srgbClr val="FFFFFF"/>
                </a:solidFill>
                <a:latin typeface="Segoe UI"/>
                <a:cs typeface="Segoe UI"/>
              </a:rPr>
              <a:t>Л</a:t>
            </a:r>
            <a:r>
              <a:rPr sz="1400" b="1" spc="-5" dirty="0">
                <a:solidFill>
                  <a:srgbClr val="FFFFFF"/>
                </a:solidFill>
                <a:latin typeface="Segoe UI"/>
                <a:cs typeface="Segoe UI"/>
              </a:rPr>
              <a:t>О</a:t>
            </a:r>
            <a:r>
              <a:rPr sz="1400" b="1" dirty="0">
                <a:solidFill>
                  <a:srgbClr val="FFFFFF"/>
                </a:solidFill>
                <a:latin typeface="Segoe UI"/>
                <a:cs typeface="Segoe UI"/>
              </a:rPr>
              <a:t>Д</a:t>
            </a:r>
            <a:r>
              <a:rPr sz="1400" b="1" spc="10" dirty="0">
                <a:solidFill>
                  <a:srgbClr val="FFFFFF"/>
                </a:solidFill>
                <a:latin typeface="Segoe UI"/>
                <a:cs typeface="Segoe UI"/>
              </a:rPr>
              <a:t>Е</a:t>
            </a:r>
            <a:r>
              <a:rPr sz="1400" b="1" dirty="0">
                <a:solidFill>
                  <a:srgbClr val="FFFFFF"/>
                </a:solidFill>
                <a:latin typeface="Segoe UI"/>
                <a:cs typeface="Segoe UI"/>
              </a:rPr>
              <a:t>ЖНОЙ П</a:t>
            </a:r>
            <a:r>
              <a:rPr sz="1400" b="1" spc="-10" dirty="0">
                <a:solidFill>
                  <a:srgbClr val="FFFFFF"/>
                </a:solidFill>
                <a:latin typeface="Segoe UI"/>
                <a:cs typeface="Segoe UI"/>
              </a:rPr>
              <a:t>О</a:t>
            </a:r>
            <a:r>
              <a:rPr sz="1400" b="1" dirty="0">
                <a:solidFill>
                  <a:srgbClr val="FFFFFF"/>
                </a:solidFill>
                <a:latin typeface="Segoe UI"/>
                <a:cs typeface="Segoe UI"/>
              </a:rPr>
              <a:t>ЛИТИКИ НИЖЕ</a:t>
            </a:r>
            <a:r>
              <a:rPr sz="1400" b="1" spc="-30" dirty="0">
                <a:solidFill>
                  <a:srgbClr val="FFFFFF"/>
                </a:solidFill>
                <a:latin typeface="Segoe UI"/>
                <a:cs typeface="Segoe UI"/>
              </a:rPr>
              <a:t>Г</a:t>
            </a:r>
            <a:r>
              <a:rPr sz="1400" b="1" dirty="0">
                <a:solidFill>
                  <a:srgbClr val="FFFFFF"/>
                </a:solidFill>
                <a:latin typeface="Segoe UI"/>
                <a:cs typeface="Segoe UI"/>
              </a:rPr>
              <a:t>О</a:t>
            </a:r>
            <a:r>
              <a:rPr sz="1400" b="1" spc="-5" dirty="0">
                <a:solidFill>
                  <a:srgbClr val="FFFFFF"/>
                </a:solidFill>
                <a:latin typeface="Segoe UI"/>
                <a:cs typeface="Segoe UI"/>
              </a:rPr>
              <a:t>РО</a:t>
            </a:r>
            <a:r>
              <a:rPr sz="1400" b="1" dirty="0">
                <a:solidFill>
                  <a:srgbClr val="FFFFFF"/>
                </a:solidFill>
                <a:latin typeface="Segoe UI"/>
                <a:cs typeface="Segoe UI"/>
              </a:rPr>
              <a:t>ДС</a:t>
            </a:r>
            <a:r>
              <a:rPr sz="1400" b="1" spc="-55" dirty="0">
                <a:solidFill>
                  <a:srgbClr val="FFFFFF"/>
                </a:solidFill>
                <a:latin typeface="Segoe UI"/>
                <a:cs typeface="Segoe UI"/>
              </a:rPr>
              <a:t>К</a:t>
            </a:r>
            <a:r>
              <a:rPr sz="1400" b="1" dirty="0">
                <a:solidFill>
                  <a:srgbClr val="FFFFFF"/>
                </a:solidFill>
                <a:latin typeface="Segoe UI"/>
                <a:cs typeface="Segoe UI"/>
              </a:rPr>
              <a:t>ОЙ ОБЛ</a:t>
            </a:r>
            <a:r>
              <a:rPr sz="1400" b="1" spc="-15" dirty="0">
                <a:solidFill>
                  <a:srgbClr val="FFFFFF"/>
                </a:solidFill>
                <a:latin typeface="Segoe UI"/>
                <a:cs typeface="Segoe UI"/>
              </a:rPr>
              <a:t>А</a:t>
            </a:r>
            <a:r>
              <a:rPr sz="1400" b="1" dirty="0">
                <a:solidFill>
                  <a:srgbClr val="FFFFFF"/>
                </a:solidFill>
                <a:latin typeface="Segoe UI"/>
                <a:cs typeface="Segoe UI"/>
              </a:rPr>
              <a:t>СТИ</a:t>
            </a:r>
            <a:endParaRPr sz="1400">
              <a:latin typeface="Segoe UI"/>
              <a:cs typeface="Segoe UI"/>
            </a:endParaRPr>
          </a:p>
        </p:txBody>
      </p:sp>
      <p:sp>
        <p:nvSpPr>
          <p:cNvPr id="96" name="object 96"/>
          <p:cNvSpPr txBox="1"/>
          <p:nvPr/>
        </p:nvSpPr>
        <p:spPr>
          <a:xfrm>
            <a:off x="2164137" y="3363785"/>
            <a:ext cx="1649730" cy="363220"/>
          </a:xfrm>
          <a:prstGeom prst="rect">
            <a:avLst/>
          </a:prstGeom>
        </p:spPr>
        <p:txBody>
          <a:bodyPr vert="horz" wrap="square" lIns="0" tIns="0" rIns="0" bIns="0" rtlCol="0">
            <a:spAutoFit/>
          </a:bodyPr>
          <a:lstStyle/>
          <a:p>
            <a:pPr marL="1085850">
              <a:lnSpc>
                <a:spcPts val="1270"/>
              </a:lnSpc>
            </a:pPr>
            <a:r>
              <a:rPr sz="1200" dirty="0">
                <a:solidFill>
                  <a:srgbClr val="FFFFFF"/>
                </a:solidFill>
                <a:latin typeface="Segoe UI"/>
                <a:cs typeface="Segoe UI"/>
              </a:rPr>
              <a:t>Бюджет</a:t>
            </a:r>
            <a:endParaRPr sz="1200">
              <a:latin typeface="Segoe UI"/>
              <a:cs typeface="Segoe UI"/>
            </a:endParaRPr>
          </a:p>
          <a:p>
            <a:pPr marL="12700">
              <a:lnSpc>
                <a:spcPts val="1630"/>
              </a:lnSpc>
            </a:pPr>
            <a:r>
              <a:rPr sz="1500" b="1" dirty="0">
                <a:solidFill>
                  <a:srgbClr val="FFFFFF"/>
                </a:solidFill>
                <a:latin typeface="Segoe UI"/>
                <a:cs typeface="Segoe UI"/>
              </a:rPr>
              <a:t>15 525 500</a:t>
            </a:r>
            <a:r>
              <a:rPr sz="1500" b="1" spc="-85" dirty="0">
                <a:solidFill>
                  <a:srgbClr val="FFFFFF"/>
                </a:solidFill>
                <a:latin typeface="Segoe UI"/>
                <a:cs typeface="Segoe UI"/>
              </a:rPr>
              <a:t> </a:t>
            </a:r>
            <a:r>
              <a:rPr sz="1200" dirty="0">
                <a:solidFill>
                  <a:srgbClr val="FFFFFF"/>
                </a:solidFill>
                <a:latin typeface="Segoe UI"/>
                <a:cs typeface="Segoe UI"/>
              </a:rPr>
              <a:t>тыс. руб.</a:t>
            </a:r>
            <a:endParaRPr sz="1200">
              <a:latin typeface="Segoe UI"/>
              <a:cs typeface="Segoe UI"/>
            </a:endParaRPr>
          </a:p>
        </p:txBody>
      </p:sp>
      <p:sp>
        <p:nvSpPr>
          <p:cNvPr id="97" name="object 97"/>
          <p:cNvSpPr txBox="1"/>
          <p:nvPr/>
        </p:nvSpPr>
        <p:spPr>
          <a:xfrm>
            <a:off x="2075082" y="3897134"/>
            <a:ext cx="1738630" cy="579120"/>
          </a:xfrm>
          <a:prstGeom prst="rect">
            <a:avLst/>
          </a:prstGeom>
        </p:spPr>
        <p:txBody>
          <a:bodyPr vert="horz" wrap="square" lIns="0" tIns="0" rIns="0" bIns="0" rtlCol="0">
            <a:spAutoFit/>
          </a:bodyPr>
          <a:lstStyle/>
          <a:p>
            <a:pPr marL="12700">
              <a:lnSpc>
                <a:spcPts val="1420"/>
              </a:lnSpc>
            </a:pPr>
            <a:r>
              <a:rPr sz="1200" dirty="0">
                <a:solidFill>
                  <a:srgbClr val="FFFFFF"/>
                </a:solidFill>
                <a:latin typeface="Segoe UI"/>
                <a:cs typeface="Segoe UI"/>
              </a:rPr>
              <a:t>Привлеченные средства</a:t>
            </a:r>
            <a:endParaRPr sz="1200">
              <a:latin typeface="Segoe UI"/>
              <a:cs typeface="Segoe UI"/>
            </a:endParaRPr>
          </a:p>
          <a:p>
            <a:pPr marL="899794">
              <a:lnSpc>
                <a:spcPts val="1400"/>
              </a:lnSpc>
            </a:pPr>
            <a:r>
              <a:rPr sz="1200" dirty="0">
                <a:solidFill>
                  <a:srgbClr val="FFFFFF"/>
                </a:solidFill>
                <a:latin typeface="Segoe UI"/>
                <a:cs typeface="Segoe UI"/>
              </a:rPr>
              <a:t>(грантовые)</a:t>
            </a:r>
            <a:endParaRPr sz="1200">
              <a:latin typeface="Segoe UI"/>
              <a:cs typeface="Segoe UI"/>
            </a:endParaRPr>
          </a:p>
          <a:p>
            <a:pPr marL="169545">
              <a:lnSpc>
                <a:spcPts val="1780"/>
              </a:lnSpc>
            </a:pPr>
            <a:r>
              <a:rPr sz="1500" b="1" dirty="0">
                <a:solidFill>
                  <a:srgbClr val="FFFFFF"/>
                </a:solidFill>
                <a:latin typeface="Segoe UI"/>
                <a:cs typeface="Segoe UI"/>
              </a:rPr>
              <a:t>5 640 000</a:t>
            </a:r>
            <a:r>
              <a:rPr sz="1500" b="1" spc="-85" dirty="0">
                <a:solidFill>
                  <a:srgbClr val="FFFFFF"/>
                </a:solidFill>
                <a:latin typeface="Segoe UI"/>
                <a:cs typeface="Segoe UI"/>
              </a:rPr>
              <a:t> </a:t>
            </a:r>
            <a:r>
              <a:rPr sz="1200" dirty="0">
                <a:solidFill>
                  <a:srgbClr val="FFFFFF"/>
                </a:solidFill>
                <a:latin typeface="Segoe UI"/>
                <a:cs typeface="Segoe UI"/>
              </a:rPr>
              <a:t>тыс.  руб.</a:t>
            </a:r>
            <a:endParaRPr sz="1200">
              <a:latin typeface="Segoe UI"/>
              <a:cs typeface="Segoe UI"/>
            </a:endParaRPr>
          </a:p>
        </p:txBody>
      </p:sp>
      <p:sp>
        <p:nvSpPr>
          <p:cNvPr id="98" name="object 98"/>
          <p:cNvSpPr/>
          <p:nvPr/>
        </p:nvSpPr>
        <p:spPr>
          <a:xfrm>
            <a:off x="3054239" y="5991567"/>
            <a:ext cx="719327" cy="673608"/>
          </a:xfrm>
          <a:prstGeom prst="rect">
            <a:avLst/>
          </a:prstGeom>
          <a:blipFill>
            <a:blip r:embed="rId5" cstate="print"/>
            <a:stretch>
              <a:fillRect/>
            </a:stretch>
          </a:blipFill>
        </p:spPr>
        <p:txBody>
          <a:bodyPr wrap="square" lIns="0" tIns="0" rIns="0" bIns="0" rtlCol="0"/>
          <a:lstStyle/>
          <a:p>
            <a:endParaRPr/>
          </a:p>
        </p:txBody>
      </p:sp>
      <p:sp>
        <p:nvSpPr>
          <p:cNvPr id="99" name="object 99"/>
          <p:cNvSpPr/>
          <p:nvPr/>
        </p:nvSpPr>
        <p:spPr>
          <a:xfrm>
            <a:off x="1004887" y="4697590"/>
            <a:ext cx="406400" cy="406400"/>
          </a:xfrm>
          <a:custGeom>
            <a:avLst/>
            <a:gdLst/>
            <a:ahLst/>
            <a:cxnLst/>
            <a:rect l="l" t="t" r="r" b="b"/>
            <a:pathLst>
              <a:path w="406400" h="406400">
                <a:moveTo>
                  <a:pt x="0" y="0"/>
                </a:moveTo>
                <a:lnTo>
                  <a:pt x="406400" y="0"/>
                </a:lnTo>
                <a:lnTo>
                  <a:pt x="406400" y="406400"/>
                </a:lnTo>
                <a:lnTo>
                  <a:pt x="0" y="406400"/>
                </a:lnTo>
                <a:lnTo>
                  <a:pt x="0" y="0"/>
                </a:lnTo>
                <a:close/>
              </a:path>
            </a:pathLst>
          </a:custGeom>
          <a:solidFill>
            <a:srgbClr val="000000"/>
          </a:solidFill>
        </p:spPr>
        <p:txBody>
          <a:bodyPr wrap="square" lIns="0" tIns="0" rIns="0" bIns="0" rtlCol="0"/>
          <a:lstStyle/>
          <a:p>
            <a:endParaRPr/>
          </a:p>
        </p:txBody>
      </p:sp>
      <p:sp>
        <p:nvSpPr>
          <p:cNvPr id="100" name="object 100"/>
          <p:cNvSpPr/>
          <p:nvPr/>
        </p:nvSpPr>
        <p:spPr>
          <a:xfrm>
            <a:off x="1046746" y="4739449"/>
            <a:ext cx="278291" cy="278993"/>
          </a:xfrm>
          <a:prstGeom prst="rect">
            <a:avLst/>
          </a:prstGeom>
          <a:blipFill>
            <a:blip r:embed="rId6" cstate="print"/>
            <a:stretch>
              <a:fillRect/>
            </a:stretch>
          </a:blipFill>
        </p:spPr>
        <p:txBody>
          <a:bodyPr wrap="square" lIns="0" tIns="0" rIns="0" bIns="0" rtlCol="0"/>
          <a:lstStyle/>
          <a:p>
            <a:endParaRPr/>
          </a:p>
        </p:txBody>
      </p:sp>
      <p:sp>
        <p:nvSpPr>
          <p:cNvPr id="101" name="object 101"/>
          <p:cNvSpPr/>
          <p:nvPr/>
        </p:nvSpPr>
        <p:spPr>
          <a:xfrm>
            <a:off x="1023569" y="5132285"/>
            <a:ext cx="393700" cy="393700"/>
          </a:xfrm>
          <a:custGeom>
            <a:avLst/>
            <a:gdLst/>
            <a:ahLst/>
            <a:cxnLst/>
            <a:rect l="l" t="t" r="r" b="b"/>
            <a:pathLst>
              <a:path w="393700" h="393700">
                <a:moveTo>
                  <a:pt x="0" y="0"/>
                </a:moveTo>
                <a:lnTo>
                  <a:pt x="393700" y="0"/>
                </a:lnTo>
                <a:lnTo>
                  <a:pt x="393700" y="393700"/>
                </a:lnTo>
                <a:lnTo>
                  <a:pt x="0" y="393700"/>
                </a:lnTo>
                <a:lnTo>
                  <a:pt x="0" y="0"/>
                </a:lnTo>
                <a:close/>
              </a:path>
            </a:pathLst>
          </a:custGeom>
          <a:solidFill>
            <a:srgbClr val="000000"/>
          </a:solidFill>
        </p:spPr>
        <p:txBody>
          <a:bodyPr wrap="square" lIns="0" tIns="0" rIns="0" bIns="0" rtlCol="0"/>
          <a:lstStyle/>
          <a:p>
            <a:endParaRPr/>
          </a:p>
        </p:txBody>
      </p:sp>
      <p:sp>
        <p:nvSpPr>
          <p:cNvPr id="102" name="object 102"/>
          <p:cNvSpPr/>
          <p:nvPr/>
        </p:nvSpPr>
        <p:spPr>
          <a:xfrm>
            <a:off x="1065428" y="5174132"/>
            <a:ext cx="261518" cy="252006"/>
          </a:xfrm>
          <a:prstGeom prst="rect">
            <a:avLst/>
          </a:prstGeom>
          <a:blipFill>
            <a:blip r:embed="rId7" cstate="print"/>
            <a:stretch>
              <a:fillRect/>
            </a:stretch>
          </a:blipFill>
        </p:spPr>
        <p:txBody>
          <a:bodyPr wrap="square" lIns="0" tIns="0" rIns="0" bIns="0" rtlCol="0"/>
          <a:lstStyle/>
          <a:p>
            <a:endParaRPr/>
          </a:p>
        </p:txBody>
      </p:sp>
      <p:sp>
        <p:nvSpPr>
          <p:cNvPr id="103" name="object 103"/>
          <p:cNvSpPr txBox="1"/>
          <p:nvPr/>
        </p:nvSpPr>
        <p:spPr>
          <a:xfrm>
            <a:off x="1427468" y="4803149"/>
            <a:ext cx="1425575"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https://v</a:t>
            </a:r>
            <a:r>
              <a:rPr sz="900" b="1" spc="35" dirty="0">
                <a:solidFill>
                  <a:srgbClr val="FFFFFF"/>
                </a:solidFill>
                <a:latin typeface="Segoe UI"/>
                <a:cs typeface="Segoe UI"/>
              </a:rPr>
              <a:t>k</a:t>
            </a:r>
            <a:r>
              <a:rPr sz="900" b="1" dirty="0">
                <a:solidFill>
                  <a:srgbClr val="FFFFFF"/>
                </a:solidFill>
                <a:latin typeface="Segoe UI"/>
                <a:cs typeface="Segoe UI"/>
              </a:rPr>
              <a:t>.com/</a:t>
            </a:r>
            <a:r>
              <a:rPr sz="900" b="1" spc="-10" dirty="0">
                <a:solidFill>
                  <a:srgbClr val="FFFFFF"/>
                </a:solidFill>
                <a:latin typeface="Segoe UI"/>
                <a:cs typeface="Segoe UI"/>
              </a:rPr>
              <a:t>p</a:t>
            </a:r>
            <a:r>
              <a:rPr sz="900" b="1" dirty="0">
                <a:solidFill>
                  <a:srgbClr val="FFFFFF"/>
                </a:solidFill>
                <a:latin typeface="Segoe UI"/>
                <a:cs typeface="Segoe UI"/>
              </a:rPr>
              <a:t>atriot_52</a:t>
            </a:r>
            <a:endParaRPr sz="900">
              <a:latin typeface="Segoe UI"/>
              <a:cs typeface="Segoe UI"/>
            </a:endParaRPr>
          </a:p>
        </p:txBody>
      </p:sp>
      <p:sp>
        <p:nvSpPr>
          <p:cNvPr id="104" name="object 104"/>
          <p:cNvSpPr txBox="1"/>
          <p:nvPr/>
        </p:nvSpPr>
        <p:spPr>
          <a:xfrm>
            <a:off x="1427468" y="5254063"/>
            <a:ext cx="225171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hlinkClick r:id="rId8"/>
              </a:rPr>
              <a:t>https://ww</a:t>
            </a:r>
            <a:r>
              <a:rPr sz="900" b="1" spc="-35" dirty="0">
                <a:solidFill>
                  <a:srgbClr val="FFFFFF"/>
                </a:solidFill>
                <a:latin typeface="Segoe UI"/>
                <a:cs typeface="Segoe UI"/>
                <a:hlinkClick r:id="rId8"/>
              </a:rPr>
              <a:t>w</a:t>
            </a:r>
            <a:r>
              <a:rPr sz="900" b="1" dirty="0">
                <a:solidFill>
                  <a:srgbClr val="FFFFFF"/>
                </a:solidFill>
                <a:latin typeface="Segoe UI"/>
                <a:cs typeface="Segoe UI"/>
                <a:hlinkClick r:id="rId8"/>
              </a:rPr>
              <a:t>.instagram.com/</a:t>
            </a:r>
            <a:r>
              <a:rPr sz="900" b="1" spc="-10" dirty="0">
                <a:solidFill>
                  <a:srgbClr val="FFFFFF"/>
                </a:solidFill>
                <a:latin typeface="Segoe UI"/>
                <a:cs typeface="Segoe UI"/>
                <a:hlinkClick r:id="rId8"/>
              </a:rPr>
              <a:t>p</a:t>
            </a:r>
            <a:r>
              <a:rPr sz="900" b="1" dirty="0">
                <a:solidFill>
                  <a:srgbClr val="FFFFFF"/>
                </a:solidFill>
                <a:latin typeface="Segoe UI"/>
                <a:cs typeface="Segoe UI"/>
              </a:rPr>
              <a:t>atr</a:t>
            </a:r>
            <a:r>
              <a:rPr sz="900" b="1" dirty="0">
                <a:solidFill>
                  <a:srgbClr val="FFFFFF"/>
                </a:solidFill>
                <a:latin typeface="Segoe UI"/>
                <a:cs typeface="Segoe UI"/>
                <a:hlinkClick r:id="rId8"/>
              </a:rPr>
              <a:t>iot_152/</a:t>
            </a:r>
            <a:endParaRPr sz="900">
              <a:latin typeface="Segoe UI"/>
              <a:cs typeface="Segoe UI"/>
            </a:endParaRPr>
          </a:p>
        </p:txBody>
      </p:sp>
      <p:sp>
        <p:nvSpPr>
          <p:cNvPr id="105" name="object 105"/>
          <p:cNvSpPr/>
          <p:nvPr/>
        </p:nvSpPr>
        <p:spPr>
          <a:xfrm>
            <a:off x="1049663" y="4750725"/>
            <a:ext cx="313690" cy="264795"/>
          </a:xfrm>
          <a:custGeom>
            <a:avLst/>
            <a:gdLst/>
            <a:ahLst/>
            <a:cxnLst/>
            <a:rect l="l" t="t" r="r" b="b"/>
            <a:pathLst>
              <a:path w="313690" h="264795">
                <a:moveTo>
                  <a:pt x="71996" y="0"/>
                </a:moveTo>
                <a:lnTo>
                  <a:pt x="31812" y="12243"/>
                </a:lnTo>
                <a:lnTo>
                  <a:pt x="5725" y="43801"/>
                </a:lnTo>
                <a:lnTo>
                  <a:pt x="0" y="192532"/>
                </a:lnTo>
                <a:lnTo>
                  <a:pt x="1456" y="207011"/>
                </a:lnTo>
                <a:lnTo>
                  <a:pt x="20999" y="243360"/>
                </a:lnTo>
                <a:lnTo>
                  <a:pt x="57266" y="263032"/>
                </a:lnTo>
                <a:lnTo>
                  <a:pt x="241642" y="264541"/>
                </a:lnTo>
                <a:lnTo>
                  <a:pt x="256121" y="263084"/>
                </a:lnTo>
                <a:lnTo>
                  <a:pt x="292465" y="243535"/>
                </a:lnTo>
                <a:lnTo>
                  <a:pt x="312131" y="207262"/>
                </a:lnTo>
                <a:lnTo>
                  <a:pt x="313639" y="71983"/>
                </a:lnTo>
                <a:lnTo>
                  <a:pt x="312182" y="57502"/>
                </a:lnTo>
                <a:lnTo>
                  <a:pt x="292632" y="21160"/>
                </a:lnTo>
                <a:lnTo>
                  <a:pt x="256355" y="1503"/>
                </a:lnTo>
                <a:lnTo>
                  <a:pt x="71996" y="0"/>
                </a:lnTo>
                <a:close/>
              </a:path>
            </a:pathLst>
          </a:custGeom>
          <a:ln w="9524">
            <a:solidFill>
              <a:srgbClr val="FFFFFF"/>
            </a:solidFill>
          </a:ln>
        </p:spPr>
        <p:txBody>
          <a:bodyPr wrap="square" lIns="0" tIns="0" rIns="0" bIns="0" rtlCol="0"/>
          <a:lstStyle/>
          <a:p>
            <a:endParaRPr/>
          </a:p>
        </p:txBody>
      </p:sp>
      <p:sp>
        <p:nvSpPr>
          <p:cNvPr id="106" name="object 106"/>
          <p:cNvSpPr/>
          <p:nvPr/>
        </p:nvSpPr>
        <p:spPr>
          <a:xfrm>
            <a:off x="1059083" y="5172082"/>
            <a:ext cx="313690" cy="258445"/>
          </a:xfrm>
          <a:custGeom>
            <a:avLst/>
            <a:gdLst/>
            <a:ahLst/>
            <a:cxnLst/>
            <a:rect l="l" t="t" r="r" b="b"/>
            <a:pathLst>
              <a:path w="313690" h="258445">
                <a:moveTo>
                  <a:pt x="71996" y="0"/>
                </a:moveTo>
                <a:lnTo>
                  <a:pt x="31818" y="12247"/>
                </a:lnTo>
                <a:lnTo>
                  <a:pt x="5731" y="43809"/>
                </a:lnTo>
                <a:lnTo>
                  <a:pt x="0" y="186283"/>
                </a:lnTo>
                <a:lnTo>
                  <a:pt x="1456" y="200762"/>
                </a:lnTo>
                <a:lnTo>
                  <a:pt x="20999" y="237112"/>
                </a:lnTo>
                <a:lnTo>
                  <a:pt x="57266" y="256784"/>
                </a:lnTo>
                <a:lnTo>
                  <a:pt x="241642" y="258292"/>
                </a:lnTo>
                <a:lnTo>
                  <a:pt x="256121" y="256835"/>
                </a:lnTo>
                <a:lnTo>
                  <a:pt x="292465" y="237286"/>
                </a:lnTo>
                <a:lnTo>
                  <a:pt x="312131" y="201013"/>
                </a:lnTo>
                <a:lnTo>
                  <a:pt x="313639" y="72009"/>
                </a:lnTo>
                <a:lnTo>
                  <a:pt x="312182" y="57529"/>
                </a:lnTo>
                <a:lnTo>
                  <a:pt x="292639" y="21180"/>
                </a:lnTo>
                <a:lnTo>
                  <a:pt x="256372" y="1508"/>
                </a:lnTo>
                <a:lnTo>
                  <a:pt x="71996" y="0"/>
                </a:lnTo>
                <a:close/>
              </a:path>
            </a:pathLst>
          </a:custGeom>
          <a:ln w="9525">
            <a:solidFill>
              <a:srgbClr val="FFFFFF"/>
            </a:solidFill>
          </a:ln>
        </p:spPr>
        <p:txBody>
          <a:bodyPr wrap="square" lIns="0" tIns="0" rIns="0" bIns="0" rtlCol="0"/>
          <a:lstStyle/>
          <a:p>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67</a:t>
            </a:r>
            <a:endParaRPr sz="2400">
              <a:latin typeface="Segoe UI"/>
              <a:cs typeface="Segoe UI"/>
            </a:endParaRPr>
          </a:p>
        </p:txBody>
      </p:sp>
      <p:sp>
        <p:nvSpPr>
          <p:cNvPr id="3" name="object 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4" name="object 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5" name="object 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6" name="object 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7" name="object 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8" name="object 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9" name="object 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10" name="object 1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11" name="object 1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12" name="object 1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13" name="object 1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14" name="object 1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15" name="object 1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16" name="object 1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17" name="object 17"/>
          <p:cNvSpPr/>
          <p:nvPr/>
        </p:nvSpPr>
        <p:spPr>
          <a:xfrm>
            <a:off x="2186701" y="1733292"/>
            <a:ext cx="965835" cy="1943100"/>
          </a:xfrm>
          <a:custGeom>
            <a:avLst/>
            <a:gdLst/>
            <a:ahLst/>
            <a:cxnLst/>
            <a:rect l="l" t="t" r="r" b="b"/>
            <a:pathLst>
              <a:path w="965835" h="1943100">
                <a:moveTo>
                  <a:pt x="23025" y="1942479"/>
                </a:moveTo>
                <a:lnTo>
                  <a:pt x="15347" y="1618776"/>
                </a:lnTo>
                <a:lnTo>
                  <a:pt x="67235" y="1615453"/>
                </a:lnTo>
                <a:lnTo>
                  <a:pt x="117909" y="1608106"/>
                </a:lnTo>
                <a:lnTo>
                  <a:pt x="167212" y="1596896"/>
                </a:lnTo>
                <a:lnTo>
                  <a:pt x="214987" y="1581984"/>
                </a:lnTo>
                <a:lnTo>
                  <a:pt x="261079" y="1563532"/>
                </a:lnTo>
                <a:lnTo>
                  <a:pt x="305330" y="1541700"/>
                </a:lnTo>
                <a:lnTo>
                  <a:pt x="347585" y="1516649"/>
                </a:lnTo>
                <a:lnTo>
                  <a:pt x="387687" y="1488541"/>
                </a:lnTo>
                <a:lnTo>
                  <a:pt x="425479" y="1457536"/>
                </a:lnTo>
                <a:lnTo>
                  <a:pt x="460806" y="1423796"/>
                </a:lnTo>
                <a:lnTo>
                  <a:pt x="493510" y="1387481"/>
                </a:lnTo>
                <a:lnTo>
                  <a:pt x="523436" y="1348753"/>
                </a:lnTo>
                <a:lnTo>
                  <a:pt x="550427" y="1307772"/>
                </a:lnTo>
                <a:lnTo>
                  <a:pt x="574327" y="1264700"/>
                </a:lnTo>
                <a:lnTo>
                  <a:pt x="594979" y="1219698"/>
                </a:lnTo>
                <a:lnTo>
                  <a:pt x="612226" y="1172927"/>
                </a:lnTo>
                <a:lnTo>
                  <a:pt x="625914" y="1124547"/>
                </a:lnTo>
                <a:lnTo>
                  <a:pt x="635884" y="1074720"/>
                </a:lnTo>
                <a:lnTo>
                  <a:pt x="641980" y="1023608"/>
                </a:lnTo>
                <a:lnTo>
                  <a:pt x="644047" y="971370"/>
                </a:lnTo>
                <a:lnTo>
                  <a:pt x="641912" y="918258"/>
                </a:lnTo>
                <a:lnTo>
                  <a:pt x="635618" y="866329"/>
                </a:lnTo>
                <a:lnTo>
                  <a:pt x="625330" y="815748"/>
                </a:lnTo>
                <a:lnTo>
                  <a:pt x="611214" y="766684"/>
                </a:lnTo>
                <a:lnTo>
                  <a:pt x="593436" y="719301"/>
                </a:lnTo>
                <a:lnTo>
                  <a:pt x="572161" y="673768"/>
                </a:lnTo>
                <a:lnTo>
                  <a:pt x="547556" y="630250"/>
                </a:lnTo>
                <a:lnTo>
                  <a:pt x="519785" y="588915"/>
                </a:lnTo>
                <a:lnTo>
                  <a:pt x="489016" y="549929"/>
                </a:lnTo>
                <a:lnTo>
                  <a:pt x="455413" y="513458"/>
                </a:lnTo>
                <a:lnTo>
                  <a:pt x="419142" y="479670"/>
                </a:lnTo>
                <a:lnTo>
                  <a:pt x="380369" y="448731"/>
                </a:lnTo>
                <a:lnTo>
                  <a:pt x="339259" y="420807"/>
                </a:lnTo>
                <a:lnTo>
                  <a:pt x="295979" y="396066"/>
                </a:lnTo>
                <a:lnTo>
                  <a:pt x="250695" y="374674"/>
                </a:lnTo>
                <a:lnTo>
                  <a:pt x="203571" y="356798"/>
                </a:lnTo>
                <a:lnTo>
                  <a:pt x="154774" y="342604"/>
                </a:lnTo>
                <a:lnTo>
                  <a:pt x="104469" y="332259"/>
                </a:lnTo>
                <a:lnTo>
                  <a:pt x="52822" y="325930"/>
                </a:lnTo>
                <a:lnTo>
                  <a:pt x="0" y="323783"/>
                </a:lnTo>
                <a:lnTo>
                  <a:pt x="0" y="0"/>
                </a:lnTo>
                <a:lnTo>
                  <a:pt x="77927" y="3116"/>
                </a:lnTo>
                <a:lnTo>
                  <a:pt x="154176" y="12310"/>
                </a:lnTo>
                <a:lnTo>
                  <a:pt x="228507" y="27346"/>
                </a:lnTo>
                <a:lnTo>
                  <a:pt x="300679" y="47989"/>
                </a:lnTo>
                <a:lnTo>
                  <a:pt x="370453" y="74002"/>
                </a:lnTo>
                <a:lnTo>
                  <a:pt x="437587" y="105149"/>
                </a:lnTo>
                <a:lnTo>
                  <a:pt x="501842" y="141196"/>
                </a:lnTo>
                <a:lnTo>
                  <a:pt x="562978" y="181904"/>
                </a:lnTo>
                <a:lnTo>
                  <a:pt x="620753" y="227040"/>
                </a:lnTo>
                <a:lnTo>
                  <a:pt x="674928" y="276366"/>
                </a:lnTo>
                <a:lnTo>
                  <a:pt x="725263" y="329647"/>
                </a:lnTo>
                <a:lnTo>
                  <a:pt x="771516" y="386648"/>
                </a:lnTo>
                <a:lnTo>
                  <a:pt x="813449" y="447131"/>
                </a:lnTo>
                <a:lnTo>
                  <a:pt x="850820" y="510862"/>
                </a:lnTo>
                <a:lnTo>
                  <a:pt x="883389" y="577604"/>
                </a:lnTo>
                <a:lnTo>
                  <a:pt x="910917" y="647121"/>
                </a:lnTo>
                <a:lnTo>
                  <a:pt x="933190" y="719301"/>
                </a:lnTo>
                <a:lnTo>
                  <a:pt x="949885" y="793539"/>
                </a:lnTo>
                <a:lnTo>
                  <a:pt x="960845" y="869967"/>
                </a:lnTo>
                <a:lnTo>
                  <a:pt x="965802" y="948227"/>
                </a:lnTo>
                <a:lnTo>
                  <a:pt x="964488" y="1027949"/>
                </a:lnTo>
                <a:lnTo>
                  <a:pt x="956894" y="1106048"/>
                </a:lnTo>
                <a:lnTo>
                  <a:pt x="943264" y="1182267"/>
                </a:lnTo>
                <a:lnTo>
                  <a:pt x="923840" y="1256350"/>
                </a:lnTo>
                <a:lnTo>
                  <a:pt x="898864" y="1328043"/>
                </a:lnTo>
                <a:lnTo>
                  <a:pt x="868579" y="1397088"/>
                </a:lnTo>
                <a:lnTo>
                  <a:pt x="833227" y="1463231"/>
                </a:lnTo>
                <a:lnTo>
                  <a:pt x="793053" y="1526214"/>
                </a:lnTo>
                <a:lnTo>
                  <a:pt x="748297" y="1585783"/>
                </a:lnTo>
                <a:lnTo>
                  <a:pt x="699202" y="1641681"/>
                </a:lnTo>
                <a:lnTo>
                  <a:pt x="646012" y="1693653"/>
                </a:lnTo>
                <a:lnTo>
                  <a:pt x="588969" y="1741442"/>
                </a:lnTo>
                <a:lnTo>
                  <a:pt x="528315" y="1784793"/>
                </a:lnTo>
                <a:lnTo>
                  <a:pt x="464293" y="1823449"/>
                </a:lnTo>
                <a:lnTo>
                  <a:pt x="397146" y="1857156"/>
                </a:lnTo>
                <a:lnTo>
                  <a:pt x="327117" y="1885656"/>
                </a:lnTo>
                <a:lnTo>
                  <a:pt x="254447" y="1908694"/>
                </a:lnTo>
                <a:lnTo>
                  <a:pt x="179381" y="1926015"/>
                </a:lnTo>
                <a:lnTo>
                  <a:pt x="102159" y="1937362"/>
                </a:lnTo>
                <a:lnTo>
                  <a:pt x="23025" y="1942479"/>
                </a:lnTo>
                <a:close/>
              </a:path>
            </a:pathLst>
          </a:custGeom>
          <a:solidFill>
            <a:srgbClr val="C6D9F1"/>
          </a:solidFill>
        </p:spPr>
        <p:txBody>
          <a:bodyPr wrap="square" lIns="0" tIns="0" rIns="0" bIns="0" rtlCol="0"/>
          <a:lstStyle/>
          <a:p>
            <a:endParaRPr/>
          </a:p>
        </p:txBody>
      </p:sp>
      <p:sp>
        <p:nvSpPr>
          <p:cNvPr id="18" name="object 18"/>
          <p:cNvSpPr/>
          <p:nvPr/>
        </p:nvSpPr>
        <p:spPr>
          <a:xfrm>
            <a:off x="1220714" y="2210556"/>
            <a:ext cx="989330" cy="1465580"/>
          </a:xfrm>
          <a:custGeom>
            <a:avLst/>
            <a:gdLst/>
            <a:ahLst/>
            <a:cxnLst/>
            <a:rect l="l" t="t" r="r" b="b"/>
            <a:pathLst>
              <a:path w="989330" h="1465579">
                <a:moveTo>
                  <a:pt x="961939" y="1465480"/>
                </a:moveTo>
                <a:lnTo>
                  <a:pt x="907957" y="1463734"/>
                </a:lnTo>
                <a:lnTo>
                  <a:pt x="854302" y="1458975"/>
                </a:lnTo>
                <a:lnTo>
                  <a:pt x="801096" y="1451235"/>
                </a:lnTo>
                <a:lnTo>
                  <a:pt x="748460" y="1440545"/>
                </a:lnTo>
                <a:lnTo>
                  <a:pt x="696515" y="1426936"/>
                </a:lnTo>
                <a:lnTo>
                  <a:pt x="645383" y="1410441"/>
                </a:lnTo>
                <a:lnTo>
                  <a:pt x="595185" y="1391091"/>
                </a:lnTo>
                <a:lnTo>
                  <a:pt x="546043" y="1368918"/>
                </a:lnTo>
                <a:lnTo>
                  <a:pt x="498079" y="1343953"/>
                </a:lnTo>
                <a:lnTo>
                  <a:pt x="407988" y="1287137"/>
                </a:lnTo>
                <a:lnTo>
                  <a:pt x="346094" y="1239341"/>
                </a:lnTo>
                <a:lnTo>
                  <a:pt x="288979" y="1187387"/>
                </a:lnTo>
                <a:lnTo>
                  <a:pt x="236732" y="1131620"/>
                </a:lnTo>
                <a:lnTo>
                  <a:pt x="189440" y="1072381"/>
                </a:lnTo>
                <a:lnTo>
                  <a:pt x="147190" y="1010012"/>
                </a:lnTo>
                <a:lnTo>
                  <a:pt x="110071" y="944856"/>
                </a:lnTo>
                <a:lnTo>
                  <a:pt x="78170" y="877256"/>
                </a:lnTo>
                <a:lnTo>
                  <a:pt x="51575" y="807553"/>
                </a:lnTo>
                <a:lnTo>
                  <a:pt x="30372" y="736090"/>
                </a:lnTo>
                <a:lnTo>
                  <a:pt x="14651" y="663210"/>
                </a:lnTo>
                <a:lnTo>
                  <a:pt x="4497" y="589254"/>
                </a:lnTo>
                <a:lnTo>
                  <a:pt x="0" y="514567"/>
                </a:lnTo>
                <a:lnTo>
                  <a:pt x="1245" y="439488"/>
                </a:lnTo>
                <a:lnTo>
                  <a:pt x="8322" y="364363"/>
                </a:lnTo>
                <a:lnTo>
                  <a:pt x="21318" y="289531"/>
                </a:lnTo>
                <a:lnTo>
                  <a:pt x="40320" y="215337"/>
                </a:lnTo>
                <a:lnTo>
                  <a:pt x="65415" y="142122"/>
                </a:lnTo>
                <a:lnTo>
                  <a:pt x="96693" y="70229"/>
                </a:lnTo>
                <a:lnTo>
                  <a:pt x="134239" y="0"/>
                </a:lnTo>
                <a:lnTo>
                  <a:pt x="411489" y="164707"/>
                </a:lnTo>
                <a:lnTo>
                  <a:pt x="402525" y="180461"/>
                </a:lnTo>
                <a:lnTo>
                  <a:pt x="394018" y="196433"/>
                </a:lnTo>
                <a:lnTo>
                  <a:pt x="371270" y="245551"/>
                </a:lnTo>
                <a:lnTo>
                  <a:pt x="352733" y="296263"/>
                </a:lnTo>
                <a:lnTo>
                  <a:pt x="338479" y="348293"/>
                </a:lnTo>
                <a:lnTo>
                  <a:pt x="328579" y="401366"/>
                </a:lnTo>
                <a:lnTo>
                  <a:pt x="323102" y="455208"/>
                </a:lnTo>
                <a:lnTo>
                  <a:pt x="321944" y="491395"/>
                </a:lnTo>
                <a:lnTo>
                  <a:pt x="322121" y="509545"/>
                </a:lnTo>
                <a:lnTo>
                  <a:pt x="325514" y="562591"/>
                </a:lnTo>
                <a:lnTo>
                  <a:pt x="333038" y="614354"/>
                </a:lnTo>
                <a:lnTo>
                  <a:pt x="344522" y="664674"/>
                </a:lnTo>
                <a:lnTo>
                  <a:pt x="359798" y="713386"/>
                </a:lnTo>
                <a:lnTo>
                  <a:pt x="378694" y="760329"/>
                </a:lnTo>
                <a:lnTo>
                  <a:pt x="401043" y="805339"/>
                </a:lnTo>
                <a:lnTo>
                  <a:pt x="426673" y="848254"/>
                </a:lnTo>
                <a:lnTo>
                  <a:pt x="455416" y="888912"/>
                </a:lnTo>
                <a:lnTo>
                  <a:pt x="487101" y="927150"/>
                </a:lnTo>
                <a:lnTo>
                  <a:pt x="521560" y="962804"/>
                </a:lnTo>
                <a:lnTo>
                  <a:pt x="558622" y="995713"/>
                </a:lnTo>
                <a:lnTo>
                  <a:pt x="598117" y="1025714"/>
                </a:lnTo>
                <a:lnTo>
                  <a:pt x="639877" y="1052644"/>
                </a:lnTo>
                <a:lnTo>
                  <a:pt x="683731" y="1076341"/>
                </a:lnTo>
                <a:lnTo>
                  <a:pt x="729510" y="1096641"/>
                </a:lnTo>
                <a:lnTo>
                  <a:pt x="777044" y="1113383"/>
                </a:lnTo>
                <a:lnTo>
                  <a:pt x="826163" y="1126403"/>
                </a:lnTo>
                <a:lnTo>
                  <a:pt x="876698" y="1135540"/>
                </a:lnTo>
                <a:lnTo>
                  <a:pt x="928479" y="1140629"/>
                </a:lnTo>
                <a:lnTo>
                  <a:pt x="981337" y="1141509"/>
                </a:lnTo>
                <a:lnTo>
                  <a:pt x="989015" y="1465213"/>
                </a:lnTo>
                <a:lnTo>
                  <a:pt x="961939" y="1465480"/>
                </a:lnTo>
                <a:close/>
              </a:path>
            </a:pathLst>
          </a:custGeom>
          <a:solidFill>
            <a:srgbClr val="D99694"/>
          </a:solidFill>
        </p:spPr>
        <p:txBody>
          <a:bodyPr wrap="square" lIns="0" tIns="0" rIns="0" bIns="0" rtlCol="0"/>
          <a:lstStyle/>
          <a:p>
            <a:endParaRPr/>
          </a:p>
        </p:txBody>
      </p:sp>
      <p:sp>
        <p:nvSpPr>
          <p:cNvPr id="19" name="object 19"/>
          <p:cNvSpPr/>
          <p:nvPr/>
        </p:nvSpPr>
        <p:spPr>
          <a:xfrm>
            <a:off x="1354955" y="1904266"/>
            <a:ext cx="467359" cy="471170"/>
          </a:xfrm>
          <a:custGeom>
            <a:avLst/>
            <a:gdLst/>
            <a:ahLst/>
            <a:cxnLst/>
            <a:rect l="l" t="t" r="r" b="b"/>
            <a:pathLst>
              <a:path w="467360" h="471169">
                <a:moveTo>
                  <a:pt x="277250" y="470991"/>
                </a:moveTo>
                <a:lnTo>
                  <a:pt x="0" y="306293"/>
                </a:lnTo>
                <a:lnTo>
                  <a:pt x="10914" y="288170"/>
                </a:lnTo>
                <a:lnTo>
                  <a:pt x="22208" y="270309"/>
                </a:lnTo>
                <a:lnTo>
                  <a:pt x="45908" y="235399"/>
                </a:lnTo>
                <a:lnTo>
                  <a:pt x="71060" y="201605"/>
                </a:lnTo>
                <a:lnTo>
                  <a:pt x="97624" y="168972"/>
                </a:lnTo>
                <a:lnTo>
                  <a:pt x="125558" y="137544"/>
                </a:lnTo>
                <a:lnTo>
                  <a:pt x="154821" y="107364"/>
                </a:lnTo>
                <a:lnTo>
                  <a:pt x="185374" y="78475"/>
                </a:lnTo>
                <a:lnTo>
                  <a:pt x="217175" y="50923"/>
                </a:lnTo>
                <a:lnTo>
                  <a:pt x="250183" y="24750"/>
                </a:lnTo>
                <a:lnTo>
                  <a:pt x="284359" y="0"/>
                </a:lnTo>
                <a:lnTo>
                  <a:pt x="466819" y="266795"/>
                </a:lnTo>
                <a:lnTo>
                  <a:pt x="455333" y="274926"/>
                </a:lnTo>
                <a:lnTo>
                  <a:pt x="444037" y="283297"/>
                </a:lnTo>
                <a:lnTo>
                  <a:pt x="411330" y="309819"/>
                </a:lnTo>
                <a:lnTo>
                  <a:pt x="380464" y="338377"/>
                </a:lnTo>
                <a:lnTo>
                  <a:pt x="351531" y="368872"/>
                </a:lnTo>
                <a:lnTo>
                  <a:pt x="324623" y="401205"/>
                </a:lnTo>
                <a:lnTo>
                  <a:pt x="299832" y="435277"/>
                </a:lnTo>
                <a:lnTo>
                  <a:pt x="284526" y="458910"/>
                </a:lnTo>
                <a:lnTo>
                  <a:pt x="277250" y="470991"/>
                </a:lnTo>
                <a:close/>
              </a:path>
            </a:pathLst>
          </a:custGeom>
          <a:solidFill>
            <a:srgbClr val="C3D69B"/>
          </a:solidFill>
        </p:spPr>
        <p:txBody>
          <a:bodyPr wrap="square" lIns="0" tIns="0" rIns="0" bIns="0" rtlCol="0"/>
          <a:lstStyle/>
          <a:p>
            <a:endParaRPr/>
          </a:p>
        </p:txBody>
      </p:sp>
      <p:sp>
        <p:nvSpPr>
          <p:cNvPr id="20" name="object 20"/>
          <p:cNvSpPr/>
          <p:nvPr/>
        </p:nvSpPr>
        <p:spPr>
          <a:xfrm>
            <a:off x="1639320" y="1733459"/>
            <a:ext cx="535305" cy="438150"/>
          </a:xfrm>
          <a:custGeom>
            <a:avLst/>
            <a:gdLst/>
            <a:ahLst/>
            <a:cxnLst/>
            <a:rect l="l" t="t" r="r" b="b"/>
            <a:pathLst>
              <a:path w="535305" h="438150">
                <a:moveTo>
                  <a:pt x="182460" y="437608"/>
                </a:moveTo>
                <a:lnTo>
                  <a:pt x="0" y="170802"/>
                </a:lnTo>
                <a:lnTo>
                  <a:pt x="23598" y="154993"/>
                </a:lnTo>
                <a:lnTo>
                  <a:pt x="47601" y="139916"/>
                </a:lnTo>
                <a:lnTo>
                  <a:pt x="96749" y="111979"/>
                </a:lnTo>
                <a:lnTo>
                  <a:pt x="147306" y="87037"/>
                </a:lnTo>
                <a:lnTo>
                  <a:pt x="199137" y="65133"/>
                </a:lnTo>
                <a:lnTo>
                  <a:pt x="252103" y="46312"/>
                </a:lnTo>
                <a:lnTo>
                  <a:pt x="306068" y="30618"/>
                </a:lnTo>
                <a:lnTo>
                  <a:pt x="360893" y="18095"/>
                </a:lnTo>
                <a:lnTo>
                  <a:pt x="416443" y="8789"/>
                </a:lnTo>
                <a:lnTo>
                  <a:pt x="472580" y="2742"/>
                </a:lnTo>
                <a:lnTo>
                  <a:pt x="529167" y="0"/>
                </a:lnTo>
                <a:lnTo>
                  <a:pt x="535238" y="323733"/>
                </a:lnTo>
                <a:lnTo>
                  <a:pt x="516345" y="324371"/>
                </a:lnTo>
                <a:lnTo>
                  <a:pt x="497514" y="325563"/>
                </a:lnTo>
                <a:lnTo>
                  <a:pt x="441519" y="332429"/>
                </a:lnTo>
                <a:lnTo>
                  <a:pt x="386506" y="344150"/>
                </a:lnTo>
                <a:lnTo>
                  <a:pt x="332784" y="360627"/>
                </a:lnTo>
                <a:lnTo>
                  <a:pt x="280664" y="381762"/>
                </a:lnTo>
                <a:lnTo>
                  <a:pt x="230452" y="407455"/>
                </a:lnTo>
                <a:lnTo>
                  <a:pt x="198192" y="427067"/>
                </a:lnTo>
                <a:lnTo>
                  <a:pt x="182460" y="437608"/>
                </a:lnTo>
                <a:close/>
              </a:path>
            </a:pathLst>
          </a:custGeom>
          <a:solidFill>
            <a:srgbClr val="B3A2C7"/>
          </a:solidFill>
        </p:spPr>
        <p:txBody>
          <a:bodyPr wrap="square" lIns="0" tIns="0" rIns="0" bIns="0" rtlCol="0"/>
          <a:lstStyle/>
          <a:p>
            <a:endParaRPr/>
          </a:p>
        </p:txBody>
      </p:sp>
      <p:sp>
        <p:nvSpPr>
          <p:cNvPr id="21" name="object 21"/>
          <p:cNvSpPr/>
          <p:nvPr/>
        </p:nvSpPr>
        <p:spPr>
          <a:xfrm>
            <a:off x="2177593" y="1733290"/>
            <a:ext cx="0" cy="324485"/>
          </a:xfrm>
          <a:custGeom>
            <a:avLst/>
            <a:gdLst/>
            <a:ahLst/>
            <a:cxnLst/>
            <a:rect l="l" t="t" r="r" b="b"/>
            <a:pathLst>
              <a:path h="324485">
                <a:moveTo>
                  <a:pt x="0" y="0"/>
                </a:moveTo>
                <a:lnTo>
                  <a:pt x="0" y="323903"/>
                </a:lnTo>
              </a:path>
            </a:pathLst>
          </a:custGeom>
          <a:ln w="19483">
            <a:solidFill>
              <a:srgbClr val="FAC090"/>
            </a:solidFill>
          </a:ln>
        </p:spPr>
        <p:txBody>
          <a:bodyPr wrap="square" lIns="0" tIns="0" rIns="0" bIns="0" rtlCol="0"/>
          <a:lstStyle/>
          <a:p>
            <a:endParaRPr/>
          </a:p>
        </p:txBody>
      </p:sp>
      <p:sp>
        <p:nvSpPr>
          <p:cNvPr id="22" name="object 22"/>
          <p:cNvSpPr/>
          <p:nvPr/>
        </p:nvSpPr>
        <p:spPr>
          <a:xfrm>
            <a:off x="1687695" y="1409495"/>
            <a:ext cx="1787525" cy="2590800"/>
          </a:xfrm>
          <a:custGeom>
            <a:avLst/>
            <a:gdLst/>
            <a:ahLst/>
            <a:cxnLst/>
            <a:rect l="l" t="t" r="r" b="b"/>
            <a:pathLst>
              <a:path w="1787525" h="2590800">
                <a:moveTo>
                  <a:pt x="1349996" y="2265610"/>
                </a:moveTo>
                <a:lnTo>
                  <a:pt x="495267" y="2265610"/>
                </a:lnTo>
                <a:lnTo>
                  <a:pt x="574731" y="2262393"/>
                </a:lnTo>
                <a:lnTo>
                  <a:pt x="652425" y="2252908"/>
                </a:lnTo>
                <a:lnTo>
                  <a:pt x="728101" y="2237406"/>
                </a:lnTo>
                <a:lnTo>
                  <a:pt x="801509" y="2216136"/>
                </a:lnTo>
                <a:lnTo>
                  <a:pt x="872399" y="2189347"/>
                </a:lnTo>
                <a:lnTo>
                  <a:pt x="940524" y="2157290"/>
                </a:lnTo>
                <a:lnTo>
                  <a:pt x="1005632" y="2120215"/>
                </a:lnTo>
                <a:lnTo>
                  <a:pt x="1067475" y="2078370"/>
                </a:lnTo>
                <a:lnTo>
                  <a:pt x="1125804" y="2032006"/>
                </a:lnTo>
                <a:lnTo>
                  <a:pt x="1180368" y="1981373"/>
                </a:lnTo>
                <a:lnTo>
                  <a:pt x="1230920" y="1926720"/>
                </a:lnTo>
                <a:lnTo>
                  <a:pt x="1277209" y="1868298"/>
                </a:lnTo>
                <a:lnTo>
                  <a:pt x="1318986" y="1806355"/>
                </a:lnTo>
                <a:lnTo>
                  <a:pt x="1356001" y="1741142"/>
                </a:lnTo>
                <a:lnTo>
                  <a:pt x="1388006" y="1672908"/>
                </a:lnTo>
                <a:lnTo>
                  <a:pt x="1414751" y="1601904"/>
                </a:lnTo>
                <a:lnTo>
                  <a:pt x="1435987" y="1528378"/>
                </a:lnTo>
                <a:lnTo>
                  <a:pt x="1451464" y="1452582"/>
                </a:lnTo>
                <a:lnTo>
                  <a:pt x="1460933" y="1374763"/>
                </a:lnTo>
                <a:lnTo>
                  <a:pt x="1464145" y="1295173"/>
                </a:lnTo>
                <a:lnTo>
                  <a:pt x="1460933" y="1215582"/>
                </a:lnTo>
                <a:lnTo>
                  <a:pt x="1451464" y="1137763"/>
                </a:lnTo>
                <a:lnTo>
                  <a:pt x="1435987" y="1061965"/>
                </a:lnTo>
                <a:lnTo>
                  <a:pt x="1414751" y="988439"/>
                </a:lnTo>
                <a:lnTo>
                  <a:pt x="1388006" y="917434"/>
                </a:lnTo>
                <a:lnTo>
                  <a:pt x="1356001" y="849200"/>
                </a:lnTo>
                <a:lnTo>
                  <a:pt x="1318986" y="783987"/>
                </a:lnTo>
                <a:lnTo>
                  <a:pt x="1277209" y="722044"/>
                </a:lnTo>
                <a:lnTo>
                  <a:pt x="1230920" y="663622"/>
                </a:lnTo>
                <a:lnTo>
                  <a:pt x="1180368" y="608970"/>
                </a:lnTo>
                <a:lnTo>
                  <a:pt x="1125804" y="558337"/>
                </a:lnTo>
                <a:lnTo>
                  <a:pt x="1067475" y="511974"/>
                </a:lnTo>
                <a:lnTo>
                  <a:pt x="1005632" y="470130"/>
                </a:lnTo>
                <a:lnTo>
                  <a:pt x="940524" y="433054"/>
                </a:lnTo>
                <a:lnTo>
                  <a:pt x="872399" y="400998"/>
                </a:lnTo>
                <a:lnTo>
                  <a:pt x="801509" y="374210"/>
                </a:lnTo>
                <a:lnTo>
                  <a:pt x="728101" y="352940"/>
                </a:lnTo>
                <a:lnTo>
                  <a:pt x="652425" y="337438"/>
                </a:lnTo>
                <a:lnTo>
                  <a:pt x="574731" y="327954"/>
                </a:lnTo>
                <a:lnTo>
                  <a:pt x="495267" y="324737"/>
                </a:lnTo>
                <a:lnTo>
                  <a:pt x="495267" y="0"/>
                </a:lnTo>
                <a:lnTo>
                  <a:pt x="546198" y="1006"/>
                </a:lnTo>
                <a:lnTo>
                  <a:pt x="596971" y="4019"/>
                </a:lnTo>
                <a:lnTo>
                  <a:pt x="647529" y="9027"/>
                </a:lnTo>
                <a:lnTo>
                  <a:pt x="697812" y="16017"/>
                </a:lnTo>
                <a:lnTo>
                  <a:pt x="747764" y="24979"/>
                </a:lnTo>
                <a:lnTo>
                  <a:pt x="797327" y="35902"/>
                </a:lnTo>
                <a:lnTo>
                  <a:pt x="846442" y="48773"/>
                </a:lnTo>
                <a:lnTo>
                  <a:pt x="895052" y="63581"/>
                </a:lnTo>
                <a:lnTo>
                  <a:pt x="943099" y="80316"/>
                </a:lnTo>
                <a:lnTo>
                  <a:pt x="990525" y="98965"/>
                </a:lnTo>
                <a:lnTo>
                  <a:pt x="1086740" y="143653"/>
                </a:lnTo>
                <a:lnTo>
                  <a:pt x="1177577" y="195161"/>
                </a:lnTo>
                <a:lnTo>
                  <a:pt x="1262857" y="253052"/>
                </a:lnTo>
                <a:lnTo>
                  <a:pt x="1342401" y="316891"/>
                </a:lnTo>
                <a:lnTo>
                  <a:pt x="1416029" y="386242"/>
                </a:lnTo>
                <a:lnTo>
                  <a:pt x="1483561" y="460670"/>
                </a:lnTo>
                <a:lnTo>
                  <a:pt x="1544817" y="539738"/>
                </a:lnTo>
                <a:lnTo>
                  <a:pt x="1599619" y="623012"/>
                </a:lnTo>
                <a:lnTo>
                  <a:pt x="1647787" y="710055"/>
                </a:lnTo>
                <a:lnTo>
                  <a:pt x="1689140" y="800432"/>
                </a:lnTo>
                <a:lnTo>
                  <a:pt x="1723500" y="893707"/>
                </a:lnTo>
                <a:lnTo>
                  <a:pt x="1750686" y="989445"/>
                </a:lnTo>
                <a:lnTo>
                  <a:pt x="1770520" y="1087209"/>
                </a:lnTo>
                <a:lnTo>
                  <a:pt x="1782822" y="1186565"/>
                </a:lnTo>
                <a:lnTo>
                  <a:pt x="1787411" y="1287076"/>
                </a:lnTo>
                <a:lnTo>
                  <a:pt x="1784109" y="1388307"/>
                </a:lnTo>
                <a:lnTo>
                  <a:pt x="1772736" y="1489822"/>
                </a:lnTo>
                <a:lnTo>
                  <a:pt x="1753112" y="1591186"/>
                </a:lnTo>
                <a:lnTo>
                  <a:pt x="1725058" y="1691963"/>
                </a:lnTo>
                <a:lnTo>
                  <a:pt x="1688394" y="1791717"/>
                </a:lnTo>
                <a:lnTo>
                  <a:pt x="1643819" y="1888179"/>
                </a:lnTo>
                <a:lnTo>
                  <a:pt x="1592443" y="1979249"/>
                </a:lnTo>
                <a:lnTo>
                  <a:pt x="1534701" y="2064749"/>
                </a:lnTo>
                <a:lnTo>
                  <a:pt x="1471026" y="2144498"/>
                </a:lnTo>
                <a:lnTo>
                  <a:pt x="1401853" y="2218315"/>
                </a:lnTo>
                <a:lnTo>
                  <a:pt x="1349996" y="2265610"/>
                </a:lnTo>
                <a:close/>
              </a:path>
              <a:path w="1787525" h="2590800">
                <a:moveTo>
                  <a:pt x="503339" y="2590656"/>
                </a:moveTo>
                <a:lnTo>
                  <a:pt x="402369" y="2587345"/>
                </a:lnTo>
                <a:lnTo>
                  <a:pt x="301116" y="2575943"/>
                </a:lnTo>
                <a:lnTo>
                  <a:pt x="200013" y="2556268"/>
                </a:lnTo>
                <a:lnTo>
                  <a:pt x="99496" y="2528141"/>
                </a:lnTo>
                <a:lnTo>
                  <a:pt x="0" y="2491382"/>
                </a:lnTo>
                <a:lnTo>
                  <a:pt x="124126" y="2191584"/>
                </a:lnTo>
                <a:lnTo>
                  <a:pt x="141837" y="2198737"/>
                </a:lnTo>
                <a:lnTo>
                  <a:pt x="159669" y="2205534"/>
                </a:lnTo>
                <a:lnTo>
                  <a:pt x="195677" y="2218051"/>
                </a:lnTo>
                <a:lnTo>
                  <a:pt x="250464" y="2234123"/>
                </a:lnTo>
                <a:lnTo>
                  <a:pt x="306053" y="2246925"/>
                </a:lnTo>
                <a:lnTo>
                  <a:pt x="362298" y="2256428"/>
                </a:lnTo>
                <a:lnTo>
                  <a:pt x="419053" y="2262603"/>
                </a:lnTo>
                <a:lnTo>
                  <a:pt x="457101" y="2264857"/>
                </a:lnTo>
                <a:lnTo>
                  <a:pt x="1349996" y="2265610"/>
                </a:lnTo>
                <a:lnTo>
                  <a:pt x="1327616" y="2286021"/>
                </a:lnTo>
                <a:lnTo>
                  <a:pt x="1248751" y="2347436"/>
                </a:lnTo>
                <a:lnTo>
                  <a:pt x="1165692" y="2402379"/>
                </a:lnTo>
                <a:lnTo>
                  <a:pt x="1078873" y="2450671"/>
                </a:lnTo>
                <a:lnTo>
                  <a:pt x="988729" y="2492131"/>
                </a:lnTo>
                <a:lnTo>
                  <a:pt x="895694" y="2526579"/>
                </a:lnTo>
                <a:lnTo>
                  <a:pt x="800203" y="2553836"/>
                </a:lnTo>
                <a:lnTo>
                  <a:pt x="702691" y="2573721"/>
                </a:lnTo>
                <a:lnTo>
                  <a:pt x="603591" y="2586055"/>
                </a:lnTo>
                <a:lnTo>
                  <a:pt x="503339" y="2590656"/>
                </a:lnTo>
                <a:close/>
              </a:path>
            </a:pathLst>
          </a:custGeom>
          <a:solidFill>
            <a:srgbClr val="4F81BD"/>
          </a:solidFill>
        </p:spPr>
        <p:txBody>
          <a:bodyPr wrap="square" lIns="0" tIns="0" rIns="0" bIns="0" rtlCol="0"/>
          <a:lstStyle/>
          <a:p>
            <a:endParaRPr/>
          </a:p>
        </p:txBody>
      </p:sp>
      <p:sp>
        <p:nvSpPr>
          <p:cNvPr id="23" name="object 23"/>
          <p:cNvSpPr/>
          <p:nvPr/>
        </p:nvSpPr>
        <p:spPr>
          <a:xfrm>
            <a:off x="890940" y="1405734"/>
            <a:ext cx="1635704" cy="2494123"/>
          </a:xfrm>
          <a:prstGeom prst="rect">
            <a:avLst/>
          </a:prstGeom>
          <a:blipFill>
            <a:blip r:embed="rId3" cstate="print"/>
            <a:stretch>
              <a:fillRect/>
            </a:stretch>
          </a:blipFill>
        </p:spPr>
        <p:txBody>
          <a:bodyPr wrap="square" lIns="0" tIns="0" rIns="0" bIns="0" rtlCol="0"/>
          <a:lstStyle/>
          <a:p>
            <a:endParaRPr/>
          </a:p>
        </p:txBody>
      </p:sp>
      <p:sp>
        <p:nvSpPr>
          <p:cNvPr id="24" name="object 24"/>
          <p:cNvSpPr txBox="1">
            <a:spLocks noGrp="1"/>
          </p:cNvSpPr>
          <p:nvPr>
            <p:ph type="title"/>
          </p:nvPr>
        </p:nvSpPr>
        <p:spPr>
          <a:prstGeom prst="rect">
            <a:avLst/>
          </a:prstGeom>
        </p:spPr>
        <p:txBody>
          <a:bodyPr vert="horz" wrap="square" lIns="0" tIns="170055" rIns="0" bIns="0" rtlCol="0">
            <a:spAutoFit/>
          </a:bodyPr>
          <a:lstStyle/>
          <a:p>
            <a:pPr marL="40005">
              <a:lnSpc>
                <a:spcPct val="100000"/>
              </a:lnSpc>
            </a:pPr>
            <a:r>
              <a:rPr spc="70" dirty="0"/>
              <a:t>ХА</a:t>
            </a:r>
            <a:r>
              <a:rPr spc="-55" dirty="0"/>
              <a:t>Р</a:t>
            </a:r>
            <a:r>
              <a:rPr spc="70" dirty="0"/>
              <a:t>АКТЕРИСТИК</a:t>
            </a:r>
            <a:r>
              <a:rPr dirty="0"/>
              <a:t>А</a:t>
            </a:r>
            <a:r>
              <a:rPr spc="70" dirty="0"/>
              <a:t> П</a:t>
            </a:r>
            <a:r>
              <a:rPr spc="120" dirty="0"/>
              <a:t>Е</a:t>
            </a:r>
            <a:r>
              <a:rPr spc="70" dirty="0"/>
              <a:t>ДА</a:t>
            </a:r>
            <a:r>
              <a:rPr spc="30" dirty="0"/>
              <a:t>Г</a:t>
            </a:r>
            <a:r>
              <a:rPr spc="70" dirty="0"/>
              <a:t>ОГИЧЕСКИ</a:t>
            </a:r>
            <a:r>
              <a:rPr dirty="0"/>
              <a:t>Х</a:t>
            </a:r>
            <a:r>
              <a:rPr spc="70" dirty="0"/>
              <a:t> К</a:t>
            </a:r>
            <a:r>
              <a:rPr spc="140" dirty="0"/>
              <a:t>А</a:t>
            </a:r>
            <a:r>
              <a:rPr spc="70" dirty="0"/>
              <a:t>Д</a:t>
            </a:r>
            <a:r>
              <a:rPr spc="60" dirty="0"/>
              <a:t>Р</a:t>
            </a:r>
            <a:r>
              <a:rPr spc="70" dirty="0"/>
              <a:t>О</a:t>
            </a:r>
            <a:r>
              <a:rPr dirty="0"/>
              <a:t>В</a:t>
            </a:r>
            <a:r>
              <a:rPr spc="70" dirty="0"/>
              <a:t> РЕГИОНА</a:t>
            </a:r>
          </a:p>
        </p:txBody>
      </p:sp>
      <p:sp>
        <p:nvSpPr>
          <p:cNvPr id="25" name="object 25"/>
          <p:cNvSpPr txBox="1"/>
          <p:nvPr/>
        </p:nvSpPr>
        <p:spPr>
          <a:xfrm>
            <a:off x="1729294" y="1067483"/>
            <a:ext cx="2176145" cy="215900"/>
          </a:xfrm>
          <a:prstGeom prst="rect">
            <a:avLst/>
          </a:prstGeom>
        </p:spPr>
        <p:txBody>
          <a:bodyPr vert="horz" wrap="square" lIns="0" tIns="0" rIns="0" bIns="0" rtlCol="0">
            <a:spAutoFit/>
          </a:bodyPr>
          <a:lstStyle/>
          <a:p>
            <a:pPr marL="12700">
              <a:lnSpc>
                <a:spcPct val="100000"/>
              </a:lnSpc>
            </a:pPr>
            <a:r>
              <a:rPr sz="1500" b="1" dirty="0">
                <a:solidFill>
                  <a:srgbClr val="575756"/>
                </a:solidFill>
                <a:latin typeface="Segoe UI"/>
                <a:cs typeface="Segoe UI"/>
              </a:rPr>
              <a:t>Кадровый п</a:t>
            </a:r>
            <a:r>
              <a:rPr sz="1500" b="1" spc="-25" dirty="0">
                <a:solidFill>
                  <a:srgbClr val="575756"/>
                </a:solidFill>
                <a:latin typeface="Segoe UI"/>
                <a:cs typeface="Segoe UI"/>
              </a:rPr>
              <a:t>от</a:t>
            </a:r>
            <a:r>
              <a:rPr sz="1500" b="1" dirty="0">
                <a:solidFill>
                  <a:srgbClr val="575756"/>
                </a:solidFill>
                <a:latin typeface="Segoe UI"/>
                <a:cs typeface="Segoe UI"/>
              </a:rPr>
              <a:t>енциал *</a:t>
            </a:r>
            <a:endParaRPr sz="1500">
              <a:latin typeface="Segoe UI"/>
              <a:cs typeface="Segoe UI"/>
            </a:endParaRPr>
          </a:p>
        </p:txBody>
      </p:sp>
      <p:sp>
        <p:nvSpPr>
          <p:cNvPr id="26" name="object 26"/>
          <p:cNvSpPr txBox="1"/>
          <p:nvPr/>
        </p:nvSpPr>
        <p:spPr>
          <a:xfrm>
            <a:off x="1666849" y="4157938"/>
            <a:ext cx="2466975" cy="146050"/>
          </a:xfrm>
          <a:prstGeom prst="rect">
            <a:avLst/>
          </a:prstGeom>
        </p:spPr>
        <p:txBody>
          <a:bodyPr vert="horz" wrap="square" lIns="0" tIns="0" rIns="0" bIns="0" rtlCol="0">
            <a:spAutoFit/>
          </a:bodyPr>
          <a:lstStyle/>
          <a:p>
            <a:pPr marL="12700">
              <a:lnSpc>
                <a:spcPct val="100000"/>
              </a:lnSpc>
            </a:pPr>
            <a:r>
              <a:rPr sz="950" spc="-10" dirty="0">
                <a:solidFill>
                  <a:srgbClr val="575756"/>
                </a:solidFill>
                <a:latin typeface="Segoe UI"/>
                <a:cs typeface="Segoe UI"/>
              </a:rPr>
              <a:t>Педагогически</a:t>
            </a:r>
            <a:r>
              <a:rPr sz="950" dirty="0">
                <a:solidFill>
                  <a:srgbClr val="575756"/>
                </a:solidFill>
                <a:latin typeface="Segoe UI"/>
                <a:cs typeface="Segoe UI"/>
              </a:rPr>
              <a:t>е</a:t>
            </a:r>
            <a:r>
              <a:rPr sz="950" spc="-20" dirty="0">
                <a:solidFill>
                  <a:srgbClr val="575756"/>
                </a:solidFill>
                <a:latin typeface="Segoe UI"/>
                <a:cs typeface="Segoe UI"/>
              </a:rPr>
              <a:t> </a:t>
            </a:r>
            <a:r>
              <a:rPr sz="950" spc="-10" dirty="0">
                <a:solidFill>
                  <a:srgbClr val="575756"/>
                </a:solidFill>
                <a:latin typeface="Segoe UI"/>
                <a:cs typeface="Segoe UI"/>
              </a:rPr>
              <a:t>работник</a:t>
            </a:r>
            <a:r>
              <a:rPr sz="950" dirty="0">
                <a:solidFill>
                  <a:srgbClr val="575756"/>
                </a:solidFill>
                <a:latin typeface="Segoe UI"/>
                <a:cs typeface="Segoe UI"/>
              </a:rPr>
              <a:t>и</a:t>
            </a:r>
            <a:r>
              <a:rPr sz="950" spc="-20" dirty="0">
                <a:solidFill>
                  <a:srgbClr val="575756"/>
                </a:solidFill>
                <a:latin typeface="Segoe UI"/>
                <a:cs typeface="Segoe UI"/>
              </a:rPr>
              <a:t> </a:t>
            </a:r>
            <a:r>
              <a:rPr sz="950" spc="-10" dirty="0">
                <a:solidFill>
                  <a:srgbClr val="575756"/>
                </a:solidFill>
                <a:latin typeface="Segoe UI"/>
                <a:cs typeface="Segoe UI"/>
              </a:rPr>
              <a:t>детски</a:t>
            </a:r>
            <a:r>
              <a:rPr sz="950" dirty="0">
                <a:solidFill>
                  <a:srgbClr val="575756"/>
                </a:solidFill>
                <a:latin typeface="Segoe UI"/>
                <a:cs typeface="Segoe UI"/>
              </a:rPr>
              <a:t>х</a:t>
            </a:r>
            <a:r>
              <a:rPr sz="950" spc="-20" dirty="0">
                <a:solidFill>
                  <a:srgbClr val="575756"/>
                </a:solidFill>
                <a:latin typeface="Segoe UI"/>
                <a:cs typeface="Segoe UI"/>
              </a:rPr>
              <a:t> </a:t>
            </a:r>
            <a:r>
              <a:rPr sz="950" spc="-10" dirty="0">
                <a:solidFill>
                  <a:srgbClr val="575756"/>
                </a:solidFill>
                <a:latin typeface="Segoe UI"/>
                <a:cs typeface="Segoe UI"/>
              </a:rPr>
              <a:t>домо</a:t>
            </a:r>
            <a:r>
              <a:rPr sz="950" dirty="0">
                <a:solidFill>
                  <a:srgbClr val="575756"/>
                </a:solidFill>
                <a:latin typeface="Segoe UI"/>
                <a:cs typeface="Segoe UI"/>
              </a:rPr>
              <a:t>в</a:t>
            </a:r>
            <a:r>
              <a:rPr sz="950" spc="-20" dirty="0">
                <a:solidFill>
                  <a:srgbClr val="575756"/>
                </a:solidFill>
                <a:latin typeface="Segoe UI"/>
                <a:cs typeface="Segoe UI"/>
              </a:rPr>
              <a:t> </a:t>
            </a:r>
            <a:r>
              <a:rPr sz="950" spc="-10" dirty="0">
                <a:solidFill>
                  <a:srgbClr val="575756"/>
                </a:solidFill>
                <a:latin typeface="Segoe UI"/>
                <a:cs typeface="Segoe UI"/>
              </a:rPr>
              <a:t>**</a:t>
            </a:r>
            <a:endParaRPr sz="950">
              <a:latin typeface="Segoe UI"/>
              <a:cs typeface="Segoe UI"/>
            </a:endParaRPr>
          </a:p>
        </p:txBody>
      </p:sp>
      <p:sp>
        <p:nvSpPr>
          <p:cNvPr id="27" name="object 27"/>
          <p:cNvSpPr/>
          <p:nvPr/>
        </p:nvSpPr>
        <p:spPr>
          <a:xfrm>
            <a:off x="1183882" y="4497223"/>
            <a:ext cx="373380" cy="373380"/>
          </a:xfrm>
          <a:custGeom>
            <a:avLst/>
            <a:gdLst/>
            <a:ahLst/>
            <a:cxnLst/>
            <a:rect l="l" t="t" r="r" b="b"/>
            <a:pathLst>
              <a:path w="373380" h="373379">
                <a:moveTo>
                  <a:pt x="186486" y="0"/>
                </a:moveTo>
                <a:lnTo>
                  <a:pt x="141670" y="5419"/>
                </a:lnTo>
                <a:lnTo>
                  <a:pt x="100783" y="20814"/>
                </a:lnTo>
                <a:lnTo>
                  <a:pt x="65121" y="44888"/>
                </a:lnTo>
                <a:lnTo>
                  <a:pt x="35980" y="76345"/>
                </a:lnTo>
                <a:lnTo>
                  <a:pt x="14654" y="113891"/>
                </a:lnTo>
                <a:lnTo>
                  <a:pt x="2440" y="156227"/>
                </a:lnTo>
                <a:lnTo>
                  <a:pt x="0" y="186474"/>
                </a:lnTo>
                <a:lnTo>
                  <a:pt x="618" y="201769"/>
                </a:lnTo>
                <a:lnTo>
                  <a:pt x="9506" y="245422"/>
                </a:lnTo>
                <a:lnTo>
                  <a:pt x="27939" y="284715"/>
                </a:lnTo>
                <a:lnTo>
                  <a:pt x="54619" y="318354"/>
                </a:lnTo>
                <a:lnTo>
                  <a:pt x="88252" y="345039"/>
                </a:lnTo>
                <a:lnTo>
                  <a:pt x="127541" y="363476"/>
                </a:lnTo>
                <a:lnTo>
                  <a:pt x="171191" y="372367"/>
                </a:lnTo>
                <a:lnTo>
                  <a:pt x="186486" y="372986"/>
                </a:lnTo>
                <a:lnTo>
                  <a:pt x="201782" y="372367"/>
                </a:lnTo>
                <a:lnTo>
                  <a:pt x="245432" y="363476"/>
                </a:lnTo>
                <a:lnTo>
                  <a:pt x="284721" y="345039"/>
                </a:lnTo>
                <a:lnTo>
                  <a:pt x="318354" y="318354"/>
                </a:lnTo>
                <a:lnTo>
                  <a:pt x="345034" y="284715"/>
                </a:lnTo>
                <a:lnTo>
                  <a:pt x="363466" y="245422"/>
                </a:lnTo>
                <a:lnTo>
                  <a:pt x="372355" y="201769"/>
                </a:lnTo>
                <a:lnTo>
                  <a:pt x="372973" y="186474"/>
                </a:lnTo>
                <a:lnTo>
                  <a:pt x="372355" y="171180"/>
                </a:lnTo>
                <a:lnTo>
                  <a:pt x="363466" y="127534"/>
                </a:lnTo>
                <a:lnTo>
                  <a:pt x="345034" y="88248"/>
                </a:lnTo>
                <a:lnTo>
                  <a:pt x="318354" y="54617"/>
                </a:lnTo>
                <a:lnTo>
                  <a:pt x="284721" y="27938"/>
                </a:lnTo>
                <a:lnTo>
                  <a:pt x="245432" y="9506"/>
                </a:lnTo>
                <a:lnTo>
                  <a:pt x="201782" y="618"/>
                </a:lnTo>
                <a:lnTo>
                  <a:pt x="186486" y="0"/>
                </a:lnTo>
                <a:close/>
              </a:path>
            </a:pathLst>
          </a:custGeom>
          <a:solidFill>
            <a:srgbClr val="5284C4"/>
          </a:solidFill>
        </p:spPr>
        <p:txBody>
          <a:bodyPr wrap="square" lIns="0" tIns="0" rIns="0" bIns="0" rtlCol="0"/>
          <a:lstStyle/>
          <a:p>
            <a:endParaRPr/>
          </a:p>
        </p:txBody>
      </p:sp>
      <p:sp>
        <p:nvSpPr>
          <p:cNvPr id="28" name="object 28"/>
          <p:cNvSpPr/>
          <p:nvPr/>
        </p:nvSpPr>
        <p:spPr>
          <a:xfrm>
            <a:off x="1184488" y="4930387"/>
            <a:ext cx="373380" cy="373380"/>
          </a:xfrm>
          <a:custGeom>
            <a:avLst/>
            <a:gdLst/>
            <a:ahLst/>
            <a:cxnLst/>
            <a:rect l="l" t="t" r="r" b="b"/>
            <a:pathLst>
              <a:path w="373380" h="373379">
                <a:moveTo>
                  <a:pt x="186486" y="0"/>
                </a:moveTo>
                <a:lnTo>
                  <a:pt x="141670" y="5419"/>
                </a:lnTo>
                <a:lnTo>
                  <a:pt x="100783" y="20814"/>
                </a:lnTo>
                <a:lnTo>
                  <a:pt x="65121" y="44888"/>
                </a:lnTo>
                <a:lnTo>
                  <a:pt x="35980" y="76345"/>
                </a:lnTo>
                <a:lnTo>
                  <a:pt x="14654" y="113891"/>
                </a:lnTo>
                <a:lnTo>
                  <a:pt x="2440" y="156227"/>
                </a:lnTo>
                <a:lnTo>
                  <a:pt x="0" y="186474"/>
                </a:lnTo>
                <a:lnTo>
                  <a:pt x="618" y="201769"/>
                </a:lnTo>
                <a:lnTo>
                  <a:pt x="9506" y="245422"/>
                </a:lnTo>
                <a:lnTo>
                  <a:pt x="27939" y="284715"/>
                </a:lnTo>
                <a:lnTo>
                  <a:pt x="54619" y="318354"/>
                </a:lnTo>
                <a:lnTo>
                  <a:pt x="88252" y="345039"/>
                </a:lnTo>
                <a:lnTo>
                  <a:pt x="127541" y="363476"/>
                </a:lnTo>
                <a:lnTo>
                  <a:pt x="171191" y="372367"/>
                </a:lnTo>
                <a:lnTo>
                  <a:pt x="186486" y="372986"/>
                </a:lnTo>
                <a:lnTo>
                  <a:pt x="201782" y="372367"/>
                </a:lnTo>
                <a:lnTo>
                  <a:pt x="245432" y="363476"/>
                </a:lnTo>
                <a:lnTo>
                  <a:pt x="284721" y="345039"/>
                </a:lnTo>
                <a:lnTo>
                  <a:pt x="318354" y="318354"/>
                </a:lnTo>
                <a:lnTo>
                  <a:pt x="345034" y="284715"/>
                </a:lnTo>
                <a:lnTo>
                  <a:pt x="363466" y="245422"/>
                </a:lnTo>
                <a:lnTo>
                  <a:pt x="372355" y="201769"/>
                </a:lnTo>
                <a:lnTo>
                  <a:pt x="372973" y="186474"/>
                </a:lnTo>
                <a:lnTo>
                  <a:pt x="372355" y="171180"/>
                </a:lnTo>
                <a:lnTo>
                  <a:pt x="363466" y="127534"/>
                </a:lnTo>
                <a:lnTo>
                  <a:pt x="345034" y="88248"/>
                </a:lnTo>
                <a:lnTo>
                  <a:pt x="318354" y="54617"/>
                </a:lnTo>
                <a:lnTo>
                  <a:pt x="284721" y="27938"/>
                </a:lnTo>
                <a:lnTo>
                  <a:pt x="245432" y="9506"/>
                </a:lnTo>
                <a:lnTo>
                  <a:pt x="201782" y="618"/>
                </a:lnTo>
                <a:lnTo>
                  <a:pt x="186486" y="0"/>
                </a:lnTo>
                <a:close/>
              </a:path>
            </a:pathLst>
          </a:custGeom>
          <a:solidFill>
            <a:srgbClr val="B55275"/>
          </a:solidFill>
        </p:spPr>
        <p:txBody>
          <a:bodyPr wrap="square" lIns="0" tIns="0" rIns="0" bIns="0" rtlCol="0"/>
          <a:lstStyle/>
          <a:p>
            <a:endParaRPr/>
          </a:p>
        </p:txBody>
      </p:sp>
      <p:sp>
        <p:nvSpPr>
          <p:cNvPr id="29" name="object 29"/>
          <p:cNvSpPr/>
          <p:nvPr/>
        </p:nvSpPr>
        <p:spPr>
          <a:xfrm>
            <a:off x="1195113" y="5381882"/>
            <a:ext cx="373380" cy="373380"/>
          </a:xfrm>
          <a:custGeom>
            <a:avLst/>
            <a:gdLst/>
            <a:ahLst/>
            <a:cxnLst/>
            <a:rect l="l" t="t" r="r" b="b"/>
            <a:pathLst>
              <a:path w="373380" h="373379">
                <a:moveTo>
                  <a:pt x="186486" y="0"/>
                </a:moveTo>
                <a:lnTo>
                  <a:pt x="141670" y="5419"/>
                </a:lnTo>
                <a:lnTo>
                  <a:pt x="100783" y="20814"/>
                </a:lnTo>
                <a:lnTo>
                  <a:pt x="65121" y="44888"/>
                </a:lnTo>
                <a:lnTo>
                  <a:pt x="35980" y="76345"/>
                </a:lnTo>
                <a:lnTo>
                  <a:pt x="14654" y="113891"/>
                </a:lnTo>
                <a:lnTo>
                  <a:pt x="2440" y="156227"/>
                </a:lnTo>
                <a:lnTo>
                  <a:pt x="0" y="186474"/>
                </a:lnTo>
                <a:lnTo>
                  <a:pt x="618" y="201769"/>
                </a:lnTo>
                <a:lnTo>
                  <a:pt x="9506" y="245422"/>
                </a:lnTo>
                <a:lnTo>
                  <a:pt x="27939" y="284715"/>
                </a:lnTo>
                <a:lnTo>
                  <a:pt x="54619" y="318354"/>
                </a:lnTo>
                <a:lnTo>
                  <a:pt x="88252" y="345039"/>
                </a:lnTo>
                <a:lnTo>
                  <a:pt x="127541" y="363476"/>
                </a:lnTo>
                <a:lnTo>
                  <a:pt x="171191" y="372367"/>
                </a:lnTo>
                <a:lnTo>
                  <a:pt x="186486" y="372986"/>
                </a:lnTo>
                <a:lnTo>
                  <a:pt x="201782" y="372367"/>
                </a:lnTo>
                <a:lnTo>
                  <a:pt x="245432" y="363476"/>
                </a:lnTo>
                <a:lnTo>
                  <a:pt x="284721" y="345039"/>
                </a:lnTo>
                <a:lnTo>
                  <a:pt x="318354" y="318354"/>
                </a:lnTo>
                <a:lnTo>
                  <a:pt x="345034" y="284715"/>
                </a:lnTo>
                <a:lnTo>
                  <a:pt x="363466" y="245422"/>
                </a:lnTo>
                <a:lnTo>
                  <a:pt x="372355" y="201769"/>
                </a:lnTo>
                <a:lnTo>
                  <a:pt x="372973" y="186474"/>
                </a:lnTo>
                <a:lnTo>
                  <a:pt x="372355" y="171180"/>
                </a:lnTo>
                <a:lnTo>
                  <a:pt x="363466" y="127534"/>
                </a:lnTo>
                <a:lnTo>
                  <a:pt x="345034" y="88248"/>
                </a:lnTo>
                <a:lnTo>
                  <a:pt x="318354" y="54617"/>
                </a:lnTo>
                <a:lnTo>
                  <a:pt x="284721" y="27938"/>
                </a:lnTo>
                <a:lnTo>
                  <a:pt x="245432" y="9506"/>
                </a:lnTo>
                <a:lnTo>
                  <a:pt x="201782" y="618"/>
                </a:lnTo>
                <a:lnTo>
                  <a:pt x="186486" y="0"/>
                </a:lnTo>
                <a:close/>
              </a:path>
            </a:pathLst>
          </a:custGeom>
          <a:solidFill>
            <a:srgbClr val="A0C755"/>
          </a:solidFill>
        </p:spPr>
        <p:txBody>
          <a:bodyPr wrap="square" lIns="0" tIns="0" rIns="0" bIns="0" rtlCol="0"/>
          <a:lstStyle/>
          <a:p>
            <a:endParaRPr/>
          </a:p>
        </p:txBody>
      </p:sp>
      <p:sp>
        <p:nvSpPr>
          <p:cNvPr id="30" name="object 30"/>
          <p:cNvSpPr/>
          <p:nvPr/>
        </p:nvSpPr>
        <p:spPr>
          <a:xfrm>
            <a:off x="1184488" y="5796592"/>
            <a:ext cx="373380" cy="373380"/>
          </a:xfrm>
          <a:custGeom>
            <a:avLst/>
            <a:gdLst/>
            <a:ahLst/>
            <a:cxnLst/>
            <a:rect l="l" t="t" r="r" b="b"/>
            <a:pathLst>
              <a:path w="373380" h="373379">
                <a:moveTo>
                  <a:pt x="186486" y="0"/>
                </a:moveTo>
                <a:lnTo>
                  <a:pt x="141670" y="5419"/>
                </a:lnTo>
                <a:lnTo>
                  <a:pt x="100783" y="20814"/>
                </a:lnTo>
                <a:lnTo>
                  <a:pt x="65121" y="44888"/>
                </a:lnTo>
                <a:lnTo>
                  <a:pt x="35980" y="76345"/>
                </a:lnTo>
                <a:lnTo>
                  <a:pt x="14654" y="113891"/>
                </a:lnTo>
                <a:lnTo>
                  <a:pt x="2440" y="156227"/>
                </a:lnTo>
                <a:lnTo>
                  <a:pt x="0" y="186474"/>
                </a:lnTo>
                <a:lnTo>
                  <a:pt x="618" y="201769"/>
                </a:lnTo>
                <a:lnTo>
                  <a:pt x="9506" y="245422"/>
                </a:lnTo>
                <a:lnTo>
                  <a:pt x="27939" y="284715"/>
                </a:lnTo>
                <a:lnTo>
                  <a:pt x="54619" y="318354"/>
                </a:lnTo>
                <a:lnTo>
                  <a:pt x="88252" y="345039"/>
                </a:lnTo>
                <a:lnTo>
                  <a:pt x="127541" y="363476"/>
                </a:lnTo>
                <a:lnTo>
                  <a:pt x="171191" y="372367"/>
                </a:lnTo>
                <a:lnTo>
                  <a:pt x="186486" y="372986"/>
                </a:lnTo>
                <a:lnTo>
                  <a:pt x="201782" y="372367"/>
                </a:lnTo>
                <a:lnTo>
                  <a:pt x="245432" y="363476"/>
                </a:lnTo>
                <a:lnTo>
                  <a:pt x="284721" y="345039"/>
                </a:lnTo>
                <a:lnTo>
                  <a:pt x="318354" y="318354"/>
                </a:lnTo>
                <a:lnTo>
                  <a:pt x="345034" y="284715"/>
                </a:lnTo>
                <a:lnTo>
                  <a:pt x="363466" y="245422"/>
                </a:lnTo>
                <a:lnTo>
                  <a:pt x="372355" y="201769"/>
                </a:lnTo>
                <a:lnTo>
                  <a:pt x="372973" y="186474"/>
                </a:lnTo>
                <a:lnTo>
                  <a:pt x="372355" y="171180"/>
                </a:lnTo>
                <a:lnTo>
                  <a:pt x="363466" y="127534"/>
                </a:lnTo>
                <a:lnTo>
                  <a:pt x="345034" y="88248"/>
                </a:lnTo>
                <a:lnTo>
                  <a:pt x="318354" y="54617"/>
                </a:lnTo>
                <a:lnTo>
                  <a:pt x="284721" y="27938"/>
                </a:lnTo>
                <a:lnTo>
                  <a:pt x="245432" y="9506"/>
                </a:lnTo>
                <a:lnTo>
                  <a:pt x="201782" y="618"/>
                </a:lnTo>
                <a:lnTo>
                  <a:pt x="186486" y="0"/>
                </a:lnTo>
                <a:close/>
              </a:path>
            </a:pathLst>
          </a:custGeom>
          <a:solidFill>
            <a:srgbClr val="776DB0"/>
          </a:solidFill>
        </p:spPr>
        <p:txBody>
          <a:bodyPr wrap="square" lIns="0" tIns="0" rIns="0" bIns="0" rtlCol="0"/>
          <a:lstStyle/>
          <a:p>
            <a:endParaRPr/>
          </a:p>
        </p:txBody>
      </p:sp>
      <p:sp>
        <p:nvSpPr>
          <p:cNvPr id="31" name="object 31"/>
          <p:cNvSpPr txBox="1"/>
          <p:nvPr/>
        </p:nvSpPr>
        <p:spPr>
          <a:xfrm>
            <a:off x="514781" y="4076443"/>
            <a:ext cx="375920" cy="2050414"/>
          </a:xfrm>
          <a:prstGeom prst="rect">
            <a:avLst/>
          </a:prstGeom>
        </p:spPr>
        <p:txBody>
          <a:bodyPr vert="horz" wrap="square" lIns="0" tIns="0" rIns="0" bIns="0" rtlCol="0">
            <a:spAutoFit/>
          </a:bodyPr>
          <a:lstStyle/>
          <a:p>
            <a:pPr marL="25400">
              <a:lnSpc>
                <a:spcPts val="1420"/>
              </a:lnSpc>
            </a:pPr>
            <a:r>
              <a:rPr sz="1200" b="1" spc="-5" dirty="0">
                <a:solidFill>
                  <a:srgbClr val="F9BD93"/>
                </a:solidFill>
                <a:latin typeface="Segoe UI"/>
                <a:cs typeface="Segoe UI"/>
              </a:rPr>
              <a:t>36</a:t>
            </a:r>
            <a:endParaRPr sz="1200">
              <a:latin typeface="Segoe UI"/>
              <a:cs typeface="Segoe UI"/>
            </a:endParaRPr>
          </a:p>
          <a:p>
            <a:pPr marL="25400">
              <a:lnSpc>
                <a:spcPts val="1420"/>
              </a:lnSpc>
            </a:pPr>
            <a:r>
              <a:rPr sz="1200" b="1" spc="-5" dirty="0">
                <a:solidFill>
                  <a:srgbClr val="EE712A"/>
                </a:solidFill>
                <a:latin typeface="Segoe UI"/>
                <a:cs typeface="Segoe UI"/>
              </a:rPr>
              <a:t>47</a:t>
            </a:r>
            <a:endParaRPr sz="1200">
              <a:latin typeface="Segoe UI"/>
              <a:cs typeface="Segoe UI"/>
            </a:endParaRPr>
          </a:p>
          <a:p>
            <a:pPr marL="12700">
              <a:lnSpc>
                <a:spcPts val="1420"/>
              </a:lnSpc>
              <a:spcBef>
                <a:spcPts val="414"/>
              </a:spcBef>
            </a:pPr>
            <a:r>
              <a:rPr sz="1200" b="1" dirty="0">
                <a:solidFill>
                  <a:srgbClr val="A9B2DB"/>
                </a:solidFill>
                <a:latin typeface="Segoe UI"/>
                <a:cs typeface="Segoe UI"/>
              </a:rPr>
              <a:t>5952</a:t>
            </a:r>
            <a:endParaRPr sz="1200">
              <a:latin typeface="Segoe UI"/>
              <a:cs typeface="Segoe UI"/>
            </a:endParaRPr>
          </a:p>
          <a:p>
            <a:pPr marL="12700">
              <a:lnSpc>
                <a:spcPts val="1420"/>
              </a:lnSpc>
            </a:pPr>
            <a:r>
              <a:rPr sz="1200" b="1" dirty="0">
                <a:solidFill>
                  <a:srgbClr val="305FAA"/>
                </a:solidFill>
                <a:latin typeface="Segoe UI"/>
                <a:cs typeface="Segoe UI"/>
              </a:rPr>
              <a:t>6194</a:t>
            </a:r>
            <a:endParaRPr sz="1200">
              <a:latin typeface="Segoe UI"/>
              <a:cs typeface="Segoe UI"/>
            </a:endParaRPr>
          </a:p>
          <a:p>
            <a:pPr marL="12700">
              <a:lnSpc>
                <a:spcPts val="1420"/>
              </a:lnSpc>
              <a:spcBef>
                <a:spcPts val="505"/>
              </a:spcBef>
            </a:pPr>
            <a:r>
              <a:rPr sz="1200" b="1" spc="-5" dirty="0">
                <a:solidFill>
                  <a:srgbClr val="D5A2B3"/>
                </a:solidFill>
                <a:latin typeface="Segoe UI"/>
                <a:cs typeface="Segoe UI"/>
              </a:rPr>
              <a:t>4063</a:t>
            </a:r>
            <a:endParaRPr sz="1200">
              <a:latin typeface="Segoe UI"/>
              <a:cs typeface="Segoe UI"/>
            </a:endParaRPr>
          </a:p>
          <a:p>
            <a:pPr marL="12700">
              <a:lnSpc>
                <a:spcPts val="1420"/>
              </a:lnSpc>
            </a:pPr>
            <a:r>
              <a:rPr sz="1200" b="1" spc="-5" dirty="0">
                <a:solidFill>
                  <a:srgbClr val="A82E5F"/>
                </a:solidFill>
                <a:latin typeface="Segoe UI"/>
                <a:cs typeface="Segoe UI"/>
              </a:rPr>
              <a:t>2677</a:t>
            </a:r>
            <a:endParaRPr sz="1200">
              <a:latin typeface="Segoe UI"/>
              <a:cs typeface="Segoe UI"/>
            </a:endParaRPr>
          </a:p>
          <a:p>
            <a:pPr marL="25400">
              <a:lnSpc>
                <a:spcPts val="1420"/>
              </a:lnSpc>
              <a:spcBef>
                <a:spcPts val="635"/>
              </a:spcBef>
            </a:pPr>
            <a:r>
              <a:rPr sz="1200" b="1" spc="-5" dirty="0">
                <a:solidFill>
                  <a:srgbClr val="A7CA61"/>
                </a:solidFill>
                <a:latin typeface="Segoe UI"/>
                <a:cs typeface="Segoe UI"/>
              </a:rPr>
              <a:t>830</a:t>
            </a:r>
            <a:endParaRPr sz="1200">
              <a:latin typeface="Segoe UI"/>
              <a:cs typeface="Segoe UI"/>
            </a:endParaRPr>
          </a:p>
          <a:p>
            <a:pPr marL="25400">
              <a:lnSpc>
                <a:spcPts val="1420"/>
              </a:lnSpc>
            </a:pPr>
            <a:r>
              <a:rPr sz="1200" b="1" dirty="0">
                <a:solidFill>
                  <a:srgbClr val="80BA27"/>
                </a:solidFill>
                <a:latin typeface="Segoe UI"/>
                <a:cs typeface="Segoe UI"/>
              </a:rPr>
              <a:t>479</a:t>
            </a:r>
            <a:endParaRPr sz="1200">
              <a:latin typeface="Segoe UI"/>
              <a:cs typeface="Segoe UI"/>
            </a:endParaRPr>
          </a:p>
          <a:p>
            <a:pPr marL="12700">
              <a:lnSpc>
                <a:spcPts val="1420"/>
              </a:lnSpc>
              <a:spcBef>
                <a:spcPts val="425"/>
              </a:spcBef>
            </a:pPr>
            <a:r>
              <a:rPr sz="1200" b="1" spc="-5" dirty="0">
                <a:solidFill>
                  <a:srgbClr val="ACA5D2"/>
                </a:solidFill>
                <a:latin typeface="Segoe UI"/>
                <a:cs typeface="Segoe UI"/>
              </a:rPr>
              <a:t>1114</a:t>
            </a:r>
            <a:endParaRPr sz="1200">
              <a:latin typeface="Segoe UI"/>
              <a:cs typeface="Segoe UI"/>
            </a:endParaRPr>
          </a:p>
          <a:p>
            <a:pPr marL="12700">
              <a:lnSpc>
                <a:spcPts val="1420"/>
              </a:lnSpc>
            </a:pPr>
            <a:r>
              <a:rPr sz="1200" b="1" spc="-5" dirty="0">
                <a:solidFill>
                  <a:srgbClr val="776DB0"/>
                </a:solidFill>
                <a:latin typeface="Segoe UI"/>
                <a:cs typeface="Segoe UI"/>
              </a:rPr>
              <a:t>1421</a:t>
            </a:r>
            <a:endParaRPr sz="1200">
              <a:latin typeface="Segoe UI"/>
              <a:cs typeface="Segoe UI"/>
            </a:endParaRPr>
          </a:p>
        </p:txBody>
      </p:sp>
      <p:sp>
        <p:nvSpPr>
          <p:cNvPr id="32" name="object 32"/>
          <p:cNvSpPr txBox="1"/>
          <p:nvPr/>
        </p:nvSpPr>
        <p:spPr>
          <a:xfrm>
            <a:off x="1666882" y="4539915"/>
            <a:ext cx="2741295" cy="286385"/>
          </a:xfrm>
          <a:prstGeom prst="rect">
            <a:avLst/>
          </a:prstGeom>
        </p:spPr>
        <p:txBody>
          <a:bodyPr vert="horz" wrap="square" lIns="0" tIns="0" rIns="0" bIns="0" rtlCol="0">
            <a:spAutoFit/>
          </a:bodyPr>
          <a:lstStyle/>
          <a:p>
            <a:pPr marL="12700" marR="5080">
              <a:lnSpc>
                <a:spcPts val="1100"/>
              </a:lnSpc>
            </a:pPr>
            <a:r>
              <a:rPr sz="950" spc="-20" dirty="0">
                <a:solidFill>
                  <a:srgbClr val="575756"/>
                </a:solidFill>
                <a:latin typeface="Segoe UI"/>
                <a:cs typeface="Segoe UI"/>
              </a:rPr>
              <a:t>Педагогически</a:t>
            </a:r>
            <a:r>
              <a:rPr sz="950" dirty="0">
                <a:solidFill>
                  <a:srgbClr val="575756"/>
                </a:solidFill>
                <a:latin typeface="Segoe UI"/>
                <a:cs typeface="Segoe UI"/>
              </a:rPr>
              <a:t>е</a:t>
            </a:r>
            <a:r>
              <a:rPr sz="950" spc="-40" dirty="0">
                <a:solidFill>
                  <a:srgbClr val="575756"/>
                </a:solidFill>
                <a:latin typeface="Segoe UI"/>
                <a:cs typeface="Segoe UI"/>
              </a:rPr>
              <a:t> </a:t>
            </a:r>
            <a:r>
              <a:rPr sz="950" spc="-20" dirty="0">
                <a:solidFill>
                  <a:srgbClr val="575756"/>
                </a:solidFill>
                <a:latin typeface="Segoe UI"/>
                <a:cs typeface="Segoe UI"/>
              </a:rPr>
              <a:t>работник</a:t>
            </a:r>
            <a:r>
              <a:rPr sz="950" dirty="0">
                <a:solidFill>
                  <a:srgbClr val="575756"/>
                </a:solidFill>
                <a:latin typeface="Segoe UI"/>
                <a:cs typeface="Segoe UI"/>
              </a:rPr>
              <a:t>и</a:t>
            </a:r>
            <a:r>
              <a:rPr sz="950" spc="-40" dirty="0">
                <a:solidFill>
                  <a:srgbClr val="575756"/>
                </a:solidFill>
                <a:latin typeface="Segoe UI"/>
                <a:cs typeface="Segoe UI"/>
              </a:rPr>
              <a:t> </a:t>
            </a:r>
            <a:r>
              <a:rPr sz="950" spc="-20" dirty="0">
                <a:solidFill>
                  <a:srgbClr val="575756"/>
                </a:solidFill>
                <a:latin typeface="Segoe UI"/>
                <a:cs typeface="Segoe UI"/>
              </a:rPr>
              <a:t>общеобразовательных организаций</a:t>
            </a:r>
            <a:endParaRPr sz="950">
              <a:latin typeface="Segoe UI"/>
              <a:cs typeface="Segoe UI"/>
            </a:endParaRPr>
          </a:p>
        </p:txBody>
      </p:sp>
      <p:sp>
        <p:nvSpPr>
          <p:cNvPr id="33" name="object 33"/>
          <p:cNvSpPr txBox="1"/>
          <p:nvPr/>
        </p:nvSpPr>
        <p:spPr>
          <a:xfrm>
            <a:off x="1666882" y="4944334"/>
            <a:ext cx="2167255" cy="286385"/>
          </a:xfrm>
          <a:prstGeom prst="rect">
            <a:avLst/>
          </a:prstGeom>
        </p:spPr>
        <p:txBody>
          <a:bodyPr vert="horz" wrap="square" lIns="0" tIns="0" rIns="0" bIns="0" rtlCol="0">
            <a:spAutoFit/>
          </a:bodyPr>
          <a:lstStyle/>
          <a:p>
            <a:pPr marL="12700" marR="5080">
              <a:lnSpc>
                <a:spcPts val="1100"/>
              </a:lnSpc>
            </a:pPr>
            <a:r>
              <a:rPr sz="950" spc="-25" dirty="0">
                <a:solidFill>
                  <a:srgbClr val="575756"/>
                </a:solidFill>
                <a:latin typeface="Segoe UI"/>
                <a:cs typeface="Segoe UI"/>
              </a:rPr>
              <a:t>Педагогически</a:t>
            </a:r>
            <a:r>
              <a:rPr sz="950" dirty="0">
                <a:solidFill>
                  <a:srgbClr val="575756"/>
                </a:solidFill>
                <a:latin typeface="Segoe UI"/>
                <a:cs typeface="Segoe UI"/>
              </a:rPr>
              <a:t>е</a:t>
            </a:r>
            <a:r>
              <a:rPr sz="950" spc="-50" dirty="0">
                <a:solidFill>
                  <a:srgbClr val="575756"/>
                </a:solidFill>
                <a:latin typeface="Segoe UI"/>
                <a:cs typeface="Segoe UI"/>
              </a:rPr>
              <a:t> </a:t>
            </a:r>
            <a:r>
              <a:rPr sz="950" spc="-25" dirty="0">
                <a:solidFill>
                  <a:srgbClr val="575756"/>
                </a:solidFill>
                <a:latin typeface="Segoe UI"/>
                <a:cs typeface="Segoe UI"/>
              </a:rPr>
              <a:t>работник</a:t>
            </a:r>
            <a:r>
              <a:rPr sz="950" dirty="0">
                <a:solidFill>
                  <a:srgbClr val="575756"/>
                </a:solidFill>
                <a:latin typeface="Segoe UI"/>
                <a:cs typeface="Segoe UI"/>
              </a:rPr>
              <a:t>и</a:t>
            </a:r>
            <a:r>
              <a:rPr sz="950" spc="-50" dirty="0">
                <a:solidFill>
                  <a:srgbClr val="575756"/>
                </a:solidFill>
                <a:latin typeface="Segoe UI"/>
                <a:cs typeface="Segoe UI"/>
              </a:rPr>
              <a:t> </a:t>
            </a:r>
            <a:r>
              <a:rPr sz="950" spc="-25" dirty="0">
                <a:solidFill>
                  <a:srgbClr val="575756"/>
                </a:solidFill>
                <a:latin typeface="Segoe UI"/>
                <a:cs typeface="Segoe UI"/>
              </a:rPr>
              <a:t>дошкольных образовательны</a:t>
            </a:r>
            <a:r>
              <a:rPr sz="950" dirty="0">
                <a:solidFill>
                  <a:srgbClr val="575756"/>
                </a:solidFill>
                <a:latin typeface="Segoe UI"/>
                <a:cs typeface="Segoe UI"/>
              </a:rPr>
              <a:t>х </a:t>
            </a:r>
            <a:r>
              <a:rPr sz="950" spc="-75" dirty="0">
                <a:solidFill>
                  <a:srgbClr val="575756"/>
                </a:solidFill>
                <a:latin typeface="Segoe UI"/>
                <a:cs typeface="Segoe UI"/>
              </a:rPr>
              <a:t> </a:t>
            </a:r>
            <a:r>
              <a:rPr sz="950" spc="-25" dirty="0">
                <a:solidFill>
                  <a:srgbClr val="575756"/>
                </a:solidFill>
                <a:latin typeface="Segoe UI"/>
                <a:cs typeface="Segoe UI"/>
              </a:rPr>
              <a:t>организаций</a:t>
            </a:r>
            <a:endParaRPr sz="950">
              <a:latin typeface="Segoe UI"/>
              <a:cs typeface="Segoe UI"/>
            </a:endParaRPr>
          </a:p>
        </p:txBody>
      </p:sp>
      <p:sp>
        <p:nvSpPr>
          <p:cNvPr id="34" name="object 34"/>
          <p:cNvSpPr txBox="1"/>
          <p:nvPr/>
        </p:nvSpPr>
        <p:spPr>
          <a:xfrm>
            <a:off x="1666849" y="5413132"/>
            <a:ext cx="2190115" cy="285750"/>
          </a:xfrm>
          <a:prstGeom prst="rect">
            <a:avLst/>
          </a:prstGeom>
        </p:spPr>
        <p:txBody>
          <a:bodyPr vert="horz" wrap="square" lIns="0" tIns="0" rIns="0" bIns="0" rtlCol="0">
            <a:spAutoFit/>
          </a:bodyPr>
          <a:lstStyle/>
          <a:p>
            <a:pPr marL="12700" marR="5080">
              <a:lnSpc>
                <a:spcPts val="1100"/>
              </a:lnSpc>
            </a:pPr>
            <a:r>
              <a:rPr sz="950" spc="-20" dirty="0">
                <a:solidFill>
                  <a:srgbClr val="575756"/>
                </a:solidFill>
                <a:latin typeface="Segoe UI"/>
                <a:cs typeface="Segoe UI"/>
              </a:rPr>
              <a:t>Педагогически</a:t>
            </a:r>
            <a:r>
              <a:rPr sz="950" dirty="0">
                <a:solidFill>
                  <a:srgbClr val="575756"/>
                </a:solidFill>
                <a:latin typeface="Segoe UI"/>
                <a:cs typeface="Segoe UI"/>
              </a:rPr>
              <a:t>е</a:t>
            </a:r>
            <a:r>
              <a:rPr sz="950" spc="-40" dirty="0">
                <a:solidFill>
                  <a:srgbClr val="575756"/>
                </a:solidFill>
                <a:latin typeface="Segoe UI"/>
                <a:cs typeface="Segoe UI"/>
              </a:rPr>
              <a:t> </a:t>
            </a:r>
            <a:r>
              <a:rPr sz="950" spc="-20" dirty="0">
                <a:solidFill>
                  <a:srgbClr val="575756"/>
                </a:solidFill>
                <a:latin typeface="Segoe UI"/>
                <a:cs typeface="Segoe UI"/>
              </a:rPr>
              <a:t>работник</a:t>
            </a:r>
            <a:r>
              <a:rPr sz="950" dirty="0">
                <a:solidFill>
                  <a:srgbClr val="575756"/>
                </a:solidFill>
                <a:latin typeface="Segoe UI"/>
                <a:cs typeface="Segoe UI"/>
              </a:rPr>
              <a:t>и</a:t>
            </a:r>
            <a:r>
              <a:rPr sz="950" spc="-40" dirty="0">
                <a:solidFill>
                  <a:srgbClr val="575756"/>
                </a:solidFill>
                <a:latin typeface="Segoe UI"/>
                <a:cs typeface="Segoe UI"/>
              </a:rPr>
              <a:t> </a:t>
            </a:r>
            <a:r>
              <a:rPr sz="950" spc="-35" dirty="0">
                <a:solidFill>
                  <a:srgbClr val="575756"/>
                </a:solidFill>
                <a:latin typeface="Segoe UI"/>
                <a:cs typeface="Segoe UI"/>
              </a:rPr>
              <a:t>организаций</a:t>
            </a:r>
            <a:r>
              <a:rPr sz="950" spc="-30" dirty="0">
                <a:solidFill>
                  <a:srgbClr val="575756"/>
                </a:solidFill>
                <a:latin typeface="Segoe UI"/>
                <a:cs typeface="Segoe UI"/>
              </a:rPr>
              <a:t> дополнительног</a:t>
            </a:r>
            <a:r>
              <a:rPr sz="950" spc="-15" dirty="0">
                <a:solidFill>
                  <a:srgbClr val="575756"/>
                </a:solidFill>
                <a:latin typeface="Segoe UI"/>
                <a:cs typeface="Segoe UI"/>
              </a:rPr>
              <a:t>о</a:t>
            </a:r>
            <a:r>
              <a:rPr sz="950" spc="-45" dirty="0">
                <a:solidFill>
                  <a:srgbClr val="575756"/>
                </a:solidFill>
                <a:latin typeface="Segoe UI"/>
                <a:cs typeface="Segoe UI"/>
              </a:rPr>
              <a:t> </a:t>
            </a:r>
            <a:r>
              <a:rPr sz="950" spc="-35" dirty="0">
                <a:solidFill>
                  <a:srgbClr val="575756"/>
                </a:solidFill>
                <a:latin typeface="Segoe UI"/>
                <a:cs typeface="Segoe UI"/>
              </a:rPr>
              <a:t>образования</a:t>
            </a:r>
            <a:endParaRPr sz="950">
              <a:latin typeface="Segoe UI"/>
              <a:cs typeface="Segoe UI"/>
            </a:endParaRPr>
          </a:p>
        </p:txBody>
      </p:sp>
      <p:sp>
        <p:nvSpPr>
          <p:cNvPr id="35" name="object 35"/>
          <p:cNvSpPr txBox="1"/>
          <p:nvPr/>
        </p:nvSpPr>
        <p:spPr>
          <a:xfrm>
            <a:off x="1693977" y="5823589"/>
            <a:ext cx="2525395" cy="286385"/>
          </a:xfrm>
          <a:prstGeom prst="rect">
            <a:avLst/>
          </a:prstGeom>
        </p:spPr>
        <p:txBody>
          <a:bodyPr vert="horz" wrap="square" lIns="0" tIns="0" rIns="0" bIns="0" rtlCol="0">
            <a:spAutoFit/>
          </a:bodyPr>
          <a:lstStyle/>
          <a:p>
            <a:pPr marL="12700" marR="5080">
              <a:lnSpc>
                <a:spcPts val="1100"/>
              </a:lnSpc>
            </a:pPr>
            <a:r>
              <a:rPr sz="950" spc="-25" dirty="0">
                <a:solidFill>
                  <a:srgbClr val="575756"/>
                </a:solidFill>
                <a:latin typeface="Segoe UI"/>
                <a:cs typeface="Segoe UI"/>
              </a:rPr>
              <a:t>Педагогически</a:t>
            </a:r>
            <a:r>
              <a:rPr sz="950" dirty="0">
                <a:solidFill>
                  <a:srgbClr val="575756"/>
                </a:solidFill>
                <a:latin typeface="Segoe UI"/>
                <a:cs typeface="Segoe UI"/>
              </a:rPr>
              <a:t>е</a:t>
            </a:r>
            <a:r>
              <a:rPr sz="950" spc="-50" dirty="0">
                <a:solidFill>
                  <a:srgbClr val="575756"/>
                </a:solidFill>
                <a:latin typeface="Segoe UI"/>
                <a:cs typeface="Segoe UI"/>
              </a:rPr>
              <a:t> </a:t>
            </a:r>
            <a:r>
              <a:rPr sz="950" spc="-25" dirty="0">
                <a:solidFill>
                  <a:srgbClr val="575756"/>
                </a:solidFill>
                <a:latin typeface="Segoe UI"/>
                <a:cs typeface="Segoe UI"/>
              </a:rPr>
              <a:t>работник</a:t>
            </a:r>
            <a:r>
              <a:rPr sz="950" dirty="0">
                <a:solidFill>
                  <a:srgbClr val="575756"/>
                </a:solidFill>
                <a:latin typeface="Segoe UI"/>
                <a:cs typeface="Segoe UI"/>
              </a:rPr>
              <a:t>и</a:t>
            </a:r>
            <a:r>
              <a:rPr sz="950" spc="-50" dirty="0">
                <a:solidFill>
                  <a:srgbClr val="575756"/>
                </a:solidFill>
                <a:latin typeface="Segoe UI"/>
                <a:cs typeface="Segoe UI"/>
              </a:rPr>
              <a:t> </a:t>
            </a:r>
            <a:r>
              <a:rPr sz="950" spc="-25" dirty="0">
                <a:solidFill>
                  <a:srgbClr val="575756"/>
                </a:solidFill>
                <a:latin typeface="Segoe UI"/>
                <a:cs typeface="Segoe UI"/>
              </a:rPr>
              <a:t>профессиональных образовательны</a:t>
            </a:r>
            <a:r>
              <a:rPr sz="950" dirty="0">
                <a:solidFill>
                  <a:srgbClr val="575756"/>
                </a:solidFill>
                <a:latin typeface="Segoe UI"/>
                <a:cs typeface="Segoe UI"/>
              </a:rPr>
              <a:t>х</a:t>
            </a:r>
            <a:r>
              <a:rPr sz="950" spc="-50" dirty="0">
                <a:solidFill>
                  <a:srgbClr val="575756"/>
                </a:solidFill>
                <a:latin typeface="Segoe UI"/>
                <a:cs typeface="Segoe UI"/>
              </a:rPr>
              <a:t> </a:t>
            </a:r>
            <a:r>
              <a:rPr sz="950" spc="-25" dirty="0">
                <a:solidFill>
                  <a:srgbClr val="575756"/>
                </a:solidFill>
                <a:latin typeface="Segoe UI"/>
                <a:cs typeface="Segoe UI"/>
              </a:rPr>
              <a:t>организаций</a:t>
            </a:r>
            <a:endParaRPr sz="950">
              <a:latin typeface="Segoe UI"/>
              <a:cs typeface="Segoe UI"/>
            </a:endParaRPr>
          </a:p>
        </p:txBody>
      </p:sp>
      <p:sp>
        <p:nvSpPr>
          <p:cNvPr id="36" name="object 36"/>
          <p:cNvSpPr txBox="1"/>
          <p:nvPr/>
        </p:nvSpPr>
        <p:spPr>
          <a:xfrm>
            <a:off x="4036734" y="2683648"/>
            <a:ext cx="647700"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от 55 лет</a:t>
            </a:r>
            <a:endParaRPr sz="1200">
              <a:latin typeface="Segoe UI"/>
              <a:cs typeface="Segoe UI"/>
            </a:endParaRPr>
          </a:p>
        </p:txBody>
      </p:sp>
      <p:sp>
        <p:nvSpPr>
          <p:cNvPr id="37" name="object 37"/>
          <p:cNvSpPr txBox="1"/>
          <p:nvPr/>
        </p:nvSpPr>
        <p:spPr>
          <a:xfrm>
            <a:off x="4047402" y="2252966"/>
            <a:ext cx="668655" cy="177800"/>
          </a:xfrm>
          <a:prstGeom prst="rect">
            <a:avLst/>
          </a:prstGeom>
        </p:spPr>
        <p:txBody>
          <a:bodyPr vert="horz" wrap="square" lIns="0" tIns="0" rIns="0" bIns="0" rtlCol="0">
            <a:spAutoFit/>
          </a:bodyPr>
          <a:lstStyle/>
          <a:p>
            <a:pPr marL="12700">
              <a:lnSpc>
                <a:spcPct val="100000"/>
              </a:lnSpc>
            </a:pPr>
            <a:r>
              <a:rPr sz="1200" dirty="0">
                <a:solidFill>
                  <a:srgbClr val="575756"/>
                </a:solidFill>
                <a:latin typeface="Segoe UI"/>
                <a:cs typeface="Segoe UI"/>
              </a:rPr>
              <a:t>до 35 лет</a:t>
            </a:r>
            <a:endParaRPr sz="1200">
              <a:latin typeface="Segoe UI"/>
              <a:cs typeface="Segoe UI"/>
            </a:endParaRPr>
          </a:p>
        </p:txBody>
      </p:sp>
      <p:sp>
        <p:nvSpPr>
          <p:cNvPr id="38" name="object 38"/>
          <p:cNvSpPr txBox="1"/>
          <p:nvPr/>
        </p:nvSpPr>
        <p:spPr>
          <a:xfrm>
            <a:off x="527550" y="6227045"/>
            <a:ext cx="4579620" cy="521334"/>
          </a:xfrm>
          <a:prstGeom prst="rect">
            <a:avLst/>
          </a:prstGeom>
        </p:spPr>
        <p:txBody>
          <a:bodyPr vert="horz" wrap="square" lIns="0" tIns="0" rIns="0" bIns="0" rtlCol="0">
            <a:spAutoFit/>
          </a:bodyPr>
          <a:lstStyle/>
          <a:p>
            <a:pPr marL="12700" marR="5080" indent="215900" algn="just">
              <a:lnSpc>
                <a:spcPts val="800"/>
              </a:lnSpc>
            </a:pPr>
            <a:r>
              <a:rPr sz="700" dirty="0">
                <a:solidFill>
                  <a:srgbClr val="575756"/>
                </a:solidFill>
                <a:latin typeface="Segoe UI"/>
                <a:cs typeface="Segoe UI"/>
              </a:rPr>
              <a:t>*</a:t>
            </a:r>
            <a:r>
              <a:rPr sz="700" spc="-5" dirty="0">
                <a:solidFill>
                  <a:srgbClr val="575756"/>
                </a:solidFill>
                <a:latin typeface="Segoe UI"/>
                <a:cs typeface="Segoe UI"/>
              </a:rPr>
              <a:t> </a:t>
            </a:r>
            <a:r>
              <a:rPr sz="700" dirty="0">
                <a:solidFill>
                  <a:srgbClr val="575756"/>
                </a:solidFill>
                <a:latin typeface="Segoe UI"/>
                <a:cs typeface="Segoe UI"/>
              </a:rPr>
              <a:t>Согласно</a:t>
            </a:r>
            <a:r>
              <a:rPr sz="700" spc="-5" dirty="0">
                <a:solidFill>
                  <a:srgbClr val="575756"/>
                </a:solidFill>
                <a:latin typeface="Segoe UI"/>
                <a:cs typeface="Segoe UI"/>
              </a:rPr>
              <a:t> </a:t>
            </a:r>
            <a:r>
              <a:rPr sz="700" dirty="0">
                <a:solidFill>
                  <a:srgbClr val="575756"/>
                </a:solidFill>
                <a:latin typeface="Segoe UI"/>
                <a:cs typeface="Segoe UI"/>
              </a:rPr>
              <a:t>данным</a:t>
            </a:r>
            <a:r>
              <a:rPr sz="700" spc="-5" dirty="0">
                <a:solidFill>
                  <a:srgbClr val="575756"/>
                </a:solidFill>
                <a:latin typeface="Segoe UI"/>
                <a:cs typeface="Segoe UI"/>
              </a:rPr>
              <a:t> </a:t>
            </a:r>
            <a:r>
              <a:rPr sz="700" dirty="0">
                <a:solidFill>
                  <a:srgbClr val="575756"/>
                </a:solidFill>
                <a:latin typeface="Segoe UI"/>
                <a:cs typeface="Segoe UI"/>
              </a:rPr>
              <a:t>Федерального</a:t>
            </a:r>
            <a:r>
              <a:rPr sz="700" spc="-5" dirty="0">
                <a:solidFill>
                  <a:srgbClr val="575756"/>
                </a:solidFill>
                <a:latin typeface="Segoe UI"/>
                <a:cs typeface="Segoe UI"/>
              </a:rPr>
              <a:t> </a:t>
            </a:r>
            <a:r>
              <a:rPr sz="700" dirty="0">
                <a:solidFill>
                  <a:srgbClr val="575756"/>
                </a:solidFill>
                <a:latin typeface="Segoe UI"/>
                <a:cs typeface="Segoe UI"/>
              </a:rPr>
              <a:t>статистического</a:t>
            </a:r>
            <a:r>
              <a:rPr sz="700" spc="-5" dirty="0">
                <a:solidFill>
                  <a:srgbClr val="575756"/>
                </a:solidFill>
                <a:latin typeface="Segoe UI"/>
                <a:cs typeface="Segoe UI"/>
              </a:rPr>
              <a:t> </a:t>
            </a:r>
            <a:r>
              <a:rPr sz="700" dirty="0">
                <a:solidFill>
                  <a:srgbClr val="575756"/>
                </a:solidFill>
                <a:latin typeface="Segoe UI"/>
                <a:cs typeface="Segoe UI"/>
              </a:rPr>
              <a:t>наблюдения</a:t>
            </a:r>
            <a:r>
              <a:rPr sz="700" spc="-5" dirty="0">
                <a:solidFill>
                  <a:srgbClr val="575756"/>
                </a:solidFill>
                <a:latin typeface="Segoe UI"/>
                <a:cs typeface="Segoe UI"/>
              </a:rPr>
              <a:t> </a:t>
            </a:r>
            <a:r>
              <a:rPr sz="700" dirty="0">
                <a:solidFill>
                  <a:srgbClr val="575756"/>
                </a:solidFill>
                <a:latin typeface="Segoe UI"/>
                <a:cs typeface="Segoe UI"/>
              </a:rPr>
              <a:t>(форма</a:t>
            </a:r>
            <a:r>
              <a:rPr sz="700" spc="-5" dirty="0">
                <a:solidFill>
                  <a:srgbClr val="575756"/>
                </a:solidFill>
                <a:latin typeface="Segoe UI"/>
                <a:cs typeface="Segoe UI"/>
              </a:rPr>
              <a:t> </a:t>
            </a:r>
            <a:r>
              <a:rPr sz="700" dirty="0">
                <a:solidFill>
                  <a:srgbClr val="575756"/>
                </a:solidFill>
                <a:latin typeface="Segoe UI"/>
                <a:cs typeface="Segoe UI"/>
              </a:rPr>
              <a:t>ОО-1</a:t>
            </a:r>
            <a:r>
              <a:rPr sz="700" spc="-5" dirty="0">
                <a:solidFill>
                  <a:srgbClr val="575756"/>
                </a:solidFill>
                <a:latin typeface="Segoe UI"/>
                <a:cs typeface="Segoe UI"/>
              </a:rPr>
              <a:t> </a:t>
            </a:r>
            <a:r>
              <a:rPr sz="700" dirty="0">
                <a:solidFill>
                  <a:srgbClr val="575756"/>
                </a:solidFill>
                <a:latin typeface="Segoe UI"/>
                <a:cs typeface="Segoe UI"/>
              </a:rPr>
              <a:t>по</a:t>
            </a:r>
            <a:r>
              <a:rPr sz="700" spc="-5" dirty="0">
                <a:solidFill>
                  <a:srgbClr val="575756"/>
                </a:solidFill>
                <a:latin typeface="Segoe UI"/>
                <a:cs typeface="Segoe UI"/>
              </a:rPr>
              <a:t> </a:t>
            </a:r>
            <a:r>
              <a:rPr sz="700" dirty="0">
                <a:solidFill>
                  <a:srgbClr val="575756"/>
                </a:solidFill>
                <a:latin typeface="Segoe UI"/>
                <a:cs typeface="Segoe UI"/>
              </a:rPr>
              <a:t>состоянию</a:t>
            </a:r>
            <a:r>
              <a:rPr sz="700" spc="-5" dirty="0">
                <a:solidFill>
                  <a:srgbClr val="575756"/>
                </a:solidFill>
                <a:latin typeface="Segoe UI"/>
                <a:cs typeface="Segoe UI"/>
              </a:rPr>
              <a:t> </a:t>
            </a:r>
            <a:r>
              <a:rPr sz="700" dirty="0">
                <a:solidFill>
                  <a:srgbClr val="575756"/>
                </a:solidFill>
                <a:latin typeface="Segoe UI"/>
                <a:cs typeface="Segoe UI"/>
              </a:rPr>
              <a:t>на</a:t>
            </a:r>
            <a:r>
              <a:rPr sz="700" spc="-5" dirty="0">
                <a:solidFill>
                  <a:srgbClr val="575756"/>
                </a:solidFill>
                <a:latin typeface="Segoe UI"/>
                <a:cs typeface="Segoe UI"/>
              </a:rPr>
              <a:t> </a:t>
            </a:r>
            <a:r>
              <a:rPr sz="700" dirty="0">
                <a:solidFill>
                  <a:srgbClr val="575756"/>
                </a:solidFill>
                <a:latin typeface="Segoe UI"/>
                <a:cs typeface="Segoe UI"/>
              </a:rPr>
              <a:t>20.09.2020 г. </a:t>
            </a:r>
            <a:r>
              <a:rPr sz="700" spc="80" dirty="0">
                <a:solidFill>
                  <a:srgbClr val="575756"/>
                </a:solidFill>
                <a:latin typeface="Segoe UI"/>
                <a:cs typeface="Segoe UI"/>
              </a:rPr>
              <a:t> </a:t>
            </a:r>
            <a:r>
              <a:rPr sz="700" dirty="0">
                <a:solidFill>
                  <a:srgbClr val="575756"/>
                </a:solidFill>
                <a:latin typeface="Segoe UI"/>
                <a:cs typeface="Segoe UI"/>
              </a:rPr>
              <a:t>— </a:t>
            </a:r>
            <a:r>
              <a:rPr sz="700" spc="80" dirty="0">
                <a:solidFill>
                  <a:srgbClr val="575756"/>
                </a:solidFill>
                <a:latin typeface="Segoe UI"/>
                <a:cs typeface="Segoe UI"/>
              </a:rPr>
              <a:t> </a:t>
            </a:r>
            <a:r>
              <a:rPr sz="700" dirty="0">
                <a:solidFill>
                  <a:srgbClr val="575756"/>
                </a:solidFill>
                <a:latin typeface="Segoe UI"/>
                <a:cs typeface="Segoe UI"/>
              </a:rPr>
              <a:t>общеобразовательные </a:t>
            </a:r>
            <a:r>
              <a:rPr sz="700" spc="80" dirty="0">
                <a:solidFill>
                  <a:srgbClr val="575756"/>
                </a:solidFill>
                <a:latin typeface="Segoe UI"/>
                <a:cs typeface="Segoe UI"/>
              </a:rPr>
              <a:t> </a:t>
            </a:r>
            <a:r>
              <a:rPr sz="700" dirty="0">
                <a:solidFill>
                  <a:srgbClr val="575756"/>
                </a:solidFill>
                <a:latin typeface="Segoe UI"/>
                <a:cs typeface="Segoe UI"/>
              </a:rPr>
              <a:t>орга-ни</a:t>
            </a:r>
            <a:r>
              <a:rPr sz="700" spc="-5" dirty="0">
                <a:solidFill>
                  <a:srgbClr val="575756"/>
                </a:solidFill>
                <a:latin typeface="Segoe UI"/>
                <a:cs typeface="Segoe UI"/>
              </a:rPr>
              <a:t>з</a:t>
            </a:r>
            <a:r>
              <a:rPr sz="700" dirty="0">
                <a:solidFill>
                  <a:srgbClr val="575756"/>
                </a:solidFill>
                <a:latin typeface="Segoe UI"/>
                <a:cs typeface="Segoe UI"/>
              </a:rPr>
              <a:t>ации, </a:t>
            </a:r>
            <a:r>
              <a:rPr sz="700" spc="80" dirty="0">
                <a:solidFill>
                  <a:srgbClr val="575756"/>
                </a:solidFill>
                <a:latin typeface="Segoe UI"/>
                <a:cs typeface="Segoe UI"/>
              </a:rPr>
              <a:t> </a:t>
            </a:r>
            <a:r>
              <a:rPr sz="700" dirty="0">
                <a:solidFill>
                  <a:srgbClr val="575756"/>
                </a:solidFill>
                <a:latin typeface="Segoe UI"/>
                <a:cs typeface="Segoe UI"/>
              </a:rPr>
              <a:t>форма </a:t>
            </a:r>
            <a:r>
              <a:rPr sz="700" spc="80" dirty="0">
                <a:solidFill>
                  <a:srgbClr val="575756"/>
                </a:solidFill>
                <a:latin typeface="Segoe UI"/>
                <a:cs typeface="Segoe UI"/>
              </a:rPr>
              <a:t> </a:t>
            </a:r>
            <a:r>
              <a:rPr sz="700" dirty="0">
                <a:solidFill>
                  <a:srgbClr val="575756"/>
                </a:solidFill>
                <a:latin typeface="Segoe UI"/>
                <a:cs typeface="Segoe UI"/>
              </a:rPr>
              <a:t>1-ДО </a:t>
            </a:r>
            <a:r>
              <a:rPr sz="700" spc="80" dirty="0">
                <a:solidFill>
                  <a:srgbClr val="575756"/>
                </a:solidFill>
                <a:latin typeface="Segoe UI"/>
                <a:cs typeface="Segoe UI"/>
              </a:rPr>
              <a:t> </a:t>
            </a:r>
            <a:r>
              <a:rPr sz="700" dirty="0">
                <a:solidFill>
                  <a:srgbClr val="575756"/>
                </a:solidFill>
                <a:latin typeface="Segoe UI"/>
                <a:cs typeface="Segoe UI"/>
              </a:rPr>
              <a:t>за </a:t>
            </a:r>
            <a:r>
              <a:rPr sz="700" spc="80" dirty="0">
                <a:solidFill>
                  <a:srgbClr val="575756"/>
                </a:solidFill>
                <a:latin typeface="Segoe UI"/>
                <a:cs typeface="Segoe UI"/>
              </a:rPr>
              <a:t> </a:t>
            </a:r>
            <a:r>
              <a:rPr sz="700" dirty="0">
                <a:solidFill>
                  <a:srgbClr val="575756"/>
                </a:solidFill>
                <a:latin typeface="Segoe UI"/>
                <a:cs typeface="Segoe UI"/>
              </a:rPr>
              <a:t>2020 </a:t>
            </a:r>
            <a:r>
              <a:rPr sz="700" spc="80" dirty="0">
                <a:solidFill>
                  <a:srgbClr val="575756"/>
                </a:solidFill>
                <a:latin typeface="Segoe UI"/>
                <a:cs typeface="Segoe UI"/>
              </a:rPr>
              <a:t> </a:t>
            </a:r>
            <a:r>
              <a:rPr sz="700" dirty="0">
                <a:solidFill>
                  <a:srgbClr val="575756"/>
                </a:solidFill>
                <a:latin typeface="Segoe UI"/>
                <a:cs typeface="Segoe UI"/>
              </a:rPr>
              <a:t>год </a:t>
            </a:r>
            <a:r>
              <a:rPr sz="700" spc="80" dirty="0">
                <a:solidFill>
                  <a:srgbClr val="575756"/>
                </a:solidFill>
                <a:latin typeface="Segoe UI"/>
                <a:cs typeface="Segoe UI"/>
              </a:rPr>
              <a:t> </a:t>
            </a:r>
            <a:r>
              <a:rPr sz="700" dirty="0">
                <a:solidFill>
                  <a:srgbClr val="575756"/>
                </a:solidFill>
                <a:latin typeface="Segoe UI"/>
                <a:cs typeface="Segoe UI"/>
              </a:rPr>
              <a:t>— </a:t>
            </a:r>
            <a:r>
              <a:rPr sz="700" spc="80" dirty="0">
                <a:solidFill>
                  <a:srgbClr val="575756"/>
                </a:solidFill>
                <a:latin typeface="Segoe UI"/>
                <a:cs typeface="Segoe UI"/>
              </a:rPr>
              <a:t> </a:t>
            </a:r>
            <a:r>
              <a:rPr sz="700" dirty="0">
                <a:solidFill>
                  <a:srgbClr val="575756"/>
                </a:solidFill>
                <a:latin typeface="Segoe UI"/>
                <a:cs typeface="Segoe UI"/>
              </a:rPr>
              <a:t>организации </a:t>
            </a:r>
            <a:r>
              <a:rPr sz="700" spc="80" dirty="0">
                <a:solidFill>
                  <a:srgbClr val="575756"/>
                </a:solidFill>
                <a:latin typeface="Segoe UI"/>
                <a:cs typeface="Segoe UI"/>
              </a:rPr>
              <a:t> </a:t>
            </a:r>
            <a:r>
              <a:rPr sz="700" dirty="0">
                <a:solidFill>
                  <a:srgbClr val="575756"/>
                </a:solidFill>
                <a:latin typeface="Segoe UI"/>
                <a:cs typeface="Segoe UI"/>
              </a:rPr>
              <a:t>дополнительного образования)</a:t>
            </a:r>
            <a:endParaRPr sz="700">
              <a:latin typeface="Segoe UI"/>
              <a:cs typeface="Segoe UI"/>
            </a:endParaRPr>
          </a:p>
          <a:p>
            <a:pPr marL="12700" marR="5080" indent="179705" algn="just">
              <a:lnSpc>
                <a:spcPts val="800"/>
              </a:lnSpc>
            </a:pPr>
            <a:r>
              <a:rPr sz="700" dirty="0">
                <a:solidFill>
                  <a:srgbClr val="575756"/>
                </a:solidFill>
                <a:latin typeface="Segoe UI"/>
                <a:cs typeface="Segoe UI"/>
              </a:rPr>
              <a:t>**</a:t>
            </a:r>
            <a:r>
              <a:rPr sz="700" spc="35" dirty="0">
                <a:solidFill>
                  <a:srgbClr val="575756"/>
                </a:solidFill>
                <a:latin typeface="Segoe UI"/>
                <a:cs typeface="Segoe UI"/>
              </a:rPr>
              <a:t> </a:t>
            </a:r>
            <a:r>
              <a:rPr sz="700" dirty="0">
                <a:solidFill>
                  <a:srgbClr val="575756"/>
                </a:solidFill>
                <a:latin typeface="Segoe UI"/>
                <a:cs typeface="Segoe UI"/>
              </a:rPr>
              <a:t>Согласно</a:t>
            </a:r>
            <a:r>
              <a:rPr sz="700" spc="35" dirty="0">
                <a:solidFill>
                  <a:srgbClr val="575756"/>
                </a:solidFill>
                <a:latin typeface="Segoe UI"/>
                <a:cs typeface="Segoe UI"/>
              </a:rPr>
              <a:t> </a:t>
            </a:r>
            <a:r>
              <a:rPr sz="700" dirty="0">
                <a:solidFill>
                  <a:srgbClr val="575756"/>
                </a:solidFill>
                <a:latin typeface="Segoe UI"/>
                <a:cs typeface="Segoe UI"/>
              </a:rPr>
              <a:t>данным</a:t>
            </a:r>
            <a:r>
              <a:rPr sz="700" spc="35" dirty="0">
                <a:solidFill>
                  <a:srgbClr val="575756"/>
                </a:solidFill>
                <a:latin typeface="Segoe UI"/>
                <a:cs typeface="Segoe UI"/>
              </a:rPr>
              <a:t> </a:t>
            </a:r>
            <a:r>
              <a:rPr sz="700" dirty="0">
                <a:solidFill>
                  <a:srgbClr val="575756"/>
                </a:solidFill>
                <a:latin typeface="Segoe UI"/>
                <a:cs typeface="Segoe UI"/>
              </a:rPr>
              <a:t>Федерального</a:t>
            </a:r>
            <a:r>
              <a:rPr sz="700" spc="35" dirty="0">
                <a:solidFill>
                  <a:srgbClr val="575756"/>
                </a:solidFill>
                <a:latin typeface="Segoe UI"/>
                <a:cs typeface="Segoe UI"/>
              </a:rPr>
              <a:t> </a:t>
            </a:r>
            <a:r>
              <a:rPr sz="700" dirty="0">
                <a:solidFill>
                  <a:srgbClr val="575756"/>
                </a:solidFill>
                <a:latin typeface="Segoe UI"/>
                <a:cs typeface="Segoe UI"/>
              </a:rPr>
              <a:t>статистического</a:t>
            </a:r>
            <a:r>
              <a:rPr sz="700" spc="35" dirty="0">
                <a:solidFill>
                  <a:srgbClr val="575756"/>
                </a:solidFill>
                <a:latin typeface="Segoe UI"/>
                <a:cs typeface="Segoe UI"/>
              </a:rPr>
              <a:t> </a:t>
            </a:r>
            <a:r>
              <a:rPr sz="700" dirty="0">
                <a:solidFill>
                  <a:srgbClr val="575756"/>
                </a:solidFill>
                <a:latin typeface="Segoe UI"/>
                <a:cs typeface="Segoe UI"/>
              </a:rPr>
              <a:t>наблюдения</a:t>
            </a:r>
            <a:r>
              <a:rPr sz="700" spc="35" dirty="0">
                <a:solidFill>
                  <a:srgbClr val="575756"/>
                </a:solidFill>
                <a:latin typeface="Segoe UI"/>
                <a:cs typeface="Segoe UI"/>
              </a:rPr>
              <a:t> </a:t>
            </a:r>
            <a:r>
              <a:rPr sz="700" dirty="0">
                <a:solidFill>
                  <a:srgbClr val="575756"/>
                </a:solidFill>
                <a:latin typeface="Segoe UI"/>
                <a:cs typeface="Segoe UI"/>
              </a:rPr>
              <a:t>(форма</a:t>
            </a:r>
            <a:r>
              <a:rPr sz="700" spc="35" dirty="0">
                <a:solidFill>
                  <a:srgbClr val="575756"/>
                </a:solidFill>
                <a:latin typeface="Segoe UI"/>
                <a:cs typeface="Segoe UI"/>
              </a:rPr>
              <a:t> </a:t>
            </a:r>
            <a:r>
              <a:rPr sz="700" dirty="0">
                <a:solidFill>
                  <a:srgbClr val="575756"/>
                </a:solidFill>
                <a:latin typeface="Segoe UI"/>
                <a:cs typeface="Segoe UI"/>
              </a:rPr>
              <a:t>Д-13,</a:t>
            </a:r>
            <a:r>
              <a:rPr sz="700" spc="35" dirty="0">
                <a:solidFill>
                  <a:srgbClr val="575756"/>
                </a:solidFill>
                <a:latin typeface="Segoe UI"/>
                <a:cs typeface="Segoe UI"/>
              </a:rPr>
              <a:t> </a:t>
            </a:r>
            <a:r>
              <a:rPr sz="700" dirty="0">
                <a:solidFill>
                  <a:srgbClr val="575756"/>
                </a:solidFill>
                <a:latin typeface="Segoe UI"/>
                <a:cs typeface="Segoe UI"/>
              </a:rPr>
              <a:t>данные</a:t>
            </a:r>
            <a:r>
              <a:rPr sz="700" spc="35" dirty="0">
                <a:solidFill>
                  <a:srgbClr val="575756"/>
                </a:solidFill>
                <a:latin typeface="Segoe UI"/>
                <a:cs typeface="Segoe UI"/>
              </a:rPr>
              <a:t> </a:t>
            </a:r>
            <a:r>
              <a:rPr sz="700" dirty="0">
                <a:solidFill>
                  <a:srgbClr val="575756"/>
                </a:solidFill>
                <a:latin typeface="Segoe UI"/>
                <a:cs typeface="Segoe UI"/>
              </a:rPr>
              <a:t>по</a:t>
            </a:r>
            <a:r>
              <a:rPr sz="700" spc="35" dirty="0">
                <a:solidFill>
                  <a:srgbClr val="575756"/>
                </a:solidFill>
                <a:latin typeface="Segoe UI"/>
                <a:cs typeface="Segoe UI"/>
              </a:rPr>
              <a:t> </a:t>
            </a:r>
            <a:r>
              <a:rPr sz="700" dirty="0">
                <a:solidFill>
                  <a:srgbClr val="575756"/>
                </a:solidFill>
                <a:latin typeface="Segoe UI"/>
                <a:cs typeface="Segoe UI"/>
              </a:rPr>
              <a:t>детским</a:t>
            </a:r>
            <a:r>
              <a:rPr sz="700" spc="35" dirty="0">
                <a:solidFill>
                  <a:srgbClr val="575756"/>
                </a:solidFill>
                <a:latin typeface="Segoe UI"/>
                <a:cs typeface="Segoe UI"/>
              </a:rPr>
              <a:t> </a:t>
            </a:r>
            <a:r>
              <a:rPr sz="700" dirty="0">
                <a:solidFill>
                  <a:srgbClr val="575756"/>
                </a:solidFill>
                <a:latin typeface="Segoe UI"/>
                <a:cs typeface="Segoe UI"/>
              </a:rPr>
              <a:t>домам предоставлены без учета школ-интернатов для детей-сирот)</a:t>
            </a:r>
            <a:endParaRPr sz="700">
              <a:latin typeface="Segoe UI"/>
              <a:cs typeface="Segoe UI"/>
            </a:endParaRPr>
          </a:p>
        </p:txBody>
      </p:sp>
      <p:sp>
        <p:nvSpPr>
          <p:cNvPr id="39" name="object 39"/>
          <p:cNvSpPr/>
          <p:nvPr/>
        </p:nvSpPr>
        <p:spPr>
          <a:xfrm>
            <a:off x="1204113" y="4088219"/>
            <a:ext cx="373380" cy="373380"/>
          </a:xfrm>
          <a:custGeom>
            <a:avLst/>
            <a:gdLst/>
            <a:ahLst/>
            <a:cxnLst/>
            <a:rect l="l" t="t" r="r" b="b"/>
            <a:pathLst>
              <a:path w="373380" h="373379">
                <a:moveTo>
                  <a:pt x="186486" y="0"/>
                </a:moveTo>
                <a:lnTo>
                  <a:pt x="141670" y="5419"/>
                </a:lnTo>
                <a:lnTo>
                  <a:pt x="100783" y="20814"/>
                </a:lnTo>
                <a:lnTo>
                  <a:pt x="65121" y="44888"/>
                </a:lnTo>
                <a:lnTo>
                  <a:pt x="35980" y="76345"/>
                </a:lnTo>
                <a:lnTo>
                  <a:pt x="14654" y="113891"/>
                </a:lnTo>
                <a:lnTo>
                  <a:pt x="2440" y="156227"/>
                </a:lnTo>
                <a:lnTo>
                  <a:pt x="0" y="186474"/>
                </a:lnTo>
                <a:lnTo>
                  <a:pt x="618" y="201769"/>
                </a:lnTo>
                <a:lnTo>
                  <a:pt x="9506" y="245422"/>
                </a:lnTo>
                <a:lnTo>
                  <a:pt x="27939" y="284715"/>
                </a:lnTo>
                <a:lnTo>
                  <a:pt x="54619" y="318354"/>
                </a:lnTo>
                <a:lnTo>
                  <a:pt x="88252" y="345039"/>
                </a:lnTo>
                <a:lnTo>
                  <a:pt x="127541" y="363476"/>
                </a:lnTo>
                <a:lnTo>
                  <a:pt x="171191" y="372367"/>
                </a:lnTo>
                <a:lnTo>
                  <a:pt x="186486" y="372986"/>
                </a:lnTo>
                <a:lnTo>
                  <a:pt x="201782" y="372367"/>
                </a:lnTo>
                <a:lnTo>
                  <a:pt x="245432" y="363476"/>
                </a:lnTo>
                <a:lnTo>
                  <a:pt x="284721" y="345039"/>
                </a:lnTo>
                <a:lnTo>
                  <a:pt x="318354" y="318354"/>
                </a:lnTo>
                <a:lnTo>
                  <a:pt x="345034" y="284715"/>
                </a:lnTo>
                <a:lnTo>
                  <a:pt x="363466" y="245422"/>
                </a:lnTo>
                <a:lnTo>
                  <a:pt x="372355" y="201769"/>
                </a:lnTo>
                <a:lnTo>
                  <a:pt x="372973" y="186474"/>
                </a:lnTo>
                <a:lnTo>
                  <a:pt x="372355" y="171180"/>
                </a:lnTo>
                <a:lnTo>
                  <a:pt x="363466" y="127534"/>
                </a:lnTo>
                <a:lnTo>
                  <a:pt x="345034" y="88248"/>
                </a:lnTo>
                <a:lnTo>
                  <a:pt x="318354" y="54617"/>
                </a:lnTo>
                <a:lnTo>
                  <a:pt x="284721" y="27938"/>
                </a:lnTo>
                <a:lnTo>
                  <a:pt x="245432" y="9506"/>
                </a:lnTo>
                <a:lnTo>
                  <a:pt x="201782" y="618"/>
                </a:lnTo>
                <a:lnTo>
                  <a:pt x="186486" y="0"/>
                </a:lnTo>
                <a:close/>
              </a:path>
            </a:pathLst>
          </a:custGeom>
          <a:solidFill>
            <a:srgbClr val="F59F68"/>
          </a:solidFill>
        </p:spPr>
        <p:txBody>
          <a:bodyPr wrap="square" lIns="0" tIns="0" rIns="0" bIns="0" rtlCol="0"/>
          <a:lstStyle/>
          <a:p>
            <a:endParaRPr/>
          </a:p>
        </p:txBody>
      </p:sp>
      <p:sp>
        <p:nvSpPr>
          <p:cNvPr id="40" name="object 40"/>
          <p:cNvSpPr/>
          <p:nvPr/>
        </p:nvSpPr>
        <p:spPr>
          <a:xfrm>
            <a:off x="3822344" y="2207647"/>
            <a:ext cx="118745" cy="236854"/>
          </a:xfrm>
          <a:custGeom>
            <a:avLst/>
            <a:gdLst/>
            <a:ahLst/>
            <a:cxnLst/>
            <a:rect l="l" t="t" r="r" b="b"/>
            <a:pathLst>
              <a:path w="118745" h="236855">
                <a:moveTo>
                  <a:pt x="2469" y="0"/>
                </a:moveTo>
                <a:lnTo>
                  <a:pt x="0" y="118230"/>
                </a:lnTo>
                <a:lnTo>
                  <a:pt x="2779" y="236309"/>
                </a:lnTo>
                <a:lnTo>
                  <a:pt x="17371" y="235094"/>
                </a:lnTo>
                <a:lnTo>
                  <a:pt x="57286" y="221727"/>
                </a:lnTo>
                <a:lnTo>
                  <a:pt x="89248" y="195942"/>
                </a:lnTo>
                <a:lnTo>
                  <a:pt x="110474" y="160517"/>
                </a:lnTo>
                <a:lnTo>
                  <a:pt x="118180" y="118161"/>
                </a:lnTo>
                <a:lnTo>
                  <a:pt x="117292" y="103499"/>
                </a:lnTo>
                <a:lnTo>
                  <a:pt x="104742" y="63081"/>
                </a:lnTo>
                <a:lnTo>
                  <a:pt x="79557" y="30496"/>
                </a:lnTo>
                <a:lnTo>
                  <a:pt x="44534" y="8538"/>
                </a:lnTo>
                <a:lnTo>
                  <a:pt x="2469" y="0"/>
                </a:lnTo>
                <a:close/>
              </a:path>
            </a:pathLst>
          </a:custGeom>
          <a:solidFill>
            <a:srgbClr val="C6D9F1"/>
          </a:solidFill>
        </p:spPr>
        <p:txBody>
          <a:bodyPr wrap="square" lIns="0" tIns="0" rIns="0" bIns="0" rtlCol="0"/>
          <a:lstStyle/>
          <a:p>
            <a:endParaRPr/>
          </a:p>
        </p:txBody>
      </p:sp>
      <p:sp>
        <p:nvSpPr>
          <p:cNvPr id="41" name="object 41"/>
          <p:cNvSpPr/>
          <p:nvPr/>
        </p:nvSpPr>
        <p:spPr>
          <a:xfrm>
            <a:off x="3704752" y="2265662"/>
            <a:ext cx="120650" cy="178435"/>
          </a:xfrm>
          <a:custGeom>
            <a:avLst/>
            <a:gdLst/>
            <a:ahLst/>
            <a:cxnLst/>
            <a:rect l="l" t="t" r="r" b="b"/>
            <a:pathLst>
              <a:path w="120650" h="178435">
                <a:moveTo>
                  <a:pt x="15647" y="0"/>
                </a:moveTo>
                <a:lnTo>
                  <a:pt x="9895" y="11106"/>
                </a:lnTo>
                <a:lnTo>
                  <a:pt x="5319" y="22878"/>
                </a:lnTo>
                <a:lnTo>
                  <a:pt x="1995" y="35238"/>
                </a:lnTo>
                <a:lnTo>
                  <a:pt x="0" y="48110"/>
                </a:lnTo>
                <a:lnTo>
                  <a:pt x="683" y="64502"/>
                </a:lnTo>
                <a:lnTo>
                  <a:pt x="11765" y="108362"/>
                </a:lnTo>
                <a:lnTo>
                  <a:pt x="34509" y="142954"/>
                </a:lnTo>
                <a:lnTo>
                  <a:pt x="66491" y="166623"/>
                </a:lnTo>
                <a:lnTo>
                  <a:pt x="105288" y="177708"/>
                </a:lnTo>
                <a:lnTo>
                  <a:pt x="118517" y="178333"/>
                </a:lnTo>
                <a:lnTo>
                  <a:pt x="120371" y="178295"/>
                </a:lnTo>
                <a:lnTo>
                  <a:pt x="117590" y="60147"/>
                </a:lnTo>
                <a:lnTo>
                  <a:pt x="15647" y="0"/>
                </a:lnTo>
                <a:close/>
              </a:path>
            </a:pathLst>
          </a:custGeom>
          <a:solidFill>
            <a:srgbClr val="D99694"/>
          </a:solidFill>
        </p:spPr>
        <p:txBody>
          <a:bodyPr wrap="square" lIns="0" tIns="0" rIns="0" bIns="0" rtlCol="0"/>
          <a:lstStyle/>
          <a:p>
            <a:endParaRPr/>
          </a:p>
        </p:txBody>
      </p:sp>
      <p:sp>
        <p:nvSpPr>
          <p:cNvPr id="42" name="object 42"/>
          <p:cNvSpPr/>
          <p:nvPr/>
        </p:nvSpPr>
        <p:spPr>
          <a:xfrm>
            <a:off x="3720577" y="2228260"/>
            <a:ext cx="102235" cy="97790"/>
          </a:xfrm>
          <a:custGeom>
            <a:avLst/>
            <a:gdLst/>
            <a:ahLst/>
            <a:cxnLst/>
            <a:rect l="l" t="t" r="r" b="b"/>
            <a:pathLst>
              <a:path w="102235" h="97789">
                <a:moveTo>
                  <a:pt x="34709" y="0"/>
                </a:moveTo>
                <a:lnTo>
                  <a:pt x="24562" y="7798"/>
                </a:lnTo>
                <a:lnTo>
                  <a:pt x="15339" y="16637"/>
                </a:lnTo>
                <a:lnTo>
                  <a:pt x="7124" y="26431"/>
                </a:lnTo>
                <a:lnTo>
                  <a:pt x="0" y="37097"/>
                </a:lnTo>
                <a:lnTo>
                  <a:pt x="101765" y="97548"/>
                </a:lnTo>
                <a:lnTo>
                  <a:pt x="34709" y="0"/>
                </a:lnTo>
                <a:close/>
              </a:path>
            </a:pathLst>
          </a:custGeom>
          <a:solidFill>
            <a:srgbClr val="C3D69B"/>
          </a:solidFill>
        </p:spPr>
        <p:txBody>
          <a:bodyPr wrap="square" lIns="0" tIns="0" rIns="0" bIns="0" rtlCol="0"/>
          <a:lstStyle/>
          <a:p>
            <a:endParaRPr/>
          </a:p>
        </p:txBody>
      </p:sp>
      <p:sp>
        <p:nvSpPr>
          <p:cNvPr id="43" name="object 43"/>
          <p:cNvSpPr/>
          <p:nvPr/>
        </p:nvSpPr>
        <p:spPr>
          <a:xfrm>
            <a:off x="3759030" y="2207648"/>
            <a:ext cx="63500" cy="118745"/>
          </a:xfrm>
          <a:custGeom>
            <a:avLst/>
            <a:gdLst/>
            <a:ahLst/>
            <a:cxnLst/>
            <a:rect l="l" t="t" r="r" b="b"/>
            <a:pathLst>
              <a:path w="63500" h="118744">
                <a:moveTo>
                  <a:pt x="61102" y="0"/>
                </a:moveTo>
                <a:lnTo>
                  <a:pt x="22665" y="7057"/>
                </a:lnTo>
                <a:lnTo>
                  <a:pt x="0" y="18146"/>
                </a:lnTo>
                <a:lnTo>
                  <a:pt x="63312" y="118160"/>
                </a:lnTo>
                <a:lnTo>
                  <a:pt x="61102" y="0"/>
                </a:lnTo>
                <a:close/>
              </a:path>
            </a:pathLst>
          </a:custGeom>
          <a:solidFill>
            <a:srgbClr val="B3A2C7"/>
          </a:solidFill>
        </p:spPr>
        <p:txBody>
          <a:bodyPr wrap="square" lIns="0" tIns="0" rIns="0" bIns="0" rtlCol="0"/>
          <a:lstStyle/>
          <a:p>
            <a:endParaRPr/>
          </a:p>
        </p:txBody>
      </p:sp>
      <p:sp>
        <p:nvSpPr>
          <p:cNvPr id="44" name="object 44"/>
          <p:cNvSpPr/>
          <p:nvPr/>
        </p:nvSpPr>
        <p:spPr>
          <a:xfrm>
            <a:off x="3821222" y="2207619"/>
            <a:ext cx="0" cy="118745"/>
          </a:xfrm>
          <a:custGeom>
            <a:avLst/>
            <a:gdLst/>
            <a:ahLst/>
            <a:cxnLst/>
            <a:rect l="l" t="t" r="r" b="b"/>
            <a:pathLst>
              <a:path h="118744">
                <a:moveTo>
                  <a:pt x="0" y="0"/>
                </a:moveTo>
                <a:lnTo>
                  <a:pt x="0" y="118186"/>
                </a:lnTo>
              </a:path>
            </a:pathLst>
          </a:custGeom>
          <a:ln w="3492">
            <a:solidFill>
              <a:srgbClr val="FAC090"/>
            </a:solidFill>
          </a:ln>
        </p:spPr>
        <p:txBody>
          <a:bodyPr wrap="square" lIns="0" tIns="0" rIns="0" bIns="0" rtlCol="0"/>
          <a:lstStyle/>
          <a:p>
            <a:endParaRPr/>
          </a:p>
        </p:txBody>
      </p:sp>
      <p:sp>
        <p:nvSpPr>
          <p:cNvPr id="45" name="object 45"/>
          <p:cNvSpPr/>
          <p:nvPr/>
        </p:nvSpPr>
        <p:spPr>
          <a:xfrm>
            <a:off x="3778859" y="2648906"/>
            <a:ext cx="156845" cy="224790"/>
          </a:xfrm>
          <a:custGeom>
            <a:avLst/>
            <a:gdLst/>
            <a:ahLst/>
            <a:cxnLst/>
            <a:rect l="l" t="t" r="r" b="b"/>
            <a:pathLst>
              <a:path w="156845" h="224789">
                <a:moveTo>
                  <a:pt x="49224" y="0"/>
                </a:moveTo>
                <a:lnTo>
                  <a:pt x="43307" y="112198"/>
                </a:lnTo>
                <a:lnTo>
                  <a:pt x="0" y="216262"/>
                </a:lnTo>
                <a:lnTo>
                  <a:pt x="11829" y="220269"/>
                </a:lnTo>
                <a:lnTo>
                  <a:pt x="24218" y="223000"/>
                </a:lnTo>
                <a:lnTo>
                  <a:pt x="37089" y="224381"/>
                </a:lnTo>
                <a:lnTo>
                  <a:pt x="52828" y="223541"/>
                </a:lnTo>
                <a:lnTo>
                  <a:pt x="95123" y="211323"/>
                </a:lnTo>
                <a:lnTo>
                  <a:pt x="128198" y="186734"/>
                </a:lnTo>
                <a:lnTo>
                  <a:pt x="149690" y="152570"/>
                </a:lnTo>
                <a:lnTo>
                  <a:pt x="156417" y="125856"/>
                </a:lnTo>
                <a:lnTo>
                  <a:pt x="155759" y="109296"/>
                </a:lnTo>
                <a:lnTo>
                  <a:pt x="144467" y="65431"/>
                </a:lnTo>
                <a:lnTo>
                  <a:pt x="121214" y="31530"/>
                </a:lnTo>
                <a:lnTo>
                  <a:pt x="88600" y="9188"/>
                </a:lnTo>
                <a:lnTo>
                  <a:pt x="62940" y="1502"/>
                </a:lnTo>
                <a:lnTo>
                  <a:pt x="49224" y="0"/>
                </a:lnTo>
                <a:close/>
              </a:path>
            </a:pathLst>
          </a:custGeom>
          <a:solidFill>
            <a:srgbClr val="4F81BD"/>
          </a:solidFill>
        </p:spPr>
        <p:txBody>
          <a:bodyPr wrap="square" lIns="0" tIns="0" rIns="0" bIns="0" rtlCol="0"/>
          <a:lstStyle/>
          <a:p>
            <a:endParaRPr/>
          </a:p>
        </p:txBody>
      </p:sp>
      <p:sp>
        <p:nvSpPr>
          <p:cNvPr id="46" name="object 46"/>
          <p:cNvSpPr/>
          <p:nvPr/>
        </p:nvSpPr>
        <p:spPr>
          <a:xfrm>
            <a:off x="3708596" y="2715257"/>
            <a:ext cx="113664" cy="147320"/>
          </a:xfrm>
          <a:custGeom>
            <a:avLst/>
            <a:gdLst/>
            <a:ahLst/>
            <a:cxnLst/>
            <a:rect l="l" t="t" r="r" b="b"/>
            <a:pathLst>
              <a:path w="113664" h="147319">
                <a:moveTo>
                  <a:pt x="9404" y="0"/>
                </a:moveTo>
                <a:lnTo>
                  <a:pt x="4926" y="11679"/>
                </a:lnTo>
                <a:lnTo>
                  <a:pt x="1764" y="23955"/>
                </a:lnTo>
                <a:lnTo>
                  <a:pt x="0" y="36748"/>
                </a:lnTo>
                <a:lnTo>
                  <a:pt x="679" y="52377"/>
                </a:lnTo>
                <a:lnTo>
                  <a:pt x="11417" y="93607"/>
                </a:lnTo>
                <a:lnTo>
                  <a:pt x="33376" y="125571"/>
                </a:lnTo>
                <a:lnTo>
                  <a:pt x="64208" y="147273"/>
                </a:lnTo>
                <a:lnTo>
                  <a:pt x="113570" y="45847"/>
                </a:lnTo>
                <a:lnTo>
                  <a:pt x="9404" y="0"/>
                </a:lnTo>
                <a:close/>
              </a:path>
            </a:pathLst>
          </a:custGeom>
          <a:solidFill>
            <a:srgbClr val="C0504D"/>
          </a:solidFill>
        </p:spPr>
        <p:txBody>
          <a:bodyPr wrap="square" lIns="0" tIns="0" rIns="0" bIns="0" rtlCol="0"/>
          <a:lstStyle/>
          <a:p>
            <a:endParaRPr/>
          </a:p>
        </p:txBody>
      </p:sp>
      <p:sp>
        <p:nvSpPr>
          <p:cNvPr id="47" name="object 47"/>
          <p:cNvSpPr/>
          <p:nvPr/>
        </p:nvSpPr>
        <p:spPr>
          <a:xfrm>
            <a:off x="3720984" y="2688130"/>
            <a:ext cx="101600" cy="73025"/>
          </a:xfrm>
          <a:custGeom>
            <a:avLst/>
            <a:gdLst/>
            <a:ahLst/>
            <a:cxnLst/>
            <a:rect l="l" t="t" r="r" b="b"/>
            <a:pathLst>
              <a:path w="101600" h="73025">
                <a:moveTo>
                  <a:pt x="14301" y="0"/>
                </a:moveTo>
                <a:lnTo>
                  <a:pt x="6563" y="10069"/>
                </a:lnTo>
                <a:lnTo>
                  <a:pt x="0" y="20989"/>
                </a:lnTo>
                <a:lnTo>
                  <a:pt x="101182" y="72974"/>
                </a:lnTo>
                <a:lnTo>
                  <a:pt x="14301" y="0"/>
                </a:lnTo>
                <a:close/>
              </a:path>
            </a:pathLst>
          </a:custGeom>
          <a:solidFill>
            <a:srgbClr val="9BBB59"/>
          </a:solidFill>
        </p:spPr>
        <p:txBody>
          <a:bodyPr wrap="square" lIns="0" tIns="0" rIns="0" bIns="0" rtlCol="0"/>
          <a:lstStyle/>
          <a:p>
            <a:endParaRPr/>
          </a:p>
        </p:txBody>
      </p:sp>
      <p:sp>
        <p:nvSpPr>
          <p:cNvPr id="48" name="object 48"/>
          <p:cNvSpPr/>
          <p:nvPr/>
        </p:nvSpPr>
        <p:spPr>
          <a:xfrm>
            <a:off x="3737705" y="2648798"/>
            <a:ext cx="84455" cy="112395"/>
          </a:xfrm>
          <a:custGeom>
            <a:avLst/>
            <a:gdLst/>
            <a:ahLst/>
            <a:cxnLst/>
            <a:rect l="l" t="t" r="r" b="b"/>
            <a:pathLst>
              <a:path w="84454" h="112394">
                <a:moveTo>
                  <a:pt x="81324" y="0"/>
                </a:moveTo>
                <a:lnTo>
                  <a:pt x="42068" y="7882"/>
                </a:lnTo>
                <a:lnTo>
                  <a:pt x="9145" y="27752"/>
                </a:lnTo>
                <a:lnTo>
                  <a:pt x="0" y="36621"/>
                </a:lnTo>
                <a:lnTo>
                  <a:pt x="84461" y="112306"/>
                </a:lnTo>
                <a:lnTo>
                  <a:pt x="81324" y="0"/>
                </a:lnTo>
                <a:close/>
              </a:path>
            </a:pathLst>
          </a:custGeom>
          <a:solidFill>
            <a:srgbClr val="8064A2"/>
          </a:solidFill>
        </p:spPr>
        <p:txBody>
          <a:bodyPr wrap="square" lIns="0" tIns="0" rIns="0" bIns="0" rtlCol="0"/>
          <a:lstStyle/>
          <a:p>
            <a:endParaRPr/>
          </a:p>
        </p:txBody>
      </p:sp>
      <p:sp>
        <p:nvSpPr>
          <p:cNvPr id="49" name="object 49"/>
          <p:cNvSpPr/>
          <p:nvPr/>
        </p:nvSpPr>
        <p:spPr>
          <a:xfrm>
            <a:off x="3820579" y="2647169"/>
            <a:ext cx="0" cy="114300"/>
          </a:xfrm>
          <a:custGeom>
            <a:avLst/>
            <a:gdLst/>
            <a:ahLst/>
            <a:cxnLst/>
            <a:rect l="l" t="t" r="r" b="b"/>
            <a:pathLst>
              <a:path h="114300">
                <a:moveTo>
                  <a:pt x="0" y="0"/>
                </a:moveTo>
                <a:lnTo>
                  <a:pt x="0" y="113944"/>
                </a:lnTo>
              </a:path>
            </a:pathLst>
          </a:custGeom>
          <a:ln w="4445">
            <a:solidFill>
              <a:srgbClr val="F79646"/>
            </a:solidFill>
          </a:ln>
        </p:spPr>
        <p:txBody>
          <a:bodyPr wrap="square" lIns="0" tIns="0" rIns="0" bIns="0" rtlCol="0"/>
          <a:lstStyle/>
          <a:p>
            <a:endParaRPr/>
          </a:p>
        </p:txBody>
      </p:sp>
      <p:sp>
        <p:nvSpPr>
          <p:cNvPr id="50" name="object 50"/>
          <p:cNvSpPr/>
          <p:nvPr/>
        </p:nvSpPr>
        <p:spPr>
          <a:xfrm>
            <a:off x="3705143" y="2212014"/>
            <a:ext cx="230504" cy="231140"/>
          </a:xfrm>
          <a:custGeom>
            <a:avLst/>
            <a:gdLst/>
            <a:ahLst/>
            <a:cxnLst/>
            <a:rect l="l" t="t" r="r" b="b"/>
            <a:pathLst>
              <a:path w="230504" h="231139">
                <a:moveTo>
                  <a:pt x="115480" y="230908"/>
                </a:moveTo>
                <a:lnTo>
                  <a:pt x="157646" y="222978"/>
                </a:lnTo>
                <a:lnTo>
                  <a:pt x="192861" y="201197"/>
                </a:lnTo>
                <a:lnTo>
                  <a:pt x="218115" y="168576"/>
                </a:lnTo>
                <a:lnTo>
                  <a:pt x="230396" y="128126"/>
                </a:lnTo>
                <a:lnTo>
                  <a:pt x="229722" y="111676"/>
                </a:lnTo>
                <a:lnTo>
                  <a:pt x="218509" y="67779"/>
                </a:lnTo>
                <a:lnTo>
                  <a:pt x="195513" y="33394"/>
                </a:lnTo>
                <a:lnTo>
                  <a:pt x="163309" y="10231"/>
                </a:lnTo>
                <a:lnTo>
                  <a:pt x="124471" y="0"/>
                </a:lnTo>
                <a:lnTo>
                  <a:pt x="108532" y="776"/>
                </a:lnTo>
                <a:lnTo>
                  <a:pt x="65703" y="12548"/>
                </a:lnTo>
                <a:lnTo>
                  <a:pt x="31962" y="36395"/>
                </a:lnTo>
                <a:lnTo>
                  <a:pt x="9373" y="69624"/>
                </a:lnTo>
                <a:lnTo>
                  <a:pt x="0" y="109544"/>
                </a:lnTo>
                <a:lnTo>
                  <a:pt x="843" y="125033"/>
                </a:lnTo>
                <a:lnTo>
                  <a:pt x="13051" y="166935"/>
                </a:lnTo>
                <a:lnTo>
                  <a:pt x="37596" y="200132"/>
                </a:lnTo>
                <a:lnTo>
                  <a:pt x="71678" y="222240"/>
                </a:lnTo>
                <a:lnTo>
                  <a:pt x="112497" y="230870"/>
                </a:lnTo>
                <a:lnTo>
                  <a:pt x="115480" y="230908"/>
                </a:lnTo>
                <a:close/>
              </a:path>
            </a:pathLst>
          </a:custGeom>
          <a:ln w="6350">
            <a:solidFill>
              <a:srgbClr val="9D9D9C"/>
            </a:solidFill>
          </a:ln>
        </p:spPr>
        <p:txBody>
          <a:bodyPr wrap="square" lIns="0" tIns="0" rIns="0" bIns="0" rtlCol="0"/>
          <a:lstStyle/>
          <a:p>
            <a:endParaRPr/>
          </a:p>
        </p:txBody>
      </p:sp>
      <p:sp>
        <p:nvSpPr>
          <p:cNvPr id="51" name="object 51"/>
          <p:cNvSpPr/>
          <p:nvPr/>
        </p:nvSpPr>
        <p:spPr>
          <a:xfrm>
            <a:off x="3705670" y="2646318"/>
            <a:ext cx="230504" cy="231140"/>
          </a:xfrm>
          <a:custGeom>
            <a:avLst/>
            <a:gdLst/>
            <a:ahLst/>
            <a:cxnLst/>
            <a:rect l="l" t="t" r="r" b="b"/>
            <a:pathLst>
              <a:path w="230504" h="231139">
                <a:moveTo>
                  <a:pt x="115480" y="230908"/>
                </a:moveTo>
                <a:lnTo>
                  <a:pt x="157646" y="222978"/>
                </a:lnTo>
                <a:lnTo>
                  <a:pt x="192861" y="201197"/>
                </a:lnTo>
                <a:lnTo>
                  <a:pt x="218115" y="168576"/>
                </a:lnTo>
                <a:lnTo>
                  <a:pt x="230396" y="128126"/>
                </a:lnTo>
                <a:lnTo>
                  <a:pt x="229722" y="111676"/>
                </a:lnTo>
                <a:lnTo>
                  <a:pt x="218509" y="67779"/>
                </a:lnTo>
                <a:lnTo>
                  <a:pt x="195513" y="33394"/>
                </a:lnTo>
                <a:lnTo>
                  <a:pt x="163309" y="10231"/>
                </a:lnTo>
                <a:lnTo>
                  <a:pt x="124471" y="0"/>
                </a:lnTo>
                <a:lnTo>
                  <a:pt x="108532" y="776"/>
                </a:lnTo>
                <a:lnTo>
                  <a:pt x="65703" y="12548"/>
                </a:lnTo>
                <a:lnTo>
                  <a:pt x="31962" y="36395"/>
                </a:lnTo>
                <a:lnTo>
                  <a:pt x="9373" y="69624"/>
                </a:lnTo>
                <a:lnTo>
                  <a:pt x="0" y="109544"/>
                </a:lnTo>
                <a:lnTo>
                  <a:pt x="843" y="125033"/>
                </a:lnTo>
                <a:lnTo>
                  <a:pt x="13051" y="166935"/>
                </a:lnTo>
                <a:lnTo>
                  <a:pt x="37596" y="200132"/>
                </a:lnTo>
                <a:lnTo>
                  <a:pt x="71678" y="222240"/>
                </a:lnTo>
                <a:lnTo>
                  <a:pt x="112497" y="230870"/>
                </a:lnTo>
                <a:lnTo>
                  <a:pt x="115480" y="230908"/>
                </a:lnTo>
                <a:close/>
              </a:path>
            </a:pathLst>
          </a:custGeom>
          <a:ln w="6350">
            <a:solidFill>
              <a:srgbClr val="9D9D9C"/>
            </a:solidFill>
          </a:ln>
        </p:spPr>
        <p:txBody>
          <a:bodyPr wrap="square" lIns="0" tIns="0" rIns="0" bIns="0" rtlCol="0"/>
          <a:lstStyle/>
          <a:p>
            <a:endParaRPr/>
          </a:p>
        </p:txBody>
      </p:sp>
      <p:sp>
        <p:nvSpPr>
          <p:cNvPr id="52" name="object 52"/>
          <p:cNvSpPr txBox="1"/>
          <p:nvPr/>
        </p:nvSpPr>
        <p:spPr>
          <a:xfrm>
            <a:off x="5512665" y="1047642"/>
            <a:ext cx="4005579" cy="647700"/>
          </a:xfrm>
          <a:prstGeom prst="rect">
            <a:avLst/>
          </a:prstGeom>
        </p:spPr>
        <p:txBody>
          <a:bodyPr vert="horz" wrap="square" lIns="0" tIns="0" rIns="0" bIns="0" rtlCol="0">
            <a:spAutoFit/>
          </a:bodyPr>
          <a:lstStyle/>
          <a:p>
            <a:pPr algn="ctr">
              <a:lnSpc>
                <a:spcPts val="1750"/>
              </a:lnSpc>
            </a:pPr>
            <a:r>
              <a:rPr sz="1500" b="1" spc="-155" dirty="0">
                <a:solidFill>
                  <a:srgbClr val="575756"/>
                </a:solidFill>
                <a:latin typeface="Segoe UI"/>
                <a:cs typeface="Segoe UI"/>
              </a:rPr>
              <a:t>У</a:t>
            </a:r>
            <a:r>
              <a:rPr sz="1500" b="1" dirty="0">
                <a:solidFill>
                  <a:srgbClr val="575756"/>
                </a:solidFill>
                <a:latin typeface="Segoe UI"/>
                <a:cs typeface="Segoe UI"/>
              </a:rPr>
              <a:t>дельный вес </a:t>
            </a:r>
            <a:r>
              <a:rPr sz="1500" b="1" spc="-30" dirty="0">
                <a:solidFill>
                  <a:srgbClr val="575756"/>
                </a:solidFill>
                <a:latin typeface="Segoe UI"/>
                <a:cs typeface="Segoe UI"/>
              </a:rPr>
              <a:t>к</a:t>
            </a:r>
            <a:r>
              <a:rPr sz="1500" b="1" dirty="0">
                <a:solidFill>
                  <a:srgbClr val="575756"/>
                </a:solidFill>
                <a:latin typeface="Segoe UI"/>
                <a:cs typeface="Segoe UI"/>
              </a:rPr>
              <a:t>оличества учи</a:t>
            </a:r>
            <a:r>
              <a:rPr sz="1500" b="1" spc="-25" dirty="0">
                <a:solidFill>
                  <a:srgbClr val="575756"/>
                </a:solidFill>
                <a:latin typeface="Segoe UI"/>
                <a:cs typeface="Segoe UI"/>
              </a:rPr>
              <a:t>т</a:t>
            </a:r>
            <a:r>
              <a:rPr sz="1500" b="1" dirty="0">
                <a:solidFill>
                  <a:srgbClr val="575756"/>
                </a:solidFill>
                <a:latin typeface="Segoe UI"/>
                <a:cs typeface="Segoe UI"/>
              </a:rPr>
              <a:t>елей</a:t>
            </a:r>
            <a:endParaRPr sz="1500" dirty="0">
              <a:latin typeface="Segoe UI"/>
              <a:cs typeface="Segoe UI"/>
            </a:endParaRPr>
          </a:p>
          <a:p>
            <a:pPr marL="12065" marR="5080" algn="ctr">
              <a:lnSpc>
                <a:spcPts val="1700"/>
              </a:lnSpc>
              <a:spcBef>
                <a:spcPts val="90"/>
              </a:spcBef>
            </a:pPr>
            <a:r>
              <a:rPr sz="1500" b="1" dirty="0">
                <a:solidFill>
                  <a:srgbClr val="575756"/>
                </a:solidFill>
                <a:latin typeface="Segoe UI"/>
                <a:cs typeface="Segoe UI"/>
              </a:rPr>
              <a:t>в воз</a:t>
            </a:r>
            <a:r>
              <a:rPr sz="1500" b="1" spc="-15" dirty="0">
                <a:solidFill>
                  <a:srgbClr val="575756"/>
                </a:solidFill>
                <a:latin typeface="Segoe UI"/>
                <a:cs typeface="Segoe UI"/>
              </a:rPr>
              <a:t>р</a:t>
            </a:r>
            <a:r>
              <a:rPr sz="1500" b="1" dirty="0">
                <a:solidFill>
                  <a:srgbClr val="575756"/>
                </a:solidFill>
                <a:latin typeface="Segoe UI"/>
                <a:cs typeface="Segoe UI"/>
              </a:rPr>
              <a:t>ас</a:t>
            </a:r>
            <a:r>
              <a:rPr sz="1500" b="1" spc="-25" dirty="0">
                <a:solidFill>
                  <a:srgbClr val="575756"/>
                </a:solidFill>
                <a:latin typeface="Segoe UI"/>
                <a:cs typeface="Segoe UI"/>
              </a:rPr>
              <a:t>т</a:t>
            </a:r>
            <a:r>
              <a:rPr sz="1500" b="1" dirty="0">
                <a:solidFill>
                  <a:srgbClr val="575756"/>
                </a:solidFill>
                <a:latin typeface="Segoe UI"/>
                <a:cs typeface="Segoe UI"/>
              </a:rPr>
              <a:t>е до 35 лет в общей численности учи</a:t>
            </a:r>
            <a:r>
              <a:rPr sz="1500" b="1" spc="-25" dirty="0">
                <a:solidFill>
                  <a:srgbClr val="575756"/>
                </a:solidFill>
                <a:latin typeface="Segoe UI"/>
                <a:cs typeface="Segoe UI"/>
              </a:rPr>
              <a:t>т</a:t>
            </a:r>
            <a:r>
              <a:rPr sz="1500" b="1" dirty="0">
                <a:solidFill>
                  <a:srgbClr val="575756"/>
                </a:solidFill>
                <a:latin typeface="Segoe UI"/>
                <a:cs typeface="Segoe UI"/>
              </a:rPr>
              <a:t>елей об</a:t>
            </a:r>
            <a:r>
              <a:rPr sz="1500" b="1" spc="-15" dirty="0">
                <a:solidFill>
                  <a:srgbClr val="575756"/>
                </a:solidFill>
                <a:latin typeface="Segoe UI"/>
                <a:cs typeface="Segoe UI"/>
              </a:rPr>
              <a:t>р</a:t>
            </a:r>
            <a:r>
              <a:rPr sz="1500" b="1" dirty="0">
                <a:solidFill>
                  <a:srgbClr val="575756"/>
                </a:solidFill>
                <a:latin typeface="Segoe UI"/>
                <a:cs typeface="Segoe UI"/>
              </a:rPr>
              <a:t>азова</a:t>
            </a:r>
            <a:r>
              <a:rPr sz="1500" b="1" spc="-25" dirty="0">
                <a:solidFill>
                  <a:srgbClr val="575756"/>
                </a:solidFill>
                <a:latin typeface="Segoe UI"/>
                <a:cs typeface="Segoe UI"/>
              </a:rPr>
              <a:t>т</a:t>
            </a:r>
            <a:r>
              <a:rPr sz="1500" b="1" dirty="0">
                <a:solidFill>
                  <a:srgbClr val="575756"/>
                </a:solidFill>
                <a:latin typeface="Segoe UI"/>
                <a:cs typeface="Segoe UI"/>
              </a:rPr>
              <a:t>ельных ор</a:t>
            </a:r>
            <a:r>
              <a:rPr sz="1500" b="1" spc="-35" dirty="0">
                <a:solidFill>
                  <a:srgbClr val="575756"/>
                </a:solidFill>
                <a:latin typeface="Segoe UI"/>
                <a:cs typeface="Segoe UI"/>
              </a:rPr>
              <a:t>г</a:t>
            </a:r>
            <a:r>
              <a:rPr sz="1500" b="1" dirty="0">
                <a:solidFill>
                  <a:srgbClr val="575756"/>
                </a:solidFill>
                <a:latin typeface="Segoe UI"/>
                <a:cs typeface="Segoe UI"/>
              </a:rPr>
              <a:t>анизаций</a:t>
            </a:r>
            <a:endParaRPr sz="1500" dirty="0">
              <a:latin typeface="Segoe UI"/>
              <a:cs typeface="Segoe UI"/>
            </a:endParaRPr>
          </a:p>
        </p:txBody>
      </p:sp>
      <p:sp>
        <p:nvSpPr>
          <p:cNvPr id="53" name="object 53"/>
          <p:cNvSpPr/>
          <p:nvPr/>
        </p:nvSpPr>
        <p:spPr>
          <a:xfrm>
            <a:off x="7370470" y="4407369"/>
            <a:ext cx="301955" cy="349999"/>
          </a:xfrm>
          <a:prstGeom prst="rect">
            <a:avLst/>
          </a:prstGeom>
          <a:blipFill>
            <a:blip r:embed="rId4" cstate="print"/>
            <a:stretch>
              <a:fillRect/>
            </a:stretch>
          </a:blipFill>
        </p:spPr>
        <p:txBody>
          <a:bodyPr wrap="square" lIns="0" tIns="0" rIns="0" bIns="0" rtlCol="0"/>
          <a:lstStyle/>
          <a:p>
            <a:endParaRPr/>
          </a:p>
        </p:txBody>
      </p:sp>
      <p:sp>
        <p:nvSpPr>
          <p:cNvPr id="54" name="object 54"/>
          <p:cNvSpPr/>
          <p:nvPr/>
        </p:nvSpPr>
        <p:spPr>
          <a:xfrm>
            <a:off x="5819535" y="4112275"/>
            <a:ext cx="521970" cy="480695"/>
          </a:xfrm>
          <a:custGeom>
            <a:avLst/>
            <a:gdLst/>
            <a:ahLst/>
            <a:cxnLst/>
            <a:rect l="l" t="t" r="r" b="b"/>
            <a:pathLst>
              <a:path w="521970" h="480695">
                <a:moveTo>
                  <a:pt x="238417" y="459943"/>
                </a:moveTo>
                <a:lnTo>
                  <a:pt x="163918" y="459943"/>
                </a:lnTo>
                <a:lnTo>
                  <a:pt x="183781" y="465048"/>
                </a:lnTo>
                <a:lnTo>
                  <a:pt x="193713" y="470166"/>
                </a:lnTo>
                <a:lnTo>
                  <a:pt x="203657" y="470166"/>
                </a:lnTo>
                <a:lnTo>
                  <a:pt x="213588" y="475272"/>
                </a:lnTo>
                <a:lnTo>
                  <a:pt x="218554" y="480390"/>
                </a:lnTo>
                <a:lnTo>
                  <a:pt x="223519" y="480390"/>
                </a:lnTo>
                <a:lnTo>
                  <a:pt x="238417" y="459943"/>
                </a:lnTo>
                <a:close/>
              </a:path>
              <a:path w="521970" h="480695">
                <a:moveTo>
                  <a:pt x="258292" y="449719"/>
                </a:moveTo>
                <a:lnTo>
                  <a:pt x="124180" y="449719"/>
                </a:lnTo>
                <a:lnTo>
                  <a:pt x="144043" y="459943"/>
                </a:lnTo>
                <a:lnTo>
                  <a:pt x="243395" y="459943"/>
                </a:lnTo>
                <a:lnTo>
                  <a:pt x="248361" y="454837"/>
                </a:lnTo>
                <a:lnTo>
                  <a:pt x="258292" y="454837"/>
                </a:lnTo>
                <a:lnTo>
                  <a:pt x="258292" y="449719"/>
                </a:lnTo>
                <a:close/>
              </a:path>
              <a:path w="521970" h="480695">
                <a:moveTo>
                  <a:pt x="418901" y="240195"/>
                </a:moveTo>
                <a:lnTo>
                  <a:pt x="69532" y="240195"/>
                </a:lnTo>
                <a:lnTo>
                  <a:pt x="74510" y="245300"/>
                </a:lnTo>
                <a:lnTo>
                  <a:pt x="74510" y="250418"/>
                </a:lnTo>
                <a:lnTo>
                  <a:pt x="64566" y="255524"/>
                </a:lnTo>
                <a:lnTo>
                  <a:pt x="59601" y="255524"/>
                </a:lnTo>
                <a:lnTo>
                  <a:pt x="54635" y="260642"/>
                </a:lnTo>
                <a:lnTo>
                  <a:pt x="49669" y="260642"/>
                </a:lnTo>
                <a:lnTo>
                  <a:pt x="49669" y="286194"/>
                </a:lnTo>
                <a:lnTo>
                  <a:pt x="24828" y="286194"/>
                </a:lnTo>
                <a:lnTo>
                  <a:pt x="14897" y="301523"/>
                </a:lnTo>
                <a:lnTo>
                  <a:pt x="19862" y="306628"/>
                </a:lnTo>
                <a:lnTo>
                  <a:pt x="9931" y="316852"/>
                </a:lnTo>
                <a:lnTo>
                  <a:pt x="9931" y="332181"/>
                </a:lnTo>
                <a:lnTo>
                  <a:pt x="14897" y="342404"/>
                </a:lnTo>
                <a:lnTo>
                  <a:pt x="0" y="342404"/>
                </a:lnTo>
                <a:lnTo>
                  <a:pt x="0" y="352628"/>
                </a:lnTo>
                <a:lnTo>
                  <a:pt x="114236" y="352628"/>
                </a:lnTo>
                <a:lnTo>
                  <a:pt x="114236" y="367957"/>
                </a:lnTo>
                <a:lnTo>
                  <a:pt x="99339" y="383286"/>
                </a:lnTo>
                <a:lnTo>
                  <a:pt x="99339" y="393509"/>
                </a:lnTo>
                <a:lnTo>
                  <a:pt x="104305" y="393509"/>
                </a:lnTo>
                <a:lnTo>
                  <a:pt x="109270" y="398614"/>
                </a:lnTo>
                <a:lnTo>
                  <a:pt x="114236" y="408838"/>
                </a:lnTo>
                <a:lnTo>
                  <a:pt x="114236" y="413956"/>
                </a:lnTo>
                <a:lnTo>
                  <a:pt x="104305" y="424167"/>
                </a:lnTo>
                <a:lnTo>
                  <a:pt x="104305" y="439508"/>
                </a:lnTo>
                <a:lnTo>
                  <a:pt x="109270" y="444614"/>
                </a:lnTo>
                <a:lnTo>
                  <a:pt x="119214" y="449719"/>
                </a:lnTo>
                <a:lnTo>
                  <a:pt x="258292" y="449719"/>
                </a:lnTo>
                <a:lnTo>
                  <a:pt x="268223" y="454837"/>
                </a:lnTo>
                <a:lnTo>
                  <a:pt x="273189" y="454837"/>
                </a:lnTo>
                <a:lnTo>
                  <a:pt x="283121" y="444614"/>
                </a:lnTo>
                <a:lnTo>
                  <a:pt x="288099" y="444614"/>
                </a:lnTo>
                <a:lnTo>
                  <a:pt x="293065" y="439508"/>
                </a:lnTo>
                <a:lnTo>
                  <a:pt x="322859" y="439508"/>
                </a:lnTo>
                <a:lnTo>
                  <a:pt x="337769" y="424167"/>
                </a:lnTo>
                <a:lnTo>
                  <a:pt x="367563" y="408838"/>
                </a:lnTo>
                <a:lnTo>
                  <a:pt x="382473" y="403733"/>
                </a:lnTo>
                <a:lnTo>
                  <a:pt x="432142" y="383286"/>
                </a:lnTo>
                <a:lnTo>
                  <a:pt x="461949" y="367957"/>
                </a:lnTo>
                <a:lnTo>
                  <a:pt x="506653" y="367957"/>
                </a:lnTo>
                <a:lnTo>
                  <a:pt x="506653" y="347510"/>
                </a:lnTo>
                <a:lnTo>
                  <a:pt x="501688" y="342404"/>
                </a:lnTo>
                <a:lnTo>
                  <a:pt x="491743" y="327075"/>
                </a:lnTo>
                <a:lnTo>
                  <a:pt x="491743" y="316852"/>
                </a:lnTo>
                <a:lnTo>
                  <a:pt x="496722" y="306628"/>
                </a:lnTo>
                <a:lnTo>
                  <a:pt x="500444" y="301523"/>
                </a:lnTo>
                <a:lnTo>
                  <a:pt x="452005" y="301523"/>
                </a:lnTo>
                <a:lnTo>
                  <a:pt x="427177" y="270852"/>
                </a:lnTo>
                <a:lnTo>
                  <a:pt x="422211" y="260642"/>
                </a:lnTo>
                <a:lnTo>
                  <a:pt x="418901" y="240195"/>
                </a:lnTo>
                <a:close/>
              </a:path>
              <a:path w="521970" h="480695">
                <a:moveTo>
                  <a:pt x="322859" y="439508"/>
                </a:moveTo>
                <a:lnTo>
                  <a:pt x="302996" y="439508"/>
                </a:lnTo>
                <a:lnTo>
                  <a:pt x="307962" y="444614"/>
                </a:lnTo>
                <a:lnTo>
                  <a:pt x="312927" y="444614"/>
                </a:lnTo>
                <a:lnTo>
                  <a:pt x="322859" y="439508"/>
                </a:lnTo>
                <a:close/>
              </a:path>
              <a:path w="521970" h="480695">
                <a:moveTo>
                  <a:pt x="104305" y="352628"/>
                </a:moveTo>
                <a:lnTo>
                  <a:pt x="4965" y="352628"/>
                </a:lnTo>
                <a:lnTo>
                  <a:pt x="9931" y="357733"/>
                </a:lnTo>
                <a:lnTo>
                  <a:pt x="9931" y="367957"/>
                </a:lnTo>
                <a:lnTo>
                  <a:pt x="19862" y="367957"/>
                </a:lnTo>
                <a:lnTo>
                  <a:pt x="29794" y="373062"/>
                </a:lnTo>
                <a:lnTo>
                  <a:pt x="34772" y="378180"/>
                </a:lnTo>
                <a:lnTo>
                  <a:pt x="34772" y="383286"/>
                </a:lnTo>
                <a:lnTo>
                  <a:pt x="49669" y="383286"/>
                </a:lnTo>
                <a:lnTo>
                  <a:pt x="54635" y="378180"/>
                </a:lnTo>
                <a:lnTo>
                  <a:pt x="59601" y="378180"/>
                </a:lnTo>
                <a:lnTo>
                  <a:pt x="74510" y="362851"/>
                </a:lnTo>
                <a:lnTo>
                  <a:pt x="79476" y="362851"/>
                </a:lnTo>
                <a:lnTo>
                  <a:pt x="89407" y="357733"/>
                </a:lnTo>
                <a:lnTo>
                  <a:pt x="104305" y="352628"/>
                </a:lnTo>
                <a:close/>
              </a:path>
              <a:path w="521970" h="480695">
                <a:moveTo>
                  <a:pt x="516585" y="270852"/>
                </a:moveTo>
                <a:lnTo>
                  <a:pt x="496722" y="275971"/>
                </a:lnTo>
                <a:lnTo>
                  <a:pt x="476846" y="275971"/>
                </a:lnTo>
                <a:lnTo>
                  <a:pt x="466915" y="286194"/>
                </a:lnTo>
                <a:lnTo>
                  <a:pt x="461949" y="296405"/>
                </a:lnTo>
                <a:lnTo>
                  <a:pt x="456984" y="301523"/>
                </a:lnTo>
                <a:lnTo>
                  <a:pt x="500444" y="301523"/>
                </a:lnTo>
                <a:lnTo>
                  <a:pt x="511619" y="286194"/>
                </a:lnTo>
                <a:lnTo>
                  <a:pt x="521550" y="275971"/>
                </a:lnTo>
                <a:lnTo>
                  <a:pt x="516585" y="270852"/>
                </a:lnTo>
                <a:close/>
              </a:path>
              <a:path w="521970" h="480695">
                <a:moveTo>
                  <a:pt x="64566" y="199313"/>
                </a:moveTo>
                <a:lnTo>
                  <a:pt x="49669" y="214642"/>
                </a:lnTo>
                <a:lnTo>
                  <a:pt x="49669" y="219748"/>
                </a:lnTo>
                <a:lnTo>
                  <a:pt x="44703" y="219748"/>
                </a:lnTo>
                <a:lnTo>
                  <a:pt x="44703" y="224866"/>
                </a:lnTo>
                <a:lnTo>
                  <a:pt x="49669" y="235089"/>
                </a:lnTo>
                <a:lnTo>
                  <a:pt x="59601" y="245300"/>
                </a:lnTo>
                <a:lnTo>
                  <a:pt x="69532" y="240195"/>
                </a:lnTo>
                <a:lnTo>
                  <a:pt x="418901" y="240195"/>
                </a:lnTo>
                <a:lnTo>
                  <a:pt x="417245" y="229971"/>
                </a:lnTo>
                <a:lnTo>
                  <a:pt x="407301" y="204419"/>
                </a:lnTo>
                <a:lnTo>
                  <a:pt x="69532" y="204419"/>
                </a:lnTo>
                <a:lnTo>
                  <a:pt x="64566" y="199313"/>
                </a:lnTo>
                <a:close/>
              </a:path>
              <a:path w="521970" h="480695">
                <a:moveTo>
                  <a:pt x="94373" y="127762"/>
                </a:moveTo>
                <a:lnTo>
                  <a:pt x="89407" y="127762"/>
                </a:lnTo>
                <a:lnTo>
                  <a:pt x="89407" y="143103"/>
                </a:lnTo>
                <a:lnTo>
                  <a:pt x="104305" y="158432"/>
                </a:lnTo>
                <a:lnTo>
                  <a:pt x="104305" y="163537"/>
                </a:lnTo>
                <a:lnTo>
                  <a:pt x="99339" y="178866"/>
                </a:lnTo>
                <a:lnTo>
                  <a:pt x="94373" y="189090"/>
                </a:lnTo>
                <a:lnTo>
                  <a:pt x="89407" y="194195"/>
                </a:lnTo>
                <a:lnTo>
                  <a:pt x="79476" y="194195"/>
                </a:lnTo>
                <a:lnTo>
                  <a:pt x="69532" y="204419"/>
                </a:lnTo>
                <a:lnTo>
                  <a:pt x="407301" y="204419"/>
                </a:lnTo>
                <a:lnTo>
                  <a:pt x="407301" y="199313"/>
                </a:lnTo>
                <a:lnTo>
                  <a:pt x="337769" y="199313"/>
                </a:lnTo>
                <a:lnTo>
                  <a:pt x="337769" y="194195"/>
                </a:lnTo>
                <a:lnTo>
                  <a:pt x="327837" y="178866"/>
                </a:lnTo>
                <a:lnTo>
                  <a:pt x="317893" y="158432"/>
                </a:lnTo>
                <a:lnTo>
                  <a:pt x="317893" y="143103"/>
                </a:lnTo>
                <a:lnTo>
                  <a:pt x="114236" y="143103"/>
                </a:lnTo>
                <a:lnTo>
                  <a:pt x="104305" y="137985"/>
                </a:lnTo>
                <a:lnTo>
                  <a:pt x="94373" y="127762"/>
                </a:lnTo>
                <a:close/>
              </a:path>
              <a:path w="521970" h="480695">
                <a:moveTo>
                  <a:pt x="402335" y="183984"/>
                </a:moveTo>
                <a:lnTo>
                  <a:pt x="382473" y="183984"/>
                </a:lnTo>
                <a:lnTo>
                  <a:pt x="372541" y="194195"/>
                </a:lnTo>
                <a:lnTo>
                  <a:pt x="357631" y="199313"/>
                </a:lnTo>
                <a:lnTo>
                  <a:pt x="407301" y="199313"/>
                </a:lnTo>
                <a:lnTo>
                  <a:pt x="407301" y="189090"/>
                </a:lnTo>
                <a:lnTo>
                  <a:pt x="402335" y="183984"/>
                </a:lnTo>
                <a:close/>
              </a:path>
              <a:path w="521970" h="480695">
                <a:moveTo>
                  <a:pt x="153974" y="71551"/>
                </a:moveTo>
                <a:lnTo>
                  <a:pt x="149009" y="71551"/>
                </a:lnTo>
                <a:lnTo>
                  <a:pt x="134111" y="86880"/>
                </a:lnTo>
                <a:lnTo>
                  <a:pt x="129146" y="97104"/>
                </a:lnTo>
                <a:lnTo>
                  <a:pt x="129146" y="132880"/>
                </a:lnTo>
                <a:lnTo>
                  <a:pt x="119214" y="143103"/>
                </a:lnTo>
                <a:lnTo>
                  <a:pt x="317893" y="143103"/>
                </a:lnTo>
                <a:lnTo>
                  <a:pt x="317893" y="122656"/>
                </a:lnTo>
                <a:lnTo>
                  <a:pt x="312927" y="122656"/>
                </a:lnTo>
                <a:lnTo>
                  <a:pt x="298030" y="117551"/>
                </a:lnTo>
                <a:lnTo>
                  <a:pt x="278155" y="117551"/>
                </a:lnTo>
                <a:lnTo>
                  <a:pt x="273189" y="107327"/>
                </a:lnTo>
                <a:lnTo>
                  <a:pt x="268223" y="102209"/>
                </a:lnTo>
                <a:lnTo>
                  <a:pt x="268223" y="97104"/>
                </a:lnTo>
                <a:lnTo>
                  <a:pt x="263258" y="86880"/>
                </a:lnTo>
                <a:lnTo>
                  <a:pt x="263258" y="81775"/>
                </a:lnTo>
                <a:lnTo>
                  <a:pt x="168884" y="81775"/>
                </a:lnTo>
                <a:lnTo>
                  <a:pt x="163918" y="76657"/>
                </a:lnTo>
                <a:lnTo>
                  <a:pt x="158953" y="76657"/>
                </a:lnTo>
                <a:lnTo>
                  <a:pt x="153974" y="71551"/>
                </a:lnTo>
                <a:close/>
              </a:path>
              <a:path w="521970" h="480695">
                <a:moveTo>
                  <a:pt x="228485" y="0"/>
                </a:moveTo>
                <a:lnTo>
                  <a:pt x="223519" y="5118"/>
                </a:lnTo>
                <a:lnTo>
                  <a:pt x="218554" y="5118"/>
                </a:lnTo>
                <a:lnTo>
                  <a:pt x="208622" y="15341"/>
                </a:lnTo>
                <a:lnTo>
                  <a:pt x="198678" y="20447"/>
                </a:lnTo>
                <a:lnTo>
                  <a:pt x="208622" y="30670"/>
                </a:lnTo>
                <a:lnTo>
                  <a:pt x="208622" y="40894"/>
                </a:lnTo>
                <a:lnTo>
                  <a:pt x="203657" y="40894"/>
                </a:lnTo>
                <a:lnTo>
                  <a:pt x="193713" y="45999"/>
                </a:lnTo>
                <a:lnTo>
                  <a:pt x="183781" y="56222"/>
                </a:lnTo>
                <a:lnTo>
                  <a:pt x="173850" y="71551"/>
                </a:lnTo>
                <a:lnTo>
                  <a:pt x="168884" y="81775"/>
                </a:lnTo>
                <a:lnTo>
                  <a:pt x="263258" y="81775"/>
                </a:lnTo>
                <a:lnTo>
                  <a:pt x="263258" y="76657"/>
                </a:lnTo>
                <a:lnTo>
                  <a:pt x="258292" y="76657"/>
                </a:lnTo>
                <a:lnTo>
                  <a:pt x="258292" y="66446"/>
                </a:lnTo>
                <a:lnTo>
                  <a:pt x="253326" y="66446"/>
                </a:lnTo>
                <a:lnTo>
                  <a:pt x="238417" y="51104"/>
                </a:lnTo>
                <a:lnTo>
                  <a:pt x="238417" y="45999"/>
                </a:lnTo>
                <a:lnTo>
                  <a:pt x="243395" y="45999"/>
                </a:lnTo>
                <a:lnTo>
                  <a:pt x="243395" y="20447"/>
                </a:lnTo>
                <a:lnTo>
                  <a:pt x="238417" y="15341"/>
                </a:lnTo>
                <a:lnTo>
                  <a:pt x="238417" y="10223"/>
                </a:lnTo>
                <a:lnTo>
                  <a:pt x="228485" y="0"/>
                </a:lnTo>
                <a:close/>
              </a:path>
            </a:pathLst>
          </a:custGeom>
          <a:solidFill>
            <a:srgbClr val="123049"/>
          </a:solidFill>
        </p:spPr>
        <p:txBody>
          <a:bodyPr wrap="square" lIns="0" tIns="0" rIns="0" bIns="0" rtlCol="0"/>
          <a:lstStyle/>
          <a:p>
            <a:endParaRPr/>
          </a:p>
        </p:txBody>
      </p:sp>
      <p:sp>
        <p:nvSpPr>
          <p:cNvPr id="55" name="object 55"/>
          <p:cNvSpPr/>
          <p:nvPr/>
        </p:nvSpPr>
        <p:spPr>
          <a:xfrm>
            <a:off x="7596937" y="2087829"/>
            <a:ext cx="466661" cy="473506"/>
          </a:xfrm>
          <a:prstGeom prst="rect">
            <a:avLst/>
          </a:prstGeom>
          <a:blipFill>
            <a:blip r:embed="rId5" cstate="print"/>
            <a:stretch>
              <a:fillRect/>
            </a:stretch>
          </a:blipFill>
        </p:spPr>
        <p:txBody>
          <a:bodyPr wrap="square" lIns="0" tIns="0" rIns="0" bIns="0" rtlCol="0"/>
          <a:lstStyle/>
          <a:p>
            <a:endParaRPr/>
          </a:p>
        </p:txBody>
      </p:sp>
      <p:sp>
        <p:nvSpPr>
          <p:cNvPr id="56" name="object 56"/>
          <p:cNvSpPr/>
          <p:nvPr/>
        </p:nvSpPr>
        <p:spPr>
          <a:xfrm>
            <a:off x="6807742" y="3281916"/>
            <a:ext cx="199390" cy="213360"/>
          </a:xfrm>
          <a:custGeom>
            <a:avLst/>
            <a:gdLst/>
            <a:ahLst/>
            <a:cxnLst/>
            <a:rect l="l" t="t" r="r" b="b"/>
            <a:pathLst>
              <a:path w="199390" h="213360">
                <a:moveTo>
                  <a:pt x="56134" y="0"/>
                </a:moveTo>
                <a:lnTo>
                  <a:pt x="35725" y="0"/>
                </a:lnTo>
                <a:lnTo>
                  <a:pt x="35725" y="5181"/>
                </a:lnTo>
                <a:lnTo>
                  <a:pt x="30619" y="5181"/>
                </a:lnTo>
                <a:lnTo>
                  <a:pt x="25514" y="10375"/>
                </a:lnTo>
                <a:lnTo>
                  <a:pt x="15303" y="15557"/>
                </a:lnTo>
                <a:lnTo>
                  <a:pt x="0" y="31127"/>
                </a:lnTo>
                <a:lnTo>
                  <a:pt x="0" y="51879"/>
                </a:lnTo>
                <a:lnTo>
                  <a:pt x="5105" y="62255"/>
                </a:lnTo>
                <a:lnTo>
                  <a:pt x="10210" y="77825"/>
                </a:lnTo>
                <a:lnTo>
                  <a:pt x="15303" y="88201"/>
                </a:lnTo>
                <a:lnTo>
                  <a:pt x="15303" y="114147"/>
                </a:lnTo>
                <a:lnTo>
                  <a:pt x="10210" y="129717"/>
                </a:lnTo>
                <a:lnTo>
                  <a:pt x="15303" y="134899"/>
                </a:lnTo>
                <a:lnTo>
                  <a:pt x="15303" y="140093"/>
                </a:lnTo>
                <a:lnTo>
                  <a:pt x="20408" y="145275"/>
                </a:lnTo>
                <a:lnTo>
                  <a:pt x="20408" y="155663"/>
                </a:lnTo>
                <a:lnTo>
                  <a:pt x="15303" y="166039"/>
                </a:lnTo>
                <a:lnTo>
                  <a:pt x="10210" y="171221"/>
                </a:lnTo>
                <a:lnTo>
                  <a:pt x="5105" y="181597"/>
                </a:lnTo>
                <a:lnTo>
                  <a:pt x="5105" y="186791"/>
                </a:lnTo>
                <a:lnTo>
                  <a:pt x="10210" y="202361"/>
                </a:lnTo>
                <a:lnTo>
                  <a:pt x="10210" y="207543"/>
                </a:lnTo>
                <a:lnTo>
                  <a:pt x="15303" y="212737"/>
                </a:lnTo>
                <a:lnTo>
                  <a:pt x="51028" y="212737"/>
                </a:lnTo>
                <a:lnTo>
                  <a:pt x="61239" y="207543"/>
                </a:lnTo>
                <a:lnTo>
                  <a:pt x="66332" y="202361"/>
                </a:lnTo>
                <a:lnTo>
                  <a:pt x="76542" y="197167"/>
                </a:lnTo>
                <a:lnTo>
                  <a:pt x="86753" y="186791"/>
                </a:lnTo>
                <a:lnTo>
                  <a:pt x="102057" y="176415"/>
                </a:lnTo>
                <a:lnTo>
                  <a:pt x="112268" y="166039"/>
                </a:lnTo>
                <a:lnTo>
                  <a:pt x="122466" y="150469"/>
                </a:lnTo>
                <a:lnTo>
                  <a:pt x="158191" y="150469"/>
                </a:lnTo>
                <a:lnTo>
                  <a:pt x="183705" y="129717"/>
                </a:lnTo>
                <a:lnTo>
                  <a:pt x="188810" y="124523"/>
                </a:lnTo>
                <a:lnTo>
                  <a:pt x="193916" y="114147"/>
                </a:lnTo>
                <a:lnTo>
                  <a:pt x="199009" y="108953"/>
                </a:lnTo>
                <a:lnTo>
                  <a:pt x="199009" y="98577"/>
                </a:lnTo>
                <a:lnTo>
                  <a:pt x="183705" y="83019"/>
                </a:lnTo>
                <a:lnTo>
                  <a:pt x="178600" y="83019"/>
                </a:lnTo>
                <a:lnTo>
                  <a:pt x="168402" y="77825"/>
                </a:lnTo>
                <a:lnTo>
                  <a:pt x="153085" y="77825"/>
                </a:lnTo>
                <a:lnTo>
                  <a:pt x="147980" y="72631"/>
                </a:lnTo>
                <a:lnTo>
                  <a:pt x="132676" y="72631"/>
                </a:lnTo>
                <a:lnTo>
                  <a:pt x="117373" y="67449"/>
                </a:lnTo>
                <a:lnTo>
                  <a:pt x="112268" y="62255"/>
                </a:lnTo>
                <a:lnTo>
                  <a:pt x="102057" y="62255"/>
                </a:lnTo>
                <a:lnTo>
                  <a:pt x="91846" y="57073"/>
                </a:lnTo>
                <a:lnTo>
                  <a:pt x="86753" y="51879"/>
                </a:lnTo>
                <a:lnTo>
                  <a:pt x="86753" y="46697"/>
                </a:lnTo>
                <a:lnTo>
                  <a:pt x="81648" y="41503"/>
                </a:lnTo>
                <a:lnTo>
                  <a:pt x="81648" y="31127"/>
                </a:lnTo>
                <a:lnTo>
                  <a:pt x="76542" y="31127"/>
                </a:lnTo>
                <a:lnTo>
                  <a:pt x="76542" y="25933"/>
                </a:lnTo>
                <a:lnTo>
                  <a:pt x="71437" y="20751"/>
                </a:lnTo>
                <a:lnTo>
                  <a:pt x="71437" y="15557"/>
                </a:lnTo>
                <a:lnTo>
                  <a:pt x="56134" y="0"/>
                </a:lnTo>
                <a:close/>
              </a:path>
              <a:path w="199390" h="213360">
                <a:moveTo>
                  <a:pt x="158191" y="150469"/>
                </a:moveTo>
                <a:lnTo>
                  <a:pt x="122466" y="150469"/>
                </a:lnTo>
                <a:lnTo>
                  <a:pt x="153085" y="166039"/>
                </a:lnTo>
                <a:lnTo>
                  <a:pt x="158191" y="160845"/>
                </a:lnTo>
                <a:lnTo>
                  <a:pt x="158191" y="150469"/>
                </a:lnTo>
                <a:close/>
              </a:path>
            </a:pathLst>
          </a:custGeom>
          <a:solidFill>
            <a:srgbClr val="60A3D9"/>
          </a:solidFill>
        </p:spPr>
        <p:txBody>
          <a:bodyPr wrap="square" lIns="0" tIns="0" rIns="0" bIns="0" rtlCol="0"/>
          <a:lstStyle/>
          <a:p>
            <a:endParaRPr/>
          </a:p>
        </p:txBody>
      </p:sp>
      <p:sp>
        <p:nvSpPr>
          <p:cNvPr id="57" name="object 57"/>
          <p:cNvSpPr/>
          <p:nvPr/>
        </p:nvSpPr>
        <p:spPr>
          <a:xfrm>
            <a:off x="6540098" y="3432886"/>
            <a:ext cx="391160" cy="453390"/>
          </a:xfrm>
          <a:custGeom>
            <a:avLst/>
            <a:gdLst/>
            <a:ahLst/>
            <a:cxnLst/>
            <a:rect l="l" t="t" r="r" b="b"/>
            <a:pathLst>
              <a:path w="391159" h="453389">
                <a:moveTo>
                  <a:pt x="245732" y="397014"/>
                </a:moveTo>
                <a:lnTo>
                  <a:pt x="180543" y="397014"/>
                </a:lnTo>
                <a:lnTo>
                  <a:pt x="185559" y="402602"/>
                </a:lnTo>
                <a:lnTo>
                  <a:pt x="185559" y="424967"/>
                </a:lnTo>
                <a:lnTo>
                  <a:pt x="190576" y="436156"/>
                </a:lnTo>
                <a:lnTo>
                  <a:pt x="195579" y="441744"/>
                </a:lnTo>
                <a:lnTo>
                  <a:pt x="205612" y="447344"/>
                </a:lnTo>
                <a:lnTo>
                  <a:pt x="210629" y="447344"/>
                </a:lnTo>
                <a:lnTo>
                  <a:pt x="220662" y="452932"/>
                </a:lnTo>
                <a:lnTo>
                  <a:pt x="235711" y="452932"/>
                </a:lnTo>
                <a:lnTo>
                  <a:pt x="235711" y="447344"/>
                </a:lnTo>
                <a:lnTo>
                  <a:pt x="240715" y="436156"/>
                </a:lnTo>
                <a:lnTo>
                  <a:pt x="240715" y="402602"/>
                </a:lnTo>
                <a:lnTo>
                  <a:pt x="245732" y="397014"/>
                </a:lnTo>
                <a:close/>
              </a:path>
              <a:path w="391159" h="453389">
                <a:moveTo>
                  <a:pt x="250748" y="391426"/>
                </a:moveTo>
                <a:lnTo>
                  <a:pt x="165493" y="391426"/>
                </a:lnTo>
                <a:lnTo>
                  <a:pt x="165493" y="402602"/>
                </a:lnTo>
                <a:lnTo>
                  <a:pt x="170510" y="402602"/>
                </a:lnTo>
                <a:lnTo>
                  <a:pt x="175526" y="397014"/>
                </a:lnTo>
                <a:lnTo>
                  <a:pt x="245732" y="397014"/>
                </a:lnTo>
                <a:lnTo>
                  <a:pt x="250748" y="391426"/>
                </a:lnTo>
                <a:close/>
              </a:path>
              <a:path w="391159" h="453389">
                <a:moveTo>
                  <a:pt x="366087" y="184530"/>
                </a:moveTo>
                <a:lnTo>
                  <a:pt x="95288" y="184530"/>
                </a:lnTo>
                <a:lnTo>
                  <a:pt x="100304" y="190118"/>
                </a:lnTo>
                <a:lnTo>
                  <a:pt x="115341" y="223672"/>
                </a:lnTo>
                <a:lnTo>
                  <a:pt x="120357" y="229260"/>
                </a:lnTo>
                <a:lnTo>
                  <a:pt x="130390" y="234848"/>
                </a:lnTo>
                <a:lnTo>
                  <a:pt x="135407" y="234848"/>
                </a:lnTo>
                <a:lnTo>
                  <a:pt x="135407" y="240449"/>
                </a:lnTo>
                <a:lnTo>
                  <a:pt x="130390" y="246037"/>
                </a:lnTo>
                <a:lnTo>
                  <a:pt x="130390" y="257225"/>
                </a:lnTo>
                <a:lnTo>
                  <a:pt x="145440" y="273989"/>
                </a:lnTo>
                <a:lnTo>
                  <a:pt x="145440" y="285178"/>
                </a:lnTo>
                <a:lnTo>
                  <a:pt x="140423" y="296367"/>
                </a:lnTo>
                <a:lnTo>
                  <a:pt x="140423" y="307543"/>
                </a:lnTo>
                <a:lnTo>
                  <a:pt x="145440" y="313131"/>
                </a:lnTo>
                <a:lnTo>
                  <a:pt x="150456" y="335508"/>
                </a:lnTo>
                <a:lnTo>
                  <a:pt x="150456" y="341096"/>
                </a:lnTo>
                <a:lnTo>
                  <a:pt x="145440" y="346684"/>
                </a:lnTo>
                <a:lnTo>
                  <a:pt x="135407" y="369049"/>
                </a:lnTo>
                <a:lnTo>
                  <a:pt x="130390" y="374649"/>
                </a:lnTo>
                <a:lnTo>
                  <a:pt x="125374" y="385825"/>
                </a:lnTo>
                <a:lnTo>
                  <a:pt x="125374" y="391426"/>
                </a:lnTo>
                <a:lnTo>
                  <a:pt x="130390" y="397014"/>
                </a:lnTo>
                <a:lnTo>
                  <a:pt x="135407" y="397014"/>
                </a:lnTo>
                <a:lnTo>
                  <a:pt x="150456" y="391426"/>
                </a:lnTo>
                <a:lnTo>
                  <a:pt x="250748" y="391426"/>
                </a:lnTo>
                <a:lnTo>
                  <a:pt x="270814" y="380237"/>
                </a:lnTo>
                <a:lnTo>
                  <a:pt x="280835" y="369049"/>
                </a:lnTo>
                <a:lnTo>
                  <a:pt x="280835" y="363461"/>
                </a:lnTo>
                <a:lnTo>
                  <a:pt x="320954" y="363461"/>
                </a:lnTo>
                <a:lnTo>
                  <a:pt x="325970" y="357873"/>
                </a:lnTo>
                <a:lnTo>
                  <a:pt x="325970" y="352285"/>
                </a:lnTo>
                <a:lnTo>
                  <a:pt x="330987" y="346684"/>
                </a:lnTo>
                <a:lnTo>
                  <a:pt x="330987" y="313131"/>
                </a:lnTo>
                <a:lnTo>
                  <a:pt x="336003" y="313131"/>
                </a:lnTo>
                <a:lnTo>
                  <a:pt x="341020" y="307543"/>
                </a:lnTo>
                <a:lnTo>
                  <a:pt x="391172" y="307543"/>
                </a:lnTo>
                <a:lnTo>
                  <a:pt x="391172" y="296367"/>
                </a:lnTo>
                <a:lnTo>
                  <a:pt x="386156" y="290766"/>
                </a:lnTo>
                <a:lnTo>
                  <a:pt x="381139" y="279590"/>
                </a:lnTo>
                <a:lnTo>
                  <a:pt x="376123" y="279590"/>
                </a:lnTo>
                <a:lnTo>
                  <a:pt x="376123" y="262813"/>
                </a:lnTo>
                <a:lnTo>
                  <a:pt x="371106" y="251625"/>
                </a:lnTo>
                <a:lnTo>
                  <a:pt x="356069" y="229260"/>
                </a:lnTo>
                <a:lnTo>
                  <a:pt x="356069" y="195706"/>
                </a:lnTo>
                <a:lnTo>
                  <a:pt x="361073" y="195706"/>
                </a:lnTo>
                <a:lnTo>
                  <a:pt x="366087" y="184530"/>
                </a:lnTo>
                <a:close/>
              </a:path>
              <a:path w="391159" h="453389">
                <a:moveTo>
                  <a:pt x="391172" y="307543"/>
                </a:moveTo>
                <a:lnTo>
                  <a:pt x="351053" y="307543"/>
                </a:lnTo>
                <a:lnTo>
                  <a:pt x="356069" y="313131"/>
                </a:lnTo>
                <a:lnTo>
                  <a:pt x="371106" y="318731"/>
                </a:lnTo>
                <a:lnTo>
                  <a:pt x="376123" y="318731"/>
                </a:lnTo>
                <a:lnTo>
                  <a:pt x="381139" y="324319"/>
                </a:lnTo>
                <a:lnTo>
                  <a:pt x="386156" y="324319"/>
                </a:lnTo>
                <a:lnTo>
                  <a:pt x="391172" y="313131"/>
                </a:lnTo>
                <a:lnTo>
                  <a:pt x="391172" y="307543"/>
                </a:lnTo>
                <a:close/>
              </a:path>
              <a:path w="391159" h="453389">
                <a:moveTo>
                  <a:pt x="351053" y="61506"/>
                </a:moveTo>
                <a:lnTo>
                  <a:pt x="35102" y="61506"/>
                </a:lnTo>
                <a:lnTo>
                  <a:pt x="35102" y="89471"/>
                </a:lnTo>
                <a:lnTo>
                  <a:pt x="30098" y="89471"/>
                </a:lnTo>
                <a:lnTo>
                  <a:pt x="10032" y="100647"/>
                </a:lnTo>
                <a:lnTo>
                  <a:pt x="5016" y="106248"/>
                </a:lnTo>
                <a:lnTo>
                  <a:pt x="5016" y="111836"/>
                </a:lnTo>
                <a:lnTo>
                  <a:pt x="40119" y="111836"/>
                </a:lnTo>
                <a:lnTo>
                  <a:pt x="40119" y="139788"/>
                </a:lnTo>
                <a:lnTo>
                  <a:pt x="60185" y="162166"/>
                </a:lnTo>
                <a:lnTo>
                  <a:pt x="60185" y="173342"/>
                </a:lnTo>
                <a:lnTo>
                  <a:pt x="65201" y="178930"/>
                </a:lnTo>
                <a:lnTo>
                  <a:pt x="75222" y="178930"/>
                </a:lnTo>
                <a:lnTo>
                  <a:pt x="75222" y="190118"/>
                </a:lnTo>
                <a:lnTo>
                  <a:pt x="85255" y="190118"/>
                </a:lnTo>
                <a:lnTo>
                  <a:pt x="85255" y="184530"/>
                </a:lnTo>
                <a:lnTo>
                  <a:pt x="366087" y="184530"/>
                </a:lnTo>
                <a:lnTo>
                  <a:pt x="371106" y="173342"/>
                </a:lnTo>
                <a:lnTo>
                  <a:pt x="371106" y="123024"/>
                </a:lnTo>
                <a:lnTo>
                  <a:pt x="366090" y="123024"/>
                </a:lnTo>
                <a:lnTo>
                  <a:pt x="366090" y="117424"/>
                </a:lnTo>
                <a:lnTo>
                  <a:pt x="356069" y="106248"/>
                </a:lnTo>
                <a:lnTo>
                  <a:pt x="356069" y="100647"/>
                </a:lnTo>
                <a:lnTo>
                  <a:pt x="351053" y="89471"/>
                </a:lnTo>
                <a:lnTo>
                  <a:pt x="351053" y="61506"/>
                </a:lnTo>
                <a:close/>
              </a:path>
              <a:path w="391159" h="453389">
                <a:moveTo>
                  <a:pt x="30098" y="111836"/>
                </a:moveTo>
                <a:lnTo>
                  <a:pt x="0" y="111836"/>
                </a:lnTo>
                <a:lnTo>
                  <a:pt x="0" y="123024"/>
                </a:lnTo>
                <a:lnTo>
                  <a:pt x="5016" y="128612"/>
                </a:lnTo>
                <a:lnTo>
                  <a:pt x="15049" y="134200"/>
                </a:lnTo>
                <a:lnTo>
                  <a:pt x="30098" y="117424"/>
                </a:lnTo>
                <a:lnTo>
                  <a:pt x="30098" y="111836"/>
                </a:lnTo>
                <a:close/>
              </a:path>
              <a:path w="391159" h="453389">
                <a:moveTo>
                  <a:pt x="20065" y="44729"/>
                </a:moveTo>
                <a:lnTo>
                  <a:pt x="5016" y="44729"/>
                </a:lnTo>
                <a:lnTo>
                  <a:pt x="5016" y="67106"/>
                </a:lnTo>
                <a:lnTo>
                  <a:pt x="15049" y="72694"/>
                </a:lnTo>
                <a:lnTo>
                  <a:pt x="20065" y="72694"/>
                </a:lnTo>
                <a:lnTo>
                  <a:pt x="30098" y="61506"/>
                </a:lnTo>
                <a:lnTo>
                  <a:pt x="351053" y="61506"/>
                </a:lnTo>
                <a:lnTo>
                  <a:pt x="351053" y="55918"/>
                </a:lnTo>
                <a:lnTo>
                  <a:pt x="25082" y="55918"/>
                </a:lnTo>
                <a:lnTo>
                  <a:pt x="20065" y="50330"/>
                </a:lnTo>
                <a:lnTo>
                  <a:pt x="20065" y="44729"/>
                </a:lnTo>
                <a:close/>
              </a:path>
              <a:path w="391159" h="453389">
                <a:moveTo>
                  <a:pt x="90271" y="27965"/>
                </a:moveTo>
                <a:lnTo>
                  <a:pt x="85255" y="27965"/>
                </a:lnTo>
                <a:lnTo>
                  <a:pt x="80238" y="39141"/>
                </a:lnTo>
                <a:lnTo>
                  <a:pt x="75222" y="44729"/>
                </a:lnTo>
                <a:lnTo>
                  <a:pt x="50152" y="44729"/>
                </a:lnTo>
                <a:lnTo>
                  <a:pt x="45135" y="50330"/>
                </a:lnTo>
                <a:lnTo>
                  <a:pt x="35102" y="50330"/>
                </a:lnTo>
                <a:lnTo>
                  <a:pt x="35102" y="55918"/>
                </a:lnTo>
                <a:lnTo>
                  <a:pt x="351053" y="55918"/>
                </a:lnTo>
                <a:lnTo>
                  <a:pt x="351053" y="50330"/>
                </a:lnTo>
                <a:lnTo>
                  <a:pt x="353563" y="39141"/>
                </a:lnTo>
                <a:lnTo>
                  <a:pt x="280835" y="39141"/>
                </a:lnTo>
                <a:lnTo>
                  <a:pt x="270814" y="33553"/>
                </a:lnTo>
                <a:lnTo>
                  <a:pt x="100304" y="33553"/>
                </a:lnTo>
                <a:lnTo>
                  <a:pt x="90271" y="27965"/>
                </a:lnTo>
                <a:close/>
              </a:path>
              <a:path w="391159" h="453389">
                <a:moveTo>
                  <a:pt x="361073" y="16776"/>
                </a:moveTo>
                <a:lnTo>
                  <a:pt x="356069" y="16776"/>
                </a:lnTo>
                <a:lnTo>
                  <a:pt x="351053" y="22364"/>
                </a:lnTo>
                <a:lnTo>
                  <a:pt x="330987" y="27965"/>
                </a:lnTo>
                <a:lnTo>
                  <a:pt x="325970" y="33553"/>
                </a:lnTo>
                <a:lnTo>
                  <a:pt x="315950" y="33553"/>
                </a:lnTo>
                <a:lnTo>
                  <a:pt x="315950" y="39141"/>
                </a:lnTo>
                <a:lnTo>
                  <a:pt x="353563" y="39141"/>
                </a:lnTo>
                <a:lnTo>
                  <a:pt x="356069" y="27965"/>
                </a:lnTo>
                <a:lnTo>
                  <a:pt x="361073" y="16776"/>
                </a:lnTo>
                <a:close/>
              </a:path>
              <a:path w="391159" h="453389">
                <a:moveTo>
                  <a:pt x="170510" y="0"/>
                </a:moveTo>
                <a:lnTo>
                  <a:pt x="160477" y="0"/>
                </a:lnTo>
                <a:lnTo>
                  <a:pt x="130390" y="33553"/>
                </a:lnTo>
                <a:lnTo>
                  <a:pt x="175526" y="33553"/>
                </a:lnTo>
                <a:lnTo>
                  <a:pt x="175526" y="5587"/>
                </a:lnTo>
                <a:lnTo>
                  <a:pt x="170510" y="5587"/>
                </a:lnTo>
                <a:lnTo>
                  <a:pt x="170510" y="0"/>
                </a:lnTo>
                <a:close/>
              </a:path>
              <a:path w="391159" h="453389">
                <a:moveTo>
                  <a:pt x="255765" y="22364"/>
                </a:moveTo>
                <a:lnTo>
                  <a:pt x="220662" y="22364"/>
                </a:lnTo>
                <a:lnTo>
                  <a:pt x="205612" y="27965"/>
                </a:lnTo>
                <a:lnTo>
                  <a:pt x="195579" y="27965"/>
                </a:lnTo>
                <a:lnTo>
                  <a:pt x="190576" y="33553"/>
                </a:lnTo>
                <a:lnTo>
                  <a:pt x="270814" y="33553"/>
                </a:lnTo>
                <a:lnTo>
                  <a:pt x="255765" y="22364"/>
                </a:lnTo>
                <a:close/>
              </a:path>
            </a:pathLst>
          </a:custGeom>
          <a:solidFill>
            <a:srgbClr val="123049"/>
          </a:solidFill>
        </p:spPr>
        <p:txBody>
          <a:bodyPr wrap="square" lIns="0" tIns="0" rIns="0" bIns="0" rtlCol="0"/>
          <a:lstStyle/>
          <a:p>
            <a:endParaRPr/>
          </a:p>
        </p:txBody>
      </p:sp>
      <p:sp>
        <p:nvSpPr>
          <p:cNvPr id="58" name="object 58"/>
          <p:cNvSpPr/>
          <p:nvPr/>
        </p:nvSpPr>
        <p:spPr>
          <a:xfrm>
            <a:off x="6540098" y="3432886"/>
            <a:ext cx="391160" cy="453390"/>
          </a:xfrm>
          <a:custGeom>
            <a:avLst/>
            <a:gdLst/>
            <a:ahLst/>
            <a:cxnLst/>
            <a:rect l="l" t="t" r="r" b="b"/>
            <a:pathLst>
              <a:path w="391159" h="453389">
                <a:moveTo>
                  <a:pt x="50152" y="150977"/>
                </a:moveTo>
                <a:lnTo>
                  <a:pt x="60185" y="162166"/>
                </a:lnTo>
                <a:lnTo>
                  <a:pt x="60185" y="173342"/>
                </a:lnTo>
                <a:lnTo>
                  <a:pt x="65201" y="178930"/>
                </a:lnTo>
                <a:lnTo>
                  <a:pt x="75222" y="178930"/>
                </a:lnTo>
                <a:lnTo>
                  <a:pt x="75222" y="184530"/>
                </a:lnTo>
                <a:lnTo>
                  <a:pt x="75222" y="190118"/>
                </a:lnTo>
                <a:lnTo>
                  <a:pt x="80238" y="190118"/>
                </a:lnTo>
                <a:lnTo>
                  <a:pt x="85255" y="190118"/>
                </a:lnTo>
                <a:lnTo>
                  <a:pt x="85255" y="184530"/>
                </a:lnTo>
                <a:lnTo>
                  <a:pt x="90271" y="184530"/>
                </a:lnTo>
                <a:lnTo>
                  <a:pt x="95288" y="184530"/>
                </a:lnTo>
                <a:lnTo>
                  <a:pt x="100304" y="190118"/>
                </a:lnTo>
                <a:lnTo>
                  <a:pt x="105321" y="201307"/>
                </a:lnTo>
                <a:lnTo>
                  <a:pt x="115341" y="223672"/>
                </a:lnTo>
                <a:lnTo>
                  <a:pt x="120357" y="229260"/>
                </a:lnTo>
                <a:lnTo>
                  <a:pt x="130390" y="234848"/>
                </a:lnTo>
                <a:lnTo>
                  <a:pt x="135407" y="234848"/>
                </a:lnTo>
                <a:lnTo>
                  <a:pt x="135407" y="240449"/>
                </a:lnTo>
                <a:lnTo>
                  <a:pt x="130390" y="246037"/>
                </a:lnTo>
                <a:lnTo>
                  <a:pt x="130390" y="257225"/>
                </a:lnTo>
                <a:lnTo>
                  <a:pt x="135407" y="262813"/>
                </a:lnTo>
                <a:lnTo>
                  <a:pt x="140423" y="268401"/>
                </a:lnTo>
                <a:lnTo>
                  <a:pt x="145440" y="273989"/>
                </a:lnTo>
                <a:lnTo>
                  <a:pt x="145440" y="285178"/>
                </a:lnTo>
                <a:lnTo>
                  <a:pt x="140423" y="296367"/>
                </a:lnTo>
                <a:lnTo>
                  <a:pt x="140423" y="301955"/>
                </a:lnTo>
                <a:lnTo>
                  <a:pt x="140423" y="307543"/>
                </a:lnTo>
                <a:lnTo>
                  <a:pt x="145440" y="313131"/>
                </a:lnTo>
                <a:lnTo>
                  <a:pt x="150456" y="335508"/>
                </a:lnTo>
                <a:lnTo>
                  <a:pt x="150456" y="341096"/>
                </a:lnTo>
                <a:lnTo>
                  <a:pt x="145440" y="346684"/>
                </a:lnTo>
                <a:lnTo>
                  <a:pt x="135407" y="369049"/>
                </a:lnTo>
                <a:lnTo>
                  <a:pt x="130390" y="374649"/>
                </a:lnTo>
                <a:lnTo>
                  <a:pt x="125374" y="385825"/>
                </a:lnTo>
                <a:lnTo>
                  <a:pt x="125374" y="391426"/>
                </a:lnTo>
                <a:lnTo>
                  <a:pt x="130390" y="397014"/>
                </a:lnTo>
                <a:lnTo>
                  <a:pt x="135407" y="397014"/>
                </a:lnTo>
                <a:lnTo>
                  <a:pt x="150456" y="391426"/>
                </a:lnTo>
                <a:lnTo>
                  <a:pt x="160477" y="391426"/>
                </a:lnTo>
                <a:lnTo>
                  <a:pt x="165493" y="391426"/>
                </a:lnTo>
                <a:lnTo>
                  <a:pt x="165493" y="397014"/>
                </a:lnTo>
                <a:lnTo>
                  <a:pt x="165493" y="402602"/>
                </a:lnTo>
                <a:lnTo>
                  <a:pt x="170510" y="402602"/>
                </a:lnTo>
                <a:lnTo>
                  <a:pt x="175526" y="397014"/>
                </a:lnTo>
                <a:lnTo>
                  <a:pt x="180543" y="397014"/>
                </a:lnTo>
                <a:lnTo>
                  <a:pt x="185559" y="402602"/>
                </a:lnTo>
                <a:lnTo>
                  <a:pt x="185559" y="413791"/>
                </a:lnTo>
                <a:lnTo>
                  <a:pt x="185559" y="424967"/>
                </a:lnTo>
                <a:lnTo>
                  <a:pt x="190576" y="436156"/>
                </a:lnTo>
                <a:lnTo>
                  <a:pt x="195579" y="441744"/>
                </a:lnTo>
                <a:lnTo>
                  <a:pt x="205612" y="447344"/>
                </a:lnTo>
                <a:lnTo>
                  <a:pt x="210629" y="447344"/>
                </a:lnTo>
                <a:lnTo>
                  <a:pt x="220662" y="452932"/>
                </a:lnTo>
                <a:lnTo>
                  <a:pt x="230695" y="452932"/>
                </a:lnTo>
                <a:lnTo>
                  <a:pt x="235711" y="452932"/>
                </a:lnTo>
                <a:lnTo>
                  <a:pt x="235711" y="447344"/>
                </a:lnTo>
                <a:lnTo>
                  <a:pt x="240715" y="436156"/>
                </a:lnTo>
                <a:lnTo>
                  <a:pt x="240715" y="424967"/>
                </a:lnTo>
                <a:lnTo>
                  <a:pt x="240715" y="419379"/>
                </a:lnTo>
                <a:lnTo>
                  <a:pt x="240715" y="402602"/>
                </a:lnTo>
                <a:lnTo>
                  <a:pt x="245732" y="397014"/>
                </a:lnTo>
                <a:lnTo>
                  <a:pt x="250748" y="391426"/>
                </a:lnTo>
                <a:lnTo>
                  <a:pt x="270814" y="380237"/>
                </a:lnTo>
                <a:lnTo>
                  <a:pt x="280835" y="369049"/>
                </a:lnTo>
                <a:lnTo>
                  <a:pt x="280835" y="363461"/>
                </a:lnTo>
                <a:lnTo>
                  <a:pt x="285851" y="363461"/>
                </a:lnTo>
                <a:lnTo>
                  <a:pt x="300901" y="363461"/>
                </a:lnTo>
                <a:lnTo>
                  <a:pt x="320954" y="363461"/>
                </a:lnTo>
                <a:lnTo>
                  <a:pt x="325970" y="357873"/>
                </a:lnTo>
                <a:lnTo>
                  <a:pt x="325970" y="352285"/>
                </a:lnTo>
                <a:lnTo>
                  <a:pt x="330987" y="346684"/>
                </a:lnTo>
                <a:lnTo>
                  <a:pt x="330987" y="313131"/>
                </a:lnTo>
                <a:lnTo>
                  <a:pt x="336003" y="313131"/>
                </a:lnTo>
                <a:lnTo>
                  <a:pt x="341020" y="307543"/>
                </a:lnTo>
                <a:lnTo>
                  <a:pt x="346036" y="307543"/>
                </a:lnTo>
                <a:lnTo>
                  <a:pt x="351053" y="307543"/>
                </a:lnTo>
                <a:lnTo>
                  <a:pt x="356069" y="313131"/>
                </a:lnTo>
                <a:lnTo>
                  <a:pt x="371106" y="318731"/>
                </a:lnTo>
                <a:lnTo>
                  <a:pt x="376123" y="318731"/>
                </a:lnTo>
                <a:lnTo>
                  <a:pt x="381139" y="324319"/>
                </a:lnTo>
                <a:lnTo>
                  <a:pt x="386156" y="324319"/>
                </a:lnTo>
                <a:lnTo>
                  <a:pt x="391172" y="313131"/>
                </a:lnTo>
                <a:lnTo>
                  <a:pt x="391172" y="296367"/>
                </a:lnTo>
                <a:lnTo>
                  <a:pt x="386156" y="290766"/>
                </a:lnTo>
                <a:lnTo>
                  <a:pt x="381139" y="279590"/>
                </a:lnTo>
                <a:lnTo>
                  <a:pt x="376123" y="279590"/>
                </a:lnTo>
                <a:lnTo>
                  <a:pt x="376123" y="268401"/>
                </a:lnTo>
                <a:lnTo>
                  <a:pt x="376123" y="262813"/>
                </a:lnTo>
                <a:lnTo>
                  <a:pt x="371106" y="251625"/>
                </a:lnTo>
                <a:lnTo>
                  <a:pt x="356069" y="229260"/>
                </a:lnTo>
                <a:lnTo>
                  <a:pt x="356069" y="223672"/>
                </a:lnTo>
                <a:lnTo>
                  <a:pt x="356069" y="206895"/>
                </a:lnTo>
                <a:lnTo>
                  <a:pt x="356069" y="195706"/>
                </a:lnTo>
                <a:lnTo>
                  <a:pt x="361073" y="195706"/>
                </a:lnTo>
                <a:lnTo>
                  <a:pt x="366090" y="184530"/>
                </a:lnTo>
                <a:lnTo>
                  <a:pt x="371106" y="173342"/>
                </a:lnTo>
                <a:lnTo>
                  <a:pt x="371106" y="167754"/>
                </a:lnTo>
                <a:lnTo>
                  <a:pt x="371106" y="162166"/>
                </a:lnTo>
                <a:lnTo>
                  <a:pt x="371106" y="123024"/>
                </a:lnTo>
                <a:lnTo>
                  <a:pt x="366090" y="123024"/>
                </a:lnTo>
                <a:lnTo>
                  <a:pt x="366090" y="117424"/>
                </a:lnTo>
                <a:lnTo>
                  <a:pt x="356069" y="106248"/>
                </a:lnTo>
                <a:lnTo>
                  <a:pt x="356069" y="100647"/>
                </a:lnTo>
                <a:lnTo>
                  <a:pt x="351053" y="89471"/>
                </a:lnTo>
                <a:lnTo>
                  <a:pt x="351053" y="67106"/>
                </a:lnTo>
                <a:lnTo>
                  <a:pt x="351053" y="50330"/>
                </a:lnTo>
                <a:lnTo>
                  <a:pt x="356069" y="27965"/>
                </a:lnTo>
                <a:lnTo>
                  <a:pt x="361073" y="16776"/>
                </a:lnTo>
                <a:lnTo>
                  <a:pt x="356069" y="16776"/>
                </a:lnTo>
                <a:lnTo>
                  <a:pt x="351053" y="22364"/>
                </a:lnTo>
                <a:lnTo>
                  <a:pt x="330987" y="27965"/>
                </a:lnTo>
                <a:lnTo>
                  <a:pt x="325970" y="33553"/>
                </a:lnTo>
                <a:lnTo>
                  <a:pt x="315950" y="33553"/>
                </a:lnTo>
                <a:lnTo>
                  <a:pt x="315950" y="39141"/>
                </a:lnTo>
                <a:lnTo>
                  <a:pt x="310934" y="39141"/>
                </a:lnTo>
                <a:lnTo>
                  <a:pt x="280835" y="39141"/>
                </a:lnTo>
                <a:lnTo>
                  <a:pt x="270814" y="33553"/>
                </a:lnTo>
                <a:lnTo>
                  <a:pt x="255765" y="22364"/>
                </a:lnTo>
                <a:lnTo>
                  <a:pt x="240715" y="22364"/>
                </a:lnTo>
                <a:lnTo>
                  <a:pt x="230695" y="22364"/>
                </a:lnTo>
                <a:lnTo>
                  <a:pt x="220662" y="22364"/>
                </a:lnTo>
                <a:lnTo>
                  <a:pt x="205612" y="27965"/>
                </a:lnTo>
                <a:lnTo>
                  <a:pt x="200596" y="27965"/>
                </a:lnTo>
                <a:lnTo>
                  <a:pt x="195579" y="27965"/>
                </a:lnTo>
                <a:lnTo>
                  <a:pt x="190576" y="33553"/>
                </a:lnTo>
                <a:lnTo>
                  <a:pt x="185559" y="33553"/>
                </a:lnTo>
                <a:lnTo>
                  <a:pt x="180543" y="33553"/>
                </a:lnTo>
                <a:lnTo>
                  <a:pt x="175526" y="33553"/>
                </a:lnTo>
                <a:lnTo>
                  <a:pt x="175526" y="27965"/>
                </a:lnTo>
                <a:lnTo>
                  <a:pt x="175526" y="22364"/>
                </a:lnTo>
                <a:lnTo>
                  <a:pt x="175526" y="16776"/>
                </a:lnTo>
                <a:lnTo>
                  <a:pt x="175526" y="11188"/>
                </a:lnTo>
                <a:lnTo>
                  <a:pt x="175526" y="5587"/>
                </a:lnTo>
                <a:lnTo>
                  <a:pt x="170510" y="5587"/>
                </a:lnTo>
                <a:lnTo>
                  <a:pt x="170510" y="0"/>
                </a:lnTo>
                <a:lnTo>
                  <a:pt x="160477" y="0"/>
                </a:lnTo>
                <a:lnTo>
                  <a:pt x="150456" y="11188"/>
                </a:lnTo>
                <a:lnTo>
                  <a:pt x="140423" y="22364"/>
                </a:lnTo>
                <a:lnTo>
                  <a:pt x="135407" y="27965"/>
                </a:lnTo>
                <a:lnTo>
                  <a:pt x="130390" y="33553"/>
                </a:lnTo>
                <a:lnTo>
                  <a:pt x="120357" y="33553"/>
                </a:lnTo>
                <a:lnTo>
                  <a:pt x="115341" y="33553"/>
                </a:lnTo>
                <a:lnTo>
                  <a:pt x="105321" y="33553"/>
                </a:lnTo>
                <a:lnTo>
                  <a:pt x="100304" y="33553"/>
                </a:lnTo>
                <a:lnTo>
                  <a:pt x="90271" y="27965"/>
                </a:lnTo>
                <a:lnTo>
                  <a:pt x="85255" y="27965"/>
                </a:lnTo>
                <a:lnTo>
                  <a:pt x="80238" y="39141"/>
                </a:lnTo>
                <a:lnTo>
                  <a:pt x="75222" y="44729"/>
                </a:lnTo>
                <a:lnTo>
                  <a:pt x="50152" y="44729"/>
                </a:lnTo>
                <a:lnTo>
                  <a:pt x="45135" y="50330"/>
                </a:lnTo>
                <a:lnTo>
                  <a:pt x="40119" y="50330"/>
                </a:lnTo>
                <a:lnTo>
                  <a:pt x="35102" y="50330"/>
                </a:lnTo>
                <a:lnTo>
                  <a:pt x="35102" y="55918"/>
                </a:lnTo>
                <a:lnTo>
                  <a:pt x="30098" y="55918"/>
                </a:lnTo>
                <a:lnTo>
                  <a:pt x="25082" y="55918"/>
                </a:lnTo>
                <a:lnTo>
                  <a:pt x="20065" y="50330"/>
                </a:lnTo>
                <a:lnTo>
                  <a:pt x="20065" y="44729"/>
                </a:lnTo>
                <a:lnTo>
                  <a:pt x="15049" y="44729"/>
                </a:lnTo>
                <a:lnTo>
                  <a:pt x="10032" y="44729"/>
                </a:lnTo>
                <a:lnTo>
                  <a:pt x="5016" y="44729"/>
                </a:lnTo>
                <a:lnTo>
                  <a:pt x="5016" y="55918"/>
                </a:lnTo>
                <a:lnTo>
                  <a:pt x="5016" y="61506"/>
                </a:lnTo>
                <a:lnTo>
                  <a:pt x="5016" y="67106"/>
                </a:lnTo>
                <a:lnTo>
                  <a:pt x="15049" y="72694"/>
                </a:lnTo>
                <a:lnTo>
                  <a:pt x="20065" y="72694"/>
                </a:lnTo>
                <a:lnTo>
                  <a:pt x="25082" y="67106"/>
                </a:lnTo>
                <a:lnTo>
                  <a:pt x="30098" y="61506"/>
                </a:lnTo>
                <a:lnTo>
                  <a:pt x="35102" y="61506"/>
                </a:lnTo>
                <a:lnTo>
                  <a:pt x="35102" y="67106"/>
                </a:lnTo>
                <a:lnTo>
                  <a:pt x="35102" y="72694"/>
                </a:lnTo>
                <a:lnTo>
                  <a:pt x="35102" y="83870"/>
                </a:lnTo>
                <a:lnTo>
                  <a:pt x="35102" y="89471"/>
                </a:lnTo>
                <a:lnTo>
                  <a:pt x="30098" y="89471"/>
                </a:lnTo>
                <a:lnTo>
                  <a:pt x="20065" y="95059"/>
                </a:lnTo>
                <a:lnTo>
                  <a:pt x="10032" y="100647"/>
                </a:lnTo>
                <a:lnTo>
                  <a:pt x="5016" y="106248"/>
                </a:lnTo>
                <a:lnTo>
                  <a:pt x="5016" y="111836"/>
                </a:lnTo>
                <a:lnTo>
                  <a:pt x="0" y="111836"/>
                </a:lnTo>
                <a:lnTo>
                  <a:pt x="0" y="123024"/>
                </a:lnTo>
                <a:lnTo>
                  <a:pt x="5016" y="128612"/>
                </a:lnTo>
                <a:lnTo>
                  <a:pt x="15049" y="134200"/>
                </a:lnTo>
                <a:lnTo>
                  <a:pt x="20065" y="128612"/>
                </a:lnTo>
                <a:lnTo>
                  <a:pt x="30098" y="117424"/>
                </a:lnTo>
                <a:lnTo>
                  <a:pt x="30098" y="111836"/>
                </a:lnTo>
                <a:lnTo>
                  <a:pt x="35102" y="111836"/>
                </a:lnTo>
                <a:lnTo>
                  <a:pt x="40119" y="111836"/>
                </a:lnTo>
                <a:lnTo>
                  <a:pt x="40119" y="123024"/>
                </a:lnTo>
                <a:lnTo>
                  <a:pt x="40119" y="134200"/>
                </a:lnTo>
                <a:lnTo>
                  <a:pt x="40119" y="139788"/>
                </a:lnTo>
                <a:lnTo>
                  <a:pt x="50152" y="150977"/>
                </a:lnTo>
                <a:close/>
              </a:path>
            </a:pathLst>
          </a:custGeom>
          <a:ln w="6870">
            <a:solidFill>
              <a:srgbClr val="FFFFFF"/>
            </a:solidFill>
          </a:ln>
        </p:spPr>
        <p:txBody>
          <a:bodyPr wrap="square" lIns="0" tIns="0" rIns="0" bIns="0" rtlCol="0"/>
          <a:lstStyle/>
          <a:p>
            <a:endParaRPr/>
          </a:p>
        </p:txBody>
      </p:sp>
      <p:sp>
        <p:nvSpPr>
          <p:cNvPr id="59" name="object 59"/>
          <p:cNvSpPr/>
          <p:nvPr/>
        </p:nvSpPr>
        <p:spPr>
          <a:xfrm>
            <a:off x="6059716" y="4091698"/>
            <a:ext cx="425488" cy="322541"/>
          </a:xfrm>
          <a:prstGeom prst="rect">
            <a:avLst/>
          </a:prstGeom>
          <a:blipFill>
            <a:blip r:embed="rId6" cstate="print"/>
            <a:stretch>
              <a:fillRect/>
            </a:stretch>
          </a:blipFill>
        </p:spPr>
        <p:txBody>
          <a:bodyPr wrap="square" lIns="0" tIns="0" rIns="0" bIns="0" rtlCol="0"/>
          <a:lstStyle/>
          <a:p>
            <a:endParaRPr/>
          </a:p>
        </p:txBody>
      </p:sp>
      <p:sp>
        <p:nvSpPr>
          <p:cNvPr id="60" name="object 60"/>
          <p:cNvSpPr/>
          <p:nvPr/>
        </p:nvSpPr>
        <p:spPr>
          <a:xfrm>
            <a:off x="6059723" y="4091690"/>
            <a:ext cx="426084" cy="322580"/>
          </a:xfrm>
          <a:custGeom>
            <a:avLst/>
            <a:gdLst/>
            <a:ahLst/>
            <a:cxnLst/>
            <a:rect l="l" t="t" r="r" b="b"/>
            <a:pathLst>
              <a:path w="426085" h="322579">
                <a:moveTo>
                  <a:pt x="247370" y="296532"/>
                </a:moveTo>
                <a:lnTo>
                  <a:pt x="247370" y="286130"/>
                </a:lnTo>
                <a:lnTo>
                  <a:pt x="247370" y="270522"/>
                </a:lnTo>
                <a:lnTo>
                  <a:pt x="247370" y="265315"/>
                </a:lnTo>
                <a:lnTo>
                  <a:pt x="252323" y="244513"/>
                </a:lnTo>
                <a:lnTo>
                  <a:pt x="252323" y="239306"/>
                </a:lnTo>
                <a:lnTo>
                  <a:pt x="252323" y="234111"/>
                </a:lnTo>
                <a:lnTo>
                  <a:pt x="242417" y="228904"/>
                </a:lnTo>
                <a:lnTo>
                  <a:pt x="237477" y="228904"/>
                </a:lnTo>
                <a:lnTo>
                  <a:pt x="242417" y="218503"/>
                </a:lnTo>
                <a:lnTo>
                  <a:pt x="247370" y="218503"/>
                </a:lnTo>
                <a:lnTo>
                  <a:pt x="252323" y="218503"/>
                </a:lnTo>
                <a:lnTo>
                  <a:pt x="262216" y="218503"/>
                </a:lnTo>
                <a:lnTo>
                  <a:pt x="267157" y="213296"/>
                </a:lnTo>
                <a:lnTo>
                  <a:pt x="272110" y="208089"/>
                </a:lnTo>
                <a:lnTo>
                  <a:pt x="282003" y="208089"/>
                </a:lnTo>
                <a:lnTo>
                  <a:pt x="291896" y="213296"/>
                </a:lnTo>
                <a:lnTo>
                  <a:pt x="301790" y="213296"/>
                </a:lnTo>
                <a:lnTo>
                  <a:pt x="301790" y="208089"/>
                </a:lnTo>
                <a:lnTo>
                  <a:pt x="306743" y="208089"/>
                </a:lnTo>
                <a:lnTo>
                  <a:pt x="306743" y="197688"/>
                </a:lnTo>
                <a:lnTo>
                  <a:pt x="306743" y="187286"/>
                </a:lnTo>
                <a:lnTo>
                  <a:pt x="306743" y="182079"/>
                </a:lnTo>
                <a:lnTo>
                  <a:pt x="321576" y="171678"/>
                </a:lnTo>
                <a:lnTo>
                  <a:pt x="326529" y="166471"/>
                </a:lnTo>
                <a:lnTo>
                  <a:pt x="321576" y="161277"/>
                </a:lnTo>
                <a:lnTo>
                  <a:pt x="321576" y="156070"/>
                </a:lnTo>
                <a:lnTo>
                  <a:pt x="321576" y="150863"/>
                </a:lnTo>
                <a:lnTo>
                  <a:pt x="326529" y="145668"/>
                </a:lnTo>
                <a:lnTo>
                  <a:pt x="331482" y="145668"/>
                </a:lnTo>
                <a:lnTo>
                  <a:pt x="336423" y="150863"/>
                </a:lnTo>
                <a:lnTo>
                  <a:pt x="341376" y="150863"/>
                </a:lnTo>
                <a:lnTo>
                  <a:pt x="346316" y="145668"/>
                </a:lnTo>
                <a:lnTo>
                  <a:pt x="346316" y="140461"/>
                </a:lnTo>
                <a:lnTo>
                  <a:pt x="356209" y="140461"/>
                </a:lnTo>
                <a:lnTo>
                  <a:pt x="361162" y="140461"/>
                </a:lnTo>
                <a:lnTo>
                  <a:pt x="361162" y="135267"/>
                </a:lnTo>
                <a:lnTo>
                  <a:pt x="380949" y="130060"/>
                </a:lnTo>
                <a:lnTo>
                  <a:pt x="390842" y="130060"/>
                </a:lnTo>
                <a:lnTo>
                  <a:pt x="395795" y="135267"/>
                </a:lnTo>
                <a:lnTo>
                  <a:pt x="400735" y="140461"/>
                </a:lnTo>
                <a:lnTo>
                  <a:pt x="405688" y="140461"/>
                </a:lnTo>
                <a:lnTo>
                  <a:pt x="410641" y="140461"/>
                </a:lnTo>
                <a:lnTo>
                  <a:pt x="415582" y="135267"/>
                </a:lnTo>
                <a:lnTo>
                  <a:pt x="415582" y="130060"/>
                </a:lnTo>
                <a:lnTo>
                  <a:pt x="420535" y="119659"/>
                </a:lnTo>
                <a:lnTo>
                  <a:pt x="425475" y="114452"/>
                </a:lnTo>
                <a:lnTo>
                  <a:pt x="425475" y="109245"/>
                </a:lnTo>
                <a:lnTo>
                  <a:pt x="420535" y="109245"/>
                </a:lnTo>
                <a:lnTo>
                  <a:pt x="415582" y="104051"/>
                </a:lnTo>
                <a:lnTo>
                  <a:pt x="400735" y="109245"/>
                </a:lnTo>
                <a:lnTo>
                  <a:pt x="395795" y="104051"/>
                </a:lnTo>
                <a:lnTo>
                  <a:pt x="390842" y="104051"/>
                </a:lnTo>
                <a:lnTo>
                  <a:pt x="390842" y="93649"/>
                </a:lnTo>
                <a:lnTo>
                  <a:pt x="385902" y="93649"/>
                </a:lnTo>
                <a:lnTo>
                  <a:pt x="376008" y="93649"/>
                </a:lnTo>
                <a:lnTo>
                  <a:pt x="361162" y="93649"/>
                </a:lnTo>
                <a:lnTo>
                  <a:pt x="361162" y="88442"/>
                </a:lnTo>
                <a:lnTo>
                  <a:pt x="356209" y="83235"/>
                </a:lnTo>
                <a:lnTo>
                  <a:pt x="356209" y="78041"/>
                </a:lnTo>
                <a:lnTo>
                  <a:pt x="351269" y="72834"/>
                </a:lnTo>
                <a:lnTo>
                  <a:pt x="341376" y="67627"/>
                </a:lnTo>
                <a:lnTo>
                  <a:pt x="326529" y="57226"/>
                </a:lnTo>
                <a:lnTo>
                  <a:pt x="321576" y="57226"/>
                </a:lnTo>
                <a:lnTo>
                  <a:pt x="306743" y="57226"/>
                </a:lnTo>
                <a:lnTo>
                  <a:pt x="296849" y="62433"/>
                </a:lnTo>
                <a:lnTo>
                  <a:pt x="286956" y="72834"/>
                </a:lnTo>
                <a:lnTo>
                  <a:pt x="272110" y="78041"/>
                </a:lnTo>
                <a:lnTo>
                  <a:pt x="247370" y="78041"/>
                </a:lnTo>
                <a:lnTo>
                  <a:pt x="232524" y="78041"/>
                </a:lnTo>
                <a:lnTo>
                  <a:pt x="227584" y="72834"/>
                </a:lnTo>
                <a:lnTo>
                  <a:pt x="202844" y="57226"/>
                </a:lnTo>
                <a:lnTo>
                  <a:pt x="183057" y="52019"/>
                </a:lnTo>
                <a:lnTo>
                  <a:pt x="178104" y="52019"/>
                </a:lnTo>
                <a:lnTo>
                  <a:pt x="178104" y="46824"/>
                </a:lnTo>
                <a:lnTo>
                  <a:pt x="168211" y="46824"/>
                </a:lnTo>
                <a:lnTo>
                  <a:pt x="163258" y="46824"/>
                </a:lnTo>
                <a:lnTo>
                  <a:pt x="163258" y="41617"/>
                </a:lnTo>
                <a:lnTo>
                  <a:pt x="158318" y="36423"/>
                </a:lnTo>
                <a:lnTo>
                  <a:pt x="153365" y="41617"/>
                </a:lnTo>
                <a:lnTo>
                  <a:pt x="153365" y="36423"/>
                </a:lnTo>
                <a:lnTo>
                  <a:pt x="148424" y="31216"/>
                </a:lnTo>
                <a:lnTo>
                  <a:pt x="143471" y="26009"/>
                </a:lnTo>
                <a:lnTo>
                  <a:pt x="133578" y="26009"/>
                </a:lnTo>
                <a:lnTo>
                  <a:pt x="133578" y="20815"/>
                </a:lnTo>
                <a:lnTo>
                  <a:pt x="133578" y="15608"/>
                </a:lnTo>
                <a:lnTo>
                  <a:pt x="138531" y="10401"/>
                </a:lnTo>
                <a:lnTo>
                  <a:pt x="128638" y="10401"/>
                </a:lnTo>
                <a:lnTo>
                  <a:pt x="113792" y="10401"/>
                </a:lnTo>
                <a:lnTo>
                  <a:pt x="94005" y="5206"/>
                </a:lnTo>
                <a:lnTo>
                  <a:pt x="84099" y="5206"/>
                </a:lnTo>
                <a:lnTo>
                  <a:pt x="49479" y="0"/>
                </a:lnTo>
                <a:lnTo>
                  <a:pt x="29679" y="0"/>
                </a:lnTo>
                <a:lnTo>
                  <a:pt x="29679" y="15608"/>
                </a:lnTo>
                <a:lnTo>
                  <a:pt x="24739" y="20815"/>
                </a:lnTo>
                <a:lnTo>
                  <a:pt x="19786" y="26009"/>
                </a:lnTo>
                <a:lnTo>
                  <a:pt x="9893" y="31216"/>
                </a:lnTo>
                <a:lnTo>
                  <a:pt x="4940" y="36423"/>
                </a:lnTo>
                <a:lnTo>
                  <a:pt x="4940" y="41617"/>
                </a:lnTo>
                <a:lnTo>
                  <a:pt x="4940" y="52019"/>
                </a:lnTo>
                <a:lnTo>
                  <a:pt x="4940" y="57226"/>
                </a:lnTo>
                <a:lnTo>
                  <a:pt x="4940" y="62433"/>
                </a:lnTo>
                <a:lnTo>
                  <a:pt x="0" y="62433"/>
                </a:lnTo>
                <a:lnTo>
                  <a:pt x="0" y="67627"/>
                </a:lnTo>
                <a:lnTo>
                  <a:pt x="4940" y="72834"/>
                </a:lnTo>
                <a:lnTo>
                  <a:pt x="14846" y="83235"/>
                </a:lnTo>
                <a:lnTo>
                  <a:pt x="19786" y="83235"/>
                </a:lnTo>
                <a:lnTo>
                  <a:pt x="19786" y="88442"/>
                </a:lnTo>
                <a:lnTo>
                  <a:pt x="19786" y="93649"/>
                </a:lnTo>
                <a:lnTo>
                  <a:pt x="24739" y="93649"/>
                </a:lnTo>
                <a:lnTo>
                  <a:pt x="24739" y="104051"/>
                </a:lnTo>
                <a:lnTo>
                  <a:pt x="29679" y="114452"/>
                </a:lnTo>
                <a:lnTo>
                  <a:pt x="29679" y="119659"/>
                </a:lnTo>
                <a:lnTo>
                  <a:pt x="34632" y="124853"/>
                </a:lnTo>
                <a:lnTo>
                  <a:pt x="39573" y="135267"/>
                </a:lnTo>
                <a:lnTo>
                  <a:pt x="44526" y="135267"/>
                </a:lnTo>
                <a:lnTo>
                  <a:pt x="59372" y="135267"/>
                </a:lnTo>
                <a:lnTo>
                  <a:pt x="74206" y="140461"/>
                </a:lnTo>
                <a:lnTo>
                  <a:pt x="79159" y="140461"/>
                </a:lnTo>
                <a:lnTo>
                  <a:pt x="79159" y="150863"/>
                </a:lnTo>
                <a:lnTo>
                  <a:pt x="79159" y="161277"/>
                </a:lnTo>
                <a:lnTo>
                  <a:pt x="79159" y="166471"/>
                </a:lnTo>
                <a:lnTo>
                  <a:pt x="79159" y="176885"/>
                </a:lnTo>
                <a:lnTo>
                  <a:pt x="84099" y="187286"/>
                </a:lnTo>
                <a:lnTo>
                  <a:pt x="89052" y="197688"/>
                </a:lnTo>
                <a:lnTo>
                  <a:pt x="98945" y="213296"/>
                </a:lnTo>
                <a:lnTo>
                  <a:pt x="98945" y="218503"/>
                </a:lnTo>
                <a:lnTo>
                  <a:pt x="108839" y="218503"/>
                </a:lnTo>
                <a:lnTo>
                  <a:pt x="118732" y="218503"/>
                </a:lnTo>
                <a:lnTo>
                  <a:pt x="133578" y="213296"/>
                </a:lnTo>
                <a:lnTo>
                  <a:pt x="143471" y="202895"/>
                </a:lnTo>
                <a:lnTo>
                  <a:pt x="153365" y="202895"/>
                </a:lnTo>
                <a:lnTo>
                  <a:pt x="158318" y="202895"/>
                </a:lnTo>
                <a:lnTo>
                  <a:pt x="163258" y="202895"/>
                </a:lnTo>
                <a:lnTo>
                  <a:pt x="168211" y="208089"/>
                </a:lnTo>
                <a:lnTo>
                  <a:pt x="168211" y="213296"/>
                </a:lnTo>
                <a:lnTo>
                  <a:pt x="168211" y="223697"/>
                </a:lnTo>
                <a:lnTo>
                  <a:pt x="178104" y="249707"/>
                </a:lnTo>
                <a:lnTo>
                  <a:pt x="183057" y="280923"/>
                </a:lnTo>
                <a:lnTo>
                  <a:pt x="187998" y="291325"/>
                </a:lnTo>
                <a:lnTo>
                  <a:pt x="212737" y="322541"/>
                </a:lnTo>
                <a:lnTo>
                  <a:pt x="217690" y="322541"/>
                </a:lnTo>
                <a:lnTo>
                  <a:pt x="222631" y="317347"/>
                </a:lnTo>
                <a:lnTo>
                  <a:pt x="227584" y="306933"/>
                </a:lnTo>
                <a:lnTo>
                  <a:pt x="237477" y="296532"/>
                </a:lnTo>
                <a:lnTo>
                  <a:pt x="247370" y="296532"/>
                </a:lnTo>
                <a:close/>
              </a:path>
            </a:pathLst>
          </a:custGeom>
          <a:ln w="6870">
            <a:solidFill>
              <a:srgbClr val="FFFFFF"/>
            </a:solidFill>
          </a:ln>
        </p:spPr>
        <p:txBody>
          <a:bodyPr wrap="square" lIns="0" tIns="0" rIns="0" bIns="0" rtlCol="0"/>
          <a:lstStyle/>
          <a:p>
            <a:endParaRPr/>
          </a:p>
        </p:txBody>
      </p:sp>
      <p:sp>
        <p:nvSpPr>
          <p:cNvPr id="61" name="object 61"/>
          <p:cNvSpPr/>
          <p:nvPr/>
        </p:nvSpPr>
        <p:spPr>
          <a:xfrm>
            <a:off x="6272466" y="3172104"/>
            <a:ext cx="425475" cy="336270"/>
          </a:xfrm>
          <a:prstGeom prst="rect">
            <a:avLst/>
          </a:prstGeom>
          <a:blipFill>
            <a:blip r:embed="rId7" cstate="print"/>
            <a:stretch>
              <a:fillRect/>
            </a:stretch>
          </a:blipFill>
        </p:spPr>
        <p:txBody>
          <a:bodyPr wrap="square" lIns="0" tIns="0" rIns="0" bIns="0" rtlCol="0"/>
          <a:lstStyle/>
          <a:p>
            <a:endParaRPr/>
          </a:p>
        </p:txBody>
      </p:sp>
      <p:sp>
        <p:nvSpPr>
          <p:cNvPr id="62" name="object 62"/>
          <p:cNvSpPr/>
          <p:nvPr/>
        </p:nvSpPr>
        <p:spPr>
          <a:xfrm>
            <a:off x="6272457" y="3172104"/>
            <a:ext cx="426084" cy="336550"/>
          </a:xfrm>
          <a:custGeom>
            <a:avLst/>
            <a:gdLst/>
            <a:ahLst/>
            <a:cxnLst/>
            <a:rect l="l" t="t" r="r" b="b"/>
            <a:pathLst>
              <a:path w="426084" h="336550">
                <a:moveTo>
                  <a:pt x="94005" y="219087"/>
                </a:moveTo>
                <a:lnTo>
                  <a:pt x="94005" y="224180"/>
                </a:lnTo>
                <a:lnTo>
                  <a:pt x="74218" y="229273"/>
                </a:lnTo>
                <a:lnTo>
                  <a:pt x="69265" y="234378"/>
                </a:lnTo>
                <a:lnTo>
                  <a:pt x="59372" y="244563"/>
                </a:lnTo>
                <a:lnTo>
                  <a:pt x="64325" y="249656"/>
                </a:lnTo>
                <a:lnTo>
                  <a:pt x="64325" y="254749"/>
                </a:lnTo>
                <a:lnTo>
                  <a:pt x="74218" y="254749"/>
                </a:lnTo>
                <a:lnTo>
                  <a:pt x="69265" y="264947"/>
                </a:lnTo>
                <a:lnTo>
                  <a:pt x="79159" y="280225"/>
                </a:lnTo>
                <a:lnTo>
                  <a:pt x="84112" y="280225"/>
                </a:lnTo>
                <a:lnTo>
                  <a:pt x="79159" y="285318"/>
                </a:lnTo>
                <a:lnTo>
                  <a:pt x="74218" y="290410"/>
                </a:lnTo>
                <a:lnTo>
                  <a:pt x="69265" y="290410"/>
                </a:lnTo>
                <a:lnTo>
                  <a:pt x="69265" y="300608"/>
                </a:lnTo>
                <a:lnTo>
                  <a:pt x="69265" y="305701"/>
                </a:lnTo>
                <a:lnTo>
                  <a:pt x="74218" y="305701"/>
                </a:lnTo>
                <a:lnTo>
                  <a:pt x="79159" y="295516"/>
                </a:lnTo>
                <a:lnTo>
                  <a:pt x="84112" y="295516"/>
                </a:lnTo>
                <a:lnTo>
                  <a:pt x="89052" y="295516"/>
                </a:lnTo>
                <a:lnTo>
                  <a:pt x="94005" y="295516"/>
                </a:lnTo>
                <a:lnTo>
                  <a:pt x="98958" y="295516"/>
                </a:lnTo>
                <a:lnTo>
                  <a:pt x="98958" y="290410"/>
                </a:lnTo>
                <a:lnTo>
                  <a:pt x="103898" y="290410"/>
                </a:lnTo>
                <a:lnTo>
                  <a:pt x="103898" y="295516"/>
                </a:lnTo>
                <a:lnTo>
                  <a:pt x="103898" y="300608"/>
                </a:lnTo>
                <a:lnTo>
                  <a:pt x="98958" y="300608"/>
                </a:lnTo>
                <a:lnTo>
                  <a:pt x="94005" y="305701"/>
                </a:lnTo>
                <a:lnTo>
                  <a:pt x="98958" y="310794"/>
                </a:lnTo>
                <a:lnTo>
                  <a:pt x="98958" y="315887"/>
                </a:lnTo>
                <a:lnTo>
                  <a:pt x="103898" y="315887"/>
                </a:lnTo>
                <a:lnTo>
                  <a:pt x="103898" y="310794"/>
                </a:lnTo>
                <a:lnTo>
                  <a:pt x="113791" y="310794"/>
                </a:lnTo>
                <a:lnTo>
                  <a:pt x="118744" y="310794"/>
                </a:lnTo>
                <a:lnTo>
                  <a:pt x="123685" y="310794"/>
                </a:lnTo>
                <a:lnTo>
                  <a:pt x="128638" y="305701"/>
                </a:lnTo>
                <a:lnTo>
                  <a:pt x="133578" y="315887"/>
                </a:lnTo>
                <a:lnTo>
                  <a:pt x="133578" y="310794"/>
                </a:lnTo>
                <a:lnTo>
                  <a:pt x="133578" y="305701"/>
                </a:lnTo>
                <a:lnTo>
                  <a:pt x="133578" y="300608"/>
                </a:lnTo>
                <a:lnTo>
                  <a:pt x="138531" y="300608"/>
                </a:lnTo>
                <a:lnTo>
                  <a:pt x="138531" y="295516"/>
                </a:lnTo>
                <a:lnTo>
                  <a:pt x="143484" y="290410"/>
                </a:lnTo>
                <a:lnTo>
                  <a:pt x="148424" y="295516"/>
                </a:lnTo>
                <a:lnTo>
                  <a:pt x="148424" y="300608"/>
                </a:lnTo>
                <a:lnTo>
                  <a:pt x="148424" y="305701"/>
                </a:lnTo>
                <a:lnTo>
                  <a:pt x="138531" y="310794"/>
                </a:lnTo>
                <a:lnTo>
                  <a:pt x="143484" y="315887"/>
                </a:lnTo>
                <a:lnTo>
                  <a:pt x="148424" y="315887"/>
                </a:lnTo>
                <a:lnTo>
                  <a:pt x="153377" y="310794"/>
                </a:lnTo>
                <a:lnTo>
                  <a:pt x="158318" y="315887"/>
                </a:lnTo>
                <a:lnTo>
                  <a:pt x="158318" y="320979"/>
                </a:lnTo>
                <a:lnTo>
                  <a:pt x="163271" y="326085"/>
                </a:lnTo>
                <a:lnTo>
                  <a:pt x="163271" y="331177"/>
                </a:lnTo>
                <a:lnTo>
                  <a:pt x="168211" y="331177"/>
                </a:lnTo>
                <a:lnTo>
                  <a:pt x="173164" y="331177"/>
                </a:lnTo>
                <a:lnTo>
                  <a:pt x="183057" y="331177"/>
                </a:lnTo>
                <a:lnTo>
                  <a:pt x="188010" y="331177"/>
                </a:lnTo>
                <a:lnTo>
                  <a:pt x="197904" y="336270"/>
                </a:lnTo>
                <a:lnTo>
                  <a:pt x="202844" y="336270"/>
                </a:lnTo>
                <a:lnTo>
                  <a:pt x="212737" y="331177"/>
                </a:lnTo>
                <a:lnTo>
                  <a:pt x="222643" y="326085"/>
                </a:lnTo>
                <a:lnTo>
                  <a:pt x="227583" y="320979"/>
                </a:lnTo>
                <a:lnTo>
                  <a:pt x="232536" y="315887"/>
                </a:lnTo>
                <a:lnTo>
                  <a:pt x="237477" y="310794"/>
                </a:lnTo>
                <a:lnTo>
                  <a:pt x="247370" y="310794"/>
                </a:lnTo>
                <a:lnTo>
                  <a:pt x="257276" y="315887"/>
                </a:lnTo>
                <a:lnTo>
                  <a:pt x="262216" y="315887"/>
                </a:lnTo>
                <a:lnTo>
                  <a:pt x="267169" y="320979"/>
                </a:lnTo>
                <a:lnTo>
                  <a:pt x="272110" y="326085"/>
                </a:lnTo>
                <a:lnTo>
                  <a:pt x="277063" y="320979"/>
                </a:lnTo>
                <a:lnTo>
                  <a:pt x="282003" y="320979"/>
                </a:lnTo>
                <a:lnTo>
                  <a:pt x="286956" y="320979"/>
                </a:lnTo>
                <a:lnTo>
                  <a:pt x="291896" y="331177"/>
                </a:lnTo>
                <a:lnTo>
                  <a:pt x="291896" y="336270"/>
                </a:lnTo>
                <a:lnTo>
                  <a:pt x="296849" y="336270"/>
                </a:lnTo>
                <a:lnTo>
                  <a:pt x="301802" y="336270"/>
                </a:lnTo>
                <a:lnTo>
                  <a:pt x="301802" y="331177"/>
                </a:lnTo>
                <a:lnTo>
                  <a:pt x="306743" y="331177"/>
                </a:lnTo>
                <a:lnTo>
                  <a:pt x="311696" y="331177"/>
                </a:lnTo>
                <a:lnTo>
                  <a:pt x="316636" y="326085"/>
                </a:lnTo>
                <a:lnTo>
                  <a:pt x="321589" y="326085"/>
                </a:lnTo>
                <a:lnTo>
                  <a:pt x="326529" y="331177"/>
                </a:lnTo>
                <a:lnTo>
                  <a:pt x="331482" y="331177"/>
                </a:lnTo>
                <a:lnTo>
                  <a:pt x="336435" y="326085"/>
                </a:lnTo>
                <a:lnTo>
                  <a:pt x="341375" y="315887"/>
                </a:lnTo>
                <a:lnTo>
                  <a:pt x="346328" y="310794"/>
                </a:lnTo>
                <a:lnTo>
                  <a:pt x="356222" y="310794"/>
                </a:lnTo>
                <a:lnTo>
                  <a:pt x="361162" y="310794"/>
                </a:lnTo>
                <a:lnTo>
                  <a:pt x="366115" y="315887"/>
                </a:lnTo>
                <a:lnTo>
                  <a:pt x="371055" y="315887"/>
                </a:lnTo>
                <a:lnTo>
                  <a:pt x="380961" y="315887"/>
                </a:lnTo>
                <a:lnTo>
                  <a:pt x="385902" y="315887"/>
                </a:lnTo>
                <a:lnTo>
                  <a:pt x="395795" y="310794"/>
                </a:lnTo>
                <a:lnTo>
                  <a:pt x="400748" y="310794"/>
                </a:lnTo>
                <a:lnTo>
                  <a:pt x="400748" y="305701"/>
                </a:lnTo>
                <a:lnTo>
                  <a:pt x="405688" y="300608"/>
                </a:lnTo>
                <a:lnTo>
                  <a:pt x="410641" y="295516"/>
                </a:lnTo>
                <a:lnTo>
                  <a:pt x="415594" y="290410"/>
                </a:lnTo>
                <a:lnTo>
                  <a:pt x="415594" y="285318"/>
                </a:lnTo>
                <a:lnTo>
                  <a:pt x="420535" y="280225"/>
                </a:lnTo>
                <a:lnTo>
                  <a:pt x="425488" y="275132"/>
                </a:lnTo>
                <a:lnTo>
                  <a:pt x="415594" y="280225"/>
                </a:lnTo>
                <a:lnTo>
                  <a:pt x="385902" y="295516"/>
                </a:lnTo>
                <a:lnTo>
                  <a:pt x="376008" y="295516"/>
                </a:lnTo>
                <a:lnTo>
                  <a:pt x="376008" y="290410"/>
                </a:lnTo>
                <a:lnTo>
                  <a:pt x="371055" y="275132"/>
                </a:lnTo>
                <a:lnTo>
                  <a:pt x="366115" y="270040"/>
                </a:lnTo>
                <a:lnTo>
                  <a:pt x="366115" y="239471"/>
                </a:lnTo>
                <a:lnTo>
                  <a:pt x="371055" y="234378"/>
                </a:lnTo>
                <a:lnTo>
                  <a:pt x="371055" y="229273"/>
                </a:lnTo>
                <a:lnTo>
                  <a:pt x="376008" y="229273"/>
                </a:lnTo>
                <a:lnTo>
                  <a:pt x="380961" y="229273"/>
                </a:lnTo>
                <a:lnTo>
                  <a:pt x="380961" y="224180"/>
                </a:lnTo>
                <a:lnTo>
                  <a:pt x="376008" y="213994"/>
                </a:lnTo>
                <a:lnTo>
                  <a:pt x="376008" y="193611"/>
                </a:lnTo>
                <a:lnTo>
                  <a:pt x="371055" y="178333"/>
                </a:lnTo>
                <a:lnTo>
                  <a:pt x="366115" y="173227"/>
                </a:lnTo>
                <a:lnTo>
                  <a:pt x="361162" y="163042"/>
                </a:lnTo>
                <a:lnTo>
                  <a:pt x="351269" y="157949"/>
                </a:lnTo>
                <a:lnTo>
                  <a:pt x="346328" y="157949"/>
                </a:lnTo>
                <a:lnTo>
                  <a:pt x="341375" y="152857"/>
                </a:lnTo>
                <a:lnTo>
                  <a:pt x="331482" y="152857"/>
                </a:lnTo>
                <a:lnTo>
                  <a:pt x="311696" y="147764"/>
                </a:lnTo>
                <a:lnTo>
                  <a:pt x="286956" y="147764"/>
                </a:lnTo>
                <a:lnTo>
                  <a:pt x="267169" y="147764"/>
                </a:lnTo>
                <a:lnTo>
                  <a:pt x="262216" y="147764"/>
                </a:lnTo>
                <a:lnTo>
                  <a:pt x="257276" y="142659"/>
                </a:lnTo>
                <a:lnTo>
                  <a:pt x="262216" y="122288"/>
                </a:lnTo>
                <a:lnTo>
                  <a:pt x="267169" y="112090"/>
                </a:lnTo>
                <a:lnTo>
                  <a:pt x="267169" y="106997"/>
                </a:lnTo>
                <a:lnTo>
                  <a:pt x="267169" y="96812"/>
                </a:lnTo>
                <a:lnTo>
                  <a:pt x="262216" y="91719"/>
                </a:lnTo>
                <a:lnTo>
                  <a:pt x="237477" y="91719"/>
                </a:lnTo>
                <a:lnTo>
                  <a:pt x="227583" y="86613"/>
                </a:lnTo>
                <a:lnTo>
                  <a:pt x="222643" y="86613"/>
                </a:lnTo>
                <a:lnTo>
                  <a:pt x="222643" y="81521"/>
                </a:lnTo>
                <a:lnTo>
                  <a:pt x="212737" y="76428"/>
                </a:lnTo>
                <a:lnTo>
                  <a:pt x="212737" y="71335"/>
                </a:lnTo>
                <a:lnTo>
                  <a:pt x="212737" y="61150"/>
                </a:lnTo>
                <a:lnTo>
                  <a:pt x="217690" y="50952"/>
                </a:lnTo>
                <a:lnTo>
                  <a:pt x="227583" y="35674"/>
                </a:lnTo>
                <a:lnTo>
                  <a:pt x="227583" y="25476"/>
                </a:lnTo>
                <a:lnTo>
                  <a:pt x="222643" y="20383"/>
                </a:lnTo>
                <a:lnTo>
                  <a:pt x="217690" y="15290"/>
                </a:lnTo>
                <a:lnTo>
                  <a:pt x="212737" y="10198"/>
                </a:lnTo>
                <a:lnTo>
                  <a:pt x="212737" y="5105"/>
                </a:lnTo>
                <a:lnTo>
                  <a:pt x="192951" y="10198"/>
                </a:lnTo>
                <a:lnTo>
                  <a:pt x="168211" y="5105"/>
                </a:lnTo>
                <a:lnTo>
                  <a:pt x="133578" y="5105"/>
                </a:lnTo>
                <a:lnTo>
                  <a:pt x="118744" y="0"/>
                </a:lnTo>
                <a:lnTo>
                  <a:pt x="113791" y="5105"/>
                </a:lnTo>
                <a:lnTo>
                  <a:pt x="108851" y="10198"/>
                </a:lnTo>
                <a:lnTo>
                  <a:pt x="108851" y="15290"/>
                </a:lnTo>
                <a:lnTo>
                  <a:pt x="128638" y="15290"/>
                </a:lnTo>
                <a:lnTo>
                  <a:pt x="128638" y="20383"/>
                </a:lnTo>
                <a:lnTo>
                  <a:pt x="128638" y="25476"/>
                </a:lnTo>
                <a:lnTo>
                  <a:pt x="133578" y="25476"/>
                </a:lnTo>
                <a:lnTo>
                  <a:pt x="143484" y="20383"/>
                </a:lnTo>
                <a:lnTo>
                  <a:pt x="143484" y="25476"/>
                </a:lnTo>
                <a:lnTo>
                  <a:pt x="143484" y="30568"/>
                </a:lnTo>
                <a:lnTo>
                  <a:pt x="138531" y="35674"/>
                </a:lnTo>
                <a:lnTo>
                  <a:pt x="138531" y="45859"/>
                </a:lnTo>
                <a:lnTo>
                  <a:pt x="143484" y="56045"/>
                </a:lnTo>
                <a:lnTo>
                  <a:pt x="118744" y="61150"/>
                </a:lnTo>
                <a:lnTo>
                  <a:pt x="84112" y="61150"/>
                </a:lnTo>
                <a:lnTo>
                  <a:pt x="59372" y="56045"/>
                </a:lnTo>
                <a:lnTo>
                  <a:pt x="24739" y="56045"/>
                </a:lnTo>
                <a:lnTo>
                  <a:pt x="19799" y="66243"/>
                </a:lnTo>
                <a:lnTo>
                  <a:pt x="19799" y="71335"/>
                </a:lnTo>
                <a:lnTo>
                  <a:pt x="14846" y="71335"/>
                </a:lnTo>
                <a:lnTo>
                  <a:pt x="9893" y="76428"/>
                </a:lnTo>
                <a:lnTo>
                  <a:pt x="9893" y="86613"/>
                </a:lnTo>
                <a:lnTo>
                  <a:pt x="0" y="91719"/>
                </a:lnTo>
                <a:lnTo>
                  <a:pt x="0" y="96812"/>
                </a:lnTo>
                <a:lnTo>
                  <a:pt x="0" y="106997"/>
                </a:lnTo>
                <a:lnTo>
                  <a:pt x="0" y="112090"/>
                </a:lnTo>
                <a:lnTo>
                  <a:pt x="4952" y="112090"/>
                </a:lnTo>
                <a:lnTo>
                  <a:pt x="9893" y="112090"/>
                </a:lnTo>
                <a:lnTo>
                  <a:pt x="9893" y="117182"/>
                </a:lnTo>
                <a:lnTo>
                  <a:pt x="19799" y="127380"/>
                </a:lnTo>
                <a:lnTo>
                  <a:pt x="24739" y="132473"/>
                </a:lnTo>
                <a:lnTo>
                  <a:pt x="29692" y="132473"/>
                </a:lnTo>
                <a:lnTo>
                  <a:pt x="39585" y="137566"/>
                </a:lnTo>
                <a:lnTo>
                  <a:pt x="49479" y="147764"/>
                </a:lnTo>
                <a:lnTo>
                  <a:pt x="54432" y="152857"/>
                </a:lnTo>
                <a:lnTo>
                  <a:pt x="54432" y="157949"/>
                </a:lnTo>
                <a:lnTo>
                  <a:pt x="74218" y="178333"/>
                </a:lnTo>
                <a:lnTo>
                  <a:pt x="74218" y="188518"/>
                </a:lnTo>
                <a:lnTo>
                  <a:pt x="74218" y="193611"/>
                </a:lnTo>
                <a:lnTo>
                  <a:pt x="74218" y="198704"/>
                </a:lnTo>
                <a:lnTo>
                  <a:pt x="74218" y="208902"/>
                </a:lnTo>
                <a:lnTo>
                  <a:pt x="79159" y="213994"/>
                </a:lnTo>
                <a:lnTo>
                  <a:pt x="84112" y="213994"/>
                </a:lnTo>
                <a:lnTo>
                  <a:pt x="84112" y="219087"/>
                </a:lnTo>
                <a:lnTo>
                  <a:pt x="94005" y="219087"/>
                </a:lnTo>
                <a:close/>
              </a:path>
            </a:pathLst>
          </a:custGeom>
          <a:ln w="6870">
            <a:solidFill>
              <a:srgbClr val="FFFFFF"/>
            </a:solidFill>
          </a:ln>
        </p:spPr>
        <p:txBody>
          <a:bodyPr wrap="square" lIns="0" tIns="0" rIns="0" bIns="0" rtlCol="0"/>
          <a:lstStyle/>
          <a:p>
            <a:endParaRPr/>
          </a:p>
        </p:txBody>
      </p:sp>
      <p:sp>
        <p:nvSpPr>
          <p:cNvPr id="63" name="object 63"/>
          <p:cNvSpPr/>
          <p:nvPr/>
        </p:nvSpPr>
        <p:spPr>
          <a:xfrm>
            <a:off x="6293044" y="3487787"/>
            <a:ext cx="384810" cy="309245"/>
          </a:xfrm>
          <a:custGeom>
            <a:avLst/>
            <a:gdLst/>
            <a:ahLst/>
            <a:cxnLst/>
            <a:rect l="l" t="t" r="r" b="b"/>
            <a:pathLst>
              <a:path w="384809" h="309245">
                <a:moveTo>
                  <a:pt x="280635" y="248069"/>
                </a:moveTo>
                <a:lnTo>
                  <a:pt x="146646" y="248069"/>
                </a:lnTo>
                <a:lnTo>
                  <a:pt x="151701" y="253123"/>
                </a:lnTo>
                <a:lnTo>
                  <a:pt x="151701" y="283502"/>
                </a:lnTo>
                <a:lnTo>
                  <a:pt x="141592" y="293623"/>
                </a:lnTo>
                <a:lnTo>
                  <a:pt x="141592" y="303758"/>
                </a:lnTo>
                <a:lnTo>
                  <a:pt x="166878" y="303758"/>
                </a:lnTo>
                <a:lnTo>
                  <a:pt x="176987" y="308813"/>
                </a:lnTo>
                <a:lnTo>
                  <a:pt x="187096" y="308813"/>
                </a:lnTo>
                <a:lnTo>
                  <a:pt x="187096" y="303758"/>
                </a:lnTo>
                <a:lnTo>
                  <a:pt x="182041" y="293623"/>
                </a:lnTo>
                <a:lnTo>
                  <a:pt x="176987" y="293623"/>
                </a:lnTo>
                <a:lnTo>
                  <a:pt x="176987" y="288569"/>
                </a:lnTo>
                <a:lnTo>
                  <a:pt x="182041" y="283502"/>
                </a:lnTo>
                <a:lnTo>
                  <a:pt x="252831" y="283502"/>
                </a:lnTo>
                <a:lnTo>
                  <a:pt x="257898" y="273380"/>
                </a:lnTo>
                <a:lnTo>
                  <a:pt x="268008" y="263258"/>
                </a:lnTo>
                <a:lnTo>
                  <a:pt x="273062" y="253123"/>
                </a:lnTo>
                <a:lnTo>
                  <a:pt x="280635" y="248069"/>
                </a:lnTo>
                <a:close/>
              </a:path>
              <a:path w="384809" h="309245">
                <a:moveTo>
                  <a:pt x="217436" y="283502"/>
                </a:moveTo>
                <a:lnTo>
                  <a:pt x="187096" y="283502"/>
                </a:lnTo>
                <a:lnTo>
                  <a:pt x="197218" y="288569"/>
                </a:lnTo>
                <a:lnTo>
                  <a:pt x="202272" y="293623"/>
                </a:lnTo>
                <a:lnTo>
                  <a:pt x="207327" y="293623"/>
                </a:lnTo>
                <a:lnTo>
                  <a:pt x="217436" y="283502"/>
                </a:lnTo>
                <a:close/>
              </a:path>
              <a:path w="384809" h="309245">
                <a:moveTo>
                  <a:pt x="247777" y="81000"/>
                </a:moveTo>
                <a:lnTo>
                  <a:pt x="5067" y="81000"/>
                </a:lnTo>
                <a:lnTo>
                  <a:pt x="0" y="86067"/>
                </a:lnTo>
                <a:lnTo>
                  <a:pt x="0" y="91122"/>
                </a:lnTo>
                <a:lnTo>
                  <a:pt x="5067" y="91122"/>
                </a:lnTo>
                <a:lnTo>
                  <a:pt x="5067" y="101257"/>
                </a:lnTo>
                <a:lnTo>
                  <a:pt x="0" y="111378"/>
                </a:lnTo>
                <a:lnTo>
                  <a:pt x="0" y="121500"/>
                </a:lnTo>
                <a:lnTo>
                  <a:pt x="20231" y="121500"/>
                </a:lnTo>
                <a:lnTo>
                  <a:pt x="15176" y="126568"/>
                </a:lnTo>
                <a:lnTo>
                  <a:pt x="15176" y="156946"/>
                </a:lnTo>
                <a:lnTo>
                  <a:pt x="20231" y="162001"/>
                </a:lnTo>
                <a:lnTo>
                  <a:pt x="20231" y="177190"/>
                </a:lnTo>
                <a:lnTo>
                  <a:pt x="80911" y="177190"/>
                </a:lnTo>
                <a:lnTo>
                  <a:pt x="91020" y="182257"/>
                </a:lnTo>
                <a:lnTo>
                  <a:pt x="91020" y="202501"/>
                </a:lnTo>
                <a:lnTo>
                  <a:pt x="85966" y="202501"/>
                </a:lnTo>
                <a:lnTo>
                  <a:pt x="85966" y="207568"/>
                </a:lnTo>
                <a:lnTo>
                  <a:pt x="80911" y="212623"/>
                </a:lnTo>
                <a:lnTo>
                  <a:pt x="80911" y="217690"/>
                </a:lnTo>
                <a:lnTo>
                  <a:pt x="85966" y="222758"/>
                </a:lnTo>
                <a:lnTo>
                  <a:pt x="85966" y="232879"/>
                </a:lnTo>
                <a:lnTo>
                  <a:pt x="80911" y="237947"/>
                </a:lnTo>
                <a:lnTo>
                  <a:pt x="80911" y="253123"/>
                </a:lnTo>
                <a:lnTo>
                  <a:pt x="85966" y="258190"/>
                </a:lnTo>
                <a:lnTo>
                  <a:pt x="106197" y="258190"/>
                </a:lnTo>
                <a:lnTo>
                  <a:pt x="116306" y="253123"/>
                </a:lnTo>
                <a:lnTo>
                  <a:pt x="126415" y="253123"/>
                </a:lnTo>
                <a:lnTo>
                  <a:pt x="131483" y="248069"/>
                </a:lnTo>
                <a:lnTo>
                  <a:pt x="280635" y="248069"/>
                </a:lnTo>
                <a:lnTo>
                  <a:pt x="288226" y="243001"/>
                </a:lnTo>
                <a:lnTo>
                  <a:pt x="293293" y="243001"/>
                </a:lnTo>
                <a:lnTo>
                  <a:pt x="298348" y="232879"/>
                </a:lnTo>
                <a:lnTo>
                  <a:pt x="353965" y="232879"/>
                </a:lnTo>
                <a:lnTo>
                  <a:pt x="359029" y="227812"/>
                </a:lnTo>
                <a:lnTo>
                  <a:pt x="374192" y="222758"/>
                </a:lnTo>
                <a:lnTo>
                  <a:pt x="384314" y="217690"/>
                </a:lnTo>
                <a:lnTo>
                  <a:pt x="379247" y="212623"/>
                </a:lnTo>
                <a:lnTo>
                  <a:pt x="379247" y="202501"/>
                </a:lnTo>
                <a:lnTo>
                  <a:pt x="384314" y="197446"/>
                </a:lnTo>
                <a:lnTo>
                  <a:pt x="384314" y="192379"/>
                </a:lnTo>
                <a:lnTo>
                  <a:pt x="379247" y="192379"/>
                </a:lnTo>
                <a:lnTo>
                  <a:pt x="369138" y="187312"/>
                </a:lnTo>
                <a:lnTo>
                  <a:pt x="364083" y="182257"/>
                </a:lnTo>
                <a:lnTo>
                  <a:pt x="348907" y="151879"/>
                </a:lnTo>
                <a:lnTo>
                  <a:pt x="323634" y="151879"/>
                </a:lnTo>
                <a:lnTo>
                  <a:pt x="323634" y="141757"/>
                </a:lnTo>
                <a:lnTo>
                  <a:pt x="313512" y="141757"/>
                </a:lnTo>
                <a:lnTo>
                  <a:pt x="308457" y="136690"/>
                </a:lnTo>
                <a:lnTo>
                  <a:pt x="308457" y="126568"/>
                </a:lnTo>
                <a:lnTo>
                  <a:pt x="288226" y="106311"/>
                </a:lnTo>
                <a:lnTo>
                  <a:pt x="288226" y="101257"/>
                </a:lnTo>
                <a:lnTo>
                  <a:pt x="262953" y="101257"/>
                </a:lnTo>
                <a:lnTo>
                  <a:pt x="252831" y="96189"/>
                </a:lnTo>
                <a:lnTo>
                  <a:pt x="247777" y="91122"/>
                </a:lnTo>
                <a:lnTo>
                  <a:pt x="247777" y="81000"/>
                </a:lnTo>
                <a:close/>
              </a:path>
              <a:path w="384809" h="309245">
                <a:moveTo>
                  <a:pt x="353965" y="232879"/>
                </a:moveTo>
                <a:lnTo>
                  <a:pt x="303403" y="232879"/>
                </a:lnTo>
                <a:lnTo>
                  <a:pt x="303403" y="248069"/>
                </a:lnTo>
                <a:lnTo>
                  <a:pt x="308457" y="253123"/>
                </a:lnTo>
                <a:lnTo>
                  <a:pt x="328688" y="253123"/>
                </a:lnTo>
                <a:lnTo>
                  <a:pt x="328688" y="243001"/>
                </a:lnTo>
                <a:lnTo>
                  <a:pt x="333743" y="243001"/>
                </a:lnTo>
                <a:lnTo>
                  <a:pt x="338797" y="237947"/>
                </a:lnTo>
                <a:lnTo>
                  <a:pt x="348902" y="237947"/>
                </a:lnTo>
                <a:lnTo>
                  <a:pt x="353965" y="232879"/>
                </a:lnTo>
                <a:close/>
              </a:path>
              <a:path w="384809" h="309245">
                <a:moveTo>
                  <a:pt x="348902" y="237947"/>
                </a:moveTo>
                <a:lnTo>
                  <a:pt x="338797" y="237947"/>
                </a:lnTo>
                <a:lnTo>
                  <a:pt x="343852" y="243001"/>
                </a:lnTo>
                <a:lnTo>
                  <a:pt x="348902" y="237947"/>
                </a:lnTo>
                <a:close/>
              </a:path>
              <a:path w="384809" h="309245">
                <a:moveTo>
                  <a:pt x="343852" y="146811"/>
                </a:moveTo>
                <a:lnTo>
                  <a:pt x="333743" y="146811"/>
                </a:lnTo>
                <a:lnTo>
                  <a:pt x="333743" y="151879"/>
                </a:lnTo>
                <a:lnTo>
                  <a:pt x="348907" y="151879"/>
                </a:lnTo>
                <a:lnTo>
                  <a:pt x="343852" y="146811"/>
                </a:lnTo>
                <a:close/>
              </a:path>
              <a:path w="384809" h="309245">
                <a:moveTo>
                  <a:pt x="288226" y="81000"/>
                </a:moveTo>
                <a:lnTo>
                  <a:pt x="278117" y="81000"/>
                </a:lnTo>
                <a:lnTo>
                  <a:pt x="278117" y="86067"/>
                </a:lnTo>
                <a:lnTo>
                  <a:pt x="262953" y="101257"/>
                </a:lnTo>
                <a:lnTo>
                  <a:pt x="288226" y="101257"/>
                </a:lnTo>
                <a:lnTo>
                  <a:pt x="288226" y="81000"/>
                </a:lnTo>
                <a:close/>
              </a:path>
              <a:path w="384809" h="309245">
                <a:moveTo>
                  <a:pt x="15176" y="75933"/>
                </a:moveTo>
                <a:lnTo>
                  <a:pt x="10121" y="81000"/>
                </a:lnTo>
                <a:lnTo>
                  <a:pt x="30340" y="81000"/>
                </a:lnTo>
                <a:lnTo>
                  <a:pt x="15176" y="75933"/>
                </a:lnTo>
                <a:close/>
              </a:path>
              <a:path w="384809" h="309245">
                <a:moveTo>
                  <a:pt x="50571" y="60756"/>
                </a:moveTo>
                <a:lnTo>
                  <a:pt x="40462" y="70878"/>
                </a:lnTo>
                <a:lnTo>
                  <a:pt x="35394" y="70878"/>
                </a:lnTo>
                <a:lnTo>
                  <a:pt x="35394" y="75933"/>
                </a:lnTo>
                <a:lnTo>
                  <a:pt x="30340" y="81000"/>
                </a:lnTo>
                <a:lnTo>
                  <a:pt x="252831" y="81000"/>
                </a:lnTo>
                <a:lnTo>
                  <a:pt x="252831" y="75933"/>
                </a:lnTo>
                <a:lnTo>
                  <a:pt x="257898" y="70878"/>
                </a:lnTo>
                <a:lnTo>
                  <a:pt x="268020" y="65811"/>
                </a:lnTo>
                <a:lnTo>
                  <a:pt x="60680" y="65811"/>
                </a:lnTo>
                <a:lnTo>
                  <a:pt x="50571" y="60756"/>
                </a:lnTo>
                <a:close/>
              </a:path>
              <a:path w="384809" h="309245">
                <a:moveTo>
                  <a:pt x="278117" y="60756"/>
                </a:moveTo>
                <a:lnTo>
                  <a:pt x="75857" y="60756"/>
                </a:lnTo>
                <a:lnTo>
                  <a:pt x="70802" y="65811"/>
                </a:lnTo>
                <a:lnTo>
                  <a:pt x="268020" y="65811"/>
                </a:lnTo>
                <a:lnTo>
                  <a:pt x="278117" y="60756"/>
                </a:lnTo>
                <a:close/>
              </a:path>
              <a:path w="384809" h="309245">
                <a:moveTo>
                  <a:pt x="283171" y="35445"/>
                </a:moveTo>
                <a:lnTo>
                  <a:pt x="278117" y="35445"/>
                </a:lnTo>
                <a:lnTo>
                  <a:pt x="268008" y="45567"/>
                </a:lnTo>
                <a:lnTo>
                  <a:pt x="85966" y="45567"/>
                </a:lnTo>
                <a:lnTo>
                  <a:pt x="80911" y="55689"/>
                </a:lnTo>
                <a:lnTo>
                  <a:pt x="80911" y="60756"/>
                </a:lnTo>
                <a:lnTo>
                  <a:pt x="283171" y="60756"/>
                </a:lnTo>
                <a:lnTo>
                  <a:pt x="283171" y="35445"/>
                </a:lnTo>
                <a:close/>
              </a:path>
              <a:path w="384809" h="309245">
                <a:moveTo>
                  <a:pt x="131483" y="40500"/>
                </a:moveTo>
                <a:lnTo>
                  <a:pt x="126415" y="45567"/>
                </a:lnTo>
                <a:lnTo>
                  <a:pt x="136537" y="45567"/>
                </a:lnTo>
                <a:lnTo>
                  <a:pt x="131483" y="40500"/>
                </a:lnTo>
                <a:close/>
              </a:path>
              <a:path w="384809" h="309245">
                <a:moveTo>
                  <a:pt x="166878" y="20256"/>
                </a:moveTo>
                <a:lnTo>
                  <a:pt x="151701" y="20256"/>
                </a:lnTo>
                <a:lnTo>
                  <a:pt x="146646" y="25311"/>
                </a:lnTo>
                <a:lnTo>
                  <a:pt x="146646" y="45567"/>
                </a:lnTo>
                <a:lnTo>
                  <a:pt x="262953" y="45567"/>
                </a:lnTo>
                <a:lnTo>
                  <a:pt x="252831" y="40500"/>
                </a:lnTo>
                <a:lnTo>
                  <a:pt x="252831" y="25311"/>
                </a:lnTo>
                <a:lnTo>
                  <a:pt x="176987" y="25311"/>
                </a:lnTo>
                <a:lnTo>
                  <a:pt x="166878" y="20256"/>
                </a:lnTo>
                <a:close/>
              </a:path>
              <a:path w="384809" h="309245">
                <a:moveTo>
                  <a:pt x="227558" y="0"/>
                </a:moveTo>
                <a:lnTo>
                  <a:pt x="217436" y="0"/>
                </a:lnTo>
                <a:lnTo>
                  <a:pt x="202272" y="15189"/>
                </a:lnTo>
                <a:lnTo>
                  <a:pt x="182041" y="25311"/>
                </a:lnTo>
                <a:lnTo>
                  <a:pt x="252831" y="25311"/>
                </a:lnTo>
                <a:lnTo>
                  <a:pt x="252831" y="15189"/>
                </a:lnTo>
                <a:lnTo>
                  <a:pt x="242722" y="5067"/>
                </a:lnTo>
                <a:lnTo>
                  <a:pt x="237667" y="5067"/>
                </a:lnTo>
                <a:lnTo>
                  <a:pt x="227558" y="0"/>
                </a:lnTo>
                <a:close/>
              </a:path>
            </a:pathLst>
          </a:custGeom>
          <a:solidFill>
            <a:srgbClr val="123049"/>
          </a:solidFill>
        </p:spPr>
        <p:txBody>
          <a:bodyPr wrap="square" lIns="0" tIns="0" rIns="0" bIns="0" rtlCol="0"/>
          <a:lstStyle/>
          <a:p>
            <a:endParaRPr/>
          </a:p>
        </p:txBody>
      </p:sp>
      <p:sp>
        <p:nvSpPr>
          <p:cNvPr id="64" name="object 64"/>
          <p:cNvSpPr/>
          <p:nvPr/>
        </p:nvSpPr>
        <p:spPr>
          <a:xfrm>
            <a:off x="6293044" y="3487787"/>
            <a:ext cx="384810" cy="309245"/>
          </a:xfrm>
          <a:custGeom>
            <a:avLst/>
            <a:gdLst/>
            <a:ahLst/>
            <a:cxnLst/>
            <a:rect l="l" t="t" r="r" b="b"/>
            <a:pathLst>
              <a:path w="384809" h="309245">
                <a:moveTo>
                  <a:pt x="20231" y="177190"/>
                </a:moveTo>
                <a:lnTo>
                  <a:pt x="20231" y="177190"/>
                </a:lnTo>
                <a:lnTo>
                  <a:pt x="80911" y="177190"/>
                </a:lnTo>
                <a:lnTo>
                  <a:pt x="91020" y="182257"/>
                </a:lnTo>
                <a:lnTo>
                  <a:pt x="91020" y="187312"/>
                </a:lnTo>
                <a:lnTo>
                  <a:pt x="91020" y="197446"/>
                </a:lnTo>
                <a:lnTo>
                  <a:pt x="91020" y="202501"/>
                </a:lnTo>
                <a:lnTo>
                  <a:pt x="85966" y="202501"/>
                </a:lnTo>
                <a:lnTo>
                  <a:pt x="85966" y="207568"/>
                </a:lnTo>
                <a:lnTo>
                  <a:pt x="80911" y="212623"/>
                </a:lnTo>
                <a:lnTo>
                  <a:pt x="80911" y="217690"/>
                </a:lnTo>
                <a:lnTo>
                  <a:pt x="85966" y="222758"/>
                </a:lnTo>
                <a:lnTo>
                  <a:pt x="85966" y="227812"/>
                </a:lnTo>
                <a:lnTo>
                  <a:pt x="85966" y="232879"/>
                </a:lnTo>
                <a:lnTo>
                  <a:pt x="80911" y="237947"/>
                </a:lnTo>
                <a:lnTo>
                  <a:pt x="80911" y="248069"/>
                </a:lnTo>
                <a:lnTo>
                  <a:pt x="80911" y="253123"/>
                </a:lnTo>
                <a:lnTo>
                  <a:pt x="85966" y="258190"/>
                </a:lnTo>
                <a:lnTo>
                  <a:pt x="91020" y="258190"/>
                </a:lnTo>
                <a:lnTo>
                  <a:pt x="106197" y="258190"/>
                </a:lnTo>
                <a:lnTo>
                  <a:pt x="116306" y="253123"/>
                </a:lnTo>
                <a:lnTo>
                  <a:pt x="126415" y="253123"/>
                </a:lnTo>
                <a:lnTo>
                  <a:pt x="131483" y="248069"/>
                </a:lnTo>
                <a:lnTo>
                  <a:pt x="146646" y="248069"/>
                </a:lnTo>
                <a:lnTo>
                  <a:pt x="151701" y="253123"/>
                </a:lnTo>
                <a:lnTo>
                  <a:pt x="151701" y="263258"/>
                </a:lnTo>
                <a:lnTo>
                  <a:pt x="151701" y="273380"/>
                </a:lnTo>
                <a:lnTo>
                  <a:pt x="151701" y="283502"/>
                </a:lnTo>
                <a:lnTo>
                  <a:pt x="141592" y="293623"/>
                </a:lnTo>
                <a:lnTo>
                  <a:pt x="141592" y="298691"/>
                </a:lnTo>
                <a:lnTo>
                  <a:pt x="141592" y="303758"/>
                </a:lnTo>
                <a:lnTo>
                  <a:pt x="151701" y="303758"/>
                </a:lnTo>
                <a:lnTo>
                  <a:pt x="166878" y="303758"/>
                </a:lnTo>
                <a:lnTo>
                  <a:pt x="176987" y="308813"/>
                </a:lnTo>
                <a:lnTo>
                  <a:pt x="182041" y="308813"/>
                </a:lnTo>
                <a:lnTo>
                  <a:pt x="187096" y="308813"/>
                </a:lnTo>
                <a:lnTo>
                  <a:pt x="187096" y="303758"/>
                </a:lnTo>
                <a:lnTo>
                  <a:pt x="182041" y="293623"/>
                </a:lnTo>
                <a:lnTo>
                  <a:pt x="176987" y="293623"/>
                </a:lnTo>
                <a:lnTo>
                  <a:pt x="176987" y="288569"/>
                </a:lnTo>
                <a:lnTo>
                  <a:pt x="182041" y="283502"/>
                </a:lnTo>
                <a:lnTo>
                  <a:pt x="187096" y="283502"/>
                </a:lnTo>
                <a:lnTo>
                  <a:pt x="197218" y="288569"/>
                </a:lnTo>
                <a:lnTo>
                  <a:pt x="202272" y="293623"/>
                </a:lnTo>
                <a:lnTo>
                  <a:pt x="207327" y="293623"/>
                </a:lnTo>
                <a:lnTo>
                  <a:pt x="212382" y="288569"/>
                </a:lnTo>
                <a:lnTo>
                  <a:pt x="217436" y="283502"/>
                </a:lnTo>
                <a:lnTo>
                  <a:pt x="222491" y="283502"/>
                </a:lnTo>
                <a:lnTo>
                  <a:pt x="232613" y="283502"/>
                </a:lnTo>
                <a:lnTo>
                  <a:pt x="242722" y="283502"/>
                </a:lnTo>
                <a:lnTo>
                  <a:pt x="252831" y="283502"/>
                </a:lnTo>
                <a:lnTo>
                  <a:pt x="257898" y="273380"/>
                </a:lnTo>
                <a:lnTo>
                  <a:pt x="268008" y="263258"/>
                </a:lnTo>
                <a:lnTo>
                  <a:pt x="273062" y="253123"/>
                </a:lnTo>
                <a:lnTo>
                  <a:pt x="288226" y="243001"/>
                </a:lnTo>
                <a:lnTo>
                  <a:pt x="293293" y="243001"/>
                </a:lnTo>
                <a:lnTo>
                  <a:pt x="298348" y="232879"/>
                </a:lnTo>
                <a:lnTo>
                  <a:pt x="303403" y="232879"/>
                </a:lnTo>
                <a:lnTo>
                  <a:pt x="303403" y="237947"/>
                </a:lnTo>
                <a:lnTo>
                  <a:pt x="303403" y="243001"/>
                </a:lnTo>
                <a:lnTo>
                  <a:pt x="303403" y="248069"/>
                </a:lnTo>
                <a:lnTo>
                  <a:pt x="308457" y="253123"/>
                </a:lnTo>
                <a:lnTo>
                  <a:pt x="328688" y="253123"/>
                </a:lnTo>
                <a:lnTo>
                  <a:pt x="328688" y="243001"/>
                </a:lnTo>
                <a:lnTo>
                  <a:pt x="333743" y="243001"/>
                </a:lnTo>
                <a:lnTo>
                  <a:pt x="338797" y="237947"/>
                </a:lnTo>
                <a:lnTo>
                  <a:pt x="343852" y="243001"/>
                </a:lnTo>
                <a:lnTo>
                  <a:pt x="348907" y="237947"/>
                </a:lnTo>
                <a:lnTo>
                  <a:pt x="353974" y="232879"/>
                </a:lnTo>
                <a:lnTo>
                  <a:pt x="359029" y="227812"/>
                </a:lnTo>
                <a:lnTo>
                  <a:pt x="374192" y="222758"/>
                </a:lnTo>
                <a:lnTo>
                  <a:pt x="384314" y="217690"/>
                </a:lnTo>
                <a:lnTo>
                  <a:pt x="379247" y="212623"/>
                </a:lnTo>
                <a:lnTo>
                  <a:pt x="379247" y="202501"/>
                </a:lnTo>
                <a:lnTo>
                  <a:pt x="384314" y="197446"/>
                </a:lnTo>
                <a:lnTo>
                  <a:pt x="384314" y="192379"/>
                </a:lnTo>
                <a:lnTo>
                  <a:pt x="379247" y="192379"/>
                </a:lnTo>
                <a:lnTo>
                  <a:pt x="369138" y="187312"/>
                </a:lnTo>
                <a:lnTo>
                  <a:pt x="364083" y="182257"/>
                </a:lnTo>
                <a:lnTo>
                  <a:pt x="353974" y="162001"/>
                </a:lnTo>
                <a:lnTo>
                  <a:pt x="348907" y="151879"/>
                </a:lnTo>
                <a:lnTo>
                  <a:pt x="343852" y="146811"/>
                </a:lnTo>
                <a:lnTo>
                  <a:pt x="338797" y="146811"/>
                </a:lnTo>
                <a:lnTo>
                  <a:pt x="333743" y="146811"/>
                </a:lnTo>
                <a:lnTo>
                  <a:pt x="333743" y="151879"/>
                </a:lnTo>
                <a:lnTo>
                  <a:pt x="328688" y="151879"/>
                </a:lnTo>
                <a:lnTo>
                  <a:pt x="323634" y="151879"/>
                </a:lnTo>
                <a:lnTo>
                  <a:pt x="323634" y="146811"/>
                </a:lnTo>
                <a:lnTo>
                  <a:pt x="323634" y="141757"/>
                </a:lnTo>
                <a:lnTo>
                  <a:pt x="313512" y="141757"/>
                </a:lnTo>
                <a:lnTo>
                  <a:pt x="308457" y="136690"/>
                </a:lnTo>
                <a:lnTo>
                  <a:pt x="308457" y="126568"/>
                </a:lnTo>
                <a:lnTo>
                  <a:pt x="298348" y="116433"/>
                </a:lnTo>
                <a:lnTo>
                  <a:pt x="288226" y="106311"/>
                </a:lnTo>
                <a:lnTo>
                  <a:pt x="288226" y="101257"/>
                </a:lnTo>
                <a:lnTo>
                  <a:pt x="288226" y="91122"/>
                </a:lnTo>
                <a:lnTo>
                  <a:pt x="288226" y="81000"/>
                </a:lnTo>
                <a:lnTo>
                  <a:pt x="283171" y="81000"/>
                </a:lnTo>
                <a:lnTo>
                  <a:pt x="278117" y="81000"/>
                </a:lnTo>
                <a:lnTo>
                  <a:pt x="278117" y="86067"/>
                </a:lnTo>
                <a:lnTo>
                  <a:pt x="268008" y="96189"/>
                </a:lnTo>
                <a:lnTo>
                  <a:pt x="262953" y="101257"/>
                </a:lnTo>
                <a:lnTo>
                  <a:pt x="252831" y="96189"/>
                </a:lnTo>
                <a:lnTo>
                  <a:pt x="247777" y="91122"/>
                </a:lnTo>
                <a:lnTo>
                  <a:pt x="247777" y="81000"/>
                </a:lnTo>
                <a:lnTo>
                  <a:pt x="252831" y="81000"/>
                </a:lnTo>
                <a:lnTo>
                  <a:pt x="252831" y="75933"/>
                </a:lnTo>
                <a:lnTo>
                  <a:pt x="257898" y="70878"/>
                </a:lnTo>
                <a:lnTo>
                  <a:pt x="268008" y="65811"/>
                </a:lnTo>
                <a:lnTo>
                  <a:pt x="278117" y="60756"/>
                </a:lnTo>
                <a:lnTo>
                  <a:pt x="283171" y="60756"/>
                </a:lnTo>
                <a:lnTo>
                  <a:pt x="283171" y="55689"/>
                </a:lnTo>
                <a:lnTo>
                  <a:pt x="283171" y="45567"/>
                </a:lnTo>
                <a:lnTo>
                  <a:pt x="283171" y="40500"/>
                </a:lnTo>
                <a:lnTo>
                  <a:pt x="283171" y="35445"/>
                </a:lnTo>
                <a:lnTo>
                  <a:pt x="278117" y="35445"/>
                </a:lnTo>
                <a:lnTo>
                  <a:pt x="273062" y="40500"/>
                </a:lnTo>
                <a:lnTo>
                  <a:pt x="268008" y="45567"/>
                </a:lnTo>
                <a:lnTo>
                  <a:pt x="262953" y="45567"/>
                </a:lnTo>
                <a:lnTo>
                  <a:pt x="252831" y="40500"/>
                </a:lnTo>
                <a:lnTo>
                  <a:pt x="252831" y="35445"/>
                </a:lnTo>
                <a:lnTo>
                  <a:pt x="252831" y="30378"/>
                </a:lnTo>
                <a:lnTo>
                  <a:pt x="252831" y="20256"/>
                </a:lnTo>
                <a:lnTo>
                  <a:pt x="252831" y="15189"/>
                </a:lnTo>
                <a:lnTo>
                  <a:pt x="247777" y="10121"/>
                </a:lnTo>
                <a:lnTo>
                  <a:pt x="242722" y="5067"/>
                </a:lnTo>
                <a:lnTo>
                  <a:pt x="237667" y="5067"/>
                </a:lnTo>
                <a:lnTo>
                  <a:pt x="227558" y="0"/>
                </a:lnTo>
                <a:lnTo>
                  <a:pt x="217436" y="0"/>
                </a:lnTo>
                <a:lnTo>
                  <a:pt x="212382" y="5067"/>
                </a:lnTo>
                <a:lnTo>
                  <a:pt x="207327" y="10121"/>
                </a:lnTo>
                <a:lnTo>
                  <a:pt x="202272" y="15189"/>
                </a:lnTo>
                <a:lnTo>
                  <a:pt x="192151" y="20256"/>
                </a:lnTo>
                <a:lnTo>
                  <a:pt x="182041" y="25311"/>
                </a:lnTo>
                <a:lnTo>
                  <a:pt x="176987" y="25311"/>
                </a:lnTo>
                <a:lnTo>
                  <a:pt x="166878" y="20256"/>
                </a:lnTo>
                <a:lnTo>
                  <a:pt x="161810" y="20256"/>
                </a:lnTo>
                <a:lnTo>
                  <a:pt x="151701" y="20256"/>
                </a:lnTo>
                <a:lnTo>
                  <a:pt x="146646" y="25311"/>
                </a:lnTo>
                <a:lnTo>
                  <a:pt x="146646" y="30378"/>
                </a:lnTo>
                <a:lnTo>
                  <a:pt x="146646" y="35445"/>
                </a:lnTo>
                <a:lnTo>
                  <a:pt x="146646" y="45567"/>
                </a:lnTo>
                <a:lnTo>
                  <a:pt x="141592" y="45567"/>
                </a:lnTo>
                <a:lnTo>
                  <a:pt x="136537" y="45567"/>
                </a:lnTo>
                <a:lnTo>
                  <a:pt x="131483" y="40500"/>
                </a:lnTo>
                <a:lnTo>
                  <a:pt x="126415" y="45567"/>
                </a:lnTo>
                <a:lnTo>
                  <a:pt x="121361" y="45567"/>
                </a:lnTo>
                <a:lnTo>
                  <a:pt x="101142" y="45567"/>
                </a:lnTo>
                <a:lnTo>
                  <a:pt x="91020" y="45567"/>
                </a:lnTo>
                <a:lnTo>
                  <a:pt x="85966" y="45567"/>
                </a:lnTo>
                <a:lnTo>
                  <a:pt x="80911" y="55689"/>
                </a:lnTo>
                <a:lnTo>
                  <a:pt x="80911" y="60756"/>
                </a:lnTo>
                <a:lnTo>
                  <a:pt x="75857" y="60756"/>
                </a:lnTo>
                <a:lnTo>
                  <a:pt x="70802" y="65811"/>
                </a:lnTo>
                <a:lnTo>
                  <a:pt x="60680" y="65811"/>
                </a:lnTo>
                <a:lnTo>
                  <a:pt x="50571" y="60756"/>
                </a:lnTo>
                <a:lnTo>
                  <a:pt x="40462" y="70878"/>
                </a:lnTo>
                <a:lnTo>
                  <a:pt x="35394" y="70878"/>
                </a:lnTo>
                <a:lnTo>
                  <a:pt x="35394" y="75933"/>
                </a:lnTo>
                <a:lnTo>
                  <a:pt x="30340" y="81000"/>
                </a:lnTo>
                <a:lnTo>
                  <a:pt x="15176" y="75933"/>
                </a:lnTo>
                <a:lnTo>
                  <a:pt x="10121" y="81000"/>
                </a:lnTo>
                <a:lnTo>
                  <a:pt x="5067" y="81000"/>
                </a:lnTo>
                <a:lnTo>
                  <a:pt x="0" y="86067"/>
                </a:lnTo>
                <a:lnTo>
                  <a:pt x="0" y="91122"/>
                </a:lnTo>
                <a:lnTo>
                  <a:pt x="5067" y="91122"/>
                </a:lnTo>
                <a:lnTo>
                  <a:pt x="5067" y="101257"/>
                </a:lnTo>
                <a:lnTo>
                  <a:pt x="0" y="111378"/>
                </a:lnTo>
                <a:lnTo>
                  <a:pt x="0" y="121500"/>
                </a:lnTo>
                <a:lnTo>
                  <a:pt x="5067" y="121500"/>
                </a:lnTo>
                <a:lnTo>
                  <a:pt x="20231" y="121500"/>
                </a:lnTo>
                <a:lnTo>
                  <a:pt x="15176" y="126568"/>
                </a:lnTo>
                <a:lnTo>
                  <a:pt x="15176" y="136690"/>
                </a:lnTo>
                <a:lnTo>
                  <a:pt x="15176" y="156946"/>
                </a:lnTo>
                <a:lnTo>
                  <a:pt x="20231" y="162001"/>
                </a:lnTo>
                <a:lnTo>
                  <a:pt x="20231" y="167068"/>
                </a:lnTo>
                <a:lnTo>
                  <a:pt x="20231" y="177190"/>
                </a:lnTo>
                <a:close/>
              </a:path>
            </a:pathLst>
          </a:custGeom>
          <a:ln w="6870">
            <a:solidFill>
              <a:srgbClr val="FFFFFF"/>
            </a:solidFill>
          </a:ln>
        </p:spPr>
        <p:txBody>
          <a:bodyPr wrap="square" lIns="0" tIns="0" rIns="0" bIns="0" rtlCol="0"/>
          <a:lstStyle/>
          <a:p>
            <a:endParaRPr/>
          </a:p>
        </p:txBody>
      </p:sp>
      <p:sp>
        <p:nvSpPr>
          <p:cNvPr id="65" name="object 65"/>
          <p:cNvSpPr/>
          <p:nvPr/>
        </p:nvSpPr>
        <p:spPr>
          <a:xfrm>
            <a:off x="6389128" y="3707384"/>
            <a:ext cx="377444" cy="349999"/>
          </a:xfrm>
          <a:prstGeom prst="rect">
            <a:avLst/>
          </a:prstGeom>
          <a:blipFill>
            <a:blip r:embed="rId8" cstate="print"/>
            <a:stretch>
              <a:fillRect/>
            </a:stretch>
          </a:blipFill>
        </p:spPr>
        <p:txBody>
          <a:bodyPr wrap="square" lIns="0" tIns="0" rIns="0" bIns="0" rtlCol="0"/>
          <a:lstStyle/>
          <a:p>
            <a:endParaRPr/>
          </a:p>
        </p:txBody>
      </p:sp>
      <p:sp>
        <p:nvSpPr>
          <p:cNvPr id="66" name="object 66"/>
          <p:cNvSpPr/>
          <p:nvPr/>
        </p:nvSpPr>
        <p:spPr>
          <a:xfrm>
            <a:off x="6389131" y="3707395"/>
            <a:ext cx="377825" cy="350520"/>
          </a:xfrm>
          <a:custGeom>
            <a:avLst/>
            <a:gdLst/>
            <a:ahLst/>
            <a:cxnLst/>
            <a:rect l="l" t="t" r="r" b="b"/>
            <a:pathLst>
              <a:path w="377825" h="350520">
                <a:moveTo>
                  <a:pt x="254888" y="293370"/>
                </a:moveTo>
                <a:lnTo>
                  <a:pt x="254888" y="288226"/>
                </a:lnTo>
                <a:lnTo>
                  <a:pt x="259791" y="288226"/>
                </a:lnTo>
                <a:lnTo>
                  <a:pt x="259791" y="283070"/>
                </a:lnTo>
                <a:lnTo>
                  <a:pt x="264693" y="267639"/>
                </a:lnTo>
                <a:lnTo>
                  <a:pt x="279399" y="257340"/>
                </a:lnTo>
                <a:lnTo>
                  <a:pt x="289204" y="247053"/>
                </a:lnTo>
                <a:lnTo>
                  <a:pt x="294106" y="247053"/>
                </a:lnTo>
                <a:lnTo>
                  <a:pt x="308813" y="241896"/>
                </a:lnTo>
                <a:lnTo>
                  <a:pt x="318617" y="236753"/>
                </a:lnTo>
                <a:lnTo>
                  <a:pt x="323519" y="226453"/>
                </a:lnTo>
                <a:lnTo>
                  <a:pt x="323519" y="211023"/>
                </a:lnTo>
                <a:lnTo>
                  <a:pt x="323519" y="205867"/>
                </a:lnTo>
                <a:lnTo>
                  <a:pt x="328421" y="200723"/>
                </a:lnTo>
                <a:lnTo>
                  <a:pt x="333324" y="190436"/>
                </a:lnTo>
                <a:lnTo>
                  <a:pt x="338226" y="195580"/>
                </a:lnTo>
                <a:lnTo>
                  <a:pt x="352920" y="190436"/>
                </a:lnTo>
                <a:lnTo>
                  <a:pt x="357822" y="195580"/>
                </a:lnTo>
                <a:lnTo>
                  <a:pt x="362724" y="195580"/>
                </a:lnTo>
                <a:lnTo>
                  <a:pt x="367626" y="190436"/>
                </a:lnTo>
                <a:lnTo>
                  <a:pt x="372529" y="185280"/>
                </a:lnTo>
                <a:lnTo>
                  <a:pt x="377431" y="174993"/>
                </a:lnTo>
                <a:lnTo>
                  <a:pt x="367626" y="174993"/>
                </a:lnTo>
                <a:lnTo>
                  <a:pt x="357822" y="169849"/>
                </a:lnTo>
                <a:lnTo>
                  <a:pt x="352920" y="169849"/>
                </a:lnTo>
                <a:lnTo>
                  <a:pt x="343128" y="164693"/>
                </a:lnTo>
                <a:lnTo>
                  <a:pt x="338226" y="159550"/>
                </a:lnTo>
                <a:lnTo>
                  <a:pt x="333324" y="149250"/>
                </a:lnTo>
                <a:lnTo>
                  <a:pt x="333324" y="138963"/>
                </a:lnTo>
                <a:lnTo>
                  <a:pt x="333324" y="128663"/>
                </a:lnTo>
                <a:lnTo>
                  <a:pt x="328421" y="123520"/>
                </a:lnTo>
                <a:lnTo>
                  <a:pt x="323519" y="123520"/>
                </a:lnTo>
                <a:lnTo>
                  <a:pt x="318617" y="128663"/>
                </a:lnTo>
                <a:lnTo>
                  <a:pt x="313715" y="128663"/>
                </a:lnTo>
                <a:lnTo>
                  <a:pt x="313715" y="123520"/>
                </a:lnTo>
                <a:lnTo>
                  <a:pt x="313715" y="118376"/>
                </a:lnTo>
                <a:lnTo>
                  <a:pt x="308813" y="118376"/>
                </a:lnTo>
                <a:lnTo>
                  <a:pt x="299008" y="118376"/>
                </a:lnTo>
                <a:lnTo>
                  <a:pt x="284302" y="123520"/>
                </a:lnTo>
                <a:lnTo>
                  <a:pt x="279399" y="123520"/>
                </a:lnTo>
                <a:lnTo>
                  <a:pt x="274497" y="118376"/>
                </a:lnTo>
                <a:lnTo>
                  <a:pt x="274497" y="113233"/>
                </a:lnTo>
                <a:lnTo>
                  <a:pt x="279399" y="102933"/>
                </a:lnTo>
                <a:lnTo>
                  <a:pt x="284302" y="97790"/>
                </a:lnTo>
                <a:lnTo>
                  <a:pt x="294106" y="77203"/>
                </a:lnTo>
                <a:lnTo>
                  <a:pt x="299008" y="72047"/>
                </a:lnTo>
                <a:lnTo>
                  <a:pt x="299008" y="66903"/>
                </a:lnTo>
                <a:lnTo>
                  <a:pt x="294106" y="46316"/>
                </a:lnTo>
                <a:lnTo>
                  <a:pt x="289204" y="41173"/>
                </a:lnTo>
                <a:lnTo>
                  <a:pt x="289204" y="36017"/>
                </a:lnTo>
                <a:lnTo>
                  <a:pt x="289204" y="30873"/>
                </a:lnTo>
                <a:lnTo>
                  <a:pt x="294106" y="20586"/>
                </a:lnTo>
                <a:lnTo>
                  <a:pt x="294106" y="10287"/>
                </a:lnTo>
                <a:lnTo>
                  <a:pt x="289204" y="5143"/>
                </a:lnTo>
                <a:lnTo>
                  <a:pt x="284302" y="0"/>
                </a:lnTo>
                <a:lnTo>
                  <a:pt x="274497" y="5143"/>
                </a:lnTo>
                <a:lnTo>
                  <a:pt x="259791" y="10287"/>
                </a:lnTo>
                <a:lnTo>
                  <a:pt x="254888" y="15430"/>
                </a:lnTo>
                <a:lnTo>
                  <a:pt x="249986" y="20586"/>
                </a:lnTo>
                <a:lnTo>
                  <a:pt x="245084" y="25730"/>
                </a:lnTo>
                <a:lnTo>
                  <a:pt x="240182" y="20586"/>
                </a:lnTo>
                <a:lnTo>
                  <a:pt x="235280" y="25730"/>
                </a:lnTo>
                <a:lnTo>
                  <a:pt x="230377" y="25730"/>
                </a:lnTo>
                <a:lnTo>
                  <a:pt x="230377" y="36017"/>
                </a:lnTo>
                <a:lnTo>
                  <a:pt x="210769" y="36017"/>
                </a:lnTo>
                <a:lnTo>
                  <a:pt x="205866" y="30873"/>
                </a:lnTo>
                <a:lnTo>
                  <a:pt x="205866" y="25730"/>
                </a:lnTo>
                <a:lnTo>
                  <a:pt x="205866" y="20586"/>
                </a:lnTo>
                <a:lnTo>
                  <a:pt x="205866" y="15430"/>
                </a:lnTo>
                <a:lnTo>
                  <a:pt x="200964" y="15430"/>
                </a:lnTo>
                <a:lnTo>
                  <a:pt x="196062" y="25730"/>
                </a:lnTo>
                <a:lnTo>
                  <a:pt x="191160" y="25730"/>
                </a:lnTo>
                <a:lnTo>
                  <a:pt x="176453" y="36017"/>
                </a:lnTo>
                <a:lnTo>
                  <a:pt x="171551" y="46316"/>
                </a:lnTo>
                <a:lnTo>
                  <a:pt x="161759" y="56616"/>
                </a:lnTo>
                <a:lnTo>
                  <a:pt x="156857" y="66903"/>
                </a:lnTo>
                <a:lnTo>
                  <a:pt x="147053" y="66903"/>
                </a:lnTo>
                <a:lnTo>
                  <a:pt x="137248" y="66903"/>
                </a:lnTo>
                <a:lnTo>
                  <a:pt x="127444" y="66903"/>
                </a:lnTo>
                <a:lnTo>
                  <a:pt x="122542" y="66903"/>
                </a:lnTo>
                <a:lnTo>
                  <a:pt x="117640" y="72047"/>
                </a:lnTo>
                <a:lnTo>
                  <a:pt x="112737" y="77203"/>
                </a:lnTo>
                <a:lnTo>
                  <a:pt x="107835" y="77203"/>
                </a:lnTo>
                <a:lnTo>
                  <a:pt x="102933" y="72047"/>
                </a:lnTo>
                <a:lnTo>
                  <a:pt x="93129" y="66903"/>
                </a:lnTo>
                <a:lnTo>
                  <a:pt x="88226" y="66903"/>
                </a:lnTo>
                <a:lnTo>
                  <a:pt x="83324" y="72047"/>
                </a:lnTo>
                <a:lnTo>
                  <a:pt x="83324" y="77203"/>
                </a:lnTo>
                <a:lnTo>
                  <a:pt x="88226" y="77203"/>
                </a:lnTo>
                <a:lnTo>
                  <a:pt x="93129" y="87490"/>
                </a:lnTo>
                <a:lnTo>
                  <a:pt x="93129" y="92633"/>
                </a:lnTo>
                <a:lnTo>
                  <a:pt x="88226" y="92633"/>
                </a:lnTo>
                <a:lnTo>
                  <a:pt x="83324" y="92633"/>
                </a:lnTo>
                <a:lnTo>
                  <a:pt x="73520" y="87490"/>
                </a:lnTo>
                <a:lnTo>
                  <a:pt x="58813" y="87490"/>
                </a:lnTo>
                <a:lnTo>
                  <a:pt x="49009" y="87490"/>
                </a:lnTo>
                <a:lnTo>
                  <a:pt x="49009" y="92633"/>
                </a:lnTo>
                <a:lnTo>
                  <a:pt x="53911" y="102933"/>
                </a:lnTo>
                <a:lnTo>
                  <a:pt x="53911" y="108077"/>
                </a:lnTo>
                <a:lnTo>
                  <a:pt x="49009" y="118376"/>
                </a:lnTo>
                <a:lnTo>
                  <a:pt x="49009" y="123520"/>
                </a:lnTo>
                <a:lnTo>
                  <a:pt x="44107" y="128663"/>
                </a:lnTo>
                <a:lnTo>
                  <a:pt x="39204" y="128663"/>
                </a:lnTo>
                <a:lnTo>
                  <a:pt x="34302" y="113233"/>
                </a:lnTo>
                <a:lnTo>
                  <a:pt x="24498" y="113233"/>
                </a:lnTo>
                <a:lnTo>
                  <a:pt x="19596" y="113233"/>
                </a:lnTo>
                <a:lnTo>
                  <a:pt x="19596" y="118376"/>
                </a:lnTo>
                <a:lnTo>
                  <a:pt x="19596" y="123520"/>
                </a:lnTo>
                <a:lnTo>
                  <a:pt x="24498" y="128663"/>
                </a:lnTo>
                <a:lnTo>
                  <a:pt x="24498" y="138963"/>
                </a:lnTo>
                <a:lnTo>
                  <a:pt x="24498" y="144106"/>
                </a:lnTo>
                <a:lnTo>
                  <a:pt x="24498" y="149250"/>
                </a:lnTo>
                <a:lnTo>
                  <a:pt x="14693" y="164693"/>
                </a:lnTo>
                <a:lnTo>
                  <a:pt x="14693" y="169849"/>
                </a:lnTo>
                <a:lnTo>
                  <a:pt x="9791" y="174993"/>
                </a:lnTo>
                <a:lnTo>
                  <a:pt x="9791" y="195580"/>
                </a:lnTo>
                <a:lnTo>
                  <a:pt x="9791" y="211023"/>
                </a:lnTo>
                <a:lnTo>
                  <a:pt x="4889" y="221310"/>
                </a:lnTo>
                <a:lnTo>
                  <a:pt x="4889" y="226453"/>
                </a:lnTo>
                <a:lnTo>
                  <a:pt x="0" y="236753"/>
                </a:lnTo>
                <a:lnTo>
                  <a:pt x="0" y="241896"/>
                </a:lnTo>
                <a:lnTo>
                  <a:pt x="0" y="247053"/>
                </a:lnTo>
                <a:lnTo>
                  <a:pt x="4889" y="252196"/>
                </a:lnTo>
                <a:lnTo>
                  <a:pt x="9791" y="252196"/>
                </a:lnTo>
                <a:lnTo>
                  <a:pt x="19596" y="247053"/>
                </a:lnTo>
                <a:lnTo>
                  <a:pt x="24498" y="247053"/>
                </a:lnTo>
                <a:lnTo>
                  <a:pt x="29400" y="241896"/>
                </a:lnTo>
                <a:lnTo>
                  <a:pt x="34302" y="236753"/>
                </a:lnTo>
                <a:lnTo>
                  <a:pt x="39204" y="236753"/>
                </a:lnTo>
                <a:lnTo>
                  <a:pt x="44107" y="241896"/>
                </a:lnTo>
                <a:lnTo>
                  <a:pt x="49009" y="241896"/>
                </a:lnTo>
                <a:lnTo>
                  <a:pt x="53911" y="247053"/>
                </a:lnTo>
                <a:lnTo>
                  <a:pt x="53911" y="252196"/>
                </a:lnTo>
                <a:lnTo>
                  <a:pt x="58813" y="267639"/>
                </a:lnTo>
                <a:lnTo>
                  <a:pt x="58813" y="272783"/>
                </a:lnTo>
                <a:lnTo>
                  <a:pt x="58813" y="277926"/>
                </a:lnTo>
                <a:lnTo>
                  <a:pt x="58813" y="288226"/>
                </a:lnTo>
                <a:lnTo>
                  <a:pt x="53911" y="293370"/>
                </a:lnTo>
                <a:lnTo>
                  <a:pt x="49009" y="293370"/>
                </a:lnTo>
                <a:lnTo>
                  <a:pt x="44107" y="298513"/>
                </a:lnTo>
                <a:lnTo>
                  <a:pt x="44107" y="308813"/>
                </a:lnTo>
                <a:lnTo>
                  <a:pt x="39204" y="313956"/>
                </a:lnTo>
                <a:lnTo>
                  <a:pt x="34302" y="319100"/>
                </a:lnTo>
                <a:lnTo>
                  <a:pt x="29400" y="324256"/>
                </a:lnTo>
                <a:lnTo>
                  <a:pt x="24498" y="334543"/>
                </a:lnTo>
                <a:lnTo>
                  <a:pt x="24498" y="339686"/>
                </a:lnTo>
                <a:lnTo>
                  <a:pt x="29400" y="344843"/>
                </a:lnTo>
                <a:lnTo>
                  <a:pt x="29400" y="349986"/>
                </a:lnTo>
                <a:lnTo>
                  <a:pt x="34302" y="349986"/>
                </a:lnTo>
                <a:lnTo>
                  <a:pt x="44107" y="349986"/>
                </a:lnTo>
                <a:lnTo>
                  <a:pt x="49009" y="349986"/>
                </a:lnTo>
                <a:lnTo>
                  <a:pt x="53911" y="344843"/>
                </a:lnTo>
                <a:lnTo>
                  <a:pt x="58813" y="344843"/>
                </a:lnTo>
                <a:lnTo>
                  <a:pt x="73520" y="334543"/>
                </a:lnTo>
                <a:lnTo>
                  <a:pt x="78422" y="329399"/>
                </a:lnTo>
                <a:lnTo>
                  <a:pt x="102933" y="329399"/>
                </a:lnTo>
                <a:lnTo>
                  <a:pt x="107835" y="324256"/>
                </a:lnTo>
                <a:lnTo>
                  <a:pt x="117640" y="324256"/>
                </a:lnTo>
                <a:lnTo>
                  <a:pt x="122542" y="329399"/>
                </a:lnTo>
                <a:lnTo>
                  <a:pt x="127444" y="334543"/>
                </a:lnTo>
                <a:lnTo>
                  <a:pt x="132346" y="339686"/>
                </a:lnTo>
                <a:lnTo>
                  <a:pt x="142151" y="334543"/>
                </a:lnTo>
                <a:lnTo>
                  <a:pt x="142151" y="329399"/>
                </a:lnTo>
                <a:lnTo>
                  <a:pt x="142151" y="319100"/>
                </a:lnTo>
                <a:lnTo>
                  <a:pt x="142151" y="308813"/>
                </a:lnTo>
                <a:lnTo>
                  <a:pt x="147053" y="308813"/>
                </a:lnTo>
                <a:lnTo>
                  <a:pt x="151955" y="308813"/>
                </a:lnTo>
                <a:lnTo>
                  <a:pt x="156857" y="313956"/>
                </a:lnTo>
                <a:lnTo>
                  <a:pt x="161759" y="319100"/>
                </a:lnTo>
                <a:lnTo>
                  <a:pt x="166649" y="319100"/>
                </a:lnTo>
                <a:lnTo>
                  <a:pt x="171551" y="313956"/>
                </a:lnTo>
                <a:lnTo>
                  <a:pt x="176453" y="308813"/>
                </a:lnTo>
                <a:lnTo>
                  <a:pt x="191160" y="308813"/>
                </a:lnTo>
                <a:lnTo>
                  <a:pt x="196062" y="308813"/>
                </a:lnTo>
                <a:lnTo>
                  <a:pt x="200964" y="308813"/>
                </a:lnTo>
                <a:lnTo>
                  <a:pt x="215671" y="303669"/>
                </a:lnTo>
                <a:lnTo>
                  <a:pt x="220573" y="298513"/>
                </a:lnTo>
                <a:lnTo>
                  <a:pt x="230377" y="293370"/>
                </a:lnTo>
                <a:lnTo>
                  <a:pt x="235280" y="293370"/>
                </a:lnTo>
                <a:lnTo>
                  <a:pt x="249986" y="293370"/>
                </a:lnTo>
                <a:lnTo>
                  <a:pt x="254888" y="293370"/>
                </a:lnTo>
                <a:close/>
              </a:path>
            </a:pathLst>
          </a:custGeom>
          <a:ln w="6870">
            <a:solidFill>
              <a:srgbClr val="FFFFFF"/>
            </a:solidFill>
          </a:ln>
        </p:spPr>
        <p:txBody>
          <a:bodyPr wrap="square" lIns="0" tIns="0" rIns="0" bIns="0" rtlCol="0"/>
          <a:lstStyle/>
          <a:p>
            <a:endParaRPr/>
          </a:p>
        </p:txBody>
      </p:sp>
      <p:sp>
        <p:nvSpPr>
          <p:cNvPr id="67" name="object 67"/>
          <p:cNvSpPr/>
          <p:nvPr/>
        </p:nvSpPr>
        <p:spPr>
          <a:xfrm>
            <a:off x="6148933" y="3659352"/>
            <a:ext cx="295097" cy="315683"/>
          </a:xfrm>
          <a:prstGeom prst="rect">
            <a:avLst/>
          </a:prstGeom>
          <a:blipFill>
            <a:blip r:embed="rId9" cstate="print"/>
            <a:stretch>
              <a:fillRect/>
            </a:stretch>
          </a:blipFill>
        </p:spPr>
        <p:txBody>
          <a:bodyPr wrap="square" lIns="0" tIns="0" rIns="0" bIns="0" rtlCol="0"/>
          <a:lstStyle/>
          <a:p>
            <a:endParaRPr/>
          </a:p>
        </p:txBody>
      </p:sp>
      <p:sp>
        <p:nvSpPr>
          <p:cNvPr id="68" name="object 68"/>
          <p:cNvSpPr/>
          <p:nvPr/>
        </p:nvSpPr>
        <p:spPr>
          <a:xfrm>
            <a:off x="6148930" y="3659347"/>
            <a:ext cx="295275" cy="316230"/>
          </a:xfrm>
          <a:custGeom>
            <a:avLst/>
            <a:gdLst/>
            <a:ahLst/>
            <a:cxnLst/>
            <a:rect l="l" t="t" r="r" b="b"/>
            <a:pathLst>
              <a:path w="295275" h="316229">
                <a:moveTo>
                  <a:pt x="235076" y="284632"/>
                </a:moveTo>
                <a:lnTo>
                  <a:pt x="235076" y="279450"/>
                </a:lnTo>
                <a:lnTo>
                  <a:pt x="240080" y="269112"/>
                </a:lnTo>
                <a:lnTo>
                  <a:pt x="240080" y="263931"/>
                </a:lnTo>
                <a:lnTo>
                  <a:pt x="245084" y="253580"/>
                </a:lnTo>
                <a:lnTo>
                  <a:pt x="245084" y="238061"/>
                </a:lnTo>
                <a:lnTo>
                  <a:pt x="245084" y="217360"/>
                </a:lnTo>
                <a:lnTo>
                  <a:pt x="250075" y="212178"/>
                </a:lnTo>
                <a:lnTo>
                  <a:pt x="250075" y="207009"/>
                </a:lnTo>
                <a:lnTo>
                  <a:pt x="260083" y="191477"/>
                </a:lnTo>
                <a:lnTo>
                  <a:pt x="260083" y="186308"/>
                </a:lnTo>
                <a:lnTo>
                  <a:pt x="260083" y="181127"/>
                </a:lnTo>
                <a:lnTo>
                  <a:pt x="260083" y="170776"/>
                </a:lnTo>
                <a:lnTo>
                  <a:pt x="255079" y="165607"/>
                </a:lnTo>
                <a:lnTo>
                  <a:pt x="255079" y="160426"/>
                </a:lnTo>
                <a:lnTo>
                  <a:pt x="255079" y="155257"/>
                </a:lnTo>
                <a:lnTo>
                  <a:pt x="260083" y="155257"/>
                </a:lnTo>
                <a:lnTo>
                  <a:pt x="270090" y="155257"/>
                </a:lnTo>
                <a:lnTo>
                  <a:pt x="275094" y="170776"/>
                </a:lnTo>
                <a:lnTo>
                  <a:pt x="280085" y="170776"/>
                </a:lnTo>
                <a:lnTo>
                  <a:pt x="285089" y="165607"/>
                </a:lnTo>
                <a:lnTo>
                  <a:pt x="285089" y="160426"/>
                </a:lnTo>
                <a:lnTo>
                  <a:pt x="290093" y="150075"/>
                </a:lnTo>
                <a:lnTo>
                  <a:pt x="290093" y="144906"/>
                </a:lnTo>
                <a:lnTo>
                  <a:pt x="285089" y="134556"/>
                </a:lnTo>
                <a:lnTo>
                  <a:pt x="285089" y="129374"/>
                </a:lnTo>
                <a:lnTo>
                  <a:pt x="285089" y="124205"/>
                </a:lnTo>
                <a:lnTo>
                  <a:pt x="285089" y="119024"/>
                </a:lnTo>
                <a:lnTo>
                  <a:pt x="295097" y="108686"/>
                </a:lnTo>
                <a:lnTo>
                  <a:pt x="295097" y="98336"/>
                </a:lnTo>
                <a:lnTo>
                  <a:pt x="295097" y="87985"/>
                </a:lnTo>
                <a:lnTo>
                  <a:pt x="295097" y="77635"/>
                </a:lnTo>
                <a:lnTo>
                  <a:pt x="290093" y="72453"/>
                </a:lnTo>
                <a:lnTo>
                  <a:pt x="275094" y="72453"/>
                </a:lnTo>
                <a:lnTo>
                  <a:pt x="270090" y="77635"/>
                </a:lnTo>
                <a:lnTo>
                  <a:pt x="260083" y="77635"/>
                </a:lnTo>
                <a:lnTo>
                  <a:pt x="250075" y="82803"/>
                </a:lnTo>
                <a:lnTo>
                  <a:pt x="235076" y="82803"/>
                </a:lnTo>
                <a:lnTo>
                  <a:pt x="230073" y="82803"/>
                </a:lnTo>
                <a:lnTo>
                  <a:pt x="225069" y="77635"/>
                </a:lnTo>
                <a:lnTo>
                  <a:pt x="225069" y="72453"/>
                </a:lnTo>
                <a:lnTo>
                  <a:pt x="225069" y="62102"/>
                </a:lnTo>
                <a:lnTo>
                  <a:pt x="230073" y="56934"/>
                </a:lnTo>
                <a:lnTo>
                  <a:pt x="230073" y="51752"/>
                </a:lnTo>
                <a:lnTo>
                  <a:pt x="230073" y="46583"/>
                </a:lnTo>
                <a:lnTo>
                  <a:pt x="225069" y="41401"/>
                </a:lnTo>
                <a:lnTo>
                  <a:pt x="225069" y="36233"/>
                </a:lnTo>
                <a:lnTo>
                  <a:pt x="230073" y="31051"/>
                </a:lnTo>
                <a:lnTo>
                  <a:pt x="230073" y="25882"/>
                </a:lnTo>
                <a:lnTo>
                  <a:pt x="235076" y="25882"/>
                </a:lnTo>
                <a:lnTo>
                  <a:pt x="235076" y="20700"/>
                </a:lnTo>
                <a:lnTo>
                  <a:pt x="235076" y="10350"/>
                </a:lnTo>
                <a:lnTo>
                  <a:pt x="235076" y="5181"/>
                </a:lnTo>
                <a:lnTo>
                  <a:pt x="225069" y="0"/>
                </a:lnTo>
                <a:lnTo>
                  <a:pt x="210070" y="0"/>
                </a:lnTo>
                <a:lnTo>
                  <a:pt x="205066" y="0"/>
                </a:lnTo>
                <a:lnTo>
                  <a:pt x="165061" y="0"/>
                </a:lnTo>
                <a:lnTo>
                  <a:pt x="165061" y="15532"/>
                </a:lnTo>
                <a:lnTo>
                  <a:pt x="155054" y="10350"/>
                </a:lnTo>
                <a:lnTo>
                  <a:pt x="145046" y="20700"/>
                </a:lnTo>
                <a:lnTo>
                  <a:pt x="140042" y="15532"/>
                </a:lnTo>
                <a:lnTo>
                  <a:pt x="145046" y="10350"/>
                </a:lnTo>
                <a:lnTo>
                  <a:pt x="140042" y="5181"/>
                </a:lnTo>
                <a:lnTo>
                  <a:pt x="140042" y="15532"/>
                </a:lnTo>
                <a:lnTo>
                  <a:pt x="130047" y="25882"/>
                </a:lnTo>
                <a:lnTo>
                  <a:pt x="120040" y="36233"/>
                </a:lnTo>
                <a:lnTo>
                  <a:pt x="110032" y="41401"/>
                </a:lnTo>
                <a:lnTo>
                  <a:pt x="105041" y="41401"/>
                </a:lnTo>
                <a:lnTo>
                  <a:pt x="100037" y="46583"/>
                </a:lnTo>
                <a:lnTo>
                  <a:pt x="95034" y="46583"/>
                </a:lnTo>
                <a:lnTo>
                  <a:pt x="95034" y="51752"/>
                </a:lnTo>
                <a:lnTo>
                  <a:pt x="90030" y="51752"/>
                </a:lnTo>
                <a:lnTo>
                  <a:pt x="90030" y="46583"/>
                </a:lnTo>
                <a:lnTo>
                  <a:pt x="90030" y="41401"/>
                </a:lnTo>
                <a:lnTo>
                  <a:pt x="95034" y="41401"/>
                </a:lnTo>
                <a:lnTo>
                  <a:pt x="95034" y="36233"/>
                </a:lnTo>
                <a:lnTo>
                  <a:pt x="90030" y="31051"/>
                </a:lnTo>
                <a:lnTo>
                  <a:pt x="85026" y="25882"/>
                </a:lnTo>
                <a:lnTo>
                  <a:pt x="80035" y="25882"/>
                </a:lnTo>
                <a:lnTo>
                  <a:pt x="75031" y="25882"/>
                </a:lnTo>
                <a:lnTo>
                  <a:pt x="70027" y="31051"/>
                </a:lnTo>
                <a:lnTo>
                  <a:pt x="70027" y="41401"/>
                </a:lnTo>
                <a:lnTo>
                  <a:pt x="65023" y="46583"/>
                </a:lnTo>
                <a:lnTo>
                  <a:pt x="60020" y="56934"/>
                </a:lnTo>
                <a:lnTo>
                  <a:pt x="60020" y="62102"/>
                </a:lnTo>
                <a:lnTo>
                  <a:pt x="55016" y="62102"/>
                </a:lnTo>
                <a:lnTo>
                  <a:pt x="60020" y="62102"/>
                </a:lnTo>
                <a:lnTo>
                  <a:pt x="60020" y="67284"/>
                </a:lnTo>
                <a:lnTo>
                  <a:pt x="55016" y="72453"/>
                </a:lnTo>
                <a:lnTo>
                  <a:pt x="55016" y="82803"/>
                </a:lnTo>
                <a:lnTo>
                  <a:pt x="55016" y="87985"/>
                </a:lnTo>
                <a:lnTo>
                  <a:pt x="55016" y="93154"/>
                </a:lnTo>
                <a:lnTo>
                  <a:pt x="55016" y="98336"/>
                </a:lnTo>
                <a:lnTo>
                  <a:pt x="50025" y="103504"/>
                </a:lnTo>
                <a:lnTo>
                  <a:pt x="45021" y="108686"/>
                </a:lnTo>
                <a:lnTo>
                  <a:pt x="35013" y="124205"/>
                </a:lnTo>
                <a:lnTo>
                  <a:pt x="20015" y="139725"/>
                </a:lnTo>
                <a:lnTo>
                  <a:pt x="15011" y="144906"/>
                </a:lnTo>
                <a:lnTo>
                  <a:pt x="10007" y="150075"/>
                </a:lnTo>
                <a:lnTo>
                  <a:pt x="5003" y="160426"/>
                </a:lnTo>
                <a:lnTo>
                  <a:pt x="5003" y="165607"/>
                </a:lnTo>
                <a:lnTo>
                  <a:pt x="5003" y="170776"/>
                </a:lnTo>
                <a:lnTo>
                  <a:pt x="0" y="181127"/>
                </a:lnTo>
                <a:lnTo>
                  <a:pt x="0" y="191477"/>
                </a:lnTo>
                <a:lnTo>
                  <a:pt x="0" y="196659"/>
                </a:lnTo>
                <a:lnTo>
                  <a:pt x="5003" y="201828"/>
                </a:lnTo>
                <a:lnTo>
                  <a:pt x="10007" y="207009"/>
                </a:lnTo>
                <a:lnTo>
                  <a:pt x="20015" y="207009"/>
                </a:lnTo>
                <a:lnTo>
                  <a:pt x="25018" y="217360"/>
                </a:lnTo>
                <a:lnTo>
                  <a:pt x="25018" y="222529"/>
                </a:lnTo>
                <a:lnTo>
                  <a:pt x="25018" y="227710"/>
                </a:lnTo>
                <a:lnTo>
                  <a:pt x="20015" y="232879"/>
                </a:lnTo>
                <a:lnTo>
                  <a:pt x="15011" y="238061"/>
                </a:lnTo>
                <a:lnTo>
                  <a:pt x="10007" y="248411"/>
                </a:lnTo>
                <a:lnTo>
                  <a:pt x="10007" y="253580"/>
                </a:lnTo>
                <a:lnTo>
                  <a:pt x="15011" y="253580"/>
                </a:lnTo>
                <a:lnTo>
                  <a:pt x="20015" y="253580"/>
                </a:lnTo>
                <a:lnTo>
                  <a:pt x="35013" y="253580"/>
                </a:lnTo>
                <a:lnTo>
                  <a:pt x="40017" y="253580"/>
                </a:lnTo>
                <a:lnTo>
                  <a:pt x="45021" y="258762"/>
                </a:lnTo>
                <a:lnTo>
                  <a:pt x="55016" y="279450"/>
                </a:lnTo>
                <a:lnTo>
                  <a:pt x="60020" y="279450"/>
                </a:lnTo>
                <a:lnTo>
                  <a:pt x="70027" y="279450"/>
                </a:lnTo>
                <a:lnTo>
                  <a:pt x="75031" y="279450"/>
                </a:lnTo>
                <a:lnTo>
                  <a:pt x="80035" y="284632"/>
                </a:lnTo>
                <a:lnTo>
                  <a:pt x="90030" y="300151"/>
                </a:lnTo>
                <a:lnTo>
                  <a:pt x="95034" y="310502"/>
                </a:lnTo>
                <a:lnTo>
                  <a:pt x="105041" y="310502"/>
                </a:lnTo>
                <a:lnTo>
                  <a:pt x="130047" y="294982"/>
                </a:lnTo>
                <a:lnTo>
                  <a:pt x="140042" y="294982"/>
                </a:lnTo>
                <a:lnTo>
                  <a:pt x="150050" y="289801"/>
                </a:lnTo>
                <a:lnTo>
                  <a:pt x="155054" y="289801"/>
                </a:lnTo>
                <a:lnTo>
                  <a:pt x="160058" y="294982"/>
                </a:lnTo>
                <a:lnTo>
                  <a:pt x="165061" y="300151"/>
                </a:lnTo>
                <a:lnTo>
                  <a:pt x="170052" y="305333"/>
                </a:lnTo>
                <a:lnTo>
                  <a:pt x="175056" y="300151"/>
                </a:lnTo>
                <a:lnTo>
                  <a:pt x="180060" y="305333"/>
                </a:lnTo>
                <a:lnTo>
                  <a:pt x="175056" y="315683"/>
                </a:lnTo>
                <a:lnTo>
                  <a:pt x="185064" y="315683"/>
                </a:lnTo>
                <a:lnTo>
                  <a:pt x="215074" y="300151"/>
                </a:lnTo>
                <a:lnTo>
                  <a:pt x="225069" y="294982"/>
                </a:lnTo>
                <a:lnTo>
                  <a:pt x="230073" y="289801"/>
                </a:lnTo>
                <a:lnTo>
                  <a:pt x="235076" y="284632"/>
                </a:lnTo>
                <a:close/>
              </a:path>
            </a:pathLst>
          </a:custGeom>
          <a:ln w="6870">
            <a:solidFill>
              <a:srgbClr val="FFFFFF"/>
            </a:solidFill>
          </a:ln>
        </p:spPr>
        <p:txBody>
          <a:bodyPr wrap="square" lIns="0" tIns="0" rIns="0" bIns="0" rtlCol="0"/>
          <a:lstStyle/>
          <a:p>
            <a:endParaRPr/>
          </a:p>
        </p:txBody>
      </p:sp>
      <p:sp>
        <p:nvSpPr>
          <p:cNvPr id="69" name="object 69"/>
          <p:cNvSpPr/>
          <p:nvPr/>
        </p:nvSpPr>
        <p:spPr>
          <a:xfrm>
            <a:off x="5977369" y="3837775"/>
            <a:ext cx="466661" cy="329412"/>
          </a:xfrm>
          <a:prstGeom prst="rect">
            <a:avLst/>
          </a:prstGeom>
          <a:blipFill>
            <a:blip r:embed="rId10" cstate="print"/>
            <a:stretch>
              <a:fillRect/>
            </a:stretch>
          </a:blipFill>
        </p:spPr>
        <p:txBody>
          <a:bodyPr wrap="square" lIns="0" tIns="0" rIns="0" bIns="0" rtlCol="0"/>
          <a:lstStyle/>
          <a:p>
            <a:endParaRPr/>
          </a:p>
        </p:txBody>
      </p:sp>
      <p:sp>
        <p:nvSpPr>
          <p:cNvPr id="70" name="object 70"/>
          <p:cNvSpPr/>
          <p:nvPr/>
        </p:nvSpPr>
        <p:spPr>
          <a:xfrm>
            <a:off x="5977371" y="3837780"/>
            <a:ext cx="466725" cy="329565"/>
          </a:xfrm>
          <a:custGeom>
            <a:avLst/>
            <a:gdLst/>
            <a:ahLst/>
            <a:cxnLst/>
            <a:rect l="l" t="t" r="r" b="b"/>
            <a:pathLst>
              <a:path w="466725" h="329564">
                <a:moveTo>
                  <a:pt x="436867" y="209143"/>
                </a:moveTo>
                <a:lnTo>
                  <a:pt x="431901" y="203911"/>
                </a:lnTo>
                <a:lnTo>
                  <a:pt x="431901" y="198691"/>
                </a:lnTo>
                <a:lnTo>
                  <a:pt x="436867" y="188226"/>
                </a:lnTo>
                <a:lnTo>
                  <a:pt x="441833" y="182994"/>
                </a:lnTo>
                <a:lnTo>
                  <a:pt x="446798" y="177774"/>
                </a:lnTo>
                <a:lnTo>
                  <a:pt x="451764" y="172542"/>
                </a:lnTo>
                <a:lnTo>
                  <a:pt x="451764" y="162090"/>
                </a:lnTo>
                <a:lnTo>
                  <a:pt x="456730" y="156857"/>
                </a:lnTo>
                <a:lnTo>
                  <a:pt x="461683" y="156857"/>
                </a:lnTo>
                <a:lnTo>
                  <a:pt x="466648" y="151625"/>
                </a:lnTo>
                <a:lnTo>
                  <a:pt x="466648" y="141173"/>
                </a:lnTo>
                <a:lnTo>
                  <a:pt x="466648" y="135940"/>
                </a:lnTo>
                <a:lnTo>
                  <a:pt x="466648" y="130708"/>
                </a:lnTo>
                <a:lnTo>
                  <a:pt x="461683" y="115023"/>
                </a:lnTo>
                <a:lnTo>
                  <a:pt x="461683" y="109804"/>
                </a:lnTo>
                <a:lnTo>
                  <a:pt x="456730" y="104571"/>
                </a:lnTo>
                <a:lnTo>
                  <a:pt x="451764" y="104571"/>
                </a:lnTo>
                <a:lnTo>
                  <a:pt x="446798" y="99339"/>
                </a:lnTo>
                <a:lnTo>
                  <a:pt x="441833" y="99339"/>
                </a:lnTo>
                <a:lnTo>
                  <a:pt x="436867" y="104571"/>
                </a:lnTo>
                <a:lnTo>
                  <a:pt x="431901" y="109804"/>
                </a:lnTo>
                <a:lnTo>
                  <a:pt x="426935" y="109804"/>
                </a:lnTo>
                <a:lnTo>
                  <a:pt x="417004" y="115023"/>
                </a:lnTo>
                <a:lnTo>
                  <a:pt x="412051" y="115023"/>
                </a:lnTo>
                <a:lnTo>
                  <a:pt x="407085" y="109804"/>
                </a:lnTo>
                <a:lnTo>
                  <a:pt x="407085" y="104571"/>
                </a:lnTo>
                <a:lnTo>
                  <a:pt x="402120" y="109804"/>
                </a:lnTo>
                <a:lnTo>
                  <a:pt x="397154" y="115023"/>
                </a:lnTo>
                <a:lnTo>
                  <a:pt x="387223" y="120256"/>
                </a:lnTo>
                <a:lnTo>
                  <a:pt x="357441" y="135940"/>
                </a:lnTo>
                <a:lnTo>
                  <a:pt x="347510" y="135940"/>
                </a:lnTo>
                <a:lnTo>
                  <a:pt x="352475" y="125488"/>
                </a:lnTo>
                <a:lnTo>
                  <a:pt x="347510" y="120256"/>
                </a:lnTo>
                <a:lnTo>
                  <a:pt x="342544" y="125488"/>
                </a:lnTo>
                <a:lnTo>
                  <a:pt x="337578" y="120256"/>
                </a:lnTo>
                <a:lnTo>
                  <a:pt x="332613" y="115023"/>
                </a:lnTo>
                <a:lnTo>
                  <a:pt x="327647" y="109804"/>
                </a:lnTo>
                <a:lnTo>
                  <a:pt x="322681" y="109804"/>
                </a:lnTo>
                <a:lnTo>
                  <a:pt x="312762" y="115023"/>
                </a:lnTo>
                <a:lnTo>
                  <a:pt x="302831" y="115023"/>
                </a:lnTo>
                <a:lnTo>
                  <a:pt x="278003" y="130708"/>
                </a:lnTo>
                <a:lnTo>
                  <a:pt x="268071" y="130708"/>
                </a:lnTo>
                <a:lnTo>
                  <a:pt x="263118" y="120256"/>
                </a:lnTo>
                <a:lnTo>
                  <a:pt x="253187" y="104571"/>
                </a:lnTo>
                <a:lnTo>
                  <a:pt x="248221" y="99339"/>
                </a:lnTo>
                <a:lnTo>
                  <a:pt x="243255" y="99339"/>
                </a:lnTo>
                <a:lnTo>
                  <a:pt x="233324" y="99339"/>
                </a:lnTo>
                <a:lnTo>
                  <a:pt x="228358" y="99339"/>
                </a:lnTo>
                <a:lnTo>
                  <a:pt x="218427" y="78422"/>
                </a:lnTo>
                <a:lnTo>
                  <a:pt x="213474" y="73202"/>
                </a:lnTo>
                <a:lnTo>
                  <a:pt x="208508" y="73202"/>
                </a:lnTo>
                <a:lnTo>
                  <a:pt x="193611" y="73202"/>
                </a:lnTo>
                <a:lnTo>
                  <a:pt x="188645" y="73202"/>
                </a:lnTo>
                <a:lnTo>
                  <a:pt x="183680" y="73202"/>
                </a:lnTo>
                <a:lnTo>
                  <a:pt x="183680" y="67970"/>
                </a:lnTo>
                <a:lnTo>
                  <a:pt x="188645" y="57518"/>
                </a:lnTo>
                <a:lnTo>
                  <a:pt x="193611" y="52285"/>
                </a:lnTo>
                <a:lnTo>
                  <a:pt x="198577" y="47053"/>
                </a:lnTo>
                <a:lnTo>
                  <a:pt x="198577" y="41833"/>
                </a:lnTo>
                <a:lnTo>
                  <a:pt x="198577" y="36601"/>
                </a:lnTo>
                <a:lnTo>
                  <a:pt x="193611" y="26136"/>
                </a:lnTo>
                <a:lnTo>
                  <a:pt x="183680" y="26136"/>
                </a:lnTo>
                <a:lnTo>
                  <a:pt x="178714" y="20916"/>
                </a:lnTo>
                <a:lnTo>
                  <a:pt x="173748" y="15684"/>
                </a:lnTo>
                <a:lnTo>
                  <a:pt x="173748" y="10452"/>
                </a:lnTo>
                <a:lnTo>
                  <a:pt x="173748" y="0"/>
                </a:lnTo>
                <a:lnTo>
                  <a:pt x="163830" y="0"/>
                </a:lnTo>
                <a:lnTo>
                  <a:pt x="153898" y="0"/>
                </a:lnTo>
                <a:lnTo>
                  <a:pt x="139001" y="5232"/>
                </a:lnTo>
                <a:lnTo>
                  <a:pt x="124104" y="10452"/>
                </a:lnTo>
                <a:lnTo>
                  <a:pt x="119138" y="10452"/>
                </a:lnTo>
                <a:lnTo>
                  <a:pt x="114185" y="15684"/>
                </a:lnTo>
                <a:lnTo>
                  <a:pt x="109220" y="15684"/>
                </a:lnTo>
                <a:lnTo>
                  <a:pt x="104254" y="26136"/>
                </a:lnTo>
                <a:lnTo>
                  <a:pt x="99288" y="41833"/>
                </a:lnTo>
                <a:lnTo>
                  <a:pt x="94322" y="52285"/>
                </a:lnTo>
                <a:lnTo>
                  <a:pt x="84391" y="57518"/>
                </a:lnTo>
                <a:lnTo>
                  <a:pt x="79425" y="57518"/>
                </a:lnTo>
                <a:lnTo>
                  <a:pt x="74460" y="62738"/>
                </a:lnTo>
                <a:lnTo>
                  <a:pt x="74460" y="67970"/>
                </a:lnTo>
                <a:lnTo>
                  <a:pt x="69507" y="73202"/>
                </a:lnTo>
                <a:lnTo>
                  <a:pt x="69507" y="83654"/>
                </a:lnTo>
                <a:lnTo>
                  <a:pt x="59575" y="94119"/>
                </a:lnTo>
                <a:lnTo>
                  <a:pt x="59575" y="99339"/>
                </a:lnTo>
                <a:lnTo>
                  <a:pt x="54610" y="99339"/>
                </a:lnTo>
                <a:lnTo>
                  <a:pt x="49644" y="99339"/>
                </a:lnTo>
                <a:lnTo>
                  <a:pt x="44678" y="94119"/>
                </a:lnTo>
                <a:lnTo>
                  <a:pt x="39712" y="94119"/>
                </a:lnTo>
                <a:lnTo>
                  <a:pt x="34747" y="88887"/>
                </a:lnTo>
                <a:lnTo>
                  <a:pt x="39712" y="120256"/>
                </a:lnTo>
                <a:lnTo>
                  <a:pt x="39712" y="135940"/>
                </a:lnTo>
                <a:lnTo>
                  <a:pt x="39712" y="141173"/>
                </a:lnTo>
                <a:lnTo>
                  <a:pt x="34747" y="146405"/>
                </a:lnTo>
                <a:lnTo>
                  <a:pt x="29781" y="151625"/>
                </a:lnTo>
                <a:lnTo>
                  <a:pt x="29781" y="146405"/>
                </a:lnTo>
                <a:lnTo>
                  <a:pt x="24815" y="146405"/>
                </a:lnTo>
                <a:lnTo>
                  <a:pt x="14897" y="146405"/>
                </a:lnTo>
                <a:lnTo>
                  <a:pt x="9931" y="146405"/>
                </a:lnTo>
                <a:lnTo>
                  <a:pt x="4965" y="146405"/>
                </a:lnTo>
                <a:lnTo>
                  <a:pt x="4965" y="151625"/>
                </a:lnTo>
                <a:lnTo>
                  <a:pt x="0" y="162090"/>
                </a:lnTo>
                <a:lnTo>
                  <a:pt x="4965" y="177774"/>
                </a:lnTo>
                <a:lnTo>
                  <a:pt x="9931" y="193459"/>
                </a:lnTo>
                <a:lnTo>
                  <a:pt x="14897" y="203911"/>
                </a:lnTo>
                <a:lnTo>
                  <a:pt x="14897" y="209143"/>
                </a:lnTo>
                <a:lnTo>
                  <a:pt x="14897" y="219595"/>
                </a:lnTo>
                <a:lnTo>
                  <a:pt x="19862" y="230060"/>
                </a:lnTo>
                <a:lnTo>
                  <a:pt x="19862" y="235292"/>
                </a:lnTo>
                <a:lnTo>
                  <a:pt x="14897" y="245745"/>
                </a:lnTo>
                <a:lnTo>
                  <a:pt x="9931" y="256197"/>
                </a:lnTo>
                <a:lnTo>
                  <a:pt x="14897" y="266661"/>
                </a:lnTo>
                <a:lnTo>
                  <a:pt x="19862" y="271881"/>
                </a:lnTo>
                <a:lnTo>
                  <a:pt x="24815" y="277114"/>
                </a:lnTo>
                <a:lnTo>
                  <a:pt x="39712" y="287578"/>
                </a:lnTo>
                <a:lnTo>
                  <a:pt x="49644" y="282346"/>
                </a:lnTo>
                <a:lnTo>
                  <a:pt x="59575" y="271881"/>
                </a:lnTo>
                <a:lnTo>
                  <a:pt x="64541" y="271881"/>
                </a:lnTo>
                <a:lnTo>
                  <a:pt x="69507" y="266661"/>
                </a:lnTo>
                <a:lnTo>
                  <a:pt x="74460" y="271881"/>
                </a:lnTo>
                <a:lnTo>
                  <a:pt x="79425" y="277114"/>
                </a:lnTo>
                <a:lnTo>
                  <a:pt x="79425" y="282346"/>
                </a:lnTo>
                <a:lnTo>
                  <a:pt x="84391" y="287578"/>
                </a:lnTo>
                <a:lnTo>
                  <a:pt x="89357" y="282346"/>
                </a:lnTo>
                <a:lnTo>
                  <a:pt x="99288" y="277114"/>
                </a:lnTo>
                <a:lnTo>
                  <a:pt x="104254" y="271881"/>
                </a:lnTo>
                <a:lnTo>
                  <a:pt x="109220" y="266661"/>
                </a:lnTo>
                <a:lnTo>
                  <a:pt x="109220" y="250977"/>
                </a:lnTo>
                <a:lnTo>
                  <a:pt x="129070" y="250977"/>
                </a:lnTo>
                <a:lnTo>
                  <a:pt x="163830" y="256197"/>
                </a:lnTo>
                <a:lnTo>
                  <a:pt x="173748" y="256197"/>
                </a:lnTo>
                <a:lnTo>
                  <a:pt x="193611" y="261429"/>
                </a:lnTo>
                <a:lnTo>
                  <a:pt x="208508" y="261429"/>
                </a:lnTo>
                <a:lnTo>
                  <a:pt x="218427" y="261429"/>
                </a:lnTo>
                <a:lnTo>
                  <a:pt x="213474" y="266661"/>
                </a:lnTo>
                <a:lnTo>
                  <a:pt x="213474" y="271881"/>
                </a:lnTo>
                <a:lnTo>
                  <a:pt x="213474" y="277114"/>
                </a:lnTo>
                <a:lnTo>
                  <a:pt x="223393" y="277114"/>
                </a:lnTo>
                <a:lnTo>
                  <a:pt x="228358" y="282346"/>
                </a:lnTo>
                <a:lnTo>
                  <a:pt x="233324" y="287578"/>
                </a:lnTo>
                <a:lnTo>
                  <a:pt x="233324" y="292798"/>
                </a:lnTo>
                <a:lnTo>
                  <a:pt x="238290" y="287578"/>
                </a:lnTo>
                <a:lnTo>
                  <a:pt x="243255" y="292798"/>
                </a:lnTo>
                <a:lnTo>
                  <a:pt x="243255" y="298030"/>
                </a:lnTo>
                <a:lnTo>
                  <a:pt x="248221" y="298030"/>
                </a:lnTo>
                <a:lnTo>
                  <a:pt x="258152" y="298030"/>
                </a:lnTo>
                <a:lnTo>
                  <a:pt x="258152" y="303263"/>
                </a:lnTo>
                <a:lnTo>
                  <a:pt x="263118" y="303263"/>
                </a:lnTo>
                <a:lnTo>
                  <a:pt x="282968" y="308483"/>
                </a:lnTo>
                <a:lnTo>
                  <a:pt x="307797" y="324167"/>
                </a:lnTo>
                <a:lnTo>
                  <a:pt x="312762" y="329399"/>
                </a:lnTo>
                <a:lnTo>
                  <a:pt x="327647" y="329399"/>
                </a:lnTo>
                <a:lnTo>
                  <a:pt x="352475" y="329399"/>
                </a:lnTo>
                <a:lnTo>
                  <a:pt x="367360" y="324167"/>
                </a:lnTo>
                <a:lnTo>
                  <a:pt x="377291" y="313715"/>
                </a:lnTo>
                <a:lnTo>
                  <a:pt x="387223" y="308483"/>
                </a:lnTo>
                <a:lnTo>
                  <a:pt x="402120" y="308483"/>
                </a:lnTo>
                <a:lnTo>
                  <a:pt x="407085" y="308483"/>
                </a:lnTo>
                <a:lnTo>
                  <a:pt x="407085" y="303263"/>
                </a:lnTo>
                <a:lnTo>
                  <a:pt x="407085" y="298030"/>
                </a:lnTo>
                <a:lnTo>
                  <a:pt x="412051" y="266661"/>
                </a:lnTo>
                <a:lnTo>
                  <a:pt x="417004" y="256197"/>
                </a:lnTo>
                <a:lnTo>
                  <a:pt x="407085" y="224828"/>
                </a:lnTo>
                <a:lnTo>
                  <a:pt x="417004" y="219595"/>
                </a:lnTo>
                <a:lnTo>
                  <a:pt x="426935" y="214376"/>
                </a:lnTo>
                <a:lnTo>
                  <a:pt x="436867" y="209143"/>
                </a:lnTo>
                <a:close/>
              </a:path>
            </a:pathLst>
          </a:custGeom>
          <a:ln w="6870">
            <a:solidFill>
              <a:srgbClr val="FFFFFF"/>
            </a:solidFill>
          </a:ln>
        </p:spPr>
        <p:txBody>
          <a:bodyPr wrap="square" lIns="0" tIns="0" rIns="0" bIns="0" rtlCol="0"/>
          <a:lstStyle/>
          <a:p>
            <a:endParaRPr/>
          </a:p>
        </p:txBody>
      </p:sp>
      <p:sp>
        <p:nvSpPr>
          <p:cNvPr id="71" name="object 71"/>
          <p:cNvSpPr/>
          <p:nvPr/>
        </p:nvSpPr>
        <p:spPr>
          <a:xfrm>
            <a:off x="6293053" y="4002481"/>
            <a:ext cx="439204" cy="500964"/>
          </a:xfrm>
          <a:prstGeom prst="rect">
            <a:avLst/>
          </a:prstGeom>
          <a:blipFill>
            <a:blip r:embed="rId11" cstate="print"/>
            <a:stretch>
              <a:fillRect/>
            </a:stretch>
          </a:blipFill>
        </p:spPr>
        <p:txBody>
          <a:bodyPr wrap="square" lIns="0" tIns="0" rIns="0" bIns="0" rtlCol="0"/>
          <a:lstStyle/>
          <a:p>
            <a:endParaRPr/>
          </a:p>
        </p:txBody>
      </p:sp>
      <p:sp>
        <p:nvSpPr>
          <p:cNvPr id="72" name="object 72"/>
          <p:cNvSpPr/>
          <p:nvPr/>
        </p:nvSpPr>
        <p:spPr>
          <a:xfrm>
            <a:off x="6293050" y="4002481"/>
            <a:ext cx="439420" cy="501015"/>
          </a:xfrm>
          <a:custGeom>
            <a:avLst/>
            <a:gdLst/>
            <a:ahLst/>
            <a:cxnLst/>
            <a:rect l="l" t="t" r="r" b="b"/>
            <a:pathLst>
              <a:path w="439420" h="501014">
                <a:moveTo>
                  <a:pt x="419239" y="320205"/>
                </a:moveTo>
                <a:lnTo>
                  <a:pt x="424230" y="315036"/>
                </a:lnTo>
                <a:lnTo>
                  <a:pt x="434213" y="309879"/>
                </a:lnTo>
                <a:lnTo>
                  <a:pt x="434213" y="304711"/>
                </a:lnTo>
                <a:lnTo>
                  <a:pt x="439204" y="304711"/>
                </a:lnTo>
                <a:lnTo>
                  <a:pt x="434213" y="299542"/>
                </a:lnTo>
                <a:lnTo>
                  <a:pt x="429221" y="294385"/>
                </a:lnTo>
                <a:lnTo>
                  <a:pt x="399275" y="294385"/>
                </a:lnTo>
                <a:lnTo>
                  <a:pt x="394284" y="294385"/>
                </a:lnTo>
                <a:lnTo>
                  <a:pt x="384302" y="294385"/>
                </a:lnTo>
                <a:lnTo>
                  <a:pt x="379310" y="289217"/>
                </a:lnTo>
                <a:lnTo>
                  <a:pt x="374319" y="284048"/>
                </a:lnTo>
                <a:lnTo>
                  <a:pt x="374319" y="278891"/>
                </a:lnTo>
                <a:lnTo>
                  <a:pt x="374319" y="273723"/>
                </a:lnTo>
                <a:lnTo>
                  <a:pt x="369328" y="268554"/>
                </a:lnTo>
                <a:lnTo>
                  <a:pt x="369328" y="263397"/>
                </a:lnTo>
                <a:lnTo>
                  <a:pt x="364337" y="253060"/>
                </a:lnTo>
                <a:lnTo>
                  <a:pt x="364337" y="247903"/>
                </a:lnTo>
                <a:lnTo>
                  <a:pt x="354355" y="242735"/>
                </a:lnTo>
                <a:lnTo>
                  <a:pt x="344373" y="227241"/>
                </a:lnTo>
                <a:lnTo>
                  <a:pt x="334391" y="222072"/>
                </a:lnTo>
                <a:lnTo>
                  <a:pt x="329399" y="222072"/>
                </a:lnTo>
                <a:lnTo>
                  <a:pt x="329399" y="216915"/>
                </a:lnTo>
                <a:lnTo>
                  <a:pt x="334391" y="201421"/>
                </a:lnTo>
                <a:lnTo>
                  <a:pt x="334391" y="196253"/>
                </a:lnTo>
                <a:lnTo>
                  <a:pt x="339382" y="185927"/>
                </a:lnTo>
                <a:lnTo>
                  <a:pt x="344373" y="180759"/>
                </a:lnTo>
                <a:lnTo>
                  <a:pt x="354355" y="170433"/>
                </a:lnTo>
                <a:lnTo>
                  <a:pt x="354355" y="160096"/>
                </a:lnTo>
                <a:lnTo>
                  <a:pt x="349364" y="154939"/>
                </a:lnTo>
                <a:lnTo>
                  <a:pt x="339382" y="154939"/>
                </a:lnTo>
                <a:lnTo>
                  <a:pt x="324408" y="154939"/>
                </a:lnTo>
                <a:lnTo>
                  <a:pt x="314426" y="144602"/>
                </a:lnTo>
                <a:lnTo>
                  <a:pt x="304444" y="144602"/>
                </a:lnTo>
                <a:lnTo>
                  <a:pt x="304444" y="139445"/>
                </a:lnTo>
                <a:lnTo>
                  <a:pt x="299453" y="139445"/>
                </a:lnTo>
                <a:lnTo>
                  <a:pt x="294462" y="134277"/>
                </a:lnTo>
                <a:lnTo>
                  <a:pt x="294462" y="129108"/>
                </a:lnTo>
                <a:lnTo>
                  <a:pt x="299453" y="123951"/>
                </a:lnTo>
                <a:lnTo>
                  <a:pt x="304444" y="123951"/>
                </a:lnTo>
                <a:lnTo>
                  <a:pt x="319417" y="118783"/>
                </a:lnTo>
                <a:lnTo>
                  <a:pt x="339382" y="123951"/>
                </a:lnTo>
                <a:lnTo>
                  <a:pt x="349364" y="118783"/>
                </a:lnTo>
                <a:lnTo>
                  <a:pt x="354355" y="118783"/>
                </a:lnTo>
                <a:lnTo>
                  <a:pt x="359346" y="103289"/>
                </a:lnTo>
                <a:lnTo>
                  <a:pt x="369328" y="92963"/>
                </a:lnTo>
                <a:lnTo>
                  <a:pt x="369328" y="87795"/>
                </a:lnTo>
                <a:lnTo>
                  <a:pt x="369328" y="82638"/>
                </a:lnTo>
                <a:lnTo>
                  <a:pt x="364337" y="77469"/>
                </a:lnTo>
                <a:lnTo>
                  <a:pt x="349364" y="77469"/>
                </a:lnTo>
                <a:lnTo>
                  <a:pt x="339382" y="77469"/>
                </a:lnTo>
                <a:lnTo>
                  <a:pt x="339382" y="72301"/>
                </a:lnTo>
                <a:lnTo>
                  <a:pt x="339382" y="67144"/>
                </a:lnTo>
                <a:lnTo>
                  <a:pt x="344373" y="56807"/>
                </a:lnTo>
                <a:lnTo>
                  <a:pt x="344373" y="51650"/>
                </a:lnTo>
                <a:lnTo>
                  <a:pt x="344373" y="46481"/>
                </a:lnTo>
                <a:lnTo>
                  <a:pt x="344373" y="30987"/>
                </a:lnTo>
                <a:lnTo>
                  <a:pt x="339382" y="30987"/>
                </a:lnTo>
                <a:lnTo>
                  <a:pt x="344373" y="20662"/>
                </a:lnTo>
                <a:lnTo>
                  <a:pt x="344373" y="15493"/>
                </a:lnTo>
                <a:lnTo>
                  <a:pt x="344373" y="10325"/>
                </a:lnTo>
                <a:lnTo>
                  <a:pt x="349364" y="5168"/>
                </a:lnTo>
                <a:lnTo>
                  <a:pt x="349364" y="0"/>
                </a:lnTo>
                <a:lnTo>
                  <a:pt x="344373" y="0"/>
                </a:lnTo>
                <a:lnTo>
                  <a:pt x="329399" y="0"/>
                </a:lnTo>
                <a:lnTo>
                  <a:pt x="324408" y="0"/>
                </a:lnTo>
                <a:lnTo>
                  <a:pt x="314426" y="5168"/>
                </a:lnTo>
                <a:lnTo>
                  <a:pt x="309435" y="10325"/>
                </a:lnTo>
                <a:lnTo>
                  <a:pt x="294462" y="15493"/>
                </a:lnTo>
                <a:lnTo>
                  <a:pt x="289471" y="15493"/>
                </a:lnTo>
                <a:lnTo>
                  <a:pt x="284480" y="15493"/>
                </a:lnTo>
                <a:lnTo>
                  <a:pt x="269506" y="15493"/>
                </a:lnTo>
                <a:lnTo>
                  <a:pt x="264515" y="20662"/>
                </a:lnTo>
                <a:lnTo>
                  <a:pt x="259524" y="25819"/>
                </a:lnTo>
                <a:lnTo>
                  <a:pt x="254533" y="25819"/>
                </a:lnTo>
                <a:lnTo>
                  <a:pt x="249542" y="20662"/>
                </a:lnTo>
                <a:lnTo>
                  <a:pt x="244551" y="15493"/>
                </a:lnTo>
                <a:lnTo>
                  <a:pt x="239560" y="15493"/>
                </a:lnTo>
                <a:lnTo>
                  <a:pt x="234569" y="15493"/>
                </a:lnTo>
                <a:lnTo>
                  <a:pt x="234569" y="25819"/>
                </a:lnTo>
                <a:lnTo>
                  <a:pt x="234569" y="36156"/>
                </a:lnTo>
                <a:lnTo>
                  <a:pt x="234569" y="41313"/>
                </a:lnTo>
                <a:lnTo>
                  <a:pt x="224586" y="46481"/>
                </a:lnTo>
                <a:lnTo>
                  <a:pt x="219595" y="41313"/>
                </a:lnTo>
                <a:lnTo>
                  <a:pt x="214604" y="36156"/>
                </a:lnTo>
                <a:lnTo>
                  <a:pt x="209613" y="30987"/>
                </a:lnTo>
                <a:lnTo>
                  <a:pt x="199631" y="30987"/>
                </a:lnTo>
                <a:lnTo>
                  <a:pt x="194640" y="36156"/>
                </a:lnTo>
                <a:lnTo>
                  <a:pt x="169697" y="36156"/>
                </a:lnTo>
                <a:lnTo>
                  <a:pt x="164706" y="41313"/>
                </a:lnTo>
                <a:lnTo>
                  <a:pt x="149733" y="51650"/>
                </a:lnTo>
                <a:lnTo>
                  <a:pt x="144741" y="51650"/>
                </a:lnTo>
                <a:lnTo>
                  <a:pt x="139750" y="56807"/>
                </a:lnTo>
                <a:lnTo>
                  <a:pt x="134759" y="56807"/>
                </a:lnTo>
                <a:lnTo>
                  <a:pt x="124777" y="56807"/>
                </a:lnTo>
                <a:lnTo>
                  <a:pt x="119786" y="56807"/>
                </a:lnTo>
                <a:lnTo>
                  <a:pt x="119786" y="51650"/>
                </a:lnTo>
                <a:lnTo>
                  <a:pt x="109804" y="56807"/>
                </a:lnTo>
                <a:lnTo>
                  <a:pt x="99822" y="61975"/>
                </a:lnTo>
                <a:lnTo>
                  <a:pt x="89839" y="67144"/>
                </a:lnTo>
                <a:lnTo>
                  <a:pt x="99822" y="98132"/>
                </a:lnTo>
                <a:lnTo>
                  <a:pt x="94830" y="108457"/>
                </a:lnTo>
                <a:lnTo>
                  <a:pt x="89839" y="139445"/>
                </a:lnTo>
                <a:lnTo>
                  <a:pt x="89839" y="144602"/>
                </a:lnTo>
                <a:lnTo>
                  <a:pt x="89839" y="149771"/>
                </a:lnTo>
                <a:lnTo>
                  <a:pt x="104813" y="160096"/>
                </a:lnTo>
                <a:lnTo>
                  <a:pt x="114795" y="165265"/>
                </a:lnTo>
                <a:lnTo>
                  <a:pt x="119786" y="170433"/>
                </a:lnTo>
                <a:lnTo>
                  <a:pt x="119786" y="175590"/>
                </a:lnTo>
                <a:lnTo>
                  <a:pt x="124777" y="180759"/>
                </a:lnTo>
                <a:lnTo>
                  <a:pt x="124777" y="185927"/>
                </a:lnTo>
                <a:lnTo>
                  <a:pt x="139750" y="185927"/>
                </a:lnTo>
                <a:lnTo>
                  <a:pt x="149733" y="185927"/>
                </a:lnTo>
                <a:lnTo>
                  <a:pt x="154724" y="185927"/>
                </a:lnTo>
                <a:lnTo>
                  <a:pt x="154724" y="196253"/>
                </a:lnTo>
                <a:lnTo>
                  <a:pt x="159715" y="196253"/>
                </a:lnTo>
                <a:lnTo>
                  <a:pt x="164706" y="201421"/>
                </a:lnTo>
                <a:lnTo>
                  <a:pt x="179679" y="196253"/>
                </a:lnTo>
                <a:lnTo>
                  <a:pt x="184670" y="201421"/>
                </a:lnTo>
                <a:lnTo>
                  <a:pt x="189649" y="201421"/>
                </a:lnTo>
                <a:lnTo>
                  <a:pt x="189649" y="206578"/>
                </a:lnTo>
                <a:lnTo>
                  <a:pt x="184670" y="211747"/>
                </a:lnTo>
                <a:lnTo>
                  <a:pt x="179679" y="222072"/>
                </a:lnTo>
                <a:lnTo>
                  <a:pt x="179679" y="227241"/>
                </a:lnTo>
                <a:lnTo>
                  <a:pt x="174688" y="232409"/>
                </a:lnTo>
                <a:lnTo>
                  <a:pt x="169697" y="232409"/>
                </a:lnTo>
                <a:lnTo>
                  <a:pt x="164706" y="232409"/>
                </a:lnTo>
                <a:lnTo>
                  <a:pt x="159715" y="227241"/>
                </a:lnTo>
                <a:lnTo>
                  <a:pt x="154724" y="222072"/>
                </a:lnTo>
                <a:lnTo>
                  <a:pt x="144741" y="222072"/>
                </a:lnTo>
                <a:lnTo>
                  <a:pt x="124777" y="227241"/>
                </a:lnTo>
                <a:lnTo>
                  <a:pt x="124777" y="232409"/>
                </a:lnTo>
                <a:lnTo>
                  <a:pt x="119786" y="232409"/>
                </a:lnTo>
                <a:lnTo>
                  <a:pt x="109804" y="232409"/>
                </a:lnTo>
                <a:lnTo>
                  <a:pt x="109804" y="237566"/>
                </a:lnTo>
                <a:lnTo>
                  <a:pt x="104813" y="242735"/>
                </a:lnTo>
                <a:lnTo>
                  <a:pt x="99822" y="242735"/>
                </a:lnTo>
                <a:lnTo>
                  <a:pt x="94830" y="237566"/>
                </a:lnTo>
                <a:lnTo>
                  <a:pt x="89839" y="237566"/>
                </a:lnTo>
                <a:lnTo>
                  <a:pt x="84848" y="242735"/>
                </a:lnTo>
                <a:lnTo>
                  <a:pt x="84848" y="247903"/>
                </a:lnTo>
                <a:lnTo>
                  <a:pt x="84848" y="253060"/>
                </a:lnTo>
                <a:lnTo>
                  <a:pt x="89839" y="258229"/>
                </a:lnTo>
                <a:lnTo>
                  <a:pt x="84848" y="263397"/>
                </a:lnTo>
                <a:lnTo>
                  <a:pt x="69875" y="273723"/>
                </a:lnTo>
                <a:lnTo>
                  <a:pt x="69875" y="278891"/>
                </a:lnTo>
                <a:lnTo>
                  <a:pt x="69875" y="289217"/>
                </a:lnTo>
                <a:lnTo>
                  <a:pt x="69875" y="299542"/>
                </a:lnTo>
                <a:lnTo>
                  <a:pt x="64884" y="299542"/>
                </a:lnTo>
                <a:lnTo>
                  <a:pt x="64884" y="304711"/>
                </a:lnTo>
                <a:lnTo>
                  <a:pt x="54902" y="304711"/>
                </a:lnTo>
                <a:lnTo>
                  <a:pt x="44919" y="299542"/>
                </a:lnTo>
                <a:lnTo>
                  <a:pt x="34937" y="299542"/>
                </a:lnTo>
                <a:lnTo>
                  <a:pt x="29946" y="304711"/>
                </a:lnTo>
                <a:lnTo>
                  <a:pt x="24955" y="309879"/>
                </a:lnTo>
                <a:lnTo>
                  <a:pt x="14973" y="309879"/>
                </a:lnTo>
                <a:lnTo>
                  <a:pt x="9982" y="309879"/>
                </a:lnTo>
                <a:lnTo>
                  <a:pt x="4991" y="309879"/>
                </a:lnTo>
                <a:lnTo>
                  <a:pt x="0" y="320205"/>
                </a:lnTo>
                <a:lnTo>
                  <a:pt x="4991" y="320205"/>
                </a:lnTo>
                <a:lnTo>
                  <a:pt x="14973" y="325373"/>
                </a:lnTo>
                <a:lnTo>
                  <a:pt x="14973" y="330530"/>
                </a:lnTo>
                <a:lnTo>
                  <a:pt x="14973" y="335699"/>
                </a:lnTo>
                <a:lnTo>
                  <a:pt x="9982" y="356361"/>
                </a:lnTo>
                <a:lnTo>
                  <a:pt x="9982" y="361518"/>
                </a:lnTo>
                <a:lnTo>
                  <a:pt x="9982" y="377012"/>
                </a:lnTo>
                <a:lnTo>
                  <a:pt x="9982" y="387349"/>
                </a:lnTo>
                <a:lnTo>
                  <a:pt x="19964" y="387349"/>
                </a:lnTo>
                <a:lnTo>
                  <a:pt x="39928" y="382181"/>
                </a:lnTo>
                <a:lnTo>
                  <a:pt x="44919" y="387349"/>
                </a:lnTo>
                <a:lnTo>
                  <a:pt x="34937" y="397675"/>
                </a:lnTo>
                <a:lnTo>
                  <a:pt x="19964" y="418338"/>
                </a:lnTo>
                <a:lnTo>
                  <a:pt x="14973" y="428663"/>
                </a:lnTo>
                <a:lnTo>
                  <a:pt x="14973" y="433831"/>
                </a:lnTo>
                <a:lnTo>
                  <a:pt x="14973" y="438988"/>
                </a:lnTo>
                <a:lnTo>
                  <a:pt x="24955" y="454482"/>
                </a:lnTo>
                <a:lnTo>
                  <a:pt x="29946" y="459651"/>
                </a:lnTo>
                <a:lnTo>
                  <a:pt x="29946" y="469976"/>
                </a:lnTo>
                <a:lnTo>
                  <a:pt x="29946" y="480313"/>
                </a:lnTo>
                <a:lnTo>
                  <a:pt x="49911" y="480313"/>
                </a:lnTo>
                <a:lnTo>
                  <a:pt x="69875" y="480313"/>
                </a:lnTo>
                <a:lnTo>
                  <a:pt x="79857" y="485470"/>
                </a:lnTo>
                <a:lnTo>
                  <a:pt x="89839" y="490639"/>
                </a:lnTo>
                <a:lnTo>
                  <a:pt x="94830" y="495807"/>
                </a:lnTo>
                <a:lnTo>
                  <a:pt x="114795" y="500964"/>
                </a:lnTo>
                <a:lnTo>
                  <a:pt x="119786" y="500964"/>
                </a:lnTo>
                <a:lnTo>
                  <a:pt x="124777" y="500964"/>
                </a:lnTo>
                <a:lnTo>
                  <a:pt x="134759" y="495807"/>
                </a:lnTo>
                <a:lnTo>
                  <a:pt x="139750" y="485470"/>
                </a:lnTo>
                <a:lnTo>
                  <a:pt x="149733" y="480313"/>
                </a:lnTo>
                <a:lnTo>
                  <a:pt x="154724" y="480313"/>
                </a:lnTo>
                <a:lnTo>
                  <a:pt x="159715" y="480313"/>
                </a:lnTo>
                <a:lnTo>
                  <a:pt x="159715" y="485470"/>
                </a:lnTo>
                <a:lnTo>
                  <a:pt x="164706" y="490639"/>
                </a:lnTo>
                <a:lnTo>
                  <a:pt x="169697" y="495807"/>
                </a:lnTo>
                <a:lnTo>
                  <a:pt x="184670" y="495807"/>
                </a:lnTo>
                <a:lnTo>
                  <a:pt x="189649" y="500964"/>
                </a:lnTo>
                <a:lnTo>
                  <a:pt x="199631" y="500964"/>
                </a:lnTo>
                <a:lnTo>
                  <a:pt x="199631" y="490639"/>
                </a:lnTo>
                <a:lnTo>
                  <a:pt x="204622" y="485470"/>
                </a:lnTo>
                <a:lnTo>
                  <a:pt x="204622" y="480313"/>
                </a:lnTo>
                <a:lnTo>
                  <a:pt x="204622" y="475145"/>
                </a:lnTo>
                <a:lnTo>
                  <a:pt x="209613" y="469976"/>
                </a:lnTo>
                <a:lnTo>
                  <a:pt x="214604" y="459651"/>
                </a:lnTo>
                <a:lnTo>
                  <a:pt x="224586" y="454482"/>
                </a:lnTo>
                <a:lnTo>
                  <a:pt x="229577" y="454482"/>
                </a:lnTo>
                <a:lnTo>
                  <a:pt x="264515" y="459651"/>
                </a:lnTo>
                <a:lnTo>
                  <a:pt x="279488" y="459651"/>
                </a:lnTo>
                <a:lnTo>
                  <a:pt x="284480" y="459651"/>
                </a:lnTo>
                <a:lnTo>
                  <a:pt x="294462" y="444157"/>
                </a:lnTo>
                <a:lnTo>
                  <a:pt x="294462" y="433831"/>
                </a:lnTo>
                <a:lnTo>
                  <a:pt x="304444" y="413169"/>
                </a:lnTo>
                <a:lnTo>
                  <a:pt x="314426" y="392506"/>
                </a:lnTo>
                <a:lnTo>
                  <a:pt x="334391" y="371855"/>
                </a:lnTo>
                <a:lnTo>
                  <a:pt x="339382" y="361518"/>
                </a:lnTo>
                <a:lnTo>
                  <a:pt x="344373" y="356361"/>
                </a:lnTo>
                <a:lnTo>
                  <a:pt x="349364" y="356361"/>
                </a:lnTo>
                <a:lnTo>
                  <a:pt x="364337" y="356361"/>
                </a:lnTo>
                <a:lnTo>
                  <a:pt x="374319" y="351193"/>
                </a:lnTo>
                <a:lnTo>
                  <a:pt x="394284" y="351193"/>
                </a:lnTo>
                <a:lnTo>
                  <a:pt x="399275" y="351193"/>
                </a:lnTo>
                <a:lnTo>
                  <a:pt x="404266" y="346024"/>
                </a:lnTo>
                <a:lnTo>
                  <a:pt x="404266" y="330530"/>
                </a:lnTo>
                <a:lnTo>
                  <a:pt x="409257" y="325373"/>
                </a:lnTo>
                <a:lnTo>
                  <a:pt x="419239" y="320205"/>
                </a:lnTo>
                <a:close/>
              </a:path>
            </a:pathLst>
          </a:custGeom>
          <a:ln w="6870">
            <a:solidFill>
              <a:srgbClr val="FFFFFF"/>
            </a:solidFill>
          </a:ln>
        </p:spPr>
        <p:txBody>
          <a:bodyPr wrap="square" lIns="0" tIns="0" rIns="0" bIns="0" rtlCol="0"/>
          <a:lstStyle/>
          <a:p>
            <a:endParaRPr/>
          </a:p>
        </p:txBody>
      </p:sp>
      <p:sp>
        <p:nvSpPr>
          <p:cNvPr id="73" name="object 73"/>
          <p:cNvSpPr/>
          <p:nvPr/>
        </p:nvSpPr>
        <p:spPr>
          <a:xfrm>
            <a:off x="6135204" y="4482858"/>
            <a:ext cx="418617" cy="301955"/>
          </a:xfrm>
          <a:prstGeom prst="rect">
            <a:avLst/>
          </a:prstGeom>
          <a:blipFill>
            <a:blip r:embed="rId12" cstate="print"/>
            <a:stretch>
              <a:fillRect/>
            </a:stretch>
          </a:blipFill>
        </p:spPr>
        <p:txBody>
          <a:bodyPr wrap="square" lIns="0" tIns="0" rIns="0" bIns="0" rtlCol="0"/>
          <a:lstStyle/>
          <a:p>
            <a:endParaRPr/>
          </a:p>
        </p:txBody>
      </p:sp>
      <p:sp>
        <p:nvSpPr>
          <p:cNvPr id="74" name="object 74"/>
          <p:cNvSpPr/>
          <p:nvPr/>
        </p:nvSpPr>
        <p:spPr>
          <a:xfrm>
            <a:off x="6135210" y="4482865"/>
            <a:ext cx="419100" cy="302260"/>
          </a:xfrm>
          <a:custGeom>
            <a:avLst/>
            <a:gdLst/>
            <a:ahLst/>
            <a:cxnLst/>
            <a:rect l="l" t="t" r="r" b="b"/>
            <a:pathLst>
              <a:path w="419100" h="302260">
                <a:moveTo>
                  <a:pt x="418617" y="163766"/>
                </a:moveTo>
                <a:lnTo>
                  <a:pt x="418617" y="158648"/>
                </a:lnTo>
                <a:lnTo>
                  <a:pt x="413638" y="148412"/>
                </a:lnTo>
                <a:lnTo>
                  <a:pt x="408647" y="143294"/>
                </a:lnTo>
                <a:lnTo>
                  <a:pt x="408647" y="133057"/>
                </a:lnTo>
                <a:lnTo>
                  <a:pt x="408647" y="127939"/>
                </a:lnTo>
                <a:lnTo>
                  <a:pt x="408647" y="122821"/>
                </a:lnTo>
                <a:lnTo>
                  <a:pt x="403669" y="107467"/>
                </a:lnTo>
                <a:lnTo>
                  <a:pt x="398678" y="102349"/>
                </a:lnTo>
                <a:lnTo>
                  <a:pt x="393699" y="102349"/>
                </a:lnTo>
                <a:lnTo>
                  <a:pt x="388721" y="102349"/>
                </a:lnTo>
                <a:lnTo>
                  <a:pt x="373760" y="102349"/>
                </a:lnTo>
                <a:lnTo>
                  <a:pt x="368782" y="97231"/>
                </a:lnTo>
                <a:lnTo>
                  <a:pt x="358813" y="92113"/>
                </a:lnTo>
                <a:lnTo>
                  <a:pt x="353834" y="86994"/>
                </a:lnTo>
                <a:lnTo>
                  <a:pt x="348843" y="86994"/>
                </a:lnTo>
                <a:lnTo>
                  <a:pt x="343865" y="86994"/>
                </a:lnTo>
                <a:lnTo>
                  <a:pt x="333895" y="81876"/>
                </a:lnTo>
                <a:lnTo>
                  <a:pt x="333895" y="76758"/>
                </a:lnTo>
                <a:lnTo>
                  <a:pt x="343865" y="61404"/>
                </a:lnTo>
                <a:lnTo>
                  <a:pt x="348843" y="56286"/>
                </a:lnTo>
                <a:lnTo>
                  <a:pt x="353834" y="46050"/>
                </a:lnTo>
                <a:lnTo>
                  <a:pt x="343865" y="46050"/>
                </a:lnTo>
                <a:lnTo>
                  <a:pt x="328917" y="46050"/>
                </a:lnTo>
                <a:lnTo>
                  <a:pt x="318947" y="46050"/>
                </a:lnTo>
                <a:lnTo>
                  <a:pt x="313969" y="51168"/>
                </a:lnTo>
                <a:lnTo>
                  <a:pt x="299008" y="61404"/>
                </a:lnTo>
                <a:lnTo>
                  <a:pt x="289039" y="71640"/>
                </a:lnTo>
                <a:lnTo>
                  <a:pt x="279082" y="71640"/>
                </a:lnTo>
                <a:lnTo>
                  <a:pt x="274091" y="66522"/>
                </a:lnTo>
                <a:lnTo>
                  <a:pt x="274091" y="61404"/>
                </a:lnTo>
                <a:lnTo>
                  <a:pt x="274091" y="40932"/>
                </a:lnTo>
                <a:lnTo>
                  <a:pt x="279082" y="20472"/>
                </a:lnTo>
                <a:lnTo>
                  <a:pt x="274091" y="20472"/>
                </a:lnTo>
                <a:lnTo>
                  <a:pt x="254165" y="15354"/>
                </a:lnTo>
                <a:lnTo>
                  <a:pt x="249173" y="10236"/>
                </a:lnTo>
                <a:lnTo>
                  <a:pt x="239204" y="5118"/>
                </a:lnTo>
                <a:lnTo>
                  <a:pt x="229247" y="0"/>
                </a:lnTo>
                <a:lnTo>
                  <a:pt x="144525" y="0"/>
                </a:lnTo>
                <a:lnTo>
                  <a:pt x="114617" y="15354"/>
                </a:lnTo>
                <a:lnTo>
                  <a:pt x="89700" y="25590"/>
                </a:lnTo>
                <a:lnTo>
                  <a:pt x="64782" y="35826"/>
                </a:lnTo>
                <a:lnTo>
                  <a:pt x="49834" y="40932"/>
                </a:lnTo>
                <a:lnTo>
                  <a:pt x="39865" y="46050"/>
                </a:lnTo>
                <a:lnTo>
                  <a:pt x="19938" y="56286"/>
                </a:lnTo>
                <a:lnTo>
                  <a:pt x="24917" y="61404"/>
                </a:lnTo>
                <a:lnTo>
                  <a:pt x="34886" y="71640"/>
                </a:lnTo>
                <a:lnTo>
                  <a:pt x="39865" y="76758"/>
                </a:lnTo>
                <a:lnTo>
                  <a:pt x="39865" y="86994"/>
                </a:lnTo>
                <a:lnTo>
                  <a:pt x="24917" y="97231"/>
                </a:lnTo>
                <a:lnTo>
                  <a:pt x="14947" y="102349"/>
                </a:lnTo>
                <a:lnTo>
                  <a:pt x="9969" y="107467"/>
                </a:lnTo>
                <a:lnTo>
                  <a:pt x="9969" y="112585"/>
                </a:lnTo>
                <a:lnTo>
                  <a:pt x="14947" y="117703"/>
                </a:lnTo>
                <a:lnTo>
                  <a:pt x="19938" y="117703"/>
                </a:lnTo>
                <a:lnTo>
                  <a:pt x="19938" y="122821"/>
                </a:lnTo>
                <a:lnTo>
                  <a:pt x="24917" y="133057"/>
                </a:lnTo>
                <a:lnTo>
                  <a:pt x="29895" y="143294"/>
                </a:lnTo>
                <a:lnTo>
                  <a:pt x="39865" y="148412"/>
                </a:lnTo>
                <a:lnTo>
                  <a:pt x="39865" y="158648"/>
                </a:lnTo>
                <a:lnTo>
                  <a:pt x="34886" y="163766"/>
                </a:lnTo>
                <a:lnTo>
                  <a:pt x="29895" y="168884"/>
                </a:lnTo>
                <a:lnTo>
                  <a:pt x="24917" y="168884"/>
                </a:lnTo>
                <a:lnTo>
                  <a:pt x="19938" y="179120"/>
                </a:lnTo>
                <a:lnTo>
                  <a:pt x="14947" y="204711"/>
                </a:lnTo>
                <a:lnTo>
                  <a:pt x="9969" y="209829"/>
                </a:lnTo>
                <a:lnTo>
                  <a:pt x="9969" y="214947"/>
                </a:lnTo>
                <a:lnTo>
                  <a:pt x="14947" y="220065"/>
                </a:lnTo>
                <a:lnTo>
                  <a:pt x="14947" y="230301"/>
                </a:lnTo>
                <a:lnTo>
                  <a:pt x="9969" y="235419"/>
                </a:lnTo>
                <a:lnTo>
                  <a:pt x="4978" y="235419"/>
                </a:lnTo>
                <a:lnTo>
                  <a:pt x="4978" y="240537"/>
                </a:lnTo>
                <a:lnTo>
                  <a:pt x="4978" y="245656"/>
                </a:lnTo>
                <a:lnTo>
                  <a:pt x="0" y="250774"/>
                </a:lnTo>
                <a:lnTo>
                  <a:pt x="0" y="261010"/>
                </a:lnTo>
                <a:lnTo>
                  <a:pt x="9969" y="261010"/>
                </a:lnTo>
                <a:lnTo>
                  <a:pt x="14947" y="255892"/>
                </a:lnTo>
                <a:lnTo>
                  <a:pt x="19938" y="245656"/>
                </a:lnTo>
                <a:lnTo>
                  <a:pt x="29895" y="240537"/>
                </a:lnTo>
                <a:lnTo>
                  <a:pt x="29895" y="235419"/>
                </a:lnTo>
                <a:lnTo>
                  <a:pt x="34886" y="230301"/>
                </a:lnTo>
                <a:lnTo>
                  <a:pt x="39865" y="230301"/>
                </a:lnTo>
                <a:lnTo>
                  <a:pt x="49834" y="235419"/>
                </a:lnTo>
                <a:lnTo>
                  <a:pt x="49834" y="240537"/>
                </a:lnTo>
                <a:lnTo>
                  <a:pt x="54813" y="245656"/>
                </a:lnTo>
                <a:lnTo>
                  <a:pt x="54813" y="250774"/>
                </a:lnTo>
                <a:lnTo>
                  <a:pt x="54813" y="255892"/>
                </a:lnTo>
                <a:lnTo>
                  <a:pt x="59804" y="255892"/>
                </a:lnTo>
                <a:lnTo>
                  <a:pt x="69773" y="266128"/>
                </a:lnTo>
                <a:lnTo>
                  <a:pt x="79743" y="271246"/>
                </a:lnTo>
                <a:lnTo>
                  <a:pt x="89700" y="271246"/>
                </a:lnTo>
                <a:lnTo>
                  <a:pt x="94691" y="276364"/>
                </a:lnTo>
                <a:lnTo>
                  <a:pt x="99669" y="281482"/>
                </a:lnTo>
                <a:lnTo>
                  <a:pt x="104660" y="281482"/>
                </a:lnTo>
                <a:lnTo>
                  <a:pt x="114617" y="271246"/>
                </a:lnTo>
                <a:lnTo>
                  <a:pt x="119608" y="261010"/>
                </a:lnTo>
                <a:lnTo>
                  <a:pt x="119608" y="255892"/>
                </a:lnTo>
                <a:lnTo>
                  <a:pt x="124586" y="255892"/>
                </a:lnTo>
                <a:lnTo>
                  <a:pt x="134556" y="255892"/>
                </a:lnTo>
                <a:lnTo>
                  <a:pt x="139534" y="255892"/>
                </a:lnTo>
                <a:lnTo>
                  <a:pt x="139534" y="261010"/>
                </a:lnTo>
                <a:lnTo>
                  <a:pt x="144525" y="255892"/>
                </a:lnTo>
                <a:lnTo>
                  <a:pt x="139534" y="250774"/>
                </a:lnTo>
                <a:lnTo>
                  <a:pt x="149504" y="250774"/>
                </a:lnTo>
                <a:lnTo>
                  <a:pt x="159473" y="255892"/>
                </a:lnTo>
                <a:lnTo>
                  <a:pt x="159473" y="261010"/>
                </a:lnTo>
                <a:lnTo>
                  <a:pt x="159473" y="276364"/>
                </a:lnTo>
                <a:lnTo>
                  <a:pt x="164452" y="276364"/>
                </a:lnTo>
                <a:lnTo>
                  <a:pt x="169443" y="271246"/>
                </a:lnTo>
                <a:lnTo>
                  <a:pt x="174421" y="271246"/>
                </a:lnTo>
                <a:lnTo>
                  <a:pt x="174421" y="276364"/>
                </a:lnTo>
                <a:lnTo>
                  <a:pt x="179412" y="281482"/>
                </a:lnTo>
                <a:lnTo>
                  <a:pt x="179412" y="286600"/>
                </a:lnTo>
                <a:lnTo>
                  <a:pt x="194360" y="286600"/>
                </a:lnTo>
                <a:lnTo>
                  <a:pt x="189369" y="296824"/>
                </a:lnTo>
                <a:lnTo>
                  <a:pt x="189369" y="301942"/>
                </a:lnTo>
                <a:lnTo>
                  <a:pt x="194360" y="301942"/>
                </a:lnTo>
                <a:lnTo>
                  <a:pt x="204330" y="296824"/>
                </a:lnTo>
                <a:lnTo>
                  <a:pt x="209308" y="291706"/>
                </a:lnTo>
                <a:lnTo>
                  <a:pt x="214287" y="296824"/>
                </a:lnTo>
                <a:lnTo>
                  <a:pt x="214287" y="301942"/>
                </a:lnTo>
                <a:lnTo>
                  <a:pt x="229247" y="296824"/>
                </a:lnTo>
                <a:lnTo>
                  <a:pt x="239204" y="301942"/>
                </a:lnTo>
                <a:lnTo>
                  <a:pt x="244195" y="301942"/>
                </a:lnTo>
                <a:lnTo>
                  <a:pt x="249173" y="296824"/>
                </a:lnTo>
                <a:lnTo>
                  <a:pt x="254165" y="296824"/>
                </a:lnTo>
                <a:lnTo>
                  <a:pt x="254165" y="291706"/>
                </a:lnTo>
                <a:lnTo>
                  <a:pt x="254165" y="286600"/>
                </a:lnTo>
                <a:lnTo>
                  <a:pt x="264121" y="286600"/>
                </a:lnTo>
                <a:lnTo>
                  <a:pt x="269112" y="281482"/>
                </a:lnTo>
                <a:lnTo>
                  <a:pt x="269112" y="276364"/>
                </a:lnTo>
                <a:lnTo>
                  <a:pt x="274091" y="271246"/>
                </a:lnTo>
                <a:lnTo>
                  <a:pt x="279082" y="271246"/>
                </a:lnTo>
                <a:lnTo>
                  <a:pt x="279082" y="276364"/>
                </a:lnTo>
                <a:lnTo>
                  <a:pt x="284060" y="281482"/>
                </a:lnTo>
                <a:lnTo>
                  <a:pt x="284060" y="286600"/>
                </a:lnTo>
                <a:lnTo>
                  <a:pt x="284060" y="291706"/>
                </a:lnTo>
                <a:lnTo>
                  <a:pt x="294030" y="291706"/>
                </a:lnTo>
                <a:lnTo>
                  <a:pt x="294030" y="281482"/>
                </a:lnTo>
                <a:lnTo>
                  <a:pt x="294030" y="286600"/>
                </a:lnTo>
                <a:lnTo>
                  <a:pt x="308978" y="286600"/>
                </a:lnTo>
                <a:lnTo>
                  <a:pt x="313969" y="291706"/>
                </a:lnTo>
                <a:lnTo>
                  <a:pt x="318947" y="296824"/>
                </a:lnTo>
                <a:lnTo>
                  <a:pt x="323926" y="286600"/>
                </a:lnTo>
                <a:lnTo>
                  <a:pt x="328917" y="286600"/>
                </a:lnTo>
                <a:lnTo>
                  <a:pt x="333895" y="291706"/>
                </a:lnTo>
                <a:lnTo>
                  <a:pt x="338886" y="286600"/>
                </a:lnTo>
                <a:lnTo>
                  <a:pt x="343865" y="281482"/>
                </a:lnTo>
                <a:lnTo>
                  <a:pt x="353834" y="255892"/>
                </a:lnTo>
                <a:lnTo>
                  <a:pt x="358813" y="250774"/>
                </a:lnTo>
                <a:lnTo>
                  <a:pt x="358813" y="245656"/>
                </a:lnTo>
                <a:lnTo>
                  <a:pt x="363804" y="235419"/>
                </a:lnTo>
                <a:lnTo>
                  <a:pt x="358813" y="225183"/>
                </a:lnTo>
                <a:lnTo>
                  <a:pt x="358813" y="220065"/>
                </a:lnTo>
                <a:lnTo>
                  <a:pt x="363804" y="220065"/>
                </a:lnTo>
                <a:lnTo>
                  <a:pt x="368782" y="214947"/>
                </a:lnTo>
                <a:lnTo>
                  <a:pt x="368782" y="209829"/>
                </a:lnTo>
                <a:lnTo>
                  <a:pt x="368782" y="199593"/>
                </a:lnTo>
                <a:lnTo>
                  <a:pt x="373760" y="199593"/>
                </a:lnTo>
                <a:lnTo>
                  <a:pt x="378752" y="189356"/>
                </a:lnTo>
                <a:lnTo>
                  <a:pt x="378752" y="184238"/>
                </a:lnTo>
                <a:lnTo>
                  <a:pt x="388721" y="184238"/>
                </a:lnTo>
                <a:lnTo>
                  <a:pt x="398678" y="189356"/>
                </a:lnTo>
                <a:lnTo>
                  <a:pt x="398678" y="179120"/>
                </a:lnTo>
                <a:lnTo>
                  <a:pt x="413638" y="179120"/>
                </a:lnTo>
                <a:lnTo>
                  <a:pt x="413638" y="163766"/>
                </a:lnTo>
                <a:lnTo>
                  <a:pt x="418617" y="163766"/>
                </a:lnTo>
                <a:close/>
              </a:path>
            </a:pathLst>
          </a:custGeom>
          <a:ln w="6870">
            <a:solidFill>
              <a:srgbClr val="FFFFFF"/>
            </a:solidFill>
          </a:ln>
        </p:spPr>
        <p:txBody>
          <a:bodyPr wrap="square" lIns="0" tIns="0" rIns="0" bIns="0" rtlCol="0"/>
          <a:lstStyle/>
          <a:p>
            <a:endParaRPr/>
          </a:p>
        </p:txBody>
      </p:sp>
      <p:sp>
        <p:nvSpPr>
          <p:cNvPr id="75" name="object 75"/>
          <p:cNvSpPr/>
          <p:nvPr/>
        </p:nvSpPr>
        <p:spPr>
          <a:xfrm>
            <a:off x="6409715" y="4318165"/>
            <a:ext cx="411746" cy="336257"/>
          </a:xfrm>
          <a:prstGeom prst="rect">
            <a:avLst/>
          </a:prstGeom>
          <a:blipFill>
            <a:blip r:embed="rId13" cstate="print"/>
            <a:stretch>
              <a:fillRect/>
            </a:stretch>
          </a:blipFill>
        </p:spPr>
        <p:txBody>
          <a:bodyPr wrap="square" lIns="0" tIns="0" rIns="0" bIns="0" rtlCol="0"/>
          <a:lstStyle/>
          <a:p>
            <a:endParaRPr/>
          </a:p>
        </p:txBody>
      </p:sp>
      <p:sp>
        <p:nvSpPr>
          <p:cNvPr id="76" name="object 76"/>
          <p:cNvSpPr/>
          <p:nvPr/>
        </p:nvSpPr>
        <p:spPr>
          <a:xfrm>
            <a:off x="6409718" y="4318161"/>
            <a:ext cx="412115" cy="336550"/>
          </a:xfrm>
          <a:custGeom>
            <a:avLst/>
            <a:gdLst/>
            <a:ahLst/>
            <a:cxnLst/>
            <a:rect l="l" t="t" r="r" b="b"/>
            <a:pathLst>
              <a:path w="412115" h="336550">
                <a:moveTo>
                  <a:pt x="138899" y="315569"/>
                </a:moveTo>
                <a:lnTo>
                  <a:pt x="143865" y="325920"/>
                </a:lnTo>
                <a:lnTo>
                  <a:pt x="143865" y="331089"/>
                </a:lnTo>
                <a:lnTo>
                  <a:pt x="148818" y="331089"/>
                </a:lnTo>
                <a:lnTo>
                  <a:pt x="148818" y="336257"/>
                </a:lnTo>
                <a:lnTo>
                  <a:pt x="163703" y="325920"/>
                </a:lnTo>
                <a:lnTo>
                  <a:pt x="163703" y="310400"/>
                </a:lnTo>
                <a:lnTo>
                  <a:pt x="168668" y="305219"/>
                </a:lnTo>
                <a:lnTo>
                  <a:pt x="168668" y="300050"/>
                </a:lnTo>
                <a:lnTo>
                  <a:pt x="168668" y="294881"/>
                </a:lnTo>
                <a:lnTo>
                  <a:pt x="168668" y="289699"/>
                </a:lnTo>
                <a:lnTo>
                  <a:pt x="168668" y="279361"/>
                </a:lnTo>
                <a:lnTo>
                  <a:pt x="173621" y="274180"/>
                </a:lnTo>
                <a:lnTo>
                  <a:pt x="183553" y="279361"/>
                </a:lnTo>
                <a:lnTo>
                  <a:pt x="188506" y="289699"/>
                </a:lnTo>
                <a:lnTo>
                  <a:pt x="183553" y="289699"/>
                </a:lnTo>
                <a:lnTo>
                  <a:pt x="183553" y="294881"/>
                </a:lnTo>
                <a:lnTo>
                  <a:pt x="183553" y="300050"/>
                </a:lnTo>
                <a:lnTo>
                  <a:pt x="188506" y="305219"/>
                </a:lnTo>
                <a:lnTo>
                  <a:pt x="198424" y="305219"/>
                </a:lnTo>
                <a:lnTo>
                  <a:pt x="203390" y="300050"/>
                </a:lnTo>
                <a:lnTo>
                  <a:pt x="213309" y="300050"/>
                </a:lnTo>
                <a:lnTo>
                  <a:pt x="218274" y="300050"/>
                </a:lnTo>
                <a:lnTo>
                  <a:pt x="218274" y="305219"/>
                </a:lnTo>
                <a:lnTo>
                  <a:pt x="218274" y="315569"/>
                </a:lnTo>
                <a:lnTo>
                  <a:pt x="223240" y="320738"/>
                </a:lnTo>
                <a:lnTo>
                  <a:pt x="238112" y="315569"/>
                </a:lnTo>
                <a:lnTo>
                  <a:pt x="252996" y="315569"/>
                </a:lnTo>
                <a:lnTo>
                  <a:pt x="262928" y="315569"/>
                </a:lnTo>
                <a:lnTo>
                  <a:pt x="267881" y="315569"/>
                </a:lnTo>
                <a:lnTo>
                  <a:pt x="267881" y="310400"/>
                </a:lnTo>
                <a:lnTo>
                  <a:pt x="267881" y="284530"/>
                </a:lnTo>
                <a:lnTo>
                  <a:pt x="267881" y="279361"/>
                </a:lnTo>
                <a:lnTo>
                  <a:pt x="272846" y="269011"/>
                </a:lnTo>
                <a:lnTo>
                  <a:pt x="277799" y="263842"/>
                </a:lnTo>
                <a:lnTo>
                  <a:pt x="282765" y="258660"/>
                </a:lnTo>
                <a:lnTo>
                  <a:pt x="282765" y="253492"/>
                </a:lnTo>
                <a:lnTo>
                  <a:pt x="282765" y="248310"/>
                </a:lnTo>
                <a:lnTo>
                  <a:pt x="277799" y="243141"/>
                </a:lnTo>
                <a:lnTo>
                  <a:pt x="272846" y="237972"/>
                </a:lnTo>
                <a:lnTo>
                  <a:pt x="267881" y="232791"/>
                </a:lnTo>
                <a:lnTo>
                  <a:pt x="272846" y="222453"/>
                </a:lnTo>
                <a:lnTo>
                  <a:pt x="277799" y="217271"/>
                </a:lnTo>
                <a:lnTo>
                  <a:pt x="287731" y="196583"/>
                </a:lnTo>
                <a:lnTo>
                  <a:pt x="292684" y="196583"/>
                </a:lnTo>
                <a:lnTo>
                  <a:pt x="297649" y="186232"/>
                </a:lnTo>
                <a:lnTo>
                  <a:pt x="312534" y="175895"/>
                </a:lnTo>
                <a:lnTo>
                  <a:pt x="317487" y="170713"/>
                </a:lnTo>
                <a:lnTo>
                  <a:pt x="317487" y="165544"/>
                </a:lnTo>
                <a:lnTo>
                  <a:pt x="317487" y="155194"/>
                </a:lnTo>
                <a:lnTo>
                  <a:pt x="317487" y="150025"/>
                </a:lnTo>
                <a:lnTo>
                  <a:pt x="332371" y="150025"/>
                </a:lnTo>
                <a:lnTo>
                  <a:pt x="337337" y="150025"/>
                </a:lnTo>
                <a:lnTo>
                  <a:pt x="337337" y="144856"/>
                </a:lnTo>
                <a:lnTo>
                  <a:pt x="347256" y="139674"/>
                </a:lnTo>
                <a:lnTo>
                  <a:pt x="347256" y="134505"/>
                </a:lnTo>
                <a:lnTo>
                  <a:pt x="352221" y="129324"/>
                </a:lnTo>
                <a:lnTo>
                  <a:pt x="357174" y="124155"/>
                </a:lnTo>
                <a:lnTo>
                  <a:pt x="372059" y="118986"/>
                </a:lnTo>
                <a:lnTo>
                  <a:pt x="381977" y="113804"/>
                </a:lnTo>
                <a:lnTo>
                  <a:pt x="401828" y="103466"/>
                </a:lnTo>
                <a:lnTo>
                  <a:pt x="401828" y="93116"/>
                </a:lnTo>
                <a:lnTo>
                  <a:pt x="406793" y="77597"/>
                </a:lnTo>
                <a:lnTo>
                  <a:pt x="411746" y="77597"/>
                </a:lnTo>
                <a:lnTo>
                  <a:pt x="411746" y="72428"/>
                </a:lnTo>
                <a:lnTo>
                  <a:pt x="411746" y="67246"/>
                </a:lnTo>
                <a:lnTo>
                  <a:pt x="406793" y="62077"/>
                </a:lnTo>
                <a:lnTo>
                  <a:pt x="386943" y="51727"/>
                </a:lnTo>
                <a:lnTo>
                  <a:pt x="377024" y="51727"/>
                </a:lnTo>
                <a:lnTo>
                  <a:pt x="372059" y="51727"/>
                </a:lnTo>
                <a:lnTo>
                  <a:pt x="367106" y="46558"/>
                </a:lnTo>
                <a:lnTo>
                  <a:pt x="367106" y="25869"/>
                </a:lnTo>
                <a:lnTo>
                  <a:pt x="362140" y="20688"/>
                </a:lnTo>
                <a:lnTo>
                  <a:pt x="362140" y="5168"/>
                </a:lnTo>
                <a:lnTo>
                  <a:pt x="362140" y="0"/>
                </a:lnTo>
                <a:lnTo>
                  <a:pt x="357174" y="0"/>
                </a:lnTo>
                <a:lnTo>
                  <a:pt x="352221" y="0"/>
                </a:lnTo>
                <a:lnTo>
                  <a:pt x="347256" y="5168"/>
                </a:lnTo>
                <a:lnTo>
                  <a:pt x="347256" y="20688"/>
                </a:lnTo>
                <a:lnTo>
                  <a:pt x="347256" y="25869"/>
                </a:lnTo>
                <a:lnTo>
                  <a:pt x="342303" y="31038"/>
                </a:lnTo>
                <a:lnTo>
                  <a:pt x="337337" y="31038"/>
                </a:lnTo>
                <a:lnTo>
                  <a:pt x="332371" y="31038"/>
                </a:lnTo>
                <a:lnTo>
                  <a:pt x="322453" y="25869"/>
                </a:lnTo>
                <a:lnTo>
                  <a:pt x="317487" y="20688"/>
                </a:lnTo>
                <a:lnTo>
                  <a:pt x="312534" y="15519"/>
                </a:lnTo>
                <a:lnTo>
                  <a:pt x="302615" y="5168"/>
                </a:lnTo>
                <a:lnTo>
                  <a:pt x="292684" y="10337"/>
                </a:lnTo>
                <a:lnTo>
                  <a:pt x="287731" y="15519"/>
                </a:lnTo>
                <a:lnTo>
                  <a:pt x="287731" y="31038"/>
                </a:lnTo>
                <a:lnTo>
                  <a:pt x="282765" y="36207"/>
                </a:lnTo>
                <a:lnTo>
                  <a:pt x="277799" y="36207"/>
                </a:lnTo>
                <a:lnTo>
                  <a:pt x="257962" y="36207"/>
                </a:lnTo>
                <a:lnTo>
                  <a:pt x="248043" y="41389"/>
                </a:lnTo>
                <a:lnTo>
                  <a:pt x="233159" y="41389"/>
                </a:lnTo>
                <a:lnTo>
                  <a:pt x="228193" y="41389"/>
                </a:lnTo>
                <a:lnTo>
                  <a:pt x="223240" y="46558"/>
                </a:lnTo>
                <a:lnTo>
                  <a:pt x="218274" y="56908"/>
                </a:lnTo>
                <a:lnTo>
                  <a:pt x="198424" y="77597"/>
                </a:lnTo>
                <a:lnTo>
                  <a:pt x="188506" y="98285"/>
                </a:lnTo>
                <a:lnTo>
                  <a:pt x="178587" y="118986"/>
                </a:lnTo>
                <a:lnTo>
                  <a:pt x="178587" y="129324"/>
                </a:lnTo>
                <a:lnTo>
                  <a:pt x="168668" y="144856"/>
                </a:lnTo>
                <a:lnTo>
                  <a:pt x="163703" y="144856"/>
                </a:lnTo>
                <a:lnTo>
                  <a:pt x="148818" y="144856"/>
                </a:lnTo>
                <a:lnTo>
                  <a:pt x="114096" y="139674"/>
                </a:lnTo>
                <a:lnTo>
                  <a:pt x="109131" y="139674"/>
                </a:lnTo>
                <a:lnTo>
                  <a:pt x="99212" y="144856"/>
                </a:lnTo>
                <a:lnTo>
                  <a:pt x="94246" y="155194"/>
                </a:lnTo>
                <a:lnTo>
                  <a:pt x="89293" y="160375"/>
                </a:lnTo>
                <a:lnTo>
                  <a:pt x="89293" y="165544"/>
                </a:lnTo>
                <a:lnTo>
                  <a:pt x="89293" y="170713"/>
                </a:lnTo>
                <a:lnTo>
                  <a:pt x="84328" y="175895"/>
                </a:lnTo>
                <a:lnTo>
                  <a:pt x="84328" y="186232"/>
                </a:lnTo>
                <a:lnTo>
                  <a:pt x="74409" y="186232"/>
                </a:lnTo>
                <a:lnTo>
                  <a:pt x="69443" y="181063"/>
                </a:lnTo>
                <a:lnTo>
                  <a:pt x="54559" y="181063"/>
                </a:lnTo>
                <a:lnTo>
                  <a:pt x="49606" y="175895"/>
                </a:lnTo>
                <a:lnTo>
                  <a:pt x="44640" y="170713"/>
                </a:lnTo>
                <a:lnTo>
                  <a:pt x="44640" y="165544"/>
                </a:lnTo>
                <a:lnTo>
                  <a:pt x="39687" y="165544"/>
                </a:lnTo>
                <a:lnTo>
                  <a:pt x="34721" y="165544"/>
                </a:lnTo>
                <a:lnTo>
                  <a:pt x="24803" y="170713"/>
                </a:lnTo>
                <a:lnTo>
                  <a:pt x="19837" y="181063"/>
                </a:lnTo>
                <a:lnTo>
                  <a:pt x="9918" y="186232"/>
                </a:lnTo>
                <a:lnTo>
                  <a:pt x="4953" y="186232"/>
                </a:lnTo>
                <a:lnTo>
                  <a:pt x="0" y="206933"/>
                </a:lnTo>
                <a:lnTo>
                  <a:pt x="0" y="227622"/>
                </a:lnTo>
                <a:lnTo>
                  <a:pt x="0" y="232791"/>
                </a:lnTo>
                <a:lnTo>
                  <a:pt x="4953" y="237972"/>
                </a:lnTo>
                <a:lnTo>
                  <a:pt x="14871" y="237972"/>
                </a:lnTo>
                <a:lnTo>
                  <a:pt x="24803" y="227622"/>
                </a:lnTo>
                <a:lnTo>
                  <a:pt x="39687" y="217271"/>
                </a:lnTo>
                <a:lnTo>
                  <a:pt x="44640" y="212102"/>
                </a:lnTo>
                <a:lnTo>
                  <a:pt x="54559" y="212102"/>
                </a:lnTo>
                <a:lnTo>
                  <a:pt x="69443" y="212102"/>
                </a:lnTo>
                <a:lnTo>
                  <a:pt x="79375" y="212102"/>
                </a:lnTo>
                <a:lnTo>
                  <a:pt x="74409" y="222453"/>
                </a:lnTo>
                <a:lnTo>
                  <a:pt x="69443" y="227622"/>
                </a:lnTo>
                <a:lnTo>
                  <a:pt x="59524" y="243141"/>
                </a:lnTo>
                <a:lnTo>
                  <a:pt x="59524" y="248310"/>
                </a:lnTo>
                <a:lnTo>
                  <a:pt x="69443" y="253492"/>
                </a:lnTo>
                <a:lnTo>
                  <a:pt x="74409" y="253492"/>
                </a:lnTo>
                <a:lnTo>
                  <a:pt x="79375" y="253492"/>
                </a:lnTo>
                <a:lnTo>
                  <a:pt x="84328" y="258660"/>
                </a:lnTo>
                <a:lnTo>
                  <a:pt x="94246" y="263842"/>
                </a:lnTo>
                <a:lnTo>
                  <a:pt x="99212" y="269011"/>
                </a:lnTo>
                <a:lnTo>
                  <a:pt x="114096" y="269011"/>
                </a:lnTo>
                <a:lnTo>
                  <a:pt x="119062" y="269011"/>
                </a:lnTo>
                <a:lnTo>
                  <a:pt x="124015" y="269011"/>
                </a:lnTo>
                <a:lnTo>
                  <a:pt x="128981" y="274180"/>
                </a:lnTo>
                <a:lnTo>
                  <a:pt x="133934" y="289699"/>
                </a:lnTo>
                <a:lnTo>
                  <a:pt x="133934" y="294881"/>
                </a:lnTo>
                <a:lnTo>
                  <a:pt x="133934" y="300050"/>
                </a:lnTo>
                <a:lnTo>
                  <a:pt x="133934" y="310400"/>
                </a:lnTo>
                <a:lnTo>
                  <a:pt x="138899" y="315569"/>
                </a:lnTo>
                <a:close/>
              </a:path>
            </a:pathLst>
          </a:custGeom>
          <a:ln w="6870">
            <a:solidFill>
              <a:srgbClr val="FFFFFF"/>
            </a:solidFill>
          </a:ln>
        </p:spPr>
        <p:txBody>
          <a:bodyPr wrap="square" lIns="0" tIns="0" rIns="0" bIns="0" rtlCol="0"/>
          <a:lstStyle/>
          <a:p>
            <a:endParaRPr/>
          </a:p>
        </p:txBody>
      </p:sp>
      <p:sp>
        <p:nvSpPr>
          <p:cNvPr id="77" name="object 77"/>
          <p:cNvSpPr/>
          <p:nvPr/>
        </p:nvSpPr>
        <p:spPr>
          <a:xfrm>
            <a:off x="6828330" y="2842707"/>
            <a:ext cx="741680" cy="762000"/>
          </a:xfrm>
          <a:custGeom>
            <a:avLst/>
            <a:gdLst/>
            <a:ahLst/>
            <a:cxnLst/>
            <a:rect l="l" t="t" r="r" b="b"/>
            <a:pathLst>
              <a:path w="741679" h="762000">
                <a:moveTo>
                  <a:pt x="517321" y="751446"/>
                </a:moveTo>
                <a:lnTo>
                  <a:pt x="383019" y="751446"/>
                </a:lnTo>
                <a:lnTo>
                  <a:pt x="397941" y="756602"/>
                </a:lnTo>
                <a:lnTo>
                  <a:pt x="432752" y="761746"/>
                </a:lnTo>
                <a:lnTo>
                  <a:pt x="482498" y="761746"/>
                </a:lnTo>
                <a:lnTo>
                  <a:pt x="492442" y="756602"/>
                </a:lnTo>
                <a:lnTo>
                  <a:pt x="507364" y="756602"/>
                </a:lnTo>
                <a:lnTo>
                  <a:pt x="517321" y="751446"/>
                </a:lnTo>
                <a:close/>
              </a:path>
              <a:path w="741679" h="762000">
                <a:moveTo>
                  <a:pt x="139280" y="0"/>
                </a:moveTo>
                <a:lnTo>
                  <a:pt x="119379" y="5143"/>
                </a:lnTo>
                <a:lnTo>
                  <a:pt x="99479" y="25730"/>
                </a:lnTo>
                <a:lnTo>
                  <a:pt x="84556" y="36029"/>
                </a:lnTo>
                <a:lnTo>
                  <a:pt x="84556" y="46316"/>
                </a:lnTo>
                <a:lnTo>
                  <a:pt x="79590" y="51473"/>
                </a:lnTo>
                <a:lnTo>
                  <a:pt x="69634" y="56616"/>
                </a:lnTo>
                <a:lnTo>
                  <a:pt x="64668" y="56616"/>
                </a:lnTo>
                <a:lnTo>
                  <a:pt x="54711" y="66903"/>
                </a:lnTo>
                <a:lnTo>
                  <a:pt x="39789" y="72059"/>
                </a:lnTo>
                <a:lnTo>
                  <a:pt x="29844" y="77203"/>
                </a:lnTo>
                <a:lnTo>
                  <a:pt x="29844" y="92646"/>
                </a:lnTo>
                <a:lnTo>
                  <a:pt x="39789" y="108089"/>
                </a:lnTo>
                <a:lnTo>
                  <a:pt x="44767" y="118376"/>
                </a:lnTo>
                <a:lnTo>
                  <a:pt x="44767" y="123520"/>
                </a:lnTo>
                <a:lnTo>
                  <a:pt x="49745" y="133819"/>
                </a:lnTo>
                <a:lnTo>
                  <a:pt x="49745" y="174993"/>
                </a:lnTo>
                <a:lnTo>
                  <a:pt x="29844" y="174993"/>
                </a:lnTo>
                <a:lnTo>
                  <a:pt x="24866" y="180136"/>
                </a:lnTo>
                <a:lnTo>
                  <a:pt x="24866" y="190436"/>
                </a:lnTo>
                <a:lnTo>
                  <a:pt x="19900" y="200723"/>
                </a:lnTo>
                <a:lnTo>
                  <a:pt x="14922" y="221322"/>
                </a:lnTo>
                <a:lnTo>
                  <a:pt x="9944" y="231609"/>
                </a:lnTo>
                <a:lnTo>
                  <a:pt x="4978" y="247053"/>
                </a:lnTo>
                <a:lnTo>
                  <a:pt x="0" y="252196"/>
                </a:lnTo>
                <a:lnTo>
                  <a:pt x="9944" y="262496"/>
                </a:lnTo>
                <a:lnTo>
                  <a:pt x="34823" y="262496"/>
                </a:lnTo>
                <a:lnTo>
                  <a:pt x="39789" y="267639"/>
                </a:lnTo>
                <a:lnTo>
                  <a:pt x="39789" y="272783"/>
                </a:lnTo>
                <a:lnTo>
                  <a:pt x="29844" y="303669"/>
                </a:lnTo>
                <a:lnTo>
                  <a:pt x="59689" y="313956"/>
                </a:lnTo>
                <a:lnTo>
                  <a:pt x="64668" y="313956"/>
                </a:lnTo>
                <a:lnTo>
                  <a:pt x="74612" y="319112"/>
                </a:lnTo>
                <a:lnTo>
                  <a:pt x="79590" y="329399"/>
                </a:lnTo>
                <a:lnTo>
                  <a:pt x="79590" y="334543"/>
                </a:lnTo>
                <a:lnTo>
                  <a:pt x="84556" y="344843"/>
                </a:lnTo>
                <a:lnTo>
                  <a:pt x="94513" y="355142"/>
                </a:lnTo>
                <a:lnTo>
                  <a:pt x="99479" y="355142"/>
                </a:lnTo>
                <a:lnTo>
                  <a:pt x="99479" y="370573"/>
                </a:lnTo>
                <a:lnTo>
                  <a:pt x="94513" y="375729"/>
                </a:lnTo>
                <a:lnTo>
                  <a:pt x="89534" y="396316"/>
                </a:lnTo>
                <a:lnTo>
                  <a:pt x="84556" y="411746"/>
                </a:lnTo>
                <a:lnTo>
                  <a:pt x="84556" y="416902"/>
                </a:lnTo>
                <a:lnTo>
                  <a:pt x="64668" y="416902"/>
                </a:lnTo>
                <a:lnTo>
                  <a:pt x="54711" y="427189"/>
                </a:lnTo>
                <a:lnTo>
                  <a:pt x="59689" y="452932"/>
                </a:lnTo>
                <a:lnTo>
                  <a:pt x="49745" y="463219"/>
                </a:lnTo>
                <a:lnTo>
                  <a:pt x="54711" y="468363"/>
                </a:lnTo>
                <a:lnTo>
                  <a:pt x="54711" y="473519"/>
                </a:lnTo>
                <a:lnTo>
                  <a:pt x="59689" y="473519"/>
                </a:lnTo>
                <a:lnTo>
                  <a:pt x="59689" y="483806"/>
                </a:lnTo>
                <a:lnTo>
                  <a:pt x="64668" y="488962"/>
                </a:lnTo>
                <a:lnTo>
                  <a:pt x="64668" y="494106"/>
                </a:lnTo>
                <a:lnTo>
                  <a:pt x="69634" y="499249"/>
                </a:lnTo>
                <a:lnTo>
                  <a:pt x="79590" y="504393"/>
                </a:lnTo>
                <a:lnTo>
                  <a:pt x="89534" y="504393"/>
                </a:lnTo>
                <a:lnTo>
                  <a:pt x="94513" y="509549"/>
                </a:lnTo>
                <a:lnTo>
                  <a:pt x="109435" y="514692"/>
                </a:lnTo>
                <a:lnTo>
                  <a:pt x="124358" y="514692"/>
                </a:lnTo>
                <a:lnTo>
                  <a:pt x="129324" y="519836"/>
                </a:lnTo>
                <a:lnTo>
                  <a:pt x="144246" y="519836"/>
                </a:lnTo>
                <a:lnTo>
                  <a:pt x="154203" y="524979"/>
                </a:lnTo>
                <a:lnTo>
                  <a:pt x="159169" y="524979"/>
                </a:lnTo>
                <a:lnTo>
                  <a:pt x="174091" y="540423"/>
                </a:lnTo>
                <a:lnTo>
                  <a:pt x="174091" y="545579"/>
                </a:lnTo>
                <a:lnTo>
                  <a:pt x="184048" y="555866"/>
                </a:lnTo>
                <a:lnTo>
                  <a:pt x="198970" y="576453"/>
                </a:lnTo>
                <a:lnTo>
                  <a:pt x="203936" y="581596"/>
                </a:lnTo>
                <a:lnTo>
                  <a:pt x="203936" y="586752"/>
                </a:lnTo>
                <a:lnTo>
                  <a:pt x="208914" y="586752"/>
                </a:lnTo>
                <a:lnTo>
                  <a:pt x="208914" y="591896"/>
                </a:lnTo>
                <a:lnTo>
                  <a:pt x="213893" y="602183"/>
                </a:lnTo>
                <a:lnTo>
                  <a:pt x="213893" y="622782"/>
                </a:lnTo>
                <a:lnTo>
                  <a:pt x="223837" y="627926"/>
                </a:lnTo>
                <a:lnTo>
                  <a:pt x="228815" y="627926"/>
                </a:lnTo>
                <a:lnTo>
                  <a:pt x="233781" y="633069"/>
                </a:lnTo>
                <a:lnTo>
                  <a:pt x="243738" y="638213"/>
                </a:lnTo>
                <a:lnTo>
                  <a:pt x="273583" y="658799"/>
                </a:lnTo>
                <a:lnTo>
                  <a:pt x="283527" y="669099"/>
                </a:lnTo>
                <a:lnTo>
                  <a:pt x="288505" y="669099"/>
                </a:lnTo>
                <a:lnTo>
                  <a:pt x="288505" y="674243"/>
                </a:lnTo>
                <a:lnTo>
                  <a:pt x="298449" y="679399"/>
                </a:lnTo>
                <a:lnTo>
                  <a:pt x="303428" y="694829"/>
                </a:lnTo>
                <a:lnTo>
                  <a:pt x="308406" y="699985"/>
                </a:lnTo>
                <a:lnTo>
                  <a:pt x="313372" y="715416"/>
                </a:lnTo>
                <a:lnTo>
                  <a:pt x="333273" y="736015"/>
                </a:lnTo>
                <a:lnTo>
                  <a:pt x="348195" y="746302"/>
                </a:lnTo>
                <a:lnTo>
                  <a:pt x="363118" y="746302"/>
                </a:lnTo>
                <a:lnTo>
                  <a:pt x="373062" y="751446"/>
                </a:lnTo>
                <a:lnTo>
                  <a:pt x="532244" y="751446"/>
                </a:lnTo>
                <a:lnTo>
                  <a:pt x="562089" y="746302"/>
                </a:lnTo>
                <a:lnTo>
                  <a:pt x="567054" y="741159"/>
                </a:lnTo>
                <a:lnTo>
                  <a:pt x="572033" y="730859"/>
                </a:lnTo>
                <a:lnTo>
                  <a:pt x="572033" y="705129"/>
                </a:lnTo>
                <a:lnTo>
                  <a:pt x="567054" y="684542"/>
                </a:lnTo>
                <a:lnTo>
                  <a:pt x="567054" y="669099"/>
                </a:lnTo>
                <a:lnTo>
                  <a:pt x="562089" y="658799"/>
                </a:lnTo>
                <a:lnTo>
                  <a:pt x="562089" y="633069"/>
                </a:lnTo>
                <a:lnTo>
                  <a:pt x="552132" y="627926"/>
                </a:lnTo>
                <a:lnTo>
                  <a:pt x="527265" y="622782"/>
                </a:lnTo>
                <a:lnTo>
                  <a:pt x="527265" y="535279"/>
                </a:lnTo>
                <a:lnTo>
                  <a:pt x="532244" y="535279"/>
                </a:lnTo>
                <a:lnTo>
                  <a:pt x="552132" y="530136"/>
                </a:lnTo>
                <a:lnTo>
                  <a:pt x="562089" y="530136"/>
                </a:lnTo>
                <a:lnTo>
                  <a:pt x="567054" y="519836"/>
                </a:lnTo>
                <a:lnTo>
                  <a:pt x="567054" y="509549"/>
                </a:lnTo>
                <a:lnTo>
                  <a:pt x="562089" y="509549"/>
                </a:lnTo>
                <a:lnTo>
                  <a:pt x="557110" y="504393"/>
                </a:lnTo>
                <a:lnTo>
                  <a:pt x="557110" y="499249"/>
                </a:lnTo>
                <a:lnTo>
                  <a:pt x="547166" y="499249"/>
                </a:lnTo>
                <a:lnTo>
                  <a:pt x="547166" y="494106"/>
                </a:lnTo>
                <a:lnTo>
                  <a:pt x="542188" y="488962"/>
                </a:lnTo>
                <a:lnTo>
                  <a:pt x="542188" y="483806"/>
                </a:lnTo>
                <a:lnTo>
                  <a:pt x="547166" y="483806"/>
                </a:lnTo>
                <a:lnTo>
                  <a:pt x="586955" y="463219"/>
                </a:lnTo>
                <a:lnTo>
                  <a:pt x="626744" y="452932"/>
                </a:lnTo>
                <a:lnTo>
                  <a:pt x="651624" y="442633"/>
                </a:lnTo>
                <a:lnTo>
                  <a:pt x="671512" y="442633"/>
                </a:lnTo>
                <a:lnTo>
                  <a:pt x="691413" y="437489"/>
                </a:lnTo>
                <a:lnTo>
                  <a:pt x="716279" y="427189"/>
                </a:lnTo>
                <a:lnTo>
                  <a:pt x="736180" y="416902"/>
                </a:lnTo>
                <a:lnTo>
                  <a:pt x="741159" y="406603"/>
                </a:lnTo>
                <a:lnTo>
                  <a:pt x="741159" y="380873"/>
                </a:lnTo>
                <a:lnTo>
                  <a:pt x="736180" y="365429"/>
                </a:lnTo>
                <a:lnTo>
                  <a:pt x="716279" y="344843"/>
                </a:lnTo>
                <a:lnTo>
                  <a:pt x="696391" y="339699"/>
                </a:lnTo>
                <a:lnTo>
                  <a:pt x="601878" y="339699"/>
                </a:lnTo>
                <a:lnTo>
                  <a:pt x="572033" y="334543"/>
                </a:lnTo>
                <a:lnTo>
                  <a:pt x="338251" y="334543"/>
                </a:lnTo>
                <a:lnTo>
                  <a:pt x="328294" y="329399"/>
                </a:lnTo>
                <a:lnTo>
                  <a:pt x="328294" y="319112"/>
                </a:lnTo>
                <a:lnTo>
                  <a:pt x="323316" y="319112"/>
                </a:lnTo>
                <a:lnTo>
                  <a:pt x="323316" y="308813"/>
                </a:lnTo>
                <a:lnTo>
                  <a:pt x="184048" y="308813"/>
                </a:lnTo>
                <a:lnTo>
                  <a:pt x="174091" y="298526"/>
                </a:lnTo>
                <a:lnTo>
                  <a:pt x="174091" y="283083"/>
                </a:lnTo>
                <a:lnTo>
                  <a:pt x="184048" y="272783"/>
                </a:lnTo>
                <a:lnTo>
                  <a:pt x="189014" y="272783"/>
                </a:lnTo>
                <a:lnTo>
                  <a:pt x="198970" y="267639"/>
                </a:lnTo>
                <a:lnTo>
                  <a:pt x="203936" y="262496"/>
                </a:lnTo>
                <a:lnTo>
                  <a:pt x="203936" y="241909"/>
                </a:lnTo>
                <a:lnTo>
                  <a:pt x="208914" y="236753"/>
                </a:lnTo>
                <a:lnTo>
                  <a:pt x="208914" y="216166"/>
                </a:lnTo>
                <a:lnTo>
                  <a:pt x="203936" y="216166"/>
                </a:lnTo>
                <a:lnTo>
                  <a:pt x="203936" y="205879"/>
                </a:lnTo>
                <a:lnTo>
                  <a:pt x="198970" y="205879"/>
                </a:lnTo>
                <a:lnTo>
                  <a:pt x="189014" y="195579"/>
                </a:lnTo>
                <a:lnTo>
                  <a:pt x="189014" y="190436"/>
                </a:lnTo>
                <a:lnTo>
                  <a:pt x="184048" y="185292"/>
                </a:lnTo>
                <a:lnTo>
                  <a:pt x="184048" y="180136"/>
                </a:lnTo>
                <a:lnTo>
                  <a:pt x="159169" y="159550"/>
                </a:lnTo>
                <a:lnTo>
                  <a:pt x="159169" y="149263"/>
                </a:lnTo>
                <a:lnTo>
                  <a:pt x="154203" y="138963"/>
                </a:lnTo>
                <a:lnTo>
                  <a:pt x="154203" y="133819"/>
                </a:lnTo>
                <a:lnTo>
                  <a:pt x="164147" y="123520"/>
                </a:lnTo>
                <a:lnTo>
                  <a:pt x="174091" y="102933"/>
                </a:lnTo>
                <a:lnTo>
                  <a:pt x="179069" y="97789"/>
                </a:lnTo>
                <a:lnTo>
                  <a:pt x="179069" y="77203"/>
                </a:lnTo>
                <a:lnTo>
                  <a:pt x="174091" y="66903"/>
                </a:lnTo>
                <a:lnTo>
                  <a:pt x="169125" y="66903"/>
                </a:lnTo>
                <a:lnTo>
                  <a:pt x="154203" y="56616"/>
                </a:lnTo>
                <a:lnTo>
                  <a:pt x="154203" y="51473"/>
                </a:lnTo>
                <a:lnTo>
                  <a:pt x="134302" y="36029"/>
                </a:lnTo>
                <a:lnTo>
                  <a:pt x="134302" y="15443"/>
                </a:lnTo>
                <a:lnTo>
                  <a:pt x="139280" y="15443"/>
                </a:lnTo>
                <a:lnTo>
                  <a:pt x="139280" y="0"/>
                </a:lnTo>
                <a:close/>
              </a:path>
              <a:path w="741679" h="762000">
                <a:moveTo>
                  <a:pt x="656589" y="334543"/>
                </a:moveTo>
                <a:lnTo>
                  <a:pt x="606856" y="334543"/>
                </a:lnTo>
                <a:lnTo>
                  <a:pt x="606856" y="339699"/>
                </a:lnTo>
                <a:lnTo>
                  <a:pt x="676490" y="339699"/>
                </a:lnTo>
                <a:lnTo>
                  <a:pt x="656589" y="334543"/>
                </a:lnTo>
                <a:close/>
              </a:path>
              <a:path w="741679" h="762000">
                <a:moveTo>
                  <a:pt x="472554" y="293370"/>
                </a:moveTo>
                <a:lnTo>
                  <a:pt x="437730" y="293370"/>
                </a:lnTo>
                <a:lnTo>
                  <a:pt x="437730" y="298526"/>
                </a:lnTo>
                <a:lnTo>
                  <a:pt x="432752" y="308813"/>
                </a:lnTo>
                <a:lnTo>
                  <a:pt x="422808" y="324256"/>
                </a:lnTo>
                <a:lnTo>
                  <a:pt x="417829" y="329399"/>
                </a:lnTo>
                <a:lnTo>
                  <a:pt x="407885" y="329399"/>
                </a:lnTo>
                <a:lnTo>
                  <a:pt x="392963" y="334543"/>
                </a:lnTo>
                <a:lnTo>
                  <a:pt x="497420" y="334543"/>
                </a:lnTo>
                <a:lnTo>
                  <a:pt x="487476" y="329399"/>
                </a:lnTo>
                <a:lnTo>
                  <a:pt x="477519" y="319112"/>
                </a:lnTo>
                <a:lnTo>
                  <a:pt x="467575" y="303669"/>
                </a:lnTo>
                <a:lnTo>
                  <a:pt x="472554" y="298526"/>
                </a:lnTo>
                <a:lnTo>
                  <a:pt x="472554" y="293370"/>
                </a:lnTo>
                <a:close/>
              </a:path>
              <a:path w="741679" h="762000">
                <a:moveTo>
                  <a:pt x="218859" y="277926"/>
                </a:moveTo>
                <a:lnTo>
                  <a:pt x="208914" y="283083"/>
                </a:lnTo>
                <a:lnTo>
                  <a:pt x="203936" y="283083"/>
                </a:lnTo>
                <a:lnTo>
                  <a:pt x="198970" y="288226"/>
                </a:lnTo>
                <a:lnTo>
                  <a:pt x="198970" y="293370"/>
                </a:lnTo>
                <a:lnTo>
                  <a:pt x="184048" y="308813"/>
                </a:lnTo>
                <a:lnTo>
                  <a:pt x="323316" y="308813"/>
                </a:lnTo>
                <a:lnTo>
                  <a:pt x="323316" y="303669"/>
                </a:lnTo>
                <a:lnTo>
                  <a:pt x="253682" y="303669"/>
                </a:lnTo>
                <a:lnTo>
                  <a:pt x="248704" y="298526"/>
                </a:lnTo>
                <a:lnTo>
                  <a:pt x="238759" y="293370"/>
                </a:lnTo>
                <a:lnTo>
                  <a:pt x="233781" y="283083"/>
                </a:lnTo>
                <a:lnTo>
                  <a:pt x="218859" y="277926"/>
                </a:lnTo>
                <a:close/>
              </a:path>
              <a:path w="741679" h="762000">
                <a:moveTo>
                  <a:pt x="313372" y="298526"/>
                </a:moveTo>
                <a:lnTo>
                  <a:pt x="293484" y="303669"/>
                </a:lnTo>
                <a:lnTo>
                  <a:pt x="323316" y="303669"/>
                </a:lnTo>
                <a:lnTo>
                  <a:pt x="313372" y="298526"/>
                </a:lnTo>
                <a:close/>
              </a:path>
            </a:pathLst>
          </a:custGeom>
          <a:solidFill>
            <a:srgbClr val="123049"/>
          </a:solidFill>
        </p:spPr>
        <p:txBody>
          <a:bodyPr wrap="square" lIns="0" tIns="0" rIns="0" bIns="0" rtlCol="0"/>
          <a:lstStyle/>
          <a:p>
            <a:endParaRPr/>
          </a:p>
        </p:txBody>
      </p:sp>
      <p:sp>
        <p:nvSpPr>
          <p:cNvPr id="78" name="object 78"/>
          <p:cNvSpPr/>
          <p:nvPr/>
        </p:nvSpPr>
        <p:spPr>
          <a:xfrm>
            <a:off x="6828330" y="2842707"/>
            <a:ext cx="741680" cy="762000"/>
          </a:xfrm>
          <a:custGeom>
            <a:avLst/>
            <a:gdLst/>
            <a:ahLst/>
            <a:cxnLst/>
            <a:rect l="l" t="t" r="r" b="b"/>
            <a:pathLst>
              <a:path w="741679" h="762000">
                <a:moveTo>
                  <a:pt x="557110" y="478663"/>
                </a:moveTo>
                <a:lnTo>
                  <a:pt x="577011" y="468363"/>
                </a:lnTo>
                <a:lnTo>
                  <a:pt x="586955" y="463219"/>
                </a:lnTo>
                <a:lnTo>
                  <a:pt x="626744" y="452932"/>
                </a:lnTo>
                <a:lnTo>
                  <a:pt x="651624" y="442633"/>
                </a:lnTo>
                <a:lnTo>
                  <a:pt x="671512" y="442633"/>
                </a:lnTo>
                <a:lnTo>
                  <a:pt x="691413" y="437489"/>
                </a:lnTo>
                <a:lnTo>
                  <a:pt x="716279" y="427189"/>
                </a:lnTo>
                <a:lnTo>
                  <a:pt x="736180" y="416902"/>
                </a:lnTo>
                <a:lnTo>
                  <a:pt x="741159" y="406603"/>
                </a:lnTo>
                <a:lnTo>
                  <a:pt x="741159" y="386016"/>
                </a:lnTo>
                <a:lnTo>
                  <a:pt x="741159" y="380873"/>
                </a:lnTo>
                <a:lnTo>
                  <a:pt x="736180" y="365429"/>
                </a:lnTo>
                <a:lnTo>
                  <a:pt x="726236" y="355142"/>
                </a:lnTo>
                <a:lnTo>
                  <a:pt x="716279" y="344843"/>
                </a:lnTo>
                <a:lnTo>
                  <a:pt x="696391" y="339699"/>
                </a:lnTo>
                <a:lnTo>
                  <a:pt x="681469" y="339699"/>
                </a:lnTo>
                <a:lnTo>
                  <a:pt x="676490" y="339699"/>
                </a:lnTo>
                <a:lnTo>
                  <a:pt x="656589" y="334543"/>
                </a:lnTo>
                <a:lnTo>
                  <a:pt x="626744" y="334543"/>
                </a:lnTo>
                <a:lnTo>
                  <a:pt x="606856" y="334543"/>
                </a:lnTo>
                <a:lnTo>
                  <a:pt x="606856" y="339699"/>
                </a:lnTo>
                <a:lnTo>
                  <a:pt x="601878" y="339699"/>
                </a:lnTo>
                <a:lnTo>
                  <a:pt x="572033" y="334543"/>
                </a:lnTo>
                <a:lnTo>
                  <a:pt x="557110" y="334543"/>
                </a:lnTo>
                <a:lnTo>
                  <a:pt x="497420" y="334543"/>
                </a:lnTo>
                <a:lnTo>
                  <a:pt x="487476" y="329399"/>
                </a:lnTo>
                <a:lnTo>
                  <a:pt x="477519" y="319112"/>
                </a:lnTo>
                <a:lnTo>
                  <a:pt x="467575" y="303669"/>
                </a:lnTo>
                <a:lnTo>
                  <a:pt x="472554" y="298526"/>
                </a:lnTo>
                <a:lnTo>
                  <a:pt x="472554" y="293370"/>
                </a:lnTo>
                <a:lnTo>
                  <a:pt x="467575" y="293370"/>
                </a:lnTo>
                <a:lnTo>
                  <a:pt x="452653" y="293370"/>
                </a:lnTo>
                <a:lnTo>
                  <a:pt x="437730" y="293370"/>
                </a:lnTo>
                <a:lnTo>
                  <a:pt x="437730" y="298526"/>
                </a:lnTo>
                <a:lnTo>
                  <a:pt x="432752" y="308813"/>
                </a:lnTo>
                <a:lnTo>
                  <a:pt x="422808" y="324256"/>
                </a:lnTo>
                <a:lnTo>
                  <a:pt x="417829" y="329399"/>
                </a:lnTo>
                <a:lnTo>
                  <a:pt x="407885" y="329399"/>
                </a:lnTo>
                <a:lnTo>
                  <a:pt x="392963" y="334543"/>
                </a:lnTo>
                <a:lnTo>
                  <a:pt x="368096" y="334543"/>
                </a:lnTo>
                <a:lnTo>
                  <a:pt x="348195" y="334543"/>
                </a:lnTo>
                <a:lnTo>
                  <a:pt x="338251" y="334543"/>
                </a:lnTo>
                <a:lnTo>
                  <a:pt x="328294" y="329399"/>
                </a:lnTo>
                <a:lnTo>
                  <a:pt x="328294" y="324256"/>
                </a:lnTo>
                <a:lnTo>
                  <a:pt x="328294" y="319112"/>
                </a:lnTo>
                <a:lnTo>
                  <a:pt x="323316" y="319112"/>
                </a:lnTo>
                <a:lnTo>
                  <a:pt x="323316" y="308813"/>
                </a:lnTo>
                <a:lnTo>
                  <a:pt x="323316" y="303669"/>
                </a:lnTo>
                <a:lnTo>
                  <a:pt x="313372" y="298526"/>
                </a:lnTo>
                <a:lnTo>
                  <a:pt x="293484" y="303669"/>
                </a:lnTo>
                <a:lnTo>
                  <a:pt x="283527" y="303669"/>
                </a:lnTo>
                <a:lnTo>
                  <a:pt x="268604" y="303669"/>
                </a:lnTo>
                <a:lnTo>
                  <a:pt x="253682" y="303669"/>
                </a:lnTo>
                <a:lnTo>
                  <a:pt x="248704" y="298526"/>
                </a:lnTo>
                <a:lnTo>
                  <a:pt x="238759" y="293370"/>
                </a:lnTo>
                <a:lnTo>
                  <a:pt x="233781" y="283083"/>
                </a:lnTo>
                <a:lnTo>
                  <a:pt x="218859" y="277926"/>
                </a:lnTo>
                <a:lnTo>
                  <a:pt x="208914" y="283083"/>
                </a:lnTo>
                <a:lnTo>
                  <a:pt x="203936" y="283083"/>
                </a:lnTo>
                <a:lnTo>
                  <a:pt x="198970" y="288226"/>
                </a:lnTo>
                <a:lnTo>
                  <a:pt x="198970" y="293370"/>
                </a:lnTo>
                <a:lnTo>
                  <a:pt x="189014" y="303669"/>
                </a:lnTo>
                <a:lnTo>
                  <a:pt x="184048" y="308813"/>
                </a:lnTo>
                <a:lnTo>
                  <a:pt x="179069" y="303669"/>
                </a:lnTo>
                <a:lnTo>
                  <a:pt x="174091" y="298526"/>
                </a:lnTo>
                <a:lnTo>
                  <a:pt x="174091" y="293370"/>
                </a:lnTo>
                <a:lnTo>
                  <a:pt x="174091" y="283083"/>
                </a:lnTo>
                <a:lnTo>
                  <a:pt x="184048" y="272783"/>
                </a:lnTo>
                <a:lnTo>
                  <a:pt x="189014" y="272783"/>
                </a:lnTo>
                <a:lnTo>
                  <a:pt x="198970" y="267639"/>
                </a:lnTo>
                <a:lnTo>
                  <a:pt x="203936" y="262496"/>
                </a:lnTo>
                <a:lnTo>
                  <a:pt x="203936" y="252196"/>
                </a:lnTo>
                <a:lnTo>
                  <a:pt x="203936" y="247053"/>
                </a:lnTo>
                <a:lnTo>
                  <a:pt x="203936" y="241909"/>
                </a:lnTo>
                <a:lnTo>
                  <a:pt x="208914" y="236753"/>
                </a:lnTo>
                <a:lnTo>
                  <a:pt x="208914" y="231609"/>
                </a:lnTo>
                <a:lnTo>
                  <a:pt x="208914" y="221322"/>
                </a:lnTo>
                <a:lnTo>
                  <a:pt x="208914" y="216166"/>
                </a:lnTo>
                <a:lnTo>
                  <a:pt x="203936" y="216166"/>
                </a:lnTo>
                <a:lnTo>
                  <a:pt x="203936" y="211023"/>
                </a:lnTo>
                <a:lnTo>
                  <a:pt x="203936" y="205879"/>
                </a:lnTo>
                <a:lnTo>
                  <a:pt x="198970" y="205879"/>
                </a:lnTo>
                <a:lnTo>
                  <a:pt x="189014" y="195579"/>
                </a:lnTo>
                <a:lnTo>
                  <a:pt x="189014" y="190436"/>
                </a:lnTo>
                <a:lnTo>
                  <a:pt x="184048" y="185292"/>
                </a:lnTo>
                <a:lnTo>
                  <a:pt x="184048" y="180136"/>
                </a:lnTo>
                <a:lnTo>
                  <a:pt x="159169" y="159550"/>
                </a:lnTo>
                <a:lnTo>
                  <a:pt x="159169" y="149263"/>
                </a:lnTo>
                <a:lnTo>
                  <a:pt x="154203" y="138963"/>
                </a:lnTo>
                <a:lnTo>
                  <a:pt x="154203" y="133819"/>
                </a:lnTo>
                <a:lnTo>
                  <a:pt x="164147" y="123520"/>
                </a:lnTo>
                <a:lnTo>
                  <a:pt x="169125" y="113233"/>
                </a:lnTo>
                <a:lnTo>
                  <a:pt x="174091" y="102933"/>
                </a:lnTo>
                <a:lnTo>
                  <a:pt x="179069" y="97789"/>
                </a:lnTo>
                <a:lnTo>
                  <a:pt x="179069" y="87490"/>
                </a:lnTo>
                <a:lnTo>
                  <a:pt x="179069" y="77203"/>
                </a:lnTo>
                <a:lnTo>
                  <a:pt x="174091" y="66903"/>
                </a:lnTo>
                <a:lnTo>
                  <a:pt x="169125" y="66903"/>
                </a:lnTo>
                <a:lnTo>
                  <a:pt x="154203" y="56616"/>
                </a:lnTo>
                <a:lnTo>
                  <a:pt x="154203" y="51473"/>
                </a:lnTo>
                <a:lnTo>
                  <a:pt x="134302" y="36029"/>
                </a:lnTo>
                <a:lnTo>
                  <a:pt x="134302" y="25730"/>
                </a:lnTo>
                <a:lnTo>
                  <a:pt x="134302" y="15443"/>
                </a:lnTo>
                <a:lnTo>
                  <a:pt x="139280" y="15443"/>
                </a:lnTo>
                <a:lnTo>
                  <a:pt x="139280" y="0"/>
                </a:lnTo>
                <a:lnTo>
                  <a:pt x="119379" y="5143"/>
                </a:lnTo>
                <a:lnTo>
                  <a:pt x="104457" y="20586"/>
                </a:lnTo>
                <a:lnTo>
                  <a:pt x="99479" y="25730"/>
                </a:lnTo>
                <a:lnTo>
                  <a:pt x="84556" y="36029"/>
                </a:lnTo>
                <a:lnTo>
                  <a:pt x="84556" y="46316"/>
                </a:lnTo>
                <a:lnTo>
                  <a:pt x="79590" y="51473"/>
                </a:lnTo>
                <a:lnTo>
                  <a:pt x="69634" y="56616"/>
                </a:lnTo>
                <a:lnTo>
                  <a:pt x="64668" y="56616"/>
                </a:lnTo>
                <a:lnTo>
                  <a:pt x="59689" y="61760"/>
                </a:lnTo>
                <a:lnTo>
                  <a:pt x="54711" y="66903"/>
                </a:lnTo>
                <a:lnTo>
                  <a:pt x="39789" y="72059"/>
                </a:lnTo>
                <a:lnTo>
                  <a:pt x="29844" y="77203"/>
                </a:lnTo>
                <a:lnTo>
                  <a:pt x="29844" y="82346"/>
                </a:lnTo>
                <a:lnTo>
                  <a:pt x="29844" y="87490"/>
                </a:lnTo>
                <a:lnTo>
                  <a:pt x="29844" y="92646"/>
                </a:lnTo>
                <a:lnTo>
                  <a:pt x="39789" y="108089"/>
                </a:lnTo>
                <a:lnTo>
                  <a:pt x="44767" y="118376"/>
                </a:lnTo>
                <a:lnTo>
                  <a:pt x="44767" y="123520"/>
                </a:lnTo>
                <a:lnTo>
                  <a:pt x="49745" y="133819"/>
                </a:lnTo>
                <a:lnTo>
                  <a:pt x="49745" y="154406"/>
                </a:lnTo>
                <a:lnTo>
                  <a:pt x="49745" y="164706"/>
                </a:lnTo>
                <a:lnTo>
                  <a:pt x="49745" y="174993"/>
                </a:lnTo>
                <a:lnTo>
                  <a:pt x="44767" y="174993"/>
                </a:lnTo>
                <a:lnTo>
                  <a:pt x="29844" y="174993"/>
                </a:lnTo>
                <a:lnTo>
                  <a:pt x="24866" y="180136"/>
                </a:lnTo>
                <a:lnTo>
                  <a:pt x="24866" y="190436"/>
                </a:lnTo>
                <a:lnTo>
                  <a:pt x="19900" y="200723"/>
                </a:lnTo>
                <a:lnTo>
                  <a:pt x="14922" y="221322"/>
                </a:lnTo>
                <a:lnTo>
                  <a:pt x="9944" y="231609"/>
                </a:lnTo>
                <a:lnTo>
                  <a:pt x="4978" y="247053"/>
                </a:lnTo>
                <a:lnTo>
                  <a:pt x="0" y="252196"/>
                </a:lnTo>
                <a:lnTo>
                  <a:pt x="4978" y="257340"/>
                </a:lnTo>
                <a:lnTo>
                  <a:pt x="9944" y="262496"/>
                </a:lnTo>
                <a:lnTo>
                  <a:pt x="19900" y="262496"/>
                </a:lnTo>
                <a:lnTo>
                  <a:pt x="29844" y="262496"/>
                </a:lnTo>
                <a:lnTo>
                  <a:pt x="34823" y="262496"/>
                </a:lnTo>
                <a:lnTo>
                  <a:pt x="39789" y="267639"/>
                </a:lnTo>
                <a:lnTo>
                  <a:pt x="39789" y="272783"/>
                </a:lnTo>
                <a:lnTo>
                  <a:pt x="29844" y="303669"/>
                </a:lnTo>
                <a:lnTo>
                  <a:pt x="59689" y="313956"/>
                </a:lnTo>
                <a:lnTo>
                  <a:pt x="64668" y="313956"/>
                </a:lnTo>
                <a:lnTo>
                  <a:pt x="74612" y="319112"/>
                </a:lnTo>
                <a:lnTo>
                  <a:pt x="79590" y="329399"/>
                </a:lnTo>
                <a:lnTo>
                  <a:pt x="79590" y="334543"/>
                </a:lnTo>
                <a:lnTo>
                  <a:pt x="84556" y="344843"/>
                </a:lnTo>
                <a:lnTo>
                  <a:pt x="89534" y="349986"/>
                </a:lnTo>
                <a:lnTo>
                  <a:pt x="94513" y="355142"/>
                </a:lnTo>
                <a:lnTo>
                  <a:pt x="99479" y="355142"/>
                </a:lnTo>
                <a:lnTo>
                  <a:pt x="99479" y="365429"/>
                </a:lnTo>
                <a:lnTo>
                  <a:pt x="99479" y="370573"/>
                </a:lnTo>
                <a:lnTo>
                  <a:pt x="94513" y="375729"/>
                </a:lnTo>
                <a:lnTo>
                  <a:pt x="89534" y="396316"/>
                </a:lnTo>
                <a:lnTo>
                  <a:pt x="84556" y="411746"/>
                </a:lnTo>
                <a:lnTo>
                  <a:pt x="84556" y="416902"/>
                </a:lnTo>
                <a:lnTo>
                  <a:pt x="69634" y="416902"/>
                </a:lnTo>
                <a:lnTo>
                  <a:pt x="64668" y="416902"/>
                </a:lnTo>
                <a:lnTo>
                  <a:pt x="59689" y="422046"/>
                </a:lnTo>
                <a:lnTo>
                  <a:pt x="54711" y="427189"/>
                </a:lnTo>
                <a:lnTo>
                  <a:pt x="59689" y="452932"/>
                </a:lnTo>
                <a:lnTo>
                  <a:pt x="54711" y="458076"/>
                </a:lnTo>
                <a:lnTo>
                  <a:pt x="49745" y="463219"/>
                </a:lnTo>
                <a:lnTo>
                  <a:pt x="54711" y="468363"/>
                </a:lnTo>
                <a:lnTo>
                  <a:pt x="54711" y="473519"/>
                </a:lnTo>
                <a:lnTo>
                  <a:pt x="59689" y="473519"/>
                </a:lnTo>
                <a:lnTo>
                  <a:pt x="59689" y="478663"/>
                </a:lnTo>
                <a:lnTo>
                  <a:pt x="59689" y="483806"/>
                </a:lnTo>
                <a:lnTo>
                  <a:pt x="64668" y="488962"/>
                </a:lnTo>
                <a:lnTo>
                  <a:pt x="64668" y="494106"/>
                </a:lnTo>
                <a:lnTo>
                  <a:pt x="69634" y="499249"/>
                </a:lnTo>
                <a:lnTo>
                  <a:pt x="79590" y="504393"/>
                </a:lnTo>
                <a:lnTo>
                  <a:pt x="84556" y="504393"/>
                </a:lnTo>
                <a:lnTo>
                  <a:pt x="89534" y="504393"/>
                </a:lnTo>
                <a:lnTo>
                  <a:pt x="94513" y="509549"/>
                </a:lnTo>
                <a:lnTo>
                  <a:pt x="109435" y="514692"/>
                </a:lnTo>
                <a:lnTo>
                  <a:pt x="114401" y="514692"/>
                </a:lnTo>
                <a:lnTo>
                  <a:pt x="124358" y="514692"/>
                </a:lnTo>
                <a:lnTo>
                  <a:pt x="129324" y="519836"/>
                </a:lnTo>
                <a:lnTo>
                  <a:pt x="144246" y="519836"/>
                </a:lnTo>
                <a:lnTo>
                  <a:pt x="154203" y="524979"/>
                </a:lnTo>
                <a:lnTo>
                  <a:pt x="159169" y="524979"/>
                </a:lnTo>
                <a:lnTo>
                  <a:pt x="164147" y="530136"/>
                </a:lnTo>
                <a:lnTo>
                  <a:pt x="174091" y="540423"/>
                </a:lnTo>
                <a:lnTo>
                  <a:pt x="174091" y="545579"/>
                </a:lnTo>
                <a:lnTo>
                  <a:pt x="184048" y="555866"/>
                </a:lnTo>
                <a:lnTo>
                  <a:pt x="198970" y="576453"/>
                </a:lnTo>
                <a:lnTo>
                  <a:pt x="203936" y="581596"/>
                </a:lnTo>
                <a:lnTo>
                  <a:pt x="203936" y="586752"/>
                </a:lnTo>
                <a:lnTo>
                  <a:pt x="208914" y="586752"/>
                </a:lnTo>
                <a:lnTo>
                  <a:pt x="208914" y="591896"/>
                </a:lnTo>
                <a:lnTo>
                  <a:pt x="213893" y="602183"/>
                </a:lnTo>
                <a:lnTo>
                  <a:pt x="213893" y="622782"/>
                </a:lnTo>
                <a:lnTo>
                  <a:pt x="223837" y="627926"/>
                </a:lnTo>
                <a:lnTo>
                  <a:pt x="228815" y="627926"/>
                </a:lnTo>
                <a:lnTo>
                  <a:pt x="233781" y="633069"/>
                </a:lnTo>
                <a:lnTo>
                  <a:pt x="243738" y="638213"/>
                </a:lnTo>
                <a:lnTo>
                  <a:pt x="258660" y="648512"/>
                </a:lnTo>
                <a:lnTo>
                  <a:pt x="273583" y="658799"/>
                </a:lnTo>
                <a:lnTo>
                  <a:pt x="283527" y="669099"/>
                </a:lnTo>
                <a:lnTo>
                  <a:pt x="288505" y="669099"/>
                </a:lnTo>
                <a:lnTo>
                  <a:pt x="288505" y="674243"/>
                </a:lnTo>
                <a:lnTo>
                  <a:pt x="298449" y="679399"/>
                </a:lnTo>
                <a:lnTo>
                  <a:pt x="303428" y="694829"/>
                </a:lnTo>
                <a:lnTo>
                  <a:pt x="308406" y="699985"/>
                </a:lnTo>
                <a:lnTo>
                  <a:pt x="313372" y="715416"/>
                </a:lnTo>
                <a:lnTo>
                  <a:pt x="323316" y="725716"/>
                </a:lnTo>
                <a:lnTo>
                  <a:pt x="333273" y="736015"/>
                </a:lnTo>
                <a:lnTo>
                  <a:pt x="348195" y="746302"/>
                </a:lnTo>
                <a:lnTo>
                  <a:pt x="353174" y="746302"/>
                </a:lnTo>
                <a:lnTo>
                  <a:pt x="363118" y="746302"/>
                </a:lnTo>
                <a:lnTo>
                  <a:pt x="373062" y="751446"/>
                </a:lnTo>
                <a:lnTo>
                  <a:pt x="383019" y="751446"/>
                </a:lnTo>
                <a:lnTo>
                  <a:pt x="397941" y="756602"/>
                </a:lnTo>
                <a:lnTo>
                  <a:pt x="432752" y="761746"/>
                </a:lnTo>
                <a:lnTo>
                  <a:pt x="447674" y="761746"/>
                </a:lnTo>
                <a:lnTo>
                  <a:pt x="457631" y="761746"/>
                </a:lnTo>
                <a:lnTo>
                  <a:pt x="467575" y="761746"/>
                </a:lnTo>
                <a:lnTo>
                  <a:pt x="472554" y="761746"/>
                </a:lnTo>
                <a:lnTo>
                  <a:pt x="482498" y="761746"/>
                </a:lnTo>
                <a:lnTo>
                  <a:pt x="492442" y="756602"/>
                </a:lnTo>
                <a:lnTo>
                  <a:pt x="497420" y="756602"/>
                </a:lnTo>
                <a:lnTo>
                  <a:pt x="507364" y="756602"/>
                </a:lnTo>
                <a:lnTo>
                  <a:pt x="517321" y="751446"/>
                </a:lnTo>
                <a:lnTo>
                  <a:pt x="532244" y="751446"/>
                </a:lnTo>
                <a:lnTo>
                  <a:pt x="562089" y="746302"/>
                </a:lnTo>
                <a:lnTo>
                  <a:pt x="567054" y="741159"/>
                </a:lnTo>
                <a:lnTo>
                  <a:pt x="572033" y="730859"/>
                </a:lnTo>
                <a:lnTo>
                  <a:pt x="572033" y="705129"/>
                </a:lnTo>
                <a:lnTo>
                  <a:pt x="567054" y="684542"/>
                </a:lnTo>
                <a:lnTo>
                  <a:pt x="567054" y="669099"/>
                </a:lnTo>
                <a:lnTo>
                  <a:pt x="562089" y="658799"/>
                </a:lnTo>
                <a:lnTo>
                  <a:pt x="562089" y="633069"/>
                </a:lnTo>
                <a:lnTo>
                  <a:pt x="552132" y="627926"/>
                </a:lnTo>
                <a:lnTo>
                  <a:pt x="527265" y="622782"/>
                </a:lnTo>
                <a:lnTo>
                  <a:pt x="527265" y="597039"/>
                </a:lnTo>
                <a:lnTo>
                  <a:pt x="527265" y="581596"/>
                </a:lnTo>
                <a:lnTo>
                  <a:pt x="527265" y="561009"/>
                </a:lnTo>
                <a:lnTo>
                  <a:pt x="527265" y="550722"/>
                </a:lnTo>
                <a:lnTo>
                  <a:pt x="527265" y="535279"/>
                </a:lnTo>
                <a:lnTo>
                  <a:pt x="532244" y="535279"/>
                </a:lnTo>
                <a:lnTo>
                  <a:pt x="552132" y="530136"/>
                </a:lnTo>
                <a:lnTo>
                  <a:pt x="562089" y="530136"/>
                </a:lnTo>
                <a:lnTo>
                  <a:pt x="567054" y="519836"/>
                </a:lnTo>
                <a:lnTo>
                  <a:pt x="567054" y="509549"/>
                </a:lnTo>
                <a:lnTo>
                  <a:pt x="562089" y="509549"/>
                </a:lnTo>
                <a:lnTo>
                  <a:pt x="557110" y="504393"/>
                </a:lnTo>
                <a:lnTo>
                  <a:pt x="557110" y="499249"/>
                </a:lnTo>
                <a:lnTo>
                  <a:pt x="547166" y="499249"/>
                </a:lnTo>
                <a:lnTo>
                  <a:pt x="547166" y="494106"/>
                </a:lnTo>
                <a:lnTo>
                  <a:pt x="542188" y="488962"/>
                </a:lnTo>
                <a:lnTo>
                  <a:pt x="542188" y="483806"/>
                </a:lnTo>
                <a:lnTo>
                  <a:pt x="547166" y="483806"/>
                </a:lnTo>
                <a:lnTo>
                  <a:pt x="557110" y="478663"/>
                </a:lnTo>
                <a:close/>
              </a:path>
            </a:pathLst>
          </a:custGeom>
          <a:ln w="6870">
            <a:solidFill>
              <a:srgbClr val="FFFFFF"/>
            </a:solidFill>
          </a:ln>
        </p:spPr>
        <p:txBody>
          <a:bodyPr wrap="square" lIns="0" tIns="0" rIns="0" bIns="0" rtlCol="0"/>
          <a:lstStyle/>
          <a:p>
            <a:endParaRPr/>
          </a:p>
        </p:txBody>
      </p:sp>
      <p:sp>
        <p:nvSpPr>
          <p:cNvPr id="79" name="object 79"/>
          <p:cNvSpPr/>
          <p:nvPr/>
        </p:nvSpPr>
        <p:spPr>
          <a:xfrm>
            <a:off x="6588137" y="2746629"/>
            <a:ext cx="343128" cy="555866"/>
          </a:xfrm>
          <a:prstGeom prst="rect">
            <a:avLst/>
          </a:prstGeom>
          <a:blipFill>
            <a:blip r:embed="rId14" cstate="print"/>
            <a:stretch>
              <a:fillRect/>
            </a:stretch>
          </a:blipFill>
        </p:spPr>
        <p:txBody>
          <a:bodyPr wrap="square" lIns="0" tIns="0" rIns="0" bIns="0" rtlCol="0"/>
          <a:lstStyle/>
          <a:p>
            <a:endParaRPr/>
          </a:p>
        </p:txBody>
      </p:sp>
      <p:sp>
        <p:nvSpPr>
          <p:cNvPr id="80" name="object 80"/>
          <p:cNvSpPr/>
          <p:nvPr/>
        </p:nvSpPr>
        <p:spPr>
          <a:xfrm>
            <a:off x="6588135" y="2746626"/>
            <a:ext cx="343535" cy="556260"/>
          </a:xfrm>
          <a:custGeom>
            <a:avLst/>
            <a:gdLst/>
            <a:ahLst/>
            <a:cxnLst/>
            <a:rect l="l" t="t" r="r" b="b"/>
            <a:pathLst>
              <a:path w="343534" h="556260">
                <a:moveTo>
                  <a:pt x="10096" y="185292"/>
                </a:moveTo>
                <a:lnTo>
                  <a:pt x="10096" y="190436"/>
                </a:lnTo>
                <a:lnTo>
                  <a:pt x="10096" y="200736"/>
                </a:lnTo>
                <a:lnTo>
                  <a:pt x="15138" y="221322"/>
                </a:lnTo>
                <a:lnTo>
                  <a:pt x="15138" y="226466"/>
                </a:lnTo>
                <a:lnTo>
                  <a:pt x="10096" y="241909"/>
                </a:lnTo>
                <a:lnTo>
                  <a:pt x="0" y="267639"/>
                </a:lnTo>
                <a:lnTo>
                  <a:pt x="0" y="272795"/>
                </a:lnTo>
                <a:lnTo>
                  <a:pt x="0" y="277939"/>
                </a:lnTo>
                <a:lnTo>
                  <a:pt x="5054" y="283082"/>
                </a:lnTo>
                <a:lnTo>
                  <a:pt x="10096" y="288226"/>
                </a:lnTo>
                <a:lnTo>
                  <a:pt x="20192" y="303669"/>
                </a:lnTo>
                <a:lnTo>
                  <a:pt x="30276" y="319112"/>
                </a:lnTo>
                <a:lnTo>
                  <a:pt x="35331" y="329412"/>
                </a:lnTo>
                <a:lnTo>
                  <a:pt x="40373" y="334556"/>
                </a:lnTo>
                <a:lnTo>
                  <a:pt x="50469" y="334556"/>
                </a:lnTo>
                <a:lnTo>
                  <a:pt x="55511" y="334556"/>
                </a:lnTo>
                <a:lnTo>
                  <a:pt x="60553" y="339699"/>
                </a:lnTo>
                <a:lnTo>
                  <a:pt x="70650" y="349999"/>
                </a:lnTo>
                <a:lnTo>
                  <a:pt x="80733" y="349999"/>
                </a:lnTo>
                <a:lnTo>
                  <a:pt x="85788" y="344843"/>
                </a:lnTo>
                <a:lnTo>
                  <a:pt x="100926" y="339699"/>
                </a:lnTo>
                <a:lnTo>
                  <a:pt x="105968" y="339699"/>
                </a:lnTo>
                <a:lnTo>
                  <a:pt x="111010" y="344843"/>
                </a:lnTo>
                <a:lnTo>
                  <a:pt x="111010" y="355142"/>
                </a:lnTo>
                <a:lnTo>
                  <a:pt x="116065" y="355142"/>
                </a:lnTo>
                <a:lnTo>
                  <a:pt x="121107" y="365429"/>
                </a:lnTo>
                <a:lnTo>
                  <a:pt x="126149" y="386029"/>
                </a:lnTo>
                <a:lnTo>
                  <a:pt x="131203" y="391172"/>
                </a:lnTo>
                <a:lnTo>
                  <a:pt x="136245" y="401459"/>
                </a:lnTo>
                <a:lnTo>
                  <a:pt x="141287" y="406615"/>
                </a:lnTo>
                <a:lnTo>
                  <a:pt x="146342" y="416902"/>
                </a:lnTo>
                <a:lnTo>
                  <a:pt x="151383" y="416902"/>
                </a:lnTo>
                <a:lnTo>
                  <a:pt x="156425" y="427202"/>
                </a:lnTo>
                <a:lnTo>
                  <a:pt x="166522" y="437489"/>
                </a:lnTo>
                <a:lnTo>
                  <a:pt x="171564" y="442645"/>
                </a:lnTo>
                <a:lnTo>
                  <a:pt x="176618" y="447789"/>
                </a:lnTo>
                <a:lnTo>
                  <a:pt x="211937" y="483819"/>
                </a:lnTo>
                <a:lnTo>
                  <a:pt x="216979" y="488962"/>
                </a:lnTo>
                <a:lnTo>
                  <a:pt x="227075" y="509549"/>
                </a:lnTo>
                <a:lnTo>
                  <a:pt x="237172" y="514692"/>
                </a:lnTo>
                <a:lnTo>
                  <a:pt x="252310" y="530136"/>
                </a:lnTo>
                <a:lnTo>
                  <a:pt x="257352" y="530136"/>
                </a:lnTo>
                <a:lnTo>
                  <a:pt x="262394" y="530136"/>
                </a:lnTo>
                <a:lnTo>
                  <a:pt x="267436" y="535279"/>
                </a:lnTo>
                <a:lnTo>
                  <a:pt x="277533" y="535279"/>
                </a:lnTo>
                <a:lnTo>
                  <a:pt x="282574" y="540435"/>
                </a:lnTo>
                <a:lnTo>
                  <a:pt x="287629" y="545579"/>
                </a:lnTo>
                <a:lnTo>
                  <a:pt x="292671" y="550722"/>
                </a:lnTo>
                <a:lnTo>
                  <a:pt x="292671" y="555866"/>
                </a:lnTo>
                <a:lnTo>
                  <a:pt x="297713" y="550722"/>
                </a:lnTo>
                <a:lnTo>
                  <a:pt x="302767" y="545579"/>
                </a:lnTo>
                <a:lnTo>
                  <a:pt x="297713" y="519849"/>
                </a:lnTo>
                <a:lnTo>
                  <a:pt x="302767" y="514692"/>
                </a:lnTo>
                <a:lnTo>
                  <a:pt x="307809" y="509549"/>
                </a:lnTo>
                <a:lnTo>
                  <a:pt x="312851" y="509549"/>
                </a:lnTo>
                <a:lnTo>
                  <a:pt x="327990" y="509549"/>
                </a:lnTo>
                <a:lnTo>
                  <a:pt x="327990" y="504405"/>
                </a:lnTo>
                <a:lnTo>
                  <a:pt x="333044" y="488962"/>
                </a:lnTo>
                <a:lnTo>
                  <a:pt x="338086" y="468375"/>
                </a:lnTo>
                <a:lnTo>
                  <a:pt x="343128" y="463232"/>
                </a:lnTo>
                <a:lnTo>
                  <a:pt x="343128" y="458076"/>
                </a:lnTo>
                <a:lnTo>
                  <a:pt x="343128" y="447789"/>
                </a:lnTo>
                <a:lnTo>
                  <a:pt x="338086" y="447789"/>
                </a:lnTo>
                <a:lnTo>
                  <a:pt x="333044" y="442645"/>
                </a:lnTo>
                <a:lnTo>
                  <a:pt x="327990" y="437489"/>
                </a:lnTo>
                <a:lnTo>
                  <a:pt x="322948" y="427202"/>
                </a:lnTo>
                <a:lnTo>
                  <a:pt x="322948" y="422046"/>
                </a:lnTo>
                <a:lnTo>
                  <a:pt x="317906" y="411759"/>
                </a:lnTo>
                <a:lnTo>
                  <a:pt x="307809" y="406615"/>
                </a:lnTo>
                <a:lnTo>
                  <a:pt x="302767" y="406615"/>
                </a:lnTo>
                <a:lnTo>
                  <a:pt x="272491" y="396316"/>
                </a:lnTo>
                <a:lnTo>
                  <a:pt x="282574" y="365429"/>
                </a:lnTo>
                <a:lnTo>
                  <a:pt x="282574" y="360286"/>
                </a:lnTo>
                <a:lnTo>
                  <a:pt x="277533" y="355142"/>
                </a:lnTo>
                <a:lnTo>
                  <a:pt x="272491" y="355142"/>
                </a:lnTo>
                <a:lnTo>
                  <a:pt x="262394" y="355142"/>
                </a:lnTo>
                <a:lnTo>
                  <a:pt x="252310" y="355142"/>
                </a:lnTo>
                <a:lnTo>
                  <a:pt x="247256" y="349999"/>
                </a:lnTo>
                <a:lnTo>
                  <a:pt x="242214" y="344843"/>
                </a:lnTo>
                <a:lnTo>
                  <a:pt x="247256" y="339699"/>
                </a:lnTo>
                <a:lnTo>
                  <a:pt x="252310" y="324256"/>
                </a:lnTo>
                <a:lnTo>
                  <a:pt x="257352" y="313969"/>
                </a:lnTo>
                <a:lnTo>
                  <a:pt x="262394" y="293382"/>
                </a:lnTo>
                <a:lnTo>
                  <a:pt x="267436" y="283082"/>
                </a:lnTo>
                <a:lnTo>
                  <a:pt x="267436" y="272795"/>
                </a:lnTo>
                <a:lnTo>
                  <a:pt x="272491" y="267639"/>
                </a:lnTo>
                <a:lnTo>
                  <a:pt x="287629" y="267639"/>
                </a:lnTo>
                <a:lnTo>
                  <a:pt x="292671" y="267639"/>
                </a:lnTo>
                <a:lnTo>
                  <a:pt x="292671" y="257352"/>
                </a:lnTo>
                <a:lnTo>
                  <a:pt x="292671" y="247053"/>
                </a:lnTo>
                <a:lnTo>
                  <a:pt x="292671" y="226466"/>
                </a:lnTo>
                <a:lnTo>
                  <a:pt x="287629" y="216179"/>
                </a:lnTo>
                <a:lnTo>
                  <a:pt x="287629" y="211023"/>
                </a:lnTo>
                <a:lnTo>
                  <a:pt x="282574" y="200736"/>
                </a:lnTo>
                <a:lnTo>
                  <a:pt x="272491" y="185292"/>
                </a:lnTo>
                <a:lnTo>
                  <a:pt x="272491" y="180149"/>
                </a:lnTo>
                <a:lnTo>
                  <a:pt x="272491" y="174993"/>
                </a:lnTo>
                <a:lnTo>
                  <a:pt x="272491" y="169849"/>
                </a:lnTo>
                <a:lnTo>
                  <a:pt x="282574" y="164706"/>
                </a:lnTo>
                <a:lnTo>
                  <a:pt x="297713" y="159562"/>
                </a:lnTo>
                <a:lnTo>
                  <a:pt x="302767" y="154406"/>
                </a:lnTo>
                <a:lnTo>
                  <a:pt x="302767" y="138976"/>
                </a:lnTo>
                <a:lnTo>
                  <a:pt x="297713" y="133819"/>
                </a:lnTo>
                <a:lnTo>
                  <a:pt x="297713" y="128676"/>
                </a:lnTo>
                <a:lnTo>
                  <a:pt x="292671" y="123532"/>
                </a:lnTo>
                <a:lnTo>
                  <a:pt x="292671" y="118389"/>
                </a:lnTo>
                <a:lnTo>
                  <a:pt x="287629" y="118389"/>
                </a:lnTo>
                <a:lnTo>
                  <a:pt x="282574" y="123532"/>
                </a:lnTo>
                <a:lnTo>
                  <a:pt x="277533" y="123532"/>
                </a:lnTo>
                <a:lnTo>
                  <a:pt x="267436" y="118389"/>
                </a:lnTo>
                <a:lnTo>
                  <a:pt x="252310" y="108089"/>
                </a:lnTo>
                <a:lnTo>
                  <a:pt x="252310" y="97789"/>
                </a:lnTo>
                <a:lnTo>
                  <a:pt x="252310" y="87502"/>
                </a:lnTo>
                <a:lnTo>
                  <a:pt x="252310" y="77203"/>
                </a:lnTo>
                <a:lnTo>
                  <a:pt x="242214" y="66916"/>
                </a:lnTo>
                <a:lnTo>
                  <a:pt x="242214" y="61772"/>
                </a:lnTo>
                <a:lnTo>
                  <a:pt x="237172" y="56616"/>
                </a:lnTo>
                <a:lnTo>
                  <a:pt x="232117" y="56616"/>
                </a:lnTo>
                <a:lnTo>
                  <a:pt x="232117" y="51473"/>
                </a:lnTo>
                <a:lnTo>
                  <a:pt x="232117" y="46329"/>
                </a:lnTo>
                <a:lnTo>
                  <a:pt x="232117" y="41173"/>
                </a:lnTo>
                <a:lnTo>
                  <a:pt x="227075" y="36029"/>
                </a:lnTo>
                <a:lnTo>
                  <a:pt x="227075" y="30886"/>
                </a:lnTo>
                <a:lnTo>
                  <a:pt x="222034" y="25742"/>
                </a:lnTo>
                <a:lnTo>
                  <a:pt x="206895" y="10299"/>
                </a:lnTo>
                <a:lnTo>
                  <a:pt x="201841" y="5156"/>
                </a:lnTo>
                <a:lnTo>
                  <a:pt x="196799" y="0"/>
                </a:lnTo>
                <a:lnTo>
                  <a:pt x="196799" y="15443"/>
                </a:lnTo>
                <a:lnTo>
                  <a:pt x="191757" y="20586"/>
                </a:lnTo>
                <a:lnTo>
                  <a:pt x="186702" y="20586"/>
                </a:lnTo>
                <a:lnTo>
                  <a:pt x="176618" y="20586"/>
                </a:lnTo>
                <a:lnTo>
                  <a:pt x="176618" y="30886"/>
                </a:lnTo>
                <a:lnTo>
                  <a:pt x="176618" y="36029"/>
                </a:lnTo>
                <a:lnTo>
                  <a:pt x="176618" y="41173"/>
                </a:lnTo>
                <a:lnTo>
                  <a:pt x="171564" y="46329"/>
                </a:lnTo>
                <a:lnTo>
                  <a:pt x="166522" y="51473"/>
                </a:lnTo>
                <a:lnTo>
                  <a:pt x="161480" y="56616"/>
                </a:lnTo>
                <a:lnTo>
                  <a:pt x="161480" y="61772"/>
                </a:lnTo>
                <a:lnTo>
                  <a:pt x="151383" y="61772"/>
                </a:lnTo>
                <a:lnTo>
                  <a:pt x="146342" y="61772"/>
                </a:lnTo>
                <a:lnTo>
                  <a:pt x="141287" y="66916"/>
                </a:lnTo>
                <a:lnTo>
                  <a:pt x="136245" y="77203"/>
                </a:lnTo>
                <a:lnTo>
                  <a:pt x="126149" y="87502"/>
                </a:lnTo>
                <a:lnTo>
                  <a:pt x="105968" y="108089"/>
                </a:lnTo>
                <a:lnTo>
                  <a:pt x="100926" y="108089"/>
                </a:lnTo>
                <a:lnTo>
                  <a:pt x="95884" y="113233"/>
                </a:lnTo>
                <a:lnTo>
                  <a:pt x="90830" y="113233"/>
                </a:lnTo>
                <a:lnTo>
                  <a:pt x="90830" y="118389"/>
                </a:lnTo>
                <a:lnTo>
                  <a:pt x="85788" y="118389"/>
                </a:lnTo>
                <a:lnTo>
                  <a:pt x="75691" y="123532"/>
                </a:lnTo>
                <a:lnTo>
                  <a:pt x="70650" y="128676"/>
                </a:lnTo>
                <a:lnTo>
                  <a:pt x="60553" y="128676"/>
                </a:lnTo>
                <a:lnTo>
                  <a:pt x="55511" y="133819"/>
                </a:lnTo>
                <a:lnTo>
                  <a:pt x="50469" y="138976"/>
                </a:lnTo>
                <a:lnTo>
                  <a:pt x="45415" y="138976"/>
                </a:lnTo>
                <a:lnTo>
                  <a:pt x="45415" y="144119"/>
                </a:lnTo>
                <a:lnTo>
                  <a:pt x="40373" y="144119"/>
                </a:lnTo>
                <a:lnTo>
                  <a:pt x="40373" y="154406"/>
                </a:lnTo>
                <a:lnTo>
                  <a:pt x="40373" y="159562"/>
                </a:lnTo>
                <a:lnTo>
                  <a:pt x="40373" y="164706"/>
                </a:lnTo>
                <a:lnTo>
                  <a:pt x="35331" y="164706"/>
                </a:lnTo>
                <a:lnTo>
                  <a:pt x="25234" y="164706"/>
                </a:lnTo>
                <a:lnTo>
                  <a:pt x="25234" y="169849"/>
                </a:lnTo>
                <a:lnTo>
                  <a:pt x="15138" y="180149"/>
                </a:lnTo>
                <a:lnTo>
                  <a:pt x="10096" y="185292"/>
                </a:lnTo>
                <a:close/>
              </a:path>
            </a:pathLst>
          </a:custGeom>
          <a:ln w="6870">
            <a:solidFill>
              <a:srgbClr val="FFFFFF"/>
            </a:solidFill>
          </a:ln>
        </p:spPr>
        <p:txBody>
          <a:bodyPr wrap="square" lIns="0" tIns="0" rIns="0" bIns="0" rtlCol="0"/>
          <a:lstStyle/>
          <a:p>
            <a:endParaRPr/>
          </a:p>
        </p:txBody>
      </p:sp>
      <p:sp>
        <p:nvSpPr>
          <p:cNvPr id="81" name="object 81"/>
          <p:cNvSpPr/>
          <p:nvPr/>
        </p:nvSpPr>
        <p:spPr>
          <a:xfrm>
            <a:off x="6485204" y="3082899"/>
            <a:ext cx="370573" cy="281355"/>
          </a:xfrm>
          <a:prstGeom prst="rect">
            <a:avLst/>
          </a:prstGeom>
          <a:blipFill>
            <a:blip r:embed="rId15" cstate="print"/>
            <a:stretch>
              <a:fillRect/>
            </a:stretch>
          </a:blipFill>
        </p:spPr>
        <p:txBody>
          <a:bodyPr wrap="square" lIns="0" tIns="0" rIns="0" bIns="0" rtlCol="0"/>
          <a:lstStyle/>
          <a:p>
            <a:endParaRPr/>
          </a:p>
        </p:txBody>
      </p:sp>
      <p:sp>
        <p:nvSpPr>
          <p:cNvPr id="82" name="object 82"/>
          <p:cNvSpPr/>
          <p:nvPr/>
        </p:nvSpPr>
        <p:spPr>
          <a:xfrm>
            <a:off x="6485201" y="3082895"/>
            <a:ext cx="370840" cy="281940"/>
          </a:xfrm>
          <a:custGeom>
            <a:avLst/>
            <a:gdLst/>
            <a:ahLst/>
            <a:cxnLst/>
            <a:rect l="l" t="t" r="r" b="b"/>
            <a:pathLst>
              <a:path w="370840" h="281939">
                <a:moveTo>
                  <a:pt x="0" y="93789"/>
                </a:moveTo>
                <a:lnTo>
                  <a:pt x="0" y="98996"/>
                </a:lnTo>
                <a:lnTo>
                  <a:pt x="5003" y="104216"/>
                </a:lnTo>
                <a:lnTo>
                  <a:pt x="10020" y="109423"/>
                </a:lnTo>
                <a:lnTo>
                  <a:pt x="15024" y="114630"/>
                </a:lnTo>
                <a:lnTo>
                  <a:pt x="15024" y="125056"/>
                </a:lnTo>
                <a:lnTo>
                  <a:pt x="5003" y="140677"/>
                </a:lnTo>
                <a:lnTo>
                  <a:pt x="0" y="151104"/>
                </a:lnTo>
                <a:lnTo>
                  <a:pt x="0" y="161531"/>
                </a:lnTo>
                <a:lnTo>
                  <a:pt x="0" y="166738"/>
                </a:lnTo>
                <a:lnTo>
                  <a:pt x="10020" y="171945"/>
                </a:lnTo>
                <a:lnTo>
                  <a:pt x="10020" y="177152"/>
                </a:lnTo>
                <a:lnTo>
                  <a:pt x="15024" y="177152"/>
                </a:lnTo>
                <a:lnTo>
                  <a:pt x="25044" y="182371"/>
                </a:lnTo>
                <a:lnTo>
                  <a:pt x="50076" y="182371"/>
                </a:lnTo>
                <a:lnTo>
                  <a:pt x="55079" y="187578"/>
                </a:lnTo>
                <a:lnTo>
                  <a:pt x="55079" y="197992"/>
                </a:lnTo>
                <a:lnTo>
                  <a:pt x="55079" y="203212"/>
                </a:lnTo>
                <a:lnTo>
                  <a:pt x="50076" y="213626"/>
                </a:lnTo>
                <a:lnTo>
                  <a:pt x="45072" y="234467"/>
                </a:lnTo>
                <a:lnTo>
                  <a:pt x="50076" y="239687"/>
                </a:lnTo>
                <a:lnTo>
                  <a:pt x="55079" y="239687"/>
                </a:lnTo>
                <a:lnTo>
                  <a:pt x="75120" y="239687"/>
                </a:lnTo>
                <a:lnTo>
                  <a:pt x="100152" y="239687"/>
                </a:lnTo>
                <a:lnTo>
                  <a:pt x="120192" y="244894"/>
                </a:lnTo>
                <a:lnTo>
                  <a:pt x="130200" y="244894"/>
                </a:lnTo>
                <a:lnTo>
                  <a:pt x="135216" y="250101"/>
                </a:lnTo>
                <a:lnTo>
                  <a:pt x="140220" y="250101"/>
                </a:lnTo>
                <a:lnTo>
                  <a:pt x="150228" y="255308"/>
                </a:lnTo>
                <a:lnTo>
                  <a:pt x="155244" y="265734"/>
                </a:lnTo>
                <a:lnTo>
                  <a:pt x="160248" y="270941"/>
                </a:lnTo>
                <a:lnTo>
                  <a:pt x="165252" y="265734"/>
                </a:lnTo>
                <a:lnTo>
                  <a:pt x="180276" y="255308"/>
                </a:lnTo>
                <a:lnTo>
                  <a:pt x="195300" y="255308"/>
                </a:lnTo>
                <a:lnTo>
                  <a:pt x="225348" y="255308"/>
                </a:lnTo>
                <a:lnTo>
                  <a:pt x="230365" y="255308"/>
                </a:lnTo>
                <a:lnTo>
                  <a:pt x="235369" y="260527"/>
                </a:lnTo>
                <a:lnTo>
                  <a:pt x="240372" y="265734"/>
                </a:lnTo>
                <a:lnTo>
                  <a:pt x="245389" y="276161"/>
                </a:lnTo>
                <a:lnTo>
                  <a:pt x="305473" y="281368"/>
                </a:lnTo>
                <a:lnTo>
                  <a:pt x="335521" y="281368"/>
                </a:lnTo>
                <a:lnTo>
                  <a:pt x="330517" y="265734"/>
                </a:lnTo>
                <a:lnTo>
                  <a:pt x="325513" y="255308"/>
                </a:lnTo>
                <a:lnTo>
                  <a:pt x="325513" y="234467"/>
                </a:lnTo>
                <a:lnTo>
                  <a:pt x="330517" y="229260"/>
                </a:lnTo>
                <a:lnTo>
                  <a:pt x="335521" y="224053"/>
                </a:lnTo>
                <a:lnTo>
                  <a:pt x="340537" y="218846"/>
                </a:lnTo>
                <a:lnTo>
                  <a:pt x="350545" y="213626"/>
                </a:lnTo>
                <a:lnTo>
                  <a:pt x="355549" y="208419"/>
                </a:lnTo>
                <a:lnTo>
                  <a:pt x="360565" y="208419"/>
                </a:lnTo>
                <a:lnTo>
                  <a:pt x="360565" y="203212"/>
                </a:lnTo>
                <a:lnTo>
                  <a:pt x="370573" y="203212"/>
                </a:lnTo>
                <a:lnTo>
                  <a:pt x="365569" y="197992"/>
                </a:lnTo>
                <a:lnTo>
                  <a:pt x="360565" y="197992"/>
                </a:lnTo>
                <a:lnTo>
                  <a:pt x="355549" y="197992"/>
                </a:lnTo>
                <a:lnTo>
                  <a:pt x="340537" y="182371"/>
                </a:lnTo>
                <a:lnTo>
                  <a:pt x="330517" y="177152"/>
                </a:lnTo>
                <a:lnTo>
                  <a:pt x="320497" y="156311"/>
                </a:lnTo>
                <a:lnTo>
                  <a:pt x="315493" y="151104"/>
                </a:lnTo>
                <a:lnTo>
                  <a:pt x="280441" y="114630"/>
                </a:lnTo>
                <a:lnTo>
                  <a:pt x="275424" y="109423"/>
                </a:lnTo>
                <a:lnTo>
                  <a:pt x="270421" y="104216"/>
                </a:lnTo>
                <a:lnTo>
                  <a:pt x="260400" y="93789"/>
                </a:lnTo>
                <a:lnTo>
                  <a:pt x="255397" y="83362"/>
                </a:lnTo>
                <a:lnTo>
                  <a:pt x="250393" y="83362"/>
                </a:lnTo>
                <a:lnTo>
                  <a:pt x="245389" y="72948"/>
                </a:lnTo>
                <a:lnTo>
                  <a:pt x="240372" y="67741"/>
                </a:lnTo>
                <a:lnTo>
                  <a:pt x="235369" y="57315"/>
                </a:lnTo>
                <a:lnTo>
                  <a:pt x="230365" y="52108"/>
                </a:lnTo>
                <a:lnTo>
                  <a:pt x="225348" y="31267"/>
                </a:lnTo>
                <a:lnTo>
                  <a:pt x="220345" y="20840"/>
                </a:lnTo>
                <a:lnTo>
                  <a:pt x="215341" y="20840"/>
                </a:lnTo>
                <a:lnTo>
                  <a:pt x="215341" y="10426"/>
                </a:lnTo>
                <a:lnTo>
                  <a:pt x="210324" y="5206"/>
                </a:lnTo>
                <a:lnTo>
                  <a:pt x="205320" y="5206"/>
                </a:lnTo>
                <a:lnTo>
                  <a:pt x="190296" y="10426"/>
                </a:lnTo>
                <a:lnTo>
                  <a:pt x="185293" y="15633"/>
                </a:lnTo>
                <a:lnTo>
                  <a:pt x="175272" y="15633"/>
                </a:lnTo>
                <a:lnTo>
                  <a:pt x="165252" y="5206"/>
                </a:lnTo>
                <a:lnTo>
                  <a:pt x="160248" y="0"/>
                </a:lnTo>
                <a:lnTo>
                  <a:pt x="155244" y="0"/>
                </a:lnTo>
                <a:lnTo>
                  <a:pt x="145224" y="0"/>
                </a:lnTo>
                <a:lnTo>
                  <a:pt x="140220" y="0"/>
                </a:lnTo>
                <a:lnTo>
                  <a:pt x="115176" y="0"/>
                </a:lnTo>
                <a:lnTo>
                  <a:pt x="115176" y="5206"/>
                </a:lnTo>
                <a:lnTo>
                  <a:pt x="110172" y="5206"/>
                </a:lnTo>
                <a:lnTo>
                  <a:pt x="110172" y="10426"/>
                </a:lnTo>
                <a:lnTo>
                  <a:pt x="110172" y="20840"/>
                </a:lnTo>
                <a:lnTo>
                  <a:pt x="105168" y="36474"/>
                </a:lnTo>
                <a:lnTo>
                  <a:pt x="100152" y="57315"/>
                </a:lnTo>
                <a:lnTo>
                  <a:pt x="95148" y="62522"/>
                </a:lnTo>
                <a:lnTo>
                  <a:pt x="75120" y="72948"/>
                </a:lnTo>
                <a:lnTo>
                  <a:pt x="70104" y="78155"/>
                </a:lnTo>
                <a:lnTo>
                  <a:pt x="60096" y="83362"/>
                </a:lnTo>
                <a:lnTo>
                  <a:pt x="45072" y="88582"/>
                </a:lnTo>
                <a:lnTo>
                  <a:pt x="25044" y="93789"/>
                </a:lnTo>
                <a:lnTo>
                  <a:pt x="0" y="93789"/>
                </a:lnTo>
                <a:close/>
              </a:path>
            </a:pathLst>
          </a:custGeom>
          <a:ln w="6870">
            <a:solidFill>
              <a:srgbClr val="FFFFFF"/>
            </a:solidFill>
          </a:ln>
        </p:spPr>
        <p:txBody>
          <a:bodyPr wrap="square" lIns="0" tIns="0" rIns="0" bIns="0" rtlCol="0"/>
          <a:lstStyle/>
          <a:p>
            <a:endParaRPr/>
          </a:p>
        </p:txBody>
      </p:sp>
      <p:sp>
        <p:nvSpPr>
          <p:cNvPr id="83" name="object 83"/>
          <p:cNvSpPr/>
          <p:nvPr/>
        </p:nvSpPr>
        <p:spPr>
          <a:xfrm>
            <a:off x="6533235" y="2225078"/>
            <a:ext cx="370585" cy="706843"/>
          </a:xfrm>
          <a:prstGeom prst="rect">
            <a:avLst/>
          </a:prstGeom>
          <a:blipFill>
            <a:blip r:embed="rId16" cstate="print"/>
            <a:stretch>
              <a:fillRect/>
            </a:stretch>
          </a:blipFill>
        </p:spPr>
        <p:txBody>
          <a:bodyPr wrap="square" lIns="0" tIns="0" rIns="0" bIns="0" rtlCol="0"/>
          <a:lstStyle/>
          <a:p>
            <a:endParaRPr/>
          </a:p>
        </p:txBody>
      </p:sp>
      <p:sp>
        <p:nvSpPr>
          <p:cNvPr id="84" name="object 84"/>
          <p:cNvSpPr/>
          <p:nvPr/>
        </p:nvSpPr>
        <p:spPr>
          <a:xfrm>
            <a:off x="6533235" y="2225071"/>
            <a:ext cx="370840" cy="707390"/>
          </a:xfrm>
          <a:custGeom>
            <a:avLst/>
            <a:gdLst/>
            <a:ahLst/>
            <a:cxnLst/>
            <a:rect l="l" t="t" r="r" b="b"/>
            <a:pathLst>
              <a:path w="370840" h="707389">
                <a:moveTo>
                  <a:pt x="59296" y="660412"/>
                </a:moveTo>
                <a:lnTo>
                  <a:pt x="59296" y="670725"/>
                </a:lnTo>
                <a:lnTo>
                  <a:pt x="64236" y="686206"/>
                </a:lnTo>
                <a:lnTo>
                  <a:pt x="64236" y="691375"/>
                </a:lnTo>
                <a:lnTo>
                  <a:pt x="64236" y="696531"/>
                </a:lnTo>
                <a:lnTo>
                  <a:pt x="64236" y="701687"/>
                </a:lnTo>
                <a:lnTo>
                  <a:pt x="69176" y="706843"/>
                </a:lnTo>
                <a:lnTo>
                  <a:pt x="74117" y="701687"/>
                </a:lnTo>
                <a:lnTo>
                  <a:pt x="83997" y="691375"/>
                </a:lnTo>
                <a:lnTo>
                  <a:pt x="83997" y="686206"/>
                </a:lnTo>
                <a:lnTo>
                  <a:pt x="93878" y="686206"/>
                </a:lnTo>
                <a:lnTo>
                  <a:pt x="98818" y="686206"/>
                </a:lnTo>
                <a:lnTo>
                  <a:pt x="98818" y="681050"/>
                </a:lnTo>
                <a:lnTo>
                  <a:pt x="98818" y="675893"/>
                </a:lnTo>
                <a:lnTo>
                  <a:pt x="98818" y="665568"/>
                </a:lnTo>
                <a:lnTo>
                  <a:pt x="103758" y="665568"/>
                </a:lnTo>
                <a:lnTo>
                  <a:pt x="103758" y="660412"/>
                </a:lnTo>
                <a:lnTo>
                  <a:pt x="108711" y="660412"/>
                </a:lnTo>
                <a:lnTo>
                  <a:pt x="113652" y="655256"/>
                </a:lnTo>
                <a:lnTo>
                  <a:pt x="118592" y="650087"/>
                </a:lnTo>
                <a:lnTo>
                  <a:pt x="128473" y="650087"/>
                </a:lnTo>
                <a:lnTo>
                  <a:pt x="133413" y="644931"/>
                </a:lnTo>
                <a:lnTo>
                  <a:pt x="143294" y="639775"/>
                </a:lnTo>
                <a:lnTo>
                  <a:pt x="148234" y="639775"/>
                </a:lnTo>
                <a:lnTo>
                  <a:pt x="148234" y="634618"/>
                </a:lnTo>
                <a:lnTo>
                  <a:pt x="153174" y="634618"/>
                </a:lnTo>
                <a:lnTo>
                  <a:pt x="158114" y="629450"/>
                </a:lnTo>
                <a:lnTo>
                  <a:pt x="163055" y="629450"/>
                </a:lnTo>
                <a:lnTo>
                  <a:pt x="182816" y="608812"/>
                </a:lnTo>
                <a:lnTo>
                  <a:pt x="192709" y="598500"/>
                </a:lnTo>
                <a:lnTo>
                  <a:pt x="197650" y="588175"/>
                </a:lnTo>
                <a:lnTo>
                  <a:pt x="202590" y="583018"/>
                </a:lnTo>
                <a:lnTo>
                  <a:pt x="207530" y="583018"/>
                </a:lnTo>
                <a:lnTo>
                  <a:pt x="217411" y="583018"/>
                </a:lnTo>
                <a:lnTo>
                  <a:pt x="217411" y="577862"/>
                </a:lnTo>
                <a:lnTo>
                  <a:pt x="222351" y="572706"/>
                </a:lnTo>
                <a:lnTo>
                  <a:pt x="227291" y="567537"/>
                </a:lnTo>
                <a:lnTo>
                  <a:pt x="232232" y="562381"/>
                </a:lnTo>
                <a:lnTo>
                  <a:pt x="232232" y="557225"/>
                </a:lnTo>
                <a:lnTo>
                  <a:pt x="232232" y="552068"/>
                </a:lnTo>
                <a:lnTo>
                  <a:pt x="232232" y="541743"/>
                </a:lnTo>
                <a:lnTo>
                  <a:pt x="242112" y="541743"/>
                </a:lnTo>
                <a:lnTo>
                  <a:pt x="247053" y="541743"/>
                </a:lnTo>
                <a:lnTo>
                  <a:pt x="251993" y="536587"/>
                </a:lnTo>
                <a:lnTo>
                  <a:pt x="251993" y="521106"/>
                </a:lnTo>
                <a:lnTo>
                  <a:pt x="261873" y="515950"/>
                </a:lnTo>
                <a:lnTo>
                  <a:pt x="261873" y="505625"/>
                </a:lnTo>
                <a:lnTo>
                  <a:pt x="271754" y="500468"/>
                </a:lnTo>
                <a:lnTo>
                  <a:pt x="276707" y="490156"/>
                </a:lnTo>
                <a:lnTo>
                  <a:pt x="281647" y="484987"/>
                </a:lnTo>
                <a:lnTo>
                  <a:pt x="281647" y="474675"/>
                </a:lnTo>
                <a:lnTo>
                  <a:pt x="281647" y="464350"/>
                </a:lnTo>
                <a:lnTo>
                  <a:pt x="276707" y="464350"/>
                </a:lnTo>
                <a:lnTo>
                  <a:pt x="266814" y="464350"/>
                </a:lnTo>
                <a:lnTo>
                  <a:pt x="261873" y="464350"/>
                </a:lnTo>
                <a:lnTo>
                  <a:pt x="247053" y="459193"/>
                </a:lnTo>
                <a:lnTo>
                  <a:pt x="247053" y="454037"/>
                </a:lnTo>
                <a:lnTo>
                  <a:pt x="251993" y="448881"/>
                </a:lnTo>
                <a:lnTo>
                  <a:pt x="251993" y="438556"/>
                </a:lnTo>
                <a:lnTo>
                  <a:pt x="251993" y="433400"/>
                </a:lnTo>
                <a:lnTo>
                  <a:pt x="247053" y="438556"/>
                </a:lnTo>
                <a:lnTo>
                  <a:pt x="242112" y="438556"/>
                </a:lnTo>
                <a:lnTo>
                  <a:pt x="237172" y="438556"/>
                </a:lnTo>
                <a:lnTo>
                  <a:pt x="232232" y="443712"/>
                </a:lnTo>
                <a:lnTo>
                  <a:pt x="227291" y="438556"/>
                </a:lnTo>
                <a:lnTo>
                  <a:pt x="222351" y="433400"/>
                </a:lnTo>
                <a:lnTo>
                  <a:pt x="217411" y="433400"/>
                </a:lnTo>
                <a:lnTo>
                  <a:pt x="217411" y="428231"/>
                </a:lnTo>
                <a:lnTo>
                  <a:pt x="217411" y="423075"/>
                </a:lnTo>
                <a:lnTo>
                  <a:pt x="212470" y="423075"/>
                </a:lnTo>
                <a:lnTo>
                  <a:pt x="207530" y="423075"/>
                </a:lnTo>
                <a:lnTo>
                  <a:pt x="192709" y="428231"/>
                </a:lnTo>
                <a:lnTo>
                  <a:pt x="187756" y="428231"/>
                </a:lnTo>
                <a:lnTo>
                  <a:pt x="187756" y="423075"/>
                </a:lnTo>
                <a:lnTo>
                  <a:pt x="187756" y="417918"/>
                </a:lnTo>
                <a:lnTo>
                  <a:pt x="192709" y="417918"/>
                </a:lnTo>
                <a:lnTo>
                  <a:pt x="192709" y="412762"/>
                </a:lnTo>
                <a:lnTo>
                  <a:pt x="192709" y="402437"/>
                </a:lnTo>
                <a:lnTo>
                  <a:pt x="202590" y="392125"/>
                </a:lnTo>
                <a:lnTo>
                  <a:pt x="202590" y="386956"/>
                </a:lnTo>
                <a:lnTo>
                  <a:pt x="202590" y="381800"/>
                </a:lnTo>
                <a:lnTo>
                  <a:pt x="192709" y="381800"/>
                </a:lnTo>
                <a:lnTo>
                  <a:pt x="187756" y="381800"/>
                </a:lnTo>
                <a:lnTo>
                  <a:pt x="182816" y="376643"/>
                </a:lnTo>
                <a:lnTo>
                  <a:pt x="182816" y="371487"/>
                </a:lnTo>
                <a:lnTo>
                  <a:pt x="182816" y="366318"/>
                </a:lnTo>
                <a:lnTo>
                  <a:pt x="192709" y="366318"/>
                </a:lnTo>
                <a:lnTo>
                  <a:pt x="192709" y="361162"/>
                </a:lnTo>
                <a:lnTo>
                  <a:pt x="197650" y="361162"/>
                </a:lnTo>
                <a:lnTo>
                  <a:pt x="197650" y="350850"/>
                </a:lnTo>
                <a:lnTo>
                  <a:pt x="202590" y="345681"/>
                </a:lnTo>
                <a:lnTo>
                  <a:pt x="207530" y="340525"/>
                </a:lnTo>
                <a:lnTo>
                  <a:pt x="217411" y="330212"/>
                </a:lnTo>
                <a:lnTo>
                  <a:pt x="217411" y="294093"/>
                </a:lnTo>
                <a:lnTo>
                  <a:pt x="222351" y="288937"/>
                </a:lnTo>
                <a:lnTo>
                  <a:pt x="232232" y="288937"/>
                </a:lnTo>
                <a:lnTo>
                  <a:pt x="237172" y="288937"/>
                </a:lnTo>
                <a:lnTo>
                  <a:pt x="237172" y="294093"/>
                </a:lnTo>
                <a:lnTo>
                  <a:pt x="242112" y="299250"/>
                </a:lnTo>
                <a:lnTo>
                  <a:pt x="251993" y="299250"/>
                </a:lnTo>
                <a:lnTo>
                  <a:pt x="256933" y="294093"/>
                </a:lnTo>
                <a:lnTo>
                  <a:pt x="261873" y="294093"/>
                </a:lnTo>
                <a:lnTo>
                  <a:pt x="266814" y="299250"/>
                </a:lnTo>
                <a:lnTo>
                  <a:pt x="271754" y="294093"/>
                </a:lnTo>
                <a:lnTo>
                  <a:pt x="276707" y="294093"/>
                </a:lnTo>
                <a:lnTo>
                  <a:pt x="276707" y="283768"/>
                </a:lnTo>
                <a:lnTo>
                  <a:pt x="276707" y="257975"/>
                </a:lnTo>
                <a:lnTo>
                  <a:pt x="276707" y="242493"/>
                </a:lnTo>
                <a:lnTo>
                  <a:pt x="281647" y="237337"/>
                </a:lnTo>
                <a:lnTo>
                  <a:pt x="291528" y="232181"/>
                </a:lnTo>
                <a:lnTo>
                  <a:pt x="296468" y="227012"/>
                </a:lnTo>
                <a:lnTo>
                  <a:pt x="301409" y="232181"/>
                </a:lnTo>
                <a:lnTo>
                  <a:pt x="306349" y="237337"/>
                </a:lnTo>
                <a:lnTo>
                  <a:pt x="306349" y="242493"/>
                </a:lnTo>
                <a:lnTo>
                  <a:pt x="316229" y="242493"/>
                </a:lnTo>
                <a:lnTo>
                  <a:pt x="321170" y="247662"/>
                </a:lnTo>
                <a:lnTo>
                  <a:pt x="326110" y="252818"/>
                </a:lnTo>
                <a:lnTo>
                  <a:pt x="335991" y="242493"/>
                </a:lnTo>
                <a:lnTo>
                  <a:pt x="335991" y="237337"/>
                </a:lnTo>
                <a:lnTo>
                  <a:pt x="331050" y="232181"/>
                </a:lnTo>
                <a:lnTo>
                  <a:pt x="326110" y="227012"/>
                </a:lnTo>
                <a:lnTo>
                  <a:pt x="326110" y="221856"/>
                </a:lnTo>
                <a:lnTo>
                  <a:pt x="326110" y="216700"/>
                </a:lnTo>
                <a:lnTo>
                  <a:pt x="335991" y="211543"/>
                </a:lnTo>
                <a:lnTo>
                  <a:pt x="340931" y="201218"/>
                </a:lnTo>
                <a:lnTo>
                  <a:pt x="360705" y="201218"/>
                </a:lnTo>
                <a:lnTo>
                  <a:pt x="365645" y="221856"/>
                </a:lnTo>
                <a:lnTo>
                  <a:pt x="370585" y="221856"/>
                </a:lnTo>
                <a:lnTo>
                  <a:pt x="370585" y="211543"/>
                </a:lnTo>
                <a:lnTo>
                  <a:pt x="370585" y="206374"/>
                </a:lnTo>
                <a:lnTo>
                  <a:pt x="365645" y="201218"/>
                </a:lnTo>
                <a:lnTo>
                  <a:pt x="360705" y="196062"/>
                </a:lnTo>
                <a:lnTo>
                  <a:pt x="360705" y="190906"/>
                </a:lnTo>
                <a:lnTo>
                  <a:pt x="360705" y="185737"/>
                </a:lnTo>
                <a:lnTo>
                  <a:pt x="350812" y="185737"/>
                </a:lnTo>
                <a:lnTo>
                  <a:pt x="345871" y="180581"/>
                </a:lnTo>
                <a:lnTo>
                  <a:pt x="335991" y="175425"/>
                </a:lnTo>
                <a:lnTo>
                  <a:pt x="326110" y="165099"/>
                </a:lnTo>
                <a:lnTo>
                  <a:pt x="321170" y="165099"/>
                </a:lnTo>
                <a:lnTo>
                  <a:pt x="306349" y="165099"/>
                </a:lnTo>
                <a:lnTo>
                  <a:pt x="301409" y="165099"/>
                </a:lnTo>
                <a:lnTo>
                  <a:pt x="296468" y="159943"/>
                </a:lnTo>
                <a:lnTo>
                  <a:pt x="286588" y="159943"/>
                </a:lnTo>
                <a:lnTo>
                  <a:pt x="301409" y="134150"/>
                </a:lnTo>
                <a:lnTo>
                  <a:pt x="306349" y="128993"/>
                </a:lnTo>
                <a:lnTo>
                  <a:pt x="311289" y="113512"/>
                </a:lnTo>
                <a:lnTo>
                  <a:pt x="301409" y="103187"/>
                </a:lnTo>
                <a:lnTo>
                  <a:pt x="296468" y="92875"/>
                </a:lnTo>
                <a:lnTo>
                  <a:pt x="286588" y="87718"/>
                </a:lnTo>
                <a:lnTo>
                  <a:pt x="276707" y="82549"/>
                </a:lnTo>
                <a:lnTo>
                  <a:pt x="271754" y="77393"/>
                </a:lnTo>
                <a:lnTo>
                  <a:pt x="271754" y="72237"/>
                </a:lnTo>
                <a:lnTo>
                  <a:pt x="266814" y="46443"/>
                </a:lnTo>
                <a:lnTo>
                  <a:pt x="261873" y="36118"/>
                </a:lnTo>
                <a:lnTo>
                  <a:pt x="256933" y="30962"/>
                </a:lnTo>
                <a:lnTo>
                  <a:pt x="247053" y="30962"/>
                </a:lnTo>
                <a:lnTo>
                  <a:pt x="237172" y="25806"/>
                </a:lnTo>
                <a:lnTo>
                  <a:pt x="222351" y="25806"/>
                </a:lnTo>
                <a:lnTo>
                  <a:pt x="217411" y="15481"/>
                </a:lnTo>
                <a:lnTo>
                  <a:pt x="217411" y="10325"/>
                </a:lnTo>
                <a:lnTo>
                  <a:pt x="217411" y="5156"/>
                </a:lnTo>
                <a:lnTo>
                  <a:pt x="207530" y="10325"/>
                </a:lnTo>
                <a:lnTo>
                  <a:pt x="202590" y="10325"/>
                </a:lnTo>
                <a:lnTo>
                  <a:pt x="197650" y="0"/>
                </a:lnTo>
                <a:lnTo>
                  <a:pt x="192709" y="5156"/>
                </a:lnTo>
                <a:lnTo>
                  <a:pt x="167995" y="25806"/>
                </a:lnTo>
                <a:lnTo>
                  <a:pt x="153174" y="36118"/>
                </a:lnTo>
                <a:lnTo>
                  <a:pt x="143294" y="51600"/>
                </a:lnTo>
                <a:lnTo>
                  <a:pt x="133413" y="61912"/>
                </a:lnTo>
                <a:lnTo>
                  <a:pt x="128473" y="72237"/>
                </a:lnTo>
                <a:lnTo>
                  <a:pt x="123532" y="82549"/>
                </a:lnTo>
                <a:lnTo>
                  <a:pt x="118592" y="108356"/>
                </a:lnTo>
                <a:lnTo>
                  <a:pt x="108711" y="139306"/>
                </a:lnTo>
                <a:lnTo>
                  <a:pt x="98818" y="154787"/>
                </a:lnTo>
                <a:lnTo>
                  <a:pt x="79057" y="190906"/>
                </a:lnTo>
                <a:lnTo>
                  <a:pt x="69176" y="206374"/>
                </a:lnTo>
                <a:lnTo>
                  <a:pt x="64236" y="211543"/>
                </a:lnTo>
                <a:lnTo>
                  <a:pt x="49415" y="237337"/>
                </a:lnTo>
                <a:lnTo>
                  <a:pt x="34594" y="268300"/>
                </a:lnTo>
                <a:lnTo>
                  <a:pt x="19773" y="309575"/>
                </a:lnTo>
                <a:lnTo>
                  <a:pt x="14820" y="319887"/>
                </a:lnTo>
                <a:lnTo>
                  <a:pt x="9880" y="325043"/>
                </a:lnTo>
                <a:lnTo>
                  <a:pt x="4940" y="350850"/>
                </a:lnTo>
                <a:lnTo>
                  <a:pt x="0" y="361162"/>
                </a:lnTo>
                <a:lnTo>
                  <a:pt x="0" y="386956"/>
                </a:lnTo>
                <a:lnTo>
                  <a:pt x="0" y="412762"/>
                </a:lnTo>
                <a:lnTo>
                  <a:pt x="0" y="428231"/>
                </a:lnTo>
                <a:lnTo>
                  <a:pt x="0" y="433400"/>
                </a:lnTo>
                <a:lnTo>
                  <a:pt x="4940" y="448881"/>
                </a:lnTo>
                <a:lnTo>
                  <a:pt x="9880" y="469518"/>
                </a:lnTo>
                <a:lnTo>
                  <a:pt x="14820" y="479831"/>
                </a:lnTo>
                <a:lnTo>
                  <a:pt x="19773" y="495312"/>
                </a:lnTo>
                <a:lnTo>
                  <a:pt x="29654" y="505625"/>
                </a:lnTo>
                <a:lnTo>
                  <a:pt x="34594" y="515950"/>
                </a:lnTo>
                <a:lnTo>
                  <a:pt x="34594" y="531431"/>
                </a:lnTo>
                <a:lnTo>
                  <a:pt x="39535" y="531431"/>
                </a:lnTo>
                <a:lnTo>
                  <a:pt x="44475" y="546900"/>
                </a:lnTo>
                <a:lnTo>
                  <a:pt x="44475" y="557225"/>
                </a:lnTo>
                <a:lnTo>
                  <a:pt x="49415" y="567537"/>
                </a:lnTo>
                <a:lnTo>
                  <a:pt x="44475" y="588175"/>
                </a:lnTo>
                <a:lnTo>
                  <a:pt x="44475" y="598500"/>
                </a:lnTo>
                <a:lnTo>
                  <a:pt x="49415" y="608812"/>
                </a:lnTo>
                <a:lnTo>
                  <a:pt x="54355" y="619137"/>
                </a:lnTo>
                <a:lnTo>
                  <a:pt x="54355" y="624293"/>
                </a:lnTo>
                <a:lnTo>
                  <a:pt x="59296" y="634618"/>
                </a:lnTo>
                <a:lnTo>
                  <a:pt x="59296" y="650087"/>
                </a:lnTo>
                <a:lnTo>
                  <a:pt x="64236" y="655256"/>
                </a:lnTo>
                <a:lnTo>
                  <a:pt x="64236" y="660412"/>
                </a:lnTo>
                <a:lnTo>
                  <a:pt x="59296" y="660412"/>
                </a:lnTo>
                <a:close/>
              </a:path>
            </a:pathLst>
          </a:custGeom>
          <a:ln w="6870">
            <a:solidFill>
              <a:srgbClr val="FFFFFF"/>
            </a:solidFill>
          </a:ln>
        </p:spPr>
        <p:txBody>
          <a:bodyPr wrap="square" lIns="0" tIns="0" rIns="0" bIns="0" rtlCol="0"/>
          <a:lstStyle/>
          <a:p>
            <a:endParaRPr/>
          </a:p>
        </p:txBody>
      </p:sp>
      <p:sp>
        <p:nvSpPr>
          <p:cNvPr id="85" name="object 85"/>
          <p:cNvSpPr/>
          <p:nvPr/>
        </p:nvSpPr>
        <p:spPr>
          <a:xfrm>
            <a:off x="6375400" y="2863291"/>
            <a:ext cx="253911" cy="315683"/>
          </a:xfrm>
          <a:prstGeom prst="rect">
            <a:avLst/>
          </a:prstGeom>
          <a:blipFill>
            <a:blip r:embed="rId17" cstate="print"/>
            <a:stretch>
              <a:fillRect/>
            </a:stretch>
          </a:blipFill>
        </p:spPr>
        <p:txBody>
          <a:bodyPr wrap="square" lIns="0" tIns="0" rIns="0" bIns="0" rtlCol="0"/>
          <a:lstStyle/>
          <a:p>
            <a:endParaRPr/>
          </a:p>
        </p:txBody>
      </p:sp>
      <p:sp>
        <p:nvSpPr>
          <p:cNvPr id="86" name="object 86"/>
          <p:cNvSpPr/>
          <p:nvPr/>
        </p:nvSpPr>
        <p:spPr>
          <a:xfrm>
            <a:off x="6375401" y="2863289"/>
            <a:ext cx="254000" cy="316230"/>
          </a:xfrm>
          <a:custGeom>
            <a:avLst/>
            <a:gdLst/>
            <a:ahLst/>
            <a:cxnLst/>
            <a:rect l="l" t="t" r="r" b="b"/>
            <a:pathLst>
              <a:path w="254000" h="316230">
                <a:moveTo>
                  <a:pt x="14935" y="305498"/>
                </a:moveTo>
                <a:lnTo>
                  <a:pt x="29870" y="310591"/>
                </a:lnTo>
                <a:lnTo>
                  <a:pt x="64719" y="310591"/>
                </a:lnTo>
                <a:lnTo>
                  <a:pt x="89611" y="315683"/>
                </a:lnTo>
                <a:lnTo>
                  <a:pt x="109537" y="310591"/>
                </a:lnTo>
                <a:lnTo>
                  <a:pt x="134429" y="310591"/>
                </a:lnTo>
                <a:lnTo>
                  <a:pt x="154343" y="305498"/>
                </a:lnTo>
                <a:lnTo>
                  <a:pt x="169278" y="300405"/>
                </a:lnTo>
                <a:lnTo>
                  <a:pt x="179235" y="295313"/>
                </a:lnTo>
                <a:lnTo>
                  <a:pt x="184213" y="290220"/>
                </a:lnTo>
                <a:lnTo>
                  <a:pt x="204127" y="280035"/>
                </a:lnTo>
                <a:lnTo>
                  <a:pt x="209105" y="274955"/>
                </a:lnTo>
                <a:lnTo>
                  <a:pt x="214083" y="254584"/>
                </a:lnTo>
                <a:lnTo>
                  <a:pt x="219062" y="239306"/>
                </a:lnTo>
                <a:lnTo>
                  <a:pt x="219062" y="229120"/>
                </a:lnTo>
                <a:lnTo>
                  <a:pt x="219062" y="224028"/>
                </a:lnTo>
                <a:lnTo>
                  <a:pt x="224040" y="224028"/>
                </a:lnTo>
                <a:lnTo>
                  <a:pt x="224040" y="218948"/>
                </a:lnTo>
                <a:lnTo>
                  <a:pt x="248932" y="218948"/>
                </a:lnTo>
                <a:lnTo>
                  <a:pt x="253911" y="218948"/>
                </a:lnTo>
                <a:lnTo>
                  <a:pt x="248932" y="213855"/>
                </a:lnTo>
                <a:lnTo>
                  <a:pt x="243954" y="203669"/>
                </a:lnTo>
                <a:lnTo>
                  <a:pt x="233997" y="188391"/>
                </a:lnTo>
                <a:lnTo>
                  <a:pt x="224040" y="173113"/>
                </a:lnTo>
                <a:lnTo>
                  <a:pt x="219062" y="168021"/>
                </a:lnTo>
                <a:lnTo>
                  <a:pt x="214083" y="162928"/>
                </a:lnTo>
                <a:lnTo>
                  <a:pt x="214083" y="157848"/>
                </a:lnTo>
                <a:lnTo>
                  <a:pt x="214083" y="152755"/>
                </a:lnTo>
                <a:lnTo>
                  <a:pt x="224040" y="127292"/>
                </a:lnTo>
                <a:lnTo>
                  <a:pt x="229019" y="112014"/>
                </a:lnTo>
                <a:lnTo>
                  <a:pt x="229019" y="106921"/>
                </a:lnTo>
                <a:lnTo>
                  <a:pt x="224040" y="86563"/>
                </a:lnTo>
                <a:lnTo>
                  <a:pt x="224040" y="76377"/>
                </a:lnTo>
                <a:lnTo>
                  <a:pt x="224040" y="71285"/>
                </a:lnTo>
                <a:lnTo>
                  <a:pt x="219062" y="66192"/>
                </a:lnTo>
                <a:lnTo>
                  <a:pt x="219062" y="61099"/>
                </a:lnTo>
                <a:lnTo>
                  <a:pt x="219062" y="56007"/>
                </a:lnTo>
                <a:lnTo>
                  <a:pt x="219062" y="50914"/>
                </a:lnTo>
                <a:lnTo>
                  <a:pt x="214083" y="35648"/>
                </a:lnTo>
                <a:lnTo>
                  <a:pt x="214083" y="25463"/>
                </a:lnTo>
                <a:lnTo>
                  <a:pt x="209105" y="25463"/>
                </a:lnTo>
                <a:lnTo>
                  <a:pt x="204127" y="20370"/>
                </a:lnTo>
                <a:lnTo>
                  <a:pt x="199148" y="15278"/>
                </a:lnTo>
                <a:lnTo>
                  <a:pt x="194170" y="20370"/>
                </a:lnTo>
                <a:lnTo>
                  <a:pt x="189191" y="20370"/>
                </a:lnTo>
                <a:lnTo>
                  <a:pt x="184213" y="20370"/>
                </a:lnTo>
                <a:lnTo>
                  <a:pt x="179235" y="20370"/>
                </a:lnTo>
                <a:lnTo>
                  <a:pt x="184213" y="15278"/>
                </a:lnTo>
                <a:lnTo>
                  <a:pt x="189191" y="10185"/>
                </a:lnTo>
                <a:lnTo>
                  <a:pt x="184213" y="5092"/>
                </a:lnTo>
                <a:lnTo>
                  <a:pt x="179235" y="0"/>
                </a:lnTo>
                <a:lnTo>
                  <a:pt x="169278" y="0"/>
                </a:lnTo>
                <a:lnTo>
                  <a:pt x="164299" y="5092"/>
                </a:lnTo>
                <a:lnTo>
                  <a:pt x="164299" y="30556"/>
                </a:lnTo>
                <a:lnTo>
                  <a:pt x="154343" y="40741"/>
                </a:lnTo>
                <a:lnTo>
                  <a:pt x="144386" y="45834"/>
                </a:lnTo>
                <a:lnTo>
                  <a:pt x="134429" y="50914"/>
                </a:lnTo>
                <a:lnTo>
                  <a:pt x="124472" y="45834"/>
                </a:lnTo>
                <a:lnTo>
                  <a:pt x="119494" y="45834"/>
                </a:lnTo>
                <a:lnTo>
                  <a:pt x="119494" y="40741"/>
                </a:lnTo>
                <a:lnTo>
                  <a:pt x="114515" y="45834"/>
                </a:lnTo>
                <a:lnTo>
                  <a:pt x="109537" y="45834"/>
                </a:lnTo>
                <a:lnTo>
                  <a:pt x="104546" y="45834"/>
                </a:lnTo>
                <a:lnTo>
                  <a:pt x="99567" y="40741"/>
                </a:lnTo>
                <a:lnTo>
                  <a:pt x="94589" y="40741"/>
                </a:lnTo>
                <a:lnTo>
                  <a:pt x="89611" y="40741"/>
                </a:lnTo>
                <a:lnTo>
                  <a:pt x="84632" y="45834"/>
                </a:lnTo>
                <a:lnTo>
                  <a:pt x="79654" y="50914"/>
                </a:lnTo>
                <a:lnTo>
                  <a:pt x="64719" y="61099"/>
                </a:lnTo>
                <a:lnTo>
                  <a:pt x="59740" y="61099"/>
                </a:lnTo>
                <a:lnTo>
                  <a:pt x="54762" y="66192"/>
                </a:lnTo>
                <a:lnTo>
                  <a:pt x="49783" y="66192"/>
                </a:lnTo>
                <a:lnTo>
                  <a:pt x="49783" y="61099"/>
                </a:lnTo>
                <a:lnTo>
                  <a:pt x="44805" y="56007"/>
                </a:lnTo>
                <a:lnTo>
                  <a:pt x="39827" y="56007"/>
                </a:lnTo>
                <a:lnTo>
                  <a:pt x="39827" y="61099"/>
                </a:lnTo>
                <a:lnTo>
                  <a:pt x="24891" y="81470"/>
                </a:lnTo>
                <a:lnTo>
                  <a:pt x="19913" y="86563"/>
                </a:lnTo>
                <a:lnTo>
                  <a:pt x="14935" y="96748"/>
                </a:lnTo>
                <a:lnTo>
                  <a:pt x="14935" y="101841"/>
                </a:lnTo>
                <a:lnTo>
                  <a:pt x="14935" y="112014"/>
                </a:lnTo>
                <a:lnTo>
                  <a:pt x="14935" y="117106"/>
                </a:lnTo>
                <a:lnTo>
                  <a:pt x="4978" y="122199"/>
                </a:lnTo>
                <a:lnTo>
                  <a:pt x="9956" y="127292"/>
                </a:lnTo>
                <a:lnTo>
                  <a:pt x="14935" y="137477"/>
                </a:lnTo>
                <a:lnTo>
                  <a:pt x="9956" y="137477"/>
                </a:lnTo>
                <a:lnTo>
                  <a:pt x="9956" y="142570"/>
                </a:lnTo>
                <a:lnTo>
                  <a:pt x="0" y="147662"/>
                </a:lnTo>
                <a:lnTo>
                  <a:pt x="0" y="152755"/>
                </a:lnTo>
                <a:lnTo>
                  <a:pt x="0" y="162928"/>
                </a:lnTo>
                <a:lnTo>
                  <a:pt x="4978" y="173113"/>
                </a:lnTo>
                <a:lnTo>
                  <a:pt x="4978" y="178206"/>
                </a:lnTo>
                <a:lnTo>
                  <a:pt x="9956" y="183299"/>
                </a:lnTo>
                <a:lnTo>
                  <a:pt x="9956" y="193484"/>
                </a:lnTo>
                <a:lnTo>
                  <a:pt x="19913" y="203669"/>
                </a:lnTo>
                <a:lnTo>
                  <a:pt x="19913" y="208762"/>
                </a:lnTo>
                <a:lnTo>
                  <a:pt x="24891" y="213855"/>
                </a:lnTo>
                <a:lnTo>
                  <a:pt x="29870" y="213855"/>
                </a:lnTo>
                <a:lnTo>
                  <a:pt x="34848" y="213855"/>
                </a:lnTo>
                <a:lnTo>
                  <a:pt x="39827" y="213855"/>
                </a:lnTo>
                <a:lnTo>
                  <a:pt x="39827" y="208762"/>
                </a:lnTo>
                <a:lnTo>
                  <a:pt x="44805" y="203669"/>
                </a:lnTo>
                <a:lnTo>
                  <a:pt x="44805" y="213855"/>
                </a:lnTo>
                <a:lnTo>
                  <a:pt x="49783" y="213855"/>
                </a:lnTo>
                <a:lnTo>
                  <a:pt x="54762" y="208762"/>
                </a:lnTo>
                <a:lnTo>
                  <a:pt x="59740" y="213855"/>
                </a:lnTo>
                <a:lnTo>
                  <a:pt x="59740" y="218948"/>
                </a:lnTo>
                <a:lnTo>
                  <a:pt x="54762" y="224028"/>
                </a:lnTo>
                <a:lnTo>
                  <a:pt x="49783" y="224028"/>
                </a:lnTo>
                <a:lnTo>
                  <a:pt x="49783" y="229120"/>
                </a:lnTo>
                <a:lnTo>
                  <a:pt x="54762" y="234213"/>
                </a:lnTo>
                <a:lnTo>
                  <a:pt x="54762" y="239306"/>
                </a:lnTo>
                <a:lnTo>
                  <a:pt x="54762" y="244398"/>
                </a:lnTo>
                <a:lnTo>
                  <a:pt x="54762" y="249491"/>
                </a:lnTo>
                <a:lnTo>
                  <a:pt x="49783" y="259676"/>
                </a:lnTo>
                <a:lnTo>
                  <a:pt x="54762" y="269862"/>
                </a:lnTo>
                <a:lnTo>
                  <a:pt x="54762" y="274955"/>
                </a:lnTo>
                <a:lnTo>
                  <a:pt x="59740" y="274955"/>
                </a:lnTo>
                <a:lnTo>
                  <a:pt x="54762" y="274955"/>
                </a:lnTo>
                <a:lnTo>
                  <a:pt x="44805" y="274955"/>
                </a:lnTo>
                <a:lnTo>
                  <a:pt x="34848" y="280035"/>
                </a:lnTo>
                <a:lnTo>
                  <a:pt x="24891" y="285127"/>
                </a:lnTo>
                <a:lnTo>
                  <a:pt x="24891" y="290220"/>
                </a:lnTo>
                <a:lnTo>
                  <a:pt x="24891" y="295313"/>
                </a:lnTo>
                <a:lnTo>
                  <a:pt x="14935" y="300405"/>
                </a:lnTo>
                <a:lnTo>
                  <a:pt x="14935" y="305498"/>
                </a:lnTo>
                <a:close/>
              </a:path>
            </a:pathLst>
          </a:custGeom>
          <a:ln w="6870">
            <a:solidFill>
              <a:srgbClr val="FFFFFF"/>
            </a:solidFill>
          </a:ln>
        </p:spPr>
        <p:txBody>
          <a:bodyPr wrap="square" lIns="0" tIns="0" rIns="0" bIns="0" rtlCol="0"/>
          <a:lstStyle/>
          <a:p>
            <a:endParaRPr/>
          </a:p>
        </p:txBody>
      </p:sp>
      <p:sp>
        <p:nvSpPr>
          <p:cNvPr id="87" name="object 87"/>
          <p:cNvSpPr/>
          <p:nvPr/>
        </p:nvSpPr>
        <p:spPr>
          <a:xfrm>
            <a:off x="6951860" y="2382908"/>
            <a:ext cx="563245" cy="796290"/>
          </a:xfrm>
          <a:custGeom>
            <a:avLst/>
            <a:gdLst/>
            <a:ahLst/>
            <a:cxnLst/>
            <a:rect l="l" t="t" r="r" b="b"/>
            <a:pathLst>
              <a:path w="563245" h="796289">
                <a:moveTo>
                  <a:pt x="473087" y="790930"/>
                </a:moveTo>
                <a:lnTo>
                  <a:pt x="438226" y="790930"/>
                </a:lnTo>
                <a:lnTo>
                  <a:pt x="468109" y="796061"/>
                </a:lnTo>
                <a:lnTo>
                  <a:pt x="473087" y="796061"/>
                </a:lnTo>
                <a:lnTo>
                  <a:pt x="473087" y="790930"/>
                </a:lnTo>
                <a:close/>
              </a:path>
              <a:path w="563245" h="796289">
                <a:moveTo>
                  <a:pt x="529869" y="749846"/>
                </a:moveTo>
                <a:lnTo>
                  <a:pt x="338632" y="749846"/>
                </a:lnTo>
                <a:lnTo>
                  <a:pt x="338632" y="754976"/>
                </a:lnTo>
                <a:lnTo>
                  <a:pt x="333654" y="760107"/>
                </a:lnTo>
                <a:lnTo>
                  <a:pt x="343611" y="775525"/>
                </a:lnTo>
                <a:lnTo>
                  <a:pt x="353567" y="785787"/>
                </a:lnTo>
                <a:lnTo>
                  <a:pt x="363524" y="790930"/>
                </a:lnTo>
                <a:lnTo>
                  <a:pt x="522884" y="790930"/>
                </a:lnTo>
                <a:lnTo>
                  <a:pt x="542810" y="796061"/>
                </a:lnTo>
                <a:lnTo>
                  <a:pt x="562724" y="796061"/>
                </a:lnTo>
                <a:lnTo>
                  <a:pt x="547789" y="780656"/>
                </a:lnTo>
                <a:lnTo>
                  <a:pt x="537832" y="760107"/>
                </a:lnTo>
                <a:lnTo>
                  <a:pt x="529869" y="749846"/>
                </a:lnTo>
                <a:close/>
              </a:path>
              <a:path w="563245" h="796289">
                <a:moveTo>
                  <a:pt x="303771" y="754976"/>
                </a:moveTo>
                <a:lnTo>
                  <a:pt x="179273" y="754976"/>
                </a:lnTo>
                <a:lnTo>
                  <a:pt x="189229" y="760107"/>
                </a:lnTo>
                <a:lnTo>
                  <a:pt x="189229" y="775525"/>
                </a:lnTo>
                <a:lnTo>
                  <a:pt x="194208" y="775525"/>
                </a:lnTo>
                <a:lnTo>
                  <a:pt x="194208" y="785787"/>
                </a:lnTo>
                <a:lnTo>
                  <a:pt x="204177" y="790930"/>
                </a:lnTo>
                <a:lnTo>
                  <a:pt x="258952" y="790930"/>
                </a:lnTo>
                <a:lnTo>
                  <a:pt x="273888" y="785787"/>
                </a:lnTo>
                <a:lnTo>
                  <a:pt x="283857" y="785787"/>
                </a:lnTo>
                <a:lnTo>
                  <a:pt x="288836" y="780656"/>
                </a:lnTo>
                <a:lnTo>
                  <a:pt x="298792" y="765251"/>
                </a:lnTo>
                <a:lnTo>
                  <a:pt x="303771" y="754976"/>
                </a:lnTo>
                <a:close/>
              </a:path>
              <a:path w="563245" h="796289">
                <a:moveTo>
                  <a:pt x="29870" y="405739"/>
                </a:moveTo>
                <a:lnTo>
                  <a:pt x="19913" y="405739"/>
                </a:lnTo>
                <a:lnTo>
                  <a:pt x="19913" y="426288"/>
                </a:lnTo>
                <a:lnTo>
                  <a:pt x="14935" y="426288"/>
                </a:lnTo>
                <a:lnTo>
                  <a:pt x="4978" y="431419"/>
                </a:lnTo>
                <a:lnTo>
                  <a:pt x="0" y="436549"/>
                </a:lnTo>
                <a:lnTo>
                  <a:pt x="0" y="446824"/>
                </a:lnTo>
                <a:lnTo>
                  <a:pt x="4978" y="457098"/>
                </a:lnTo>
                <a:lnTo>
                  <a:pt x="4978" y="472503"/>
                </a:lnTo>
                <a:lnTo>
                  <a:pt x="0" y="472503"/>
                </a:lnTo>
                <a:lnTo>
                  <a:pt x="0" y="493052"/>
                </a:lnTo>
                <a:lnTo>
                  <a:pt x="19913" y="508457"/>
                </a:lnTo>
                <a:lnTo>
                  <a:pt x="19913" y="513588"/>
                </a:lnTo>
                <a:lnTo>
                  <a:pt x="34861" y="523862"/>
                </a:lnTo>
                <a:lnTo>
                  <a:pt x="39839" y="523862"/>
                </a:lnTo>
                <a:lnTo>
                  <a:pt x="44818" y="534136"/>
                </a:lnTo>
                <a:lnTo>
                  <a:pt x="44818" y="554672"/>
                </a:lnTo>
                <a:lnTo>
                  <a:pt x="39839" y="559816"/>
                </a:lnTo>
                <a:lnTo>
                  <a:pt x="29870" y="580351"/>
                </a:lnTo>
                <a:lnTo>
                  <a:pt x="19913" y="590626"/>
                </a:lnTo>
                <a:lnTo>
                  <a:pt x="19913" y="595769"/>
                </a:lnTo>
                <a:lnTo>
                  <a:pt x="24891" y="606031"/>
                </a:lnTo>
                <a:lnTo>
                  <a:pt x="24891" y="616305"/>
                </a:lnTo>
                <a:lnTo>
                  <a:pt x="49796" y="636854"/>
                </a:lnTo>
                <a:lnTo>
                  <a:pt x="49796" y="641985"/>
                </a:lnTo>
                <a:lnTo>
                  <a:pt x="54775" y="647128"/>
                </a:lnTo>
                <a:lnTo>
                  <a:pt x="54775" y="652259"/>
                </a:lnTo>
                <a:lnTo>
                  <a:pt x="64731" y="662533"/>
                </a:lnTo>
                <a:lnTo>
                  <a:pt x="69710" y="662533"/>
                </a:lnTo>
                <a:lnTo>
                  <a:pt x="69710" y="672807"/>
                </a:lnTo>
                <a:lnTo>
                  <a:pt x="74688" y="672807"/>
                </a:lnTo>
                <a:lnTo>
                  <a:pt x="74688" y="693343"/>
                </a:lnTo>
                <a:lnTo>
                  <a:pt x="69710" y="698487"/>
                </a:lnTo>
                <a:lnTo>
                  <a:pt x="69710" y="719023"/>
                </a:lnTo>
                <a:lnTo>
                  <a:pt x="64731" y="724166"/>
                </a:lnTo>
                <a:lnTo>
                  <a:pt x="54775" y="729297"/>
                </a:lnTo>
                <a:lnTo>
                  <a:pt x="49796" y="729297"/>
                </a:lnTo>
                <a:lnTo>
                  <a:pt x="39839" y="739571"/>
                </a:lnTo>
                <a:lnTo>
                  <a:pt x="39839" y="754976"/>
                </a:lnTo>
                <a:lnTo>
                  <a:pt x="49796" y="765251"/>
                </a:lnTo>
                <a:lnTo>
                  <a:pt x="64731" y="749846"/>
                </a:lnTo>
                <a:lnTo>
                  <a:pt x="64731" y="744702"/>
                </a:lnTo>
                <a:lnTo>
                  <a:pt x="69710" y="739571"/>
                </a:lnTo>
                <a:lnTo>
                  <a:pt x="74688" y="739571"/>
                </a:lnTo>
                <a:lnTo>
                  <a:pt x="84658" y="734428"/>
                </a:lnTo>
                <a:lnTo>
                  <a:pt x="517905" y="734428"/>
                </a:lnTo>
                <a:lnTo>
                  <a:pt x="512927" y="729297"/>
                </a:lnTo>
                <a:lnTo>
                  <a:pt x="507949" y="713892"/>
                </a:lnTo>
                <a:lnTo>
                  <a:pt x="497992" y="703618"/>
                </a:lnTo>
                <a:lnTo>
                  <a:pt x="493013" y="693343"/>
                </a:lnTo>
                <a:lnTo>
                  <a:pt x="488022" y="672807"/>
                </a:lnTo>
                <a:lnTo>
                  <a:pt x="488022" y="641985"/>
                </a:lnTo>
                <a:lnTo>
                  <a:pt x="493013" y="626579"/>
                </a:lnTo>
                <a:lnTo>
                  <a:pt x="493013" y="611174"/>
                </a:lnTo>
                <a:lnTo>
                  <a:pt x="501309" y="585495"/>
                </a:lnTo>
                <a:lnTo>
                  <a:pt x="463130" y="585495"/>
                </a:lnTo>
                <a:lnTo>
                  <a:pt x="448182" y="580351"/>
                </a:lnTo>
                <a:lnTo>
                  <a:pt x="428269" y="570090"/>
                </a:lnTo>
                <a:lnTo>
                  <a:pt x="428269" y="559816"/>
                </a:lnTo>
                <a:lnTo>
                  <a:pt x="433247" y="559816"/>
                </a:lnTo>
                <a:lnTo>
                  <a:pt x="438226" y="549541"/>
                </a:lnTo>
                <a:lnTo>
                  <a:pt x="438226" y="544410"/>
                </a:lnTo>
                <a:lnTo>
                  <a:pt x="428269" y="539267"/>
                </a:lnTo>
                <a:lnTo>
                  <a:pt x="428269" y="534136"/>
                </a:lnTo>
                <a:lnTo>
                  <a:pt x="433247" y="528993"/>
                </a:lnTo>
                <a:lnTo>
                  <a:pt x="458164" y="528993"/>
                </a:lnTo>
                <a:lnTo>
                  <a:pt x="473087" y="523862"/>
                </a:lnTo>
                <a:lnTo>
                  <a:pt x="473087" y="518731"/>
                </a:lnTo>
                <a:lnTo>
                  <a:pt x="493013" y="518731"/>
                </a:lnTo>
                <a:lnTo>
                  <a:pt x="497992" y="508457"/>
                </a:lnTo>
                <a:lnTo>
                  <a:pt x="507949" y="508457"/>
                </a:lnTo>
                <a:lnTo>
                  <a:pt x="512927" y="503326"/>
                </a:lnTo>
                <a:lnTo>
                  <a:pt x="512927" y="477647"/>
                </a:lnTo>
                <a:lnTo>
                  <a:pt x="522884" y="472503"/>
                </a:lnTo>
                <a:lnTo>
                  <a:pt x="527862" y="462229"/>
                </a:lnTo>
                <a:lnTo>
                  <a:pt x="493013" y="462229"/>
                </a:lnTo>
                <a:lnTo>
                  <a:pt x="493013" y="457098"/>
                </a:lnTo>
                <a:lnTo>
                  <a:pt x="488035" y="451967"/>
                </a:lnTo>
                <a:lnTo>
                  <a:pt x="443204" y="451967"/>
                </a:lnTo>
                <a:lnTo>
                  <a:pt x="433247" y="441693"/>
                </a:lnTo>
                <a:lnTo>
                  <a:pt x="433247" y="436549"/>
                </a:lnTo>
                <a:lnTo>
                  <a:pt x="428269" y="431419"/>
                </a:lnTo>
                <a:lnTo>
                  <a:pt x="418312" y="426288"/>
                </a:lnTo>
                <a:lnTo>
                  <a:pt x="413334" y="421144"/>
                </a:lnTo>
                <a:lnTo>
                  <a:pt x="413334" y="410870"/>
                </a:lnTo>
                <a:lnTo>
                  <a:pt x="39839" y="410870"/>
                </a:lnTo>
                <a:lnTo>
                  <a:pt x="29870" y="405739"/>
                </a:lnTo>
                <a:close/>
              </a:path>
              <a:path w="563245" h="796289">
                <a:moveTo>
                  <a:pt x="517905" y="734428"/>
                </a:moveTo>
                <a:lnTo>
                  <a:pt x="84658" y="734428"/>
                </a:lnTo>
                <a:lnTo>
                  <a:pt x="99593" y="739571"/>
                </a:lnTo>
                <a:lnTo>
                  <a:pt x="104571" y="749846"/>
                </a:lnTo>
                <a:lnTo>
                  <a:pt x="114528" y="754976"/>
                </a:lnTo>
                <a:lnTo>
                  <a:pt x="119519" y="760107"/>
                </a:lnTo>
                <a:lnTo>
                  <a:pt x="159346" y="760107"/>
                </a:lnTo>
                <a:lnTo>
                  <a:pt x="179273" y="754976"/>
                </a:lnTo>
                <a:lnTo>
                  <a:pt x="303771" y="754976"/>
                </a:lnTo>
                <a:lnTo>
                  <a:pt x="303771" y="749846"/>
                </a:lnTo>
                <a:lnTo>
                  <a:pt x="529869" y="749846"/>
                </a:lnTo>
                <a:lnTo>
                  <a:pt x="517905" y="734428"/>
                </a:lnTo>
                <a:close/>
              </a:path>
              <a:path w="563245" h="796289">
                <a:moveTo>
                  <a:pt x="502970" y="580351"/>
                </a:moveTo>
                <a:lnTo>
                  <a:pt x="478066" y="580351"/>
                </a:lnTo>
                <a:lnTo>
                  <a:pt x="473087" y="585495"/>
                </a:lnTo>
                <a:lnTo>
                  <a:pt x="501309" y="585495"/>
                </a:lnTo>
                <a:lnTo>
                  <a:pt x="502970" y="580351"/>
                </a:lnTo>
                <a:close/>
              </a:path>
              <a:path w="563245" h="796289">
                <a:moveTo>
                  <a:pt x="458164" y="528993"/>
                </a:moveTo>
                <a:lnTo>
                  <a:pt x="433247" y="528993"/>
                </a:lnTo>
                <a:lnTo>
                  <a:pt x="443204" y="534136"/>
                </a:lnTo>
                <a:lnTo>
                  <a:pt x="458164" y="528993"/>
                </a:lnTo>
                <a:close/>
              </a:path>
              <a:path w="563245" h="796289">
                <a:moveTo>
                  <a:pt x="527862" y="441693"/>
                </a:moveTo>
                <a:lnTo>
                  <a:pt x="522884" y="446824"/>
                </a:lnTo>
                <a:lnTo>
                  <a:pt x="502970" y="457098"/>
                </a:lnTo>
                <a:lnTo>
                  <a:pt x="502970" y="462229"/>
                </a:lnTo>
                <a:lnTo>
                  <a:pt x="527862" y="462229"/>
                </a:lnTo>
                <a:lnTo>
                  <a:pt x="527862" y="441693"/>
                </a:lnTo>
                <a:close/>
              </a:path>
              <a:path w="563245" h="796289">
                <a:moveTo>
                  <a:pt x="483044" y="446824"/>
                </a:moveTo>
                <a:lnTo>
                  <a:pt x="473087" y="446824"/>
                </a:lnTo>
                <a:lnTo>
                  <a:pt x="453174" y="451967"/>
                </a:lnTo>
                <a:lnTo>
                  <a:pt x="488035" y="451967"/>
                </a:lnTo>
                <a:lnTo>
                  <a:pt x="483044" y="446824"/>
                </a:lnTo>
                <a:close/>
              </a:path>
              <a:path w="563245" h="796289">
                <a:moveTo>
                  <a:pt x="440215" y="308152"/>
                </a:moveTo>
                <a:lnTo>
                  <a:pt x="94614" y="308152"/>
                </a:lnTo>
                <a:lnTo>
                  <a:pt x="99593" y="313296"/>
                </a:lnTo>
                <a:lnTo>
                  <a:pt x="94614" y="328701"/>
                </a:lnTo>
                <a:lnTo>
                  <a:pt x="89636" y="333832"/>
                </a:lnTo>
                <a:lnTo>
                  <a:pt x="94614" y="354380"/>
                </a:lnTo>
                <a:lnTo>
                  <a:pt x="94614" y="359511"/>
                </a:lnTo>
                <a:lnTo>
                  <a:pt x="79679" y="359511"/>
                </a:lnTo>
                <a:lnTo>
                  <a:pt x="69710" y="364655"/>
                </a:lnTo>
                <a:lnTo>
                  <a:pt x="59753" y="374929"/>
                </a:lnTo>
                <a:lnTo>
                  <a:pt x="54775" y="390334"/>
                </a:lnTo>
                <a:lnTo>
                  <a:pt x="54775" y="405739"/>
                </a:lnTo>
                <a:lnTo>
                  <a:pt x="49796" y="405739"/>
                </a:lnTo>
                <a:lnTo>
                  <a:pt x="49796" y="410870"/>
                </a:lnTo>
                <a:lnTo>
                  <a:pt x="413334" y="410870"/>
                </a:lnTo>
                <a:lnTo>
                  <a:pt x="413334" y="405739"/>
                </a:lnTo>
                <a:lnTo>
                  <a:pt x="418312" y="395465"/>
                </a:lnTo>
                <a:lnTo>
                  <a:pt x="418312" y="380060"/>
                </a:lnTo>
                <a:lnTo>
                  <a:pt x="423290" y="369785"/>
                </a:lnTo>
                <a:lnTo>
                  <a:pt x="423290" y="364655"/>
                </a:lnTo>
                <a:lnTo>
                  <a:pt x="433247" y="349250"/>
                </a:lnTo>
                <a:lnTo>
                  <a:pt x="443204" y="344106"/>
                </a:lnTo>
                <a:lnTo>
                  <a:pt x="448182" y="333832"/>
                </a:lnTo>
                <a:lnTo>
                  <a:pt x="443204" y="323570"/>
                </a:lnTo>
                <a:lnTo>
                  <a:pt x="440215" y="308152"/>
                </a:lnTo>
                <a:close/>
              </a:path>
              <a:path w="563245" h="796289">
                <a:moveTo>
                  <a:pt x="348586" y="241388"/>
                </a:moveTo>
                <a:lnTo>
                  <a:pt x="114528" y="241388"/>
                </a:lnTo>
                <a:lnTo>
                  <a:pt x="114528" y="246532"/>
                </a:lnTo>
                <a:lnTo>
                  <a:pt x="109550" y="261937"/>
                </a:lnTo>
                <a:lnTo>
                  <a:pt x="99593" y="272211"/>
                </a:lnTo>
                <a:lnTo>
                  <a:pt x="99593" y="277342"/>
                </a:lnTo>
                <a:lnTo>
                  <a:pt x="84658" y="287616"/>
                </a:lnTo>
                <a:lnTo>
                  <a:pt x="69710" y="292747"/>
                </a:lnTo>
                <a:lnTo>
                  <a:pt x="69710" y="318427"/>
                </a:lnTo>
                <a:lnTo>
                  <a:pt x="74688" y="323570"/>
                </a:lnTo>
                <a:lnTo>
                  <a:pt x="79679" y="323570"/>
                </a:lnTo>
                <a:lnTo>
                  <a:pt x="84658" y="313296"/>
                </a:lnTo>
                <a:lnTo>
                  <a:pt x="89636" y="308152"/>
                </a:lnTo>
                <a:lnTo>
                  <a:pt x="440215" y="308152"/>
                </a:lnTo>
                <a:lnTo>
                  <a:pt x="438226" y="297891"/>
                </a:lnTo>
                <a:lnTo>
                  <a:pt x="428269" y="287616"/>
                </a:lnTo>
                <a:lnTo>
                  <a:pt x="413334" y="277342"/>
                </a:lnTo>
                <a:lnTo>
                  <a:pt x="413334" y="267068"/>
                </a:lnTo>
                <a:lnTo>
                  <a:pt x="408343" y="261937"/>
                </a:lnTo>
                <a:lnTo>
                  <a:pt x="383451" y="261937"/>
                </a:lnTo>
                <a:lnTo>
                  <a:pt x="373494" y="256794"/>
                </a:lnTo>
                <a:lnTo>
                  <a:pt x="363524" y="256794"/>
                </a:lnTo>
                <a:lnTo>
                  <a:pt x="348586" y="241388"/>
                </a:lnTo>
                <a:close/>
              </a:path>
              <a:path w="563245" h="796289">
                <a:moveTo>
                  <a:pt x="104571" y="210578"/>
                </a:moveTo>
                <a:lnTo>
                  <a:pt x="94614" y="210578"/>
                </a:lnTo>
                <a:lnTo>
                  <a:pt x="94614" y="246532"/>
                </a:lnTo>
                <a:lnTo>
                  <a:pt x="99593" y="246532"/>
                </a:lnTo>
                <a:lnTo>
                  <a:pt x="104571" y="241388"/>
                </a:lnTo>
                <a:lnTo>
                  <a:pt x="348586" y="241388"/>
                </a:lnTo>
                <a:lnTo>
                  <a:pt x="343611" y="236258"/>
                </a:lnTo>
                <a:lnTo>
                  <a:pt x="343611" y="231114"/>
                </a:lnTo>
                <a:lnTo>
                  <a:pt x="338632" y="220853"/>
                </a:lnTo>
                <a:lnTo>
                  <a:pt x="154368" y="220853"/>
                </a:lnTo>
                <a:lnTo>
                  <a:pt x="104571" y="210578"/>
                </a:lnTo>
                <a:close/>
              </a:path>
              <a:path w="563245" h="796289">
                <a:moveTo>
                  <a:pt x="189229" y="0"/>
                </a:moveTo>
                <a:lnTo>
                  <a:pt x="179273" y="10274"/>
                </a:lnTo>
                <a:lnTo>
                  <a:pt x="179273" y="15417"/>
                </a:lnTo>
                <a:lnTo>
                  <a:pt x="184251" y="25679"/>
                </a:lnTo>
                <a:lnTo>
                  <a:pt x="184251" y="46228"/>
                </a:lnTo>
                <a:lnTo>
                  <a:pt x="179273" y="66776"/>
                </a:lnTo>
                <a:lnTo>
                  <a:pt x="179273" y="77038"/>
                </a:lnTo>
                <a:lnTo>
                  <a:pt x="174294" y="118135"/>
                </a:lnTo>
                <a:lnTo>
                  <a:pt x="169316" y="138671"/>
                </a:lnTo>
                <a:lnTo>
                  <a:pt x="154368" y="143814"/>
                </a:lnTo>
                <a:lnTo>
                  <a:pt x="154368" y="159219"/>
                </a:lnTo>
                <a:lnTo>
                  <a:pt x="169316" y="164350"/>
                </a:lnTo>
                <a:lnTo>
                  <a:pt x="169316" y="169494"/>
                </a:lnTo>
                <a:lnTo>
                  <a:pt x="179273" y="179755"/>
                </a:lnTo>
                <a:lnTo>
                  <a:pt x="174294" y="220853"/>
                </a:lnTo>
                <a:lnTo>
                  <a:pt x="338632" y="220853"/>
                </a:lnTo>
                <a:lnTo>
                  <a:pt x="338632" y="215709"/>
                </a:lnTo>
                <a:lnTo>
                  <a:pt x="333654" y="205435"/>
                </a:lnTo>
                <a:lnTo>
                  <a:pt x="333654" y="195173"/>
                </a:lnTo>
                <a:lnTo>
                  <a:pt x="303771" y="164350"/>
                </a:lnTo>
                <a:lnTo>
                  <a:pt x="303771" y="128397"/>
                </a:lnTo>
                <a:lnTo>
                  <a:pt x="308749" y="112991"/>
                </a:lnTo>
                <a:lnTo>
                  <a:pt x="313728" y="92456"/>
                </a:lnTo>
                <a:lnTo>
                  <a:pt x="303771" y="87312"/>
                </a:lnTo>
                <a:lnTo>
                  <a:pt x="283857" y="87312"/>
                </a:lnTo>
                <a:lnTo>
                  <a:pt x="283857" y="77038"/>
                </a:lnTo>
                <a:lnTo>
                  <a:pt x="278866" y="71907"/>
                </a:lnTo>
                <a:lnTo>
                  <a:pt x="263931" y="71907"/>
                </a:lnTo>
                <a:lnTo>
                  <a:pt x="268909" y="41097"/>
                </a:lnTo>
                <a:lnTo>
                  <a:pt x="268909" y="15417"/>
                </a:lnTo>
                <a:lnTo>
                  <a:pt x="248996" y="15417"/>
                </a:lnTo>
                <a:lnTo>
                  <a:pt x="189229" y="0"/>
                </a:lnTo>
                <a:close/>
              </a:path>
            </a:pathLst>
          </a:custGeom>
          <a:solidFill>
            <a:srgbClr val="123049"/>
          </a:solidFill>
        </p:spPr>
        <p:txBody>
          <a:bodyPr wrap="square" lIns="0" tIns="0" rIns="0" bIns="0" rtlCol="0"/>
          <a:lstStyle/>
          <a:p>
            <a:endParaRPr/>
          </a:p>
        </p:txBody>
      </p:sp>
      <p:sp>
        <p:nvSpPr>
          <p:cNvPr id="88" name="object 88"/>
          <p:cNvSpPr/>
          <p:nvPr/>
        </p:nvSpPr>
        <p:spPr>
          <a:xfrm>
            <a:off x="6951860" y="2382908"/>
            <a:ext cx="563245" cy="796290"/>
          </a:xfrm>
          <a:custGeom>
            <a:avLst/>
            <a:gdLst/>
            <a:ahLst/>
            <a:cxnLst/>
            <a:rect l="l" t="t" r="r" b="b"/>
            <a:pathLst>
              <a:path w="563245" h="796289">
                <a:moveTo>
                  <a:pt x="303771" y="754976"/>
                </a:moveTo>
                <a:lnTo>
                  <a:pt x="303771" y="749846"/>
                </a:lnTo>
                <a:lnTo>
                  <a:pt x="318706" y="749846"/>
                </a:lnTo>
                <a:lnTo>
                  <a:pt x="333654" y="749846"/>
                </a:lnTo>
                <a:lnTo>
                  <a:pt x="338632" y="749846"/>
                </a:lnTo>
                <a:lnTo>
                  <a:pt x="338632" y="754976"/>
                </a:lnTo>
                <a:lnTo>
                  <a:pt x="333654" y="760107"/>
                </a:lnTo>
                <a:lnTo>
                  <a:pt x="343611" y="775525"/>
                </a:lnTo>
                <a:lnTo>
                  <a:pt x="353567" y="785787"/>
                </a:lnTo>
                <a:lnTo>
                  <a:pt x="363524" y="790930"/>
                </a:lnTo>
                <a:lnTo>
                  <a:pt x="423290" y="790930"/>
                </a:lnTo>
                <a:lnTo>
                  <a:pt x="438226" y="790930"/>
                </a:lnTo>
                <a:lnTo>
                  <a:pt x="468109" y="796061"/>
                </a:lnTo>
                <a:lnTo>
                  <a:pt x="473087" y="796061"/>
                </a:lnTo>
                <a:lnTo>
                  <a:pt x="473087" y="790930"/>
                </a:lnTo>
                <a:lnTo>
                  <a:pt x="493013" y="790930"/>
                </a:lnTo>
                <a:lnTo>
                  <a:pt x="522884" y="790930"/>
                </a:lnTo>
                <a:lnTo>
                  <a:pt x="542810" y="796061"/>
                </a:lnTo>
                <a:lnTo>
                  <a:pt x="547789" y="796061"/>
                </a:lnTo>
                <a:lnTo>
                  <a:pt x="562724" y="796061"/>
                </a:lnTo>
                <a:lnTo>
                  <a:pt x="552767" y="785787"/>
                </a:lnTo>
                <a:lnTo>
                  <a:pt x="547789" y="780656"/>
                </a:lnTo>
                <a:lnTo>
                  <a:pt x="542810" y="770382"/>
                </a:lnTo>
                <a:lnTo>
                  <a:pt x="537832" y="760107"/>
                </a:lnTo>
                <a:lnTo>
                  <a:pt x="517905" y="734428"/>
                </a:lnTo>
                <a:lnTo>
                  <a:pt x="512927" y="729297"/>
                </a:lnTo>
                <a:lnTo>
                  <a:pt x="507949" y="713892"/>
                </a:lnTo>
                <a:lnTo>
                  <a:pt x="497992" y="703618"/>
                </a:lnTo>
                <a:lnTo>
                  <a:pt x="493013" y="693343"/>
                </a:lnTo>
                <a:lnTo>
                  <a:pt x="488022" y="672807"/>
                </a:lnTo>
                <a:lnTo>
                  <a:pt x="488022" y="657390"/>
                </a:lnTo>
                <a:lnTo>
                  <a:pt x="488022" y="647128"/>
                </a:lnTo>
                <a:lnTo>
                  <a:pt x="488022" y="641985"/>
                </a:lnTo>
                <a:lnTo>
                  <a:pt x="493013" y="626579"/>
                </a:lnTo>
                <a:lnTo>
                  <a:pt x="493013" y="611174"/>
                </a:lnTo>
                <a:lnTo>
                  <a:pt x="502970" y="580351"/>
                </a:lnTo>
                <a:lnTo>
                  <a:pt x="483044" y="580351"/>
                </a:lnTo>
                <a:lnTo>
                  <a:pt x="478066" y="580351"/>
                </a:lnTo>
                <a:lnTo>
                  <a:pt x="473087" y="585495"/>
                </a:lnTo>
                <a:lnTo>
                  <a:pt x="463130" y="585495"/>
                </a:lnTo>
                <a:lnTo>
                  <a:pt x="448182" y="580351"/>
                </a:lnTo>
                <a:lnTo>
                  <a:pt x="428269" y="570090"/>
                </a:lnTo>
                <a:lnTo>
                  <a:pt x="428269" y="559816"/>
                </a:lnTo>
                <a:lnTo>
                  <a:pt x="433247" y="559816"/>
                </a:lnTo>
                <a:lnTo>
                  <a:pt x="438226" y="549541"/>
                </a:lnTo>
                <a:lnTo>
                  <a:pt x="438226" y="544410"/>
                </a:lnTo>
                <a:lnTo>
                  <a:pt x="428269" y="539267"/>
                </a:lnTo>
                <a:lnTo>
                  <a:pt x="428269" y="534136"/>
                </a:lnTo>
                <a:lnTo>
                  <a:pt x="433247" y="528993"/>
                </a:lnTo>
                <a:lnTo>
                  <a:pt x="443204" y="534136"/>
                </a:lnTo>
                <a:lnTo>
                  <a:pt x="458152" y="528993"/>
                </a:lnTo>
                <a:lnTo>
                  <a:pt x="473087" y="523862"/>
                </a:lnTo>
                <a:lnTo>
                  <a:pt x="473087" y="518731"/>
                </a:lnTo>
                <a:lnTo>
                  <a:pt x="478066" y="518731"/>
                </a:lnTo>
                <a:lnTo>
                  <a:pt x="488022" y="518731"/>
                </a:lnTo>
                <a:lnTo>
                  <a:pt x="493013" y="518731"/>
                </a:lnTo>
                <a:lnTo>
                  <a:pt x="497992" y="508457"/>
                </a:lnTo>
                <a:lnTo>
                  <a:pt x="502970" y="508457"/>
                </a:lnTo>
                <a:lnTo>
                  <a:pt x="507949" y="508457"/>
                </a:lnTo>
                <a:lnTo>
                  <a:pt x="512927" y="503326"/>
                </a:lnTo>
                <a:lnTo>
                  <a:pt x="512927" y="498182"/>
                </a:lnTo>
                <a:lnTo>
                  <a:pt x="512927" y="493052"/>
                </a:lnTo>
                <a:lnTo>
                  <a:pt x="512927" y="482777"/>
                </a:lnTo>
                <a:lnTo>
                  <a:pt x="512927" y="477647"/>
                </a:lnTo>
                <a:lnTo>
                  <a:pt x="522884" y="472503"/>
                </a:lnTo>
                <a:lnTo>
                  <a:pt x="527862" y="462229"/>
                </a:lnTo>
                <a:lnTo>
                  <a:pt x="527862" y="441693"/>
                </a:lnTo>
                <a:lnTo>
                  <a:pt x="522884" y="446824"/>
                </a:lnTo>
                <a:lnTo>
                  <a:pt x="512927" y="451967"/>
                </a:lnTo>
                <a:lnTo>
                  <a:pt x="502970" y="457098"/>
                </a:lnTo>
                <a:lnTo>
                  <a:pt x="502970" y="462229"/>
                </a:lnTo>
                <a:lnTo>
                  <a:pt x="493013" y="462229"/>
                </a:lnTo>
                <a:lnTo>
                  <a:pt x="493013" y="457098"/>
                </a:lnTo>
                <a:lnTo>
                  <a:pt x="488022" y="451967"/>
                </a:lnTo>
                <a:lnTo>
                  <a:pt x="483044" y="446824"/>
                </a:lnTo>
                <a:lnTo>
                  <a:pt x="473087" y="446824"/>
                </a:lnTo>
                <a:lnTo>
                  <a:pt x="453174" y="451967"/>
                </a:lnTo>
                <a:lnTo>
                  <a:pt x="443204" y="451967"/>
                </a:lnTo>
                <a:lnTo>
                  <a:pt x="438226" y="446824"/>
                </a:lnTo>
                <a:lnTo>
                  <a:pt x="433247" y="441693"/>
                </a:lnTo>
                <a:lnTo>
                  <a:pt x="433247" y="436549"/>
                </a:lnTo>
                <a:lnTo>
                  <a:pt x="428269" y="431419"/>
                </a:lnTo>
                <a:lnTo>
                  <a:pt x="418312" y="426288"/>
                </a:lnTo>
                <a:lnTo>
                  <a:pt x="413334" y="421144"/>
                </a:lnTo>
                <a:lnTo>
                  <a:pt x="413334" y="416013"/>
                </a:lnTo>
                <a:lnTo>
                  <a:pt x="413334" y="410870"/>
                </a:lnTo>
                <a:lnTo>
                  <a:pt x="413334" y="405739"/>
                </a:lnTo>
                <a:lnTo>
                  <a:pt x="418312" y="395465"/>
                </a:lnTo>
                <a:lnTo>
                  <a:pt x="418312" y="380060"/>
                </a:lnTo>
                <a:lnTo>
                  <a:pt x="423290" y="369785"/>
                </a:lnTo>
                <a:lnTo>
                  <a:pt x="423290" y="364655"/>
                </a:lnTo>
                <a:lnTo>
                  <a:pt x="433247" y="349250"/>
                </a:lnTo>
                <a:lnTo>
                  <a:pt x="443204" y="344106"/>
                </a:lnTo>
                <a:lnTo>
                  <a:pt x="448182" y="333832"/>
                </a:lnTo>
                <a:lnTo>
                  <a:pt x="443204" y="323570"/>
                </a:lnTo>
                <a:lnTo>
                  <a:pt x="438226" y="297891"/>
                </a:lnTo>
                <a:lnTo>
                  <a:pt x="433247" y="292747"/>
                </a:lnTo>
                <a:lnTo>
                  <a:pt x="428269" y="287616"/>
                </a:lnTo>
                <a:lnTo>
                  <a:pt x="413334" y="277342"/>
                </a:lnTo>
                <a:lnTo>
                  <a:pt x="413334" y="272211"/>
                </a:lnTo>
                <a:lnTo>
                  <a:pt x="413334" y="267068"/>
                </a:lnTo>
                <a:lnTo>
                  <a:pt x="408343" y="261937"/>
                </a:lnTo>
                <a:lnTo>
                  <a:pt x="383451" y="261937"/>
                </a:lnTo>
                <a:lnTo>
                  <a:pt x="373494" y="256794"/>
                </a:lnTo>
                <a:lnTo>
                  <a:pt x="363524" y="256794"/>
                </a:lnTo>
                <a:lnTo>
                  <a:pt x="353567" y="246532"/>
                </a:lnTo>
                <a:lnTo>
                  <a:pt x="343611" y="236258"/>
                </a:lnTo>
                <a:lnTo>
                  <a:pt x="343611" y="231114"/>
                </a:lnTo>
                <a:lnTo>
                  <a:pt x="338632" y="220853"/>
                </a:lnTo>
                <a:lnTo>
                  <a:pt x="338632" y="215709"/>
                </a:lnTo>
                <a:lnTo>
                  <a:pt x="333654" y="205435"/>
                </a:lnTo>
                <a:lnTo>
                  <a:pt x="333654" y="195173"/>
                </a:lnTo>
                <a:lnTo>
                  <a:pt x="328675" y="190030"/>
                </a:lnTo>
                <a:lnTo>
                  <a:pt x="318706" y="179755"/>
                </a:lnTo>
                <a:lnTo>
                  <a:pt x="303771" y="164350"/>
                </a:lnTo>
                <a:lnTo>
                  <a:pt x="303771" y="148945"/>
                </a:lnTo>
                <a:lnTo>
                  <a:pt x="303771" y="128397"/>
                </a:lnTo>
                <a:lnTo>
                  <a:pt x="308749" y="112991"/>
                </a:lnTo>
                <a:lnTo>
                  <a:pt x="313728" y="92456"/>
                </a:lnTo>
                <a:lnTo>
                  <a:pt x="303771" y="87312"/>
                </a:lnTo>
                <a:lnTo>
                  <a:pt x="283857" y="87312"/>
                </a:lnTo>
                <a:lnTo>
                  <a:pt x="283857" y="77038"/>
                </a:lnTo>
                <a:lnTo>
                  <a:pt x="278866" y="71907"/>
                </a:lnTo>
                <a:lnTo>
                  <a:pt x="263931" y="71907"/>
                </a:lnTo>
                <a:lnTo>
                  <a:pt x="268909" y="41097"/>
                </a:lnTo>
                <a:lnTo>
                  <a:pt x="268909" y="15417"/>
                </a:lnTo>
                <a:lnTo>
                  <a:pt x="248996" y="15417"/>
                </a:lnTo>
                <a:lnTo>
                  <a:pt x="209156" y="5143"/>
                </a:lnTo>
                <a:lnTo>
                  <a:pt x="189229" y="0"/>
                </a:lnTo>
                <a:lnTo>
                  <a:pt x="184251" y="5143"/>
                </a:lnTo>
                <a:lnTo>
                  <a:pt x="179273" y="10274"/>
                </a:lnTo>
                <a:lnTo>
                  <a:pt x="179273" y="15417"/>
                </a:lnTo>
                <a:lnTo>
                  <a:pt x="184251" y="25679"/>
                </a:lnTo>
                <a:lnTo>
                  <a:pt x="184251" y="46228"/>
                </a:lnTo>
                <a:lnTo>
                  <a:pt x="179273" y="66776"/>
                </a:lnTo>
                <a:lnTo>
                  <a:pt x="179273" y="77038"/>
                </a:lnTo>
                <a:lnTo>
                  <a:pt x="174294" y="118135"/>
                </a:lnTo>
                <a:lnTo>
                  <a:pt x="169316" y="138671"/>
                </a:lnTo>
                <a:lnTo>
                  <a:pt x="154368" y="143814"/>
                </a:lnTo>
                <a:lnTo>
                  <a:pt x="154368" y="159219"/>
                </a:lnTo>
                <a:lnTo>
                  <a:pt x="169316" y="164350"/>
                </a:lnTo>
                <a:lnTo>
                  <a:pt x="169316" y="169494"/>
                </a:lnTo>
                <a:lnTo>
                  <a:pt x="174294" y="174625"/>
                </a:lnTo>
                <a:lnTo>
                  <a:pt x="179273" y="179755"/>
                </a:lnTo>
                <a:lnTo>
                  <a:pt x="174294" y="220853"/>
                </a:lnTo>
                <a:lnTo>
                  <a:pt x="154368" y="220853"/>
                </a:lnTo>
                <a:lnTo>
                  <a:pt x="104571" y="210578"/>
                </a:lnTo>
                <a:lnTo>
                  <a:pt x="94614" y="210578"/>
                </a:lnTo>
                <a:lnTo>
                  <a:pt x="94614" y="241388"/>
                </a:lnTo>
                <a:lnTo>
                  <a:pt x="94614" y="246532"/>
                </a:lnTo>
                <a:lnTo>
                  <a:pt x="99593" y="246532"/>
                </a:lnTo>
                <a:lnTo>
                  <a:pt x="104571" y="241388"/>
                </a:lnTo>
                <a:lnTo>
                  <a:pt x="109550" y="241388"/>
                </a:lnTo>
                <a:lnTo>
                  <a:pt x="114528" y="241388"/>
                </a:lnTo>
                <a:lnTo>
                  <a:pt x="114528" y="246532"/>
                </a:lnTo>
                <a:lnTo>
                  <a:pt x="109550" y="261937"/>
                </a:lnTo>
                <a:lnTo>
                  <a:pt x="99593" y="272211"/>
                </a:lnTo>
                <a:lnTo>
                  <a:pt x="99593" y="277342"/>
                </a:lnTo>
                <a:lnTo>
                  <a:pt x="84658" y="287616"/>
                </a:lnTo>
                <a:lnTo>
                  <a:pt x="69710" y="292747"/>
                </a:lnTo>
                <a:lnTo>
                  <a:pt x="69710" y="308152"/>
                </a:lnTo>
                <a:lnTo>
                  <a:pt x="69710" y="313296"/>
                </a:lnTo>
                <a:lnTo>
                  <a:pt x="69710" y="318427"/>
                </a:lnTo>
                <a:lnTo>
                  <a:pt x="74688" y="323570"/>
                </a:lnTo>
                <a:lnTo>
                  <a:pt x="79679" y="323570"/>
                </a:lnTo>
                <a:lnTo>
                  <a:pt x="84658" y="313296"/>
                </a:lnTo>
                <a:lnTo>
                  <a:pt x="89636" y="308152"/>
                </a:lnTo>
                <a:lnTo>
                  <a:pt x="94614" y="308152"/>
                </a:lnTo>
                <a:lnTo>
                  <a:pt x="94614" y="313296"/>
                </a:lnTo>
                <a:lnTo>
                  <a:pt x="94614" y="308152"/>
                </a:lnTo>
                <a:lnTo>
                  <a:pt x="99593" y="313296"/>
                </a:lnTo>
                <a:lnTo>
                  <a:pt x="94614" y="328701"/>
                </a:lnTo>
                <a:lnTo>
                  <a:pt x="89636" y="333832"/>
                </a:lnTo>
                <a:lnTo>
                  <a:pt x="94614" y="354380"/>
                </a:lnTo>
                <a:lnTo>
                  <a:pt x="94614" y="359511"/>
                </a:lnTo>
                <a:lnTo>
                  <a:pt x="84658" y="359511"/>
                </a:lnTo>
                <a:lnTo>
                  <a:pt x="79679" y="359511"/>
                </a:lnTo>
                <a:lnTo>
                  <a:pt x="69710" y="364655"/>
                </a:lnTo>
                <a:lnTo>
                  <a:pt x="59753" y="374929"/>
                </a:lnTo>
                <a:lnTo>
                  <a:pt x="54775" y="390334"/>
                </a:lnTo>
                <a:lnTo>
                  <a:pt x="54775" y="400608"/>
                </a:lnTo>
                <a:lnTo>
                  <a:pt x="54775" y="405739"/>
                </a:lnTo>
                <a:lnTo>
                  <a:pt x="49796" y="405739"/>
                </a:lnTo>
                <a:lnTo>
                  <a:pt x="49796" y="410870"/>
                </a:lnTo>
                <a:lnTo>
                  <a:pt x="39839" y="410870"/>
                </a:lnTo>
                <a:lnTo>
                  <a:pt x="29870" y="405739"/>
                </a:lnTo>
                <a:lnTo>
                  <a:pt x="19913" y="405739"/>
                </a:lnTo>
                <a:lnTo>
                  <a:pt x="19913" y="410870"/>
                </a:lnTo>
                <a:lnTo>
                  <a:pt x="19913" y="421144"/>
                </a:lnTo>
                <a:lnTo>
                  <a:pt x="19913" y="426288"/>
                </a:lnTo>
                <a:lnTo>
                  <a:pt x="14935" y="426288"/>
                </a:lnTo>
                <a:lnTo>
                  <a:pt x="4978" y="431419"/>
                </a:lnTo>
                <a:lnTo>
                  <a:pt x="0" y="436549"/>
                </a:lnTo>
                <a:lnTo>
                  <a:pt x="0" y="446824"/>
                </a:lnTo>
                <a:lnTo>
                  <a:pt x="4978" y="457098"/>
                </a:lnTo>
                <a:lnTo>
                  <a:pt x="4978" y="472503"/>
                </a:lnTo>
                <a:lnTo>
                  <a:pt x="0" y="472503"/>
                </a:lnTo>
                <a:lnTo>
                  <a:pt x="0" y="482777"/>
                </a:lnTo>
                <a:lnTo>
                  <a:pt x="0" y="493052"/>
                </a:lnTo>
                <a:lnTo>
                  <a:pt x="19913" y="508457"/>
                </a:lnTo>
                <a:lnTo>
                  <a:pt x="19913" y="513588"/>
                </a:lnTo>
                <a:lnTo>
                  <a:pt x="34861" y="523862"/>
                </a:lnTo>
                <a:lnTo>
                  <a:pt x="39839" y="523862"/>
                </a:lnTo>
                <a:lnTo>
                  <a:pt x="44818" y="534136"/>
                </a:lnTo>
                <a:lnTo>
                  <a:pt x="44818" y="544410"/>
                </a:lnTo>
                <a:lnTo>
                  <a:pt x="44818" y="554672"/>
                </a:lnTo>
                <a:lnTo>
                  <a:pt x="39839" y="559816"/>
                </a:lnTo>
                <a:lnTo>
                  <a:pt x="34861" y="570090"/>
                </a:lnTo>
                <a:lnTo>
                  <a:pt x="29870" y="580351"/>
                </a:lnTo>
                <a:lnTo>
                  <a:pt x="19913" y="590626"/>
                </a:lnTo>
                <a:lnTo>
                  <a:pt x="19913" y="595769"/>
                </a:lnTo>
                <a:lnTo>
                  <a:pt x="24891" y="606031"/>
                </a:lnTo>
                <a:lnTo>
                  <a:pt x="24891" y="616305"/>
                </a:lnTo>
                <a:lnTo>
                  <a:pt x="49796" y="636854"/>
                </a:lnTo>
                <a:lnTo>
                  <a:pt x="49796" y="641985"/>
                </a:lnTo>
                <a:lnTo>
                  <a:pt x="54775" y="647128"/>
                </a:lnTo>
                <a:lnTo>
                  <a:pt x="54775" y="652259"/>
                </a:lnTo>
                <a:lnTo>
                  <a:pt x="64731" y="662533"/>
                </a:lnTo>
                <a:lnTo>
                  <a:pt x="69710" y="662533"/>
                </a:lnTo>
                <a:lnTo>
                  <a:pt x="69710" y="667664"/>
                </a:lnTo>
                <a:lnTo>
                  <a:pt x="69710" y="672807"/>
                </a:lnTo>
                <a:lnTo>
                  <a:pt x="74688" y="672807"/>
                </a:lnTo>
                <a:lnTo>
                  <a:pt x="74688" y="677938"/>
                </a:lnTo>
                <a:lnTo>
                  <a:pt x="74688" y="688213"/>
                </a:lnTo>
                <a:lnTo>
                  <a:pt x="74688" y="693343"/>
                </a:lnTo>
                <a:lnTo>
                  <a:pt x="69710" y="698487"/>
                </a:lnTo>
                <a:lnTo>
                  <a:pt x="69710" y="703618"/>
                </a:lnTo>
                <a:lnTo>
                  <a:pt x="69710" y="708748"/>
                </a:lnTo>
                <a:lnTo>
                  <a:pt x="69710" y="719023"/>
                </a:lnTo>
                <a:lnTo>
                  <a:pt x="64731" y="724166"/>
                </a:lnTo>
                <a:lnTo>
                  <a:pt x="54775" y="729297"/>
                </a:lnTo>
                <a:lnTo>
                  <a:pt x="49796" y="729297"/>
                </a:lnTo>
                <a:lnTo>
                  <a:pt x="39839" y="739571"/>
                </a:lnTo>
                <a:lnTo>
                  <a:pt x="39839" y="749846"/>
                </a:lnTo>
                <a:lnTo>
                  <a:pt x="39839" y="754976"/>
                </a:lnTo>
                <a:lnTo>
                  <a:pt x="44818" y="760107"/>
                </a:lnTo>
                <a:lnTo>
                  <a:pt x="49796" y="765251"/>
                </a:lnTo>
                <a:lnTo>
                  <a:pt x="54775" y="760107"/>
                </a:lnTo>
                <a:lnTo>
                  <a:pt x="64731" y="749846"/>
                </a:lnTo>
                <a:lnTo>
                  <a:pt x="64731" y="744702"/>
                </a:lnTo>
                <a:lnTo>
                  <a:pt x="69710" y="739571"/>
                </a:lnTo>
                <a:lnTo>
                  <a:pt x="74688" y="739571"/>
                </a:lnTo>
                <a:lnTo>
                  <a:pt x="84658" y="734428"/>
                </a:lnTo>
                <a:lnTo>
                  <a:pt x="99593" y="739571"/>
                </a:lnTo>
                <a:lnTo>
                  <a:pt x="104571" y="749846"/>
                </a:lnTo>
                <a:lnTo>
                  <a:pt x="114528" y="754976"/>
                </a:lnTo>
                <a:lnTo>
                  <a:pt x="119519" y="760107"/>
                </a:lnTo>
                <a:lnTo>
                  <a:pt x="134454" y="760107"/>
                </a:lnTo>
                <a:lnTo>
                  <a:pt x="149390" y="760107"/>
                </a:lnTo>
                <a:lnTo>
                  <a:pt x="159346" y="760107"/>
                </a:lnTo>
                <a:lnTo>
                  <a:pt x="179273" y="754976"/>
                </a:lnTo>
                <a:lnTo>
                  <a:pt x="189229" y="760107"/>
                </a:lnTo>
                <a:lnTo>
                  <a:pt x="189229" y="765251"/>
                </a:lnTo>
                <a:lnTo>
                  <a:pt x="189229" y="775525"/>
                </a:lnTo>
                <a:lnTo>
                  <a:pt x="194208" y="775525"/>
                </a:lnTo>
                <a:lnTo>
                  <a:pt x="194208" y="780656"/>
                </a:lnTo>
                <a:lnTo>
                  <a:pt x="194208" y="785787"/>
                </a:lnTo>
                <a:lnTo>
                  <a:pt x="204177" y="790930"/>
                </a:lnTo>
                <a:lnTo>
                  <a:pt x="214134" y="790930"/>
                </a:lnTo>
                <a:lnTo>
                  <a:pt x="234048" y="790930"/>
                </a:lnTo>
                <a:lnTo>
                  <a:pt x="258952" y="790930"/>
                </a:lnTo>
                <a:lnTo>
                  <a:pt x="273888" y="785787"/>
                </a:lnTo>
                <a:lnTo>
                  <a:pt x="283857" y="785787"/>
                </a:lnTo>
                <a:lnTo>
                  <a:pt x="288836" y="780656"/>
                </a:lnTo>
                <a:lnTo>
                  <a:pt x="298792" y="765251"/>
                </a:lnTo>
                <a:lnTo>
                  <a:pt x="303771" y="754976"/>
                </a:lnTo>
                <a:close/>
              </a:path>
            </a:pathLst>
          </a:custGeom>
          <a:ln w="6870">
            <a:solidFill>
              <a:srgbClr val="FFFFFF"/>
            </a:solidFill>
          </a:ln>
        </p:spPr>
        <p:txBody>
          <a:bodyPr wrap="square" lIns="0" tIns="0" rIns="0" bIns="0" rtlCol="0"/>
          <a:lstStyle/>
          <a:p>
            <a:endParaRPr/>
          </a:p>
        </p:txBody>
      </p:sp>
      <p:sp>
        <p:nvSpPr>
          <p:cNvPr id="89" name="object 89"/>
          <p:cNvSpPr/>
          <p:nvPr/>
        </p:nvSpPr>
        <p:spPr>
          <a:xfrm>
            <a:off x="6711670" y="2279980"/>
            <a:ext cx="500964" cy="617626"/>
          </a:xfrm>
          <a:prstGeom prst="rect">
            <a:avLst/>
          </a:prstGeom>
          <a:blipFill>
            <a:blip r:embed="rId18" cstate="print"/>
            <a:stretch>
              <a:fillRect/>
            </a:stretch>
          </a:blipFill>
        </p:spPr>
        <p:txBody>
          <a:bodyPr wrap="square" lIns="0" tIns="0" rIns="0" bIns="0" rtlCol="0"/>
          <a:lstStyle/>
          <a:p>
            <a:endParaRPr/>
          </a:p>
        </p:txBody>
      </p:sp>
      <p:sp>
        <p:nvSpPr>
          <p:cNvPr id="90" name="object 90"/>
          <p:cNvSpPr/>
          <p:nvPr/>
        </p:nvSpPr>
        <p:spPr>
          <a:xfrm>
            <a:off x="6711667" y="2279975"/>
            <a:ext cx="501015" cy="617855"/>
          </a:xfrm>
          <a:custGeom>
            <a:avLst/>
            <a:gdLst/>
            <a:ahLst/>
            <a:cxnLst/>
            <a:rect l="l" t="t" r="r" b="b"/>
            <a:pathLst>
              <a:path w="501015" h="617855">
                <a:moveTo>
                  <a:pt x="130251" y="56616"/>
                </a:moveTo>
                <a:lnTo>
                  <a:pt x="125247" y="72059"/>
                </a:lnTo>
                <a:lnTo>
                  <a:pt x="120230" y="77203"/>
                </a:lnTo>
                <a:lnTo>
                  <a:pt x="105206" y="102933"/>
                </a:lnTo>
                <a:lnTo>
                  <a:pt x="115227" y="102933"/>
                </a:lnTo>
                <a:lnTo>
                  <a:pt x="120230" y="108089"/>
                </a:lnTo>
                <a:lnTo>
                  <a:pt x="125247" y="108089"/>
                </a:lnTo>
                <a:lnTo>
                  <a:pt x="140271" y="108089"/>
                </a:lnTo>
                <a:lnTo>
                  <a:pt x="145275" y="108089"/>
                </a:lnTo>
                <a:lnTo>
                  <a:pt x="155295" y="118376"/>
                </a:lnTo>
                <a:lnTo>
                  <a:pt x="165315" y="123532"/>
                </a:lnTo>
                <a:lnTo>
                  <a:pt x="170332" y="128676"/>
                </a:lnTo>
                <a:lnTo>
                  <a:pt x="180352" y="128676"/>
                </a:lnTo>
                <a:lnTo>
                  <a:pt x="180352" y="133819"/>
                </a:lnTo>
                <a:lnTo>
                  <a:pt x="180352" y="138963"/>
                </a:lnTo>
                <a:lnTo>
                  <a:pt x="185356" y="144119"/>
                </a:lnTo>
                <a:lnTo>
                  <a:pt x="190372" y="149263"/>
                </a:lnTo>
                <a:lnTo>
                  <a:pt x="190372" y="154406"/>
                </a:lnTo>
                <a:lnTo>
                  <a:pt x="190372" y="164706"/>
                </a:lnTo>
                <a:lnTo>
                  <a:pt x="185356" y="164706"/>
                </a:lnTo>
                <a:lnTo>
                  <a:pt x="180352" y="144119"/>
                </a:lnTo>
                <a:lnTo>
                  <a:pt x="160312" y="144119"/>
                </a:lnTo>
                <a:lnTo>
                  <a:pt x="155295" y="154406"/>
                </a:lnTo>
                <a:lnTo>
                  <a:pt x="145275" y="159550"/>
                </a:lnTo>
                <a:lnTo>
                  <a:pt x="145275" y="164706"/>
                </a:lnTo>
                <a:lnTo>
                  <a:pt x="145275" y="169849"/>
                </a:lnTo>
                <a:lnTo>
                  <a:pt x="150291" y="174993"/>
                </a:lnTo>
                <a:lnTo>
                  <a:pt x="155295" y="180136"/>
                </a:lnTo>
                <a:lnTo>
                  <a:pt x="155295" y="185293"/>
                </a:lnTo>
                <a:lnTo>
                  <a:pt x="145275" y="195580"/>
                </a:lnTo>
                <a:lnTo>
                  <a:pt x="140271" y="190436"/>
                </a:lnTo>
                <a:lnTo>
                  <a:pt x="135254" y="185293"/>
                </a:lnTo>
                <a:lnTo>
                  <a:pt x="125247" y="185293"/>
                </a:lnTo>
                <a:lnTo>
                  <a:pt x="125247" y="180136"/>
                </a:lnTo>
                <a:lnTo>
                  <a:pt x="120230" y="174993"/>
                </a:lnTo>
                <a:lnTo>
                  <a:pt x="115227" y="169849"/>
                </a:lnTo>
                <a:lnTo>
                  <a:pt x="110210" y="174993"/>
                </a:lnTo>
                <a:lnTo>
                  <a:pt x="100190" y="180136"/>
                </a:lnTo>
                <a:lnTo>
                  <a:pt x="95186" y="185293"/>
                </a:lnTo>
                <a:lnTo>
                  <a:pt x="95186" y="200736"/>
                </a:lnTo>
                <a:lnTo>
                  <a:pt x="95186" y="226466"/>
                </a:lnTo>
                <a:lnTo>
                  <a:pt x="95186" y="236753"/>
                </a:lnTo>
                <a:lnTo>
                  <a:pt x="90169" y="236753"/>
                </a:lnTo>
                <a:lnTo>
                  <a:pt x="85166" y="241909"/>
                </a:lnTo>
                <a:lnTo>
                  <a:pt x="80149" y="236753"/>
                </a:lnTo>
                <a:lnTo>
                  <a:pt x="75145" y="236753"/>
                </a:lnTo>
                <a:lnTo>
                  <a:pt x="70129" y="241909"/>
                </a:lnTo>
                <a:lnTo>
                  <a:pt x="60109" y="241909"/>
                </a:lnTo>
                <a:lnTo>
                  <a:pt x="55105" y="236753"/>
                </a:lnTo>
                <a:lnTo>
                  <a:pt x="55105" y="231609"/>
                </a:lnTo>
                <a:lnTo>
                  <a:pt x="50101" y="231609"/>
                </a:lnTo>
                <a:lnTo>
                  <a:pt x="40081" y="231609"/>
                </a:lnTo>
                <a:lnTo>
                  <a:pt x="35064" y="236753"/>
                </a:lnTo>
                <a:lnTo>
                  <a:pt x="35064" y="241909"/>
                </a:lnTo>
                <a:lnTo>
                  <a:pt x="35064" y="247053"/>
                </a:lnTo>
                <a:lnTo>
                  <a:pt x="35064" y="252196"/>
                </a:lnTo>
                <a:lnTo>
                  <a:pt x="35064" y="257352"/>
                </a:lnTo>
                <a:lnTo>
                  <a:pt x="35064" y="267639"/>
                </a:lnTo>
                <a:lnTo>
                  <a:pt x="35064" y="272783"/>
                </a:lnTo>
                <a:lnTo>
                  <a:pt x="25044" y="283083"/>
                </a:lnTo>
                <a:lnTo>
                  <a:pt x="20040" y="288226"/>
                </a:lnTo>
                <a:lnTo>
                  <a:pt x="15024" y="293370"/>
                </a:lnTo>
                <a:lnTo>
                  <a:pt x="15024" y="303669"/>
                </a:lnTo>
                <a:lnTo>
                  <a:pt x="10020" y="303669"/>
                </a:lnTo>
                <a:lnTo>
                  <a:pt x="10020" y="308813"/>
                </a:lnTo>
                <a:lnTo>
                  <a:pt x="0" y="308813"/>
                </a:lnTo>
                <a:lnTo>
                  <a:pt x="0" y="313956"/>
                </a:lnTo>
                <a:lnTo>
                  <a:pt x="0" y="319112"/>
                </a:lnTo>
                <a:lnTo>
                  <a:pt x="5003" y="324256"/>
                </a:lnTo>
                <a:lnTo>
                  <a:pt x="10020" y="324256"/>
                </a:lnTo>
                <a:lnTo>
                  <a:pt x="20040" y="324256"/>
                </a:lnTo>
                <a:lnTo>
                  <a:pt x="20040" y="329399"/>
                </a:lnTo>
                <a:lnTo>
                  <a:pt x="20040" y="334556"/>
                </a:lnTo>
                <a:lnTo>
                  <a:pt x="10020" y="344843"/>
                </a:lnTo>
                <a:lnTo>
                  <a:pt x="10020" y="355142"/>
                </a:lnTo>
                <a:lnTo>
                  <a:pt x="10020" y="360286"/>
                </a:lnTo>
                <a:lnTo>
                  <a:pt x="5003" y="360286"/>
                </a:lnTo>
                <a:lnTo>
                  <a:pt x="5003" y="365429"/>
                </a:lnTo>
                <a:lnTo>
                  <a:pt x="5003" y="370573"/>
                </a:lnTo>
                <a:lnTo>
                  <a:pt x="10020" y="370573"/>
                </a:lnTo>
                <a:lnTo>
                  <a:pt x="25044" y="365429"/>
                </a:lnTo>
                <a:lnTo>
                  <a:pt x="30060" y="365429"/>
                </a:lnTo>
                <a:lnTo>
                  <a:pt x="35064" y="365429"/>
                </a:lnTo>
                <a:lnTo>
                  <a:pt x="35064" y="370573"/>
                </a:lnTo>
                <a:lnTo>
                  <a:pt x="35064" y="375729"/>
                </a:lnTo>
                <a:lnTo>
                  <a:pt x="40081" y="375729"/>
                </a:lnTo>
                <a:lnTo>
                  <a:pt x="45084" y="380873"/>
                </a:lnTo>
                <a:lnTo>
                  <a:pt x="50101" y="386016"/>
                </a:lnTo>
                <a:lnTo>
                  <a:pt x="55105" y="380873"/>
                </a:lnTo>
                <a:lnTo>
                  <a:pt x="60109" y="380873"/>
                </a:lnTo>
                <a:lnTo>
                  <a:pt x="65125" y="380873"/>
                </a:lnTo>
                <a:lnTo>
                  <a:pt x="70129" y="375729"/>
                </a:lnTo>
                <a:lnTo>
                  <a:pt x="70129" y="380873"/>
                </a:lnTo>
                <a:lnTo>
                  <a:pt x="70129" y="391172"/>
                </a:lnTo>
                <a:lnTo>
                  <a:pt x="65125" y="396316"/>
                </a:lnTo>
                <a:lnTo>
                  <a:pt x="65125" y="401459"/>
                </a:lnTo>
                <a:lnTo>
                  <a:pt x="80149" y="406603"/>
                </a:lnTo>
                <a:lnTo>
                  <a:pt x="85166" y="406603"/>
                </a:lnTo>
                <a:lnTo>
                  <a:pt x="95186" y="406603"/>
                </a:lnTo>
                <a:lnTo>
                  <a:pt x="100190" y="406603"/>
                </a:lnTo>
                <a:lnTo>
                  <a:pt x="100190" y="416902"/>
                </a:lnTo>
                <a:lnTo>
                  <a:pt x="100190" y="427189"/>
                </a:lnTo>
                <a:lnTo>
                  <a:pt x="95186" y="432346"/>
                </a:lnTo>
                <a:lnTo>
                  <a:pt x="90169" y="442633"/>
                </a:lnTo>
                <a:lnTo>
                  <a:pt x="80149" y="447789"/>
                </a:lnTo>
                <a:lnTo>
                  <a:pt x="80149" y="458076"/>
                </a:lnTo>
                <a:lnTo>
                  <a:pt x="70129" y="463219"/>
                </a:lnTo>
                <a:lnTo>
                  <a:pt x="75145" y="468376"/>
                </a:lnTo>
                <a:lnTo>
                  <a:pt x="80149" y="473519"/>
                </a:lnTo>
                <a:lnTo>
                  <a:pt x="95186" y="488962"/>
                </a:lnTo>
                <a:lnTo>
                  <a:pt x="100190" y="494106"/>
                </a:lnTo>
                <a:lnTo>
                  <a:pt x="100190" y="499249"/>
                </a:lnTo>
                <a:lnTo>
                  <a:pt x="105206" y="504393"/>
                </a:lnTo>
                <a:lnTo>
                  <a:pt x="105206" y="509549"/>
                </a:lnTo>
                <a:lnTo>
                  <a:pt x="105206" y="514692"/>
                </a:lnTo>
                <a:lnTo>
                  <a:pt x="105206" y="519836"/>
                </a:lnTo>
                <a:lnTo>
                  <a:pt x="110210" y="519836"/>
                </a:lnTo>
                <a:lnTo>
                  <a:pt x="115227" y="524992"/>
                </a:lnTo>
                <a:lnTo>
                  <a:pt x="115227" y="530136"/>
                </a:lnTo>
                <a:lnTo>
                  <a:pt x="125247" y="540423"/>
                </a:lnTo>
                <a:lnTo>
                  <a:pt x="125247" y="550722"/>
                </a:lnTo>
                <a:lnTo>
                  <a:pt x="125247" y="561009"/>
                </a:lnTo>
                <a:lnTo>
                  <a:pt x="125247" y="571309"/>
                </a:lnTo>
                <a:lnTo>
                  <a:pt x="140271" y="581609"/>
                </a:lnTo>
                <a:lnTo>
                  <a:pt x="150291" y="586752"/>
                </a:lnTo>
                <a:lnTo>
                  <a:pt x="155295" y="586752"/>
                </a:lnTo>
                <a:lnTo>
                  <a:pt x="160312" y="581609"/>
                </a:lnTo>
                <a:lnTo>
                  <a:pt x="165315" y="581609"/>
                </a:lnTo>
                <a:lnTo>
                  <a:pt x="165315" y="586752"/>
                </a:lnTo>
                <a:lnTo>
                  <a:pt x="170332" y="591896"/>
                </a:lnTo>
                <a:lnTo>
                  <a:pt x="170332" y="597039"/>
                </a:lnTo>
                <a:lnTo>
                  <a:pt x="175336" y="602195"/>
                </a:lnTo>
                <a:lnTo>
                  <a:pt x="175336" y="617626"/>
                </a:lnTo>
                <a:lnTo>
                  <a:pt x="180352" y="612482"/>
                </a:lnTo>
                <a:lnTo>
                  <a:pt x="185356" y="612482"/>
                </a:lnTo>
                <a:lnTo>
                  <a:pt x="195376" y="607339"/>
                </a:lnTo>
                <a:lnTo>
                  <a:pt x="200380" y="602195"/>
                </a:lnTo>
                <a:lnTo>
                  <a:pt x="200380" y="591896"/>
                </a:lnTo>
                <a:lnTo>
                  <a:pt x="215417" y="581609"/>
                </a:lnTo>
                <a:lnTo>
                  <a:pt x="220421" y="576453"/>
                </a:lnTo>
                <a:lnTo>
                  <a:pt x="235457" y="561009"/>
                </a:lnTo>
                <a:lnTo>
                  <a:pt x="255498" y="555866"/>
                </a:lnTo>
                <a:lnTo>
                  <a:pt x="250482" y="545579"/>
                </a:lnTo>
                <a:lnTo>
                  <a:pt x="250482" y="535279"/>
                </a:lnTo>
                <a:lnTo>
                  <a:pt x="255498" y="530136"/>
                </a:lnTo>
                <a:lnTo>
                  <a:pt x="265506" y="524992"/>
                </a:lnTo>
                <a:lnTo>
                  <a:pt x="270522" y="524992"/>
                </a:lnTo>
                <a:lnTo>
                  <a:pt x="270522" y="519836"/>
                </a:lnTo>
                <a:lnTo>
                  <a:pt x="270522" y="509549"/>
                </a:lnTo>
                <a:lnTo>
                  <a:pt x="270522" y="504393"/>
                </a:lnTo>
                <a:lnTo>
                  <a:pt x="280542" y="504393"/>
                </a:lnTo>
                <a:lnTo>
                  <a:pt x="290563" y="509549"/>
                </a:lnTo>
                <a:lnTo>
                  <a:pt x="300583" y="509549"/>
                </a:lnTo>
                <a:lnTo>
                  <a:pt x="300583" y="504393"/>
                </a:lnTo>
                <a:lnTo>
                  <a:pt x="305587" y="504393"/>
                </a:lnTo>
                <a:lnTo>
                  <a:pt x="305587" y="499249"/>
                </a:lnTo>
                <a:lnTo>
                  <a:pt x="305587" y="488962"/>
                </a:lnTo>
                <a:lnTo>
                  <a:pt x="310603" y="473519"/>
                </a:lnTo>
                <a:lnTo>
                  <a:pt x="320624" y="463219"/>
                </a:lnTo>
                <a:lnTo>
                  <a:pt x="330644" y="458076"/>
                </a:lnTo>
                <a:lnTo>
                  <a:pt x="335648" y="458076"/>
                </a:lnTo>
                <a:lnTo>
                  <a:pt x="345668" y="458076"/>
                </a:lnTo>
                <a:lnTo>
                  <a:pt x="345668" y="452932"/>
                </a:lnTo>
                <a:lnTo>
                  <a:pt x="340652" y="432346"/>
                </a:lnTo>
                <a:lnTo>
                  <a:pt x="345668" y="427189"/>
                </a:lnTo>
                <a:lnTo>
                  <a:pt x="350672" y="411759"/>
                </a:lnTo>
                <a:lnTo>
                  <a:pt x="345668" y="406603"/>
                </a:lnTo>
                <a:lnTo>
                  <a:pt x="345668" y="411759"/>
                </a:lnTo>
                <a:lnTo>
                  <a:pt x="345668" y="406603"/>
                </a:lnTo>
                <a:lnTo>
                  <a:pt x="340652" y="406603"/>
                </a:lnTo>
                <a:lnTo>
                  <a:pt x="335648" y="411759"/>
                </a:lnTo>
                <a:lnTo>
                  <a:pt x="330644" y="422046"/>
                </a:lnTo>
                <a:lnTo>
                  <a:pt x="325627" y="422046"/>
                </a:lnTo>
                <a:lnTo>
                  <a:pt x="320624" y="416902"/>
                </a:lnTo>
                <a:lnTo>
                  <a:pt x="320624" y="411759"/>
                </a:lnTo>
                <a:lnTo>
                  <a:pt x="320624" y="406603"/>
                </a:lnTo>
                <a:lnTo>
                  <a:pt x="320624" y="391172"/>
                </a:lnTo>
                <a:lnTo>
                  <a:pt x="335648" y="386016"/>
                </a:lnTo>
                <a:lnTo>
                  <a:pt x="350672" y="375729"/>
                </a:lnTo>
                <a:lnTo>
                  <a:pt x="350672" y="370573"/>
                </a:lnTo>
                <a:lnTo>
                  <a:pt x="360692" y="360286"/>
                </a:lnTo>
                <a:lnTo>
                  <a:pt x="365709" y="344843"/>
                </a:lnTo>
                <a:lnTo>
                  <a:pt x="365709" y="339699"/>
                </a:lnTo>
                <a:lnTo>
                  <a:pt x="360692" y="339699"/>
                </a:lnTo>
                <a:lnTo>
                  <a:pt x="355688" y="339699"/>
                </a:lnTo>
                <a:lnTo>
                  <a:pt x="350672" y="344843"/>
                </a:lnTo>
                <a:lnTo>
                  <a:pt x="345668" y="344843"/>
                </a:lnTo>
                <a:lnTo>
                  <a:pt x="345668" y="339699"/>
                </a:lnTo>
                <a:lnTo>
                  <a:pt x="345668" y="308813"/>
                </a:lnTo>
                <a:lnTo>
                  <a:pt x="355688" y="308813"/>
                </a:lnTo>
                <a:lnTo>
                  <a:pt x="405777" y="319112"/>
                </a:lnTo>
                <a:lnTo>
                  <a:pt x="425818" y="319112"/>
                </a:lnTo>
                <a:lnTo>
                  <a:pt x="430834" y="277939"/>
                </a:lnTo>
                <a:lnTo>
                  <a:pt x="425818" y="272783"/>
                </a:lnTo>
                <a:lnTo>
                  <a:pt x="420814" y="267639"/>
                </a:lnTo>
                <a:lnTo>
                  <a:pt x="420814" y="262496"/>
                </a:lnTo>
                <a:lnTo>
                  <a:pt x="405777" y="257352"/>
                </a:lnTo>
                <a:lnTo>
                  <a:pt x="405777" y="241909"/>
                </a:lnTo>
                <a:lnTo>
                  <a:pt x="420814" y="236753"/>
                </a:lnTo>
                <a:lnTo>
                  <a:pt x="425818" y="216166"/>
                </a:lnTo>
                <a:lnTo>
                  <a:pt x="430834" y="174993"/>
                </a:lnTo>
                <a:lnTo>
                  <a:pt x="430834" y="164706"/>
                </a:lnTo>
                <a:lnTo>
                  <a:pt x="435838" y="144119"/>
                </a:lnTo>
                <a:lnTo>
                  <a:pt x="435838" y="123532"/>
                </a:lnTo>
                <a:lnTo>
                  <a:pt x="430834" y="113233"/>
                </a:lnTo>
                <a:lnTo>
                  <a:pt x="430834" y="108089"/>
                </a:lnTo>
                <a:lnTo>
                  <a:pt x="435838" y="102933"/>
                </a:lnTo>
                <a:lnTo>
                  <a:pt x="440855" y="97790"/>
                </a:lnTo>
                <a:lnTo>
                  <a:pt x="460895" y="102933"/>
                </a:lnTo>
                <a:lnTo>
                  <a:pt x="500964" y="113233"/>
                </a:lnTo>
                <a:lnTo>
                  <a:pt x="500964" y="102933"/>
                </a:lnTo>
                <a:lnTo>
                  <a:pt x="495960" y="92646"/>
                </a:lnTo>
                <a:lnTo>
                  <a:pt x="490943" y="92646"/>
                </a:lnTo>
                <a:lnTo>
                  <a:pt x="475919" y="87503"/>
                </a:lnTo>
                <a:lnTo>
                  <a:pt x="470903" y="82346"/>
                </a:lnTo>
                <a:lnTo>
                  <a:pt x="470903" y="72059"/>
                </a:lnTo>
                <a:lnTo>
                  <a:pt x="475919" y="66916"/>
                </a:lnTo>
                <a:lnTo>
                  <a:pt x="470903" y="61760"/>
                </a:lnTo>
                <a:lnTo>
                  <a:pt x="465899" y="56616"/>
                </a:lnTo>
                <a:lnTo>
                  <a:pt x="455879" y="51473"/>
                </a:lnTo>
                <a:lnTo>
                  <a:pt x="450875" y="46316"/>
                </a:lnTo>
                <a:lnTo>
                  <a:pt x="440855" y="41173"/>
                </a:lnTo>
                <a:lnTo>
                  <a:pt x="415797" y="15443"/>
                </a:lnTo>
                <a:lnTo>
                  <a:pt x="410794" y="0"/>
                </a:lnTo>
                <a:lnTo>
                  <a:pt x="400773" y="10299"/>
                </a:lnTo>
                <a:lnTo>
                  <a:pt x="395757" y="10299"/>
                </a:lnTo>
                <a:lnTo>
                  <a:pt x="370712" y="5143"/>
                </a:lnTo>
                <a:lnTo>
                  <a:pt x="365709" y="10299"/>
                </a:lnTo>
                <a:lnTo>
                  <a:pt x="365709" y="20586"/>
                </a:lnTo>
                <a:lnTo>
                  <a:pt x="360692" y="25730"/>
                </a:lnTo>
                <a:lnTo>
                  <a:pt x="345668" y="41173"/>
                </a:lnTo>
                <a:lnTo>
                  <a:pt x="330644" y="46316"/>
                </a:lnTo>
                <a:lnTo>
                  <a:pt x="320624" y="46316"/>
                </a:lnTo>
                <a:lnTo>
                  <a:pt x="315607" y="46316"/>
                </a:lnTo>
                <a:lnTo>
                  <a:pt x="305587" y="56616"/>
                </a:lnTo>
                <a:lnTo>
                  <a:pt x="305587" y="61760"/>
                </a:lnTo>
                <a:lnTo>
                  <a:pt x="295567" y="66916"/>
                </a:lnTo>
                <a:lnTo>
                  <a:pt x="285546" y="72059"/>
                </a:lnTo>
                <a:lnTo>
                  <a:pt x="275526" y="72059"/>
                </a:lnTo>
                <a:lnTo>
                  <a:pt x="270522" y="72059"/>
                </a:lnTo>
                <a:lnTo>
                  <a:pt x="260502" y="77203"/>
                </a:lnTo>
                <a:lnTo>
                  <a:pt x="255498" y="82346"/>
                </a:lnTo>
                <a:lnTo>
                  <a:pt x="245478" y="82346"/>
                </a:lnTo>
                <a:lnTo>
                  <a:pt x="235457" y="82346"/>
                </a:lnTo>
                <a:lnTo>
                  <a:pt x="225437" y="82346"/>
                </a:lnTo>
                <a:lnTo>
                  <a:pt x="210400" y="87503"/>
                </a:lnTo>
                <a:lnTo>
                  <a:pt x="210400" y="92646"/>
                </a:lnTo>
                <a:lnTo>
                  <a:pt x="205397" y="92646"/>
                </a:lnTo>
                <a:lnTo>
                  <a:pt x="195376" y="87503"/>
                </a:lnTo>
                <a:lnTo>
                  <a:pt x="190372" y="87503"/>
                </a:lnTo>
                <a:lnTo>
                  <a:pt x="185356" y="92646"/>
                </a:lnTo>
                <a:lnTo>
                  <a:pt x="185356" y="97790"/>
                </a:lnTo>
                <a:lnTo>
                  <a:pt x="180352" y="97790"/>
                </a:lnTo>
                <a:lnTo>
                  <a:pt x="175336" y="92646"/>
                </a:lnTo>
                <a:lnTo>
                  <a:pt x="165315" y="82346"/>
                </a:lnTo>
                <a:lnTo>
                  <a:pt x="155295" y="77203"/>
                </a:lnTo>
                <a:lnTo>
                  <a:pt x="130251" y="56616"/>
                </a:lnTo>
                <a:close/>
              </a:path>
            </a:pathLst>
          </a:custGeom>
          <a:ln w="6870">
            <a:solidFill>
              <a:srgbClr val="FFFFFF"/>
            </a:solidFill>
          </a:ln>
        </p:spPr>
        <p:txBody>
          <a:bodyPr wrap="square" lIns="0" tIns="0" rIns="0" bIns="0" rtlCol="0"/>
          <a:lstStyle/>
          <a:p>
            <a:endParaRPr/>
          </a:p>
        </p:txBody>
      </p:sp>
      <p:sp>
        <p:nvSpPr>
          <p:cNvPr id="91" name="object 91"/>
          <p:cNvSpPr/>
          <p:nvPr/>
        </p:nvSpPr>
        <p:spPr>
          <a:xfrm>
            <a:off x="6869508" y="3384849"/>
            <a:ext cx="466725" cy="412115"/>
          </a:xfrm>
          <a:custGeom>
            <a:avLst/>
            <a:gdLst/>
            <a:ahLst/>
            <a:cxnLst/>
            <a:rect l="l" t="t" r="r" b="b"/>
            <a:pathLst>
              <a:path w="466725" h="412114">
                <a:moveTo>
                  <a:pt x="456717" y="286664"/>
                </a:moveTo>
                <a:lnTo>
                  <a:pt x="446798" y="286664"/>
                </a:lnTo>
                <a:lnTo>
                  <a:pt x="431901" y="291871"/>
                </a:lnTo>
                <a:lnTo>
                  <a:pt x="158851" y="291871"/>
                </a:lnTo>
                <a:lnTo>
                  <a:pt x="163817" y="297091"/>
                </a:lnTo>
                <a:lnTo>
                  <a:pt x="188645" y="297091"/>
                </a:lnTo>
                <a:lnTo>
                  <a:pt x="198577" y="302298"/>
                </a:lnTo>
                <a:lnTo>
                  <a:pt x="208495" y="312724"/>
                </a:lnTo>
                <a:lnTo>
                  <a:pt x="213461" y="312724"/>
                </a:lnTo>
                <a:lnTo>
                  <a:pt x="233324" y="323151"/>
                </a:lnTo>
                <a:lnTo>
                  <a:pt x="233324" y="333578"/>
                </a:lnTo>
                <a:lnTo>
                  <a:pt x="238290" y="338785"/>
                </a:lnTo>
                <a:lnTo>
                  <a:pt x="243255" y="349211"/>
                </a:lnTo>
                <a:lnTo>
                  <a:pt x="253187" y="349211"/>
                </a:lnTo>
                <a:lnTo>
                  <a:pt x="268071" y="364845"/>
                </a:lnTo>
                <a:lnTo>
                  <a:pt x="273037" y="364845"/>
                </a:lnTo>
                <a:lnTo>
                  <a:pt x="273037" y="375272"/>
                </a:lnTo>
                <a:lnTo>
                  <a:pt x="282968" y="380479"/>
                </a:lnTo>
                <a:lnTo>
                  <a:pt x="282968" y="385698"/>
                </a:lnTo>
                <a:lnTo>
                  <a:pt x="278002" y="406539"/>
                </a:lnTo>
                <a:lnTo>
                  <a:pt x="278002" y="411759"/>
                </a:lnTo>
                <a:lnTo>
                  <a:pt x="317715" y="411759"/>
                </a:lnTo>
                <a:lnTo>
                  <a:pt x="322681" y="401332"/>
                </a:lnTo>
                <a:lnTo>
                  <a:pt x="327647" y="396112"/>
                </a:lnTo>
                <a:lnTo>
                  <a:pt x="367360" y="396112"/>
                </a:lnTo>
                <a:lnTo>
                  <a:pt x="367360" y="385698"/>
                </a:lnTo>
                <a:lnTo>
                  <a:pt x="362394" y="375272"/>
                </a:lnTo>
                <a:lnTo>
                  <a:pt x="357428" y="359638"/>
                </a:lnTo>
                <a:lnTo>
                  <a:pt x="382257" y="333578"/>
                </a:lnTo>
                <a:lnTo>
                  <a:pt x="392188" y="328358"/>
                </a:lnTo>
                <a:lnTo>
                  <a:pt x="451764" y="328358"/>
                </a:lnTo>
                <a:lnTo>
                  <a:pt x="451764" y="312724"/>
                </a:lnTo>
                <a:lnTo>
                  <a:pt x="446798" y="307517"/>
                </a:lnTo>
                <a:lnTo>
                  <a:pt x="446798" y="302298"/>
                </a:lnTo>
                <a:lnTo>
                  <a:pt x="451764" y="302298"/>
                </a:lnTo>
                <a:lnTo>
                  <a:pt x="461683" y="297091"/>
                </a:lnTo>
                <a:lnTo>
                  <a:pt x="461683" y="291871"/>
                </a:lnTo>
                <a:lnTo>
                  <a:pt x="456717" y="286664"/>
                </a:lnTo>
                <a:close/>
              </a:path>
              <a:path w="466725" h="412114">
                <a:moveTo>
                  <a:pt x="367360" y="396112"/>
                </a:moveTo>
                <a:lnTo>
                  <a:pt x="337578" y="396112"/>
                </a:lnTo>
                <a:lnTo>
                  <a:pt x="357428" y="401332"/>
                </a:lnTo>
                <a:lnTo>
                  <a:pt x="362394" y="401332"/>
                </a:lnTo>
                <a:lnTo>
                  <a:pt x="367360" y="396112"/>
                </a:lnTo>
                <a:close/>
              </a:path>
              <a:path w="466725" h="412114">
                <a:moveTo>
                  <a:pt x="451764" y="328358"/>
                </a:moveTo>
                <a:lnTo>
                  <a:pt x="402120" y="328358"/>
                </a:lnTo>
                <a:lnTo>
                  <a:pt x="417004" y="333578"/>
                </a:lnTo>
                <a:lnTo>
                  <a:pt x="421970" y="338785"/>
                </a:lnTo>
                <a:lnTo>
                  <a:pt x="426935" y="338785"/>
                </a:lnTo>
                <a:lnTo>
                  <a:pt x="436867" y="343992"/>
                </a:lnTo>
                <a:lnTo>
                  <a:pt x="456717" y="343992"/>
                </a:lnTo>
                <a:lnTo>
                  <a:pt x="456717" y="333578"/>
                </a:lnTo>
                <a:lnTo>
                  <a:pt x="451764" y="328358"/>
                </a:lnTo>
                <a:close/>
              </a:path>
              <a:path w="466725" h="412114">
                <a:moveTo>
                  <a:pt x="203542" y="93814"/>
                </a:moveTo>
                <a:lnTo>
                  <a:pt x="29781" y="93814"/>
                </a:lnTo>
                <a:lnTo>
                  <a:pt x="24815" y="104241"/>
                </a:lnTo>
                <a:lnTo>
                  <a:pt x="19850" y="125094"/>
                </a:lnTo>
                <a:lnTo>
                  <a:pt x="19850" y="161569"/>
                </a:lnTo>
                <a:lnTo>
                  <a:pt x="34747" y="161569"/>
                </a:lnTo>
                <a:lnTo>
                  <a:pt x="39712" y="166789"/>
                </a:lnTo>
                <a:lnTo>
                  <a:pt x="54609" y="166789"/>
                </a:lnTo>
                <a:lnTo>
                  <a:pt x="59575" y="171996"/>
                </a:lnTo>
                <a:lnTo>
                  <a:pt x="59575" y="187629"/>
                </a:lnTo>
                <a:lnTo>
                  <a:pt x="64528" y="192849"/>
                </a:lnTo>
                <a:lnTo>
                  <a:pt x="64528" y="203276"/>
                </a:lnTo>
                <a:lnTo>
                  <a:pt x="69494" y="208483"/>
                </a:lnTo>
                <a:lnTo>
                  <a:pt x="69494" y="213690"/>
                </a:lnTo>
                <a:lnTo>
                  <a:pt x="64528" y="229336"/>
                </a:lnTo>
                <a:lnTo>
                  <a:pt x="64528" y="234543"/>
                </a:lnTo>
                <a:lnTo>
                  <a:pt x="69494" y="239750"/>
                </a:lnTo>
                <a:lnTo>
                  <a:pt x="79425" y="244970"/>
                </a:lnTo>
                <a:lnTo>
                  <a:pt x="99288" y="250177"/>
                </a:lnTo>
                <a:lnTo>
                  <a:pt x="109219" y="255396"/>
                </a:lnTo>
                <a:lnTo>
                  <a:pt x="129070" y="276237"/>
                </a:lnTo>
                <a:lnTo>
                  <a:pt x="139001" y="281457"/>
                </a:lnTo>
                <a:lnTo>
                  <a:pt x="143967" y="281457"/>
                </a:lnTo>
                <a:lnTo>
                  <a:pt x="153898" y="291871"/>
                </a:lnTo>
                <a:lnTo>
                  <a:pt x="431901" y="291871"/>
                </a:lnTo>
                <a:lnTo>
                  <a:pt x="421970" y="281457"/>
                </a:lnTo>
                <a:lnTo>
                  <a:pt x="421970" y="276237"/>
                </a:lnTo>
                <a:lnTo>
                  <a:pt x="412038" y="265810"/>
                </a:lnTo>
                <a:lnTo>
                  <a:pt x="417004" y="265810"/>
                </a:lnTo>
                <a:lnTo>
                  <a:pt x="426935" y="255396"/>
                </a:lnTo>
                <a:lnTo>
                  <a:pt x="441832" y="250177"/>
                </a:lnTo>
                <a:lnTo>
                  <a:pt x="436867" y="250177"/>
                </a:lnTo>
                <a:lnTo>
                  <a:pt x="436867" y="234543"/>
                </a:lnTo>
                <a:lnTo>
                  <a:pt x="441832" y="229336"/>
                </a:lnTo>
                <a:lnTo>
                  <a:pt x="446798" y="229336"/>
                </a:lnTo>
                <a:lnTo>
                  <a:pt x="460026" y="218909"/>
                </a:lnTo>
                <a:lnTo>
                  <a:pt x="392188" y="218909"/>
                </a:lnTo>
                <a:lnTo>
                  <a:pt x="357428" y="213690"/>
                </a:lnTo>
                <a:lnTo>
                  <a:pt x="342544" y="208483"/>
                </a:lnTo>
                <a:lnTo>
                  <a:pt x="332612" y="208483"/>
                </a:lnTo>
                <a:lnTo>
                  <a:pt x="322681" y="203276"/>
                </a:lnTo>
                <a:lnTo>
                  <a:pt x="307784" y="203276"/>
                </a:lnTo>
                <a:lnTo>
                  <a:pt x="292900" y="192849"/>
                </a:lnTo>
                <a:lnTo>
                  <a:pt x="273037" y="171996"/>
                </a:lnTo>
                <a:lnTo>
                  <a:pt x="268071" y="156362"/>
                </a:lnTo>
                <a:lnTo>
                  <a:pt x="263105" y="151155"/>
                </a:lnTo>
                <a:lnTo>
                  <a:pt x="258140" y="135508"/>
                </a:lnTo>
                <a:lnTo>
                  <a:pt x="248221" y="130301"/>
                </a:lnTo>
                <a:lnTo>
                  <a:pt x="248221" y="125094"/>
                </a:lnTo>
                <a:lnTo>
                  <a:pt x="243255" y="125094"/>
                </a:lnTo>
                <a:lnTo>
                  <a:pt x="233324" y="114668"/>
                </a:lnTo>
                <a:lnTo>
                  <a:pt x="203542" y="93814"/>
                </a:lnTo>
                <a:close/>
              </a:path>
              <a:path w="466725" h="412114">
                <a:moveTo>
                  <a:pt x="466648" y="213690"/>
                </a:moveTo>
                <a:lnTo>
                  <a:pt x="451764" y="213690"/>
                </a:lnTo>
                <a:lnTo>
                  <a:pt x="441832" y="218909"/>
                </a:lnTo>
                <a:lnTo>
                  <a:pt x="460026" y="218909"/>
                </a:lnTo>
                <a:lnTo>
                  <a:pt x="466648" y="213690"/>
                </a:lnTo>
                <a:close/>
              </a:path>
              <a:path w="466725" h="412114">
                <a:moveTo>
                  <a:pt x="59575" y="46913"/>
                </a:moveTo>
                <a:lnTo>
                  <a:pt x="49644" y="62547"/>
                </a:lnTo>
                <a:lnTo>
                  <a:pt x="39712" y="72974"/>
                </a:lnTo>
                <a:lnTo>
                  <a:pt x="24815" y="83388"/>
                </a:lnTo>
                <a:lnTo>
                  <a:pt x="14884" y="93814"/>
                </a:lnTo>
                <a:lnTo>
                  <a:pt x="4965" y="99034"/>
                </a:lnTo>
                <a:lnTo>
                  <a:pt x="0" y="104241"/>
                </a:lnTo>
                <a:lnTo>
                  <a:pt x="19850" y="99034"/>
                </a:lnTo>
                <a:lnTo>
                  <a:pt x="24815" y="93814"/>
                </a:lnTo>
                <a:lnTo>
                  <a:pt x="203542" y="93814"/>
                </a:lnTo>
                <a:lnTo>
                  <a:pt x="193611" y="88607"/>
                </a:lnTo>
                <a:lnTo>
                  <a:pt x="188645" y="83388"/>
                </a:lnTo>
                <a:lnTo>
                  <a:pt x="183680" y="83388"/>
                </a:lnTo>
                <a:lnTo>
                  <a:pt x="173748" y="78181"/>
                </a:lnTo>
                <a:lnTo>
                  <a:pt x="173748" y="62547"/>
                </a:lnTo>
                <a:lnTo>
                  <a:pt x="89357" y="62547"/>
                </a:lnTo>
                <a:lnTo>
                  <a:pt x="59575" y="46913"/>
                </a:lnTo>
                <a:close/>
              </a:path>
              <a:path w="466725" h="412114">
                <a:moveTo>
                  <a:pt x="134035" y="0"/>
                </a:moveTo>
                <a:lnTo>
                  <a:pt x="134035" y="5206"/>
                </a:lnTo>
                <a:lnTo>
                  <a:pt x="129070" y="10426"/>
                </a:lnTo>
                <a:lnTo>
                  <a:pt x="124104" y="20853"/>
                </a:lnTo>
                <a:lnTo>
                  <a:pt x="119138" y="26060"/>
                </a:lnTo>
                <a:lnTo>
                  <a:pt x="94322" y="46913"/>
                </a:lnTo>
                <a:lnTo>
                  <a:pt x="94322" y="57327"/>
                </a:lnTo>
                <a:lnTo>
                  <a:pt x="89357" y="62547"/>
                </a:lnTo>
                <a:lnTo>
                  <a:pt x="173748" y="62547"/>
                </a:lnTo>
                <a:lnTo>
                  <a:pt x="173748" y="57327"/>
                </a:lnTo>
                <a:lnTo>
                  <a:pt x="168782" y="46913"/>
                </a:lnTo>
                <a:lnTo>
                  <a:pt x="168782" y="41694"/>
                </a:lnTo>
                <a:lnTo>
                  <a:pt x="163817" y="41694"/>
                </a:lnTo>
                <a:lnTo>
                  <a:pt x="163817" y="36487"/>
                </a:lnTo>
                <a:lnTo>
                  <a:pt x="158851" y="31267"/>
                </a:lnTo>
                <a:lnTo>
                  <a:pt x="143967" y="10426"/>
                </a:lnTo>
                <a:lnTo>
                  <a:pt x="134035" y="0"/>
                </a:lnTo>
                <a:close/>
              </a:path>
            </a:pathLst>
          </a:custGeom>
          <a:solidFill>
            <a:srgbClr val="123049"/>
          </a:solidFill>
        </p:spPr>
        <p:txBody>
          <a:bodyPr wrap="square" lIns="0" tIns="0" rIns="0" bIns="0" rtlCol="0"/>
          <a:lstStyle/>
          <a:p>
            <a:endParaRPr/>
          </a:p>
        </p:txBody>
      </p:sp>
      <p:sp>
        <p:nvSpPr>
          <p:cNvPr id="92" name="object 92"/>
          <p:cNvSpPr/>
          <p:nvPr/>
        </p:nvSpPr>
        <p:spPr>
          <a:xfrm>
            <a:off x="6869508" y="3384849"/>
            <a:ext cx="466725" cy="412115"/>
          </a:xfrm>
          <a:custGeom>
            <a:avLst/>
            <a:gdLst/>
            <a:ahLst/>
            <a:cxnLst/>
            <a:rect l="l" t="t" r="r" b="b"/>
            <a:pathLst>
              <a:path w="466725" h="412114">
                <a:moveTo>
                  <a:pt x="426935" y="338785"/>
                </a:moveTo>
                <a:lnTo>
                  <a:pt x="436867" y="343992"/>
                </a:lnTo>
                <a:lnTo>
                  <a:pt x="456717" y="343992"/>
                </a:lnTo>
                <a:lnTo>
                  <a:pt x="456717" y="333578"/>
                </a:lnTo>
                <a:lnTo>
                  <a:pt x="451764" y="328358"/>
                </a:lnTo>
                <a:lnTo>
                  <a:pt x="451764" y="317931"/>
                </a:lnTo>
                <a:lnTo>
                  <a:pt x="451764" y="312724"/>
                </a:lnTo>
                <a:lnTo>
                  <a:pt x="446798" y="307517"/>
                </a:lnTo>
                <a:lnTo>
                  <a:pt x="446798" y="302298"/>
                </a:lnTo>
                <a:lnTo>
                  <a:pt x="451764" y="302298"/>
                </a:lnTo>
                <a:lnTo>
                  <a:pt x="461683" y="297091"/>
                </a:lnTo>
                <a:lnTo>
                  <a:pt x="461683" y="291871"/>
                </a:lnTo>
                <a:lnTo>
                  <a:pt x="456717" y="286664"/>
                </a:lnTo>
                <a:lnTo>
                  <a:pt x="451764" y="286664"/>
                </a:lnTo>
                <a:lnTo>
                  <a:pt x="446798" y="286664"/>
                </a:lnTo>
                <a:lnTo>
                  <a:pt x="431901" y="291871"/>
                </a:lnTo>
                <a:lnTo>
                  <a:pt x="426935" y="286664"/>
                </a:lnTo>
                <a:lnTo>
                  <a:pt x="421970" y="281457"/>
                </a:lnTo>
                <a:lnTo>
                  <a:pt x="421970" y="276237"/>
                </a:lnTo>
                <a:lnTo>
                  <a:pt x="417004" y="271030"/>
                </a:lnTo>
                <a:lnTo>
                  <a:pt x="412038" y="265810"/>
                </a:lnTo>
                <a:lnTo>
                  <a:pt x="417004" y="265810"/>
                </a:lnTo>
                <a:lnTo>
                  <a:pt x="421970" y="260603"/>
                </a:lnTo>
                <a:lnTo>
                  <a:pt x="426935" y="255396"/>
                </a:lnTo>
                <a:lnTo>
                  <a:pt x="441832" y="250177"/>
                </a:lnTo>
                <a:lnTo>
                  <a:pt x="436867" y="250177"/>
                </a:lnTo>
                <a:lnTo>
                  <a:pt x="436867" y="239750"/>
                </a:lnTo>
                <a:lnTo>
                  <a:pt x="436867" y="234543"/>
                </a:lnTo>
                <a:lnTo>
                  <a:pt x="441832" y="229336"/>
                </a:lnTo>
                <a:lnTo>
                  <a:pt x="446798" y="229336"/>
                </a:lnTo>
                <a:lnTo>
                  <a:pt x="466648" y="213690"/>
                </a:lnTo>
                <a:lnTo>
                  <a:pt x="456717" y="213690"/>
                </a:lnTo>
                <a:lnTo>
                  <a:pt x="451764" y="213690"/>
                </a:lnTo>
                <a:lnTo>
                  <a:pt x="441832" y="218909"/>
                </a:lnTo>
                <a:lnTo>
                  <a:pt x="392188" y="218909"/>
                </a:lnTo>
                <a:lnTo>
                  <a:pt x="357428" y="213690"/>
                </a:lnTo>
                <a:lnTo>
                  <a:pt x="342544" y="208483"/>
                </a:lnTo>
                <a:lnTo>
                  <a:pt x="332612" y="208483"/>
                </a:lnTo>
                <a:lnTo>
                  <a:pt x="322681" y="203276"/>
                </a:lnTo>
                <a:lnTo>
                  <a:pt x="312750" y="203276"/>
                </a:lnTo>
                <a:lnTo>
                  <a:pt x="307784" y="203276"/>
                </a:lnTo>
                <a:lnTo>
                  <a:pt x="292900" y="192849"/>
                </a:lnTo>
                <a:lnTo>
                  <a:pt x="282968" y="182422"/>
                </a:lnTo>
                <a:lnTo>
                  <a:pt x="273037" y="171996"/>
                </a:lnTo>
                <a:lnTo>
                  <a:pt x="268071" y="156362"/>
                </a:lnTo>
                <a:lnTo>
                  <a:pt x="263105" y="151155"/>
                </a:lnTo>
                <a:lnTo>
                  <a:pt x="258140" y="135508"/>
                </a:lnTo>
                <a:lnTo>
                  <a:pt x="248221" y="130301"/>
                </a:lnTo>
                <a:lnTo>
                  <a:pt x="248221" y="125094"/>
                </a:lnTo>
                <a:lnTo>
                  <a:pt x="243255" y="125094"/>
                </a:lnTo>
                <a:lnTo>
                  <a:pt x="233324" y="114668"/>
                </a:lnTo>
                <a:lnTo>
                  <a:pt x="218427" y="104241"/>
                </a:lnTo>
                <a:lnTo>
                  <a:pt x="203542" y="93814"/>
                </a:lnTo>
                <a:lnTo>
                  <a:pt x="193611" y="88607"/>
                </a:lnTo>
                <a:lnTo>
                  <a:pt x="188645" y="83388"/>
                </a:lnTo>
                <a:lnTo>
                  <a:pt x="183680" y="83388"/>
                </a:lnTo>
                <a:lnTo>
                  <a:pt x="173748" y="78181"/>
                </a:lnTo>
                <a:lnTo>
                  <a:pt x="173748" y="57327"/>
                </a:lnTo>
                <a:lnTo>
                  <a:pt x="168782" y="46913"/>
                </a:lnTo>
                <a:lnTo>
                  <a:pt x="168782" y="41694"/>
                </a:lnTo>
                <a:lnTo>
                  <a:pt x="163817" y="41694"/>
                </a:lnTo>
                <a:lnTo>
                  <a:pt x="163817" y="36487"/>
                </a:lnTo>
                <a:lnTo>
                  <a:pt x="158851" y="31267"/>
                </a:lnTo>
                <a:lnTo>
                  <a:pt x="143967" y="10426"/>
                </a:lnTo>
                <a:lnTo>
                  <a:pt x="134035" y="0"/>
                </a:lnTo>
                <a:lnTo>
                  <a:pt x="134035" y="5206"/>
                </a:lnTo>
                <a:lnTo>
                  <a:pt x="129070" y="10426"/>
                </a:lnTo>
                <a:lnTo>
                  <a:pt x="124104" y="20853"/>
                </a:lnTo>
                <a:lnTo>
                  <a:pt x="119138" y="26060"/>
                </a:lnTo>
                <a:lnTo>
                  <a:pt x="94322" y="46913"/>
                </a:lnTo>
                <a:lnTo>
                  <a:pt x="94322" y="57327"/>
                </a:lnTo>
                <a:lnTo>
                  <a:pt x="89357" y="62547"/>
                </a:lnTo>
                <a:lnTo>
                  <a:pt x="79425" y="57327"/>
                </a:lnTo>
                <a:lnTo>
                  <a:pt x="59575" y="46913"/>
                </a:lnTo>
                <a:lnTo>
                  <a:pt x="49644" y="62547"/>
                </a:lnTo>
                <a:lnTo>
                  <a:pt x="39712" y="72974"/>
                </a:lnTo>
                <a:lnTo>
                  <a:pt x="24815" y="83388"/>
                </a:lnTo>
                <a:lnTo>
                  <a:pt x="14884" y="93814"/>
                </a:lnTo>
                <a:lnTo>
                  <a:pt x="4965" y="99034"/>
                </a:lnTo>
                <a:lnTo>
                  <a:pt x="0" y="104241"/>
                </a:lnTo>
                <a:lnTo>
                  <a:pt x="19850" y="99034"/>
                </a:lnTo>
                <a:lnTo>
                  <a:pt x="24815" y="93814"/>
                </a:lnTo>
                <a:lnTo>
                  <a:pt x="29781" y="93814"/>
                </a:lnTo>
                <a:lnTo>
                  <a:pt x="24815" y="104241"/>
                </a:lnTo>
                <a:lnTo>
                  <a:pt x="19850" y="125094"/>
                </a:lnTo>
                <a:lnTo>
                  <a:pt x="19850" y="140728"/>
                </a:lnTo>
                <a:lnTo>
                  <a:pt x="19850" y="161569"/>
                </a:lnTo>
                <a:lnTo>
                  <a:pt x="34747" y="161569"/>
                </a:lnTo>
                <a:lnTo>
                  <a:pt x="39712" y="166789"/>
                </a:lnTo>
                <a:lnTo>
                  <a:pt x="54609" y="166789"/>
                </a:lnTo>
                <a:lnTo>
                  <a:pt x="59575" y="171996"/>
                </a:lnTo>
                <a:lnTo>
                  <a:pt x="59575" y="187629"/>
                </a:lnTo>
                <a:lnTo>
                  <a:pt x="64528" y="192849"/>
                </a:lnTo>
                <a:lnTo>
                  <a:pt x="64528" y="203276"/>
                </a:lnTo>
                <a:lnTo>
                  <a:pt x="69494" y="208483"/>
                </a:lnTo>
                <a:lnTo>
                  <a:pt x="69494" y="213690"/>
                </a:lnTo>
                <a:lnTo>
                  <a:pt x="64528" y="229336"/>
                </a:lnTo>
                <a:lnTo>
                  <a:pt x="64528" y="234543"/>
                </a:lnTo>
                <a:lnTo>
                  <a:pt x="69494" y="239750"/>
                </a:lnTo>
                <a:lnTo>
                  <a:pt x="79425" y="244970"/>
                </a:lnTo>
                <a:lnTo>
                  <a:pt x="99288" y="250177"/>
                </a:lnTo>
                <a:lnTo>
                  <a:pt x="109219" y="255396"/>
                </a:lnTo>
                <a:lnTo>
                  <a:pt x="119138" y="265810"/>
                </a:lnTo>
                <a:lnTo>
                  <a:pt x="124104" y="271030"/>
                </a:lnTo>
                <a:lnTo>
                  <a:pt x="129070" y="276237"/>
                </a:lnTo>
                <a:lnTo>
                  <a:pt x="139001" y="281457"/>
                </a:lnTo>
                <a:lnTo>
                  <a:pt x="143967" y="281457"/>
                </a:lnTo>
                <a:lnTo>
                  <a:pt x="148932" y="286664"/>
                </a:lnTo>
                <a:lnTo>
                  <a:pt x="153898" y="291871"/>
                </a:lnTo>
                <a:lnTo>
                  <a:pt x="158851" y="291871"/>
                </a:lnTo>
                <a:lnTo>
                  <a:pt x="163817" y="297091"/>
                </a:lnTo>
                <a:lnTo>
                  <a:pt x="178714" y="297091"/>
                </a:lnTo>
                <a:lnTo>
                  <a:pt x="183680" y="297091"/>
                </a:lnTo>
                <a:lnTo>
                  <a:pt x="188645" y="297091"/>
                </a:lnTo>
                <a:lnTo>
                  <a:pt x="198577" y="302298"/>
                </a:lnTo>
                <a:lnTo>
                  <a:pt x="203542" y="307517"/>
                </a:lnTo>
                <a:lnTo>
                  <a:pt x="208495" y="312724"/>
                </a:lnTo>
                <a:lnTo>
                  <a:pt x="213461" y="312724"/>
                </a:lnTo>
                <a:lnTo>
                  <a:pt x="223392" y="317931"/>
                </a:lnTo>
                <a:lnTo>
                  <a:pt x="233324" y="323151"/>
                </a:lnTo>
                <a:lnTo>
                  <a:pt x="233324" y="328358"/>
                </a:lnTo>
                <a:lnTo>
                  <a:pt x="233324" y="333578"/>
                </a:lnTo>
                <a:lnTo>
                  <a:pt x="238290" y="338785"/>
                </a:lnTo>
                <a:lnTo>
                  <a:pt x="243255" y="349211"/>
                </a:lnTo>
                <a:lnTo>
                  <a:pt x="248221" y="349211"/>
                </a:lnTo>
                <a:lnTo>
                  <a:pt x="253187" y="349211"/>
                </a:lnTo>
                <a:lnTo>
                  <a:pt x="258140" y="354418"/>
                </a:lnTo>
                <a:lnTo>
                  <a:pt x="263105" y="359638"/>
                </a:lnTo>
                <a:lnTo>
                  <a:pt x="268071" y="364845"/>
                </a:lnTo>
                <a:lnTo>
                  <a:pt x="273037" y="364845"/>
                </a:lnTo>
                <a:lnTo>
                  <a:pt x="273037" y="375272"/>
                </a:lnTo>
                <a:lnTo>
                  <a:pt x="282968" y="380479"/>
                </a:lnTo>
                <a:lnTo>
                  <a:pt x="282968" y="385698"/>
                </a:lnTo>
                <a:lnTo>
                  <a:pt x="278002" y="406539"/>
                </a:lnTo>
                <a:lnTo>
                  <a:pt x="278002" y="411759"/>
                </a:lnTo>
                <a:lnTo>
                  <a:pt x="282968" y="411759"/>
                </a:lnTo>
                <a:lnTo>
                  <a:pt x="292900" y="411759"/>
                </a:lnTo>
                <a:lnTo>
                  <a:pt x="312750" y="411759"/>
                </a:lnTo>
                <a:lnTo>
                  <a:pt x="317715" y="411759"/>
                </a:lnTo>
                <a:lnTo>
                  <a:pt x="322681" y="401332"/>
                </a:lnTo>
                <a:lnTo>
                  <a:pt x="327647" y="396112"/>
                </a:lnTo>
                <a:lnTo>
                  <a:pt x="337578" y="396112"/>
                </a:lnTo>
                <a:lnTo>
                  <a:pt x="357428" y="401332"/>
                </a:lnTo>
                <a:lnTo>
                  <a:pt x="362394" y="401332"/>
                </a:lnTo>
                <a:lnTo>
                  <a:pt x="367360" y="396112"/>
                </a:lnTo>
                <a:lnTo>
                  <a:pt x="367360" y="385698"/>
                </a:lnTo>
                <a:lnTo>
                  <a:pt x="362394" y="375272"/>
                </a:lnTo>
                <a:lnTo>
                  <a:pt x="357428" y="359638"/>
                </a:lnTo>
                <a:lnTo>
                  <a:pt x="362394" y="354418"/>
                </a:lnTo>
                <a:lnTo>
                  <a:pt x="382257" y="333578"/>
                </a:lnTo>
                <a:lnTo>
                  <a:pt x="392188" y="328358"/>
                </a:lnTo>
                <a:lnTo>
                  <a:pt x="402120" y="328358"/>
                </a:lnTo>
                <a:lnTo>
                  <a:pt x="417004" y="333578"/>
                </a:lnTo>
                <a:lnTo>
                  <a:pt x="421970" y="338785"/>
                </a:lnTo>
                <a:lnTo>
                  <a:pt x="426935" y="338785"/>
                </a:lnTo>
                <a:close/>
              </a:path>
            </a:pathLst>
          </a:custGeom>
          <a:ln w="6870">
            <a:solidFill>
              <a:srgbClr val="FFFFFF"/>
            </a:solidFill>
          </a:ln>
        </p:spPr>
        <p:txBody>
          <a:bodyPr wrap="square" lIns="0" tIns="0" rIns="0" bIns="0" rtlCol="0"/>
          <a:lstStyle/>
          <a:p>
            <a:endParaRPr/>
          </a:p>
        </p:txBody>
      </p:sp>
      <p:sp>
        <p:nvSpPr>
          <p:cNvPr id="93" name="object 93"/>
          <p:cNvSpPr/>
          <p:nvPr/>
        </p:nvSpPr>
        <p:spPr>
          <a:xfrm>
            <a:off x="6629316" y="3336809"/>
            <a:ext cx="212725" cy="178435"/>
          </a:xfrm>
          <a:custGeom>
            <a:avLst/>
            <a:gdLst/>
            <a:ahLst/>
            <a:cxnLst/>
            <a:rect l="l" t="t" r="r" b="b"/>
            <a:pathLst>
              <a:path w="212725" h="178435">
                <a:moveTo>
                  <a:pt x="132245" y="160591"/>
                </a:moveTo>
                <a:lnTo>
                  <a:pt x="91998" y="160591"/>
                </a:lnTo>
                <a:lnTo>
                  <a:pt x="91998" y="178422"/>
                </a:lnTo>
                <a:lnTo>
                  <a:pt x="97739" y="172478"/>
                </a:lnTo>
                <a:lnTo>
                  <a:pt x="114998" y="172478"/>
                </a:lnTo>
                <a:lnTo>
                  <a:pt x="126492" y="166535"/>
                </a:lnTo>
                <a:lnTo>
                  <a:pt x="132245" y="160591"/>
                </a:lnTo>
                <a:close/>
              </a:path>
              <a:path w="212725" h="178435">
                <a:moveTo>
                  <a:pt x="201244" y="136791"/>
                </a:moveTo>
                <a:lnTo>
                  <a:pt x="74752" y="136791"/>
                </a:lnTo>
                <a:lnTo>
                  <a:pt x="74752" y="142747"/>
                </a:lnTo>
                <a:lnTo>
                  <a:pt x="80492" y="142747"/>
                </a:lnTo>
                <a:lnTo>
                  <a:pt x="86245" y="148691"/>
                </a:lnTo>
                <a:lnTo>
                  <a:pt x="86245" y="160591"/>
                </a:lnTo>
                <a:lnTo>
                  <a:pt x="149491" y="160591"/>
                </a:lnTo>
                <a:lnTo>
                  <a:pt x="166738" y="166535"/>
                </a:lnTo>
                <a:lnTo>
                  <a:pt x="178244" y="166535"/>
                </a:lnTo>
                <a:lnTo>
                  <a:pt x="183984" y="172478"/>
                </a:lnTo>
                <a:lnTo>
                  <a:pt x="201244" y="178422"/>
                </a:lnTo>
                <a:lnTo>
                  <a:pt x="201244" y="172478"/>
                </a:lnTo>
                <a:lnTo>
                  <a:pt x="195491" y="154635"/>
                </a:lnTo>
                <a:lnTo>
                  <a:pt x="195491" y="148691"/>
                </a:lnTo>
                <a:lnTo>
                  <a:pt x="201244" y="136791"/>
                </a:lnTo>
                <a:close/>
              </a:path>
              <a:path w="212725" h="178435">
                <a:moveTo>
                  <a:pt x="212737" y="107060"/>
                </a:moveTo>
                <a:lnTo>
                  <a:pt x="45999" y="107060"/>
                </a:lnTo>
                <a:lnTo>
                  <a:pt x="57492" y="113004"/>
                </a:lnTo>
                <a:lnTo>
                  <a:pt x="68999" y="113004"/>
                </a:lnTo>
                <a:lnTo>
                  <a:pt x="68999" y="124904"/>
                </a:lnTo>
                <a:lnTo>
                  <a:pt x="51752" y="142747"/>
                </a:lnTo>
                <a:lnTo>
                  <a:pt x="51752" y="148691"/>
                </a:lnTo>
                <a:lnTo>
                  <a:pt x="63246" y="136791"/>
                </a:lnTo>
                <a:lnTo>
                  <a:pt x="201244" y="136791"/>
                </a:lnTo>
                <a:lnTo>
                  <a:pt x="206984" y="130848"/>
                </a:lnTo>
                <a:lnTo>
                  <a:pt x="212737" y="118948"/>
                </a:lnTo>
                <a:lnTo>
                  <a:pt x="212737" y="107060"/>
                </a:lnTo>
                <a:close/>
              </a:path>
              <a:path w="212725" h="178435">
                <a:moveTo>
                  <a:pt x="80492" y="0"/>
                </a:moveTo>
                <a:lnTo>
                  <a:pt x="22999" y="0"/>
                </a:lnTo>
                <a:lnTo>
                  <a:pt x="5753" y="11899"/>
                </a:lnTo>
                <a:lnTo>
                  <a:pt x="0" y="17843"/>
                </a:lnTo>
                <a:lnTo>
                  <a:pt x="5753" y="35686"/>
                </a:lnTo>
                <a:lnTo>
                  <a:pt x="5753" y="59474"/>
                </a:lnTo>
                <a:lnTo>
                  <a:pt x="11493" y="71373"/>
                </a:lnTo>
                <a:lnTo>
                  <a:pt x="11493" y="77317"/>
                </a:lnTo>
                <a:lnTo>
                  <a:pt x="17246" y="89217"/>
                </a:lnTo>
                <a:lnTo>
                  <a:pt x="17246" y="95161"/>
                </a:lnTo>
                <a:lnTo>
                  <a:pt x="22999" y="113004"/>
                </a:lnTo>
                <a:lnTo>
                  <a:pt x="34493" y="113004"/>
                </a:lnTo>
                <a:lnTo>
                  <a:pt x="45999" y="107060"/>
                </a:lnTo>
                <a:lnTo>
                  <a:pt x="212737" y="107060"/>
                </a:lnTo>
                <a:lnTo>
                  <a:pt x="206984" y="101104"/>
                </a:lnTo>
                <a:lnTo>
                  <a:pt x="206984" y="95161"/>
                </a:lnTo>
                <a:lnTo>
                  <a:pt x="201244" y="89217"/>
                </a:lnTo>
                <a:lnTo>
                  <a:pt x="206984" y="71373"/>
                </a:lnTo>
                <a:lnTo>
                  <a:pt x="206984" y="41630"/>
                </a:lnTo>
                <a:lnTo>
                  <a:pt x="201244" y="29743"/>
                </a:lnTo>
                <a:lnTo>
                  <a:pt x="166738" y="29743"/>
                </a:lnTo>
                <a:lnTo>
                  <a:pt x="97739" y="23787"/>
                </a:lnTo>
                <a:lnTo>
                  <a:pt x="91998" y="11899"/>
                </a:lnTo>
                <a:lnTo>
                  <a:pt x="80492" y="0"/>
                </a:lnTo>
                <a:close/>
              </a:path>
            </a:pathLst>
          </a:custGeom>
          <a:solidFill>
            <a:srgbClr val="60A3D9"/>
          </a:solidFill>
        </p:spPr>
        <p:txBody>
          <a:bodyPr wrap="square" lIns="0" tIns="0" rIns="0" bIns="0" rtlCol="0"/>
          <a:lstStyle/>
          <a:p>
            <a:endParaRPr/>
          </a:p>
        </p:txBody>
      </p:sp>
      <p:sp>
        <p:nvSpPr>
          <p:cNvPr id="94" name="object 94"/>
          <p:cNvSpPr/>
          <p:nvPr/>
        </p:nvSpPr>
        <p:spPr>
          <a:xfrm>
            <a:off x="6629316" y="3336809"/>
            <a:ext cx="212725" cy="178435"/>
          </a:xfrm>
          <a:custGeom>
            <a:avLst/>
            <a:gdLst/>
            <a:ahLst/>
            <a:cxnLst/>
            <a:rect l="l" t="t" r="r" b="b"/>
            <a:pathLst>
              <a:path w="212725" h="178435">
                <a:moveTo>
                  <a:pt x="63246" y="130848"/>
                </a:moveTo>
                <a:lnTo>
                  <a:pt x="57492" y="136791"/>
                </a:lnTo>
                <a:lnTo>
                  <a:pt x="51752" y="142747"/>
                </a:lnTo>
                <a:lnTo>
                  <a:pt x="51752" y="148691"/>
                </a:lnTo>
                <a:lnTo>
                  <a:pt x="57492" y="142747"/>
                </a:lnTo>
                <a:lnTo>
                  <a:pt x="63246" y="136791"/>
                </a:lnTo>
                <a:lnTo>
                  <a:pt x="68999" y="136791"/>
                </a:lnTo>
                <a:lnTo>
                  <a:pt x="74752" y="136791"/>
                </a:lnTo>
                <a:lnTo>
                  <a:pt x="74752" y="142747"/>
                </a:lnTo>
                <a:lnTo>
                  <a:pt x="80492" y="142747"/>
                </a:lnTo>
                <a:lnTo>
                  <a:pt x="86245" y="148691"/>
                </a:lnTo>
                <a:lnTo>
                  <a:pt x="86245" y="160591"/>
                </a:lnTo>
                <a:lnTo>
                  <a:pt x="91998" y="160591"/>
                </a:lnTo>
                <a:lnTo>
                  <a:pt x="91998" y="166535"/>
                </a:lnTo>
                <a:lnTo>
                  <a:pt x="91998" y="172478"/>
                </a:lnTo>
                <a:lnTo>
                  <a:pt x="91998" y="178422"/>
                </a:lnTo>
                <a:lnTo>
                  <a:pt x="97739" y="172478"/>
                </a:lnTo>
                <a:lnTo>
                  <a:pt x="103492" y="172478"/>
                </a:lnTo>
                <a:lnTo>
                  <a:pt x="114998" y="172478"/>
                </a:lnTo>
                <a:lnTo>
                  <a:pt x="126492" y="166535"/>
                </a:lnTo>
                <a:lnTo>
                  <a:pt x="132245" y="160591"/>
                </a:lnTo>
                <a:lnTo>
                  <a:pt x="137998" y="160591"/>
                </a:lnTo>
                <a:lnTo>
                  <a:pt x="149491" y="160591"/>
                </a:lnTo>
                <a:lnTo>
                  <a:pt x="166738" y="166535"/>
                </a:lnTo>
                <a:lnTo>
                  <a:pt x="178244" y="166535"/>
                </a:lnTo>
                <a:lnTo>
                  <a:pt x="183984" y="172478"/>
                </a:lnTo>
                <a:lnTo>
                  <a:pt x="201244" y="178422"/>
                </a:lnTo>
                <a:lnTo>
                  <a:pt x="201244" y="172478"/>
                </a:lnTo>
                <a:lnTo>
                  <a:pt x="195491" y="154635"/>
                </a:lnTo>
                <a:lnTo>
                  <a:pt x="195491" y="148691"/>
                </a:lnTo>
                <a:lnTo>
                  <a:pt x="201244" y="136791"/>
                </a:lnTo>
                <a:lnTo>
                  <a:pt x="206984" y="130848"/>
                </a:lnTo>
                <a:lnTo>
                  <a:pt x="212737" y="118948"/>
                </a:lnTo>
                <a:lnTo>
                  <a:pt x="212737" y="113004"/>
                </a:lnTo>
                <a:lnTo>
                  <a:pt x="212737" y="107060"/>
                </a:lnTo>
                <a:lnTo>
                  <a:pt x="206984" y="101104"/>
                </a:lnTo>
                <a:lnTo>
                  <a:pt x="206984" y="95161"/>
                </a:lnTo>
                <a:lnTo>
                  <a:pt x="201244" y="89217"/>
                </a:lnTo>
                <a:lnTo>
                  <a:pt x="206984" y="71373"/>
                </a:lnTo>
                <a:lnTo>
                  <a:pt x="206984" y="65430"/>
                </a:lnTo>
                <a:lnTo>
                  <a:pt x="206984" y="59474"/>
                </a:lnTo>
                <a:lnTo>
                  <a:pt x="206984" y="41630"/>
                </a:lnTo>
                <a:lnTo>
                  <a:pt x="201244" y="29743"/>
                </a:lnTo>
                <a:lnTo>
                  <a:pt x="166738" y="29743"/>
                </a:lnTo>
                <a:lnTo>
                  <a:pt x="97739" y="23787"/>
                </a:lnTo>
                <a:lnTo>
                  <a:pt x="91998" y="11899"/>
                </a:lnTo>
                <a:lnTo>
                  <a:pt x="86245" y="5943"/>
                </a:lnTo>
                <a:lnTo>
                  <a:pt x="80492" y="0"/>
                </a:lnTo>
                <a:lnTo>
                  <a:pt x="74752" y="0"/>
                </a:lnTo>
                <a:lnTo>
                  <a:pt x="40246" y="0"/>
                </a:lnTo>
                <a:lnTo>
                  <a:pt x="22999" y="0"/>
                </a:lnTo>
                <a:lnTo>
                  <a:pt x="5753" y="11899"/>
                </a:lnTo>
                <a:lnTo>
                  <a:pt x="0" y="17843"/>
                </a:lnTo>
                <a:lnTo>
                  <a:pt x="5753" y="35686"/>
                </a:lnTo>
                <a:lnTo>
                  <a:pt x="5753" y="59474"/>
                </a:lnTo>
                <a:lnTo>
                  <a:pt x="11493" y="71373"/>
                </a:lnTo>
                <a:lnTo>
                  <a:pt x="11493" y="77317"/>
                </a:lnTo>
                <a:lnTo>
                  <a:pt x="17246" y="89217"/>
                </a:lnTo>
                <a:lnTo>
                  <a:pt x="17246" y="95161"/>
                </a:lnTo>
                <a:lnTo>
                  <a:pt x="22999" y="113004"/>
                </a:lnTo>
                <a:lnTo>
                  <a:pt x="34493" y="113004"/>
                </a:lnTo>
                <a:lnTo>
                  <a:pt x="45999" y="107060"/>
                </a:lnTo>
                <a:lnTo>
                  <a:pt x="57492" y="113004"/>
                </a:lnTo>
                <a:lnTo>
                  <a:pt x="68999" y="113004"/>
                </a:lnTo>
                <a:lnTo>
                  <a:pt x="68999" y="118948"/>
                </a:lnTo>
                <a:lnTo>
                  <a:pt x="68999" y="124904"/>
                </a:lnTo>
                <a:lnTo>
                  <a:pt x="63246" y="130848"/>
                </a:lnTo>
                <a:close/>
              </a:path>
            </a:pathLst>
          </a:custGeom>
          <a:ln w="6870">
            <a:solidFill>
              <a:srgbClr val="FFFFFF"/>
            </a:solidFill>
          </a:ln>
        </p:spPr>
        <p:txBody>
          <a:bodyPr wrap="square" lIns="0" tIns="0" rIns="0" bIns="0" rtlCol="0"/>
          <a:lstStyle/>
          <a:p>
            <a:endParaRPr/>
          </a:p>
        </p:txBody>
      </p:sp>
      <p:sp>
        <p:nvSpPr>
          <p:cNvPr id="95" name="object 95"/>
          <p:cNvSpPr/>
          <p:nvPr/>
        </p:nvSpPr>
        <p:spPr>
          <a:xfrm>
            <a:off x="6944998" y="3954442"/>
            <a:ext cx="240665" cy="322580"/>
          </a:xfrm>
          <a:custGeom>
            <a:avLst/>
            <a:gdLst/>
            <a:ahLst/>
            <a:cxnLst/>
            <a:rect l="l" t="t" r="r" b="b"/>
            <a:pathLst>
              <a:path w="240665" h="322579">
                <a:moveTo>
                  <a:pt x="165125" y="0"/>
                </a:moveTo>
                <a:lnTo>
                  <a:pt x="145110" y="5207"/>
                </a:lnTo>
                <a:lnTo>
                  <a:pt x="135102" y="10401"/>
                </a:lnTo>
                <a:lnTo>
                  <a:pt x="130098" y="10401"/>
                </a:lnTo>
                <a:lnTo>
                  <a:pt x="120091" y="15608"/>
                </a:lnTo>
                <a:lnTo>
                  <a:pt x="110083" y="26009"/>
                </a:lnTo>
                <a:lnTo>
                  <a:pt x="105079" y="26009"/>
                </a:lnTo>
                <a:lnTo>
                  <a:pt x="100075" y="31216"/>
                </a:lnTo>
                <a:lnTo>
                  <a:pt x="95072" y="31216"/>
                </a:lnTo>
                <a:lnTo>
                  <a:pt x="45034" y="57226"/>
                </a:lnTo>
                <a:lnTo>
                  <a:pt x="30022" y="62433"/>
                </a:lnTo>
                <a:lnTo>
                  <a:pt x="10007" y="62433"/>
                </a:lnTo>
                <a:lnTo>
                  <a:pt x="10007" y="67627"/>
                </a:lnTo>
                <a:lnTo>
                  <a:pt x="5003" y="72834"/>
                </a:lnTo>
                <a:lnTo>
                  <a:pt x="5003" y="78028"/>
                </a:lnTo>
                <a:lnTo>
                  <a:pt x="10007" y="83235"/>
                </a:lnTo>
                <a:lnTo>
                  <a:pt x="10007" y="156070"/>
                </a:lnTo>
                <a:lnTo>
                  <a:pt x="5003" y="161264"/>
                </a:lnTo>
                <a:lnTo>
                  <a:pt x="5003" y="171678"/>
                </a:lnTo>
                <a:lnTo>
                  <a:pt x="0" y="182079"/>
                </a:lnTo>
                <a:lnTo>
                  <a:pt x="0" y="192481"/>
                </a:lnTo>
                <a:lnTo>
                  <a:pt x="5003" y="202882"/>
                </a:lnTo>
                <a:lnTo>
                  <a:pt x="15011" y="213296"/>
                </a:lnTo>
                <a:lnTo>
                  <a:pt x="15011" y="228904"/>
                </a:lnTo>
                <a:lnTo>
                  <a:pt x="25018" y="239306"/>
                </a:lnTo>
                <a:lnTo>
                  <a:pt x="35026" y="244500"/>
                </a:lnTo>
                <a:lnTo>
                  <a:pt x="40030" y="249707"/>
                </a:lnTo>
                <a:lnTo>
                  <a:pt x="50037" y="265315"/>
                </a:lnTo>
                <a:lnTo>
                  <a:pt x="60045" y="275717"/>
                </a:lnTo>
                <a:lnTo>
                  <a:pt x="70053" y="275717"/>
                </a:lnTo>
                <a:lnTo>
                  <a:pt x="85064" y="286131"/>
                </a:lnTo>
                <a:lnTo>
                  <a:pt x="110083" y="286131"/>
                </a:lnTo>
                <a:lnTo>
                  <a:pt x="115087" y="291325"/>
                </a:lnTo>
                <a:lnTo>
                  <a:pt x="125094" y="296532"/>
                </a:lnTo>
                <a:lnTo>
                  <a:pt x="130098" y="301726"/>
                </a:lnTo>
                <a:lnTo>
                  <a:pt x="130098" y="317334"/>
                </a:lnTo>
                <a:lnTo>
                  <a:pt x="140106" y="322541"/>
                </a:lnTo>
                <a:lnTo>
                  <a:pt x="170129" y="317334"/>
                </a:lnTo>
                <a:lnTo>
                  <a:pt x="190144" y="312140"/>
                </a:lnTo>
                <a:lnTo>
                  <a:pt x="230174" y="312140"/>
                </a:lnTo>
                <a:lnTo>
                  <a:pt x="230174" y="275717"/>
                </a:lnTo>
                <a:lnTo>
                  <a:pt x="235178" y="265315"/>
                </a:lnTo>
                <a:lnTo>
                  <a:pt x="240182" y="260108"/>
                </a:lnTo>
                <a:lnTo>
                  <a:pt x="225170" y="254914"/>
                </a:lnTo>
                <a:lnTo>
                  <a:pt x="215163" y="249707"/>
                </a:lnTo>
                <a:lnTo>
                  <a:pt x="220167" y="239306"/>
                </a:lnTo>
                <a:lnTo>
                  <a:pt x="220167" y="228904"/>
                </a:lnTo>
                <a:lnTo>
                  <a:pt x="205155" y="228904"/>
                </a:lnTo>
                <a:lnTo>
                  <a:pt x="205155" y="218490"/>
                </a:lnTo>
                <a:lnTo>
                  <a:pt x="200151" y="218490"/>
                </a:lnTo>
                <a:lnTo>
                  <a:pt x="200151" y="192481"/>
                </a:lnTo>
                <a:lnTo>
                  <a:pt x="205155" y="176872"/>
                </a:lnTo>
                <a:lnTo>
                  <a:pt x="205155" y="166471"/>
                </a:lnTo>
                <a:lnTo>
                  <a:pt x="210159" y="156070"/>
                </a:lnTo>
                <a:lnTo>
                  <a:pt x="205155" y="150863"/>
                </a:lnTo>
                <a:lnTo>
                  <a:pt x="180136" y="145669"/>
                </a:lnTo>
                <a:lnTo>
                  <a:pt x="180136" y="135255"/>
                </a:lnTo>
                <a:lnTo>
                  <a:pt x="185140" y="130060"/>
                </a:lnTo>
                <a:lnTo>
                  <a:pt x="185140" y="72834"/>
                </a:lnTo>
                <a:lnTo>
                  <a:pt x="180136" y="62433"/>
                </a:lnTo>
                <a:lnTo>
                  <a:pt x="180136" y="52019"/>
                </a:lnTo>
                <a:lnTo>
                  <a:pt x="185140" y="31216"/>
                </a:lnTo>
                <a:lnTo>
                  <a:pt x="185140" y="20815"/>
                </a:lnTo>
                <a:lnTo>
                  <a:pt x="175132" y="10401"/>
                </a:lnTo>
                <a:lnTo>
                  <a:pt x="165125" y="5207"/>
                </a:lnTo>
                <a:lnTo>
                  <a:pt x="165125" y="0"/>
                </a:lnTo>
                <a:close/>
              </a:path>
              <a:path w="240665" h="322579">
                <a:moveTo>
                  <a:pt x="230174" y="312140"/>
                </a:moveTo>
                <a:lnTo>
                  <a:pt x="210159" y="312140"/>
                </a:lnTo>
                <a:lnTo>
                  <a:pt x="220167" y="317334"/>
                </a:lnTo>
                <a:lnTo>
                  <a:pt x="230174" y="317334"/>
                </a:lnTo>
                <a:lnTo>
                  <a:pt x="230174" y="312140"/>
                </a:lnTo>
                <a:close/>
              </a:path>
            </a:pathLst>
          </a:custGeom>
          <a:solidFill>
            <a:srgbClr val="123049"/>
          </a:solidFill>
        </p:spPr>
        <p:txBody>
          <a:bodyPr wrap="square" lIns="0" tIns="0" rIns="0" bIns="0" rtlCol="0"/>
          <a:lstStyle/>
          <a:p>
            <a:endParaRPr/>
          </a:p>
        </p:txBody>
      </p:sp>
      <p:sp>
        <p:nvSpPr>
          <p:cNvPr id="96" name="object 96"/>
          <p:cNvSpPr/>
          <p:nvPr/>
        </p:nvSpPr>
        <p:spPr>
          <a:xfrm>
            <a:off x="6752843" y="3549548"/>
            <a:ext cx="446062" cy="466661"/>
          </a:xfrm>
          <a:prstGeom prst="rect">
            <a:avLst/>
          </a:prstGeom>
          <a:blipFill>
            <a:blip r:embed="rId19" cstate="print"/>
            <a:stretch>
              <a:fillRect/>
            </a:stretch>
          </a:blipFill>
        </p:spPr>
        <p:txBody>
          <a:bodyPr wrap="square" lIns="0" tIns="0" rIns="0" bIns="0" rtlCol="0"/>
          <a:lstStyle/>
          <a:p>
            <a:endParaRPr/>
          </a:p>
        </p:txBody>
      </p:sp>
      <p:sp>
        <p:nvSpPr>
          <p:cNvPr id="97" name="object 97"/>
          <p:cNvSpPr/>
          <p:nvPr/>
        </p:nvSpPr>
        <p:spPr>
          <a:xfrm>
            <a:off x="6752840" y="3549550"/>
            <a:ext cx="446405" cy="466725"/>
          </a:xfrm>
          <a:custGeom>
            <a:avLst/>
            <a:gdLst/>
            <a:ahLst/>
            <a:cxnLst/>
            <a:rect l="l" t="t" r="r" b="b"/>
            <a:pathLst>
              <a:path w="446404" h="466725">
                <a:moveTo>
                  <a:pt x="185445" y="405117"/>
                </a:moveTo>
                <a:lnTo>
                  <a:pt x="190461" y="405117"/>
                </a:lnTo>
                <a:lnTo>
                  <a:pt x="190461" y="410248"/>
                </a:lnTo>
                <a:lnTo>
                  <a:pt x="190461" y="420497"/>
                </a:lnTo>
                <a:lnTo>
                  <a:pt x="200482" y="425627"/>
                </a:lnTo>
                <a:lnTo>
                  <a:pt x="210502" y="420497"/>
                </a:lnTo>
                <a:lnTo>
                  <a:pt x="215518" y="420497"/>
                </a:lnTo>
                <a:lnTo>
                  <a:pt x="220535" y="420497"/>
                </a:lnTo>
                <a:lnTo>
                  <a:pt x="220535" y="430758"/>
                </a:lnTo>
                <a:lnTo>
                  <a:pt x="215518" y="430758"/>
                </a:lnTo>
                <a:lnTo>
                  <a:pt x="210502" y="446138"/>
                </a:lnTo>
                <a:lnTo>
                  <a:pt x="210502" y="456399"/>
                </a:lnTo>
                <a:lnTo>
                  <a:pt x="200482" y="466648"/>
                </a:lnTo>
                <a:lnTo>
                  <a:pt x="205498" y="466648"/>
                </a:lnTo>
                <a:lnTo>
                  <a:pt x="210502" y="466648"/>
                </a:lnTo>
                <a:lnTo>
                  <a:pt x="220535" y="466648"/>
                </a:lnTo>
                <a:lnTo>
                  <a:pt x="235559" y="461530"/>
                </a:lnTo>
                <a:lnTo>
                  <a:pt x="255612" y="451269"/>
                </a:lnTo>
                <a:lnTo>
                  <a:pt x="275666" y="441020"/>
                </a:lnTo>
                <a:lnTo>
                  <a:pt x="285686" y="435889"/>
                </a:lnTo>
                <a:lnTo>
                  <a:pt x="290702" y="435889"/>
                </a:lnTo>
                <a:lnTo>
                  <a:pt x="295706" y="430758"/>
                </a:lnTo>
                <a:lnTo>
                  <a:pt x="300723" y="430758"/>
                </a:lnTo>
                <a:lnTo>
                  <a:pt x="310743" y="420497"/>
                </a:lnTo>
                <a:lnTo>
                  <a:pt x="320763" y="415378"/>
                </a:lnTo>
                <a:lnTo>
                  <a:pt x="325780" y="415378"/>
                </a:lnTo>
                <a:lnTo>
                  <a:pt x="335800" y="410248"/>
                </a:lnTo>
                <a:lnTo>
                  <a:pt x="355853" y="405117"/>
                </a:lnTo>
                <a:lnTo>
                  <a:pt x="355853" y="394855"/>
                </a:lnTo>
                <a:lnTo>
                  <a:pt x="355853" y="389737"/>
                </a:lnTo>
                <a:lnTo>
                  <a:pt x="355853" y="379476"/>
                </a:lnTo>
                <a:lnTo>
                  <a:pt x="350837" y="374345"/>
                </a:lnTo>
                <a:lnTo>
                  <a:pt x="345833" y="374345"/>
                </a:lnTo>
                <a:lnTo>
                  <a:pt x="345833" y="369227"/>
                </a:lnTo>
                <a:lnTo>
                  <a:pt x="345833" y="364096"/>
                </a:lnTo>
                <a:lnTo>
                  <a:pt x="350837" y="358965"/>
                </a:lnTo>
                <a:lnTo>
                  <a:pt x="350837" y="353834"/>
                </a:lnTo>
                <a:lnTo>
                  <a:pt x="355853" y="353834"/>
                </a:lnTo>
                <a:lnTo>
                  <a:pt x="365874" y="358965"/>
                </a:lnTo>
                <a:lnTo>
                  <a:pt x="375907" y="358965"/>
                </a:lnTo>
                <a:lnTo>
                  <a:pt x="385927" y="353834"/>
                </a:lnTo>
                <a:lnTo>
                  <a:pt x="405968" y="343585"/>
                </a:lnTo>
                <a:lnTo>
                  <a:pt x="410984" y="338455"/>
                </a:lnTo>
                <a:lnTo>
                  <a:pt x="421004" y="338455"/>
                </a:lnTo>
                <a:lnTo>
                  <a:pt x="431037" y="328193"/>
                </a:lnTo>
                <a:lnTo>
                  <a:pt x="431037" y="323062"/>
                </a:lnTo>
                <a:lnTo>
                  <a:pt x="436041" y="317944"/>
                </a:lnTo>
                <a:lnTo>
                  <a:pt x="436041" y="312813"/>
                </a:lnTo>
                <a:lnTo>
                  <a:pt x="431037" y="307682"/>
                </a:lnTo>
                <a:lnTo>
                  <a:pt x="426021" y="302552"/>
                </a:lnTo>
                <a:lnTo>
                  <a:pt x="426021" y="292303"/>
                </a:lnTo>
                <a:lnTo>
                  <a:pt x="426021" y="287172"/>
                </a:lnTo>
                <a:lnTo>
                  <a:pt x="431037" y="282041"/>
                </a:lnTo>
                <a:lnTo>
                  <a:pt x="436041" y="276910"/>
                </a:lnTo>
                <a:lnTo>
                  <a:pt x="441058" y="276910"/>
                </a:lnTo>
                <a:lnTo>
                  <a:pt x="446074" y="276910"/>
                </a:lnTo>
                <a:lnTo>
                  <a:pt x="441058" y="266661"/>
                </a:lnTo>
                <a:lnTo>
                  <a:pt x="436041" y="261531"/>
                </a:lnTo>
                <a:lnTo>
                  <a:pt x="431037" y="246151"/>
                </a:lnTo>
                <a:lnTo>
                  <a:pt x="410984" y="246151"/>
                </a:lnTo>
                <a:lnTo>
                  <a:pt x="400964" y="246151"/>
                </a:lnTo>
                <a:lnTo>
                  <a:pt x="395947" y="246151"/>
                </a:lnTo>
                <a:lnTo>
                  <a:pt x="395947" y="241020"/>
                </a:lnTo>
                <a:lnTo>
                  <a:pt x="400964" y="220510"/>
                </a:lnTo>
                <a:lnTo>
                  <a:pt x="400964" y="215379"/>
                </a:lnTo>
                <a:lnTo>
                  <a:pt x="390931" y="210248"/>
                </a:lnTo>
                <a:lnTo>
                  <a:pt x="390931" y="199999"/>
                </a:lnTo>
                <a:lnTo>
                  <a:pt x="385927" y="199999"/>
                </a:lnTo>
                <a:lnTo>
                  <a:pt x="380911" y="194868"/>
                </a:lnTo>
                <a:lnTo>
                  <a:pt x="375907" y="189738"/>
                </a:lnTo>
                <a:lnTo>
                  <a:pt x="370890" y="184607"/>
                </a:lnTo>
                <a:lnTo>
                  <a:pt x="365874" y="184607"/>
                </a:lnTo>
                <a:lnTo>
                  <a:pt x="360870" y="184607"/>
                </a:lnTo>
                <a:lnTo>
                  <a:pt x="355853" y="174358"/>
                </a:lnTo>
                <a:lnTo>
                  <a:pt x="350837" y="169227"/>
                </a:lnTo>
                <a:lnTo>
                  <a:pt x="350837" y="164096"/>
                </a:lnTo>
                <a:lnTo>
                  <a:pt x="350837" y="158965"/>
                </a:lnTo>
                <a:lnTo>
                  <a:pt x="340817" y="153847"/>
                </a:lnTo>
                <a:lnTo>
                  <a:pt x="330796" y="148717"/>
                </a:lnTo>
                <a:lnTo>
                  <a:pt x="325780" y="148717"/>
                </a:lnTo>
                <a:lnTo>
                  <a:pt x="320763" y="143586"/>
                </a:lnTo>
                <a:lnTo>
                  <a:pt x="315760" y="138455"/>
                </a:lnTo>
                <a:lnTo>
                  <a:pt x="305727" y="133324"/>
                </a:lnTo>
                <a:lnTo>
                  <a:pt x="300723" y="133324"/>
                </a:lnTo>
                <a:lnTo>
                  <a:pt x="295706" y="133324"/>
                </a:lnTo>
                <a:lnTo>
                  <a:pt x="280669" y="133324"/>
                </a:lnTo>
                <a:lnTo>
                  <a:pt x="275666" y="128206"/>
                </a:lnTo>
                <a:lnTo>
                  <a:pt x="270649" y="128206"/>
                </a:lnTo>
                <a:lnTo>
                  <a:pt x="265633" y="123075"/>
                </a:lnTo>
                <a:lnTo>
                  <a:pt x="260629" y="117944"/>
                </a:lnTo>
                <a:lnTo>
                  <a:pt x="255612" y="117944"/>
                </a:lnTo>
                <a:lnTo>
                  <a:pt x="245592" y="112814"/>
                </a:lnTo>
                <a:lnTo>
                  <a:pt x="240576" y="107683"/>
                </a:lnTo>
                <a:lnTo>
                  <a:pt x="235559" y="102565"/>
                </a:lnTo>
                <a:lnTo>
                  <a:pt x="225539" y="92303"/>
                </a:lnTo>
                <a:lnTo>
                  <a:pt x="215518" y="87172"/>
                </a:lnTo>
                <a:lnTo>
                  <a:pt x="195465" y="82054"/>
                </a:lnTo>
                <a:lnTo>
                  <a:pt x="185445" y="76923"/>
                </a:lnTo>
                <a:lnTo>
                  <a:pt x="180428" y="71793"/>
                </a:lnTo>
                <a:lnTo>
                  <a:pt x="180428" y="66662"/>
                </a:lnTo>
                <a:lnTo>
                  <a:pt x="185445" y="51282"/>
                </a:lnTo>
                <a:lnTo>
                  <a:pt x="185445" y="46151"/>
                </a:lnTo>
                <a:lnTo>
                  <a:pt x="180428" y="41021"/>
                </a:lnTo>
                <a:lnTo>
                  <a:pt x="180428" y="30772"/>
                </a:lnTo>
                <a:lnTo>
                  <a:pt x="175425" y="25641"/>
                </a:lnTo>
                <a:lnTo>
                  <a:pt x="175425" y="10261"/>
                </a:lnTo>
                <a:lnTo>
                  <a:pt x="170408" y="5130"/>
                </a:lnTo>
                <a:lnTo>
                  <a:pt x="155371" y="5130"/>
                </a:lnTo>
                <a:lnTo>
                  <a:pt x="150355" y="0"/>
                </a:lnTo>
                <a:lnTo>
                  <a:pt x="135331" y="0"/>
                </a:lnTo>
                <a:lnTo>
                  <a:pt x="140334" y="10261"/>
                </a:lnTo>
                <a:lnTo>
                  <a:pt x="140334" y="15379"/>
                </a:lnTo>
                <a:lnTo>
                  <a:pt x="150355" y="25641"/>
                </a:lnTo>
                <a:lnTo>
                  <a:pt x="150355" y="30772"/>
                </a:lnTo>
                <a:lnTo>
                  <a:pt x="155371" y="30772"/>
                </a:lnTo>
                <a:lnTo>
                  <a:pt x="155371" y="76923"/>
                </a:lnTo>
                <a:lnTo>
                  <a:pt x="150355" y="87172"/>
                </a:lnTo>
                <a:lnTo>
                  <a:pt x="145351" y="97434"/>
                </a:lnTo>
                <a:lnTo>
                  <a:pt x="140334" y="97434"/>
                </a:lnTo>
                <a:lnTo>
                  <a:pt x="140334" y="107683"/>
                </a:lnTo>
                <a:lnTo>
                  <a:pt x="140334" y="123075"/>
                </a:lnTo>
                <a:lnTo>
                  <a:pt x="140334" y="128206"/>
                </a:lnTo>
                <a:lnTo>
                  <a:pt x="155371" y="148717"/>
                </a:lnTo>
                <a:lnTo>
                  <a:pt x="160388" y="158965"/>
                </a:lnTo>
                <a:lnTo>
                  <a:pt x="160388" y="164096"/>
                </a:lnTo>
                <a:lnTo>
                  <a:pt x="160388" y="174358"/>
                </a:lnTo>
                <a:lnTo>
                  <a:pt x="165392" y="174358"/>
                </a:lnTo>
                <a:lnTo>
                  <a:pt x="170408" y="184607"/>
                </a:lnTo>
                <a:lnTo>
                  <a:pt x="175425" y="189738"/>
                </a:lnTo>
                <a:lnTo>
                  <a:pt x="175425" y="205117"/>
                </a:lnTo>
                <a:lnTo>
                  <a:pt x="170408" y="215379"/>
                </a:lnTo>
                <a:lnTo>
                  <a:pt x="165392" y="215379"/>
                </a:lnTo>
                <a:lnTo>
                  <a:pt x="160388" y="210248"/>
                </a:lnTo>
                <a:lnTo>
                  <a:pt x="155371" y="210248"/>
                </a:lnTo>
                <a:lnTo>
                  <a:pt x="140334" y="205117"/>
                </a:lnTo>
                <a:lnTo>
                  <a:pt x="135331" y="199999"/>
                </a:lnTo>
                <a:lnTo>
                  <a:pt x="130314" y="199999"/>
                </a:lnTo>
                <a:lnTo>
                  <a:pt x="125298" y="199999"/>
                </a:lnTo>
                <a:lnTo>
                  <a:pt x="120294" y="205117"/>
                </a:lnTo>
                <a:lnTo>
                  <a:pt x="115277" y="205117"/>
                </a:lnTo>
                <a:lnTo>
                  <a:pt x="115277" y="235889"/>
                </a:lnTo>
                <a:lnTo>
                  <a:pt x="110261" y="241020"/>
                </a:lnTo>
                <a:lnTo>
                  <a:pt x="110261" y="246151"/>
                </a:lnTo>
                <a:lnTo>
                  <a:pt x="105257" y="251269"/>
                </a:lnTo>
                <a:lnTo>
                  <a:pt x="85204" y="251269"/>
                </a:lnTo>
                <a:lnTo>
                  <a:pt x="70167" y="251269"/>
                </a:lnTo>
                <a:lnTo>
                  <a:pt x="65163" y="251269"/>
                </a:lnTo>
                <a:lnTo>
                  <a:pt x="65163" y="256400"/>
                </a:lnTo>
                <a:lnTo>
                  <a:pt x="55130" y="266661"/>
                </a:lnTo>
                <a:lnTo>
                  <a:pt x="35090" y="276910"/>
                </a:lnTo>
                <a:lnTo>
                  <a:pt x="30073" y="282041"/>
                </a:lnTo>
                <a:lnTo>
                  <a:pt x="25057" y="287172"/>
                </a:lnTo>
                <a:lnTo>
                  <a:pt x="25057" y="302552"/>
                </a:lnTo>
                <a:lnTo>
                  <a:pt x="25057" y="307682"/>
                </a:lnTo>
                <a:lnTo>
                  <a:pt x="25057" y="317944"/>
                </a:lnTo>
                <a:lnTo>
                  <a:pt x="20053" y="328193"/>
                </a:lnTo>
                <a:lnTo>
                  <a:pt x="20053" y="333324"/>
                </a:lnTo>
                <a:lnTo>
                  <a:pt x="15036" y="333324"/>
                </a:lnTo>
                <a:lnTo>
                  <a:pt x="10020" y="343585"/>
                </a:lnTo>
                <a:lnTo>
                  <a:pt x="5016" y="348703"/>
                </a:lnTo>
                <a:lnTo>
                  <a:pt x="0" y="353834"/>
                </a:lnTo>
                <a:lnTo>
                  <a:pt x="10020" y="358965"/>
                </a:lnTo>
                <a:lnTo>
                  <a:pt x="20053" y="358965"/>
                </a:lnTo>
                <a:lnTo>
                  <a:pt x="30073" y="358965"/>
                </a:lnTo>
                <a:lnTo>
                  <a:pt x="40093" y="364096"/>
                </a:lnTo>
                <a:lnTo>
                  <a:pt x="45110" y="369227"/>
                </a:lnTo>
                <a:lnTo>
                  <a:pt x="60147" y="384606"/>
                </a:lnTo>
                <a:lnTo>
                  <a:pt x="90220" y="389737"/>
                </a:lnTo>
                <a:lnTo>
                  <a:pt x="110261" y="394855"/>
                </a:lnTo>
                <a:lnTo>
                  <a:pt x="120294" y="394855"/>
                </a:lnTo>
                <a:lnTo>
                  <a:pt x="145351" y="399986"/>
                </a:lnTo>
                <a:lnTo>
                  <a:pt x="180428" y="399986"/>
                </a:lnTo>
                <a:lnTo>
                  <a:pt x="185445" y="405117"/>
                </a:lnTo>
                <a:close/>
              </a:path>
            </a:pathLst>
          </a:custGeom>
          <a:ln w="6870">
            <a:solidFill>
              <a:srgbClr val="FFFFFF"/>
            </a:solidFill>
          </a:ln>
        </p:spPr>
        <p:txBody>
          <a:bodyPr wrap="square" lIns="0" tIns="0" rIns="0" bIns="0" rtlCol="0"/>
          <a:lstStyle/>
          <a:p>
            <a:endParaRPr/>
          </a:p>
        </p:txBody>
      </p:sp>
      <p:sp>
        <p:nvSpPr>
          <p:cNvPr id="98" name="object 98"/>
          <p:cNvSpPr/>
          <p:nvPr/>
        </p:nvSpPr>
        <p:spPr>
          <a:xfrm>
            <a:off x="6595008" y="3899547"/>
            <a:ext cx="480377" cy="521550"/>
          </a:xfrm>
          <a:prstGeom prst="rect">
            <a:avLst/>
          </a:prstGeom>
          <a:blipFill>
            <a:blip r:embed="rId20" cstate="print"/>
            <a:stretch>
              <a:fillRect/>
            </a:stretch>
          </a:blipFill>
        </p:spPr>
        <p:txBody>
          <a:bodyPr wrap="square" lIns="0" tIns="0" rIns="0" bIns="0" rtlCol="0"/>
          <a:lstStyle/>
          <a:p>
            <a:endParaRPr/>
          </a:p>
        </p:txBody>
      </p:sp>
      <p:sp>
        <p:nvSpPr>
          <p:cNvPr id="99" name="object 99"/>
          <p:cNvSpPr/>
          <p:nvPr/>
        </p:nvSpPr>
        <p:spPr>
          <a:xfrm>
            <a:off x="6591570" y="3896108"/>
            <a:ext cx="768619" cy="933314"/>
          </a:xfrm>
          <a:prstGeom prst="rect">
            <a:avLst/>
          </a:prstGeom>
          <a:blipFill>
            <a:blip r:embed="rId21" cstate="print"/>
            <a:stretch>
              <a:fillRect/>
            </a:stretch>
          </a:blipFill>
        </p:spPr>
        <p:txBody>
          <a:bodyPr wrap="square" lIns="0" tIns="0" rIns="0" bIns="0" rtlCol="0"/>
          <a:lstStyle/>
          <a:p>
            <a:endParaRPr/>
          </a:p>
        </p:txBody>
      </p:sp>
      <p:sp>
        <p:nvSpPr>
          <p:cNvPr id="100" name="object 100"/>
          <p:cNvSpPr/>
          <p:nvPr/>
        </p:nvSpPr>
        <p:spPr>
          <a:xfrm>
            <a:off x="6972439" y="4400512"/>
            <a:ext cx="514692" cy="521550"/>
          </a:xfrm>
          <a:prstGeom prst="rect">
            <a:avLst/>
          </a:prstGeom>
          <a:blipFill>
            <a:blip r:embed="rId22" cstate="print"/>
            <a:stretch>
              <a:fillRect/>
            </a:stretch>
          </a:blipFill>
        </p:spPr>
        <p:txBody>
          <a:bodyPr wrap="square" lIns="0" tIns="0" rIns="0" bIns="0" rtlCol="0"/>
          <a:lstStyle/>
          <a:p>
            <a:endParaRPr/>
          </a:p>
        </p:txBody>
      </p:sp>
      <p:sp>
        <p:nvSpPr>
          <p:cNvPr id="101" name="object 101"/>
          <p:cNvSpPr/>
          <p:nvPr/>
        </p:nvSpPr>
        <p:spPr>
          <a:xfrm>
            <a:off x="6969004" y="4397077"/>
            <a:ext cx="590196" cy="672531"/>
          </a:xfrm>
          <a:prstGeom prst="rect">
            <a:avLst/>
          </a:prstGeom>
          <a:blipFill>
            <a:blip r:embed="rId23" cstate="print"/>
            <a:stretch>
              <a:fillRect/>
            </a:stretch>
          </a:blipFill>
        </p:spPr>
        <p:txBody>
          <a:bodyPr wrap="square" lIns="0" tIns="0" rIns="0" bIns="0" rtlCol="0"/>
          <a:lstStyle/>
          <a:p>
            <a:endParaRPr/>
          </a:p>
        </p:txBody>
      </p:sp>
      <p:sp>
        <p:nvSpPr>
          <p:cNvPr id="102" name="object 102"/>
          <p:cNvSpPr/>
          <p:nvPr/>
        </p:nvSpPr>
        <p:spPr>
          <a:xfrm>
            <a:off x="7185177" y="3920134"/>
            <a:ext cx="377444" cy="356844"/>
          </a:xfrm>
          <a:prstGeom prst="rect">
            <a:avLst/>
          </a:prstGeom>
          <a:blipFill>
            <a:blip r:embed="rId24" cstate="print"/>
            <a:stretch>
              <a:fillRect/>
            </a:stretch>
          </a:blipFill>
        </p:spPr>
        <p:txBody>
          <a:bodyPr wrap="square" lIns="0" tIns="0" rIns="0" bIns="0" rtlCol="0"/>
          <a:lstStyle/>
          <a:p>
            <a:endParaRPr/>
          </a:p>
        </p:txBody>
      </p:sp>
      <p:sp>
        <p:nvSpPr>
          <p:cNvPr id="103" name="object 103"/>
          <p:cNvSpPr/>
          <p:nvPr/>
        </p:nvSpPr>
        <p:spPr>
          <a:xfrm>
            <a:off x="7185178" y="3920126"/>
            <a:ext cx="377825" cy="356870"/>
          </a:xfrm>
          <a:custGeom>
            <a:avLst/>
            <a:gdLst/>
            <a:ahLst/>
            <a:cxnLst/>
            <a:rect l="l" t="t" r="r" b="b"/>
            <a:pathLst>
              <a:path w="377825" h="356870">
                <a:moveTo>
                  <a:pt x="296925" y="158038"/>
                </a:moveTo>
                <a:lnTo>
                  <a:pt x="301955" y="147840"/>
                </a:lnTo>
                <a:lnTo>
                  <a:pt x="312026" y="137642"/>
                </a:lnTo>
                <a:lnTo>
                  <a:pt x="317055" y="132549"/>
                </a:lnTo>
                <a:lnTo>
                  <a:pt x="322084" y="127457"/>
                </a:lnTo>
                <a:lnTo>
                  <a:pt x="332155" y="122351"/>
                </a:lnTo>
                <a:lnTo>
                  <a:pt x="347256" y="107061"/>
                </a:lnTo>
                <a:lnTo>
                  <a:pt x="367385" y="91770"/>
                </a:lnTo>
                <a:lnTo>
                  <a:pt x="377443" y="76466"/>
                </a:lnTo>
                <a:lnTo>
                  <a:pt x="362343" y="66281"/>
                </a:lnTo>
                <a:lnTo>
                  <a:pt x="362343" y="61175"/>
                </a:lnTo>
                <a:lnTo>
                  <a:pt x="342214" y="61175"/>
                </a:lnTo>
                <a:lnTo>
                  <a:pt x="337184" y="56083"/>
                </a:lnTo>
                <a:lnTo>
                  <a:pt x="337184" y="45885"/>
                </a:lnTo>
                <a:lnTo>
                  <a:pt x="342214" y="40792"/>
                </a:lnTo>
                <a:lnTo>
                  <a:pt x="342214" y="35687"/>
                </a:lnTo>
                <a:lnTo>
                  <a:pt x="337184" y="30594"/>
                </a:lnTo>
                <a:lnTo>
                  <a:pt x="332155" y="30594"/>
                </a:lnTo>
                <a:lnTo>
                  <a:pt x="327126" y="25488"/>
                </a:lnTo>
                <a:lnTo>
                  <a:pt x="322084" y="20396"/>
                </a:lnTo>
                <a:lnTo>
                  <a:pt x="322084" y="15290"/>
                </a:lnTo>
                <a:lnTo>
                  <a:pt x="327126" y="5105"/>
                </a:lnTo>
                <a:lnTo>
                  <a:pt x="322084" y="0"/>
                </a:lnTo>
                <a:lnTo>
                  <a:pt x="317055" y="0"/>
                </a:lnTo>
                <a:lnTo>
                  <a:pt x="312026" y="0"/>
                </a:lnTo>
                <a:lnTo>
                  <a:pt x="301955" y="5105"/>
                </a:lnTo>
                <a:lnTo>
                  <a:pt x="296925" y="10198"/>
                </a:lnTo>
                <a:lnTo>
                  <a:pt x="296925" y="15290"/>
                </a:lnTo>
                <a:lnTo>
                  <a:pt x="291896" y="25488"/>
                </a:lnTo>
                <a:lnTo>
                  <a:pt x="296925" y="30594"/>
                </a:lnTo>
                <a:lnTo>
                  <a:pt x="291896" y="35687"/>
                </a:lnTo>
                <a:lnTo>
                  <a:pt x="276796" y="40792"/>
                </a:lnTo>
                <a:lnTo>
                  <a:pt x="271767" y="40792"/>
                </a:lnTo>
                <a:lnTo>
                  <a:pt x="256666" y="35687"/>
                </a:lnTo>
                <a:lnTo>
                  <a:pt x="251637" y="35687"/>
                </a:lnTo>
                <a:lnTo>
                  <a:pt x="246595" y="35687"/>
                </a:lnTo>
                <a:lnTo>
                  <a:pt x="241566" y="35687"/>
                </a:lnTo>
                <a:lnTo>
                  <a:pt x="231508" y="40792"/>
                </a:lnTo>
                <a:lnTo>
                  <a:pt x="211366" y="45885"/>
                </a:lnTo>
                <a:lnTo>
                  <a:pt x="211366" y="50977"/>
                </a:lnTo>
                <a:lnTo>
                  <a:pt x="211366" y="56083"/>
                </a:lnTo>
                <a:lnTo>
                  <a:pt x="221437" y="66281"/>
                </a:lnTo>
                <a:lnTo>
                  <a:pt x="221437" y="71374"/>
                </a:lnTo>
                <a:lnTo>
                  <a:pt x="211366" y="71374"/>
                </a:lnTo>
                <a:lnTo>
                  <a:pt x="201307" y="71374"/>
                </a:lnTo>
                <a:lnTo>
                  <a:pt x="191236" y="71374"/>
                </a:lnTo>
                <a:lnTo>
                  <a:pt x="186207" y="76466"/>
                </a:lnTo>
                <a:lnTo>
                  <a:pt x="176148" y="76466"/>
                </a:lnTo>
                <a:lnTo>
                  <a:pt x="176148" y="71374"/>
                </a:lnTo>
                <a:lnTo>
                  <a:pt x="176148" y="66281"/>
                </a:lnTo>
                <a:lnTo>
                  <a:pt x="176148" y="61175"/>
                </a:lnTo>
                <a:lnTo>
                  <a:pt x="176148" y="56083"/>
                </a:lnTo>
                <a:lnTo>
                  <a:pt x="171107" y="56083"/>
                </a:lnTo>
                <a:lnTo>
                  <a:pt x="166077" y="56083"/>
                </a:lnTo>
                <a:lnTo>
                  <a:pt x="166077" y="50977"/>
                </a:lnTo>
                <a:lnTo>
                  <a:pt x="161048" y="50977"/>
                </a:lnTo>
                <a:lnTo>
                  <a:pt x="150977" y="45885"/>
                </a:lnTo>
                <a:lnTo>
                  <a:pt x="145948" y="30594"/>
                </a:lnTo>
                <a:lnTo>
                  <a:pt x="140919" y="30594"/>
                </a:lnTo>
                <a:lnTo>
                  <a:pt x="130848" y="30594"/>
                </a:lnTo>
                <a:lnTo>
                  <a:pt x="115747" y="30594"/>
                </a:lnTo>
                <a:lnTo>
                  <a:pt x="110718" y="30594"/>
                </a:lnTo>
                <a:lnTo>
                  <a:pt x="110718" y="15290"/>
                </a:lnTo>
                <a:lnTo>
                  <a:pt x="105689" y="15290"/>
                </a:lnTo>
                <a:lnTo>
                  <a:pt x="100660" y="15290"/>
                </a:lnTo>
                <a:lnTo>
                  <a:pt x="95618" y="15290"/>
                </a:lnTo>
                <a:lnTo>
                  <a:pt x="90589" y="15290"/>
                </a:lnTo>
                <a:lnTo>
                  <a:pt x="90589" y="25488"/>
                </a:lnTo>
                <a:lnTo>
                  <a:pt x="90589" y="35687"/>
                </a:lnTo>
                <a:lnTo>
                  <a:pt x="90589" y="40792"/>
                </a:lnTo>
                <a:lnTo>
                  <a:pt x="100660" y="50977"/>
                </a:lnTo>
                <a:lnTo>
                  <a:pt x="105689" y="56083"/>
                </a:lnTo>
                <a:lnTo>
                  <a:pt x="105689" y="66281"/>
                </a:lnTo>
                <a:lnTo>
                  <a:pt x="105689" y="76466"/>
                </a:lnTo>
                <a:lnTo>
                  <a:pt x="105689" y="86664"/>
                </a:lnTo>
                <a:lnTo>
                  <a:pt x="100660" y="96862"/>
                </a:lnTo>
                <a:lnTo>
                  <a:pt x="100660" y="101968"/>
                </a:lnTo>
                <a:lnTo>
                  <a:pt x="105689" y="107061"/>
                </a:lnTo>
                <a:lnTo>
                  <a:pt x="110718" y="101968"/>
                </a:lnTo>
                <a:lnTo>
                  <a:pt x="115747" y="96862"/>
                </a:lnTo>
                <a:lnTo>
                  <a:pt x="120789" y="96862"/>
                </a:lnTo>
                <a:lnTo>
                  <a:pt x="120789" y="101968"/>
                </a:lnTo>
                <a:lnTo>
                  <a:pt x="125818" y="101968"/>
                </a:lnTo>
                <a:lnTo>
                  <a:pt x="125818" y="107061"/>
                </a:lnTo>
                <a:lnTo>
                  <a:pt x="120789" y="117259"/>
                </a:lnTo>
                <a:lnTo>
                  <a:pt x="120789" y="122351"/>
                </a:lnTo>
                <a:lnTo>
                  <a:pt x="120789" y="127457"/>
                </a:lnTo>
                <a:lnTo>
                  <a:pt x="120789" y="132549"/>
                </a:lnTo>
                <a:lnTo>
                  <a:pt x="120789" y="137642"/>
                </a:lnTo>
                <a:lnTo>
                  <a:pt x="115747" y="142748"/>
                </a:lnTo>
                <a:lnTo>
                  <a:pt x="115747" y="147840"/>
                </a:lnTo>
                <a:lnTo>
                  <a:pt x="105689" y="147840"/>
                </a:lnTo>
                <a:lnTo>
                  <a:pt x="95618" y="152946"/>
                </a:lnTo>
                <a:lnTo>
                  <a:pt x="95618" y="203923"/>
                </a:lnTo>
                <a:lnTo>
                  <a:pt x="90589" y="219214"/>
                </a:lnTo>
                <a:lnTo>
                  <a:pt x="90589" y="224307"/>
                </a:lnTo>
                <a:lnTo>
                  <a:pt x="85559" y="229412"/>
                </a:lnTo>
                <a:lnTo>
                  <a:pt x="70459" y="244703"/>
                </a:lnTo>
                <a:lnTo>
                  <a:pt x="60401" y="254901"/>
                </a:lnTo>
                <a:lnTo>
                  <a:pt x="50330" y="254901"/>
                </a:lnTo>
                <a:lnTo>
                  <a:pt x="45300" y="259994"/>
                </a:lnTo>
                <a:lnTo>
                  <a:pt x="40271" y="270192"/>
                </a:lnTo>
                <a:lnTo>
                  <a:pt x="35229" y="275285"/>
                </a:lnTo>
                <a:lnTo>
                  <a:pt x="30200" y="275285"/>
                </a:lnTo>
                <a:lnTo>
                  <a:pt x="25171" y="270192"/>
                </a:lnTo>
                <a:lnTo>
                  <a:pt x="20129" y="270192"/>
                </a:lnTo>
                <a:lnTo>
                  <a:pt x="20129" y="275285"/>
                </a:lnTo>
                <a:lnTo>
                  <a:pt x="10071" y="290588"/>
                </a:lnTo>
                <a:lnTo>
                  <a:pt x="0" y="305879"/>
                </a:lnTo>
                <a:lnTo>
                  <a:pt x="20129" y="316077"/>
                </a:lnTo>
                <a:lnTo>
                  <a:pt x="35229" y="326275"/>
                </a:lnTo>
                <a:lnTo>
                  <a:pt x="45300" y="331368"/>
                </a:lnTo>
                <a:lnTo>
                  <a:pt x="55359" y="331368"/>
                </a:lnTo>
                <a:lnTo>
                  <a:pt x="65430" y="331368"/>
                </a:lnTo>
                <a:lnTo>
                  <a:pt x="85559" y="336461"/>
                </a:lnTo>
                <a:lnTo>
                  <a:pt x="90589" y="336461"/>
                </a:lnTo>
                <a:lnTo>
                  <a:pt x="95618" y="341566"/>
                </a:lnTo>
                <a:lnTo>
                  <a:pt x="95618" y="346659"/>
                </a:lnTo>
                <a:lnTo>
                  <a:pt x="100660" y="346659"/>
                </a:lnTo>
                <a:lnTo>
                  <a:pt x="100660" y="351764"/>
                </a:lnTo>
                <a:lnTo>
                  <a:pt x="105689" y="356857"/>
                </a:lnTo>
                <a:lnTo>
                  <a:pt x="115747" y="356857"/>
                </a:lnTo>
                <a:lnTo>
                  <a:pt x="125818" y="356857"/>
                </a:lnTo>
                <a:lnTo>
                  <a:pt x="135889" y="346659"/>
                </a:lnTo>
                <a:lnTo>
                  <a:pt x="145948" y="331368"/>
                </a:lnTo>
                <a:lnTo>
                  <a:pt x="161048" y="305879"/>
                </a:lnTo>
                <a:lnTo>
                  <a:pt x="171107" y="295681"/>
                </a:lnTo>
                <a:lnTo>
                  <a:pt x="176148" y="295681"/>
                </a:lnTo>
                <a:lnTo>
                  <a:pt x="181178" y="295681"/>
                </a:lnTo>
                <a:lnTo>
                  <a:pt x="181178" y="300774"/>
                </a:lnTo>
                <a:lnTo>
                  <a:pt x="196278" y="305879"/>
                </a:lnTo>
                <a:lnTo>
                  <a:pt x="211366" y="310972"/>
                </a:lnTo>
                <a:lnTo>
                  <a:pt x="241566" y="316077"/>
                </a:lnTo>
                <a:lnTo>
                  <a:pt x="261696" y="316077"/>
                </a:lnTo>
                <a:lnTo>
                  <a:pt x="281825" y="305879"/>
                </a:lnTo>
                <a:lnTo>
                  <a:pt x="286854" y="300774"/>
                </a:lnTo>
                <a:lnTo>
                  <a:pt x="291896" y="295681"/>
                </a:lnTo>
                <a:lnTo>
                  <a:pt x="296925" y="280390"/>
                </a:lnTo>
                <a:lnTo>
                  <a:pt x="301955" y="275285"/>
                </a:lnTo>
                <a:lnTo>
                  <a:pt x="312026" y="275285"/>
                </a:lnTo>
                <a:lnTo>
                  <a:pt x="337184" y="280390"/>
                </a:lnTo>
                <a:lnTo>
                  <a:pt x="347256" y="265099"/>
                </a:lnTo>
                <a:lnTo>
                  <a:pt x="352285" y="259994"/>
                </a:lnTo>
                <a:lnTo>
                  <a:pt x="357314" y="254901"/>
                </a:lnTo>
                <a:lnTo>
                  <a:pt x="357314" y="249796"/>
                </a:lnTo>
                <a:lnTo>
                  <a:pt x="352285" y="244703"/>
                </a:lnTo>
                <a:lnTo>
                  <a:pt x="347256" y="239610"/>
                </a:lnTo>
                <a:lnTo>
                  <a:pt x="342214" y="234505"/>
                </a:lnTo>
                <a:lnTo>
                  <a:pt x="342214" y="229412"/>
                </a:lnTo>
                <a:lnTo>
                  <a:pt x="342214" y="219214"/>
                </a:lnTo>
                <a:lnTo>
                  <a:pt x="342214" y="209016"/>
                </a:lnTo>
                <a:lnTo>
                  <a:pt x="342214" y="203923"/>
                </a:lnTo>
                <a:lnTo>
                  <a:pt x="337184" y="193725"/>
                </a:lnTo>
                <a:lnTo>
                  <a:pt x="322084" y="178435"/>
                </a:lnTo>
                <a:lnTo>
                  <a:pt x="317055" y="173329"/>
                </a:lnTo>
                <a:lnTo>
                  <a:pt x="301955" y="173329"/>
                </a:lnTo>
                <a:lnTo>
                  <a:pt x="296925" y="168236"/>
                </a:lnTo>
                <a:lnTo>
                  <a:pt x="296925" y="158038"/>
                </a:lnTo>
                <a:close/>
              </a:path>
            </a:pathLst>
          </a:custGeom>
          <a:ln w="6870">
            <a:solidFill>
              <a:srgbClr val="FFFFFF"/>
            </a:solidFill>
          </a:ln>
        </p:spPr>
        <p:txBody>
          <a:bodyPr wrap="square" lIns="0" tIns="0" rIns="0" bIns="0" rtlCol="0"/>
          <a:lstStyle/>
          <a:p>
            <a:endParaRPr/>
          </a:p>
        </p:txBody>
      </p:sp>
      <p:sp>
        <p:nvSpPr>
          <p:cNvPr id="104" name="object 104"/>
          <p:cNvSpPr/>
          <p:nvPr/>
        </p:nvSpPr>
        <p:spPr>
          <a:xfrm>
            <a:off x="7185177" y="3714254"/>
            <a:ext cx="260781" cy="281368"/>
          </a:xfrm>
          <a:prstGeom prst="rect">
            <a:avLst/>
          </a:prstGeom>
          <a:blipFill>
            <a:blip r:embed="rId25" cstate="print"/>
            <a:stretch>
              <a:fillRect/>
            </a:stretch>
          </a:blipFill>
        </p:spPr>
        <p:txBody>
          <a:bodyPr wrap="square" lIns="0" tIns="0" rIns="0" bIns="0" rtlCol="0"/>
          <a:lstStyle/>
          <a:p>
            <a:endParaRPr/>
          </a:p>
        </p:txBody>
      </p:sp>
      <p:sp>
        <p:nvSpPr>
          <p:cNvPr id="105" name="object 105"/>
          <p:cNvSpPr/>
          <p:nvPr/>
        </p:nvSpPr>
        <p:spPr>
          <a:xfrm>
            <a:off x="7185177" y="3714246"/>
            <a:ext cx="260985" cy="281940"/>
          </a:xfrm>
          <a:custGeom>
            <a:avLst/>
            <a:gdLst/>
            <a:ahLst/>
            <a:cxnLst/>
            <a:rect l="l" t="t" r="r" b="b"/>
            <a:pathLst>
              <a:path w="260984" h="281939">
                <a:moveTo>
                  <a:pt x="60185" y="204635"/>
                </a:moveTo>
                <a:lnTo>
                  <a:pt x="65201" y="204635"/>
                </a:lnTo>
                <a:lnTo>
                  <a:pt x="75234" y="204635"/>
                </a:lnTo>
                <a:lnTo>
                  <a:pt x="80251" y="209753"/>
                </a:lnTo>
                <a:lnTo>
                  <a:pt x="90271" y="219976"/>
                </a:lnTo>
                <a:lnTo>
                  <a:pt x="100304" y="219976"/>
                </a:lnTo>
                <a:lnTo>
                  <a:pt x="105321" y="219976"/>
                </a:lnTo>
                <a:lnTo>
                  <a:pt x="110337" y="219976"/>
                </a:lnTo>
                <a:lnTo>
                  <a:pt x="115354" y="219976"/>
                </a:lnTo>
                <a:lnTo>
                  <a:pt x="120370" y="219976"/>
                </a:lnTo>
                <a:lnTo>
                  <a:pt x="120370" y="235331"/>
                </a:lnTo>
                <a:lnTo>
                  <a:pt x="125374" y="235331"/>
                </a:lnTo>
                <a:lnTo>
                  <a:pt x="140423" y="235331"/>
                </a:lnTo>
                <a:lnTo>
                  <a:pt x="150456" y="235331"/>
                </a:lnTo>
                <a:lnTo>
                  <a:pt x="155473" y="235331"/>
                </a:lnTo>
                <a:lnTo>
                  <a:pt x="160489" y="250672"/>
                </a:lnTo>
                <a:lnTo>
                  <a:pt x="170510" y="255790"/>
                </a:lnTo>
                <a:lnTo>
                  <a:pt x="175526" y="255790"/>
                </a:lnTo>
                <a:lnTo>
                  <a:pt x="175526" y="260908"/>
                </a:lnTo>
                <a:lnTo>
                  <a:pt x="180543" y="260908"/>
                </a:lnTo>
                <a:lnTo>
                  <a:pt x="185559" y="260908"/>
                </a:lnTo>
                <a:lnTo>
                  <a:pt x="185559" y="266026"/>
                </a:lnTo>
                <a:lnTo>
                  <a:pt x="185559" y="271145"/>
                </a:lnTo>
                <a:lnTo>
                  <a:pt x="185559" y="276250"/>
                </a:lnTo>
                <a:lnTo>
                  <a:pt x="185559" y="281368"/>
                </a:lnTo>
                <a:lnTo>
                  <a:pt x="195592" y="281368"/>
                </a:lnTo>
                <a:lnTo>
                  <a:pt x="200609" y="276250"/>
                </a:lnTo>
                <a:lnTo>
                  <a:pt x="210629" y="276250"/>
                </a:lnTo>
                <a:lnTo>
                  <a:pt x="220662" y="276250"/>
                </a:lnTo>
                <a:lnTo>
                  <a:pt x="230695" y="276250"/>
                </a:lnTo>
                <a:lnTo>
                  <a:pt x="230695" y="271145"/>
                </a:lnTo>
                <a:lnTo>
                  <a:pt x="220662" y="260908"/>
                </a:lnTo>
                <a:lnTo>
                  <a:pt x="220662" y="255790"/>
                </a:lnTo>
                <a:lnTo>
                  <a:pt x="220662" y="250672"/>
                </a:lnTo>
                <a:lnTo>
                  <a:pt x="240728" y="245567"/>
                </a:lnTo>
                <a:lnTo>
                  <a:pt x="250748" y="240449"/>
                </a:lnTo>
                <a:lnTo>
                  <a:pt x="255765" y="240449"/>
                </a:lnTo>
                <a:lnTo>
                  <a:pt x="260781" y="240449"/>
                </a:lnTo>
                <a:lnTo>
                  <a:pt x="260781" y="235331"/>
                </a:lnTo>
                <a:lnTo>
                  <a:pt x="255765" y="235331"/>
                </a:lnTo>
                <a:lnTo>
                  <a:pt x="250748" y="214871"/>
                </a:lnTo>
                <a:lnTo>
                  <a:pt x="255765" y="214871"/>
                </a:lnTo>
                <a:lnTo>
                  <a:pt x="230695" y="214871"/>
                </a:lnTo>
                <a:lnTo>
                  <a:pt x="220662" y="204635"/>
                </a:lnTo>
                <a:lnTo>
                  <a:pt x="220662" y="194398"/>
                </a:lnTo>
                <a:lnTo>
                  <a:pt x="225679" y="189293"/>
                </a:lnTo>
                <a:lnTo>
                  <a:pt x="235712" y="184175"/>
                </a:lnTo>
                <a:lnTo>
                  <a:pt x="235712" y="179057"/>
                </a:lnTo>
                <a:lnTo>
                  <a:pt x="230695" y="173939"/>
                </a:lnTo>
                <a:lnTo>
                  <a:pt x="220662" y="168821"/>
                </a:lnTo>
                <a:lnTo>
                  <a:pt x="210629" y="158597"/>
                </a:lnTo>
                <a:lnTo>
                  <a:pt x="205613" y="153479"/>
                </a:lnTo>
                <a:lnTo>
                  <a:pt x="205613" y="148361"/>
                </a:lnTo>
                <a:lnTo>
                  <a:pt x="210629" y="143243"/>
                </a:lnTo>
                <a:lnTo>
                  <a:pt x="225679" y="133019"/>
                </a:lnTo>
                <a:lnTo>
                  <a:pt x="225679" y="127901"/>
                </a:lnTo>
                <a:lnTo>
                  <a:pt x="220662" y="122783"/>
                </a:lnTo>
                <a:lnTo>
                  <a:pt x="215646" y="122783"/>
                </a:lnTo>
                <a:lnTo>
                  <a:pt x="200609" y="127901"/>
                </a:lnTo>
                <a:lnTo>
                  <a:pt x="195592" y="127901"/>
                </a:lnTo>
                <a:lnTo>
                  <a:pt x="195592" y="122783"/>
                </a:lnTo>
                <a:lnTo>
                  <a:pt x="195592" y="117665"/>
                </a:lnTo>
                <a:lnTo>
                  <a:pt x="205613" y="112547"/>
                </a:lnTo>
                <a:lnTo>
                  <a:pt x="210629" y="102323"/>
                </a:lnTo>
                <a:lnTo>
                  <a:pt x="215646" y="92087"/>
                </a:lnTo>
                <a:lnTo>
                  <a:pt x="220662" y="81864"/>
                </a:lnTo>
                <a:lnTo>
                  <a:pt x="225679" y="76746"/>
                </a:lnTo>
                <a:lnTo>
                  <a:pt x="225679" y="71627"/>
                </a:lnTo>
                <a:lnTo>
                  <a:pt x="235712" y="61391"/>
                </a:lnTo>
                <a:lnTo>
                  <a:pt x="235712" y="51168"/>
                </a:lnTo>
                <a:lnTo>
                  <a:pt x="240728" y="46050"/>
                </a:lnTo>
                <a:lnTo>
                  <a:pt x="240728" y="40932"/>
                </a:lnTo>
                <a:lnTo>
                  <a:pt x="235712" y="30695"/>
                </a:lnTo>
                <a:lnTo>
                  <a:pt x="235712" y="25590"/>
                </a:lnTo>
                <a:lnTo>
                  <a:pt x="230695" y="20472"/>
                </a:lnTo>
                <a:lnTo>
                  <a:pt x="220662" y="15354"/>
                </a:lnTo>
                <a:lnTo>
                  <a:pt x="215646" y="5118"/>
                </a:lnTo>
                <a:lnTo>
                  <a:pt x="210629" y="5118"/>
                </a:lnTo>
                <a:lnTo>
                  <a:pt x="205613" y="5118"/>
                </a:lnTo>
                <a:lnTo>
                  <a:pt x="205613" y="10236"/>
                </a:lnTo>
                <a:lnTo>
                  <a:pt x="200609" y="10236"/>
                </a:lnTo>
                <a:lnTo>
                  <a:pt x="200609" y="15354"/>
                </a:lnTo>
                <a:lnTo>
                  <a:pt x="200609" y="20472"/>
                </a:lnTo>
                <a:lnTo>
                  <a:pt x="200609" y="30695"/>
                </a:lnTo>
                <a:lnTo>
                  <a:pt x="195592" y="30695"/>
                </a:lnTo>
                <a:lnTo>
                  <a:pt x="180543" y="25590"/>
                </a:lnTo>
                <a:lnTo>
                  <a:pt x="175526" y="25590"/>
                </a:lnTo>
                <a:lnTo>
                  <a:pt x="165493" y="20472"/>
                </a:lnTo>
                <a:lnTo>
                  <a:pt x="160489" y="20472"/>
                </a:lnTo>
                <a:lnTo>
                  <a:pt x="160489" y="15354"/>
                </a:lnTo>
                <a:lnTo>
                  <a:pt x="145440" y="15354"/>
                </a:lnTo>
                <a:lnTo>
                  <a:pt x="125374" y="15354"/>
                </a:lnTo>
                <a:lnTo>
                  <a:pt x="115354" y="10236"/>
                </a:lnTo>
                <a:lnTo>
                  <a:pt x="110337" y="10236"/>
                </a:lnTo>
                <a:lnTo>
                  <a:pt x="105321" y="5118"/>
                </a:lnTo>
                <a:lnTo>
                  <a:pt x="90271" y="0"/>
                </a:lnTo>
                <a:lnTo>
                  <a:pt x="80251" y="0"/>
                </a:lnTo>
                <a:lnTo>
                  <a:pt x="70218" y="5118"/>
                </a:lnTo>
                <a:lnTo>
                  <a:pt x="50152" y="25590"/>
                </a:lnTo>
                <a:lnTo>
                  <a:pt x="45135" y="30695"/>
                </a:lnTo>
                <a:lnTo>
                  <a:pt x="50152" y="46050"/>
                </a:lnTo>
                <a:lnTo>
                  <a:pt x="55168" y="56273"/>
                </a:lnTo>
                <a:lnTo>
                  <a:pt x="55168" y="66509"/>
                </a:lnTo>
                <a:lnTo>
                  <a:pt x="50152" y="71627"/>
                </a:lnTo>
                <a:lnTo>
                  <a:pt x="45135" y="71627"/>
                </a:lnTo>
                <a:lnTo>
                  <a:pt x="25082" y="66509"/>
                </a:lnTo>
                <a:lnTo>
                  <a:pt x="15049" y="66509"/>
                </a:lnTo>
                <a:lnTo>
                  <a:pt x="10033" y="71627"/>
                </a:lnTo>
                <a:lnTo>
                  <a:pt x="5016" y="81864"/>
                </a:lnTo>
                <a:lnTo>
                  <a:pt x="0" y="81864"/>
                </a:lnTo>
                <a:lnTo>
                  <a:pt x="5016" y="97205"/>
                </a:lnTo>
                <a:lnTo>
                  <a:pt x="10033" y="102323"/>
                </a:lnTo>
                <a:lnTo>
                  <a:pt x="15049" y="112547"/>
                </a:lnTo>
                <a:lnTo>
                  <a:pt x="20066" y="112547"/>
                </a:lnTo>
                <a:lnTo>
                  <a:pt x="20066" y="122783"/>
                </a:lnTo>
                <a:lnTo>
                  <a:pt x="20066" y="127901"/>
                </a:lnTo>
                <a:lnTo>
                  <a:pt x="15049" y="133019"/>
                </a:lnTo>
                <a:lnTo>
                  <a:pt x="15049" y="143243"/>
                </a:lnTo>
                <a:lnTo>
                  <a:pt x="15049" y="148361"/>
                </a:lnTo>
                <a:lnTo>
                  <a:pt x="20066" y="148361"/>
                </a:lnTo>
                <a:lnTo>
                  <a:pt x="35115" y="153479"/>
                </a:lnTo>
                <a:lnTo>
                  <a:pt x="40119" y="153479"/>
                </a:lnTo>
                <a:lnTo>
                  <a:pt x="40119" y="158597"/>
                </a:lnTo>
                <a:lnTo>
                  <a:pt x="40119" y="163715"/>
                </a:lnTo>
                <a:lnTo>
                  <a:pt x="35115" y="168821"/>
                </a:lnTo>
                <a:lnTo>
                  <a:pt x="30099" y="179057"/>
                </a:lnTo>
                <a:lnTo>
                  <a:pt x="30099" y="189293"/>
                </a:lnTo>
                <a:lnTo>
                  <a:pt x="35115" y="199517"/>
                </a:lnTo>
                <a:lnTo>
                  <a:pt x="35115" y="204635"/>
                </a:lnTo>
                <a:lnTo>
                  <a:pt x="45135" y="204635"/>
                </a:lnTo>
                <a:lnTo>
                  <a:pt x="50152" y="204635"/>
                </a:lnTo>
                <a:lnTo>
                  <a:pt x="60185" y="204635"/>
                </a:lnTo>
                <a:close/>
              </a:path>
            </a:pathLst>
          </a:custGeom>
          <a:ln w="6870">
            <a:solidFill>
              <a:srgbClr val="FFFFFF"/>
            </a:solidFill>
          </a:ln>
        </p:spPr>
        <p:txBody>
          <a:bodyPr wrap="square" lIns="0" tIns="0" rIns="0" bIns="0" rtlCol="0"/>
          <a:lstStyle/>
          <a:p>
            <a:endParaRPr/>
          </a:p>
        </p:txBody>
      </p:sp>
      <p:sp>
        <p:nvSpPr>
          <p:cNvPr id="106" name="object 106"/>
          <p:cNvSpPr/>
          <p:nvPr/>
        </p:nvSpPr>
        <p:spPr>
          <a:xfrm>
            <a:off x="7370470" y="3679939"/>
            <a:ext cx="315683" cy="329399"/>
          </a:xfrm>
          <a:prstGeom prst="rect">
            <a:avLst/>
          </a:prstGeom>
          <a:blipFill>
            <a:blip r:embed="rId26" cstate="print"/>
            <a:stretch>
              <a:fillRect/>
            </a:stretch>
          </a:blipFill>
        </p:spPr>
        <p:txBody>
          <a:bodyPr wrap="square" lIns="0" tIns="0" rIns="0" bIns="0" rtlCol="0"/>
          <a:lstStyle/>
          <a:p>
            <a:endParaRPr/>
          </a:p>
        </p:txBody>
      </p:sp>
      <p:sp>
        <p:nvSpPr>
          <p:cNvPr id="107" name="object 107"/>
          <p:cNvSpPr/>
          <p:nvPr/>
        </p:nvSpPr>
        <p:spPr>
          <a:xfrm>
            <a:off x="7370472" y="3679935"/>
            <a:ext cx="316230" cy="329565"/>
          </a:xfrm>
          <a:custGeom>
            <a:avLst/>
            <a:gdLst/>
            <a:ahLst/>
            <a:cxnLst/>
            <a:rect l="l" t="t" r="r" b="b"/>
            <a:pathLst>
              <a:path w="316229" h="329564">
                <a:moveTo>
                  <a:pt x="71996" y="277736"/>
                </a:moveTo>
                <a:lnTo>
                  <a:pt x="77533" y="277736"/>
                </a:lnTo>
                <a:lnTo>
                  <a:pt x="94145" y="284200"/>
                </a:lnTo>
                <a:lnTo>
                  <a:pt x="99682" y="284200"/>
                </a:lnTo>
                <a:lnTo>
                  <a:pt x="116306" y="277736"/>
                </a:lnTo>
                <a:lnTo>
                  <a:pt x="121843" y="271271"/>
                </a:lnTo>
                <a:lnTo>
                  <a:pt x="116306" y="264820"/>
                </a:lnTo>
                <a:lnTo>
                  <a:pt x="121843" y="251904"/>
                </a:lnTo>
                <a:lnTo>
                  <a:pt x="121843" y="245440"/>
                </a:lnTo>
                <a:lnTo>
                  <a:pt x="127380" y="238988"/>
                </a:lnTo>
                <a:lnTo>
                  <a:pt x="138455" y="232524"/>
                </a:lnTo>
                <a:lnTo>
                  <a:pt x="143992" y="232524"/>
                </a:lnTo>
                <a:lnTo>
                  <a:pt x="149529" y="232524"/>
                </a:lnTo>
                <a:lnTo>
                  <a:pt x="155066" y="238988"/>
                </a:lnTo>
                <a:lnTo>
                  <a:pt x="149529" y="251904"/>
                </a:lnTo>
                <a:lnTo>
                  <a:pt x="149529" y="258356"/>
                </a:lnTo>
                <a:lnTo>
                  <a:pt x="155066" y="264820"/>
                </a:lnTo>
                <a:lnTo>
                  <a:pt x="160604" y="271271"/>
                </a:lnTo>
                <a:lnTo>
                  <a:pt x="166141" y="271271"/>
                </a:lnTo>
                <a:lnTo>
                  <a:pt x="171678" y="277736"/>
                </a:lnTo>
                <a:lnTo>
                  <a:pt x="171678" y="284200"/>
                </a:lnTo>
                <a:lnTo>
                  <a:pt x="166141" y="290652"/>
                </a:lnTo>
                <a:lnTo>
                  <a:pt x="166141" y="303568"/>
                </a:lnTo>
                <a:lnTo>
                  <a:pt x="171678" y="310032"/>
                </a:lnTo>
                <a:lnTo>
                  <a:pt x="193840" y="310032"/>
                </a:lnTo>
                <a:lnTo>
                  <a:pt x="193840" y="316483"/>
                </a:lnTo>
                <a:lnTo>
                  <a:pt x="210451" y="329412"/>
                </a:lnTo>
                <a:lnTo>
                  <a:pt x="215988" y="322948"/>
                </a:lnTo>
                <a:lnTo>
                  <a:pt x="227063" y="316483"/>
                </a:lnTo>
                <a:lnTo>
                  <a:pt x="227063" y="310032"/>
                </a:lnTo>
                <a:lnTo>
                  <a:pt x="249224" y="290652"/>
                </a:lnTo>
                <a:lnTo>
                  <a:pt x="265836" y="277736"/>
                </a:lnTo>
                <a:lnTo>
                  <a:pt x="287985" y="271271"/>
                </a:lnTo>
                <a:lnTo>
                  <a:pt x="293522" y="264820"/>
                </a:lnTo>
                <a:lnTo>
                  <a:pt x="299059" y="264820"/>
                </a:lnTo>
                <a:lnTo>
                  <a:pt x="304596" y="245440"/>
                </a:lnTo>
                <a:lnTo>
                  <a:pt x="310133" y="232524"/>
                </a:lnTo>
                <a:lnTo>
                  <a:pt x="310133" y="226059"/>
                </a:lnTo>
                <a:lnTo>
                  <a:pt x="315671" y="219608"/>
                </a:lnTo>
                <a:lnTo>
                  <a:pt x="315671" y="200228"/>
                </a:lnTo>
                <a:lnTo>
                  <a:pt x="315671" y="187312"/>
                </a:lnTo>
                <a:lnTo>
                  <a:pt x="315671" y="180847"/>
                </a:lnTo>
                <a:lnTo>
                  <a:pt x="304596" y="174396"/>
                </a:lnTo>
                <a:lnTo>
                  <a:pt x="299059" y="187312"/>
                </a:lnTo>
                <a:lnTo>
                  <a:pt x="293522" y="193776"/>
                </a:lnTo>
                <a:lnTo>
                  <a:pt x="287985" y="200228"/>
                </a:lnTo>
                <a:lnTo>
                  <a:pt x="282447" y="206692"/>
                </a:lnTo>
                <a:lnTo>
                  <a:pt x="271373" y="213144"/>
                </a:lnTo>
                <a:lnTo>
                  <a:pt x="265836" y="206692"/>
                </a:lnTo>
                <a:lnTo>
                  <a:pt x="265836" y="193776"/>
                </a:lnTo>
                <a:lnTo>
                  <a:pt x="271373" y="180847"/>
                </a:lnTo>
                <a:lnTo>
                  <a:pt x="271373" y="174396"/>
                </a:lnTo>
                <a:lnTo>
                  <a:pt x="271373" y="167932"/>
                </a:lnTo>
                <a:lnTo>
                  <a:pt x="271373" y="161480"/>
                </a:lnTo>
                <a:lnTo>
                  <a:pt x="271373" y="155016"/>
                </a:lnTo>
                <a:lnTo>
                  <a:pt x="265836" y="142100"/>
                </a:lnTo>
                <a:lnTo>
                  <a:pt x="265836" y="135635"/>
                </a:lnTo>
                <a:lnTo>
                  <a:pt x="265836" y="129184"/>
                </a:lnTo>
                <a:lnTo>
                  <a:pt x="271373" y="122720"/>
                </a:lnTo>
                <a:lnTo>
                  <a:pt x="287985" y="122720"/>
                </a:lnTo>
                <a:lnTo>
                  <a:pt x="293522" y="116268"/>
                </a:lnTo>
                <a:lnTo>
                  <a:pt x="299059" y="109804"/>
                </a:lnTo>
                <a:lnTo>
                  <a:pt x="299059" y="103352"/>
                </a:lnTo>
                <a:lnTo>
                  <a:pt x="293522" y="90423"/>
                </a:lnTo>
                <a:lnTo>
                  <a:pt x="293522" y="77508"/>
                </a:lnTo>
                <a:lnTo>
                  <a:pt x="293522" y="71056"/>
                </a:lnTo>
                <a:lnTo>
                  <a:pt x="276910" y="64592"/>
                </a:lnTo>
                <a:lnTo>
                  <a:pt x="282447" y="45211"/>
                </a:lnTo>
                <a:lnTo>
                  <a:pt x="287985" y="38760"/>
                </a:lnTo>
                <a:lnTo>
                  <a:pt x="287985" y="32296"/>
                </a:lnTo>
                <a:lnTo>
                  <a:pt x="276910" y="32296"/>
                </a:lnTo>
                <a:lnTo>
                  <a:pt x="271373" y="32296"/>
                </a:lnTo>
                <a:lnTo>
                  <a:pt x="260299" y="25844"/>
                </a:lnTo>
                <a:lnTo>
                  <a:pt x="249224" y="25844"/>
                </a:lnTo>
                <a:lnTo>
                  <a:pt x="238137" y="12915"/>
                </a:lnTo>
                <a:lnTo>
                  <a:pt x="232600" y="12915"/>
                </a:lnTo>
                <a:lnTo>
                  <a:pt x="215988" y="0"/>
                </a:lnTo>
                <a:lnTo>
                  <a:pt x="204914" y="0"/>
                </a:lnTo>
                <a:lnTo>
                  <a:pt x="193840" y="6464"/>
                </a:lnTo>
                <a:lnTo>
                  <a:pt x="188302" y="19380"/>
                </a:lnTo>
                <a:lnTo>
                  <a:pt x="182765" y="19380"/>
                </a:lnTo>
                <a:lnTo>
                  <a:pt x="177228" y="25844"/>
                </a:lnTo>
                <a:lnTo>
                  <a:pt x="171678" y="25844"/>
                </a:lnTo>
                <a:lnTo>
                  <a:pt x="160604" y="19380"/>
                </a:lnTo>
                <a:lnTo>
                  <a:pt x="149529" y="32296"/>
                </a:lnTo>
                <a:lnTo>
                  <a:pt x="149529" y="38760"/>
                </a:lnTo>
                <a:lnTo>
                  <a:pt x="127380" y="45211"/>
                </a:lnTo>
                <a:lnTo>
                  <a:pt x="116306" y="51676"/>
                </a:lnTo>
                <a:lnTo>
                  <a:pt x="110769" y="51676"/>
                </a:lnTo>
                <a:lnTo>
                  <a:pt x="110769" y="25844"/>
                </a:lnTo>
                <a:lnTo>
                  <a:pt x="83070" y="25844"/>
                </a:lnTo>
                <a:lnTo>
                  <a:pt x="49847" y="32296"/>
                </a:lnTo>
                <a:lnTo>
                  <a:pt x="44310" y="38760"/>
                </a:lnTo>
                <a:lnTo>
                  <a:pt x="44310" y="51676"/>
                </a:lnTo>
                <a:lnTo>
                  <a:pt x="33223" y="64592"/>
                </a:lnTo>
                <a:lnTo>
                  <a:pt x="33223" y="71056"/>
                </a:lnTo>
                <a:lnTo>
                  <a:pt x="27685" y="77508"/>
                </a:lnTo>
                <a:lnTo>
                  <a:pt x="22148" y="90423"/>
                </a:lnTo>
                <a:lnTo>
                  <a:pt x="16611" y="103352"/>
                </a:lnTo>
                <a:lnTo>
                  <a:pt x="11074" y="116268"/>
                </a:lnTo>
                <a:lnTo>
                  <a:pt x="0" y="122720"/>
                </a:lnTo>
                <a:lnTo>
                  <a:pt x="0" y="129184"/>
                </a:lnTo>
                <a:lnTo>
                  <a:pt x="0" y="135635"/>
                </a:lnTo>
                <a:lnTo>
                  <a:pt x="5537" y="135635"/>
                </a:lnTo>
                <a:lnTo>
                  <a:pt x="22148" y="129184"/>
                </a:lnTo>
                <a:lnTo>
                  <a:pt x="27685" y="129184"/>
                </a:lnTo>
                <a:lnTo>
                  <a:pt x="33223" y="135635"/>
                </a:lnTo>
                <a:lnTo>
                  <a:pt x="33223" y="142100"/>
                </a:lnTo>
                <a:lnTo>
                  <a:pt x="16611" y="155016"/>
                </a:lnTo>
                <a:lnTo>
                  <a:pt x="11074" y="161480"/>
                </a:lnTo>
                <a:lnTo>
                  <a:pt x="11074" y="167932"/>
                </a:lnTo>
                <a:lnTo>
                  <a:pt x="16611" y="174396"/>
                </a:lnTo>
                <a:lnTo>
                  <a:pt x="27685" y="187312"/>
                </a:lnTo>
                <a:lnTo>
                  <a:pt x="38773" y="193776"/>
                </a:lnTo>
                <a:lnTo>
                  <a:pt x="44310" y="200228"/>
                </a:lnTo>
                <a:lnTo>
                  <a:pt x="44310" y="206692"/>
                </a:lnTo>
                <a:lnTo>
                  <a:pt x="33223" y="213144"/>
                </a:lnTo>
                <a:lnTo>
                  <a:pt x="27685" y="219608"/>
                </a:lnTo>
                <a:lnTo>
                  <a:pt x="27685" y="232524"/>
                </a:lnTo>
                <a:lnTo>
                  <a:pt x="38773" y="245440"/>
                </a:lnTo>
                <a:lnTo>
                  <a:pt x="66459" y="245440"/>
                </a:lnTo>
                <a:lnTo>
                  <a:pt x="60921" y="245440"/>
                </a:lnTo>
                <a:lnTo>
                  <a:pt x="66459" y="271271"/>
                </a:lnTo>
                <a:lnTo>
                  <a:pt x="71996" y="271271"/>
                </a:lnTo>
                <a:lnTo>
                  <a:pt x="71996" y="277736"/>
                </a:lnTo>
                <a:close/>
              </a:path>
            </a:pathLst>
          </a:custGeom>
          <a:ln w="6870">
            <a:solidFill>
              <a:srgbClr val="FFFFFF"/>
            </a:solidFill>
          </a:ln>
        </p:spPr>
        <p:txBody>
          <a:bodyPr wrap="square" lIns="0" tIns="0" rIns="0" bIns="0" rtlCol="0"/>
          <a:lstStyle/>
          <a:p>
            <a:endParaRPr/>
          </a:p>
        </p:txBody>
      </p:sp>
      <p:sp>
        <p:nvSpPr>
          <p:cNvPr id="108" name="object 108"/>
          <p:cNvSpPr/>
          <p:nvPr/>
        </p:nvSpPr>
        <p:spPr>
          <a:xfrm>
            <a:off x="7095972" y="3830916"/>
            <a:ext cx="219595" cy="404888"/>
          </a:xfrm>
          <a:prstGeom prst="rect">
            <a:avLst/>
          </a:prstGeom>
          <a:blipFill>
            <a:blip r:embed="rId27" cstate="print"/>
            <a:stretch>
              <a:fillRect/>
            </a:stretch>
          </a:blipFill>
        </p:spPr>
        <p:txBody>
          <a:bodyPr wrap="square" lIns="0" tIns="0" rIns="0" bIns="0" rtlCol="0"/>
          <a:lstStyle/>
          <a:p>
            <a:endParaRPr/>
          </a:p>
        </p:txBody>
      </p:sp>
      <p:sp>
        <p:nvSpPr>
          <p:cNvPr id="109" name="object 109"/>
          <p:cNvSpPr/>
          <p:nvPr/>
        </p:nvSpPr>
        <p:spPr>
          <a:xfrm>
            <a:off x="7095969" y="3830921"/>
            <a:ext cx="219710" cy="405130"/>
          </a:xfrm>
          <a:custGeom>
            <a:avLst/>
            <a:gdLst/>
            <a:ahLst/>
            <a:cxnLst/>
            <a:rect l="l" t="t" r="r" b="b"/>
            <a:pathLst>
              <a:path w="219709" h="405129">
                <a:moveTo>
                  <a:pt x="24955" y="264731"/>
                </a:moveTo>
                <a:lnTo>
                  <a:pt x="29946" y="259537"/>
                </a:lnTo>
                <a:lnTo>
                  <a:pt x="29946" y="249161"/>
                </a:lnTo>
                <a:lnTo>
                  <a:pt x="29946" y="243967"/>
                </a:lnTo>
                <a:lnTo>
                  <a:pt x="29946" y="202438"/>
                </a:lnTo>
                <a:lnTo>
                  <a:pt x="24955" y="192062"/>
                </a:lnTo>
                <a:lnTo>
                  <a:pt x="24955" y="181673"/>
                </a:lnTo>
                <a:lnTo>
                  <a:pt x="29946" y="160909"/>
                </a:lnTo>
                <a:lnTo>
                  <a:pt x="29946" y="155727"/>
                </a:lnTo>
                <a:lnTo>
                  <a:pt x="29946" y="150533"/>
                </a:lnTo>
                <a:lnTo>
                  <a:pt x="24955" y="145338"/>
                </a:lnTo>
                <a:lnTo>
                  <a:pt x="19964" y="140144"/>
                </a:lnTo>
                <a:lnTo>
                  <a:pt x="9982" y="134962"/>
                </a:lnTo>
                <a:lnTo>
                  <a:pt x="9982" y="129768"/>
                </a:lnTo>
                <a:lnTo>
                  <a:pt x="9982" y="119380"/>
                </a:lnTo>
                <a:lnTo>
                  <a:pt x="9982" y="114198"/>
                </a:lnTo>
                <a:lnTo>
                  <a:pt x="9982" y="103809"/>
                </a:lnTo>
                <a:lnTo>
                  <a:pt x="4991" y="98628"/>
                </a:lnTo>
                <a:lnTo>
                  <a:pt x="0" y="98628"/>
                </a:lnTo>
                <a:lnTo>
                  <a:pt x="0" y="93433"/>
                </a:lnTo>
                <a:lnTo>
                  <a:pt x="0" y="88239"/>
                </a:lnTo>
                <a:lnTo>
                  <a:pt x="4991" y="83045"/>
                </a:lnTo>
                <a:lnTo>
                  <a:pt x="4991" y="77863"/>
                </a:lnTo>
                <a:lnTo>
                  <a:pt x="9982" y="77863"/>
                </a:lnTo>
                <a:lnTo>
                  <a:pt x="19964" y="83045"/>
                </a:lnTo>
                <a:lnTo>
                  <a:pt x="29946" y="83045"/>
                </a:lnTo>
                <a:lnTo>
                  <a:pt x="39928" y="77863"/>
                </a:lnTo>
                <a:lnTo>
                  <a:pt x="59893" y="67475"/>
                </a:lnTo>
                <a:lnTo>
                  <a:pt x="64884" y="62280"/>
                </a:lnTo>
                <a:lnTo>
                  <a:pt x="74866" y="62280"/>
                </a:lnTo>
                <a:lnTo>
                  <a:pt x="84848" y="51904"/>
                </a:lnTo>
                <a:lnTo>
                  <a:pt x="84848" y="46710"/>
                </a:lnTo>
                <a:lnTo>
                  <a:pt x="89839" y="41516"/>
                </a:lnTo>
                <a:lnTo>
                  <a:pt x="89839" y="36334"/>
                </a:lnTo>
                <a:lnTo>
                  <a:pt x="84848" y="31140"/>
                </a:lnTo>
                <a:lnTo>
                  <a:pt x="79857" y="25946"/>
                </a:lnTo>
                <a:lnTo>
                  <a:pt x="79857" y="15570"/>
                </a:lnTo>
                <a:lnTo>
                  <a:pt x="79857" y="10375"/>
                </a:lnTo>
                <a:lnTo>
                  <a:pt x="84848" y="5181"/>
                </a:lnTo>
                <a:lnTo>
                  <a:pt x="89839" y="0"/>
                </a:lnTo>
                <a:lnTo>
                  <a:pt x="94830" y="0"/>
                </a:lnTo>
                <a:lnTo>
                  <a:pt x="99822" y="0"/>
                </a:lnTo>
                <a:lnTo>
                  <a:pt x="104813" y="0"/>
                </a:lnTo>
                <a:lnTo>
                  <a:pt x="104813" y="10375"/>
                </a:lnTo>
                <a:lnTo>
                  <a:pt x="104813" y="15570"/>
                </a:lnTo>
                <a:lnTo>
                  <a:pt x="99822" y="20751"/>
                </a:lnTo>
                <a:lnTo>
                  <a:pt x="99822" y="31140"/>
                </a:lnTo>
                <a:lnTo>
                  <a:pt x="99822" y="36334"/>
                </a:lnTo>
                <a:lnTo>
                  <a:pt x="104813" y="36334"/>
                </a:lnTo>
                <a:lnTo>
                  <a:pt x="119786" y="41516"/>
                </a:lnTo>
                <a:lnTo>
                  <a:pt x="124777" y="41516"/>
                </a:lnTo>
                <a:lnTo>
                  <a:pt x="124777" y="46710"/>
                </a:lnTo>
                <a:lnTo>
                  <a:pt x="124777" y="51904"/>
                </a:lnTo>
                <a:lnTo>
                  <a:pt x="119786" y="57099"/>
                </a:lnTo>
                <a:lnTo>
                  <a:pt x="114795" y="67475"/>
                </a:lnTo>
                <a:lnTo>
                  <a:pt x="114795" y="77863"/>
                </a:lnTo>
                <a:lnTo>
                  <a:pt x="119786" y="88239"/>
                </a:lnTo>
                <a:lnTo>
                  <a:pt x="119786" y="93433"/>
                </a:lnTo>
                <a:lnTo>
                  <a:pt x="159715" y="93433"/>
                </a:lnTo>
                <a:lnTo>
                  <a:pt x="164706" y="98628"/>
                </a:lnTo>
                <a:lnTo>
                  <a:pt x="174688" y="109004"/>
                </a:lnTo>
                <a:lnTo>
                  <a:pt x="184670" y="109004"/>
                </a:lnTo>
                <a:lnTo>
                  <a:pt x="184670" y="119380"/>
                </a:lnTo>
                <a:lnTo>
                  <a:pt x="184670" y="129768"/>
                </a:lnTo>
                <a:lnTo>
                  <a:pt x="184670" y="134962"/>
                </a:lnTo>
                <a:lnTo>
                  <a:pt x="194652" y="145338"/>
                </a:lnTo>
                <a:lnTo>
                  <a:pt x="199644" y="150533"/>
                </a:lnTo>
                <a:lnTo>
                  <a:pt x="199644" y="160909"/>
                </a:lnTo>
                <a:lnTo>
                  <a:pt x="199644" y="171297"/>
                </a:lnTo>
                <a:lnTo>
                  <a:pt x="199644" y="181673"/>
                </a:lnTo>
                <a:lnTo>
                  <a:pt x="194652" y="192062"/>
                </a:lnTo>
                <a:lnTo>
                  <a:pt x="194652" y="197243"/>
                </a:lnTo>
                <a:lnTo>
                  <a:pt x="199644" y="202438"/>
                </a:lnTo>
                <a:lnTo>
                  <a:pt x="204635" y="197243"/>
                </a:lnTo>
                <a:lnTo>
                  <a:pt x="209626" y="192062"/>
                </a:lnTo>
                <a:lnTo>
                  <a:pt x="214617" y="192062"/>
                </a:lnTo>
                <a:lnTo>
                  <a:pt x="214617" y="197243"/>
                </a:lnTo>
                <a:lnTo>
                  <a:pt x="219608" y="197243"/>
                </a:lnTo>
                <a:lnTo>
                  <a:pt x="219608" y="202438"/>
                </a:lnTo>
                <a:lnTo>
                  <a:pt x="214617" y="212826"/>
                </a:lnTo>
                <a:lnTo>
                  <a:pt x="214617" y="218008"/>
                </a:lnTo>
                <a:lnTo>
                  <a:pt x="214617" y="223202"/>
                </a:lnTo>
                <a:lnTo>
                  <a:pt x="214617" y="228396"/>
                </a:lnTo>
                <a:lnTo>
                  <a:pt x="214617" y="233591"/>
                </a:lnTo>
                <a:lnTo>
                  <a:pt x="209626" y="238772"/>
                </a:lnTo>
                <a:lnTo>
                  <a:pt x="209626" y="243967"/>
                </a:lnTo>
                <a:lnTo>
                  <a:pt x="199644" y="243967"/>
                </a:lnTo>
                <a:lnTo>
                  <a:pt x="189661" y="249161"/>
                </a:lnTo>
                <a:lnTo>
                  <a:pt x="189661" y="301066"/>
                </a:lnTo>
                <a:lnTo>
                  <a:pt x="184670" y="316636"/>
                </a:lnTo>
                <a:lnTo>
                  <a:pt x="184670" y="321830"/>
                </a:lnTo>
                <a:lnTo>
                  <a:pt x="179679" y="327025"/>
                </a:lnTo>
                <a:lnTo>
                  <a:pt x="164706" y="342595"/>
                </a:lnTo>
                <a:lnTo>
                  <a:pt x="154724" y="352971"/>
                </a:lnTo>
                <a:lnTo>
                  <a:pt x="144741" y="352971"/>
                </a:lnTo>
                <a:lnTo>
                  <a:pt x="139750" y="358165"/>
                </a:lnTo>
                <a:lnTo>
                  <a:pt x="134759" y="368554"/>
                </a:lnTo>
                <a:lnTo>
                  <a:pt x="129768" y="373735"/>
                </a:lnTo>
                <a:lnTo>
                  <a:pt x="124777" y="373735"/>
                </a:lnTo>
                <a:lnTo>
                  <a:pt x="119786" y="368554"/>
                </a:lnTo>
                <a:lnTo>
                  <a:pt x="114795" y="368554"/>
                </a:lnTo>
                <a:lnTo>
                  <a:pt x="114795" y="373735"/>
                </a:lnTo>
                <a:lnTo>
                  <a:pt x="104813" y="389318"/>
                </a:lnTo>
                <a:lnTo>
                  <a:pt x="94830" y="404888"/>
                </a:lnTo>
                <a:lnTo>
                  <a:pt x="84848" y="389318"/>
                </a:lnTo>
                <a:lnTo>
                  <a:pt x="69875" y="384124"/>
                </a:lnTo>
                <a:lnTo>
                  <a:pt x="59893" y="378929"/>
                </a:lnTo>
                <a:lnTo>
                  <a:pt x="64884" y="368554"/>
                </a:lnTo>
                <a:lnTo>
                  <a:pt x="64884" y="363359"/>
                </a:lnTo>
                <a:lnTo>
                  <a:pt x="64884" y="358165"/>
                </a:lnTo>
                <a:lnTo>
                  <a:pt x="59893" y="358165"/>
                </a:lnTo>
                <a:lnTo>
                  <a:pt x="49911" y="358165"/>
                </a:lnTo>
                <a:lnTo>
                  <a:pt x="49911" y="347789"/>
                </a:lnTo>
                <a:lnTo>
                  <a:pt x="44919" y="347789"/>
                </a:lnTo>
                <a:lnTo>
                  <a:pt x="44919" y="332219"/>
                </a:lnTo>
                <a:lnTo>
                  <a:pt x="44919" y="321830"/>
                </a:lnTo>
                <a:lnTo>
                  <a:pt x="49911" y="306260"/>
                </a:lnTo>
                <a:lnTo>
                  <a:pt x="49911" y="295871"/>
                </a:lnTo>
                <a:lnTo>
                  <a:pt x="54902" y="285496"/>
                </a:lnTo>
                <a:lnTo>
                  <a:pt x="49911" y="280301"/>
                </a:lnTo>
                <a:lnTo>
                  <a:pt x="24955" y="275107"/>
                </a:lnTo>
                <a:lnTo>
                  <a:pt x="24955" y="269925"/>
                </a:lnTo>
                <a:lnTo>
                  <a:pt x="24955" y="264731"/>
                </a:lnTo>
                <a:close/>
              </a:path>
            </a:pathLst>
          </a:custGeom>
          <a:ln w="6870">
            <a:solidFill>
              <a:srgbClr val="FFFFFF"/>
            </a:solidFill>
          </a:ln>
        </p:spPr>
        <p:txBody>
          <a:bodyPr wrap="square" lIns="0" tIns="0" rIns="0" bIns="0" rtlCol="0"/>
          <a:lstStyle/>
          <a:p>
            <a:endParaRPr/>
          </a:p>
        </p:txBody>
      </p:sp>
      <p:sp>
        <p:nvSpPr>
          <p:cNvPr id="110" name="object 110"/>
          <p:cNvSpPr/>
          <p:nvPr/>
        </p:nvSpPr>
        <p:spPr>
          <a:xfrm>
            <a:off x="7487132" y="3844645"/>
            <a:ext cx="370585" cy="439204"/>
          </a:xfrm>
          <a:prstGeom prst="rect">
            <a:avLst/>
          </a:prstGeom>
          <a:blipFill>
            <a:blip r:embed="rId28" cstate="print"/>
            <a:stretch>
              <a:fillRect/>
            </a:stretch>
          </a:blipFill>
        </p:spPr>
        <p:txBody>
          <a:bodyPr wrap="square" lIns="0" tIns="0" rIns="0" bIns="0" rtlCol="0"/>
          <a:lstStyle/>
          <a:p>
            <a:endParaRPr/>
          </a:p>
        </p:txBody>
      </p:sp>
      <p:sp>
        <p:nvSpPr>
          <p:cNvPr id="111" name="object 111"/>
          <p:cNvSpPr/>
          <p:nvPr/>
        </p:nvSpPr>
        <p:spPr>
          <a:xfrm>
            <a:off x="7487139" y="3844637"/>
            <a:ext cx="370840" cy="439420"/>
          </a:xfrm>
          <a:custGeom>
            <a:avLst/>
            <a:gdLst/>
            <a:ahLst/>
            <a:cxnLst/>
            <a:rect l="l" t="t" r="r" b="b"/>
            <a:pathLst>
              <a:path w="370840" h="439420">
                <a:moveTo>
                  <a:pt x="320497" y="46507"/>
                </a:moveTo>
                <a:lnTo>
                  <a:pt x="305473" y="51676"/>
                </a:lnTo>
                <a:lnTo>
                  <a:pt x="275424" y="72339"/>
                </a:lnTo>
                <a:lnTo>
                  <a:pt x="265404" y="77508"/>
                </a:lnTo>
                <a:lnTo>
                  <a:pt x="260400" y="77508"/>
                </a:lnTo>
                <a:lnTo>
                  <a:pt x="260400" y="72339"/>
                </a:lnTo>
                <a:lnTo>
                  <a:pt x="260400" y="62014"/>
                </a:lnTo>
                <a:lnTo>
                  <a:pt x="265404" y="51676"/>
                </a:lnTo>
                <a:lnTo>
                  <a:pt x="270421" y="41338"/>
                </a:lnTo>
                <a:lnTo>
                  <a:pt x="280428" y="20675"/>
                </a:lnTo>
                <a:lnTo>
                  <a:pt x="295452" y="10337"/>
                </a:lnTo>
                <a:lnTo>
                  <a:pt x="295452" y="5168"/>
                </a:lnTo>
                <a:lnTo>
                  <a:pt x="295452" y="0"/>
                </a:lnTo>
                <a:lnTo>
                  <a:pt x="290448" y="0"/>
                </a:lnTo>
                <a:lnTo>
                  <a:pt x="280428" y="0"/>
                </a:lnTo>
                <a:lnTo>
                  <a:pt x="280428" y="5168"/>
                </a:lnTo>
                <a:lnTo>
                  <a:pt x="270421" y="5168"/>
                </a:lnTo>
                <a:lnTo>
                  <a:pt x="230352" y="25844"/>
                </a:lnTo>
                <a:lnTo>
                  <a:pt x="205320" y="36169"/>
                </a:lnTo>
                <a:lnTo>
                  <a:pt x="175272" y="46507"/>
                </a:lnTo>
                <a:lnTo>
                  <a:pt x="175272" y="62014"/>
                </a:lnTo>
                <a:lnTo>
                  <a:pt x="170256" y="67170"/>
                </a:lnTo>
                <a:lnTo>
                  <a:pt x="170256" y="72339"/>
                </a:lnTo>
                <a:lnTo>
                  <a:pt x="165252" y="82676"/>
                </a:lnTo>
                <a:lnTo>
                  <a:pt x="160248" y="98183"/>
                </a:lnTo>
                <a:lnTo>
                  <a:pt x="155244" y="98183"/>
                </a:lnTo>
                <a:lnTo>
                  <a:pt x="150228" y="103339"/>
                </a:lnTo>
                <a:lnTo>
                  <a:pt x="130200" y="108508"/>
                </a:lnTo>
                <a:lnTo>
                  <a:pt x="115176" y="118846"/>
                </a:lnTo>
                <a:lnTo>
                  <a:pt x="95148" y="134353"/>
                </a:lnTo>
                <a:lnTo>
                  <a:pt x="95148" y="139509"/>
                </a:lnTo>
                <a:lnTo>
                  <a:pt x="85128" y="144678"/>
                </a:lnTo>
                <a:lnTo>
                  <a:pt x="80124" y="149847"/>
                </a:lnTo>
                <a:lnTo>
                  <a:pt x="70103" y="165353"/>
                </a:lnTo>
                <a:lnTo>
                  <a:pt x="50076" y="180847"/>
                </a:lnTo>
                <a:lnTo>
                  <a:pt x="35051" y="196354"/>
                </a:lnTo>
                <a:lnTo>
                  <a:pt x="25031" y="201523"/>
                </a:lnTo>
                <a:lnTo>
                  <a:pt x="20027" y="206692"/>
                </a:lnTo>
                <a:lnTo>
                  <a:pt x="15024" y="211861"/>
                </a:lnTo>
                <a:lnTo>
                  <a:pt x="5003" y="222186"/>
                </a:lnTo>
                <a:lnTo>
                  <a:pt x="0" y="232524"/>
                </a:lnTo>
                <a:lnTo>
                  <a:pt x="0" y="242862"/>
                </a:lnTo>
                <a:lnTo>
                  <a:pt x="5003" y="248018"/>
                </a:lnTo>
                <a:lnTo>
                  <a:pt x="20027" y="248018"/>
                </a:lnTo>
                <a:lnTo>
                  <a:pt x="25031" y="253187"/>
                </a:lnTo>
                <a:lnTo>
                  <a:pt x="40055" y="268693"/>
                </a:lnTo>
                <a:lnTo>
                  <a:pt x="45072" y="279031"/>
                </a:lnTo>
                <a:lnTo>
                  <a:pt x="45072" y="284200"/>
                </a:lnTo>
                <a:lnTo>
                  <a:pt x="45072" y="294525"/>
                </a:lnTo>
                <a:lnTo>
                  <a:pt x="45072" y="304863"/>
                </a:lnTo>
                <a:lnTo>
                  <a:pt x="45072" y="310032"/>
                </a:lnTo>
                <a:lnTo>
                  <a:pt x="50076" y="315201"/>
                </a:lnTo>
                <a:lnTo>
                  <a:pt x="55079" y="320370"/>
                </a:lnTo>
                <a:lnTo>
                  <a:pt x="60096" y="325526"/>
                </a:lnTo>
                <a:lnTo>
                  <a:pt x="60096" y="330695"/>
                </a:lnTo>
                <a:lnTo>
                  <a:pt x="55079" y="335864"/>
                </a:lnTo>
                <a:lnTo>
                  <a:pt x="50076" y="341033"/>
                </a:lnTo>
                <a:lnTo>
                  <a:pt x="40055" y="356539"/>
                </a:lnTo>
                <a:lnTo>
                  <a:pt x="35051" y="366864"/>
                </a:lnTo>
                <a:lnTo>
                  <a:pt x="35051" y="377202"/>
                </a:lnTo>
                <a:lnTo>
                  <a:pt x="30048" y="392709"/>
                </a:lnTo>
                <a:lnTo>
                  <a:pt x="35051" y="403034"/>
                </a:lnTo>
                <a:lnTo>
                  <a:pt x="40055" y="408203"/>
                </a:lnTo>
                <a:lnTo>
                  <a:pt x="45072" y="413372"/>
                </a:lnTo>
                <a:lnTo>
                  <a:pt x="50076" y="413372"/>
                </a:lnTo>
                <a:lnTo>
                  <a:pt x="60096" y="408203"/>
                </a:lnTo>
                <a:lnTo>
                  <a:pt x="70103" y="408203"/>
                </a:lnTo>
                <a:lnTo>
                  <a:pt x="70103" y="423710"/>
                </a:lnTo>
                <a:lnTo>
                  <a:pt x="75107" y="434035"/>
                </a:lnTo>
                <a:lnTo>
                  <a:pt x="80124" y="434035"/>
                </a:lnTo>
                <a:lnTo>
                  <a:pt x="85128" y="434035"/>
                </a:lnTo>
                <a:lnTo>
                  <a:pt x="90131" y="434035"/>
                </a:lnTo>
                <a:lnTo>
                  <a:pt x="95148" y="434035"/>
                </a:lnTo>
                <a:lnTo>
                  <a:pt x="105155" y="434035"/>
                </a:lnTo>
                <a:lnTo>
                  <a:pt x="105155" y="439204"/>
                </a:lnTo>
                <a:lnTo>
                  <a:pt x="115176" y="434035"/>
                </a:lnTo>
                <a:lnTo>
                  <a:pt x="130200" y="423710"/>
                </a:lnTo>
                <a:lnTo>
                  <a:pt x="140220" y="408203"/>
                </a:lnTo>
                <a:lnTo>
                  <a:pt x="145224" y="382371"/>
                </a:lnTo>
                <a:lnTo>
                  <a:pt x="145224" y="372033"/>
                </a:lnTo>
                <a:lnTo>
                  <a:pt x="150228" y="366864"/>
                </a:lnTo>
                <a:lnTo>
                  <a:pt x="150228" y="361695"/>
                </a:lnTo>
                <a:lnTo>
                  <a:pt x="150228" y="356539"/>
                </a:lnTo>
                <a:lnTo>
                  <a:pt x="150228" y="346201"/>
                </a:lnTo>
                <a:lnTo>
                  <a:pt x="165252" y="346201"/>
                </a:lnTo>
                <a:lnTo>
                  <a:pt x="175272" y="346201"/>
                </a:lnTo>
                <a:lnTo>
                  <a:pt x="180276" y="341033"/>
                </a:lnTo>
                <a:lnTo>
                  <a:pt x="190296" y="335864"/>
                </a:lnTo>
                <a:lnTo>
                  <a:pt x="195300" y="341033"/>
                </a:lnTo>
                <a:lnTo>
                  <a:pt x="200304" y="341033"/>
                </a:lnTo>
                <a:lnTo>
                  <a:pt x="205320" y="341033"/>
                </a:lnTo>
                <a:lnTo>
                  <a:pt x="210324" y="335864"/>
                </a:lnTo>
                <a:lnTo>
                  <a:pt x="210324" y="325526"/>
                </a:lnTo>
                <a:lnTo>
                  <a:pt x="210324" y="320370"/>
                </a:lnTo>
                <a:lnTo>
                  <a:pt x="215328" y="310032"/>
                </a:lnTo>
                <a:lnTo>
                  <a:pt x="220344" y="304863"/>
                </a:lnTo>
                <a:lnTo>
                  <a:pt x="225348" y="299694"/>
                </a:lnTo>
                <a:lnTo>
                  <a:pt x="230352" y="299694"/>
                </a:lnTo>
                <a:lnTo>
                  <a:pt x="250393" y="299694"/>
                </a:lnTo>
                <a:lnTo>
                  <a:pt x="255396" y="299694"/>
                </a:lnTo>
                <a:lnTo>
                  <a:pt x="255396" y="304863"/>
                </a:lnTo>
                <a:lnTo>
                  <a:pt x="255396" y="310032"/>
                </a:lnTo>
                <a:lnTo>
                  <a:pt x="255396" y="315201"/>
                </a:lnTo>
                <a:lnTo>
                  <a:pt x="255396" y="320370"/>
                </a:lnTo>
                <a:lnTo>
                  <a:pt x="260400" y="320370"/>
                </a:lnTo>
                <a:lnTo>
                  <a:pt x="265404" y="320370"/>
                </a:lnTo>
                <a:lnTo>
                  <a:pt x="270421" y="315201"/>
                </a:lnTo>
                <a:lnTo>
                  <a:pt x="275424" y="315201"/>
                </a:lnTo>
                <a:lnTo>
                  <a:pt x="280428" y="320370"/>
                </a:lnTo>
                <a:lnTo>
                  <a:pt x="285445" y="325526"/>
                </a:lnTo>
                <a:lnTo>
                  <a:pt x="285445" y="330695"/>
                </a:lnTo>
                <a:lnTo>
                  <a:pt x="290448" y="335864"/>
                </a:lnTo>
                <a:lnTo>
                  <a:pt x="295452" y="330695"/>
                </a:lnTo>
                <a:lnTo>
                  <a:pt x="295452" y="315201"/>
                </a:lnTo>
                <a:lnTo>
                  <a:pt x="300469" y="304863"/>
                </a:lnTo>
                <a:lnTo>
                  <a:pt x="305473" y="299694"/>
                </a:lnTo>
                <a:lnTo>
                  <a:pt x="315493" y="304863"/>
                </a:lnTo>
                <a:lnTo>
                  <a:pt x="325500" y="304863"/>
                </a:lnTo>
                <a:lnTo>
                  <a:pt x="330517" y="315201"/>
                </a:lnTo>
                <a:lnTo>
                  <a:pt x="335521" y="315201"/>
                </a:lnTo>
                <a:lnTo>
                  <a:pt x="345541" y="320370"/>
                </a:lnTo>
                <a:lnTo>
                  <a:pt x="350545" y="320370"/>
                </a:lnTo>
                <a:lnTo>
                  <a:pt x="350545" y="284200"/>
                </a:lnTo>
                <a:lnTo>
                  <a:pt x="350545" y="279031"/>
                </a:lnTo>
                <a:lnTo>
                  <a:pt x="350545" y="268693"/>
                </a:lnTo>
                <a:lnTo>
                  <a:pt x="345541" y="263524"/>
                </a:lnTo>
                <a:lnTo>
                  <a:pt x="335521" y="253187"/>
                </a:lnTo>
                <a:lnTo>
                  <a:pt x="330517" y="248018"/>
                </a:lnTo>
                <a:lnTo>
                  <a:pt x="325500" y="242862"/>
                </a:lnTo>
                <a:lnTo>
                  <a:pt x="315493" y="242862"/>
                </a:lnTo>
                <a:lnTo>
                  <a:pt x="310476" y="242862"/>
                </a:lnTo>
                <a:lnTo>
                  <a:pt x="300469" y="232524"/>
                </a:lnTo>
                <a:lnTo>
                  <a:pt x="295452" y="232524"/>
                </a:lnTo>
                <a:lnTo>
                  <a:pt x="285445" y="232524"/>
                </a:lnTo>
                <a:lnTo>
                  <a:pt x="275424" y="227355"/>
                </a:lnTo>
                <a:lnTo>
                  <a:pt x="270421" y="222186"/>
                </a:lnTo>
                <a:lnTo>
                  <a:pt x="270421" y="217017"/>
                </a:lnTo>
                <a:lnTo>
                  <a:pt x="275424" y="211861"/>
                </a:lnTo>
                <a:lnTo>
                  <a:pt x="290448" y="201523"/>
                </a:lnTo>
                <a:lnTo>
                  <a:pt x="290448" y="196354"/>
                </a:lnTo>
                <a:lnTo>
                  <a:pt x="290448" y="191185"/>
                </a:lnTo>
                <a:lnTo>
                  <a:pt x="285445" y="180847"/>
                </a:lnTo>
                <a:lnTo>
                  <a:pt x="280428" y="170522"/>
                </a:lnTo>
                <a:lnTo>
                  <a:pt x="275424" y="160185"/>
                </a:lnTo>
                <a:lnTo>
                  <a:pt x="270421" y="155016"/>
                </a:lnTo>
                <a:lnTo>
                  <a:pt x="270421" y="149847"/>
                </a:lnTo>
                <a:lnTo>
                  <a:pt x="275424" y="149847"/>
                </a:lnTo>
                <a:lnTo>
                  <a:pt x="285445" y="144678"/>
                </a:lnTo>
                <a:lnTo>
                  <a:pt x="290448" y="144678"/>
                </a:lnTo>
                <a:lnTo>
                  <a:pt x="300469" y="144678"/>
                </a:lnTo>
                <a:lnTo>
                  <a:pt x="305473" y="149847"/>
                </a:lnTo>
                <a:lnTo>
                  <a:pt x="310476" y="149847"/>
                </a:lnTo>
                <a:lnTo>
                  <a:pt x="315493" y="160185"/>
                </a:lnTo>
                <a:lnTo>
                  <a:pt x="315493" y="165353"/>
                </a:lnTo>
                <a:lnTo>
                  <a:pt x="320497" y="170522"/>
                </a:lnTo>
                <a:lnTo>
                  <a:pt x="325500" y="170522"/>
                </a:lnTo>
                <a:lnTo>
                  <a:pt x="330517" y="165353"/>
                </a:lnTo>
                <a:lnTo>
                  <a:pt x="335521" y="155016"/>
                </a:lnTo>
                <a:lnTo>
                  <a:pt x="340525" y="129184"/>
                </a:lnTo>
                <a:lnTo>
                  <a:pt x="345541" y="118846"/>
                </a:lnTo>
                <a:lnTo>
                  <a:pt x="360565" y="103339"/>
                </a:lnTo>
                <a:lnTo>
                  <a:pt x="370573" y="93014"/>
                </a:lnTo>
                <a:lnTo>
                  <a:pt x="370573" y="87845"/>
                </a:lnTo>
                <a:lnTo>
                  <a:pt x="365569" y="77508"/>
                </a:lnTo>
                <a:lnTo>
                  <a:pt x="355549" y="72339"/>
                </a:lnTo>
                <a:lnTo>
                  <a:pt x="340525" y="72339"/>
                </a:lnTo>
                <a:lnTo>
                  <a:pt x="335521" y="67170"/>
                </a:lnTo>
                <a:lnTo>
                  <a:pt x="330517" y="67170"/>
                </a:lnTo>
                <a:lnTo>
                  <a:pt x="320497" y="46507"/>
                </a:lnTo>
                <a:close/>
              </a:path>
            </a:pathLst>
          </a:custGeom>
          <a:ln w="6870">
            <a:solidFill>
              <a:srgbClr val="FFFFFF"/>
            </a:solidFill>
          </a:ln>
        </p:spPr>
        <p:txBody>
          <a:bodyPr wrap="square" lIns="0" tIns="0" rIns="0" bIns="0" rtlCol="0"/>
          <a:lstStyle/>
          <a:p>
            <a:endParaRPr/>
          </a:p>
        </p:txBody>
      </p:sp>
      <p:sp>
        <p:nvSpPr>
          <p:cNvPr id="112" name="object 112"/>
          <p:cNvSpPr/>
          <p:nvPr/>
        </p:nvSpPr>
        <p:spPr>
          <a:xfrm>
            <a:off x="7754772" y="3721112"/>
            <a:ext cx="384301" cy="528421"/>
          </a:xfrm>
          <a:prstGeom prst="rect">
            <a:avLst/>
          </a:prstGeom>
          <a:blipFill>
            <a:blip r:embed="rId29" cstate="print"/>
            <a:stretch>
              <a:fillRect/>
            </a:stretch>
          </a:blipFill>
        </p:spPr>
        <p:txBody>
          <a:bodyPr wrap="square" lIns="0" tIns="0" rIns="0" bIns="0" rtlCol="0"/>
          <a:lstStyle/>
          <a:p>
            <a:endParaRPr/>
          </a:p>
        </p:txBody>
      </p:sp>
      <p:sp>
        <p:nvSpPr>
          <p:cNvPr id="113" name="object 113"/>
          <p:cNvSpPr/>
          <p:nvPr/>
        </p:nvSpPr>
        <p:spPr>
          <a:xfrm>
            <a:off x="7754782" y="3721110"/>
            <a:ext cx="384810" cy="528955"/>
          </a:xfrm>
          <a:custGeom>
            <a:avLst/>
            <a:gdLst/>
            <a:ahLst/>
            <a:cxnLst/>
            <a:rect l="l" t="t" r="r" b="b"/>
            <a:pathLst>
              <a:path w="384809" h="528954">
                <a:moveTo>
                  <a:pt x="239560" y="347103"/>
                </a:moveTo>
                <a:lnTo>
                  <a:pt x="234568" y="347103"/>
                </a:lnTo>
                <a:lnTo>
                  <a:pt x="229577" y="341922"/>
                </a:lnTo>
                <a:lnTo>
                  <a:pt x="224586" y="336740"/>
                </a:lnTo>
                <a:lnTo>
                  <a:pt x="229577" y="326377"/>
                </a:lnTo>
                <a:lnTo>
                  <a:pt x="224586" y="321195"/>
                </a:lnTo>
                <a:lnTo>
                  <a:pt x="219595" y="310845"/>
                </a:lnTo>
                <a:lnTo>
                  <a:pt x="214604" y="305663"/>
                </a:lnTo>
                <a:lnTo>
                  <a:pt x="214604" y="300482"/>
                </a:lnTo>
                <a:lnTo>
                  <a:pt x="209613" y="290118"/>
                </a:lnTo>
                <a:lnTo>
                  <a:pt x="204622" y="284937"/>
                </a:lnTo>
                <a:lnTo>
                  <a:pt x="199631" y="279755"/>
                </a:lnTo>
                <a:lnTo>
                  <a:pt x="189649" y="284937"/>
                </a:lnTo>
                <a:lnTo>
                  <a:pt x="179666" y="284937"/>
                </a:lnTo>
                <a:lnTo>
                  <a:pt x="169684" y="284937"/>
                </a:lnTo>
                <a:lnTo>
                  <a:pt x="169684" y="279755"/>
                </a:lnTo>
                <a:lnTo>
                  <a:pt x="159702" y="274574"/>
                </a:lnTo>
                <a:lnTo>
                  <a:pt x="159702" y="269392"/>
                </a:lnTo>
                <a:lnTo>
                  <a:pt x="159702" y="264210"/>
                </a:lnTo>
                <a:lnTo>
                  <a:pt x="159702" y="253847"/>
                </a:lnTo>
                <a:lnTo>
                  <a:pt x="154711" y="253847"/>
                </a:lnTo>
                <a:lnTo>
                  <a:pt x="149720" y="253847"/>
                </a:lnTo>
                <a:lnTo>
                  <a:pt x="144729" y="259029"/>
                </a:lnTo>
                <a:lnTo>
                  <a:pt x="144729" y="253847"/>
                </a:lnTo>
                <a:lnTo>
                  <a:pt x="144729" y="248678"/>
                </a:lnTo>
                <a:lnTo>
                  <a:pt x="144729" y="243497"/>
                </a:lnTo>
                <a:lnTo>
                  <a:pt x="144729" y="238315"/>
                </a:lnTo>
                <a:lnTo>
                  <a:pt x="144729" y="233133"/>
                </a:lnTo>
                <a:lnTo>
                  <a:pt x="139738" y="227952"/>
                </a:lnTo>
                <a:lnTo>
                  <a:pt x="144729" y="222770"/>
                </a:lnTo>
                <a:lnTo>
                  <a:pt x="149720" y="212407"/>
                </a:lnTo>
                <a:lnTo>
                  <a:pt x="154711" y="207225"/>
                </a:lnTo>
                <a:lnTo>
                  <a:pt x="159702" y="207225"/>
                </a:lnTo>
                <a:lnTo>
                  <a:pt x="159702" y="196862"/>
                </a:lnTo>
                <a:lnTo>
                  <a:pt x="154711" y="191681"/>
                </a:lnTo>
                <a:lnTo>
                  <a:pt x="154711" y="186512"/>
                </a:lnTo>
                <a:lnTo>
                  <a:pt x="154711" y="181330"/>
                </a:lnTo>
                <a:lnTo>
                  <a:pt x="154711" y="176149"/>
                </a:lnTo>
                <a:lnTo>
                  <a:pt x="154711" y="170967"/>
                </a:lnTo>
                <a:lnTo>
                  <a:pt x="159702" y="170967"/>
                </a:lnTo>
                <a:lnTo>
                  <a:pt x="169684" y="165785"/>
                </a:lnTo>
                <a:lnTo>
                  <a:pt x="169684" y="170967"/>
                </a:lnTo>
                <a:lnTo>
                  <a:pt x="174675" y="176149"/>
                </a:lnTo>
                <a:lnTo>
                  <a:pt x="179666" y="170967"/>
                </a:lnTo>
                <a:lnTo>
                  <a:pt x="189649" y="160604"/>
                </a:lnTo>
                <a:lnTo>
                  <a:pt x="189649" y="155422"/>
                </a:lnTo>
                <a:lnTo>
                  <a:pt x="189649" y="150241"/>
                </a:lnTo>
                <a:lnTo>
                  <a:pt x="194640" y="145059"/>
                </a:lnTo>
                <a:lnTo>
                  <a:pt x="199631" y="139877"/>
                </a:lnTo>
                <a:lnTo>
                  <a:pt x="204622" y="145059"/>
                </a:lnTo>
                <a:lnTo>
                  <a:pt x="209613" y="145059"/>
                </a:lnTo>
                <a:lnTo>
                  <a:pt x="214604" y="139877"/>
                </a:lnTo>
                <a:lnTo>
                  <a:pt x="224586" y="134696"/>
                </a:lnTo>
                <a:lnTo>
                  <a:pt x="229577" y="134696"/>
                </a:lnTo>
                <a:lnTo>
                  <a:pt x="234568" y="124345"/>
                </a:lnTo>
                <a:lnTo>
                  <a:pt x="239560" y="108800"/>
                </a:lnTo>
                <a:lnTo>
                  <a:pt x="234568" y="98437"/>
                </a:lnTo>
                <a:lnTo>
                  <a:pt x="229577" y="82892"/>
                </a:lnTo>
                <a:lnTo>
                  <a:pt x="224586" y="72529"/>
                </a:lnTo>
                <a:lnTo>
                  <a:pt x="214604" y="67348"/>
                </a:lnTo>
                <a:lnTo>
                  <a:pt x="219595" y="62166"/>
                </a:lnTo>
                <a:lnTo>
                  <a:pt x="229577" y="62166"/>
                </a:lnTo>
                <a:lnTo>
                  <a:pt x="239560" y="56997"/>
                </a:lnTo>
                <a:lnTo>
                  <a:pt x="244551" y="51816"/>
                </a:lnTo>
                <a:lnTo>
                  <a:pt x="264515" y="46634"/>
                </a:lnTo>
                <a:lnTo>
                  <a:pt x="259524" y="41452"/>
                </a:lnTo>
                <a:lnTo>
                  <a:pt x="244551" y="41452"/>
                </a:lnTo>
                <a:lnTo>
                  <a:pt x="244551" y="31089"/>
                </a:lnTo>
                <a:lnTo>
                  <a:pt x="244551" y="25908"/>
                </a:lnTo>
                <a:lnTo>
                  <a:pt x="249542" y="20726"/>
                </a:lnTo>
                <a:lnTo>
                  <a:pt x="249542" y="15544"/>
                </a:lnTo>
                <a:lnTo>
                  <a:pt x="244551" y="15544"/>
                </a:lnTo>
                <a:lnTo>
                  <a:pt x="239560" y="15544"/>
                </a:lnTo>
                <a:lnTo>
                  <a:pt x="234568" y="10363"/>
                </a:lnTo>
                <a:lnTo>
                  <a:pt x="229577" y="5181"/>
                </a:lnTo>
                <a:lnTo>
                  <a:pt x="229577" y="0"/>
                </a:lnTo>
                <a:lnTo>
                  <a:pt x="194640" y="36271"/>
                </a:lnTo>
                <a:lnTo>
                  <a:pt x="184657" y="41452"/>
                </a:lnTo>
                <a:lnTo>
                  <a:pt x="179666" y="46634"/>
                </a:lnTo>
                <a:lnTo>
                  <a:pt x="174675" y="51816"/>
                </a:lnTo>
                <a:lnTo>
                  <a:pt x="169684" y="56997"/>
                </a:lnTo>
                <a:lnTo>
                  <a:pt x="159702" y="56997"/>
                </a:lnTo>
                <a:lnTo>
                  <a:pt x="154711" y="56997"/>
                </a:lnTo>
                <a:lnTo>
                  <a:pt x="154711" y="51816"/>
                </a:lnTo>
                <a:lnTo>
                  <a:pt x="149720" y="46634"/>
                </a:lnTo>
                <a:lnTo>
                  <a:pt x="144729" y="46634"/>
                </a:lnTo>
                <a:lnTo>
                  <a:pt x="134746" y="62166"/>
                </a:lnTo>
                <a:lnTo>
                  <a:pt x="124764" y="56997"/>
                </a:lnTo>
                <a:lnTo>
                  <a:pt x="109791" y="56997"/>
                </a:lnTo>
                <a:lnTo>
                  <a:pt x="104800" y="62166"/>
                </a:lnTo>
                <a:lnTo>
                  <a:pt x="89827" y="72529"/>
                </a:lnTo>
                <a:lnTo>
                  <a:pt x="84835" y="77711"/>
                </a:lnTo>
                <a:lnTo>
                  <a:pt x="79844" y="88074"/>
                </a:lnTo>
                <a:lnTo>
                  <a:pt x="79844" y="93256"/>
                </a:lnTo>
                <a:lnTo>
                  <a:pt x="74853" y="103619"/>
                </a:lnTo>
                <a:lnTo>
                  <a:pt x="74853" y="124345"/>
                </a:lnTo>
                <a:lnTo>
                  <a:pt x="74853" y="145059"/>
                </a:lnTo>
                <a:lnTo>
                  <a:pt x="69862" y="150241"/>
                </a:lnTo>
                <a:lnTo>
                  <a:pt x="64871" y="155422"/>
                </a:lnTo>
                <a:lnTo>
                  <a:pt x="49898" y="170967"/>
                </a:lnTo>
                <a:lnTo>
                  <a:pt x="59880" y="191681"/>
                </a:lnTo>
                <a:lnTo>
                  <a:pt x="64871" y="191681"/>
                </a:lnTo>
                <a:lnTo>
                  <a:pt x="69862" y="196862"/>
                </a:lnTo>
                <a:lnTo>
                  <a:pt x="84835" y="196862"/>
                </a:lnTo>
                <a:lnTo>
                  <a:pt x="94818" y="202044"/>
                </a:lnTo>
                <a:lnTo>
                  <a:pt x="99809" y="212407"/>
                </a:lnTo>
                <a:lnTo>
                  <a:pt x="99809" y="217589"/>
                </a:lnTo>
                <a:lnTo>
                  <a:pt x="89827" y="227952"/>
                </a:lnTo>
                <a:lnTo>
                  <a:pt x="74853" y="243497"/>
                </a:lnTo>
                <a:lnTo>
                  <a:pt x="69862" y="253847"/>
                </a:lnTo>
                <a:lnTo>
                  <a:pt x="64871" y="279755"/>
                </a:lnTo>
                <a:lnTo>
                  <a:pt x="59880" y="290118"/>
                </a:lnTo>
                <a:lnTo>
                  <a:pt x="54889" y="295300"/>
                </a:lnTo>
                <a:lnTo>
                  <a:pt x="49898" y="295300"/>
                </a:lnTo>
                <a:lnTo>
                  <a:pt x="44907" y="290118"/>
                </a:lnTo>
                <a:lnTo>
                  <a:pt x="44907" y="284937"/>
                </a:lnTo>
                <a:lnTo>
                  <a:pt x="39916" y="274574"/>
                </a:lnTo>
                <a:lnTo>
                  <a:pt x="34924" y="274574"/>
                </a:lnTo>
                <a:lnTo>
                  <a:pt x="29933" y="269392"/>
                </a:lnTo>
                <a:lnTo>
                  <a:pt x="19951" y="269392"/>
                </a:lnTo>
                <a:lnTo>
                  <a:pt x="14960" y="269392"/>
                </a:lnTo>
                <a:lnTo>
                  <a:pt x="4991" y="274574"/>
                </a:lnTo>
                <a:lnTo>
                  <a:pt x="0" y="274574"/>
                </a:lnTo>
                <a:lnTo>
                  <a:pt x="0" y="279755"/>
                </a:lnTo>
                <a:lnTo>
                  <a:pt x="4991" y="284937"/>
                </a:lnTo>
                <a:lnTo>
                  <a:pt x="9969" y="295300"/>
                </a:lnTo>
                <a:lnTo>
                  <a:pt x="14960" y="305663"/>
                </a:lnTo>
                <a:lnTo>
                  <a:pt x="19951" y="316014"/>
                </a:lnTo>
                <a:lnTo>
                  <a:pt x="19951" y="321195"/>
                </a:lnTo>
                <a:lnTo>
                  <a:pt x="19951" y="326377"/>
                </a:lnTo>
                <a:lnTo>
                  <a:pt x="4991" y="336740"/>
                </a:lnTo>
                <a:lnTo>
                  <a:pt x="0" y="341922"/>
                </a:lnTo>
                <a:lnTo>
                  <a:pt x="0" y="347103"/>
                </a:lnTo>
                <a:lnTo>
                  <a:pt x="4991" y="352285"/>
                </a:lnTo>
                <a:lnTo>
                  <a:pt x="14960" y="357466"/>
                </a:lnTo>
                <a:lnTo>
                  <a:pt x="24942" y="357466"/>
                </a:lnTo>
                <a:lnTo>
                  <a:pt x="29933" y="357466"/>
                </a:lnTo>
                <a:lnTo>
                  <a:pt x="39916" y="367830"/>
                </a:lnTo>
                <a:lnTo>
                  <a:pt x="44907" y="367830"/>
                </a:lnTo>
                <a:lnTo>
                  <a:pt x="54889" y="367830"/>
                </a:lnTo>
                <a:lnTo>
                  <a:pt x="59880" y="373011"/>
                </a:lnTo>
                <a:lnTo>
                  <a:pt x="64871" y="378193"/>
                </a:lnTo>
                <a:lnTo>
                  <a:pt x="74853" y="388543"/>
                </a:lnTo>
                <a:lnTo>
                  <a:pt x="79844" y="393725"/>
                </a:lnTo>
                <a:lnTo>
                  <a:pt x="79844" y="404088"/>
                </a:lnTo>
                <a:lnTo>
                  <a:pt x="79844" y="409270"/>
                </a:lnTo>
                <a:lnTo>
                  <a:pt x="79844" y="445528"/>
                </a:lnTo>
                <a:lnTo>
                  <a:pt x="84835" y="445528"/>
                </a:lnTo>
                <a:lnTo>
                  <a:pt x="114782" y="455891"/>
                </a:lnTo>
                <a:lnTo>
                  <a:pt x="114782" y="461073"/>
                </a:lnTo>
                <a:lnTo>
                  <a:pt x="119773" y="466255"/>
                </a:lnTo>
                <a:lnTo>
                  <a:pt x="124764" y="471436"/>
                </a:lnTo>
                <a:lnTo>
                  <a:pt x="124764" y="486981"/>
                </a:lnTo>
                <a:lnTo>
                  <a:pt x="124764" y="492163"/>
                </a:lnTo>
                <a:lnTo>
                  <a:pt x="124764" y="502526"/>
                </a:lnTo>
                <a:lnTo>
                  <a:pt x="124764" y="523240"/>
                </a:lnTo>
                <a:lnTo>
                  <a:pt x="129755" y="528421"/>
                </a:lnTo>
                <a:lnTo>
                  <a:pt x="134746" y="528421"/>
                </a:lnTo>
                <a:lnTo>
                  <a:pt x="139738" y="523240"/>
                </a:lnTo>
                <a:lnTo>
                  <a:pt x="154711" y="502526"/>
                </a:lnTo>
                <a:lnTo>
                  <a:pt x="159702" y="497344"/>
                </a:lnTo>
                <a:lnTo>
                  <a:pt x="164693" y="492163"/>
                </a:lnTo>
                <a:lnTo>
                  <a:pt x="169684" y="492163"/>
                </a:lnTo>
                <a:lnTo>
                  <a:pt x="174675" y="492163"/>
                </a:lnTo>
                <a:lnTo>
                  <a:pt x="174675" y="497344"/>
                </a:lnTo>
                <a:lnTo>
                  <a:pt x="179666" y="507695"/>
                </a:lnTo>
                <a:lnTo>
                  <a:pt x="179666" y="512876"/>
                </a:lnTo>
                <a:lnTo>
                  <a:pt x="184657" y="518058"/>
                </a:lnTo>
                <a:lnTo>
                  <a:pt x="194640" y="523240"/>
                </a:lnTo>
                <a:lnTo>
                  <a:pt x="204622" y="528421"/>
                </a:lnTo>
                <a:lnTo>
                  <a:pt x="219595" y="528421"/>
                </a:lnTo>
                <a:lnTo>
                  <a:pt x="239560" y="528421"/>
                </a:lnTo>
                <a:lnTo>
                  <a:pt x="249542" y="523240"/>
                </a:lnTo>
                <a:lnTo>
                  <a:pt x="299453" y="523240"/>
                </a:lnTo>
                <a:lnTo>
                  <a:pt x="294462" y="523240"/>
                </a:lnTo>
                <a:lnTo>
                  <a:pt x="294462" y="518058"/>
                </a:lnTo>
                <a:lnTo>
                  <a:pt x="309435" y="502526"/>
                </a:lnTo>
                <a:lnTo>
                  <a:pt x="309435" y="497344"/>
                </a:lnTo>
                <a:lnTo>
                  <a:pt x="324408" y="486981"/>
                </a:lnTo>
                <a:lnTo>
                  <a:pt x="329399" y="481799"/>
                </a:lnTo>
                <a:lnTo>
                  <a:pt x="334390" y="481799"/>
                </a:lnTo>
                <a:lnTo>
                  <a:pt x="349364" y="476618"/>
                </a:lnTo>
                <a:lnTo>
                  <a:pt x="354355" y="476618"/>
                </a:lnTo>
                <a:lnTo>
                  <a:pt x="374319" y="476618"/>
                </a:lnTo>
                <a:lnTo>
                  <a:pt x="374319" y="471436"/>
                </a:lnTo>
                <a:lnTo>
                  <a:pt x="379310" y="471436"/>
                </a:lnTo>
                <a:lnTo>
                  <a:pt x="379310" y="461073"/>
                </a:lnTo>
                <a:lnTo>
                  <a:pt x="379310" y="455891"/>
                </a:lnTo>
                <a:lnTo>
                  <a:pt x="379310" y="445528"/>
                </a:lnTo>
                <a:lnTo>
                  <a:pt x="379310" y="440359"/>
                </a:lnTo>
                <a:lnTo>
                  <a:pt x="384301" y="435178"/>
                </a:lnTo>
                <a:lnTo>
                  <a:pt x="374319" y="424815"/>
                </a:lnTo>
                <a:lnTo>
                  <a:pt x="369328" y="424815"/>
                </a:lnTo>
                <a:lnTo>
                  <a:pt x="364337" y="419633"/>
                </a:lnTo>
                <a:lnTo>
                  <a:pt x="359346" y="414451"/>
                </a:lnTo>
                <a:lnTo>
                  <a:pt x="354355" y="419633"/>
                </a:lnTo>
                <a:lnTo>
                  <a:pt x="349364" y="419633"/>
                </a:lnTo>
                <a:lnTo>
                  <a:pt x="344373" y="419633"/>
                </a:lnTo>
                <a:lnTo>
                  <a:pt x="344373" y="404088"/>
                </a:lnTo>
                <a:lnTo>
                  <a:pt x="354355" y="398907"/>
                </a:lnTo>
                <a:lnTo>
                  <a:pt x="349364" y="398907"/>
                </a:lnTo>
                <a:lnTo>
                  <a:pt x="344373" y="393725"/>
                </a:lnTo>
                <a:lnTo>
                  <a:pt x="334390" y="393725"/>
                </a:lnTo>
                <a:lnTo>
                  <a:pt x="329399" y="388543"/>
                </a:lnTo>
                <a:lnTo>
                  <a:pt x="324408" y="398907"/>
                </a:lnTo>
                <a:lnTo>
                  <a:pt x="314426" y="398907"/>
                </a:lnTo>
                <a:lnTo>
                  <a:pt x="309435" y="393725"/>
                </a:lnTo>
                <a:lnTo>
                  <a:pt x="309435" y="383362"/>
                </a:lnTo>
                <a:lnTo>
                  <a:pt x="304444" y="383362"/>
                </a:lnTo>
                <a:lnTo>
                  <a:pt x="299453" y="378193"/>
                </a:lnTo>
                <a:lnTo>
                  <a:pt x="299453" y="367830"/>
                </a:lnTo>
                <a:lnTo>
                  <a:pt x="294462" y="367830"/>
                </a:lnTo>
                <a:lnTo>
                  <a:pt x="289471" y="367830"/>
                </a:lnTo>
                <a:lnTo>
                  <a:pt x="284479" y="373011"/>
                </a:lnTo>
                <a:lnTo>
                  <a:pt x="284479" y="378193"/>
                </a:lnTo>
                <a:lnTo>
                  <a:pt x="279488" y="378193"/>
                </a:lnTo>
                <a:lnTo>
                  <a:pt x="269506" y="378193"/>
                </a:lnTo>
                <a:lnTo>
                  <a:pt x="264515" y="373011"/>
                </a:lnTo>
                <a:lnTo>
                  <a:pt x="259524" y="383362"/>
                </a:lnTo>
                <a:lnTo>
                  <a:pt x="259524" y="388543"/>
                </a:lnTo>
                <a:lnTo>
                  <a:pt x="249542" y="388543"/>
                </a:lnTo>
                <a:lnTo>
                  <a:pt x="244551" y="383362"/>
                </a:lnTo>
                <a:lnTo>
                  <a:pt x="239560" y="373011"/>
                </a:lnTo>
                <a:lnTo>
                  <a:pt x="239560" y="367830"/>
                </a:lnTo>
                <a:lnTo>
                  <a:pt x="234568" y="367830"/>
                </a:lnTo>
                <a:lnTo>
                  <a:pt x="229577" y="362648"/>
                </a:lnTo>
                <a:lnTo>
                  <a:pt x="229577" y="357466"/>
                </a:lnTo>
                <a:lnTo>
                  <a:pt x="234568" y="357466"/>
                </a:lnTo>
                <a:lnTo>
                  <a:pt x="244551" y="352285"/>
                </a:lnTo>
                <a:lnTo>
                  <a:pt x="244551" y="347103"/>
                </a:lnTo>
                <a:lnTo>
                  <a:pt x="239560" y="347103"/>
                </a:lnTo>
                <a:close/>
              </a:path>
            </a:pathLst>
          </a:custGeom>
          <a:ln w="6870">
            <a:solidFill>
              <a:srgbClr val="FFFFFF"/>
            </a:solidFill>
          </a:ln>
        </p:spPr>
        <p:txBody>
          <a:bodyPr wrap="square" lIns="0" tIns="0" rIns="0" bIns="0" rtlCol="0"/>
          <a:lstStyle/>
          <a:p>
            <a:endParaRPr/>
          </a:p>
        </p:txBody>
      </p:sp>
      <p:sp>
        <p:nvSpPr>
          <p:cNvPr id="114" name="object 114"/>
          <p:cNvSpPr/>
          <p:nvPr/>
        </p:nvSpPr>
        <p:spPr>
          <a:xfrm>
            <a:off x="7562621" y="4146600"/>
            <a:ext cx="308813" cy="356844"/>
          </a:xfrm>
          <a:prstGeom prst="rect">
            <a:avLst/>
          </a:prstGeom>
          <a:blipFill>
            <a:blip r:embed="rId30" cstate="print"/>
            <a:stretch>
              <a:fillRect/>
            </a:stretch>
          </a:blipFill>
        </p:spPr>
        <p:txBody>
          <a:bodyPr wrap="square" lIns="0" tIns="0" rIns="0" bIns="0" rtlCol="0"/>
          <a:lstStyle/>
          <a:p>
            <a:endParaRPr/>
          </a:p>
        </p:txBody>
      </p:sp>
      <p:sp>
        <p:nvSpPr>
          <p:cNvPr id="115" name="object 115"/>
          <p:cNvSpPr/>
          <p:nvPr/>
        </p:nvSpPr>
        <p:spPr>
          <a:xfrm>
            <a:off x="7562627" y="4146598"/>
            <a:ext cx="309245" cy="356870"/>
          </a:xfrm>
          <a:custGeom>
            <a:avLst/>
            <a:gdLst/>
            <a:ahLst/>
            <a:cxnLst/>
            <a:rect l="l" t="t" r="r" b="b"/>
            <a:pathLst>
              <a:path w="309245" h="356870">
                <a:moveTo>
                  <a:pt x="184289" y="279273"/>
                </a:moveTo>
                <a:lnTo>
                  <a:pt x="179311" y="274104"/>
                </a:lnTo>
                <a:lnTo>
                  <a:pt x="179311" y="268935"/>
                </a:lnTo>
                <a:lnTo>
                  <a:pt x="179311" y="263753"/>
                </a:lnTo>
                <a:lnTo>
                  <a:pt x="184289" y="243065"/>
                </a:lnTo>
                <a:lnTo>
                  <a:pt x="189268" y="237896"/>
                </a:lnTo>
                <a:lnTo>
                  <a:pt x="189268" y="232727"/>
                </a:lnTo>
                <a:lnTo>
                  <a:pt x="194246" y="227558"/>
                </a:lnTo>
                <a:lnTo>
                  <a:pt x="209194" y="201701"/>
                </a:lnTo>
                <a:lnTo>
                  <a:pt x="214172" y="191350"/>
                </a:lnTo>
                <a:lnTo>
                  <a:pt x="224142" y="186182"/>
                </a:lnTo>
                <a:lnTo>
                  <a:pt x="234099" y="181013"/>
                </a:lnTo>
                <a:lnTo>
                  <a:pt x="239077" y="165493"/>
                </a:lnTo>
                <a:lnTo>
                  <a:pt x="259003" y="160324"/>
                </a:lnTo>
                <a:lnTo>
                  <a:pt x="263982" y="160324"/>
                </a:lnTo>
                <a:lnTo>
                  <a:pt x="268960" y="155155"/>
                </a:lnTo>
                <a:lnTo>
                  <a:pt x="273951" y="144805"/>
                </a:lnTo>
                <a:lnTo>
                  <a:pt x="278930" y="139636"/>
                </a:lnTo>
                <a:lnTo>
                  <a:pt x="283908" y="129286"/>
                </a:lnTo>
                <a:lnTo>
                  <a:pt x="283908" y="124117"/>
                </a:lnTo>
                <a:lnTo>
                  <a:pt x="278930" y="113779"/>
                </a:lnTo>
                <a:lnTo>
                  <a:pt x="283908" y="108597"/>
                </a:lnTo>
                <a:lnTo>
                  <a:pt x="293865" y="98259"/>
                </a:lnTo>
                <a:lnTo>
                  <a:pt x="298856" y="87922"/>
                </a:lnTo>
                <a:lnTo>
                  <a:pt x="298856" y="67233"/>
                </a:lnTo>
                <a:lnTo>
                  <a:pt x="298856" y="62052"/>
                </a:lnTo>
                <a:lnTo>
                  <a:pt x="298856" y="46545"/>
                </a:lnTo>
                <a:lnTo>
                  <a:pt x="303834" y="36195"/>
                </a:lnTo>
                <a:lnTo>
                  <a:pt x="308813" y="31026"/>
                </a:lnTo>
                <a:lnTo>
                  <a:pt x="278930" y="20688"/>
                </a:lnTo>
                <a:lnTo>
                  <a:pt x="273951" y="20688"/>
                </a:lnTo>
                <a:lnTo>
                  <a:pt x="268960" y="20688"/>
                </a:lnTo>
                <a:lnTo>
                  <a:pt x="259003" y="15506"/>
                </a:lnTo>
                <a:lnTo>
                  <a:pt x="254025" y="15506"/>
                </a:lnTo>
                <a:lnTo>
                  <a:pt x="249046" y="5168"/>
                </a:lnTo>
                <a:lnTo>
                  <a:pt x="239077" y="5168"/>
                </a:lnTo>
                <a:lnTo>
                  <a:pt x="229120" y="0"/>
                </a:lnTo>
                <a:lnTo>
                  <a:pt x="224142" y="5168"/>
                </a:lnTo>
                <a:lnTo>
                  <a:pt x="219151" y="15506"/>
                </a:lnTo>
                <a:lnTo>
                  <a:pt x="219151" y="31026"/>
                </a:lnTo>
                <a:lnTo>
                  <a:pt x="214172" y="36195"/>
                </a:lnTo>
                <a:lnTo>
                  <a:pt x="209194" y="31026"/>
                </a:lnTo>
                <a:lnTo>
                  <a:pt x="209194" y="25857"/>
                </a:lnTo>
                <a:lnTo>
                  <a:pt x="204215" y="20688"/>
                </a:lnTo>
                <a:lnTo>
                  <a:pt x="199237" y="15506"/>
                </a:lnTo>
                <a:lnTo>
                  <a:pt x="194246" y="15506"/>
                </a:lnTo>
                <a:lnTo>
                  <a:pt x="189268" y="20688"/>
                </a:lnTo>
                <a:lnTo>
                  <a:pt x="184289" y="20688"/>
                </a:lnTo>
                <a:lnTo>
                  <a:pt x="179311" y="20688"/>
                </a:lnTo>
                <a:lnTo>
                  <a:pt x="179311" y="15506"/>
                </a:lnTo>
                <a:lnTo>
                  <a:pt x="179311" y="10337"/>
                </a:lnTo>
                <a:lnTo>
                  <a:pt x="179311" y="5168"/>
                </a:lnTo>
                <a:lnTo>
                  <a:pt x="179311" y="0"/>
                </a:lnTo>
                <a:lnTo>
                  <a:pt x="174332" y="0"/>
                </a:lnTo>
                <a:lnTo>
                  <a:pt x="154406" y="0"/>
                </a:lnTo>
                <a:lnTo>
                  <a:pt x="149428" y="0"/>
                </a:lnTo>
                <a:lnTo>
                  <a:pt x="144437" y="5168"/>
                </a:lnTo>
                <a:lnTo>
                  <a:pt x="139458" y="10337"/>
                </a:lnTo>
                <a:lnTo>
                  <a:pt x="134480" y="20688"/>
                </a:lnTo>
                <a:lnTo>
                  <a:pt x="134480" y="25857"/>
                </a:lnTo>
                <a:lnTo>
                  <a:pt x="134480" y="36195"/>
                </a:lnTo>
                <a:lnTo>
                  <a:pt x="129501" y="41376"/>
                </a:lnTo>
                <a:lnTo>
                  <a:pt x="124523" y="41376"/>
                </a:lnTo>
                <a:lnTo>
                  <a:pt x="119532" y="41376"/>
                </a:lnTo>
                <a:lnTo>
                  <a:pt x="114553" y="36195"/>
                </a:lnTo>
                <a:lnTo>
                  <a:pt x="104597" y="41376"/>
                </a:lnTo>
                <a:lnTo>
                  <a:pt x="99618" y="46545"/>
                </a:lnTo>
                <a:lnTo>
                  <a:pt x="89649" y="46545"/>
                </a:lnTo>
                <a:lnTo>
                  <a:pt x="74714" y="46545"/>
                </a:lnTo>
                <a:lnTo>
                  <a:pt x="74714" y="56883"/>
                </a:lnTo>
                <a:lnTo>
                  <a:pt x="74714" y="62052"/>
                </a:lnTo>
                <a:lnTo>
                  <a:pt x="74714" y="67233"/>
                </a:lnTo>
                <a:lnTo>
                  <a:pt x="69722" y="72402"/>
                </a:lnTo>
                <a:lnTo>
                  <a:pt x="69722" y="82740"/>
                </a:lnTo>
                <a:lnTo>
                  <a:pt x="64744" y="108597"/>
                </a:lnTo>
                <a:lnTo>
                  <a:pt x="54787" y="124117"/>
                </a:lnTo>
                <a:lnTo>
                  <a:pt x="39839" y="134467"/>
                </a:lnTo>
                <a:lnTo>
                  <a:pt x="29883" y="139636"/>
                </a:lnTo>
                <a:lnTo>
                  <a:pt x="39839" y="144805"/>
                </a:lnTo>
                <a:lnTo>
                  <a:pt x="54787" y="155155"/>
                </a:lnTo>
                <a:lnTo>
                  <a:pt x="59766" y="160324"/>
                </a:lnTo>
                <a:lnTo>
                  <a:pt x="59766" y="165493"/>
                </a:lnTo>
                <a:lnTo>
                  <a:pt x="59766" y="175831"/>
                </a:lnTo>
                <a:lnTo>
                  <a:pt x="54787" y="181013"/>
                </a:lnTo>
                <a:lnTo>
                  <a:pt x="39839" y="181013"/>
                </a:lnTo>
                <a:lnTo>
                  <a:pt x="34861" y="186182"/>
                </a:lnTo>
                <a:lnTo>
                  <a:pt x="29883" y="191350"/>
                </a:lnTo>
                <a:lnTo>
                  <a:pt x="24904" y="212039"/>
                </a:lnTo>
                <a:lnTo>
                  <a:pt x="14935" y="232727"/>
                </a:lnTo>
                <a:lnTo>
                  <a:pt x="14935" y="237896"/>
                </a:lnTo>
                <a:lnTo>
                  <a:pt x="4978" y="248246"/>
                </a:lnTo>
                <a:lnTo>
                  <a:pt x="0" y="248246"/>
                </a:lnTo>
                <a:lnTo>
                  <a:pt x="0" y="253415"/>
                </a:lnTo>
                <a:lnTo>
                  <a:pt x="0" y="258584"/>
                </a:lnTo>
                <a:lnTo>
                  <a:pt x="0" y="263753"/>
                </a:lnTo>
                <a:lnTo>
                  <a:pt x="4978" y="268935"/>
                </a:lnTo>
                <a:lnTo>
                  <a:pt x="9956" y="268935"/>
                </a:lnTo>
                <a:lnTo>
                  <a:pt x="14935" y="268935"/>
                </a:lnTo>
                <a:lnTo>
                  <a:pt x="29883" y="263753"/>
                </a:lnTo>
                <a:lnTo>
                  <a:pt x="34861" y="263753"/>
                </a:lnTo>
                <a:lnTo>
                  <a:pt x="39839" y="263753"/>
                </a:lnTo>
                <a:lnTo>
                  <a:pt x="49809" y="268935"/>
                </a:lnTo>
                <a:lnTo>
                  <a:pt x="54787" y="268935"/>
                </a:lnTo>
                <a:lnTo>
                  <a:pt x="64744" y="263753"/>
                </a:lnTo>
                <a:lnTo>
                  <a:pt x="69722" y="268935"/>
                </a:lnTo>
                <a:lnTo>
                  <a:pt x="69722" y="274104"/>
                </a:lnTo>
                <a:lnTo>
                  <a:pt x="69722" y="279273"/>
                </a:lnTo>
                <a:lnTo>
                  <a:pt x="69722" y="284441"/>
                </a:lnTo>
                <a:lnTo>
                  <a:pt x="64744" y="284441"/>
                </a:lnTo>
                <a:lnTo>
                  <a:pt x="64744" y="289610"/>
                </a:lnTo>
                <a:lnTo>
                  <a:pt x="69722" y="294792"/>
                </a:lnTo>
                <a:lnTo>
                  <a:pt x="74714" y="294792"/>
                </a:lnTo>
                <a:lnTo>
                  <a:pt x="79692" y="299961"/>
                </a:lnTo>
                <a:lnTo>
                  <a:pt x="84670" y="299961"/>
                </a:lnTo>
                <a:lnTo>
                  <a:pt x="89649" y="299961"/>
                </a:lnTo>
                <a:lnTo>
                  <a:pt x="94627" y="299961"/>
                </a:lnTo>
                <a:lnTo>
                  <a:pt x="94627" y="305130"/>
                </a:lnTo>
                <a:lnTo>
                  <a:pt x="99618" y="310299"/>
                </a:lnTo>
                <a:lnTo>
                  <a:pt x="104597" y="310299"/>
                </a:lnTo>
                <a:lnTo>
                  <a:pt x="109575" y="310299"/>
                </a:lnTo>
                <a:lnTo>
                  <a:pt x="114553" y="315480"/>
                </a:lnTo>
                <a:lnTo>
                  <a:pt x="114553" y="320649"/>
                </a:lnTo>
                <a:lnTo>
                  <a:pt x="114553" y="330987"/>
                </a:lnTo>
                <a:lnTo>
                  <a:pt x="114553" y="336156"/>
                </a:lnTo>
                <a:lnTo>
                  <a:pt x="114553" y="356844"/>
                </a:lnTo>
                <a:lnTo>
                  <a:pt x="119532" y="356844"/>
                </a:lnTo>
                <a:lnTo>
                  <a:pt x="124523" y="356844"/>
                </a:lnTo>
                <a:lnTo>
                  <a:pt x="124523" y="351675"/>
                </a:lnTo>
                <a:lnTo>
                  <a:pt x="124523" y="346506"/>
                </a:lnTo>
                <a:lnTo>
                  <a:pt x="124523" y="341337"/>
                </a:lnTo>
                <a:lnTo>
                  <a:pt x="129501" y="336156"/>
                </a:lnTo>
                <a:lnTo>
                  <a:pt x="134480" y="336156"/>
                </a:lnTo>
                <a:lnTo>
                  <a:pt x="149428" y="346506"/>
                </a:lnTo>
                <a:lnTo>
                  <a:pt x="169341" y="341337"/>
                </a:lnTo>
                <a:lnTo>
                  <a:pt x="169341" y="336156"/>
                </a:lnTo>
                <a:lnTo>
                  <a:pt x="159384" y="320649"/>
                </a:lnTo>
                <a:lnTo>
                  <a:pt x="154406" y="315480"/>
                </a:lnTo>
                <a:lnTo>
                  <a:pt x="154406" y="310299"/>
                </a:lnTo>
                <a:lnTo>
                  <a:pt x="159384" y="310299"/>
                </a:lnTo>
                <a:lnTo>
                  <a:pt x="164363" y="310299"/>
                </a:lnTo>
                <a:lnTo>
                  <a:pt x="174332" y="315480"/>
                </a:lnTo>
                <a:lnTo>
                  <a:pt x="174332" y="310299"/>
                </a:lnTo>
                <a:lnTo>
                  <a:pt x="179311" y="289610"/>
                </a:lnTo>
                <a:lnTo>
                  <a:pt x="184289" y="279273"/>
                </a:lnTo>
                <a:close/>
              </a:path>
            </a:pathLst>
          </a:custGeom>
          <a:ln w="6870">
            <a:solidFill>
              <a:srgbClr val="FFFFFF"/>
            </a:solidFill>
          </a:ln>
        </p:spPr>
        <p:txBody>
          <a:bodyPr wrap="square" lIns="0" tIns="0" rIns="0" bIns="0" rtlCol="0"/>
          <a:lstStyle/>
          <a:p>
            <a:endParaRPr/>
          </a:p>
        </p:txBody>
      </p:sp>
      <p:sp>
        <p:nvSpPr>
          <p:cNvPr id="116" name="object 116"/>
          <p:cNvSpPr/>
          <p:nvPr/>
        </p:nvSpPr>
        <p:spPr>
          <a:xfrm>
            <a:off x="7741056" y="4174045"/>
            <a:ext cx="322541" cy="411759"/>
          </a:xfrm>
          <a:prstGeom prst="rect">
            <a:avLst/>
          </a:prstGeom>
          <a:blipFill>
            <a:blip r:embed="rId31" cstate="print"/>
            <a:stretch>
              <a:fillRect/>
            </a:stretch>
          </a:blipFill>
        </p:spPr>
        <p:txBody>
          <a:bodyPr wrap="square" lIns="0" tIns="0" rIns="0" bIns="0" rtlCol="0"/>
          <a:lstStyle/>
          <a:p>
            <a:endParaRPr/>
          </a:p>
        </p:txBody>
      </p:sp>
      <p:sp>
        <p:nvSpPr>
          <p:cNvPr id="117" name="object 117"/>
          <p:cNvSpPr/>
          <p:nvPr/>
        </p:nvSpPr>
        <p:spPr>
          <a:xfrm>
            <a:off x="7741047" y="4174039"/>
            <a:ext cx="322580" cy="412115"/>
          </a:xfrm>
          <a:custGeom>
            <a:avLst/>
            <a:gdLst/>
            <a:ahLst/>
            <a:cxnLst/>
            <a:rect l="l" t="t" r="r" b="b"/>
            <a:pathLst>
              <a:path w="322579" h="412114">
                <a:moveTo>
                  <a:pt x="241909" y="359638"/>
                </a:moveTo>
                <a:lnTo>
                  <a:pt x="231825" y="354431"/>
                </a:lnTo>
                <a:lnTo>
                  <a:pt x="231825" y="349211"/>
                </a:lnTo>
                <a:lnTo>
                  <a:pt x="236867" y="349211"/>
                </a:lnTo>
                <a:lnTo>
                  <a:pt x="246951" y="328371"/>
                </a:lnTo>
                <a:lnTo>
                  <a:pt x="236867" y="323151"/>
                </a:lnTo>
                <a:lnTo>
                  <a:pt x="226796" y="317944"/>
                </a:lnTo>
                <a:lnTo>
                  <a:pt x="226796" y="297091"/>
                </a:lnTo>
                <a:lnTo>
                  <a:pt x="226796" y="281457"/>
                </a:lnTo>
                <a:lnTo>
                  <a:pt x="226796" y="276250"/>
                </a:lnTo>
                <a:lnTo>
                  <a:pt x="226796" y="271030"/>
                </a:lnTo>
                <a:lnTo>
                  <a:pt x="221754" y="265823"/>
                </a:lnTo>
                <a:lnTo>
                  <a:pt x="211670" y="260603"/>
                </a:lnTo>
                <a:lnTo>
                  <a:pt x="211670" y="255396"/>
                </a:lnTo>
                <a:lnTo>
                  <a:pt x="226796" y="250189"/>
                </a:lnTo>
                <a:lnTo>
                  <a:pt x="231825" y="250189"/>
                </a:lnTo>
                <a:lnTo>
                  <a:pt x="236867" y="229336"/>
                </a:lnTo>
                <a:lnTo>
                  <a:pt x="246951" y="218909"/>
                </a:lnTo>
                <a:lnTo>
                  <a:pt x="246951" y="213702"/>
                </a:lnTo>
                <a:lnTo>
                  <a:pt x="246951" y="198069"/>
                </a:lnTo>
                <a:lnTo>
                  <a:pt x="257022" y="187642"/>
                </a:lnTo>
                <a:lnTo>
                  <a:pt x="262064" y="182422"/>
                </a:lnTo>
                <a:lnTo>
                  <a:pt x="262064" y="187642"/>
                </a:lnTo>
                <a:lnTo>
                  <a:pt x="267106" y="192849"/>
                </a:lnTo>
                <a:lnTo>
                  <a:pt x="267106" y="198069"/>
                </a:lnTo>
                <a:lnTo>
                  <a:pt x="282232" y="187642"/>
                </a:lnTo>
                <a:lnTo>
                  <a:pt x="282232" y="177215"/>
                </a:lnTo>
                <a:lnTo>
                  <a:pt x="297345" y="166789"/>
                </a:lnTo>
                <a:lnTo>
                  <a:pt x="307428" y="161582"/>
                </a:lnTo>
                <a:lnTo>
                  <a:pt x="317500" y="156362"/>
                </a:lnTo>
                <a:lnTo>
                  <a:pt x="322541" y="135521"/>
                </a:lnTo>
                <a:lnTo>
                  <a:pt x="317500" y="125094"/>
                </a:lnTo>
                <a:lnTo>
                  <a:pt x="312470" y="119887"/>
                </a:lnTo>
                <a:lnTo>
                  <a:pt x="312470" y="109461"/>
                </a:lnTo>
                <a:lnTo>
                  <a:pt x="307428" y="104241"/>
                </a:lnTo>
                <a:lnTo>
                  <a:pt x="307428" y="99034"/>
                </a:lnTo>
                <a:lnTo>
                  <a:pt x="307428" y="93827"/>
                </a:lnTo>
                <a:lnTo>
                  <a:pt x="312470" y="88607"/>
                </a:lnTo>
                <a:lnTo>
                  <a:pt x="322541" y="88607"/>
                </a:lnTo>
                <a:lnTo>
                  <a:pt x="322541" y="78181"/>
                </a:lnTo>
                <a:lnTo>
                  <a:pt x="317500" y="72974"/>
                </a:lnTo>
                <a:lnTo>
                  <a:pt x="317500" y="67767"/>
                </a:lnTo>
                <a:lnTo>
                  <a:pt x="267106" y="67767"/>
                </a:lnTo>
                <a:lnTo>
                  <a:pt x="257022" y="72974"/>
                </a:lnTo>
                <a:lnTo>
                  <a:pt x="236867" y="72974"/>
                </a:lnTo>
                <a:lnTo>
                  <a:pt x="221754" y="72974"/>
                </a:lnTo>
                <a:lnTo>
                  <a:pt x="211670" y="67767"/>
                </a:lnTo>
                <a:lnTo>
                  <a:pt x="201587" y="62547"/>
                </a:lnTo>
                <a:lnTo>
                  <a:pt x="196557" y="57340"/>
                </a:lnTo>
                <a:lnTo>
                  <a:pt x="196557" y="52120"/>
                </a:lnTo>
                <a:lnTo>
                  <a:pt x="191516" y="41706"/>
                </a:lnTo>
                <a:lnTo>
                  <a:pt x="191516" y="36487"/>
                </a:lnTo>
                <a:lnTo>
                  <a:pt x="186474" y="36487"/>
                </a:lnTo>
                <a:lnTo>
                  <a:pt x="181432" y="36487"/>
                </a:lnTo>
                <a:lnTo>
                  <a:pt x="176390" y="41706"/>
                </a:lnTo>
                <a:lnTo>
                  <a:pt x="171348" y="46913"/>
                </a:lnTo>
                <a:lnTo>
                  <a:pt x="156235" y="67767"/>
                </a:lnTo>
                <a:lnTo>
                  <a:pt x="151193" y="72974"/>
                </a:lnTo>
                <a:lnTo>
                  <a:pt x="146151" y="72974"/>
                </a:lnTo>
                <a:lnTo>
                  <a:pt x="141109" y="67767"/>
                </a:lnTo>
                <a:lnTo>
                  <a:pt x="141109" y="46913"/>
                </a:lnTo>
                <a:lnTo>
                  <a:pt x="141109" y="36487"/>
                </a:lnTo>
                <a:lnTo>
                  <a:pt x="141109" y="31280"/>
                </a:lnTo>
                <a:lnTo>
                  <a:pt x="141109" y="15646"/>
                </a:lnTo>
                <a:lnTo>
                  <a:pt x="136080" y="10426"/>
                </a:lnTo>
                <a:lnTo>
                  <a:pt x="131038" y="5219"/>
                </a:lnTo>
                <a:lnTo>
                  <a:pt x="131038" y="0"/>
                </a:lnTo>
                <a:lnTo>
                  <a:pt x="125996" y="5219"/>
                </a:lnTo>
                <a:lnTo>
                  <a:pt x="120954" y="15646"/>
                </a:lnTo>
                <a:lnTo>
                  <a:pt x="120954" y="31280"/>
                </a:lnTo>
                <a:lnTo>
                  <a:pt x="120954" y="36487"/>
                </a:lnTo>
                <a:lnTo>
                  <a:pt x="120954" y="57340"/>
                </a:lnTo>
                <a:lnTo>
                  <a:pt x="115912" y="67767"/>
                </a:lnTo>
                <a:lnTo>
                  <a:pt x="105841" y="78181"/>
                </a:lnTo>
                <a:lnTo>
                  <a:pt x="100799" y="83400"/>
                </a:lnTo>
                <a:lnTo>
                  <a:pt x="105841" y="93827"/>
                </a:lnTo>
                <a:lnTo>
                  <a:pt x="105841" y="99034"/>
                </a:lnTo>
                <a:lnTo>
                  <a:pt x="100799" y="109461"/>
                </a:lnTo>
                <a:lnTo>
                  <a:pt x="95758" y="114668"/>
                </a:lnTo>
                <a:lnTo>
                  <a:pt x="90716" y="125094"/>
                </a:lnTo>
                <a:lnTo>
                  <a:pt x="85674" y="130301"/>
                </a:lnTo>
                <a:lnTo>
                  <a:pt x="80645" y="130301"/>
                </a:lnTo>
                <a:lnTo>
                  <a:pt x="60477" y="135521"/>
                </a:lnTo>
                <a:lnTo>
                  <a:pt x="55435" y="151155"/>
                </a:lnTo>
                <a:lnTo>
                  <a:pt x="45364" y="156362"/>
                </a:lnTo>
                <a:lnTo>
                  <a:pt x="35280" y="161582"/>
                </a:lnTo>
                <a:lnTo>
                  <a:pt x="30238" y="172008"/>
                </a:lnTo>
                <a:lnTo>
                  <a:pt x="15125" y="198069"/>
                </a:lnTo>
                <a:lnTo>
                  <a:pt x="10083" y="203276"/>
                </a:lnTo>
                <a:lnTo>
                  <a:pt x="10083" y="208483"/>
                </a:lnTo>
                <a:lnTo>
                  <a:pt x="5041" y="213702"/>
                </a:lnTo>
                <a:lnTo>
                  <a:pt x="0" y="234543"/>
                </a:lnTo>
                <a:lnTo>
                  <a:pt x="0" y="239763"/>
                </a:lnTo>
                <a:lnTo>
                  <a:pt x="0" y="244970"/>
                </a:lnTo>
                <a:lnTo>
                  <a:pt x="5041" y="250189"/>
                </a:lnTo>
                <a:lnTo>
                  <a:pt x="15125" y="244970"/>
                </a:lnTo>
                <a:lnTo>
                  <a:pt x="15125" y="239763"/>
                </a:lnTo>
                <a:lnTo>
                  <a:pt x="20167" y="234543"/>
                </a:lnTo>
                <a:lnTo>
                  <a:pt x="25196" y="239763"/>
                </a:lnTo>
                <a:lnTo>
                  <a:pt x="35280" y="244970"/>
                </a:lnTo>
                <a:lnTo>
                  <a:pt x="35280" y="239763"/>
                </a:lnTo>
                <a:lnTo>
                  <a:pt x="35280" y="234543"/>
                </a:lnTo>
                <a:lnTo>
                  <a:pt x="40322" y="234543"/>
                </a:lnTo>
                <a:lnTo>
                  <a:pt x="45364" y="239763"/>
                </a:lnTo>
                <a:lnTo>
                  <a:pt x="50406" y="239763"/>
                </a:lnTo>
                <a:lnTo>
                  <a:pt x="50406" y="234543"/>
                </a:lnTo>
                <a:lnTo>
                  <a:pt x="55435" y="229336"/>
                </a:lnTo>
                <a:lnTo>
                  <a:pt x="60477" y="234543"/>
                </a:lnTo>
                <a:lnTo>
                  <a:pt x="60477" y="239763"/>
                </a:lnTo>
                <a:lnTo>
                  <a:pt x="65519" y="239763"/>
                </a:lnTo>
                <a:lnTo>
                  <a:pt x="70561" y="239763"/>
                </a:lnTo>
                <a:lnTo>
                  <a:pt x="75603" y="239763"/>
                </a:lnTo>
                <a:lnTo>
                  <a:pt x="75603" y="250189"/>
                </a:lnTo>
                <a:lnTo>
                  <a:pt x="75603" y="265823"/>
                </a:lnTo>
                <a:lnTo>
                  <a:pt x="85674" y="260603"/>
                </a:lnTo>
                <a:lnTo>
                  <a:pt x="95758" y="271030"/>
                </a:lnTo>
                <a:lnTo>
                  <a:pt x="95758" y="276250"/>
                </a:lnTo>
                <a:lnTo>
                  <a:pt x="95758" y="286664"/>
                </a:lnTo>
                <a:lnTo>
                  <a:pt x="95758" y="291884"/>
                </a:lnTo>
                <a:lnTo>
                  <a:pt x="95758" y="297091"/>
                </a:lnTo>
                <a:lnTo>
                  <a:pt x="85674" y="302310"/>
                </a:lnTo>
                <a:lnTo>
                  <a:pt x="85674" y="307517"/>
                </a:lnTo>
                <a:lnTo>
                  <a:pt x="85674" y="317944"/>
                </a:lnTo>
                <a:lnTo>
                  <a:pt x="80645" y="323151"/>
                </a:lnTo>
                <a:lnTo>
                  <a:pt x="75603" y="333578"/>
                </a:lnTo>
                <a:lnTo>
                  <a:pt x="80645" y="338785"/>
                </a:lnTo>
                <a:lnTo>
                  <a:pt x="80645" y="349211"/>
                </a:lnTo>
                <a:lnTo>
                  <a:pt x="70561" y="370065"/>
                </a:lnTo>
                <a:lnTo>
                  <a:pt x="60477" y="380491"/>
                </a:lnTo>
                <a:lnTo>
                  <a:pt x="50406" y="401332"/>
                </a:lnTo>
                <a:lnTo>
                  <a:pt x="55435" y="401332"/>
                </a:lnTo>
                <a:lnTo>
                  <a:pt x="70561" y="406552"/>
                </a:lnTo>
                <a:lnTo>
                  <a:pt x="70561" y="411759"/>
                </a:lnTo>
                <a:lnTo>
                  <a:pt x="80645" y="411759"/>
                </a:lnTo>
                <a:lnTo>
                  <a:pt x="85674" y="406552"/>
                </a:lnTo>
                <a:lnTo>
                  <a:pt x="100799" y="401332"/>
                </a:lnTo>
                <a:lnTo>
                  <a:pt x="115912" y="396125"/>
                </a:lnTo>
                <a:lnTo>
                  <a:pt x="120954" y="396125"/>
                </a:lnTo>
                <a:lnTo>
                  <a:pt x="131038" y="396125"/>
                </a:lnTo>
                <a:lnTo>
                  <a:pt x="136080" y="396125"/>
                </a:lnTo>
                <a:lnTo>
                  <a:pt x="146151" y="401332"/>
                </a:lnTo>
                <a:lnTo>
                  <a:pt x="156235" y="401332"/>
                </a:lnTo>
                <a:lnTo>
                  <a:pt x="161277" y="406552"/>
                </a:lnTo>
                <a:lnTo>
                  <a:pt x="166319" y="406552"/>
                </a:lnTo>
                <a:lnTo>
                  <a:pt x="171348" y="406552"/>
                </a:lnTo>
                <a:lnTo>
                  <a:pt x="176390" y="401332"/>
                </a:lnTo>
                <a:lnTo>
                  <a:pt x="181432" y="406552"/>
                </a:lnTo>
                <a:lnTo>
                  <a:pt x="181432" y="411759"/>
                </a:lnTo>
                <a:lnTo>
                  <a:pt x="191516" y="406552"/>
                </a:lnTo>
                <a:lnTo>
                  <a:pt x="196557" y="401332"/>
                </a:lnTo>
                <a:lnTo>
                  <a:pt x="196557" y="396125"/>
                </a:lnTo>
                <a:lnTo>
                  <a:pt x="211670" y="385698"/>
                </a:lnTo>
                <a:lnTo>
                  <a:pt x="216712" y="380491"/>
                </a:lnTo>
                <a:lnTo>
                  <a:pt x="226796" y="375272"/>
                </a:lnTo>
                <a:lnTo>
                  <a:pt x="236867" y="364845"/>
                </a:lnTo>
                <a:lnTo>
                  <a:pt x="241909" y="359638"/>
                </a:lnTo>
                <a:close/>
              </a:path>
            </a:pathLst>
          </a:custGeom>
          <a:ln w="6870">
            <a:solidFill>
              <a:srgbClr val="FFFFFF"/>
            </a:solidFill>
          </a:ln>
        </p:spPr>
        <p:txBody>
          <a:bodyPr wrap="square" lIns="0" tIns="0" rIns="0" bIns="0" rtlCol="0"/>
          <a:lstStyle/>
          <a:p>
            <a:endParaRPr/>
          </a:p>
        </p:txBody>
      </p:sp>
      <p:sp>
        <p:nvSpPr>
          <p:cNvPr id="118" name="object 118"/>
          <p:cNvSpPr/>
          <p:nvPr/>
        </p:nvSpPr>
        <p:spPr>
          <a:xfrm>
            <a:off x="7253808" y="4194632"/>
            <a:ext cx="370585" cy="343128"/>
          </a:xfrm>
          <a:prstGeom prst="rect">
            <a:avLst/>
          </a:prstGeom>
          <a:blipFill>
            <a:blip r:embed="rId32" cstate="print"/>
            <a:stretch>
              <a:fillRect/>
            </a:stretch>
          </a:blipFill>
        </p:spPr>
        <p:txBody>
          <a:bodyPr wrap="square" lIns="0" tIns="0" rIns="0" bIns="0" rtlCol="0"/>
          <a:lstStyle/>
          <a:p>
            <a:endParaRPr/>
          </a:p>
        </p:txBody>
      </p:sp>
      <p:sp>
        <p:nvSpPr>
          <p:cNvPr id="119" name="object 119"/>
          <p:cNvSpPr/>
          <p:nvPr/>
        </p:nvSpPr>
        <p:spPr>
          <a:xfrm>
            <a:off x="7253809" y="4194634"/>
            <a:ext cx="370840" cy="343535"/>
          </a:xfrm>
          <a:custGeom>
            <a:avLst/>
            <a:gdLst/>
            <a:ahLst/>
            <a:cxnLst/>
            <a:rect l="l" t="t" r="r" b="b"/>
            <a:pathLst>
              <a:path w="370840" h="343535">
                <a:moveTo>
                  <a:pt x="0" y="202755"/>
                </a:moveTo>
                <a:lnTo>
                  <a:pt x="5003" y="207949"/>
                </a:lnTo>
                <a:lnTo>
                  <a:pt x="20027" y="218351"/>
                </a:lnTo>
                <a:lnTo>
                  <a:pt x="20027" y="223545"/>
                </a:lnTo>
                <a:lnTo>
                  <a:pt x="25044" y="233946"/>
                </a:lnTo>
                <a:lnTo>
                  <a:pt x="25044" y="239153"/>
                </a:lnTo>
                <a:lnTo>
                  <a:pt x="25044" y="259943"/>
                </a:lnTo>
                <a:lnTo>
                  <a:pt x="35052" y="259943"/>
                </a:lnTo>
                <a:lnTo>
                  <a:pt x="40068" y="265137"/>
                </a:lnTo>
                <a:lnTo>
                  <a:pt x="45072" y="265137"/>
                </a:lnTo>
                <a:lnTo>
                  <a:pt x="55079" y="275539"/>
                </a:lnTo>
                <a:lnTo>
                  <a:pt x="65100" y="275539"/>
                </a:lnTo>
                <a:lnTo>
                  <a:pt x="75120" y="280733"/>
                </a:lnTo>
                <a:lnTo>
                  <a:pt x="95148" y="280733"/>
                </a:lnTo>
                <a:lnTo>
                  <a:pt x="100152" y="285940"/>
                </a:lnTo>
                <a:lnTo>
                  <a:pt x="110172" y="285940"/>
                </a:lnTo>
                <a:lnTo>
                  <a:pt x="115176" y="285940"/>
                </a:lnTo>
                <a:lnTo>
                  <a:pt x="125196" y="285940"/>
                </a:lnTo>
                <a:lnTo>
                  <a:pt x="130200" y="285940"/>
                </a:lnTo>
                <a:lnTo>
                  <a:pt x="130200" y="291134"/>
                </a:lnTo>
                <a:lnTo>
                  <a:pt x="135216" y="296341"/>
                </a:lnTo>
                <a:lnTo>
                  <a:pt x="135216" y="311937"/>
                </a:lnTo>
                <a:lnTo>
                  <a:pt x="140220" y="317131"/>
                </a:lnTo>
                <a:lnTo>
                  <a:pt x="150241" y="332727"/>
                </a:lnTo>
                <a:lnTo>
                  <a:pt x="160248" y="337921"/>
                </a:lnTo>
                <a:lnTo>
                  <a:pt x="165252" y="337921"/>
                </a:lnTo>
                <a:lnTo>
                  <a:pt x="185293" y="343128"/>
                </a:lnTo>
                <a:lnTo>
                  <a:pt x="190296" y="343128"/>
                </a:lnTo>
                <a:lnTo>
                  <a:pt x="195300" y="337921"/>
                </a:lnTo>
                <a:lnTo>
                  <a:pt x="220345" y="327533"/>
                </a:lnTo>
                <a:lnTo>
                  <a:pt x="235369" y="311937"/>
                </a:lnTo>
                <a:lnTo>
                  <a:pt x="245389" y="306730"/>
                </a:lnTo>
                <a:lnTo>
                  <a:pt x="255397" y="301536"/>
                </a:lnTo>
                <a:lnTo>
                  <a:pt x="260400" y="296341"/>
                </a:lnTo>
                <a:lnTo>
                  <a:pt x="260400" y="280733"/>
                </a:lnTo>
                <a:lnTo>
                  <a:pt x="255397" y="270344"/>
                </a:lnTo>
                <a:lnTo>
                  <a:pt x="255397" y="265137"/>
                </a:lnTo>
                <a:lnTo>
                  <a:pt x="265417" y="259943"/>
                </a:lnTo>
                <a:lnTo>
                  <a:pt x="280441" y="259943"/>
                </a:lnTo>
                <a:lnTo>
                  <a:pt x="285445" y="259943"/>
                </a:lnTo>
                <a:lnTo>
                  <a:pt x="295465" y="254749"/>
                </a:lnTo>
                <a:lnTo>
                  <a:pt x="300469" y="249542"/>
                </a:lnTo>
                <a:lnTo>
                  <a:pt x="305473" y="249542"/>
                </a:lnTo>
                <a:lnTo>
                  <a:pt x="320497" y="244348"/>
                </a:lnTo>
                <a:lnTo>
                  <a:pt x="325513" y="244348"/>
                </a:lnTo>
                <a:lnTo>
                  <a:pt x="330517" y="239153"/>
                </a:lnTo>
                <a:lnTo>
                  <a:pt x="330517" y="228752"/>
                </a:lnTo>
                <a:lnTo>
                  <a:pt x="325513" y="218351"/>
                </a:lnTo>
                <a:lnTo>
                  <a:pt x="320497" y="218351"/>
                </a:lnTo>
                <a:lnTo>
                  <a:pt x="315493" y="218351"/>
                </a:lnTo>
                <a:lnTo>
                  <a:pt x="310489" y="213156"/>
                </a:lnTo>
                <a:lnTo>
                  <a:pt x="310489" y="207949"/>
                </a:lnTo>
                <a:lnTo>
                  <a:pt x="310489" y="202755"/>
                </a:lnTo>
                <a:lnTo>
                  <a:pt x="310489" y="197561"/>
                </a:lnTo>
                <a:lnTo>
                  <a:pt x="315493" y="197561"/>
                </a:lnTo>
                <a:lnTo>
                  <a:pt x="325513" y="187159"/>
                </a:lnTo>
                <a:lnTo>
                  <a:pt x="325513" y="181965"/>
                </a:lnTo>
                <a:lnTo>
                  <a:pt x="335521" y="161163"/>
                </a:lnTo>
                <a:lnTo>
                  <a:pt x="340537" y="140373"/>
                </a:lnTo>
                <a:lnTo>
                  <a:pt x="345541" y="135166"/>
                </a:lnTo>
                <a:lnTo>
                  <a:pt x="350545" y="129971"/>
                </a:lnTo>
                <a:lnTo>
                  <a:pt x="365569" y="129971"/>
                </a:lnTo>
                <a:lnTo>
                  <a:pt x="370573" y="124777"/>
                </a:lnTo>
                <a:lnTo>
                  <a:pt x="370573" y="114376"/>
                </a:lnTo>
                <a:lnTo>
                  <a:pt x="370573" y="109169"/>
                </a:lnTo>
                <a:lnTo>
                  <a:pt x="365569" y="103974"/>
                </a:lnTo>
                <a:lnTo>
                  <a:pt x="350545" y="93573"/>
                </a:lnTo>
                <a:lnTo>
                  <a:pt x="340537" y="88379"/>
                </a:lnTo>
                <a:lnTo>
                  <a:pt x="340537" y="83185"/>
                </a:lnTo>
                <a:lnTo>
                  <a:pt x="310489" y="83185"/>
                </a:lnTo>
                <a:lnTo>
                  <a:pt x="305473" y="72783"/>
                </a:lnTo>
                <a:lnTo>
                  <a:pt x="305473" y="57188"/>
                </a:lnTo>
                <a:lnTo>
                  <a:pt x="295465" y="57188"/>
                </a:lnTo>
                <a:lnTo>
                  <a:pt x="285445" y="62382"/>
                </a:lnTo>
                <a:lnTo>
                  <a:pt x="280441" y="62382"/>
                </a:lnTo>
                <a:lnTo>
                  <a:pt x="275424" y="57188"/>
                </a:lnTo>
                <a:lnTo>
                  <a:pt x="270421" y="51981"/>
                </a:lnTo>
                <a:lnTo>
                  <a:pt x="265417" y="41592"/>
                </a:lnTo>
                <a:lnTo>
                  <a:pt x="270421" y="25996"/>
                </a:lnTo>
                <a:lnTo>
                  <a:pt x="270421" y="15595"/>
                </a:lnTo>
                <a:lnTo>
                  <a:pt x="275424" y="5194"/>
                </a:lnTo>
                <a:lnTo>
                  <a:pt x="250393" y="0"/>
                </a:lnTo>
                <a:lnTo>
                  <a:pt x="240372" y="0"/>
                </a:lnTo>
                <a:lnTo>
                  <a:pt x="235369" y="5194"/>
                </a:lnTo>
                <a:lnTo>
                  <a:pt x="230365" y="20789"/>
                </a:lnTo>
                <a:lnTo>
                  <a:pt x="225348" y="25996"/>
                </a:lnTo>
                <a:lnTo>
                  <a:pt x="220345" y="31191"/>
                </a:lnTo>
                <a:lnTo>
                  <a:pt x="200317" y="41592"/>
                </a:lnTo>
                <a:lnTo>
                  <a:pt x="180276" y="41592"/>
                </a:lnTo>
                <a:lnTo>
                  <a:pt x="150241" y="36385"/>
                </a:lnTo>
                <a:lnTo>
                  <a:pt x="135216" y="31191"/>
                </a:lnTo>
                <a:lnTo>
                  <a:pt x="120192" y="25996"/>
                </a:lnTo>
                <a:lnTo>
                  <a:pt x="120192" y="20789"/>
                </a:lnTo>
                <a:lnTo>
                  <a:pt x="115176" y="20789"/>
                </a:lnTo>
                <a:lnTo>
                  <a:pt x="110172" y="20789"/>
                </a:lnTo>
                <a:lnTo>
                  <a:pt x="100152" y="31191"/>
                </a:lnTo>
                <a:lnTo>
                  <a:pt x="85128" y="57188"/>
                </a:lnTo>
                <a:lnTo>
                  <a:pt x="95148" y="67589"/>
                </a:lnTo>
                <a:lnTo>
                  <a:pt x="100152" y="83185"/>
                </a:lnTo>
                <a:lnTo>
                  <a:pt x="105168" y="88379"/>
                </a:lnTo>
                <a:lnTo>
                  <a:pt x="105168" y="93573"/>
                </a:lnTo>
                <a:lnTo>
                  <a:pt x="100152" y="98780"/>
                </a:lnTo>
                <a:lnTo>
                  <a:pt x="95148" y="114376"/>
                </a:lnTo>
                <a:lnTo>
                  <a:pt x="75120" y="129971"/>
                </a:lnTo>
                <a:lnTo>
                  <a:pt x="70104" y="145567"/>
                </a:lnTo>
                <a:lnTo>
                  <a:pt x="70104" y="150761"/>
                </a:lnTo>
                <a:lnTo>
                  <a:pt x="70104" y="155968"/>
                </a:lnTo>
                <a:lnTo>
                  <a:pt x="75120" y="176758"/>
                </a:lnTo>
                <a:lnTo>
                  <a:pt x="65100" y="176758"/>
                </a:lnTo>
                <a:lnTo>
                  <a:pt x="60096" y="176758"/>
                </a:lnTo>
                <a:lnTo>
                  <a:pt x="55079" y="171564"/>
                </a:lnTo>
                <a:lnTo>
                  <a:pt x="55079" y="166357"/>
                </a:lnTo>
                <a:lnTo>
                  <a:pt x="50076" y="155968"/>
                </a:lnTo>
                <a:lnTo>
                  <a:pt x="35052" y="155968"/>
                </a:lnTo>
                <a:lnTo>
                  <a:pt x="20027" y="161163"/>
                </a:lnTo>
                <a:lnTo>
                  <a:pt x="15024" y="166357"/>
                </a:lnTo>
                <a:lnTo>
                  <a:pt x="15024" y="176758"/>
                </a:lnTo>
                <a:lnTo>
                  <a:pt x="10020" y="192354"/>
                </a:lnTo>
                <a:lnTo>
                  <a:pt x="0" y="202755"/>
                </a:lnTo>
                <a:close/>
              </a:path>
            </a:pathLst>
          </a:custGeom>
          <a:ln w="6870">
            <a:solidFill>
              <a:srgbClr val="FFFFFF"/>
            </a:solidFill>
          </a:ln>
        </p:spPr>
        <p:txBody>
          <a:bodyPr wrap="square" lIns="0" tIns="0" rIns="0" bIns="0" rtlCol="0"/>
          <a:lstStyle/>
          <a:p>
            <a:endParaRPr/>
          </a:p>
        </p:txBody>
      </p:sp>
      <p:sp>
        <p:nvSpPr>
          <p:cNvPr id="120" name="object 120"/>
          <p:cNvSpPr/>
          <p:nvPr/>
        </p:nvSpPr>
        <p:spPr>
          <a:xfrm>
            <a:off x="7933207" y="2424087"/>
            <a:ext cx="391159" cy="473519"/>
          </a:xfrm>
          <a:prstGeom prst="rect">
            <a:avLst/>
          </a:prstGeom>
          <a:blipFill>
            <a:blip r:embed="rId33" cstate="print"/>
            <a:stretch>
              <a:fillRect/>
            </a:stretch>
          </a:blipFill>
        </p:spPr>
        <p:txBody>
          <a:bodyPr wrap="square" lIns="0" tIns="0" rIns="0" bIns="0" rtlCol="0"/>
          <a:lstStyle/>
          <a:p>
            <a:endParaRPr/>
          </a:p>
        </p:txBody>
      </p:sp>
      <p:sp>
        <p:nvSpPr>
          <p:cNvPr id="121" name="object 121"/>
          <p:cNvSpPr/>
          <p:nvPr/>
        </p:nvSpPr>
        <p:spPr>
          <a:xfrm>
            <a:off x="7933203" y="2424089"/>
            <a:ext cx="391795" cy="473709"/>
          </a:xfrm>
          <a:custGeom>
            <a:avLst/>
            <a:gdLst/>
            <a:ahLst/>
            <a:cxnLst/>
            <a:rect l="l" t="t" r="r" b="b"/>
            <a:pathLst>
              <a:path w="391795" h="473710">
                <a:moveTo>
                  <a:pt x="0" y="174167"/>
                </a:moveTo>
                <a:lnTo>
                  <a:pt x="0" y="185051"/>
                </a:lnTo>
                <a:lnTo>
                  <a:pt x="5143" y="190499"/>
                </a:lnTo>
                <a:lnTo>
                  <a:pt x="5143" y="212267"/>
                </a:lnTo>
                <a:lnTo>
                  <a:pt x="0" y="217703"/>
                </a:lnTo>
                <a:lnTo>
                  <a:pt x="0" y="223151"/>
                </a:lnTo>
                <a:lnTo>
                  <a:pt x="10299" y="234035"/>
                </a:lnTo>
                <a:lnTo>
                  <a:pt x="15443" y="244919"/>
                </a:lnTo>
                <a:lnTo>
                  <a:pt x="15443" y="272135"/>
                </a:lnTo>
                <a:lnTo>
                  <a:pt x="15443" y="277583"/>
                </a:lnTo>
                <a:lnTo>
                  <a:pt x="15443" y="283019"/>
                </a:lnTo>
                <a:lnTo>
                  <a:pt x="25730" y="283019"/>
                </a:lnTo>
                <a:lnTo>
                  <a:pt x="25730" y="288467"/>
                </a:lnTo>
                <a:lnTo>
                  <a:pt x="25730" y="342887"/>
                </a:lnTo>
                <a:lnTo>
                  <a:pt x="30886" y="342887"/>
                </a:lnTo>
                <a:lnTo>
                  <a:pt x="36029" y="342887"/>
                </a:lnTo>
                <a:lnTo>
                  <a:pt x="36029" y="348335"/>
                </a:lnTo>
                <a:lnTo>
                  <a:pt x="36029" y="353783"/>
                </a:lnTo>
                <a:lnTo>
                  <a:pt x="30886" y="440867"/>
                </a:lnTo>
                <a:lnTo>
                  <a:pt x="25730" y="457187"/>
                </a:lnTo>
                <a:lnTo>
                  <a:pt x="25730" y="473519"/>
                </a:lnTo>
                <a:lnTo>
                  <a:pt x="41173" y="462635"/>
                </a:lnTo>
                <a:lnTo>
                  <a:pt x="46316" y="462635"/>
                </a:lnTo>
                <a:lnTo>
                  <a:pt x="66903" y="462635"/>
                </a:lnTo>
                <a:lnTo>
                  <a:pt x="72059" y="457187"/>
                </a:lnTo>
                <a:lnTo>
                  <a:pt x="77203" y="457187"/>
                </a:lnTo>
                <a:lnTo>
                  <a:pt x="82346" y="451751"/>
                </a:lnTo>
                <a:lnTo>
                  <a:pt x="87503" y="446303"/>
                </a:lnTo>
                <a:lnTo>
                  <a:pt x="92646" y="440867"/>
                </a:lnTo>
                <a:lnTo>
                  <a:pt x="97790" y="435419"/>
                </a:lnTo>
                <a:lnTo>
                  <a:pt x="102933" y="435419"/>
                </a:lnTo>
                <a:lnTo>
                  <a:pt x="108089" y="435419"/>
                </a:lnTo>
                <a:lnTo>
                  <a:pt x="128676" y="451751"/>
                </a:lnTo>
                <a:lnTo>
                  <a:pt x="123532" y="446303"/>
                </a:lnTo>
                <a:lnTo>
                  <a:pt x="123532" y="397319"/>
                </a:lnTo>
                <a:lnTo>
                  <a:pt x="159550" y="397319"/>
                </a:lnTo>
                <a:lnTo>
                  <a:pt x="195580" y="397319"/>
                </a:lnTo>
                <a:lnTo>
                  <a:pt x="200736" y="408203"/>
                </a:lnTo>
                <a:lnTo>
                  <a:pt x="205879" y="413651"/>
                </a:lnTo>
                <a:lnTo>
                  <a:pt x="211023" y="402767"/>
                </a:lnTo>
                <a:lnTo>
                  <a:pt x="226466" y="402767"/>
                </a:lnTo>
                <a:lnTo>
                  <a:pt x="226466" y="408203"/>
                </a:lnTo>
                <a:lnTo>
                  <a:pt x="226466" y="413651"/>
                </a:lnTo>
                <a:lnTo>
                  <a:pt x="221322" y="419087"/>
                </a:lnTo>
                <a:lnTo>
                  <a:pt x="221322" y="424535"/>
                </a:lnTo>
                <a:lnTo>
                  <a:pt x="236753" y="424535"/>
                </a:lnTo>
                <a:lnTo>
                  <a:pt x="241909" y="413651"/>
                </a:lnTo>
                <a:lnTo>
                  <a:pt x="247053" y="408203"/>
                </a:lnTo>
                <a:lnTo>
                  <a:pt x="257340" y="408203"/>
                </a:lnTo>
                <a:lnTo>
                  <a:pt x="272783" y="413651"/>
                </a:lnTo>
                <a:lnTo>
                  <a:pt x="277939" y="413651"/>
                </a:lnTo>
                <a:lnTo>
                  <a:pt x="283083" y="408203"/>
                </a:lnTo>
                <a:lnTo>
                  <a:pt x="283083" y="397319"/>
                </a:lnTo>
                <a:lnTo>
                  <a:pt x="298526" y="391871"/>
                </a:lnTo>
                <a:lnTo>
                  <a:pt x="303669" y="397319"/>
                </a:lnTo>
                <a:lnTo>
                  <a:pt x="308813" y="391871"/>
                </a:lnTo>
                <a:lnTo>
                  <a:pt x="303669" y="380987"/>
                </a:lnTo>
                <a:lnTo>
                  <a:pt x="308813" y="375551"/>
                </a:lnTo>
                <a:lnTo>
                  <a:pt x="319112" y="391871"/>
                </a:lnTo>
                <a:lnTo>
                  <a:pt x="329399" y="386435"/>
                </a:lnTo>
                <a:lnTo>
                  <a:pt x="329399" y="370103"/>
                </a:lnTo>
                <a:lnTo>
                  <a:pt x="339699" y="370103"/>
                </a:lnTo>
                <a:lnTo>
                  <a:pt x="349986" y="370103"/>
                </a:lnTo>
                <a:lnTo>
                  <a:pt x="355142" y="359219"/>
                </a:lnTo>
                <a:lnTo>
                  <a:pt x="360286" y="348335"/>
                </a:lnTo>
                <a:lnTo>
                  <a:pt x="360286" y="342887"/>
                </a:lnTo>
                <a:lnTo>
                  <a:pt x="349986" y="337451"/>
                </a:lnTo>
                <a:lnTo>
                  <a:pt x="344843" y="337451"/>
                </a:lnTo>
                <a:lnTo>
                  <a:pt x="339699" y="337451"/>
                </a:lnTo>
                <a:lnTo>
                  <a:pt x="339699" y="332003"/>
                </a:lnTo>
                <a:lnTo>
                  <a:pt x="344843" y="310235"/>
                </a:lnTo>
                <a:lnTo>
                  <a:pt x="339699" y="304787"/>
                </a:lnTo>
                <a:lnTo>
                  <a:pt x="355142" y="304787"/>
                </a:lnTo>
                <a:lnTo>
                  <a:pt x="360286" y="304787"/>
                </a:lnTo>
                <a:lnTo>
                  <a:pt x="360286" y="299351"/>
                </a:lnTo>
                <a:lnTo>
                  <a:pt x="365429" y="288467"/>
                </a:lnTo>
                <a:lnTo>
                  <a:pt x="365429" y="283019"/>
                </a:lnTo>
                <a:lnTo>
                  <a:pt x="365429" y="272135"/>
                </a:lnTo>
                <a:lnTo>
                  <a:pt x="370573" y="266700"/>
                </a:lnTo>
                <a:lnTo>
                  <a:pt x="375729" y="266700"/>
                </a:lnTo>
                <a:lnTo>
                  <a:pt x="375729" y="261251"/>
                </a:lnTo>
                <a:lnTo>
                  <a:pt x="370573" y="255803"/>
                </a:lnTo>
                <a:lnTo>
                  <a:pt x="370573" y="250367"/>
                </a:lnTo>
                <a:lnTo>
                  <a:pt x="365429" y="244919"/>
                </a:lnTo>
                <a:lnTo>
                  <a:pt x="360286" y="255803"/>
                </a:lnTo>
                <a:lnTo>
                  <a:pt x="355142" y="255803"/>
                </a:lnTo>
                <a:lnTo>
                  <a:pt x="349986" y="244919"/>
                </a:lnTo>
                <a:lnTo>
                  <a:pt x="355142" y="239483"/>
                </a:lnTo>
                <a:lnTo>
                  <a:pt x="349986" y="228600"/>
                </a:lnTo>
                <a:lnTo>
                  <a:pt x="349986" y="223151"/>
                </a:lnTo>
                <a:lnTo>
                  <a:pt x="360286" y="217703"/>
                </a:lnTo>
                <a:lnTo>
                  <a:pt x="365429" y="212267"/>
                </a:lnTo>
                <a:lnTo>
                  <a:pt x="360286" y="212267"/>
                </a:lnTo>
                <a:lnTo>
                  <a:pt x="355142" y="212267"/>
                </a:lnTo>
                <a:lnTo>
                  <a:pt x="349986" y="212267"/>
                </a:lnTo>
                <a:lnTo>
                  <a:pt x="349986" y="201383"/>
                </a:lnTo>
                <a:lnTo>
                  <a:pt x="339699" y="190499"/>
                </a:lnTo>
                <a:lnTo>
                  <a:pt x="339699" y="179616"/>
                </a:lnTo>
                <a:lnTo>
                  <a:pt x="344843" y="174167"/>
                </a:lnTo>
                <a:lnTo>
                  <a:pt x="355142" y="179616"/>
                </a:lnTo>
                <a:lnTo>
                  <a:pt x="355142" y="174167"/>
                </a:lnTo>
                <a:lnTo>
                  <a:pt x="355142" y="163283"/>
                </a:lnTo>
                <a:lnTo>
                  <a:pt x="365429" y="163283"/>
                </a:lnTo>
                <a:lnTo>
                  <a:pt x="375729" y="168719"/>
                </a:lnTo>
                <a:lnTo>
                  <a:pt x="380873" y="163283"/>
                </a:lnTo>
                <a:lnTo>
                  <a:pt x="380873" y="157835"/>
                </a:lnTo>
                <a:lnTo>
                  <a:pt x="386016" y="136067"/>
                </a:lnTo>
                <a:lnTo>
                  <a:pt x="386016" y="125183"/>
                </a:lnTo>
                <a:lnTo>
                  <a:pt x="391172" y="125183"/>
                </a:lnTo>
                <a:lnTo>
                  <a:pt x="386016" y="119735"/>
                </a:lnTo>
                <a:lnTo>
                  <a:pt x="380873" y="119735"/>
                </a:lnTo>
                <a:lnTo>
                  <a:pt x="375729" y="114299"/>
                </a:lnTo>
                <a:lnTo>
                  <a:pt x="370573" y="119735"/>
                </a:lnTo>
                <a:lnTo>
                  <a:pt x="365429" y="125183"/>
                </a:lnTo>
                <a:lnTo>
                  <a:pt x="360286" y="119735"/>
                </a:lnTo>
                <a:lnTo>
                  <a:pt x="365429" y="114299"/>
                </a:lnTo>
                <a:lnTo>
                  <a:pt x="365429" y="108851"/>
                </a:lnTo>
                <a:lnTo>
                  <a:pt x="360286" y="97967"/>
                </a:lnTo>
                <a:lnTo>
                  <a:pt x="365429" y="87083"/>
                </a:lnTo>
                <a:lnTo>
                  <a:pt x="365429" y="76199"/>
                </a:lnTo>
                <a:lnTo>
                  <a:pt x="360286" y="76199"/>
                </a:lnTo>
                <a:lnTo>
                  <a:pt x="355142" y="70751"/>
                </a:lnTo>
                <a:lnTo>
                  <a:pt x="355142" y="59867"/>
                </a:lnTo>
                <a:lnTo>
                  <a:pt x="339699" y="54432"/>
                </a:lnTo>
                <a:lnTo>
                  <a:pt x="339699" y="59867"/>
                </a:lnTo>
                <a:lnTo>
                  <a:pt x="334556" y="70751"/>
                </a:lnTo>
                <a:lnTo>
                  <a:pt x="319112" y="65316"/>
                </a:lnTo>
                <a:lnTo>
                  <a:pt x="319112" y="48983"/>
                </a:lnTo>
                <a:lnTo>
                  <a:pt x="313956" y="48983"/>
                </a:lnTo>
                <a:lnTo>
                  <a:pt x="319112" y="32651"/>
                </a:lnTo>
                <a:lnTo>
                  <a:pt x="313956" y="32651"/>
                </a:lnTo>
                <a:lnTo>
                  <a:pt x="308813" y="21767"/>
                </a:lnTo>
                <a:lnTo>
                  <a:pt x="303669" y="16332"/>
                </a:lnTo>
                <a:lnTo>
                  <a:pt x="293370" y="21767"/>
                </a:lnTo>
                <a:lnTo>
                  <a:pt x="288226" y="21767"/>
                </a:lnTo>
                <a:lnTo>
                  <a:pt x="288226" y="5448"/>
                </a:lnTo>
                <a:lnTo>
                  <a:pt x="288226" y="0"/>
                </a:lnTo>
                <a:lnTo>
                  <a:pt x="283083" y="0"/>
                </a:lnTo>
                <a:lnTo>
                  <a:pt x="277939" y="0"/>
                </a:lnTo>
                <a:lnTo>
                  <a:pt x="267639" y="16332"/>
                </a:lnTo>
                <a:lnTo>
                  <a:pt x="257340" y="21767"/>
                </a:lnTo>
                <a:lnTo>
                  <a:pt x="236753" y="21767"/>
                </a:lnTo>
                <a:lnTo>
                  <a:pt x="226466" y="32651"/>
                </a:lnTo>
                <a:lnTo>
                  <a:pt x="221322" y="38099"/>
                </a:lnTo>
                <a:lnTo>
                  <a:pt x="211023" y="38099"/>
                </a:lnTo>
                <a:lnTo>
                  <a:pt x="205879" y="38099"/>
                </a:lnTo>
                <a:lnTo>
                  <a:pt x="205879" y="43548"/>
                </a:lnTo>
                <a:lnTo>
                  <a:pt x="200736" y="48983"/>
                </a:lnTo>
                <a:lnTo>
                  <a:pt x="195580" y="54432"/>
                </a:lnTo>
                <a:lnTo>
                  <a:pt x="185293" y="54432"/>
                </a:lnTo>
                <a:lnTo>
                  <a:pt x="174993" y="54432"/>
                </a:lnTo>
                <a:lnTo>
                  <a:pt x="169849" y="54432"/>
                </a:lnTo>
                <a:lnTo>
                  <a:pt x="159550" y="48983"/>
                </a:lnTo>
                <a:lnTo>
                  <a:pt x="154406" y="48983"/>
                </a:lnTo>
                <a:lnTo>
                  <a:pt x="149263" y="48983"/>
                </a:lnTo>
                <a:lnTo>
                  <a:pt x="154406" y="65316"/>
                </a:lnTo>
                <a:lnTo>
                  <a:pt x="154406" y="76199"/>
                </a:lnTo>
                <a:lnTo>
                  <a:pt x="149263" y="81635"/>
                </a:lnTo>
                <a:lnTo>
                  <a:pt x="149263" y="87083"/>
                </a:lnTo>
                <a:lnTo>
                  <a:pt x="154406" y="97967"/>
                </a:lnTo>
                <a:lnTo>
                  <a:pt x="154406" y="103416"/>
                </a:lnTo>
                <a:lnTo>
                  <a:pt x="149263" y="103416"/>
                </a:lnTo>
                <a:lnTo>
                  <a:pt x="144119" y="103416"/>
                </a:lnTo>
                <a:lnTo>
                  <a:pt x="133819" y="103416"/>
                </a:lnTo>
                <a:lnTo>
                  <a:pt x="128676" y="108851"/>
                </a:lnTo>
                <a:lnTo>
                  <a:pt x="133819" y="114299"/>
                </a:lnTo>
                <a:lnTo>
                  <a:pt x="138963" y="119735"/>
                </a:lnTo>
                <a:lnTo>
                  <a:pt x="138963" y="125183"/>
                </a:lnTo>
                <a:lnTo>
                  <a:pt x="128676" y="130632"/>
                </a:lnTo>
                <a:lnTo>
                  <a:pt x="128676" y="136067"/>
                </a:lnTo>
                <a:lnTo>
                  <a:pt x="123532" y="146951"/>
                </a:lnTo>
                <a:lnTo>
                  <a:pt x="118376" y="152399"/>
                </a:lnTo>
                <a:lnTo>
                  <a:pt x="113233" y="163283"/>
                </a:lnTo>
                <a:lnTo>
                  <a:pt x="113233" y="168719"/>
                </a:lnTo>
                <a:lnTo>
                  <a:pt x="102933" y="174167"/>
                </a:lnTo>
                <a:lnTo>
                  <a:pt x="92646" y="179616"/>
                </a:lnTo>
                <a:lnTo>
                  <a:pt x="82346" y="185051"/>
                </a:lnTo>
                <a:lnTo>
                  <a:pt x="66903" y="190499"/>
                </a:lnTo>
                <a:lnTo>
                  <a:pt x="51473" y="195935"/>
                </a:lnTo>
                <a:lnTo>
                  <a:pt x="46316" y="195935"/>
                </a:lnTo>
                <a:lnTo>
                  <a:pt x="30886" y="195935"/>
                </a:lnTo>
                <a:lnTo>
                  <a:pt x="25730" y="190499"/>
                </a:lnTo>
                <a:lnTo>
                  <a:pt x="15443" y="190499"/>
                </a:lnTo>
                <a:lnTo>
                  <a:pt x="15443" y="185051"/>
                </a:lnTo>
                <a:lnTo>
                  <a:pt x="10299" y="185051"/>
                </a:lnTo>
                <a:lnTo>
                  <a:pt x="5143" y="179616"/>
                </a:lnTo>
                <a:lnTo>
                  <a:pt x="0" y="174167"/>
                </a:lnTo>
                <a:close/>
              </a:path>
            </a:pathLst>
          </a:custGeom>
          <a:ln w="6870">
            <a:solidFill>
              <a:srgbClr val="FFFFFF"/>
            </a:solidFill>
          </a:ln>
        </p:spPr>
        <p:txBody>
          <a:bodyPr wrap="square" lIns="0" tIns="0" rIns="0" bIns="0" rtlCol="0"/>
          <a:lstStyle/>
          <a:p>
            <a:endParaRPr/>
          </a:p>
        </p:txBody>
      </p:sp>
      <p:sp>
        <p:nvSpPr>
          <p:cNvPr id="122" name="object 122"/>
          <p:cNvSpPr/>
          <p:nvPr/>
        </p:nvSpPr>
        <p:spPr>
          <a:xfrm>
            <a:off x="7246949" y="3227009"/>
            <a:ext cx="556260" cy="535305"/>
          </a:xfrm>
          <a:custGeom>
            <a:avLst/>
            <a:gdLst/>
            <a:ahLst/>
            <a:cxnLst/>
            <a:rect l="l" t="t" r="r" b="b"/>
            <a:pathLst>
              <a:path w="556259" h="535304">
                <a:moveTo>
                  <a:pt x="428485" y="479209"/>
                </a:moveTo>
                <a:lnTo>
                  <a:pt x="335838" y="479209"/>
                </a:lnTo>
                <a:lnTo>
                  <a:pt x="353199" y="489407"/>
                </a:lnTo>
                <a:lnTo>
                  <a:pt x="358990" y="489407"/>
                </a:lnTo>
                <a:lnTo>
                  <a:pt x="370573" y="499592"/>
                </a:lnTo>
                <a:lnTo>
                  <a:pt x="382155" y="499592"/>
                </a:lnTo>
                <a:lnTo>
                  <a:pt x="393738" y="504697"/>
                </a:lnTo>
                <a:lnTo>
                  <a:pt x="411111" y="504697"/>
                </a:lnTo>
                <a:lnTo>
                  <a:pt x="411111" y="509790"/>
                </a:lnTo>
                <a:lnTo>
                  <a:pt x="405320" y="514896"/>
                </a:lnTo>
                <a:lnTo>
                  <a:pt x="399529" y="530186"/>
                </a:lnTo>
                <a:lnTo>
                  <a:pt x="416902" y="535279"/>
                </a:lnTo>
                <a:lnTo>
                  <a:pt x="422694" y="535279"/>
                </a:lnTo>
                <a:lnTo>
                  <a:pt x="422694" y="530186"/>
                </a:lnTo>
                <a:lnTo>
                  <a:pt x="434263" y="509790"/>
                </a:lnTo>
                <a:lnTo>
                  <a:pt x="434263" y="494499"/>
                </a:lnTo>
                <a:lnTo>
                  <a:pt x="428485" y="479209"/>
                </a:lnTo>
                <a:close/>
              </a:path>
              <a:path w="556259" h="535304">
                <a:moveTo>
                  <a:pt x="272149" y="499592"/>
                </a:moveTo>
                <a:lnTo>
                  <a:pt x="225818" y="499592"/>
                </a:lnTo>
                <a:lnTo>
                  <a:pt x="225818" y="519988"/>
                </a:lnTo>
                <a:lnTo>
                  <a:pt x="231609" y="519988"/>
                </a:lnTo>
                <a:lnTo>
                  <a:pt x="243192" y="514896"/>
                </a:lnTo>
                <a:lnTo>
                  <a:pt x="266357" y="509790"/>
                </a:lnTo>
                <a:lnTo>
                  <a:pt x="266357" y="504697"/>
                </a:lnTo>
                <a:lnTo>
                  <a:pt x="272149" y="499592"/>
                </a:lnTo>
                <a:close/>
              </a:path>
              <a:path w="556259" h="535304">
                <a:moveTo>
                  <a:pt x="416899" y="463905"/>
                </a:moveTo>
                <a:lnTo>
                  <a:pt x="133172" y="463905"/>
                </a:lnTo>
                <a:lnTo>
                  <a:pt x="138963" y="474103"/>
                </a:lnTo>
                <a:lnTo>
                  <a:pt x="150545" y="479209"/>
                </a:lnTo>
                <a:lnTo>
                  <a:pt x="156336" y="484301"/>
                </a:lnTo>
                <a:lnTo>
                  <a:pt x="156336" y="489407"/>
                </a:lnTo>
                <a:lnTo>
                  <a:pt x="162128" y="499592"/>
                </a:lnTo>
                <a:lnTo>
                  <a:pt x="162128" y="504697"/>
                </a:lnTo>
                <a:lnTo>
                  <a:pt x="196862" y="499592"/>
                </a:lnTo>
                <a:lnTo>
                  <a:pt x="272149" y="499592"/>
                </a:lnTo>
                <a:lnTo>
                  <a:pt x="277926" y="494499"/>
                </a:lnTo>
                <a:lnTo>
                  <a:pt x="306882" y="494499"/>
                </a:lnTo>
                <a:lnTo>
                  <a:pt x="312673" y="484301"/>
                </a:lnTo>
                <a:lnTo>
                  <a:pt x="324256" y="479209"/>
                </a:lnTo>
                <a:lnTo>
                  <a:pt x="428485" y="479209"/>
                </a:lnTo>
                <a:lnTo>
                  <a:pt x="422694" y="474103"/>
                </a:lnTo>
                <a:lnTo>
                  <a:pt x="416899" y="463905"/>
                </a:lnTo>
                <a:close/>
              </a:path>
              <a:path w="556259" h="535304">
                <a:moveTo>
                  <a:pt x="301091" y="494499"/>
                </a:moveTo>
                <a:lnTo>
                  <a:pt x="277926" y="494499"/>
                </a:lnTo>
                <a:lnTo>
                  <a:pt x="289509" y="499592"/>
                </a:lnTo>
                <a:lnTo>
                  <a:pt x="295300" y="499592"/>
                </a:lnTo>
                <a:lnTo>
                  <a:pt x="301091" y="494499"/>
                </a:lnTo>
                <a:close/>
              </a:path>
              <a:path w="556259" h="535304">
                <a:moveTo>
                  <a:pt x="431367" y="418033"/>
                </a:moveTo>
                <a:lnTo>
                  <a:pt x="52108" y="418033"/>
                </a:lnTo>
                <a:lnTo>
                  <a:pt x="57899" y="423125"/>
                </a:lnTo>
                <a:lnTo>
                  <a:pt x="57899" y="428231"/>
                </a:lnTo>
                <a:lnTo>
                  <a:pt x="46316" y="433323"/>
                </a:lnTo>
                <a:lnTo>
                  <a:pt x="40525" y="433323"/>
                </a:lnTo>
                <a:lnTo>
                  <a:pt x="40525" y="438416"/>
                </a:lnTo>
                <a:lnTo>
                  <a:pt x="46316" y="443522"/>
                </a:lnTo>
                <a:lnTo>
                  <a:pt x="46316" y="458812"/>
                </a:lnTo>
                <a:lnTo>
                  <a:pt x="52108" y="463905"/>
                </a:lnTo>
                <a:lnTo>
                  <a:pt x="52108" y="474103"/>
                </a:lnTo>
                <a:lnTo>
                  <a:pt x="69481" y="474103"/>
                </a:lnTo>
                <a:lnTo>
                  <a:pt x="69481" y="479209"/>
                </a:lnTo>
                <a:lnTo>
                  <a:pt x="75272" y="479209"/>
                </a:lnTo>
                <a:lnTo>
                  <a:pt x="86855" y="484301"/>
                </a:lnTo>
                <a:lnTo>
                  <a:pt x="92646" y="484301"/>
                </a:lnTo>
                <a:lnTo>
                  <a:pt x="110007" y="489407"/>
                </a:lnTo>
                <a:lnTo>
                  <a:pt x="115798" y="489407"/>
                </a:lnTo>
                <a:lnTo>
                  <a:pt x="115798" y="469010"/>
                </a:lnTo>
                <a:lnTo>
                  <a:pt x="121589" y="469010"/>
                </a:lnTo>
                <a:lnTo>
                  <a:pt x="121589" y="463905"/>
                </a:lnTo>
                <a:lnTo>
                  <a:pt x="416899" y="463905"/>
                </a:lnTo>
                <a:lnTo>
                  <a:pt x="411111" y="453720"/>
                </a:lnTo>
                <a:lnTo>
                  <a:pt x="405320" y="448614"/>
                </a:lnTo>
                <a:lnTo>
                  <a:pt x="405320" y="443522"/>
                </a:lnTo>
                <a:lnTo>
                  <a:pt x="411111" y="438416"/>
                </a:lnTo>
                <a:lnTo>
                  <a:pt x="422694" y="433323"/>
                </a:lnTo>
                <a:lnTo>
                  <a:pt x="431367" y="418033"/>
                </a:lnTo>
                <a:close/>
              </a:path>
              <a:path w="556259" h="535304">
                <a:moveTo>
                  <a:pt x="445846" y="397636"/>
                </a:moveTo>
                <a:lnTo>
                  <a:pt x="0" y="397636"/>
                </a:lnTo>
                <a:lnTo>
                  <a:pt x="11582" y="407835"/>
                </a:lnTo>
                <a:lnTo>
                  <a:pt x="11582" y="412927"/>
                </a:lnTo>
                <a:lnTo>
                  <a:pt x="23164" y="423125"/>
                </a:lnTo>
                <a:lnTo>
                  <a:pt x="40525" y="418033"/>
                </a:lnTo>
                <a:lnTo>
                  <a:pt x="431367" y="418033"/>
                </a:lnTo>
                <a:lnTo>
                  <a:pt x="434263" y="412927"/>
                </a:lnTo>
                <a:lnTo>
                  <a:pt x="440054" y="407835"/>
                </a:lnTo>
                <a:lnTo>
                  <a:pt x="445846" y="397636"/>
                </a:lnTo>
                <a:close/>
              </a:path>
              <a:path w="556259" h="535304">
                <a:moveTo>
                  <a:pt x="434263" y="0"/>
                </a:moveTo>
                <a:lnTo>
                  <a:pt x="393738" y="0"/>
                </a:lnTo>
                <a:lnTo>
                  <a:pt x="364782" y="10198"/>
                </a:lnTo>
                <a:lnTo>
                  <a:pt x="330047" y="10198"/>
                </a:lnTo>
                <a:lnTo>
                  <a:pt x="306882" y="20396"/>
                </a:lnTo>
                <a:lnTo>
                  <a:pt x="277926" y="30594"/>
                </a:lnTo>
                <a:lnTo>
                  <a:pt x="254774" y="35686"/>
                </a:lnTo>
                <a:lnTo>
                  <a:pt x="231609" y="35686"/>
                </a:lnTo>
                <a:lnTo>
                  <a:pt x="202653" y="45885"/>
                </a:lnTo>
                <a:lnTo>
                  <a:pt x="156336" y="56083"/>
                </a:lnTo>
                <a:lnTo>
                  <a:pt x="110007" y="76466"/>
                </a:lnTo>
                <a:lnTo>
                  <a:pt x="104228" y="76466"/>
                </a:lnTo>
                <a:lnTo>
                  <a:pt x="104228" y="81572"/>
                </a:lnTo>
                <a:lnTo>
                  <a:pt x="110007" y="86664"/>
                </a:lnTo>
                <a:lnTo>
                  <a:pt x="110007" y="91770"/>
                </a:lnTo>
                <a:lnTo>
                  <a:pt x="121589" y="91770"/>
                </a:lnTo>
                <a:lnTo>
                  <a:pt x="121589" y="96862"/>
                </a:lnTo>
                <a:lnTo>
                  <a:pt x="127380" y="101955"/>
                </a:lnTo>
                <a:lnTo>
                  <a:pt x="133172" y="101955"/>
                </a:lnTo>
                <a:lnTo>
                  <a:pt x="133172" y="112153"/>
                </a:lnTo>
                <a:lnTo>
                  <a:pt x="127380" y="122351"/>
                </a:lnTo>
                <a:lnTo>
                  <a:pt x="115798" y="122351"/>
                </a:lnTo>
                <a:lnTo>
                  <a:pt x="92646" y="127444"/>
                </a:lnTo>
                <a:lnTo>
                  <a:pt x="86855" y="127444"/>
                </a:lnTo>
                <a:lnTo>
                  <a:pt x="86855" y="214109"/>
                </a:lnTo>
                <a:lnTo>
                  <a:pt x="115798" y="219214"/>
                </a:lnTo>
                <a:lnTo>
                  <a:pt x="127380" y="224307"/>
                </a:lnTo>
                <a:lnTo>
                  <a:pt x="127380" y="249796"/>
                </a:lnTo>
                <a:lnTo>
                  <a:pt x="133172" y="259994"/>
                </a:lnTo>
                <a:lnTo>
                  <a:pt x="133172" y="275285"/>
                </a:lnTo>
                <a:lnTo>
                  <a:pt x="138963" y="295681"/>
                </a:lnTo>
                <a:lnTo>
                  <a:pt x="138963" y="321170"/>
                </a:lnTo>
                <a:lnTo>
                  <a:pt x="133172" y="331368"/>
                </a:lnTo>
                <a:lnTo>
                  <a:pt x="127380" y="336461"/>
                </a:lnTo>
                <a:lnTo>
                  <a:pt x="92646" y="341566"/>
                </a:lnTo>
                <a:lnTo>
                  <a:pt x="75272" y="341566"/>
                </a:lnTo>
                <a:lnTo>
                  <a:pt x="63690" y="346659"/>
                </a:lnTo>
                <a:lnTo>
                  <a:pt x="40525" y="361949"/>
                </a:lnTo>
                <a:lnTo>
                  <a:pt x="34734" y="361949"/>
                </a:lnTo>
                <a:lnTo>
                  <a:pt x="28943" y="367055"/>
                </a:lnTo>
                <a:lnTo>
                  <a:pt x="28943" y="382346"/>
                </a:lnTo>
                <a:lnTo>
                  <a:pt x="34734" y="382346"/>
                </a:lnTo>
                <a:lnTo>
                  <a:pt x="17373" y="387438"/>
                </a:lnTo>
                <a:lnTo>
                  <a:pt x="5791" y="397636"/>
                </a:lnTo>
                <a:lnTo>
                  <a:pt x="463219" y="397636"/>
                </a:lnTo>
                <a:lnTo>
                  <a:pt x="463219" y="382346"/>
                </a:lnTo>
                <a:lnTo>
                  <a:pt x="474802" y="372148"/>
                </a:lnTo>
                <a:lnTo>
                  <a:pt x="480593" y="372148"/>
                </a:lnTo>
                <a:lnTo>
                  <a:pt x="492175" y="356857"/>
                </a:lnTo>
                <a:lnTo>
                  <a:pt x="544283" y="356857"/>
                </a:lnTo>
                <a:lnTo>
                  <a:pt x="555866" y="336461"/>
                </a:lnTo>
                <a:lnTo>
                  <a:pt x="411111" y="336461"/>
                </a:lnTo>
                <a:lnTo>
                  <a:pt x="405320" y="331368"/>
                </a:lnTo>
                <a:lnTo>
                  <a:pt x="405320" y="316077"/>
                </a:lnTo>
                <a:lnTo>
                  <a:pt x="434261" y="290588"/>
                </a:lnTo>
                <a:lnTo>
                  <a:pt x="399529" y="290588"/>
                </a:lnTo>
                <a:lnTo>
                  <a:pt x="399529" y="280390"/>
                </a:lnTo>
                <a:lnTo>
                  <a:pt x="405320" y="265087"/>
                </a:lnTo>
                <a:lnTo>
                  <a:pt x="405320" y="234505"/>
                </a:lnTo>
                <a:lnTo>
                  <a:pt x="411111" y="219214"/>
                </a:lnTo>
                <a:lnTo>
                  <a:pt x="411111" y="203923"/>
                </a:lnTo>
                <a:lnTo>
                  <a:pt x="422694" y="183527"/>
                </a:lnTo>
                <a:lnTo>
                  <a:pt x="422694" y="137642"/>
                </a:lnTo>
                <a:lnTo>
                  <a:pt x="428485" y="61175"/>
                </a:lnTo>
                <a:lnTo>
                  <a:pt x="428485" y="40779"/>
                </a:lnTo>
                <a:lnTo>
                  <a:pt x="434263" y="10198"/>
                </a:lnTo>
                <a:lnTo>
                  <a:pt x="434263" y="0"/>
                </a:lnTo>
                <a:close/>
              </a:path>
              <a:path w="556259" h="535304">
                <a:moveTo>
                  <a:pt x="509549" y="290588"/>
                </a:moveTo>
                <a:lnTo>
                  <a:pt x="457428" y="290588"/>
                </a:lnTo>
                <a:lnTo>
                  <a:pt x="451637" y="300774"/>
                </a:lnTo>
                <a:lnTo>
                  <a:pt x="445846" y="305879"/>
                </a:lnTo>
                <a:lnTo>
                  <a:pt x="440054" y="316077"/>
                </a:lnTo>
                <a:lnTo>
                  <a:pt x="422694" y="331368"/>
                </a:lnTo>
                <a:lnTo>
                  <a:pt x="411111" y="336461"/>
                </a:lnTo>
                <a:lnTo>
                  <a:pt x="555866" y="336461"/>
                </a:lnTo>
                <a:lnTo>
                  <a:pt x="555866" y="331368"/>
                </a:lnTo>
                <a:lnTo>
                  <a:pt x="550075" y="331368"/>
                </a:lnTo>
                <a:lnTo>
                  <a:pt x="544283" y="326262"/>
                </a:lnTo>
                <a:lnTo>
                  <a:pt x="544283" y="310972"/>
                </a:lnTo>
                <a:lnTo>
                  <a:pt x="538492" y="310972"/>
                </a:lnTo>
                <a:lnTo>
                  <a:pt x="532701" y="305879"/>
                </a:lnTo>
                <a:lnTo>
                  <a:pt x="532701" y="300774"/>
                </a:lnTo>
                <a:lnTo>
                  <a:pt x="521119" y="300774"/>
                </a:lnTo>
                <a:lnTo>
                  <a:pt x="509549" y="290588"/>
                </a:lnTo>
                <a:close/>
              </a:path>
              <a:path w="556259" h="535304">
                <a:moveTo>
                  <a:pt x="434263" y="265087"/>
                </a:moveTo>
                <a:lnTo>
                  <a:pt x="428485" y="265087"/>
                </a:lnTo>
                <a:lnTo>
                  <a:pt x="411111" y="275285"/>
                </a:lnTo>
                <a:lnTo>
                  <a:pt x="405320" y="285483"/>
                </a:lnTo>
                <a:lnTo>
                  <a:pt x="405320" y="290588"/>
                </a:lnTo>
                <a:lnTo>
                  <a:pt x="434261" y="290588"/>
                </a:lnTo>
                <a:lnTo>
                  <a:pt x="451637" y="275285"/>
                </a:lnTo>
                <a:lnTo>
                  <a:pt x="445846" y="270192"/>
                </a:lnTo>
                <a:lnTo>
                  <a:pt x="434263" y="265087"/>
                </a:lnTo>
                <a:close/>
              </a:path>
              <a:path w="556259" h="535304">
                <a:moveTo>
                  <a:pt x="486384" y="285483"/>
                </a:moveTo>
                <a:lnTo>
                  <a:pt x="474802" y="285483"/>
                </a:lnTo>
                <a:lnTo>
                  <a:pt x="469010" y="290588"/>
                </a:lnTo>
                <a:lnTo>
                  <a:pt x="492175" y="290588"/>
                </a:lnTo>
                <a:lnTo>
                  <a:pt x="486384" y="285483"/>
                </a:lnTo>
                <a:close/>
              </a:path>
            </a:pathLst>
          </a:custGeom>
          <a:solidFill>
            <a:srgbClr val="123049"/>
          </a:solidFill>
        </p:spPr>
        <p:txBody>
          <a:bodyPr wrap="square" lIns="0" tIns="0" rIns="0" bIns="0" rtlCol="0"/>
          <a:lstStyle/>
          <a:p>
            <a:endParaRPr/>
          </a:p>
        </p:txBody>
      </p:sp>
      <p:sp>
        <p:nvSpPr>
          <p:cNvPr id="123" name="object 123"/>
          <p:cNvSpPr/>
          <p:nvPr/>
        </p:nvSpPr>
        <p:spPr>
          <a:xfrm>
            <a:off x="7246949" y="3227009"/>
            <a:ext cx="556260" cy="535305"/>
          </a:xfrm>
          <a:custGeom>
            <a:avLst/>
            <a:gdLst/>
            <a:ahLst/>
            <a:cxnLst/>
            <a:rect l="l" t="t" r="r" b="b"/>
            <a:pathLst>
              <a:path w="556259" h="535304">
                <a:moveTo>
                  <a:pt x="63690" y="346659"/>
                </a:moveTo>
                <a:lnTo>
                  <a:pt x="40525" y="361949"/>
                </a:lnTo>
                <a:lnTo>
                  <a:pt x="34734" y="361949"/>
                </a:lnTo>
                <a:lnTo>
                  <a:pt x="28943" y="367055"/>
                </a:lnTo>
                <a:lnTo>
                  <a:pt x="28943" y="372148"/>
                </a:lnTo>
                <a:lnTo>
                  <a:pt x="28943" y="382346"/>
                </a:lnTo>
                <a:lnTo>
                  <a:pt x="34734" y="382346"/>
                </a:lnTo>
                <a:lnTo>
                  <a:pt x="17373" y="387438"/>
                </a:lnTo>
                <a:lnTo>
                  <a:pt x="11582" y="392544"/>
                </a:lnTo>
                <a:lnTo>
                  <a:pt x="5791" y="397636"/>
                </a:lnTo>
                <a:lnTo>
                  <a:pt x="0" y="397636"/>
                </a:lnTo>
                <a:lnTo>
                  <a:pt x="5791" y="402742"/>
                </a:lnTo>
                <a:lnTo>
                  <a:pt x="11582" y="407835"/>
                </a:lnTo>
                <a:lnTo>
                  <a:pt x="11582" y="412927"/>
                </a:lnTo>
                <a:lnTo>
                  <a:pt x="17373" y="418033"/>
                </a:lnTo>
                <a:lnTo>
                  <a:pt x="23164" y="423125"/>
                </a:lnTo>
                <a:lnTo>
                  <a:pt x="40525" y="418033"/>
                </a:lnTo>
                <a:lnTo>
                  <a:pt x="46316" y="418033"/>
                </a:lnTo>
                <a:lnTo>
                  <a:pt x="52108" y="418033"/>
                </a:lnTo>
                <a:lnTo>
                  <a:pt x="57899" y="423125"/>
                </a:lnTo>
                <a:lnTo>
                  <a:pt x="57899" y="428231"/>
                </a:lnTo>
                <a:lnTo>
                  <a:pt x="46316" y="433323"/>
                </a:lnTo>
                <a:lnTo>
                  <a:pt x="40525" y="433323"/>
                </a:lnTo>
                <a:lnTo>
                  <a:pt x="40525" y="438416"/>
                </a:lnTo>
                <a:lnTo>
                  <a:pt x="46316" y="443522"/>
                </a:lnTo>
                <a:lnTo>
                  <a:pt x="46316" y="448614"/>
                </a:lnTo>
                <a:lnTo>
                  <a:pt x="46316" y="458812"/>
                </a:lnTo>
                <a:lnTo>
                  <a:pt x="52108" y="463905"/>
                </a:lnTo>
                <a:lnTo>
                  <a:pt x="52108" y="474103"/>
                </a:lnTo>
                <a:lnTo>
                  <a:pt x="69481" y="474103"/>
                </a:lnTo>
                <a:lnTo>
                  <a:pt x="69481" y="479209"/>
                </a:lnTo>
                <a:lnTo>
                  <a:pt x="75272" y="479209"/>
                </a:lnTo>
                <a:lnTo>
                  <a:pt x="86855" y="484301"/>
                </a:lnTo>
                <a:lnTo>
                  <a:pt x="92646" y="484301"/>
                </a:lnTo>
                <a:lnTo>
                  <a:pt x="110007" y="489407"/>
                </a:lnTo>
                <a:lnTo>
                  <a:pt x="115798" y="489407"/>
                </a:lnTo>
                <a:lnTo>
                  <a:pt x="115798" y="479209"/>
                </a:lnTo>
                <a:lnTo>
                  <a:pt x="115798" y="474103"/>
                </a:lnTo>
                <a:lnTo>
                  <a:pt x="115798" y="469010"/>
                </a:lnTo>
                <a:lnTo>
                  <a:pt x="121589" y="469010"/>
                </a:lnTo>
                <a:lnTo>
                  <a:pt x="121589" y="463905"/>
                </a:lnTo>
                <a:lnTo>
                  <a:pt x="127380" y="463905"/>
                </a:lnTo>
                <a:lnTo>
                  <a:pt x="133172" y="463905"/>
                </a:lnTo>
                <a:lnTo>
                  <a:pt x="138963" y="474103"/>
                </a:lnTo>
                <a:lnTo>
                  <a:pt x="150545" y="479209"/>
                </a:lnTo>
                <a:lnTo>
                  <a:pt x="156336" y="484301"/>
                </a:lnTo>
                <a:lnTo>
                  <a:pt x="156336" y="489407"/>
                </a:lnTo>
                <a:lnTo>
                  <a:pt x="162128" y="499592"/>
                </a:lnTo>
                <a:lnTo>
                  <a:pt x="162128" y="504697"/>
                </a:lnTo>
                <a:lnTo>
                  <a:pt x="196862" y="499592"/>
                </a:lnTo>
                <a:lnTo>
                  <a:pt x="225818" y="499592"/>
                </a:lnTo>
                <a:lnTo>
                  <a:pt x="225818" y="519988"/>
                </a:lnTo>
                <a:lnTo>
                  <a:pt x="231609" y="519988"/>
                </a:lnTo>
                <a:lnTo>
                  <a:pt x="243192" y="514896"/>
                </a:lnTo>
                <a:lnTo>
                  <a:pt x="266357" y="509790"/>
                </a:lnTo>
                <a:lnTo>
                  <a:pt x="266357" y="504697"/>
                </a:lnTo>
                <a:lnTo>
                  <a:pt x="277926" y="494499"/>
                </a:lnTo>
                <a:lnTo>
                  <a:pt x="289509" y="499592"/>
                </a:lnTo>
                <a:lnTo>
                  <a:pt x="295300" y="499592"/>
                </a:lnTo>
                <a:lnTo>
                  <a:pt x="301091" y="494499"/>
                </a:lnTo>
                <a:lnTo>
                  <a:pt x="306882" y="494499"/>
                </a:lnTo>
                <a:lnTo>
                  <a:pt x="312673" y="484301"/>
                </a:lnTo>
                <a:lnTo>
                  <a:pt x="324256" y="479209"/>
                </a:lnTo>
                <a:lnTo>
                  <a:pt x="335838" y="479209"/>
                </a:lnTo>
                <a:lnTo>
                  <a:pt x="353199" y="489407"/>
                </a:lnTo>
                <a:lnTo>
                  <a:pt x="358990" y="489407"/>
                </a:lnTo>
                <a:lnTo>
                  <a:pt x="370573" y="499592"/>
                </a:lnTo>
                <a:lnTo>
                  <a:pt x="382155" y="499592"/>
                </a:lnTo>
                <a:lnTo>
                  <a:pt x="393738" y="504697"/>
                </a:lnTo>
                <a:lnTo>
                  <a:pt x="399529" y="504697"/>
                </a:lnTo>
                <a:lnTo>
                  <a:pt x="411111" y="504697"/>
                </a:lnTo>
                <a:lnTo>
                  <a:pt x="411111" y="509790"/>
                </a:lnTo>
                <a:lnTo>
                  <a:pt x="405320" y="514896"/>
                </a:lnTo>
                <a:lnTo>
                  <a:pt x="399529" y="530186"/>
                </a:lnTo>
                <a:lnTo>
                  <a:pt x="416902" y="535279"/>
                </a:lnTo>
                <a:lnTo>
                  <a:pt x="422694" y="535279"/>
                </a:lnTo>
                <a:lnTo>
                  <a:pt x="422694" y="530186"/>
                </a:lnTo>
                <a:lnTo>
                  <a:pt x="434263" y="509790"/>
                </a:lnTo>
                <a:lnTo>
                  <a:pt x="434263" y="494499"/>
                </a:lnTo>
                <a:lnTo>
                  <a:pt x="428485" y="479209"/>
                </a:lnTo>
                <a:lnTo>
                  <a:pt x="422694" y="474103"/>
                </a:lnTo>
                <a:lnTo>
                  <a:pt x="416902" y="463905"/>
                </a:lnTo>
                <a:lnTo>
                  <a:pt x="411111" y="453720"/>
                </a:lnTo>
                <a:lnTo>
                  <a:pt x="405320" y="448614"/>
                </a:lnTo>
                <a:lnTo>
                  <a:pt x="405320" y="443522"/>
                </a:lnTo>
                <a:lnTo>
                  <a:pt x="411111" y="438416"/>
                </a:lnTo>
                <a:lnTo>
                  <a:pt x="422694" y="433323"/>
                </a:lnTo>
                <a:lnTo>
                  <a:pt x="434263" y="412927"/>
                </a:lnTo>
                <a:lnTo>
                  <a:pt x="440054" y="407835"/>
                </a:lnTo>
                <a:lnTo>
                  <a:pt x="445846" y="397636"/>
                </a:lnTo>
                <a:lnTo>
                  <a:pt x="451637" y="397636"/>
                </a:lnTo>
                <a:lnTo>
                  <a:pt x="463219" y="397636"/>
                </a:lnTo>
                <a:lnTo>
                  <a:pt x="463219" y="382346"/>
                </a:lnTo>
                <a:lnTo>
                  <a:pt x="474802" y="372148"/>
                </a:lnTo>
                <a:lnTo>
                  <a:pt x="480593" y="372148"/>
                </a:lnTo>
                <a:lnTo>
                  <a:pt x="492175" y="356857"/>
                </a:lnTo>
                <a:lnTo>
                  <a:pt x="497966" y="356857"/>
                </a:lnTo>
                <a:lnTo>
                  <a:pt x="544283" y="356857"/>
                </a:lnTo>
                <a:lnTo>
                  <a:pt x="550075" y="346659"/>
                </a:lnTo>
                <a:lnTo>
                  <a:pt x="555866" y="336461"/>
                </a:lnTo>
                <a:lnTo>
                  <a:pt x="555866" y="331368"/>
                </a:lnTo>
                <a:lnTo>
                  <a:pt x="550075" y="331368"/>
                </a:lnTo>
                <a:lnTo>
                  <a:pt x="544283" y="326262"/>
                </a:lnTo>
                <a:lnTo>
                  <a:pt x="544283" y="310972"/>
                </a:lnTo>
                <a:lnTo>
                  <a:pt x="538492" y="310972"/>
                </a:lnTo>
                <a:lnTo>
                  <a:pt x="532701" y="305879"/>
                </a:lnTo>
                <a:lnTo>
                  <a:pt x="532701" y="300774"/>
                </a:lnTo>
                <a:lnTo>
                  <a:pt x="521119" y="300774"/>
                </a:lnTo>
                <a:lnTo>
                  <a:pt x="509549" y="290588"/>
                </a:lnTo>
                <a:lnTo>
                  <a:pt x="503758" y="290588"/>
                </a:lnTo>
                <a:lnTo>
                  <a:pt x="492175" y="290588"/>
                </a:lnTo>
                <a:lnTo>
                  <a:pt x="486384" y="285483"/>
                </a:lnTo>
                <a:lnTo>
                  <a:pt x="474802" y="285483"/>
                </a:lnTo>
                <a:lnTo>
                  <a:pt x="469010" y="290588"/>
                </a:lnTo>
                <a:lnTo>
                  <a:pt x="463219" y="290588"/>
                </a:lnTo>
                <a:lnTo>
                  <a:pt x="457428" y="290588"/>
                </a:lnTo>
                <a:lnTo>
                  <a:pt x="451637" y="300774"/>
                </a:lnTo>
                <a:lnTo>
                  <a:pt x="445846" y="305879"/>
                </a:lnTo>
                <a:lnTo>
                  <a:pt x="440054" y="316077"/>
                </a:lnTo>
                <a:lnTo>
                  <a:pt x="434263" y="321170"/>
                </a:lnTo>
                <a:lnTo>
                  <a:pt x="422694" y="331368"/>
                </a:lnTo>
                <a:lnTo>
                  <a:pt x="411111" y="336461"/>
                </a:lnTo>
                <a:lnTo>
                  <a:pt x="405320" y="331368"/>
                </a:lnTo>
                <a:lnTo>
                  <a:pt x="405320" y="326262"/>
                </a:lnTo>
                <a:lnTo>
                  <a:pt x="405320" y="316077"/>
                </a:lnTo>
                <a:lnTo>
                  <a:pt x="422694" y="300774"/>
                </a:lnTo>
                <a:lnTo>
                  <a:pt x="434263" y="290588"/>
                </a:lnTo>
                <a:lnTo>
                  <a:pt x="440054" y="285483"/>
                </a:lnTo>
                <a:lnTo>
                  <a:pt x="445846" y="280390"/>
                </a:lnTo>
                <a:lnTo>
                  <a:pt x="451637" y="275285"/>
                </a:lnTo>
                <a:lnTo>
                  <a:pt x="445846" y="270192"/>
                </a:lnTo>
                <a:lnTo>
                  <a:pt x="434263" y="265087"/>
                </a:lnTo>
                <a:lnTo>
                  <a:pt x="428485" y="265087"/>
                </a:lnTo>
                <a:lnTo>
                  <a:pt x="411111" y="275285"/>
                </a:lnTo>
                <a:lnTo>
                  <a:pt x="405320" y="285483"/>
                </a:lnTo>
                <a:lnTo>
                  <a:pt x="405320" y="290588"/>
                </a:lnTo>
                <a:lnTo>
                  <a:pt x="399529" y="290588"/>
                </a:lnTo>
                <a:lnTo>
                  <a:pt x="399529" y="285483"/>
                </a:lnTo>
                <a:lnTo>
                  <a:pt x="399529" y="280390"/>
                </a:lnTo>
                <a:lnTo>
                  <a:pt x="405320" y="265087"/>
                </a:lnTo>
                <a:lnTo>
                  <a:pt x="405320" y="259994"/>
                </a:lnTo>
                <a:lnTo>
                  <a:pt x="405320" y="249796"/>
                </a:lnTo>
                <a:lnTo>
                  <a:pt x="405320" y="234505"/>
                </a:lnTo>
                <a:lnTo>
                  <a:pt x="411111" y="219214"/>
                </a:lnTo>
                <a:lnTo>
                  <a:pt x="411111" y="203923"/>
                </a:lnTo>
                <a:lnTo>
                  <a:pt x="422694" y="183527"/>
                </a:lnTo>
                <a:lnTo>
                  <a:pt x="422694" y="163131"/>
                </a:lnTo>
                <a:lnTo>
                  <a:pt x="422694" y="137642"/>
                </a:lnTo>
                <a:lnTo>
                  <a:pt x="428485" y="61175"/>
                </a:lnTo>
                <a:lnTo>
                  <a:pt x="428485" y="40779"/>
                </a:lnTo>
                <a:lnTo>
                  <a:pt x="434263" y="10198"/>
                </a:lnTo>
                <a:lnTo>
                  <a:pt x="434263" y="0"/>
                </a:lnTo>
                <a:lnTo>
                  <a:pt x="416902" y="0"/>
                </a:lnTo>
                <a:lnTo>
                  <a:pt x="405320" y="0"/>
                </a:lnTo>
                <a:lnTo>
                  <a:pt x="393738" y="0"/>
                </a:lnTo>
                <a:lnTo>
                  <a:pt x="364782" y="10198"/>
                </a:lnTo>
                <a:lnTo>
                  <a:pt x="353199" y="10198"/>
                </a:lnTo>
                <a:lnTo>
                  <a:pt x="330047" y="10198"/>
                </a:lnTo>
                <a:lnTo>
                  <a:pt x="306882" y="20396"/>
                </a:lnTo>
                <a:lnTo>
                  <a:pt x="277926" y="30594"/>
                </a:lnTo>
                <a:lnTo>
                  <a:pt x="254774" y="35686"/>
                </a:lnTo>
                <a:lnTo>
                  <a:pt x="231609" y="35686"/>
                </a:lnTo>
                <a:lnTo>
                  <a:pt x="202653" y="45885"/>
                </a:lnTo>
                <a:lnTo>
                  <a:pt x="156336" y="56083"/>
                </a:lnTo>
                <a:lnTo>
                  <a:pt x="144754" y="61175"/>
                </a:lnTo>
                <a:lnTo>
                  <a:pt x="121589" y="71373"/>
                </a:lnTo>
                <a:lnTo>
                  <a:pt x="110007" y="76466"/>
                </a:lnTo>
                <a:lnTo>
                  <a:pt x="104228" y="76466"/>
                </a:lnTo>
                <a:lnTo>
                  <a:pt x="104228" y="81572"/>
                </a:lnTo>
                <a:lnTo>
                  <a:pt x="110007" y="86664"/>
                </a:lnTo>
                <a:lnTo>
                  <a:pt x="110007" y="91770"/>
                </a:lnTo>
                <a:lnTo>
                  <a:pt x="121589" y="91770"/>
                </a:lnTo>
                <a:lnTo>
                  <a:pt x="121589" y="96862"/>
                </a:lnTo>
                <a:lnTo>
                  <a:pt x="127380" y="101955"/>
                </a:lnTo>
                <a:lnTo>
                  <a:pt x="133172" y="101955"/>
                </a:lnTo>
                <a:lnTo>
                  <a:pt x="133172" y="112153"/>
                </a:lnTo>
                <a:lnTo>
                  <a:pt x="127380" y="122351"/>
                </a:lnTo>
                <a:lnTo>
                  <a:pt x="115798" y="122351"/>
                </a:lnTo>
                <a:lnTo>
                  <a:pt x="92646" y="127444"/>
                </a:lnTo>
                <a:lnTo>
                  <a:pt x="86855" y="127444"/>
                </a:lnTo>
                <a:lnTo>
                  <a:pt x="86855" y="142747"/>
                </a:lnTo>
                <a:lnTo>
                  <a:pt x="86855" y="152933"/>
                </a:lnTo>
                <a:lnTo>
                  <a:pt x="86855" y="173329"/>
                </a:lnTo>
                <a:lnTo>
                  <a:pt x="86855" y="188620"/>
                </a:lnTo>
                <a:lnTo>
                  <a:pt x="86855" y="214109"/>
                </a:lnTo>
                <a:lnTo>
                  <a:pt x="115798" y="219214"/>
                </a:lnTo>
                <a:lnTo>
                  <a:pt x="127380" y="224307"/>
                </a:lnTo>
                <a:lnTo>
                  <a:pt x="127380" y="249796"/>
                </a:lnTo>
                <a:lnTo>
                  <a:pt x="133172" y="259994"/>
                </a:lnTo>
                <a:lnTo>
                  <a:pt x="133172" y="275285"/>
                </a:lnTo>
                <a:lnTo>
                  <a:pt x="138963" y="295681"/>
                </a:lnTo>
                <a:lnTo>
                  <a:pt x="138963" y="321170"/>
                </a:lnTo>
                <a:lnTo>
                  <a:pt x="133172" y="331368"/>
                </a:lnTo>
                <a:lnTo>
                  <a:pt x="127380" y="336461"/>
                </a:lnTo>
                <a:lnTo>
                  <a:pt x="92646" y="341566"/>
                </a:lnTo>
                <a:lnTo>
                  <a:pt x="75272" y="341566"/>
                </a:lnTo>
                <a:lnTo>
                  <a:pt x="63690" y="346659"/>
                </a:lnTo>
                <a:close/>
              </a:path>
            </a:pathLst>
          </a:custGeom>
          <a:ln w="6870">
            <a:solidFill>
              <a:srgbClr val="FFFFFF"/>
            </a:solidFill>
          </a:ln>
        </p:spPr>
        <p:txBody>
          <a:bodyPr wrap="square" lIns="0" tIns="0" rIns="0" bIns="0" rtlCol="0"/>
          <a:lstStyle/>
          <a:p>
            <a:endParaRPr/>
          </a:p>
        </p:txBody>
      </p:sp>
      <p:sp>
        <p:nvSpPr>
          <p:cNvPr id="124" name="object 124"/>
          <p:cNvSpPr/>
          <p:nvPr/>
        </p:nvSpPr>
        <p:spPr>
          <a:xfrm>
            <a:off x="7624394" y="3240735"/>
            <a:ext cx="398018" cy="542137"/>
          </a:xfrm>
          <a:prstGeom prst="rect">
            <a:avLst/>
          </a:prstGeom>
          <a:blipFill>
            <a:blip r:embed="rId34" cstate="print"/>
            <a:stretch>
              <a:fillRect/>
            </a:stretch>
          </a:blipFill>
        </p:spPr>
        <p:txBody>
          <a:bodyPr wrap="square" lIns="0" tIns="0" rIns="0" bIns="0" rtlCol="0"/>
          <a:lstStyle/>
          <a:p>
            <a:endParaRPr/>
          </a:p>
        </p:txBody>
      </p:sp>
      <p:sp>
        <p:nvSpPr>
          <p:cNvPr id="125" name="object 125"/>
          <p:cNvSpPr/>
          <p:nvPr/>
        </p:nvSpPr>
        <p:spPr>
          <a:xfrm>
            <a:off x="7624392" y="3240739"/>
            <a:ext cx="398145" cy="542290"/>
          </a:xfrm>
          <a:custGeom>
            <a:avLst/>
            <a:gdLst/>
            <a:ahLst/>
            <a:cxnLst/>
            <a:rect l="l" t="t" r="r" b="b"/>
            <a:pathLst>
              <a:path w="398145" h="542289">
                <a:moveTo>
                  <a:pt x="54724" y="299465"/>
                </a:moveTo>
                <a:lnTo>
                  <a:pt x="59702" y="299465"/>
                </a:lnTo>
                <a:lnTo>
                  <a:pt x="64681" y="294297"/>
                </a:lnTo>
                <a:lnTo>
                  <a:pt x="74625" y="294297"/>
                </a:lnTo>
                <a:lnTo>
                  <a:pt x="79603" y="299465"/>
                </a:lnTo>
                <a:lnTo>
                  <a:pt x="89547" y="299465"/>
                </a:lnTo>
                <a:lnTo>
                  <a:pt x="94526" y="299465"/>
                </a:lnTo>
                <a:lnTo>
                  <a:pt x="104482" y="309791"/>
                </a:lnTo>
                <a:lnTo>
                  <a:pt x="114426" y="309791"/>
                </a:lnTo>
                <a:lnTo>
                  <a:pt x="114426" y="314959"/>
                </a:lnTo>
                <a:lnTo>
                  <a:pt x="119405" y="320116"/>
                </a:lnTo>
                <a:lnTo>
                  <a:pt x="124383" y="320116"/>
                </a:lnTo>
                <a:lnTo>
                  <a:pt x="124383" y="335610"/>
                </a:lnTo>
                <a:lnTo>
                  <a:pt x="129349" y="340766"/>
                </a:lnTo>
                <a:lnTo>
                  <a:pt x="134327" y="340766"/>
                </a:lnTo>
                <a:lnTo>
                  <a:pt x="134327" y="345935"/>
                </a:lnTo>
                <a:lnTo>
                  <a:pt x="129349" y="356260"/>
                </a:lnTo>
                <a:lnTo>
                  <a:pt x="124383" y="366585"/>
                </a:lnTo>
                <a:lnTo>
                  <a:pt x="119405" y="366585"/>
                </a:lnTo>
                <a:lnTo>
                  <a:pt x="79603" y="366585"/>
                </a:lnTo>
                <a:lnTo>
                  <a:pt x="69646" y="382079"/>
                </a:lnTo>
                <a:lnTo>
                  <a:pt x="64681" y="382079"/>
                </a:lnTo>
                <a:lnTo>
                  <a:pt x="54724" y="392404"/>
                </a:lnTo>
                <a:lnTo>
                  <a:pt x="54724" y="407898"/>
                </a:lnTo>
                <a:lnTo>
                  <a:pt x="69646" y="407898"/>
                </a:lnTo>
                <a:lnTo>
                  <a:pt x="74625" y="407898"/>
                </a:lnTo>
                <a:lnTo>
                  <a:pt x="84581" y="413054"/>
                </a:lnTo>
                <a:lnTo>
                  <a:pt x="89547" y="407898"/>
                </a:lnTo>
                <a:lnTo>
                  <a:pt x="99504" y="413054"/>
                </a:lnTo>
                <a:lnTo>
                  <a:pt x="104482" y="413054"/>
                </a:lnTo>
                <a:lnTo>
                  <a:pt x="104482" y="418223"/>
                </a:lnTo>
                <a:lnTo>
                  <a:pt x="109448" y="433704"/>
                </a:lnTo>
                <a:lnTo>
                  <a:pt x="114426" y="438873"/>
                </a:lnTo>
                <a:lnTo>
                  <a:pt x="124383" y="438873"/>
                </a:lnTo>
                <a:lnTo>
                  <a:pt x="129349" y="438873"/>
                </a:lnTo>
                <a:lnTo>
                  <a:pt x="139306" y="444042"/>
                </a:lnTo>
                <a:lnTo>
                  <a:pt x="144284" y="449198"/>
                </a:lnTo>
                <a:lnTo>
                  <a:pt x="154228" y="454367"/>
                </a:lnTo>
                <a:lnTo>
                  <a:pt x="164185" y="454367"/>
                </a:lnTo>
                <a:lnTo>
                  <a:pt x="179108" y="459524"/>
                </a:lnTo>
                <a:lnTo>
                  <a:pt x="194030" y="459524"/>
                </a:lnTo>
                <a:lnTo>
                  <a:pt x="208965" y="464692"/>
                </a:lnTo>
                <a:lnTo>
                  <a:pt x="218909" y="469849"/>
                </a:lnTo>
                <a:lnTo>
                  <a:pt x="223888" y="475018"/>
                </a:lnTo>
                <a:lnTo>
                  <a:pt x="248767" y="485343"/>
                </a:lnTo>
                <a:lnTo>
                  <a:pt x="248767" y="490512"/>
                </a:lnTo>
                <a:lnTo>
                  <a:pt x="253733" y="490512"/>
                </a:lnTo>
                <a:lnTo>
                  <a:pt x="253733" y="495668"/>
                </a:lnTo>
                <a:lnTo>
                  <a:pt x="248767" y="511162"/>
                </a:lnTo>
                <a:lnTo>
                  <a:pt x="243789" y="526643"/>
                </a:lnTo>
                <a:lnTo>
                  <a:pt x="243789" y="531812"/>
                </a:lnTo>
                <a:lnTo>
                  <a:pt x="238810" y="531812"/>
                </a:lnTo>
                <a:lnTo>
                  <a:pt x="238810" y="536981"/>
                </a:lnTo>
                <a:lnTo>
                  <a:pt x="253733" y="536981"/>
                </a:lnTo>
                <a:lnTo>
                  <a:pt x="263690" y="542137"/>
                </a:lnTo>
                <a:lnTo>
                  <a:pt x="273634" y="526643"/>
                </a:lnTo>
                <a:lnTo>
                  <a:pt x="278612" y="526643"/>
                </a:lnTo>
                <a:lnTo>
                  <a:pt x="283590" y="531812"/>
                </a:lnTo>
                <a:lnTo>
                  <a:pt x="283590" y="536981"/>
                </a:lnTo>
                <a:lnTo>
                  <a:pt x="288569" y="536981"/>
                </a:lnTo>
                <a:lnTo>
                  <a:pt x="298513" y="536981"/>
                </a:lnTo>
                <a:lnTo>
                  <a:pt x="303491" y="531812"/>
                </a:lnTo>
                <a:lnTo>
                  <a:pt x="308470" y="526643"/>
                </a:lnTo>
                <a:lnTo>
                  <a:pt x="313448" y="521487"/>
                </a:lnTo>
                <a:lnTo>
                  <a:pt x="323392" y="516318"/>
                </a:lnTo>
                <a:lnTo>
                  <a:pt x="358216" y="480174"/>
                </a:lnTo>
                <a:lnTo>
                  <a:pt x="353250" y="480174"/>
                </a:lnTo>
                <a:lnTo>
                  <a:pt x="348272" y="475018"/>
                </a:lnTo>
                <a:lnTo>
                  <a:pt x="343293" y="469849"/>
                </a:lnTo>
                <a:lnTo>
                  <a:pt x="343293" y="464692"/>
                </a:lnTo>
                <a:lnTo>
                  <a:pt x="378117" y="433704"/>
                </a:lnTo>
                <a:lnTo>
                  <a:pt x="378117" y="428548"/>
                </a:lnTo>
                <a:lnTo>
                  <a:pt x="393052" y="418223"/>
                </a:lnTo>
                <a:lnTo>
                  <a:pt x="398017" y="407898"/>
                </a:lnTo>
                <a:lnTo>
                  <a:pt x="398017" y="397573"/>
                </a:lnTo>
                <a:lnTo>
                  <a:pt x="398017" y="392404"/>
                </a:lnTo>
                <a:lnTo>
                  <a:pt x="378117" y="392404"/>
                </a:lnTo>
                <a:lnTo>
                  <a:pt x="373151" y="392404"/>
                </a:lnTo>
                <a:lnTo>
                  <a:pt x="373151" y="387235"/>
                </a:lnTo>
                <a:lnTo>
                  <a:pt x="378117" y="382079"/>
                </a:lnTo>
                <a:lnTo>
                  <a:pt x="373151" y="382079"/>
                </a:lnTo>
                <a:lnTo>
                  <a:pt x="368172" y="382079"/>
                </a:lnTo>
                <a:lnTo>
                  <a:pt x="368172" y="392404"/>
                </a:lnTo>
                <a:lnTo>
                  <a:pt x="358216" y="392404"/>
                </a:lnTo>
                <a:lnTo>
                  <a:pt x="348272" y="392404"/>
                </a:lnTo>
                <a:lnTo>
                  <a:pt x="343293" y="387235"/>
                </a:lnTo>
                <a:lnTo>
                  <a:pt x="343293" y="382079"/>
                </a:lnTo>
                <a:lnTo>
                  <a:pt x="343293" y="376910"/>
                </a:lnTo>
                <a:lnTo>
                  <a:pt x="348272" y="371754"/>
                </a:lnTo>
                <a:lnTo>
                  <a:pt x="348272" y="366585"/>
                </a:lnTo>
                <a:lnTo>
                  <a:pt x="343293" y="366585"/>
                </a:lnTo>
                <a:lnTo>
                  <a:pt x="338315" y="361429"/>
                </a:lnTo>
                <a:lnTo>
                  <a:pt x="333349" y="356260"/>
                </a:lnTo>
                <a:lnTo>
                  <a:pt x="333349" y="351104"/>
                </a:lnTo>
                <a:lnTo>
                  <a:pt x="333349" y="335610"/>
                </a:lnTo>
                <a:lnTo>
                  <a:pt x="328371" y="330441"/>
                </a:lnTo>
                <a:lnTo>
                  <a:pt x="328371" y="325285"/>
                </a:lnTo>
                <a:lnTo>
                  <a:pt x="328371" y="314959"/>
                </a:lnTo>
                <a:lnTo>
                  <a:pt x="338315" y="309791"/>
                </a:lnTo>
                <a:lnTo>
                  <a:pt x="338315" y="304634"/>
                </a:lnTo>
                <a:lnTo>
                  <a:pt x="348272" y="299465"/>
                </a:lnTo>
                <a:lnTo>
                  <a:pt x="358216" y="294297"/>
                </a:lnTo>
                <a:lnTo>
                  <a:pt x="358216" y="289140"/>
                </a:lnTo>
                <a:lnTo>
                  <a:pt x="358216" y="283971"/>
                </a:lnTo>
                <a:lnTo>
                  <a:pt x="348272" y="283971"/>
                </a:lnTo>
                <a:lnTo>
                  <a:pt x="343293" y="283971"/>
                </a:lnTo>
                <a:lnTo>
                  <a:pt x="348272" y="273646"/>
                </a:lnTo>
                <a:lnTo>
                  <a:pt x="348272" y="263321"/>
                </a:lnTo>
                <a:lnTo>
                  <a:pt x="338315" y="263321"/>
                </a:lnTo>
                <a:lnTo>
                  <a:pt x="333349" y="268490"/>
                </a:lnTo>
                <a:lnTo>
                  <a:pt x="323392" y="273646"/>
                </a:lnTo>
                <a:lnTo>
                  <a:pt x="318414" y="273646"/>
                </a:lnTo>
                <a:lnTo>
                  <a:pt x="313448" y="273646"/>
                </a:lnTo>
                <a:lnTo>
                  <a:pt x="313448" y="268490"/>
                </a:lnTo>
                <a:lnTo>
                  <a:pt x="308470" y="268490"/>
                </a:lnTo>
                <a:lnTo>
                  <a:pt x="298513" y="268490"/>
                </a:lnTo>
                <a:lnTo>
                  <a:pt x="293547" y="268490"/>
                </a:lnTo>
                <a:lnTo>
                  <a:pt x="288569" y="273646"/>
                </a:lnTo>
                <a:lnTo>
                  <a:pt x="278612" y="268490"/>
                </a:lnTo>
                <a:lnTo>
                  <a:pt x="278612" y="263321"/>
                </a:lnTo>
                <a:lnTo>
                  <a:pt x="273634" y="252996"/>
                </a:lnTo>
                <a:lnTo>
                  <a:pt x="273634" y="237502"/>
                </a:lnTo>
                <a:lnTo>
                  <a:pt x="273634" y="227177"/>
                </a:lnTo>
                <a:lnTo>
                  <a:pt x="268668" y="222021"/>
                </a:lnTo>
                <a:lnTo>
                  <a:pt x="263690" y="222021"/>
                </a:lnTo>
                <a:lnTo>
                  <a:pt x="253733" y="222021"/>
                </a:lnTo>
                <a:lnTo>
                  <a:pt x="248767" y="222021"/>
                </a:lnTo>
                <a:lnTo>
                  <a:pt x="253733" y="216852"/>
                </a:lnTo>
                <a:lnTo>
                  <a:pt x="253733" y="211696"/>
                </a:lnTo>
                <a:lnTo>
                  <a:pt x="253733" y="206527"/>
                </a:lnTo>
                <a:lnTo>
                  <a:pt x="248767" y="206527"/>
                </a:lnTo>
                <a:lnTo>
                  <a:pt x="243789" y="206527"/>
                </a:lnTo>
                <a:lnTo>
                  <a:pt x="238810" y="206527"/>
                </a:lnTo>
                <a:lnTo>
                  <a:pt x="238810" y="201358"/>
                </a:lnTo>
                <a:lnTo>
                  <a:pt x="238810" y="196202"/>
                </a:lnTo>
                <a:lnTo>
                  <a:pt x="233832" y="191033"/>
                </a:lnTo>
                <a:lnTo>
                  <a:pt x="238810" y="191033"/>
                </a:lnTo>
                <a:lnTo>
                  <a:pt x="248767" y="191033"/>
                </a:lnTo>
                <a:lnTo>
                  <a:pt x="258711" y="191033"/>
                </a:lnTo>
                <a:lnTo>
                  <a:pt x="263690" y="191033"/>
                </a:lnTo>
                <a:lnTo>
                  <a:pt x="263690" y="175552"/>
                </a:lnTo>
                <a:lnTo>
                  <a:pt x="263690" y="165226"/>
                </a:lnTo>
                <a:lnTo>
                  <a:pt x="263690" y="149732"/>
                </a:lnTo>
                <a:lnTo>
                  <a:pt x="268668" y="139407"/>
                </a:lnTo>
                <a:lnTo>
                  <a:pt x="273634" y="139407"/>
                </a:lnTo>
                <a:lnTo>
                  <a:pt x="278612" y="139407"/>
                </a:lnTo>
                <a:lnTo>
                  <a:pt x="283590" y="139407"/>
                </a:lnTo>
                <a:lnTo>
                  <a:pt x="283590" y="134238"/>
                </a:lnTo>
                <a:lnTo>
                  <a:pt x="278612" y="113588"/>
                </a:lnTo>
                <a:lnTo>
                  <a:pt x="278612" y="108419"/>
                </a:lnTo>
                <a:lnTo>
                  <a:pt x="278612" y="103263"/>
                </a:lnTo>
                <a:lnTo>
                  <a:pt x="273634" y="92938"/>
                </a:lnTo>
                <a:lnTo>
                  <a:pt x="268668" y="82613"/>
                </a:lnTo>
                <a:lnTo>
                  <a:pt x="273634" y="67119"/>
                </a:lnTo>
                <a:lnTo>
                  <a:pt x="278612" y="61950"/>
                </a:lnTo>
                <a:lnTo>
                  <a:pt x="288569" y="51625"/>
                </a:lnTo>
                <a:lnTo>
                  <a:pt x="288569" y="46469"/>
                </a:lnTo>
                <a:lnTo>
                  <a:pt x="283590" y="36144"/>
                </a:lnTo>
                <a:lnTo>
                  <a:pt x="278612" y="36144"/>
                </a:lnTo>
                <a:lnTo>
                  <a:pt x="258711" y="36144"/>
                </a:lnTo>
                <a:lnTo>
                  <a:pt x="248767" y="25819"/>
                </a:lnTo>
                <a:lnTo>
                  <a:pt x="238810" y="30975"/>
                </a:lnTo>
                <a:lnTo>
                  <a:pt x="218909" y="36144"/>
                </a:lnTo>
                <a:lnTo>
                  <a:pt x="199008" y="41300"/>
                </a:lnTo>
                <a:lnTo>
                  <a:pt x="189064" y="51625"/>
                </a:lnTo>
                <a:lnTo>
                  <a:pt x="184086" y="56794"/>
                </a:lnTo>
                <a:lnTo>
                  <a:pt x="179108" y="56794"/>
                </a:lnTo>
                <a:lnTo>
                  <a:pt x="174129" y="51625"/>
                </a:lnTo>
                <a:lnTo>
                  <a:pt x="179108" y="46469"/>
                </a:lnTo>
                <a:lnTo>
                  <a:pt x="184086" y="41300"/>
                </a:lnTo>
                <a:lnTo>
                  <a:pt x="184086" y="36144"/>
                </a:lnTo>
                <a:lnTo>
                  <a:pt x="184086" y="25819"/>
                </a:lnTo>
                <a:lnTo>
                  <a:pt x="184086" y="20650"/>
                </a:lnTo>
                <a:lnTo>
                  <a:pt x="179108" y="15481"/>
                </a:lnTo>
                <a:lnTo>
                  <a:pt x="169151" y="15481"/>
                </a:lnTo>
                <a:lnTo>
                  <a:pt x="159207" y="10325"/>
                </a:lnTo>
                <a:lnTo>
                  <a:pt x="154228" y="15481"/>
                </a:lnTo>
                <a:lnTo>
                  <a:pt x="149250" y="15481"/>
                </a:lnTo>
                <a:lnTo>
                  <a:pt x="144284" y="15481"/>
                </a:lnTo>
                <a:lnTo>
                  <a:pt x="139306" y="10325"/>
                </a:lnTo>
                <a:lnTo>
                  <a:pt x="134327" y="5156"/>
                </a:lnTo>
                <a:lnTo>
                  <a:pt x="129349" y="0"/>
                </a:lnTo>
                <a:lnTo>
                  <a:pt x="64681" y="0"/>
                </a:lnTo>
                <a:lnTo>
                  <a:pt x="44767" y="0"/>
                </a:lnTo>
                <a:lnTo>
                  <a:pt x="29844" y="5156"/>
                </a:lnTo>
                <a:lnTo>
                  <a:pt x="29844" y="15481"/>
                </a:lnTo>
                <a:lnTo>
                  <a:pt x="24866" y="46469"/>
                </a:lnTo>
                <a:lnTo>
                  <a:pt x="24866" y="67119"/>
                </a:lnTo>
                <a:lnTo>
                  <a:pt x="19900" y="144564"/>
                </a:lnTo>
                <a:lnTo>
                  <a:pt x="19900" y="170383"/>
                </a:lnTo>
                <a:lnTo>
                  <a:pt x="19900" y="191033"/>
                </a:lnTo>
                <a:lnTo>
                  <a:pt x="9944" y="211696"/>
                </a:lnTo>
                <a:lnTo>
                  <a:pt x="9944" y="227177"/>
                </a:lnTo>
                <a:lnTo>
                  <a:pt x="4965" y="242671"/>
                </a:lnTo>
                <a:lnTo>
                  <a:pt x="4965" y="258165"/>
                </a:lnTo>
                <a:lnTo>
                  <a:pt x="4965" y="268490"/>
                </a:lnTo>
                <a:lnTo>
                  <a:pt x="4965" y="273646"/>
                </a:lnTo>
                <a:lnTo>
                  <a:pt x="0" y="289140"/>
                </a:lnTo>
                <a:lnTo>
                  <a:pt x="0" y="294297"/>
                </a:lnTo>
                <a:lnTo>
                  <a:pt x="0" y="299465"/>
                </a:lnTo>
                <a:lnTo>
                  <a:pt x="4965" y="299465"/>
                </a:lnTo>
                <a:lnTo>
                  <a:pt x="4965" y="294297"/>
                </a:lnTo>
                <a:lnTo>
                  <a:pt x="9944" y="283971"/>
                </a:lnTo>
                <a:lnTo>
                  <a:pt x="24866" y="273646"/>
                </a:lnTo>
                <a:lnTo>
                  <a:pt x="29844" y="273646"/>
                </a:lnTo>
                <a:lnTo>
                  <a:pt x="39801" y="278815"/>
                </a:lnTo>
                <a:lnTo>
                  <a:pt x="44767" y="283971"/>
                </a:lnTo>
                <a:lnTo>
                  <a:pt x="39801" y="289140"/>
                </a:lnTo>
                <a:lnTo>
                  <a:pt x="34823" y="294297"/>
                </a:lnTo>
                <a:lnTo>
                  <a:pt x="29844" y="299465"/>
                </a:lnTo>
                <a:lnTo>
                  <a:pt x="19900" y="309791"/>
                </a:lnTo>
                <a:lnTo>
                  <a:pt x="4965" y="325285"/>
                </a:lnTo>
                <a:lnTo>
                  <a:pt x="4965" y="335610"/>
                </a:lnTo>
                <a:lnTo>
                  <a:pt x="4965" y="340766"/>
                </a:lnTo>
                <a:lnTo>
                  <a:pt x="9944" y="345935"/>
                </a:lnTo>
                <a:lnTo>
                  <a:pt x="19900" y="340766"/>
                </a:lnTo>
                <a:lnTo>
                  <a:pt x="29844" y="330441"/>
                </a:lnTo>
                <a:lnTo>
                  <a:pt x="34823" y="325285"/>
                </a:lnTo>
                <a:lnTo>
                  <a:pt x="39801" y="314959"/>
                </a:lnTo>
                <a:lnTo>
                  <a:pt x="44767" y="309791"/>
                </a:lnTo>
                <a:lnTo>
                  <a:pt x="49745" y="299465"/>
                </a:lnTo>
                <a:lnTo>
                  <a:pt x="54724" y="299465"/>
                </a:lnTo>
                <a:close/>
              </a:path>
            </a:pathLst>
          </a:custGeom>
          <a:ln w="6870">
            <a:solidFill>
              <a:srgbClr val="FFFFFF"/>
            </a:solidFill>
          </a:ln>
        </p:spPr>
        <p:txBody>
          <a:bodyPr wrap="square" lIns="0" tIns="0" rIns="0" bIns="0" rtlCol="0"/>
          <a:lstStyle/>
          <a:p>
            <a:endParaRPr/>
          </a:p>
        </p:txBody>
      </p:sp>
      <p:sp>
        <p:nvSpPr>
          <p:cNvPr id="126" name="object 126"/>
          <p:cNvSpPr/>
          <p:nvPr/>
        </p:nvSpPr>
        <p:spPr>
          <a:xfrm>
            <a:off x="7617523" y="3652496"/>
            <a:ext cx="260985" cy="274955"/>
          </a:xfrm>
          <a:custGeom>
            <a:avLst/>
            <a:gdLst/>
            <a:ahLst/>
            <a:cxnLst/>
            <a:rect l="l" t="t" r="r" b="b"/>
            <a:pathLst>
              <a:path w="260984" h="274954">
                <a:moveTo>
                  <a:pt x="211581" y="196811"/>
                </a:moveTo>
                <a:lnTo>
                  <a:pt x="162369" y="196811"/>
                </a:lnTo>
                <a:lnTo>
                  <a:pt x="162369" y="207162"/>
                </a:lnTo>
                <a:lnTo>
                  <a:pt x="147612" y="217525"/>
                </a:lnTo>
                <a:lnTo>
                  <a:pt x="127927" y="258953"/>
                </a:lnTo>
                <a:lnTo>
                  <a:pt x="127927" y="274497"/>
                </a:lnTo>
                <a:lnTo>
                  <a:pt x="132854" y="274497"/>
                </a:lnTo>
                <a:lnTo>
                  <a:pt x="142697" y="269316"/>
                </a:lnTo>
                <a:lnTo>
                  <a:pt x="172211" y="248602"/>
                </a:lnTo>
                <a:lnTo>
                  <a:pt x="186969" y="243420"/>
                </a:lnTo>
                <a:lnTo>
                  <a:pt x="211581" y="217525"/>
                </a:lnTo>
                <a:lnTo>
                  <a:pt x="211581" y="196811"/>
                </a:lnTo>
                <a:close/>
              </a:path>
              <a:path w="260984" h="274954">
                <a:moveTo>
                  <a:pt x="83642" y="0"/>
                </a:moveTo>
                <a:lnTo>
                  <a:pt x="49199" y="0"/>
                </a:lnTo>
                <a:lnTo>
                  <a:pt x="44284" y="10350"/>
                </a:lnTo>
                <a:lnTo>
                  <a:pt x="39369" y="15532"/>
                </a:lnTo>
                <a:lnTo>
                  <a:pt x="29527" y="36245"/>
                </a:lnTo>
                <a:lnTo>
                  <a:pt x="19684" y="41427"/>
                </a:lnTo>
                <a:lnTo>
                  <a:pt x="14757" y="46609"/>
                </a:lnTo>
                <a:lnTo>
                  <a:pt x="14757" y="51790"/>
                </a:lnTo>
                <a:lnTo>
                  <a:pt x="19684" y="56972"/>
                </a:lnTo>
                <a:lnTo>
                  <a:pt x="29527" y="77685"/>
                </a:lnTo>
                <a:lnTo>
                  <a:pt x="34442" y="82867"/>
                </a:lnTo>
                <a:lnTo>
                  <a:pt x="39369" y="98399"/>
                </a:lnTo>
                <a:lnTo>
                  <a:pt x="39369" y="113944"/>
                </a:lnTo>
                <a:lnTo>
                  <a:pt x="29527" y="134658"/>
                </a:lnTo>
                <a:lnTo>
                  <a:pt x="29527" y="139839"/>
                </a:lnTo>
                <a:lnTo>
                  <a:pt x="24599" y="139839"/>
                </a:lnTo>
                <a:lnTo>
                  <a:pt x="24599" y="155371"/>
                </a:lnTo>
                <a:lnTo>
                  <a:pt x="29527" y="165735"/>
                </a:lnTo>
                <a:lnTo>
                  <a:pt x="29527" y="170916"/>
                </a:lnTo>
                <a:lnTo>
                  <a:pt x="19684" y="181267"/>
                </a:lnTo>
                <a:lnTo>
                  <a:pt x="4927" y="181267"/>
                </a:lnTo>
                <a:lnTo>
                  <a:pt x="0" y="186448"/>
                </a:lnTo>
                <a:lnTo>
                  <a:pt x="0" y="196811"/>
                </a:lnTo>
                <a:lnTo>
                  <a:pt x="4927" y="207162"/>
                </a:lnTo>
                <a:lnTo>
                  <a:pt x="4927" y="227888"/>
                </a:lnTo>
                <a:lnTo>
                  <a:pt x="0" y="238239"/>
                </a:lnTo>
                <a:lnTo>
                  <a:pt x="0" y="248602"/>
                </a:lnTo>
                <a:lnTo>
                  <a:pt x="4927" y="253784"/>
                </a:lnTo>
                <a:lnTo>
                  <a:pt x="14757" y="248602"/>
                </a:lnTo>
                <a:lnTo>
                  <a:pt x="29527" y="233057"/>
                </a:lnTo>
                <a:lnTo>
                  <a:pt x="34442" y="222707"/>
                </a:lnTo>
                <a:lnTo>
                  <a:pt x="98412" y="222707"/>
                </a:lnTo>
                <a:lnTo>
                  <a:pt x="137769" y="201980"/>
                </a:lnTo>
                <a:lnTo>
                  <a:pt x="147612" y="201980"/>
                </a:lnTo>
                <a:lnTo>
                  <a:pt x="147612" y="196811"/>
                </a:lnTo>
                <a:lnTo>
                  <a:pt x="211581" y="196811"/>
                </a:lnTo>
                <a:lnTo>
                  <a:pt x="211581" y="176085"/>
                </a:lnTo>
                <a:lnTo>
                  <a:pt x="216496" y="165735"/>
                </a:lnTo>
                <a:lnTo>
                  <a:pt x="216496" y="160553"/>
                </a:lnTo>
                <a:lnTo>
                  <a:pt x="221411" y="150190"/>
                </a:lnTo>
                <a:lnTo>
                  <a:pt x="226339" y="145008"/>
                </a:lnTo>
                <a:lnTo>
                  <a:pt x="241096" y="134658"/>
                </a:lnTo>
                <a:lnTo>
                  <a:pt x="246024" y="129476"/>
                </a:lnTo>
                <a:lnTo>
                  <a:pt x="246024" y="124294"/>
                </a:lnTo>
                <a:lnTo>
                  <a:pt x="250939" y="124294"/>
                </a:lnTo>
                <a:lnTo>
                  <a:pt x="250939" y="119113"/>
                </a:lnTo>
                <a:lnTo>
                  <a:pt x="260781" y="88036"/>
                </a:lnTo>
                <a:lnTo>
                  <a:pt x="260781" y="82867"/>
                </a:lnTo>
                <a:lnTo>
                  <a:pt x="255854" y="82867"/>
                </a:lnTo>
                <a:lnTo>
                  <a:pt x="255854" y="77685"/>
                </a:lnTo>
                <a:lnTo>
                  <a:pt x="231254" y="67322"/>
                </a:lnTo>
                <a:lnTo>
                  <a:pt x="226339" y="62141"/>
                </a:lnTo>
                <a:lnTo>
                  <a:pt x="216496" y="56972"/>
                </a:lnTo>
                <a:lnTo>
                  <a:pt x="201739" y="51790"/>
                </a:lnTo>
                <a:lnTo>
                  <a:pt x="186969" y="51790"/>
                </a:lnTo>
                <a:lnTo>
                  <a:pt x="172211" y="46609"/>
                </a:lnTo>
                <a:lnTo>
                  <a:pt x="162369" y="46609"/>
                </a:lnTo>
                <a:lnTo>
                  <a:pt x="152526" y="41427"/>
                </a:lnTo>
                <a:lnTo>
                  <a:pt x="147612" y="36245"/>
                </a:lnTo>
                <a:lnTo>
                  <a:pt x="137769" y="31064"/>
                </a:lnTo>
                <a:lnTo>
                  <a:pt x="123012" y="31064"/>
                </a:lnTo>
                <a:lnTo>
                  <a:pt x="118084" y="25895"/>
                </a:lnTo>
                <a:lnTo>
                  <a:pt x="113169" y="10350"/>
                </a:lnTo>
                <a:lnTo>
                  <a:pt x="113169" y="5168"/>
                </a:lnTo>
                <a:lnTo>
                  <a:pt x="93484" y="5168"/>
                </a:lnTo>
                <a:lnTo>
                  <a:pt x="83642" y="0"/>
                </a:lnTo>
                <a:close/>
              </a:path>
              <a:path w="260984" h="274954">
                <a:moveTo>
                  <a:pt x="98412" y="222707"/>
                </a:moveTo>
                <a:lnTo>
                  <a:pt x="34442" y="222707"/>
                </a:lnTo>
                <a:lnTo>
                  <a:pt x="44284" y="227888"/>
                </a:lnTo>
                <a:lnTo>
                  <a:pt x="44284" y="243420"/>
                </a:lnTo>
                <a:lnTo>
                  <a:pt x="73812" y="233057"/>
                </a:lnTo>
                <a:lnTo>
                  <a:pt x="98412" y="222707"/>
                </a:lnTo>
                <a:close/>
              </a:path>
              <a:path w="260984" h="274954">
                <a:moveTo>
                  <a:pt x="98412" y="0"/>
                </a:moveTo>
                <a:lnTo>
                  <a:pt x="93484" y="5168"/>
                </a:lnTo>
                <a:lnTo>
                  <a:pt x="108254" y="5168"/>
                </a:lnTo>
                <a:lnTo>
                  <a:pt x="98412" y="0"/>
                </a:lnTo>
                <a:close/>
              </a:path>
            </a:pathLst>
          </a:custGeom>
          <a:solidFill>
            <a:srgbClr val="123049"/>
          </a:solidFill>
        </p:spPr>
        <p:txBody>
          <a:bodyPr wrap="square" lIns="0" tIns="0" rIns="0" bIns="0" rtlCol="0"/>
          <a:lstStyle/>
          <a:p>
            <a:endParaRPr/>
          </a:p>
        </p:txBody>
      </p:sp>
      <p:sp>
        <p:nvSpPr>
          <p:cNvPr id="127" name="object 127"/>
          <p:cNvSpPr/>
          <p:nvPr/>
        </p:nvSpPr>
        <p:spPr>
          <a:xfrm>
            <a:off x="7617523" y="3652496"/>
            <a:ext cx="260985" cy="274955"/>
          </a:xfrm>
          <a:custGeom>
            <a:avLst/>
            <a:gdLst/>
            <a:ahLst/>
            <a:cxnLst/>
            <a:rect l="l" t="t" r="r" b="b"/>
            <a:pathLst>
              <a:path w="260984" h="274954">
                <a:moveTo>
                  <a:pt x="44284" y="243420"/>
                </a:moveTo>
                <a:lnTo>
                  <a:pt x="73812" y="233057"/>
                </a:lnTo>
                <a:lnTo>
                  <a:pt x="98412" y="222707"/>
                </a:lnTo>
                <a:lnTo>
                  <a:pt x="137769" y="201980"/>
                </a:lnTo>
                <a:lnTo>
                  <a:pt x="147612" y="201980"/>
                </a:lnTo>
                <a:lnTo>
                  <a:pt x="147612" y="196811"/>
                </a:lnTo>
                <a:lnTo>
                  <a:pt x="157454" y="196811"/>
                </a:lnTo>
                <a:lnTo>
                  <a:pt x="162369" y="196811"/>
                </a:lnTo>
                <a:lnTo>
                  <a:pt x="162369" y="201980"/>
                </a:lnTo>
                <a:lnTo>
                  <a:pt x="162369" y="207162"/>
                </a:lnTo>
                <a:lnTo>
                  <a:pt x="147612" y="217525"/>
                </a:lnTo>
                <a:lnTo>
                  <a:pt x="137769" y="238239"/>
                </a:lnTo>
                <a:lnTo>
                  <a:pt x="132854" y="248602"/>
                </a:lnTo>
                <a:lnTo>
                  <a:pt x="127927" y="258953"/>
                </a:lnTo>
                <a:lnTo>
                  <a:pt x="127927" y="269316"/>
                </a:lnTo>
                <a:lnTo>
                  <a:pt x="127927" y="274497"/>
                </a:lnTo>
                <a:lnTo>
                  <a:pt x="132854" y="274497"/>
                </a:lnTo>
                <a:lnTo>
                  <a:pt x="142697" y="269316"/>
                </a:lnTo>
                <a:lnTo>
                  <a:pt x="172211" y="248602"/>
                </a:lnTo>
                <a:lnTo>
                  <a:pt x="186969" y="243420"/>
                </a:lnTo>
                <a:lnTo>
                  <a:pt x="201739" y="227888"/>
                </a:lnTo>
                <a:lnTo>
                  <a:pt x="206654" y="222707"/>
                </a:lnTo>
                <a:lnTo>
                  <a:pt x="211581" y="217525"/>
                </a:lnTo>
                <a:lnTo>
                  <a:pt x="211581" y="196811"/>
                </a:lnTo>
                <a:lnTo>
                  <a:pt x="211581" y="176085"/>
                </a:lnTo>
                <a:lnTo>
                  <a:pt x="216496" y="165735"/>
                </a:lnTo>
                <a:lnTo>
                  <a:pt x="216496" y="160553"/>
                </a:lnTo>
                <a:lnTo>
                  <a:pt x="221411" y="150190"/>
                </a:lnTo>
                <a:lnTo>
                  <a:pt x="226339" y="145008"/>
                </a:lnTo>
                <a:lnTo>
                  <a:pt x="241096" y="134658"/>
                </a:lnTo>
                <a:lnTo>
                  <a:pt x="246024" y="129476"/>
                </a:lnTo>
                <a:lnTo>
                  <a:pt x="246024" y="124294"/>
                </a:lnTo>
                <a:lnTo>
                  <a:pt x="250939" y="124294"/>
                </a:lnTo>
                <a:lnTo>
                  <a:pt x="250939" y="119113"/>
                </a:lnTo>
                <a:lnTo>
                  <a:pt x="255854" y="103581"/>
                </a:lnTo>
                <a:lnTo>
                  <a:pt x="260781" y="88036"/>
                </a:lnTo>
                <a:lnTo>
                  <a:pt x="260781" y="82867"/>
                </a:lnTo>
                <a:lnTo>
                  <a:pt x="255854" y="82867"/>
                </a:lnTo>
                <a:lnTo>
                  <a:pt x="255854" y="77685"/>
                </a:lnTo>
                <a:lnTo>
                  <a:pt x="231254" y="67322"/>
                </a:lnTo>
                <a:lnTo>
                  <a:pt x="226339" y="62141"/>
                </a:lnTo>
                <a:lnTo>
                  <a:pt x="216496" y="56972"/>
                </a:lnTo>
                <a:lnTo>
                  <a:pt x="201739" y="51790"/>
                </a:lnTo>
                <a:lnTo>
                  <a:pt x="186969" y="51790"/>
                </a:lnTo>
                <a:lnTo>
                  <a:pt x="172211" y="46609"/>
                </a:lnTo>
                <a:lnTo>
                  <a:pt x="162369" y="46609"/>
                </a:lnTo>
                <a:lnTo>
                  <a:pt x="152526" y="41427"/>
                </a:lnTo>
                <a:lnTo>
                  <a:pt x="147612" y="36245"/>
                </a:lnTo>
                <a:lnTo>
                  <a:pt x="137769" y="31064"/>
                </a:lnTo>
                <a:lnTo>
                  <a:pt x="132854" y="31064"/>
                </a:lnTo>
                <a:lnTo>
                  <a:pt x="123012" y="31064"/>
                </a:lnTo>
                <a:lnTo>
                  <a:pt x="118084" y="25895"/>
                </a:lnTo>
                <a:lnTo>
                  <a:pt x="113169" y="10350"/>
                </a:lnTo>
                <a:lnTo>
                  <a:pt x="113169" y="5168"/>
                </a:lnTo>
                <a:lnTo>
                  <a:pt x="108254" y="5168"/>
                </a:lnTo>
                <a:lnTo>
                  <a:pt x="98412" y="0"/>
                </a:lnTo>
                <a:lnTo>
                  <a:pt x="93484" y="5168"/>
                </a:lnTo>
                <a:lnTo>
                  <a:pt x="83642" y="0"/>
                </a:lnTo>
                <a:lnTo>
                  <a:pt x="78727" y="0"/>
                </a:lnTo>
                <a:lnTo>
                  <a:pt x="63969" y="0"/>
                </a:lnTo>
                <a:lnTo>
                  <a:pt x="54127" y="0"/>
                </a:lnTo>
                <a:lnTo>
                  <a:pt x="49199" y="0"/>
                </a:lnTo>
                <a:lnTo>
                  <a:pt x="44284" y="10350"/>
                </a:lnTo>
                <a:lnTo>
                  <a:pt x="39369" y="15532"/>
                </a:lnTo>
                <a:lnTo>
                  <a:pt x="29527" y="36245"/>
                </a:lnTo>
                <a:lnTo>
                  <a:pt x="19684" y="41427"/>
                </a:lnTo>
                <a:lnTo>
                  <a:pt x="14757" y="46609"/>
                </a:lnTo>
                <a:lnTo>
                  <a:pt x="14757" y="51790"/>
                </a:lnTo>
                <a:lnTo>
                  <a:pt x="19684" y="56972"/>
                </a:lnTo>
                <a:lnTo>
                  <a:pt x="24599" y="67322"/>
                </a:lnTo>
                <a:lnTo>
                  <a:pt x="29527" y="77685"/>
                </a:lnTo>
                <a:lnTo>
                  <a:pt x="34442" y="82867"/>
                </a:lnTo>
                <a:lnTo>
                  <a:pt x="39369" y="98399"/>
                </a:lnTo>
                <a:lnTo>
                  <a:pt x="39369" y="113944"/>
                </a:lnTo>
                <a:lnTo>
                  <a:pt x="29527" y="134658"/>
                </a:lnTo>
                <a:lnTo>
                  <a:pt x="29527" y="139839"/>
                </a:lnTo>
                <a:lnTo>
                  <a:pt x="24599" y="139839"/>
                </a:lnTo>
                <a:lnTo>
                  <a:pt x="24599" y="145008"/>
                </a:lnTo>
                <a:lnTo>
                  <a:pt x="24599" y="155371"/>
                </a:lnTo>
                <a:lnTo>
                  <a:pt x="29527" y="165735"/>
                </a:lnTo>
                <a:lnTo>
                  <a:pt x="29527" y="170916"/>
                </a:lnTo>
                <a:lnTo>
                  <a:pt x="24599" y="176085"/>
                </a:lnTo>
                <a:lnTo>
                  <a:pt x="19684" y="181267"/>
                </a:lnTo>
                <a:lnTo>
                  <a:pt x="4927" y="181267"/>
                </a:lnTo>
                <a:lnTo>
                  <a:pt x="0" y="186448"/>
                </a:lnTo>
                <a:lnTo>
                  <a:pt x="0" y="191630"/>
                </a:lnTo>
                <a:lnTo>
                  <a:pt x="0" y="196811"/>
                </a:lnTo>
                <a:lnTo>
                  <a:pt x="4927" y="207162"/>
                </a:lnTo>
                <a:lnTo>
                  <a:pt x="4927" y="212344"/>
                </a:lnTo>
                <a:lnTo>
                  <a:pt x="4927" y="217525"/>
                </a:lnTo>
                <a:lnTo>
                  <a:pt x="4927" y="222707"/>
                </a:lnTo>
                <a:lnTo>
                  <a:pt x="4927" y="227888"/>
                </a:lnTo>
                <a:lnTo>
                  <a:pt x="0" y="238239"/>
                </a:lnTo>
                <a:lnTo>
                  <a:pt x="0" y="248602"/>
                </a:lnTo>
                <a:lnTo>
                  <a:pt x="4927" y="253784"/>
                </a:lnTo>
                <a:lnTo>
                  <a:pt x="14757" y="248602"/>
                </a:lnTo>
                <a:lnTo>
                  <a:pt x="19684" y="243420"/>
                </a:lnTo>
                <a:lnTo>
                  <a:pt x="24599" y="238239"/>
                </a:lnTo>
                <a:lnTo>
                  <a:pt x="29527" y="233057"/>
                </a:lnTo>
                <a:lnTo>
                  <a:pt x="34442" y="222707"/>
                </a:lnTo>
                <a:lnTo>
                  <a:pt x="44284" y="227888"/>
                </a:lnTo>
                <a:lnTo>
                  <a:pt x="44284" y="233057"/>
                </a:lnTo>
                <a:lnTo>
                  <a:pt x="44284" y="243420"/>
                </a:lnTo>
                <a:close/>
              </a:path>
            </a:pathLst>
          </a:custGeom>
          <a:ln w="6870">
            <a:solidFill>
              <a:srgbClr val="FFFFFF"/>
            </a:solidFill>
          </a:ln>
        </p:spPr>
        <p:txBody>
          <a:bodyPr wrap="square" lIns="0" tIns="0" rIns="0" bIns="0" rtlCol="0"/>
          <a:lstStyle/>
          <a:p>
            <a:endParaRPr/>
          </a:p>
        </p:txBody>
      </p:sp>
      <p:sp>
        <p:nvSpPr>
          <p:cNvPr id="128" name="object 128"/>
          <p:cNvSpPr/>
          <p:nvPr/>
        </p:nvSpPr>
        <p:spPr>
          <a:xfrm>
            <a:off x="7294981" y="2417229"/>
            <a:ext cx="583323" cy="425475"/>
          </a:xfrm>
          <a:prstGeom prst="rect">
            <a:avLst/>
          </a:prstGeom>
          <a:blipFill>
            <a:blip r:embed="rId35" cstate="print"/>
            <a:stretch>
              <a:fillRect/>
            </a:stretch>
          </a:blipFill>
        </p:spPr>
        <p:txBody>
          <a:bodyPr wrap="square" lIns="0" tIns="0" rIns="0" bIns="0" rtlCol="0"/>
          <a:lstStyle/>
          <a:p>
            <a:endParaRPr/>
          </a:p>
        </p:txBody>
      </p:sp>
      <p:sp>
        <p:nvSpPr>
          <p:cNvPr id="129" name="object 129"/>
          <p:cNvSpPr/>
          <p:nvPr/>
        </p:nvSpPr>
        <p:spPr>
          <a:xfrm>
            <a:off x="7294985" y="2417225"/>
            <a:ext cx="583565" cy="426084"/>
          </a:xfrm>
          <a:custGeom>
            <a:avLst/>
            <a:gdLst/>
            <a:ahLst/>
            <a:cxnLst/>
            <a:rect l="l" t="t" r="r" b="b"/>
            <a:pathLst>
              <a:path w="583565" h="426085">
                <a:moveTo>
                  <a:pt x="0" y="158915"/>
                </a:moveTo>
                <a:lnTo>
                  <a:pt x="0" y="169163"/>
                </a:lnTo>
                <a:lnTo>
                  <a:pt x="5029" y="179425"/>
                </a:lnTo>
                <a:lnTo>
                  <a:pt x="5029" y="184543"/>
                </a:lnTo>
                <a:lnTo>
                  <a:pt x="10058" y="194805"/>
                </a:lnTo>
                <a:lnTo>
                  <a:pt x="10058" y="199923"/>
                </a:lnTo>
                <a:lnTo>
                  <a:pt x="20116" y="210172"/>
                </a:lnTo>
                <a:lnTo>
                  <a:pt x="30175" y="220433"/>
                </a:lnTo>
                <a:lnTo>
                  <a:pt x="40233" y="220433"/>
                </a:lnTo>
                <a:lnTo>
                  <a:pt x="50292" y="225551"/>
                </a:lnTo>
                <a:lnTo>
                  <a:pt x="75425" y="225551"/>
                </a:lnTo>
                <a:lnTo>
                  <a:pt x="80454" y="230682"/>
                </a:lnTo>
                <a:lnTo>
                  <a:pt x="80454" y="235813"/>
                </a:lnTo>
                <a:lnTo>
                  <a:pt x="80454" y="240931"/>
                </a:lnTo>
                <a:lnTo>
                  <a:pt x="95542" y="251193"/>
                </a:lnTo>
                <a:lnTo>
                  <a:pt x="100571" y="256311"/>
                </a:lnTo>
                <a:lnTo>
                  <a:pt x="105600" y="261442"/>
                </a:lnTo>
                <a:lnTo>
                  <a:pt x="110629" y="287070"/>
                </a:lnTo>
                <a:lnTo>
                  <a:pt x="115658" y="297319"/>
                </a:lnTo>
                <a:lnTo>
                  <a:pt x="110629" y="307581"/>
                </a:lnTo>
                <a:lnTo>
                  <a:pt x="100571" y="312699"/>
                </a:lnTo>
                <a:lnTo>
                  <a:pt x="90512" y="328079"/>
                </a:lnTo>
                <a:lnTo>
                  <a:pt x="90512" y="333209"/>
                </a:lnTo>
                <a:lnTo>
                  <a:pt x="85483" y="343458"/>
                </a:lnTo>
                <a:lnTo>
                  <a:pt x="85483" y="358838"/>
                </a:lnTo>
                <a:lnTo>
                  <a:pt x="80454" y="369087"/>
                </a:lnTo>
                <a:lnTo>
                  <a:pt x="80454" y="374218"/>
                </a:lnTo>
                <a:lnTo>
                  <a:pt x="80454" y="379348"/>
                </a:lnTo>
                <a:lnTo>
                  <a:pt x="80454" y="384467"/>
                </a:lnTo>
                <a:lnTo>
                  <a:pt x="85483" y="389597"/>
                </a:lnTo>
                <a:lnTo>
                  <a:pt x="95542" y="394728"/>
                </a:lnTo>
                <a:lnTo>
                  <a:pt x="100571" y="399846"/>
                </a:lnTo>
                <a:lnTo>
                  <a:pt x="100571" y="404977"/>
                </a:lnTo>
                <a:lnTo>
                  <a:pt x="105600" y="410095"/>
                </a:lnTo>
                <a:lnTo>
                  <a:pt x="110629" y="415226"/>
                </a:lnTo>
                <a:lnTo>
                  <a:pt x="120688" y="415226"/>
                </a:lnTo>
                <a:lnTo>
                  <a:pt x="140804" y="410095"/>
                </a:lnTo>
                <a:lnTo>
                  <a:pt x="150863" y="410095"/>
                </a:lnTo>
                <a:lnTo>
                  <a:pt x="155892" y="415226"/>
                </a:lnTo>
                <a:lnTo>
                  <a:pt x="160909" y="420357"/>
                </a:lnTo>
                <a:lnTo>
                  <a:pt x="160909" y="425475"/>
                </a:lnTo>
                <a:lnTo>
                  <a:pt x="170967" y="425475"/>
                </a:lnTo>
                <a:lnTo>
                  <a:pt x="170967" y="420357"/>
                </a:lnTo>
                <a:lnTo>
                  <a:pt x="181025" y="415226"/>
                </a:lnTo>
                <a:lnTo>
                  <a:pt x="191084" y="410095"/>
                </a:lnTo>
                <a:lnTo>
                  <a:pt x="196113" y="404977"/>
                </a:lnTo>
                <a:lnTo>
                  <a:pt x="211201" y="394728"/>
                </a:lnTo>
                <a:lnTo>
                  <a:pt x="216230" y="394728"/>
                </a:lnTo>
                <a:lnTo>
                  <a:pt x="231317" y="374218"/>
                </a:lnTo>
                <a:lnTo>
                  <a:pt x="241376" y="363969"/>
                </a:lnTo>
                <a:lnTo>
                  <a:pt x="251434" y="358838"/>
                </a:lnTo>
                <a:lnTo>
                  <a:pt x="266522" y="353707"/>
                </a:lnTo>
                <a:lnTo>
                  <a:pt x="271538" y="353707"/>
                </a:lnTo>
                <a:lnTo>
                  <a:pt x="276567" y="348589"/>
                </a:lnTo>
                <a:lnTo>
                  <a:pt x="286626" y="338327"/>
                </a:lnTo>
                <a:lnTo>
                  <a:pt x="291655" y="328079"/>
                </a:lnTo>
                <a:lnTo>
                  <a:pt x="286626" y="322960"/>
                </a:lnTo>
                <a:lnTo>
                  <a:pt x="281597" y="322960"/>
                </a:lnTo>
                <a:lnTo>
                  <a:pt x="271538" y="317830"/>
                </a:lnTo>
                <a:lnTo>
                  <a:pt x="271538" y="312699"/>
                </a:lnTo>
                <a:lnTo>
                  <a:pt x="286626" y="312699"/>
                </a:lnTo>
                <a:lnTo>
                  <a:pt x="286626" y="307581"/>
                </a:lnTo>
                <a:lnTo>
                  <a:pt x="301713" y="307581"/>
                </a:lnTo>
                <a:lnTo>
                  <a:pt x="311772" y="307581"/>
                </a:lnTo>
                <a:lnTo>
                  <a:pt x="321830" y="302450"/>
                </a:lnTo>
                <a:lnTo>
                  <a:pt x="326859" y="302450"/>
                </a:lnTo>
                <a:lnTo>
                  <a:pt x="331889" y="297319"/>
                </a:lnTo>
                <a:lnTo>
                  <a:pt x="331889" y="292201"/>
                </a:lnTo>
                <a:lnTo>
                  <a:pt x="341947" y="287070"/>
                </a:lnTo>
                <a:lnTo>
                  <a:pt x="341947" y="281939"/>
                </a:lnTo>
                <a:lnTo>
                  <a:pt x="352005" y="281939"/>
                </a:lnTo>
                <a:lnTo>
                  <a:pt x="372122" y="271691"/>
                </a:lnTo>
                <a:lnTo>
                  <a:pt x="382168" y="276821"/>
                </a:lnTo>
                <a:lnTo>
                  <a:pt x="387197" y="271691"/>
                </a:lnTo>
                <a:lnTo>
                  <a:pt x="397256" y="271691"/>
                </a:lnTo>
                <a:lnTo>
                  <a:pt x="417372" y="266560"/>
                </a:lnTo>
                <a:lnTo>
                  <a:pt x="422402" y="256311"/>
                </a:lnTo>
                <a:lnTo>
                  <a:pt x="432460" y="220433"/>
                </a:lnTo>
                <a:lnTo>
                  <a:pt x="442518" y="220433"/>
                </a:lnTo>
                <a:lnTo>
                  <a:pt x="442518" y="215303"/>
                </a:lnTo>
                <a:lnTo>
                  <a:pt x="447548" y="205054"/>
                </a:lnTo>
                <a:lnTo>
                  <a:pt x="452577" y="205054"/>
                </a:lnTo>
                <a:lnTo>
                  <a:pt x="462635" y="205054"/>
                </a:lnTo>
                <a:lnTo>
                  <a:pt x="477723" y="205054"/>
                </a:lnTo>
                <a:lnTo>
                  <a:pt x="502856" y="205054"/>
                </a:lnTo>
                <a:lnTo>
                  <a:pt x="553148" y="205054"/>
                </a:lnTo>
                <a:lnTo>
                  <a:pt x="563206" y="205054"/>
                </a:lnTo>
                <a:lnTo>
                  <a:pt x="563206" y="199923"/>
                </a:lnTo>
                <a:lnTo>
                  <a:pt x="563206" y="194805"/>
                </a:lnTo>
                <a:lnTo>
                  <a:pt x="563206" y="189674"/>
                </a:lnTo>
                <a:lnTo>
                  <a:pt x="573265" y="179425"/>
                </a:lnTo>
                <a:lnTo>
                  <a:pt x="578294" y="179425"/>
                </a:lnTo>
                <a:lnTo>
                  <a:pt x="583323" y="174294"/>
                </a:lnTo>
                <a:lnTo>
                  <a:pt x="583323" y="169163"/>
                </a:lnTo>
                <a:lnTo>
                  <a:pt x="578294" y="164045"/>
                </a:lnTo>
                <a:lnTo>
                  <a:pt x="578294" y="158915"/>
                </a:lnTo>
                <a:lnTo>
                  <a:pt x="583323" y="148666"/>
                </a:lnTo>
                <a:lnTo>
                  <a:pt x="583323" y="143535"/>
                </a:lnTo>
                <a:lnTo>
                  <a:pt x="583323" y="138404"/>
                </a:lnTo>
                <a:lnTo>
                  <a:pt x="578294" y="133286"/>
                </a:lnTo>
                <a:lnTo>
                  <a:pt x="573265" y="128155"/>
                </a:lnTo>
                <a:lnTo>
                  <a:pt x="558177" y="128155"/>
                </a:lnTo>
                <a:lnTo>
                  <a:pt x="548119" y="133286"/>
                </a:lnTo>
                <a:lnTo>
                  <a:pt x="543090" y="133286"/>
                </a:lnTo>
                <a:lnTo>
                  <a:pt x="538060" y="138404"/>
                </a:lnTo>
                <a:lnTo>
                  <a:pt x="533031" y="143535"/>
                </a:lnTo>
                <a:lnTo>
                  <a:pt x="528002" y="143535"/>
                </a:lnTo>
                <a:lnTo>
                  <a:pt x="522973" y="138404"/>
                </a:lnTo>
                <a:lnTo>
                  <a:pt x="528002" y="128155"/>
                </a:lnTo>
                <a:lnTo>
                  <a:pt x="522973" y="128155"/>
                </a:lnTo>
                <a:lnTo>
                  <a:pt x="517944" y="123037"/>
                </a:lnTo>
                <a:lnTo>
                  <a:pt x="512914" y="123037"/>
                </a:lnTo>
                <a:lnTo>
                  <a:pt x="502856" y="117906"/>
                </a:lnTo>
                <a:lnTo>
                  <a:pt x="497827" y="112775"/>
                </a:lnTo>
                <a:lnTo>
                  <a:pt x="497827" y="117906"/>
                </a:lnTo>
                <a:lnTo>
                  <a:pt x="497827" y="112775"/>
                </a:lnTo>
                <a:lnTo>
                  <a:pt x="467664" y="87147"/>
                </a:lnTo>
                <a:lnTo>
                  <a:pt x="457606" y="76898"/>
                </a:lnTo>
                <a:lnTo>
                  <a:pt x="452577" y="76898"/>
                </a:lnTo>
                <a:lnTo>
                  <a:pt x="442518" y="76898"/>
                </a:lnTo>
                <a:lnTo>
                  <a:pt x="422402" y="82016"/>
                </a:lnTo>
                <a:lnTo>
                  <a:pt x="402285" y="82016"/>
                </a:lnTo>
                <a:lnTo>
                  <a:pt x="397256" y="76898"/>
                </a:lnTo>
                <a:lnTo>
                  <a:pt x="382168" y="66636"/>
                </a:lnTo>
                <a:lnTo>
                  <a:pt x="377139" y="61518"/>
                </a:lnTo>
                <a:lnTo>
                  <a:pt x="372122" y="56387"/>
                </a:lnTo>
                <a:lnTo>
                  <a:pt x="362064" y="41008"/>
                </a:lnTo>
                <a:lnTo>
                  <a:pt x="357035" y="10248"/>
                </a:lnTo>
                <a:lnTo>
                  <a:pt x="352005" y="5130"/>
                </a:lnTo>
                <a:lnTo>
                  <a:pt x="321830" y="0"/>
                </a:lnTo>
                <a:lnTo>
                  <a:pt x="301713" y="0"/>
                </a:lnTo>
                <a:lnTo>
                  <a:pt x="276567" y="0"/>
                </a:lnTo>
                <a:lnTo>
                  <a:pt x="271538" y="10248"/>
                </a:lnTo>
                <a:lnTo>
                  <a:pt x="261493" y="20510"/>
                </a:lnTo>
                <a:lnTo>
                  <a:pt x="256463" y="25628"/>
                </a:lnTo>
                <a:lnTo>
                  <a:pt x="256463" y="30759"/>
                </a:lnTo>
                <a:lnTo>
                  <a:pt x="256463" y="35890"/>
                </a:lnTo>
                <a:lnTo>
                  <a:pt x="266522" y="41008"/>
                </a:lnTo>
                <a:lnTo>
                  <a:pt x="276567" y="41008"/>
                </a:lnTo>
                <a:lnTo>
                  <a:pt x="276567" y="46139"/>
                </a:lnTo>
                <a:lnTo>
                  <a:pt x="276567" y="51269"/>
                </a:lnTo>
                <a:lnTo>
                  <a:pt x="276567" y="61518"/>
                </a:lnTo>
                <a:lnTo>
                  <a:pt x="266522" y="66636"/>
                </a:lnTo>
                <a:lnTo>
                  <a:pt x="221259" y="66636"/>
                </a:lnTo>
                <a:lnTo>
                  <a:pt x="211201" y="66636"/>
                </a:lnTo>
                <a:lnTo>
                  <a:pt x="206171" y="71767"/>
                </a:lnTo>
                <a:lnTo>
                  <a:pt x="206171" y="82016"/>
                </a:lnTo>
                <a:lnTo>
                  <a:pt x="201142" y="87147"/>
                </a:lnTo>
                <a:lnTo>
                  <a:pt x="196113" y="87147"/>
                </a:lnTo>
                <a:lnTo>
                  <a:pt x="196113" y="92278"/>
                </a:lnTo>
                <a:lnTo>
                  <a:pt x="191084" y="92278"/>
                </a:lnTo>
                <a:lnTo>
                  <a:pt x="186055" y="92278"/>
                </a:lnTo>
                <a:lnTo>
                  <a:pt x="175996" y="92278"/>
                </a:lnTo>
                <a:lnTo>
                  <a:pt x="170967" y="97396"/>
                </a:lnTo>
                <a:lnTo>
                  <a:pt x="165938" y="107657"/>
                </a:lnTo>
                <a:lnTo>
                  <a:pt x="160909" y="107657"/>
                </a:lnTo>
                <a:lnTo>
                  <a:pt x="150863" y="102527"/>
                </a:lnTo>
                <a:lnTo>
                  <a:pt x="145834" y="102527"/>
                </a:lnTo>
                <a:lnTo>
                  <a:pt x="140804" y="112775"/>
                </a:lnTo>
                <a:lnTo>
                  <a:pt x="135775" y="112775"/>
                </a:lnTo>
                <a:lnTo>
                  <a:pt x="135775" y="117906"/>
                </a:lnTo>
                <a:lnTo>
                  <a:pt x="130746" y="117906"/>
                </a:lnTo>
                <a:lnTo>
                  <a:pt x="105600" y="117906"/>
                </a:lnTo>
                <a:lnTo>
                  <a:pt x="100571" y="123037"/>
                </a:lnTo>
                <a:lnTo>
                  <a:pt x="95542" y="128155"/>
                </a:lnTo>
                <a:lnTo>
                  <a:pt x="90512" y="133286"/>
                </a:lnTo>
                <a:lnTo>
                  <a:pt x="75425" y="138404"/>
                </a:lnTo>
                <a:lnTo>
                  <a:pt x="60337" y="143535"/>
                </a:lnTo>
                <a:lnTo>
                  <a:pt x="45262" y="143535"/>
                </a:lnTo>
                <a:lnTo>
                  <a:pt x="0" y="158915"/>
                </a:lnTo>
                <a:close/>
              </a:path>
            </a:pathLst>
          </a:custGeom>
          <a:ln w="6870">
            <a:solidFill>
              <a:srgbClr val="FFFFFF"/>
            </a:solidFill>
          </a:ln>
        </p:spPr>
        <p:txBody>
          <a:bodyPr wrap="square" lIns="0" tIns="0" rIns="0" bIns="0" rtlCol="0"/>
          <a:lstStyle/>
          <a:p>
            <a:endParaRPr/>
          </a:p>
        </p:txBody>
      </p:sp>
      <p:sp>
        <p:nvSpPr>
          <p:cNvPr id="130" name="object 130"/>
          <p:cNvSpPr/>
          <p:nvPr/>
        </p:nvSpPr>
        <p:spPr>
          <a:xfrm>
            <a:off x="7123419" y="1991748"/>
            <a:ext cx="521970" cy="583565"/>
          </a:xfrm>
          <a:custGeom>
            <a:avLst/>
            <a:gdLst/>
            <a:ahLst/>
            <a:cxnLst/>
            <a:rect l="l" t="t" r="r" b="b"/>
            <a:pathLst>
              <a:path w="521970" h="583564">
                <a:moveTo>
                  <a:pt x="124180" y="129057"/>
                </a:moveTo>
                <a:lnTo>
                  <a:pt x="109283" y="139369"/>
                </a:lnTo>
                <a:lnTo>
                  <a:pt x="104317" y="149694"/>
                </a:lnTo>
                <a:lnTo>
                  <a:pt x="94373" y="160020"/>
                </a:lnTo>
                <a:lnTo>
                  <a:pt x="84442" y="165188"/>
                </a:lnTo>
                <a:lnTo>
                  <a:pt x="79476" y="170345"/>
                </a:lnTo>
                <a:lnTo>
                  <a:pt x="79476" y="175514"/>
                </a:lnTo>
                <a:lnTo>
                  <a:pt x="84442" y="180670"/>
                </a:lnTo>
                <a:lnTo>
                  <a:pt x="74510" y="190995"/>
                </a:lnTo>
                <a:lnTo>
                  <a:pt x="74510" y="196164"/>
                </a:lnTo>
                <a:lnTo>
                  <a:pt x="79476" y="206489"/>
                </a:lnTo>
                <a:lnTo>
                  <a:pt x="79476" y="211645"/>
                </a:lnTo>
                <a:lnTo>
                  <a:pt x="69545" y="216801"/>
                </a:lnTo>
                <a:lnTo>
                  <a:pt x="69545" y="227126"/>
                </a:lnTo>
                <a:lnTo>
                  <a:pt x="54635" y="232295"/>
                </a:lnTo>
                <a:lnTo>
                  <a:pt x="54635" y="247777"/>
                </a:lnTo>
                <a:lnTo>
                  <a:pt x="44704" y="247777"/>
                </a:lnTo>
                <a:lnTo>
                  <a:pt x="34772" y="258102"/>
                </a:lnTo>
                <a:lnTo>
                  <a:pt x="29806" y="258102"/>
                </a:lnTo>
                <a:lnTo>
                  <a:pt x="29806" y="268427"/>
                </a:lnTo>
                <a:lnTo>
                  <a:pt x="24841" y="273596"/>
                </a:lnTo>
                <a:lnTo>
                  <a:pt x="19875" y="283921"/>
                </a:lnTo>
                <a:lnTo>
                  <a:pt x="0" y="289077"/>
                </a:lnTo>
                <a:lnTo>
                  <a:pt x="4965" y="304558"/>
                </a:lnTo>
                <a:lnTo>
                  <a:pt x="29806" y="330377"/>
                </a:lnTo>
                <a:lnTo>
                  <a:pt x="39738" y="335534"/>
                </a:lnTo>
                <a:lnTo>
                  <a:pt x="44704" y="340702"/>
                </a:lnTo>
                <a:lnTo>
                  <a:pt x="54635" y="345859"/>
                </a:lnTo>
                <a:lnTo>
                  <a:pt x="64579" y="356184"/>
                </a:lnTo>
                <a:lnTo>
                  <a:pt x="59601" y="361340"/>
                </a:lnTo>
                <a:lnTo>
                  <a:pt x="59601" y="371665"/>
                </a:lnTo>
                <a:lnTo>
                  <a:pt x="64579" y="376834"/>
                </a:lnTo>
                <a:lnTo>
                  <a:pt x="79476" y="381990"/>
                </a:lnTo>
                <a:lnTo>
                  <a:pt x="84442" y="381990"/>
                </a:lnTo>
                <a:lnTo>
                  <a:pt x="89408" y="392315"/>
                </a:lnTo>
                <a:lnTo>
                  <a:pt x="89408" y="402640"/>
                </a:lnTo>
                <a:lnTo>
                  <a:pt x="109283" y="402640"/>
                </a:lnTo>
                <a:lnTo>
                  <a:pt x="109283" y="428459"/>
                </a:lnTo>
                <a:lnTo>
                  <a:pt x="104317" y="459422"/>
                </a:lnTo>
                <a:lnTo>
                  <a:pt x="119214" y="459422"/>
                </a:lnTo>
                <a:lnTo>
                  <a:pt x="124180" y="464591"/>
                </a:lnTo>
                <a:lnTo>
                  <a:pt x="124180" y="474916"/>
                </a:lnTo>
                <a:lnTo>
                  <a:pt x="144043" y="474916"/>
                </a:lnTo>
                <a:lnTo>
                  <a:pt x="153987" y="480072"/>
                </a:lnTo>
                <a:lnTo>
                  <a:pt x="149021" y="500722"/>
                </a:lnTo>
                <a:lnTo>
                  <a:pt x="144043" y="516204"/>
                </a:lnTo>
                <a:lnTo>
                  <a:pt x="144043" y="552348"/>
                </a:lnTo>
                <a:lnTo>
                  <a:pt x="173850" y="583323"/>
                </a:lnTo>
                <a:lnTo>
                  <a:pt x="218554" y="567829"/>
                </a:lnTo>
                <a:lnTo>
                  <a:pt x="233464" y="567829"/>
                </a:lnTo>
                <a:lnTo>
                  <a:pt x="263258" y="557504"/>
                </a:lnTo>
                <a:lnTo>
                  <a:pt x="278168" y="542023"/>
                </a:lnTo>
                <a:lnTo>
                  <a:pt x="307962" y="542023"/>
                </a:lnTo>
                <a:lnTo>
                  <a:pt x="307962" y="536854"/>
                </a:lnTo>
                <a:lnTo>
                  <a:pt x="312928" y="536854"/>
                </a:lnTo>
                <a:lnTo>
                  <a:pt x="317906" y="526529"/>
                </a:lnTo>
                <a:lnTo>
                  <a:pt x="340255" y="526529"/>
                </a:lnTo>
                <a:lnTo>
                  <a:pt x="342734" y="521373"/>
                </a:lnTo>
                <a:lnTo>
                  <a:pt x="347700" y="516204"/>
                </a:lnTo>
                <a:lnTo>
                  <a:pt x="367576" y="516204"/>
                </a:lnTo>
                <a:lnTo>
                  <a:pt x="367576" y="511048"/>
                </a:lnTo>
                <a:lnTo>
                  <a:pt x="372541" y="511048"/>
                </a:lnTo>
                <a:lnTo>
                  <a:pt x="377507" y="505891"/>
                </a:lnTo>
                <a:lnTo>
                  <a:pt x="377507" y="495566"/>
                </a:lnTo>
                <a:lnTo>
                  <a:pt x="382473" y="490397"/>
                </a:lnTo>
                <a:lnTo>
                  <a:pt x="437108" y="490397"/>
                </a:lnTo>
                <a:lnTo>
                  <a:pt x="447052" y="485241"/>
                </a:lnTo>
                <a:lnTo>
                  <a:pt x="447052" y="464591"/>
                </a:lnTo>
                <a:lnTo>
                  <a:pt x="437108" y="464591"/>
                </a:lnTo>
                <a:lnTo>
                  <a:pt x="427177" y="459422"/>
                </a:lnTo>
                <a:lnTo>
                  <a:pt x="427177" y="449097"/>
                </a:lnTo>
                <a:lnTo>
                  <a:pt x="442087" y="433616"/>
                </a:lnTo>
                <a:lnTo>
                  <a:pt x="447052" y="423291"/>
                </a:lnTo>
                <a:lnTo>
                  <a:pt x="521550" y="423291"/>
                </a:lnTo>
                <a:lnTo>
                  <a:pt x="521550" y="392315"/>
                </a:lnTo>
                <a:lnTo>
                  <a:pt x="486791" y="356184"/>
                </a:lnTo>
                <a:lnTo>
                  <a:pt x="486791" y="345859"/>
                </a:lnTo>
                <a:lnTo>
                  <a:pt x="476846" y="345859"/>
                </a:lnTo>
                <a:lnTo>
                  <a:pt x="476846" y="340702"/>
                </a:lnTo>
                <a:lnTo>
                  <a:pt x="471881" y="330377"/>
                </a:lnTo>
                <a:lnTo>
                  <a:pt x="471881" y="294233"/>
                </a:lnTo>
                <a:lnTo>
                  <a:pt x="481812" y="273596"/>
                </a:lnTo>
                <a:lnTo>
                  <a:pt x="496722" y="252945"/>
                </a:lnTo>
                <a:lnTo>
                  <a:pt x="471881" y="252945"/>
                </a:lnTo>
                <a:lnTo>
                  <a:pt x="461949" y="247777"/>
                </a:lnTo>
                <a:lnTo>
                  <a:pt x="456984" y="237451"/>
                </a:lnTo>
                <a:lnTo>
                  <a:pt x="452018" y="232295"/>
                </a:lnTo>
                <a:lnTo>
                  <a:pt x="452018" y="227126"/>
                </a:lnTo>
                <a:lnTo>
                  <a:pt x="397370" y="227126"/>
                </a:lnTo>
                <a:lnTo>
                  <a:pt x="397370" y="211645"/>
                </a:lnTo>
                <a:lnTo>
                  <a:pt x="407314" y="201320"/>
                </a:lnTo>
                <a:lnTo>
                  <a:pt x="407314" y="196164"/>
                </a:lnTo>
                <a:lnTo>
                  <a:pt x="417245" y="185839"/>
                </a:lnTo>
                <a:lnTo>
                  <a:pt x="417245" y="175514"/>
                </a:lnTo>
                <a:lnTo>
                  <a:pt x="422211" y="175514"/>
                </a:lnTo>
                <a:lnTo>
                  <a:pt x="417245" y="165188"/>
                </a:lnTo>
                <a:lnTo>
                  <a:pt x="407314" y="165188"/>
                </a:lnTo>
                <a:lnTo>
                  <a:pt x="412280" y="160020"/>
                </a:lnTo>
                <a:lnTo>
                  <a:pt x="412280" y="149694"/>
                </a:lnTo>
                <a:lnTo>
                  <a:pt x="407314" y="149694"/>
                </a:lnTo>
                <a:lnTo>
                  <a:pt x="402348" y="144538"/>
                </a:lnTo>
                <a:lnTo>
                  <a:pt x="407314" y="139369"/>
                </a:lnTo>
                <a:lnTo>
                  <a:pt x="173850" y="139369"/>
                </a:lnTo>
                <a:lnTo>
                  <a:pt x="168884" y="134213"/>
                </a:lnTo>
                <a:lnTo>
                  <a:pt x="134112" y="134213"/>
                </a:lnTo>
                <a:lnTo>
                  <a:pt x="124180" y="129057"/>
                </a:lnTo>
                <a:close/>
              </a:path>
              <a:path w="521970" h="583564">
                <a:moveTo>
                  <a:pt x="340255" y="526529"/>
                </a:moveTo>
                <a:lnTo>
                  <a:pt x="322872" y="526529"/>
                </a:lnTo>
                <a:lnTo>
                  <a:pt x="332803" y="531698"/>
                </a:lnTo>
                <a:lnTo>
                  <a:pt x="337769" y="531698"/>
                </a:lnTo>
                <a:lnTo>
                  <a:pt x="340255" y="526529"/>
                </a:lnTo>
                <a:close/>
              </a:path>
              <a:path w="521970" h="583564">
                <a:moveTo>
                  <a:pt x="521550" y="423291"/>
                </a:moveTo>
                <a:lnTo>
                  <a:pt x="491756" y="423291"/>
                </a:lnTo>
                <a:lnTo>
                  <a:pt x="521550" y="428459"/>
                </a:lnTo>
                <a:lnTo>
                  <a:pt x="521550" y="423291"/>
                </a:lnTo>
                <a:close/>
              </a:path>
              <a:path w="521970" h="583564">
                <a:moveTo>
                  <a:pt x="248361" y="0"/>
                </a:moveTo>
                <a:lnTo>
                  <a:pt x="248361" y="5156"/>
                </a:lnTo>
                <a:lnTo>
                  <a:pt x="233464" y="20650"/>
                </a:lnTo>
                <a:lnTo>
                  <a:pt x="233464" y="46456"/>
                </a:lnTo>
                <a:lnTo>
                  <a:pt x="208622" y="72263"/>
                </a:lnTo>
                <a:lnTo>
                  <a:pt x="203657" y="82588"/>
                </a:lnTo>
                <a:lnTo>
                  <a:pt x="203657" y="118732"/>
                </a:lnTo>
                <a:lnTo>
                  <a:pt x="193725" y="123888"/>
                </a:lnTo>
                <a:lnTo>
                  <a:pt x="188747" y="134213"/>
                </a:lnTo>
                <a:lnTo>
                  <a:pt x="183781" y="134213"/>
                </a:lnTo>
                <a:lnTo>
                  <a:pt x="173850" y="139369"/>
                </a:lnTo>
                <a:lnTo>
                  <a:pt x="407314" y="139369"/>
                </a:lnTo>
                <a:lnTo>
                  <a:pt x="407314" y="134213"/>
                </a:lnTo>
                <a:lnTo>
                  <a:pt x="397370" y="129057"/>
                </a:lnTo>
                <a:lnTo>
                  <a:pt x="392404" y="129057"/>
                </a:lnTo>
                <a:lnTo>
                  <a:pt x="387438" y="123888"/>
                </a:lnTo>
                <a:lnTo>
                  <a:pt x="372541" y="123888"/>
                </a:lnTo>
                <a:lnTo>
                  <a:pt x="367576" y="113563"/>
                </a:lnTo>
                <a:lnTo>
                  <a:pt x="362610" y="108407"/>
                </a:lnTo>
                <a:lnTo>
                  <a:pt x="352666" y="92913"/>
                </a:lnTo>
                <a:lnTo>
                  <a:pt x="347700" y="87757"/>
                </a:lnTo>
                <a:lnTo>
                  <a:pt x="322872" y="87757"/>
                </a:lnTo>
                <a:lnTo>
                  <a:pt x="322872" y="72263"/>
                </a:lnTo>
                <a:lnTo>
                  <a:pt x="317906" y="61950"/>
                </a:lnTo>
                <a:lnTo>
                  <a:pt x="317906" y="25806"/>
                </a:lnTo>
                <a:lnTo>
                  <a:pt x="307962" y="15481"/>
                </a:lnTo>
                <a:lnTo>
                  <a:pt x="298030" y="15481"/>
                </a:lnTo>
                <a:lnTo>
                  <a:pt x="268224" y="10325"/>
                </a:lnTo>
                <a:lnTo>
                  <a:pt x="248361" y="0"/>
                </a:lnTo>
                <a:close/>
              </a:path>
              <a:path w="521970" h="583564">
                <a:moveTo>
                  <a:pt x="163918" y="129057"/>
                </a:moveTo>
                <a:lnTo>
                  <a:pt x="149021" y="134213"/>
                </a:lnTo>
                <a:lnTo>
                  <a:pt x="168884" y="134213"/>
                </a:lnTo>
                <a:lnTo>
                  <a:pt x="163918" y="129057"/>
                </a:lnTo>
                <a:close/>
              </a:path>
            </a:pathLst>
          </a:custGeom>
          <a:solidFill>
            <a:srgbClr val="123049"/>
          </a:solidFill>
        </p:spPr>
        <p:txBody>
          <a:bodyPr wrap="square" lIns="0" tIns="0" rIns="0" bIns="0" rtlCol="0"/>
          <a:lstStyle/>
          <a:p>
            <a:endParaRPr/>
          </a:p>
        </p:txBody>
      </p:sp>
      <p:sp>
        <p:nvSpPr>
          <p:cNvPr id="131" name="object 131"/>
          <p:cNvSpPr/>
          <p:nvPr/>
        </p:nvSpPr>
        <p:spPr>
          <a:xfrm>
            <a:off x="7123419" y="1991748"/>
            <a:ext cx="521970" cy="583565"/>
          </a:xfrm>
          <a:custGeom>
            <a:avLst/>
            <a:gdLst/>
            <a:ahLst/>
            <a:cxnLst/>
            <a:rect l="l" t="t" r="r" b="b"/>
            <a:pathLst>
              <a:path w="521970" h="583564">
                <a:moveTo>
                  <a:pt x="0" y="289077"/>
                </a:moveTo>
                <a:lnTo>
                  <a:pt x="4965" y="304558"/>
                </a:lnTo>
                <a:lnTo>
                  <a:pt x="29806" y="330377"/>
                </a:lnTo>
                <a:lnTo>
                  <a:pt x="39738" y="335534"/>
                </a:lnTo>
                <a:lnTo>
                  <a:pt x="44704" y="340702"/>
                </a:lnTo>
                <a:lnTo>
                  <a:pt x="54635" y="345859"/>
                </a:lnTo>
                <a:lnTo>
                  <a:pt x="59601" y="351028"/>
                </a:lnTo>
                <a:lnTo>
                  <a:pt x="64579" y="356184"/>
                </a:lnTo>
                <a:lnTo>
                  <a:pt x="59601" y="361340"/>
                </a:lnTo>
                <a:lnTo>
                  <a:pt x="59601" y="371665"/>
                </a:lnTo>
                <a:lnTo>
                  <a:pt x="64579" y="376834"/>
                </a:lnTo>
                <a:lnTo>
                  <a:pt x="79476" y="381990"/>
                </a:lnTo>
                <a:lnTo>
                  <a:pt x="84442" y="381990"/>
                </a:lnTo>
                <a:lnTo>
                  <a:pt x="89408" y="392315"/>
                </a:lnTo>
                <a:lnTo>
                  <a:pt x="89408" y="402640"/>
                </a:lnTo>
                <a:lnTo>
                  <a:pt x="109283" y="402640"/>
                </a:lnTo>
                <a:lnTo>
                  <a:pt x="109283" y="428459"/>
                </a:lnTo>
                <a:lnTo>
                  <a:pt x="104317" y="459422"/>
                </a:lnTo>
                <a:lnTo>
                  <a:pt x="119214" y="459422"/>
                </a:lnTo>
                <a:lnTo>
                  <a:pt x="124180" y="464591"/>
                </a:lnTo>
                <a:lnTo>
                  <a:pt x="124180" y="474916"/>
                </a:lnTo>
                <a:lnTo>
                  <a:pt x="144043" y="474916"/>
                </a:lnTo>
                <a:lnTo>
                  <a:pt x="153987" y="480072"/>
                </a:lnTo>
                <a:lnTo>
                  <a:pt x="149021" y="500722"/>
                </a:lnTo>
                <a:lnTo>
                  <a:pt x="144043" y="516204"/>
                </a:lnTo>
                <a:lnTo>
                  <a:pt x="144043" y="536854"/>
                </a:lnTo>
                <a:lnTo>
                  <a:pt x="144043" y="552348"/>
                </a:lnTo>
                <a:lnTo>
                  <a:pt x="158953" y="567829"/>
                </a:lnTo>
                <a:lnTo>
                  <a:pt x="168884" y="578154"/>
                </a:lnTo>
                <a:lnTo>
                  <a:pt x="173850" y="583323"/>
                </a:lnTo>
                <a:lnTo>
                  <a:pt x="218554" y="567829"/>
                </a:lnTo>
                <a:lnTo>
                  <a:pt x="233464" y="567829"/>
                </a:lnTo>
                <a:lnTo>
                  <a:pt x="248361" y="562673"/>
                </a:lnTo>
                <a:lnTo>
                  <a:pt x="263258" y="557504"/>
                </a:lnTo>
                <a:lnTo>
                  <a:pt x="268224" y="552348"/>
                </a:lnTo>
                <a:lnTo>
                  <a:pt x="273189" y="547179"/>
                </a:lnTo>
                <a:lnTo>
                  <a:pt x="278168" y="542023"/>
                </a:lnTo>
                <a:lnTo>
                  <a:pt x="302996" y="542023"/>
                </a:lnTo>
                <a:lnTo>
                  <a:pt x="307962" y="542023"/>
                </a:lnTo>
                <a:lnTo>
                  <a:pt x="307962" y="536854"/>
                </a:lnTo>
                <a:lnTo>
                  <a:pt x="312928" y="536854"/>
                </a:lnTo>
                <a:lnTo>
                  <a:pt x="317906" y="526529"/>
                </a:lnTo>
                <a:lnTo>
                  <a:pt x="322872" y="526529"/>
                </a:lnTo>
                <a:lnTo>
                  <a:pt x="332803" y="531698"/>
                </a:lnTo>
                <a:lnTo>
                  <a:pt x="337769" y="531698"/>
                </a:lnTo>
                <a:lnTo>
                  <a:pt x="342734" y="521373"/>
                </a:lnTo>
                <a:lnTo>
                  <a:pt x="347700" y="516204"/>
                </a:lnTo>
                <a:lnTo>
                  <a:pt x="357632" y="516204"/>
                </a:lnTo>
                <a:lnTo>
                  <a:pt x="362610" y="516204"/>
                </a:lnTo>
                <a:lnTo>
                  <a:pt x="367576" y="516204"/>
                </a:lnTo>
                <a:lnTo>
                  <a:pt x="367576" y="511048"/>
                </a:lnTo>
                <a:lnTo>
                  <a:pt x="372541" y="511048"/>
                </a:lnTo>
                <a:lnTo>
                  <a:pt x="377507" y="505891"/>
                </a:lnTo>
                <a:lnTo>
                  <a:pt x="377507" y="495566"/>
                </a:lnTo>
                <a:lnTo>
                  <a:pt x="382473" y="490397"/>
                </a:lnTo>
                <a:lnTo>
                  <a:pt x="392404" y="490397"/>
                </a:lnTo>
                <a:lnTo>
                  <a:pt x="437108" y="490397"/>
                </a:lnTo>
                <a:lnTo>
                  <a:pt x="447052" y="485241"/>
                </a:lnTo>
                <a:lnTo>
                  <a:pt x="447052" y="474916"/>
                </a:lnTo>
                <a:lnTo>
                  <a:pt x="447052" y="469747"/>
                </a:lnTo>
                <a:lnTo>
                  <a:pt x="447052" y="464591"/>
                </a:lnTo>
                <a:lnTo>
                  <a:pt x="437108" y="464591"/>
                </a:lnTo>
                <a:lnTo>
                  <a:pt x="427177" y="459422"/>
                </a:lnTo>
                <a:lnTo>
                  <a:pt x="427177" y="454266"/>
                </a:lnTo>
                <a:lnTo>
                  <a:pt x="427177" y="449097"/>
                </a:lnTo>
                <a:lnTo>
                  <a:pt x="432142" y="443941"/>
                </a:lnTo>
                <a:lnTo>
                  <a:pt x="442087" y="433616"/>
                </a:lnTo>
                <a:lnTo>
                  <a:pt x="447052" y="423291"/>
                </a:lnTo>
                <a:lnTo>
                  <a:pt x="471881" y="423291"/>
                </a:lnTo>
                <a:lnTo>
                  <a:pt x="491756" y="423291"/>
                </a:lnTo>
                <a:lnTo>
                  <a:pt x="521550" y="428459"/>
                </a:lnTo>
                <a:lnTo>
                  <a:pt x="521550" y="423291"/>
                </a:lnTo>
                <a:lnTo>
                  <a:pt x="521550" y="412965"/>
                </a:lnTo>
                <a:lnTo>
                  <a:pt x="521550" y="407809"/>
                </a:lnTo>
                <a:lnTo>
                  <a:pt x="521550" y="392315"/>
                </a:lnTo>
                <a:lnTo>
                  <a:pt x="516585" y="387159"/>
                </a:lnTo>
                <a:lnTo>
                  <a:pt x="506653" y="376834"/>
                </a:lnTo>
                <a:lnTo>
                  <a:pt x="496722" y="366509"/>
                </a:lnTo>
                <a:lnTo>
                  <a:pt x="491756" y="361340"/>
                </a:lnTo>
                <a:lnTo>
                  <a:pt x="486791" y="356184"/>
                </a:lnTo>
                <a:lnTo>
                  <a:pt x="486791" y="351028"/>
                </a:lnTo>
                <a:lnTo>
                  <a:pt x="486791" y="345859"/>
                </a:lnTo>
                <a:lnTo>
                  <a:pt x="481812" y="345859"/>
                </a:lnTo>
                <a:lnTo>
                  <a:pt x="476846" y="345859"/>
                </a:lnTo>
                <a:lnTo>
                  <a:pt x="476846" y="340702"/>
                </a:lnTo>
                <a:lnTo>
                  <a:pt x="471881" y="330377"/>
                </a:lnTo>
                <a:lnTo>
                  <a:pt x="471881" y="304558"/>
                </a:lnTo>
                <a:lnTo>
                  <a:pt x="471881" y="294233"/>
                </a:lnTo>
                <a:lnTo>
                  <a:pt x="476846" y="283921"/>
                </a:lnTo>
                <a:lnTo>
                  <a:pt x="481812" y="273596"/>
                </a:lnTo>
                <a:lnTo>
                  <a:pt x="496722" y="252945"/>
                </a:lnTo>
                <a:lnTo>
                  <a:pt x="501688" y="252945"/>
                </a:lnTo>
                <a:lnTo>
                  <a:pt x="471881" y="252945"/>
                </a:lnTo>
                <a:lnTo>
                  <a:pt x="461949" y="247777"/>
                </a:lnTo>
                <a:lnTo>
                  <a:pt x="456984" y="237451"/>
                </a:lnTo>
                <a:lnTo>
                  <a:pt x="452018" y="232295"/>
                </a:lnTo>
                <a:lnTo>
                  <a:pt x="452018" y="227126"/>
                </a:lnTo>
                <a:lnTo>
                  <a:pt x="442087" y="227126"/>
                </a:lnTo>
                <a:lnTo>
                  <a:pt x="412280" y="227126"/>
                </a:lnTo>
                <a:lnTo>
                  <a:pt x="407314" y="227126"/>
                </a:lnTo>
                <a:lnTo>
                  <a:pt x="397370" y="227126"/>
                </a:lnTo>
                <a:lnTo>
                  <a:pt x="397370" y="211645"/>
                </a:lnTo>
                <a:lnTo>
                  <a:pt x="407314" y="201320"/>
                </a:lnTo>
                <a:lnTo>
                  <a:pt x="407314" y="196164"/>
                </a:lnTo>
                <a:lnTo>
                  <a:pt x="417245" y="185839"/>
                </a:lnTo>
                <a:lnTo>
                  <a:pt x="417245" y="175514"/>
                </a:lnTo>
                <a:lnTo>
                  <a:pt x="422211" y="175514"/>
                </a:lnTo>
                <a:lnTo>
                  <a:pt x="417245" y="165188"/>
                </a:lnTo>
                <a:lnTo>
                  <a:pt x="407314" y="165188"/>
                </a:lnTo>
                <a:lnTo>
                  <a:pt x="412280" y="160020"/>
                </a:lnTo>
                <a:lnTo>
                  <a:pt x="412280" y="154863"/>
                </a:lnTo>
                <a:lnTo>
                  <a:pt x="412280" y="149694"/>
                </a:lnTo>
                <a:lnTo>
                  <a:pt x="407314" y="149694"/>
                </a:lnTo>
                <a:lnTo>
                  <a:pt x="402348" y="144538"/>
                </a:lnTo>
                <a:lnTo>
                  <a:pt x="407314" y="139369"/>
                </a:lnTo>
                <a:lnTo>
                  <a:pt x="407314" y="134213"/>
                </a:lnTo>
                <a:lnTo>
                  <a:pt x="397370" y="129057"/>
                </a:lnTo>
                <a:lnTo>
                  <a:pt x="392404" y="129057"/>
                </a:lnTo>
                <a:lnTo>
                  <a:pt x="387438" y="123888"/>
                </a:lnTo>
                <a:lnTo>
                  <a:pt x="377507" y="123888"/>
                </a:lnTo>
                <a:lnTo>
                  <a:pt x="372541" y="123888"/>
                </a:lnTo>
                <a:lnTo>
                  <a:pt x="367576" y="113563"/>
                </a:lnTo>
                <a:lnTo>
                  <a:pt x="362610" y="108407"/>
                </a:lnTo>
                <a:lnTo>
                  <a:pt x="352666" y="92913"/>
                </a:lnTo>
                <a:lnTo>
                  <a:pt x="347700" y="87757"/>
                </a:lnTo>
                <a:lnTo>
                  <a:pt x="337769" y="87757"/>
                </a:lnTo>
                <a:lnTo>
                  <a:pt x="322872" y="87757"/>
                </a:lnTo>
                <a:lnTo>
                  <a:pt x="322872" y="82588"/>
                </a:lnTo>
                <a:lnTo>
                  <a:pt x="322872" y="72263"/>
                </a:lnTo>
                <a:lnTo>
                  <a:pt x="317906" y="61950"/>
                </a:lnTo>
                <a:lnTo>
                  <a:pt x="317906" y="56781"/>
                </a:lnTo>
                <a:lnTo>
                  <a:pt x="317906" y="30975"/>
                </a:lnTo>
                <a:lnTo>
                  <a:pt x="317906" y="25806"/>
                </a:lnTo>
                <a:lnTo>
                  <a:pt x="312928" y="20650"/>
                </a:lnTo>
                <a:lnTo>
                  <a:pt x="307962" y="15481"/>
                </a:lnTo>
                <a:lnTo>
                  <a:pt x="298030" y="15481"/>
                </a:lnTo>
                <a:lnTo>
                  <a:pt x="268224" y="10325"/>
                </a:lnTo>
                <a:lnTo>
                  <a:pt x="248361" y="0"/>
                </a:lnTo>
                <a:lnTo>
                  <a:pt x="248361" y="5156"/>
                </a:lnTo>
                <a:lnTo>
                  <a:pt x="233464" y="20650"/>
                </a:lnTo>
                <a:lnTo>
                  <a:pt x="233464" y="25806"/>
                </a:lnTo>
                <a:lnTo>
                  <a:pt x="233464" y="36131"/>
                </a:lnTo>
                <a:lnTo>
                  <a:pt x="233464" y="41300"/>
                </a:lnTo>
                <a:lnTo>
                  <a:pt x="233464" y="46456"/>
                </a:lnTo>
                <a:lnTo>
                  <a:pt x="218554" y="61950"/>
                </a:lnTo>
                <a:lnTo>
                  <a:pt x="208622" y="72263"/>
                </a:lnTo>
                <a:lnTo>
                  <a:pt x="203657" y="82588"/>
                </a:lnTo>
                <a:lnTo>
                  <a:pt x="203657" y="98082"/>
                </a:lnTo>
                <a:lnTo>
                  <a:pt x="203657" y="108407"/>
                </a:lnTo>
                <a:lnTo>
                  <a:pt x="203657" y="118732"/>
                </a:lnTo>
                <a:lnTo>
                  <a:pt x="193725" y="123888"/>
                </a:lnTo>
                <a:lnTo>
                  <a:pt x="188747" y="134213"/>
                </a:lnTo>
                <a:lnTo>
                  <a:pt x="183781" y="134213"/>
                </a:lnTo>
                <a:lnTo>
                  <a:pt x="173850" y="139369"/>
                </a:lnTo>
                <a:lnTo>
                  <a:pt x="168884" y="134213"/>
                </a:lnTo>
                <a:lnTo>
                  <a:pt x="163918" y="129057"/>
                </a:lnTo>
                <a:lnTo>
                  <a:pt x="149021" y="134213"/>
                </a:lnTo>
                <a:lnTo>
                  <a:pt x="139077" y="134213"/>
                </a:lnTo>
                <a:lnTo>
                  <a:pt x="134112" y="134213"/>
                </a:lnTo>
                <a:lnTo>
                  <a:pt x="124180" y="129057"/>
                </a:lnTo>
                <a:lnTo>
                  <a:pt x="109283" y="139369"/>
                </a:lnTo>
                <a:lnTo>
                  <a:pt x="104317" y="149694"/>
                </a:lnTo>
                <a:lnTo>
                  <a:pt x="94373" y="160020"/>
                </a:lnTo>
                <a:lnTo>
                  <a:pt x="84442" y="165188"/>
                </a:lnTo>
                <a:lnTo>
                  <a:pt x="79476" y="170345"/>
                </a:lnTo>
                <a:lnTo>
                  <a:pt x="79476" y="175514"/>
                </a:lnTo>
                <a:lnTo>
                  <a:pt x="84442" y="180670"/>
                </a:lnTo>
                <a:lnTo>
                  <a:pt x="79476" y="185839"/>
                </a:lnTo>
                <a:lnTo>
                  <a:pt x="74510" y="190995"/>
                </a:lnTo>
                <a:lnTo>
                  <a:pt x="74510" y="196164"/>
                </a:lnTo>
                <a:lnTo>
                  <a:pt x="79476" y="206489"/>
                </a:lnTo>
                <a:lnTo>
                  <a:pt x="79476" y="211645"/>
                </a:lnTo>
                <a:lnTo>
                  <a:pt x="69545" y="216801"/>
                </a:lnTo>
                <a:lnTo>
                  <a:pt x="69545" y="227126"/>
                </a:lnTo>
                <a:lnTo>
                  <a:pt x="54635" y="232295"/>
                </a:lnTo>
                <a:lnTo>
                  <a:pt x="54635" y="237451"/>
                </a:lnTo>
                <a:lnTo>
                  <a:pt x="54635" y="242620"/>
                </a:lnTo>
                <a:lnTo>
                  <a:pt x="54635" y="247777"/>
                </a:lnTo>
                <a:lnTo>
                  <a:pt x="44704" y="247777"/>
                </a:lnTo>
                <a:lnTo>
                  <a:pt x="34772" y="258102"/>
                </a:lnTo>
                <a:lnTo>
                  <a:pt x="29806" y="258102"/>
                </a:lnTo>
                <a:lnTo>
                  <a:pt x="29806" y="268427"/>
                </a:lnTo>
                <a:lnTo>
                  <a:pt x="24841" y="273596"/>
                </a:lnTo>
                <a:lnTo>
                  <a:pt x="19875" y="283921"/>
                </a:lnTo>
                <a:lnTo>
                  <a:pt x="0" y="289077"/>
                </a:lnTo>
                <a:close/>
              </a:path>
            </a:pathLst>
          </a:custGeom>
          <a:ln w="6870">
            <a:solidFill>
              <a:srgbClr val="FFFFFF"/>
            </a:solidFill>
          </a:ln>
        </p:spPr>
        <p:txBody>
          <a:bodyPr wrap="square" lIns="0" tIns="0" rIns="0" bIns="0" rtlCol="0"/>
          <a:lstStyle/>
          <a:p>
            <a:endParaRPr/>
          </a:p>
        </p:txBody>
      </p:sp>
      <p:sp>
        <p:nvSpPr>
          <p:cNvPr id="132" name="object 132"/>
          <p:cNvSpPr/>
          <p:nvPr/>
        </p:nvSpPr>
        <p:spPr>
          <a:xfrm>
            <a:off x="7370470" y="2602522"/>
            <a:ext cx="590181" cy="665657"/>
          </a:xfrm>
          <a:prstGeom prst="rect">
            <a:avLst/>
          </a:prstGeom>
          <a:blipFill>
            <a:blip r:embed="rId36" cstate="print"/>
            <a:stretch>
              <a:fillRect/>
            </a:stretch>
          </a:blipFill>
        </p:spPr>
        <p:txBody>
          <a:bodyPr wrap="square" lIns="0" tIns="0" rIns="0" bIns="0" rtlCol="0"/>
          <a:lstStyle/>
          <a:p>
            <a:endParaRPr/>
          </a:p>
        </p:txBody>
      </p:sp>
      <p:sp>
        <p:nvSpPr>
          <p:cNvPr id="133" name="object 133"/>
          <p:cNvSpPr/>
          <p:nvPr/>
        </p:nvSpPr>
        <p:spPr>
          <a:xfrm>
            <a:off x="7370475" y="2602515"/>
            <a:ext cx="590550" cy="666115"/>
          </a:xfrm>
          <a:custGeom>
            <a:avLst/>
            <a:gdLst/>
            <a:ahLst/>
            <a:cxnLst/>
            <a:rect l="l" t="t" r="r" b="b"/>
            <a:pathLst>
              <a:path w="590550" h="666114">
                <a:moveTo>
                  <a:pt x="555167" y="0"/>
                </a:moveTo>
                <a:lnTo>
                  <a:pt x="545160" y="0"/>
                </a:lnTo>
                <a:lnTo>
                  <a:pt x="530161" y="5156"/>
                </a:lnTo>
                <a:lnTo>
                  <a:pt x="510159" y="10325"/>
                </a:lnTo>
                <a:lnTo>
                  <a:pt x="485140" y="20637"/>
                </a:lnTo>
                <a:lnTo>
                  <a:pt x="480148" y="25806"/>
                </a:lnTo>
                <a:lnTo>
                  <a:pt x="465137" y="30962"/>
                </a:lnTo>
                <a:lnTo>
                  <a:pt x="350100" y="30962"/>
                </a:lnTo>
                <a:lnTo>
                  <a:pt x="345097" y="41287"/>
                </a:lnTo>
                <a:lnTo>
                  <a:pt x="345097" y="46443"/>
                </a:lnTo>
                <a:lnTo>
                  <a:pt x="335102" y="46443"/>
                </a:lnTo>
                <a:lnTo>
                  <a:pt x="325094" y="82562"/>
                </a:lnTo>
                <a:lnTo>
                  <a:pt x="320090" y="92887"/>
                </a:lnTo>
                <a:lnTo>
                  <a:pt x="300088" y="98044"/>
                </a:lnTo>
                <a:lnTo>
                  <a:pt x="290080" y="98044"/>
                </a:lnTo>
                <a:lnTo>
                  <a:pt x="285089" y="103200"/>
                </a:lnTo>
                <a:lnTo>
                  <a:pt x="275082" y="98044"/>
                </a:lnTo>
                <a:lnTo>
                  <a:pt x="255079" y="108369"/>
                </a:lnTo>
                <a:lnTo>
                  <a:pt x="245071" y="108369"/>
                </a:lnTo>
                <a:lnTo>
                  <a:pt x="245071" y="113525"/>
                </a:lnTo>
                <a:lnTo>
                  <a:pt x="235064" y="118681"/>
                </a:lnTo>
                <a:lnTo>
                  <a:pt x="235064" y="123850"/>
                </a:lnTo>
                <a:lnTo>
                  <a:pt x="230073" y="129006"/>
                </a:lnTo>
                <a:lnTo>
                  <a:pt x="225069" y="129006"/>
                </a:lnTo>
                <a:lnTo>
                  <a:pt x="215061" y="134162"/>
                </a:lnTo>
                <a:lnTo>
                  <a:pt x="205054" y="134162"/>
                </a:lnTo>
                <a:lnTo>
                  <a:pt x="190055" y="134162"/>
                </a:lnTo>
                <a:lnTo>
                  <a:pt x="190055" y="139331"/>
                </a:lnTo>
                <a:lnTo>
                  <a:pt x="175056" y="139331"/>
                </a:lnTo>
                <a:lnTo>
                  <a:pt x="175056" y="144487"/>
                </a:lnTo>
                <a:lnTo>
                  <a:pt x="185051" y="149644"/>
                </a:lnTo>
                <a:lnTo>
                  <a:pt x="190055" y="149644"/>
                </a:lnTo>
                <a:lnTo>
                  <a:pt x="195059" y="154813"/>
                </a:lnTo>
                <a:lnTo>
                  <a:pt x="190055" y="165125"/>
                </a:lnTo>
                <a:lnTo>
                  <a:pt x="180047" y="175450"/>
                </a:lnTo>
                <a:lnTo>
                  <a:pt x="175056" y="180606"/>
                </a:lnTo>
                <a:lnTo>
                  <a:pt x="170053" y="180606"/>
                </a:lnTo>
                <a:lnTo>
                  <a:pt x="155041" y="185762"/>
                </a:lnTo>
                <a:lnTo>
                  <a:pt x="145046" y="190931"/>
                </a:lnTo>
                <a:lnTo>
                  <a:pt x="135039" y="201244"/>
                </a:lnTo>
                <a:lnTo>
                  <a:pt x="120027" y="221894"/>
                </a:lnTo>
                <a:lnTo>
                  <a:pt x="115036" y="221894"/>
                </a:lnTo>
                <a:lnTo>
                  <a:pt x="100025" y="232206"/>
                </a:lnTo>
                <a:lnTo>
                  <a:pt x="100025" y="252857"/>
                </a:lnTo>
                <a:lnTo>
                  <a:pt x="95021" y="263169"/>
                </a:lnTo>
                <a:lnTo>
                  <a:pt x="85026" y="268325"/>
                </a:lnTo>
                <a:lnTo>
                  <a:pt x="85026" y="273494"/>
                </a:lnTo>
                <a:lnTo>
                  <a:pt x="85026" y="283806"/>
                </a:lnTo>
                <a:lnTo>
                  <a:pt x="85026" y="288975"/>
                </a:lnTo>
                <a:lnTo>
                  <a:pt x="85026" y="294132"/>
                </a:lnTo>
                <a:lnTo>
                  <a:pt x="80022" y="299288"/>
                </a:lnTo>
                <a:lnTo>
                  <a:pt x="75018" y="299288"/>
                </a:lnTo>
                <a:lnTo>
                  <a:pt x="70015" y="299288"/>
                </a:lnTo>
                <a:lnTo>
                  <a:pt x="65011" y="309613"/>
                </a:lnTo>
                <a:lnTo>
                  <a:pt x="60020" y="309613"/>
                </a:lnTo>
                <a:lnTo>
                  <a:pt x="50012" y="309613"/>
                </a:lnTo>
                <a:lnTo>
                  <a:pt x="45008" y="309613"/>
                </a:lnTo>
                <a:lnTo>
                  <a:pt x="45008" y="314769"/>
                </a:lnTo>
                <a:lnTo>
                  <a:pt x="30010" y="319938"/>
                </a:lnTo>
                <a:lnTo>
                  <a:pt x="14998" y="325094"/>
                </a:lnTo>
                <a:lnTo>
                  <a:pt x="5003" y="319938"/>
                </a:lnTo>
                <a:lnTo>
                  <a:pt x="0" y="325094"/>
                </a:lnTo>
                <a:lnTo>
                  <a:pt x="0" y="330250"/>
                </a:lnTo>
                <a:lnTo>
                  <a:pt x="9994" y="335419"/>
                </a:lnTo>
                <a:lnTo>
                  <a:pt x="9994" y="340575"/>
                </a:lnTo>
                <a:lnTo>
                  <a:pt x="5003" y="350901"/>
                </a:lnTo>
                <a:lnTo>
                  <a:pt x="0" y="350901"/>
                </a:lnTo>
                <a:lnTo>
                  <a:pt x="0" y="361213"/>
                </a:lnTo>
                <a:lnTo>
                  <a:pt x="20002" y="371538"/>
                </a:lnTo>
                <a:lnTo>
                  <a:pt x="35013" y="376694"/>
                </a:lnTo>
                <a:lnTo>
                  <a:pt x="45008" y="376694"/>
                </a:lnTo>
                <a:lnTo>
                  <a:pt x="50012" y="371538"/>
                </a:lnTo>
                <a:lnTo>
                  <a:pt x="55016" y="371538"/>
                </a:lnTo>
                <a:lnTo>
                  <a:pt x="75018" y="371538"/>
                </a:lnTo>
                <a:lnTo>
                  <a:pt x="65011" y="402501"/>
                </a:lnTo>
                <a:lnTo>
                  <a:pt x="65011" y="417982"/>
                </a:lnTo>
                <a:lnTo>
                  <a:pt x="60020" y="433463"/>
                </a:lnTo>
                <a:lnTo>
                  <a:pt x="60020" y="438619"/>
                </a:lnTo>
                <a:lnTo>
                  <a:pt x="60020" y="448945"/>
                </a:lnTo>
                <a:lnTo>
                  <a:pt x="60020" y="464426"/>
                </a:lnTo>
                <a:lnTo>
                  <a:pt x="65011" y="485063"/>
                </a:lnTo>
                <a:lnTo>
                  <a:pt x="70015" y="495376"/>
                </a:lnTo>
                <a:lnTo>
                  <a:pt x="80022" y="505701"/>
                </a:lnTo>
                <a:lnTo>
                  <a:pt x="85026" y="521182"/>
                </a:lnTo>
                <a:lnTo>
                  <a:pt x="90030" y="526338"/>
                </a:lnTo>
                <a:lnTo>
                  <a:pt x="110032" y="552145"/>
                </a:lnTo>
                <a:lnTo>
                  <a:pt x="115036" y="562470"/>
                </a:lnTo>
                <a:lnTo>
                  <a:pt x="120027" y="572782"/>
                </a:lnTo>
                <a:lnTo>
                  <a:pt x="125031" y="577951"/>
                </a:lnTo>
                <a:lnTo>
                  <a:pt x="135039" y="588264"/>
                </a:lnTo>
                <a:lnTo>
                  <a:pt x="155041" y="593420"/>
                </a:lnTo>
                <a:lnTo>
                  <a:pt x="165049" y="603745"/>
                </a:lnTo>
                <a:lnTo>
                  <a:pt x="175056" y="614070"/>
                </a:lnTo>
                <a:lnTo>
                  <a:pt x="180047" y="629551"/>
                </a:lnTo>
                <a:lnTo>
                  <a:pt x="180047" y="634707"/>
                </a:lnTo>
                <a:lnTo>
                  <a:pt x="180047" y="655345"/>
                </a:lnTo>
                <a:lnTo>
                  <a:pt x="175056" y="665670"/>
                </a:lnTo>
                <a:lnTo>
                  <a:pt x="195059" y="665670"/>
                </a:lnTo>
                <a:lnTo>
                  <a:pt x="205054" y="665670"/>
                </a:lnTo>
                <a:lnTo>
                  <a:pt x="230073" y="655345"/>
                </a:lnTo>
                <a:lnTo>
                  <a:pt x="240068" y="655345"/>
                </a:lnTo>
                <a:lnTo>
                  <a:pt x="250075" y="655345"/>
                </a:lnTo>
                <a:lnTo>
                  <a:pt x="265074" y="655345"/>
                </a:lnTo>
                <a:lnTo>
                  <a:pt x="280085" y="650189"/>
                </a:lnTo>
                <a:lnTo>
                  <a:pt x="300088" y="650189"/>
                </a:lnTo>
                <a:lnTo>
                  <a:pt x="365112" y="650189"/>
                </a:lnTo>
                <a:lnTo>
                  <a:pt x="365112" y="645033"/>
                </a:lnTo>
                <a:lnTo>
                  <a:pt x="360108" y="629551"/>
                </a:lnTo>
                <a:lnTo>
                  <a:pt x="355104" y="619226"/>
                </a:lnTo>
                <a:lnTo>
                  <a:pt x="350100" y="614070"/>
                </a:lnTo>
                <a:lnTo>
                  <a:pt x="355104" y="608901"/>
                </a:lnTo>
                <a:lnTo>
                  <a:pt x="360108" y="603745"/>
                </a:lnTo>
                <a:lnTo>
                  <a:pt x="365112" y="603745"/>
                </a:lnTo>
                <a:lnTo>
                  <a:pt x="365112" y="588264"/>
                </a:lnTo>
                <a:lnTo>
                  <a:pt x="360108" y="593420"/>
                </a:lnTo>
                <a:lnTo>
                  <a:pt x="355104" y="593420"/>
                </a:lnTo>
                <a:lnTo>
                  <a:pt x="350100" y="577951"/>
                </a:lnTo>
                <a:lnTo>
                  <a:pt x="355104" y="572782"/>
                </a:lnTo>
                <a:lnTo>
                  <a:pt x="355104" y="567626"/>
                </a:lnTo>
                <a:lnTo>
                  <a:pt x="345097" y="562470"/>
                </a:lnTo>
                <a:lnTo>
                  <a:pt x="350100" y="562470"/>
                </a:lnTo>
                <a:lnTo>
                  <a:pt x="350100" y="557301"/>
                </a:lnTo>
                <a:lnTo>
                  <a:pt x="360108" y="546989"/>
                </a:lnTo>
                <a:lnTo>
                  <a:pt x="370116" y="521182"/>
                </a:lnTo>
                <a:lnTo>
                  <a:pt x="385114" y="521182"/>
                </a:lnTo>
                <a:lnTo>
                  <a:pt x="390118" y="516026"/>
                </a:lnTo>
                <a:lnTo>
                  <a:pt x="395122" y="516026"/>
                </a:lnTo>
                <a:lnTo>
                  <a:pt x="400126" y="516026"/>
                </a:lnTo>
                <a:lnTo>
                  <a:pt x="405117" y="521182"/>
                </a:lnTo>
                <a:lnTo>
                  <a:pt x="410121" y="521182"/>
                </a:lnTo>
                <a:lnTo>
                  <a:pt x="410121" y="510857"/>
                </a:lnTo>
                <a:lnTo>
                  <a:pt x="420128" y="505701"/>
                </a:lnTo>
                <a:lnTo>
                  <a:pt x="435127" y="505701"/>
                </a:lnTo>
                <a:lnTo>
                  <a:pt x="480148" y="510857"/>
                </a:lnTo>
                <a:lnTo>
                  <a:pt x="480148" y="485063"/>
                </a:lnTo>
                <a:lnTo>
                  <a:pt x="495147" y="485063"/>
                </a:lnTo>
                <a:lnTo>
                  <a:pt x="510159" y="485063"/>
                </a:lnTo>
                <a:lnTo>
                  <a:pt x="510159" y="479894"/>
                </a:lnTo>
                <a:lnTo>
                  <a:pt x="505155" y="474738"/>
                </a:lnTo>
                <a:lnTo>
                  <a:pt x="495147" y="459257"/>
                </a:lnTo>
                <a:lnTo>
                  <a:pt x="485140" y="459257"/>
                </a:lnTo>
                <a:lnTo>
                  <a:pt x="480148" y="454101"/>
                </a:lnTo>
                <a:lnTo>
                  <a:pt x="480148" y="443776"/>
                </a:lnTo>
                <a:lnTo>
                  <a:pt x="485140" y="443776"/>
                </a:lnTo>
                <a:lnTo>
                  <a:pt x="490143" y="438619"/>
                </a:lnTo>
                <a:lnTo>
                  <a:pt x="490143" y="433463"/>
                </a:lnTo>
                <a:lnTo>
                  <a:pt x="485140" y="433463"/>
                </a:lnTo>
                <a:lnTo>
                  <a:pt x="480148" y="438619"/>
                </a:lnTo>
                <a:lnTo>
                  <a:pt x="475145" y="438619"/>
                </a:lnTo>
                <a:lnTo>
                  <a:pt x="470141" y="443776"/>
                </a:lnTo>
                <a:lnTo>
                  <a:pt x="465137" y="443776"/>
                </a:lnTo>
                <a:lnTo>
                  <a:pt x="460133" y="438619"/>
                </a:lnTo>
                <a:lnTo>
                  <a:pt x="465137" y="428294"/>
                </a:lnTo>
                <a:lnTo>
                  <a:pt x="470141" y="423138"/>
                </a:lnTo>
                <a:lnTo>
                  <a:pt x="470141" y="417982"/>
                </a:lnTo>
                <a:lnTo>
                  <a:pt x="465137" y="412813"/>
                </a:lnTo>
                <a:lnTo>
                  <a:pt x="465137" y="402501"/>
                </a:lnTo>
                <a:lnTo>
                  <a:pt x="470141" y="397332"/>
                </a:lnTo>
                <a:lnTo>
                  <a:pt x="475145" y="402501"/>
                </a:lnTo>
                <a:lnTo>
                  <a:pt x="475145" y="407657"/>
                </a:lnTo>
                <a:lnTo>
                  <a:pt x="480148" y="407657"/>
                </a:lnTo>
                <a:lnTo>
                  <a:pt x="480148" y="412813"/>
                </a:lnTo>
                <a:lnTo>
                  <a:pt x="490143" y="412813"/>
                </a:lnTo>
                <a:lnTo>
                  <a:pt x="495147" y="381850"/>
                </a:lnTo>
                <a:lnTo>
                  <a:pt x="495147" y="325094"/>
                </a:lnTo>
                <a:lnTo>
                  <a:pt x="500151" y="288975"/>
                </a:lnTo>
                <a:lnTo>
                  <a:pt x="510159" y="288975"/>
                </a:lnTo>
                <a:lnTo>
                  <a:pt x="520153" y="294132"/>
                </a:lnTo>
                <a:lnTo>
                  <a:pt x="520153" y="283806"/>
                </a:lnTo>
                <a:lnTo>
                  <a:pt x="575170" y="288975"/>
                </a:lnTo>
                <a:lnTo>
                  <a:pt x="580174" y="283806"/>
                </a:lnTo>
                <a:lnTo>
                  <a:pt x="580174" y="268325"/>
                </a:lnTo>
                <a:lnTo>
                  <a:pt x="585177" y="252857"/>
                </a:lnTo>
                <a:lnTo>
                  <a:pt x="590181" y="170281"/>
                </a:lnTo>
                <a:lnTo>
                  <a:pt x="590181" y="165125"/>
                </a:lnTo>
                <a:lnTo>
                  <a:pt x="590181" y="159969"/>
                </a:lnTo>
                <a:lnTo>
                  <a:pt x="585177" y="159969"/>
                </a:lnTo>
                <a:lnTo>
                  <a:pt x="580174" y="159969"/>
                </a:lnTo>
                <a:lnTo>
                  <a:pt x="580174" y="108369"/>
                </a:lnTo>
                <a:lnTo>
                  <a:pt x="580174" y="103200"/>
                </a:lnTo>
                <a:lnTo>
                  <a:pt x="570166" y="103200"/>
                </a:lnTo>
                <a:lnTo>
                  <a:pt x="570166" y="98044"/>
                </a:lnTo>
                <a:lnTo>
                  <a:pt x="570166" y="92887"/>
                </a:lnTo>
                <a:lnTo>
                  <a:pt x="570166" y="67081"/>
                </a:lnTo>
                <a:lnTo>
                  <a:pt x="565175" y="56756"/>
                </a:lnTo>
                <a:lnTo>
                  <a:pt x="555167" y="46443"/>
                </a:lnTo>
                <a:lnTo>
                  <a:pt x="555167" y="41287"/>
                </a:lnTo>
                <a:lnTo>
                  <a:pt x="560171" y="36118"/>
                </a:lnTo>
                <a:lnTo>
                  <a:pt x="560171" y="15481"/>
                </a:lnTo>
                <a:lnTo>
                  <a:pt x="555167" y="10325"/>
                </a:lnTo>
                <a:lnTo>
                  <a:pt x="555167" y="0"/>
                </a:lnTo>
                <a:close/>
              </a:path>
            </a:pathLst>
          </a:custGeom>
          <a:ln w="6870">
            <a:solidFill>
              <a:srgbClr val="FFFFFF"/>
            </a:solidFill>
          </a:ln>
        </p:spPr>
        <p:txBody>
          <a:bodyPr wrap="square" lIns="0" tIns="0" rIns="0" bIns="0" rtlCol="0"/>
          <a:lstStyle/>
          <a:p>
            <a:endParaRPr/>
          </a:p>
        </p:txBody>
      </p:sp>
      <p:sp>
        <p:nvSpPr>
          <p:cNvPr id="134" name="object 134"/>
          <p:cNvSpPr/>
          <p:nvPr/>
        </p:nvSpPr>
        <p:spPr>
          <a:xfrm>
            <a:off x="7850847" y="2266251"/>
            <a:ext cx="459790" cy="356857"/>
          </a:xfrm>
          <a:prstGeom prst="rect">
            <a:avLst/>
          </a:prstGeom>
          <a:blipFill>
            <a:blip r:embed="rId37" cstate="print"/>
            <a:stretch>
              <a:fillRect/>
            </a:stretch>
          </a:blipFill>
        </p:spPr>
        <p:txBody>
          <a:bodyPr wrap="square" lIns="0" tIns="0" rIns="0" bIns="0" rtlCol="0"/>
          <a:lstStyle/>
          <a:p>
            <a:endParaRPr/>
          </a:p>
        </p:txBody>
      </p:sp>
      <p:sp>
        <p:nvSpPr>
          <p:cNvPr id="135" name="object 135"/>
          <p:cNvSpPr/>
          <p:nvPr/>
        </p:nvSpPr>
        <p:spPr>
          <a:xfrm>
            <a:off x="7850850" y="2266252"/>
            <a:ext cx="460375" cy="356870"/>
          </a:xfrm>
          <a:custGeom>
            <a:avLst/>
            <a:gdLst/>
            <a:ahLst/>
            <a:cxnLst/>
            <a:rect l="l" t="t" r="r" b="b"/>
            <a:pathLst>
              <a:path w="460375" h="356869">
                <a:moveTo>
                  <a:pt x="179920" y="72402"/>
                </a:moveTo>
                <a:lnTo>
                  <a:pt x="179920" y="98259"/>
                </a:lnTo>
                <a:lnTo>
                  <a:pt x="179920" y="124117"/>
                </a:lnTo>
                <a:lnTo>
                  <a:pt x="174917" y="124117"/>
                </a:lnTo>
                <a:lnTo>
                  <a:pt x="154927" y="129286"/>
                </a:lnTo>
                <a:lnTo>
                  <a:pt x="149936" y="134467"/>
                </a:lnTo>
                <a:lnTo>
                  <a:pt x="149936" y="139636"/>
                </a:lnTo>
                <a:lnTo>
                  <a:pt x="149936" y="149974"/>
                </a:lnTo>
                <a:lnTo>
                  <a:pt x="144932" y="149974"/>
                </a:lnTo>
                <a:lnTo>
                  <a:pt x="139941" y="149974"/>
                </a:lnTo>
                <a:lnTo>
                  <a:pt x="134937" y="160324"/>
                </a:lnTo>
                <a:lnTo>
                  <a:pt x="124942" y="165493"/>
                </a:lnTo>
                <a:lnTo>
                  <a:pt x="114947" y="165493"/>
                </a:lnTo>
                <a:lnTo>
                  <a:pt x="104952" y="170662"/>
                </a:lnTo>
                <a:lnTo>
                  <a:pt x="99961" y="175844"/>
                </a:lnTo>
                <a:lnTo>
                  <a:pt x="89966" y="186182"/>
                </a:lnTo>
                <a:lnTo>
                  <a:pt x="64973" y="201701"/>
                </a:lnTo>
                <a:lnTo>
                  <a:pt x="64973" y="206870"/>
                </a:lnTo>
                <a:lnTo>
                  <a:pt x="64973" y="217208"/>
                </a:lnTo>
                <a:lnTo>
                  <a:pt x="59969" y="222389"/>
                </a:lnTo>
                <a:lnTo>
                  <a:pt x="49974" y="222389"/>
                </a:lnTo>
                <a:lnTo>
                  <a:pt x="39979" y="222389"/>
                </a:lnTo>
                <a:lnTo>
                  <a:pt x="39979" y="227558"/>
                </a:lnTo>
                <a:lnTo>
                  <a:pt x="39979" y="232727"/>
                </a:lnTo>
                <a:lnTo>
                  <a:pt x="39979" y="237896"/>
                </a:lnTo>
                <a:lnTo>
                  <a:pt x="39979" y="243078"/>
                </a:lnTo>
                <a:lnTo>
                  <a:pt x="34988" y="248246"/>
                </a:lnTo>
                <a:lnTo>
                  <a:pt x="29984" y="253415"/>
                </a:lnTo>
                <a:lnTo>
                  <a:pt x="14998" y="258584"/>
                </a:lnTo>
                <a:lnTo>
                  <a:pt x="9994" y="258584"/>
                </a:lnTo>
                <a:lnTo>
                  <a:pt x="5003" y="263753"/>
                </a:lnTo>
                <a:lnTo>
                  <a:pt x="0" y="279273"/>
                </a:lnTo>
                <a:lnTo>
                  <a:pt x="14998" y="279273"/>
                </a:lnTo>
                <a:lnTo>
                  <a:pt x="19989" y="284441"/>
                </a:lnTo>
                <a:lnTo>
                  <a:pt x="24993" y="289623"/>
                </a:lnTo>
                <a:lnTo>
                  <a:pt x="24993" y="294792"/>
                </a:lnTo>
                <a:lnTo>
                  <a:pt x="24993" y="299961"/>
                </a:lnTo>
                <a:lnTo>
                  <a:pt x="19989" y="310299"/>
                </a:lnTo>
                <a:lnTo>
                  <a:pt x="19989" y="315480"/>
                </a:lnTo>
                <a:lnTo>
                  <a:pt x="24993" y="320649"/>
                </a:lnTo>
                <a:lnTo>
                  <a:pt x="24993" y="325818"/>
                </a:lnTo>
                <a:lnTo>
                  <a:pt x="19989" y="330987"/>
                </a:lnTo>
                <a:lnTo>
                  <a:pt x="14998" y="330987"/>
                </a:lnTo>
                <a:lnTo>
                  <a:pt x="5003" y="341337"/>
                </a:lnTo>
                <a:lnTo>
                  <a:pt x="5003" y="346506"/>
                </a:lnTo>
                <a:lnTo>
                  <a:pt x="5003" y="351675"/>
                </a:lnTo>
                <a:lnTo>
                  <a:pt x="5003" y="356857"/>
                </a:lnTo>
                <a:lnTo>
                  <a:pt x="19989" y="351675"/>
                </a:lnTo>
                <a:lnTo>
                  <a:pt x="24993" y="346506"/>
                </a:lnTo>
                <a:lnTo>
                  <a:pt x="49974" y="336169"/>
                </a:lnTo>
                <a:lnTo>
                  <a:pt x="69964" y="330987"/>
                </a:lnTo>
                <a:lnTo>
                  <a:pt x="84963" y="325818"/>
                </a:lnTo>
                <a:lnTo>
                  <a:pt x="94957" y="325818"/>
                </a:lnTo>
                <a:lnTo>
                  <a:pt x="99961" y="330987"/>
                </a:lnTo>
                <a:lnTo>
                  <a:pt x="104952" y="336169"/>
                </a:lnTo>
                <a:lnTo>
                  <a:pt x="109956" y="336169"/>
                </a:lnTo>
                <a:lnTo>
                  <a:pt x="109956" y="341337"/>
                </a:lnTo>
                <a:lnTo>
                  <a:pt x="119951" y="341337"/>
                </a:lnTo>
                <a:lnTo>
                  <a:pt x="124942" y="346506"/>
                </a:lnTo>
                <a:lnTo>
                  <a:pt x="139941" y="346506"/>
                </a:lnTo>
                <a:lnTo>
                  <a:pt x="144932" y="346506"/>
                </a:lnTo>
                <a:lnTo>
                  <a:pt x="159931" y="341337"/>
                </a:lnTo>
                <a:lnTo>
                  <a:pt x="174917" y="336169"/>
                </a:lnTo>
                <a:lnTo>
                  <a:pt x="184912" y="330987"/>
                </a:lnTo>
                <a:lnTo>
                  <a:pt x="194919" y="325818"/>
                </a:lnTo>
                <a:lnTo>
                  <a:pt x="204914" y="320649"/>
                </a:lnTo>
                <a:lnTo>
                  <a:pt x="204914" y="315480"/>
                </a:lnTo>
                <a:lnTo>
                  <a:pt x="209905" y="305130"/>
                </a:lnTo>
                <a:lnTo>
                  <a:pt x="214909" y="299961"/>
                </a:lnTo>
                <a:lnTo>
                  <a:pt x="219900" y="289623"/>
                </a:lnTo>
                <a:lnTo>
                  <a:pt x="219900" y="284441"/>
                </a:lnTo>
                <a:lnTo>
                  <a:pt x="229895" y="279273"/>
                </a:lnTo>
                <a:lnTo>
                  <a:pt x="229895" y="274104"/>
                </a:lnTo>
                <a:lnTo>
                  <a:pt x="224904" y="268935"/>
                </a:lnTo>
                <a:lnTo>
                  <a:pt x="219900" y="263753"/>
                </a:lnTo>
                <a:lnTo>
                  <a:pt x="224904" y="258584"/>
                </a:lnTo>
                <a:lnTo>
                  <a:pt x="234899" y="258584"/>
                </a:lnTo>
                <a:lnTo>
                  <a:pt x="239890" y="258584"/>
                </a:lnTo>
                <a:lnTo>
                  <a:pt x="244894" y="258584"/>
                </a:lnTo>
                <a:lnTo>
                  <a:pt x="244894" y="253415"/>
                </a:lnTo>
                <a:lnTo>
                  <a:pt x="239890" y="243078"/>
                </a:lnTo>
                <a:lnTo>
                  <a:pt x="239890" y="237896"/>
                </a:lnTo>
                <a:lnTo>
                  <a:pt x="244894" y="232727"/>
                </a:lnTo>
                <a:lnTo>
                  <a:pt x="244894" y="222389"/>
                </a:lnTo>
                <a:lnTo>
                  <a:pt x="239890" y="206870"/>
                </a:lnTo>
                <a:lnTo>
                  <a:pt x="244894" y="206870"/>
                </a:lnTo>
                <a:lnTo>
                  <a:pt x="249885" y="206870"/>
                </a:lnTo>
                <a:lnTo>
                  <a:pt x="259880" y="212039"/>
                </a:lnTo>
                <a:lnTo>
                  <a:pt x="264883" y="212039"/>
                </a:lnTo>
                <a:lnTo>
                  <a:pt x="274878" y="212039"/>
                </a:lnTo>
                <a:lnTo>
                  <a:pt x="284873" y="212039"/>
                </a:lnTo>
                <a:lnTo>
                  <a:pt x="289864" y="206870"/>
                </a:lnTo>
                <a:lnTo>
                  <a:pt x="294868" y="201701"/>
                </a:lnTo>
                <a:lnTo>
                  <a:pt x="294868" y="196519"/>
                </a:lnTo>
                <a:lnTo>
                  <a:pt x="299872" y="196519"/>
                </a:lnTo>
                <a:lnTo>
                  <a:pt x="309867" y="196519"/>
                </a:lnTo>
                <a:lnTo>
                  <a:pt x="314858" y="191350"/>
                </a:lnTo>
                <a:lnTo>
                  <a:pt x="324853" y="181013"/>
                </a:lnTo>
                <a:lnTo>
                  <a:pt x="344843" y="181013"/>
                </a:lnTo>
                <a:lnTo>
                  <a:pt x="354838" y="175844"/>
                </a:lnTo>
                <a:lnTo>
                  <a:pt x="364832" y="160324"/>
                </a:lnTo>
                <a:lnTo>
                  <a:pt x="369836" y="160324"/>
                </a:lnTo>
                <a:lnTo>
                  <a:pt x="374827" y="160324"/>
                </a:lnTo>
                <a:lnTo>
                  <a:pt x="374827" y="165493"/>
                </a:lnTo>
                <a:lnTo>
                  <a:pt x="374827" y="181013"/>
                </a:lnTo>
                <a:lnTo>
                  <a:pt x="379831" y="181013"/>
                </a:lnTo>
                <a:lnTo>
                  <a:pt x="389826" y="175844"/>
                </a:lnTo>
                <a:lnTo>
                  <a:pt x="389826" y="170662"/>
                </a:lnTo>
                <a:lnTo>
                  <a:pt x="389826" y="165493"/>
                </a:lnTo>
                <a:lnTo>
                  <a:pt x="394817" y="160324"/>
                </a:lnTo>
                <a:lnTo>
                  <a:pt x="399821" y="160324"/>
                </a:lnTo>
                <a:lnTo>
                  <a:pt x="404812" y="160324"/>
                </a:lnTo>
                <a:lnTo>
                  <a:pt x="409816" y="155155"/>
                </a:lnTo>
                <a:lnTo>
                  <a:pt x="409816" y="144805"/>
                </a:lnTo>
                <a:lnTo>
                  <a:pt x="414820" y="144805"/>
                </a:lnTo>
                <a:lnTo>
                  <a:pt x="424815" y="144805"/>
                </a:lnTo>
                <a:lnTo>
                  <a:pt x="424815" y="134467"/>
                </a:lnTo>
                <a:lnTo>
                  <a:pt x="434809" y="129286"/>
                </a:lnTo>
                <a:lnTo>
                  <a:pt x="434809" y="124117"/>
                </a:lnTo>
                <a:lnTo>
                  <a:pt x="429806" y="124117"/>
                </a:lnTo>
                <a:lnTo>
                  <a:pt x="429806" y="118948"/>
                </a:lnTo>
                <a:lnTo>
                  <a:pt x="429806" y="113779"/>
                </a:lnTo>
                <a:lnTo>
                  <a:pt x="434809" y="113779"/>
                </a:lnTo>
                <a:lnTo>
                  <a:pt x="429806" y="108610"/>
                </a:lnTo>
                <a:lnTo>
                  <a:pt x="429806" y="103428"/>
                </a:lnTo>
                <a:lnTo>
                  <a:pt x="419811" y="103428"/>
                </a:lnTo>
                <a:lnTo>
                  <a:pt x="419811" y="108610"/>
                </a:lnTo>
                <a:lnTo>
                  <a:pt x="414820" y="108610"/>
                </a:lnTo>
                <a:lnTo>
                  <a:pt x="409816" y="103428"/>
                </a:lnTo>
                <a:lnTo>
                  <a:pt x="404812" y="108610"/>
                </a:lnTo>
                <a:lnTo>
                  <a:pt x="404812" y="113779"/>
                </a:lnTo>
                <a:lnTo>
                  <a:pt x="404812" y="118948"/>
                </a:lnTo>
                <a:lnTo>
                  <a:pt x="404812" y="124117"/>
                </a:lnTo>
                <a:lnTo>
                  <a:pt x="404812" y="129286"/>
                </a:lnTo>
                <a:lnTo>
                  <a:pt x="404812" y="134467"/>
                </a:lnTo>
                <a:lnTo>
                  <a:pt x="394817" y="129286"/>
                </a:lnTo>
                <a:lnTo>
                  <a:pt x="389826" y="118948"/>
                </a:lnTo>
                <a:lnTo>
                  <a:pt x="384822" y="118948"/>
                </a:lnTo>
                <a:lnTo>
                  <a:pt x="384822" y="108610"/>
                </a:lnTo>
                <a:lnTo>
                  <a:pt x="389826" y="103428"/>
                </a:lnTo>
                <a:lnTo>
                  <a:pt x="394817" y="98259"/>
                </a:lnTo>
                <a:lnTo>
                  <a:pt x="399821" y="98259"/>
                </a:lnTo>
                <a:lnTo>
                  <a:pt x="404812" y="98259"/>
                </a:lnTo>
                <a:lnTo>
                  <a:pt x="409816" y="98259"/>
                </a:lnTo>
                <a:lnTo>
                  <a:pt x="409816" y="82740"/>
                </a:lnTo>
                <a:lnTo>
                  <a:pt x="419811" y="82740"/>
                </a:lnTo>
                <a:lnTo>
                  <a:pt x="419811" y="87922"/>
                </a:lnTo>
                <a:lnTo>
                  <a:pt x="419811" y="93091"/>
                </a:lnTo>
                <a:lnTo>
                  <a:pt x="424815" y="98259"/>
                </a:lnTo>
                <a:lnTo>
                  <a:pt x="429806" y="93091"/>
                </a:lnTo>
                <a:lnTo>
                  <a:pt x="429806" y="82740"/>
                </a:lnTo>
                <a:lnTo>
                  <a:pt x="429806" y="77571"/>
                </a:lnTo>
                <a:lnTo>
                  <a:pt x="439801" y="72402"/>
                </a:lnTo>
                <a:lnTo>
                  <a:pt x="444804" y="72402"/>
                </a:lnTo>
                <a:lnTo>
                  <a:pt x="459790" y="62064"/>
                </a:lnTo>
                <a:lnTo>
                  <a:pt x="449795" y="56883"/>
                </a:lnTo>
                <a:lnTo>
                  <a:pt x="444804" y="46545"/>
                </a:lnTo>
                <a:lnTo>
                  <a:pt x="429806" y="46545"/>
                </a:lnTo>
                <a:lnTo>
                  <a:pt x="429806" y="41376"/>
                </a:lnTo>
                <a:lnTo>
                  <a:pt x="429806" y="36195"/>
                </a:lnTo>
                <a:lnTo>
                  <a:pt x="429806" y="25857"/>
                </a:lnTo>
                <a:lnTo>
                  <a:pt x="419811" y="25857"/>
                </a:lnTo>
                <a:lnTo>
                  <a:pt x="419811" y="20688"/>
                </a:lnTo>
                <a:lnTo>
                  <a:pt x="414820" y="15506"/>
                </a:lnTo>
                <a:lnTo>
                  <a:pt x="414820" y="10337"/>
                </a:lnTo>
                <a:lnTo>
                  <a:pt x="414820" y="5168"/>
                </a:lnTo>
                <a:lnTo>
                  <a:pt x="404812" y="5168"/>
                </a:lnTo>
                <a:lnTo>
                  <a:pt x="399821" y="0"/>
                </a:lnTo>
                <a:lnTo>
                  <a:pt x="394817" y="0"/>
                </a:lnTo>
                <a:lnTo>
                  <a:pt x="389826" y="5168"/>
                </a:lnTo>
                <a:lnTo>
                  <a:pt x="384822" y="15506"/>
                </a:lnTo>
                <a:lnTo>
                  <a:pt x="379831" y="15506"/>
                </a:lnTo>
                <a:lnTo>
                  <a:pt x="369836" y="15506"/>
                </a:lnTo>
                <a:lnTo>
                  <a:pt x="344843" y="25857"/>
                </a:lnTo>
                <a:lnTo>
                  <a:pt x="334848" y="25857"/>
                </a:lnTo>
                <a:lnTo>
                  <a:pt x="329857" y="31026"/>
                </a:lnTo>
                <a:lnTo>
                  <a:pt x="314858" y="46545"/>
                </a:lnTo>
                <a:lnTo>
                  <a:pt x="314858" y="56883"/>
                </a:lnTo>
                <a:lnTo>
                  <a:pt x="314858" y="62064"/>
                </a:lnTo>
                <a:lnTo>
                  <a:pt x="309867" y="62064"/>
                </a:lnTo>
                <a:lnTo>
                  <a:pt x="309867" y="67233"/>
                </a:lnTo>
                <a:lnTo>
                  <a:pt x="304863" y="72402"/>
                </a:lnTo>
                <a:lnTo>
                  <a:pt x="294868" y="72402"/>
                </a:lnTo>
                <a:lnTo>
                  <a:pt x="289864" y="77571"/>
                </a:lnTo>
                <a:lnTo>
                  <a:pt x="279869" y="77571"/>
                </a:lnTo>
                <a:lnTo>
                  <a:pt x="274878" y="77571"/>
                </a:lnTo>
                <a:lnTo>
                  <a:pt x="259880" y="82740"/>
                </a:lnTo>
                <a:lnTo>
                  <a:pt x="259880" y="77571"/>
                </a:lnTo>
                <a:lnTo>
                  <a:pt x="254889" y="77571"/>
                </a:lnTo>
                <a:lnTo>
                  <a:pt x="249885" y="72402"/>
                </a:lnTo>
                <a:lnTo>
                  <a:pt x="244894" y="77571"/>
                </a:lnTo>
                <a:lnTo>
                  <a:pt x="239890" y="72402"/>
                </a:lnTo>
                <a:lnTo>
                  <a:pt x="214909" y="77571"/>
                </a:lnTo>
                <a:lnTo>
                  <a:pt x="204914" y="67233"/>
                </a:lnTo>
                <a:lnTo>
                  <a:pt x="199910" y="67233"/>
                </a:lnTo>
                <a:lnTo>
                  <a:pt x="194919" y="62064"/>
                </a:lnTo>
                <a:lnTo>
                  <a:pt x="189915" y="67233"/>
                </a:lnTo>
                <a:lnTo>
                  <a:pt x="184912" y="72402"/>
                </a:lnTo>
                <a:lnTo>
                  <a:pt x="179920" y="72402"/>
                </a:lnTo>
                <a:close/>
              </a:path>
            </a:pathLst>
          </a:custGeom>
          <a:ln w="6870">
            <a:solidFill>
              <a:srgbClr val="FFFFFF"/>
            </a:solidFill>
          </a:ln>
        </p:spPr>
        <p:txBody>
          <a:bodyPr wrap="square" lIns="0" tIns="0" rIns="0" bIns="0" rtlCol="0"/>
          <a:lstStyle/>
          <a:p>
            <a:endParaRPr/>
          </a:p>
        </p:txBody>
      </p:sp>
      <p:sp>
        <p:nvSpPr>
          <p:cNvPr id="136" name="object 136"/>
          <p:cNvSpPr/>
          <p:nvPr/>
        </p:nvSpPr>
        <p:spPr>
          <a:xfrm>
            <a:off x="8235150" y="1806460"/>
            <a:ext cx="494106" cy="494106"/>
          </a:xfrm>
          <a:prstGeom prst="rect">
            <a:avLst/>
          </a:prstGeom>
          <a:blipFill>
            <a:blip r:embed="rId38" cstate="print"/>
            <a:stretch>
              <a:fillRect/>
            </a:stretch>
          </a:blipFill>
        </p:spPr>
        <p:txBody>
          <a:bodyPr wrap="square" lIns="0" tIns="0" rIns="0" bIns="0" rtlCol="0"/>
          <a:lstStyle/>
          <a:p>
            <a:endParaRPr/>
          </a:p>
        </p:txBody>
      </p:sp>
      <p:sp>
        <p:nvSpPr>
          <p:cNvPr id="137" name="object 137"/>
          <p:cNvSpPr/>
          <p:nvPr/>
        </p:nvSpPr>
        <p:spPr>
          <a:xfrm>
            <a:off x="8235154" y="1806464"/>
            <a:ext cx="494665" cy="494665"/>
          </a:xfrm>
          <a:custGeom>
            <a:avLst/>
            <a:gdLst/>
            <a:ahLst/>
            <a:cxnLst/>
            <a:rect l="l" t="t" r="r" b="b"/>
            <a:pathLst>
              <a:path w="494665" h="494664">
                <a:moveTo>
                  <a:pt x="54902" y="257340"/>
                </a:moveTo>
                <a:lnTo>
                  <a:pt x="59893" y="267639"/>
                </a:lnTo>
                <a:lnTo>
                  <a:pt x="64884" y="272783"/>
                </a:lnTo>
                <a:lnTo>
                  <a:pt x="64884" y="319100"/>
                </a:lnTo>
                <a:lnTo>
                  <a:pt x="64884" y="324256"/>
                </a:lnTo>
                <a:lnTo>
                  <a:pt x="64884" y="334543"/>
                </a:lnTo>
                <a:lnTo>
                  <a:pt x="69875" y="339686"/>
                </a:lnTo>
                <a:lnTo>
                  <a:pt x="74866" y="339686"/>
                </a:lnTo>
                <a:lnTo>
                  <a:pt x="84848" y="339686"/>
                </a:lnTo>
                <a:lnTo>
                  <a:pt x="84848" y="380860"/>
                </a:lnTo>
                <a:lnTo>
                  <a:pt x="89839" y="401459"/>
                </a:lnTo>
                <a:lnTo>
                  <a:pt x="89839" y="473506"/>
                </a:lnTo>
                <a:lnTo>
                  <a:pt x="94830" y="468363"/>
                </a:lnTo>
                <a:lnTo>
                  <a:pt x="99821" y="463219"/>
                </a:lnTo>
                <a:lnTo>
                  <a:pt x="104813" y="463219"/>
                </a:lnTo>
                <a:lnTo>
                  <a:pt x="119786" y="483806"/>
                </a:lnTo>
                <a:lnTo>
                  <a:pt x="139750" y="483806"/>
                </a:lnTo>
                <a:lnTo>
                  <a:pt x="144741" y="483806"/>
                </a:lnTo>
                <a:lnTo>
                  <a:pt x="154724" y="494093"/>
                </a:lnTo>
                <a:lnTo>
                  <a:pt x="159715" y="488949"/>
                </a:lnTo>
                <a:lnTo>
                  <a:pt x="169697" y="483806"/>
                </a:lnTo>
                <a:lnTo>
                  <a:pt x="179679" y="478662"/>
                </a:lnTo>
                <a:lnTo>
                  <a:pt x="194652" y="468363"/>
                </a:lnTo>
                <a:lnTo>
                  <a:pt x="209626" y="468363"/>
                </a:lnTo>
                <a:lnTo>
                  <a:pt x="214617" y="463219"/>
                </a:lnTo>
                <a:lnTo>
                  <a:pt x="224599" y="452920"/>
                </a:lnTo>
                <a:lnTo>
                  <a:pt x="234581" y="442633"/>
                </a:lnTo>
                <a:lnTo>
                  <a:pt x="239572" y="447776"/>
                </a:lnTo>
                <a:lnTo>
                  <a:pt x="244563" y="447776"/>
                </a:lnTo>
                <a:lnTo>
                  <a:pt x="259537" y="422046"/>
                </a:lnTo>
                <a:lnTo>
                  <a:pt x="274510" y="422046"/>
                </a:lnTo>
                <a:lnTo>
                  <a:pt x="274510" y="416890"/>
                </a:lnTo>
                <a:lnTo>
                  <a:pt x="284479" y="416890"/>
                </a:lnTo>
                <a:lnTo>
                  <a:pt x="289471" y="416890"/>
                </a:lnTo>
                <a:lnTo>
                  <a:pt x="289471" y="427189"/>
                </a:lnTo>
                <a:lnTo>
                  <a:pt x="294462" y="427189"/>
                </a:lnTo>
                <a:lnTo>
                  <a:pt x="299453" y="432333"/>
                </a:lnTo>
                <a:lnTo>
                  <a:pt x="304444" y="432333"/>
                </a:lnTo>
                <a:lnTo>
                  <a:pt x="309435" y="427189"/>
                </a:lnTo>
                <a:lnTo>
                  <a:pt x="309435" y="422046"/>
                </a:lnTo>
                <a:lnTo>
                  <a:pt x="314426" y="411746"/>
                </a:lnTo>
                <a:lnTo>
                  <a:pt x="324408" y="416890"/>
                </a:lnTo>
                <a:lnTo>
                  <a:pt x="324408" y="432333"/>
                </a:lnTo>
                <a:lnTo>
                  <a:pt x="324408" y="452920"/>
                </a:lnTo>
                <a:lnTo>
                  <a:pt x="379310" y="458076"/>
                </a:lnTo>
                <a:lnTo>
                  <a:pt x="384301" y="396303"/>
                </a:lnTo>
                <a:lnTo>
                  <a:pt x="399275" y="396303"/>
                </a:lnTo>
                <a:lnTo>
                  <a:pt x="399275" y="391159"/>
                </a:lnTo>
                <a:lnTo>
                  <a:pt x="399275" y="386016"/>
                </a:lnTo>
                <a:lnTo>
                  <a:pt x="399275" y="375716"/>
                </a:lnTo>
                <a:lnTo>
                  <a:pt x="399275" y="365429"/>
                </a:lnTo>
                <a:lnTo>
                  <a:pt x="389293" y="360273"/>
                </a:lnTo>
                <a:lnTo>
                  <a:pt x="389293" y="355130"/>
                </a:lnTo>
                <a:lnTo>
                  <a:pt x="394284" y="344843"/>
                </a:lnTo>
                <a:lnTo>
                  <a:pt x="409257" y="329399"/>
                </a:lnTo>
                <a:lnTo>
                  <a:pt x="399275" y="293369"/>
                </a:lnTo>
                <a:lnTo>
                  <a:pt x="424230" y="252196"/>
                </a:lnTo>
                <a:lnTo>
                  <a:pt x="429221" y="247040"/>
                </a:lnTo>
                <a:lnTo>
                  <a:pt x="429221" y="241896"/>
                </a:lnTo>
                <a:lnTo>
                  <a:pt x="424230" y="226453"/>
                </a:lnTo>
                <a:lnTo>
                  <a:pt x="419239" y="226453"/>
                </a:lnTo>
                <a:lnTo>
                  <a:pt x="419239" y="221310"/>
                </a:lnTo>
                <a:lnTo>
                  <a:pt x="424230" y="221310"/>
                </a:lnTo>
                <a:lnTo>
                  <a:pt x="424230" y="211023"/>
                </a:lnTo>
                <a:lnTo>
                  <a:pt x="424230" y="205866"/>
                </a:lnTo>
                <a:lnTo>
                  <a:pt x="414248" y="200723"/>
                </a:lnTo>
                <a:lnTo>
                  <a:pt x="409257" y="200723"/>
                </a:lnTo>
                <a:lnTo>
                  <a:pt x="414248" y="195579"/>
                </a:lnTo>
                <a:lnTo>
                  <a:pt x="414248" y="190436"/>
                </a:lnTo>
                <a:lnTo>
                  <a:pt x="424230" y="185280"/>
                </a:lnTo>
                <a:lnTo>
                  <a:pt x="424230" y="180136"/>
                </a:lnTo>
                <a:lnTo>
                  <a:pt x="424230" y="169837"/>
                </a:lnTo>
                <a:lnTo>
                  <a:pt x="424230" y="164693"/>
                </a:lnTo>
                <a:lnTo>
                  <a:pt x="434212" y="159550"/>
                </a:lnTo>
                <a:lnTo>
                  <a:pt x="444195" y="144106"/>
                </a:lnTo>
                <a:lnTo>
                  <a:pt x="454177" y="144106"/>
                </a:lnTo>
                <a:lnTo>
                  <a:pt x="454177" y="138963"/>
                </a:lnTo>
                <a:lnTo>
                  <a:pt x="449186" y="133819"/>
                </a:lnTo>
                <a:lnTo>
                  <a:pt x="464159" y="123520"/>
                </a:lnTo>
                <a:lnTo>
                  <a:pt x="469150" y="128663"/>
                </a:lnTo>
                <a:lnTo>
                  <a:pt x="479132" y="123520"/>
                </a:lnTo>
                <a:lnTo>
                  <a:pt x="484123" y="128663"/>
                </a:lnTo>
                <a:lnTo>
                  <a:pt x="489115" y="118376"/>
                </a:lnTo>
                <a:lnTo>
                  <a:pt x="494106" y="113220"/>
                </a:lnTo>
                <a:lnTo>
                  <a:pt x="489115" y="108076"/>
                </a:lnTo>
                <a:lnTo>
                  <a:pt x="484123" y="97789"/>
                </a:lnTo>
                <a:lnTo>
                  <a:pt x="484123" y="92633"/>
                </a:lnTo>
                <a:lnTo>
                  <a:pt x="484123" y="87490"/>
                </a:lnTo>
                <a:lnTo>
                  <a:pt x="484123" y="82346"/>
                </a:lnTo>
                <a:lnTo>
                  <a:pt x="479132" y="77203"/>
                </a:lnTo>
                <a:lnTo>
                  <a:pt x="464159" y="61760"/>
                </a:lnTo>
                <a:lnTo>
                  <a:pt x="454177" y="61760"/>
                </a:lnTo>
                <a:lnTo>
                  <a:pt x="444195" y="56603"/>
                </a:lnTo>
                <a:lnTo>
                  <a:pt x="429221" y="51460"/>
                </a:lnTo>
                <a:lnTo>
                  <a:pt x="419239" y="46316"/>
                </a:lnTo>
                <a:lnTo>
                  <a:pt x="409257" y="41173"/>
                </a:lnTo>
                <a:lnTo>
                  <a:pt x="404266" y="41173"/>
                </a:lnTo>
                <a:lnTo>
                  <a:pt x="399275" y="41173"/>
                </a:lnTo>
                <a:lnTo>
                  <a:pt x="399275" y="46316"/>
                </a:lnTo>
                <a:lnTo>
                  <a:pt x="394284" y="46316"/>
                </a:lnTo>
                <a:lnTo>
                  <a:pt x="389293" y="41173"/>
                </a:lnTo>
                <a:lnTo>
                  <a:pt x="374319" y="46316"/>
                </a:lnTo>
                <a:lnTo>
                  <a:pt x="364337" y="41173"/>
                </a:lnTo>
                <a:lnTo>
                  <a:pt x="349364" y="36017"/>
                </a:lnTo>
                <a:lnTo>
                  <a:pt x="344373" y="36017"/>
                </a:lnTo>
                <a:lnTo>
                  <a:pt x="339382" y="36017"/>
                </a:lnTo>
                <a:lnTo>
                  <a:pt x="324408" y="46316"/>
                </a:lnTo>
                <a:lnTo>
                  <a:pt x="324408" y="36017"/>
                </a:lnTo>
                <a:lnTo>
                  <a:pt x="329399" y="15430"/>
                </a:lnTo>
                <a:lnTo>
                  <a:pt x="329399" y="10286"/>
                </a:lnTo>
                <a:lnTo>
                  <a:pt x="309435" y="5143"/>
                </a:lnTo>
                <a:lnTo>
                  <a:pt x="279501" y="5143"/>
                </a:lnTo>
                <a:lnTo>
                  <a:pt x="204635" y="5143"/>
                </a:lnTo>
                <a:lnTo>
                  <a:pt x="169697" y="0"/>
                </a:lnTo>
                <a:lnTo>
                  <a:pt x="129768" y="5143"/>
                </a:lnTo>
                <a:lnTo>
                  <a:pt x="124777" y="56603"/>
                </a:lnTo>
                <a:lnTo>
                  <a:pt x="124777" y="72047"/>
                </a:lnTo>
                <a:lnTo>
                  <a:pt x="129768" y="82346"/>
                </a:lnTo>
                <a:lnTo>
                  <a:pt x="129768" y="108076"/>
                </a:lnTo>
                <a:lnTo>
                  <a:pt x="84848" y="108076"/>
                </a:lnTo>
                <a:lnTo>
                  <a:pt x="84848" y="128663"/>
                </a:lnTo>
                <a:lnTo>
                  <a:pt x="84848" y="144106"/>
                </a:lnTo>
                <a:lnTo>
                  <a:pt x="89839" y="154406"/>
                </a:lnTo>
                <a:lnTo>
                  <a:pt x="64884" y="154406"/>
                </a:lnTo>
                <a:lnTo>
                  <a:pt x="24955" y="154406"/>
                </a:lnTo>
                <a:lnTo>
                  <a:pt x="0" y="154406"/>
                </a:lnTo>
                <a:lnTo>
                  <a:pt x="0" y="190436"/>
                </a:lnTo>
                <a:lnTo>
                  <a:pt x="19964" y="190436"/>
                </a:lnTo>
                <a:lnTo>
                  <a:pt x="24955" y="190436"/>
                </a:lnTo>
                <a:lnTo>
                  <a:pt x="29946" y="195579"/>
                </a:lnTo>
                <a:lnTo>
                  <a:pt x="34937" y="211023"/>
                </a:lnTo>
                <a:lnTo>
                  <a:pt x="39928" y="216166"/>
                </a:lnTo>
                <a:lnTo>
                  <a:pt x="44919" y="221310"/>
                </a:lnTo>
                <a:lnTo>
                  <a:pt x="49910" y="226453"/>
                </a:lnTo>
                <a:lnTo>
                  <a:pt x="54902" y="236753"/>
                </a:lnTo>
                <a:lnTo>
                  <a:pt x="54902" y="241896"/>
                </a:lnTo>
                <a:lnTo>
                  <a:pt x="49910" y="252196"/>
                </a:lnTo>
                <a:lnTo>
                  <a:pt x="54902" y="257340"/>
                </a:lnTo>
                <a:close/>
              </a:path>
            </a:pathLst>
          </a:custGeom>
          <a:ln w="6870">
            <a:solidFill>
              <a:srgbClr val="FFFFFF"/>
            </a:solidFill>
          </a:ln>
        </p:spPr>
        <p:txBody>
          <a:bodyPr wrap="square" lIns="0" tIns="0" rIns="0" bIns="0" rtlCol="0"/>
          <a:lstStyle/>
          <a:p>
            <a:endParaRPr/>
          </a:p>
        </p:txBody>
      </p:sp>
      <p:sp>
        <p:nvSpPr>
          <p:cNvPr id="138" name="object 138"/>
          <p:cNvSpPr/>
          <p:nvPr/>
        </p:nvSpPr>
        <p:spPr>
          <a:xfrm>
            <a:off x="7912611" y="1779009"/>
            <a:ext cx="453390" cy="569595"/>
          </a:xfrm>
          <a:custGeom>
            <a:avLst/>
            <a:gdLst/>
            <a:ahLst/>
            <a:cxnLst/>
            <a:rect l="l" t="t" r="r" b="b"/>
            <a:pathLst>
              <a:path w="453390" h="569594">
                <a:moveTo>
                  <a:pt x="211366" y="564413"/>
                </a:moveTo>
                <a:lnTo>
                  <a:pt x="196278" y="564413"/>
                </a:lnTo>
                <a:lnTo>
                  <a:pt x="196278" y="569595"/>
                </a:lnTo>
                <a:lnTo>
                  <a:pt x="211366" y="564413"/>
                </a:lnTo>
                <a:close/>
              </a:path>
              <a:path w="453390" h="569594">
                <a:moveTo>
                  <a:pt x="246595" y="548881"/>
                </a:moveTo>
                <a:lnTo>
                  <a:pt x="130848" y="548881"/>
                </a:lnTo>
                <a:lnTo>
                  <a:pt x="135877" y="554062"/>
                </a:lnTo>
                <a:lnTo>
                  <a:pt x="140919" y="554062"/>
                </a:lnTo>
                <a:lnTo>
                  <a:pt x="150977" y="564413"/>
                </a:lnTo>
                <a:lnTo>
                  <a:pt x="176148" y="559231"/>
                </a:lnTo>
                <a:lnTo>
                  <a:pt x="241566" y="559231"/>
                </a:lnTo>
                <a:lnTo>
                  <a:pt x="246595" y="554062"/>
                </a:lnTo>
                <a:lnTo>
                  <a:pt x="246595" y="548881"/>
                </a:lnTo>
                <a:close/>
              </a:path>
              <a:path w="453390" h="569594">
                <a:moveTo>
                  <a:pt x="186207" y="559231"/>
                </a:moveTo>
                <a:lnTo>
                  <a:pt x="176148" y="559231"/>
                </a:lnTo>
                <a:lnTo>
                  <a:pt x="181178" y="564413"/>
                </a:lnTo>
                <a:lnTo>
                  <a:pt x="186207" y="559231"/>
                </a:lnTo>
                <a:close/>
              </a:path>
              <a:path w="453390" h="569594">
                <a:moveTo>
                  <a:pt x="231508" y="559231"/>
                </a:moveTo>
                <a:lnTo>
                  <a:pt x="186207" y="559231"/>
                </a:lnTo>
                <a:lnTo>
                  <a:pt x="191236" y="564413"/>
                </a:lnTo>
                <a:lnTo>
                  <a:pt x="226466" y="564413"/>
                </a:lnTo>
                <a:lnTo>
                  <a:pt x="231508" y="559231"/>
                </a:lnTo>
                <a:close/>
              </a:path>
              <a:path w="453390" h="569594">
                <a:moveTo>
                  <a:pt x="407644" y="393534"/>
                </a:moveTo>
                <a:lnTo>
                  <a:pt x="70459" y="393534"/>
                </a:lnTo>
                <a:lnTo>
                  <a:pt x="80530" y="398716"/>
                </a:lnTo>
                <a:lnTo>
                  <a:pt x="95618" y="403898"/>
                </a:lnTo>
                <a:lnTo>
                  <a:pt x="115747" y="414248"/>
                </a:lnTo>
                <a:lnTo>
                  <a:pt x="125818" y="424599"/>
                </a:lnTo>
                <a:lnTo>
                  <a:pt x="135877" y="429780"/>
                </a:lnTo>
                <a:lnTo>
                  <a:pt x="145948" y="440143"/>
                </a:lnTo>
                <a:lnTo>
                  <a:pt x="145948" y="460857"/>
                </a:lnTo>
                <a:lnTo>
                  <a:pt x="140919" y="476389"/>
                </a:lnTo>
                <a:lnTo>
                  <a:pt x="130848" y="481558"/>
                </a:lnTo>
                <a:lnTo>
                  <a:pt x="125818" y="486740"/>
                </a:lnTo>
                <a:lnTo>
                  <a:pt x="125818" y="491921"/>
                </a:lnTo>
                <a:lnTo>
                  <a:pt x="130848" y="497103"/>
                </a:lnTo>
                <a:lnTo>
                  <a:pt x="125818" y="502272"/>
                </a:lnTo>
                <a:lnTo>
                  <a:pt x="115747" y="507453"/>
                </a:lnTo>
                <a:lnTo>
                  <a:pt x="115747" y="559231"/>
                </a:lnTo>
                <a:lnTo>
                  <a:pt x="120789" y="559231"/>
                </a:lnTo>
                <a:lnTo>
                  <a:pt x="130848" y="548881"/>
                </a:lnTo>
                <a:lnTo>
                  <a:pt x="251637" y="548881"/>
                </a:lnTo>
                <a:lnTo>
                  <a:pt x="251637" y="533349"/>
                </a:lnTo>
                <a:lnTo>
                  <a:pt x="271767" y="512635"/>
                </a:lnTo>
                <a:lnTo>
                  <a:pt x="281825" y="512635"/>
                </a:lnTo>
                <a:lnTo>
                  <a:pt x="306984" y="502272"/>
                </a:lnTo>
                <a:lnTo>
                  <a:pt x="322084" y="502272"/>
                </a:lnTo>
                <a:lnTo>
                  <a:pt x="327113" y="491921"/>
                </a:lnTo>
                <a:lnTo>
                  <a:pt x="332155" y="486740"/>
                </a:lnTo>
                <a:lnTo>
                  <a:pt x="412673" y="486740"/>
                </a:lnTo>
                <a:lnTo>
                  <a:pt x="412673" y="429780"/>
                </a:lnTo>
                <a:lnTo>
                  <a:pt x="407644" y="409067"/>
                </a:lnTo>
                <a:lnTo>
                  <a:pt x="407644" y="393534"/>
                </a:lnTo>
                <a:close/>
              </a:path>
              <a:path w="453390" h="569594">
                <a:moveTo>
                  <a:pt x="412673" y="486740"/>
                </a:moveTo>
                <a:lnTo>
                  <a:pt x="377443" y="486740"/>
                </a:lnTo>
                <a:lnTo>
                  <a:pt x="387515" y="491921"/>
                </a:lnTo>
                <a:lnTo>
                  <a:pt x="402602" y="507453"/>
                </a:lnTo>
                <a:lnTo>
                  <a:pt x="412673" y="502272"/>
                </a:lnTo>
                <a:lnTo>
                  <a:pt x="412673" y="486740"/>
                </a:lnTo>
                <a:close/>
              </a:path>
              <a:path w="453390" h="569594">
                <a:moveTo>
                  <a:pt x="352285" y="486740"/>
                </a:moveTo>
                <a:lnTo>
                  <a:pt x="337184" y="486740"/>
                </a:lnTo>
                <a:lnTo>
                  <a:pt x="342214" y="491921"/>
                </a:lnTo>
                <a:lnTo>
                  <a:pt x="352285" y="491921"/>
                </a:lnTo>
                <a:lnTo>
                  <a:pt x="352285" y="486740"/>
                </a:lnTo>
                <a:close/>
              </a:path>
              <a:path w="453390" h="569594">
                <a:moveTo>
                  <a:pt x="372414" y="486740"/>
                </a:moveTo>
                <a:lnTo>
                  <a:pt x="357314" y="486740"/>
                </a:lnTo>
                <a:lnTo>
                  <a:pt x="362343" y="491921"/>
                </a:lnTo>
                <a:lnTo>
                  <a:pt x="367385" y="491921"/>
                </a:lnTo>
                <a:lnTo>
                  <a:pt x="372414" y="486740"/>
                </a:lnTo>
                <a:close/>
              </a:path>
              <a:path w="453390" h="569594">
                <a:moveTo>
                  <a:pt x="448909" y="72491"/>
                </a:moveTo>
                <a:lnTo>
                  <a:pt x="65430" y="72491"/>
                </a:lnTo>
                <a:lnTo>
                  <a:pt x="70459" y="77673"/>
                </a:lnTo>
                <a:lnTo>
                  <a:pt x="75488" y="113919"/>
                </a:lnTo>
                <a:lnTo>
                  <a:pt x="65430" y="134632"/>
                </a:lnTo>
                <a:lnTo>
                  <a:pt x="65430" y="165696"/>
                </a:lnTo>
                <a:lnTo>
                  <a:pt x="75488" y="165696"/>
                </a:lnTo>
                <a:lnTo>
                  <a:pt x="85559" y="181229"/>
                </a:lnTo>
                <a:lnTo>
                  <a:pt x="90589" y="207124"/>
                </a:lnTo>
                <a:lnTo>
                  <a:pt x="90589" y="222656"/>
                </a:lnTo>
                <a:lnTo>
                  <a:pt x="75488" y="222656"/>
                </a:lnTo>
                <a:lnTo>
                  <a:pt x="70459" y="238188"/>
                </a:lnTo>
                <a:lnTo>
                  <a:pt x="30200" y="238188"/>
                </a:lnTo>
                <a:lnTo>
                  <a:pt x="25171" y="243370"/>
                </a:lnTo>
                <a:lnTo>
                  <a:pt x="20129" y="253720"/>
                </a:lnTo>
                <a:lnTo>
                  <a:pt x="60388" y="253720"/>
                </a:lnTo>
                <a:lnTo>
                  <a:pt x="60388" y="258902"/>
                </a:lnTo>
                <a:lnTo>
                  <a:pt x="65430" y="264083"/>
                </a:lnTo>
                <a:lnTo>
                  <a:pt x="65430" y="274434"/>
                </a:lnTo>
                <a:lnTo>
                  <a:pt x="55359" y="284797"/>
                </a:lnTo>
                <a:lnTo>
                  <a:pt x="55359" y="289979"/>
                </a:lnTo>
                <a:lnTo>
                  <a:pt x="45300" y="310680"/>
                </a:lnTo>
                <a:lnTo>
                  <a:pt x="25171" y="315861"/>
                </a:lnTo>
                <a:lnTo>
                  <a:pt x="20129" y="315861"/>
                </a:lnTo>
                <a:lnTo>
                  <a:pt x="5041" y="331393"/>
                </a:lnTo>
                <a:lnTo>
                  <a:pt x="0" y="341757"/>
                </a:lnTo>
                <a:lnTo>
                  <a:pt x="0" y="346938"/>
                </a:lnTo>
                <a:lnTo>
                  <a:pt x="15100" y="357289"/>
                </a:lnTo>
                <a:lnTo>
                  <a:pt x="25171" y="367639"/>
                </a:lnTo>
                <a:lnTo>
                  <a:pt x="30200" y="378002"/>
                </a:lnTo>
                <a:lnTo>
                  <a:pt x="40258" y="378002"/>
                </a:lnTo>
                <a:lnTo>
                  <a:pt x="40258" y="409067"/>
                </a:lnTo>
                <a:lnTo>
                  <a:pt x="50330" y="409067"/>
                </a:lnTo>
                <a:lnTo>
                  <a:pt x="60388" y="398716"/>
                </a:lnTo>
                <a:lnTo>
                  <a:pt x="65430" y="398716"/>
                </a:lnTo>
                <a:lnTo>
                  <a:pt x="70459" y="393534"/>
                </a:lnTo>
                <a:lnTo>
                  <a:pt x="407644" y="393534"/>
                </a:lnTo>
                <a:lnTo>
                  <a:pt x="407644" y="367639"/>
                </a:lnTo>
                <a:lnTo>
                  <a:pt x="392544" y="367639"/>
                </a:lnTo>
                <a:lnTo>
                  <a:pt x="387515" y="362470"/>
                </a:lnTo>
                <a:lnTo>
                  <a:pt x="387515" y="300329"/>
                </a:lnTo>
                <a:lnTo>
                  <a:pt x="382473" y="295148"/>
                </a:lnTo>
                <a:lnTo>
                  <a:pt x="377443" y="284797"/>
                </a:lnTo>
                <a:lnTo>
                  <a:pt x="372414" y="279615"/>
                </a:lnTo>
                <a:lnTo>
                  <a:pt x="377443" y="269265"/>
                </a:lnTo>
                <a:lnTo>
                  <a:pt x="377443" y="264083"/>
                </a:lnTo>
                <a:lnTo>
                  <a:pt x="372414" y="253720"/>
                </a:lnTo>
                <a:lnTo>
                  <a:pt x="357314" y="238188"/>
                </a:lnTo>
                <a:lnTo>
                  <a:pt x="70459" y="238188"/>
                </a:lnTo>
                <a:lnTo>
                  <a:pt x="40258" y="233019"/>
                </a:lnTo>
                <a:lnTo>
                  <a:pt x="355640" y="233019"/>
                </a:lnTo>
                <a:lnTo>
                  <a:pt x="352285" y="222656"/>
                </a:lnTo>
                <a:lnTo>
                  <a:pt x="347256" y="217474"/>
                </a:lnTo>
                <a:lnTo>
                  <a:pt x="322084" y="217474"/>
                </a:lnTo>
                <a:lnTo>
                  <a:pt x="322084" y="181229"/>
                </a:lnTo>
                <a:lnTo>
                  <a:pt x="412673" y="181229"/>
                </a:lnTo>
                <a:lnTo>
                  <a:pt x="407644" y="170878"/>
                </a:lnTo>
                <a:lnTo>
                  <a:pt x="407644" y="134632"/>
                </a:lnTo>
                <a:lnTo>
                  <a:pt x="452932" y="134632"/>
                </a:lnTo>
                <a:lnTo>
                  <a:pt x="452932" y="108737"/>
                </a:lnTo>
                <a:lnTo>
                  <a:pt x="447903" y="98386"/>
                </a:lnTo>
                <a:lnTo>
                  <a:pt x="447903" y="82854"/>
                </a:lnTo>
                <a:lnTo>
                  <a:pt x="448909" y="72491"/>
                </a:lnTo>
                <a:close/>
              </a:path>
              <a:path w="453390" h="569594">
                <a:moveTo>
                  <a:pt x="60388" y="253720"/>
                </a:moveTo>
                <a:lnTo>
                  <a:pt x="50330" y="253720"/>
                </a:lnTo>
                <a:lnTo>
                  <a:pt x="50330" y="258902"/>
                </a:lnTo>
                <a:lnTo>
                  <a:pt x="60388" y="253720"/>
                </a:lnTo>
                <a:close/>
              </a:path>
              <a:path w="453390" h="569594">
                <a:moveTo>
                  <a:pt x="135877" y="0"/>
                </a:moveTo>
                <a:lnTo>
                  <a:pt x="130848" y="5181"/>
                </a:lnTo>
                <a:lnTo>
                  <a:pt x="75488" y="5181"/>
                </a:lnTo>
                <a:lnTo>
                  <a:pt x="75488" y="20713"/>
                </a:lnTo>
                <a:lnTo>
                  <a:pt x="60388" y="36245"/>
                </a:lnTo>
                <a:lnTo>
                  <a:pt x="45300" y="41427"/>
                </a:lnTo>
                <a:lnTo>
                  <a:pt x="40258" y="41427"/>
                </a:lnTo>
                <a:lnTo>
                  <a:pt x="40258" y="62141"/>
                </a:lnTo>
                <a:lnTo>
                  <a:pt x="30200" y="72491"/>
                </a:lnTo>
                <a:lnTo>
                  <a:pt x="30200" y="77673"/>
                </a:lnTo>
                <a:lnTo>
                  <a:pt x="35229" y="88023"/>
                </a:lnTo>
                <a:lnTo>
                  <a:pt x="45300" y="88023"/>
                </a:lnTo>
                <a:lnTo>
                  <a:pt x="50330" y="82854"/>
                </a:lnTo>
                <a:lnTo>
                  <a:pt x="60388" y="77673"/>
                </a:lnTo>
                <a:lnTo>
                  <a:pt x="60388" y="72491"/>
                </a:lnTo>
                <a:lnTo>
                  <a:pt x="448909" y="72491"/>
                </a:lnTo>
                <a:lnTo>
                  <a:pt x="450921" y="51777"/>
                </a:lnTo>
                <a:lnTo>
                  <a:pt x="191236" y="51777"/>
                </a:lnTo>
                <a:lnTo>
                  <a:pt x="181178" y="36245"/>
                </a:lnTo>
                <a:lnTo>
                  <a:pt x="150977" y="5181"/>
                </a:lnTo>
                <a:lnTo>
                  <a:pt x="135877" y="0"/>
                </a:lnTo>
                <a:close/>
              </a:path>
              <a:path w="453390" h="569594">
                <a:moveTo>
                  <a:pt x="231508" y="15532"/>
                </a:moveTo>
                <a:lnTo>
                  <a:pt x="226466" y="15532"/>
                </a:lnTo>
                <a:lnTo>
                  <a:pt x="221437" y="20713"/>
                </a:lnTo>
                <a:lnTo>
                  <a:pt x="221437" y="25895"/>
                </a:lnTo>
                <a:lnTo>
                  <a:pt x="211366" y="46596"/>
                </a:lnTo>
                <a:lnTo>
                  <a:pt x="206336" y="51777"/>
                </a:lnTo>
                <a:lnTo>
                  <a:pt x="450921" y="51777"/>
                </a:lnTo>
                <a:lnTo>
                  <a:pt x="452932" y="31064"/>
                </a:lnTo>
                <a:lnTo>
                  <a:pt x="266725" y="31064"/>
                </a:lnTo>
                <a:lnTo>
                  <a:pt x="261702" y="25895"/>
                </a:lnTo>
                <a:lnTo>
                  <a:pt x="246595" y="25895"/>
                </a:lnTo>
                <a:lnTo>
                  <a:pt x="231508" y="15532"/>
                </a:lnTo>
                <a:close/>
              </a:path>
              <a:path w="453390" h="569594">
                <a:moveTo>
                  <a:pt x="407644" y="25895"/>
                </a:moveTo>
                <a:lnTo>
                  <a:pt x="387515" y="25895"/>
                </a:lnTo>
                <a:lnTo>
                  <a:pt x="352285" y="31064"/>
                </a:lnTo>
                <a:lnTo>
                  <a:pt x="447903" y="31064"/>
                </a:lnTo>
                <a:lnTo>
                  <a:pt x="407644" y="25895"/>
                </a:lnTo>
                <a:close/>
              </a:path>
              <a:path w="453390" h="569594">
                <a:moveTo>
                  <a:pt x="256666" y="20713"/>
                </a:moveTo>
                <a:lnTo>
                  <a:pt x="246595" y="25895"/>
                </a:lnTo>
                <a:lnTo>
                  <a:pt x="261702" y="25895"/>
                </a:lnTo>
                <a:lnTo>
                  <a:pt x="256666" y="20713"/>
                </a:lnTo>
                <a:close/>
              </a:path>
            </a:pathLst>
          </a:custGeom>
          <a:solidFill>
            <a:srgbClr val="60A3D9"/>
          </a:solidFill>
        </p:spPr>
        <p:txBody>
          <a:bodyPr wrap="square" lIns="0" tIns="0" rIns="0" bIns="0" rtlCol="0"/>
          <a:lstStyle/>
          <a:p>
            <a:endParaRPr/>
          </a:p>
        </p:txBody>
      </p:sp>
      <p:sp>
        <p:nvSpPr>
          <p:cNvPr id="139" name="object 139"/>
          <p:cNvSpPr/>
          <p:nvPr/>
        </p:nvSpPr>
        <p:spPr>
          <a:xfrm>
            <a:off x="7912611" y="1779009"/>
            <a:ext cx="453390" cy="569595"/>
          </a:xfrm>
          <a:custGeom>
            <a:avLst/>
            <a:gdLst/>
            <a:ahLst/>
            <a:cxnLst/>
            <a:rect l="l" t="t" r="r" b="b"/>
            <a:pathLst>
              <a:path w="453390" h="569594">
                <a:moveTo>
                  <a:pt x="50330" y="300329"/>
                </a:moveTo>
                <a:lnTo>
                  <a:pt x="45300" y="310680"/>
                </a:lnTo>
                <a:lnTo>
                  <a:pt x="25171" y="315861"/>
                </a:lnTo>
                <a:lnTo>
                  <a:pt x="20129" y="315861"/>
                </a:lnTo>
                <a:lnTo>
                  <a:pt x="15100" y="321043"/>
                </a:lnTo>
                <a:lnTo>
                  <a:pt x="10071" y="326224"/>
                </a:lnTo>
                <a:lnTo>
                  <a:pt x="5041" y="331393"/>
                </a:lnTo>
                <a:lnTo>
                  <a:pt x="0" y="341757"/>
                </a:lnTo>
                <a:lnTo>
                  <a:pt x="0" y="346938"/>
                </a:lnTo>
                <a:lnTo>
                  <a:pt x="15100" y="357289"/>
                </a:lnTo>
                <a:lnTo>
                  <a:pt x="25171" y="367639"/>
                </a:lnTo>
                <a:lnTo>
                  <a:pt x="30200" y="378002"/>
                </a:lnTo>
                <a:lnTo>
                  <a:pt x="40258" y="378002"/>
                </a:lnTo>
                <a:lnTo>
                  <a:pt x="40258" y="383184"/>
                </a:lnTo>
                <a:lnTo>
                  <a:pt x="40258" y="398716"/>
                </a:lnTo>
                <a:lnTo>
                  <a:pt x="40258" y="403898"/>
                </a:lnTo>
                <a:lnTo>
                  <a:pt x="40258" y="409067"/>
                </a:lnTo>
                <a:lnTo>
                  <a:pt x="45300" y="409067"/>
                </a:lnTo>
                <a:lnTo>
                  <a:pt x="50330" y="409067"/>
                </a:lnTo>
                <a:lnTo>
                  <a:pt x="55359" y="403898"/>
                </a:lnTo>
                <a:lnTo>
                  <a:pt x="60388" y="398716"/>
                </a:lnTo>
                <a:lnTo>
                  <a:pt x="65430" y="398716"/>
                </a:lnTo>
                <a:lnTo>
                  <a:pt x="70459" y="393534"/>
                </a:lnTo>
                <a:lnTo>
                  <a:pt x="80530" y="398716"/>
                </a:lnTo>
                <a:lnTo>
                  <a:pt x="95618" y="403898"/>
                </a:lnTo>
                <a:lnTo>
                  <a:pt x="105689" y="409067"/>
                </a:lnTo>
                <a:lnTo>
                  <a:pt x="115747" y="414248"/>
                </a:lnTo>
                <a:lnTo>
                  <a:pt x="120789" y="419430"/>
                </a:lnTo>
                <a:lnTo>
                  <a:pt x="125818" y="424599"/>
                </a:lnTo>
                <a:lnTo>
                  <a:pt x="135877" y="429780"/>
                </a:lnTo>
                <a:lnTo>
                  <a:pt x="140919" y="434962"/>
                </a:lnTo>
                <a:lnTo>
                  <a:pt x="145948" y="440143"/>
                </a:lnTo>
                <a:lnTo>
                  <a:pt x="145948" y="445312"/>
                </a:lnTo>
                <a:lnTo>
                  <a:pt x="145948" y="455676"/>
                </a:lnTo>
                <a:lnTo>
                  <a:pt x="145948" y="460857"/>
                </a:lnTo>
                <a:lnTo>
                  <a:pt x="140919" y="476389"/>
                </a:lnTo>
                <a:lnTo>
                  <a:pt x="130848" y="481558"/>
                </a:lnTo>
                <a:lnTo>
                  <a:pt x="125818" y="486740"/>
                </a:lnTo>
                <a:lnTo>
                  <a:pt x="125818" y="491921"/>
                </a:lnTo>
                <a:lnTo>
                  <a:pt x="130848" y="497103"/>
                </a:lnTo>
                <a:lnTo>
                  <a:pt x="125818" y="502272"/>
                </a:lnTo>
                <a:lnTo>
                  <a:pt x="115747" y="507453"/>
                </a:lnTo>
                <a:lnTo>
                  <a:pt x="115747" y="512635"/>
                </a:lnTo>
                <a:lnTo>
                  <a:pt x="115747" y="528167"/>
                </a:lnTo>
                <a:lnTo>
                  <a:pt x="115747" y="559231"/>
                </a:lnTo>
                <a:lnTo>
                  <a:pt x="120789" y="559231"/>
                </a:lnTo>
                <a:lnTo>
                  <a:pt x="125818" y="554062"/>
                </a:lnTo>
                <a:lnTo>
                  <a:pt x="130848" y="548881"/>
                </a:lnTo>
                <a:lnTo>
                  <a:pt x="135877" y="554062"/>
                </a:lnTo>
                <a:lnTo>
                  <a:pt x="140919" y="554062"/>
                </a:lnTo>
                <a:lnTo>
                  <a:pt x="150977" y="564413"/>
                </a:lnTo>
                <a:lnTo>
                  <a:pt x="176148" y="559231"/>
                </a:lnTo>
                <a:lnTo>
                  <a:pt x="181178" y="564413"/>
                </a:lnTo>
                <a:lnTo>
                  <a:pt x="186207" y="559231"/>
                </a:lnTo>
                <a:lnTo>
                  <a:pt x="191236" y="564413"/>
                </a:lnTo>
                <a:lnTo>
                  <a:pt x="196278" y="564413"/>
                </a:lnTo>
                <a:lnTo>
                  <a:pt x="196278" y="569595"/>
                </a:lnTo>
                <a:lnTo>
                  <a:pt x="211366" y="564413"/>
                </a:lnTo>
                <a:lnTo>
                  <a:pt x="216407" y="564413"/>
                </a:lnTo>
                <a:lnTo>
                  <a:pt x="226466" y="564413"/>
                </a:lnTo>
                <a:lnTo>
                  <a:pt x="231508" y="559231"/>
                </a:lnTo>
                <a:lnTo>
                  <a:pt x="241566" y="559231"/>
                </a:lnTo>
                <a:lnTo>
                  <a:pt x="246595" y="554062"/>
                </a:lnTo>
                <a:lnTo>
                  <a:pt x="246595" y="548881"/>
                </a:lnTo>
                <a:lnTo>
                  <a:pt x="251637" y="548881"/>
                </a:lnTo>
                <a:lnTo>
                  <a:pt x="251637" y="543699"/>
                </a:lnTo>
                <a:lnTo>
                  <a:pt x="251637" y="533349"/>
                </a:lnTo>
                <a:lnTo>
                  <a:pt x="266725" y="517817"/>
                </a:lnTo>
                <a:lnTo>
                  <a:pt x="271767" y="512635"/>
                </a:lnTo>
                <a:lnTo>
                  <a:pt x="281825" y="512635"/>
                </a:lnTo>
                <a:lnTo>
                  <a:pt x="306984" y="502272"/>
                </a:lnTo>
                <a:lnTo>
                  <a:pt x="317055" y="502272"/>
                </a:lnTo>
                <a:lnTo>
                  <a:pt x="322084" y="502272"/>
                </a:lnTo>
                <a:lnTo>
                  <a:pt x="327113" y="491921"/>
                </a:lnTo>
                <a:lnTo>
                  <a:pt x="332155" y="486740"/>
                </a:lnTo>
                <a:lnTo>
                  <a:pt x="337184" y="486740"/>
                </a:lnTo>
                <a:lnTo>
                  <a:pt x="342214" y="491921"/>
                </a:lnTo>
                <a:lnTo>
                  <a:pt x="352285" y="491921"/>
                </a:lnTo>
                <a:lnTo>
                  <a:pt x="352285" y="486740"/>
                </a:lnTo>
                <a:lnTo>
                  <a:pt x="357314" y="486740"/>
                </a:lnTo>
                <a:lnTo>
                  <a:pt x="362343" y="491921"/>
                </a:lnTo>
                <a:lnTo>
                  <a:pt x="367385" y="491921"/>
                </a:lnTo>
                <a:lnTo>
                  <a:pt x="372414" y="486740"/>
                </a:lnTo>
                <a:lnTo>
                  <a:pt x="377443" y="486740"/>
                </a:lnTo>
                <a:lnTo>
                  <a:pt x="387515" y="491921"/>
                </a:lnTo>
                <a:lnTo>
                  <a:pt x="397573" y="502272"/>
                </a:lnTo>
                <a:lnTo>
                  <a:pt x="402602" y="507453"/>
                </a:lnTo>
                <a:lnTo>
                  <a:pt x="412673" y="502272"/>
                </a:lnTo>
                <a:lnTo>
                  <a:pt x="412673" y="429780"/>
                </a:lnTo>
                <a:lnTo>
                  <a:pt x="407644" y="409067"/>
                </a:lnTo>
                <a:lnTo>
                  <a:pt x="407644" y="367639"/>
                </a:lnTo>
                <a:lnTo>
                  <a:pt x="397573" y="367639"/>
                </a:lnTo>
                <a:lnTo>
                  <a:pt x="392544" y="367639"/>
                </a:lnTo>
                <a:lnTo>
                  <a:pt x="387515" y="362470"/>
                </a:lnTo>
                <a:lnTo>
                  <a:pt x="387515" y="352107"/>
                </a:lnTo>
                <a:lnTo>
                  <a:pt x="387515" y="346938"/>
                </a:lnTo>
                <a:lnTo>
                  <a:pt x="387515" y="300329"/>
                </a:lnTo>
                <a:lnTo>
                  <a:pt x="382473" y="295148"/>
                </a:lnTo>
                <a:lnTo>
                  <a:pt x="377443" y="284797"/>
                </a:lnTo>
                <a:lnTo>
                  <a:pt x="372414" y="279615"/>
                </a:lnTo>
                <a:lnTo>
                  <a:pt x="377443" y="269265"/>
                </a:lnTo>
                <a:lnTo>
                  <a:pt x="377443" y="264083"/>
                </a:lnTo>
                <a:lnTo>
                  <a:pt x="372414" y="253720"/>
                </a:lnTo>
                <a:lnTo>
                  <a:pt x="367385" y="248551"/>
                </a:lnTo>
                <a:lnTo>
                  <a:pt x="362343" y="243370"/>
                </a:lnTo>
                <a:lnTo>
                  <a:pt x="357314" y="238188"/>
                </a:lnTo>
                <a:lnTo>
                  <a:pt x="352285" y="222656"/>
                </a:lnTo>
                <a:lnTo>
                  <a:pt x="347256" y="217474"/>
                </a:lnTo>
                <a:lnTo>
                  <a:pt x="342214" y="217474"/>
                </a:lnTo>
                <a:lnTo>
                  <a:pt x="322084" y="217474"/>
                </a:lnTo>
                <a:lnTo>
                  <a:pt x="322084" y="181229"/>
                </a:lnTo>
                <a:lnTo>
                  <a:pt x="347256" y="181229"/>
                </a:lnTo>
                <a:lnTo>
                  <a:pt x="387515" y="181229"/>
                </a:lnTo>
                <a:lnTo>
                  <a:pt x="412673" y="181229"/>
                </a:lnTo>
                <a:lnTo>
                  <a:pt x="407644" y="170878"/>
                </a:lnTo>
                <a:lnTo>
                  <a:pt x="407644" y="155346"/>
                </a:lnTo>
                <a:lnTo>
                  <a:pt x="407644" y="134632"/>
                </a:lnTo>
                <a:lnTo>
                  <a:pt x="452932" y="134632"/>
                </a:lnTo>
                <a:lnTo>
                  <a:pt x="452932" y="108737"/>
                </a:lnTo>
                <a:lnTo>
                  <a:pt x="447903" y="98386"/>
                </a:lnTo>
                <a:lnTo>
                  <a:pt x="447903" y="82854"/>
                </a:lnTo>
                <a:lnTo>
                  <a:pt x="452932" y="31064"/>
                </a:lnTo>
                <a:lnTo>
                  <a:pt x="447903" y="31064"/>
                </a:lnTo>
                <a:lnTo>
                  <a:pt x="407644" y="25895"/>
                </a:lnTo>
                <a:lnTo>
                  <a:pt x="387515" y="25895"/>
                </a:lnTo>
                <a:lnTo>
                  <a:pt x="352285" y="31064"/>
                </a:lnTo>
                <a:lnTo>
                  <a:pt x="332155" y="31064"/>
                </a:lnTo>
                <a:lnTo>
                  <a:pt x="301955" y="31064"/>
                </a:lnTo>
                <a:lnTo>
                  <a:pt x="281825" y="31064"/>
                </a:lnTo>
                <a:lnTo>
                  <a:pt x="266725" y="31064"/>
                </a:lnTo>
                <a:lnTo>
                  <a:pt x="261696" y="25895"/>
                </a:lnTo>
                <a:lnTo>
                  <a:pt x="256666" y="20713"/>
                </a:lnTo>
                <a:lnTo>
                  <a:pt x="246595" y="25895"/>
                </a:lnTo>
                <a:lnTo>
                  <a:pt x="231508" y="15532"/>
                </a:lnTo>
                <a:lnTo>
                  <a:pt x="226466" y="15532"/>
                </a:lnTo>
                <a:lnTo>
                  <a:pt x="221437" y="20713"/>
                </a:lnTo>
                <a:lnTo>
                  <a:pt x="221437" y="25895"/>
                </a:lnTo>
                <a:lnTo>
                  <a:pt x="216407" y="36245"/>
                </a:lnTo>
                <a:lnTo>
                  <a:pt x="211366" y="46596"/>
                </a:lnTo>
                <a:lnTo>
                  <a:pt x="206336" y="51777"/>
                </a:lnTo>
                <a:lnTo>
                  <a:pt x="201307" y="51777"/>
                </a:lnTo>
                <a:lnTo>
                  <a:pt x="196278" y="51777"/>
                </a:lnTo>
                <a:lnTo>
                  <a:pt x="191236" y="51777"/>
                </a:lnTo>
                <a:lnTo>
                  <a:pt x="181178" y="36245"/>
                </a:lnTo>
                <a:lnTo>
                  <a:pt x="171107" y="25895"/>
                </a:lnTo>
                <a:lnTo>
                  <a:pt x="166077" y="20713"/>
                </a:lnTo>
                <a:lnTo>
                  <a:pt x="150977" y="5181"/>
                </a:lnTo>
                <a:lnTo>
                  <a:pt x="135877" y="0"/>
                </a:lnTo>
                <a:lnTo>
                  <a:pt x="130848" y="5181"/>
                </a:lnTo>
                <a:lnTo>
                  <a:pt x="105689" y="5181"/>
                </a:lnTo>
                <a:lnTo>
                  <a:pt x="75488" y="5181"/>
                </a:lnTo>
                <a:lnTo>
                  <a:pt x="75488" y="20713"/>
                </a:lnTo>
                <a:lnTo>
                  <a:pt x="70459" y="25895"/>
                </a:lnTo>
                <a:lnTo>
                  <a:pt x="60388" y="36245"/>
                </a:lnTo>
                <a:lnTo>
                  <a:pt x="45300" y="41427"/>
                </a:lnTo>
                <a:lnTo>
                  <a:pt x="40258" y="41427"/>
                </a:lnTo>
                <a:lnTo>
                  <a:pt x="40258" y="46596"/>
                </a:lnTo>
                <a:lnTo>
                  <a:pt x="40258" y="62141"/>
                </a:lnTo>
                <a:lnTo>
                  <a:pt x="30200" y="72491"/>
                </a:lnTo>
                <a:lnTo>
                  <a:pt x="30200" y="77673"/>
                </a:lnTo>
                <a:lnTo>
                  <a:pt x="35229" y="88023"/>
                </a:lnTo>
                <a:lnTo>
                  <a:pt x="40258" y="88023"/>
                </a:lnTo>
                <a:lnTo>
                  <a:pt x="45300" y="88023"/>
                </a:lnTo>
                <a:lnTo>
                  <a:pt x="50330" y="82854"/>
                </a:lnTo>
                <a:lnTo>
                  <a:pt x="60388" y="77673"/>
                </a:lnTo>
                <a:lnTo>
                  <a:pt x="60388" y="72491"/>
                </a:lnTo>
                <a:lnTo>
                  <a:pt x="65430" y="72491"/>
                </a:lnTo>
                <a:lnTo>
                  <a:pt x="70459" y="77673"/>
                </a:lnTo>
                <a:lnTo>
                  <a:pt x="75488" y="113919"/>
                </a:lnTo>
                <a:lnTo>
                  <a:pt x="65430" y="134632"/>
                </a:lnTo>
                <a:lnTo>
                  <a:pt x="65430" y="144983"/>
                </a:lnTo>
                <a:lnTo>
                  <a:pt x="65430" y="155346"/>
                </a:lnTo>
                <a:lnTo>
                  <a:pt x="65430" y="165696"/>
                </a:lnTo>
                <a:lnTo>
                  <a:pt x="75488" y="165696"/>
                </a:lnTo>
                <a:lnTo>
                  <a:pt x="85559" y="181229"/>
                </a:lnTo>
                <a:lnTo>
                  <a:pt x="90589" y="207124"/>
                </a:lnTo>
                <a:lnTo>
                  <a:pt x="90589" y="222656"/>
                </a:lnTo>
                <a:lnTo>
                  <a:pt x="85559" y="222656"/>
                </a:lnTo>
                <a:lnTo>
                  <a:pt x="75488" y="222656"/>
                </a:lnTo>
                <a:lnTo>
                  <a:pt x="70459" y="238188"/>
                </a:lnTo>
                <a:lnTo>
                  <a:pt x="40258" y="233019"/>
                </a:lnTo>
                <a:lnTo>
                  <a:pt x="30200" y="238188"/>
                </a:lnTo>
                <a:lnTo>
                  <a:pt x="25171" y="243370"/>
                </a:lnTo>
                <a:lnTo>
                  <a:pt x="20129" y="253720"/>
                </a:lnTo>
                <a:lnTo>
                  <a:pt x="25171" y="253720"/>
                </a:lnTo>
                <a:lnTo>
                  <a:pt x="40258" y="253720"/>
                </a:lnTo>
                <a:lnTo>
                  <a:pt x="50330" y="253720"/>
                </a:lnTo>
                <a:lnTo>
                  <a:pt x="50330" y="258902"/>
                </a:lnTo>
                <a:lnTo>
                  <a:pt x="60388" y="253720"/>
                </a:lnTo>
                <a:lnTo>
                  <a:pt x="60388" y="258902"/>
                </a:lnTo>
                <a:lnTo>
                  <a:pt x="65430" y="264083"/>
                </a:lnTo>
                <a:lnTo>
                  <a:pt x="65430" y="274434"/>
                </a:lnTo>
                <a:lnTo>
                  <a:pt x="55359" y="284797"/>
                </a:lnTo>
                <a:lnTo>
                  <a:pt x="55359" y="289979"/>
                </a:lnTo>
                <a:lnTo>
                  <a:pt x="50330" y="300329"/>
                </a:lnTo>
                <a:close/>
              </a:path>
            </a:pathLst>
          </a:custGeom>
          <a:ln w="6870">
            <a:solidFill>
              <a:srgbClr val="FFFFFF"/>
            </a:solidFill>
          </a:ln>
        </p:spPr>
        <p:txBody>
          <a:bodyPr wrap="square" lIns="0" tIns="0" rIns="0" bIns="0" rtlCol="0"/>
          <a:lstStyle/>
          <a:p>
            <a:endParaRPr/>
          </a:p>
        </p:txBody>
      </p:sp>
      <p:sp>
        <p:nvSpPr>
          <p:cNvPr id="140" name="object 140"/>
          <p:cNvSpPr/>
          <p:nvPr/>
        </p:nvSpPr>
        <p:spPr>
          <a:xfrm>
            <a:off x="7349883" y="1765287"/>
            <a:ext cx="658812" cy="480377"/>
          </a:xfrm>
          <a:prstGeom prst="rect">
            <a:avLst/>
          </a:prstGeom>
          <a:blipFill>
            <a:blip r:embed="rId39" cstate="print"/>
            <a:stretch>
              <a:fillRect/>
            </a:stretch>
          </a:blipFill>
        </p:spPr>
        <p:txBody>
          <a:bodyPr wrap="square" lIns="0" tIns="0" rIns="0" bIns="0" rtlCol="0"/>
          <a:lstStyle/>
          <a:p>
            <a:endParaRPr/>
          </a:p>
        </p:txBody>
      </p:sp>
      <p:sp>
        <p:nvSpPr>
          <p:cNvPr id="141" name="object 141"/>
          <p:cNvSpPr/>
          <p:nvPr/>
        </p:nvSpPr>
        <p:spPr>
          <a:xfrm>
            <a:off x="7349883" y="1765279"/>
            <a:ext cx="659130" cy="480695"/>
          </a:xfrm>
          <a:custGeom>
            <a:avLst/>
            <a:gdLst/>
            <a:ahLst/>
            <a:cxnLst/>
            <a:rect l="l" t="t" r="r" b="b"/>
            <a:pathLst>
              <a:path w="659129" h="480694">
                <a:moveTo>
                  <a:pt x="24955" y="227279"/>
                </a:moveTo>
                <a:lnTo>
                  <a:pt x="44919" y="237604"/>
                </a:lnTo>
                <a:lnTo>
                  <a:pt x="74866" y="242773"/>
                </a:lnTo>
                <a:lnTo>
                  <a:pt x="84848" y="242773"/>
                </a:lnTo>
                <a:lnTo>
                  <a:pt x="89839" y="247942"/>
                </a:lnTo>
                <a:lnTo>
                  <a:pt x="94830" y="253111"/>
                </a:lnTo>
                <a:lnTo>
                  <a:pt x="94830" y="258267"/>
                </a:lnTo>
                <a:lnTo>
                  <a:pt x="94830" y="284099"/>
                </a:lnTo>
                <a:lnTo>
                  <a:pt x="94830" y="289267"/>
                </a:lnTo>
                <a:lnTo>
                  <a:pt x="99822" y="299593"/>
                </a:lnTo>
                <a:lnTo>
                  <a:pt x="99822" y="309930"/>
                </a:lnTo>
                <a:lnTo>
                  <a:pt x="99822" y="315087"/>
                </a:lnTo>
                <a:lnTo>
                  <a:pt x="114795" y="315087"/>
                </a:lnTo>
                <a:lnTo>
                  <a:pt x="124777" y="315087"/>
                </a:lnTo>
                <a:lnTo>
                  <a:pt x="129768" y="320255"/>
                </a:lnTo>
                <a:lnTo>
                  <a:pt x="139750" y="335749"/>
                </a:lnTo>
                <a:lnTo>
                  <a:pt x="144741" y="340918"/>
                </a:lnTo>
                <a:lnTo>
                  <a:pt x="149733" y="351243"/>
                </a:lnTo>
                <a:lnTo>
                  <a:pt x="154724" y="351243"/>
                </a:lnTo>
                <a:lnTo>
                  <a:pt x="164706" y="351243"/>
                </a:lnTo>
                <a:lnTo>
                  <a:pt x="169697" y="356412"/>
                </a:lnTo>
                <a:lnTo>
                  <a:pt x="174688" y="356412"/>
                </a:lnTo>
                <a:lnTo>
                  <a:pt x="184670" y="361581"/>
                </a:lnTo>
                <a:lnTo>
                  <a:pt x="184670" y="366750"/>
                </a:lnTo>
                <a:lnTo>
                  <a:pt x="179679" y="371906"/>
                </a:lnTo>
                <a:lnTo>
                  <a:pt x="184670" y="377075"/>
                </a:lnTo>
                <a:lnTo>
                  <a:pt x="189661" y="377075"/>
                </a:lnTo>
                <a:lnTo>
                  <a:pt x="189661" y="382244"/>
                </a:lnTo>
                <a:lnTo>
                  <a:pt x="189661" y="387400"/>
                </a:lnTo>
                <a:lnTo>
                  <a:pt x="184670" y="392569"/>
                </a:lnTo>
                <a:lnTo>
                  <a:pt x="194652" y="392569"/>
                </a:lnTo>
                <a:lnTo>
                  <a:pt x="199644" y="402907"/>
                </a:lnTo>
                <a:lnTo>
                  <a:pt x="194652" y="402907"/>
                </a:lnTo>
                <a:lnTo>
                  <a:pt x="194652" y="413232"/>
                </a:lnTo>
                <a:lnTo>
                  <a:pt x="184670" y="423557"/>
                </a:lnTo>
                <a:lnTo>
                  <a:pt x="184670" y="428726"/>
                </a:lnTo>
                <a:lnTo>
                  <a:pt x="174688" y="439064"/>
                </a:lnTo>
                <a:lnTo>
                  <a:pt x="174688" y="454558"/>
                </a:lnTo>
                <a:lnTo>
                  <a:pt x="184670" y="454558"/>
                </a:lnTo>
                <a:lnTo>
                  <a:pt x="189661" y="454558"/>
                </a:lnTo>
                <a:lnTo>
                  <a:pt x="219608" y="454558"/>
                </a:lnTo>
                <a:lnTo>
                  <a:pt x="229590" y="454558"/>
                </a:lnTo>
                <a:lnTo>
                  <a:pt x="229590" y="459727"/>
                </a:lnTo>
                <a:lnTo>
                  <a:pt x="234581" y="464883"/>
                </a:lnTo>
                <a:lnTo>
                  <a:pt x="239572" y="475221"/>
                </a:lnTo>
                <a:lnTo>
                  <a:pt x="249555" y="480377"/>
                </a:lnTo>
                <a:lnTo>
                  <a:pt x="279488" y="480377"/>
                </a:lnTo>
                <a:lnTo>
                  <a:pt x="284480" y="428726"/>
                </a:lnTo>
                <a:lnTo>
                  <a:pt x="289471" y="423557"/>
                </a:lnTo>
                <a:lnTo>
                  <a:pt x="304444" y="418401"/>
                </a:lnTo>
                <a:lnTo>
                  <a:pt x="319417" y="413232"/>
                </a:lnTo>
                <a:lnTo>
                  <a:pt x="329399" y="413232"/>
                </a:lnTo>
                <a:lnTo>
                  <a:pt x="339382" y="413232"/>
                </a:lnTo>
                <a:lnTo>
                  <a:pt x="344373" y="413232"/>
                </a:lnTo>
                <a:lnTo>
                  <a:pt x="349364" y="413232"/>
                </a:lnTo>
                <a:lnTo>
                  <a:pt x="354355" y="408063"/>
                </a:lnTo>
                <a:lnTo>
                  <a:pt x="359346" y="408063"/>
                </a:lnTo>
                <a:lnTo>
                  <a:pt x="379310" y="408063"/>
                </a:lnTo>
                <a:lnTo>
                  <a:pt x="394284" y="397738"/>
                </a:lnTo>
                <a:lnTo>
                  <a:pt x="404266" y="397738"/>
                </a:lnTo>
                <a:lnTo>
                  <a:pt x="414248" y="392569"/>
                </a:lnTo>
                <a:lnTo>
                  <a:pt x="424230" y="387400"/>
                </a:lnTo>
                <a:lnTo>
                  <a:pt x="434213" y="382244"/>
                </a:lnTo>
                <a:lnTo>
                  <a:pt x="444195" y="382244"/>
                </a:lnTo>
                <a:lnTo>
                  <a:pt x="449186" y="377075"/>
                </a:lnTo>
                <a:lnTo>
                  <a:pt x="454177" y="377075"/>
                </a:lnTo>
                <a:lnTo>
                  <a:pt x="449186" y="366750"/>
                </a:lnTo>
                <a:lnTo>
                  <a:pt x="444195" y="361581"/>
                </a:lnTo>
                <a:lnTo>
                  <a:pt x="444195" y="356412"/>
                </a:lnTo>
                <a:lnTo>
                  <a:pt x="449186" y="351243"/>
                </a:lnTo>
                <a:lnTo>
                  <a:pt x="459168" y="351243"/>
                </a:lnTo>
                <a:lnTo>
                  <a:pt x="469150" y="346087"/>
                </a:lnTo>
                <a:lnTo>
                  <a:pt x="469150" y="325424"/>
                </a:lnTo>
                <a:lnTo>
                  <a:pt x="474141" y="320255"/>
                </a:lnTo>
                <a:lnTo>
                  <a:pt x="479132" y="320255"/>
                </a:lnTo>
                <a:lnTo>
                  <a:pt x="504088" y="325424"/>
                </a:lnTo>
                <a:lnTo>
                  <a:pt x="514070" y="325424"/>
                </a:lnTo>
                <a:lnTo>
                  <a:pt x="519061" y="325424"/>
                </a:lnTo>
                <a:lnTo>
                  <a:pt x="524052" y="335749"/>
                </a:lnTo>
                <a:lnTo>
                  <a:pt x="524052" y="340918"/>
                </a:lnTo>
                <a:lnTo>
                  <a:pt x="529043" y="340918"/>
                </a:lnTo>
                <a:lnTo>
                  <a:pt x="549008" y="351243"/>
                </a:lnTo>
                <a:lnTo>
                  <a:pt x="563981" y="356412"/>
                </a:lnTo>
                <a:lnTo>
                  <a:pt x="568972" y="361581"/>
                </a:lnTo>
                <a:lnTo>
                  <a:pt x="568972" y="356412"/>
                </a:lnTo>
                <a:lnTo>
                  <a:pt x="573963" y="346087"/>
                </a:lnTo>
                <a:lnTo>
                  <a:pt x="578954" y="340918"/>
                </a:lnTo>
                <a:lnTo>
                  <a:pt x="583946" y="335749"/>
                </a:lnTo>
                <a:lnTo>
                  <a:pt x="588937" y="330581"/>
                </a:lnTo>
                <a:lnTo>
                  <a:pt x="593928" y="330581"/>
                </a:lnTo>
                <a:lnTo>
                  <a:pt x="613892" y="325424"/>
                </a:lnTo>
                <a:lnTo>
                  <a:pt x="618883" y="315087"/>
                </a:lnTo>
                <a:lnTo>
                  <a:pt x="618883" y="320255"/>
                </a:lnTo>
                <a:lnTo>
                  <a:pt x="618883" y="315087"/>
                </a:lnTo>
                <a:lnTo>
                  <a:pt x="623874" y="304761"/>
                </a:lnTo>
                <a:lnTo>
                  <a:pt x="623874" y="299593"/>
                </a:lnTo>
                <a:lnTo>
                  <a:pt x="633857" y="289267"/>
                </a:lnTo>
                <a:lnTo>
                  <a:pt x="633857" y="278930"/>
                </a:lnTo>
                <a:lnTo>
                  <a:pt x="628865" y="273761"/>
                </a:lnTo>
                <a:lnTo>
                  <a:pt x="628865" y="268605"/>
                </a:lnTo>
                <a:lnTo>
                  <a:pt x="618883" y="273761"/>
                </a:lnTo>
                <a:lnTo>
                  <a:pt x="618883" y="268605"/>
                </a:lnTo>
                <a:lnTo>
                  <a:pt x="608901" y="268605"/>
                </a:lnTo>
                <a:lnTo>
                  <a:pt x="593928" y="268605"/>
                </a:lnTo>
                <a:lnTo>
                  <a:pt x="588937" y="268605"/>
                </a:lnTo>
                <a:lnTo>
                  <a:pt x="593928" y="258267"/>
                </a:lnTo>
                <a:lnTo>
                  <a:pt x="598919" y="253111"/>
                </a:lnTo>
                <a:lnTo>
                  <a:pt x="608901" y="247942"/>
                </a:lnTo>
                <a:lnTo>
                  <a:pt x="638848" y="253111"/>
                </a:lnTo>
                <a:lnTo>
                  <a:pt x="643839" y="237604"/>
                </a:lnTo>
                <a:lnTo>
                  <a:pt x="653821" y="237604"/>
                </a:lnTo>
                <a:lnTo>
                  <a:pt x="658812" y="237604"/>
                </a:lnTo>
                <a:lnTo>
                  <a:pt x="658812" y="222110"/>
                </a:lnTo>
                <a:lnTo>
                  <a:pt x="653821" y="196291"/>
                </a:lnTo>
                <a:lnTo>
                  <a:pt x="643839" y="180797"/>
                </a:lnTo>
                <a:lnTo>
                  <a:pt x="633857" y="180797"/>
                </a:lnTo>
                <a:lnTo>
                  <a:pt x="633857" y="170459"/>
                </a:lnTo>
                <a:lnTo>
                  <a:pt x="633857" y="160134"/>
                </a:lnTo>
                <a:lnTo>
                  <a:pt x="633857" y="149796"/>
                </a:lnTo>
                <a:lnTo>
                  <a:pt x="643839" y="129133"/>
                </a:lnTo>
                <a:lnTo>
                  <a:pt x="638848" y="92976"/>
                </a:lnTo>
                <a:lnTo>
                  <a:pt x="633857" y="87807"/>
                </a:lnTo>
                <a:lnTo>
                  <a:pt x="628865" y="87807"/>
                </a:lnTo>
                <a:lnTo>
                  <a:pt x="628865" y="92976"/>
                </a:lnTo>
                <a:lnTo>
                  <a:pt x="618883" y="98145"/>
                </a:lnTo>
                <a:lnTo>
                  <a:pt x="613892" y="103314"/>
                </a:lnTo>
                <a:lnTo>
                  <a:pt x="608901" y="103314"/>
                </a:lnTo>
                <a:lnTo>
                  <a:pt x="603910" y="103314"/>
                </a:lnTo>
                <a:lnTo>
                  <a:pt x="598919" y="92976"/>
                </a:lnTo>
                <a:lnTo>
                  <a:pt x="598919" y="87807"/>
                </a:lnTo>
                <a:lnTo>
                  <a:pt x="608901" y="77482"/>
                </a:lnTo>
                <a:lnTo>
                  <a:pt x="608901" y="61988"/>
                </a:lnTo>
                <a:lnTo>
                  <a:pt x="608901" y="56819"/>
                </a:lnTo>
                <a:lnTo>
                  <a:pt x="613892" y="56819"/>
                </a:lnTo>
                <a:lnTo>
                  <a:pt x="628865" y="51650"/>
                </a:lnTo>
                <a:lnTo>
                  <a:pt x="638848" y="41325"/>
                </a:lnTo>
                <a:lnTo>
                  <a:pt x="643839" y="36156"/>
                </a:lnTo>
                <a:lnTo>
                  <a:pt x="643839" y="20662"/>
                </a:lnTo>
                <a:lnTo>
                  <a:pt x="628865" y="20662"/>
                </a:lnTo>
                <a:lnTo>
                  <a:pt x="608901" y="25831"/>
                </a:lnTo>
                <a:lnTo>
                  <a:pt x="598919" y="25831"/>
                </a:lnTo>
                <a:lnTo>
                  <a:pt x="568972" y="25831"/>
                </a:lnTo>
                <a:lnTo>
                  <a:pt x="558990" y="25831"/>
                </a:lnTo>
                <a:lnTo>
                  <a:pt x="524052" y="25831"/>
                </a:lnTo>
                <a:lnTo>
                  <a:pt x="519061" y="31000"/>
                </a:lnTo>
                <a:lnTo>
                  <a:pt x="514070" y="41325"/>
                </a:lnTo>
                <a:lnTo>
                  <a:pt x="504088" y="41325"/>
                </a:lnTo>
                <a:lnTo>
                  <a:pt x="499097" y="41325"/>
                </a:lnTo>
                <a:lnTo>
                  <a:pt x="499097" y="36156"/>
                </a:lnTo>
                <a:lnTo>
                  <a:pt x="489115" y="36156"/>
                </a:lnTo>
                <a:lnTo>
                  <a:pt x="484124" y="36156"/>
                </a:lnTo>
                <a:lnTo>
                  <a:pt x="469150" y="41325"/>
                </a:lnTo>
                <a:lnTo>
                  <a:pt x="464159" y="46494"/>
                </a:lnTo>
                <a:lnTo>
                  <a:pt x="464159" y="56819"/>
                </a:lnTo>
                <a:lnTo>
                  <a:pt x="454177" y="61988"/>
                </a:lnTo>
                <a:lnTo>
                  <a:pt x="449186" y="56819"/>
                </a:lnTo>
                <a:lnTo>
                  <a:pt x="439204" y="56819"/>
                </a:lnTo>
                <a:lnTo>
                  <a:pt x="439204" y="67157"/>
                </a:lnTo>
                <a:lnTo>
                  <a:pt x="439204" y="72313"/>
                </a:lnTo>
                <a:lnTo>
                  <a:pt x="439204" y="82651"/>
                </a:lnTo>
                <a:lnTo>
                  <a:pt x="439204" y="98145"/>
                </a:lnTo>
                <a:lnTo>
                  <a:pt x="439204" y="103314"/>
                </a:lnTo>
                <a:lnTo>
                  <a:pt x="429221" y="118808"/>
                </a:lnTo>
                <a:lnTo>
                  <a:pt x="424230" y="129133"/>
                </a:lnTo>
                <a:lnTo>
                  <a:pt x="414248" y="144627"/>
                </a:lnTo>
                <a:lnTo>
                  <a:pt x="409257" y="149796"/>
                </a:lnTo>
                <a:lnTo>
                  <a:pt x="404266" y="154965"/>
                </a:lnTo>
                <a:lnTo>
                  <a:pt x="399275" y="154965"/>
                </a:lnTo>
                <a:lnTo>
                  <a:pt x="389293" y="160134"/>
                </a:lnTo>
                <a:lnTo>
                  <a:pt x="384302" y="160134"/>
                </a:lnTo>
                <a:lnTo>
                  <a:pt x="379310" y="154965"/>
                </a:lnTo>
                <a:lnTo>
                  <a:pt x="369328" y="139471"/>
                </a:lnTo>
                <a:lnTo>
                  <a:pt x="364337" y="134302"/>
                </a:lnTo>
                <a:lnTo>
                  <a:pt x="354355" y="129133"/>
                </a:lnTo>
                <a:lnTo>
                  <a:pt x="349364" y="129133"/>
                </a:lnTo>
                <a:lnTo>
                  <a:pt x="349364" y="134302"/>
                </a:lnTo>
                <a:lnTo>
                  <a:pt x="344373" y="134302"/>
                </a:lnTo>
                <a:lnTo>
                  <a:pt x="339382" y="129133"/>
                </a:lnTo>
                <a:lnTo>
                  <a:pt x="344373" y="123977"/>
                </a:lnTo>
                <a:lnTo>
                  <a:pt x="334391" y="123977"/>
                </a:lnTo>
                <a:lnTo>
                  <a:pt x="334391" y="113639"/>
                </a:lnTo>
                <a:lnTo>
                  <a:pt x="334391" y="103314"/>
                </a:lnTo>
                <a:lnTo>
                  <a:pt x="324408" y="103314"/>
                </a:lnTo>
                <a:lnTo>
                  <a:pt x="324408" y="87807"/>
                </a:lnTo>
                <a:lnTo>
                  <a:pt x="324408" y="77482"/>
                </a:lnTo>
                <a:lnTo>
                  <a:pt x="324408" y="67157"/>
                </a:lnTo>
                <a:lnTo>
                  <a:pt x="329399" y="61988"/>
                </a:lnTo>
                <a:lnTo>
                  <a:pt x="329399" y="56819"/>
                </a:lnTo>
                <a:lnTo>
                  <a:pt x="324408" y="56819"/>
                </a:lnTo>
                <a:lnTo>
                  <a:pt x="269506" y="56819"/>
                </a:lnTo>
                <a:lnTo>
                  <a:pt x="264528" y="56819"/>
                </a:lnTo>
                <a:lnTo>
                  <a:pt x="249555" y="56819"/>
                </a:lnTo>
                <a:lnTo>
                  <a:pt x="224599" y="56819"/>
                </a:lnTo>
                <a:lnTo>
                  <a:pt x="229590" y="41325"/>
                </a:lnTo>
                <a:lnTo>
                  <a:pt x="224599" y="36156"/>
                </a:lnTo>
                <a:lnTo>
                  <a:pt x="194652" y="36156"/>
                </a:lnTo>
                <a:lnTo>
                  <a:pt x="189661" y="0"/>
                </a:lnTo>
                <a:lnTo>
                  <a:pt x="169697" y="5168"/>
                </a:lnTo>
                <a:lnTo>
                  <a:pt x="99822" y="0"/>
                </a:lnTo>
                <a:lnTo>
                  <a:pt x="94830" y="0"/>
                </a:lnTo>
                <a:lnTo>
                  <a:pt x="94830" y="10337"/>
                </a:lnTo>
                <a:lnTo>
                  <a:pt x="89839" y="15494"/>
                </a:lnTo>
                <a:lnTo>
                  <a:pt x="79857" y="15494"/>
                </a:lnTo>
                <a:lnTo>
                  <a:pt x="74866" y="10337"/>
                </a:lnTo>
                <a:lnTo>
                  <a:pt x="69875" y="10337"/>
                </a:lnTo>
                <a:lnTo>
                  <a:pt x="64884" y="10337"/>
                </a:lnTo>
                <a:lnTo>
                  <a:pt x="59893" y="5168"/>
                </a:lnTo>
                <a:lnTo>
                  <a:pt x="59893" y="10337"/>
                </a:lnTo>
                <a:lnTo>
                  <a:pt x="54902" y="15494"/>
                </a:lnTo>
                <a:lnTo>
                  <a:pt x="49911" y="5168"/>
                </a:lnTo>
                <a:lnTo>
                  <a:pt x="44919" y="5168"/>
                </a:lnTo>
                <a:lnTo>
                  <a:pt x="29946" y="10337"/>
                </a:lnTo>
                <a:lnTo>
                  <a:pt x="24955" y="15494"/>
                </a:lnTo>
                <a:lnTo>
                  <a:pt x="19964" y="25831"/>
                </a:lnTo>
                <a:lnTo>
                  <a:pt x="19964" y="31000"/>
                </a:lnTo>
                <a:lnTo>
                  <a:pt x="19964" y="36156"/>
                </a:lnTo>
                <a:lnTo>
                  <a:pt x="19964" y="41325"/>
                </a:lnTo>
                <a:lnTo>
                  <a:pt x="19964" y="46494"/>
                </a:lnTo>
                <a:lnTo>
                  <a:pt x="19964" y="51650"/>
                </a:lnTo>
                <a:lnTo>
                  <a:pt x="4991" y="67157"/>
                </a:lnTo>
                <a:lnTo>
                  <a:pt x="0" y="77482"/>
                </a:lnTo>
                <a:lnTo>
                  <a:pt x="0" y="82651"/>
                </a:lnTo>
                <a:lnTo>
                  <a:pt x="0" y="98145"/>
                </a:lnTo>
                <a:lnTo>
                  <a:pt x="4991" y="103314"/>
                </a:lnTo>
                <a:lnTo>
                  <a:pt x="9982" y="103314"/>
                </a:lnTo>
                <a:lnTo>
                  <a:pt x="9982" y="113639"/>
                </a:lnTo>
                <a:lnTo>
                  <a:pt x="0" y="118808"/>
                </a:lnTo>
                <a:lnTo>
                  <a:pt x="0" y="123977"/>
                </a:lnTo>
                <a:lnTo>
                  <a:pt x="4991" y="134302"/>
                </a:lnTo>
                <a:lnTo>
                  <a:pt x="14973" y="165290"/>
                </a:lnTo>
                <a:lnTo>
                  <a:pt x="19964" y="170459"/>
                </a:lnTo>
                <a:lnTo>
                  <a:pt x="29946" y="180797"/>
                </a:lnTo>
                <a:lnTo>
                  <a:pt x="29946" y="185953"/>
                </a:lnTo>
                <a:lnTo>
                  <a:pt x="29946" y="191122"/>
                </a:lnTo>
                <a:lnTo>
                  <a:pt x="34937" y="196291"/>
                </a:lnTo>
                <a:lnTo>
                  <a:pt x="24955" y="206616"/>
                </a:lnTo>
                <a:lnTo>
                  <a:pt x="24955" y="216954"/>
                </a:lnTo>
                <a:lnTo>
                  <a:pt x="24955" y="227279"/>
                </a:lnTo>
                <a:close/>
              </a:path>
            </a:pathLst>
          </a:custGeom>
          <a:ln w="6870">
            <a:solidFill>
              <a:srgbClr val="FFFFFF"/>
            </a:solidFill>
          </a:ln>
        </p:spPr>
        <p:txBody>
          <a:bodyPr wrap="square" lIns="0" tIns="0" rIns="0" bIns="0" rtlCol="0"/>
          <a:lstStyle/>
          <a:p>
            <a:endParaRPr/>
          </a:p>
        </p:txBody>
      </p:sp>
      <p:sp>
        <p:nvSpPr>
          <p:cNvPr id="142" name="object 142"/>
          <p:cNvSpPr/>
          <p:nvPr/>
        </p:nvSpPr>
        <p:spPr>
          <a:xfrm>
            <a:off x="6687643" y="3065735"/>
            <a:ext cx="1324482" cy="576465"/>
          </a:xfrm>
          <a:prstGeom prst="rect">
            <a:avLst/>
          </a:prstGeom>
          <a:blipFill>
            <a:blip r:embed="rId40" cstate="print"/>
            <a:stretch>
              <a:fillRect/>
            </a:stretch>
          </a:blipFill>
        </p:spPr>
        <p:txBody>
          <a:bodyPr wrap="square" lIns="0" tIns="0" rIns="0" bIns="0" rtlCol="0"/>
          <a:lstStyle/>
          <a:p>
            <a:endParaRPr/>
          </a:p>
        </p:txBody>
      </p:sp>
      <p:sp>
        <p:nvSpPr>
          <p:cNvPr id="143" name="object 143"/>
          <p:cNvSpPr/>
          <p:nvPr/>
        </p:nvSpPr>
        <p:spPr>
          <a:xfrm>
            <a:off x="6643039" y="3405441"/>
            <a:ext cx="61760" cy="61760"/>
          </a:xfrm>
          <a:prstGeom prst="rect">
            <a:avLst/>
          </a:prstGeom>
          <a:blipFill>
            <a:blip r:embed="rId41" cstate="print"/>
            <a:stretch>
              <a:fillRect/>
            </a:stretch>
          </a:blipFill>
        </p:spPr>
        <p:txBody>
          <a:bodyPr wrap="square" lIns="0" tIns="0" rIns="0" bIns="0" rtlCol="0"/>
          <a:lstStyle/>
          <a:p>
            <a:endParaRPr/>
          </a:p>
        </p:txBody>
      </p:sp>
      <p:sp>
        <p:nvSpPr>
          <p:cNvPr id="144" name="object 144"/>
          <p:cNvSpPr/>
          <p:nvPr/>
        </p:nvSpPr>
        <p:spPr>
          <a:xfrm>
            <a:off x="6643043" y="3405439"/>
            <a:ext cx="62230" cy="62230"/>
          </a:xfrm>
          <a:custGeom>
            <a:avLst/>
            <a:gdLst/>
            <a:ahLst/>
            <a:cxnLst/>
            <a:rect l="l" t="t" r="r" b="b"/>
            <a:pathLst>
              <a:path w="62229" h="62229">
                <a:moveTo>
                  <a:pt x="9499" y="57010"/>
                </a:moveTo>
                <a:lnTo>
                  <a:pt x="9499" y="61760"/>
                </a:lnTo>
                <a:lnTo>
                  <a:pt x="18999" y="61760"/>
                </a:lnTo>
                <a:lnTo>
                  <a:pt x="47510" y="47510"/>
                </a:lnTo>
                <a:lnTo>
                  <a:pt x="57010" y="42760"/>
                </a:lnTo>
                <a:lnTo>
                  <a:pt x="61760" y="38011"/>
                </a:lnTo>
                <a:lnTo>
                  <a:pt x="61760" y="33261"/>
                </a:lnTo>
                <a:lnTo>
                  <a:pt x="61760" y="28498"/>
                </a:lnTo>
                <a:lnTo>
                  <a:pt x="52260" y="28498"/>
                </a:lnTo>
                <a:lnTo>
                  <a:pt x="42760" y="23748"/>
                </a:lnTo>
                <a:lnTo>
                  <a:pt x="33248" y="28498"/>
                </a:lnTo>
                <a:lnTo>
                  <a:pt x="23749" y="28498"/>
                </a:lnTo>
                <a:lnTo>
                  <a:pt x="18999" y="14249"/>
                </a:lnTo>
                <a:lnTo>
                  <a:pt x="18999" y="9499"/>
                </a:lnTo>
                <a:lnTo>
                  <a:pt x="14249" y="0"/>
                </a:lnTo>
                <a:lnTo>
                  <a:pt x="9499" y="0"/>
                </a:lnTo>
                <a:lnTo>
                  <a:pt x="4749" y="0"/>
                </a:lnTo>
                <a:lnTo>
                  <a:pt x="4749" y="4749"/>
                </a:lnTo>
                <a:lnTo>
                  <a:pt x="0" y="9499"/>
                </a:lnTo>
                <a:lnTo>
                  <a:pt x="0" y="38011"/>
                </a:lnTo>
                <a:lnTo>
                  <a:pt x="4749" y="42760"/>
                </a:lnTo>
                <a:lnTo>
                  <a:pt x="9499" y="57010"/>
                </a:lnTo>
                <a:close/>
              </a:path>
            </a:pathLst>
          </a:custGeom>
          <a:ln w="6870">
            <a:solidFill>
              <a:srgbClr val="FFFFFF"/>
            </a:solidFill>
          </a:ln>
        </p:spPr>
        <p:txBody>
          <a:bodyPr wrap="square" lIns="0" tIns="0" rIns="0" bIns="0" rtlCol="0"/>
          <a:lstStyle/>
          <a:p>
            <a:endParaRPr/>
          </a:p>
        </p:txBody>
      </p:sp>
      <p:sp>
        <p:nvSpPr>
          <p:cNvPr id="145" name="object 145"/>
          <p:cNvSpPr/>
          <p:nvPr/>
        </p:nvSpPr>
        <p:spPr>
          <a:xfrm>
            <a:off x="5977374" y="3734838"/>
            <a:ext cx="226695" cy="302260"/>
          </a:xfrm>
          <a:custGeom>
            <a:avLst/>
            <a:gdLst/>
            <a:ahLst/>
            <a:cxnLst/>
            <a:rect l="l" t="t" r="r" b="b"/>
            <a:pathLst>
              <a:path w="226695" h="302260">
                <a:moveTo>
                  <a:pt x="14770" y="255104"/>
                </a:moveTo>
                <a:lnTo>
                  <a:pt x="9842" y="255104"/>
                </a:lnTo>
                <a:lnTo>
                  <a:pt x="4914" y="260311"/>
                </a:lnTo>
                <a:lnTo>
                  <a:pt x="0" y="270713"/>
                </a:lnTo>
                <a:lnTo>
                  <a:pt x="9842" y="301955"/>
                </a:lnTo>
                <a:lnTo>
                  <a:pt x="39717" y="260311"/>
                </a:lnTo>
                <a:lnTo>
                  <a:pt x="24612" y="260311"/>
                </a:lnTo>
                <a:lnTo>
                  <a:pt x="14770" y="255104"/>
                </a:lnTo>
                <a:close/>
              </a:path>
              <a:path w="226695" h="302260">
                <a:moveTo>
                  <a:pt x="44310" y="203034"/>
                </a:moveTo>
                <a:lnTo>
                  <a:pt x="39382" y="203034"/>
                </a:lnTo>
                <a:lnTo>
                  <a:pt x="39382" y="229069"/>
                </a:lnTo>
                <a:lnTo>
                  <a:pt x="44310" y="244690"/>
                </a:lnTo>
                <a:lnTo>
                  <a:pt x="29540" y="260311"/>
                </a:lnTo>
                <a:lnTo>
                  <a:pt x="39717" y="260311"/>
                </a:lnTo>
                <a:lnTo>
                  <a:pt x="77072" y="208241"/>
                </a:lnTo>
                <a:lnTo>
                  <a:pt x="49225" y="208241"/>
                </a:lnTo>
                <a:lnTo>
                  <a:pt x="44310" y="203034"/>
                </a:lnTo>
                <a:close/>
              </a:path>
              <a:path w="226695" h="302260">
                <a:moveTo>
                  <a:pt x="144294" y="114541"/>
                </a:moveTo>
                <a:lnTo>
                  <a:pt x="137845" y="114541"/>
                </a:lnTo>
                <a:lnTo>
                  <a:pt x="123075" y="119748"/>
                </a:lnTo>
                <a:lnTo>
                  <a:pt x="118148" y="119748"/>
                </a:lnTo>
                <a:lnTo>
                  <a:pt x="113233" y="124942"/>
                </a:lnTo>
                <a:lnTo>
                  <a:pt x="108305" y="124942"/>
                </a:lnTo>
                <a:lnTo>
                  <a:pt x="103377" y="135356"/>
                </a:lnTo>
                <a:lnTo>
                  <a:pt x="98463" y="150977"/>
                </a:lnTo>
                <a:lnTo>
                  <a:pt x="93535" y="161391"/>
                </a:lnTo>
                <a:lnTo>
                  <a:pt x="83692" y="166598"/>
                </a:lnTo>
                <a:lnTo>
                  <a:pt x="78765" y="166598"/>
                </a:lnTo>
                <a:lnTo>
                  <a:pt x="73837" y="171805"/>
                </a:lnTo>
                <a:lnTo>
                  <a:pt x="73837" y="177012"/>
                </a:lnTo>
                <a:lnTo>
                  <a:pt x="68922" y="182219"/>
                </a:lnTo>
                <a:lnTo>
                  <a:pt x="68922" y="192633"/>
                </a:lnTo>
                <a:lnTo>
                  <a:pt x="59067" y="208241"/>
                </a:lnTo>
                <a:lnTo>
                  <a:pt x="77072" y="208241"/>
                </a:lnTo>
                <a:lnTo>
                  <a:pt x="144294" y="114541"/>
                </a:lnTo>
                <a:close/>
              </a:path>
              <a:path w="226695" h="302260">
                <a:moveTo>
                  <a:pt x="226466" y="0"/>
                </a:moveTo>
                <a:lnTo>
                  <a:pt x="144294" y="114541"/>
                </a:lnTo>
                <a:lnTo>
                  <a:pt x="152615" y="114541"/>
                </a:lnTo>
                <a:lnTo>
                  <a:pt x="157530" y="109334"/>
                </a:lnTo>
                <a:lnTo>
                  <a:pt x="172300" y="109334"/>
                </a:lnTo>
                <a:lnTo>
                  <a:pt x="177228" y="98920"/>
                </a:lnTo>
                <a:lnTo>
                  <a:pt x="177228" y="88506"/>
                </a:lnTo>
                <a:lnTo>
                  <a:pt x="182156" y="78092"/>
                </a:lnTo>
                <a:lnTo>
                  <a:pt x="191998" y="67678"/>
                </a:lnTo>
                <a:lnTo>
                  <a:pt x="206768" y="57264"/>
                </a:lnTo>
                <a:lnTo>
                  <a:pt x="216611" y="36449"/>
                </a:lnTo>
                <a:lnTo>
                  <a:pt x="226466" y="26035"/>
                </a:lnTo>
                <a:lnTo>
                  <a:pt x="226466" y="0"/>
                </a:lnTo>
                <a:close/>
              </a:path>
            </a:pathLst>
          </a:custGeom>
          <a:solidFill>
            <a:srgbClr val="BEB092"/>
          </a:solidFill>
        </p:spPr>
        <p:txBody>
          <a:bodyPr wrap="square" lIns="0" tIns="0" rIns="0" bIns="0" rtlCol="0"/>
          <a:lstStyle/>
          <a:p>
            <a:endParaRPr/>
          </a:p>
        </p:txBody>
      </p:sp>
      <p:sp>
        <p:nvSpPr>
          <p:cNvPr id="146" name="object 146"/>
          <p:cNvSpPr/>
          <p:nvPr/>
        </p:nvSpPr>
        <p:spPr>
          <a:xfrm>
            <a:off x="5977374" y="3734838"/>
            <a:ext cx="226695" cy="302260"/>
          </a:xfrm>
          <a:custGeom>
            <a:avLst/>
            <a:gdLst/>
            <a:ahLst/>
            <a:cxnLst/>
            <a:rect l="l" t="t" r="r" b="b"/>
            <a:pathLst>
              <a:path w="226695" h="302260">
                <a:moveTo>
                  <a:pt x="9842" y="301955"/>
                </a:moveTo>
                <a:lnTo>
                  <a:pt x="4914" y="286334"/>
                </a:lnTo>
                <a:lnTo>
                  <a:pt x="0" y="270713"/>
                </a:lnTo>
                <a:lnTo>
                  <a:pt x="4914" y="260311"/>
                </a:lnTo>
                <a:lnTo>
                  <a:pt x="9842" y="255104"/>
                </a:lnTo>
                <a:lnTo>
                  <a:pt x="14770" y="255104"/>
                </a:lnTo>
                <a:lnTo>
                  <a:pt x="24612" y="260311"/>
                </a:lnTo>
                <a:lnTo>
                  <a:pt x="29540" y="260311"/>
                </a:lnTo>
                <a:lnTo>
                  <a:pt x="34455" y="255104"/>
                </a:lnTo>
                <a:lnTo>
                  <a:pt x="39382" y="249897"/>
                </a:lnTo>
                <a:lnTo>
                  <a:pt x="44310" y="244690"/>
                </a:lnTo>
                <a:lnTo>
                  <a:pt x="39382" y="229069"/>
                </a:lnTo>
                <a:lnTo>
                  <a:pt x="39382" y="203034"/>
                </a:lnTo>
                <a:lnTo>
                  <a:pt x="44310" y="203034"/>
                </a:lnTo>
                <a:lnTo>
                  <a:pt x="49225" y="208241"/>
                </a:lnTo>
                <a:lnTo>
                  <a:pt x="54152" y="208241"/>
                </a:lnTo>
                <a:lnTo>
                  <a:pt x="59067" y="208241"/>
                </a:lnTo>
                <a:lnTo>
                  <a:pt x="68922" y="192633"/>
                </a:lnTo>
                <a:lnTo>
                  <a:pt x="68922" y="182219"/>
                </a:lnTo>
                <a:lnTo>
                  <a:pt x="73837" y="177012"/>
                </a:lnTo>
                <a:lnTo>
                  <a:pt x="73837" y="171805"/>
                </a:lnTo>
                <a:lnTo>
                  <a:pt x="78765" y="166598"/>
                </a:lnTo>
                <a:lnTo>
                  <a:pt x="83692" y="166598"/>
                </a:lnTo>
                <a:lnTo>
                  <a:pt x="93535" y="161391"/>
                </a:lnTo>
                <a:lnTo>
                  <a:pt x="98463" y="150977"/>
                </a:lnTo>
                <a:lnTo>
                  <a:pt x="103377" y="135356"/>
                </a:lnTo>
                <a:lnTo>
                  <a:pt x="108305" y="124942"/>
                </a:lnTo>
                <a:lnTo>
                  <a:pt x="113233" y="124942"/>
                </a:lnTo>
                <a:lnTo>
                  <a:pt x="118148" y="119748"/>
                </a:lnTo>
                <a:lnTo>
                  <a:pt x="123075" y="119748"/>
                </a:lnTo>
                <a:lnTo>
                  <a:pt x="137845" y="114541"/>
                </a:lnTo>
                <a:lnTo>
                  <a:pt x="152615" y="114541"/>
                </a:lnTo>
                <a:lnTo>
                  <a:pt x="157530" y="109334"/>
                </a:lnTo>
                <a:lnTo>
                  <a:pt x="162458" y="109334"/>
                </a:lnTo>
                <a:lnTo>
                  <a:pt x="172300" y="109334"/>
                </a:lnTo>
                <a:lnTo>
                  <a:pt x="177228" y="98920"/>
                </a:lnTo>
                <a:lnTo>
                  <a:pt x="177228" y="93713"/>
                </a:lnTo>
                <a:lnTo>
                  <a:pt x="177228" y="88506"/>
                </a:lnTo>
                <a:lnTo>
                  <a:pt x="182156" y="78092"/>
                </a:lnTo>
                <a:lnTo>
                  <a:pt x="187070" y="72885"/>
                </a:lnTo>
                <a:lnTo>
                  <a:pt x="191998" y="67678"/>
                </a:lnTo>
                <a:lnTo>
                  <a:pt x="206768" y="57264"/>
                </a:lnTo>
                <a:lnTo>
                  <a:pt x="216611" y="36449"/>
                </a:lnTo>
                <a:lnTo>
                  <a:pt x="221538" y="31242"/>
                </a:lnTo>
                <a:lnTo>
                  <a:pt x="226466" y="26035"/>
                </a:lnTo>
                <a:lnTo>
                  <a:pt x="226466" y="20828"/>
                </a:lnTo>
                <a:lnTo>
                  <a:pt x="226466" y="10414"/>
                </a:lnTo>
                <a:lnTo>
                  <a:pt x="226466" y="0"/>
                </a:lnTo>
              </a:path>
            </a:pathLst>
          </a:custGeom>
          <a:ln w="6870">
            <a:solidFill>
              <a:srgbClr val="FFFFFF"/>
            </a:solidFill>
          </a:ln>
        </p:spPr>
        <p:txBody>
          <a:bodyPr wrap="square" lIns="0" tIns="0" rIns="0" bIns="0" rtlCol="0"/>
          <a:lstStyle/>
          <a:p>
            <a:endParaRPr/>
          </a:p>
        </p:txBody>
      </p:sp>
      <p:sp>
        <p:nvSpPr>
          <p:cNvPr id="147" name="object 147"/>
          <p:cNvSpPr/>
          <p:nvPr/>
        </p:nvSpPr>
        <p:spPr>
          <a:xfrm>
            <a:off x="6203835" y="3364255"/>
            <a:ext cx="748017" cy="370586"/>
          </a:xfrm>
          <a:prstGeom prst="rect">
            <a:avLst/>
          </a:prstGeom>
          <a:blipFill>
            <a:blip r:embed="rId42" cstate="print"/>
            <a:stretch>
              <a:fillRect/>
            </a:stretch>
          </a:blipFill>
        </p:spPr>
        <p:txBody>
          <a:bodyPr wrap="square" lIns="0" tIns="0" rIns="0" bIns="0" rtlCol="0"/>
          <a:lstStyle/>
          <a:p>
            <a:endParaRPr/>
          </a:p>
        </p:txBody>
      </p:sp>
      <p:sp>
        <p:nvSpPr>
          <p:cNvPr id="148" name="object 148"/>
          <p:cNvSpPr/>
          <p:nvPr/>
        </p:nvSpPr>
        <p:spPr>
          <a:xfrm>
            <a:off x="6203829" y="3364260"/>
            <a:ext cx="748030" cy="370840"/>
          </a:xfrm>
          <a:custGeom>
            <a:avLst/>
            <a:gdLst/>
            <a:ahLst/>
            <a:cxnLst/>
            <a:rect l="l" t="t" r="r" b="b"/>
            <a:pathLst>
              <a:path w="748029" h="370839">
                <a:moveTo>
                  <a:pt x="617499" y="126911"/>
                </a:moveTo>
                <a:lnTo>
                  <a:pt x="602437" y="121831"/>
                </a:lnTo>
                <a:lnTo>
                  <a:pt x="597420" y="116763"/>
                </a:lnTo>
                <a:lnTo>
                  <a:pt x="587375" y="116763"/>
                </a:lnTo>
                <a:lnTo>
                  <a:pt x="572312" y="111683"/>
                </a:lnTo>
                <a:lnTo>
                  <a:pt x="562279" y="111683"/>
                </a:lnTo>
                <a:lnTo>
                  <a:pt x="557250" y="111683"/>
                </a:lnTo>
                <a:lnTo>
                  <a:pt x="552234" y="116763"/>
                </a:lnTo>
                <a:lnTo>
                  <a:pt x="542201" y="121831"/>
                </a:lnTo>
                <a:lnTo>
                  <a:pt x="532155" y="121831"/>
                </a:lnTo>
                <a:lnTo>
                  <a:pt x="527138" y="121831"/>
                </a:lnTo>
                <a:lnTo>
                  <a:pt x="522109" y="126911"/>
                </a:lnTo>
                <a:lnTo>
                  <a:pt x="522109" y="121831"/>
                </a:lnTo>
                <a:lnTo>
                  <a:pt x="522109" y="116763"/>
                </a:lnTo>
                <a:lnTo>
                  <a:pt x="522109" y="111683"/>
                </a:lnTo>
                <a:lnTo>
                  <a:pt x="517093" y="111683"/>
                </a:lnTo>
                <a:lnTo>
                  <a:pt x="517093" y="101523"/>
                </a:lnTo>
                <a:lnTo>
                  <a:pt x="512076" y="96456"/>
                </a:lnTo>
                <a:lnTo>
                  <a:pt x="507047" y="96456"/>
                </a:lnTo>
                <a:lnTo>
                  <a:pt x="507047" y="91376"/>
                </a:lnTo>
                <a:lnTo>
                  <a:pt x="502031" y="91376"/>
                </a:lnTo>
                <a:lnTo>
                  <a:pt x="497014" y="91376"/>
                </a:lnTo>
                <a:lnTo>
                  <a:pt x="491998" y="96456"/>
                </a:lnTo>
                <a:lnTo>
                  <a:pt x="486968" y="101523"/>
                </a:lnTo>
                <a:lnTo>
                  <a:pt x="481952" y="106603"/>
                </a:lnTo>
                <a:lnTo>
                  <a:pt x="476935" y="111683"/>
                </a:lnTo>
                <a:lnTo>
                  <a:pt x="471906" y="116763"/>
                </a:lnTo>
                <a:lnTo>
                  <a:pt x="471906" y="121831"/>
                </a:lnTo>
                <a:lnTo>
                  <a:pt x="466890" y="121831"/>
                </a:lnTo>
                <a:lnTo>
                  <a:pt x="456844" y="126911"/>
                </a:lnTo>
                <a:lnTo>
                  <a:pt x="451827" y="126911"/>
                </a:lnTo>
                <a:lnTo>
                  <a:pt x="441794" y="126911"/>
                </a:lnTo>
                <a:lnTo>
                  <a:pt x="436765" y="126911"/>
                </a:lnTo>
                <a:lnTo>
                  <a:pt x="431749" y="121831"/>
                </a:lnTo>
                <a:lnTo>
                  <a:pt x="426732" y="121831"/>
                </a:lnTo>
                <a:lnTo>
                  <a:pt x="416687" y="121831"/>
                </a:lnTo>
                <a:lnTo>
                  <a:pt x="411670" y="126911"/>
                </a:lnTo>
                <a:lnTo>
                  <a:pt x="406654" y="137058"/>
                </a:lnTo>
                <a:lnTo>
                  <a:pt x="401624" y="142138"/>
                </a:lnTo>
                <a:lnTo>
                  <a:pt x="396608" y="142138"/>
                </a:lnTo>
                <a:lnTo>
                  <a:pt x="391591" y="137058"/>
                </a:lnTo>
                <a:lnTo>
                  <a:pt x="386562" y="137058"/>
                </a:lnTo>
                <a:lnTo>
                  <a:pt x="381546" y="142138"/>
                </a:lnTo>
                <a:lnTo>
                  <a:pt x="376529" y="142138"/>
                </a:lnTo>
                <a:lnTo>
                  <a:pt x="371500" y="142138"/>
                </a:lnTo>
                <a:lnTo>
                  <a:pt x="371500" y="147218"/>
                </a:lnTo>
                <a:lnTo>
                  <a:pt x="366483" y="147218"/>
                </a:lnTo>
                <a:lnTo>
                  <a:pt x="361467" y="147218"/>
                </a:lnTo>
                <a:lnTo>
                  <a:pt x="361467" y="142138"/>
                </a:lnTo>
                <a:lnTo>
                  <a:pt x="356450" y="131991"/>
                </a:lnTo>
                <a:lnTo>
                  <a:pt x="351421" y="131991"/>
                </a:lnTo>
                <a:lnTo>
                  <a:pt x="346405" y="131991"/>
                </a:lnTo>
                <a:lnTo>
                  <a:pt x="341388" y="137058"/>
                </a:lnTo>
                <a:lnTo>
                  <a:pt x="336359" y="137058"/>
                </a:lnTo>
                <a:lnTo>
                  <a:pt x="331343" y="142138"/>
                </a:lnTo>
                <a:lnTo>
                  <a:pt x="331343" y="147218"/>
                </a:lnTo>
                <a:lnTo>
                  <a:pt x="331343" y="157365"/>
                </a:lnTo>
                <a:lnTo>
                  <a:pt x="331343" y="162445"/>
                </a:lnTo>
                <a:lnTo>
                  <a:pt x="331343" y="167525"/>
                </a:lnTo>
                <a:lnTo>
                  <a:pt x="326326" y="172592"/>
                </a:lnTo>
                <a:lnTo>
                  <a:pt x="321297" y="177672"/>
                </a:lnTo>
                <a:lnTo>
                  <a:pt x="316280" y="177672"/>
                </a:lnTo>
                <a:lnTo>
                  <a:pt x="311264" y="177672"/>
                </a:lnTo>
                <a:lnTo>
                  <a:pt x="301218" y="172592"/>
                </a:lnTo>
                <a:lnTo>
                  <a:pt x="296202" y="172592"/>
                </a:lnTo>
                <a:lnTo>
                  <a:pt x="291185" y="167525"/>
                </a:lnTo>
                <a:lnTo>
                  <a:pt x="286156" y="162445"/>
                </a:lnTo>
                <a:lnTo>
                  <a:pt x="281139" y="152298"/>
                </a:lnTo>
                <a:lnTo>
                  <a:pt x="276123" y="147218"/>
                </a:lnTo>
                <a:lnTo>
                  <a:pt x="271106" y="147218"/>
                </a:lnTo>
                <a:lnTo>
                  <a:pt x="271106" y="142138"/>
                </a:lnTo>
                <a:lnTo>
                  <a:pt x="266077" y="142138"/>
                </a:lnTo>
                <a:lnTo>
                  <a:pt x="251015" y="137058"/>
                </a:lnTo>
                <a:lnTo>
                  <a:pt x="240982" y="137058"/>
                </a:lnTo>
                <a:lnTo>
                  <a:pt x="240982" y="142138"/>
                </a:lnTo>
                <a:lnTo>
                  <a:pt x="235953" y="142138"/>
                </a:lnTo>
                <a:lnTo>
                  <a:pt x="230936" y="147218"/>
                </a:lnTo>
                <a:lnTo>
                  <a:pt x="230936" y="152298"/>
                </a:lnTo>
                <a:lnTo>
                  <a:pt x="230936" y="157365"/>
                </a:lnTo>
                <a:lnTo>
                  <a:pt x="235953" y="162445"/>
                </a:lnTo>
                <a:lnTo>
                  <a:pt x="235953" y="167525"/>
                </a:lnTo>
                <a:lnTo>
                  <a:pt x="240982" y="177672"/>
                </a:lnTo>
                <a:lnTo>
                  <a:pt x="240982" y="182752"/>
                </a:lnTo>
                <a:lnTo>
                  <a:pt x="240982" y="187832"/>
                </a:lnTo>
                <a:lnTo>
                  <a:pt x="245999" y="192900"/>
                </a:lnTo>
                <a:lnTo>
                  <a:pt x="251015" y="197980"/>
                </a:lnTo>
                <a:lnTo>
                  <a:pt x="251015" y="203060"/>
                </a:lnTo>
                <a:lnTo>
                  <a:pt x="256044" y="203060"/>
                </a:lnTo>
                <a:lnTo>
                  <a:pt x="266077" y="213207"/>
                </a:lnTo>
                <a:lnTo>
                  <a:pt x="276123" y="223367"/>
                </a:lnTo>
                <a:lnTo>
                  <a:pt x="291185" y="233514"/>
                </a:lnTo>
                <a:lnTo>
                  <a:pt x="296202" y="233514"/>
                </a:lnTo>
                <a:lnTo>
                  <a:pt x="301218" y="238594"/>
                </a:lnTo>
                <a:lnTo>
                  <a:pt x="301218" y="243674"/>
                </a:lnTo>
                <a:lnTo>
                  <a:pt x="296202" y="248742"/>
                </a:lnTo>
                <a:lnTo>
                  <a:pt x="296202" y="253822"/>
                </a:lnTo>
                <a:lnTo>
                  <a:pt x="296202" y="258902"/>
                </a:lnTo>
                <a:lnTo>
                  <a:pt x="296202" y="263969"/>
                </a:lnTo>
                <a:lnTo>
                  <a:pt x="296202" y="269049"/>
                </a:lnTo>
                <a:lnTo>
                  <a:pt x="291185" y="274129"/>
                </a:lnTo>
                <a:lnTo>
                  <a:pt x="291185" y="299504"/>
                </a:lnTo>
                <a:lnTo>
                  <a:pt x="286156" y="304584"/>
                </a:lnTo>
                <a:lnTo>
                  <a:pt x="286156" y="309664"/>
                </a:lnTo>
                <a:lnTo>
                  <a:pt x="286156" y="314744"/>
                </a:lnTo>
                <a:lnTo>
                  <a:pt x="281139" y="319811"/>
                </a:lnTo>
                <a:lnTo>
                  <a:pt x="276123" y="324891"/>
                </a:lnTo>
                <a:lnTo>
                  <a:pt x="271106" y="324891"/>
                </a:lnTo>
                <a:lnTo>
                  <a:pt x="266077" y="319811"/>
                </a:lnTo>
                <a:lnTo>
                  <a:pt x="261061" y="314744"/>
                </a:lnTo>
                <a:lnTo>
                  <a:pt x="256044" y="314744"/>
                </a:lnTo>
                <a:lnTo>
                  <a:pt x="251015" y="319811"/>
                </a:lnTo>
                <a:lnTo>
                  <a:pt x="245999" y="324891"/>
                </a:lnTo>
                <a:lnTo>
                  <a:pt x="240982" y="329971"/>
                </a:lnTo>
                <a:lnTo>
                  <a:pt x="235953" y="335038"/>
                </a:lnTo>
                <a:lnTo>
                  <a:pt x="205841" y="335038"/>
                </a:lnTo>
                <a:lnTo>
                  <a:pt x="205841" y="329971"/>
                </a:lnTo>
                <a:lnTo>
                  <a:pt x="210858" y="329971"/>
                </a:lnTo>
                <a:lnTo>
                  <a:pt x="210858" y="324891"/>
                </a:lnTo>
                <a:lnTo>
                  <a:pt x="210858" y="319811"/>
                </a:lnTo>
                <a:lnTo>
                  <a:pt x="210858" y="314744"/>
                </a:lnTo>
                <a:lnTo>
                  <a:pt x="205841" y="314744"/>
                </a:lnTo>
                <a:lnTo>
                  <a:pt x="200812" y="314744"/>
                </a:lnTo>
                <a:lnTo>
                  <a:pt x="195795" y="314744"/>
                </a:lnTo>
                <a:lnTo>
                  <a:pt x="195795" y="319811"/>
                </a:lnTo>
                <a:lnTo>
                  <a:pt x="190779" y="319811"/>
                </a:lnTo>
                <a:lnTo>
                  <a:pt x="185750" y="319811"/>
                </a:lnTo>
                <a:lnTo>
                  <a:pt x="180733" y="319811"/>
                </a:lnTo>
                <a:lnTo>
                  <a:pt x="175717" y="319811"/>
                </a:lnTo>
                <a:lnTo>
                  <a:pt x="170700" y="319811"/>
                </a:lnTo>
                <a:lnTo>
                  <a:pt x="165671" y="314744"/>
                </a:lnTo>
                <a:lnTo>
                  <a:pt x="160655" y="309664"/>
                </a:lnTo>
                <a:lnTo>
                  <a:pt x="155638" y="309664"/>
                </a:lnTo>
                <a:lnTo>
                  <a:pt x="145592" y="309664"/>
                </a:lnTo>
                <a:lnTo>
                  <a:pt x="145592" y="314744"/>
                </a:lnTo>
                <a:lnTo>
                  <a:pt x="140576" y="314744"/>
                </a:lnTo>
                <a:lnTo>
                  <a:pt x="130530" y="319811"/>
                </a:lnTo>
                <a:lnTo>
                  <a:pt x="125514" y="319811"/>
                </a:lnTo>
                <a:lnTo>
                  <a:pt x="115468" y="324891"/>
                </a:lnTo>
                <a:lnTo>
                  <a:pt x="115468" y="329971"/>
                </a:lnTo>
                <a:lnTo>
                  <a:pt x="110451" y="329971"/>
                </a:lnTo>
                <a:lnTo>
                  <a:pt x="105435" y="329971"/>
                </a:lnTo>
                <a:lnTo>
                  <a:pt x="100406" y="329971"/>
                </a:lnTo>
                <a:lnTo>
                  <a:pt x="90373" y="329971"/>
                </a:lnTo>
                <a:lnTo>
                  <a:pt x="85356" y="329971"/>
                </a:lnTo>
                <a:lnTo>
                  <a:pt x="80327" y="335038"/>
                </a:lnTo>
                <a:lnTo>
                  <a:pt x="75311" y="340118"/>
                </a:lnTo>
                <a:lnTo>
                  <a:pt x="70294" y="345198"/>
                </a:lnTo>
                <a:lnTo>
                  <a:pt x="65265" y="345198"/>
                </a:lnTo>
                <a:lnTo>
                  <a:pt x="60248" y="345198"/>
                </a:lnTo>
                <a:lnTo>
                  <a:pt x="50203" y="350278"/>
                </a:lnTo>
                <a:lnTo>
                  <a:pt x="45186" y="355345"/>
                </a:lnTo>
                <a:lnTo>
                  <a:pt x="40170" y="355345"/>
                </a:lnTo>
                <a:lnTo>
                  <a:pt x="35153" y="355345"/>
                </a:lnTo>
                <a:lnTo>
                  <a:pt x="30124" y="360425"/>
                </a:lnTo>
                <a:lnTo>
                  <a:pt x="25107" y="360425"/>
                </a:lnTo>
                <a:lnTo>
                  <a:pt x="20091" y="360425"/>
                </a:lnTo>
                <a:lnTo>
                  <a:pt x="10045" y="365505"/>
                </a:lnTo>
                <a:lnTo>
                  <a:pt x="5029" y="365505"/>
                </a:lnTo>
                <a:lnTo>
                  <a:pt x="0" y="370573"/>
                </a:lnTo>
                <a:lnTo>
                  <a:pt x="20091" y="365505"/>
                </a:lnTo>
                <a:lnTo>
                  <a:pt x="30124" y="360425"/>
                </a:lnTo>
                <a:lnTo>
                  <a:pt x="40170" y="360425"/>
                </a:lnTo>
                <a:lnTo>
                  <a:pt x="50203" y="355345"/>
                </a:lnTo>
                <a:lnTo>
                  <a:pt x="60248" y="355345"/>
                </a:lnTo>
                <a:lnTo>
                  <a:pt x="65265" y="350278"/>
                </a:lnTo>
                <a:lnTo>
                  <a:pt x="70294" y="350278"/>
                </a:lnTo>
                <a:lnTo>
                  <a:pt x="80327" y="345198"/>
                </a:lnTo>
                <a:lnTo>
                  <a:pt x="80327" y="340118"/>
                </a:lnTo>
                <a:lnTo>
                  <a:pt x="85356" y="335038"/>
                </a:lnTo>
                <a:lnTo>
                  <a:pt x="110451" y="335038"/>
                </a:lnTo>
                <a:lnTo>
                  <a:pt x="110451" y="329971"/>
                </a:lnTo>
                <a:lnTo>
                  <a:pt x="115468" y="329971"/>
                </a:lnTo>
                <a:lnTo>
                  <a:pt x="120497" y="329971"/>
                </a:lnTo>
                <a:lnTo>
                  <a:pt x="125514" y="324891"/>
                </a:lnTo>
                <a:lnTo>
                  <a:pt x="130530" y="324891"/>
                </a:lnTo>
                <a:lnTo>
                  <a:pt x="140576" y="319811"/>
                </a:lnTo>
                <a:lnTo>
                  <a:pt x="145592" y="314744"/>
                </a:lnTo>
                <a:lnTo>
                  <a:pt x="155638" y="314744"/>
                </a:lnTo>
                <a:lnTo>
                  <a:pt x="160655" y="314744"/>
                </a:lnTo>
                <a:lnTo>
                  <a:pt x="170700" y="319811"/>
                </a:lnTo>
                <a:lnTo>
                  <a:pt x="175717" y="324891"/>
                </a:lnTo>
                <a:lnTo>
                  <a:pt x="180733" y="324891"/>
                </a:lnTo>
                <a:lnTo>
                  <a:pt x="185750" y="324891"/>
                </a:lnTo>
                <a:lnTo>
                  <a:pt x="190779" y="324891"/>
                </a:lnTo>
                <a:lnTo>
                  <a:pt x="195795" y="319811"/>
                </a:lnTo>
                <a:lnTo>
                  <a:pt x="200812" y="319811"/>
                </a:lnTo>
                <a:lnTo>
                  <a:pt x="205841" y="319811"/>
                </a:lnTo>
                <a:lnTo>
                  <a:pt x="205841" y="324891"/>
                </a:lnTo>
                <a:lnTo>
                  <a:pt x="205841" y="329971"/>
                </a:lnTo>
                <a:lnTo>
                  <a:pt x="195795" y="335038"/>
                </a:lnTo>
                <a:lnTo>
                  <a:pt x="195795" y="340118"/>
                </a:lnTo>
                <a:lnTo>
                  <a:pt x="235953" y="340118"/>
                </a:lnTo>
                <a:lnTo>
                  <a:pt x="245999" y="335038"/>
                </a:lnTo>
                <a:lnTo>
                  <a:pt x="245999" y="329971"/>
                </a:lnTo>
                <a:lnTo>
                  <a:pt x="251015" y="329971"/>
                </a:lnTo>
                <a:lnTo>
                  <a:pt x="251015" y="324891"/>
                </a:lnTo>
                <a:lnTo>
                  <a:pt x="256044" y="319811"/>
                </a:lnTo>
                <a:lnTo>
                  <a:pt x="261061" y="319811"/>
                </a:lnTo>
                <a:lnTo>
                  <a:pt x="266077" y="324891"/>
                </a:lnTo>
                <a:lnTo>
                  <a:pt x="266077" y="329971"/>
                </a:lnTo>
                <a:lnTo>
                  <a:pt x="271106" y="329971"/>
                </a:lnTo>
                <a:lnTo>
                  <a:pt x="276123" y="329971"/>
                </a:lnTo>
                <a:lnTo>
                  <a:pt x="281139" y="324891"/>
                </a:lnTo>
                <a:lnTo>
                  <a:pt x="286156" y="319811"/>
                </a:lnTo>
                <a:lnTo>
                  <a:pt x="286156" y="314744"/>
                </a:lnTo>
                <a:lnTo>
                  <a:pt x="291185" y="314744"/>
                </a:lnTo>
                <a:lnTo>
                  <a:pt x="296202" y="304584"/>
                </a:lnTo>
                <a:lnTo>
                  <a:pt x="296202" y="294436"/>
                </a:lnTo>
                <a:lnTo>
                  <a:pt x="296202" y="289356"/>
                </a:lnTo>
                <a:lnTo>
                  <a:pt x="296202" y="284276"/>
                </a:lnTo>
                <a:lnTo>
                  <a:pt x="301218" y="279209"/>
                </a:lnTo>
                <a:lnTo>
                  <a:pt x="301218" y="274129"/>
                </a:lnTo>
                <a:lnTo>
                  <a:pt x="301218" y="269049"/>
                </a:lnTo>
                <a:lnTo>
                  <a:pt x="301218" y="263969"/>
                </a:lnTo>
                <a:lnTo>
                  <a:pt x="301218" y="258902"/>
                </a:lnTo>
                <a:lnTo>
                  <a:pt x="306247" y="248742"/>
                </a:lnTo>
                <a:lnTo>
                  <a:pt x="311264" y="248742"/>
                </a:lnTo>
                <a:lnTo>
                  <a:pt x="311264" y="243674"/>
                </a:lnTo>
                <a:lnTo>
                  <a:pt x="311264" y="238594"/>
                </a:lnTo>
                <a:lnTo>
                  <a:pt x="306247" y="233514"/>
                </a:lnTo>
                <a:lnTo>
                  <a:pt x="301218" y="228434"/>
                </a:lnTo>
                <a:lnTo>
                  <a:pt x="296202" y="228434"/>
                </a:lnTo>
                <a:lnTo>
                  <a:pt x="286156" y="223367"/>
                </a:lnTo>
                <a:lnTo>
                  <a:pt x="281139" y="218287"/>
                </a:lnTo>
                <a:lnTo>
                  <a:pt x="281139" y="213207"/>
                </a:lnTo>
                <a:lnTo>
                  <a:pt x="276123" y="213207"/>
                </a:lnTo>
                <a:lnTo>
                  <a:pt x="271106" y="208140"/>
                </a:lnTo>
                <a:lnTo>
                  <a:pt x="266077" y="203060"/>
                </a:lnTo>
                <a:lnTo>
                  <a:pt x="261061" y="197980"/>
                </a:lnTo>
                <a:lnTo>
                  <a:pt x="256044" y="192900"/>
                </a:lnTo>
                <a:lnTo>
                  <a:pt x="256044" y="187832"/>
                </a:lnTo>
                <a:lnTo>
                  <a:pt x="251015" y="182752"/>
                </a:lnTo>
                <a:lnTo>
                  <a:pt x="245999" y="182752"/>
                </a:lnTo>
                <a:lnTo>
                  <a:pt x="245999" y="172592"/>
                </a:lnTo>
                <a:lnTo>
                  <a:pt x="240982" y="162445"/>
                </a:lnTo>
                <a:lnTo>
                  <a:pt x="240982" y="157365"/>
                </a:lnTo>
                <a:lnTo>
                  <a:pt x="240982" y="147218"/>
                </a:lnTo>
                <a:lnTo>
                  <a:pt x="251015" y="147218"/>
                </a:lnTo>
                <a:lnTo>
                  <a:pt x="261061" y="147218"/>
                </a:lnTo>
                <a:lnTo>
                  <a:pt x="266077" y="152298"/>
                </a:lnTo>
                <a:lnTo>
                  <a:pt x="276123" y="157365"/>
                </a:lnTo>
                <a:lnTo>
                  <a:pt x="281139" y="167525"/>
                </a:lnTo>
                <a:lnTo>
                  <a:pt x="286156" y="172592"/>
                </a:lnTo>
                <a:lnTo>
                  <a:pt x="291185" y="177672"/>
                </a:lnTo>
                <a:lnTo>
                  <a:pt x="296202" y="177672"/>
                </a:lnTo>
                <a:lnTo>
                  <a:pt x="306247" y="182752"/>
                </a:lnTo>
                <a:lnTo>
                  <a:pt x="316280" y="182752"/>
                </a:lnTo>
                <a:lnTo>
                  <a:pt x="326326" y="182752"/>
                </a:lnTo>
                <a:lnTo>
                  <a:pt x="331343" y="182752"/>
                </a:lnTo>
                <a:lnTo>
                  <a:pt x="331343" y="177672"/>
                </a:lnTo>
                <a:lnTo>
                  <a:pt x="336359" y="167525"/>
                </a:lnTo>
                <a:lnTo>
                  <a:pt x="336359" y="162445"/>
                </a:lnTo>
                <a:lnTo>
                  <a:pt x="336359" y="157365"/>
                </a:lnTo>
                <a:lnTo>
                  <a:pt x="336359" y="152298"/>
                </a:lnTo>
                <a:lnTo>
                  <a:pt x="336359" y="147218"/>
                </a:lnTo>
                <a:lnTo>
                  <a:pt x="336359" y="142138"/>
                </a:lnTo>
                <a:lnTo>
                  <a:pt x="341388" y="142138"/>
                </a:lnTo>
                <a:lnTo>
                  <a:pt x="346405" y="142138"/>
                </a:lnTo>
                <a:lnTo>
                  <a:pt x="351421" y="142138"/>
                </a:lnTo>
                <a:lnTo>
                  <a:pt x="356450" y="142138"/>
                </a:lnTo>
                <a:lnTo>
                  <a:pt x="356450" y="147218"/>
                </a:lnTo>
                <a:lnTo>
                  <a:pt x="361467" y="152298"/>
                </a:lnTo>
                <a:lnTo>
                  <a:pt x="366483" y="152298"/>
                </a:lnTo>
                <a:lnTo>
                  <a:pt x="371500" y="152298"/>
                </a:lnTo>
                <a:lnTo>
                  <a:pt x="371500" y="147218"/>
                </a:lnTo>
                <a:lnTo>
                  <a:pt x="376529" y="147218"/>
                </a:lnTo>
                <a:lnTo>
                  <a:pt x="381546" y="147218"/>
                </a:lnTo>
                <a:lnTo>
                  <a:pt x="386562" y="142138"/>
                </a:lnTo>
                <a:lnTo>
                  <a:pt x="391591" y="142138"/>
                </a:lnTo>
                <a:lnTo>
                  <a:pt x="396608" y="142138"/>
                </a:lnTo>
                <a:lnTo>
                  <a:pt x="401624" y="142138"/>
                </a:lnTo>
                <a:lnTo>
                  <a:pt x="406654" y="142138"/>
                </a:lnTo>
                <a:lnTo>
                  <a:pt x="411670" y="142138"/>
                </a:lnTo>
                <a:lnTo>
                  <a:pt x="416687" y="137058"/>
                </a:lnTo>
                <a:lnTo>
                  <a:pt x="421703" y="126911"/>
                </a:lnTo>
                <a:lnTo>
                  <a:pt x="426732" y="126911"/>
                </a:lnTo>
                <a:lnTo>
                  <a:pt x="436765" y="131991"/>
                </a:lnTo>
                <a:lnTo>
                  <a:pt x="441794" y="131991"/>
                </a:lnTo>
                <a:lnTo>
                  <a:pt x="451827" y="131991"/>
                </a:lnTo>
                <a:lnTo>
                  <a:pt x="456844" y="131991"/>
                </a:lnTo>
                <a:lnTo>
                  <a:pt x="466890" y="131991"/>
                </a:lnTo>
                <a:lnTo>
                  <a:pt x="471906" y="126911"/>
                </a:lnTo>
                <a:lnTo>
                  <a:pt x="476935" y="121831"/>
                </a:lnTo>
                <a:lnTo>
                  <a:pt x="486968" y="111683"/>
                </a:lnTo>
                <a:lnTo>
                  <a:pt x="497014" y="101523"/>
                </a:lnTo>
                <a:lnTo>
                  <a:pt x="507047" y="101523"/>
                </a:lnTo>
                <a:lnTo>
                  <a:pt x="507047" y="106603"/>
                </a:lnTo>
                <a:lnTo>
                  <a:pt x="512076" y="106603"/>
                </a:lnTo>
                <a:lnTo>
                  <a:pt x="512076" y="131991"/>
                </a:lnTo>
                <a:lnTo>
                  <a:pt x="517093" y="131991"/>
                </a:lnTo>
                <a:lnTo>
                  <a:pt x="522109" y="131991"/>
                </a:lnTo>
                <a:lnTo>
                  <a:pt x="527138" y="131991"/>
                </a:lnTo>
                <a:lnTo>
                  <a:pt x="532155" y="126911"/>
                </a:lnTo>
                <a:lnTo>
                  <a:pt x="537171" y="126911"/>
                </a:lnTo>
                <a:lnTo>
                  <a:pt x="542201" y="126911"/>
                </a:lnTo>
                <a:lnTo>
                  <a:pt x="557250" y="121831"/>
                </a:lnTo>
                <a:lnTo>
                  <a:pt x="567296" y="121831"/>
                </a:lnTo>
                <a:lnTo>
                  <a:pt x="577342" y="121831"/>
                </a:lnTo>
                <a:lnTo>
                  <a:pt x="592391" y="121831"/>
                </a:lnTo>
                <a:lnTo>
                  <a:pt x="607453" y="131991"/>
                </a:lnTo>
                <a:lnTo>
                  <a:pt x="617499" y="137058"/>
                </a:lnTo>
                <a:lnTo>
                  <a:pt x="622515" y="137058"/>
                </a:lnTo>
                <a:lnTo>
                  <a:pt x="627545" y="137058"/>
                </a:lnTo>
                <a:lnTo>
                  <a:pt x="637578" y="137058"/>
                </a:lnTo>
                <a:lnTo>
                  <a:pt x="642594" y="137058"/>
                </a:lnTo>
                <a:lnTo>
                  <a:pt x="647623" y="137058"/>
                </a:lnTo>
                <a:lnTo>
                  <a:pt x="652640" y="137058"/>
                </a:lnTo>
                <a:lnTo>
                  <a:pt x="652640" y="131991"/>
                </a:lnTo>
                <a:lnTo>
                  <a:pt x="662686" y="131991"/>
                </a:lnTo>
                <a:lnTo>
                  <a:pt x="667702" y="126911"/>
                </a:lnTo>
                <a:lnTo>
                  <a:pt x="672719" y="121831"/>
                </a:lnTo>
                <a:lnTo>
                  <a:pt x="682764" y="116763"/>
                </a:lnTo>
                <a:lnTo>
                  <a:pt x="692797" y="106603"/>
                </a:lnTo>
                <a:lnTo>
                  <a:pt x="707859" y="96456"/>
                </a:lnTo>
                <a:lnTo>
                  <a:pt x="717905" y="86296"/>
                </a:lnTo>
                <a:lnTo>
                  <a:pt x="727951" y="71069"/>
                </a:lnTo>
                <a:lnTo>
                  <a:pt x="732967" y="65989"/>
                </a:lnTo>
                <a:lnTo>
                  <a:pt x="732967" y="60921"/>
                </a:lnTo>
                <a:lnTo>
                  <a:pt x="732967" y="15227"/>
                </a:lnTo>
                <a:lnTo>
                  <a:pt x="737984" y="10147"/>
                </a:lnTo>
                <a:lnTo>
                  <a:pt x="748030" y="5079"/>
                </a:lnTo>
                <a:lnTo>
                  <a:pt x="737984" y="0"/>
                </a:lnTo>
                <a:lnTo>
                  <a:pt x="732967" y="5079"/>
                </a:lnTo>
                <a:lnTo>
                  <a:pt x="727951" y="10147"/>
                </a:lnTo>
                <a:lnTo>
                  <a:pt x="727951" y="60921"/>
                </a:lnTo>
                <a:lnTo>
                  <a:pt x="722922" y="71069"/>
                </a:lnTo>
                <a:lnTo>
                  <a:pt x="712889" y="81229"/>
                </a:lnTo>
                <a:lnTo>
                  <a:pt x="707859" y="91376"/>
                </a:lnTo>
                <a:lnTo>
                  <a:pt x="697826" y="96456"/>
                </a:lnTo>
                <a:lnTo>
                  <a:pt x="687781" y="101523"/>
                </a:lnTo>
                <a:lnTo>
                  <a:pt x="672719" y="111683"/>
                </a:lnTo>
                <a:lnTo>
                  <a:pt x="662686" y="121831"/>
                </a:lnTo>
                <a:lnTo>
                  <a:pt x="652640" y="126911"/>
                </a:lnTo>
                <a:lnTo>
                  <a:pt x="647623" y="126911"/>
                </a:lnTo>
                <a:lnTo>
                  <a:pt x="637578" y="131991"/>
                </a:lnTo>
                <a:lnTo>
                  <a:pt x="627545" y="131991"/>
                </a:lnTo>
                <a:lnTo>
                  <a:pt x="622515" y="126911"/>
                </a:lnTo>
                <a:lnTo>
                  <a:pt x="617499" y="126911"/>
                </a:lnTo>
                <a:close/>
              </a:path>
            </a:pathLst>
          </a:custGeom>
          <a:ln w="6870">
            <a:solidFill>
              <a:srgbClr val="FFFFFF"/>
            </a:solidFill>
          </a:ln>
        </p:spPr>
        <p:txBody>
          <a:bodyPr wrap="square" lIns="0" tIns="0" rIns="0" bIns="0" rtlCol="0"/>
          <a:lstStyle/>
          <a:p>
            <a:endParaRPr/>
          </a:p>
        </p:txBody>
      </p:sp>
      <p:sp>
        <p:nvSpPr>
          <p:cNvPr id="149" name="object 149"/>
          <p:cNvSpPr/>
          <p:nvPr/>
        </p:nvSpPr>
        <p:spPr>
          <a:xfrm>
            <a:off x="8441029" y="3556418"/>
            <a:ext cx="116662" cy="1228394"/>
          </a:xfrm>
          <a:prstGeom prst="rect">
            <a:avLst/>
          </a:prstGeom>
          <a:blipFill>
            <a:blip r:embed="rId43" cstate="print"/>
            <a:stretch>
              <a:fillRect/>
            </a:stretch>
          </a:blipFill>
        </p:spPr>
        <p:txBody>
          <a:bodyPr wrap="square" lIns="0" tIns="0" rIns="0" bIns="0" rtlCol="0"/>
          <a:lstStyle/>
          <a:p>
            <a:endParaRPr/>
          </a:p>
        </p:txBody>
      </p:sp>
      <p:sp>
        <p:nvSpPr>
          <p:cNvPr id="150" name="object 150"/>
          <p:cNvSpPr/>
          <p:nvPr/>
        </p:nvSpPr>
        <p:spPr>
          <a:xfrm>
            <a:off x="8441029" y="3556418"/>
            <a:ext cx="116839" cy="1228725"/>
          </a:xfrm>
          <a:custGeom>
            <a:avLst/>
            <a:gdLst/>
            <a:ahLst/>
            <a:cxnLst/>
            <a:rect l="l" t="t" r="r" b="b"/>
            <a:pathLst>
              <a:path w="116840" h="1228725">
                <a:moveTo>
                  <a:pt x="0" y="0"/>
                </a:moveTo>
                <a:lnTo>
                  <a:pt x="116662" y="0"/>
                </a:lnTo>
                <a:lnTo>
                  <a:pt x="116662" y="1228394"/>
                </a:lnTo>
                <a:lnTo>
                  <a:pt x="0" y="1228394"/>
                </a:lnTo>
                <a:lnTo>
                  <a:pt x="0" y="0"/>
                </a:lnTo>
                <a:close/>
              </a:path>
            </a:pathLst>
          </a:custGeom>
          <a:ln w="6870">
            <a:solidFill>
              <a:srgbClr val="5C5C5C"/>
            </a:solidFill>
          </a:ln>
        </p:spPr>
        <p:txBody>
          <a:bodyPr wrap="square" lIns="0" tIns="0" rIns="0" bIns="0" rtlCol="0"/>
          <a:lstStyle/>
          <a:p>
            <a:endParaRPr/>
          </a:p>
        </p:txBody>
      </p:sp>
      <p:sp>
        <p:nvSpPr>
          <p:cNvPr id="151" name="object 151"/>
          <p:cNvSpPr txBox="1"/>
          <p:nvPr/>
        </p:nvSpPr>
        <p:spPr>
          <a:xfrm>
            <a:off x="8669309" y="3869604"/>
            <a:ext cx="107950" cy="100965"/>
          </a:xfrm>
          <a:prstGeom prst="rect">
            <a:avLst/>
          </a:prstGeom>
        </p:spPr>
        <p:txBody>
          <a:bodyPr vert="horz" wrap="square" lIns="0" tIns="0" rIns="0" bIns="0" rtlCol="0">
            <a:spAutoFit/>
          </a:bodyPr>
          <a:lstStyle/>
          <a:p>
            <a:pPr marL="12700">
              <a:lnSpc>
                <a:spcPct val="100000"/>
              </a:lnSpc>
            </a:pPr>
            <a:r>
              <a:rPr sz="600" spc="-15" dirty="0">
                <a:solidFill>
                  <a:srgbClr val="53585F"/>
                </a:solidFill>
                <a:latin typeface="Arial"/>
                <a:cs typeface="Arial"/>
              </a:rPr>
              <a:t>18</a:t>
            </a:r>
            <a:endParaRPr sz="600">
              <a:latin typeface="Arial"/>
              <a:cs typeface="Arial"/>
            </a:endParaRPr>
          </a:p>
        </p:txBody>
      </p:sp>
      <p:sp>
        <p:nvSpPr>
          <p:cNvPr id="152" name="object 152"/>
          <p:cNvSpPr txBox="1"/>
          <p:nvPr/>
        </p:nvSpPr>
        <p:spPr>
          <a:xfrm>
            <a:off x="8672027" y="4303967"/>
            <a:ext cx="107950" cy="100965"/>
          </a:xfrm>
          <a:prstGeom prst="rect">
            <a:avLst/>
          </a:prstGeom>
        </p:spPr>
        <p:txBody>
          <a:bodyPr vert="horz" wrap="square" lIns="0" tIns="0" rIns="0" bIns="0" rtlCol="0">
            <a:spAutoFit/>
          </a:bodyPr>
          <a:lstStyle/>
          <a:p>
            <a:pPr marL="12700">
              <a:lnSpc>
                <a:spcPct val="100000"/>
              </a:lnSpc>
            </a:pPr>
            <a:r>
              <a:rPr sz="600" spc="-15" dirty="0">
                <a:solidFill>
                  <a:srgbClr val="53585F"/>
                </a:solidFill>
                <a:latin typeface="Arial"/>
                <a:cs typeface="Arial"/>
              </a:rPr>
              <a:t>23</a:t>
            </a:r>
            <a:endParaRPr sz="600">
              <a:latin typeface="Arial"/>
              <a:cs typeface="Arial"/>
            </a:endParaRPr>
          </a:p>
        </p:txBody>
      </p:sp>
      <p:sp>
        <p:nvSpPr>
          <p:cNvPr id="153" name="object 153"/>
          <p:cNvSpPr/>
          <p:nvPr/>
        </p:nvSpPr>
        <p:spPr>
          <a:xfrm>
            <a:off x="8399858" y="3913267"/>
            <a:ext cx="208279" cy="0"/>
          </a:xfrm>
          <a:custGeom>
            <a:avLst/>
            <a:gdLst/>
            <a:ahLst/>
            <a:cxnLst/>
            <a:rect l="l" t="t" r="r" b="b"/>
            <a:pathLst>
              <a:path w="208279">
                <a:moveTo>
                  <a:pt x="0" y="0"/>
                </a:moveTo>
                <a:lnTo>
                  <a:pt x="208292" y="0"/>
                </a:lnTo>
              </a:path>
            </a:pathLst>
          </a:custGeom>
          <a:ln w="6870">
            <a:solidFill>
              <a:srgbClr val="5C5C5C"/>
            </a:solidFill>
          </a:ln>
        </p:spPr>
        <p:txBody>
          <a:bodyPr wrap="square" lIns="0" tIns="0" rIns="0" bIns="0" rtlCol="0"/>
          <a:lstStyle/>
          <a:p>
            <a:endParaRPr/>
          </a:p>
        </p:txBody>
      </p:sp>
      <p:sp>
        <p:nvSpPr>
          <p:cNvPr id="154" name="object 154"/>
          <p:cNvSpPr/>
          <p:nvPr/>
        </p:nvSpPr>
        <p:spPr>
          <a:xfrm>
            <a:off x="8399858" y="4352471"/>
            <a:ext cx="208279" cy="0"/>
          </a:xfrm>
          <a:custGeom>
            <a:avLst/>
            <a:gdLst/>
            <a:ahLst/>
            <a:cxnLst/>
            <a:rect l="l" t="t" r="r" b="b"/>
            <a:pathLst>
              <a:path w="208279">
                <a:moveTo>
                  <a:pt x="0" y="0"/>
                </a:moveTo>
                <a:lnTo>
                  <a:pt x="208292" y="0"/>
                </a:lnTo>
              </a:path>
            </a:pathLst>
          </a:custGeom>
          <a:ln w="6870">
            <a:solidFill>
              <a:srgbClr val="5C5C5C"/>
            </a:solidFill>
          </a:ln>
        </p:spPr>
        <p:txBody>
          <a:bodyPr wrap="square" lIns="0" tIns="0" rIns="0" bIns="0" rtlCol="0"/>
          <a:lstStyle/>
          <a:p>
            <a:endParaRPr/>
          </a:p>
        </p:txBody>
      </p:sp>
      <p:sp>
        <p:nvSpPr>
          <p:cNvPr id="155" name="object 155"/>
          <p:cNvSpPr txBox="1"/>
          <p:nvPr/>
        </p:nvSpPr>
        <p:spPr>
          <a:xfrm>
            <a:off x="8044513" y="3285468"/>
            <a:ext cx="898525" cy="135255"/>
          </a:xfrm>
          <a:prstGeom prst="rect">
            <a:avLst/>
          </a:prstGeom>
        </p:spPr>
        <p:txBody>
          <a:bodyPr vert="horz" wrap="square" lIns="0" tIns="0" rIns="0" bIns="0" rtlCol="0">
            <a:spAutoFit/>
          </a:bodyPr>
          <a:lstStyle/>
          <a:p>
            <a:pPr marL="12700">
              <a:lnSpc>
                <a:spcPct val="100000"/>
              </a:lnSpc>
            </a:pPr>
            <a:r>
              <a:rPr sz="850" b="1" spc="-10" dirty="0">
                <a:solidFill>
                  <a:srgbClr val="53585F"/>
                </a:solidFill>
                <a:latin typeface="Arial"/>
                <a:cs typeface="Arial"/>
              </a:rPr>
              <a:t>Ч</a:t>
            </a:r>
            <a:r>
              <a:rPr sz="850" b="1" spc="10" dirty="0">
                <a:solidFill>
                  <a:srgbClr val="53585F"/>
                </a:solidFill>
                <a:latin typeface="Arial"/>
                <a:cs typeface="Arial"/>
              </a:rPr>
              <a:t>ис</a:t>
            </a:r>
            <a:r>
              <a:rPr sz="850" b="1" spc="-5" dirty="0">
                <a:solidFill>
                  <a:srgbClr val="53585F"/>
                </a:solidFill>
                <a:latin typeface="Arial"/>
                <a:cs typeface="Arial"/>
              </a:rPr>
              <a:t>л</a:t>
            </a:r>
            <a:r>
              <a:rPr sz="850" b="1" spc="5" dirty="0">
                <a:solidFill>
                  <a:srgbClr val="53585F"/>
                </a:solidFill>
                <a:latin typeface="Arial"/>
                <a:cs typeface="Arial"/>
              </a:rPr>
              <a:t>е</a:t>
            </a:r>
            <a:r>
              <a:rPr sz="850" b="1" spc="20" dirty="0">
                <a:solidFill>
                  <a:srgbClr val="53585F"/>
                </a:solidFill>
                <a:latin typeface="Arial"/>
                <a:cs typeface="Arial"/>
              </a:rPr>
              <a:t>нн</a:t>
            </a:r>
            <a:r>
              <a:rPr sz="850" b="1" spc="15" dirty="0">
                <a:solidFill>
                  <a:srgbClr val="53585F"/>
                </a:solidFill>
                <a:latin typeface="Arial"/>
                <a:cs typeface="Arial"/>
              </a:rPr>
              <a:t>о</a:t>
            </a:r>
            <a:r>
              <a:rPr sz="850" b="1" spc="5" dirty="0">
                <a:solidFill>
                  <a:srgbClr val="53585F"/>
                </a:solidFill>
                <a:latin typeface="Arial"/>
                <a:cs typeface="Arial"/>
              </a:rPr>
              <a:t>сть</a:t>
            </a:r>
            <a:r>
              <a:rPr sz="850" b="1" dirty="0">
                <a:solidFill>
                  <a:srgbClr val="53585F"/>
                </a:solidFill>
                <a:latin typeface="Arial"/>
                <a:cs typeface="Arial"/>
              </a:rPr>
              <a:t>,</a:t>
            </a:r>
            <a:r>
              <a:rPr sz="850" b="1" spc="-100" dirty="0">
                <a:solidFill>
                  <a:srgbClr val="53585F"/>
                </a:solidFill>
                <a:latin typeface="Arial"/>
                <a:cs typeface="Arial"/>
              </a:rPr>
              <a:t> </a:t>
            </a:r>
            <a:r>
              <a:rPr sz="850" b="1" spc="5" dirty="0">
                <a:solidFill>
                  <a:srgbClr val="53585F"/>
                </a:solidFill>
                <a:latin typeface="Arial"/>
                <a:cs typeface="Arial"/>
              </a:rPr>
              <a:t>%</a:t>
            </a:r>
            <a:endParaRPr sz="850">
              <a:latin typeface="Arial"/>
              <a:cs typeface="Arial"/>
            </a:endParaRPr>
          </a:p>
        </p:txBody>
      </p:sp>
      <p:sp>
        <p:nvSpPr>
          <p:cNvPr id="156" name="object 156"/>
          <p:cNvSpPr txBox="1"/>
          <p:nvPr/>
        </p:nvSpPr>
        <p:spPr>
          <a:xfrm>
            <a:off x="5225577" y="5118741"/>
            <a:ext cx="2052955" cy="171450"/>
          </a:xfrm>
          <a:prstGeom prst="rect">
            <a:avLst/>
          </a:prstGeom>
        </p:spPr>
        <p:txBody>
          <a:bodyPr vert="horz" wrap="square" lIns="0" tIns="0" rIns="0" bIns="0" rtlCol="0">
            <a:spAutoFit/>
          </a:bodyPr>
          <a:lstStyle/>
          <a:p>
            <a:pPr marL="12700">
              <a:lnSpc>
                <a:spcPct val="100000"/>
              </a:lnSpc>
            </a:pPr>
            <a:r>
              <a:rPr sz="1150" b="1" dirty="0">
                <a:solidFill>
                  <a:srgbClr val="575756"/>
                </a:solidFill>
                <a:latin typeface="Segoe UI"/>
                <a:cs typeface="Segoe UI"/>
              </a:rPr>
              <a:t>Самые </a:t>
            </a:r>
            <a:r>
              <a:rPr sz="1150" b="1" dirty="0">
                <a:solidFill>
                  <a:srgbClr val="4B5498"/>
                </a:solidFill>
                <a:latin typeface="Segoe UI"/>
                <a:cs typeface="Segoe UI"/>
              </a:rPr>
              <a:t>высокие </a:t>
            </a:r>
            <a:r>
              <a:rPr sz="1150" b="1" dirty="0">
                <a:solidFill>
                  <a:srgbClr val="575756"/>
                </a:solidFill>
                <a:latin typeface="Segoe UI"/>
                <a:cs typeface="Segoe UI"/>
              </a:rPr>
              <a:t>показа</a:t>
            </a:r>
            <a:r>
              <a:rPr sz="1150" b="1" spc="-20" dirty="0">
                <a:solidFill>
                  <a:srgbClr val="575756"/>
                </a:solidFill>
                <a:latin typeface="Segoe UI"/>
                <a:cs typeface="Segoe UI"/>
              </a:rPr>
              <a:t>т</a:t>
            </a:r>
            <a:r>
              <a:rPr sz="1150" b="1" dirty="0">
                <a:solidFill>
                  <a:srgbClr val="575756"/>
                </a:solidFill>
                <a:latin typeface="Segoe UI"/>
                <a:cs typeface="Segoe UI"/>
              </a:rPr>
              <a:t>ели:</a:t>
            </a:r>
            <a:endParaRPr sz="1150">
              <a:latin typeface="Segoe UI"/>
              <a:cs typeface="Segoe UI"/>
            </a:endParaRPr>
          </a:p>
        </p:txBody>
      </p:sp>
      <p:sp>
        <p:nvSpPr>
          <p:cNvPr id="157" name="object 157"/>
          <p:cNvSpPr txBox="1"/>
          <p:nvPr/>
        </p:nvSpPr>
        <p:spPr>
          <a:xfrm>
            <a:off x="5225577" y="5358100"/>
            <a:ext cx="2175510" cy="1114425"/>
          </a:xfrm>
          <a:prstGeom prst="rect">
            <a:avLst/>
          </a:prstGeom>
        </p:spPr>
        <p:txBody>
          <a:bodyPr vert="horz" wrap="square" lIns="0" tIns="0" rIns="0" bIns="0" rtlCol="0">
            <a:spAutoFit/>
          </a:bodyPr>
          <a:lstStyle/>
          <a:p>
            <a:pPr marL="12700">
              <a:lnSpc>
                <a:spcPct val="100000"/>
              </a:lnSpc>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г</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о</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г</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Арзама</a:t>
            </a:r>
            <a:r>
              <a:rPr sz="1100" dirty="0">
                <a:solidFill>
                  <a:srgbClr val="575756"/>
                </a:solidFill>
                <a:latin typeface="Segoe UI"/>
                <a:cs typeface="Segoe UI"/>
              </a:rPr>
              <a:t>с</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33,</a:t>
            </a:r>
            <a:r>
              <a:rPr sz="1100" dirty="0">
                <a:solidFill>
                  <a:srgbClr val="575756"/>
                </a:solidFill>
                <a:latin typeface="Segoe UI"/>
                <a:cs typeface="Segoe UI"/>
              </a:rPr>
              <a:t>7</a:t>
            </a:r>
            <a:r>
              <a:rPr sz="1100" spc="-45" dirty="0">
                <a:solidFill>
                  <a:srgbClr val="575756"/>
                </a:solidFill>
                <a:latin typeface="Segoe UI"/>
                <a:cs typeface="Segoe UI"/>
              </a:rPr>
              <a:t> </a:t>
            </a:r>
            <a:r>
              <a:rPr sz="1100" dirty="0">
                <a:solidFill>
                  <a:srgbClr val="575756"/>
                </a:solidFill>
                <a:latin typeface="Segoe UI"/>
                <a:cs typeface="Segoe UI"/>
              </a:rPr>
              <a:t>%</a:t>
            </a:r>
            <a:endParaRPr sz="1100">
              <a:latin typeface="Segoe UI"/>
              <a:cs typeface="Segoe UI"/>
            </a:endParaRPr>
          </a:p>
          <a:p>
            <a:pPr marL="12700">
              <a:lnSpc>
                <a:spcPct val="100000"/>
              </a:lnSpc>
              <a:spcBef>
                <a:spcPts val="54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Тонкински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32,</a:t>
            </a:r>
            <a:r>
              <a:rPr sz="1100" dirty="0">
                <a:solidFill>
                  <a:srgbClr val="575756"/>
                </a:solidFill>
                <a:latin typeface="Segoe UI"/>
                <a:cs typeface="Segoe UI"/>
              </a:rPr>
              <a:t>8</a:t>
            </a:r>
            <a:r>
              <a:rPr sz="1100" spc="-45" dirty="0">
                <a:solidFill>
                  <a:srgbClr val="575756"/>
                </a:solidFill>
                <a:latin typeface="Segoe UI"/>
                <a:cs typeface="Segoe UI"/>
              </a:rPr>
              <a:t> </a:t>
            </a:r>
            <a:r>
              <a:rPr sz="1100" dirty="0">
                <a:solidFill>
                  <a:srgbClr val="575756"/>
                </a:solidFill>
                <a:latin typeface="Segoe UI"/>
                <a:cs typeface="Segoe UI"/>
              </a:rPr>
              <a:t>%</a:t>
            </a:r>
            <a:endParaRPr sz="1100">
              <a:latin typeface="Segoe UI"/>
              <a:cs typeface="Segoe UI"/>
            </a:endParaRPr>
          </a:p>
          <a:p>
            <a:pPr marL="12700">
              <a:lnSpc>
                <a:spcPct val="100000"/>
              </a:lnSpc>
              <a:spcBef>
                <a:spcPts val="54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Варнавински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31,</a:t>
            </a:r>
            <a:r>
              <a:rPr sz="1100" dirty="0">
                <a:solidFill>
                  <a:srgbClr val="575756"/>
                </a:solidFill>
                <a:latin typeface="Segoe UI"/>
                <a:cs typeface="Segoe UI"/>
              </a:rPr>
              <a:t>3</a:t>
            </a:r>
            <a:r>
              <a:rPr sz="1100" spc="-45" dirty="0">
                <a:solidFill>
                  <a:srgbClr val="575756"/>
                </a:solidFill>
                <a:latin typeface="Segoe UI"/>
                <a:cs typeface="Segoe UI"/>
              </a:rPr>
              <a:t> </a:t>
            </a:r>
            <a:r>
              <a:rPr sz="1100" dirty="0">
                <a:solidFill>
                  <a:srgbClr val="575756"/>
                </a:solidFill>
                <a:latin typeface="Segoe UI"/>
                <a:cs typeface="Segoe UI"/>
              </a:rPr>
              <a:t>%</a:t>
            </a:r>
            <a:endParaRPr sz="1100">
              <a:latin typeface="Segoe UI"/>
              <a:cs typeface="Segoe UI"/>
            </a:endParaRPr>
          </a:p>
          <a:p>
            <a:pPr marL="12700">
              <a:lnSpc>
                <a:spcPct val="100000"/>
              </a:lnSpc>
              <a:spcBef>
                <a:spcPts val="54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Кстовски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30,</a:t>
            </a:r>
            <a:r>
              <a:rPr sz="1100" dirty="0">
                <a:solidFill>
                  <a:srgbClr val="575756"/>
                </a:solidFill>
                <a:latin typeface="Segoe UI"/>
                <a:cs typeface="Segoe UI"/>
              </a:rPr>
              <a:t>3</a:t>
            </a:r>
            <a:r>
              <a:rPr sz="1100" spc="-45" dirty="0">
                <a:solidFill>
                  <a:srgbClr val="575756"/>
                </a:solidFill>
                <a:latin typeface="Segoe UI"/>
                <a:cs typeface="Segoe UI"/>
              </a:rPr>
              <a:t> </a:t>
            </a:r>
            <a:r>
              <a:rPr sz="1100" dirty="0">
                <a:solidFill>
                  <a:srgbClr val="575756"/>
                </a:solidFill>
                <a:latin typeface="Segoe UI"/>
                <a:cs typeface="Segoe UI"/>
              </a:rPr>
              <a:t>%</a:t>
            </a:r>
            <a:endParaRPr sz="1100">
              <a:latin typeface="Segoe UI"/>
              <a:cs typeface="Segoe UI"/>
            </a:endParaRPr>
          </a:p>
          <a:p>
            <a:pPr marL="12700">
              <a:lnSpc>
                <a:spcPct val="100000"/>
              </a:lnSpc>
              <a:spcBef>
                <a:spcPts val="54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Богородски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30,</a:t>
            </a:r>
            <a:r>
              <a:rPr sz="1100" dirty="0">
                <a:solidFill>
                  <a:srgbClr val="575756"/>
                </a:solidFill>
                <a:latin typeface="Segoe UI"/>
                <a:cs typeface="Segoe UI"/>
              </a:rPr>
              <a:t>1</a:t>
            </a:r>
            <a:r>
              <a:rPr sz="1100" spc="-45" dirty="0">
                <a:solidFill>
                  <a:srgbClr val="575756"/>
                </a:solidFill>
                <a:latin typeface="Segoe UI"/>
                <a:cs typeface="Segoe UI"/>
              </a:rPr>
              <a:t> </a:t>
            </a:r>
            <a:r>
              <a:rPr sz="1100" dirty="0">
                <a:solidFill>
                  <a:srgbClr val="575756"/>
                </a:solidFill>
                <a:latin typeface="Segoe UI"/>
                <a:cs typeface="Segoe UI"/>
              </a:rPr>
              <a:t>%</a:t>
            </a:r>
            <a:endParaRPr sz="1100">
              <a:latin typeface="Segoe UI"/>
              <a:cs typeface="Segoe UI"/>
            </a:endParaRPr>
          </a:p>
        </p:txBody>
      </p:sp>
      <p:sp>
        <p:nvSpPr>
          <p:cNvPr id="158" name="object 158"/>
          <p:cNvSpPr txBox="1"/>
          <p:nvPr/>
        </p:nvSpPr>
        <p:spPr>
          <a:xfrm>
            <a:off x="7574493" y="5348041"/>
            <a:ext cx="2163445" cy="1444625"/>
          </a:xfrm>
          <a:prstGeom prst="rect">
            <a:avLst/>
          </a:prstGeom>
        </p:spPr>
        <p:txBody>
          <a:bodyPr vert="horz" wrap="square" lIns="0" tIns="0" rIns="0" bIns="0" rtlCol="0">
            <a:spAutoFit/>
          </a:bodyPr>
          <a:lstStyle/>
          <a:p>
            <a:pPr marL="246379" marR="675005" indent="-234315">
              <a:lnSpc>
                <a:spcPts val="1300"/>
              </a:lnSpc>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Краснооктябрьский 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6,</a:t>
            </a:r>
            <a:r>
              <a:rPr sz="1100" dirty="0">
                <a:solidFill>
                  <a:srgbClr val="575756"/>
                </a:solidFill>
                <a:latin typeface="Segoe UI"/>
                <a:cs typeface="Segoe UI"/>
              </a:rPr>
              <a:t>8</a:t>
            </a:r>
            <a:r>
              <a:rPr sz="1100" spc="-45" dirty="0">
                <a:solidFill>
                  <a:srgbClr val="575756"/>
                </a:solidFill>
                <a:latin typeface="Segoe UI"/>
                <a:cs typeface="Segoe UI"/>
              </a:rPr>
              <a:t> </a:t>
            </a:r>
            <a:r>
              <a:rPr sz="1100" dirty="0">
                <a:solidFill>
                  <a:srgbClr val="575756"/>
                </a:solidFill>
                <a:latin typeface="Segoe UI"/>
                <a:cs typeface="Segoe UI"/>
              </a:rPr>
              <a:t>%</a:t>
            </a:r>
            <a:endParaRPr sz="1100" dirty="0">
              <a:latin typeface="Segoe UI"/>
              <a:cs typeface="Segoe UI"/>
            </a:endParaRPr>
          </a:p>
          <a:p>
            <a:pPr marL="12700">
              <a:lnSpc>
                <a:spcPct val="100000"/>
              </a:lnSpc>
              <a:spcBef>
                <a:spcPts val="50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Гагински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11,</a:t>
            </a:r>
            <a:r>
              <a:rPr sz="1100" dirty="0">
                <a:solidFill>
                  <a:srgbClr val="575756"/>
                </a:solidFill>
                <a:latin typeface="Segoe UI"/>
                <a:cs typeface="Segoe UI"/>
              </a:rPr>
              <a:t>5</a:t>
            </a:r>
            <a:r>
              <a:rPr sz="1100" spc="-45" dirty="0">
                <a:solidFill>
                  <a:srgbClr val="575756"/>
                </a:solidFill>
                <a:latin typeface="Segoe UI"/>
                <a:cs typeface="Segoe UI"/>
              </a:rPr>
              <a:t> </a:t>
            </a:r>
            <a:r>
              <a:rPr sz="1100" dirty="0">
                <a:solidFill>
                  <a:srgbClr val="575756"/>
                </a:solidFill>
                <a:latin typeface="Segoe UI"/>
                <a:cs typeface="Segoe UI"/>
              </a:rPr>
              <a:t>%</a:t>
            </a:r>
            <a:endParaRPr sz="1100" dirty="0">
              <a:latin typeface="Segoe UI"/>
              <a:cs typeface="Segoe UI"/>
            </a:endParaRPr>
          </a:p>
          <a:p>
            <a:pPr marL="248920" marR="499109" indent="-236854">
              <a:lnSpc>
                <a:spcPts val="1300"/>
              </a:lnSpc>
              <a:spcBef>
                <a:spcPts val="60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Большемурашкинский 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11,</a:t>
            </a:r>
            <a:r>
              <a:rPr sz="1100" dirty="0">
                <a:solidFill>
                  <a:srgbClr val="575756"/>
                </a:solidFill>
                <a:latin typeface="Segoe UI"/>
                <a:cs typeface="Segoe UI"/>
              </a:rPr>
              <a:t>9</a:t>
            </a:r>
            <a:r>
              <a:rPr sz="1100" spc="-45" dirty="0">
                <a:solidFill>
                  <a:srgbClr val="575756"/>
                </a:solidFill>
                <a:latin typeface="Segoe UI"/>
                <a:cs typeface="Segoe UI"/>
              </a:rPr>
              <a:t> </a:t>
            </a:r>
            <a:r>
              <a:rPr sz="1100" dirty="0">
                <a:solidFill>
                  <a:srgbClr val="575756"/>
                </a:solidFill>
                <a:latin typeface="Segoe UI"/>
                <a:cs typeface="Segoe UI"/>
              </a:rPr>
              <a:t>%</a:t>
            </a:r>
            <a:endParaRPr sz="1100" dirty="0">
              <a:latin typeface="Segoe UI"/>
              <a:cs typeface="Segoe UI"/>
            </a:endParaRPr>
          </a:p>
          <a:p>
            <a:pPr marL="12700">
              <a:lnSpc>
                <a:spcPct val="100000"/>
              </a:lnSpc>
              <a:spcBef>
                <a:spcPts val="50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г</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о</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Сокольски</a:t>
            </a:r>
            <a:r>
              <a:rPr sz="1100" dirty="0">
                <a:solidFill>
                  <a:srgbClr val="575756"/>
                </a:solidFill>
                <a:latin typeface="Segoe UI"/>
                <a:cs typeface="Segoe UI"/>
              </a:rPr>
              <a:t>й</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13,</a:t>
            </a:r>
            <a:r>
              <a:rPr sz="1100" dirty="0">
                <a:solidFill>
                  <a:srgbClr val="575756"/>
                </a:solidFill>
                <a:latin typeface="Segoe UI"/>
                <a:cs typeface="Segoe UI"/>
              </a:rPr>
              <a:t>1</a:t>
            </a:r>
            <a:r>
              <a:rPr sz="1100" spc="-45" dirty="0">
                <a:solidFill>
                  <a:srgbClr val="575756"/>
                </a:solidFill>
                <a:latin typeface="Segoe UI"/>
                <a:cs typeface="Segoe UI"/>
              </a:rPr>
              <a:t> </a:t>
            </a:r>
            <a:r>
              <a:rPr sz="1100" dirty="0">
                <a:solidFill>
                  <a:srgbClr val="575756"/>
                </a:solidFill>
                <a:latin typeface="Segoe UI"/>
                <a:cs typeface="Segoe UI"/>
              </a:rPr>
              <a:t>%</a:t>
            </a:r>
            <a:endParaRPr sz="1100" dirty="0">
              <a:latin typeface="Segoe UI"/>
              <a:cs typeface="Segoe UI"/>
            </a:endParaRPr>
          </a:p>
          <a:p>
            <a:pPr marL="12700">
              <a:lnSpc>
                <a:spcPct val="100000"/>
              </a:lnSpc>
              <a:spcBef>
                <a:spcPts val="545"/>
              </a:spcBef>
              <a:tabLst>
                <a:tab pos="257175" algn="l"/>
              </a:tabLst>
            </a:pPr>
            <a:r>
              <a:rPr sz="1100" dirty="0">
                <a:solidFill>
                  <a:srgbClr val="F49B58"/>
                </a:solidFill>
                <a:latin typeface="Wingdings 3"/>
                <a:cs typeface="Wingdings 3"/>
              </a:rPr>
              <a:t></a:t>
            </a:r>
            <a:r>
              <a:rPr sz="1100" dirty="0">
                <a:solidFill>
                  <a:srgbClr val="F49B58"/>
                </a:solidFill>
                <a:latin typeface="Times New Roman"/>
                <a:cs typeface="Times New Roman"/>
              </a:rPr>
              <a:t>	</a:t>
            </a:r>
            <a:r>
              <a:rPr sz="1100" spc="-25" dirty="0">
                <a:solidFill>
                  <a:srgbClr val="575756"/>
                </a:solidFill>
                <a:latin typeface="Segoe UI"/>
                <a:cs typeface="Segoe UI"/>
              </a:rPr>
              <a:t>Княгинински</a:t>
            </a:r>
            <a:r>
              <a:rPr sz="1100" dirty="0">
                <a:solidFill>
                  <a:srgbClr val="575756"/>
                </a:solidFill>
                <a:latin typeface="Segoe UI"/>
                <a:cs typeface="Segoe UI"/>
              </a:rPr>
              <a:t>й</a:t>
            </a:r>
            <a:r>
              <a:rPr sz="1100" spc="-45" dirty="0">
                <a:solidFill>
                  <a:srgbClr val="575756"/>
                </a:solidFill>
                <a:latin typeface="Segoe UI"/>
                <a:cs typeface="Segoe UI"/>
              </a:rPr>
              <a:t> </a:t>
            </a:r>
            <a:r>
              <a:rPr sz="1100" spc="-25" dirty="0">
                <a:solidFill>
                  <a:srgbClr val="575756"/>
                </a:solidFill>
                <a:latin typeface="Segoe UI"/>
                <a:cs typeface="Segoe UI"/>
              </a:rPr>
              <a:t>райо</a:t>
            </a:r>
            <a:r>
              <a:rPr sz="1100" dirty="0">
                <a:solidFill>
                  <a:srgbClr val="575756"/>
                </a:solidFill>
                <a:latin typeface="Segoe UI"/>
                <a:cs typeface="Segoe UI"/>
              </a:rPr>
              <a:t>н</a:t>
            </a:r>
            <a:r>
              <a:rPr sz="1100" spc="-45" dirty="0">
                <a:solidFill>
                  <a:srgbClr val="575756"/>
                </a:solidFill>
                <a:latin typeface="Segoe UI"/>
                <a:cs typeface="Segoe UI"/>
              </a:rPr>
              <a:t> </a:t>
            </a:r>
            <a:r>
              <a:rPr sz="1100" dirty="0">
                <a:solidFill>
                  <a:srgbClr val="575756"/>
                </a:solidFill>
                <a:latin typeface="Segoe UI"/>
                <a:cs typeface="Segoe UI"/>
              </a:rPr>
              <a:t>—</a:t>
            </a:r>
            <a:r>
              <a:rPr sz="1100" spc="-45" dirty="0">
                <a:solidFill>
                  <a:srgbClr val="575756"/>
                </a:solidFill>
                <a:latin typeface="Segoe UI"/>
                <a:cs typeface="Segoe UI"/>
              </a:rPr>
              <a:t> </a:t>
            </a:r>
            <a:r>
              <a:rPr sz="1100" spc="-25" dirty="0">
                <a:solidFill>
                  <a:srgbClr val="575756"/>
                </a:solidFill>
                <a:latin typeface="Segoe UI"/>
                <a:cs typeface="Segoe UI"/>
              </a:rPr>
              <a:t>14,</a:t>
            </a:r>
            <a:r>
              <a:rPr sz="1100" dirty="0">
                <a:solidFill>
                  <a:srgbClr val="575756"/>
                </a:solidFill>
                <a:latin typeface="Segoe UI"/>
                <a:cs typeface="Segoe UI"/>
              </a:rPr>
              <a:t>3</a:t>
            </a:r>
            <a:r>
              <a:rPr sz="1100" spc="-45" dirty="0">
                <a:solidFill>
                  <a:srgbClr val="575756"/>
                </a:solidFill>
                <a:latin typeface="Segoe UI"/>
                <a:cs typeface="Segoe UI"/>
              </a:rPr>
              <a:t> </a:t>
            </a:r>
            <a:r>
              <a:rPr sz="1100" dirty="0">
                <a:solidFill>
                  <a:srgbClr val="575756"/>
                </a:solidFill>
                <a:latin typeface="Segoe UI"/>
                <a:cs typeface="Segoe UI"/>
              </a:rPr>
              <a:t>%</a:t>
            </a:r>
            <a:endParaRPr sz="1100" dirty="0">
              <a:latin typeface="Segoe UI"/>
              <a:cs typeface="Segoe UI"/>
            </a:endParaRPr>
          </a:p>
        </p:txBody>
      </p:sp>
      <p:sp>
        <p:nvSpPr>
          <p:cNvPr id="159" name="object 159"/>
          <p:cNvSpPr txBox="1"/>
          <p:nvPr/>
        </p:nvSpPr>
        <p:spPr>
          <a:xfrm>
            <a:off x="7574578" y="5128720"/>
            <a:ext cx="1941195" cy="171450"/>
          </a:xfrm>
          <a:prstGeom prst="rect">
            <a:avLst/>
          </a:prstGeom>
        </p:spPr>
        <p:txBody>
          <a:bodyPr vert="horz" wrap="square" lIns="0" tIns="0" rIns="0" bIns="0" rtlCol="0">
            <a:spAutoFit/>
          </a:bodyPr>
          <a:lstStyle/>
          <a:p>
            <a:pPr marL="12700">
              <a:lnSpc>
                <a:spcPct val="100000"/>
              </a:lnSpc>
            </a:pPr>
            <a:r>
              <a:rPr sz="1150" b="1" dirty="0">
                <a:solidFill>
                  <a:srgbClr val="575756"/>
                </a:solidFill>
                <a:latin typeface="Segoe UI"/>
                <a:cs typeface="Segoe UI"/>
              </a:rPr>
              <a:t>Самые </a:t>
            </a:r>
            <a:r>
              <a:rPr sz="1150" b="1" dirty="0">
                <a:solidFill>
                  <a:srgbClr val="7A9BD1"/>
                </a:solidFill>
                <a:latin typeface="Segoe UI"/>
                <a:cs typeface="Segoe UI"/>
              </a:rPr>
              <a:t>низкие </a:t>
            </a:r>
            <a:r>
              <a:rPr sz="1150" b="1" dirty="0">
                <a:solidFill>
                  <a:srgbClr val="575756"/>
                </a:solidFill>
                <a:latin typeface="Segoe UI"/>
                <a:cs typeface="Segoe UI"/>
              </a:rPr>
              <a:t>показа</a:t>
            </a:r>
            <a:r>
              <a:rPr sz="1150" b="1" spc="-20" dirty="0">
                <a:solidFill>
                  <a:srgbClr val="575756"/>
                </a:solidFill>
                <a:latin typeface="Segoe UI"/>
                <a:cs typeface="Segoe UI"/>
              </a:rPr>
              <a:t>т</a:t>
            </a:r>
            <a:r>
              <a:rPr sz="1150" b="1" dirty="0">
                <a:solidFill>
                  <a:srgbClr val="575756"/>
                </a:solidFill>
                <a:latin typeface="Segoe UI"/>
                <a:cs typeface="Segoe UI"/>
              </a:rPr>
              <a:t>ели:</a:t>
            </a:r>
            <a:endParaRPr sz="1150">
              <a:latin typeface="Segoe UI"/>
              <a:cs typeface="Segoe UI"/>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867600" y="1372260"/>
            <a:ext cx="1261059" cy="869530"/>
          </a:xfrm>
          <a:prstGeom prst="rect">
            <a:avLst/>
          </a:prstGeom>
          <a:blipFill>
            <a:blip r:embed="rId3" cstate="print"/>
            <a:stretch>
              <a:fillRect/>
            </a:stretch>
          </a:blipFill>
        </p:spPr>
        <p:txBody>
          <a:bodyPr wrap="square" lIns="0" tIns="0" rIns="0" bIns="0" rtlCol="0"/>
          <a:lstStyle/>
          <a:p>
            <a:endParaRPr/>
          </a:p>
        </p:txBody>
      </p:sp>
      <p:sp>
        <p:nvSpPr>
          <p:cNvPr id="38" name="object 38"/>
          <p:cNvSpPr txBox="1"/>
          <p:nvPr/>
        </p:nvSpPr>
        <p:spPr>
          <a:xfrm>
            <a:off x="458900" y="6550569"/>
            <a:ext cx="2004695" cy="716280"/>
          </a:xfrm>
          <a:prstGeom prst="rect">
            <a:avLst/>
          </a:prstGeom>
        </p:spPr>
        <p:txBody>
          <a:bodyPr vert="horz" wrap="square" lIns="0" tIns="0" rIns="0" bIns="0" rtlCol="0">
            <a:spAutoFit/>
          </a:bodyPr>
          <a:lstStyle/>
          <a:p>
            <a:pPr marR="5080" algn="r">
              <a:lnSpc>
                <a:spcPct val="100000"/>
              </a:lnSpc>
            </a:pPr>
            <a:r>
              <a:rPr sz="1100" b="1" dirty="0">
                <a:solidFill>
                  <a:srgbClr val="FFFFFF"/>
                </a:solidFill>
                <a:latin typeface="Segoe UI"/>
                <a:cs typeface="Segoe UI"/>
              </a:rPr>
              <a:t>Кв</a:t>
            </a:r>
            <a:r>
              <a:rPr sz="1100" b="1" spc="-20" dirty="0">
                <a:solidFill>
                  <a:srgbClr val="FFFFFF"/>
                </a:solidFill>
                <a:latin typeface="Segoe UI"/>
                <a:cs typeface="Segoe UI"/>
              </a:rPr>
              <a:t>о</a:t>
            </a:r>
            <a:r>
              <a:rPr sz="1100" b="1" dirty="0">
                <a:solidFill>
                  <a:srgbClr val="FFFFFF"/>
                </a:solidFill>
                <a:latin typeface="Segoe UI"/>
                <a:cs typeface="Segoe UI"/>
              </a:rPr>
              <a:t>ты</a:t>
            </a:r>
            <a:endParaRPr sz="1100">
              <a:latin typeface="Segoe UI"/>
              <a:cs typeface="Segoe UI"/>
            </a:endParaRPr>
          </a:p>
          <a:p>
            <a:pPr>
              <a:lnSpc>
                <a:spcPct val="100000"/>
              </a:lnSpc>
              <a:spcBef>
                <a:spcPts val="36"/>
              </a:spcBef>
            </a:pPr>
            <a:endParaRPr sz="1250">
              <a:latin typeface="Times New Roman"/>
              <a:cs typeface="Times New Roman"/>
            </a:endParaRPr>
          </a:p>
          <a:p>
            <a:pPr marL="12700">
              <a:lnSpc>
                <a:spcPct val="100000"/>
              </a:lnSpc>
            </a:pPr>
            <a:r>
              <a:rPr sz="2400" b="1" spc="-5" dirty="0">
                <a:solidFill>
                  <a:srgbClr val="EB5B25"/>
                </a:solidFill>
                <a:latin typeface="Segoe UI"/>
                <a:cs typeface="Segoe UI"/>
              </a:rPr>
              <a:t>68</a:t>
            </a:r>
            <a:endParaRPr sz="2400">
              <a:latin typeface="Segoe UI"/>
              <a:cs typeface="Segoe UI"/>
            </a:endParaRPr>
          </a:p>
        </p:txBody>
      </p:sp>
      <p:sp>
        <p:nvSpPr>
          <p:cNvPr id="39" name="object 39"/>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40" name="object 40"/>
          <p:cNvSpPr txBox="1"/>
          <p:nvPr/>
        </p:nvSpPr>
        <p:spPr>
          <a:xfrm>
            <a:off x="872900" y="284955"/>
            <a:ext cx="9213850" cy="169100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41910">
              <a:lnSpc>
                <a:spcPct val="100000"/>
              </a:lnSpc>
              <a:spcBef>
                <a:spcPts val="1040"/>
              </a:spcBef>
            </a:pPr>
            <a:r>
              <a:rPr sz="2000" b="1" dirty="0">
                <a:solidFill>
                  <a:srgbClr val="5284C4"/>
                </a:solidFill>
                <a:latin typeface="Segoe UI"/>
                <a:cs typeface="Segoe UI"/>
              </a:rPr>
              <a:t>О</a:t>
            </a:r>
            <a:r>
              <a:rPr sz="2000" b="1" spc="70" dirty="0">
                <a:solidFill>
                  <a:srgbClr val="5284C4"/>
                </a:solidFill>
                <a:latin typeface="Segoe UI"/>
                <a:cs typeface="Segoe UI"/>
              </a:rPr>
              <a:t> Р</a:t>
            </a:r>
            <a:r>
              <a:rPr sz="2000" b="1" spc="80" dirty="0">
                <a:solidFill>
                  <a:srgbClr val="5284C4"/>
                </a:solidFill>
                <a:latin typeface="Segoe UI"/>
                <a:cs typeface="Segoe UI"/>
              </a:rPr>
              <a:t>Е</a:t>
            </a:r>
            <a:r>
              <a:rPr sz="2000" b="1" spc="140" dirty="0">
                <a:solidFill>
                  <a:srgbClr val="5284C4"/>
                </a:solidFill>
                <a:latin typeface="Segoe UI"/>
                <a:cs typeface="Segoe UI"/>
              </a:rPr>
              <a:t>А</a:t>
            </a:r>
            <a:r>
              <a:rPr sz="2000" b="1" spc="70" dirty="0">
                <a:solidFill>
                  <a:srgbClr val="5284C4"/>
                </a:solidFill>
                <a:latin typeface="Segoe UI"/>
                <a:cs typeface="Segoe UI"/>
              </a:rPr>
              <a:t>ЛИЗАЦИ</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spc="70" dirty="0">
                <a:solidFill>
                  <a:srgbClr val="5284C4"/>
                </a:solidFill>
                <a:latin typeface="Segoe UI"/>
                <a:cs typeface="Segoe UI"/>
              </a:rPr>
              <a:t>П</a:t>
            </a:r>
            <a:r>
              <a:rPr sz="2000" b="1" spc="60" dirty="0">
                <a:solidFill>
                  <a:srgbClr val="5284C4"/>
                </a:solidFill>
                <a:latin typeface="Segoe UI"/>
                <a:cs typeface="Segoe UI"/>
              </a:rPr>
              <a:t>О</a:t>
            </a:r>
            <a:r>
              <a:rPr sz="2000" b="1" spc="70" dirty="0">
                <a:solidFill>
                  <a:srgbClr val="5284C4"/>
                </a:solidFill>
                <a:latin typeface="Segoe UI"/>
                <a:cs typeface="Segoe UI"/>
              </a:rPr>
              <a:t>ДП</a:t>
            </a:r>
            <a:r>
              <a:rPr sz="2000" b="1" spc="60" dirty="0">
                <a:solidFill>
                  <a:srgbClr val="5284C4"/>
                </a:solidFill>
                <a:latin typeface="Segoe UI"/>
                <a:cs typeface="Segoe UI"/>
              </a:rPr>
              <a:t>Р</a:t>
            </a:r>
            <a:r>
              <a:rPr sz="2000" b="1" spc="70" dirty="0">
                <a:solidFill>
                  <a:srgbClr val="5284C4"/>
                </a:solidFill>
                <a:latin typeface="Segoe UI"/>
                <a:cs typeface="Segoe UI"/>
              </a:rPr>
              <a:t>ОГ</a:t>
            </a:r>
            <a:r>
              <a:rPr sz="2000" b="1" spc="-55" dirty="0">
                <a:solidFill>
                  <a:srgbClr val="5284C4"/>
                </a:solidFill>
                <a:latin typeface="Segoe UI"/>
                <a:cs typeface="Segoe UI"/>
              </a:rPr>
              <a:t>Р</a:t>
            </a:r>
            <a:r>
              <a:rPr sz="2000" b="1" spc="70" dirty="0">
                <a:solidFill>
                  <a:srgbClr val="5284C4"/>
                </a:solidFill>
                <a:latin typeface="Segoe UI"/>
                <a:cs typeface="Segoe UI"/>
              </a:rPr>
              <a:t>АММЫ</a:t>
            </a:r>
            <a:endParaRPr sz="2000">
              <a:latin typeface="Segoe UI"/>
              <a:cs typeface="Segoe UI"/>
            </a:endParaRPr>
          </a:p>
          <a:p>
            <a:pPr marL="36830">
              <a:lnSpc>
                <a:spcPct val="100000"/>
              </a:lnSpc>
              <a:spcBef>
                <a:spcPts val="100"/>
              </a:spcBef>
            </a:pPr>
            <a:r>
              <a:rPr sz="3000" b="1" spc="52" baseline="2777" dirty="0">
                <a:solidFill>
                  <a:srgbClr val="5284C4"/>
                </a:solidFill>
                <a:latin typeface="Segoe UI"/>
                <a:cs typeface="Segoe UI"/>
              </a:rPr>
              <a:t>«</a:t>
            </a:r>
            <a:r>
              <a:rPr sz="2000" b="1" spc="-40" dirty="0">
                <a:solidFill>
                  <a:srgbClr val="5284C4"/>
                </a:solidFill>
                <a:latin typeface="Segoe UI"/>
                <a:cs typeface="Segoe UI"/>
              </a:rPr>
              <a:t>У</a:t>
            </a:r>
            <a:r>
              <a:rPr sz="2000" b="1" spc="70" dirty="0">
                <a:solidFill>
                  <a:srgbClr val="5284C4"/>
                </a:solidFill>
                <a:latin typeface="Segoe UI"/>
                <a:cs typeface="Segoe UI"/>
              </a:rPr>
              <a:t>ЛУЧШЕНИ</a:t>
            </a:r>
            <a:r>
              <a:rPr sz="2000" b="1" dirty="0">
                <a:solidFill>
                  <a:srgbClr val="5284C4"/>
                </a:solidFill>
                <a:latin typeface="Segoe UI"/>
                <a:cs typeface="Segoe UI"/>
              </a:rPr>
              <a:t>Е</a:t>
            </a:r>
            <a:r>
              <a:rPr sz="2000" b="1" spc="70" dirty="0">
                <a:solidFill>
                  <a:srgbClr val="5284C4"/>
                </a:solidFill>
                <a:latin typeface="Segoe UI"/>
                <a:cs typeface="Segoe UI"/>
              </a:rPr>
              <a:t> ЖИЛИЩНЫ</a:t>
            </a:r>
            <a:r>
              <a:rPr sz="2000" b="1" dirty="0">
                <a:solidFill>
                  <a:srgbClr val="5284C4"/>
                </a:solidFill>
                <a:latin typeface="Segoe UI"/>
                <a:cs typeface="Segoe UI"/>
              </a:rPr>
              <a:t>Х</a:t>
            </a:r>
            <a:r>
              <a:rPr sz="2000" b="1" spc="70" dirty="0">
                <a:solidFill>
                  <a:srgbClr val="5284C4"/>
                </a:solidFill>
                <a:latin typeface="Segoe UI"/>
                <a:cs typeface="Segoe UI"/>
              </a:rPr>
              <a:t> </a:t>
            </a:r>
            <a:r>
              <a:rPr sz="2000" b="1" spc="40" dirty="0">
                <a:solidFill>
                  <a:srgbClr val="5284C4"/>
                </a:solidFill>
                <a:latin typeface="Segoe UI"/>
                <a:cs typeface="Segoe UI"/>
              </a:rPr>
              <a:t>У</a:t>
            </a:r>
            <a:r>
              <a:rPr sz="2000" b="1" spc="70" dirty="0">
                <a:solidFill>
                  <a:srgbClr val="5284C4"/>
                </a:solidFill>
                <a:latin typeface="Segoe UI"/>
                <a:cs typeface="Segoe UI"/>
              </a:rPr>
              <a:t>СЛОВИ</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СПЕЦИ</a:t>
            </a:r>
            <a:r>
              <a:rPr sz="2000" b="1" spc="140" dirty="0">
                <a:solidFill>
                  <a:srgbClr val="5284C4"/>
                </a:solidFill>
                <a:latin typeface="Segoe UI"/>
                <a:cs typeface="Segoe UI"/>
              </a:rPr>
              <a:t>А</a:t>
            </a:r>
            <a:r>
              <a:rPr sz="2000" b="1" spc="70" dirty="0">
                <a:solidFill>
                  <a:srgbClr val="5284C4"/>
                </a:solidFill>
                <a:latin typeface="Segoe UI"/>
                <a:cs typeface="Segoe UI"/>
              </a:rPr>
              <a:t>ЛИС</a:t>
            </a:r>
            <a:r>
              <a:rPr sz="2000" b="1" spc="-5" dirty="0">
                <a:solidFill>
                  <a:srgbClr val="5284C4"/>
                </a:solidFill>
                <a:latin typeface="Segoe UI"/>
                <a:cs typeface="Segoe UI"/>
              </a:rPr>
              <a:t>Т</a:t>
            </a:r>
            <a:r>
              <a:rPr sz="2000" b="1" spc="70" dirty="0">
                <a:solidFill>
                  <a:srgbClr val="5284C4"/>
                </a:solidFill>
                <a:latin typeface="Segoe UI"/>
                <a:cs typeface="Segoe UI"/>
              </a:rPr>
              <a:t>О</a:t>
            </a:r>
            <a:r>
              <a:rPr sz="2000" b="1" spc="40" dirty="0">
                <a:solidFill>
                  <a:srgbClr val="5284C4"/>
                </a:solidFill>
                <a:latin typeface="Segoe UI"/>
                <a:cs typeface="Segoe UI"/>
              </a:rPr>
              <a:t>В</a:t>
            </a:r>
            <a:r>
              <a:rPr sz="3000" b="1" baseline="2777" dirty="0">
                <a:solidFill>
                  <a:srgbClr val="5284C4"/>
                </a:solidFill>
                <a:latin typeface="Segoe UI"/>
                <a:cs typeface="Segoe UI"/>
              </a:rPr>
              <a:t>»</a:t>
            </a:r>
            <a:r>
              <a:rPr sz="3000" b="1" spc="52" baseline="2777" dirty="0">
                <a:solidFill>
                  <a:srgbClr val="5284C4"/>
                </a:solidFill>
                <a:latin typeface="Segoe UI"/>
                <a:cs typeface="Segoe UI"/>
              </a:rPr>
              <a:t> </a:t>
            </a:r>
            <a:r>
              <a:rPr sz="2000" b="1" dirty="0">
                <a:solidFill>
                  <a:srgbClr val="5284C4"/>
                </a:solidFill>
                <a:latin typeface="Segoe UI"/>
                <a:cs typeface="Segoe UI"/>
              </a:rPr>
              <a:t>В</a:t>
            </a:r>
            <a:r>
              <a:rPr sz="2000" b="1" spc="35" dirty="0">
                <a:solidFill>
                  <a:srgbClr val="5284C4"/>
                </a:solidFill>
                <a:latin typeface="Segoe UI"/>
                <a:cs typeface="Segoe UI"/>
              </a:rPr>
              <a:t> </a:t>
            </a:r>
            <a:r>
              <a:rPr sz="2000" b="1" dirty="0">
                <a:solidFill>
                  <a:srgbClr val="5284C4"/>
                </a:solidFill>
                <a:latin typeface="Segoe UI"/>
                <a:cs typeface="Segoe UI"/>
              </a:rPr>
              <a:t>2021</a:t>
            </a:r>
            <a:r>
              <a:rPr sz="2000" b="1" spc="35" dirty="0">
                <a:solidFill>
                  <a:srgbClr val="5284C4"/>
                </a:solidFill>
                <a:latin typeface="Segoe UI"/>
                <a:cs typeface="Segoe UI"/>
              </a:rPr>
              <a:t> </a:t>
            </a:r>
            <a:r>
              <a:rPr sz="2000" b="1" spc="30" dirty="0">
                <a:solidFill>
                  <a:srgbClr val="5284C4"/>
                </a:solidFill>
                <a:latin typeface="Segoe UI"/>
                <a:cs typeface="Segoe UI"/>
              </a:rPr>
              <a:t>Г</a:t>
            </a:r>
            <a:r>
              <a:rPr sz="2000" b="1" spc="60" dirty="0">
                <a:solidFill>
                  <a:srgbClr val="5284C4"/>
                </a:solidFill>
                <a:latin typeface="Segoe UI"/>
                <a:cs typeface="Segoe UI"/>
              </a:rPr>
              <a:t>О</a:t>
            </a:r>
            <a:r>
              <a:rPr sz="2000" b="1" spc="70" dirty="0">
                <a:solidFill>
                  <a:srgbClr val="5284C4"/>
                </a:solidFill>
                <a:latin typeface="Segoe UI"/>
                <a:cs typeface="Segoe UI"/>
              </a:rPr>
              <a:t>Д</a:t>
            </a:r>
            <a:r>
              <a:rPr sz="2000" b="1" dirty="0">
                <a:solidFill>
                  <a:srgbClr val="5284C4"/>
                </a:solidFill>
                <a:latin typeface="Segoe UI"/>
                <a:cs typeface="Segoe UI"/>
              </a:rPr>
              <a:t>У</a:t>
            </a:r>
            <a:endParaRPr sz="2000">
              <a:latin typeface="Segoe UI"/>
              <a:cs typeface="Segoe UI"/>
            </a:endParaRPr>
          </a:p>
          <a:p>
            <a:pPr marL="1303655" marR="2286635" algn="just">
              <a:lnSpc>
                <a:spcPct val="105300"/>
              </a:lnSpc>
              <a:spcBef>
                <a:spcPts val="1065"/>
              </a:spcBef>
            </a:pPr>
            <a:r>
              <a:rPr sz="950" dirty="0">
                <a:solidFill>
                  <a:srgbClr val="575756"/>
                </a:solidFill>
                <a:latin typeface="Segoe UI"/>
                <a:cs typeface="Segoe UI"/>
              </a:rPr>
              <a:t>С </a:t>
            </a:r>
            <a:r>
              <a:rPr sz="950" spc="30" dirty="0">
                <a:solidFill>
                  <a:srgbClr val="575756"/>
                </a:solidFill>
                <a:latin typeface="Segoe UI"/>
                <a:cs typeface="Segoe UI"/>
              </a:rPr>
              <a:t> </a:t>
            </a:r>
            <a:r>
              <a:rPr sz="950" spc="-10" dirty="0">
                <a:solidFill>
                  <a:srgbClr val="575756"/>
                </a:solidFill>
                <a:latin typeface="Segoe UI"/>
                <a:cs typeface="Segoe UI"/>
              </a:rPr>
              <a:t>201</a:t>
            </a:r>
            <a:r>
              <a:rPr sz="950" dirty="0">
                <a:solidFill>
                  <a:srgbClr val="575756"/>
                </a:solidFill>
                <a:latin typeface="Segoe UI"/>
                <a:cs typeface="Segoe UI"/>
              </a:rPr>
              <a:t>9 </a:t>
            </a:r>
            <a:r>
              <a:rPr sz="950" spc="30" dirty="0">
                <a:solidFill>
                  <a:srgbClr val="575756"/>
                </a:solidFill>
                <a:latin typeface="Segoe UI"/>
                <a:cs typeface="Segoe UI"/>
              </a:rPr>
              <a:t> </a:t>
            </a:r>
            <a:r>
              <a:rPr sz="950" spc="-10" dirty="0">
                <a:solidFill>
                  <a:srgbClr val="575756"/>
                </a:solidFill>
                <a:latin typeface="Segoe UI"/>
                <a:cs typeface="Segoe UI"/>
              </a:rPr>
              <a:t>год</a:t>
            </a:r>
            <a:r>
              <a:rPr sz="950" dirty="0">
                <a:solidFill>
                  <a:srgbClr val="575756"/>
                </a:solidFill>
                <a:latin typeface="Segoe UI"/>
                <a:cs typeface="Segoe UI"/>
              </a:rPr>
              <a:t>а </a:t>
            </a:r>
            <a:r>
              <a:rPr sz="950" spc="30" dirty="0">
                <a:solidFill>
                  <a:srgbClr val="575756"/>
                </a:solidFill>
                <a:latin typeface="Segoe UI"/>
                <a:cs typeface="Segoe UI"/>
              </a:rPr>
              <a:t> </a:t>
            </a:r>
            <a:r>
              <a:rPr sz="950" dirty="0">
                <a:solidFill>
                  <a:srgbClr val="575756"/>
                </a:solidFill>
                <a:latin typeface="Segoe UI"/>
                <a:cs typeface="Segoe UI"/>
              </a:rPr>
              <a:t>в </a:t>
            </a:r>
            <a:r>
              <a:rPr sz="950" spc="30" dirty="0">
                <a:solidFill>
                  <a:srgbClr val="575756"/>
                </a:solidFill>
                <a:latin typeface="Segoe UI"/>
                <a:cs typeface="Segoe UI"/>
              </a:rPr>
              <a:t> </a:t>
            </a:r>
            <a:r>
              <a:rPr sz="950" spc="-10" dirty="0">
                <a:solidFill>
                  <a:srgbClr val="575756"/>
                </a:solidFill>
                <a:latin typeface="Segoe UI"/>
                <a:cs typeface="Segoe UI"/>
              </a:rPr>
              <a:t>Нижегородско</a:t>
            </a:r>
            <a:r>
              <a:rPr sz="950" dirty="0">
                <a:solidFill>
                  <a:srgbClr val="575756"/>
                </a:solidFill>
                <a:latin typeface="Segoe UI"/>
                <a:cs typeface="Segoe UI"/>
              </a:rPr>
              <a:t>й </a:t>
            </a:r>
            <a:r>
              <a:rPr sz="950" spc="30" dirty="0">
                <a:solidFill>
                  <a:srgbClr val="575756"/>
                </a:solidFill>
                <a:latin typeface="Segoe UI"/>
                <a:cs typeface="Segoe UI"/>
              </a:rPr>
              <a:t> </a:t>
            </a:r>
            <a:r>
              <a:rPr sz="950" spc="-10" dirty="0">
                <a:solidFill>
                  <a:srgbClr val="575756"/>
                </a:solidFill>
                <a:latin typeface="Segoe UI"/>
                <a:cs typeface="Segoe UI"/>
              </a:rPr>
              <a:t>област</a:t>
            </a:r>
            <a:r>
              <a:rPr sz="950" dirty="0">
                <a:solidFill>
                  <a:srgbClr val="575756"/>
                </a:solidFill>
                <a:latin typeface="Segoe UI"/>
                <a:cs typeface="Segoe UI"/>
              </a:rPr>
              <a:t>и </a:t>
            </a:r>
            <a:r>
              <a:rPr sz="950" spc="30" dirty="0">
                <a:solidFill>
                  <a:srgbClr val="575756"/>
                </a:solidFill>
                <a:latin typeface="Segoe UI"/>
                <a:cs typeface="Segoe UI"/>
              </a:rPr>
              <a:t> </a:t>
            </a:r>
            <a:r>
              <a:rPr sz="950" spc="-10" dirty="0">
                <a:solidFill>
                  <a:srgbClr val="575756"/>
                </a:solidFill>
                <a:latin typeface="Segoe UI"/>
                <a:cs typeface="Segoe UI"/>
              </a:rPr>
              <a:t>п</a:t>
            </a:r>
            <a:r>
              <a:rPr sz="950" dirty="0">
                <a:solidFill>
                  <a:srgbClr val="575756"/>
                </a:solidFill>
                <a:latin typeface="Segoe UI"/>
                <a:cs typeface="Segoe UI"/>
              </a:rPr>
              <a:t>о </a:t>
            </a:r>
            <a:r>
              <a:rPr sz="950" spc="30" dirty="0">
                <a:solidFill>
                  <a:srgbClr val="575756"/>
                </a:solidFill>
                <a:latin typeface="Segoe UI"/>
                <a:cs typeface="Segoe UI"/>
              </a:rPr>
              <a:t> </a:t>
            </a:r>
            <a:r>
              <a:rPr sz="950" spc="-10" dirty="0">
                <a:solidFill>
                  <a:srgbClr val="575756"/>
                </a:solidFill>
                <a:latin typeface="Segoe UI"/>
                <a:cs typeface="Segoe UI"/>
              </a:rPr>
              <a:t>поручени</a:t>
            </a:r>
            <a:r>
              <a:rPr sz="950" dirty="0">
                <a:solidFill>
                  <a:srgbClr val="575756"/>
                </a:solidFill>
                <a:latin typeface="Segoe UI"/>
                <a:cs typeface="Segoe UI"/>
              </a:rPr>
              <a:t>ю </a:t>
            </a:r>
            <a:r>
              <a:rPr sz="950" spc="30" dirty="0">
                <a:solidFill>
                  <a:srgbClr val="575756"/>
                </a:solidFill>
                <a:latin typeface="Segoe UI"/>
                <a:cs typeface="Segoe UI"/>
              </a:rPr>
              <a:t> </a:t>
            </a:r>
            <a:r>
              <a:rPr sz="950" spc="-10" dirty="0">
                <a:solidFill>
                  <a:srgbClr val="575756"/>
                </a:solidFill>
                <a:latin typeface="Segoe UI"/>
                <a:cs typeface="Segoe UI"/>
              </a:rPr>
              <a:t>Губернатор</a:t>
            </a:r>
            <a:r>
              <a:rPr sz="950" dirty="0">
                <a:solidFill>
                  <a:srgbClr val="575756"/>
                </a:solidFill>
                <a:latin typeface="Segoe UI"/>
                <a:cs typeface="Segoe UI"/>
              </a:rPr>
              <a:t>а </a:t>
            </a:r>
            <a:r>
              <a:rPr sz="950" spc="30" dirty="0">
                <a:solidFill>
                  <a:srgbClr val="575756"/>
                </a:solidFill>
                <a:latin typeface="Segoe UI"/>
                <a:cs typeface="Segoe UI"/>
              </a:rPr>
              <a:t> </a:t>
            </a:r>
            <a:r>
              <a:rPr sz="950" spc="-10" dirty="0">
                <a:solidFill>
                  <a:srgbClr val="575756"/>
                </a:solidFill>
                <a:latin typeface="Segoe UI"/>
                <a:cs typeface="Segoe UI"/>
              </a:rPr>
              <a:t>Г</a:t>
            </a:r>
            <a:r>
              <a:rPr sz="950" dirty="0">
                <a:solidFill>
                  <a:srgbClr val="575756"/>
                </a:solidFill>
                <a:latin typeface="Segoe UI"/>
                <a:cs typeface="Segoe UI"/>
              </a:rPr>
              <a:t>. </a:t>
            </a:r>
            <a:r>
              <a:rPr sz="950" spc="30" dirty="0">
                <a:solidFill>
                  <a:srgbClr val="575756"/>
                </a:solidFill>
                <a:latin typeface="Segoe UI"/>
                <a:cs typeface="Segoe UI"/>
              </a:rPr>
              <a:t> </a:t>
            </a:r>
            <a:r>
              <a:rPr sz="950" spc="-10" dirty="0">
                <a:solidFill>
                  <a:srgbClr val="575756"/>
                </a:solidFill>
                <a:latin typeface="Segoe UI"/>
                <a:cs typeface="Segoe UI"/>
              </a:rPr>
              <a:t>С</a:t>
            </a:r>
            <a:r>
              <a:rPr sz="950" dirty="0">
                <a:solidFill>
                  <a:srgbClr val="575756"/>
                </a:solidFill>
                <a:latin typeface="Segoe UI"/>
                <a:cs typeface="Segoe UI"/>
              </a:rPr>
              <a:t>. </a:t>
            </a:r>
            <a:r>
              <a:rPr sz="950" spc="30" dirty="0">
                <a:solidFill>
                  <a:srgbClr val="575756"/>
                </a:solidFill>
                <a:latin typeface="Segoe UI"/>
                <a:cs typeface="Segoe UI"/>
              </a:rPr>
              <a:t> </a:t>
            </a:r>
            <a:r>
              <a:rPr sz="950" spc="-10" dirty="0">
                <a:solidFill>
                  <a:srgbClr val="575756"/>
                </a:solidFill>
                <a:latin typeface="Segoe UI"/>
                <a:cs typeface="Segoe UI"/>
              </a:rPr>
              <a:t>Никитин</a:t>
            </a:r>
            <a:r>
              <a:rPr sz="950" dirty="0">
                <a:solidFill>
                  <a:srgbClr val="575756"/>
                </a:solidFill>
                <a:latin typeface="Segoe UI"/>
                <a:cs typeface="Segoe UI"/>
              </a:rPr>
              <a:t>а </a:t>
            </a:r>
            <a:r>
              <a:rPr sz="950" spc="30" dirty="0">
                <a:solidFill>
                  <a:srgbClr val="575756"/>
                </a:solidFill>
                <a:latin typeface="Segoe UI"/>
                <a:cs typeface="Segoe UI"/>
              </a:rPr>
              <a:t> </a:t>
            </a:r>
            <a:r>
              <a:rPr sz="950" spc="-10" dirty="0">
                <a:solidFill>
                  <a:srgbClr val="575756"/>
                </a:solidFill>
                <a:latin typeface="Segoe UI"/>
                <a:cs typeface="Segoe UI"/>
              </a:rPr>
              <a:t>реализуется подпрограмм</a:t>
            </a:r>
            <a:r>
              <a:rPr sz="950" dirty="0">
                <a:solidFill>
                  <a:srgbClr val="575756"/>
                </a:solidFill>
                <a:latin typeface="Segoe UI"/>
                <a:cs typeface="Segoe UI"/>
              </a:rPr>
              <a:t>а</a:t>
            </a:r>
            <a:r>
              <a:rPr sz="950" spc="-75" dirty="0">
                <a:solidFill>
                  <a:srgbClr val="575756"/>
                </a:solidFill>
                <a:latin typeface="Segoe UI"/>
                <a:cs typeface="Segoe UI"/>
              </a:rPr>
              <a:t> </a:t>
            </a:r>
            <a:r>
              <a:rPr sz="950" spc="-10" dirty="0">
                <a:solidFill>
                  <a:srgbClr val="575756"/>
                </a:solidFill>
                <a:latin typeface="Segoe UI"/>
                <a:cs typeface="Segoe UI"/>
              </a:rPr>
              <a:t>«Улучшени</a:t>
            </a:r>
            <a:r>
              <a:rPr sz="950" dirty="0">
                <a:solidFill>
                  <a:srgbClr val="575756"/>
                </a:solidFill>
                <a:latin typeface="Segoe UI"/>
                <a:cs typeface="Segoe UI"/>
              </a:rPr>
              <a:t>е</a:t>
            </a:r>
            <a:r>
              <a:rPr sz="950" spc="-75" dirty="0">
                <a:solidFill>
                  <a:srgbClr val="575756"/>
                </a:solidFill>
                <a:latin typeface="Segoe UI"/>
                <a:cs typeface="Segoe UI"/>
              </a:rPr>
              <a:t> </a:t>
            </a:r>
            <a:r>
              <a:rPr sz="950" spc="-10" dirty="0">
                <a:solidFill>
                  <a:srgbClr val="575756"/>
                </a:solidFill>
                <a:latin typeface="Segoe UI"/>
                <a:cs typeface="Segoe UI"/>
              </a:rPr>
              <a:t>жилищны</a:t>
            </a:r>
            <a:r>
              <a:rPr sz="950" dirty="0">
                <a:solidFill>
                  <a:srgbClr val="575756"/>
                </a:solidFill>
                <a:latin typeface="Segoe UI"/>
                <a:cs typeface="Segoe UI"/>
              </a:rPr>
              <a:t>х</a:t>
            </a:r>
            <a:r>
              <a:rPr sz="950" spc="-75" dirty="0">
                <a:solidFill>
                  <a:srgbClr val="575756"/>
                </a:solidFill>
                <a:latin typeface="Segoe UI"/>
                <a:cs typeface="Segoe UI"/>
              </a:rPr>
              <a:t> </a:t>
            </a:r>
            <a:r>
              <a:rPr sz="950" spc="-10" dirty="0">
                <a:solidFill>
                  <a:srgbClr val="575756"/>
                </a:solidFill>
                <a:latin typeface="Segoe UI"/>
                <a:cs typeface="Segoe UI"/>
              </a:rPr>
              <a:t>услови</a:t>
            </a:r>
            <a:r>
              <a:rPr sz="950" dirty="0">
                <a:solidFill>
                  <a:srgbClr val="575756"/>
                </a:solidFill>
                <a:latin typeface="Segoe UI"/>
                <a:cs typeface="Segoe UI"/>
              </a:rPr>
              <a:t>й</a:t>
            </a:r>
            <a:r>
              <a:rPr sz="950" spc="-75" dirty="0">
                <a:solidFill>
                  <a:srgbClr val="575756"/>
                </a:solidFill>
                <a:latin typeface="Segoe UI"/>
                <a:cs typeface="Segoe UI"/>
              </a:rPr>
              <a:t> </a:t>
            </a:r>
            <a:r>
              <a:rPr sz="950" spc="-10" dirty="0">
                <a:solidFill>
                  <a:srgbClr val="575756"/>
                </a:solidFill>
                <a:latin typeface="Segoe UI"/>
                <a:cs typeface="Segoe UI"/>
              </a:rPr>
              <a:t>специалистов</a:t>
            </a:r>
            <a:r>
              <a:rPr sz="950" dirty="0">
                <a:solidFill>
                  <a:srgbClr val="575756"/>
                </a:solidFill>
                <a:latin typeface="Segoe UI"/>
                <a:cs typeface="Segoe UI"/>
              </a:rPr>
              <a:t>»</a:t>
            </a:r>
            <a:r>
              <a:rPr sz="950" spc="-75" dirty="0">
                <a:solidFill>
                  <a:srgbClr val="575756"/>
                </a:solidFill>
                <a:latin typeface="Segoe UI"/>
                <a:cs typeface="Segoe UI"/>
              </a:rPr>
              <a:t> </a:t>
            </a:r>
            <a:r>
              <a:rPr sz="950" spc="-10" dirty="0">
                <a:solidFill>
                  <a:srgbClr val="575756"/>
                </a:solidFill>
                <a:latin typeface="Segoe UI"/>
                <a:cs typeface="Segoe UI"/>
              </a:rPr>
              <a:t>государственно</a:t>
            </a:r>
            <a:r>
              <a:rPr sz="950" dirty="0">
                <a:solidFill>
                  <a:srgbClr val="575756"/>
                </a:solidFill>
                <a:latin typeface="Segoe UI"/>
                <a:cs typeface="Segoe UI"/>
              </a:rPr>
              <a:t>й</a:t>
            </a:r>
            <a:r>
              <a:rPr sz="950" spc="-75" dirty="0">
                <a:solidFill>
                  <a:srgbClr val="575756"/>
                </a:solidFill>
                <a:latin typeface="Segoe UI"/>
                <a:cs typeface="Segoe UI"/>
              </a:rPr>
              <a:t> </a:t>
            </a:r>
            <a:r>
              <a:rPr sz="950" spc="-10" dirty="0">
                <a:solidFill>
                  <a:srgbClr val="575756"/>
                </a:solidFill>
                <a:latin typeface="Segoe UI"/>
                <a:cs typeface="Segoe UI"/>
              </a:rPr>
              <a:t>программ</a:t>
            </a:r>
            <a:r>
              <a:rPr sz="950" dirty="0">
                <a:solidFill>
                  <a:srgbClr val="575756"/>
                </a:solidFill>
                <a:latin typeface="Segoe UI"/>
                <a:cs typeface="Segoe UI"/>
              </a:rPr>
              <a:t>ы</a:t>
            </a:r>
            <a:r>
              <a:rPr sz="950" spc="-75" dirty="0">
                <a:solidFill>
                  <a:srgbClr val="575756"/>
                </a:solidFill>
                <a:latin typeface="Segoe UI"/>
                <a:cs typeface="Segoe UI"/>
              </a:rPr>
              <a:t> </a:t>
            </a:r>
            <a:r>
              <a:rPr sz="950" spc="-10" dirty="0">
                <a:solidFill>
                  <a:srgbClr val="575756"/>
                </a:solidFill>
                <a:latin typeface="Segoe UI"/>
                <a:cs typeface="Segoe UI"/>
              </a:rPr>
              <a:t>«Развитие жилищног</a:t>
            </a:r>
            <a:r>
              <a:rPr sz="950" dirty="0">
                <a:solidFill>
                  <a:srgbClr val="575756"/>
                </a:solidFill>
                <a:latin typeface="Segoe UI"/>
                <a:cs typeface="Segoe UI"/>
              </a:rPr>
              <a:t>о </a:t>
            </a:r>
            <a:r>
              <a:rPr sz="950" spc="65" dirty="0">
                <a:solidFill>
                  <a:srgbClr val="575756"/>
                </a:solidFill>
                <a:latin typeface="Segoe UI"/>
                <a:cs typeface="Segoe UI"/>
              </a:rPr>
              <a:t> </a:t>
            </a:r>
            <a:r>
              <a:rPr sz="950" spc="-10" dirty="0">
                <a:solidFill>
                  <a:srgbClr val="575756"/>
                </a:solidFill>
                <a:latin typeface="Segoe UI"/>
                <a:cs typeface="Segoe UI"/>
              </a:rPr>
              <a:t>строи-тельств</a:t>
            </a:r>
            <a:r>
              <a:rPr sz="950" dirty="0">
                <a:solidFill>
                  <a:srgbClr val="575756"/>
                </a:solidFill>
                <a:latin typeface="Segoe UI"/>
                <a:cs typeface="Segoe UI"/>
              </a:rPr>
              <a:t>а </a:t>
            </a:r>
            <a:r>
              <a:rPr sz="950" spc="65" dirty="0">
                <a:solidFill>
                  <a:srgbClr val="575756"/>
                </a:solidFill>
                <a:latin typeface="Segoe UI"/>
                <a:cs typeface="Segoe UI"/>
              </a:rPr>
              <a:t> </a:t>
            </a:r>
            <a:r>
              <a:rPr sz="950" dirty="0">
                <a:solidFill>
                  <a:srgbClr val="575756"/>
                </a:solidFill>
                <a:latin typeface="Segoe UI"/>
                <a:cs typeface="Segoe UI"/>
              </a:rPr>
              <a:t>и </a:t>
            </a:r>
            <a:r>
              <a:rPr sz="950" spc="65" dirty="0">
                <a:solidFill>
                  <a:srgbClr val="575756"/>
                </a:solidFill>
                <a:latin typeface="Segoe UI"/>
                <a:cs typeface="Segoe UI"/>
              </a:rPr>
              <a:t> </a:t>
            </a:r>
            <a:r>
              <a:rPr sz="950" spc="-10" dirty="0">
                <a:solidFill>
                  <a:srgbClr val="575756"/>
                </a:solidFill>
                <a:latin typeface="Segoe UI"/>
                <a:cs typeface="Segoe UI"/>
              </a:rPr>
              <a:t>государственна</a:t>
            </a:r>
            <a:r>
              <a:rPr sz="950" dirty="0">
                <a:solidFill>
                  <a:srgbClr val="575756"/>
                </a:solidFill>
                <a:latin typeface="Segoe UI"/>
                <a:cs typeface="Segoe UI"/>
              </a:rPr>
              <a:t>я </a:t>
            </a:r>
            <a:r>
              <a:rPr sz="950" spc="65" dirty="0">
                <a:solidFill>
                  <a:srgbClr val="575756"/>
                </a:solidFill>
                <a:latin typeface="Segoe UI"/>
                <a:cs typeface="Segoe UI"/>
              </a:rPr>
              <a:t> </a:t>
            </a:r>
            <a:r>
              <a:rPr sz="950" spc="-10" dirty="0">
                <a:solidFill>
                  <a:srgbClr val="575756"/>
                </a:solidFill>
                <a:latin typeface="Segoe UI"/>
                <a:cs typeface="Segoe UI"/>
              </a:rPr>
              <a:t>поддержк</a:t>
            </a:r>
            <a:r>
              <a:rPr sz="950" dirty="0">
                <a:solidFill>
                  <a:srgbClr val="575756"/>
                </a:solidFill>
                <a:latin typeface="Segoe UI"/>
                <a:cs typeface="Segoe UI"/>
              </a:rPr>
              <a:t>а </a:t>
            </a:r>
            <a:r>
              <a:rPr sz="950" spc="65" dirty="0">
                <a:solidFill>
                  <a:srgbClr val="575756"/>
                </a:solidFill>
                <a:latin typeface="Segoe UI"/>
                <a:cs typeface="Segoe UI"/>
              </a:rPr>
              <a:t> </a:t>
            </a:r>
            <a:r>
              <a:rPr sz="950" spc="-10" dirty="0">
                <a:solidFill>
                  <a:srgbClr val="575756"/>
                </a:solidFill>
                <a:latin typeface="Segoe UI"/>
                <a:cs typeface="Segoe UI"/>
              </a:rPr>
              <a:t>гражда</a:t>
            </a:r>
            <a:r>
              <a:rPr sz="950" dirty="0">
                <a:solidFill>
                  <a:srgbClr val="575756"/>
                </a:solidFill>
                <a:latin typeface="Segoe UI"/>
                <a:cs typeface="Segoe UI"/>
              </a:rPr>
              <a:t>н </a:t>
            </a:r>
            <a:r>
              <a:rPr sz="950" spc="65" dirty="0">
                <a:solidFill>
                  <a:srgbClr val="575756"/>
                </a:solidFill>
                <a:latin typeface="Segoe UI"/>
                <a:cs typeface="Segoe UI"/>
              </a:rPr>
              <a:t> </a:t>
            </a:r>
            <a:r>
              <a:rPr sz="950" spc="-10" dirty="0">
                <a:solidFill>
                  <a:srgbClr val="575756"/>
                </a:solidFill>
                <a:latin typeface="Segoe UI"/>
                <a:cs typeface="Segoe UI"/>
              </a:rPr>
              <a:t>п</a:t>
            </a:r>
            <a:r>
              <a:rPr sz="950" dirty="0">
                <a:solidFill>
                  <a:srgbClr val="575756"/>
                </a:solidFill>
                <a:latin typeface="Segoe UI"/>
                <a:cs typeface="Segoe UI"/>
              </a:rPr>
              <a:t>о </a:t>
            </a:r>
            <a:r>
              <a:rPr sz="950" spc="65" dirty="0">
                <a:solidFill>
                  <a:srgbClr val="575756"/>
                </a:solidFill>
                <a:latin typeface="Segoe UI"/>
                <a:cs typeface="Segoe UI"/>
              </a:rPr>
              <a:t> </a:t>
            </a:r>
            <a:r>
              <a:rPr sz="950" spc="-10" dirty="0">
                <a:solidFill>
                  <a:srgbClr val="575756"/>
                </a:solidFill>
                <a:latin typeface="Segoe UI"/>
                <a:cs typeface="Segoe UI"/>
              </a:rPr>
              <a:t>обеспечени</a:t>
            </a:r>
            <a:r>
              <a:rPr sz="950" dirty="0">
                <a:solidFill>
                  <a:srgbClr val="575756"/>
                </a:solidFill>
                <a:latin typeface="Segoe UI"/>
                <a:cs typeface="Segoe UI"/>
              </a:rPr>
              <a:t>ю </a:t>
            </a:r>
            <a:r>
              <a:rPr sz="950" spc="65" dirty="0">
                <a:solidFill>
                  <a:srgbClr val="575756"/>
                </a:solidFill>
                <a:latin typeface="Segoe UI"/>
                <a:cs typeface="Segoe UI"/>
              </a:rPr>
              <a:t> </a:t>
            </a:r>
            <a:r>
              <a:rPr sz="950" spc="-10" dirty="0">
                <a:solidFill>
                  <a:srgbClr val="575756"/>
                </a:solidFill>
                <a:latin typeface="Segoe UI"/>
                <a:cs typeface="Segoe UI"/>
              </a:rPr>
              <a:t>жилье</a:t>
            </a:r>
            <a:r>
              <a:rPr sz="950" dirty="0">
                <a:solidFill>
                  <a:srgbClr val="575756"/>
                </a:solidFill>
                <a:latin typeface="Segoe UI"/>
                <a:cs typeface="Segoe UI"/>
              </a:rPr>
              <a:t>м </a:t>
            </a:r>
            <a:r>
              <a:rPr sz="950" spc="65" dirty="0">
                <a:solidFill>
                  <a:srgbClr val="575756"/>
                </a:solidFill>
                <a:latin typeface="Segoe UI"/>
                <a:cs typeface="Segoe UI"/>
              </a:rPr>
              <a:t> </a:t>
            </a:r>
            <a:r>
              <a:rPr sz="950" spc="-10" dirty="0">
                <a:solidFill>
                  <a:srgbClr val="575756"/>
                </a:solidFill>
                <a:latin typeface="Segoe UI"/>
                <a:cs typeface="Segoe UI"/>
              </a:rPr>
              <a:t>на территори</a:t>
            </a:r>
            <a:r>
              <a:rPr sz="950" dirty="0">
                <a:solidFill>
                  <a:srgbClr val="575756"/>
                </a:solidFill>
                <a:latin typeface="Segoe UI"/>
                <a:cs typeface="Segoe UI"/>
              </a:rPr>
              <a:t>и</a:t>
            </a:r>
            <a:r>
              <a:rPr sz="950" spc="-5" dirty="0">
                <a:solidFill>
                  <a:srgbClr val="575756"/>
                </a:solidFill>
                <a:latin typeface="Segoe UI"/>
                <a:cs typeface="Segoe UI"/>
              </a:rPr>
              <a:t> </a:t>
            </a:r>
            <a:r>
              <a:rPr sz="950" spc="-10" dirty="0">
                <a:solidFill>
                  <a:srgbClr val="575756"/>
                </a:solidFill>
                <a:latin typeface="Segoe UI"/>
                <a:cs typeface="Segoe UI"/>
              </a:rPr>
              <a:t>Нижегородско</a:t>
            </a:r>
            <a:r>
              <a:rPr sz="950" dirty="0">
                <a:solidFill>
                  <a:srgbClr val="575756"/>
                </a:solidFill>
                <a:latin typeface="Segoe UI"/>
                <a:cs typeface="Segoe UI"/>
              </a:rPr>
              <a:t>й</a:t>
            </a:r>
            <a:r>
              <a:rPr sz="950" spc="-5" dirty="0">
                <a:solidFill>
                  <a:srgbClr val="575756"/>
                </a:solidFill>
                <a:latin typeface="Segoe UI"/>
                <a:cs typeface="Segoe UI"/>
              </a:rPr>
              <a:t> </a:t>
            </a:r>
            <a:r>
              <a:rPr sz="950" spc="-10" dirty="0">
                <a:solidFill>
                  <a:srgbClr val="575756"/>
                </a:solidFill>
                <a:latin typeface="Segoe UI"/>
                <a:cs typeface="Segoe UI"/>
              </a:rPr>
              <a:t>области»</a:t>
            </a:r>
            <a:r>
              <a:rPr sz="950" dirty="0">
                <a:solidFill>
                  <a:srgbClr val="575756"/>
                </a:solidFill>
                <a:latin typeface="Segoe UI"/>
                <a:cs typeface="Segoe UI"/>
              </a:rPr>
              <a:t>,</a:t>
            </a:r>
            <a:r>
              <a:rPr sz="950" spc="-5" dirty="0">
                <a:solidFill>
                  <a:srgbClr val="575756"/>
                </a:solidFill>
                <a:latin typeface="Segoe UI"/>
                <a:cs typeface="Segoe UI"/>
              </a:rPr>
              <a:t> </a:t>
            </a:r>
            <a:r>
              <a:rPr sz="950" spc="-10" dirty="0">
                <a:solidFill>
                  <a:srgbClr val="575756"/>
                </a:solidFill>
                <a:latin typeface="Segoe UI"/>
                <a:cs typeface="Segoe UI"/>
              </a:rPr>
              <a:t>утвержденно</a:t>
            </a:r>
            <a:r>
              <a:rPr sz="950" dirty="0">
                <a:solidFill>
                  <a:srgbClr val="575756"/>
                </a:solidFill>
                <a:latin typeface="Segoe UI"/>
                <a:cs typeface="Segoe UI"/>
              </a:rPr>
              <a:t>й</a:t>
            </a:r>
            <a:r>
              <a:rPr sz="950" spc="-5" dirty="0">
                <a:solidFill>
                  <a:srgbClr val="575756"/>
                </a:solidFill>
                <a:latin typeface="Segoe UI"/>
                <a:cs typeface="Segoe UI"/>
              </a:rPr>
              <a:t> </a:t>
            </a:r>
            <a:r>
              <a:rPr sz="950" spc="-10" dirty="0">
                <a:solidFill>
                  <a:srgbClr val="575756"/>
                </a:solidFill>
                <a:latin typeface="Segoe UI"/>
                <a:cs typeface="Segoe UI"/>
              </a:rPr>
              <a:t>постановление</a:t>
            </a:r>
            <a:r>
              <a:rPr sz="950" dirty="0">
                <a:solidFill>
                  <a:srgbClr val="575756"/>
                </a:solidFill>
                <a:latin typeface="Segoe UI"/>
                <a:cs typeface="Segoe UI"/>
              </a:rPr>
              <a:t>м</a:t>
            </a:r>
            <a:r>
              <a:rPr sz="950" spc="-5" dirty="0">
                <a:solidFill>
                  <a:srgbClr val="575756"/>
                </a:solidFill>
                <a:latin typeface="Segoe UI"/>
                <a:cs typeface="Segoe UI"/>
              </a:rPr>
              <a:t> </a:t>
            </a:r>
            <a:r>
              <a:rPr sz="950" spc="-10" dirty="0">
                <a:solidFill>
                  <a:srgbClr val="575756"/>
                </a:solidFill>
                <a:latin typeface="Segoe UI"/>
                <a:cs typeface="Segoe UI"/>
              </a:rPr>
              <a:t>Правительств</a:t>
            </a:r>
            <a:r>
              <a:rPr sz="950" dirty="0">
                <a:solidFill>
                  <a:srgbClr val="575756"/>
                </a:solidFill>
                <a:latin typeface="Segoe UI"/>
                <a:cs typeface="Segoe UI"/>
              </a:rPr>
              <a:t>а</a:t>
            </a:r>
            <a:r>
              <a:rPr sz="950" spc="-5" dirty="0">
                <a:solidFill>
                  <a:srgbClr val="575756"/>
                </a:solidFill>
                <a:latin typeface="Segoe UI"/>
                <a:cs typeface="Segoe UI"/>
              </a:rPr>
              <a:t> </a:t>
            </a:r>
            <a:r>
              <a:rPr sz="950" spc="-10" dirty="0">
                <a:solidFill>
                  <a:srgbClr val="575756"/>
                </a:solidFill>
                <a:latin typeface="Segoe UI"/>
                <a:cs typeface="Segoe UI"/>
              </a:rPr>
              <a:t>Нижегородской</a:t>
            </a:r>
            <a:endParaRPr sz="950">
              <a:latin typeface="Segoe UI"/>
              <a:cs typeface="Segoe UI"/>
            </a:endParaRPr>
          </a:p>
        </p:txBody>
      </p:sp>
      <p:sp>
        <p:nvSpPr>
          <p:cNvPr id="41" name="object 41"/>
          <p:cNvSpPr txBox="1"/>
          <p:nvPr/>
        </p:nvSpPr>
        <p:spPr>
          <a:xfrm>
            <a:off x="2164147" y="1981781"/>
            <a:ext cx="2129155" cy="146050"/>
          </a:xfrm>
          <a:prstGeom prst="rect">
            <a:avLst/>
          </a:prstGeom>
        </p:spPr>
        <p:txBody>
          <a:bodyPr vert="horz" wrap="square" lIns="0" tIns="0" rIns="0" bIns="0" rtlCol="0">
            <a:spAutoFit/>
          </a:bodyPr>
          <a:lstStyle/>
          <a:p>
            <a:pPr marL="12700">
              <a:lnSpc>
                <a:spcPct val="100000"/>
              </a:lnSpc>
            </a:pPr>
            <a:r>
              <a:rPr sz="950" spc="-10" dirty="0">
                <a:solidFill>
                  <a:srgbClr val="575756"/>
                </a:solidFill>
                <a:latin typeface="Segoe UI"/>
                <a:cs typeface="Segoe UI"/>
              </a:rPr>
              <a:t>област</a:t>
            </a:r>
            <a:r>
              <a:rPr sz="950" dirty="0">
                <a:solidFill>
                  <a:srgbClr val="575756"/>
                </a:solidFill>
                <a:latin typeface="Segoe UI"/>
                <a:cs typeface="Segoe UI"/>
              </a:rPr>
              <a:t>и</a:t>
            </a:r>
            <a:r>
              <a:rPr sz="950" spc="-20" dirty="0">
                <a:solidFill>
                  <a:srgbClr val="575756"/>
                </a:solidFill>
                <a:latin typeface="Segoe UI"/>
                <a:cs typeface="Segoe UI"/>
              </a:rPr>
              <a:t> </a:t>
            </a:r>
            <a:r>
              <a:rPr sz="950" dirty="0">
                <a:solidFill>
                  <a:srgbClr val="575756"/>
                </a:solidFill>
                <a:latin typeface="Segoe UI"/>
                <a:cs typeface="Segoe UI"/>
              </a:rPr>
              <a:t>№</a:t>
            </a:r>
            <a:r>
              <a:rPr sz="950" spc="-20" dirty="0">
                <a:solidFill>
                  <a:srgbClr val="575756"/>
                </a:solidFill>
                <a:latin typeface="Segoe UI"/>
                <a:cs typeface="Segoe UI"/>
              </a:rPr>
              <a:t> </a:t>
            </a:r>
            <a:r>
              <a:rPr sz="950" spc="-10" dirty="0">
                <a:solidFill>
                  <a:srgbClr val="575756"/>
                </a:solidFill>
                <a:latin typeface="Segoe UI"/>
                <a:cs typeface="Segoe UI"/>
              </a:rPr>
              <a:t>30</a:t>
            </a:r>
            <a:r>
              <a:rPr sz="950" dirty="0">
                <a:solidFill>
                  <a:srgbClr val="575756"/>
                </a:solidFill>
                <a:latin typeface="Segoe UI"/>
                <a:cs typeface="Segoe UI"/>
              </a:rPr>
              <a:t>2</a:t>
            </a:r>
            <a:r>
              <a:rPr sz="950" spc="-20" dirty="0">
                <a:solidFill>
                  <a:srgbClr val="575756"/>
                </a:solidFill>
                <a:latin typeface="Segoe UI"/>
                <a:cs typeface="Segoe UI"/>
              </a:rPr>
              <a:t> </a:t>
            </a:r>
            <a:r>
              <a:rPr sz="950" spc="-10" dirty="0">
                <a:solidFill>
                  <a:srgbClr val="575756"/>
                </a:solidFill>
                <a:latin typeface="Segoe UI"/>
                <a:cs typeface="Segoe UI"/>
              </a:rPr>
              <a:t>о</a:t>
            </a:r>
            <a:r>
              <a:rPr sz="950" dirty="0">
                <a:solidFill>
                  <a:srgbClr val="575756"/>
                </a:solidFill>
                <a:latin typeface="Segoe UI"/>
                <a:cs typeface="Segoe UI"/>
              </a:rPr>
              <a:t>т</a:t>
            </a:r>
            <a:r>
              <a:rPr sz="950" spc="-20" dirty="0">
                <a:solidFill>
                  <a:srgbClr val="575756"/>
                </a:solidFill>
                <a:latin typeface="Segoe UI"/>
                <a:cs typeface="Segoe UI"/>
              </a:rPr>
              <a:t> </a:t>
            </a:r>
            <a:r>
              <a:rPr sz="950" spc="-10" dirty="0">
                <a:solidFill>
                  <a:srgbClr val="575756"/>
                </a:solidFill>
                <a:latin typeface="Segoe UI"/>
                <a:cs typeface="Segoe UI"/>
              </a:rPr>
              <a:t>3</a:t>
            </a:r>
            <a:r>
              <a:rPr sz="950" dirty="0">
                <a:solidFill>
                  <a:srgbClr val="575756"/>
                </a:solidFill>
                <a:latin typeface="Segoe UI"/>
                <a:cs typeface="Segoe UI"/>
              </a:rPr>
              <a:t>0</a:t>
            </a:r>
            <a:r>
              <a:rPr sz="950" spc="-20" dirty="0">
                <a:solidFill>
                  <a:srgbClr val="575756"/>
                </a:solidFill>
                <a:latin typeface="Segoe UI"/>
                <a:cs typeface="Segoe UI"/>
              </a:rPr>
              <a:t> </a:t>
            </a:r>
            <a:r>
              <a:rPr sz="950" spc="-10" dirty="0">
                <a:solidFill>
                  <a:srgbClr val="575756"/>
                </a:solidFill>
                <a:latin typeface="Segoe UI"/>
                <a:cs typeface="Segoe UI"/>
              </a:rPr>
              <a:t>апрел</a:t>
            </a:r>
            <a:r>
              <a:rPr sz="950" dirty="0">
                <a:solidFill>
                  <a:srgbClr val="575756"/>
                </a:solidFill>
                <a:latin typeface="Segoe UI"/>
                <a:cs typeface="Segoe UI"/>
              </a:rPr>
              <a:t>я</a:t>
            </a:r>
            <a:r>
              <a:rPr sz="950" spc="-20" dirty="0">
                <a:solidFill>
                  <a:srgbClr val="575756"/>
                </a:solidFill>
                <a:latin typeface="Segoe UI"/>
                <a:cs typeface="Segoe UI"/>
              </a:rPr>
              <a:t> </a:t>
            </a:r>
            <a:r>
              <a:rPr sz="950" spc="-10" dirty="0">
                <a:solidFill>
                  <a:srgbClr val="575756"/>
                </a:solidFill>
                <a:latin typeface="Segoe UI"/>
                <a:cs typeface="Segoe UI"/>
              </a:rPr>
              <a:t>201</a:t>
            </a:r>
            <a:r>
              <a:rPr sz="950" dirty="0">
                <a:solidFill>
                  <a:srgbClr val="575756"/>
                </a:solidFill>
                <a:latin typeface="Segoe UI"/>
                <a:cs typeface="Segoe UI"/>
              </a:rPr>
              <a:t>4</a:t>
            </a:r>
            <a:r>
              <a:rPr sz="950" spc="-20" dirty="0">
                <a:solidFill>
                  <a:srgbClr val="575756"/>
                </a:solidFill>
                <a:latin typeface="Segoe UI"/>
                <a:cs typeface="Segoe UI"/>
              </a:rPr>
              <a:t> </a:t>
            </a:r>
            <a:r>
              <a:rPr sz="950" spc="-10" dirty="0">
                <a:solidFill>
                  <a:srgbClr val="575756"/>
                </a:solidFill>
                <a:latin typeface="Segoe UI"/>
                <a:cs typeface="Segoe UI"/>
              </a:rPr>
              <a:t>года</a:t>
            </a:r>
            <a:endParaRPr sz="950">
              <a:latin typeface="Segoe UI"/>
              <a:cs typeface="Segoe UI"/>
            </a:endParaRPr>
          </a:p>
        </p:txBody>
      </p:sp>
      <p:sp>
        <p:nvSpPr>
          <p:cNvPr id="42" name="object 42"/>
          <p:cNvSpPr/>
          <p:nvPr/>
        </p:nvSpPr>
        <p:spPr>
          <a:xfrm>
            <a:off x="906564" y="2343035"/>
            <a:ext cx="1042669" cy="1903730"/>
          </a:xfrm>
          <a:custGeom>
            <a:avLst/>
            <a:gdLst/>
            <a:ahLst/>
            <a:cxnLst/>
            <a:rect l="l" t="t" r="r" b="b"/>
            <a:pathLst>
              <a:path w="1042669" h="1903729">
                <a:moveTo>
                  <a:pt x="0" y="1903171"/>
                </a:moveTo>
                <a:lnTo>
                  <a:pt x="1042300" y="1903171"/>
                </a:lnTo>
                <a:lnTo>
                  <a:pt x="1042300" y="0"/>
                </a:lnTo>
                <a:lnTo>
                  <a:pt x="0" y="0"/>
                </a:lnTo>
                <a:lnTo>
                  <a:pt x="0" y="1903171"/>
                </a:lnTo>
                <a:close/>
              </a:path>
            </a:pathLst>
          </a:custGeom>
          <a:solidFill>
            <a:srgbClr val="E7D7CD"/>
          </a:solidFill>
        </p:spPr>
        <p:txBody>
          <a:bodyPr wrap="square" lIns="0" tIns="0" rIns="0" bIns="0" rtlCol="0"/>
          <a:lstStyle/>
          <a:p>
            <a:endParaRPr/>
          </a:p>
        </p:txBody>
      </p:sp>
      <p:sp>
        <p:nvSpPr>
          <p:cNvPr id="43" name="object 43"/>
          <p:cNvSpPr/>
          <p:nvPr/>
        </p:nvSpPr>
        <p:spPr>
          <a:xfrm>
            <a:off x="2056813" y="2333625"/>
            <a:ext cx="4140160" cy="1903095"/>
          </a:xfrm>
          <a:custGeom>
            <a:avLst/>
            <a:gdLst/>
            <a:ahLst/>
            <a:cxnLst/>
            <a:rect l="l" t="t" r="r" b="b"/>
            <a:pathLst>
              <a:path w="4072254" h="1903095">
                <a:moveTo>
                  <a:pt x="0" y="1902536"/>
                </a:moveTo>
                <a:lnTo>
                  <a:pt x="4071672" y="1902536"/>
                </a:lnTo>
                <a:lnTo>
                  <a:pt x="4071672" y="0"/>
                </a:lnTo>
                <a:lnTo>
                  <a:pt x="0" y="0"/>
                </a:lnTo>
                <a:lnTo>
                  <a:pt x="0" y="1902536"/>
                </a:lnTo>
                <a:close/>
              </a:path>
            </a:pathLst>
          </a:custGeom>
          <a:solidFill>
            <a:srgbClr val="B07A5C"/>
          </a:solidFill>
        </p:spPr>
        <p:txBody>
          <a:bodyPr wrap="square" lIns="0" tIns="0" rIns="0" bIns="0" rtlCol="0"/>
          <a:lstStyle/>
          <a:p>
            <a:endParaRPr/>
          </a:p>
        </p:txBody>
      </p:sp>
      <p:sp>
        <p:nvSpPr>
          <p:cNvPr id="44" name="object 44"/>
          <p:cNvSpPr txBox="1"/>
          <p:nvPr/>
        </p:nvSpPr>
        <p:spPr>
          <a:xfrm>
            <a:off x="1240086" y="2685525"/>
            <a:ext cx="378460" cy="165100"/>
          </a:xfrm>
          <a:prstGeom prst="rect">
            <a:avLst/>
          </a:prstGeom>
        </p:spPr>
        <p:txBody>
          <a:bodyPr vert="horz" wrap="square" lIns="0" tIns="0" rIns="0" bIns="0" rtlCol="0">
            <a:spAutoFit/>
          </a:bodyPr>
          <a:lstStyle/>
          <a:p>
            <a:pPr marL="12700">
              <a:lnSpc>
                <a:spcPct val="100000"/>
              </a:lnSpc>
            </a:pPr>
            <a:r>
              <a:rPr sz="1100" b="1" dirty="0">
                <a:solidFill>
                  <a:srgbClr val="706F6F"/>
                </a:solidFill>
                <a:latin typeface="Segoe UI"/>
                <a:cs typeface="Segoe UI"/>
              </a:rPr>
              <a:t>Цель</a:t>
            </a:r>
            <a:endParaRPr sz="1100">
              <a:latin typeface="Segoe UI"/>
              <a:cs typeface="Segoe UI"/>
            </a:endParaRPr>
          </a:p>
        </p:txBody>
      </p:sp>
      <p:sp>
        <p:nvSpPr>
          <p:cNvPr id="45" name="object 45"/>
          <p:cNvSpPr txBox="1"/>
          <p:nvPr/>
        </p:nvSpPr>
        <p:spPr>
          <a:xfrm>
            <a:off x="1107930" y="3471338"/>
            <a:ext cx="586740" cy="165100"/>
          </a:xfrm>
          <a:prstGeom prst="rect">
            <a:avLst/>
          </a:prstGeom>
        </p:spPr>
        <p:txBody>
          <a:bodyPr vert="horz" wrap="square" lIns="0" tIns="0" rIns="0" bIns="0" rtlCol="0">
            <a:spAutoFit/>
          </a:bodyPr>
          <a:lstStyle/>
          <a:p>
            <a:pPr marL="12700">
              <a:lnSpc>
                <a:spcPct val="100000"/>
              </a:lnSpc>
            </a:pPr>
            <a:r>
              <a:rPr sz="1100" b="1" spc="-50" dirty="0">
                <a:solidFill>
                  <a:srgbClr val="706F6F"/>
                </a:solidFill>
                <a:latin typeface="Segoe UI"/>
                <a:cs typeface="Segoe UI"/>
              </a:rPr>
              <a:t>У</a:t>
            </a:r>
            <a:r>
              <a:rPr sz="1100" b="1" dirty="0">
                <a:solidFill>
                  <a:srgbClr val="706F6F"/>
                </a:solidFill>
                <a:latin typeface="Segoe UI"/>
                <a:cs typeface="Segoe UI"/>
              </a:rPr>
              <a:t>словие</a:t>
            </a:r>
            <a:endParaRPr sz="1100">
              <a:latin typeface="Segoe UI"/>
              <a:cs typeface="Segoe UI"/>
            </a:endParaRPr>
          </a:p>
        </p:txBody>
      </p:sp>
      <p:sp>
        <p:nvSpPr>
          <p:cNvPr id="46" name="object 46"/>
          <p:cNvSpPr txBox="1"/>
          <p:nvPr/>
        </p:nvSpPr>
        <p:spPr>
          <a:xfrm>
            <a:off x="1037242" y="3986691"/>
            <a:ext cx="679450" cy="165100"/>
          </a:xfrm>
          <a:prstGeom prst="rect">
            <a:avLst/>
          </a:prstGeom>
        </p:spPr>
        <p:txBody>
          <a:bodyPr vert="horz" wrap="square" lIns="0" tIns="0" rIns="0" bIns="0" rtlCol="0">
            <a:spAutoFit/>
          </a:bodyPr>
          <a:lstStyle/>
          <a:p>
            <a:pPr marL="12700">
              <a:lnSpc>
                <a:spcPct val="100000"/>
              </a:lnSpc>
            </a:pPr>
            <a:r>
              <a:rPr sz="1100" b="1" spc="-35" dirty="0">
                <a:solidFill>
                  <a:srgbClr val="706F6F"/>
                </a:solidFill>
                <a:latin typeface="Segoe UI"/>
                <a:cs typeface="Segoe UI"/>
              </a:rPr>
              <a:t>Р</a:t>
            </a:r>
            <a:r>
              <a:rPr sz="1100" b="1" dirty="0">
                <a:solidFill>
                  <a:srgbClr val="706F6F"/>
                </a:solidFill>
                <a:latin typeface="Segoe UI"/>
                <a:cs typeface="Segoe UI"/>
              </a:rPr>
              <a:t>ез</a:t>
            </a:r>
            <a:r>
              <a:rPr sz="1100" b="1" spc="-50" dirty="0">
                <a:solidFill>
                  <a:srgbClr val="706F6F"/>
                </a:solidFill>
                <a:latin typeface="Segoe UI"/>
                <a:cs typeface="Segoe UI"/>
              </a:rPr>
              <a:t>у</a:t>
            </a:r>
            <a:r>
              <a:rPr sz="1100" b="1" dirty="0">
                <a:solidFill>
                  <a:srgbClr val="706F6F"/>
                </a:solidFill>
                <a:latin typeface="Segoe UI"/>
                <a:cs typeface="Segoe UI"/>
              </a:rPr>
              <a:t>л</a:t>
            </a:r>
            <a:r>
              <a:rPr sz="1100" b="1" spc="-40" dirty="0">
                <a:solidFill>
                  <a:srgbClr val="706F6F"/>
                </a:solidFill>
                <a:latin typeface="Segoe UI"/>
                <a:cs typeface="Segoe UI"/>
              </a:rPr>
              <a:t>ь</a:t>
            </a:r>
            <a:r>
              <a:rPr sz="1100" b="1" dirty="0">
                <a:solidFill>
                  <a:srgbClr val="706F6F"/>
                </a:solidFill>
                <a:latin typeface="Segoe UI"/>
                <a:cs typeface="Segoe UI"/>
              </a:rPr>
              <a:t>тат</a:t>
            </a:r>
            <a:endParaRPr sz="1100">
              <a:latin typeface="Segoe UI"/>
              <a:cs typeface="Segoe UI"/>
            </a:endParaRPr>
          </a:p>
        </p:txBody>
      </p:sp>
      <p:sp>
        <p:nvSpPr>
          <p:cNvPr id="47" name="object 47"/>
          <p:cNvSpPr/>
          <p:nvPr/>
        </p:nvSpPr>
        <p:spPr>
          <a:xfrm>
            <a:off x="2002839" y="2312920"/>
            <a:ext cx="0" cy="2005330"/>
          </a:xfrm>
          <a:custGeom>
            <a:avLst/>
            <a:gdLst/>
            <a:ahLst/>
            <a:cxnLst/>
            <a:rect l="l" t="t" r="r" b="b"/>
            <a:pathLst>
              <a:path h="2005329">
                <a:moveTo>
                  <a:pt x="0" y="2005279"/>
                </a:moveTo>
                <a:lnTo>
                  <a:pt x="0" y="0"/>
                </a:lnTo>
              </a:path>
            </a:pathLst>
          </a:custGeom>
          <a:ln w="107950">
            <a:solidFill>
              <a:srgbClr val="FFFFFF"/>
            </a:solidFill>
          </a:ln>
        </p:spPr>
        <p:txBody>
          <a:bodyPr wrap="square" lIns="0" tIns="0" rIns="0" bIns="0" rtlCol="0"/>
          <a:lstStyle/>
          <a:p>
            <a:endParaRPr/>
          </a:p>
        </p:txBody>
      </p:sp>
      <p:sp>
        <p:nvSpPr>
          <p:cNvPr id="48" name="object 48"/>
          <p:cNvSpPr/>
          <p:nvPr/>
        </p:nvSpPr>
        <p:spPr>
          <a:xfrm>
            <a:off x="888129" y="2945738"/>
            <a:ext cx="5240655" cy="0"/>
          </a:xfrm>
          <a:custGeom>
            <a:avLst/>
            <a:gdLst/>
            <a:ahLst/>
            <a:cxnLst/>
            <a:rect l="l" t="t" r="r" b="b"/>
            <a:pathLst>
              <a:path w="5240655">
                <a:moveTo>
                  <a:pt x="0" y="0"/>
                </a:moveTo>
                <a:lnTo>
                  <a:pt x="5240356" y="0"/>
                </a:lnTo>
              </a:path>
            </a:pathLst>
          </a:custGeom>
          <a:ln w="50800">
            <a:solidFill>
              <a:srgbClr val="FFFFFF"/>
            </a:solidFill>
          </a:ln>
        </p:spPr>
        <p:txBody>
          <a:bodyPr wrap="square" lIns="0" tIns="0" rIns="0" bIns="0" rtlCol="0"/>
          <a:lstStyle/>
          <a:p>
            <a:endParaRPr/>
          </a:p>
        </p:txBody>
      </p:sp>
      <p:sp>
        <p:nvSpPr>
          <p:cNvPr id="49" name="object 49"/>
          <p:cNvSpPr txBox="1"/>
          <p:nvPr/>
        </p:nvSpPr>
        <p:spPr>
          <a:xfrm>
            <a:off x="2149328" y="2388386"/>
            <a:ext cx="3992245"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Привлечение</a:t>
            </a:r>
            <a:r>
              <a:rPr sz="900" b="1" spc="40" dirty="0">
                <a:solidFill>
                  <a:srgbClr val="FFFFFF"/>
                </a:solidFill>
                <a:latin typeface="Segoe UI"/>
                <a:cs typeface="Segoe UI"/>
              </a:rPr>
              <a:t> </a:t>
            </a:r>
            <a:r>
              <a:rPr sz="900" b="1" dirty="0">
                <a:solidFill>
                  <a:srgbClr val="FFFFFF"/>
                </a:solidFill>
                <a:latin typeface="Segoe UI"/>
                <a:cs typeface="Segoe UI"/>
              </a:rPr>
              <a:t>квалифицированных</a:t>
            </a:r>
            <a:r>
              <a:rPr sz="900" b="1" spc="40" dirty="0">
                <a:solidFill>
                  <a:srgbClr val="FFFFFF"/>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a:t>
            </a:r>
            <a:r>
              <a:rPr sz="900" b="1" spc="40" dirty="0">
                <a:solidFill>
                  <a:srgbClr val="FFFFFF"/>
                </a:solidFill>
                <a:latin typeface="Segoe UI"/>
                <a:cs typeface="Segoe UI"/>
              </a:rPr>
              <a:t> </a:t>
            </a:r>
            <a:r>
              <a:rPr sz="900" b="1" dirty="0">
                <a:solidFill>
                  <a:srgbClr val="FFFFFF"/>
                </a:solidFill>
                <a:latin typeface="Segoe UI"/>
                <a:cs typeface="Segoe UI"/>
              </a:rPr>
              <a:t>учре</a:t>
            </a:r>
            <a:r>
              <a:rPr sz="900" b="1" spc="10" dirty="0">
                <a:solidFill>
                  <a:srgbClr val="FFFFFF"/>
                </a:solidFill>
                <a:latin typeface="Segoe UI"/>
                <a:cs typeface="Segoe UI"/>
              </a:rPr>
              <a:t>ж</a:t>
            </a:r>
            <a:r>
              <a:rPr sz="900" b="1" dirty="0">
                <a:solidFill>
                  <a:srgbClr val="FFFFFF"/>
                </a:solidFill>
                <a:latin typeface="Segoe UI"/>
                <a:cs typeface="Segoe UI"/>
              </a:rPr>
              <a:t>дений</a:t>
            </a:r>
            <a:r>
              <a:rPr sz="900" b="1" spc="40" dirty="0">
                <a:solidFill>
                  <a:srgbClr val="FFFFFF"/>
                </a:solidFill>
                <a:latin typeface="Segoe UI"/>
                <a:cs typeface="Segoe UI"/>
              </a:rPr>
              <a:t> </a:t>
            </a:r>
            <a:r>
              <a:rPr sz="900" b="1" dirty="0">
                <a:solidFill>
                  <a:srgbClr val="FFFFFF"/>
                </a:solidFill>
                <a:latin typeface="Segoe UI"/>
                <a:cs typeface="Segoe UI"/>
              </a:rPr>
              <a:t>сферы</a:t>
            </a:r>
            <a:endParaRPr sz="900">
              <a:latin typeface="Segoe UI"/>
              <a:cs typeface="Segoe UI"/>
            </a:endParaRPr>
          </a:p>
        </p:txBody>
      </p:sp>
      <p:sp>
        <p:nvSpPr>
          <p:cNvPr id="51" name="object 51"/>
          <p:cNvSpPr txBox="1"/>
          <p:nvPr/>
        </p:nvSpPr>
        <p:spPr>
          <a:xfrm>
            <a:off x="2149328" y="2502686"/>
            <a:ext cx="3905885" cy="368300"/>
          </a:xfrm>
          <a:prstGeom prst="rect">
            <a:avLst/>
          </a:prstGeom>
        </p:spPr>
        <p:txBody>
          <a:bodyPr vert="horz" wrap="square" lIns="0" tIns="0" rIns="0" bIns="0" rtlCol="0">
            <a:spAutoFit/>
          </a:bodyPr>
          <a:lstStyle/>
          <a:p>
            <a:pPr marL="12700" marR="5080" algn="just">
              <a:lnSpc>
                <a:spcPts val="900"/>
              </a:lnSpc>
            </a:pPr>
            <a:r>
              <a:rPr sz="900" b="1" dirty="0">
                <a:solidFill>
                  <a:srgbClr val="FFFFFF"/>
                </a:solidFill>
                <a:latin typeface="Segoe UI"/>
                <a:cs typeface="Segoe UI"/>
              </a:rPr>
              <a:t>вания, зд</a:t>
            </a:r>
            <a:r>
              <a:rPr sz="900" b="1" spc="-10" dirty="0">
                <a:solidFill>
                  <a:srgbClr val="FFFFFF"/>
                </a:solidFill>
                <a:latin typeface="Segoe UI"/>
                <a:cs typeface="Segoe UI"/>
              </a:rPr>
              <a:t>р</a:t>
            </a:r>
            <a:r>
              <a:rPr sz="900" b="1" dirty="0">
                <a:solidFill>
                  <a:srgbClr val="FFFFFF"/>
                </a:solidFill>
                <a:latin typeface="Segoe UI"/>
                <a:cs typeface="Segoe UI"/>
              </a:rPr>
              <a:t>аво</a:t>
            </a:r>
            <a:r>
              <a:rPr sz="900" b="1" spc="-10" dirty="0">
                <a:solidFill>
                  <a:srgbClr val="FFFFFF"/>
                </a:solidFill>
                <a:latin typeface="Segoe UI"/>
                <a:cs typeface="Segoe UI"/>
              </a:rPr>
              <a:t>о</a:t>
            </a:r>
            <a:r>
              <a:rPr sz="900" b="1" dirty="0">
                <a:solidFill>
                  <a:srgbClr val="FFFFFF"/>
                </a:solidFill>
                <a:latin typeface="Segoe UI"/>
                <a:cs typeface="Segoe UI"/>
              </a:rPr>
              <a:t>х</a:t>
            </a:r>
            <a:r>
              <a:rPr sz="900" b="1" spc="-10" dirty="0">
                <a:solidFill>
                  <a:srgbClr val="FFFFFF"/>
                </a:solidFill>
                <a:latin typeface="Segoe UI"/>
                <a:cs typeface="Segoe UI"/>
              </a:rPr>
              <a:t>р</a:t>
            </a:r>
            <a:r>
              <a:rPr sz="900" b="1" dirty="0">
                <a:solidFill>
                  <a:srgbClr val="FFFFFF"/>
                </a:solidFill>
                <a:latin typeface="Segoe UI"/>
                <a:cs typeface="Segoe UI"/>
              </a:rPr>
              <a:t>анения, спо</a:t>
            </a:r>
            <a:r>
              <a:rPr sz="900" b="1" spc="-15" dirty="0">
                <a:solidFill>
                  <a:srgbClr val="FFFFFF"/>
                </a:solidFill>
                <a:latin typeface="Segoe UI"/>
                <a:cs typeface="Segoe UI"/>
              </a:rPr>
              <a:t>р</a:t>
            </a:r>
            <a:r>
              <a:rPr sz="900" b="1" dirty="0">
                <a:solidFill>
                  <a:srgbClr val="FFFFFF"/>
                </a:solidFill>
                <a:latin typeface="Segoe UI"/>
                <a:cs typeface="Segoe UI"/>
              </a:rPr>
              <a:t>та, к</a:t>
            </a:r>
            <a:r>
              <a:rPr sz="900" b="1" spc="-40" dirty="0">
                <a:solidFill>
                  <a:srgbClr val="FFFFFF"/>
                </a:solidFill>
                <a:latin typeface="Segoe UI"/>
                <a:cs typeface="Segoe UI"/>
              </a:rPr>
              <a:t>у</a:t>
            </a:r>
            <a:r>
              <a:rPr sz="900" b="1" dirty="0">
                <a:solidFill>
                  <a:srgbClr val="FFFFFF"/>
                </a:solidFill>
                <a:latin typeface="Segoe UI"/>
                <a:cs typeface="Segoe UI"/>
              </a:rPr>
              <a:t>л</a:t>
            </a:r>
            <a:r>
              <a:rPr sz="900" b="1" spc="-30" dirty="0">
                <a:solidFill>
                  <a:srgbClr val="FFFFFF"/>
                </a:solidFill>
                <a:latin typeface="Segoe UI"/>
                <a:cs typeface="Segoe UI"/>
              </a:rPr>
              <a:t>ь</a:t>
            </a:r>
            <a:r>
              <a:rPr sz="900" b="1" spc="10" dirty="0">
                <a:solidFill>
                  <a:srgbClr val="FFFFFF"/>
                </a:solidFill>
                <a:latin typeface="Segoe UI"/>
                <a:cs typeface="Segoe UI"/>
              </a:rPr>
              <a:t>т</a:t>
            </a:r>
            <a:r>
              <a:rPr sz="900" b="1" dirty="0">
                <a:solidFill>
                  <a:srgbClr val="FFFFFF"/>
                </a:solidFill>
                <a:latin typeface="Segoe UI"/>
                <a:cs typeface="Segoe UI"/>
              </a:rPr>
              <a:t>уры и других на </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spc="10" dirty="0">
                <a:solidFill>
                  <a:srgbClr val="FFFFFF"/>
                </a:solidFill>
                <a:latin typeface="Segoe UI"/>
                <a:cs typeface="Segoe UI"/>
              </a:rPr>
              <a:t>т</a:t>
            </a:r>
            <a:r>
              <a:rPr sz="900" b="1" dirty="0">
                <a:solidFill>
                  <a:srgbClr val="FFFFFF"/>
                </a:solidFill>
                <a:latin typeface="Segoe UI"/>
                <a:cs typeface="Segoe UI"/>
              </a:rPr>
              <a:t>у в мал и </a:t>
            </a:r>
            <a:r>
              <a:rPr sz="900" b="1" spc="-90" dirty="0">
                <a:solidFill>
                  <a:srgbClr val="FFFFFF"/>
                </a:solidFill>
                <a:latin typeface="Segoe UI"/>
                <a:cs typeface="Segoe UI"/>
              </a:rPr>
              <a:t> </a:t>
            </a:r>
            <a:r>
              <a:rPr sz="900" b="1" dirty="0">
                <a:solidFill>
                  <a:srgbClr val="FFFFFF"/>
                </a:solidFill>
                <a:latin typeface="Segoe UI"/>
                <a:cs typeface="Segoe UI"/>
              </a:rPr>
              <a:t>сел</a:t>
            </a:r>
            <a:r>
              <a:rPr sz="900" b="1" spc="-5" dirty="0">
                <a:solidFill>
                  <a:srgbClr val="FFFFFF"/>
                </a:solidFill>
                <a:latin typeface="Segoe UI"/>
                <a:cs typeface="Segoe UI"/>
              </a:rPr>
              <a:t>ь</a:t>
            </a:r>
            <a:r>
              <a:rPr sz="900" b="1" dirty="0">
                <a:solidFill>
                  <a:srgbClr val="FFFFFF"/>
                </a:solidFill>
                <a:latin typeface="Segoe UI"/>
                <a:cs typeface="Segoe UI"/>
              </a:rPr>
              <a:t>ские </a:t>
            </a:r>
            <a:r>
              <a:rPr sz="900" b="1" spc="-90" dirty="0">
                <a:solidFill>
                  <a:srgbClr val="FFFFFF"/>
                </a:solidFill>
                <a:latin typeface="Segoe UI"/>
                <a:cs typeface="Segoe UI"/>
              </a:rPr>
              <a:t> </a:t>
            </a:r>
            <a:r>
              <a:rPr sz="900" b="1" dirty="0">
                <a:solidFill>
                  <a:srgbClr val="FFFFFF"/>
                </a:solidFill>
                <a:latin typeface="Segoe UI"/>
                <a:cs typeface="Segoe UI"/>
              </a:rPr>
              <a:t>населенные </a:t>
            </a:r>
            <a:r>
              <a:rPr sz="900" b="1" spc="-90" dirty="0">
                <a:solidFill>
                  <a:srgbClr val="FFFFFF"/>
                </a:solidFill>
                <a:latin typeface="Segoe UI"/>
                <a:cs typeface="Segoe UI"/>
              </a:rPr>
              <a:t> </a:t>
            </a:r>
            <a:r>
              <a:rPr sz="900" b="1" dirty="0">
                <a:solidFill>
                  <a:srgbClr val="FFFFFF"/>
                </a:solidFill>
                <a:latin typeface="Segoe UI"/>
                <a:cs typeface="Segoe UI"/>
              </a:rPr>
              <a:t>пункты; </a:t>
            </a:r>
            <a:r>
              <a:rPr sz="900" b="1" spc="-90" dirty="0">
                <a:solidFill>
                  <a:srgbClr val="FFFFFF"/>
                </a:solidFill>
                <a:latin typeface="Segoe UI"/>
                <a:cs typeface="Segoe UI"/>
              </a:rPr>
              <a:t> </a:t>
            </a:r>
            <a:r>
              <a:rPr sz="900" b="1" dirty="0">
                <a:solidFill>
                  <a:srgbClr val="FFFFFF"/>
                </a:solidFill>
                <a:latin typeface="Segoe UI"/>
                <a:cs typeface="Segoe UI"/>
              </a:rPr>
              <a:t>сок</a:t>
            </a:r>
            <a:r>
              <a:rPr sz="900" b="1" spc="-10" dirty="0">
                <a:solidFill>
                  <a:srgbClr val="FFFFFF"/>
                </a:solidFill>
                <a:latin typeface="Segoe UI"/>
                <a:cs typeface="Segoe UI"/>
              </a:rPr>
              <a:t>р</a:t>
            </a:r>
            <a:r>
              <a:rPr sz="900" b="1" dirty="0">
                <a:solidFill>
                  <a:srgbClr val="FFFFFF"/>
                </a:solidFill>
                <a:latin typeface="Segoe UI"/>
                <a:cs typeface="Segoe UI"/>
              </a:rPr>
              <a:t>ащение </a:t>
            </a:r>
            <a:r>
              <a:rPr sz="900" b="1" spc="-90" dirty="0">
                <a:solidFill>
                  <a:srgbClr val="FFFFFF"/>
                </a:solidFill>
                <a:latin typeface="Segoe UI"/>
                <a:cs typeface="Segoe UI"/>
              </a:rPr>
              <a:t> </a:t>
            </a:r>
            <a:r>
              <a:rPr sz="900" b="1" dirty="0">
                <a:solidFill>
                  <a:srgbClr val="FFFFFF"/>
                </a:solidFill>
                <a:latin typeface="Segoe UI"/>
                <a:cs typeface="Segoe UI"/>
              </a:rPr>
              <a:t>дефицита </a:t>
            </a:r>
            <a:r>
              <a:rPr sz="900" b="1" spc="-90" dirty="0">
                <a:solidFill>
                  <a:srgbClr val="FFFFFF"/>
                </a:solidFill>
                <a:latin typeface="Segoe UI"/>
                <a:cs typeface="Segoe UI"/>
              </a:rPr>
              <a:t> </a:t>
            </a:r>
            <a:r>
              <a:rPr sz="900" b="1" dirty="0">
                <a:solidFill>
                  <a:srgbClr val="FFFFFF"/>
                </a:solidFill>
                <a:latin typeface="Segoe UI"/>
                <a:cs typeface="Segoe UI"/>
              </a:rPr>
              <a:t>квалифици специалис</a:t>
            </a:r>
            <a:r>
              <a:rPr sz="900" b="1" spc="-15" dirty="0">
                <a:solidFill>
                  <a:srgbClr val="FFFFFF"/>
                </a:solidFill>
                <a:latin typeface="Segoe UI"/>
                <a:cs typeface="Segoe UI"/>
              </a:rPr>
              <a:t>т</a:t>
            </a:r>
            <a:r>
              <a:rPr sz="900" b="1" dirty="0">
                <a:solidFill>
                  <a:srgbClr val="FFFFFF"/>
                </a:solidFill>
                <a:latin typeface="Segoe UI"/>
                <a:cs typeface="Segoe UI"/>
              </a:rPr>
              <a:t>ов указанных сфер в сел</a:t>
            </a:r>
            <a:r>
              <a:rPr sz="900" b="1" spc="-5" dirty="0">
                <a:solidFill>
                  <a:srgbClr val="FFFFFF"/>
                </a:solidFill>
                <a:latin typeface="Segoe UI"/>
                <a:cs typeface="Segoe UI"/>
              </a:rPr>
              <a:t>ь</a:t>
            </a:r>
            <a:r>
              <a:rPr sz="900" b="1" dirty="0">
                <a:solidFill>
                  <a:srgbClr val="FFFFFF"/>
                </a:solidFill>
                <a:latin typeface="Segoe UI"/>
                <a:cs typeface="Segoe UI"/>
              </a:rPr>
              <a:t>с</a:t>
            </a:r>
            <a:r>
              <a:rPr sz="900" b="1" spc="-15" dirty="0">
                <a:solidFill>
                  <a:srgbClr val="FFFFFF"/>
                </a:solidFill>
                <a:latin typeface="Segoe UI"/>
                <a:cs typeface="Segoe UI"/>
              </a:rPr>
              <a:t>к</a:t>
            </a:r>
            <a:r>
              <a:rPr sz="900" b="1" dirty="0">
                <a:solidFill>
                  <a:srgbClr val="FFFFFF"/>
                </a:solidFill>
                <a:latin typeface="Segoe UI"/>
                <a:cs typeface="Segoe UI"/>
              </a:rPr>
              <a:t>ой местности</a:t>
            </a:r>
            <a:endParaRPr sz="900" dirty="0">
              <a:latin typeface="Segoe UI"/>
              <a:cs typeface="Segoe UI"/>
            </a:endParaRPr>
          </a:p>
        </p:txBody>
      </p:sp>
      <p:sp>
        <p:nvSpPr>
          <p:cNvPr id="52" name="object 52"/>
          <p:cNvSpPr txBox="1"/>
          <p:nvPr/>
        </p:nvSpPr>
        <p:spPr>
          <a:xfrm>
            <a:off x="2149328" y="3013836"/>
            <a:ext cx="3976370" cy="948978"/>
          </a:xfrm>
          <a:prstGeom prst="rect">
            <a:avLst/>
          </a:prstGeom>
        </p:spPr>
        <p:txBody>
          <a:bodyPr vert="horz" wrap="square" lIns="0" tIns="0" rIns="0" bIns="0" rtlCol="0">
            <a:spAutoFit/>
          </a:bodyPr>
          <a:lstStyle/>
          <a:p>
            <a:pPr marL="12700" marR="5080" algn="just">
              <a:lnSpc>
                <a:spcPts val="1000"/>
              </a:lnSpc>
            </a:pPr>
            <a:r>
              <a:rPr sz="850" b="1" spc="-70" dirty="0">
                <a:solidFill>
                  <a:srgbClr val="FFFFFF"/>
                </a:solidFill>
                <a:latin typeface="Segoe UI"/>
                <a:cs typeface="Segoe UI"/>
              </a:rPr>
              <a:t>Специалистам  —  участникам  подпрограммы  оказывается  социал держка в форме единовременной денежной выплаты в </a:t>
            </a:r>
            <a:r>
              <a:rPr sz="850" b="1" spc="-70" dirty="0" err="1">
                <a:solidFill>
                  <a:srgbClr val="FFFFFF"/>
                </a:solidFill>
                <a:latin typeface="Segoe UI"/>
                <a:cs typeface="Segoe UI"/>
              </a:rPr>
              <a:t>размере</a:t>
            </a:r>
            <a:r>
              <a:rPr sz="850" b="1" spc="-70" dirty="0">
                <a:solidFill>
                  <a:srgbClr val="FFFFFF"/>
                </a:solidFill>
                <a:latin typeface="Segoe UI"/>
                <a:cs typeface="Segoe UI"/>
              </a:rPr>
              <a:t> </a:t>
            </a:r>
            <a:r>
              <a:rPr sz="1100" b="1" spc="-70" dirty="0">
                <a:solidFill>
                  <a:srgbClr val="694796"/>
                </a:solidFill>
                <a:latin typeface="Segoe UI"/>
                <a:cs typeface="Segoe UI"/>
              </a:rPr>
              <a:t>1 м</a:t>
            </a:r>
            <a:r>
              <a:rPr lang="ru-RU" sz="1100" b="1" spc="-70" dirty="0" err="1">
                <a:solidFill>
                  <a:srgbClr val="694796"/>
                </a:solidFill>
                <a:latin typeface="Segoe UI"/>
                <a:cs typeface="Segoe UI"/>
              </a:rPr>
              <a:t>лн</a:t>
            </a:r>
            <a:r>
              <a:rPr lang="ru-RU" sz="1100" b="1" spc="-70" dirty="0">
                <a:solidFill>
                  <a:srgbClr val="694796"/>
                </a:solidFill>
                <a:latin typeface="Segoe UI"/>
                <a:cs typeface="Segoe UI"/>
              </a:rPr>
              <a:t>. рублей </a:t>
            </a:r>
            <a:r>
              <a:rPr lang="ru-RU" sz="850" b="1" spc="-70" dirty="0">
                <a:solidFill>
                  <a:srgbClr val="FFFFFF"/>
                </a:solidFill>
                <a:latin typeface="Segoe UI"/>
                <a:cs typeface="Segoe UI"/>
              </a:rPr>
              <a:t>на приобретение или строительство жилого помещения при условии, должны отработать не менее семи лет на постоянной основе в должности, по  которой специалист был отобран для участия в подпрограмме</a:t>
            </a:r>
            <a:endParaRPr lang="ru-RU" sz="850" spc="-70" dirty="0">
              <a:latin typeface="Segoe UI"/>
              <a:cs typeface="Segoe UI"/>
            </a:endParaRPr>
          </a:p>
          <a:p>
            <a:pPr marL="12700" marR="5080">
              <a:lnSpc>
                <a:spcPts val="1200"/>
              </a:lnSpc>
            </a:pPr>
            <a:endParaRPr lang="ru-RU" sz="900" dirty="0">
              <a:latin typeface="Segoe UI"/>
              <a:cs typeface="Segoe UI"/>
            </a:endParaRPr>
          </a:p>
          <a:p>
            <a:pPr marL="12700" marR="5080">
              <a:lnSpc>
                <a:spcPts val="1200"/>
              </a:lnSpc>
            </a:pPr>
            <a:endParaRPr sz="1100" dirty="0">
              <a:latin typeface="Segoe UI"/>
              <a:cs typeface="Segoe UI"/>
            </a:endParaRPr>
          </a:p>
        </p:txBody>
      </p:sp>
      <p:sp>
        <p:nvSpPr>
          <p:cNvPr id="55" name="object 55"/>
          <p:cNvSpPr txBox="1"/>
          <p:nvPr/>
        </p:nvSpPr>
        <p:spPr>
          <a:xfrm>
            <a:off x="2149306" y="3883900"/>
            <a:ext cx="3905250" cy="254000"/>
          </a:xfrm>
          <a:prstGeom prst="rect">
            <a:avLst/>
          </a:prstGeom>
        </p:spPr>
        <p:txBody>
          <a:bodyPr vert="horz" wrap="square" lIns="0" tIns="0" rIns="0" bIns="0" rtlCol="0">
            <a:spAutoFit/>
          </a:bodyPr>
          <a:lstStyle/>
          <a:p>
            <a:pPr marL="12700" marR="5080">
              <a:lnSpc>
                <a:spcPts val="900"/>
              </a:lnSpc>
            </a:pPr>
            <a:r>
              <a:rPr sz="900" b="1" spc="-30" dirty="0">
                <a:solidFill>
                  <a:srgbClr val="FFFFFF"/>
                </a:solidFill>
                <a:latin typeface="Segoe UI"/>
                <a:cs typeface="Segoe UI"/>
              </a:rPr>
              <a:t>Р</a:t>
            </a:r>
            <a:r>
              <a:rPr sz="900" b="1" dirty="0">
                <a:solidFill>
                  <a:srgbClr val="FFFFFF"/>
                </a:solidFill>
                <a:latin typeface="Segoe UI"/>
                <a:cs typeface="Segoe UI"/>
              </a:rPr>
              <a:t>ост </a:t>
            </a:r>
            <a:r>
              <a:rPr sz="900" b="1" spc="-15" dirty="0">
                <a:solidFill>
                  <a:srgbClr val="FFFFFF"/>
                </a:solidFill>
                <a:latin typeface="Segoe UI"/>
                <a:cs typeface="Segoe UI"/>
              </a:rPr>
              <a:t>к</a:t>
            </a:r>
            <a:r>
              <a:rPr sz="900" b="1" dirty="0">
                <a:solidFill>
                  <a:srgbClr val="FFFFFF"/>
                </a:solidFill>
                <a:latin typeface="Segoe UI"/>
                <a:cs typeface="Segoe UI"/>
              </a:rPr>
              <a:t>оличест</a:t>
            </a:r>
            <a:r>
              <a:rPr sz="900" b="1" spc="-5" dirty="0">
                <a:solidFill>
                  <a:srgbClr val="FFFFFF"/>
                </a:solidFill>
                <a:latin typeface="Segoe UI"/>
                <a:cs typeface="Segoe UI"/>
              </a:rPr>
              <a:t>в</a:t>
            </a:r>
            <a:r>
              <a:rPr sz="900" b="1" dirty="0">
                <a:solidFill>
                  <a:srgbClr val="FFFFFF"/>
                </a:solidFill>
                <a:latin typeface="Segoe UI"/>
                <a:cs typeface="Segoe UI"/>
              </a:rPr>
              <a:t>а специалис</a:t>
            </a:r>
            <a:r>
              <a:rPr sz="900" b="1" spc="-15" dirty="0">
                <a:solidFill>
                  <a:srgbClr val="FFFFFF"/>
                </a:solidFill>
                <a:latin typeface="Segoe UI"/>
                <a:cs typeface="Segoe UI"/>
              </a:rPr>
              <a:t>т</a:t>
            </a:r>
            <a:r>
              <a:rPr sz="900" b="1" dirty="0">
                <a:solidFill>
                  <a:srgbClr val="FFFFFF"/>
                </a:solidFill>
                <a:latin typeface="Segoe UI"/>
                <a:cs typeface="Segoe UI"/>
              </a:rPr>
              <a:t>ов в сфере об</a:t>
            </a:r>
            <a:r>
              <a:rPr sz="900" b="1" spc="-10" dirty="0">
                <a:solidFill>
                  <a:srgbClr val="FFFFFF"/>
                </a:solidFill>
                <a:latin typeface="Segoe UI"/>
                <a:cs typeface="Segoe UI"/>
              </a:rPr>
              <a:t>р</a:t>
            </a:r>
            <a:r>
              <a:rPr sz="900" b="1" dirty="0">
                <a:solidFill>
                  <a:srgbClr val="FFFFFF"/>
                </a:solidFill>
                <a:latin typeface="Segoe UI"/>
                <a:cs typeface="Segoe UI"/>
              </a:rPr>
              <a:t>азования, получивших со выплаты на приобре</a:t>
            </a:r>
            <a:r>
              <a:rPr sz="900" b="1" spc="-15" dirty="0">
                <a:solidFill>
                  <a:srgbClr val="FFFFFF"/>
                </a:solidFill>
                <a:latin typeface="Segoe UI"/>
                <a:cs typeface="Segoe UI"/>
              </a:rPr>
              <a:t>т</a:t>
            </a:r>
            <a:r>
              <a:rPr sz="900" b="1" dirty="0">
                <a:solidFill>
                  <a:srgbClr val="FFFFFF"/>
                </a:solidFill>
                <a:latin typeface="Segoe UI"/>
                <a:cs typeface="Segoe UI"/>
              </a:rPr>
              <a:t>ение или строи</a:t>
            </a:r>
            <a:r>
              <a:rPr sz="900" b="1" spc="-15" dirty="0">
                <a:solidFill>
                  <a:srgbClr val="FFFFFF"/>
                </a:solidFill>
                <a:latin typeface="Segoe UI"/>
                <a:cs typeface="Segoe UI"/>
              </a:rPr>
              <a:t>т</a:t>
            </a:r>
            <a:r>
              <a:rPr sz="900" b="1" dirty="0">
                <a:solidFill>
                  <a:srgbClr val="FFFFFF"/>
                </a:solidFill>
                <a:latin typeface="Segoe UI"/>
                <a:cs typeface="Segoe UI"/>
              </a:rPr>
              <a:t>ел</a:t>
            </a:r>
            <a:r>
              <a:rPr sz="900" b="1" spc="-5" dirty="0">
                <a:solidFill>
                  <a:srgbClr val="FFFFFF"/>
                </a:solidFill>
                <a:latin typeface="Segoe UI"/>
                <a:cs typeface="Segoe UI"/>
              </a:rPr>
              <a:t>ь</a:t>
            </a:r>
            <a:r>
              <a:rPr sz="900" b="1" dirty="0">
                <a:solidFill>
                  <a:srgbClr val="FFFFFF"/>
                </a:solidFill>
                <a:latin typeface="Segoe UI"/>
                <a:cs typeface="Segoe UI"/>
              </a:rPr>
              <a:t>ство жилья</a:t>
            </a:r>
            <a:endParaRPr sz="900">
              <a:latin typeface="Segoe UI"/>
              <a:cs typeface="Segoe UI"/>
            </a:endParaRPr>
          </a:p>
        </p:txBody>
      </p:sp>
      <p:sp>
        <p:nvSpPr>
          <p:cNvPr id="56" name="object 56"/>
          <p:cNvSpPr/>
          <p:nvPr/>
        </p:nvSpPr>
        <p:spPr>
          <a:xfrm>
            <a:off x="1274635" y="3076565"/>
            <a:ext cx="282346" cy="370430"/>
          </a:xfrm>
          <a:prstGeom prst="rect">
            <a:avLst/>
          </a:prstGeom>
          <a:blipFill>
            <a:blip r:embed="rId4" cstate="print"/>
            <a:stretch>
              <a:fillRect/>
            </a:stretch>
          </a:blipFill>
        </p:spPr>
        <p:txBody>
          <a:bodyPr wrap="square" lIns="0" tIns="0" rIns="0" bIns="0" rtlCol="0"/>
          <a:lstStyle/>
          <a:p>
            <a:endParaRPr/>
          </a:p>
        </p:txBody>
      </p:sp>
      <p:sp>
        <p:nvSpPr>
          <p:cNvPr id="57" name="object 57"/>
          <p:cNvSpPr/>
          <p:nvPr/>
        </p:nvSpPr>
        <p:spPr>
          <a:xfrm>
            <a:off x="1171130" y="2402928"/>
            <a:ext cx="472948" cy="231058"/>
          </a:xfrm>
          <a:prstGeom prst="rect">
            <a:avLst/>
          </a:prstGeom>
          <a:blipFill>
            <a:blip r:embed="rId5" cstate="print"/>
            <a:stretch>
              <a:fillRect/>
            </a:stretch>
          </a:blipFill>
        </p:spPr>
        <p:txBody>
          <a:bodyPr wrap="square" lIns="0" tIns="0" rIns="0" bIns="0" rtlCol="0"/>
          <a:lstStyle/>
          <a:p>
            <a:endParaRPr/>
          </a:p>
        </p:txBody>
      </p:sp>
      <p:sp>
        <p:nvSpPr>
          <p:cNvPr id="58" name="object 58"/>
          <p:cNvSpPr/>
          <p:nvPr/>
        </p:nvSpPr>
        <p:spPr>
          <a:xfrm>
            <a:off x="1301102" y="3800868"/>
            <a:ext cx="224926" cy="213345"/>
          </a:xfrm>
          <a:prstGeom prst="rect">
            <a:avLst/>
          </a:prstGeom>
          <a:blipFill>
            <a:blip r:embed="rId6" cstate="print"/>
            <a:stretch>
              <a:fillRect/>
            </a:stretch>
          </a:blipFill>
        </p:spPr>
        <p:txBody>
          <a:bodyPr wrap="square" lIns="0" tIns="0" rIns="0" bIns="0" rtlCol="0"/>
          <a:lstStyle/>
          <a:p>
            <a:endParaRPr/>
          </a:p>
        </p:txBody>
      </p:sp>
      <p:sp>
        <p:nvSpPr>
          <p:cNvPr id="59" name="object 59"/>
          <p:cNvSpPr/>
          <p:nvPr/>
        </p:nvSpPr>
        <p:spPr>
          <a:xfrm>
            <a:off x="867599" y="3781128"/>
            <a:ext cx="5260975" cy="0"/>
          </a:xfrm>
          <a:custGeom>
            <a:avLst/>
            <a:gdLst/>
            <a:ahLst/>
            <a:cxnLst/>
            <a:rect l="l" t="t" r="r" b="b"/>
            <a:pathLst>
              <a:path w="5260975">
                <a:moveTo>
                  <a:pt x="0" y="0"/>
                </a:moveTo>
                <a:lnTo>
                  <a:pt x="5260887" y="0"/>
                </a:lnTo>
              </a:path>
            </a:pathLst>
          </a:custGeom>
          <a:ln w="50800">
            <a:solidFill>
              <a:srgbClr val="FFFFFF"/>
            </a:solidFill>
          </a:ln>
        </p:spPr>
        <p:txBody>
          <a:bodyPr wrap="square" lIns="0" tIns="0" rIns="0" bIns="0" rtlCol="0"/>
          <a:lstStyle/>
          <a:p>
            <a:endParaRPr/>
          </a:p>
        </p:txBody>
      </p:sp>
      <p:sp>
        <p:nvSpPr>
          <p:cNvPr id="61" name="object 61"/>
          <p:cNvSpPr/>
          <p:nvPr/>
        </p:nvSpPr>
        <p:spPr>
          <a:xfrm>
            <a:off x="8261136" y="5555179"/>
            <a:ext cx="419100" cy="485775"/>
          </a:xfrm>
          <a:custGeom>
            <a:avLst/>
            <a:gdLst/>
            <a:ahLst/>
            <a:cxnLst/>
            <a:rect l="l" t="t" r="r" b="b"/>
            <a:pathLst>
              <a:path w="419100" h="485775">
                <a:moveTo>
                  <a:pt x="62865" y="285750"/>
                </a:moveTo>
                <a:lnTo>
                  <a:pt x="34925" y="285750"/>
                </a:lnTo>
                <a:lnTo>
                  <a:pt x="27940" y="292900"/>
                </a:lnTo>
                <a:lnTo>
                  <a:pt x="20955" y="307174"/>
                </a:lnTo>
                <a:lnTo>
                  <a:pt x="0" y="307174"/>
                </a:lnTo>
                <a:lnTo>
                  <a:pt x="0" y="357187"/>
                </a:lnTo>
                <a:lnTo>
                  <a:pt x="13970" y="371475"/>
                </a:lnTo>
                <a:lnTo>
                  <a:pt x="41910" y="385762"/>
                </a:lnTo>
                <a:lnTo>
                  <a:pt x="69850" y="385762"/>
                </a:lnTo>
                <a:lnTo>
                  <a:pt x="83820" y="407200"/>
                </a:lnTo>
                <a:lnTo>
                  <a:pt x="118745" y="407200"/>
                </a:lnTo>
                <a:lnTo>
                  <a:pt x="146685" y="414337"/>
                </a:lnTo>
                <a:lnTo>
                  <a:pt x="153670" y="421474"/>
                </a:lnTo>
                <a:lnTo>
                  <a:pt x="153670" y="428625"/>
                </a:lnTo>
                <a:lnTo>
                  <a:pt x="237490" y="428625"/>
                </a:lnTo>
                <a:lnTo>
                  <a:pt x="237490" y="457200"/>
                </a:lnTo>
                <a:lnTo>
                  <a:pt x="244475" y="485775"/>
                </a:lnTo>
                <a:lnTo>
                  <a:pt x="251460" y="485775"/>
                </a:lnTo>
                <a:lnTo>
                  <a:pt x="251460" y="385762"/>
                </a:lnTo>
                <a:lnTo>
                  <a:pt x="258445" y="378625"/>
                </a:lnTo>
                <a:lnTo>
                  <a:pt x="391160" y="378625"/>
                </a:lnTo>
                <a:lnTo>
                  <a:pt x="391160" y="357187"/>
                </a:lnTo>
                <a:lnTo>
                  <a:pt x="398145" y="357187"/>
                </a:lnTo>
                <a:lnTo>
                  <a:pt x="398145" y="350050"/>
                </a:lnTo>
                <a:lnTo>
                  <a:pt x="405130" y="350050"/>
                </a:lnTo>
                <a:lnTo>
                  <a:pt x="405130" y="342900"/>
                </a:lnTo>
                <a:lnTo>
                  <a:pt x="391160" y="342900"/>
                </a:lnTo>
                <a:lnTo>
                  <a:pt x="391160" y="335762"/>
                </a:lnTo>
                <a:lnTo>
                  <a:pt x="398145" y="321475"/>
                </a:lnTo>
                <a:lnTo>
                  <a:pt x="384175" y="307174"/>
                </a:lnTo>
                <a:lnTo>
                  <a:pt x="405130" y="300037"/>
                </a:lnTo>
                <a:lnTo>
                  <a:pt x="97790" y="300037"/>
                </a:lnTo>
                <a:lnTo>
                  <a:pt x="83820" y="292900"/>
                </a:lnTo>
                <a:lnTo>
                  <a:pt x="62865" y="285750"/>
                </a:lnTo>
                <a:close/>
              </a:path>
              <a:path w="419100" h="485775">
                <a:moveTo>
                  <a:pt x="230504" y="428625"/>
                </a:moveTo>
                <a:lnTo>
                  <a:pt x="167640" y="428625"/>
                </a:lnTo>
                <a:lnTo>
                  <a:pt x="174625" y="435775"/>
                </a:lnTo>
                <a:lnTo>
                  <a:pt x="202565" y="435775"/>
                </a:lnTo>
                <a:lnTo>
                  <a:pt x="223520" y="442912"/>
                </a:lnTo>
                <a:lnTo>
                  <a:pt x="230504" y="428625"/>
                </a:lnTo>
                <a:close/>
              </a:path>
              <a:path w="419100" h="485775">
                <a:moveTo>
                  <a:pt x="391160" y="378625"/>
                </a:moveTo>
                <a:lnTo>
                  <a:pt x="258445" y="378625"/>
                </a:lnTo>
                <a:lnTo>
                  <a:pt x="300355" y="400050"/>
                </a:lnTo>
                <a:lnTo>
                  <a:pt x="307340" y="392912"/>
                </a:lnTo>
                <a:lnTo>
                  <a:pt x="377190" y="392912"/>
                </a:lnTo>
                <a:lnTo>
                  <a:pt x="391160" y="385762"/>
                </a:lnTo>
                <a:lnTo>
                  <a:pt x="391160" y="378625"/>
                </a:lnTo>
                <a:close/>
              </a:path>
              <a:path w="419100" h="485775">
                <a:moveTo>
                  <a:pt x="377190" y="392912"/>
                </a:moveTo>
                <a:lnTo>
                  <a:pt x="363220" y="392912"/>
                </a:lnTo>
                <a:lnTo>
                  <a:pt x="370205" y="400050"/>
                </a:lnTo>
                <a:lnTo>
                  <a:pt x="377190" y="392912"/>
                </a:lnTo>
                <a:close/>
              </a:path>
              <a:path w="419100" h="485775">
                <a:moveTo>
                  <a:pt x="412115" y="64300"/>
                </a:moveTo>
                <a:lnTo>
                  <a:pt x="188595" y="64300"/>
                </a:lnTo>
                <a:lnTo>
                  <a:pt x="181610" y="71437"/>
                </a:lnTo>
                <a:lnTo>
                  <a:pt x="181610" y="114300"/>
                </a:lnTo>
                <a:lnTo>
                  <a:pt x="174625" y="121450"/>
                </a:lnTo>
                <a:lnTo>
                  <a:pt x="146685" y="135737"/>
                </a:lnTo>
                <a:lnTo>
                  <a:pt x="125730" y="157162"/>
                </a:lnTo>
                <a:lnTo>
                  <a:pt x="83820" y="178600"/>
                </a:lnTo>
                <a:lnTo>
                  <a:pt x="83820" y="192874"/>
                </a:lnTo>
                <a:lnTo>
                  <a:pt x="97790" y="192874"/>
                </a:lnTo>
                <a:lnTo>
                  <a:pt x="118745" y="200025"/>
                </a:lnTo>
                <a:lnTo>
                  <a:pt x="132715" y="207175"/>
                </a:lnTo>
                <a:lnTo>
                  <a:pt x="132715" y="214312"/>
                </a:lnTo>
                <a:lnTo>
                  <a:pt x="146685" y="221449"/>
                </a:lnTo>
                <a:lnTo>
                  <a:pt x="153670" y="235750"/>
                </a:lnTo>
                <a:lnTo>
                  <a:pt x="153670" y="257175"/>
                </a:lnTo>
                <a:lnTo>
                  <a:pt x="146685" y="264325"/>
                </a:lnTo>
                <a:lnTo>
                  <a:pt x="146685" y="271462"/>
                </a:lnTo>
                <a:lnTo>
                  <a:pt x="139700" y="285750"/>
                </a:lnTo>
                <a:lnTo>
                  <a:pt x="125730" y="292900"/>
                </a:lnTo>
                <a:lnTo>
                  <a:pt x="97790" y="300037"/>
                </a:lnTo>
                <a:lnTo>
                  <a:pt x="405130" y="300037"/>
                </a:lnTo>
                <a:lnTo>
                  <a:pt x="405130" y="292900"/>
                </a:lnTo>
                <a:lnTo>
                  <a:pt x="412115" y="264325"/>
                </a:lnTo>
                <a:lnTo>
                  <a:pt x="405130" y="264325"/>
                </a:lnTo>
                <a:lnTo>
                  <a:pt x="398145" y="257175"/>
                </a:lnTo>
                <a:lnTo>
                  <a:pt x="398145" y="250024"/>
                </a:lnTo>
                <a:lnTo>
                  <a:pt x="384175" y="235750"/>
                </a:lnTo>
                <a:lnTo>
                  <a:pt x="384175" y="221449"/>
                </a:lnTo>
                <a:lnTo>
                  <a:pt x="391160" y="207175"/>
                </a:lnTo>
                <a:lnTo>
                  <a:pt x="398145" y="200025"/>
                </a:lnTo>
                <a:lnTo>
                  <a:pt x="405130" y="178600"/>
                </a:lnTo>
                <a:lnTo>
                  <a:pt x="398145" y="164299"/>
                </a:lnTo>
                <a:lnTo>
                  <a:pt x="419100" y="142875"/>
                </a:lnTo>
                <a:lnTo>
                  <a:pt x="412115" y="128587"/>
                </a:lnTo>
                <a:lnTo>
                  <a:pt x="419100" y="128587"/>
                </a:lnTo>
                <a:lnTo>
                  <a:pt x="419100" y="71437"/>
                </a:lnTo>
                <a:lnTo>
                  <a:pt x="412115" y="64300"/>
                </a:lnTo>
                <a:close/>
              </a:path>
              <a:path w="419100" h="485775">
                <a:moveTo>
                  <a:pt x="377190" y="50012"/>
                </a:moveTo>
                <a:lnTo>
                  <a:pt x="237490" y="50012"/>
                </a:lnTo>
                <a:lnTo>
                  <a:pt x="223520" y="64300"/>
                </a:lnTo>
                <a:lnTo>
                  <a:pt x="391160" y="64300"/>
                </a:lnTo>
                <a:lnTo>
                  <a:pt x="377190" y="50012"/>
                </a:lnTo>
                <a:close/>
              </a:path>
              <a:path w="419100" h="485775">
                <a:moveTo>
                  <a:pt x="314325" y="0"/>
                </a:moveTo>
                <a:lnTo>
                  <a:pt x="293370" y="0"/>
                </a:lnTo>
                <a:lnTo>
                  <a:pt x="272415" y="7150"/>
                </a:lnTo>
                <a:lnTo>
                  <a:pt x="279400" y="21437"/>
                </a:lnTo>
                <a:lnTo>
                  <a:pt x="279400" y="35725"/>
                </a:lnTo>
                <a:lnTo>
                  <a:pt x="265430" y="50012"/>
                </a:lnTo>
                <a:lnTo>
                  <a:pt x="356235" y="50012"/>
                </a:lnTo>
                <a:lnTo>
                  <a:pt x="349250" y="42862"/>
                </a:lnTo>
                <a:lnTo>
                  <a:pt x="349250" y="28575"/>
                </a:lnTo>
                <a:lnTo>
                  <a:pt x="356235" y="21437"/>
                </a:lnTo>
                <a:lnTo>
                  <a:pt x="356235" y="14287"/>
                </a:lnTo>
                <a:lnTo>
                  <a:pt x="352745" y="7150"/>
                </a:lnTo>
                <a:lnTo>
                  <a:pt x="321310" y="7150"/>
                </a:lnTo>
                <a:lnTo>
                  <a:pt x="314325" y="0"/>
                </a:lnTo>
                <a:close/>
              </a:path>
              <a:path w="419100" h="485775">
                <a:moveTo>
                  <a:pt x="349250" y="0"/>
                </a:moveTo>
                <a:lnTo>
                  <a:pt x="342265" y="0"/>
                </a:lnTo>
                <a:lnTo>
                  <a:pt x="335280" y="7150"/>
                </a:lnTo>
                <a:lnTo>
                  <a:pt x="352745" y="7150"/>
                </a:lnTo>
                <a:lnTo>
                  <a:pt x="349250" y="0"/>
                </a:lnTo>
                <a:close/>
              </a:path>
            </a:pathLst>
          </a:custGeom>
          <a:solidFill>
            <a:srgbClr val="D9D9D9"/>
          </a:solidFill>
        </p:spPr>
        <p:txBody>
          <a:bodyPr wrap="square" lIns="0" tIns="0" rIns="0" bIns="0" rtlCol="0"/>
          <a:lstStyle/>
          <a:p>
            <a:endParaRPr/>
          </a:p>
        </p:txBody>
      </p:sp>
      <p:sp>
        <p:nvSpPr>
          <p:cNvPr id="62" name="object 62"/>
          <p:cNvSpPr/>
          <p:nvPr/>
        </p:nvSpPr>
        <p:spPr>
          <a:xfrm>
            <a:off x="8261136" y="5555179"/>
            <a:ext cx="419100" cy="485775"/>
          </a:xfrm>
          <a:custGeom>
            <a:avLst/>
            <a:gdLst/>
            <a:ahLst/>
            <a:cxnLst/>
            <a:rect l="l" t="t" r="r" b="b"/>
            <a:pathLst>
              <a:path w="419100" h="485775">
                <a:moveTo>
                  <a:pt x="0" y="357187"/>
                </a:moveTo>
                <a:lnTo>
                  <a:pt x="13970" y="371475"/>
                </a:lnTo>
                <a:lnTo>
                  <a:pt x="41910" y="385762"/>
                </a:lnTo>
                <a:lnTo>
                  <a:pt x="62865" y="385762"/>
                </a:lnTo>
                <a:lnTo>
                  <a:pt x="69850" y="385762"/>
                </a:lnTo>
                <a:lnTo>
                  <a:pt x="83820" y="407200"/>
                </a:lnTo>
                <a:lnTo>
                  <a:pt x="97790" y="407200"/>
                </a:lnTo>
                <a:lnTo>
                  <a:pt x="118745" y="407200"/>
                </a:lnTo>
                <a:lnTo>
                  <a:pt x="146685" y="414337"/>
                </a:lnTo>
                <a:lnTo>
                  <a:pt x="153670" y="421474"/>
                </a:lnTo>
                <a:lnTo>
                  <a:pt x="153670" y="428625"/>
                </a:lnTo>
                <a:lnTo>
                  <a:pt x="167640" y="428625"/>
                </a:lnTo>
                <a:lnTo>
                  <a:pt x="174625" y="435775"/>
                </a:lnTo>
                <a:lnTo>
                  <a:pt x="181610" y="435775"/>
                </a:lnTo>
                <a:lnTo>
                  <a:pt x="202565" y="435775"/>
                </a:lnTo>
                <a:lnTo>
                  <a:pt x="223520" y="442912"/>
                </a:lnTo>
                <a:lnTo>
                  <a:pt x="230504" y="428625"/>
                </a:lnTo>
                <a:lnTo>
                  <a:pt x="237490" y="428625"/>
                </a:lnTo>
                <a:lnTo>
                  <a:pt x="237490" y="435775"/>
                </a:lnTo>
                <a:lnTo>
                  <a:pt x="237490" y="442912"/>
                </a:lnTo>
                <a:lnTo>
                  <a:pt x="237490" y="450049"/>
                </a:lnTo>
                <a:lnTo>
                  <a:pt x="237490" y="457200"/>
                </a:lnTo>
                <a:lnTo>
                  <a:pt x="244475" y="485775"/>
                </a:lnTo>
                <a:lnTo>
                  <a:pt x="251460" y="485775"/>
                </a:lnTo>
                <a:lnTo>
                  <a:pt x="251460" y="478624"/>
                </a:lnTo>
                <a:lnTo>
                  <a:pt x="251460" y="464350"/>
                </a:lnTo>
                <a:lnTo>
                  <a:pt x="251460" y="385762"/>
                </a:lnTo>
                <a:lnTo>
                  <a:pt x="258445" y="378625"/>
                </a:lnTo>
                <a:lnTo>
                  <a:pt x="272415" y="385762"/>
                </a:lnTo>
                <a:lnTo>
                  <a:pt x="300355" y="400050"/>
                </a:lnTo>
                <a:lnTo>
                  <a:pt x="307340" y="392912"/>
                </a:lnTo>
                <a:lnTo>
                  <a:pt x="328295" y="392912"/>
                </a:lnTo>
                <a:lnTo>
                  <a:pt x="349250" y="392912"/>
                </a:lnTo>
                <a:lnTo>
                  <a:pt x="356235" y="392912"/>
                </a:lnTo>
                <a:lnTo>
                  <a:pt x="363220" y="392912"/>
                </a:lnTo>
                <a:lnTo>
                  <a:pt x="370205" y="400050"/>
                </a:lnTo>
                <a:lnTo>
                  <a:pt x="377190" y="392912"/>
                </a:lnTo>
                <a:lnTo>
                  <a:pt x="391160" y="385762"/>
                </a:lnTo>
                <a:lnTo>
                  <a:pt x="391160" y="378625"/>
                </a:lnTo>
                <a:lnTo>
                  <a:pt x="391160" y="357187"/>
                </a:lnTo>
                <a:lnTo>
                  <a:pt x="398145" y="357187"/>
                </a:lnTo>
                <a:lnTo>
                  <a:pt x="398145" y="350050"/>
                </a:lnTo>
                <a:lnTo>
                  <a:pt x="405130" y="350050"/>
                </a:lnTo>
                <a:lnTo>
                  <a:pt x="405130" y="342900"/>
                </a:lnTo>
                <a:lnTo>
                  <a:pt x="398145" y="342900"/>
                </a:lnTo>
                <a:lnTo>
                  <a:pt x="391160" y="342900"/>
                </a:lnTo>
                <a:lnTo>
                  <a:pt x="391160" y="335762"/>
                </a:lnTo>
                <a:lnTo>
                  <a:pt x="398145" y="321475"/>
                </a:lnTo>
                <a:lnTo>
                  <a:pt x="384175" y="307174"/>
                </a:lnTo>
                <a:lnTo>
                  <a:pt x="405130" y="300037"/>
                </a:lnTo>
                <a:lnTo>
                  <a:pt x="405130" y="292900"/>
                </a:lnTo>
                <a:lnTo>
                  <a:pt x="412115" y="264325"/>
                </a:lnTo>
                <a:lnTo>
                  <a:pt x="405130" y="264325"/>
                </a:lnTo>
                <a:lnTo>
                  <a:pt x="398145" y="257175"/>
                </a:lnTo>
                <a:lnTo>
                  <a:pt x="398145" y="250024"/>
                </a:lnTo>
                <a:lnTo>
                  <a:pt x="391160" y="242887"/>
                </a:lnTo>
                <a:lnTo>
                  <a:pt x="384175" y="235750"/>
                </a:lnTo>
                <a:lnTo>
                  <a:pt x="384175" y="221449"/>
                </a:lnTo>
                <a:lnTo>
                  <a:pt x="391160" y="207175"/>
                </a:lnTo>
                <a:lnTo>
                  <a:pt x="398145" y="200025"/>
                </a:lnTo>
                <a:lnTo>
                  <a:pt x="405130" y="178600"/>
                </a:lnTo>
                <a:lnTo>
                  <a:pt x="398145" y="164299"/>
                </a:lnTo>
                <a:lnTo>
                  <a:pt x="405130" y="157162"/>
                </a:lnTo>
                <a:lnTo>
                  <a:pt x="412115" y="150025"/>
                </a:lnTo>
                <a:lnTo>
                  <a:pt x="419100" y="142875"/>
                </a:lnTo>
                <a:lnTo>
                  <a:pt x="412115" y="128587"/>
                </a:lnTo>
                <a:lnTo>
                  <a:pt x="419100" y="128587"/>
                </a:lnTo>
                <a:lnTo>
                  <a:pt x="419100" y="100012"/>
                </a:lnTo>
                <a:lnTo>
                  <a:pt x="419100" y="78587"/>
                </a:lnTo>
                <a:lnTo>
                  <a:pt x="419100" y="71437"/>
                </a:lnTo>
                <a:lnTo>
                  <a:pt x="412115" y="64300"/>
                </a:lnTo>
                <a:lnTo>
                  <a:pt x="398145" y="64300"/>
                </a:lnTo>
                <a:lnTo>
                  <a:pt x="391160" y="64300"/>
                </a:lnTo>
                <a:lnTo>
                  <a:pt x="384175" y="57150"/>
                </a:lnTo>
                <a:lnTo>
                  <a:pt x="377190" y="50012"/>
                </a:lnTo>
                <a:lnTo>
                  <a:pt x="370205" y="50012"/>
                </a:lnTo>
                <a:lnTo>
                  <a:pt x="356235" y="50012"/>
                </a:lnTo>
                <a:lnTo>
                  <a:pt x="349250" y="42862"/>
                </a:lnTo>
                <a:lnTo>
                  <a:pt x="349250" y="35725"/>
                </a:lnTo>
                <a:lnTo>
                  <a:pt x="349250" y="28575"/>
                </a:lnTo>
                <a:lnTo>
                  <a:pt x="356235" y="21437"/>
                </a:lnTo>
                <a:lnTo>
                  <a:pt x="356235" y="14287"/>
                </a:lnTo>
                <a:lnTo>
                  <a:pt x="349250" y="0"/>
                </a:lnTo>
                <a:lnTo>
                  <a:pt x="342265" y="0"/>
                </a:lnTo>
                <a:lnTo>
                  <a:pt x="335280" y="7150"/>
                </a:lnTo>
                <a:lnTo>
                  <a:pt x="328295" y="7150"/>
                </a:lnTo>
                <a:lnTo>
                  <a:pt x="321310" y="7150"/>
                </a:lnTo>
                <a:lnTo>
                  <a:pt x="314325" y="0"/>
                </a:lnTo>
                <a:lnTo>
                  <a:pt x="300355" y="0"/>
                </a:lnTo>
                <a:lnTo>
                  <a:pt x="293370" y="0"/>
                </a:lnTo>
                <a:lnTo>
                  <a:pt x="272415" y="7150"/>
                </a:lnTo>
                <a:lnTo>
                  <a:pt x="279400" y="21437"/>
                </a:lnTo>
                <a:lnTo>
                  <a:pt x="279400" y="35725"/>
                </a:lnTo>
                <a:lnTo>
                  <a:pt x="272415" y="42862"/>
                </a:lnTo>
                <a:lnTo>
                  <a:pt x="265430" y="50012"/>
                </a:lnTo>
                <a:lnTo>
                  <a:pt x="251460" y="50012"/>
                </a:lnTo>
                <a:lnTo>
                  <a:pt x="237490" y="50012"/>
                </a:lnTo>
                <a:lnTo>
                  <a:pt x="230504" y="57150"/>
                </a:lnTo>
                <a:lnTo>
                  <a:pt x="223520" y="64300"/>
                </a:lnTo>
                <a:lnTo>
                  <a:pt x="216535" y="64300"/>
                </a:lnTo>
                <a:lnTo>
                  <a:pt x="188595" y="64300"/>
                </a:lnTo>
                <a:lnTo>
                  <a:pt x="181610" y="71437"/>
                </a:lnTo>
                <a:lnTo>
                  <a:pt x="181610" y="78587"/>
                </a:lnTo>
                <a:lnTo>
                  <a:pt x="181610" y="100012"/>
                </a:lnTo>
                <a:lnTo>
                  <a:pt x="181610" y="114300"/>
                </a:lnTo>
                <a:lnTo>
                  <a:pt x="174625" y="121450"/>
                </a:lnTo>
                <a:lnTo>
                  <a:pt x="160655" y="128587"/>
                </a:lnTo>
                <a:lnTo>
                  <a:pt x="146685" y="135737"/>
                </a:lnTo>
                <a:lnTo>
                  <a:pt x="125730" y="157162"/>
                </a:lnTo>
                <a:lnTo>
                  <a:pt x="97790" y="171450"/>
                </a:lnTo>
                <a:lnTo>
                  <a:pt x="83820" y="178600"/>
                </a:lnTo>
                <a:lnTo>
                  <a:pt x="83820" y="192874"/>
                </a:lnTo>
                <a:lnTo>
                  <a:pt x="90805" y="192874"/>
                </a:lnTo>
                <a:lnTo>
                  <a:pt x="97790" y="192874"/>
                </a:lnTo>
                <a:lnTo>
                  <a:pt x="118745" y="200025"/>
                </a:lnTo>
                <a:lnTo>
                  <a:pt x="132715" y="207175"/>
                </a:lnTo>
                <a:lnTo>
                  <a:pt x="132715" y="214312"/>
                </a:lnTo>
                <a:lnTo>
                  <a:pt x="146685" y="221449"/>
                </a:lnTo>
                <a:lnTo>
                  <a:pt x="153670" y="235750"/>
                </a:lnTo>
                <a:lnTo>
                  <a:pt x="153670" y="257175"/>
                </a:lnTo>
                <a:lnTo>
                  <a:pt x="146685" y="264325"/>
                </a:lnTo>
                <a:lnTo>
                  <a:pt x="146685" y="271462"/>
                </a:lnTo>
                <a:lnTo>
                  <a:pt x="139700" y="285750"/>
                </a:lnTo>
                <a:lnTo>
                  <a:pt x="125730" y="292900"/>
                </a:lnTo>
                <a:lnTo>
                  <a:pt x="97790" y="300037"/>
                </a:lnTo>
                <a:lnTo>
                  <a:pt x="83820" y="292900"/>
                </a:lnTo>
                <a:lnTo>
                  <a:pt x="62865" y="285750"/>
                </a:lnTo>
                <a:lnTo>
                  <a:pt x="41910" y="285750"/>
                </a:lnTo>
                <a:lnTo>
                  <a:pt x="34925" y="285750"/>
                </a:lnTo>
                <a:lnTo>
                  <a:pt x="27940" y="292900"/>
                </a:lnTo>
                <a:lnTo>
                  <a:pt x="20955" y="307174"/>
                </a:lnTo>
                <a:lnTo>
                  <a:pt x="6985" y="307174"/>
                </a:lnTo>
                <a:lnTo>
                  <a:pt x="0" y="307174"/>
                </a:lnTo>
                <a:lnTo>
                  <a:pt x="0" y="328612"/>
                </a:lnTo>
                <a:lnTo>
                  <a:pt x="0" y="350050"/>
                </a:lnTo>
                <a:lnTo>
                  <a:pt x="0" y="357187"/>
                </a:lnTo>
                <a:close/>
              </a:path>
            </a:pathLst>
          </a:custGeom>
          <a:ln w="9537">
            <a:solidFill>
              <a:srgbClr val="2E2E2E"/>
            </a:solidFill>
          </a:ln>
        </p:spPr>
        <p:txBody>
          <a:bodyPr wrap="square" lIns="0" tIns="0" rIns="0" bIns="0" rtlCol="0"/>
          <a:lstStyle/>
          <a:p>
            <a:endParaRPr/>
          </a:p>
        </p:txBody>
      </p:sp>
      <p:sp>
        <p:nvSpPr>
          <p:cNvPr id="63" name="object 63"/>
          <p:cNvSpPr/>
          <p:nvPr/>
        </p:nvSpPr>
        <p:spPr>
          <a:xfrm>
            <a:off x="6108484" y="5145608"/>
            <a:ext cx="723899" cy="666750"/>
          </a:xfrm>
          <a:prstGeom prst="rect">
            <a:avLst/>
          </a:prstGeom>
          <a:blipFill>
            <a:blip r:embed="rId7" cstate="print"/>
            <a:stretch>
              <a:fillRect/>
            </a:stretch>
          </a:blipFill>
        </p:spPr>
        <p:txBody>
          <a:bodyPr wrap="square" lIns="0" tIns="0" rIns="0" bIns="0" rtlCol="0"/>
          <a:lstStyle/>
          <a:p>
            <a:endParaRPr/>
          </a:p>
        </p:txBody>
      </p:sp>
      <p:sp>
        <p:nvSpPr>
          <p:cNvPr id="64" name="object 64"/>
          <p:cNvSpPr/>
          <p:nvPr/>
        </p:nvSpPr>
        <p:spPr>
          <a:xfrm>
            <a:off x="6108481" y="5145600"/>
            <a:ext cx="723900" cy="666750"/>
          </a:xfrm>
          <a:custGeom>
            <a:avLst/>
            <a:gdLst/>
            <a:ahLst/>
            <a:cxnLst/>
            <a:rect l="l" t="t" r="r" b="b"/>
            <a:pathLst>
              <a:path w="723900" h="666750">
                <a:moveTo>
                  <a:pt x="13792" y="439775"/>
                </a:moveTo>
                <a:lnTo>
                  <a:pt x="13792" y="446874"/>
                </a:lnTo>
                <a:lnTo>
                  <a:pt x="13792" y="453961"/>
                </a:lnTo>
                <a:lnTo>
                  <a:pt x="13792" y="461060"/>
                </a:lnTo>
                <a:lnTo>
                  <a:pt x="20688" y="475246"/>
                </a:lnTo>
                <a:lnTo>
                  <a:pt x="0" y="475246"/>
                </a:lnTo>
                <a:lnTo>
                  <a:pt x="0" y="489432"/>
                </a:lnTo>
                <a:lnTo>
                  <a:pt x="6896" y="489432"/>
                </a:lnTo>
                <a:lnTo>
                  <a:pt x="13792" y="496519"/>
                </a:lnTo>
                <a:lnTo>
                  <a:pt x="13792" y="510705"/>
                </a:lnTo>
                <a:lnTo>
                  <a:pt x="20688" y="510705"/>
                </a:lnTo>
                <a:lnTo>
                  <a:pt x="27584" y="510705"/>
                </a:lnTo>
                <a:lnTo>
                  <a:pt x="41363" y="517804"/>
                </a:lnTo>
                <a:lnTo>
                  <a:pt x="48260" y="524890"/>
                </a:lnTo>
                <a:lnTo>
                  <a:pt x="48260" y="531990"/>
                </a:lnTo>
                <a:lnTo>
                  <a:pt x="68948" y="531990"/>
                </a:lnTo>
                <a:lnTo>
                  <a:pt x="75844" y="524890"/>
                </a:lnTo>
                <a:lnTo>
                  <a:pt x="82740" y="524890"/>
                </a:lnTo>
                <a:lnTo>
                  <a:pt x="89623" y="517804"/>
                </a:lnTo>
                <a:lnTo>
                  <a:pt x="103416" y="503618"/>
                </a:lnTo>
                <a:lnTo>
                  <a:pt x="110312" y="503618"/>
                </a:lnTo>
                <a:lnTo>
                  <a:pt x="124104" y="496519"/>
                </a:lnTo>
                <a:lnTo>
                  <a:pt x="144780" y="489432"/>
                </a:lnTo>
                <a:lnTo>
                  <a:pt x="158572" y="489432"/>
                </a:lnTo>
                <a:lnTo>
                  <a:pt x="158572" y="496519"/>
                </a:lnTo>
                <a:lnTo>
                  <a:pt x="158572" y="510705"/>
                </a:lnTo>
                <a:lnTo>
                  <a:pt x="137883" y="531990"/>
                </a:lnTo>
                <a:lnTo>
                  <a:pt x="137883" y="539076"/>
                </a:lnTo>
                <a:lnTo>
                  <a:pt x="137883" y="546176"/>
                </a:lnTo>
                <a:lnTo>
                  <a:pt x="144780" y="546176"/>
                </a:lnTo>
                <a:lnTo>
                  <a:pt x="151676" y="553262"/>
                </a:lnTo>
                <a:lnTo>
                  <a:pt x="158572" y="567448"/>
                </a:lnTo>
                <a:lnTo>
                  <a:pt x="158572" y="574547"/>
                </a:lnTo>
                <a:lnTo>
                  <a:pt x="144780" y="588733"/>
                </a:lnTo>
                <a:lnTo>
                  <a:pt x="144780" y="610006"/>
                </a:lnTo>
                <a:lnTo>
                  <a:pt x="151676" y="617105"/>
                </a:lnTo>
                <a:lnTo>
                  <a:pt x="165468" y="624192"/>
                </a:lnTo>
                <a:lnTo>
                  <a:pt x="172364" y="624192"/>
                </a:lnTo>
                <a:lnTo>
                  <a:pt x="199936" y="638378"/>
                </a:lnTo>
                <a:lnTo>
                  <a:pt x="213728" y="638378"/>
                </a:lnTo>
                <a:lnTo>
                  <a:pt x="227520" y="638378"/>
                </a:lnTo>
                <a:lnTo>
                  <a:pt x="255092" y="645477"/>
                </a:lnTo>
                <a:lnTo>
                  <a:pt x="268884" y="652564"/>
                </a:lnTo>
                <a:lnTo>
                  <a:pt x="282663" y="652564"/>
                </a:lnTo>
                <a:lnTo>
                  <a:pt x="296456" y="659663"/>
                </a:lnTo>
                <a:lnTo>
                  <a:pt x="303352" y="666749"/>
                </a:lnTo>
                <a:lnTo>
                  <a:pt x="310248" y="666749"/>
                </a:lnTo>
                <a:lnTo>
                  <a:pt x="330923" y="638378"/>
                </a:lnTo>
                <a:lnTo>
                  <a:pt x="337820" y="638378"/>
                </a:lnTo>
                <a:lnTo>
                  <a:pt x="344716" y="631291"/>
                </a:lnTo>
                <a:lnTo>
                  <a:pt x="358508" y="631291"/>
                </a:lnTo>
                <a:lnTo>
                  <a:pt x="358508" y="624192"/>
                </a:lnTo>
                <a:lnTo>
                  <a:pt x="372300" y="631291"/>
                </a:lnTo>
                <a:lnTo>
                  <a:pt x="379183" y="631291"/>
                </a:lnTo>
                <a:lnTo>
                  <a:pt x="386080" y="624192"/>
                </a:lnTo>
                <a:lnTo>
                  <a:pt x="392976" y="617105"/>
                </a:lnTo>
                <a:lnTo>
                  <a:pt x="399872" y="617105"/>
                </a:lnTo>
                <a:lnTo>
                  <a:pt x="406768" y="610006"/>
                </a:lnTo>
                <a:lnTo>
                  <a:pt x="420560" y="610006"/>
                </a:lnTo>
                <a:lnTo>
                  <a:pt x="427443" y="617105"/>
                </a:lnTo>
                <a:lnTo>
                  <a:pt x="434340" y="617105"/>
                </a:lnTo>
                <a:lnTo>
                  <a:pt x="448132" y="610006"/>
                </a:lnTo>
                <a:lnTo>
                  <a:pt x="455028" y="602919"/>
                </a:lnTo>
                <a:lnTo>
                  <a:pt x="468820" y="588733"/>
                </a:lnTo>
                <a:lnTo>
                  <a:pt x="496392" y="574547"/>
                </a:lnTo>
                <a:lnTo>
                  <a:pt x="510184" y="567448"/>
                </a:lnTo>
                <a:lnTo>
                  <a:pt x="530860" y="560362"/>
                </a:lnTo>
                <a:lnTo>
                  <a:pt x="565340" y="546176"/>
                </a:lnTo>
                <a:lnTo>
                  <a:pt x="599808" y="531990"/>
                </a:lnTo>
                <a:lnTo>
                  <a:pt x="641172" y="510705"/>
                </a:lnTo>
                <a:lnTo>
                  <a:pt x="654964" y="510705"/>
                </a:lnTo>
                <a:lnTo>
                  <a:pt x="668743" y="510705"/>
                </a:lnTo>
                <a:lnTo>
                  <a:pt x="696328" y="510705"/>
                </a:lnTo>
                <a:lnTo>
                  <a:pt x="703224" y="510705"/>
                </a:lnTo>
                <a:lnTo>
                  <a:pt x="703224" y="496519"/>
                </a:lnTo>
                <a:lnTo>
                  <a:pt x="703224" y="482333"/>
                </a:lnTo>
                <a:lnTo>
                  <a:pt x="696328" y="475246"/>
                </a:lnTo>
                <a:lnTo>
                  <a:pt x="682536" y="453961"/>
                </a:lnTo>
                <a:lnTo>
                  <a:pt x="682536" y="446874"/>
                </a:lnTo>
                <a:lnTo>
                  <a:pt x="682536" y="439775"/>
                </a:lnTo>
                <a:lnTo>
                  <a:pt x="689432" y="425589"/>
                </a:lnTo>
                <a:lnTo>
                  <a:pt x="710120" y="397217"/>
                </a:lnTo>
                <a:lnTo>
                  <a:pt x="723900" y="383031"/>
                </a:lnTo>
                <a:lnTo>
                  <a:pt x="717003" y="375932"/>
                </a:lnTo>
                <a:lnTo>
                  <a:pt x="689432" y="383031"/>
                </a:lnTo>
                <a:lnTo>
                  <a:pt x="675640" y="383031"/>
                </a:lnTo>
                <a:lnTo>
                  <a:pt x="661860" y="383031"/>
                </a:lnTo>
                <a:lnTo>
                  <a:pt x="648068" y="397217"/>
                </a:lnTo>
                <a:lnTo>
                  <a:pt x="641172" y="411403"/>
                </a:lnTo>
                <a:lnTo>
                  <a:pt x="634276" y="418490"/>
                </a:lnTo>
                <a:lnTo>
                  <a:pt x="627380" y="418490"/>
                </a:lnTo>
                <a:lnTo>
                  <a:pt x="592912" y="375932"/>
                </a:lnTo>
                <a:lnTo>
                  <a:pt x="586016" y="361746"/>
                </a:lnTo>
                <a:lnTo>
                  <a:pt x="579120" y="319189"/>
                </a:lnTo>
                <a:lnTo>
                  <a:pt x="565340" y="283730"/>
                </a:lnTo>
                <a:lnTo>
                  <a:pt x="565340" y="269544"/>
                </a:lnTo>
                <a:lnTo>
                  <a:pt x="565340" y="262445"/>
                </a:lnTo>
                <a:lnTo>
                  <a:pt x="558444" y="255358"/>
                </a:lnTo>
                <a:lnTo>
                  <a:pt x="551548" y="255358"/>
                </a:lnTo>
                <a:lnTo>
                  <a:pt x="544652" y="255358"/>
                </a:lnTo>
                <a:lnTo>
                  <a:pt x="530860" y="255358"/>
                </a:lnTo>
                <a:lnTo>
                  <a:pt x="517080" y="269544"/>
                </a:lnTo>
                <a:lnTo>
                  <a:pt x="496392" y="276631"/>
                </a:lnTo>
                <a:lnTo>
                  <a:pt x="482600" y="276631"/>
                </a:lnTo>
                <a:lnTo>
                  <a:pt x="468820" y="276631"/>
                </a:lnTo>
                <a:lnTo>
                  <a:pt x="468820" y="269544"/>
                </a:lnTo>
                <a:lnTo>
                  <a:pt x="455028" y="248259"/>
                </a:lnTo>
                <a:lnTo>
                  <a:pt x="448132" y="234073"/>
                </a:lnTo>
                <a:lnTo>
                  <a:pt x="441236" y="219887"/>
                </a:lnTo>
                <a:lnTo>
                  <a:pt x="441236" y="205701"/>
                </a:lnTo>
                <a:lnTo>
                  <a:pt x="441236" y="198615"/>
                </a:lnTo>
                <a:lnTo>
                  <a:pt x="441236" y="184429"/>
                </a:lnTo>
                <a:lnTo>
                  <a:pt x="441236" y="170243"/>
                </a:lnTo>
                <a:lnTo>
                  <a:pt x="434340" y="170243"/>
                </a:lnTo>
                <a:lnTo>
                  <a:pt x="413664" y="163144"/>
                </a:lnTo>
                <a:lnTo>
                  <a:pt x="392976" y="163144"/>
                </a:lnTo>
                <a:lnTo>
                  <a:pt x="386080" y="163144"/>
                </a:lnTo>
                <a:lnTo>
                  <a:pt x="379183" y="148958"/>
                </a:lnTo>
                <a:lnTo>
                  <a:pt x="372300" y="141871"/>
                </a:lnTo>
                <a:lnTo>
                  <a:pt x="372300" y="134772"/>
                </a:lnTo>
                <a:lnTo>
                  <a:pt x="365404" y="120586"/>
                </a:lnTo>
                <a:lnTo>
                  <a:pt x="365404" y="106400"/>
                </a:lnTo>
                <a:lnTo>
                  <a:pt x="358508" y="106400"/>
                </a:lnTo>
                <a:lnTo>
                  <a:pt x="358508" y="99301"/>
                </a:lnTo>
                <a:lnTo>
                  <a:pt x="358508" y="92214"/>
                </a:lnTo>
                <a:lnTo>
                  <a:pt x="351612" y="92214"/>
                </a:lnTo>
                <a:lnTo>
                  <a:pt x="337820" y="78028"/>
                </a:lnTo>
                <a:lnTo>
                  <a:pt x="330923" y="70929"/>
                </a:lnTo>
                <a:lnTo>
                  <a:pt x="330923" y="63842"/>
                </a:lnTo>
                <a:lnTo>
                  <a:pt x="337820" y="63842"/>
                </a:lnTo>
                <a:lnTo>
                  <a:pt x="337820" y="56743"/>
                </a:lnTo>
                <a:lnTo>
                  <a:pt x="337820" y="49656"/>
                </a:lnTo>
                <a:lnTo>
                  <a:pt x="337820" y="35471"/>
                </a:lnTo>
                <a:lnTo>
                  <a:pt x="337820" y="28371"/>
                </a:lnTo>
                <a:lnTo>
                  <a:pt x="330923" y="21285"/>
                </a:lnTo>
                <a:lnTo>
                  <a:pt x="330923" y="14185"/>
                </a:lnTo>
                <a:lnTo>
                  <a:pt x="324040" y="7099"/>
                </a:lnTo>
                <a:lnTo>
                  <a:pt x="317144" y="0"/>
                </a:lnTo>
                <a:lnTo>
                  <a:pt x="310248" y="7099"/>
                </a:lnTo>
                <a:lnTo>
                  <a:pt x="303352" y="7099"/>
                </a:lnTo>
                <a:lnTo>
                  <a:pt x="289560" y="21285"/>
                </a:lnTo>
                <a:lnTo>
                  <a:pt x="275780" y="28371"/>
                </a:lnTo>
                <a:lnTo>
                  <a:pt x="282663" y="35471"/>
                </a:lnTo>
                <a:lnTo>
                  <a:pt x="289560" y="42557"/>
                </a:lnTo>
                <a:lnTo>
                  <a:pt x="289560" y="49656"/>
                </a:lnTo>
                <a:lnTo>
                  <a:pt x="289560" y="56743"/>
                </a:lnTo>
                <a:lnTo>
                  <a:pt x="282663" y="56743"/>
                </a:lnTo>
                <a:lnTo>
                  <a:pt x="268884" y="63842"/>
                </a:lnTo>
                <a:lnTo>
                  <a:pt x="255092" y="78028"/>
                </a:lnTo>
                <a:lnTo>
                  <a:pt x="241300" y="99301"/>
                </a:lnTo>
                <a:lnTo>
                  <a:pt x="234403" y="113499"/>
                </a:lnTo>
                <a:lnTo>
                  <a:pt x="227520" y="106400"/>
                </a:lnTo>
                <a:lnTo>
                  <a:pt x="220624" y="106400"/>
                </a:lnTo>
                <a:lnTo>
                  <a:pt x="213728" y="99301"/>
                </a:lnTo>
                <a:lnTo>
                  <a:pt x="206832" y="99301"/>
                </a:lnTo>
                <a:lnTo>
                  <a:pt x="193040" y="113499"/>
                </a:lnTo>
                <a:lnTo>
                  <a:pt x="186143" y="120586"/>
                </a:lnTo>
                <a:lnTo>
                  <a:pt x="179260" y="134772"/>
                </a:lnTo>
                <a:lnTo>
                  <a:pt x="179260" y="163144"/>
                </a:lnTo>
                <a:lnTo>
                  <a:pt x="179260" y="170243"/>
                </a:lnTo>
                <a:lnTo>
                  <a:pt x="179260" y="177330"/>
                </a:lnTo>
                <a:lnTo>
                  <a:pt x="179260" y="184429"/>
                </a:lnTo>
                <a:lnTo>
                  <a:pt x="172364" y="191515"/>
                </a:lnTo>
                <a:lnTo>
                  <a:pt x="165468" y="198615"/>
                </a:lnTo>
                <a:lnTo>
                  <a:pt x="158572" y="198615"/>
                </a:lnTo>
                <a:lnTo>
                  <a:pt x="144780" y="191515"/>
                </a:lnTo>
                <a:lnTo>
                  <a:pt x="137883" y="184429"/>
                </a:lnTo>
                <a:lnTo>
                  <a:pt x="131000" y="177330"/>
                </a:lnTo>
                <a:lnTo>
                  <a:pt x="124104" y="177330"/>
                </a:lnTo>
                <a:lnTo>
                  <a:pt x="124104" y="184429"/>
                </a:lnTo>
                <a:lnTo>
                  <a:pt x="124104" y="191515"/>
                </a:lnTo>
                <a:lnTo>
                  <a:pt x="124104" y="198615"/>
                </a:lnTo>
                <a:lnTo>
                  <a:pt x="137883" y="212801"/>
                </a:lnTo>
                <a:lnTo>
                  <a:pt x="144780" y="219887"/>
                </a:lnTo>
                <a:lnTo>
                  <a:pt x="144780" y="226987"/>
                </a:lnTo>
                <a:lnTo>
                  <a:pt x="137883" y="248259"/>
                </a:lnTo>
                <a:lnTo>
                  <a:pt x="131000" y="262445"/>
                </a:lnTo>
                <a:lnTo>
                  <a:pt x="124104" y="269544"/>
                </a:lnTo>
                <a:lnTo>
                  <a:pt x="117208" y="269544"/>
                </a:lnTo>
                <a:lnTo>
                  <a:pt x="110312" y="269544"/>
                </a:lnTo>
                <a:lnTo>
                  <a:pt x="103416" y="276631"/>
                </a:lnTo>
                <a:lnTo>
                  <a:pt x="96520" y="283730"/>
                </a:lnTo>
                <a:lnTo>
                  <a:pt x="89623" y="276631"/>
                </a:lnTo>
                <a:lnTo>
                  <a:pt x="82740" y="283730"/>
                </a:lnTo>
                <a:lnTo>
                  <a:pt x="68948" y="297916"/>
                </a:lnTo>
                <a:lnTo>
                  <a:pt x="68948" y="305003"/>
                </a:lnTo>
                <a:lnTo>
                  <a:pt x="62052" y="305003"/>
                </a:lnTo>
                <a:lnTo>
                  <a:pt x="62052" y="312102"/>
                </a:lnTo>
                <a:lnTo>
                  <a:pt x="68948" y="326288"/>
                </a:lnTo>
                <a:lnTo>
                  <a:pt x="75844" y="333374"/>
                </a:lnTo>
                <a:lnTo>
                  <a:pt x="82740" y="340474"/>
                </a:lnTo>
                <a:lnTo>
                  <a:pt x="96520" y="333374"/>
                </a:lnTo>
                <a:lnTo>
                  <a:pt x="103416" y="340474"/>
                </a:lnTo>
                <a:lnTo>
                  <a:pt x="103416" y="347560"/>
                </a:lnTo>
                <a:lnTo>
                  <a:pt x="89623" y="354660"/>
                </a:lnTo>
                <a:lnTo>
                  <a:pt x="82740" y="354660"/>
                </a:lnTo>
                <a:lnTo>
                  <a:pt x="75844" y="361746"/>
                </a:lnTo>
                <a:lnTo>
                  <a:pt x="68948" y="361746"/>
                </a:lnTo>
                <a:lnTo>
                  <a:pt x="68948" y="368846"/>
                </a:lnTo>
                <a:lnTo>
                  <a:pt x="68948" y="375932"/>
                </a:lnTo>
                <a:lnTo>
                  <a:pt x="68948" y="383031"/>
                </a:lnTo>
                <a:lnTo>
                  <a:pt x="68948" y="390118"/>
                </a:lnTo>
                <a:lnTo>
                  <a:pt x="68948" y="397217"/>
                </a:lnTo>
                <a:lnTo>
                  <a:pt x="62052" y="397217"/>
                </a:lnTo>
                <a:lnTo>
                  <a:pt x="34480" y="397217"/>
                </a:lnTo>
                <a:lnTo>
                  <a:pt x="20688" y="418490"/>
                </a:lnTo>
                <a:lnTo>
                  <a:pt x="27584" y="425589"/>
                </a:lnTo>
                <a:lnTo>
                  <a:pt x="13792" y="439775"/>
                </a:lnTo>
                <a:close/>
              </a:path>
            </a:pathLst>
          </a:custGeom>
          <a:ln w="9537">
            <a:solidFill>
              <a:srgbClr val="2E2E2E"/>
            </a:solidFill>
          </a:ln>
        </p:spPr>
        <p:txBody>
          <a:bodyPr wrap="square" lIns="0" tIns="0" rIns="0" bIns="0" rtlCol="0"/>
          <a:lstStyle/>
          <a:p>
            <a:endParaRPr/>
          </a:p>
        </p:txBody>
      </p:sp>
      <p:sp>
        <p:nvSpPr>
          <p:cNvPr id="65" name="object 65"/>
          <p:cNvSpPr/>
          <p:nvPr/>
        </p:nvSpPr>
        <p:spPr>
          <a:xfrm>
            <a:off x="8575458" y="2335733"/>
            <a:ext cx="647700" cy="657225"/>
          </a:xfrm>
          <a:prstGeom prst="rect">
            <a:avLst/>
          </a:prstGeom>
          <a:blipFill>
            <a:blip r:embed="rId8" cstate="print"/>
            <a:stretch>
              <a:fillRect/>
            </a:stretch>
          </a:blipFill>
        </p:spPr>
        <p:txBody>
          <a:bodyPr wrap="square" lIns="0" tIns="0" rIns="0" bIns="0" rtlCol="0"/>
          <a:lstStyle/>
          <a:p>
            <a:endParaRPr/>
          </a:p>
        </p:txBody>
      </p:sp>
      <p:sp>
        <p:nvSpPr>
          <p:cNvPr id="66" name="object 66"/>
          <p:cNvSpPr/>
          <p:nvPr/>
        </p:nvSpPr>
        <p:spPr>
          <a:xfrm>
            <a:off x="8575464" y="2335735"/>
            <a:ext cx="647700" cy="657225"/>
          </a:xfrm>
          <a:custGeom>
            <a:avLst/>
            <a:gdLst/>
            <a:ahLst/>
            <a:cxnLst/>
            <a:rect l="l" t="t" r="r" b="b"/>
            <a:pathLst>
              <a:path w="647700" h="657225">
                <a:moveTo>
                  <a:pt x="41782" y="221449"/>
                </a:moveTo>
                <a:lnTo>
                  <a:pt x="34823" y="221449"/>
                </a:lnTo>
                <a:lnTo>
                  <a:pt x="13919" y="250024"/>
                </a:lnTo>
                <a:lnTo>
                  <a:pt x="6959" y="264312"/>
                </a:lnTo>
                <a:lnTo>
                  <a:pt x="0" y="278599"/>
                </a:lnTo>
                <a:lnTo>
                  <a:pt x="0" y="292887"/>
                </a:lnTo>
                <a:lnTo>
                  <a:pt x="6959" y="328612"/>
                </a:lnTo>
                <a:lnTo>
                  <a:pt x="6959" y="342900"/>
                </a:lnTo>
                <a:lnTo>
                  <a:pt x="6959" y="350037"/>
                </a:lnTo>
                <a:lnTo>
                  <a:pt x="13919" y="350037"/>
                </a:lnTo>
                <a:lnTo>
                  <a:pt x="20891" y="350037"/>
                </a:lnTo>
                <a:lnTo>
                  <a:pt x="20891" y="364324"/>
                </a:lnTo>
                <a:lnTo>
                  <a:pt x="34823" y="371475"/>
                </a:lnTo>
                <a:lnTo>
                  <a:pt x="34823" y="378612"/>
                </a:lnTo>
                <a:lnTo>
                  <a:pt x="48742" y="392899"/>
                </a:lnTo>
                <a:lnTo>
                  <a:pt x="62674" y="400050"/>
                </a:lnTo>
                <a:lnTo>
                  <a:pt x="69646" y="414337"/>
                </a:lnTo>
                <a:lnTo>
                  <a:pt x="69646" y="464337"/>
                </a:lnTo>
                <a:lnTo>
                  <a:pt x="76606" y="471474"/>
                </a:lnTo>
                <a:lnTo>
                  <a:pt x="83565" y="514337"/>
                </a:lnTo>
                <a:lnTo>
                  <a:pt x="111429" y="550062"/>
                </a:lnTo>
                <a:lnTo>
                  <a:pt x="132321" y="564349"/>
                </a:lnTo>
                <a:lnTo>
                  <a:pt x="139280" y="571487"/>
                </a:lnTo>
                <a:lnTo>
                  <a:pt x="174104" y="571487"/>
                </a:lnTo>
                <a:lnTo>
                  <a:pt x="195008" y="557199"/>
                </a:lnTo>
                <a:lnTo>
                  <a:pt x="208927" y="564349"/>
                </a:lnTo>
                <a:lnTo>
                  <a:pt x="215899" y="564349"/>
                </a:lnTo>
                <a:lnTo>
                  <a:pt x="229819" y="571487"/>
                </a:lnTo>
                <a:lnTo>
                  <a:pt x="271614" y="614349"/>
                </a:lnTo>
                <a:lnTo>
                  <a:pt x="278574" y="621499"/>
                </a:lnTo>
                <a:lnTo>
                  <a:pt x="292506" y="628650"/>
                </a:lnTo>
                <a:lnTo>
                  <a:pt x="299465" y="628650"/>
                </a:lnTo>
                <a:lnTo>
                  <a:pt x="306438" y="628650"/>
                </a:lnTo>
                <a:lnTo>
                  <a:pt x="313397" y="635787"/>
                </a:lnTo>
                <a:lnTo>
                  <a:pt x="313397" y="650074"/>
                </a:lnTo>
                <a:lnTo>
                  <a:pt x="313397" y="657212"/>
                </a:lnTo>
                <a:lnTo>
                  <a:pt x="320357" y="650074"/>
                </a:lnTo>
                <a:lnTo>
                  <a:pt x="327329" y="650074"/>
                </a:lnTo>
                <a:lnTo>
                  <a:pt x="341261" y="642937"/>
                </a:lnTo>
                <a:lnTo>
                  <a:pt x="341261" y="635787"/>
                </a:lnTo>
                <a:lnTo>
                  <a:pt x="355180" y="635787"/>
                </a:lnTo>
                <a:lnTo>
                  <a:pt x="362153" y="614349"/>
                </a:lnTo>
                <a:lnTo>
                  <a:pt x="369112" y="607212"/>
                </a:lnTo>
                <a:lnTo>
                  <a:pt x="376085" y="607212"/>
                </a:lnTo>
                <a:lnTo>
                  <a:pt x="396976" y="600062"/>
                </a:lnTo>
                <a:lnTo>
                  <a:pt x="403936" y="592924"/>
                </a:lnTo>
                <a:lnTo>
                  <a:pt x="410908" y="585774"/>
                </a:lnTo>
                <a:lnTo>
                  <a:pt x="410908" y="578637"/>
                </a:lnTo>
                <a:lnTo>
                  <a:pt x="410908" y="571487"/>
                </a:lnTo>
                <a:lnTo>
                  <a:pt x="410908" y="564349"/>
                </a:lnTo>
                <a:lnTo>
                  <a:pt x="410908" y="557199"/>
                </a:lnTo>
                <a:lnTo>
                  <a:pt x="424827" y="557199"/>
                </a:lnTo>
                <a:lnTo>
                  <a:pt x="438759" y="550062"/>
                </a:lnTo>
                <a:lnTo>
                  <a:pt x="445719" y="542912"/>
                </a:lnTo>
                <a:lnTo>
                  <a:pt x="445719" y="535774"/>
                </a:lnTo>
                <a:lnTo>
                  <a:pt x="452691" y="528624"/>
                </a:lnTo>
                <a:lnTo>
                  <a:pt x="480542" y="507199"/>
                </a:lnTo>
                <a:lnTo>
                  <a:pt x="494474" y="492912"/>
                </a:lnTo>
                <a:lnTo>
                  <a:pt x="501446" y="485762"/>
                </a:lnTo>
                <a:lnTo>
                  <a:pt x="515365" y="478624"/>
                </a:lnTo>
                <a:lnTo>
                  <a:pt x="529297" y="478624"/>
                </a:lnTo>
                <a:lnTo>
                  <a:pt x="543229" y="471474"/>
                </a:lnTo>
                <a:lnTo>
                  <a:pt x="550189" y="457187"/>
                </a:lnTo>
                <a:lnTo>
                  <a:pt x="557161" y="457187"/>
                </a:lnTo>
                <a:lnTo>
                  <a:pt x="564121" y="450049"/>
                </a:lnTo>
                <a:lnTo>
                  <a:pt x="564121" y="442899"/>
                </a:lnTo>
                <a:lnTo>
                  <a:pt x="564121" y="435762"/>
                </a:lnTo>
                <a:lnTo>
                  <a:pt x="571080" y="428612"/>
                </a:lnTo>
                <a:lnTo>
                  <a:pt x="598944" y="421474"/>
                </a:lnTo>
                <a:lnTo>
                  <a:pt x="605904" y="421474"/>
                </a:lnTo>
                <a:lnTo>
                  <a:pt x="605904" y="385762"/>
                </a:lnTo>
                <a:lnTo>
                  <a:pt x="605904" y="350037"/>
                </a:lnTo>
                <a:lnTo>
                  <a:pt x="605904" y="307174"/>
                </a:lnTo>
                <a:lnTo>
                  <a:pt x="605904" y="285737"/>
                </a:lnTo>
                <a:lnTo>
                  <a:pt x="605904" y="278599"/>
                </a:lnTo>
                <a:lnTo>
                  <a:pt x="619836" y="271462"/>
                </a:lnTo>
                <a:lnTo>
                  <a:pt x="626808" y="264312"/>
                </a:lnTo>
                <a:lnTo>
                  <a:pt x="619836" y="257175"/>
                </a:lnTo>
                <a:lnTo>
                  <a:pt x="626808" y="250024"/>
                </a:lnTo>
                <a:lnTo>
                  <a:pt x="626808" y="242874"/>
                </a:lnTo>
                <a:lnTo>
                  <a:pt x="640727" y="235737"/>
                </a:lnTo>
                <a:lnTo>
                  <a:pt x="647699" y="214312"/>
                </a:lnTo>
                <a:lnTo>
                  <a:pt x="647699" y="207162"/>
                </a:lnTo>
                <a:lnTo>
                  <a:pt x="647699" y="192874"/>
                </a:lnTo>
                <a:lnTo>
                  <a:pt x="647699" y="185724"/>
                </a:lnTo>
                <a:lnTo>
                  <a:pt x="640727" y="178587"/>
                </a:lnTo>
                <a:lnTo>
                  <a:pt x="633768" y="171437"/>
                </a:lnTo>
                <a:lnTo>
                  <a:pt x="619836" y="164299"/>
                </a:lnTo>
                <a:lnTo>
                  <a:pt x="612876" y="157162"/>
                </a:lnTo>
                <a:lnTo>
                  <a:pt x="605904" y="157162"/>
                </a:lnTo>
                <a:lnTo>
                  <a:pt x="591985" y="142875"/>
                </a:lnTo>
                <a:lnTo>
                  <a:pt x="578053" y="135724"/>
                </a:lnTo>
                <a:lnTo>
                  <a:pt x="564121" y="128587"/>
                </a:lnTo>
                <a:lnTo>
                  <a:pt x="543229" y="121437"/>
                </a:lnTo>
                <a:lnTo>
                  <a:pt x="536257" y="128587"/>
                </a:lnTo>
                <a:lnTo>
                  <a:pt x="529297" y="128587"/>
                </a:lnTo>
                <a:lnTo>
                  <a:pt x="522338" y="142875"/>
                </a:lnTo>
                <a:lnTo>
                  <a:pt x="515365" y="142875"/>
                </a:lnTo>
                <a:lnTo>
                  <a:pt x="508406" y="142875"/>
                </a:lnTo>
                <a:lnTo>
                  <a:pt x="501446" y="142875"/>
                </a:lnTo>
                <a:lnTo>
                  <a:pt x="501446" y="135724"/>
                </a:lnTo>
                <a:lnTo>
                  <a:pt x="501446" y="128587"/>
                </a:lnTo>
                <a:lnTo>
                  <a:pt x="501446" y="107149"/>
                </a:lnTo>
                <a:lnTo>
                  <a:pt x="501446" y="99999"/>
                </a:lnTo>
                <a:lnTo>
                  <a:pt x="487514" y="99999"/>
                </a:lnTo>
                <a:lnTo>
                  <a:pt x="480542" y="85712"/>
                </a:lnTo>
                <a:lnTo>
                  <a:pt x="466623" y="71424"/>
                </a:lnTo>
                <a:lnTo>
                  <a:pt x="445719" y="57137"/>
                </a:lnTo>
                <a:lnTo>
                  <a:pt x="438759" y="49999"/>
                </a:lnTo>
                <a:lnTo>
                  <a:pt x="417868" y="42849"/>
                </a:lnTo>
                <a:lnTo>
                  <a:pt x="390004" y="28562"/>
                </a:lnTo>
                <a:lnTo>
                  <a:pt x="383044" y="28562"/>
                </a:lnTo>
                <a:lnTo>
                  <a:pt x="383044" y="21424"/>
                </a:lnTo>
                <a:lnTo>
                  <a:pt x="376085" y="14287"/>
                </a:lnTo>
                <a:lnTo>
                  <a:pt x="376085" y="7137"/>
                </a:lnTo>
                <a:lnTo>
                  <a:pt x="369112" y="7137"/>
                </a:lnTo>
                <a:lnTo>
                  <a:pt x="355180" y="7137"/>
                </a:lnTo>
                <a:lnTo>
                  <a:pt x="320357" y="0"/>
                </a:lnTo>
                <a:lnTo>
                  <a:pt x="313397" y="0"/>
                </a:lnTo>
                <a:lnTo>
                  <a:pt x="306438" y="7137"/>
                </a:lnTo>
                <a:lnTo>
                  <a:pt x="306438" y="35712"/>
                </a:lnTo>
                <a:lnTo>
                  <a:pt x="306438" y="42849"/>
                </a:lnTo>
                <a:lnTo>
                  <a:pt x="292506" y="42849"/>
                </a:lnTo>
                <a:lnTo>
                  <a:pt x="278574" y="49999"/>
                </a:lnTo>
                <a:lnTo>
                  <a:pt x="271614" y="57137"/>
                </a:lnTo>
                <a:lnTo>
                  <a:pt x="278574" y="64287"/>
                </a:lnTo>
                <a:lnTo>
                  <a:pt x="285546" y="78574"/>
                </a:lnTo>
                <a:lnTo>
                  <a:pt x="278574" y="85712"/>
                </a:lnTo>
                <a:lnTo>
                  <a:pt x="271614" y="85712"/>
                </a:lnTo>
                <a:lnTo>
                  <a:pt x="257682" y="85712"/>
                </a:lnTo>
                <a:lnTo>
                  <a:pt x="243751" y="92862"/>
                </a:lnTo>
                <a:lnTo>
                  <a:pt x="236791" y="99999"/>
                </a:lnTo>
                <a:lnTo>
                  <a:pt x="215899" y="107149"/>
                </a:lnTo>
                <a:lnTo>
                  <a:pt x="201968" y="107149"/>
                </a:lnTo>
                <a:lnTo>
                  <a:pt x="181076" y="121437"/>
                </a:lnTo>
                <a:lnTo>
                  <a:pt x="160185" y="121437"/>
                </a:lnTo>
                <a:lnTo>
                  <a:pt x="146253" y="121437"/>
                </a:lnTo>
                <a:lnTo>
                  <a:pt x="139280" y="128587"/>
                </a:lnTo>
                <a:lnTo>
                  <a:pt x="132321" y="128587"/>
                </a:lnTo>
                <a:lnTo>
                  <a:pt x="125361" y="128587"/>
                </a:lnTo>
                <a:lnTo>
                  <a:pt x="111429" y="128587"/>
                </a:lnTo>
                <a:lnTo>
                  <a:pt x="97497" y="128587"/>
                </a:lnTo>
                <a:lnTo>
                  <a:pt x="76606" y="135724"/>
                </a:lnTo>
                <a:lnTo>
                  <a:pt x="62674" y="142875"/>
                </a:lnTo>
                <a:lnTo>
                  <a:pt x="48742" y="150012"/>
                </a:lnTo>
                <a:lnTo>
                  <a:pt x="48742" y="221449"/>
                </a:lnTo>
                <a:lnTo>
                  <a:pt x="41782" y="221449"/>
                </a:lnTo>
                <a:close/>
              </a:path>
            </a:pathLst>
          </a:custGeom>
          <a:ln w="9537">
            <a:solidFill>
              <a:srgbClr val="2E2E2E"/>
            </a:solidFill>
          </a:ln>
        </p:spPr>
        <p:txBody>
          <a:bodyPr wrap="square" lIns="0" tIns="0" rIns="0" bIns="0" rtlCol="0"/>
          <a:lstStyle/>
          <a:p>
            <a:endParaRPr/>
          </a:p>
        </p:txBody>
      </p:sp>
      <p:sp>
        <p:nvSpPr>
          <p:cNvPr id="67" name="object 67"/>
          <p:cNvSpPr/>
          <p:nvPr/>
        </p:nvSpPr>
        <p:spPr>
          <a:xfrm>
            <a:off x="7480086" y="3993085"/>
            <a:ext cx="276225" cy="295275"/>
          </a:xfrm>
          <a:custGeom>
            <a:avLst/>
            <a:gdLst/>
            <a:ahLst/>
            <a:cxnLst/>
            <a:rect l="l" t="t" r="r" b="b"/>
            <a:pathLst>
              <a:path w="276225" h="295275">
                <a:moveTo>
                  <a:pt x="77914" y="0"/>
                </a:moveTo>
                <a:lnTo>
                  <a:pt x="49580" y="0"/>
                </a:lnTo>
                <a:lnTo>
                  <a:pt x="49580" y="7200"/>
                </a:lnTo>
                <a:lnTo>
                  <a:pt x="42494" y="7200"/>
                </a:lnTo>
                <a:lnTo>
                  <a:pt x="35407" y="14401"/>
                </a:lnTo>
                <a:lnTo>
                  <a:pt x="21247" y="21602"/>
                </a:lnTo>
                <a:lnTo>
                  <a:pt x="0" y="43205"/>
                </a:lnTo>
                <a:lnTo>
                  <a:pt x="0" y="72008"/>
                </a:lnTo>
                <a:lnTo>
                  <a:pt x="7086" y="86410"/>
                </a:lnTo>
                <a:lnTo>
                  <a:pt x="14160" y="108026"/>
                </a:lnTo>
                <a:lnTo>
                  <a:pt x="21247" y="122427"/>
                </a:lnTo>
                <a:lnTo>
                  <a:pt x="21247" y="158432"/>
                </a:lnTo>
                <a:lnTo>
                  <a:pt x="14160" y="180035"/>
                </a:lnTo>
                <a:lnTo>
                  <a:pt x="21247" y="187236"/>
                </a:lnTo>
                <a:lnTo>
                  <a:pt x="21247" y="194449"/>
                </a:lnTo>
                <a:lnTo>
                  <a:pt x="28333" y="201650"/>
                </a:lnTo>
                <a:lnTo>
                  <a:pt x="28333" y="216052"/>
                </a:lnTo>
                <a:lnTo>
                  <a:pt x="21247" y="230454"/>
                </a:lnTo>
                <a:lnTo>
                  <a:pt x="14160" y="237655"/>
                </a:lnTo>
                <a:lnTo>
                  <a:pt x="7086" y="252056"/>
                </a:lnTo>
                <a:lnTo>
                  <a:pt x="7086" y="259257"/>
                </a:lnTo>
                <a:lnTo>
                  <a:pt x="14160" y="280860"/>
                </a:lnTo>
                <a:lnTo>
                  <a:pt x="14160" y="288061"/>
                </a:lnTo>
                <a:lnTo>
                  <a:pt x="21247" y="295274"/>
                </a:lnTo>
                <a:lnTo>
                  <a:pt x="70827" y="295274"/>
                </a:lnTo>
                <a:lnTo>
                  <a:pt x="84988" y="288061"/>
                </a:lnTo>
                <a:lnTo>
                  <a:pt x="92075" y="280860"/>
                </a:lnTo>
                <a:lnTo>
                  <a:pt x="106235" y="273659"/>
                </a:lnTo>
                <a:lnTo>
                  <a:pt x="120408" y="259257"/>
                </a:lnTo>
                <a:lnTo>
                  <a:pt x="141655" y="244855"/>
                </a:lnTo>
                <a:lnTo>
                  <a:pt x="155816" y="230454"/>
                </a:lnTo>
                <a:lnTo>
                  <a:pt x="169989" y="208851"/>
                </a:lnTo>
                <a:lnTo>
                  <a:pt x="219557" y="208851"/>
                </a:lnTo>
                <a:lnTo>
                  <a:pt x="254977" y="180035"/>
                </a:lnTo>
                <a:lnTo>
                  <a:pt x="262064" y="172834"/>
                </a:lnTo>
                <a:lnTo>
                  <a:pt x="269138" y="158432"/>
                </a:lnTo>
                <a:lnTo>
                  <a:pt x="276225" y="151231"/>
                </a:lnTo>
                <a:lnTo>
                  <a:pt x="276225" y="136829"/>
                </a:lnTo>
                <a:lnTo>
                  <a:pt x="254977" y="115227"/>
                </a:lnTo>
                <a:lnTo>
                  <a:pt x="247891" y="115227"/>
                </a:lnTo>
                <a:lnTo>
                  <a:pt x="233730" y="108026"/>
                </a:lnTo>
                <a:lnTo>
                  <a:pt x="212483" y="108026"/>
                </a:lnTo>
                <a:lnTo>
                  <a:pt x="205397" y="100825"/>
                </a:lnTo>
                <a:lnTo>
                  <a:pt x="184150" y="100825"/>
                </a:lnTo>
                <a:lnTo>
                  <a:pt x="162902" y="93624"/>
                </a:lnTo>
                <a:lnTo>
                  <a:pt x="155816" y="86410"/>
                </a:lnTo>
                <a:lnTo>
                  <a:pt x="141655" y="86410"/>
                </a:lnTo>
                <a:lnTo>
                  <a:pt x="127482" y="79209"/>
                </a:lnTo>
                <a:lnTo>
                  <a:pt x="120408" y="72008"/>
                </a:lnTo>
                <a:lnTo>
                  <a:pt x="120408" y="64808"/>
                </a:lnTo>
                <a:lnTo>
                  <a:pt x="113322" y="57607"/>
                </a:lnTo>
                <a:lnTo>
                  <a:pt x="113322" y="43205"/>
                </a:lnTo>
                <a:lnTo>
                  <a:pt x="106235" y="43205"/>
                </a:lnTo>
                <a:lnTo>
                  <a:pt x="106235" y="36004"/>
                </a:lnTo>
                <a:lnTo>
                  <a:pt x="99161" y="28803"/>
                </a:lnTo>
                <a:lnTo>
                  <a:pt x="99161" y="21602"/>
                </a:lnTo>
                <a:lnTo>
                  <a:pt x="77914" y="0"/>
                </a:lnTo>
                <a:close/>
              </a:path>
              <a:path w="276225" h="295275">
                <a:moveTo>
                  <a:pt x="219557" y="208851"/>
                </a:moveTo>
                <a:lnTo>
                  <a:pt x="169989" y="208851"/>
                </a:lnTo>
                <a:lnTo>
                  <a:pt x="212483" y="230454"/>
                </a:lnTo>
                <a:lnTo>
                  <a:pt x="219557" y="223253"/>
                </a:lnTo>
                <a:lnTo>
                  <a:pt x="219557" y="208851"/>
                </a:lnTo>
                <a:close/>
              </a:path>
            </a:pathLst>
          </a:custGeom>
          <a:solidFill>
            <a:srgbClr val="D9D9D9"/>
          </a:solidFill>
        </p:spPr>
        <p:txBody>
          <a:bodyPr wrap="square" lIns="0" tIns="0" rIns="0" bIns="0" rtlCol="0"/>
          <a:lstStyle/>
          <a:p>
            <a:endParaRPr/>
          </a:p>
        </p:txBody>
      </p:sp>
      <p:sp>
        <p:nvSpPr>
          <p:cNvPr id="68" name="object 68"/>
          <p:cNvSpPr/>
          <p:nvPr/>
        </p:nvSpPr>
        <p:spPr>
          <a:xfrm>
            <a:off x="7480086" y="3993085"/>
            <a:ext cx="276225" cy="295275"/>
          </a:xfrm>
          <a:custGeom>
            <a:avLst/>
            <a:gdLst/>
            <a:ahLst/>
            <a:cxnLst/>
            <a:rect l="l" t="t" r="r" b="b"/>
            <a:pathLst>
              <a:path w="276225" h="295275">
                <a:moveTo>
                  <a:pt x="0" y="43205"/>
                </a:moveTo>
                <a:lnTo>
                  <a:pt x="0" y="72008"/>
                </a:lnTo>
                <a:lnTo>
                  <a:pt x="7086" y="86410"/>
                </a:lnTo>
                <a:lnTo>
                  <a:pt x="14160" y="108026"/>
                </a:lnTo>
                <a:lnTo>
                  <a:pt x="21247" y="122427"/>
                </a:lnTo>
                <a:lnTo>
                  <a:pt x="21247" y="144030"/>
                </a:lnTo>
                <a:lnTo>
                  <a:pt x="21247" y="151231"/>
                </a:lnTo>
                <a:lnTo>
                  <a:pt x="21247" y="158432"/>
                </a:lnTo>
                <a:lnTo>
                  <a:pt x="14160" y="180035"/>
                </a:lnTo>
                <a:lnTo>
                  <a:pt x="21247" y="187236"/>
                </a:lnTo>
                <a:lnTo>
                  <a:pt x="21247" y="194449"/>
                </a:lnTo>
                <a:lnTo>
                  <a:pt x="28333" y="201650"/>
                </a:lnTo>
                <a:lnTo>
                  <a:pt x="28333" y="208851"/>
                </a:lnTo>
                <a:lnTo>
                  <a:pt x="28333" y="216052"/>
                </a:lnTo>
                <a:lnTo>
                  <a:pt x="21247" y="230454"/>
                </a:lnTo>
                <a:lnTo>
                  <a:pt x="14160" y="237655"/>
                </a:lnTo>
                <a:lnTo>
                  <a:pt x="7086" y="252056"/>
                </a:lnTo>
                <a:lnTo>
                  <a:pt x="7086" y="259257"/>
                </a:lnTo>
                <a:lnTo>
                  <a:pt x="14160" y="280860"/>
                </a:lnTo>
                <a:lnTo>
                  <a:pt x="14160" y="288061"/>
                </a:lnTo>
                <a:lnTo>
                  <a:pt x="21247" y="295274"/>
                </a:lnTo>
                <a:lnTo>
                  <a:pt x="35407" y="295274"/>
                </a:lnTo>
                <a:lnTo>
                  <a:pt x="42494" y="295274"/>
                </a:lnTo>
                <a:lnTo>
                  <a:pt x="49580" y="295274"/>
                </a:lnTo>
                <a:lnTo>
                  <a:pt x="56654" y="295274"/>
                </a:lnTo>
                <a:lnTo>
                  <a:pt x="63741" y="295274"/>
                </a:lnTo>
                <a:lnTo>
                  <a:pt x="70827" y="295274"/>
                </a:lnTo>
                <a:lnTo>
                  <a:pt x="84988" y="288061"/>
                </a:lnTo>
                <a:lnTo>
                  <a:pt x="92075" y="280860"/>
                </a:lnTo>
                <a:lnTo>
                  <a:pt x="106235" y="273659"/>
                </a:lnTo>
                <a:lnTo>
                  <a:pt x="120408" y="259257"/>
                </a:lnTo>
                <a:lnTo>
                  <a:pt x="141655" y="244855"/>
                </a:lnTo>
                <a:lnTo>
                  <a:pt x="155816" y="230454"/>
                </a:lnTo>
                <a:lnTo>
                  <a:pt x="169989" y="208851"/>
                </a:lnTo>
                <a:lnTo>
                  <a:pt x="198310" y="223253"/>
                </a:lnTo>
                <a:lnTo>
                  <a:pt x="212483" y="230454"/>
                </a:lnTo>
                <a:lnTo>
                  <a:pt x="219557" y="223253"/>
                </a:lnTo>
                <a:lnTo>
                  <a:pt x="219557" y="208851"/>
                </a:lnTo>
                <a:lnTo>
                  <a:pt x="254977" y="180035"/>
                </a:lnTo>
                <a:lnTo>
                  <a:pt x="262064" y="172834"/>
                </a:lnTo>
                <a:lnTo>
                  <a:pt x="269138" y="158432"/>
                </a:lnTo>
                <a:lnTo>
                  <a:pt x="276225" y="151231"/>
                </a:lnTo>
                <a:lnTo>
                  <a:pt x="276225" y="144030"/>
                </a:lnTo>
                <a:lnTo>
                  <a:pt x="276225" y="136829"/>
                </a:lnTo>
                <a:lnTo>
                  <a:pt x="262064" y="122427"/>
                </a:lnTo>
                <a:lnTo>
                  <a:pt x="254977" y="115227"/>
                </a:lnTo>
                <a:lnTo>
                  <a:pt x="247891" y="115227"/>
                </a:lnTo>
                <a:lnTo>
                  <a:pt x="233730" y="108026"/>
                </a:lnTo>
                <a:lnTo>
                  <a:pt x="212483" y="108026"/>
                </a:lnTo>
                <a:lnTo>
                  <a:pt x="205397" y="100825"/>
                </a:lnTo>
                <a:lnTo>
                  <a:pt x="191236" y="100825"/>
                </a:lnTo>
                <a:lnTo>
                  <a:pt x="184150" y="100825"/>
                </a:lnTo>
                <a:lnTo>
                  <a:pt x="162902" y="93624"/>
                </a:lnTo>
                <a:lnTo>
                  <a:pt x="155816" y="86410"/>
                </a:lnTo>
                <a:lnTo>
                  <a:pt x="148729" y="86410"/>
                </a:lnTo>
                <a:lnTo>
                  <a:pt x="141655" y="86410"/>
                </a:lnTo>
                <a:lnTo>
                  <a:pt x="127482" y="79209"/>
                </a:lnTo>
                <a:lnTo>
                  <a:pt x="120408" y="72008"/>
                </a:lnTo>
                <a:lnTo>
                  <a:pt x="120408" y="64808"/>
                </a:lnTo>
                <a:lnTo>
                  <a:pt x="113322" y="57607"/>
                </a:lnTo>
                <a:lnTo>
                  <a:pt x="113322" y="50406"/>
                </a:lnTo>
                <a:lnTo>
                  <a:pt x="113322" y="43205"/>
                </a:lnTo>
                <a:lnTo>
                  <a:pt x="106235" y="43205"/>
                </a:lnTo>
                <a:lnTo>
                  <a:pt x="106235" y="36004"/>
                </a:lnTo>
                <a:lnTo>
                  <a:pt x="99161" y="28803"/>
                </a:lnTo>
                <a:lnTo>
                  <a:pt x="99161" y="21602"/>
                </a:lnTo>
                <a:lnTo>
                  <a:pt x="92075" y="14401"/>
                </a:lnTo>
                <a:lnTo>
                  <a:pt x="84988" y="7200"/>
                </a:lnTo>
                <a:lnTo>
                  <a:pt x="77914" y="0"/>
                </a:lnTo>
                <a:lnTo>
                  <a:pt x="63741" y="0"/>
                </a:lnTo>
                <a:lnTo>
                  <a:pt x="49580" y="0"/>
                </a:lnTo>
                <a:lnTo>
                  <a:pt x="49580" y="7200"/>
                </a:lnTo>
                <a:lnTo>
                  <a:pt x="42494" y="7200"/>
                </a:lnTo>
                <a:lnTo>
                  <a:pt x="35407" y="14401"/>
                </a:lnTo>
                <a:lnTo>
                  <a:pt x="21247" y="21602"/>
                </a:lnTo>
                <a:lnTo>
                  <a:pt x="14160" y="28803"/>
                </a:lnTo>
                <a:lnTo>
                  <a:pt x="7086" y="36004"/>
                </a:lnTo>
                <a:lnTo>
                  <a:pt x="0" y="43205"/>
                </a:lnTo>
                <a:close/>
              </a:path>
            </a:pathLst>
          </a:custGeom>
          <a:ln w="9537">
            <a:solidFill>
              <a:srgbClr val="2E2E2E"/>
            </a:solidFill>
          </a:ln>
        </p:spPr>
        <p:txBody>
          <a:bodyPr wrap="square" lIns="0" tIns="0" rIns="0" bIns="0" rtlCol="0"/>
          <a:lstStyle/>
          <a:p>
            <a:endParaRPr/>
          </a:p>
        </p:txBody>
      </p:sp>
      <p:sp>
        <p:nvSpPr>
          <p:cNvPr id="69" name="object 69"/>
          <p:cNvSpPr/>
          <p:nvPr/>
        </p:nvSpPr>
        <p:spPr>
          <a:xfrm>
            <a:off x="7108608" y="4202633"/>
            <a:ext cx="542925" cy="628650"/>
          </a:xfrm>
          <a:prstGeom prst="rect">
            <a:avLst/>
          </a:prstGeom>
          <a:blipFill>
            <a:blip r:embed="rId9" cstate="print"/>
            <a:stretch>
              <a:fillRect/>
            </a:stretch>
          </a:blipFill>
        </p:spPr>
        <p:txBody>
          <a:bodyPr wrap="square" lIns="0" tIns="0" rIns="0" bIns="0" rtlCol="0"/>
          <a:lstStyle/>
          <a:p>
            <a:endParaRPr/>
          </a:p>
        </p:txBody>
      </p:sp>
      <p:sp>
        <p:nvSpPr>
          <p:cNvPr id="70" name="object 70"/>
          <p:cNvSpPr/>
          <p:nvPr/>
        </p:nvSpPr>
        <p:spPr>
          <a:xfrm>
            <a:off x="6322787" y="3835913"/>
            <a:ext cx="1333513" cy="1733563"/>
          </a:xfrm>
          <a:prstGeom prst="rect">
            <a:avLst/>
          </a:prstGeom>
          <a:blipFill>
            <a:blip r:embed="rId10" cstate="print"/>
            <a:stretch>
              <a:fillRect/>
            </a:stretch>
          </a:blipFill>
        </p:spPr>
        <p:txBody>
          <a:bodyPr wrap="square" lIns="0" tIns="0" rIns="0" bIns="0" rtlCol="0"/>
          <a:lstStyle/>
          <a:p>
            <a:endParaRPr/>
          </a:p>
        </p:txBody>
      </p:sp>
      <p:sp>
        <p:nvSpPr>
          <p:cNvPr id="71" name="object 71"/>
          <p:cNvSpPr/>
          <p:nvPr/>
        </p:nvSpPr>
        <p:spPr>
          <a:xfrm>
            <a:off x="6765708" y="4993208"/>
            <a:ext cx="609600" cy="695325"/>
          </a:xfrm>
          <a:prstGeom prst="rect">
            <a:avLst/>
          </a:prstGeom>
          <a:blipFill>
            <a:blip r:embed="rId11" cstate="print"/>
            <a:stretch>
              <a:fillRect/>
            </a:stretch>
          </a:blipFill>
        </p:spPr>
        <p:txBody>
          <a:bodyPr wrap="square" lIns="0" tIns="0" rIns="0" bIns="0" rtlCol="0"/>
          <a:lstStyle/>
          <a:p>
            <a:endParaRPr/>
          </a:p>
        </p:txBody>
      </p:sp>
      <p:sp>
        <p:nvSpPr>
          <p:cNvPr id="72" name="object 72"/>
          <p:cNvSpPr/>
          <p:nvPr/>
        </p:nvSpPr>
        <p:spPr>
          <a:xfrm>
            <a:off x="6541868" y="4988434"/>
            <a:ext cx="962032" cy="1095392"/>
          </a:xfrm>
          <a:prstGeom prst="rect">
            <a:avLst/>
          </a:prstGeom>
          <a:blipFill>
            <a:blip r:embed="rId12" cstate="print"/>
            <a:stretch>
              <a:fillRect/>
            </a:stretch>
          </a:blipFill>
        </p:spPr>
        <p:txBody>
          <a:bodyPr wrap="square" lIns="0" tIns="0" rIns="0" bIns="0" rtlCol="0"/>
          <a:lstStyle/>
          <a:p>
            <a:endParaRPr/>
          </a:p>
        </p:txBody>
      </p:sp>
      <p:sp>
        <p:nvSpPr>
          <p:cNvPr id="73" name="object 73"/>
          <p:cNvSpPr/>
          <p:nvPr/>
        </p:nvSpPr>
        <p:spPr>
          <a:xfrm>
            <a:off x="6875246" y="2521463"/>
            <a:ext cx="1666881" cy="2190763"/>
          </a:xfrm>
          <a:prstGeom prst="rect">
            <a:avLst/>
          </a:prstGeom>
          <a:blipFill>
            <a:blip r:embed="rId13" cstate="print"/>
            <a:stretch>
              <a:fillRect/>
            </a:stretch>
          </a:blipFill>
        </p:spPr>
        <p:txBody>
          <a:bodyPr wrap="square" lIns="0" tIns="0" rIns="0" bIns="0" rtlCol="0"/>
          <a:lstStyle/>
          <a:p>
            <a:endParaRPr/>
          </a:p>
        </p:txBody>
      </p:sp>
      <p:sp>
        <p:nvSpPr>
          <p:cNvPr id="74" name="object 74"/>
          <p:cNvSpPr/>
          <p:nvPr/>
        </p:nvSpPr>
        <p:spPr>
          <a:xfrm>
            <a:off x="7670583" y="4926529"/>
            <a:ext cx="333375" cy="447675"/>
          </a:xfrm>
          <a:custGeom>
            <a:avLst/>
            <a:gdLst/>
            <a:ahLst/>
            <a:cxnLst/>
            <a:rect l="l" t="t" r="r" b="b"/>
            <a:pathLst>
              <a:path w="333375" h="447675">
                <a:moveTo>
                  <a:pt x="229196" y="0"/>
                </a:moveTo>
                <a:lnTo>
                  <a:pt x="201409" y="7226"/>
                </a:lnTo>
                <a:lnTo>
                  <a:pt x="187528" y="14439"/>
                </a:lnTo>
                <a:lnTo>
                  <a:pt x="180581" y="14439"/>
                </a:lnTo>
                <a:lnTo>
                  <a:pt x="166687" y="21666"/>
                </a:lnTo>
                <a:lnTo>
                  <a:pt x="152793" y="36106"/>
                </a:lnTo>
                <a:lnTo>
                  <a:pt x="145859" y="36106"/>
                </a:lnTo>
                <a:lnTo>
                  <a:pt x="138912" y="43319"/>
                </a:lnTo>
                <a:lnTo>
                  <a:pt x="131965" y="43319"/>
                </a:lnTo>
                <a:lnTo>
                  <a:pt x="62509" y="79425"/>
                </a:lnTo>
                <a:lnTo>
                  <a:pt x="41668" y="86652"/>
                </a:lnTo>
                <a:lnTo>
                  <a:pt x="13893" y="86652"/>
                </a:lnTo>
                <a:lnTo>
                  <a:pt x="13893" y="93865"/>
                </a:lnTo>
                <a:lnTo>
                  <a:pt x="6946" y="101092"/>
                </a:lnTo>
                <a:lnTo>
                  <a:pt x="6946" y="108305"/>
                </a:lnTo>
                <a:lnTo>
                  <a:pt x="13893" y="115531"/>
                </a:lnTo>
                <a:lnTo>
                  <a:pt x="13893" y="216611"/>
                </a:lnTo>
                <a:lnTo>
                  <a:pt x="6946" y="223837"/>
                </a:lnTo>
                <a:lnTo>
                  <a:pt x="6946" y="238277"/>
                </a:lnTo>
                <a:lnTo>
                  <a:pt x="0" y="252717"/>
                </a:lnTo>
                <a:lnTo>
                  <a:pt x="0" y="267157"/>
                </a:lnTo>
                <a:lnTo>
                  <a:pt x="6946" y="281597"/>
                </a:lnTo>
                <a:lnTo>
                  <a:pt x="20840" y="296037"/>
                </a:lnTo>
                <a:lnTo>
                  <a:pt x="20840" y="317703"/>
                </a:lnTo>
                <a:lnTo>
                  <a:pt x="34721" y="332143"/>
                </a:lnTo>
                <a:lnTo>
                  <a:pt x="48615" y="339369"/>
                </a:lnTo>
                <a:lnTo>
                  <a:pt x="55562" y="346583"/>
                </a:lnTo>
                <a:lnTo>
                  <a:pt x="69456" y="368249"/>
                </a:lnTo>
                <a:lnTo>
                  <a:pt x="83350" y="382689"/>
                </a:lnTo>
                <a:lnTo>
                  <a:pt x="97231" y="382689"/>
                </a:lnTo>
                <a:lnTo>
                  <a:pt x="118071" y="397129"/>
                </a:lnTo>
                <a:lnTo>
                  <a:pt x="152793" y="397129"/>
                </a:lnTo>
                <a:lnTo>
                  <a:pt x="159740" y="404355"/>
                </a:lnTo>
                <a:lnTo>
                  <a:pt x="173634" y="411568"/>
                </a:lnTo>
                <a:lnTo>
                  <a:pt x="180581" y="418795"/>
                </a:lnTo>
                <a:lnTo>
                  <a:pt x="180581" y="440448"/>
                </a:lnTo>
                <a:lnTo>
                  <a:pt x="194475" y="447675"/>
                </a:lnTo>
                <a:lnTo>
                  <a:pt x="236143" y="440448"/>
                </a:lnTo>
                <a:lnTo>
                  <a:pt x="263918" y="433235"/>
                </a:lnTo>
                <a:lnTo>
                  <a:pt x="319481" y="433235"/>
                </a:lnTo>
                <a:lnTo>
                  <a:pt x="319481" y="382689"/>
                </a:lnTo>
                <a:lnTo>
                  <a:pt x="326428" y="368249"/>
                </a:lnTo>
                <a:lnTo>
                  <a:pt x="333375" y="361022"/>
                </a:lnTo>
                <a:lnTo>
                  <a:pt x="312534" y="353809"/>
                </a:lnTo>
                <a:lnTo>
                  <a:pt x="298653" y="346583"/>
                </a:lnTo>
                <a:lnTo>
                  <a:pt x="305600" y="332143"/>
                </a:lnTo>
                <a:lnTo>
                  <a:pt x="305600" y="317703"/>
                </a:lnTo>
                <a:lnTo>
                  <a:pt x="284759" y="317703"/>
                </a:lnTo>
                <a:lnTo>
                  <a:pt x="284759" y="303263"/>
                </a:lnTo>
                <a:lnTo>
                  <a:pt x="277812" y="303263"/>
                </a:lnTo>
                <a:lnTo>
                  <a:pt x="277812" y="267157"/>
                </a:lnTo>
                <a:lnTo>
                  <a:pt x="284759" y="245503"/>
                </a:lnTo>
                <a:lnTo>
                  <a:pt x="284759" y="231063"/>
                </a:lnTo>
                <a:lnTo>
                  <a:pt x="291706" y="216611"/>
                </a:lnTo>
                <a:lnTo>
                  <a:pt x="284759" y="209397"/>
                </a:lnTo>
                <a:lnTo>
                  <a:pt x="250037" y="202171"/>
                </a:lnTo>
                <a:lnTo>
                  <a:pt x="250037" y="187731"/>
                </a:lnTo>
                <a:lnTo>
                  <a:pt x="256984" y="180517"/>
                </a:lnTo>
                <a:lnTo>
                  <a:pt x="256984" y="101092"/>
                </a:lnTo>
                <a:lnTo>
                  <a:pt x="250037" y="86652"/>
                </a:lnTo>
                <a:lnTo>
                  <a:pt x="250037" y="72199"/>
                </a:lnTo>
                <a:lnTo>
                  <a:pt x="256984" y="43319"/>
                </a:lnTo>
                <a:lnTo>
                  <a:pt x="256984" y="28879"/>
                </a:lnTo>
                <a:lnTo>
                  <a:pt x="243090" y="14439"/>
                </a:lnTo>
                <a:lnTo>
                  <a:pt x="229196" y="7226"/>
                </a:lnTo>
                <a:lnTo>
                  <a:pt x="229196" y="0"/>
                </a:lnTo>
                <a:close/>
              </a:path>
              <a:path w="333375" h="447675">
                <a:moveTo>
                  <a:pt x="319481" y="433235"/>
                </a:moveTo>
                <a:lnTo>
                  <a:pt x="291706" y="433235"/>
                </a:lnTo>
                <a:lnTo>
                  <a:pt x="305600" y="440448"/>
                </a:lnTo>
                <a:lnTo>
                  <a:pt x="319481" y="440448"/>
                </a:lnTo>
                <a:lnTo>
                  <a:pt x="319481" y="433235"/>
                </a:lnTo>
                <a:close/>
              </a:path>
            </a:pathLst>
          </a:custGeom>
          <a:solidFill>
            <a:srgbClr val="D9D9D9"/>
          </a:solidFill>
        </p:spPr>
        <p:txBody>
          <a:bodyPr wrap="square" lIns="0" tIns="0" rIns="0" bIns="0" rtlCol="0"/>
          <a:lstStyle/>
          <a:p>
            <a:endParaRPr/>
          </a:p>
        </p:txBody>
      </p:sp>
      <p:sp>
        <p:nvSpPr>
          <p:cNvPr id="75" name="object 75"/>
          <p:cNvSpPr/>
          <p:nvPr/>
        </p:nvSpPr>
        <p:spPr>
          <a:xfrm>
            <a:off x="7670583" y="4926529"/>
            <a:ext cx="333375" cy="447675"/>
          </a:xfrm>
          <a:custGeom>
            <a:avLst/>
            <a:gdLst/>
            <a:ahLst/>
            <a:cxnLst/>
            <a:rect l="l" t="t" r="r" b="b"/>
            <a:pathLst>
              <a:path w="333375" h="447675">
                <a:moveTo>
                  <a:pt x="229196" y="0"/>
                </a:moveTo>
                <a:lnTo>
                  <a:pt x="201409" y="7226"/>
                </a:lnTo>
                <a:lnTo>
                  <a:pt x="187528" y="14439"/>
                </a:lnTo>
                <a:lnTo>
                  <a:pt x="180581" y="14439"/>
                </a:lnTo>
                <a:lnTo>
                  <a:pt x="166687" y="21666"/>
                </a:lnTo>
                <a:lnTo>
                  <a:pt x="152793" y="36106"/>
                </a:lnTo>
                <a:lnTo>
                  <a:pt x="145859" y="36106"/>
                </a:lnTo>
                <a:lnTo>
                  <a:pt x="138912" y="43319"/>
                </a:lnTo>
                <a:lnTo>
                  <a:pt x="131965" y="43319"/>
                </a:lnTo>
                <a:lnTo>
                  <a:pt x="118071" y="50546"/>
                </a:lnTo>
                <a:lnTo>
                  <a:pt x="90284" y="64985"/>
                </a:lnTo>
                <a:lnTo>
                  <a:pt x="62509" y="79425"/>
                </a:lnTo>
                <a:lnTo>
                  <a:pt x="41668" y="86652"/>
                </a:lnTo>
                <a:lnTo>
                  <a:pt x="27787" y="86652"/>
                </a:lnTo>
                <a:lnTo>
                  <a:pt x="20840" y="86652"/>
                </a:lnTo>
                <a:lnTo>
                  <a:pt x="13893" y="86652"/>
                </a:lnTo>
                <a:lnTo>
                  <a:pt x="13893" y="93865"/>
                </a:lnTo>
                <a:lnTo>
                  <a:pt x="6946" y="101092"/>
                </a:lnTo>
                <a:lnTo>
                  <a:pt x="6946" y="108305"/>
                </a:lnTo>
                <a:lnTo>
                  <a:pt x="13893" y="115531"/>
                </a:lnTo>
                <a:lnTo>
                  <a:pt x="13893" y="122745"/>
                </a:lnTo>
                <a:lnTo>
                  <a:pt x="13893" y="137185"/>
                </a:lnTo>
                <a:lnTo>
                  <a:pt x="13893" y="144411"/>
                </a:lnTo>
                <a:lnTo>
                  <a:pt x="13893" y="187731"/>
                </a:lnTo>
                <a:lnTo>
                  <a:pt x="13893" y="216611"/>
                </a:lnTo>
                <a:lnTo>
                  <a:pt x="6946" y="223837"/>
                </a:lnTo>
                <a:lnTo>
                  <a:pt x="6946" y="238277"/>
                </a:lnTo>
                <a:lnTo>
                  <a:pt x="0" y="252717"/>
                </a:lnTo>
                <a:lnTo>
                  <a:pt x="0" y="259943"/>
                </a:lnTo>
                <a:lnTo>
                  <a:pt x="0" y="267157"/>
                </a:lnTo>
                <a:lnTo>
                  <a:pt x="6946" y="281597"/>
                </a:lnTo>
                <a:lnTo>
                  <a:pt x="13893" y="288823"/>
                </a:lnTo>
                <a:lnTo>
                  <a:pt x="20840" y="296037"/>
                </a:lnTo>
                <a:lnTo>
                  <a:pt x="20840" y="310489"/>
                </a:lnTo>
                <a:lnTo>
                  <a:pt x="20840" y="317703"/>
                </a:lnTo>
                <a:lnTo>
                  <a:pt x="34721" y="332143"/>
                </a:lnTo>
                <a:lnTo>
                  <a:pt x="48615" y="339369"/>
                </a:lnTo>
                <a:lnTo>
                  <a:pt x="55562" y="346583"/>
                </a:lnTo>
                <a:lnTo>
                  <a:pt x="69456" y="368249"/>
                </a:lnTo>
                <a:lnTo>
                  <a:pt x="76403" y="375475"/>
                </a:lnTo>
                <a:lnTo>
                  <a:pt x="83350" y="382689"/>
                </a:lnTo>
                <a:lnTo>
                  <a:pt x="90284" y="382689"/>
                </a:lnTo>
                <a:lnTo>
                  <a:pt x="97231" y="382689"/>
                </a:lnTo>
                <a:lnTo>
                  <a:pt x="118071" y="397129"/>
                </a:lnTo>
                <a:lnTo>
                  <a:pt x="125018" y="397129"/>
                </a:lnTo>
                <a:lnTo>
                  <a:pt x="145859" y="397129"/>
                </a:lnTo>
                <a:lnTo>
                  <a:pt x="152793" y="397129"/>
                </a:lnTo>
                <a:lnTo>
                  <a:pt x="159740" y="404355"/>
                </a:lnTo>
                <a:lnTo>
                  <a:pt x="173634" y="411568"/>
                </a:lnTo>
                <a:lnTo>
                  <a:pt x="180581" y="418795"/>
                </a:lnTo>
                <a:lnTo>
                  <a:pt x="180581" y="426008"/>
                </a:lnTo>
                <a:lnTo>
                  <a:pt x="180581" y="433235"/>
                </a:lnTo>
                <a:lnTo>
                  <a:pt x="180581" y="440448"/>
                </a:lnTo>
                <a:lnTo>
                  <a:pt x="194475" y="447675"/>
                </a:lnTo>
                <a:lnTo>
                  <a:pt x="236143" y="440448"/>
                </a:lnTo>
                <a:lnTo>
                  <a:pt x="263918" y="433235"/>
                </a:lnTo>
                <a:lnTo>
                  <a:pt x="291706" y="433235"/>
                </a:lnTo>
                <a:lnTo>
                  <a:pt x="305600" y="440448"/>
                </a:lnTo>
                <a:lnTo>
                  <a:pt x="312534" y="440448"/>
                </a:lnTo>
                <a:lnTo>
                  <a:pt x="319481" y="440448"/>
                </a:lnTo>
                <a:lnTo>
                  <a:pt x="319481" y="426008"/>
                </a:lnTo>
                <a:lnTo>
                  <a:pt x="319481" y="411568"/>
                </a:lnTo>
                <a:lnTo>
                  <a:pt x="319481" y="382689"/>
                </a:lnTo>
                <a:lnTo>
                  <a:pt x="326428" y="368249"/>
                </a:lnTo>
                <a:lnTo>
                  <a:pt x="333375" y="361022"/>
                </a:lnTo>
                <a:lnTo>
                  <a:pt x="312534" y="353809"/>
                </a:lnTo>
                <a:lnTo>
                  <a:pt x="298653" y="346583"/>
                </a:lnTo>
                <a:lnTo>
                  <a:pt x="305600" y="332143"/>
                </a:lnTo>
                <a:lnTo>
                  <a:pt x="305600" y="324929"/>
                </a:lnTo>
                <a:lnTo>
                  <a:pt x="305600" y="317703"/>
                </a:lnTo>
                <a:lnTo>
                  <a:pt x="298653" y="317703"/>
                </a:lnTo>
                <a:lnTo>
                  <a:pt x="284759" y="317703"/>
                </a:lnTo>
                <a:lnTo>
                  <a:pt x="284759" y="303263"/>
                </a:lnTo>
                <a:lnTo>
                  <a:pt x="277812" y="303263"/>
                </a:lnTo>
                <a:lnTo>
                  <a:pt x="277812" y="281597"/>
                </a:lnTo>
                <a:lnTo>
                  <a:pt x="277812" y="267157"/>
                </a:lnTo>
                <a:lnTo>
                  <a:pt x="284759" y="245503"/>
                </a:lnTo>
                <a:lnTo>
                  <a:pt x="284759" y="231063"/>
                </a:lnTo>
                <a:lnTo>
                  <a:pt x="291706" y="216611"/>
                </a:lnTo>
                <a:lnTo>
                  <a:pt x="284759" y="209397"/>
                </a:lnTo>
                <a:lnTo>
                  <a:pt x="250037" y="202171"/>
                </a:lnTo>
                <a:lnTo>
                  <a:pt x="250037" y="194957"/>
                </a:lnTo>
                <a:lnTo>
                  <a:pt x="250037" y="187731"/>
                </a:lnTo>
                <a:lnTo>
                  <a:pt x="256984" y="180517"/>
                </a:lnTo>
                <a:lnTo>
                  <a:pt x="256984" y="166077"/>
                </a:lnTo>
                <a:lnTo>
                  <a:pt x="256984" y="101092"/>
                </a:lnTo>
                <a:lnTo>
                  <a:pt x="250037" y="86652"/>
                </a:lnTo>
                <a:lnTo>
                  <a:pt x="250037" y="72199"/>
                </a:lnTo>
                <a:lnTo>
                  <a:pt x="256984" y="43319"/>
                </a:lnTo>
                <a:lnTo>
                  <a:pt x="256984" y="36106"/>
                </a:lnTo>
                <a:lnTo>
                  <a:pt x="256984" y="28879"/>
                </a:lnTo>
                <a:lnTo>
                  <a:pt x="250037" y="21666"/>
                </a:lnTo>
                <a:lnTo>
                  <a:pt x="243090" y="14439"/>
                </a:lnTo>
                <a:lnTo>
                  <a:pt x="229196" y="7226"/>
                </a:lnTo>
                <a:lnTo>
                  <a:pt x="229196" y="0"/>
                </a:lnTo>
                <a:close/>
              </a:path>
            </a:pathLst>
          </a:custGeom>
          <a:ln w="9537">
            <a:solidFill>
              <a:srgbClr val="2E2E2E"/>
            </a:solidFill>
          </a:ln>
        </p:spPr>
        <p:txBody>
          <a:bodyPr wrap="square" lIns="0" tIns="0" rIns="0" bIns="0" rtlCol="0"/>
          <a:lstStyle/>
          <a:p>
            <a:endParaRPr/>
          </a:p>
        </p:txBody>
      </p:sp>
      <p:sp>
        <p:nvSpPr>
          <p:cNvPr id="76" name="object 76"/>
          <p:cNvSpPr/>
          <p:nvPr/>
        </p:nvSpPr>
        <p:spPr>
          <a:xfrm>
            <a:off x="7403883" y="4364558"/>
            <a:ext cx="619125" cy="647700"/>
          </a:xfrm>
          <a:prstGeom prst="rect">
            <a:avLst/>
          </a:prstGeom>
          <a:blipFill>
            <a:blip r:embed="rId14" cstate="print"/>
            <a:stretch>
              <a:fillRect/>
            </a:stretch>
          </a:blipFill>
        </p:spPr>
        <p:txBody>
          <a:bodyPr wrap="square" lIns="0" tIns="0" rIns="0" bIns="0" rtlCol="0"/>
          <a:lstStyle/>
          <a:p>
            <a:endParaRPr/>
          </a:p>
        </p:txBody>
      </p:sp>
      <p:sp>
        <p:nvSpPr>
          <p:cNvPr id="77" name="object 77"/>
          <p:cNvSpPr/>
          <p:nvPr/>
        </p:nvSpPr>
        <p:spPr>
          <a:xfrm>
            <a:off x="7403883" y="4364551"/>
            <a:ext cx="619125" cy="647700"/>
          </a:xfrm>
          <a:custGeom>
            <a:avLst/>
            <a:gdLst/>
            <a:ahLst/>
            <a:cxnLst/>
            <a:rect l="l" t="t" r="r" b="b"/>
            <a:pathLst>
              <a:path w="619125" h="647700">
                <a:moveTo>
                  <a:pt x="257390" y="562292"/>
                </a:moveTo>
                <a:lnTo>
                  <a:pt x="264350" y="562292"/>
                </a:lnTo>
                <a:lnTo>
                  <a:pt x="264350" y="569404"/>
                </a:lnTo>
                <a:lnTo>
                  <a:pt x="264350" y="583641"/>
                </a:lnTo>
                <a:lnTo>
                  <a:pt x="278257" y="590765"/>
                </a:lnTo>
                <a:lnTo>
                  <a:pt x="292176" y="583641"/>
                </a:lnTo>
                <a:lnTo>
                  <a:pt x="299123" y="583641"/>
                </a:lnTo>
                <a:lnTo>
                  <a:pt x="306082" y="583641"/>
                </a:lnTo>
                <a:lnTo>
                  <a:pt x="306082" y="597877"/>
                </a:lnTo>
                <a:lnTo>
                  <a:pt x="299123" y="597877"/>
                </a:lnTo>
                <a:lnTo>
                  <a:pt x="292176" y="619226"/>
                </a:lnTo>
                <a:lnTo>
                  <a:pt x="292176" y="633463"/>
                </a:lnTo>
                <a:lnTo>
                  <a:pt x="278257" y="647700"/>
                </a:lnTo>
                <a:lnTo>
                  <a:pt x="285216" y="647700"/>
                </a:lnTo>
                <a:lnTo>
                  <a:pt x="292176" y="647700"/>
                </a:lnTo>
                <a:lnTo>
                  <a:pt x="306082" y="647700"/>
                </a:lnTo>
                <a:lnTo>
                  <a:pt x="326948" y="640588"/>
                </a:lnTo>
                <a:lnTo>
                  <a:pt x="354787" y="626351"/>
                </a:lnTo>
                <a:lnTo>
                  <a:pt x="382600" y="612114"/>
                </a:lnTo>
                <a:lnTo>
                  <a:pt x="396519" y="605002"/>
                </a:lnTo>
                <a:lnTo>
                  <a:pt x="403479" y="605002"/>
                </a:lnTo>
                <a:lnTo>
                  <a:pt x="410438" y="597877"/>
                </a:lnTo>
                <a:lnTo>
                  <a:pt x="417385" y="597877"/>
                </a:lnTo>
                <a:lnTo>
                  <a:pt x="431304" y="583641"/>
                </a:lnTo>
                <a:lnTo>
                  <a:pt x="445211" y="576529"/>
                </a:lnTo>
                <a:lnTo>
                  <a:pt x="452170" y="576529"/>
                </a:lnTo>
                <a:lnTo>
                  <a:pt x="466090" y="569404"/>
                </a:lnTo>
                <a:lnTo>
                  <a:pt x="493915" y="562292"/>
                </a:lnTo>
                <a:lnTo>
                  <a:pt x="493915" y="548055"/>
                </a:lnTo>
                <a:lnTo>
                  <a:pt x="493915" y="540943"/>
                </a:lnTo>
                <a:lnTo>
                  <a:pt x="493915" y="526707"/>
                </a:lnTo>
                <a:lnTo>
                  <a:pt x="486956" y="519582"/>
                </a:lnTo>
                <a:lnTo>
                  <a:pt x="479996" y="519582"/>
                </a:lnTo>
                <a:lnTo>
                  <a:pt x="479996" y="512470"/>
                </a:lnTo>
                <a:lnTo>
                  <a:pt x="479996" y="505345"/>
                </a:lnTo>
                <a:lnTo>
                  <a:pt x="486956" y="498233"/>
                </a:lnTo>
                <a:lnTo>
                  <a:pt x="486956" y="491121"/>
                </a:lnTo>
                <a:lnTo>
                  <a:pt x="493915" y="491121"/>
                </a:lnTo>
                <a:lnTo>
                  <a:pt x="507822" y="498233"/>
                </a:lnTo>
                <a:lnTo>
                  <a:pt x="521741" y="498233"/>
                </a:lnTo>
                <a:lnTo>
                  <a:pt x="535647" y="491121"/>
                </a:lnTo>
                <a:lnTo>
                  <a:pt x="563473" y="476885"/>
                </a:lnTo>
                <a:lnTo>
                  <a:pt x="570433" y="469760"/>
                </a:lnTo>
                <a:lnTo>
                  <a:pt x="584339" y="469760"/>
                </a:lnTo>
                <a:lnTo>
                  <a:pt x="598258" y="455523"/>
                </a:lnTo>
                <a:lnTo>
                  <a:pt x="598258" y="448411"/>
                </a:lnTo>
                <a:lnTo>
                  <a:pt x="605218" y="441299"/>
                </a:lnTo>
                <a:lnTo>
                  <a:pt x="605218" y="434174"/>
                </a:lnTo>
                <a:lnTo>
                  <a:pt x="598258" y="427062"/>
                </a:lnTo>
                <a:lnTo>
                  <a:pt x="591299" y="419938"/>
                </a:lnTo>
                <a:lnTo>
                  <a:pt x="591299" y="405701"/>
                </a:lnTo>
                <a:lnTo>
                  <a:pt x="591299" y="398589"/>
                </a:lnTo>
                <a:lnTo>
                  <a:pt x="598258" y="391464"/>
                </a:lnTo>
                <a:lnTo>
                  <a:pt x="605218" y="384352"/>
                </a:lnTo>
                <a:lnTo>
                  <a:pt x="612165" y="384352"/>
                </a:lnTo>
                <a:lnTo>
                  <a:pt x="619125" y="384352"/>
                </a:lnTo>
                <a:lnTo>
                  <a:pt x="612165" y="370116"/>
                </a:lnTo>
                <a:lnTo>
                  <a:pt x="605218" y="363004"/>
                </a:lnTo>
                <a:lnTo>
                  <a:pt x="598258" y="341642"/>
                </a:lnTo>
                <a:lnTo>
                  <a:pt x="570433" y="341642"/>
                </a:lnTo>
                <a:lnTo>
                  <a:pt x="556514" y="341642"/>
                </a:lnTo>
                <a:lnTo>
                  <a:pt x="549567" y="341642"/>
                </a:lnTo>
                <a:lnTo>
                  <a:pt x="549567" y="334530"/>
                </a:lnTo>
                <a:lnTo>
                  <a:pt x="556514" y="306057"/>
                </a:lnTo>
                <a:lnTo>
                  <a:pt x="556514" y="298945"/>
                </a:lnTo>
                <a:lnTo>
                  <a:pt x="542607" y="291820"/>
                </a:lnTo>
                <a:lnTo>
                  <a:pt x="542607" y="277583"/>
                </a:lnTo>
                <a:lnTo>
                  <a:pt x="535647" y="277583"/>
                </a:lnTo>
                <a:lnTo>
                  <a:pt x="528688" y="270471"/>
                </a:lnTo>
                <a:lnTo>
                  <a:pt x="521741" y="263359"/>
                </a:lnTo>
                <a:lnTo>
                  <a:pt x="514781" y="256235"/>
                </a:lnTo>
                <a:lnTo>
                  <a:pt x="507822" y="256235"/>
                </a:lnTo>
                <a:lnTo>
                  <a:pt x="500862" y="256235"/>
                </a:lnTo>
                <a:lnTo>
                  <a:pt x="493915" y="241998"/>
                </a:lnTo>
                <a:lnTo>
                  <a:pt x="486956" y="234886"/>
                </a:lnTo>
                <a:lnTo>
                  <a:pt x="486956" y="227761"/>
                </a:lnTo>
                <a:lnTo>
                  <a:pt x="486956" y="220649"/>
                </a:lnTo>
                <a:lnTo>
                  <a:pt x="473036" y="213525"/>
                </a:lnTo>
                <a:lnTo>
                  <a:pt x="459130" y="206413"/>
                </a:lnTo>
                <a:lnTo>
                  <a:pt x="452170" y="206413"/>
                </a:lnTo>
                <a:lnTo>
                  <a:pt x="445211" y="199301"/>
                </a:lnTo>
                <a:lnTo>
                  <a:pt x="438264" y="192176"/>
                </a:lnTo>
                <a:lnTo>
                  <a:pt x="424345" y="185064"/>
                </a:lnTo>
                <a:lnTo>
                  <a:pt x="417385" y="185064"/>
                </a:lnTo>
                <a:lnTo>
                  <a:pt x="410438" y="185064"/>
                </a:lnTo>
                <a:lnTo>
                  <a:pt x="389559" y="185064"/>
                </a:lnTo>
                <a:lnTo>
                  <a:pt x="382600" y="177939"/>
                </a:lnTo>
                <a:lnTo>
                  <a:pt x="375653" y="177939"/>
                </a:lnTo>
                <a:lnTo>
                  <a:pt x="368693" y="170827"/>
                </a:lnTo>
                <a:lnTo>
                  <a:pt x="361734" y="163703"/>
                </a:lnTo>
                <a:lnTo>
                  <a:pt x="354787" y="163703"/>
                </a:lnTo>
                <a:lnTo>
                  <a:pt x="340868" y="156591"/>
                </a:lnTo>
                <a:lnTo>
                  <a:pt x="333908" y="149466"/>
                </a:lnTo>
                <a:lnTo>
                  <a:pt x="326948" y="142354"/>
                </a:lnTo>
                <a:lnTo>
                  <a:pt x="313042" y="128117"/>
                </a:lnTo>
                <a:lnTo>
                  <a:pt x="299123" y="121005"/>
                </a:lnTo>
                <a:lnTo>
                  <a:pt x="271297" y="113880"/>
                </a:lnTo>
                <a:lnTo>
                  <a:pt x="257390" y="106768"/>
                </a:lnTo>
                <a:lnTo>
                  <a:pt x="250431" y="99644"/>
                </a:lnTo>
                <a:lnTo>
                  <a:pt x="250431" y="92532"/>
                </a:lnTo>
                <a:lnTo>
                  <a:pt x="257390" y="71183"/>
                </a:lnTo>
                <a:lnTo>
                  <a:pt x="257390" y="64058"/>
                </a:lnTo>
                <a:lnTo>
                  <a:pt x="250431" y="56946"/>
                </a:lnTo>
                <a:lnTo>
                  <a:pt x="250431" y="42710"/>
                </a:lnTo>
                <a:lnTo>
                  <a:pt x="243471" y="35585"/>
                </a:lnTo>
                <a:lnTo>
                  <a:pt x="243471" y="14236"/>
                </a:lnTo>
                <a:lnTo>
                  <a:pt x="236524" y="7124"/>
                </a:lnTo>
                <a:lnTo>
                  <a:pt x="215646" y="7124"/>
                </a:lnTo>
                <a:lnTo>
                  <a:pt x="208699" y="0"/>
                </a:lnTo>
                <a:lnTo>
                  <a:pt x="187820" y="0"/>
                </a:lnTo>
                <a:lnTo>
                  <a:pt x="194779" y="14236"/>
                </a:lnTo>
                <a:lnTo>
                  <a:pt x="194779" y="21361"/>
                </a:lnTo>
                <a:lnTo>
                  <a:pt x="208699" y="35585"/>
                </a:lnTo>
                <a:lnTo>
                  <a:pt x="208699" y="42710"/>
                </a:lnTo>
                <a:lnTo>
                  <a:pt x="215646" y="42710"/>
                </a:lnTo>
                <a:lnTo>
                  <a:pt x="215646" y="106768"/>
                </a:lnTo>
                <a:lnTo>
                  <a:pt x="208699" y="121005"/>
                </a:lnTo>
                <a:lnTo>
                  <a:pt x="201739" y="135242"/>
                </a:lnTo>
                <a:lnTo>
                  <a:pt x="194779" y="135242"/>
                </a:lnTo>
                <a:lnTo>
                  <a:pt x="194779" y="149466"/>
                </a:lnTo>
                <a:lnTo>
                  <a:pt x="194779" y="170827"/>
                </a:lnTo>
                <a:lnTo>
                  <a:pt x="194779" y="177939"/>
                </a:lnTo>
                <a:lnTo>
                  <a:pt x="215646" y="206413"/>
                </a:lnTo>
                <a:lnTo>
                  <a:pt x="222605" y="220649"/>
                </a:lnTo>
                <a:lnTo>
                  <a:pt x="222605" y="227761"/>
                </a:lnTo>
                <a:lnTo>
                  <a:pt x="222605" y="241998"/>
                </a:lnTo>
                <a:lnTo>
                  <a:pt x="229565" y="241998"/>
                </a:lnTo>
                <a:lnTo>
                  <a:pt x="236524" y="256235"/>
                </a:lnTo>
                <a:lnTo>
                  <a:pt x="243471" y="263359"/>
                </a:lnTo>
                <a:lnTo>
                  <a:pt x="243471" y="284708"/>
                </a:lnTo>
                <a:lnTo>
                  <a:pt x="236524" y="298945"/>
                </a:lnTo>
                <a:lnTo>
                  <a:pt x="229565" y="298945"/>
                </a:lnTo>
                <a:lnTo>
                  <a:pt x="222605" y="291820"/>
                </a:lnTo>
                <a:lnTo>
                  <a:pt x="215646" y="291820"/>
                </a:lnTo>
                <a:lnTo>
                  <a:pt x="194779" y="284708"/>
                </a:lnTo>
                <a:lnTo>
                  <a:pt x="187820" y="277583"/>
                </a:lnTo>
                <a:lnTo>
                  <a:pt x="180873" y="277583"/>
                </a:lnTo>
                <a:lnTo>
                  <a:pt x="173913" y="277583"/>
                </a:lnTo>
                <a:lnTo>
                  <a:pt x="166954" y="284708"/>
                </a:lnTo>
                <a:lnTo>
                  <a:pt x="159994" y="284708"/>
                </a:lnTo>
                <a:lnTo>
                  <a:pt x="159994" y="327406"/>
                </a:lnTo>
                <a:lnTo>
                  <a:pt x="153047" y="334530"/>
                </a:lnTo>
                <a:lnTo>
                  <a:pt x="153047" y="341642"/>
                </a:lnTo>
                <a:lnTo>
                  <a:pt x="146088" y="348767"/>
                </a:lnTo>
                <a:lnTo>
                  <a:pt x="118262" y="348767"/>
                </a:lnTo>
                <a:lnTo>
                  <a:pt x="97396" y="348767"/>
                </a:lnTo>
                <a:lnTo>
                  <a:pt x="90436" y="348767"/>
                </a:lnTo>
                <a:lnTo>
                  <a:pt x="90436" y="355879"/>
                </a:lnTo>
                <a:lnTo>
                  <a:pt x="76517" y="370116"/>
                </a:lnTo>
                <a:lnTo>
                  <a:pt x="48691" y="384352"/>
                </a:lnTo>
                <a:lnTo>
                  <a:pt x="41744" y="391464"/>
                </a:lnTo>
                <a:lnTo>
                  <a:pt x="34785" y="398589"/>
                </a:lnTo>
                <a:lnTo>
                  <a:pt x="34785" y="419938"/>
                </a:lnTo>
                <a:lnTo>
                  <a:pt x="34785" y="427062"/>
                </a:lnTo>
                <a:lnTo>
                  <a:pt x="34785" y="441299"/>
                </a:lnTo>
                <a:lnTo>
                  <a:pt x="27825" y="455523"/>
                </a:lnTo>
                <a:lnTo>
                  <a:pt x="27825" y="462648"/>
                </a:lnTo>
                <a:lnTo>
                  <a:pt x="20866" y="462648"/>
                </a:lnTo>
                <a:lnTo>
                  <a:pt x="13919" y="476885"/>
                </a:lnTo>
                <a:lnTo>
                  <a:pt x="6959" y="483997"/>
                </a:lnTo>
                <a:lnTo>
                  <a:pt x="0" y="491121"/>
                </a:lnTo>
                <a:lnTo>
                  <a:pt x="13919" y="498233"/>
                </a:lnTo>
                <a:lnTo>
                  <a:pt x="27825" y="498233"/>
                </a:lnTo>
                <a:lnTo>
                  <a:pt x="41744" y="498233"/>
                </a:lnTo>
                <a:lnTo>
                  <a:pt x="55651" y="505345"/>
                </a:lnTo>
                <a:lnTo>
                  <a:pt x="62611" y="512470"/>
                </a:lnTo>
                <a:lnTo>
                  <a:pt x="83477" y="533819"/>
                </a:lnTo>
                <a:lnTo>
                  <a:pt x="125222" y="540943"/>
                </a:lnTo>
                <a:lnTo>
                  <a:pt x="153047" y="548055"/>
                </a:lnTo>
                <a:lnTo>
                  <a:pt x="166954" y="548055"/>
                </a:lnTo>
                <a:lnTo>
                  <a:pt x="201739" y="555180"/>
                </a:lnTo>
                <a:lnTo>
                  <a:pt x="250431" y="555180"/>
                </a:lnTo>
                <a:lnTo>
                  <a:pt x="257390" y="562292"/>
                </a:lnTo>
                <a:close/>
              </a:path>
            </a:pathLst>
          </a:custGeom>
          <a:ln w="9537">
            <a:solidFill>
              <a:srgbClr val="2E2E2E"/>
            </a:solidFill>
          </a:ln>
        </p:spPr>
        <p:txBody>
          <a:bodyPr wrap="square" lIns="0" tIns="0" rIns="0" bIns="0" rtlCol="0"/>
          <a:lstStyle/>
          <a:p>
            <a:endParaRPr/>
          </a:p>
        </p:txBody>
      </p:sp>
      <p:sp>
        <p:nvSpPr>
          <p:cNvPr id="78" name="object 78"/>
          <p:cNvSpPr/>
          <p:nvPr/>
        </p:nvSpPr>
        <p:spPr>
          <a:xfrm>
            <a:off x="7184808" y="4850333"/>
            <a:ext cx="666750" cy="723900"/>
          </a:xfrm>
          <a:prstGeom prst="rect">
            <a:avLst/>
          </a:prstGeom>
          <a:blipFill>
            <a:blip r:embed="rId15" cstate="print"/>
            <a:stretch>
              <a:fillRect/>
            </a:stretch>
          </a:blipFill>
        </p:spPr>
        <p:txBody>
          <a:bodyPr wrap="square" lIns="0" tIns="0" rIns="0" bIns="0" rtlCol="0"/>
          <a:lstStyle/>
          <a:p>
            <a:endParaRPr/>
          </a:p>
        </p:txBody>
      </p:sp>
      <p:sp>
        <p:nvSpPr>
          <p:cNvPr id="79" name="object 79"/>
          <p:cNvSpPr/>
          <p:nvPr/>
        </p:nvSpPr>
        <p:spPr>
          <a:xfrm>
            <a:off x="7184807" y="4850333"/>
            <a:ext cx="666750" cy="723900"/>
          </a:xfrm>
          <a:custGeom>
            <a:avLst/>
            <a:gdLst/>
            <a:ahLst/>
            <a:cxnLst/>
            <a:rect l="l" t="t" r="r" b="b"/>
            <a:pathLst>
              <a:path w="666750" h="723900">
                <a:moveTo>
                  <a:pt x="659879" y="508876"/>
                </a:moveTo>
                <a:lnTo>
                  <a:pt x="666750" y="501713"/>
                </a:lnTo>
                <a:lnTo>
                  <a:pt x="659879" y="487375"/>
                </a:lnTo>
                <a:lnTo>
                  <a:pt x="646125" y="473036"/>
                </a:lnTo>
                <a:lnTo>
                  <a:pt x="632383" y="473036"/>
                </a:lnTo>
                <a:lnTo>
                  <a:pt x="625513" y="473036"/>
                </a:lnTo>
                <a:lnTo>
                  <a:pt x="611759" y="473036"/>
                </a:lnTo>
                <a:lnTo>
                  <a:pt x="598017" y="465874"/>
                </a:lnTo>
                <a:lnTo>
                  <a:pt x="577392" y="458711"/>
                </a:lnTo>
                <a:lnTo>
                  <a:pt x="570522" y="458711"/>
                </a:lnTo>
                <a:lnTo>
                  <a:pt x="563651" y="451535"/>
                </a:lnTo>
                <a:lnTo>
                  <a:pt x="556768" y="451535"/>
                </a:lnTo>
                <a:lnTo>
                  <a:pt x="556768" y="444373"/>
                </a:lnTo>
                <a:lnTo>
                  <a:pt x="549897" y="437197"/>
                </a:lnTo>
                <a:lnTo>
                  <a:pt x="543026" y="422871"/>
                </a:lnTo>
                <a:lnTo>
                  <a:pt x="529272" y="408533"/>
                </a:lnTo>
                <a:lnTo>
                  <a:pt x="522401" y="408533"/>
                </a:lnTo>
                <a:lnTo>
                  <a:pt x="508660" y="394195"/>
                </a:lnTo>
                <a:lnTo>
                  <a:pt x="508660" y="387032"/>
                </a:lnTo>
                <a:lnTo>
                  <a:pt x="501789" y="372694"/>
                </a:lnTo>
                <a:lnTo>
                  <a:pt x="501789" y="365531"/>
                </a:lnTo>
                <a:lnTo>
                  <a:pt x="494906" y="358368"/>
                </a:lnTo>
                <a:lnTo>
                  <a:pt x="488035" y="344030"/>
                </a:lnTo>
                <a:lnTo>
                  <a:pt x="488035" y="336854"/>
                </a:lnTo>
                <a:lnTo>
                  <a:pt x="488035" y="329692"/>
                </a:lnTo>
                <a:lnTo>
                  <a:pt x="488035" y="315353"/>
                </a:lnTo>
                <a:lnTo>
                  <a:pt x="494906" y="301028"/>
                </a:lnTo>
                <a:lnTo>
                  <a:pt x="494906" y="286689"/>
                </a:lnTo>
                <a:lnTo>
                  <a:pt x="501789" y="265188"/>
                </a:lnTo>
                <a:lnTo>
                  <a:pt x="501789" y="222186"/>
                </a:lnTo>
                <a:lnTo>
                  <a:pt x="501789" y="215011"/>
                </a:lnTo>
                <a:lnTo>
                  <a:pt x="501789" y="207848"/>
                </a:lnTo>
                <a:lnTo>
                  <a:pt x="494906" y="193509"/>
                </a:lnTo>
                <a:lnTo>
                  <a:pt x="494906" y="179184"/>
                </a:lnTo>
                <a:lnTo>
                  <a:pt x="501789" y="172008"/>
                </a:lnTo>
                <a:lnTo>
                  <a:pt x="501789" y="164846"/>
                </a:lnTo>
                <a:lnTo>
                  <a:pt x="508660" y="150507"/>
                </a:lnTo>
                <a:lnTo>
                  <a:pt x="515531" y="136169"/>
                </a:lnTo>
                <a:lnTo>
                  <a:pt x="522401" y="114668"/>
                </a:lnTo>
                <a:lnTo>
                  <a:pt x="522401" y="107505"/>
                </a:lnTo>
                <a:lnTo>
                  <a:pt x="522401" y="100342"/>
                </a:lnTo>
                <a:lnTo>
                  <a:pt x="515531" y="93167"/>
                </a:lnTo>
                <a:lnTo>
                  <a:pt x="494906" y="100342"/>
                </a:lnTo>
                <a:lnTo>
                  <a:pt x="488035" y="100342"/>
                </a:lnTo>
                <a:lnTo>
                  <a:pt x="481164" y="93167"/>
                </a:lnTo>
                <a:lnTo>
                  <a:pt x="488035" y="86004"/>
                </a:lnTo>
                <a:lnTo>
                  <a:pt x="481164" y="78841"/>
                </a:lnTo>
                <a:lnTo>
                  <a:pt x="474294" y="71666"/>
                </a:lnTo>
                <a:lnTo>
                  <a:pt x="426173" y="64503"/>
                </a:lnTo>
                <a:lnTo>
                  <a:pt x="384937" y="64503"/>
                </a:lnTo>
                <a:lnTo>
                  <a:pt x="371182" y="57340"/>
                </a:lnTo>
                <a:lnTo>
                  <a:pt x="343687" y="57340"/>
                </a:lnTo>
                <a:lnTo>
                  <a:pt x="309321" y="43002"/>
                </a:lnTo>
                <a:lnTo>
                  <a:pt x="288696" y="28663"/>
                </a:lnTo>
                <a:lnTo>
                  <a:pt x="281825" y="21501"/>
                </a:lnTo>
                <a:lnTo>
                  <a:pt x="268071" y="14325"/>
                </a:lnTo>
                <a:lnTo>
                  <a:pt x="254330" y="14325"/>
                </a:lnTo>
                <a:lnTo>
                  <a:pt x="240576" y="14325"/>
                </a:lnTo>
                <a:lnTo>
                  <a:pt x="226834" y="7162"/>
                </a:lnTo>
                <a:lnTo>
                  <a:pt x="219964" y="0"/>
                </a:lnTo>
                <a:lnTo>
                  <a:pt x="206209" y="0"/>
                </a:lnTo>
                <a:lnTo>
                  <a:pt x="192468" y="0"/>
                </a:lnTo>
                <a:lnTo>
                  <a:pt x="185597" y="0"/>
                </a:lnTo>
                <a:lnTo>
                  <a:pt x="171843" y="7162"/>
                </a:lnTo>
                <a:lnTo>
                  <a:pt x="171843" y="14325"/>
                </a:lnTo>
                <a:lnTo>
                  <a:pt x="171843" y="28663"/>
                </a:lnTo>
                <a:lnTo>
                  <a:pt x="164973" y="50165"/>
                </a:lnTo>
                <a:lnTo>
                  <a:pt x="164973" y="57340"/>
                </a:lnTo>
                <a:lnTo>
                  <a:pt x="151218" y="71666"/>
                </a:lnTo>
                <a:lnTo>
                  <a:pt x="123736" y="78841"/>
                </a:lnTo>
                <a:lnTo>
                  <a:pt x="103111" y="93167"/>
                </a:lnTo>
                <a:lnTo>
                  <a:pt x="89357" y="107505"/>
                </a:lnTo>
                <a:lnTo>
                  <a:pt x="75615" y="129006"/>
                </a:lnTo>
                <a:lnTo>
                  <a:pt x="75615" y="136169"/>
                </a:lnTo>
                <a:lnTo>
                  <a:pt x="75615" y="143344"/>
                </a:lnTo>
                <a:lnTo>
                  <a:pt x="75615" y="150507"/>
                </a:lnTo>
                <a:lnTo>
                  <a:pt x="68745" y="157683"/>
                </a:lnTo>
                <a:lnTo>
                  <a:pt x="68745" y="164846"/>
                </a:lnTo>
                <a:lnTo>
                  <a:pt x="61861" y="172008"/>
                </a:lnTo>
                <a:lnTo>
                  <a:pt x="61861" y="179184"/>
                </a:lnTo>
                <a:lnTo>
                  <a:pt x="61861" y="186347"/>
                </a:lnTo>
                <a:lnTo>
                  <a:pt x="68745" y="200685"/>
                </a:lnTo>
                <a:lnTo>
                  <a:pt x="68745" y="215011"/>
                </a:lnTo>
                <a:lnTo>
                  <a:pt x="61861" y="222186"/>
                </a:lnTo>
                <a:lnTo>
                  <a:pt x="61861" y="229349"/>
                </a:lnTo>
                <a:lnTo>
                  <a:pt x="61861" y="236512"/>
                </a:lnTo>
                <a:lnTo>
                  <a:pt x="61861" y="243687"/>
                </a:lnTo>
                <a:lnTo>
                  <a:pt x="68745" y="250850"/>
                </a:lnTo>
                <a:lnTo>
                  <a:pt x="96240" y="250850"/>
                </a:lnTo>
                <a:lnTo>
                  <a:pt x="103111" y="258025"/>
                </a:lnTo>
                <a:lnTo>
                  <a:pt x="103111" y="265188"/>
                </a:lnTo>
                <a:lnTo>
                  <a:pt x="96240" y="272351"/>
                </a:lnTo>
                <a:lnTo>
                  <a:pt x="82486" y="286689"/>
                </a:lnTo>
                <a:lnTo>
                  <a:pt x="82486" y="301028"/>
                </a:lnTo>
                <a:lnTo>
                  <a:pt x="68745" y="308190"/>
                </a:lnTo>
                <a:lnTo>
                  <a:pt x="54991" y="308190"/>
                </a:lnTo>
                <a:lnTo>
                  <a:pt x="27495" y="308190"/>
                </a:lnTo>
                <a:lnTo>
                  <a:pt x="6870" y="315353"/>
                </a:lnTo>
                <a:lnTo>
                  <a:pt x="0" y="315353"/>
                </a:lnTo>
                <a:lnTo>
                  <a:pt x="0" y="322529"/>
                </a:lnTo>
                <a:lnTo>
                  <a:pt x="0" y="329692"/>
                </a:lnTo>
                <a:lnTo>
                  <a:pt x="0" y="336854"/>
                </a:lnTo>
                <a:lnTo>
                  <a:pt x="6870" y="336854"/>
                </a:lnTo>
                <a:lnTo>
                  <a:pt x="13754" y="336854"/>
                </a:lnTo>
                <a:lnTo>
                  <a:pt x="20624" y="344030"/>
                </a:lnTo>
                <a:lnTo>
                  <a:pt x="27495" y="344030"/>
                </a:lnTo>
                <a:lnTo>
                  <a:pt x="41249" y="358368"/>
                </a:lnTo>
                <a:lnTo>
                  <a:pt x="54991" y="351193"/>
                </a:lnTo>
                <a:lnTo>
                  <a:pt x="68745" y="358368"/>
                </a:lnTo>
                <a:lnTo>
                  <a:pt x="75615" y="365531"/>
                </a:lnTo>
                <a:lnTo>
                  <a:pt x="75615" y="379869"/>
                </a:lnTo>
                <a:lnTo>
                  <a:pt x="61861" y="394195"/>
                </a:lnTo>
                <a:lnTo>
                  <a:pt x="54991" y="401370"/>
                </a:lnTo>
                <a:lnTo>
                  <a:pt x="54991" y="415696"/>
                </a:lnTo>
                <a:lnTo>
                  <a:pt x="48120" y="422871"/>
                </a:lnTo>
                <a:lnTo>
                  <a:pt x="48120" y="437197"/>
                </a:lnTo>
                <a:lnTo>
                  <a:pt x="48120" y="444373"/>
                </a:lnTo>
                <a:lnTo>
                  <a:pt x="54991" y="451535"/>
                </a:lnTo>
                <a:lnTo>
                  <a:pt x="68745" y="458711"/>
                </a:lnTo>
                <a:lnTo>
                  <a:pt x="82486" y="473036"/>
                </a:lnTo>
                <a:lnTo>
                  <a:pt x="89357" y="487375"/>
                </a:lnTo>
                <a:lnTo>
                  <a:pt x="96240" y="494538"/>
                </a:lnTo>
                <a:lnTo>
                  <a:pt x="103111" y="501713"/>
                </a:lnTo>
                <a:lnTo>
                  <a:pt x="103111" y="516039"/>
                </a:lnTo>
                <a:lnTo>
                  <a:pt x="103111" y="523214"/>
                </a:lnTo>
                <a:lnTo>
                  <a:pt x="103111" y="530377"/>
                </a:lnTo>
                <a:lnTo>
                  <a:pt x="109982" y="537540"/>
                </a:lnTo>
                <a:lnTo>
                  <a:pt x="116852" y="544715"/>
                </a:lnTo>
                <a:lnTo>
                  <a:pt x="123736" y="544715"/>
                </a:lnTo>
                <a:lnTo>
                  <a:pt x="130606" y="551878"/>
                </a:lnTo>
                <a:lnTo>
                  <a:pt x="144348" y="551878"/>
                </a:lnTo>
                <a:lnTo>
                  <a:pt x="178714" y="551878"/>
                </a:lnTo>
                <a:lnTo>
                  <a:pt x="185597" y="559054"/>
                </a:lnTo>
                <a:lnTo>
                  <a:pt x="192468" y="559054"/>
                </a:lnTo>
                <a:lnTo>
                  <a:pt x="192468" y="566216"/>
                </a:lnTo>
                <a:lnTo>
                  <a:pt x="185597" y="573379"/>
                </a:lnTo>
                <a:lnTo>
                  <a:pt x="171843" y="580555"/>
                </a:lnTo>
                <a:lnTo>
                  <a:pt x="185597" y="594880"/>
                </a:lnTo>
                <a:lnTo>
                  <a:pt x="185597" y="602056"/>
                </a:lnTo>
                <a:lnTo>
                  <a:pt x="199339" y="616381"/>
                </a:lnTo>
                <a:lnTo>
                  <a:pt x="213093" y="623557"/>
                </a:lnTo>
                <a:lnTo>
                  <a:pt x="219964" y="623557"/>
                </a:lnTo>
                <a:lnTo>
                  <a:pt x="226834" y="616381"/>
                </a:lnTo>
                <a:lnTo>
                  <a:pt x="233705" y="609219"/>
                </a:lnTo>
                <a:lnTo>
                  <a:pt x="233705" y="602056"/>
                </a:lnTo>
                <a:lnTo>
                  <a:pt x="233705" y="587717"/>
                </a:lnTo>
                <a:lnTo>
                  <a:pt x="240576" y="580555"/>
                </a:lnTo>
                <a:lnTo>
                  <a:pt x="247459" y="580555"/>
                </a:lnTo>
                <a:lnTo>
                  <a:pt x="254330" y="587717"/>
                </a:lnTo>
                <a:lnTo>
                  <a:pt x="254330" y="602056"/>
                </a:lnTo>
                <a:lnTo>
                  <a:pt x="254330" y="616381"/>
                </a:lnTo>
                <a:lnTo>
                  <a:pt x="254330" y="637882"/>
                </a:lnTo>
                <a:lnTo>
                  <a:pt x="261200" y="652221"/>
                </a:lnTo>
                <a:lnTo>
                  <a:pt x="268071" y="652221"/>
                </a:lnTo>
                <a:lnTo>
                  <a:pt x="281825" y="652221"/>
                </a:lnTo>
                <a:lnTo>
                  <a:pt x="309321" y="666559"/>
                </a:lnTo>
                <a:lnTo>
                  <a:pt x="316191" y="666559"/>
                </a:lnTo>
                <a:lnTo>
                  <a:pt x="316191" y="680897"/>
                </a:lnTo>
                <a:lnTo>
                  <a:pt x="316191" y="688060"/>
                </a:lnTo>
                <a:lnTo>
                  <a:pt x="309321" y="709561"/>
                </a:lnTo>
                <a:lnTo>
                  <a:pt x="309321" y="723900"/>
                </a:lnTo>
                <a:lnTo>
                  <a:pt x="329946" y="723900"/>
                </a:lnTo>
                <a:lnTo>
                  <a:pt x="336816" y="723900"/>
                </a:lnTo>
                <a:lnTo>
                  <a:pt x="350558" y="702398"/>
                </a:lnTo>
                <a:lnTo>
                  <a:pt x="364312" y="688060"/>
                </a:lnTo>
                <a:lnTo>
                  <a:pt x="378053" y="666559"/>
                </a:lnTo>
                <a:lnTo>
                  <a:pt x="378053" y="652221"/>
                </a:lnTo>
                <a:lnTo>
                  <a:pt x="384937" y="652221"/>
                </a:lnTo>
                <a:lnTo>
                  <a:pt x="384937" y="645058"/>
                </a:lnTo>
                <a:lnTo>
                  <a:pt x="412419" y="630720"/>
                </a:lnTo>
                <a:lnTo>
                  <a:pt x="433044" y="623557"/>
                </a:lnTo>
                <a:lnTo>
                  <a:pt x="439915" y="623557"/>
                </a:lnTo>
                <a:lnTo>
                  <a:pt x="439915" y="616381"/>
                </a:lnTo>
                <a:lnTo>
                  <a:pt x="446798" y="616381"/>
                </a:lnTo>
                <a:lnTo>
                  <a:pt x="439915" y="602056"/>
                </a:lnTo>
                <a:lnTo>
                  <a:pt x="439915" y="594880"/>
                </a:lnTo>
                <a:lnTo>
                  <a:pt x="446798" y="587717"/>
                </a:lnTo>
                <a:lnTo>
                  <a:pt x="453669" y="580555"/>
                </a:lnTo>
                <a:lnTo>
                  <a:pt x="460540" y="573379"/>
                </a:lnTo>
                <a:lnTo>
                  <a:pt x="474294" y="559054"/>
                </a:lnTo>
                <a:lnTo>
                  <a:pt x="488035" y="537540"/>
                </a:lnTo>
                <a:lnTo>
                  <a:pt x="515531" y="523214"/>
                </a:lnTo>
                <a:lnTo>
                  <a:pt x="522401" y="516039"/>
                </a:lnTo>
                <a:lnTo>
                  <a:pt x="536155" y="516039"/>
                </a:lnTo>
                <a:lnTo>
                  <a:pt x="556768" y="523214"/>
                </a:lnTo>
                <a:lnTo>
                  <a:pt x="577392" y="523214"/>
                </a:lnTo>
                <a:lnTo>
                  <a:pt x="625513" y="530377"/>
                </a:lnTo>
                <a:lnTo>
                  <a:pt x="639254" y="530377"/>
                </a:lnTo>
                <a:lnTo>
                  <a:pt x="653008" y="523214"/>
                </a:lnTo>
                <a:lnTo>
                  <a:pt x="659879" y="516039"/>
                </a:lnTo>
                <a:lnTo>
                  <a:pt x="659879" y="508876"/>
                </a:lnTo>
                <a:close/>
              </a:path>
            </a:pathLst>
          </a:custGeom>
          <a:ln w="9537">
            <a:solidFill>
              <a:srgbClr val="2E2E2E"/>
            </a:solidFill>
          </a:ln>
        </p:spPr>
        <p:txBody>
          <a:bodyPr wrap="square" lIns="0" tIns="0" rIns="0" bIns="0" rtlCol="0"/>
          <a:lstStyle/>
          <a:p>
            <a:endParaRPr/>
          </a:p>
        </p:txBody>
      </p:sp>
      <p:sp>
        <p:nvSpPr>
          <p:cNvPr id="80" name="object 80"/>
          <p:cNvSpPr/>
          <p:nvPr/>
        </p:nvSpPr>
        <p:spPr>
          <a:xfrm>
            <a:off x="7518183" y="5288483"/>
            <a:ext cx="723900" cy="476250"/>
          </a:xfrm>
          <a:prstGeom prst="rect">
            <a:avLst/>
          </a:prstGeom>
          <a:blipFill>
            <a:blip r:embed="rId16" cstate="print"/>
            <a:stretch>
              <a:fillRect/>
            </a:stretch>
          </a:blipFill>
        </p:spPr>
        <p:txBody>
          <a:bodyPr wrap="square" lIns="0" tIns="0" rIns="0" bIns="0" rtlCol="0"/>
          <a:lstStyle/>
          <a:p>
            <a:endParaRPr/>
          </a:p>
        </p:txBody>
      </p:sp>
      <p:sp>
        <p:nvSpPr>
          <p:cNvPr id="81" name="object 81"/>
          <p:cNvSpPr/>
          <p:nvPr/>
        </p:nvSpPr>
        <p:spPr>
          <a:xfrm>
            <a:off x="7275296" y="4540760"/>
            <a:ext cx="2057405" cy="1933594"/>
          </a:xfrm>
          <a:prstGeom prst="rect">
            <a:avLst/>
          </a:prstGeom>
          <a:blipFill>
            <a:blip r:embed="rId17" cstate="print"/>
            <a:stretch>
              <a:fillRect/>
            </a:stretch>
          </a:blipFill>
        </p:spPr>
        <p:txBody>
          <a:bodyPr wrap="square" lIns="0" tIns="0" rIns="0" bIns="0" rtlCol="0"/>
          <a:lstStyle/>
          <a:p>
            <a:endParaRPr/>
          </a:p>
        </p:txBody>
      </p:sp>
      <p:sp>
        <p:nvSpPr>
          <p:cNvPr id="82" name="object 82"/>
          <p:cNvSpPr/>
          <p:nvPr/>
        </p:nvSpPr>
        <p:spPr>
          <a:xfrm>
            <a:off x="8527833" y="5193233"/>
            <a:ext cx="428625" cy="495300"/>
          </a:xfrm>
          <a:prstGeom prst="rect">
            <a:avLst/>
          </a:prstGeom>
          <a:blipFill>
            <a:blip r:embed="rId18" cstate="print"/>
            <a:stretch>
              <a:fillRect/>
            </a:stretch>
          </a:blipFill>
        </p:spPr>
        <p:txBody>
          <a:bodyPr wrap="square" lIns="0" tIns="0" rIns="0" bIns="0" rtlCol="0"/>
          <a:lstStyle/>
          <a:p>
            <a:endParaRPr/>
          </a:p>
        </p:txBody>
      </p:sp>
      <p:sp>
        <p:nvSpPr>
          <p:cNvPr id="83" name="object 83"/>
          <p:cNvSpPr/>
          <p:nvPr/>
        </p:nvSpPr>
        <p:spPr>
          <a:xfrm>
            <a:off x="8527837" y="5193225"/>
            <a:ext cx="428625" cy="495300"/>
          </a:xfrm>
          <a:custGeom>
            <a:avLst/>
            <a:gdLst/>
            <a:ahLst/>
            <a:cxnLst/>
            <a:rect l="l" t="t" r="r" b="b"/>
            <a:pathLst>
              <a:path w="428625" h="495300">
                <a:moveTo>
                  <a:pt x="255790" y="387629"/>
                </a:moveTo>
                <a:lnTo>
                  <a:pt x="248881" y="380453"/>
                </a:lnTo>
                <a:lnTo>
                  <a:pt x="248881" y="373278"/>
                </a:lnTo>
                <a:lnTo>
                  <a:pt x="248881" y="366090"/>
                </a:lnTo>
                <a:lnTo>
                  <a:pt x="255790" y="337375"/>
                </a:lnTo>
                <a:lnTo>
                  <a:pt x="262699" y="330199"/>
                </a:lnTo>
                <a:lnTo>
                  <a:pt x="262699" y="323024"/>
                </a:lnTo>
                <a:lnTo>
                  <a:pt x="269620" y="315848"/>
                </a:lnTo>
                <a:lnTo>
                  <a:pt x="290360" y="279958"/>
                </a:lnTo>
                <a:lnTo>
                  <a:pt x="297268" y="265595"/>
                </a:lnTo>
                <a:lnTo>
                  <a:pt x="311099" y="258419"/>
                </a:lnTo>
                <a:lnTo>
                  <a:pt x="324929" y="251244"/>
                </a:lnTo>
                <a:lnTo>
                  <a:pt x="331838" y="229704"/>
                </a:lnTo>
                <a:lnTo>
                  <a:pt x="359486" y="222529"/>
                </a:lnTo>
                <a:lnTo>
                  <a:pt x="366407" y="222529"/>
                </a:lnTo>
                <a:lnTo>
                  <a:pt x="373316" y="215353"/>
                </a:lnTo>
                <a:lnTo>
                  <a:pt x="380225" y="200990"/>
                </a:lnTo>
                <a:lnTo>
                  <a:pt x="387146" y="193814"/>
                </a:lnTo>
                <a:lnTo>
                  <a:pt x="394055" y="179463"/>
                </a:lnTo>
                <a:lnTo>
                  <a:pt x="394055" y="172275"/>
                </a:lnTo>
                <a:lnTo>
                  <a:pt x="387146" y="157924"/>
                </a:lnTo>
                <a:lnTo>
                  <a:pt x="394055" y="150748"/>
                </a:lnTo>
                <a:lnTo>
                  <a:pt x="407885" y="136385"/>
                </a:lnTo>
                <a:lnTo>
                  <a:pt x="414794" y="122034"/>
                </a:lnTo>
                <a:lnTo>
                  <a:pt x="414794" y="93319"/>
                </a:lnTo>
                <a:lnTo>
                  <a:pt x="414794" y="86144"/>
                </a:lnTo>
                <a:lnTo>
                  <a:pt x="414794" y="64604"/>
                </a:lnTo>
                <a:lnTo>
                  <a:pt x="421716" y="50253"/>
                </a:lnTo>
                <a:lnTo>
                  <a:pt x="428624" y="43078"/>
                </a:lnTo>
                <a:lnTo>
                  <a:pt x="387146" y="28714"/>
                </a:lnTo>
                <a:lnTo>
                  <a:pt x="380225" y="28714"/>
                </a:lnTo>
                <a:lnTo>
                  <a:pt x="373316" y="28714"/>
                </a:lnTo>
                <a:lnTo>
                  <a:pt x="359486" y="21539"/>
                </a:lnTo>
                <a:lnTo>
                  <a:pt x="352577" y="21539"/>
                </a:lnTo>
                <a:lnTo>
                  <a:pt x="345668" y="7188"/>
                </a:lnTo>
                <a:lnTo>
                  <a:pt x="331838" y="7188"/>
                </a:lnTo>
                <a:lnTo>
                  <a:pt x="318007" y="0"/>
                </a:lnTo>
                <a:lnTo>
                  <a:pt x="311099" y="7188"/>
                </a:lnTo>
                <a:lnTo>
                  <a:pt x="304177" y="21539"/>
                </a:lnTo>
                <a:lnTo>
                  <a:pt x="304177" y="43078"/>
                </a:lnTo>
                <a:lnTo>
                  <a:pt x="297268" y="50253"/>
                </a:lnTo>
                <a:lnTo>
                  <a:pt x="290360" y="43078"/>
                </a:lnTo>
                <a:lnTo>
                  <a:pt x="290360" y="35890"/>
                </a:lnTo>
                <a:lnTo>
                  <a:pt x="283438" y="28714"/>
                </a:lnTo>
                <a:lnTo>
                  <a:pt x="276529" y="21539"/>
                </a:lnTo>
                <a:lnTo>
                  <a:pt x="269620" y="21539"/>
                </a:lnTo>
                <a:lnTo>
                  <a:pt x="262699" y="28714"/>
                </a:lnTo>
                <a:lnTo>
                  <a:pt x="255790" y="28714"/>
                </a:lnTo>
                <a:lnTo>
                  <a:pt x="248881" y="28714"/>
                </a:lnTo>
                <a:lnTo>
                  <a:pt x="248881" y="21539"/>
                </a:lnTo>
                <a:lnTo>
                  <a:pt x="248881" y="14363"/>
                </a:lnTo>
                <a:lnTo>
                  <a:pt x="248881" y="7188"/>
                </a:lnTo>
                <a:lnTo>
                  <a:pt x="248881" y="0"/>
                </a:lnTo>
                <a:lnTo>
                  <a:pt x="241960" y="0"/>
                </a:lnTo>
                <a:lnTo>
                  <a:pt x="214312" y="0"/>
                </a:lnTo>
                <a:lnTo>
                  <a:pt x="207403" y="0"/>
                </a:lnTo>
                <a:lnTo>
                  <a:pt x="200482" y="7188"/>
                </a:lnTo>
                <a:lnTo>
                  <a:pt x="193573" y="14363"/>
                </a:lnTo>
                <a:lnTo>
                  <a:pt x="186651" y="28714"/>
                </a:lnTo>
                <a:lnTo>
                  <a:pt x="186651" y="35890"/>
                </a:lnTo>
                <a:lnTo>
                  <a:pt x="186651" y="50253"/>
                </a:lnTo>
                <a:lnTo>
                  <a:pt x="179743" y="57429"/>
                </a:lnTo>
                <a:lnTo>
                  <a:pt x="172834" y="57429"/>
                </a:lnTo>
                <a:lnTo>
                  <a:pt x="165912" y="57429"/>
                </a:lnTo>
                <a:lnTo>
                  <a:pt x="159003" y="50253"/>
                </a:lnTo>
                <a:lnTo>
                  <a:pt x="145173" y="57429"/>
                </a:lnTo>
                <a:lnTo>
                  <a:pt x="138264" y="64604"/>
                </a:lnTo>
                <a:lnTo>
                  <a:pt x="124434" y="64604"/>
                </a:lnTo>
                <a:lnTo>
                  <a:pt x="103695" y="64604"/>
                </a:lnTo>
                <a:lnTo>
                  <a:pt x="103695" y="78968"/>
                </a:lnTo>
                <a:lnTo>
                  <a:pt x="103695" y="86144"/>
                </a:lnTo>
                <a:lnTo>
                  <a:pt x="103695" y="93319"/>
                </a:lnTo>
                <a:lnTo>
                  <a:pt x="96786" y="100495"/>
                </a:lnTo>
                <a:lnTo>
                  <a:pt x="96786" y="114858"/>
                </a:lnTo>
                <a:lnTo>
                  <a:pt x="89865" y="150748"/>
                </a:lnTo>
                <a:lnTo>
                  <a:pt x="76047" y="172275"/>
                </a:lnTo>
                <a:lnTo>
                  <a:pt x="55308" y="186639"/>
                </a:lnTo>
                <a:lnTo>
                  <a:pt x="41478" y="193814"/>
                </a:lnTo>
                <a:lnTo>
                  <a:pt x="55308" y="200990"/>
                </a:lnTo>
                <a:lnTo>
                  <a:pt x="76047" y="215353"/>
                </a:lnTo>
                <a:lnTo>
                  <a:pt x="82956" y="222529"/>
                </a:lnTo>
                <a:lnTo>
                  <a:pt x="82956" y="229704"/>
                </a:lnTo>
                <a:lnTo>
                  <a:pt x="82956" y="244068"/>
                </a:lnTo>
                <a:lnTo>
                  <a:pt x="76047" y="251244"/>
                </a:lnTo>
                <a:lnTo>
                  <a:pt x="55308" y="251244"/>
                </a:lnTo>
                <a:lnTo>
                  <a:pt x="48386" y="258419"/>
                </a:lnTo>
                <a:lnTo>
                  <a:pt x="41478" y="265595"/>
                </a:lnTo>
                <a:lnTo>
                  <a:pt x="34569" y="294309"/>
                </a:lnTo>
                <a:lnTo>
                  <a:pt x="20739" y="323024"/>
                </a:lnTo>
                <a:lnTo>
                  <a:pt x="20739" y="330199"/>
                </a:lnTo>
                <a:lnTo>
                  <a:pt x="6908" y="344563"/>
                </a:lnTo>
                <a:lnTo>
                  <a:pt x="0" y="344563"/>
                </a:lnTo>
                <a:lnTo>
                  <a:pt x="0" y="351739"/>
                </a:lnTo>
                <a:lnTo>
                  <a:pt x="0" y="358914"/>
                </a:lnTo>
                <a:lnTo>
                  <a:pt x="0" y="366090"/>
                </a:lnTo>
                <a:lnTo>
                  <a:pt x="6908" y="373278"/>
                </a:lnTo>
                <a:lnTo>
                  <a:pt x="13830" y="373278"/>
                </a:lnTo>
                <a:lnTo>
                  <a:pt x="20739" y="373278"/>
                </a:lnTo>
                <a:lnTo>
                  <a:pt x="41478" y="366090"/>
                </a:lnTo>
                <a:lnTo>
                  <a:pt x="48386" y="366090"/>
                </a:lnTo>
                <a:lnTo>
                  <a:pt x="55308" y="366090"/>
                </a:lnTo>
                <a:lnTo>
                  <a:pt x="69126" y="373278"/>
                </a:lnTo>
                <a:lnTo>
                  <a:pt x="76047" y="373278"/>
                </a:lnTo>
                <a:lnTo>
                  <a:pt x="89865" y="366090"/>
                </a:lnTo>
                <a:lnTo>
                  <a:pt x="96786" y="373278"/>
                </a:lnTo>
                <a:lnTo>
                  <a:pt x="96786" y="380453"/>
                </a:lnTo>
                <a:lnTo>
                  <a:pt x="96786" y="387629"/>
                </a:lnTo>
                <a:lnTo>
                  <a:pt x="96786" y="394804"/>
                </a:lnTo>
                <a:lnTo>
                  <a:pt x="89865" y="394804"/>
                </a:lnTo>
                <a:lnTo>
                  <a:pt x="89865" y="401980"/>
                </a:lnTo>
                <a:lnTo>
                  <a:pt x="96786" y="409168"/>
                </a:lnTo>
                <a:lnTo>
                  <a:pt x="103695" y="409168"/>
                </a:lnTo>
                <a:lnTo>
                  <a:pt x="110616" y="416344"/>
                </a:lnTo>
                <a:lnTo>
                  <a:pt x="117525" y="416344"/>
                </a:lnTo>
                <a:lnTo>
                  <a:pt x="124434" y="416344"/>
                </a:lnTo>
                <a:lnTo>
                  <a:pt x="131356" y="416344"/>
                </a:lnTo>
                <a:lnTo>
                  <a:pt x="131356" y="423519"/>
                </a:lnTo>
                <a:lnTo>
                  <a:pt x="138264" y="430695"/>
                </a:lnTo>
                <a:lnTo>
                  <a:pt x="145173" y="430695"/>
                </a:lnTo>
                <a:lnTo>
                  <a:pt x="152095" y="430695"/>
                </a:lnTo>
                <a:lnTo>
                  <a:pt x="159003" y="437883"/>
                </a:lnTo>
                <a:lnTo>
                  <a:pt x="159003" y="445058"/>
                </a:lnTo>
                <a:lnTo>
                  <a:pt x="159003" y="459409"/>
                </a:lnTo>
                <a:lnTo>
                  <a:pt x="159003" y="466585"/>
                </a:lnTo>
                <a:lnTo>
                  <a:pt x="159003" y="495299"/>
                </a:lnTo>
                <a:lnTo>
                  <a:pt x="165912" y="495299"/>
                </a:lnTo>
                <a:lnTo>
                  <a:pt x="172834" y="495299"/>
                </a:lnTo>
                <a:lnTo>
                  <a:pt x="172834" y="488124"/>
                </a:lnTo>
                <a:lnTo>
                  <a:pt x="172834" y="480948"/>
                </a:lnTo>
                <a:lnTo>
                  <a:pt x="172834" y="473773"/>
                </a:lnTo>
                <a:lnTo>
                  <a:pt x="179743" y="466585"/>
                </a:lnTo>
                <a:lnTo>
                  <a:pt x="186651" y="466585"/>
                </a:lnTo>
                <a:lnTo>
                  <a:pt x="207403" y="480948"/>
                </a:lnTo>
                <a:lnTo>
                  <a:pt x="235051" y="473773"/>
                </a:lnTo>
                <a:lnTo>
                  <a:pt x="235051" y="466585"/>
                </a:lnTo>
                <a:lnTo>
                  <a:pt x="221221" y="445058"/>
                </a:lnTo>
                <a:lnTo>
                  <a:pt x="214312" y="437883"/>
                </a:lnTo>
                <a:lnTo>
                  <a:pt x="214312" y="430695"/>
                </a:lnTo>
                <a:lnTo>
                  <a:pt x="221221" y="430695"/>
                </a:lnTo>
                <a:lnTo>
                  <a:pt x="228142" y="430695"/>
                </a:lnTo>
                <a:lnTo>
                  <a:pt x="241960" y="437883"/>
                </a:lnTo>
                <a:lnTo>
                  <a:pt x="241960" y="430695"/>
                </a:lnTo>
                <a:lnTo>
                  <a:pt x="248881" y="401980"/>
                </a:lnTo>
                <a:lnTo>
                  <a:pt x="255790" y="387629"/>
                </a:lnTo>
                <a:close/>
              </a:path>
            </a:pathLst>
          </a:custGeom>
          <a:ln w="9537">
            <a:solidFill>
              <a:srgbClr val="2E2E2E"/>
            </a:solidFill>
          </a:ln>
        </p:spPr>
        <p:txBody>
          <a:bodyPr wrap="square" lIns="0" tIns="0" rIns="0" bIns="0" rtlCol="0"/>
          <a:lstStyle/>
          <a:p>
            <a:endParaRPr/>
          </a:p>
        </p:txBody>
      </p:sp>
      <p:sp>
        <p:nvSpPr>
          <p:cNvPr id="84" name="object 84"/>
          <p:cNvSpPr/>
          <p:nvPr/>
        </p:nvSpPr>
        <p:spPr>
          <a:xfrm>
            <a:off x="8775480" y="5231326"/>
            <a:ext cx="447675" cy="571500"/>
          </a:xfrm>
          <a:custGeom>
            <a:avLst/>
            <a:gdLst/>
            <a:ahLst/>
            <a:cxnLst/>
            <a:rect l="l" t="t" r="r" b="b"/>
            <a:pathLst>
              <a:path w="447675" h="571500">
                <a:moveTo>
                  <a:pt x="293789" y="361708"/>
                </a:moveTo>
                <a:lnTo>
                  <a:pt x="118922" y="361708"/>
                </a:lnTo>
                <a:lnTo>
                  <a:pt x="132905" y="376174"/>
                </a:lnTo>
                <a:lnTo>
                  <a:pt x="132905" y="412356"/>
                </a:lnTo>
                <a:lnTo>
                  <a:pt x="118922" y="419582"/>
                </a:lnTo>
                <a:lnTo>
                  <a:pt x="118922" y="441286"/>
                </a:lnTo>
                <a:lnTo>
                  <a:pt x="111925" y="448525"/>
                </a:lnTo>
                <a:lnTo>
                  <a:pt x="104927" y="462991"/>
                </a:lnTo>
                <a:lnTo>
                  <a:pt x="111925" y="470230"/>
                </a:lnTo>
                <a:lnTo>
                  <a:pt x="111925" y="484695"/>
                </a:lnTo>
                <a:lnTo>
                  <a:pt x="97929" y="513626"/>
                </a:lnTo>
                <a:lnTo>
                  <a:pt x="83946" y="528104"/>
                </a:lnTo>
                <a:lnTo>
                  <a:pt x="69951" y="557034"/>
                </a:lnTo>
                <a:lnTo>
                  <a:pt x="76949" y="557034"/>
                </a:lnTo>
                <a:lnTo>
                  <a:pt x="97929" y="564273"/>
                </a:lnTo>
                <a:lnTo>
                  <a:pt x="97929" y="571500"/>
                </a:lnTo>
                <a:lnTo>
                  <a:pt x="111925" y="571500"/>
                </a:lnTo>
                <a:lnTo>
                  <a:pt x="118922" y="564273"/>
                </a:lnTo>
                <a:lnTo>
                  <a:pt x="160883" y="549795"/>
                </a:lnTo>
                <a:lnTo>
                  <a:pt x="272808" y="549795"/>
                </a:lnTo>
                <a:lnTo>
                  <a:pt x="293789" y="535330"/>
                </a:lnTo>
                <a:lnTo>
                  <a:pt x="300786" y="528104"/>
                </a:lnTo>
                <a:lnTo>
                  <a:pt x="314782" y="520865"/>
                </a:lnTo>
                <a:lnTo>
                  <a:pt x="335762" y="499160"/>
                </a:lnTo>
                <a:lnTo>
                  <a:pt x="321767" y="491921"/>
                </a:lnTo>
                <a:lnTo>
                  <a:pt x="321767" y="484695"/>
                </a:lnTo>
                <a:lnTo>
                  <a:pt x="328764" y="484695"/>
                </a:lnTo>
                <a:lnTo>
                  <a:pt x="342760" y="455752"/>
                </a:lnTo>
                <a:lnTo>
                  <a:pt x="314782" y="441286"/>
                </a:lnTo>
                <a:lnTo>
                  <a:pt x="314782" y="376174"/>
                </a:lnTo>
                <a:lnTo>
                  <a:pt x="307784" y="368947"/>
                </a:lnTo>
                <a:lnTo>
                  <a:pt x="293789" y="361708"/>
                </a:lnTo>
                <a:close/>
              </a:path>
              <a:path w="447675" h="571500">
                <a:moveTo>
                  <a:pt x="272808" y="549795"/>
                </a:moveTo>
                <a:lnTo>
                  <a:pt x="188874" y="549795"/>
                </a:lnTo>
                <a:lnTo>
                  <a:pt x="202857" y="557034"/>
                </a:lnTo>
                <a:lnTo>
                  <a:pt x="244830" y="557034"/>
                </a:lnTo>
                <a:lnTo>
                  <a:pt x="251828" y="564273"/>
                </a:lnTo>
                <a:lnTo>
                  <a:pt x="251828" y="571500"/>
                </a:lnTo>
                <a:lnTo>
                  <a:pt x="265810" y="564273"/>
                </a:lnTo>
                <a:lnTo>
                  <a:pt x="272808" y="557034"/>
                </a:lnTo>
                <a:lnTo>
                  <a:pt x="272808" y="549795"/>
                </a:lnTo>
                <a:close/>
              </a:path>
              <a:path w="447675" h="571500">
                <a:moveTo>
                  <a:pt x="244830" y="557034"/>
                </a:moveTo>
                <a:lnTo>
                  <a:pt x="216852" y="557034"/>
                </a:lnTo>
                <a:lnTo>
                  <a:pt x="223837" y="564273"/>
                </a:lnTo>
                <a:lnTo>
                  <a:pt x="237832" y="564273"/>
                </a:lnTo>
                <a:lnTo>
                  <a:pt x="244830" y="557034"/>
                </a:lnTo>
                <a:close/>
              </a:path>
              <a:path w="447675" h="571500">
                <a:moveTo>
                  <a:pt x="328764" y="318312"/>
                </a:moveTo>
                <a:lnTo>
                  <a:pt x="76949" y="318312"/>
                </a:lnTo>
                <a:lnTo>
                  <a:pt x="83946" y="325539"/>
                </a:lnTo>
                <a:lnTo>
                  <a:pt x="83946" y="332778"/>
                </a:lnTo>
                <a:lnTo>
                  <a:pt x="104927" y="332778"/>
                </a:lnTo>
                <a:lnTo>
                  <a:pt x="104927" y="368947"/>
                </a:lnTo>
                <a:lnTo>
                  <a:pt x="118922" y="361708"/>
                </a:lnTo>
                <a:lnTo>
                  <a:pt x="293789" y="361708"/>
                </a:lnTo>
                <a:lnTo>
                  <a:pt x="293789" y="354482"/>
                </a:lnTo>
                <a:lnTo>
                  <a:pt x="314782" y="347243"/>
                </a:lnTo>
                <a:lnTo>
                  <a:pt x="321767" y="347243"/>
                </a:lnTo>
                <a:lnTo>
                  <a:pt x="328764" y="318312"/>
                </a:lnTo>
                <a:close/>
              </a:path>
              <a:path w="447675" h="571500">
                <a:moveTo>
                  <a:pt x="181876" y="0"/>
                </a:moveTo>
                <a:lnTo>
                  <a:pt x="174878" y="7239"/>
                </a:lnTo>
                <a:lnTo>
                  <a:pt x="167881" y="21704"/>
                </a:lnTo>
                <a:lnTo>
                  <a:pt x="167881" y="79578"/>
                </a:lnTo>
                <a:lnTo>
                  <a:pt x="160883" y="94043"/>
                </a:lnTo>
                <a:lnTo>
                  <a:pt x="139903" y="115747"/>
                </a:lnTo>
                <a:lnTo>
                  <a:pt x="146900" y="130213"/>
                </a:lnTo>
                <a:lnTo>
                  <a:pt x="146900" y="137452"/>
                </a:lnTo>
                <a:lnTo>
                  <a:pt x="139903" y="151917"/>
                </a:lnTo>
                <a:lnTo>
                  <a:pt x="132905" y="159156"/>
                </a:lnTo>
                <a:lnTo>
                  <a:pt x="125920" y="173621"/>
                </a:lnTo>
                <a:lnTo>
                  <a:pt x="118922" y="180860"/>
                </a:lnTo>
                <a:lnTo>
                  <a:pt x="111925" y="180860"/>
                </a:lnTo>
                <a:lnTo>
                  <a:pt x="83946" y="188087"/>
                </a:lnTo>
                <a:lnTo>
                  <a:pt x="76949" y="209791"/>
                </a:lnTo>
                <a:lnTo>
                  <a:pt x="48971" y="224256"/>
                </a:lnTo>
                <a:lnTo>
                  <a:pt x="41973" y="238734"/>
                </a:lnTo>
                <a:lnTo>
                  <a:pt x="20993" y="274904"/>
                </a:lnTo>
                <a:lnTo>
                  <a:pt x="13995" y="282130"/>
                </a:lnTo>
                <a:lnTo>
                  <a:pt x="13995" y="289369"/>
                </a:lnTo>
                <a:lnTo>
                  <a:pt x="6997" y="296608"/>
                </a:lnTo>
                <a:lnTo>
                  <a:pt x="0" y="325539"/>
                </a:lnTo>
                <a:lnTo>
                  <a:pt x="0" y="340004"/>
                </a:lnTo>
                <a:lnTo>
                  <a:pt x="6997" y="347243"/>
                </a:lnTo>
                <a:lnTo>
                  <a:pt x="20993" y="340004"/>
                </a:lnTo>
                <a:lnTo>
                  <a:pt x="20993" y="332778"/>
                </a:lnTo>
                <a:lnTo>
                  <a:pt x="27990" y="325539"/>
                </a:lnTo>
                <a:lnTo>
                  <a:pt x="69951" y="325539"/>
                </a:lnTo>
                <a:lnTo>
                  <a:pt x="76949" y="318312"/>
                </a:lnTo>
                <a:lnTo>
                  <a:pt x="328764" y="318312"/>
                </a:lnTo>
                <a:lnTo>
                  <a:pt x="342760" y="303834"/>
                </a:lnTo>
                <a:lnTo>
                  <a:pt x="342760" y="274904"/>
                </a:lnTo>
                <a:lnTo>
                  <a:pt x="363740" y="253199"/>
                </a:lnTo>
                <a:lnTo>
                  <a:pt x="391718" y="253199"/>
                </a:lnTo>
                <a:lnTo>
                  <a:pt x="391718" y="245960"/>
                </a:lnTo>
                <a:lnTo>
                  <a:pt x="412711" y="231495"/>
                </a:lnTo>
                <a:lnTo>
                  <a:pt x="440689" y="217030"/>
                </a:lnTo>
                <a:lnTo>
                  <a:pt x="447687" y="188087"/>
                </a:lnTo>
                <a:lnTo>
                  <a:pt x="440689" y="173621"/>
                </a:lnTo>
                <a:lnTo>
                  <a:pt x="433692" y="166382"/>
                </a:lnTo>
                <a:lnTo>
                  <a:pt x="433692" y="151917"/>
                </a:lnTo>
                <a:lnTo>
                  <a:pt x="426694" y="144691"/>
                </a:lnTo>
                <a:lnTo>
                  <a:pt x="426694" y="130213"/>
                </a:lnTo>
                <a:lnTo>
                  <a:pt x="433692" y="122986"/>
                </a:lnTo>
                <a:lnTo>
                  <a:pt x="447687" y="122986"/>
                </a:lnTo>
                <a:lnTo>
                  <a:pt x="447687" y="108521"/>
                </a:lnTo>
                <a:lnTo>
                  <a:pt x="440689" y="101282"/>
                </a:lnTo>
                <a:lnTo>
                  <a:pt x="202857" y="101282"/>
                </a:lnTo>
                <a:lnTo>
                  <a:pt x="195859" y="94043"/>
                </a:lnTo>
                <a:lnTo>
                  <a:pt x="195859" y="21704"/>
                </a:lnTo>
                <a:lnTo>
                  <a:pt x="181876" y="7239"/>
                </a:lnTo>
                <a:lnTo>
                  <a:pt x="181876" y="0"/>
                </a:lnTo>
                <a:close/>
              </a:path>
              <a:path w="447675" h="571500">
                <a:moveTo>
                  <a:pt x="48971" y="325539"/>
                </a:moveTo>
                <a:lnTo>
                  <a:pt x="27990" y="325539"/>
                </a:lnTo>
                <a:lnTo>
                  <a:pt x="34975" y="332778"/>
                </a:lnTo>
                <a:lnTo>
                  <a:pt x="48971" y="340004"/>
                </a:lnTo>
                <a:lnTo>
                  <a:pt x="48971" y="325539"/>
                </a:lnTo>
                <a:close/>
              </a:path>
              <a:path w="447675" h="571500">
                <a:moveTo>
                  <a:pt x="69951" y="325539"/>
                </a:moveTo>
                <a:lnTo>
                  <a:pt x="55968" y="325539"/>
                </a:lnTo>
                <a:lnTo>
                  <a:pt x="62953" y="332778"/>
                </a:lnTo>
                <a:lnTo>
                  <a:pt x="69951" y="332778"/>
                </a:lnTo>
                <a:lnTo>
                  <a:pt x="69951" y="325539"/>
                </a:lnTo>
                <a:close/>
              </a:path>
              <a:path w="447675" h="571500">
                <a:moveTo>
                  <a:pt x="391718" y="253199"/>
                </a:moveTo>
                <a:lnTo>
                  <a:pt x="363740" y="253199"/>
                </a:lnTo>
                <a:lnTo>
                  <a:pt x="363740" y="260438"/>
                </a:lnTo>
                <a:lnTo>
                  <a:pt x="370738" y="267665"/>
                </a:lnTo>
                <a:lnTo>
                  <a:pt x="370738" y="274904"/>
                </a:lnTo>
                <a:lnTo>
                  <a:pt x="391718" y="260438"/>
                </a:lnTo>
                <a:lnTo>
                  <a:pt x="391718" y="253199"/>
                </a:lnTo>
                <a:close/>
              </a:path>
              <a:path w="447675" h="571500">
                <a:moveTo>
                  <a:pt x="265810" y="50647"/>
                </a:moveTo>
                <a:lnTo>
                  <a:pt x="251828" y="50647"/>
                </a:lnTo>
                <a:lnTo>
                  <a:pt x="237832" y="65112"/>
                </a:lnTo>
                <a:lnTo>
                  <a:pt x="216852" y="94043"/>
                </a:lnTo>
                <a:lnTo>
                  <a:pt x="209854" y="101282"/>
                </a:lnTo>
                <a:lnTo>
                  <a:pt x="307784" y="101282"/>
                </a:lnTo>
                <a:lnTo>
                  <a:pt x="279806" y="86817"/>
                </a:lnTo>
                <a:lnTo>
                  <a:pt x="272808" y="79578"/>
                </a:lnTo>
                <a:lnTo>
                  <a:pt x="272808" y="72339"/>
                </a:lnTo>
                <a:lnTo>
                  <a:pt x="265810" y="57873"/>
                </a:lnTo>
                <a:lnTo>
                  <a:pt x="265810" y="50647"/>
                </a:lnTo>
                <a:close/>
              </a:path>
              <a:path w="447675" h="571500">
                <a:moveTo>
                  <a:pt x="440689" y="94043"/>
                </a:moveTo>
                <a:lnTo>
                  <a:pt x="370738" y="94043"/>
                </a:lnTo>
                <a:lnTo>
                  <a:pt x="356742" y="101282"/>
                </a:lnTo>
                <a:lnTo>
                  <a:pt x="440689" y="101282"/>
                </a:lnTo>
                <a:lnTo>
                  <a:pt x="440689" y="94043"/>
                </a:lnTo>
                <a:close/>
              </a:path>
            </a:pathLst>
          </a:custGeom>
          <a:solidFill>
            <a:srgbClr val="D9D9D9"/>
          </a:solidFill>
        </p:spPr>
        <p:txBody>
          <a:bodyPr wrap="square" lIns="0" tIns="0" rIns="0" bIns="0" rtlCol="0"/>
          <a:lstStyle/>
          <a:p>
            <a:endParaRPr/>
          </a:p>
        </p:txBody>
      </p:sp>
      <p:sp>
        <p:nvSpPr>
          <p:cNvPr id="85" name="object 85"/>
          <p:cNvSpPr/>
          <p:nvPr/>
        </p:nvSpPr>
        <p:spPr>
          <a:xfrm>
            <a:off x="8775480" y="5231326"/>
            <a:ext cx="447675" cy="571500"/>
          </a:xfrm>
          <a:custGeom>
            <a:avLst/>
            <a:gdLst/>
            <a:ahLst/>
            <a:cxnLst/>
            <a:rect l="l" t="t" r="r" b="b"/>
            <a:pathLst>
              <a:path w="447675" h="571500">
                <a:moveTo>
                  <a:pt x="335762" y="499160"/>
                </a:moveTo>
                <a:lnTo>
                  <a:pt x="321767" y="491921"/>
                </a:lnTo>
                <a:lnTo>
                  <a:pt x="321767" y="484695"/>
                </a:lnTo>
                <a:lnTo>
                  <a:pt x="328764" y="484695"/>
                </a:lnTo>
                <a:lnTo>
                  <a:pt x="342760" y="455752"/>
                </a:lnTo>
                <a:lnTo>
                  <a:pt x="328764" y="448525"/>
                </a:lnTo>
                <a:lnTo>
                  <a:pt x="314782" y="441286"/>
                </a:lnTo>
                <a:lnTo>
                  <a:pt x="314782" y="412356"/>
                </a:lnTo>
                <a:lnTo>
                  <a:pt x="314782" y="390652"/>
                </a:lnTo>
                <a:lnTo>
                  <a:pt x="314782" y="383413"/>
                </a:lnTo>
                <a:lnTo>
                  <a:pt x="314782" y="376174"/>
                </a:lnTo>
                <a:lnTo>
                  <a:pt x="307784" y="368947"/>
                </a:lnTo>
                <a:lnTo>
                  <a:pt x="293789" y="361708"/>
                </a:lnTo>
                <a:lnTo>
                  <a:pt x="293789" y="354482"/>
                </a:lnTo>
                <a:lnTo>
                  <a:pt x="314782" y="347243"/>
                </a:lnTo>
                <a:lnTo>
                  <a:pt x="321767" y="347243"/>
                </a:lnTo>
                <a:lnTo>
                  <a:pt x="328764" y="318312"/>
                </a:lnTo>
                <a:lnTo>
                  <a:pt x="342760" y="303834"/>
                </a:lnTo>
                <a:lnTo>
                  <a:pt x="342760" y="296608"/>
                </a:lnTo>
                <a:lnTo>
                  <a:pt x="342760" y="274904"/>
                </a:lnTo>
                <a:lnTo>
                  <a:pt x="356742" y="260438"/>
                </a:lnTo>
                <a:lnTo>
                  <a:pt x="363740" y="253199"/>
                </a:lnTo>
                <a:lnTo>
                  <a:pt x="363740" y="260438"/>
                </a:lnTo>
                <a:lnTo>
                  <a:pt x="370738" y="267665"/>
                </a:lnTo>
                <a:lnTo>
                  <a:pt x="370738" y="274904"/>
                </a:lnTo>
                <a:lnTo>
                  <a:pt x="391718" y="260438"/>
                </a:lnTo>
                <a:lnTo>
                  <a:pt x="391718" y="245960"/>
                </a:lnTo>
                <a:lnTo>
                  <a:pt x="412711" y="231495"/>
                </a:lnTo>
                <a:lnTo>
                  <a:pt x="426694" y="224256"/>
                </a:lnTo>
                <a:lnTo>
                  <a:pt x="440689" y="217030"/>
                </a:lnTo>
                <a:lnTo>
                  <a:pt x="447687" y="188087"/>
                </a:lnTo>
                <a:lnTo>
                  <a:pt x="440689" y="173621"/>
                </a:lnTo>
                <a:lnTo>
                  <a:pt x="433692" y="166382"/>
                </a:lnTo>
                <a:lnTo>
                  <a:pt x="433692" y="151917"/>
                </a:lnTo>
                <a:lnTo>
                  <a:pt x="426694" y="144691"/>
                </a:lnTo>
                <a:lnTo>
                  <a:pt x="426694" y="137452"/>
                </a:lnTo>
                <a:lnTo>
                  <a:pt x="426694" y="130213"/>
                </a:lnTo>
                <a:lnTo>
                  <a:pt x="433692" y="122986"/>
                </a:lnTo>
                <a:lnTo>
                  <a:pt x="447687" y="122986"/>
                </a:lnTo>
                <a:lnTo>
                  <a:pt x="447687" y="108521"/>
                </a:lnTo>
                <a:lnTo>
                  <a:pt x="440689" y="101282"/>
                </a:lnTo>
                <a:lnTo>
                  <a:pt x="440689" y="94043"/>
                </a:lnTo>
                <a:lnTo>
                  <a:pt x="370738" y="94043"/>
                </a:lnTo>
                <a:lnTo>
                  <a:pt x="356742" y="101282"/>
                </a:lnTo>
                <a:lnTo>
                  <a:pt x="328764" y="101282"/>
                </a:lnTo>
                <a:lnTo>
                  <a:pt x="307784" y="101282"/>
                </a:lnTo>
                <a:lnTo>
                  <a:pt x="293789" y="94043"/>
                </a:lnTo>
                <a:lnTo>
                  <a:pt x="279806" y="86817"/>
                </a:lnTo>
                <a:lnTo>
                  <a:pt x="272808" y="79578"/>
                </a:lnTo>
                <a:lnTo>
                  <a:pt x="272808" y="72339"/>
                </a:lnTo>
                <a:lnTo>
                  <a:pt x="265810" y="57873"/>
                </a:lnTo>
                <a:lnTo>
                  <a:pt x="265810" y="50647"/>
                </a:lnTo>
                <a:lnTo>
                  <a:pt x="258813" y="50647"/>
                </a:lnTo>
                <a:lnTo>
                  <a:pt x="251828" y="50647"/>
                </a:lnTo>
                <a:lnTo>
                  <a:pt x="244830" y="57873"/>
                </a:lnTo>
                <a:lnTo>
                  <a:pt x="237832" y="65112"/>
                </a:lnTo>
                <a:lnTo>
                  <a:pt x="216852" y="94043"/>
                </a:lnTo>
                <a:lnTo>
                  <a:pt x="209854" y="101282"/>
                </a:lnTo>
                <a:lnTo>
                  <a:pt x="202857" y="101282"/>
                </a:lnTo>
                <a:lnTo>
                  <a:pt x="195859" y="94043"/>
                </a:lnTo>
                <a:lnTo>
                  <a:pt x="195859" y="65112"/>
                </a:lnTo>
                <a:lnTo>
                  <a:pt x="195859" y="50647"/>
                </a:lnTo>
                <a:lnTo>
                  <a:pt x="195859" y="43408"/>
                </a:lnTo>
                <a:lnTo>
                  <a:pt x="195859" y="21704"/>
                </a:lnTo>
                <a:lnTo>
                  <a:pt x="188874" y="14465"/>
                </a:lnTo>
                <a:lnTo>
                  <a:pt x="181876" y="7239"/>
                </a:lnTo>
                <a:lnTo>
                  <a:pt x="181876" y="0"/>
                </a:lnTo>
                <a:lnTo>
                  <a:pt x="174878" y="7239"/>
                </a:lnTo>
                <a:lnTo>
                  <a:pt x="167881" y="21704"/>
                </a:lnTo>
                <a:lnTo>
                  <a:pt x="167881" y="43408"/>
                </a:lnTo>
                <a:lnTo>
                  <a:pt x="167881" y="50647"/>
                </a:lnTo>
                <a:lnTo>
                  <a:pt x="167881" y="79578"/>
                </a:lnTo>
                <a:lnTo>
                  <a:pt x="160883" y="94043"/>
                </a:lnTo>
                <a:lnTo>
                  <a:pt x="146900" y="108521"/>
                </a:lnTo>
                <a:lnTo>
                  <a:pt x="139903" y="115747"/>
                </a:lnTo>
                <a:lnTo>
                  <a:pt x="146900" y="130213"/>
                </a:lnTo>
                <a:lnTo>
                  <a:pt x="146900" y="137452"/>
                </a:lnTo>
                <a:lnTo>
                  <a:pt x="139903" y="151917"/>
                </a:lnTo>
                <a:lnTo>
                  <a:pt x="132905" y="159156"/>
                </a:lnTo>
                <a:lnTo>
                  <a:pt x="125920" y="173621"/>
                </a:lnTo>
                <a:lnTo>
                  <a:pt x="118922" y="180860"/>
                </a:lnTo>
                <a:lnTo>
                  <a:pt x="111925" y="180860"/>
                </a:lnTo>
                <a:lnTo>
                  <a:pt x="83946" y="188087"/>
                </a:lnTo>
                <a:lnTo>
                  <a:pt x="76949" y="209791"/>
                </a:lnTo>
                <a:lnTo>
                  <a:pt x="62953" y="217030"/>
                </a:lnTo>
                <a:lnTo>
                  <a:pt x="48971" y="224256"/>
                </a:lnTo>
                <a:lnTo>
                  <a:pt x="41973" y="238734"/>
                </a:lnTo>
                <a:lnTo>
                  <a:pt x="20993" y="274904"/>
                </a:lnTo>
                <a:lnTo>
                  <a:pt x="13995" y="282130"/>
                </a:lnTo>
                <a:lnTo>
                  <a:pt x="13995" y="289369"/>
                </a:lnTo>
                <a:lnTo>
                  <a:pt x="6997" y="296608"/>
                </a:lnTo>
                <a:lnTo>
                  <a:pt x="0" y="325539"/>
                </a:lnTo>
                <a:lnTo>
                  <a:pt x="0" y="332778"/>
                </a:lnTo>
                <a:lnTo>
                  <a:pt x="0" y="340004"/>
                </a:lnTo>
                <a:lnTo>
                  <a:pt x="6997" y="347243"/>
                </a:lnTo>
                <a:lnTo>
                  <a:pt x="20993" y="340004"/>
                </a:lnTo>
                <a:lnTo>
                  <a:pt x="20993" y="332778"/>
                </a:lnTo>
                <a:lnTo>
                  <a:pt x="27990" y="325539"/>
                </a:lnTo>
                <a:lnTo>
                  <a:pt x="34975" y="332778"/>
                </a:lnTo>
                <a:lnTo>
                  <a:pt x="48971" y="340004"/>
                </a:lnTo>
                <a:lnTo>
                  <a:pt x="48971" y="332778"/>
                </a:lnTo>
                <a:lnTo>
                  <a:pt x="48971" y="325539"/>
                </a:lnTo>
                <a:lnTo>
                  <a:pt x="55968" y="325539"/>
                </a:lnTo>
                <a:lnTo>
                  <a:pt x="62953" y="332778"/>
                </a:lnTo>
                <a:lnTo>
                  <a:pt x="69951" y="332778"/>
                </a:lnTo>
                <a:lnTo>
                  <a:pt x="69951" y="325539"/>
                </a:lnTo>
                <a:lnTo>
                  <a:pt x="76949" y="318312"/>
                </a:lnTo>
                <a:lnTo>
                  <a:pt x="83946" y="325539"/>
                </a:lnTo>
                <a:lnTo>
                  <a:pt x="83946" y="332778"/>
                </a:lnTo>
                <a:lnTo>
                  <a:pt x="90944" y="332778"/>
                </a:lnTo>
                <a:lnTo>
                  <a:pt x="97929" y="332778"/>
                </a:lnTo>
                <a:lnTo>
                  <a:pt x="104927" y="332778"/>
                </a:lnTo>
                <a:lnTo>
                  <a:pt x="104927" y="347243"/>
                </a:lnTo>
                <a:lnTo>
                  <a:pt x="104927" y="368947"/>
                </a:lnTo>
                <a:lnTo>
                  <a:pt x="118922" y="361708"/>
                </a:lnTo>
                <a:lnTo>
                  <a:pt x="132905" y="376174"/>
                </a:lnTo>
                <a:lnTo>
                  <a:pt x="132905" y="383413"/>
                </a:lnTo>
                <a:lnTo>
                  <a:pt x="132905" y="397878"/>
                </a:lnTo>
                <a:lnTo>
                  <a:pt x="132905" y="405117"/>
                </a:lnTo>
                <a:lnTo>
                  <a:pt x="132905" y="412356"/>
                </a:lnTo>
                <a:lnTo>
                  <a:pt x="118922" y="419582"/>
                </a:lnTo>
                <a:lnTo>
                  <a:pt x="118922" y="426821"/>
                </a:lnTo>
                <a:lnTo>
                  <a:pt x="118922" y="441286"/>
                </a:lnTo>
                <a:lnTo>
                  <a:pt x="111925" y="448525"/>
                </a:lnTo>
                <a:lnTo>
                  <a:pt x="104927" y="462991"/>
                </a:lnTo>
                <a:lnTo>
                  <a:pt x="111925" y="470230"/>
                </a:lnTo>
                <a:lnTo>
                  <a:pt x="111925" y="484695"/>
                </a:lnTo>
                <a:lnTo>
                  <a:pt x="97929" y="513626"/>
                </a:lnTo>
                <a:lnTo>
                  <a:pt x="83946" y="528104"/>
                </a:lnTo>
                <a:lnTo>
                  <a:pt x="69951" y="557034"/>
                </a:lnTo>
                <a:lnTo>
                  <a:pt x="76949" y="557034"/>
                </a:lnTo>
                <a:lnTo>
                  <a:pt x="97929" y="564273"/>
                </a:lnTo>
                <a:lnTo>
                  <a:pt x="97929" y="571500"/>
                </a:lnTo>
                <a:lnTo>
                  <a:pt x="111925" y="571500"/>
                </a:lnTo>
                <a:lnTo>
                  <a:pt x="118922" y="564273"/>
                </a:lnTo>
                <a:lnTo>
                  <a:pt x="139903" y="557034"/>
                </a:lnTo>
                <a:lnTo>
                  <a:pt x="160883" y="549795"/>
                </a:lnTo>
                <a:lnTo>
                  <a:pt x="167881" y="549795"/>
                </a:lnTo>
                <a:lnTo>
                  <a:pt x="181876" y="549795"/>
                </a:lnTo>
                <a:lnTo>
                  <a:pt x="188874" y="549795"/>
                </a:lnTo>
                <a:lnTo>
                  <a:pt x="202857" y="557034"/>
                </a:lnTo>
                <a:lnTo>
                  <a:pt x="216852" y="557034"/>
                </a:lnTo>
                <a:lnTo>
                  <a:pt x="223837" y="564273"/>
                </a:lnTo>
                <a:lnTo>
                  <a:pt x="230835" y="564273"/>
                </a:lnTo>
                <a:lnTo>
                  <a:pt x="237832" y="564273"/>
                </a:lnTo>
                <a:lnTo>
                  <a:pt x="244830" y="557034"/>
                </a:lnTo>
                <a:lnTo>
                  <a:pt x="251828" y="564273"/>
                </a:lnTo>
                <a:lnTo>
                  <a:pt x="251828" y="571500"/>
                </a:lnTo>
                <a:lnTo>
                  <a:pt x="265810" y="564273"/>
                </a:lnTo>
                <a:lnTo>
                  <a:pt x="272808" y="557034"/>
                </a:lnTo>
                <a:lnTo>
                  <a:pt x="272808" y="549795"/>
                </a:lnTo>
                <a:lnTo>
                  <a:pt x="293789" y="535330"/>
                </a:lnTo>
                <a:lnTo>
                  <a:pt x="300786" y="528104"/>
                </a:lnTo>
                <a:lnTo>
                  <a:pt x="314782" y="520865"/>
                </a:lnTo>
                <a:lnTo>
                  <a:pt x="328764" y="506399"/>
                </a:lnTo>
                <a:lnTo>
                  <a:pt x="335762" y="499160"/>
                </a:lnTo>
                <a:close/>
              </a:path>
            </a:pathLst>
          </a:custGeom>
          <a:ln w="9537">
            <a:solidFill>
              <a:srgbClr val="2E2E2E"/>
            </a:solidFill>
          </a:ln>
        </p:spPr>
        <p:txBody>
          <a:bodyPr wrap="square" lIns="0" tIns="0" rIns="0" bIns="0" rtlCol="0"/>
          <a:lstStyle/>
          <a:p>
            <a:endParaRPr/>
          </a:p>
        </p:txBody>
      </p:sp>
      <p:sp>
        <p:nvSpPr>
          <p:cNvPr id="86" name="object 86"/>
          <p:cNvSpPr/>
          <p:nvPr/>
        </p:nvSpPr>
        <p:spPr>
          <a:xfrm>
            <a:off x="8099208" y="5259908"/>
            <a:ext cx="514350" cy="476250"/>
          </a:xfrm>
          <a:prstGeom prst="rect">
            <a:avLst/>
          </a:prstGeom>
          <a:blipFill>
            <a:blip r:embed="rId19" cstate="print"/>
            <a:stretch>
              <a:fillRect/>
            </a:stretch>
          </a:blipFill>
        </p:spPr>
        <p:txBody>
          <a:bodyPr wrap="square" lIns="0" tIns="0" rIns="0" bIns="0" rtlCol="0"/>
          <a:lstStyle/>
          <a:p>
            <a:endParaRPr/>
          </a:p>
        </p:txBody>
      </p:sp>
      <p:sp>
        <p:nvSpPr>
          <p:cNvPr id="87" name="object 87"/>
          <p:cNvSpPr/>
          <p:nvPr/>
        </p:nvSpPr>
        <p:spPr>
          <a:xfrm>
            <a:off x="8099211" y="5259905"/>
            <a:ext cx="514350" cy="476250"/>
          </a:xfrm>
          <a:custGeom>
            <a:avLst/>
            <a:gdLst/>
            <a:ahLst/>
            <a:cxnLst/>
            <a:rect l="l" t="t" r="r" b="b"/>
            <a:pathLst>
              <a:path w="514350" h="476250">
                <a:moveTo>
                  <a:pt x="0" y="281419"/>
                </a:moveTo>
                <a:lnTo>
                  <a:pt x="6946" y="288632"/>
                </a:lnTo>
                <a:lnTo>
                  <a:pt x="27800" y="303072"/>
                </a:lnTo>
                <a:lnTo>
                  <a:pt x="27800" y="310286"/>
                </a:lnTo>
                <a:lnTo>
                  <a:pt x="34747" y="324713"/>
                </a:lnTo>
                <a:lnTo>
                  <a:pt x="34747" y="331927"/>
                </a:lnTo>
                <a:lnTo>
                  <a:pt x="34747" y="360794"/>
                </a:lnTo>
                <a:lnTo>
                  <a:pt x="48653" y="360794"/>
                </a:lnTo>
                <a:lnTo>
                  <a:pt x="55600" y="368007"/>
                </a:lnTo>
                <a:lnTo>
                  <a:pt x="62560" y="368007"/>
                </a:lnTo>
                <a:lnTo>
                  <a:pt x="76454" y="382447"/>
                </a:lnTo>
                <a:lnTo>
                  <a:pt x="90360" y="382447"/>
                </a:lnTo>
                <a:lnTo>
                  <a:pt x="104254" y="389661"/>
                </a:lnTo>
                <a:lnTo>
                  <a:pt x="132067" y="389661"/>
                </a:lnTo>
                <a:lnTo>
                  <a:pt x="139014" y="396874"/>
                </a:lnTo>
                <a:lnTo>
                  <a:pt x="152920" y="396874"/>
                </a:lnTo>
                <a:lnTo>
                  <a:pt x="159867" y="396874"/>
                </a:lnTo>
                <a:lnTo>
                  <a:pt x="173761" y="396874"/>
                </a:lnTo>
                <a:lnTo>
                  <a:pt x="180721" y="396874"/>
                </a:lnTo>
                <a:lnTo>
                  <a:pt x="180721" y="404088"/>
                </a:lnTo>
                <a:lnTo>
                  <a:pt x="187667" y="411302"/>
                </a:lnTo>
                <a:lnTo>
                  <a:pt x="187667" y="432955"/>
                </a:lnTo>
                <a:lnTo>
                  <a:pt x="194614" y="440169"/>
                </a:lnTo>
                <a:lnTo>
                  <a:pt x="208521" y="461822"/>
                </a:lnTo>
                <a:lnTo>
                  <a:pt x="222415" y="469036"/>
                </a:lnTo>
                <a:lnTo>
                  <a:pt x="229374" y="469036"/>
                </a:lnTo>
                <a:lnTo>
                  <a:pt x="257175" y="476249"/>
                </a:lnTo>
                <a:lnTo>
                  <a:pt x="264121" y="476249"/>
                </a:lnTo>
                <a:lnTo>
                  <a:pt x="271081" y="469036"/>
                </a:lnTo>
                <a:lnTo>
                  <a:pt x="305828" y="454596"/>
                </a:lnTo>
                <a:lnTo>
                  <a:pt x="326682" y="432955"/>
                </a:lnTo>
                <a:lnTo>
                  <a:pt x="340588" y="425742"/>
                </a:lnTo>
                <a:lnTo>
                  <a:pt x="354482" y="418515"/>
                </a:lnTo>
                <a:lnTo>
                  <a:pt x="361429" y="411302"/>
                </a:lnTo>
                <a:lnTo>
                  <a:pt x="361429" y="389661"/>
                </a:lnTo>
                <a:lnTo>
                  <a:pt x="354482" y="375221"/>
                </a:lnTo>
                <a:lnTo>
                  <a:pt x="354482" y="368007"/>
                </a:lnTo>
                <a:lnTo>
                  <a:pt x="368388" y="360794"/>
                </a:lnTo>
                <a:lnTo>
                  <a:pt x="389242" y="360794"/>
                </a:lnTo>
                <a:lnTo>
                  <a:pt x="396189" y="360794"/>
                </a:lnTo>
                <a:lnTo>
                  <a:pt x="410095" y="353580"/>
                </a:lnTo>
                <a:lnTo>
                  <a:pt x="417042" y="346367"/>
                </a:lnTo>
                <a:lnTo>
                  <a:pt x="423989" y="346367"/>
                </a:lnTo>
                <a:lnTo>
                  <a:pt x="444842" y="339140"/>
                </a:lnTo>
                <a:lnTo>
                  <a:pt x="451789" y="339140"/>
                </a:lnTo>
                <a:lnTo>
                  <a:pt x="458749" y="331927"/>
                </a:lnTo>
                <a:lnTo>
                  <a:pt x="458749" y="317499"/>
                </a:lnTo>
                <a:lnTo>
                  <a:pt x="451789" y="303072"/>
                </a:lnTo>
                <a:lnTo>
                  <a:pt x="444842" y="303072"/>
                </a:lnTo>
                <a:lnTo>
                  <a:pt x="437895" y="303072"/>
                </a:lnTo>
                <a:lnTo>
                  <a:pt x="430936" y="295846"/>
                </a:lnTo>
                <a:lnTo>
                  <a:pt x="430936" y="288632"/>
                </a:lnTo>
                <a:lnTo>
                  <a:pt x="430936" y="281419"/>
                </a:lnTo>
                <a:lnTo>
                  <a:pt x="430936" y="274205"/>
                </a:lnTo>
                <a:lnTo>
                  <a:pt x="437895" y="274205"/>
                </a:lnTo>
                <a:lnTo>
                  <a:pt x="451789" y="259765"/>
                </a:lnTo>
                <a:lnTo>
                  <a:pt x="451789" y="252552"/>
                </a:lnTo>
                <a:lnTo>
                  <a:pt x="465696" y="223697"/>
                </a:lnTo>
                <a:lnTo>
                  <a:pt x="472643" y="194830"/>
                </a:lnTo>
                <a:lnTo>
                  <a:pt x="479590" y="187617"/>
                </a:lnTo>
                <a:lnTo>
                  <a:pt x="486549" y="180390"/>
                </a:lnTo>
                <a:lnTo>
                  <a:pt x="507403" y="180390"/>
                </a:lnTo>
                <a:lnTo>
                  <a:pt x="514350" y="173177"/>
                </a:lnTo>
                <a:lnTo>
                  <a:pt x="514350" y="158749"/>
                </a:lnTo>
                <a:lnTo>
                  <a:pt x="514350" y="151536"/>
                </a:lnTo>
                <a:lnTo>
                  <a:pt x="507403" y="144322"/>
                </a:lnTo>
                <a:lnTo>
                  <a:pt x="486549" y="129882"/>
                </a:lnTo>
                <a:lnTo>
                  <a:pt x="472643" y="122669"/>
                </a:lnTo>
                <a:lnTo>
                  <a:pt x="472643" y="115455"/>
                </a:lnTo>
                <a:lnTo>
                  <a:pt x="430936" y="115455"/>
                </a:lnTo>
                <a:lnTo>
                  <a:pt x="423989" y="101015"/>
                </a:lnTo>
                <a:lnTo>
                  <a:pt x="423989" y="79374"/>
                </a:lnTo>
                <a:lnTo>
                  <a:pt x="410095" y="79374"/>
                </a:lnTo>
                <a:lnTo>
                  <a:pt x="396189" y="86588"/>
                </a:lnTo>
                <a:lnTo>
                  <a:pt x="389242" y="86588"/>
                </a:lnTo>
                <a:lnTo>
                  <a:pt x="382282" y="79374"/>
                </a:lnTo>
                <a:lnTo>
                  <a:pt x="375335" y="72161"/>
                </a:lnTo>
                <a:lnTo>
                  <a:pt x="368388" y="57721"/>
                </a:lnTo>
                <a:lnTo>
                  <a:pt x="375335" y="36080"/>
                </a:lnTo>
                <a:lnTo>
                  <a:pt x="375335" y="21640"/>
                </a:lnTo>
                <a:lnTo>
                  <a:pt x="382282" y="7213"/>
                </a:lnTo>
                <a:lnTo>
                  <a:pt x="347535" y="0"/>
                </a:lnTo>
                <a:lnTo>
                  <a:pt x="333629" y="0"/>
                </a:lnTo>
                <a:lnTo>
                  <a:pt x="326682" y="7213"/>
                </a:lnTo>
                <a:lnTo>
                  <a:pt x="319735" y="28867"/>
                </a:lnTo>
                <a:lnTo>
                  <a:pt x="312775" y="36080"/>
                </a:lnTo>
                <a:lnTo>
                  <a:pt x="305828" y="43294"/>
                </a:lnTo>
                <a:lnTo>
                  <a:pt x="278028" y="57721"/>
                </a:lnTo>
                <a:lnTo>
                  <a:pt x="250228" y="57721"/>
                </a:lnTo>
                <a:lnTo>
                  <a:pt x="208521" y="50507"/>
                </a:lnTo>
                <a:lnTo>
                  <a:pt x="187667" y="43294"/>
                </a:lnTo>
                <a:lnTo>
                  <a:pt x="166814" y="36080"/>
                </a:lnTo>
                <a:lnTo>
                  <a:pt x="166814" y="28867"/>
                </a:lnTo>
                <a:lnTo>
                  <a:pt x="159867" y="28867"/>
                </a:lnTo>
                <a:lnTo>
                  <a:pt x="152920" y="28867"/>
                </a:lnTo>
                <a:lnTo>
                  <a:pt x="139014" y="43294"/>
                </a:lnTo>
                <a:lnTo>
                  <a:pt x="118160" y="79374"/>
                </a:lnTo>
                <a:lnTo>
                  <a:pt x="132067" y="93802"/>
                </a:lnTo>
                <a:lnTo>
                  <a:pt x="139014" y="115455"/>
                </a:lnTo>
                <a:lnTo>
                  <a:pt x="145961" y="122669"/>
                </a:lnTo>
                <a:lnTo>
                  <a:pt x="145961" y="129882"/>
                </a:lnTo>
                <a:lnTo>
                  <a:pt x="139014" y="137096"/>
                </a:lnTo>
                <a:lnTo>
                  <a:pt x="132067" y="158749"/>
                </a:lnTo>
                <a:lnTo>
                  <a:pt x="104254" y="180390"/>
                </a:lnTo>
                <a:lnTo>
                  <a:pt x="97307" y="202044"/>
                </a:lnTo>
                <a:lnTo>
                  <a:pt x="97307" y="209257"/>
                </a:lnTo>
                <a:lnTo>
                  <a:pt x="97307" y="216471"/>
                </a:lnTo>
                <a:lnTo>
                  <a:pt x="104254" y="245338"/>
                </a:lnTo>
                <a:lnTo>
                  <a:pt x="90360" y="245338"/>
                </a:lnTo>
                <a:lnTo>
                  <a:pt x="83413" y="245338"/>
                </a:lnTo>
                <a:lnTo>
                  <a:pt x="76454" y="238124"/>
                </a:lnTo>
                <a:lnTo>
                  <a:pt x="76454" y="230911"/>
                </a:lnTo>
                <a:lnTo>
                  <a:pt x="69507" y="216471"/>
                </a:lnTo>
                <a:lnTo>
                  <a:pt x="48653" y="216471"/>
                </a:lnTo>
                <a:lnTo>
                  <a:pt x="27800" y="223697"/>
                </a:lnTo>
                <a:lnTo>
                  <a:pt x="20853" y="230911"/>
                </a:lnTo>
                <a:lnTo>
                  <a:pt x="20853" y="245338"/>
                </a:lnTo>
                <a:lnTo>
                  <a:pt x="13906" y="266992"/>
                </a:lnTo>
                <a:lnTo>
                  <a:pt x="0" y="281419"/>
                </a:lnTo>
                <a:close/>
              </a:path>
            </a:pathLst>
          </a:custGeom>
          <a:ln w="9537">
            <a:solidFill>
              <a:srgbClr val="2E2E2E"/>
            </a:solidFill>
          </a:ln>
        </p:spPr>
        <p:txBody>
          <a:bodyPr wrap="square" lIns="0" tIns="0" rIns="0" bIns="0" rtlCol="0"/>
          <a:lstStyle/>
          <a:p>
            <a:endParaRPr/>
          </a:p>
        </p:txBody>
      </p:sp>
      <p:sp>
        <p:nvSpPr>
          <p:cNvPr id="88" name="object 88"/>
          <p:cNvSpPr/>
          <p:nvPr/>
        </p:nvSpPr>
        <p:spPr>
          <a:xfrm>
            <a:off x="9061236" y="2802453"/>
            <a:ext cx="523875" cy="628650"/>
          </a:xfrm>
          <a:custGeom>
            <a:avLst/>
            <a:gdLst/>
            <a:ahLst/>
            <a:cxnLst/>
            <a:rect l="l" t="t" r="r" b="b"/>
            <a:pathLst>
              <a:path w="523875" h="628650">
                <a:moveTo>
                  <a:pt x="0" y="231228"/>
                </a:moveTo>
                <a:lnTo>
                  <a:pt x="0" y="245681"/>
                </a:lnTo>
                <a:lnTo>
                  <a:pt x="6896" y="252907"/>
                </a:lnTo>
                <a:lnTo>
                  <a:pt x="6896" y="281812"/>
                </a:lnTo>
                <a:lnTo>
                  <a:pt x="0" y="289039"/>
                </a:lnTo>
                <a:lnTo>
                  <a:pt x="0" y="296265"/>
                </a:lnTo>
                <a:lnTo>
                  <a:pt x="13779" y="310718"/>
                </a:lnTo>
                <a:lnTo>
                  <a:pt x="20675" y="325170"/>
                </a:lnTo>
                <a:lnTo>
                  <a:pt x="20675" y="375742"/>
                </a:lnTo>
                <a:lnTo>
                  <a:pt x="34467" y="375742"/>
                </a:lnTo>
                <a:lnTo>
                  <a:pt x="34467" y="455231"/>
                </a:lnTo>
                <a:lnTo>
                  <a:pt x="48247" y="455231"/>
                </a:lnTo>
                <a:lnTo>
                  <a:pt x="48247" y="469684"/>
                </a:lnTo>
                <a:lnTo>
                  <a:pt x="41363" y="585292"/>
                </a:lnTo>
                <a:lnTo>
                  <a:pt x="34467" y="606971"/>
                </a:lnTo>
                <a:lnTo>
                  <a:pt x="34467" y="628649"/>
                </a:lnTo>
                <a:lnTo>
                  <a:pt x="55143" y="614197"/>
                </a:lnTo>
                <a:lnTo>
                  <a:pt x="89611" y="614197"/>
                </a:lnTo>
                <a:lnTo>
                  <a:pt x="96507" y="606971"/>
                </a:lnTo>
                <a:lnTo>
                  <a:pt x="103390" y="606971"/>
                </a:lnTo>
                <a:lnTo>
                  <a:pt x="130975" y="578065"/>
                </a:lnTo>
                <a:lnTo>
                  <a:pt x="165430" y="578065"/>
                </a:lnTo>
                <a:lnTo>
                  <a:pt x="165430" y="527494"/>
                </a:lnTo>
                <a:lnTo>
                  <a:pt x="379120" y="527494"/>
                </a:lnTo>
                <a:lnTo>
                  <a:pt x="399796" y="520268"/>
                </a:lnTo>
                <a:lnTo>
                  <a:pt x="413588" y="520268"/>
                </a:lnTo>
                <a:lnTo>
                  <a:pt x="406692" y="505815"/>
                </a:lnTo>
                <a:lnTo>
                  <a:pt x="413588" y="498589"/>
                </a:lnTo>
                <a:lnTo>
                  <a:pt x="441159" y="498589"/>
                </a:lnTo>
                <a:lnTo>
                  <a:pt x="441159" y="491363"/>
                </a:lnTo>
                <a:lnTo>
                  <a:pt x="468731" y="491363"/>
                </a:lnTo>
                <a:lnTo>
                  <a:pt x="482511" y="462457"/>
                </a:lnTo>
                <a:lnTo>
                  <a:pt x="482511" y="455231"/>
                </a:lnTo>
                <a:lnTo>
                  <a:pt x="468731" y="448005"/>
                </a:lnTo>
                <a:lnTo>
                  <a:pt x="454939" y="448005"/>
                </a:lnTo>
                <a:lnTo>
                  <a:pt x="454939" y="440778"/>
                </a:lnTo>
                <a:lnTo>
                  <a:pt x="461835" y="411873"/>
                </a:lnTo>
                <a:lnTo>
                  <a:pt x="454939" y="404647"/>
                </a:lnTo>
                <a:lnTo>
                  <a:pt x="482511" y="404647"/>
                </a:lnTo>
                <a:lnTo>
                  <a:pt x="482511" y="397421"/>
                </a:lnTo>
                <a:lnTo>
                  <a:pt x="489407" y="382968"/>
                </a:lnTo>
                <a:lnTo>
                  <a:pt x="489407" y="361289"/>
                </a:lnTo>
                <a:lnTo>
                  <a:pt x="496303" y="354063"/>
                </a:lnTo>
                <a:lnTo>
                  <a:pt x="503199" y="354063"/>
                </a:lnTo>
                <a:lnTo>
                  <a:pt x="503199" y="346836"/>
                </a:lnTo>
                <a:lnTo>
                  <a:pt x="496303" y="339610"/>
                </a:lnTo>
                <a:lnTo>
                  <a:pt x="475627" y="339610"/>
                </a:lnTo>
                <a:lnTo>
                  <a:pt x="468731" y="325170"/>
                </a:lnTo>
                <a:lnTo>
                  <a:pt x="475627" y="317944"/>
                </a:lnTo>
                <a:lnTo>
                  <a:pt x="468731" y="303491"/>
                </a:lnTo>
                <a:lnTo>
                  <a:pt x="468731" y="296265"/>
                </a:lnTo>
                <a:lnTo>
                  <a:pt x="482511" y="289039"/>
                </a:lnTo>
                <a:lnTo>
                  <a:pt x="489407" y="281812"/>
                </a:lnTo>
                <a:lnTo>
                  <a:pt x="468731" y="281812"/>
                </a:lnTo>
                <a:lnTo>
                  <a:pt x="468731" y="267360"/>
                </a:lnTo>
                <a:lnTo>
                  <a:pt x="461835" y="260134"/>
                </a:lnTo>
                <a:lnTo>
                  <a:pt x="41363" y="260134"/>
                </a:lnTo>
                <a:lnTo>
                  <a:pt x="34467" y="252907"/>
                </a:lnTo>
                <a:lnTo>
                  <a:pt x="20675" y="252907"/>
                </a:lnTo>
                <a:lnTo>
                  <a:pt x="20675" y="245681"/>
                </a:lnTo>
                <a:lnTo>
                  <a:pt x="13779" y="245681"/>
                </a:lnTo>
                <a:lnTo>
                  <a:pt x="0" y="231228"/>
                </a:lnTo>
                <a:close/>
              </a:path>
              <a:path w="523875" h="628650">
                <a:moveTo>
                  <a:pt x="165430" y="578065"/>
                </a:moveTo>
                <a:lnTo>
                  <a:pt x="144754" y="578065"/>
                </a:lnTo>
                <a:lnTo>
                  <a:pt x="172326" y="599744"/>
                </a:lnTo>
                <a:lnTo>
                  <a:pt x="165430" y="592518"/>
                </a:lnTo>
                <a:lnTo>
                  <a:pt x="165430" y="578065"/>
                </a:lnTo>
                <a:close/>
              </a:path>
              <a:path w="523875" h="628650">
                <a:moveTo>
                  <a:pt x="379120" y="534720"/>
                </a:moveTo>
                <a:lnTo>
                  <a:pt x="303301" y="534720"/>
                </a:lnTo>
                <a:lnTo>
                  <a:pt x="303301" y="549160"/>
                </a:lnTo>
                <a:lnTo>
                  <a:pt x="296405" y="556386"/>
                </a:lnTo>
                <a:lnTo>
                  <a:pt x="296405" y="563613"/>
                </a:lnTo>
                <a:lnTo>
                  <a:pt x="317080" y="563613"/>
                </a:lnTo>
                <a:lnTo>
                  <a:pt x="323977" y="549160"/>
                </a:lnTo>
                <a:lnTo>
                  <a:pt x="330873" y="541947"/>
                </a:lnTo>
                <a:lnTo>
                  <a:pt x="379120" y="541947"/>
                </a:lnTo>
                <a:lnTo>
                  <a:pt x="379120" y="534720"/>
                </a:lnTo>
                <a:close/>
              </a:path>
              <a:path w="523875" h="628650">
                <a:moveTo>
                  <a:pt x="379120" y="527494"/>
                </a:moveTo>
                <a:lnTo>
                  <a:pt x="261937" y="527494"/>
                </a:lnTo>
                <a:lnTo>
                  <a:pt x="268833" y="541947"/>
                </a:lnTo>
                <a:lnTo>
                  <a:pt x="275717" y="549160"/>
                </a:lnTo>
                <a:lnTo>
                  <a:pt x="282613" y="534720"/>
                </a:lnTo>
                <a:lnTo>
                  <a:pt x="379120" y="534720"/>
                </a:lnTo>
                <a:lnTo>
                  <a:pt x="379120" y="527494"/>
                </a:lnTo>
                <a:close/>
              </a:path>
              <a:path w="523875" h="628650">
                <a:moveTo>
                  <a:pt x="379120" y="541947"/>
                </a:moveTo>
                <a:lnTo>
                  <a:pt x="344652" y="541947"/>
                </a:lnTo>
                <a:lnTo>
                  <a:pt x="365328" y="549160"/>
                </a:lnTo>
                <a:lnTo>
                  <a:pt x="372224" y="549160"/>
                </a:lnTo>
                <a:lnTo>
                  <a:pt x="379120" y="541947"/>
                </a:lnTo>
                <a:close/>
              </a:path>
              <a:path w="523875" h="628650">
                <a:moveTo>
                  <a:pt x="413588" y="520268"/>
                </a:moveTo>
                <a:lnTo>
                  <a:pt x="399796" y="520268"/>
                </a:lnTo>
                <a:lnTo>
                  <a:pt x="406692" y="527494"/>
                </a:lnTo>
                <a:lnTo>
                  <a:pt x="413588" y="520268"/>
                </a:lnTo>
                <a:close/>
              </a:path>
              <a:path w="523875" h="628650">
                <a:moveTo>
                  <a:pt x="441159" y="498589"/>
                </a:moveTo>
                <a:lnTo>
                  <a:pt x="413588" y="498589"/>
                </a:lnTo>
                <a:lnTo>
                  <a:pt x="427367" y="520268"/>
                </a:lnTo>
                <a:lnTo>
                  <a:pt x="441159" y="513041"/>
                </a:lnTo>
                <a:lnTo>
                  <a:pt x="441159" y="498589"/>
                </a:lnTo>
                <a:close/>
              </a:path>
              <a:path w="523875" h="628650">
                <a:moveTo>
                  <a:pt x="489407" y="325170"/>
                </a:moveTo>
                <a:lnTo>
                  <a:pt x="482511" y="339610"/>
                </a:lnTo>
                <a:lnTo>
                  <a:pt x="496303" y="339610"/>
                </a:lnTo>
                <a:lnTo>
                  <a:pt x="496303" y="332397"/>
                </a:lnTo>
                <a:lnTo>
                  <a:pt x="489407" y="325170"/>
                </a:lnTo>
                <a:close/>
              </a:path>
              <a:path w="523875" h="628650">
                <a:moveTo>
                  <a:pt x="213690" y="65036"/>
                </a:moveTo>
                <a:lnTo>
                  <a:pt x="199898" y="65036"/>
                </a:lnTo>
                <a:lnTo>
                  <a:pt x="206794" y="86715"/>
                </a:lnTo>
                <a:lnTo>
                  <a:pt x="206794" y="101168"/>
                </a:lnTo>
                <a:lnTo>
                  <a:pt x="199898" y="108394"/>
                </a:lnTo>
                <a:lnTo>
                  <a:pt x="199898" y="115620"/>
                </a:lnTo>
                <a:lnTo>
                  <a:pt x="206794" y="130060"/>
                </a:lnTo>
                <a:lnTo>
                  <a:pt x="206794" y="137286"/>
                </a:lnTo>
                <a:lnTo>
                  <a:pt x="179222" y="137286"/>
                </a:lnTo>
                <a:lnTo>
                  <a:pt x="172326" y="144513"/>
                </a:lnTo>
                <a:lnTo>
                  <a:pt x="186118" y="158965"/>
                </a:lnTo>
                <a:lnTo>
                  <a:pt x="186118" y="166192"/>
                </a:lnTo>
                <a:lnTo>
                  <a:pt x="172326" y="173418"/>
                </a:lnTo>
                <a:lnTo>
                  <a:pt x="172326" y="180644"/>
                </a:lnTo>
                <a:lnTo>
                  <a:pt x="165430" y="195097"/>
                </a:lnTo>
                <a:lnTo>
                  <a:pt x="158546" y="202323"/>
                </a:lnTo>
                <a:lnTo>
                  <a:pt x="151650" y="216776"/>
                </a:lnTo>
                <a:lnTo>
                  <a:pt x="151650" y="224002"/>
                </a:lnTo>
                <a:lnTo>
                  <a:pt x="110286" y="245681"/>
                </a:lnTo>
                <a:lnTo>
                  <a:pt x="68935" y="260134"/>
                </a:lnTo>
                <a:lnTo>
                  <a:pt x="461835" y="260134"/>
                </a:lnTo>
                <a:lnTo>
                  <a:pt x="454939" y="252907"/>
                </a:lnTo>
                <a:lnTo>
                  <a:pt x="454939" y="238455"/>
                </a:lnTo>
                <a:lnTo>
                  <a:pt x="461835" y="231228"/>
                </a:lnTo>
                <a:lnTo>
                  <a:pt x="475627" y="231228"/>
                </a:lnTo>
                <a:lnTo>
                  <a:pt x="475627" y="216776"/>
                </a:lnTo>
                <a:lnTo>
                  <a:pt x="510082" y="216776"/>
                </a:lnTo>
                <a:lnTo>
                  <a:pt x="510082" y="209549"/>
                </a:lnTo>
                <a:lnTo>
                  <a:pt x="516978" y="180644"/>
                </a:lnTo>
                <a:lnTo>
                  <a:pt x="516978" y="166192"/>
                </a:lnTo>
                <a:lnTo>
                  <a:pt x="489407" y="166192"/>
                </a:lnTo>
                <a:lnTo>
                  <a:pt x="482511" y="158965"/>
                </a:lnTo>
                <a:lnTo>
                  <a:pt x="489407" y="151739"/>
                </a:lnTo>
                <a:lnTo>
                  <a:pt x="489407" y="144513"/>
                </a:lnTo>
                <a:lnTo>
                  <a:pt x="482511" y="130060"/>
                </a:lnTo>
                <a:lnTo>
                  <a:pt x="489407" y="115620"/>
                </a:lnTo>
                <a:lnTo>
                  <a:pt x="489407" y="101168"/>
                </a:lnTo>
                <a:lnTo>
                  <a:pt x="482511" y="101168"/>
                </a:lnTo>
                <a:lnTo>
                  <a:pt x="475627" y="93941"/>
                </a:lnTo>
                <a:lnTo>
                  <a:pt x="448056" y="93941"/>
                </a:lnTo>
                <a:lnTo>
                  <a:pt x="427367" y="86715"/>
                </a:lnTo>
                <a:lnTo>
                  <a:pt x="427367" y="72262"/>
                </a:lnTo>
                <a:lnTo>
                  <a:pt x="227469" y="72262"/>
                </a:lnTo>
                <a:lnTo>
                  <a:pt x="213690" y="65036"/>
                </a:lnTo>
                <a:close/>
              </a:path>
              <a:path w="523875" h="628650">
                <a:moveTo>
                  <a:pt x="475627" y="231228"/>
                </a:moveTo>
                <a:lnTo>
                  <a:pt x="461835" y="231228"/>
                </a:lnTo>
                <a:lnTo>
                  <a:pt x="475627" y="238455"/>
                </a:lnTo>
                <a:lnTo>
                  <a:pt x="475627" y="231228"/>
                </a:lnTo>
                <a:close/>
              </a:path>
              <a:path w="523875" h="628650">
                <a:moveTo>
                  <a:pt x="510082" y="216776"/>
                </a:moveTo>
                <a:lnTo>
                  <a:pt x="489407" y="216776"/>
                </a:lnTo>
                <a:lnTo>
                  <a:pt x="503199" y="224002"/>
                </a:lnTo>
                <a:lnTo>
                  <a:pt x="510082" y="216776"/>
                </a:lnTo>
                <a:close/>
              </a:path>
              <a:path w="523875" h="628650">
                <a:moveTo>
                  <a:pt x="503199" y="151739"/>
                </a:moveTo>
                <a:lnTo>
                  <a:pt x="489407" y="166192"/>
                </a:lnTo>
                <a:lnTo>
                  <a:pt x="523875" y="166192"/>
                </a:lnTo>
                <a:lnTo>
                  <a:pt x="516978" y="158965"/>
                </a:lnTo>
                <a:lnTo>
                  <a:pt x="510082" y="158965"/>
                </a:lnTo>
                <a:lnTo>
                  <a:pt x="503199" y="151739"/>
                </a:lnTo>
                <a:close/>
              </a:path>
              <a:path w="523875" h="628650">
                <a:moveTo>
                  <a:pt x="454939" y="72262"/>
                </a:moveTo>
                <a:lnTo>
                  <a:pt x="454939" y="79489"/>
                </a:lnTo>
                <a:lnTo>
                  <a:pt x="448056" y="93941"/>
                </a:lnTo>
                <a:lnTo>
                  <a:pt x="475627" y="93941"/>
                </a:lnTo>
                <a:lnTo>
                  <a:pt x="475627" y="79489"/>
                </a:lnTo>
                <a:lnTo>
                  <a:pt x="454939" y="72262"/>
                </a:lnTo>
                <a:close/>
              </a:path>
              <a:path w="523875" h="628650">
                <a:moveTo>
                  <a:pt x="406692" y="21678"/>
                </a:moveTo>
                <a:lnTo>
                  <a:pt x="392899" y="28905"/>
                </a:lnTo>
                <a:lnTo>
                  <a:pt x="317080" y="28905"/>
                </a:lnTo>
                <a:lnTo>
                  <a:pt x="296405" y="50584"/>
                </a:lnTo>
                <a:lnTo>
                  <a:pt x="275717" y="50584"/>
                </a:lnTo>
                <a:lnTo>
                  <a:pt x="275717" y="57810"/>
                </a:lnTo>
                <a:lnTo>
                  <a:pt x="261937" y="72262"/>
                </a:lnTo>
                <a:lnTo>
                  <a:pt x="427367" y="72262"/>
                </a:lnTo>
                <a:lnTo>
                  <a:pt x="427367" y="65036"/>
                </a:lnTo>
                <a:lnTo>
                  <a:pt x="420484" y="65036"/>
                </a:lnTo>
                <a:lnTo>
                  <a:pt x="427367" y="43357"/>
                </a:lnTo>
                <a:lnTo>
                  <a:pt x="420484" y="43357"/>
                </a:lnTo>
                <a:lnTo>
                  <a:pt x="413588" y="28905"/>
                </a:lnTo>
                <a:lnTo>
                  <a:pt x="406692" y="21678"/>
                </a:lnTo>
                <a:close/>
              </a:path>
              <a:path w="523875" h="628650">
                <a:moveTo>
                  <a:pt x="386016" y="0"/>
                </a:moveTo>
                <a:lnTo>
                  <a:pt x="372224" y="0"/>
                </a:lnTo>
                <a:lnTo>
                  <a:pt x="358444" y="21678"/>
                </a:lnTo>
                <a:lnTo>
                  <a:pt x="344652" y="28905"/>
                </a:lnTo>
                <a:lnTo>
                  <a:pt x="386016" y="28905"/>
                </a:lnTo>
                <a:lnTo>
                  <a:pt x="386016" y="0"/>
                </a:lnTo>
                <a:close/>
              </a:path>
            </a:pathLst>
          </a:custGeom>
          <a:solidFill>
            <a:srgbClr val="D9D9D9"/>
          </a:solidFill>
        </p:spPr>
        <p:txBody>
          <a:bodyPr wrap="square" lIns="0" tIns="0" rIns="0" bIns="0" rtlCol="0"/>
          <a:lstStyle/>
          <a:p>
            <a:endParaRPr/>
          </a:p>
        </p:txBody>
      </p:sp>
      <p:sp>
        <p:nvSpPr>
          <p:cNvPr id="89" name="object 89"/>
          <p:cNvSpPr/>
          <p:nvPr/>
        </p:nvSpPr>
        <p:spPr>
          <a:xfrm>
            <a:off x="9061236" y="2802453"/>
            <a:ext cx="523875" cy="628650"/>
          </a:xfrm>
          <a:custGeom>
            <a:avLst/>
            <a:gdLst/>
            <a:ahLst/>
            <a:cxnLst/>
            <a:rect l="l" t="t" r="r" b="b"/>
            <a:pathLst>
              <a:path w="523875" h="628650">
                <a:moveTo>
                  <a:pt x="0" y="231228"/>
                </a:moveTo>
                <a:lnTo>
                  <a:pt x="0" y="245681"/>
                </a:lnTo>
                <a:lnTo>
                  <a:pt x="6896" y="252907"/>
                </a:lnTo>
                <a:lnTo>
                  <a:pt x="6896" y="281812"/>
                </a:lnTo>
                <a:lnTo>
                  <a:pt x="0" y="289039"/>
                </a:lnTo>
                <a:lnTo>
                  <a:pt x="0" y="296265"/>
                </a:lnTo>
                <a:lnTo>
                  <a:pt x="13779" y="310718"/>
                </a:lnTo>
                <a:lnTo>
                  <a:pt x="20675" y="325170"/>
                </a:lnTo>
                <a:lnTo>
                  <a:pt x="20675" y="361289"/>
                </a:lnTo>
                <a:lnTo>
                  <a:pt x="20675" y="368515"/>
                </a:lnTo>
                <a:lnTo>
                  <a:pt x="20675" y="375742"/>
                </a:lnTo>
                <a:lnTo>
                  <a:pt x="34467" y="375742"/>
                </a:lnTo>
                <a:lnTo>
                  <a:pt x="34467" y="382968"/>
                </a:lnTo>
                <a:lnTo>
                  <a:pt x="34467" y="455231"/>
                </a:lnTo>
                <a:lnTo>
                  <a:pt x="41363" y="455231"/>
                </a:lnTo>
                <a:lnTo>
                  <a:pt x="48247" y="455231"/>
                </a:lnTo>
                <a:lnTo>
                  <a:pt x="48247" y="462457"/>
                </a:lnTo>
                <a:lnTo>
                  <a:pt x="48247" y="469684"/>
                </a:lnTo>
                <a:lnTo>
                  <a:pt x="41363" y="585292"/>
                </a:lnTo>
                <a:lnTo>
                  <a:pt x="34467" y="606971"/>
                </a:lnTo>
                <a:lnTo>
                  <a:pt x="34467" y="628649"/>
                </a:lnTo>
                <a:lnTo>
                  <a:pt x="55143" y="614197"/>
                </a:lnTo>
                <a:lnTo>
                  <a:pt x="62039" y="614197"/>
                </a:lnTo>
                <a:lnTo>
                  <a:pt x="89611" y="614197"/>
                </a:lnTo>
                <a:lnTo>
                  <a:pt x="96507" y="606971"/>
                </a:lnTo>
                <a:lnTo>
                  <a:pt x="103390" y="606971"/>
                </a:lnTo>
                <a:lnTo>
                  <a:pt x="110286" y="599744"/>
                </a:lnTo>
                <a:lnTo>
                  <a:pt x="117182" y="592518"/>
                </a:lnTo>
                <a:lnTo>
                  <a:pt x="124079" y="585292"/>
                </a:lnTo>
                <a:lnTo>
                  <a:pt x="130975" y="578065"/>
                </a:lnTo>
                <a:lnTo>
                  <a:pt x="137858" y="578065"/>
                </a:lnTo>
                <a:lnTo>
                  <a:pt x="144754" y="578065"/>
                </a:lnTo>
                <a:lnTo>
                  <a:pt x="172326" y="599744"/>
                </a:lnTo>
                <a:lnTo>
                  <a:pt x="165430" y="592518"/>
                </a:lnTo>
                <a:lnTo>
                  <a:pt x="165430" y="527494"/>
                </a:lnTo>
                <a:lnTo>
                  <a:pt x="213690" y="527494"/>
                </a:lnTo>
                <a:lnTo>
                  <a:pt x="261937" y="527494"/>
                </a:lnTo>
                <a:lnTo>
                  <a:pt x="268833" y="541947"/>
                </a:lnTo>
                <a:lnTo>
                  <a:pt x="275717" y="549160"/>
                </a:lnTo>
                <a:lnTo>
                  <a:pt x="282613" y="534720"/>
                </a:lnTo>
                <a:lnTo>
                  <a:pt x="303301" y="534720"/>
                </a:lnTo>
                <a:lnTo>
                  <a:pt x="303301" y="541947"/>
                </a:lnTo>
                <a:lnTo>
                  <a:pt x="303301" y="549160"/>
                </a:lnTo>
                <a:lnTo>
                  <a:pt x="296405" y="556386"/>
                </a:lnTo>
                <a:lnTo>
                  <a:pt x="296405" y="563613"/>
                </a:lnTo>
                <a:lnTo>
                  <a:pt x="317080" y="563613"/>
                </a:lnTo>
                <a:lnTo>
                  <a:pt x="323977" y="549160"/>
                </a:lnTo>
                <a:lnTo>
                  <a:pt x="330873" y="541947"/>
                </a:lnTo>
                <a:lnTo>
                  <a:pt x="344652" y="541947"/>
                </a:lnTo>
                <a:lnTo>
                  <a:pt x="365328" y="549160"/>
                </a:lnTo>
                <a:lnTo>
                  <a:pt x="372224" y="549160"/>
                </a:lnTo>
                <a:lnTo>
                  <a:pt x="379120" y="541947"/>
                </a:lnTo>
                <a:lnTo>
                  <a:pt x="379120" y="527494"/>
                </a:lnTo>
                <a:lnTo>
                  <a:pt x="399796" y="520268"/>
                </a:lnTo>
                <a:lnTo>
                  <a:pt x="406692" y="527494"/>
                </a:lnTo>
                <a:lnTo>
                  <a:pt x="413588" y="520268"/>
                </a:lnTo>
                <a:lnTo>
                  <a:pt x="406692" y="505815"/>
                </a:lnTo>
                <a:lnTo>
                  <a:pt x="413588" y="498589"/>
                </a:lnTo>
                <a:lnTo>
                  <a:pt x="427367" y="520268"/>
                </a:lnTo>
                <a:lnTo>
                  <a:pt x="441159" y="513041"/>
                </a:lnTo>
                <a:lnTo>
                  <a:pt x="441159" y="491363"/>
                </a:lnTo>
                <a:lnTo>
                  <a:pt x="454939" y="491363"/>
                </a:lnTo>
                <a:lnTo>
                  <a:pt x="468731" y="491363"/>
                </a:lnTo>
                <a:lnTo>
                  <a:pt x="475627" y="476910"/>
                </a:lnTo>
                <a:lnTo>
                  <a:pt x="482511" y="462457"/>
                </a:lnTo>
                <a:lnTo>
                  <a:pt x="482511" y="455231"/>
                </a:lnTo>
                <a:lnTo>
                  <a:pt x="468731" y="448005"/>
                </a:lnTo>
                <a:lnTo>
                  <a:pt x="461835" y="448005"/>
                </a:lnTo>
                <a:lnTo>
                  <a:pt x="454939" y="448005"/>
                </a:lnTo>
                <a:lnTo>
                  <a:pt x="454939" y="440778"/>
                </a:lnTo>
                <a:lnTo>
                  <a:pt x="461835" y="411873"/>
                </a:lnTo>
                <a:lnTo>
                  <a:pt x="454939" y="404647"/>
                </a:lnTo>
                <a:lnTo>
                  <a:pt x="475627" y="404647"/>
                </a:lnTo>
                <a:lnTo>
                  <a:pt x="482511" y="404647"/>
                </a:lnTo>
                <a:lnTo>
                  <a:pt x="482511" y="397421"/>
                </a:lnTo>
                <a:lnTo>
                  <a:pt x="489407" y="382968"/>
                </a:lnTo>
                <a:lnTo>
                  <a:pt x="489407" y="375742"/>
                </a:lnTo>
                <a:lnTo>
                  <a:pt x="489407" y="361289"/>
                </a:lnTo>
                <a:lnTo>
                  <a:pt x="496303" y="354063"/>
                </a:lnTo>
                <a:lnTo>
                  <a:pt x="503199" y="354063"/>
                </a:lnTo>
                <a:lnTo>
                  <a:pt x="503199" y="346836"/>
                </a:lnTo>
                <a:lnTo>
                  <a:pt x="496303" y="339610"/>
                </a:lnTo>
                <a:lnTo>
                  <a:pt x="496303" y="332397"/>
                </a:lnTo>
                <a:lnTo>
                  <a:pt x="489407" y="325170"/>
                </a:lnTo>
                <a:lnTo>
                  <a:pt x="482511" y="339610"/>
                </a:lnTo>
                <a:lnTo>
                  <a:pt x="475627" y="339610"/>
                </a:lnTo>
                <a:lnTo>
                  <a:pt x="468731" y="325170"/>
                </a:lnTo>
                <a:lnTo>
                  <a:pt x="475627" y="317944"/>
                </a:lnTo>
                <a:lnTo>
                  <a:pt x="468731" y="303491"/>
                </a:lnTo>
                <a:lnTo>
                  <a:pt x="468731" y="296265"/>
                </a:lnTo>
                <a:lnTo>
                  <a:pt x="482511" y="289039"/>
                </a:lnTo>
                <a:lnTo>
                  <a:pt x="489407" y="281812"/>
                </a:lnTo>
                <a:lnTo>
                  <a:pt x="482511" y="281812"/>
                </a:lnTo>
                <a:lnTo>
                  <a:pt x="475627" y="281812"/>
                </a:lnTo>
                <a:lnTo>
                  <a:pt x="468731" y="281812"/>
                </a:lnTo>
                <a:lnTo>
                  <a:pt x="468731" y="267360"/>
                </a:lnTo>
                <a:lnTo>
                  <a:pt x="454939" y="252907"/>
                </a:lnTo>
                <a:lnTo>
                  <a:pt x="454939" y="238455"/>
                </a:lnTo>
                <a:lnTo>
                  <a:pt x="461835" y="231228"/>
                </a:lnTo>
                <a:lnTo>
                  <a:pt x="475627" y="238455"/>
                </a:lnTo>
                <a:lnTo>
                  <a:pt x="475627" y="231228"/>
                </a:lnTo>
                <a:lnTo>
                  <a:pt x="475627" y="216776"/>
                </a:lnTo>
                <a:lnTo>
                  <a:pt x="489407" y="216776"/>
                </a:lnTo>
                <a:lnTo>
                  <a:pt x="503199" y="224002"/>
                </a:lnTo>
                <a:lnTo>
                  <a:pt x="510082" y="216776"/>
                </a:lnTo>
                <a:lnTo>
                  <a:pt x="510082" y="209549"/>
                </a:lnTo>
                <a:lnTo>
                  <a:pt x="516978" y="180644"/>
                </a:lnTo>
                <a:lnTo>
                  <a:pt x="516978" y="166192"/>
                </a:lnTo>
                <a:lnTo>
                  <a:pt x="523875" y="166192"/>
                </a:lnTo>
                <a:lnTo>
                  <a:pt x="516978" y="158965"/>
                </a:lnTo>
                <a:lnTo>
                  <a:pt x="510082" y="158965"/>
                </a:lnTo>
                <a:lnTo>
                  <a:pt x="503199" y="151739"/>
                </a:lnTo>
                <a:lnTo>
                  <a:pt x="496303" y="158965"/>
                </a:lnTo>
                <a:lnTo>
                  <a:pt x="489407" y="166192"/>
                </a:lnTo>
                <a:lnTo>
                  <a:pt x="482511" y="158965"/>
                </a:lnTo>
                <a:lnTo>
                  <a:pt x="489407" y="151739"/>
                </a:lnTo>
                <a:lnTo>
                  <a:pt x="489407" y="144513"/>
                </a:lnTo>
                <a:lnTo>
                  <a:pt x="482511" y="130060"/>
                </a:lnTo>
                <a:lnTo>
                  <a:pt x="489407" y="115620"/>
                </a:lnTo>
                <a:lnTo>
                  <a:pt x="489407" y="101168"/>
                </a:lnTo>
                <a:lnTo>
                  <a:pt x="482511" y="101168"/>
                </a:lnTo>
                <a:lnTo>
                  <a:pt x="475627" y="93941"/>
                </a:lnTo>
                <a:lnTo>
                  <a:pt x="475627" y="79489"/>
                </a:lnTo>
                <a:lnTo>
                  <a:pt x="454939" y="72262"/>
                </a:lnTo>
                <a:lnTo>
                  <a:pt x="454939" y="79489"/>
                </a:lnTo>
                <a:lnTo>
                  <a:pt x="448056" y="93941"/>
                </a:lnTo>
                <a:lnTo>
                  <a:pt x="427367" y="86715"/>
                </a:lnTo>
                <a:lnTo>
                  <a:pt x="427367" y="65036"/>
                </a:lnTo>
                <a:lnTo>
                  <a:pt x="420484" y="65036"/>
                </a:lnTo>
                <a:lnTo>
                  <a:pt x="427367" y="43357"/>
                </a:lnTo>
                <a:lnTo>
                  <a:pt x="420484" y="43357"/>
                </a:lnTo>
                <a:lnTo>
                  <a:pt x="413588" y="28905"/>
                </a:lnTo>
                <a:lnTo>
                  <a:pt x="406692" y="21678"/>
                </a:lnTo>
                <a:lnTo>
                  <a:pt x="392899" y="28905"/>
                </a:lnTo>
                <a:lnTo>
                  <a:pt x="386016" y="28905"/>
                </a:lnTo>
                <a:lnTo>
                  <a:pt x="386016" y="7226"/>
                </a:lnTo>
                <a:lnTo>
                  <a:pt x="386016" y="0"/>
                </a:lnTo>
                <a:lnTo>
                  <a:pt x="379120" y="0"/>
                </a:lnTo>
                <a:lnTo>
                  <a:pt x="372224" y="0"/>
                </a:lnTo>
                <a:lnTo>
                  <a:pt x="358444" y="21678"/>
                </a:lnTo>
                <a:lnTo>
                  <a:pt x="344652" y="28905"/>
                </a:lnTo>
                <a:lnTo>
                  <a:pt x="317080" y="28905"/>
                </a:lnTo>
                <a:lnTo>
                  <a:pt x="303301" y="43357"/>
                </a:lnTo>
                <a:lnTo>
                  <a:pt x="296405" y="50584"/>
                </a:lnTo>
                <a:lnTo>
                  <a:pt x="282613" y="50584"/>
                </a:lnTo>
                <a:lnTo>
                  <a:pt x="275717" y="50584"/>
                </a:lnTo>
                <a:lnTo>
                  <a:pt x="275717" y="57810"/>
                </a:lnTo>
                <a:lnTo>
                  <a:pt x="268833" y="65036"/>
                </a:lnTo>
                <a:lnTo>
                  <a:pt x="261937" y="72262"/>
                </a:lnTo>
                <a:lnTo>
                  <a:pt x="248145" y="72262"/>
                </a:lnTo>
                <a:lnTo>
                  <a:pt x="234365" y="72262"/>
                </a:lnTo>
                <a:lnTo>
                  <a:pt x="227469" y="72262"/>
                </a:lnTo>
                <a:lnTo>
                  <a:pt x="213690" y="65036"/>
                </a:lnTo>
                <a:lnTo>
                  <a:pt x="206794" y="65036"/>
                </a:lnTo>
                <a:lnTo>
                  <a:pt x="199898" y="65036"/>
                </a:lnTo>
                <a:lnTo>
                  <a:pt x="206794" y="86715"/>
                </a:lnTo>
                <a:lnTo>
                  <a:pt x="206794" y="101168"/>
                </a:lnTo>
                <a:lnTo>
                  <a:pt x="199898" y="108394"/>
                </a:lnTo>
                <a:lnTo>
                  <a:pt x="199898" y="115620"/>
                </a:lnTo>
                <a:lnTo>
                  <a:pt x="206794" y="130060"/>
                </a:lnTo>
                <a:lnTo>
                  <a:pt x="206794" y="137286"/>
                </a:lnTo>
                <a:lnTo>
                  <a:pt x="199898" y="137286"/>
                </a:lnTo>
                <a:lnTo>
                  <a:pt x="193001" y="137286"/>
                </a:lnTo>
                <a:lnTo>
                  <a:pt x="179222" y="137286"/>
                </a:lnTo>
                <a:lnTo>
                  <a:pt x="172326" y="144513"/>
                </a:lnTo>
                <a:lnTo>
                  <a:pt x="179222" y="151739"/>
                </a:lnTo>
                <a:lnTo>
                  <a:pt x="186118" y="158965"/>
                </a:lnTo>
                <a:lnTo>
                  <a:pt x="186118" y="166192"/>
                </a:lnTo>
                <a:lnTo>
                  <a:pt x="172326" y="173418"/>
                </a:lnTo>
                <a:lnTo>
                  <a:pt x="172326" y="180644"/>
                </a:lnTo>
                <a:lnTo>
                  <a:pt x="165430" y="195097"/>
                </a:lnTo>
                <a:lnTo>
                  <a:pt x="158546" y="202323"/>
                </a:lnTo>
                <a:lnTo>
                  <a:pt x="151650" y="216776"/>
                </a:lnTo>
                <a:lnTo>
                  <a:pt x="151650" y="224002"/>
                </a:lnTo>
                <a:lnTo>
                  <a:pt x="137858" y="231228"/>
                </a:lnTo>
                <a:lnTo>
                  <a:pt x="124079" y="238455"/>
                </a:lnTo>
                <a:lnTo>
                  <a:pt x="110286" y="245681"/>
                </a:lnTo>
                <a:lnTo>
                  <a:pt x="89611" y="252907"/>
                </a:lnTo>
                <a:lnTo>
                  <a:pt x="68935" y="260134"/>
                </a:lnTo>
                <a:lnTo>
                  <a:pt x="62039" y="260134"/>
                </a:lnTo>
                <a:lnTo>
                  <a:pt x="41363" y="260134"/>
                </a:lnTo>
                <a:lnTo>
                  <a:pt x="34467" y="252907"/>
                </a:lnTo>
                <a:lnTo>
                  <a:pt x="20675" y="252907"/>
                </a:lnTo>
                <a:lnTo>
                  <a:pt x="20675" y="245681"/>
                </a:lnTo>
                <a:lnTo>
                  <a:pt x="13779" y="245681"/>
                </a:lnTo>
                <a:lnTo>
                  <a:pt x="6896" y="238455"/>
                </a:lnTo>
                <a:lnTo>
                  <a:pt x="0" y="231228"/>
                </a:lnTo>
                <a:close/>
              </a:path>
            </a:pathLst>
          </a:custGeom>
          <a:ln w="9537">
            <a:solidFill>
              <a:srgbClr val="2E2E2E"/>
            </a:solidFill>
          </a:ln>
        </p:spPr>
        <p:txBody>
          <a:bodyPr wrap="square" lIns="0" tIns="0" rIns="0" bIns="0" rtlCol="0"/>
          <a:lstStyle/>
          <a:p>
            <a:endParaRPr/>
          </a:p>
        </p:txBody>
      </p:sp>
      <p:sp>
        <p:nvSpPr>
          <p:cNvPr id="90" name="object 90"/>
          <p:cNvSpPr/>
          <p:nvPr/>
        </p:nvSpPr>
        <p:spPr>
          <a:xfrm>
            <a:off x="8084916" y="3912106"/>
            <a:ext cx="1085866" cy="981088"/>
          </a:xfrm>
          <a:prstGeom prst="rect">
            <a:avLst/>
          </a:prstGeom>
          <a:blipFill>
            <a:blip r:embed="rId20" cstate="print"/>
            <a:stretch>
              <a:fillRect/>
            </a:stretch>
          </a:blipFill>
        </p:spPr>
        <p:txBody>
          <a:bodyPr wrap="square" lIns="0" tIns="0" rIns="0" bIns="0" rtlCol="0"/>
          <a:lstStyle/>
          <a:p>
            <a:endParaRPr/>
          </a:p>
        </p:txBody>
      </p:sp>
      <p:sp>
        <p:nvSpPr>
          <p:cNvPr id="91" name="object 91"/>
          <p:cNvSpPr/>
          <p:nvPr/>
        </p:nvSpPr>
        <p:spPr>
          <a:xfrm>
            <a:off x="7913468" y="2197610"/>
            <a:ext cx="1057287" cy="1190644"/>
          </a:xfrm>
          <a:prstGeom prst="rect">
            <a:avLst/>
          </a:prstGeom>
          <a:blipFill>
            <a:blip r:embed="rId21" cstate="print"/>
            <a:stretch>
              <a:fillRect/>
            </a:stretch>
          </a:blipFill>
        </p:spPr>
        <p:txBody>
          <a:bodyPr wrap="square" lIns="0" tIns="0" rIns="0" bIns="0" rtlCol="0"/>
          <a:lstStyle/>
          <a:p>
            <a:endParaRPr/>
          </a:p>
        </p:txBody>
      </p:sp>
      <p:sp>
        <p:nvSpPr>
          <p:cNvPr id="92" name="object 92"/>
          <p:cNvSpPr/>
          <p:nvPr/>
        </p:nvSpPr>
        <p:spPr>
          <a:xfrm>
            <a:off x="8213508" y="3021533"/>
            <a:ext cx="933450" cy="952500"/>
          </a:xfrm>
          <a:prstGeom prst="rect">
            <a:avLst/>
          </a:prstGeom>
          <a:blipFill>
            <a:blip r:embed="rId22" cstate="print"/>
            <a:stretch>
              <a:fillRect/>
            </a:stretch>
          </a:blipFill>
        </p:spPr>
        <p:txBody>
          <a:bodyPr wrap="square" lIns="0" tIns="0" rIns="0" bIns="0" rtlCol="0"/>
          <a:lstStyle/>
          <a:p>
            <a:endParaRPr/>
          </a:p>
        </p:txBody>
      </p:sp>
      <p:sp>
        <p:nvSpPr>
          <p:cNvPr id="93" name="object 93"/>
          <p:cNvSpPr/>
          <p:nvPr/>
        </p:nvSpPr>
        <p:spPr>
          <a:xfrm>
            <a:off x="6322792" y="1883283"/>
            <a:ext cx="3829062" cy="3162315"/>
          </a:xfrm>
          <a:prstGeom prst="rect">
            <a:avLst/>
          </a:prstGeom>
          <a:blipFill>
            <a:blip r:embed="rId23" cstate="print"/>
            <a:stretch>
              <a:fillRect/>
            </a:stretch>
          </a:blipFill>
        </p:spPr>
        <p:txBody>
          <a:bodyPr wrap="square" lIns="0" tIns="0" rIns="0" bIns="0" rtlCol="0"/>
          <a:lstStyle/>
          <a:p>
            <a:endParaRPr/>
          </a:p>
        </p:txBody>
      </p:sp>
      <p:sp>
        <p:nvSpPr>
          <p:cNvPr id="94" name="object 94"/>
          <p:cNvSpPr txBox="1"/>
          <p:nvPr/>
        </p:nvSpPr>
        <p:spPr>
          <a:xfrm>
            <a:off x="6761016" y="5187893"/>
            <a:ext cx="796290" cy="216535"/>
          </a:xfrm>
          <a:prstGeom prst="rect">
            <a:avLst/>
          </a:prstGeom>
        </p:spPr>
        <p:txBody>
          <a:bodyPr vert="horz" wrap="square" lIns="0" tIns="0" rIns="0" bIns="0" rtlCol="0">
            <a:spAutoFit/>
          </a:bodyPr>
          <a:lstStyle/>
          <a:p>
            <a:pPr marR="5080" algn="r">
              <a:lnSpc>
                <a:spcPts val="830"/>
              </a:lnSpc>
            </a:pPr>
            <a:r>
              <a:rPr sz="800" b="1" dirty="0">
                <a:solidFill>
                  <a:srgbClr val="FFFFFF"/>
                </a:solidFill>
                <a:latin typeface="Segoe UI"/>
                <a:cs typeface="Segoe UI"/>
              </a:rPr>
              <a:t>1</a:t>
            </a:r>
            <a:endParaRPr sz="800">
              <a:latin typeface="Segoe UI"/>
              <a:cs typeface="Segoe UI"/>
            </a:endParaRPr>
          </a:p>
          <a:p>
            <a:pPr marL="12700">
              <a:lnSpc>
                <a:spcPts val="830"/>
              </a:lnSpc>
            </a:pPr>
            <a:r>
              <a:rPr sz="800" b="1" dirty="0">
                <a:latin typeface="Segoe UI"/>
                <a:cs typeface="Segoe UI"/>
              </a:rPr>
              <a:t>А</a:t>
            </a:r>
            <a:r>
              <a:rPr sz="800" b="1" spc="-10" dirty="0">
                <a:latin typeface="Segoe UI"/>
                <a:cs typeface="Segoe UI"/>
              </a:rPr>
              <a:t>р</a:t>
            </a:r>
            <a:r>
              <a:rPr sz="800" b="1" dirty="0">
                <a:latin typeface="Segoe UI"/>
                <a:cs typeface="Segoe UI"/>
              </a:rPr>
              <a:t>да</a:t>
            </a:r>
            <a:r>
              <a:rPr sz="800" b="1" spc="-15" dirty="0">
                <a:latin typeface="Segoe UI"/>
                <a:cs typeface="Segoe UI"/>
              </a:rPr>
              <a:t>т</a:t>
            </a:r>
            <a:r>
              <a:rPr sz="800" b="1" dirty="0">
                <a:latin typeface="Segoe UI"/>
                <a:cs typeface="Segoe UI"/>
              </a:rPr>
              <a:t>овский</a:t>
            </a:r>
            <a:endParaRPr sz="800">
              <a:latin typeface="Segoe UI"/>
              <a:cs typeface="Segoe UI"/>
            </a:endParaRPr>
          </a:p>
        </p:txBody>
      </p:sp>
      <p:sp>
        <p:nvSpPr>
          <p:cNvPr id="95" name="object 95"/>
          <p:cNvSpPr txBox="1"/>
          <p:nvPr/>
        </p:nvSpPr>
        <p:spPr>
          <a:xfrm>
            <a:off x="7026192" y="5378799"/>
            <a:ext cx="421640" cy="316865"/>
          </a:xfrm>
          <a:prstGeom prst="rect">
            <a:avLst/>
          </a:prstGeom>
        </p:spPr>
        <p:txBody>
          <a:bodyPr vert="horz" wrap="square" lIns="0" tIns="0" rIns="0" bIns="0" rtlCol="0">
            <a:spAutoFit/>
          </a:bodyPr>
          <a:lstStyle/>
          <a:p>
            <a:pPr marL="43180">
              <a:lnSpc>
                <a:spcPct val="100000"/>
              </a:lnSpc>
            </a:pPr>
            <a:r>
              <a:rPr sz="800" b="1" dirty="0">
                <a:solidFill>
                  <a:srgbClr val="FFFFFF"/>
                </a:solidFill>
                <a:latin typeface="Segoe UI"/>
                <a:cs typeface="Segoe UI"/>
              </a:rPr>
              <a:t>1</a:t>
            </a:r>
            <a:endParaRPr sz="800">
              <a:latin typeface="Segoe UI"/>
              <a:cs typeface="Segoe UI"/>
            </a:endParaRPr>
          </a:p>
          <a:p>
            <a:pPr marL="12700">
              <a:lnSpc>
                <a:spcPct val="100000"/>
              </a:lnSpc>
              <a:spcBef>
                <a:spcPts val="530"/>
              </a:spcBef>
            </a:pPr>
            <a:r>
              <a:rPr sz="800" b="1" spc="-30" dirty="0">
                <a:latin typeface="Segoe UI"/>
                <a:cs typeface="Segoe UI"/>
              </a:rPr>
              <a:t>г</a:t>
            </a:r>
            <a:r>
              <a:rPr sz="800" b="1" dirty="0">
                <a:latin typeface="Segoe UI"/>
                <a:cs typeface="Segoe UI"/>
              </a:rPr>
              <a:t>. Саров</a:t>
            </a:r>
            <a:endParaRPr sz="800">
              <a:latin typeface="Segoe UI"/>
              <a:cs typeface="Segoe UI"/>
            </a:endParaRPr>
          </a:p>
        </p:txBody>
      </p:sp>
      <p:sp>
        <p:nvSpPr>
          <p:cNvPr id="96" name="object 96"/>
          <p:cNvSpPr txBox="1"/>
          <p:nvPr/>
        </p:nvSpPr>
        <p:spPr>
          <a:xfrm>
            <a:off x="6145015" y="5471763"/>
            <a:ext cx="581660" cy="228600"/>
          </a:xfrm>
          <a:prstGeom prst="rect">
            <a:avLst/>
          </a:prstGeom>
        </p:spPr>
        <p:txBody>
          <a:bodyPr vert="horz" wrap="square" lIns="0" tIns="0" rIns="0" bIns="0" rtlCol="0">
            <a:spAutoFit/>
          </a:bodyPr>
          <a:lstStyle/>
          <a:p>
            <a:pPr algn="ctr">
              <a:lnSpc>
                <a:spcPts val="880"/>
              </a:lnSpc>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Вы</a:t>
            </a:r>
            <a:r>
              <a:rPr sz="800" b="1" spc="-15" dirty="0">
                <a:latin typeface="Segoe UI"/>
                <a:cs typeface="Segoe UI"/>
              </a:rPr>
              <a:t>к</a:t>
            </a:r>
            <a:r>
              <a:rPr sz="800" b="1" dirty="0">
                <a:latin typeface="Segoe UI"/>
                <a:cs typeface="Segoe UI"/>
              </a:rPr>
              <a:t>са</a:t>
            </a:r>
            <a:endParaRPr sz="800">
              <a:latin typeface="Segoe UI"/>
              <a:cs typeface="Segoe UI"/>
            </a:endParaRPr>
          </a:p>
          <a:p>
            <a:pPr algn="ctr">
              <a:lnSpc>
                <a:spcPts val="880"/>
              </a:lnSpc>
            </a:pPr>
            <a:r>
              <a:rPr sz="800" b="1" dirty="0">
                <a:solidFill>
                  <a:srgbClr val="FFFFFF"/>
                </a:solidFill>
                <a:latin typeface="Segoe UI"/>
                <a:cs typeface="Segoe UI"/>
              </a:rPr>
              <a:t>1</a:t>
            </a:r>
            <a:endParaRPr sz="800">
              <a:latin typeface="Segoe UI"/>
              <a:cs typeface="Segoe UI"/>
            </a:endParaRPr>
          </a:p>
        </p:txBody>
      </p:sp>
      <p:sp>
        <p:nvSpPr>
          <p:cNvPr id="97" name="object 97"/>
          <p:cNvSpPr txBox="1"/>
          <p:nvPr/>
        </p:nvSpPr>
        <p:spPr>
          <a:xfrm>
            <a:off x="7287304" y="5756447"/>
            <a:ext cx="860425" cy="228600"/>
          </a:xfrm>
          <a:prstGeom prst="rect">
            <a:avLst/>
          </a:prstGeom>
        </p:spPr>
        <p:txBody>
          <a:bodyPr vert="horz" wrap="square" lIns="0" tIns="0" rIns="0" bIns="0" rtlCol="0">
            <a:spAutoFit/>
          </a:bodyPr>
          <a:lstStyle/>
          <a:p>
            <a:pPr algn="ctr">
              <a:lnSpc>
                <a:spcPts val="880"/>
              </a:lnSpc>
            </a:pPr>
            <a:r>
              <a:rPr sz="800" b="1" spc="-45" dirty="0">
                <a:latin typeface="Segoe UI"/>
                <a:cs typeface="Segoe UI"/>
              </a:rPr>
              <a:t>г</a:t>
            </a:r>
            <a:r>
              <a:rPr sz="800" b="1" spc="-20" dirty="0">
                <a:latin typeface="Segoe UI"/>
                <a:cs typeface="Segoe UI"/>
              </a:rPr>
              <a:t>.о.</a:t>
            </a:r>
            <a:r>
              <a:rPr sz="800" b="1" spc="-45" dirty="0">
                <a:latin typeface="Segoe UI"/>
                <a:cs typeface="Segoe UI"/>
              </a:rPr>
              <a:t>г</a:t>
            </a:r>
            <a:r>
              <a:rPr sz="800" b="1" dirty="0">
                <a:latin typeface="Segoe UI"/>
                <a:cs typeface="Segoe UI"/>
              </a:rPr>
              <a:t>.</a:t>
            </a:r>
            <a:r>
              <a:rPr sz="800" b="1" spc="-35" dirty="0">
                <a:latin typeface="Segoe UI"/>
                <a:cs typeface="Segoe UI"/>
              </a:rPr>
              <a:t> </a:t>
            </a:r>
            <a:r>
              <a:rPr sz="800" b="1" spc="-20" dirty="0">
                <a:latin typeface="Segoe UI"/>
                <a:cs typeface="Segoe UI"/>
              </a:rPr>
              <a:t>Первомайск</a:t>
            </a:r>
            <a:endParaRPr sz="800">
              <a:latin typeface="Segoe UI"/>
              <a:cs typeface="Segoe UI"/>
            </a:endParaRPr>
          </a:p>
          <a:p>
            <a:pPr marL="1905" algn="ctr">
              <a:lnSpc>
                <a:spcPts val="880"/>
              </a:lnSpc>
            </a:pPr>
            <a:r>
              <a:rPr sz="800" b="1" dirty="0">
                <a:solidFill>
                  <a:srgbClr val="FFFFFF"/>
                </a:solidFill>
                <a:latin typeface="Segoe UI"/>
                <a:cs typeface="Segoe UI"/>
              </a:rPr>
              <a:t>2</a:t>
            </a:r>
            <a:endParaRPr sz="800">
              <a:latin typeface="Segoe UI"/>
              <a:cs typeface="Segoe UI"/>
            </a:endParaRPr>
          </a:p>
        </p:txBody>
      </p:sp>
      <p:sp>
        <p:nvSpPr>
          <p:cNvPr id="98" name="object 98"/>
          <p:cNvSpPr txBox="1"/>
          <p:nvPr/>
        </p:nvSpPr>
        <p:spPr>
          <a:xfrm>
            <a:off x="7473232" y="5335924"/>
            <a:ext cx="1151890" cy="212725"/>
          </a:xfrm>
          <a:prstGeom prst="rect">
            <a:avLst/>
          </a:prstGeom>
        </p:spPr>
        <p:txBody>
          <a:bodyPr vert="horz" wrap="square" lIns="0" tIns="0" rIns="0" bIns="0" rtlCol="0">
            <a:spAutoFit/>
          </a:bodyPr>
          <a:lstStyle/>
          <a:p>
            <a:pPr marL="639445">
              <a:lnSpc>
                <a:spcPts val="815"/>
              </a:lnSpc>
            </a:pPr>
            <a:r>
              <a:rPr sz="800" b="1" spc="-70" dirty="0">
                <a:latin typeface="Segoe UI"/>
                <a:cs typeface="Segoe UI"/>
              </a:rPr>
              <a:t>Г</a:t>
            </a:r>
            <a:r>
              <a:rPr sz="800" b="1" dirty="0">
                <a:latin typeface="Segoe UI"/>
                <a:cs typeface="Segoe UI"/>
              </a:rPr>
              <a:t>агинский</a:t>
            </a:r>
            <a:endParaRPr sz="800">
              <a:latin typeface="Segoe UI"/>
              <a:cs typeface="Segoe UI"/>
            </a:endParaRPr>
          </a:p>
          <a:p>
            <a:pPr marL="12700">
              <a:lnSpc>
                <a:spcPts val="815"/>
              </a:lnSpc>
            </a:pPr>
            <a:r>
              <a:rPr sz="800" b="1" dirty="0">
                <a:latin typeface="Segoe UI"/>
                <a:cs typeface="Segoe UI"/>
              </a:rPr>
              <a:t>Шат</a:t>
            </a:r>
            <a:r>
              <a:rPr sz="800" b="1" spc="-15" dirty="0">
                <a:latin typeface="Segoe UI"/>
                <a:cs typeface="Segoe UI"/>
              </a:rPr>
              <a:t>к</a:t>
            </a:r>
            <a:r>
              <a:rPr sz="800" b="1" dirty="0">
                <a:latin typeface="Segoe UI"/>
                <a:cs typeface="Segoe UI"/>
              </a:rPr>
              <a:t>овский</a:t>
            </a:r>
            <a:endParaRPr sz="800">
              <a:latin typeface="Segoe UI"/>
              <a:cs typeface="Segoe UI"/>
            </a:endParaRPr>
          </a:p>
        </p:txBody>
      </p:sp>
      <p:sp>
        <p:nvSpPr>
          <p:cNvPr id="99" name="object 99"/>
          <p:cNvSpPr txBox="1"/>
          <p:nvPr/>
        </p:nvSpPr>
        <p:spPr>
          <a:xfrm>
            <a:off x="7750397" y="5522970"/>
            <a:ext cx="84455" cy="127000"/>
          </a:xfrm>
          <a:prstGeom prst="rect">
            <a:avLst/>
          </a:prstGeom>
        </p:spPr>
        <p:txBody>
          <a:bodyPr vert="horz" wrap="square" lIns="0" tIns="0" rIns="0" bIns="0" rtlCol="0">
            <a:spAutoFit/>
          </a:bodyPr>
          <a:lstStyle/>
          <a:p>
            <a:pPr marL="12700">
              <a:lnSpc>
                <a:spcPct val="100000"/>
              </a:lnSpc>
            </a:pPr>
            <a:r>
              <a:rPr sz="800" b="1" dirty="0">
                <a:solidFill>
                  <a:srgbClr val="FFFFFF"/>
                </a:solidFill>
                <a:latin typeface="Segoe UI"/>
                <a:cs typeface="Segoe UI"/>
              </a:rPr>
              <a:t>1</a:t>
            </a:r>
            <a:endParaRPr sz="800">
              <a:latin typeface="Segoe UI"/>
              <a:cs typeface="Segoe UI"/>
            </a:endParaRPr>
          </a:p>
        </p:txBody>
      </p:sp>
      <p:sp>
        <p:nvSpPr>
          <p:cNvPr id="100" name="object 100"/>
          <p:cNvSpPr txBox="1"/>
          <p:nvPr/>
        </p:nvSpPr>
        <p:spPr>
          <a:xfrm>
            <a:off x="8320779" y="5437524"/>
            <a:ext cx="84455" cy="127000"/>
          </a:xfrm>
          <a:prstGeom prst="rect">
            <a:avLst/>
          </a:prstGeom>
        </p:spPr>
        <p:txBody>
          <a:bodyPr vert="horz" wrap="square" lIns="0" tIns="0" rIns="0" bIns="0" rtlCol="0">
            <a:spAutoFit/>
          </a:bodyPr>
          <a:lstStyle/>
          <a:p>
            <a:pPr marL="12700">
              <a:lnSpc>
                <a:spcPct val="100000"/>
              </a:lnSpc>
            </a:pPr>
            <a:r>
              <a:rPr sz="800" b="1" dirty="0">
                <a:solidFill>
                  <a:srgbClr val="FFFFFF"/>
                </a:solidFill>
                <a:latin typeface="Segoe UI"/>
                <a:cs typeface="Segoe UI"/>
              </a:rPr>
              <a:t>1</a:t>
            </a:r>
            <a:endParaRPr sz="800">
              <a:latin typeface="Segoe UI"/>
              <a:cs typeface="Segoe UI"/>
            </a:endParaRPr>
          </a:p>
        </p:txBody>
      </p:sp>
      <p:sp>
        <p:nvSpPr>
          <p:cNvPr id="101" name="object 101"/>
          <p:cNvSpPr txBox="1"/>
          <p:nvPr/>
        </p:nvSpPr>
        <p:spPr>
          <a:xfrm>
            <a:off x="8325757" y="5133130"/>
            <a:ext cx="874394" cy="127000"/>
          </a:xfrm>
          <a:prstGeom prst="rect">
            <a:avLst/>
          </a:prstGeom>
        </p:spPr>
        <p:txBody>
          <a:bodyPr vert="horz" wrap="square" lIns="0" tIns="0" rIns="0" bIns="0" rtlCol="0">
            <a:spAutoFit/>
          </a:bodyPr>
          <a:lstStyle/>
          <a:p>
            <a:pPr marL="12700">
              <a:lnSpc>
                <a:spcPct val="100000"/>
              </a:lnSpc>
            </a:pPr>
            <a:r>
              <a:rPr sz="800" b="1" dirty="0">
                <a:latin typeface="Segoe UI"/>
                <a:cs typeface="Segoe UI"/>
              </a:rPr>
              <a:t>Кр.-Ок</a:t>
            </a:r>
            <a:r>
              <a:rPr sz="800" b="1" spc="-10" dirty="0">
                <a:latin typeface="Segoe UI"/>
                <a:cs typeface="Segoe UI"/>
              </a:rPr>
              <a:t>т</a:t>
            </a:r>
            <a:r>
              <a:rPr sz="800" b="1" dirty="0">
                <a:latin typeface="Segoe UI"/>
                <a:cs typeface="Segoe UI"/>
              </a:rPr>
              <a:t>ябр</a:t>
            </a:r>
            <a:r>
              <a:rPr sz="800" b="1" spc="-5" dirty="0">
                <a:latin typeface="Segoe UI"/>
                <a:cs typeface="Segoe UI"/>
              </a:rPr>
              <a:t>ь</a:t>
            </a:r>
            <a:r>
              <a:rPr sz="800" b="1" dirty="0">
                <a:latin typeface="Segoe UI"/>
                <a:cs typeface="Segoe UI"/>
              </a:rPr>
              <a:t>ский</a:t>
            </a:r>
            <a:endParaRPr sz="800">
              <a:latin typeface="Segoe UI"/>
              <a:cs typeface="Segoe UI"/>
            </a:endParaRPr>
          </a:p>
        </p:txBody>
      </p:sp>
      <p:sp>
        <p:nvSpPr>
          <p:cNvPr id="102" name="object 102"/>
          <p:cNvSpPr txBox="1"/>
          <p:nvPr/>
        </p:nvSpPr>
        <p:spPr>
          <a:xfrm>
            <a:off x="8720880" y="5234730"/>
            <a:ext cx="84455" cy="127000"/>
          </a:xfrm>
          <a:prstGeom prst="rect">
            <a:avLst/>
          </a:prstGeom>
        </p:spPr>
        <p:txBody>
          <a:bodyPr vert="horz" wrap="square" lIns="0" tIns="0" rIns="0" bIns="0" rtlCol="0">
            <a:spAutoFit/>
          </a:bodyPr>
          <a:lstStyle/>
          <a:p>
            <a:pPr marL="12700">
              <a:lnSpc>
                <a:spcPct val="100000"/>
              </a:lnSpc>
            </a:pPr>
            <a:r>
              <a:rPr sz="800" b="1" dirty="0">
                <a:solidFill>
                  <a:srgbClr val="FFFFFF"/>
                </a:solidFill>
                <a:latin typeface="Segoe UI"/>
                <a:cs typeface="Segoe UI"/>
              </a:rPr>
              <a:t>1</a:t>
            </a:r>
            <a:endParaRPr sz="800">
              <a:latin typeface="Segoe UI"/>
              <a:cs typeface="Segoe UI"/>
            </a:endParaRPr>
          </a:p>
        </p:txBody>
      </p:sp>
      <p:sp>
        <p:nvSpPr>
          <p:cNvPr id="103" name="object 103"/>
          <p:cNvSpPr txBox="1"/>
          <p:nvPr/>
        </p:nvSpPr>
        <p:spPr>
          <a:xfrm>
            <a:off x="7245140" y="5086293"/>
            <a:ext cx="539750" cy="127000"/>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 Арзамас</a:t>
            </a:r>
            <a:endParaRPr sz="800">
              <a:latin typeface="Segoe UI"/>
              <a:cs typeface="Segoe UI"/>
            </a:endParaRPr>
          </a:p>
        </p:txBody>
      </p:sp>
      <p:sp>
        <p:nvSpPr>
          <p:cNvPr id="104" name="object 104"/>
          <p:cNvSpPr txBox="1"/>
          <p:nvPr/>
        </p:nvSpPr>
        <p:spPr>
          <a:xfrm>
            <a:off x="7210697" y="4629703"/>
            <a:ext cx="1100455" cy="228600"/>
          </a:xfrm>
          <a:prstGeom prst="rect">
            <a:avLst/>
          </a:prstGeom>
        </p:spPr>
        <p:txBody>
          <a:bodyPr vert="horz" wrap="square" lIns="0" tIns="0" rIns="0" bIns="0" rtlCol="0">
            <a:spAutoFit/>
          </a:bodyPr>
          <a:lstStyle/>
          <a:p>
            <a:pPr algn="ctr">
              <a:lnSpc>
                <a:spcPts val="880"/>
              </a:lnSpc>
            </a:pPr>
            <a:r>
              <a:rPr sz="800" b="1" dirty="0">
                <a:latin typeface="Segoe UI"/>
                <a:cs typeface="Segoe UI"/>
              </a:rPr>
              <a:t>Д.-</a:t>
            </a:r>
            <a:r>
              <a:rPr sz="800" b="1" spc="-10" dirty="0">
                <a:latin typeface="Segoe UI"/>
                <a:cs typeface="Segoe UI"/>
              </a:rPr>
              <a:t>К</a:t>
            </a:r>
            <a:r>
              <a:rPr sz="800" b="1" dirty="0">
                <a:latin typeface="Segoe UI"/>
                <a:cs typeface="Segoe UI"/>
              </a:rPr>
              <a:t>онстантиновский</a:t>
            </a:r>
            <a:endParaRPr sz="800">
              <a:latin typeface="Segoe UI"/>
              <a:cs typeface="Segoe UI"/>
            </a:endParaRPr>
          </a:p>
          <a:p>
            <a:pPr algn="ctr">
              <a:lnSpc>
                <a:spcPts val="880"/>
              </a:lnSpc>
            </a:pPr>
            <a:r>
              <a:rPr sz="800" b="1" dirty="0">
                <a:solidFill>
                  <a:srgbClr val="FFFFFF"/>
                </a:solidFill>
                <a:latin typeface="Segoe UI"/>
                <a:cs typeface="Segoe UI"/>
              </a:rPr>
              <a:t>1</a:t>
            </a:r>
            <a:endParaRPr sz="800">
              <a:latin typeface="Segoe UI"/>
              <a:cs typeface="Segoe UI"/>
            </a:endParaRPr>
          </a:p>
        </p:txBody>
      </p:sp>
      <p:sp>
        <p:nvSpPr>
          <p:cNvPr id="105" name="object 105"/>
          <p:cNvSpPr txBox="1"/>
          <p:nvPr/>
        </p:nvSpPr>
        <p:spPr>
          <a:xfrm>
            <a:off x="7139171" y="4144156"/>
            <a:ext cx="822960" cy="393065"/>
          </a:xfrm>
          <a:prstGeom prst="rect">
            <a:avLst/>
          </a:prstGeom>
        </p:spPr>
        <p:txBody>
          <a:bodyPr vert="horz" wrap="square" lIns="0" tIns="0" rIns="0" bIns="0" rtlCol="0">
            <a:spAutoFit/>
          </a:bodyPr>
          <a:lstStyle/>
          <a:p>
            <a:pPr marL="12700" marR="5080" indent="284480">
              <a:lnSpc>
                <a:spcPct val="134600"/>
              </a:lnSpc>
            </a:pPr>
            <a:r>
              <a:rPr sz="800" b="1" spc="-10" dirty="0">
                <a:latin typeface="Segoe UI"/>
                <a:cs typeface="Segoe UI"/>
              </a:rPr>
              <a:t>К</a:t>
            </a:r>
            <a:r>
              <a:rPr sz="800" b="1" dirty="0">
                <a:latin typeface="Segoe UI"/>
                <a:cs typeface="Segoe UI"/>
              </a:rPr>
              <a:t>с</a:t>
            </a:r>
            <a:r>
              <a:rPr sz="800" b="1" spc="-15" dirty="0">
                <a:latin typeface="Segoe UI"/>
                <a:cs typeface="Segoe UI"/>
              </a:rPr>
              <a:t>т</a:t>
            </a:r>
            <a:r>
              <a:rPr sz="800" b="1" dirty="0">
                <a:latin typeface="Segoe UI"/>
                <a:cs typeface="Segoe UI"/>
              </a:rPr>
              <a:t>овский Бо</a:t>
            </a:r>
            <a:r>
              <a:rPr sz="800" b="1" spc="-15" dirty="0">
                <a:latin typeface="Segoe UI"/>
                <a:cs typeface="Segoe UI"/>
              </a:rPr>
              <a:t>г</a:t>
            </a:r>
            <a:r>
              <a:rPr sz="800" b="1" dirty="0">
                <a:latin typeface="Segoe UI"/>
                <a:cs typeface="Segoe UI"/>
              </a:rPr>
              <a:t>ор</a:t>
            </a:r>
            <a:r>
              <a:rPr sz="800" b="1" spc="-10" dirty="0">
                <a:latin typeface="Segoe UI"/>
                <a:cs typeface="Segoe UI"/>
              </a:rPr>
              <a:t>о</a:t>
            </a:r>
            <a:r>
              <a:rPr sz="800" b="1" dirty="0">
                <a:latin typeface="Segoe UI"/>
                <a:cs typeface="Segoe UI"/>
              </a:rPr>
              <a:t>дский</a:t>
            </a:r>
            <a:endParaRPr sz="800">
              <a:latin typeface="Segoe UI"/>
              <a:cs typeface="Segoe UI"/>
            </a:endParaRPr>
          </a:p>
          <a:p>
            <a:pPr marR="139700" algn="ctr">
              <a:lnSpc>
                <a:spcPts val="800"/>
              </a:lnSpc>
            </a:pPr>
            <a:r>
              <a:rPr sz="800" b="1" dirty="0">
                <a:solidFill>
                  <a:srgbClr val="FFFFFF"/>
                </a:solidFill>
                <a:latin typeface="Segoe UI"/>
                <a:cs typeface="Segoe UI"/>
              </a:rPr>
              <a:t>1</a:t>
            </a:r>
            <a:endParaRPr sz="800">
              <a:latin typeface="Segoe UI"/>
              <a:cs typeface="Segoe UI"/>
            </a:endParaRPr>
          </a:p>
        </p:txBody>
      </p:sp>
      <p:sp>
        <p:nvSpPr>
          <p:cNvPr id="106" name="object 106"/>
          <p:cNvSpPr txBox="1"/>
          <p:nvPr/>
        </p:nvSpPr>
        <p:spPr>
          <a:xfrm>
            <a:off x="7651235" y="4245756"/>
            <a:ext cx="84455" cy="127000"/>
          </a:xfrm>
          <a:prstGeom prst="rect">
            <a:avLst/>
          </a:prstGeom>
        </p:spPr>
        <p:txBody>
          <a:bodyPr vert="horz" wrap="square" lIns="0" tIns="0" rIns="0" bIns="0" rtlCol="0">
            <a:spAutoFit/>
          </a:bodyPr>
          <a:lstStyle/>
          <a:p>
            <a:pPr marL="12700">
              <a:lnSpc>
                <a:spcPct val="100000"/>
              </a:lnSpc>
            </a:pPr>
            <a:r>
              <a:rPr sz="800" b="1" dirty="0">
                <a:solidFill>
                  <a:srgbClr val="FFFFFF"/>
                </a:solidFill>
                <a:latin typeface="Segoe UI"/>
                <a:cs typeface="Segoe UI"/>
              </a:rPr>
              <a:t>8</a:t>
            </a:r>
            <a:endParaRPr sz="800">
              <a:latin typeface="Segoe UI"/>
              <a:cs typeface="Segoe UI"/>
            </a:endParaRPr>
          </a:p>
        </p:txBody>
      </p:sp>
      <p:sp>
        <p:nvSpPr>
          <p:cNvPr id="107" name="object 107"/>
          <p:cNvSpPr txBox="1"/>
          <p:nvPr/>
        </p:nvSpPr>
        <p:spPr>
          <a:xfrm>
            <a:off x="8579860" y="4583474"/>
            <a:ext cx="487680" cy="228600"/>
          </a:xfrm>
          <a:prstGeom prst="rect">
            <a:avLst/>
          </a:prstGeom>
        </p:spPr>
        <p:txBody>
          <a:bodyPr vert="horz" wrap="square" lIns="0" tIns="0" rIns="0" bIns="0" rtlCol="0">
            <a:spAutoFit/>
          </a:bodyPr>
          <a:lstStyle/>
          <a:p>
            <a:pPr algn="ctr">
              <a:lnSpc>
                <a:spcPts val="880"/>
              </a:lnSpc>
            </a:pPr>
            <a:r>
              <a:rPr sz="800" b="1" dirty="0">
                <a:latin typeface="Segoe UI"/>
                <a:cs typeface="Segoe UI"/>
              </a:rPr>
              <a:t>Спасский</a:t>
            </a:r>
            <a:endParaRPr sz="800">
              <a:latin typeface="Segoe UI"/>
              <a:cs typeface="Segoe UI"/>
            </a:endParaRPr>
          </a:p>
          <a:p>
            <a:pPr algn="ctr">
              <a:lnSpc>
                <a:spcPts val="880"/>
              </a:lnSpc>
            </a:pPr>
            <a:r>
              <a:rPr sz="800" b="1" dirty="0">
                <a:solidFill>
                  <a:srgbClr val="FFFFFF"/>
                </a:solidFill>
                <a:latin typeface="Segoe UI"/>
                <a:cs typeface="Segoe UI"/>
              </a:rPr>
              <a:t>3</a:t>
            </a:r>
            <a:endParaRPr sz="800">
              <a:latin typeface="Segoe UI"/>
              <a:cs typeface="Segoe UI"/>
            </a:endParaRPr>
          </a:p>
        </p:txBody>
      </p:sp>
      <p:sp>
        <p:nvSpPr>
          <p:cNvPr id="108" name="object 108"/>
          <p:cNvSpPr txBox="1"/>
          <p:nvPr/>
        </p:nvSpPr>
        <p:spPr>
          <a:xfrm>
            <a:off x="8064138" y="4158685"/>
            <a:ext cx="640715" cy="228600"/>
          </a:xfrm>
          <a:prstGeom prst="rect">
            <a:avLst/>
          </a:prstGeom>
        </p:spPr>
        <p:txBody>
          <a:bodyPr vert="horz" wrap="square" lIns="0" tIns="0" rIns="0" bIns="0" rtlCol="0">
            <a:spAutoFit/>
          </a:bodyPr>
          <a:lstStyle/>
          <a:p>
            <a:pPr algn="ctr">
              <a:lnSpc>
                <a:spcPts val="880"/>
              </a:lnSpc>
            </a:pPr>
            <a:r>
              <a:rPr sz="800" b="1" dirty="0">
                <a:latin typeface="Segoe UI"/>
                <a:cs typeface="Segoe UI"/>
              </a:rPr>
              <a:t>Лыс</a:t>
            </a:r>
            <a:r>
              <a:rPr sz="800" b="1" spc="-15" dirty="0">
                <a:latin typeface="Segoe UI"/>
                <a:cs typeface="Segoe UI"/>
              </a:rPr>
              <a:t>к</a:t>
            </a:r>
            <a:r>
              <a:rPr sz="800" b="1" dirty="0">
                <a:latin typeface="Segoe UI"/>
                <a:cs typeface="Segoe UI"/>
              </a:rPr>
              <a:t>овский</a:t>
            </a:r>
            <a:endParaRPr sz="800">
              <a:latin typeface="Segoe UI"/>
              <a:cs typeface="Segoe UI"/>
            </a:endParaRPr>
          </a:p>
          <a:p>
            <a:pPr algn="ctr">
              <a:lnSpc>
                <a:spcPts val="880"/>
              </a:lnSpc>
            </a:pPr>
            <a:r>
              <a:rPr sz="800" b="1" dirty="0">
                <a:solidFill>
                  <a:srgbClr val="FFFFFF"/>
                </a:solidFill>
                <a:latin typeface="Segoe UI"/>
                <a:cs typeface="Segoe UI"/>
              </a:rPr>
              <a:t>3</a:t>
            </a:r>
            <a:endParaRPr sz="800">
              <a:latin typeface="Segoe UI"/>
              <a:cs typeface="Segoe UI"/>
            </a:endParaRPr>
          </a:p>
        </p:txBody>
      </p:sp>
      <p:sp>
        <p:nvSpPr>
          <p:cNvPr id="109" name="object 109"/>
          <p:cNvSpPr txBox="1"/>
          <p:nvPr/>
        </p:nvSpPr>
        <p:spPr>
          <a:xfrm>
            <a:off x="9056769" y="2239461"/>
            <a:ext cx="720090" cy="228600"/>
          </a:xfrm>
          <a:prstGeom prst="rect">
            <a:avLst/>
          </a:prstGeom>
        </p:spPr>
        <p:txBody>
          <a:bodyPr vert="horz" wrap="square" lIns="0" tIns="0" rIns="0" bIns="0" rtlCol="0">
            <a:spAutoFit/>
          </a:bodyPr>
          <a:lstStyle/>
          <a:p>
            <a:pPr algn="ctr">
              <a:lnSpc>
                <a:spcPts val="880"/>
              </a:lnSpc>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Шахунья</a:t>
            </a:r>
            <a:endParaRPr sz="800">
              <a:latin typeface="Segoe UI"/>
              <a:cs typeface="Segoe UI"/>
            </a:endParaRPr>
          </a:p>
          <a:p>
            <a:pPr algn="ctr">
              <a:lnSpc>
                <a:spcPts val="880"/>
              </a:lnSpc>
            </a:pPr>
            <a:r>
              <a:rPr sz="800" b="1" dirty="0">
                <a:solidFill>
                  <a:srgbClr val="FFFFFF"/>
                </a:solidFill>
                <a:latin typeface="Segoe UI"/>
                <a:cs typeface="Segoe UI"/>
              </a:rPr>
              <a:t>2</a:t>
            </a:r>
            <a:endParaRPr sz="800">
              <a:latin typeface="Segoe UI"/>
              <a:cs typeface="Segoe UI"/>
            </a:endParaRPr>
          </a:p>
        </p:txBody>
      </p:sp>
      <p:sp>
        <p:nvSpPr>
          <p:cNvPr id="110" name="object 110"/>
          <p:cNvSpPr txBox="1"/>
          <p:nvPr/>
        </p:nvSpPr>
        <p:spPr>
          <a:xfrm>
            <a:off x="7194949" y="5669883"/>
            <a:ext cx="84455" cy="127000"/>
          </a:xfrm>
          <a:prstGeom prst="rect">
            <a:avLst/>
          </a:prstGeom>
        </p:spPr>
        <p:txBody>
          <a:bodyPr vert="horz" wrap="square" lIns="0" tIns="0" rIns="0" bIns="0" rtlCol="0">
            <a:spAutoFit/>
          </a:bodyPr>
          <a:lstStyle/>
          <a:p>
            <a:pPr marL="12700">
              <a:lnSpc>
                <a:spcPct val="100000"/>
              </a:lnSpc>
            </a:pPr>
            <a:r>
              <a:rPr sz="800" b="1" dirty="0">
                <a:solidFill>
                  <a:srgbClr val="575756"/>
                </a:solidFill>
                <a:latin typeface="Segoe UI"/>
                <a:cs typeface="Segoe UI"/>
              </a:rPr>
              <a:t>2</a:t>
            </a:r>
            <a:endParaRPr sz="800">
              <a:latin typeface="Segoe UI"/>
              <a:cs typeface="Segoe UI"/>
            </a:endParaRPr>
          </a:p>
        </p:txBody>
      </p:sp>
      <p:sp>
        <p:nvSpPr>
          <p:cNvPr id="111" name="object 111"/>
          <p:cNvSpPr/>
          <p:nvPr/>
        </p:nvSpPr>
        <p:spPr>
          <a:xfrm>
            <a:off x="7119647" y="5697811"/>
            <a:ext cx="42545" cy="46990"/>
          </a:xfrm>
          <a:custGeom>
            <a:avLst/>
            <a:gdLst/>
            <a:ahLst/>
            <a:cxnLst/>
            <a:rect l="l" t="t" r="r" b="b"/>
            <a:pathLst>
              <a:path w="42545" h="46989">
                <a:moveTo>
                  <a:pt x="22420" y="0"/>
                </a:moveTo>
                <a:lnTo>
                  <a:pt x="8548" y="4015"/>
                </a:lnTo>
                <a:lnTo>
                  <a:pt x="0" y="14408"/>
                </a:lnTo>
                <a:lnTo>
                  <a:pt x="1599" y="31593"/>
                </a:lnTo>
                <a:lnTo>
                  <a:pt x="8466" y="42249"/>
                </a:lnTo>
                <a:lnTo>
                  <a:pt x="18833" y="46533"/>
                </a:lnTo>
                <a:lnTo>
                  <a:pt x="20996" y="46639"/>
                </a:lnTo>
                <a:lnTo>
                  <a:pt x="34120" y="42347"/>
                </a:lnTo>
                <a:lnTo>
                  <a:pt x="42314" y="31371"/>
                </a:lnTo>
                <a:lnTo>
                  <a:pt x="40396" y="14451"/>
                </a:lnTo>
                <a:lnTo>
                  <a:pt x="33158" y="3995"/>
                </a:lnTo>
                <a:lnTo>
                  <a:pt x="22420" y="0"/>
                </a:lnTo>
                <a:close/>
              </a:path>
            </a:pathLst>
          </a:custGeom>
          <a:solidFill>
            <a:srgbClr val="C6D8F1"/>
          </a:solidFill>
        </p:spPr>
        <p:txBody>
          <a:bodyPr wrap="square" lIns="0" tIns="0" rIns="0" bIns="0" rtlCol="0"/>
          <a:lstStyle/>
          <a:p>
            <a:endParaRPr/>
          </a:p>
        </p:txBody>
      </p:sp>
      <p:sp>
        <p:nvSpPr>
          <p:cNvPr id="112" name="object 112"/>
          <p:cNvSpPr/>
          <p:nvPr/>
        </p:nvSpPr>
        <p:spPr>
          <a:xfrm>
            <a:off x="7119647" y="5697811"/>
            <a:ext cx="42545" cy="46990"/>
          </a:xfrm>
          <a:custGeom>
            <a:avLst/>
            <a:gdLst/>
            <a:ahLst/>
            <a:cxnLst/>
            <a:rect l="l" t="t" r="r" b="b"/>
            <a:pathLst>
              <a:path w="42545" h="46989">
                <a:moveTo>
                  <a:pt x="20996" y="46639"/>
                </a:moveTo>
                <a:lnTo>
                  <a:pt x="34120" y="42347"/>
                </a:lnTo>
                <a:lnTo>
                  <a:pt x="42314" y="31371"/>
                </a:lnTo>
                <a:lnTo>
                  <a:pt x="40396" y="14451"/>
                </a:lnTo>
                <a:lnTo>
                  <a:pt x="33158" y="3995"/>
                </a:lnTo>
                <a:lnTo>
                  <a:pt x="22420" y="0"/>
                </a:lnTo>
                <a:lnTo>
                  <a:pt x="8548" y="4015"/>
                </a:lnTo>
                <a:lnTo>
                  <a:pt x="0" y="14408"/>
                </a:lnTo>
                <a:lnTo>
                  <a:pt x="1599" y="31593"/>
                </a:lnTo>
                <a:lnTo>
                  <a:pt x="8466" y="42249"/>
                </a:lnTo>
                <a:lnTo>
                  <a:pt x="18833" y="46533"/>
                </a:lnTo>
                <a:lnTo>
                  <a:pt x="20996" y="46639"/>
                </a:lnTo>
                <a:close/>
              </a:path>
            </a:pathLst>
          </a:custGeom>
          <a:ln w="3175">
            <a:solidFill>
              <a:srgbClr val="B3B2B2"/>
            </a:solidFill>
          </a:ln>
        </p:spPr>
        <p:txBody>
          <a:bodyPr wrap="square" lIns="0" tIns="0" rIns="0" bIns="0" rtlCol="0"/>
          <a:lstStyle/>
          <a:p>
            <a:endParaRPr/>
          </a:p>
        </p:txBody>
      </p:sp>
      <p:sp>
        <p:nvSpPr>
          <p:cNvPr id="113" name="object 113"/>
          <p:cNvSpPr txBox="1"/>
          <p:nvPr/>
        </p:nvSpPr>
        <p:spPr>
          <a:xfrm>
            <a:off x="7727822" y="3360777"/>
            <a:ext cx="1404620" cy="335280"/>
          </a:xfrm>
          <a:prstGeom prst="rect">
            <a:avLst/>
          </a:prstGeom>
        </p:spPr>
        <p:txBody>
          <a:bodyPr vert="horz" wrap="square" lIns="0" tIns="0" rIns="0" bIns="0" rtlCol="0">
            <a:spAutoFit/>
          </a:bodyPr>
          <a:lstStyle/>
          <a:p>
            <a:pPr marL="12700">
              <a:lnSpc>
                <a:spcPts val="900"/>
              </a:lnSpc>
            </a:pPr>
            <a:r>
              <a:rPr sz="800" b="1" dirty="0">
                <a:latin typeface="Segoe UI"/>
                <a:cs typeface="Segoe UI"/>
              </a:rPr>
              <a:t>Семеновский</a:t>
            </a:r>
            <a:endParaRPr sz="800">
              <a:latin typeface="Segoe UI"/>
              <a:cs typeface="Segoe UI"/>
            </a:endParaRPr>
          </a:p>
          <a:p>
            <a:pPr marL="317500">
              <a:lnSpc>
                <a:spcPts val="819"/>
              </a:lnSpc>
              <a:tabLst>
                <a:tab pos="641350" algn="l"/>
              </a:tabLst>
            </a:pPr>
            <a:r>
              <a:rPr sz="1200" b="1" baseline="3472" dirty="0">
                <a:solidFill>
                  <a:srgbClr val="FFFFFF"/>
                </a:solidFill>
                <a:latin typeface="Segoe UI"/>
                <a:cs typeface="Segoe UI"/>
              </a:rPr>
              <a:t>3	</a:t>
            </a:r>
            <a:r>
              <a:rPr sz="800" b="1" dirty="0">
                <a:latin typeface="Segoe UI"/>
                <a:cs typeface="Segoe UI"/>
              </a:rPr>
              <a:t>Воскресенский</a:t>
            </a:r>
            <a:endParaRPr sz="800">
              <a:latin typeface="Segoe UI"/>
              <a:cs typeface="Segoe UI"/>
            </a:endParaRPr>
          </a:p>
          <a:p>
            <a:pPr marR="350520" algn="r">
              <a:lnSpc>
                <a:spcPts val="880"/>
              </a:lnSpc>
            </a:pPr>
            <a:r>
              <a:rPr sz="800" b="1" dirty="0">
                <a:solidFill>
                  <a:srgbClr val="FFFFFF"/>
                </a:solidFill>
                <a:latin typeface="Segoe UI"/>
                <a:cs typeface="Segoe UI"/>
              </a:rPr>
              <a:t>1</a:t>
            </a:r>
            <a:endParaRPr sz="800">
              <a:latin typeface="Segoe UI"/>
              <a:cs typeface="Segoe UI"/>
            </a:endParaRPr>
          </a:p>
        </p:txBody>
      </p:sp>
      <p:sp>
        <p:nvSpPr>
          <p:cNvPr id="114" name="object 114"/>
          <p:cNvSpPr txBox="1"/>
          <p:nvPr/>
        </p:nvSpPr>
        <p:spPr>
          <a:xfrm>
            <a:off x="6884744" y="3254097"/>
            <a:ext cx="864869" cy="491490"/>
          </a:xfrm>
          <a:prstGeom prst="rect">
            <a:avLst/>
          </a:prstGeom>
        </p:spPr>
        <p:txBody>
          <a:bodyPr vert="horz" wrap="square" lIns="0" tIns="0" rIns="0" bIns="0" rtlCol="0">
            <a:spAutoFit/>
          </a:bodyPr>
          <a:lstStyle/>
          <a:p>
            <a:pPr marL="523240" marR="5080" indent="-270510">
              <a:lnSpc>
                <a:spcPts val="800"/>
              </a:lnSpc>
            </a:pPr>
            <a:r>
              <a:rPr sz="800" b="1" spc="-70" dirty="0">
                <a:latin typeface="Segoe UI"/>
                <a:cs typeface="Segoe UI"/>
              </a:rPr>
              <a:t>Г</a:t>
            </a:r>
            <a:r>
              <a:rPr sz="800" b="1" dirty="0">
                <a:latin typeface="Segoe UI"/>
                <a:cs typeface="Segoe UI"/>
              </a:rPr>
              <a:t>ор</a:t>
            </a:r>
            <a:r>
              <a:rPr sz="800" b="1" spc="-10" dirty="0">
                <a:latin typeface="Segoe UI"/>
                <a:cs typeface="Segoe UI"/>
              </a:rPr>
              <a:t>о</a:t>
            </a:r>
            <a:r>
              <a:rPr sz="800" b="1" dirty="0">
                <a:latin typeface="Segoe UI"/>
                <a:cs typeface="Segoe UI"/>
              </a:rPr>
              <a:t>децкий </a:t>
            </a:r>
            <a:r>
              <a:rPr sz="800" b="1" dirty="0">
                <a:solidFill>
                  <a:srgbClr val="FFFFFF"/>
                </a:solidFill>
                <a:latin typeface="Segoe UI"/>
                <a:cs typeface="Segoe UI"/>
              </a:rPr>
              <a:t>5</a:t>
            </a:r>
            <a:endParaRPr sz="800">
              <a:latin typeface="Segoe UI"/>
              <a:cs typeface="Segoe UI"/>
            </a:endParaRPr>
          </a:p>
          <a:p>
            <a:pPr marR="108585" algn="ctr">
              <a:lnSpc>
                <a:spcPts val="880"/>
              </a:lnSpc>
              <a:spcBef>
                <a:spcPts val="305"/>
              </a:spcBef>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Чкаловск</a:t>
            </a:r>
            <a:endParaRPr sz="800">
              <a:latin typeface="Segoe UI"/>
              <a:cs typeface="Segoe UI"/>
            </a:endParaRPr>
          </a:p>
          <a:p>
            <a:pPr marR="108585" algn="ctr">
              <a:lnSpc>
                <a:spcPts val="880"/>
              </a:lnSpc>
            </a:pPr>
            <a:r>
              <a:rPr sz="800" b="1" dirty="0">
                <a:solidFill>
                  <a:srgbClr val="FFFFFF"/>
                </a:solidFill>
                <a:latin typeface="Segoe UI"/>
                <a:cs typeface="Segoe UI"/>
              </a:rPr>
              <a:t>3</a:t>
            </a:r>
            <a:endParaRPr sz="800">
              <a:latin typeface="Segoe UI"/>
              <a:cs typeface="Segoe UI"/>
            </a:endParaRPr>
          </a:p>
        </p:txBody>
      </p:sp>
      <p:sp>
        <p:nvSpPr>
          <p:cNvPr id="115" name="object 115"/>
          <p:cNvSpPr txBox="1"/>
          <p:nvPr/>
        </p:nvSpPr>
        <p:spPr>
          <a:xfrm>
            <a:off x="8628505" y="2545437"/>
            <a:ext cx="498475" cy="228600"/>
          </a:xfrm>
          <a:prstGeom prst="rect">
            <a:avLst/>
          </a:prstGeom>
        </p:spPr>
        <p:txBody>
          <a:bodyPr vert="horz" wrap="square" lIns="0" tIns="0" rIns="0" bIns="0" rtlCol="0">
            <a:spAutoFit/>
          </a:bodyPr>
          <a:lstStyle/>
          <a:p>
            <a:pPr algn="ctr">
              <a:lnSpc>
                <a:spcPts val="880"/>
              </a:lnSpc>
            </a:pPr>
            <a:r>
              <a:rPr sz="800" b="1" spc="-25" dirty="0">
                <a:latin typeface="Segoe UI"/>
                <a:cs typeface="Segoe UI"/>
              </a:rPr>
              <a:t>У</a:t>
            </a:r>
            <a:r>
              <a:rPr sz="800" b="1" dirty="0">
                <a:latin typeface="Segoe UI"/>
                <a:cs typeface="Segoe UI"/>
              </a:rPr>
              <a:t>ренский</a:t>
            </a:r>
            <a:endParaRPr sz="800">
              <a:latin typeface="Segoe UI"/>
              <a:cs typeface="Segoe UI"/>
            </a:endParaRPr>
          </a:p>
          <a:p>
            <a:pPr algn="ctr">
              <a:lnSpc>
                <a:spcPts val="880"/>
              </a:lnSpc>
            </a:pPr>
            <a:r>
              <a:rPr sz="800" b="1" dirty="0">
                <a:solidFill>
                  <a:srgbClr val="FFFFFF"/>
                </a:solidFill>
                <a:latin typeface="Segoe UI"/>
                <a:cs typeface="Segoe UI"/>
              </a:rPr>
              <a:t>1</a:t>
            </a:r>
            <a:endParaRPr sz="800">
              <a:latin typeface="Segoe UI"/>
              <a:cs typeface="Segoe UI"/>
            </a:endParaRPr>
          </a:p>
        </p:txBody>
      </p:sp>
      <p:sp>
        <p:nvSpPr>
          <p:cNvPr id="116" name="object 116"/>
          <p:cNvSpPr txBox="1"/>
          <p:nvPr/>
        </p:nvSpPr>
        <p:spPr>
          <a:xfrm>
            <a:off x="8360485" y="2077467"/>
            <a:ext cx="624205" cy="228600"/>
          </a:xfrm>
          <a:prstGeom prst="rect">
            <a:avLst/>
          </a:prstGeom>
        </p:spPr>
        <p:txBody>
          <a:bodyPr vert="horz" wrap="square" lIns="0" tIns="0" rIns="0" bIns="0" rtlCol="0">
            <a:spAutoFit/>
          </a:bodyPr>
          <a:lstStyle/>
          <a:p>
            <a:pPr algn="ctr">
              <a:lnSpc>
                <a:spcPts val="880"/>
              </a:lnSpc>
            </a:pPr>
            <a:r>
              <a:rPr sz="800" b="1" dirty="0">
                <a:latin typeface="Segoe UI"/>
                <a:cs typeface="Segoe UI"/>
              </a:rPr>
              <a:t>Ве</a:t>
            </a:r>
            <a:r>
              <a:rPr sz="800" b="1" spc="-15" dirty="0">
                <a:latin typeface="Segoe UI"/>
                <a:cs typeface="Segoe UI"/>
              </a:rPr>
              <a:t>т</a:t>
            </a:r>
            <a:r>
              <a:rPr sz="800" b="1" dirty="0">
                <a:latin typeface="Segoe UI"/>
                <a:cs typeface="Segoe UI"/>
              </a:rPr>
              <a:t>лу</a:t>
            </a:r>
            <a:r>
              <a:rPr sz="800" b="1" spc="-15" dirty="0">
                <a:latin typeface="Segoe UI"/>
                <a:cs typeface="Segoe UI"/>
              </a:rPr>
              <a:t>ж</a:t>
            </a:r>
            <a:r>
              <a:rPr sz="800" b="1" dirty="0">
                <a:latin typeface="Segoe UI"/>
                <a:cs typeface="Segoe UI"/>
              </a:rPr>
              <a:t>ский</a:t>
            </a:r>
            <a:endParaRPr sz="800">
              <a:latin typeface="Segoe UI"/>
              <a:cs typeface="Segoe UI"/>
            </a:endParaRPr>
          </a:p>
          <a:p>
            <a:pPr algn="ctr">
              <a:lnSpc>
                <a:spcPts val="880"/>
              </a:lnSpc>
            </a:pPr>
            <a:r>
              <a:rPr sz="800" b="1" dirty="0">
                <a:solidFill>
                  <a:srgbClr val="FFFFFF"/>
                </a:solidFill>
                <a:latin typeface="Segoe UI"/>
                <a:cs typeface="Segoe UI"/>
              </a:rPr>
              <a:t>4</a:t>
            </a:r>
            <a:endParaRPr sz="800">
              <a:latin typeface="Segoe UI"/>
              <a:cs typeface="Segoe UI"/>
            </a:endParaRPr>
          </a:p>
        </p:txBody>
      </p:sp>
      <p:sp>
        <p:nvSpPr>
          <p:cNvPr id="117" name="object 117"/>
          <p:cNvSpPr txBox="1"/>
          <p:nvPr/>
        </p:nvSpPr>
        <p:spPr>
          <a:xfrm>
            <a:off x="948164" y="4973458"/>
            <a:ext cx="521970" cy="241300"/>
          </a:xfrm>
          <a:prstGeom prst="rect">
            <a:avLst/>
          </a:prstGeom>
        </p:spPr>
        <p:txBody>
          <a:bodyPr vert="horz" wrap="square" lIns="0" tIns="0" rIns="0" bIns="0" rtlCol="0">
            <a:spAutoFit/>
          </a:bodyPr>
          <a:lstStyle/>
          <a:p>
            <a:pPr marL="12700">
              <a:lnSpc>
                <a:spcPct val="100000"/>
              </a:lnSpc>
            </a:pPr>
            <a:r>
              <a:rPr sz="1700" b="1" dirty="0">
                <a:solidFill>
                  <a:srgbClr val="9289C1"/>
                </a:solidFill>
                <a:latin typeface="Segoe UI"/>
                <a:cs typeface="Segoe UI"/>
              </a:rPr>
              <a:t>2019</a:t>
            </a:r>
            <a:endParaRPr sz="1700">
              <a:latin typeface="Segoe UI"/>
              <a:cs typeface="Segoe UI"/>
            </a:endParaRPr>
          </a:p>
        </p:txBody>
      </p:sp>
      <p:sp>
        <p:nvSpPr>
          <p:cNvPr id="118" name="object 118"/>
          <p:cNvSpPr txBox="1"/>
          <p:nvPr/>
        </p:nvSpPr>
        <p:spPr>
          <a:xfrm>
            <a:off x="1512796" y="5094747"/>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dirty="0">
              <a:latin typeface="Wingdings 3"/>
              <a:cs typeface="Wingdings 3"/>
            </a:endParaRPr>
          </a:p>
        </p:txBody>
      </p:sp>
      <p:sp>
        <p:nvSpPr>
          <p:cNvPr id="119" name="object 119"/>
          <p:cNvSpPr/>
          <p:nvPr/>
        </p:nvSpPr>
        <p:spPr>
          <a:xfrm>
            <a:off x="1583922" y="5213042"/>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20" name="object 120"/>
          <p:cNvSpPr/>
          <p:nvPr/>
        </p:nvSpPr>
        <p:spPr>
          <a:xfrm>
            <a:off x="1509167" y="5214353"/>
            <a:ext cx="256133"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9289C1"/>
          </a:solidFill>
        </p:spPr>
        <p:txBody>
          <a:bodyPr wrap="square" lIns="0" tIns="0" rIns="0" bIns="0" rtlCol="0"/>
          <a:lstStyle/>
          <a:p>
            <a:endParaRPr/>
          </a:p>
        </p:txBody>
      </p:sp>
      <p:sp>
        <p:nvSpPr>
          <p:cNvPr id="121" name="object 121"/>
          <p:cNvSpPr/>
          <p:nvPr/>
        </p:nvSpPr>
        <p:spPr>
          <a:xfrm>
            <a:off x="1981593" y="6354267"/>
            <a:ext cx="1256665" cy="194310"/>
          </a:xfrm>
          <a:custGeom>
            <a:avLst/>
            <a:gdLst/>
            <a:ahLst/>
            <a:cxnLst/>
            <a:rect l="l" t="t" r="r" b="b"/>
            <a:pathLst>
              <a:path w="1256664" h="194309">
                <a:moveTo>
                  <a:pt x="0" y="193801"/>
                </a:moveTo>
                <a:lnTo>
                  <a:pt x="1256398" y="193801"/>
                </a:lnTo>
                <a:lnTo>
                  <a:pt x="1256398" y="0"/>
                </a:lnTo>
                <a:lnTo>
                  <a:pt x="0" y="0"/>
                </a:lnTo>
                <a:lnTo>
                  <a:pt x="0" y="193801"/>
                </a:lnTo>
                <a:close/>
              </a:path>
            </a:pathLst>
          </a:custGeom>
          <a:solidFill>
            <a:srgbClr val="80BA27"/>
          </a:solidFill>
        </p:spPr>
        <p:txBody>
          <a:bodyPr wrap="square" lIns="0" tIns="0" rIns="0" bIns="0" rtlCol="0"/>
          <a:lstStyle/>
          <a:p>
            <a:endParaRPr/>
          </a:p>
        </p:txBody>
      </p:sp>
      <p:sp>
        <p:nvSpPr>
          <p:cNvPr id="122" name="object 122"/>
          <p:cNvSpPr/>
          <p:nvPr/>
        </p:nvSpPr>
        <p:spPr>
          <a:xfrm>
            <a:off x="1981593" y="6548069"/>
            <a:ext cx="664210" cy="187325"/>
          </a:xfrm>
          <a:custGeom>
            <a:avLst/>
            <a:gdLst/>
            <a:ahLst/>
            <a:cxnLst/>
            <a:rect l="l" t="t" r="r" b="b"/>
            <a:pathLst>
              <a:path w="664210" h="187325">
                <a:moveTo>
                  <a:pt x="0" y="186905"/>
                </a:moveTo>
                <a:lnTo>
                  <a:pt x="664197" y="186905"/>
                </a:lnTo>
                <a:lnTo>
                  <a:pt x="664197" y="0"/>
                </a:lnTo>
                <a:lnTo>
                  <a:pt x="0" y="0"/>
                </a:lnTo>
                <a:lnTo>
                  <a:pt x="0" y="186905"/>
                </a:lnTo>
                <a:close/>
              </a:path>
            </a:pathLst>
          </a:custGeom>
          <a:solidFill>
            <a:srgbClr val="BAD584"/>
          </a:solidFill>
        </p:spPr>
        <p:txBody>
          <a:bodyPr wrap="square" lIns="0" tIns="0" rIns="0" bIns="0" rtlCol="0"/>
          <a:lstStyle/>
          <a:p>
            <a:endParaRPr/>
          </a:p>
        </p:txBody>
      </p:sp>
      <p:sp>
        <p:nvSpPr>
          <p:cNvPr id="123" name="object 123"/>
          <p:cNvSpPr txBox="1"/>
          <p:nvPr/>
        </p:nvSpPr>
        <p:spPr>
          <a:xfrm>
            <a:off x="1998609" y="6367023"/>
            <a:ext cx="504825" cy="338554"/>
          </a:xfrm>
          <a:prstGeom prst="rect">
            <a:avLst/>
          </a:prstGeom>
        </p:spPr>
        <p:txBody>
          <a:bodyPr vert="horz" wrap="square" lIns="0" tIns="0" rIns="0" bIns="0" rtlCol="0">
            <a:spAutoFit/>
          </a:bodyPr>
          <a:lstStyle/>
          <a:p>
            <a:pPr marL="12700">
              <a:lnSpc>
                <a:spcPct val="100000"/>
              </a:lnSpc>
            </a:pPr>
            <a:r>
              <a:rPr sz="1100" b="1" dirty="0" err="1">
                <a:solidFill>
                  <a:srgbClr val="FFFFFF"/>
                </a:solidFill>
                <a:latin typeface="Segoe UI"/>
                <a:cs typeface="Segoe UI"/>
              </a:rPr>
              <a:t>Заявки</a:t>
            </a:r>
            <a:endParaRPr lang="ru-RU" sz="1100" b="1" dirty="0">
              <a:solidFill>
                <a:srgbClr val="FFFFFF"/>
              </a:solidFill>
              <a:latin typeface="Segoe UI"/>
              <a:cs typeface="Segoe UI"/>
            </a:endParaRPr>
          </a:p>
          <a:p>
            <a:pPr marL="12700">
              <a:lnSpc>
                <a:spcPct val="100000"/>
              </a:lnSpc>
            </a:pPr>
            <a:r>
              <a:rPr lang="ru-RU" sz="1100" b="1" dirty="0">
                <a:solidFill>
                  <a:srgbClr val="FFFFFF"/>
                </a:solidFill>
                <a:latin typeface="Segoe UI"/>
                <a:cs typeface="Segoe UI"/>
              </a:rPr>
              <a:t>Квоты</a:t>
            </a:r>
            <a:endParaRPr sz="1100" dirty="0">
              <a:latin typeface="Segoe UI"/>
              <a:cs typeface="Segoe UI"/>
            </a:endParaRPr>
          </a:p>
        </p:txBody>
      </p:sp>
      <p:sp>
        <p:nvSpPr>
          <p:cNvPr id="124" name="object 124"/>
          <p:cNvSpPr/>
          <p:nvPr/>
        </p:nvSpPr>
        <p:spPr>
          <a:xfrm>
            <a:off x="3225253" y="6223546"/>
            <a:ext cx="343230" cy="335627"/>
          </a:xfrm>
          <a:prstGeom prst="rect">
            <a:avLst/>
          </a:prstGeom>
          <a:blipFill>
            <a:blip r:embed="rId24" cstate="print"/>
            <a:stretch>
              <a:fillRect/>
            </a:stretch>
          </a:blipFill>
        </p:spPr>
        <p:txBody>
          <a:bodyPr wrap="square" lIns="0" tIns="0" rIns="0" bIns="0" rtlCol="0"/>
          <a:lstStyle/>
          <a:p>
            <a:endParaRPr/>
          </a:p>
        </p:txBody>
      </p:sp>
      <p:sp>
        <p:nvSpPr>
          <p:cNvPr id="125" name="object 125"/>
          <p:cNvSpPr txBox="1"/>
          <p:nvPr/>
        </p:nvSpPr>
        <p:spPr>
          <a:xfrm>
            <a:off x="2001238" y="4782938"/>
            <a:ext cx="436880" cy="1525270"/>
          </a:xfrm>
          <a:prstGeom prst="rect">
            <a:avLst/>
          </a:prstGeom>
        </p:spPr>
        <p:txBody>
          <a:bodyPr vert="horz" wrap="square" lIns="0" tIns="0" rIns="0" bIns="0" rtlCol="0">
            <a:spAutoFit/>
          </a:bodyPr>
          <a:lstStyle/>
          <a:p>
            <a:pPr marL="29209">
              <a:lnSpc>
                <a:spcPct val="100000"/>
              </a:lnSpc>
            </a:pPr>
            <a:r>
              <a:rPr sz="2700" b="1" dirty="0">
                <a:solidFill>
                  <a:srgbClr val="F07E2F"/>
                </a:solidFill>
                <a:latin typeface="Segoe UI"/>
                <a:cs typeface="Segoe UI"/>
              </a:rPr>
              <a:t>69</a:t>
            </a:r>
            <a:endParaRPr sz="2700">
              <a:latin typeface="Segoe UI"/>
              <a:cs typeface="Segoe UI"/>
            </a:endParaRPr>
          </a:p>
          <a:p>
            <a:pPr marL="17780">
              <a:lnSpc>
                <a:spcPct val="100000"/>
              </a:lnSpc>
              <a:spcBef>
                <a:spcPts val="1295"/>
              </a:spcBef>
            </a:pPr>
            <a:r>
              <a:rPr sz="2700" b="1" dirty="0">
                <a:solidFill>
                  <a:srgbClr val="F07E2F"/>
                </a:solidFill>
                <a:latin typeface="Segoe UI"/>
                <a:cs typeface="Segoe UI"/>
              </a:rPr>
              <a:t>57</a:t>
            </a:r>
            <a:endParaRPr sz="2700">
              <a:latin typeface="Segoe UI"/>
              <a:cs typeface="Segoe UI"/>
            </a:endParaRPr>
          </a:p>
          <a:p>
            <a:pPr marL="12700">
              <a:lnSpc>
                <a:spcPct val="100000"/>
              </a:lnSpc>
              <a:spcBef>
                <a:spcPts val="1330"/>
              </a:spcBef>
            </a:pPr>
            <a:r>
              <a:rPr sz="2700" b="1" dirty="0">
                <a:solidFill>
                  <a:srgbClr val="F07E2F"/>
                </a:solidFill>
                <a:latin typeface="Segoe UI"/>
                <a:cs typeface="Segoe UI"/>
              </a:rPr>
              <a:t>50</a:t>
            </a:r>
            <a:endParaRPr sz="2700">
              <a:latin typeface="Segoe UI"/>
              <a:cs typeface="Segoe UI"/>
            </a:endParaRPr>
          </a:p>
        </p:txBody>
      </p:sp>
      <p:sp>
        <p:nvSpPr>
          <p:cNvPr id="126" name="object 126"/>
          <p:cNvSpPr txBox="1"/>
          <p:nvPr/>
        </p:nvSpPr>
        <p:spPr>
          <a:xfrm>
            <a:off x="930403" y="5433719"/>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2020</a:t>
            </a:r>
            <a:endParaRPr sz="1700">
              <a:latin typeface="Segoe UI"/>
              <a:cs typeface="Segoe UI"/>
            </a:endParaRPr>
          </a:p>
        </p:txBody>
      </p:sp>
      <p:sp>
        <p:nvSpPr>
          <p:cNvPr id="127" name="object 127"/>
          <p:cNvSpPr txBox="1"/>
          <p:nvPr/>
        </p:nvSpPr>
        <p:spPr>
          <a:xfrm>
            <a:off x="2439409" y="5181158"/>
            <a:ext cx="106045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специалис</a:t>
            </a:r>
            <a:r>
              <a:rPr sz="1200" b="1" spc="-20" dirty="0">
                <a:solidFill>
                  <a:srgbClr val="F07E2F"/>
                </a:solidFill>
                <a:latin typeface="Segoe UI"/>
                <a:cs typeface="Segoe UI"/>
              </a:rPr>
              <a:t>т</a:t>
            </a:r>
            <a:r>
              <a:rPr sz="1200" b="1" dirty="0">
                <a:solidFill>
                  <a:srgbClr val="F07E2F"/>
                </a:solidFill>
                <a:latin typeface="Segoe UI"/>
                <a:cs typeface="Segoe UI"/>
              </a:rPr>
              <a:t>ов</a:t>
            </a:r>
            <a:endParaRPr sz="1200">
              <a:latin typeface="Segoe UI"/>
              <a:cs typeface="Segoe UI"/>
            </a:endParaRPr>
          </a:p>
        </p:txBody>
      </p:sp>
      <p:sp>
        <p:nvSpPr>
          <p:cNvPr id="128" name="object 128"/>
          <p:cNvSpPr txBox="1"/>
          <p:nvPr/>
        </p:nvSpPr>
        <p:spPr>
          <a:xfrm>
            <a:off x="924034" y="6003702"/>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2021</a:t>
            </a:r>
            <a:endParaRPr sz="1700">
              <a:latin typeface="Segoe UI"/>
              <a:cs typeface="Segoe UI"/>
            </a:endParaRPr>
          </a:p>
        </p:txBody>
      </p:sp>
      <p:sp>
        <p:nvSpPr>
          <p:cNvPr id="129" name="object 129"/>
          <p:cNvSpPr txBox="1"/>
          <p:nvPr/>
        </p:nvSpPr>
        <p:spPr>
          <a:xfrm>
            <a:off x="2501210" y="6027584"/>
            <a:ext cx="35941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кв</a:t>
            </a:r>
            <a:r>
              <a:rPr sz="1200" b="1" spc="-20" dirty="0">
                <a:solidFill>
                  <a:srgbClr val="F07E2F"/>
                </a:solidFill>
                <a:latin typeface="Segoe UI"/>
                <a:cs typeface="Segoe UI"/>
              </a:rPr>
              <a:t>о</a:t>
            </a:r>
            <a:r>
              <a:rPr sz="1200" b="1" dirty="0">
                <a:solidFill>
                  <a:srgbClr val="F07E2F"/>
                </a:solidFill>
                <a:latin typeface="Segoe UI"/>
                <a:cs typeface="Segoe UI"/>
              </a:rPr>
              <a:t>т</a:t>
            </a:r>
            <a:endParaRPr sz="1200">
              <a:latin typeface="Segoe UI"/>
              <a:cs typeface="Segoe UI"/>
            </a:endParaRPr>
          </a:p>
        </p:txBody>
      </p:sp>
      <p:sp>
        <p:nvSpPr>
          <p:cNvPr id="130" name="object 130"/>
          <p:cNvSpPr txBox="1"/>
          <p:nvPr/>
        </p:nvSpPr>
        <p:spPr>
          <a:xfrm>
            <a:off x="1498396" y="5954680"/>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31" name="object 131"/>
          <p:cNvSpPr/>
          <p:nvPr/>
        </p:nvSpPr>
        <p:spPr>
          <a:xfrm>
            <a:off x="1569519" y="6072975"/>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32" name="object 132"/>
          <p:cNvSpPr/>
          <p:nvPr/>
        </p:nvSpPr>
        <p:spPr>
          <a:xfrm>
            <a:off x="1470134" y="6074295"/>
            <a:ext cx="273840" cy="1162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9289C1"/>
          </a:solidFill>
        </p:spPr>
        <p:txBody>
          <a:bodyPr wrap="square" lIns="0" tIns="0" rIns="0" bIns="0" rtlCol="0"/>
          <a:lstStyle/>
          <a:p>
            <a:endParaRPr/>
          </a:p>
        </p:txBody>
      </p:sp>
      <p:sp>
        <p:nvSpPr>
          <p:cNvPr id="133" name="object 133"/>
          <p:cNvSpPr txBox="1"/>
          <p:nvPr/>
        </p:nvSpPr>
        <p:spPr>
          <a:xfrm>
            <a:off x="3298320" y="6372225"/>
            <a:ext cx="295780" cy="184666"/>
          </a:xfrm>
          <a:prstGeom prst="rect">
            <a:avLst/>
          </a:prstGeom>
        </p:spPr>
        <p:txBody>
          <a:bodyPr vert="horz" wrap="square" lIns="0" tIns="0" rIns="0" bIns="0" rtlCol="0">
            <a:spAutoFit/>
          </a:bodyPr>
          <a:lstStyle/>
          <a:p>
            <a:pPr marL="12700">
              <a:lnSpc>
                <a:spcPct val="100000"/>
              </a:lnSpc>
            </a:pPr>
            <a:r>
              <a:rPr lang="en-US" sz="1000" b="1" dirty="0">
                <a:solidFill>
                  <a:srgbClr val="F07E2F"/>
                </a:solidFill>
                <a:latin typeface="Segoe UI"/>
                <a:cs typeface="Segoe UI"/>
              </a:rPr>
              <a:t>x </a:t>
            </a:r>
            <a:r>
              <a:rPr sz="1200" b="1" dirty="0">
                <a:solidFill>
                  <a:srgbClr val="F07E2F"/>
                </a:solidFill>
                <a:latin typeface="Segoe UI"/>
                <a:cs typeface="Segoe UI"/>
              </a:rPr>
              <a:t>2</a:t>
            </a:r>
            <a:endParaRPr sz="1200" dirty="0">
              <a:latin typeface="Segoe UI"/>
              <a:cs typeface="Segoe UI"/>
            </a:endParaRPr>
          </a:p>
        </p:txBody>
      </p:sp>
      <p:sp>
        <p:nvSpPr>
          <p:cNvPr id="134" name="object 134"/>
          <p:cNvSpPr txBox="1"/>
          <p:nvPr/>
        </p:nvSpPr>
        <p:spPr>
          <a:xfrm>
            <a:off x="3808334" y="5161350"/>
            <a:ext cx="521970" cy="241300"/>
          </a:xfrm>
          <a:prstGeom prst="rect">
            <a:avLst/>
          </a:prstGeom>
        </p:spPr>
        <p:txBody>
          <a:bodyPr vert="horz" wrap="square" lIns="0" tIns="0" rIns="0" bIns="0" rtlCol="0">
            <a:spAutoFit/>
          </a:bodyPr>
          <a:lstStyle/>
          <a:p>
            <a:pPr marL="12700">
              <a:lnSpc>
                <a:spcPct val="100000"/>
              </a:lnSpc>
            </a:pPr>
            <a:r>
              <a:rPr sz="1700" b="1" spc="-5" dirty="0">
                <a:solidFill>
                  <a:srgbClr val="9289C1"/>
                </a:solidFill>
                <a:latin typeface="Segoe UI"/>
                <a:cs typeface="Segoe UI"/>
              </a:rPr>
              <a:t>2023</a:t>
            </a:r>
            <a:endParaRPr sz="1700">
              <a:latin typeface="Segoe UI"/>
              <a:cs typeface="Segoe UI"/>
            </a:endParaRPr>
          </a:p>
        </p:txBody>
      </p:sp>
      <p:sp>
        <p:nvSpPr>
          <p:cNvPr id="135" name="object 135"/>
          <p:cNvSpPr txBox="1"/>
          <p:nvPr/>
        </p:nvSpPr>
        <p:spPr>
          <a:xfrm>
            <a:off x="4980372" y="5084704"/>
            <a:ext cx="617220" cy="368300"/>
          </a:xfrm>
          <a:prstGeom prst="rect">
            <a:avLst/>
          </a:prstGeom>
        </p:spPr>
        <p:txBody>
          <a:bodyPr vert="horz" wrap="square" lIns="0" tIns="0" rIns="0" bIns="0" rtlCol="0">
            <a:spAutoFit/>
          </a:bodyPr>
          <a:lstStyle/>
          <a:p>
            <a:pPr marL="12700">
              <a:lnSpc>
                <a:spcPct val="100000"/>
              </a:lnSpc>
            </a:pPr>
            <a:r>
              <a:rPr sz="2700" b="1" dirty="0">
                <a:solidFill>
                  <a:srgbClr val="F07E2F"/>
                </a:solidFill>
                <a:latin typeface="Segoe UI"/>
                <a:cs typeface="Segoe UI"/>
              </a:rPr>
              <a:t>467</a:t>
            </a:r>
            <a:endParaRPr sz="2700">
              <a:latin typeface="Segoe UI"/>
              <a:cs typeface="Segoe UI"/>
            </a:endParaRPr>
          </a:p>
        </p:txBody>
      </p:sp>
      <p:sp>
        <p:nvSpPr>
          <p:cNvPr id="136" name="object 136"/>
          <p:cNvSpPr txBox="1"/>
          <p:nvPr/>
        </p:nvSpPr>
        <p:spPr>
          <a:xfrm>
            <a:off x="4536926" y="5417058"/>
            <a:ext cx="106045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специалис</a:t>
            </a:r>
            <a:r>
              <a:rPr sz="1200" b="1" spc="-20" dirty="0">
                <a:solidFill>
                  <a:srgbClr val="F07E2F"/>
                </a:solidFill>
                <a:latin typeface="Segoe UI"/>
                <a:cs typeface="Segoe UI"/>
              </a:rPr>
              <a:t>т</a:t>
            </a:r>
            <a:r>
              <a:rPr sz="1200" b="1" dirty="0">
                <a:solidFill>
                  <a:srgbClr val="F07E2F"/>
                </a:solidFill>
                <a:latin typeface="Segoe UI"/>
                <a:cs typeface="Segoe UI"/>
              </a:rPr>
              <a:t>ов</a:t>
            </a:r>
            <a:endParaRPr sz="1200">
              <a:latin typeface="Segoe UI"/>
              <a:cs typeface="Segoe UI"/>
            </a:endParaRPr>
          </a:p>
        </p:txBody>
      </p:sp>
      <p:sp>
        <p:nvSpPr>
          <p:cNvPr id="137" name="object 137"/>
          <p:cNvSpPr txBox="1"/>
          <p:nvPr/>
        </p:nvSpPr>
        <p:spPr>
          <a:xfrm>
            <a:off x="4425390" y="5105360"/>
            <a:ext cx="406400" cy="365125"/>
          </a:xfrm>
          <a:prstGeom prst="rect">
            <a:avLst/>
          </a:prstGeom>
        </p:spPr>
        <p:txBody>
          <a:bodyPr vert="vert270" wrap="square" lIns="0" tIns="0" rIns="0" bIns="0" rtlCol="0">
            <a:spAutoFit/>
          </a:bodyPr>
          <a:lstStyle/>
          <a:p>
            <a:pPr marL="12700">
              <a:lnSpc>
                <a:spcPct val="100000"/>
              </a:lnSpc>
            </a:pPr>
            <a:r>
              <a:rPr sz="3000" dirty="0">
                <a:solidFill>
                  <a:srgbClr val="9289C1"/>
                </a:solidFill>
                <a:latin typeface="Wingdings 3"/>
                <a:cs typeface="Wingdings 3"/>
              </a:rPr>
              <a:t></a:t>
            </a:r>
            <a:endParaRPr sz="3000">
              <a:latin typeface="Wingdings 3"/>
              <a:cs typeface="Wingdings 3"/>
            </a:endParaRPr>
          </a:p>
        </p:txBody>
      </p:sp>
      <p:sp>
        <p:nvSpPr>
          <p:cNvPr id="138" name="object 138"/>
          <p:cNvSpPr/>
          <p:nvPr/>
        </p:nvSpPr>
        <p:spPr>
          <a:xfrm>
            <a:off x="4496513" y="5223652"/>
            <a:ext cx="127635" cy="127635"/>
          </a:xfrm>
          <a:custGeom>
            <a:avLst/>
            <a:gdLst/>
            <a:ahLst/>
            <a:cxnLst/>
            <a:rect l="l" t="t" r="r" b="b"/>
            <a:pathLst>
              <a:path w="127635" h="127635">
                <a:moveTo>
                  <a:pt x="63461" y="0"/>
                </a:moveTo>
                <a:lnTo>
                  <a:pt x="0" y="63461"/>
                </a:lnTo>
                <a:lnTo>
                  <a:pt x="63995" y="127457"/>
                </a:lnTo>
                <a:lnTo>
                  <a:pt x="127457" y="63995"/>
                </a:lnTo>
                <a:lnTo>
                  <a:pt x="63461" y="0"/>
                </a:lnTo>
                <a:close/>
              </a:path>
            </a:pathLst>
          </a:custGeom>
          <a:solidFill>
            <a:srgbClr val="FFFFFF"/>
          </a:solidFill>
        </p:spPr>
        <p:txBody>
          <a:bodyPr wrap="square" lIns="0" tIns="0" rIns="0" bIns="0" rtlCol="0"/>
          <a:lstStyle/>
          <a:p>
            <a:endParaRPr/>
          </a:p>
        </p:txBody>
      </p:sp>
      <p:sp>
        <p:nvSpPr>
          <p:cNvPr id="139" name="object 139"/>
          <p:cNvSpPr/>
          <p:nvPr/>
        </p:nvSpPr>
        <p:spPr>
          <a:xfrm>
            <a:off x="4394903" y="5224970"/>
            <a:ext cx="265997" cy="125095"/>
          </a:xfrm>
          <a:custGeom>
            <a:avLst/>
            <a:gdLst/>
            <a:ahLst/>
            <a:cxnLst/>
            <a:rect l="l" t="t" r="r" b="b"/>
            <a:pathLst>
              <a:path w="167639" h="125095">
                <a:moveTo>
                  <a:pt x="0" y="124561"/>
                </a:moveTo>
                <a:lnTo>
                  <a:pt x="167271" y="124561"/>
                </a:lnTo>
                <a:lnTo>
                  <a:pt x="167271" y="0"/>
                </a:lnTo>
                <a:lnTo>
                  <a:pt x="0" y="0"/>
                </a:lnTo>
                <a:lnTo>
                  <a:pt x="0" y="124561"/>
                </a:lnTo>
                <a:close/>
              </a:path>
            </a:pathLst>
          </a:custGeom>
          <a:solidFill>
            <a:srgbClr val="9289C1"/>
          </a:solidFill>
        </p:spPr>
        <p:txBody>
          <a:bodyPr wrap="square" lIns="0" tIns="0" rIns="0" bIns="0" rtlCol="0"/>
          <a:lstStyle/>
          <a:p>
            <a:endParaRPr/>
          </a:p>
        </p:txBody>
      </p:sp>
      <p:sp>
        <p:nvSpPr>
          <p:cNvPr id="140" name="object 140"/>
          <p:cNvSpPr/>
          <p:nvPr/>
        </p:nvSpPr>
        <p:spPr>
          <a:xfrm>
            <a:off x="900000" y="4372205"/>
            <a:ext cx="539497" cy="496824"/>
          </a:xfrm>
          <a:prstGeom prst="rect">
            <a:avLst/>
          </a:prstGeom>
          <a:blipFill>
            <a:blip r:embed="rId25" cstate="print"/>
            <a:stretch>
              <a:fillRect/>
            </a:stretch>
          </a:blipFill>
        </p:spPr>
        <p:txBody>
          <a:bodyPr wrap="square" lIns="0" tIns="0" rIns="0" bIns="0" rtlCol="0"/>
          <a:lstStyle/>
          <a:p>
            <a:endParaRPr/>
          </a:p>
        </p:txBody>
      </p:sp>
      <p:sp>
        <p:nvSpPr>
          <p:cNvPr id="141" name="object 141"/>
          <p:cNvSpPr/>
          <p:nvPr/>
        </p:nvSpPr>
        <p:spPr>
          <a:xfrm>
            <a:off x="3822700" y="4512944"/>
            <a:ext cx="539497" cy="563881"/>
          </a:xfrm>
          <a:prstGeom prst="rect">
            <a:avLst/>
          </a:prstGeom>
          <a:blipFill>
            <a:blip r:embed="rId26" cstate="print"/>
            <a:stretch>
              <a:fillRect/>
            </a:stretch>
          </a:blipFill>
        </p:spPr>
        <p:txBody>
          <a:bodyPr wrap="square" lIns="0" tIns="0" rIns="0" bIns="0" rtlCol="0"/>
          <a:lstStyle/>
          <a:p>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69</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1" name="object 31"/>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2" name="object 32"/>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3" name="object 33"/>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p:nvPr/>
        </p:nvSpPr>
        <p:spPr>
          <a:xfrm>
            <a:off x="8057931" y="5477428"/>
            <a:ext cx="383540" cy="444500"/>
          </a:xfrm>
          <a:custGeom>
            <a:avLst/>
            <a:gdLst/>
            <a:ahLst/>
            <a:cxnLst/>
            <a:rect l="l" t="t" r="r" b="b"/>
            <a:pathLst>
              <a:path w="383540" h="444500">
                <a:moveTo>
                  <a:pt x="57518" y="261454"/>
                </a:moveTo>
                <a:lnTo>
                  <a:pt x="31953" y="261454"/>
                </a:lnTo>
                <a:lnTo>
                  <a:pt x="25565" y="267995"/>
                </a:lnTo>
                <a:lnTo>
                  <a:pt x="19177" y="281063"/>
                </a:lnTo>
                <a:lnTo>
                  <a:pt x="0" y="281063"/>
                </a:lnTo>
                <a:lnTo>
                  <a:pt x="0" y="326821"/>
                </a:lnTo>
                <a:lnTo>
                  <a:pt x="12776" y="339890"/>
                </a:lnTo>
                <a:lnTo>
                  <a:pt x="38341" y="352971"/>
                </a:lnTo>
                <a:lnTo>
                  <a:pt x="63906" y="352971"/>
                </a:lnTo>
                <a:lnTo>
                  <a:pt x="76695" y="372579"/>
                </a:lnTo>
                <a:lnTo>
                  <a:pt x="108648" y="372579"/>
                </a:lnTo>
                <a:lnTo>
                  <a:pt x="134213" y="379107"/>
                </a:lnTo>
                <a:lnTo>
                  <a:pt x="140601" y="385648"/>
                </a:lnTo>
                <a:lnTo>
                  <a:pt x="140601" y="392188"/>
                </a:lnTo>
                <a:lnTo>
                  <a:pt x="217297" y="392188"/>
                </a:lnTo>
                <a:lnTo>
                  <a:pt x="217297" y="418337"/>
                </a:lnTo>
                <a:lnTo>
                  <a:pt x="223697" y="444474"/>
                </a:lnTo>
                <a:lnTo>
                  <a:pt x="230085" y="444474"/>
                </a:lnTo>
                <a:lnTo>
                  <a:pt x="230085" y="352971"/>
                </a:lnTo>
                <a:lnTo>
                  <a:pt x="236474" y="346430"/>
                </a:lnTo>
                <a:lnTo>
                  <a:pt x="357911" y="346430"/>
                </a:lnTo>
                <a:lnTo>
                  <a:pt x="357911" y="326821"/>
                </a:lnTo>
                <a:lnTo>
                  <a:pt x="364299" y="326821"/>
                </a:lnTo>
                <a:lnTo>
                  <a:pt x="364299" y="320281"/>
                </a:lnTo>
                <a:lnTo>
                  <a:pt x="370687" y="320281"/>
                </a:lnTo>
                <a:lnTo>
                  <a:pt x="370687" y="313753"/>
                </a:lnTo>
                <a:lnTo>
                  <a:pt x="357911" y="313753"/>
                </a:lnTo>
                <a:lnTo>
                  <a:pt x="357911" y="307212"/>
                </a:lnTo>
                <a:lnTo>
                  <a:pt x="364299" y="294144"/>
                </a:lnTo>
                <a:lnTo>
                  <a:pt x="351523" y="281063"/>
                </a:lnTo>
                <a:lnTo>
                  <a:pt x="370687" y="274523"/>
                </a:lnTo>
                <a:lnTo>
                  <a:pt x="89471" y="274523"/>
                </a:lnTo>
                <a:lnTo>
                  <a:pt x="76695" y="267995"/>
                </a:lnTo>
                <a:lnTo>
                  <a:pt x="57518" y="261454"/>
                </a:lnTo>
                <a:close/>
              </a:path>
              <a:path w="383540" h="444500">
                <a:moveTo>
                  <a:pt x="210908" y="392188"/>
                </a:moveTo>
                <a:lnTo>
                  <a:pt x="153390" y="392188"/>
                </a:lnTo>
                <a:lnTo>
                  <a:pt x="159778" y="398729"/>
                </a:lnTo>
                <a:lnTo>
                  <a:pt x="185343" y="398729"/>
                </a:lnTo>
                <a:lnTo>
                  <a:pt x="204520" y="405256"/>
                </a:lnTo>
                <a:lnTo>
                  <a:pt x="210908" y="392188"/>
                </a:lnTo>
                <a:close/>
              </a:path>
              <a:path w="383540" h="444500">
                <a:moveTo>
                  <a:pt x="357911" y="346430"/>
                </a:moveTo>
                <a:lnTo>
                  <a:pt x="236474" y="346430"/>
                </a:lnTo>
                <a:lnTo>
                  <a:pt x="274828" y="366039"/>
                </a:lnTo>
                <a:lnTo>
                  <a:pt x="281216" y="359498"/>
                </a:lnTo>
                <a:lnTo>
                  <a:pt x="345122" y="359498"/>
                </a:lnTo>
                <a:lnTo>
                  <a:pt x="357911" y="352971"/>
                </a:lnTo>
                <a:lnTo>
                  <a:pt x="357911" y="346430"/>
                </a:lnTo>
                <a:close/>
              </a:path>
              <a:path w="383540" h="444500">
                <a:moveTo>
                  <a:pt x="345122" y="359498"/>
                </a:moveTo>
                <a:lnTo>
                  <a:pt x="332346" y="359498"/>
                </a:lnTo>
                <a:lnTo>
                  <a:pt x="338734" y="366039"/>
                </a:lnTo>
                <a:lnTo>
                  <a:pt x="345122" y="359498"/>
                </a:lnTo>
                <a:close/>
              </a:path>
              <a:path w="383540" h="444500">
                <a:moveTo>
                  <a:pt x="377088" y="58826"/>
                </a:moveTo>
                <a:lnTo>
                  <a:pt x="172567" y="58826"/>
                </a:lnTo>
                <a:lnTo>
                  <a:pt x="166166" y="65366"/>
                </a:lnTo>
                <a:lnTo>
                  <a:pt x="166166" y="104584"/>
                </a:lnTo>
                <a:lnTo>
                  <a:pt x="159778" y="111112"/>
                </a:lnTo>
                <a:lnTo>
                  <a:pt x="134213" y="124193"/>
                </a:lnTo>
                <a:lnTo>
                  <a:pt x="115036" y="143802"/>
                </a:lnTo>
                <a:lnTo>
                  <a:pt x="76695" y="163410"/>
                </a:lnTo>
                <a:lnTo>
                  <a:pt x="76695" y="176479"/>
                </a:lnTo>
                <a:lnTo>
                  <a:pt x="89471" y="176479"/>
                </a:lnTo>
                <a:lnTo>
                  <a:pt x="108648" y="183019"/>
                </a:lnTo>
                <a:lnTo>
                  <a:pt x="121437" y="189560"/>
                </a:lnTo>
                <a:lnTo>
                  <a:pt x="121437" y="196087"/>
                </a:lnTo>
                <a:lnTo>
                  <a:pt x="134213" y="202628"/>
                </a:lnTo>
                <a:lnTo>
                  <a:pt x="140601" y="215696"/>
                </a:lnTo>
                <a:lnTo>
                  <a:pt x="140601" y="235305"/>
                </a:lnTo>
                <a:lnTo>
                  <a:pt x="134213" y="241846"/>
                </a:lnTo>
                <a:lnTo>
                  <a:pt x="134213" y="248386"/>
                </a:lnTo>
                <a:lnTo>
                  <a:pt x="127825" y="261454"/>
                </a:lnTo>
                <a:lnTo>
                  <a:pt x="115036" y="267995"/>
                </a:lnTo>
                <a:lnTo>
                  <a:pt x="89471" y="274523"/>
                </a:lnTo>
                <a:lnTo>
                  <a:pt x="370687" y="274523"/>
                </a:lnTo>
                <a:lnTo>
                  <a:pt x="370687" y="267995"/>
                </a:lnTo>
                <a:lnTo>
                  <a:pt x="377088" y="241846"/>
                </a:lnTo>
                <a:lnTo>
                  <a:pt x="370687" y="241846"/>
                </a:lnTo>
                <a:lnTo>
                  <a:pt x="364299" y="235305"/>
                </a:lnTo>
                <a:lnTo>
                  <a:pt x="364299" y="228777"/>
                </a:lnTo>
                <a:lnTo>
                  <a:pt x="351523" y="215696"/>
                </a:lnTo>
                <a:lnTo>
                  <a:pt x="351523" y="202628"/>
                </a:lnTo>
                <a:lnTo>
                  <a:pt x="357911" y="189560"/>
                </a:lnTo>
                <a:lnTo>
                  <a:pt x="364299" y="183019"/>
                </a:lnTo>
                <a:lnTo>
                  <a:pt x="370687" y="163410"/>
                </a:lnTo>
                <a:lnTo>
                  <a:pt x="364299" y="150329"/>
                </a:lnTo>
                <a:lnTo>
                  <a:pt x="383476" y="130721"/>
                </a:lnTo>
                <a:lnTo>
                  <a:pt x="377088" y="117652"/>
                </a:lnTo>
                <a:lnTo>
                  <a:pt x="383476" y="117652"/>
                </a:lnTo>
                <a:lnTo>
                  <a:pt x="383476" y="65366"/>
                </a:lnTo>
                <a:lnTo>
                  <a:pt x="377088" y="58826"/>
                </a:lnTo>
                <a:close/>
              </a:path>
              <a:path w="383540" h="444500">
                <a:moveTo>
                  <a:pt x="345122" y="45745"/>
                </a:moveTo>
                <a:lnTo>
                  <a:pt x="217297" y="45745"/>
                </a:lnTo>
                <a:lnTo>
                  <a:pt x="204520" y="58826"/>
                </a:lnTo>
                <a:lnTo>
                  <a:pt x="357911" y="58826"/>
                </a:lnTo>
                <a:lnTo>
                  <a:pt x="345122" y="45745"/>
                </a:lnTo>
                <a:close/>
              </a:path>
              <a:path w="383540" h="444500">
                <a:moveTo>
                  <a:pt x="287604" y="0"/>
                </a:moveTo>
                <a:lnTo>
                  <a:pt x="268427" y="0"/>
                </a:lnTo>
                <a:lnTo>
                  <a:pt x="249262" y="6527"/>
                </a:lnTo>
                <a:lnTo>
                  <a:pt x="255651" y="19608"/>
                </a:lnTo>
                <a:lnTo>
                  <a:pt x="255651" y="32677"/>
                </a:lnTo>
                <a:lnTo>
                  <a:pt x="242862" y="45745"/>
                </a:lnTo>
                <a:lnTo>
                  <a:pt x="325958" y="45745"/>
                </a:lnTo>
                <a:lnTo>
                  <a:pt x="319557" y="39217"/>
                </a:lnTo>
                <a:lnTo>
                  <a:pt x="319557" y="26136"/>
                </a:lnTo>
                <a:lnTo>
                  <a:pt x="325958" y="19608"/>
                </a:lnTo>
                <a:lnTo>
                  <a:pt x="325958" y="13068"/>
                </a:lnTo>
                <a:lnTo>
                  <a:pt x="322754" y="6527"/>
                </a:lnTo>
                <a:lnTo>
                  <a:pt x="293992" y="6527"/>
                </a:lnTo>
                <a:lnTo>
                  <a:pt x="287604" y="0"/>
                </a:lnTo>
                <a:close/>
              </a:path>
              <a:path w="383540" h="444500">
                <a:moveTo>
                  <a:pt x="319557" y="0"/>
                </a:moveTo>
                <a:lnTo>
                  <a:pt x="313169" y="0"/>
                </a:lnTo>
                <a:lnTo>
                  <a:pt x="306781" y="6527"/>
                </a:lnTo>
                <a:lnTo>
                  <a:pt x="322754" y="6527"/>
                </a:lnTo>
                <a:lnTo>
                  <a:pt x="319557" y="0"/>
                </a:lnTo>
                <a:close/>
              </a:path>
            </a:pathLst>
          </a:custGeom>
          <a:solidFill>
            <a:srgbClr val="D9D9D9"/>
          </a:solidFill>
        </p:spPr>
        <p:txBody>
          <a:bodyPr wrap="square" lIns="0" tIns="0" rIns="0" bIns="0" rtlCol="0"/>
          <a:lstStyle/>
          <a:p>
            <a:endParaRPr/>
          </a:p>
        </p:txBody>
      </p:sp>
      <p:sp>
        <p:nvSpPr>
          <p:cNvPr id="38" name="object 38"/>
          <p:cNvSpPr/>
          <p:nvPr/>
        </p:nvSpPr>
        <p:spPr>
          <a:xfrm>
            <a:off x="8057931" y="5477427"/>
            <a:ext cx="383540" cy="444500"/>
          </a:xfrm>
          <a:custGeom>
            <a:avLst/>
            <a:gdLst/>
            <a:ahLst/>
            <a:cxnLst/>
            <a:rect l="l" t="t" r="r" b="b"/>
            <a:pathLst>
              <a:path w="383540" h="444500">
                <a:moveTo>
                  <a:pt x="0" y="326821"/>
                </a:moveTo>
                <a:lnTo>
                  <a:pt x="12776" y="339890"/>
                </a:lnTo>
                <a:lnTo>
                  <a:pt x="38341" y="352971"/>
                </a:lnTo>
                <a:lnTo>
                  <a:pt x="57518" y="352971"/>
                </a:lnTo>
                <a:lnTo>
                  <a:pt x="63906" y="352971"/>
                </a:lnTo>
                <a:lnTo>
                  <a:pt x="76695" y="372579"/>
                </a:lnTo>
                <a:lnTo>
                  <a:pt x="89471" y="372579"/>
                </a:lnTo>
                <a:lnTo>
                  <a:pt x="108648" y="372579"/>
                </a:lnTo>
                <a:lnTo>
                  <a:pt x="134213" y="379107"/>
                </a:lnTo>
                <a:lnTo>
                  <a:pt x="140601" y="385648"/>
                </a:lnTo>
                <a:lnTo>
                  <a:pt x="140601" y="392188"/>
                </a:lnTo>
                <a:lnTo>
                  <a:pt x="153390" y="392188"/>
                </a:lnTo>
                <a:lnTo>
                  <a:pt x="159778" y="398729"/>
                </a:lnTo>
                <a:lnTo>
                  <a:pt x="166166" y="398729"/>
                </a:lnTo>
                <a:lnTo>
                  <a:pt x="185343" y="398729"/>
                </a:lnTo>
                <a:lnTo>
                  <a:pt x="204520" y="405257"/>
                </a:lnTo>
                <a:lnTo>
                  <a:pt x="210908" y="392188"/>
                </a:lnTo>
                <a:lnTo>
                  <a:pt x="217297" y="392188"/>
                </a:lnTo>
                <a:lnTo>
                  <a:pt x="217297" y="398729"/>
                </a:lnTo>
                <a:lnTo>
                  <a:pt x="217297" y="405257"/>
                </a:lnTo>
                <a:lnTo>
                  <a:pt x="217297" y="411797"/>
                </a:lnTo>
                <a:lnTo>
                  <a:pt x="217297" y="418338"/>
                </a:lnTo>
                <a:lnTo>
                  <a:pt x="223697" y="444474"/>
                </a:lnTo>
                <a:lnTo>
                  <a:pt x="230085" y="444474"/>
                </a:lnTo>
                <a:lnTo>
                  <a:pt x="230085" y="437946"/>
                </a:lnTo>
                <a:lnTo>
                  <a:pt x="230085" y="424865"/>
                </a:lnTo>
                <a:lnTo>
                  <a:pt x="230085" y="352971"/>
                </a:lnTo>
                <a:lnTo>
                  <a:pt x="236474" y="346430"/>
                </a:lnTo>
                <a:lnTo>
                  <a:pt x="249262" y="352971"/>
                </a:lnTo>
                <a:lnTo>
                  <a:pt x="274828" y="366039"/>
                </a:lnTo>
                <a:lnTo>
                  <a:pt x="281216" y="359498"/>
                </a:lnTo>
                <a:lnTo>
                  <a:pt x="300393" y="359498"/>
                </a:lnTo>
                <a:lnTo>
                  <a:pt x="319557" y="359498"/>
                </a:lnTo>
                <a:lnTo>
                  <a:pt x="325958" y="359498"/>
                </a:lnTo>
                <a:lnTo>
                  <a:pt x="332346" y="359498"/>
                </a:lnTo>
                <a:lnTo>
                  <a:pt x="338734" y="366039"/>
                </a:lnTo>
                <a:lnTo>
                  <a:pt x="345122" y="359498"/>
                </a:lnTo>
                <a:lnTo>
                  <a:pt x="357911" y="352971"/>
                </a:lnTo>
                <a:lnTo>
                  <a:pt x="357911" y="346430"/>
                </a:lnTo>
                <a:lnTo>
                  <a:pt x="357911" y="326821"/>
                </a:lnTo>
                <a:lnTo>
                  <a:pt x="364299" y="326821"/>
                </a:lnTo>
                <a:lnTo>
                  <a:pt x="364299" y="320281"/>
                </a:lnTo>
                <a:lnTo>
                  <a:pt x="370687" y="320281"/>
                </a:lnTo>
                <a:lnTo>
                  <a:pt x="370687" y="313753"/>
                </a:lnTo>
                <a:lnTo>
                  <a:pt x="364299" y="313753"/>
                </a:lnTo>
                <a:lnTo>
                  <a:pt x="357911" y="313753"/>
                </a:lnTo>
                <a:lnTo>
                  <a:pt x="357911" y="307213"/>
                </a:lnTo>
                <a:lnTo>
                  <a:pt x="364299" y="294144"/>
                </a:lnTo>
                <a:lnTo>
                  <a:pt x="351523" y="281063"/>
                </a:lnTo>
                <a:lnTo>
                  <a:pt x="370687" y="274523"/>
                </a:lnTo>
                <a:lnTo>
                  <a:pt x="370687" y="267995"/>
                </a:lnTo>
                <a:lnTo>
                  <a:pt x="377088" y="241846"/>
                </a:lnTo>
                <a:lnTo>
                  <a:pt x="370687" y="241846"/>
                </a:lnTo>
                <a:lnTo>
                  <a:pt x="364299" y="235305"/>
                </a:lnTo>
                <a:lnTo>
                  <a:pt x="364299" y="228777"/>
                </a:lnTo>
                <a:lnTo>
                  <a:pt x="357911" y="222237"/>
                </a:lnTo>
                <a:lnTo>
                  <a:pt x="351523" y="215696"/>
                </a:lnTo>
                <a:lnTo>
                  <a:pt x="351523" y="202628"/>
                </a:lnTo>
                <a:lnTo>
                  <a:pt x="357911" y="189560"/>
                </a:lnTo>
                <a:lnTo>
                  <a:pt x="364299" y="183019"/>
                </a:lnTo>
                <a:lnTo>
                  <a:pt x="370687" y="163410"/>
                </a:lnTo>
                <a:lnTo>
                  <a:pt x="364299" y="150329"/>
                </a:lnTo>
                <a:lnTo>
                  <a:pt x="370687" y="143802"/>
                </a:lnTo>
                <a:lnTo>
                  <a:pt x="377088" y="137261"/>
                </a:lnTo>
                <a:lnTo>
                  <a:pt x="383476" y="130721"/>
                </a:lnTo>
                <a:lnTo>
                  <a:pt x="377088" y="117652"/>
                </a:lnTo>
                <a:lnTo>
                  <a:pt x="383476" y="117652"/>
                </a:lnTo>
                <a:lnTo>
                  <a:pt x="383476" y="91503"/>
                </a:lnTo>
                <a:lnTo>
                  <a:pt x="383476" y="71894"/>
                </a:lnTo>
                <a:lnTo>
                  <a:pt x="383476" y="65366"/>
                </a:lnTo>
                <a:lnTo>
                  <a:pt x="377088" y="58826"/>
                </a:lnTo>
                <a:lnTo>
                  <a:pt x="364299" y="58826"/>
                </a:lnTo>
                <a:lnTo>
                  <a:pt x="357911" y="58826"/>
                </a:lnTo>
                <a:lnTo>
                  <a:pt x="351523" y="52285"/>
                </a:lnTo>
                <a:lnTo>
                  <a:pt x="345122" y="45745"/>
                </a:lnTo>
                <a:lnTo>
                  <a:pt x="338734" y="45745"/>
                </a:lnTo>
                <a:lnTo>
                  <a:pt x="325958" y="45745"/>
                </a:lnTo>
                <a:lnTo>
                  <a:pt x="319557" y="39217"/>
                </a:lnTo>
                <a:lnTo>
                  <a:pt x="319557" y="32677"/>
                </a:lnTo>
                <a:lnTo>
                  <a:pt x="319557" y="26136"/>
                </a:lnTo>
                <a:lnTo>
                  <a:pt x="325958" y="19608"/>
                </a:lnTo>
                <a:lnTo>
                  <a:pt x="325958" y="13068"/>
                </a:lnTo>
                <a:lnTo>
                  <a:pt x="319557" y="0"/>
                </a:lnTo>
                <a:lnTo>
                  <a:pt x="313169" y="0"/>
                </a:lnTo>
                <a:lnTo>
                  <a:pt x="306781" y="6527"/>
                </a:lnTo>
                <a:lnTo>
                  <a:pt x="300393" y="6527"/>
                </a:lnTo>
                <a:lnTo>
                  <a:pt x="293992" y="6527"/>
                </a:lnTo>
                <a:lnTo>
                  <a:pt x="287604" y="0"/>
                </a:lnTo>
                <a:lnTo>
                  <a:pt x="274828" y="0"/>
                </a:lnTo>
                <a:lnTo>
                  <a:pt x="268427" y="0"/>
                </a:lnTo>
                <a:lnTo>
                  <a:pt x="249262" y="6527"/>
                </a:lnTo>
                <a:lnTo>
                  <a:pt x="255651" y="19608"/>
                </a:lnTo>
                <a:lnTo>
                  <a:pt x="255651" y="32677"/>
                </a:lnTo>
                <a:lnTo>
                  <a:pt x="249262" y="39217"/>
                </a:lnTo>
                <a:lnTo>
                  <a:pt x="242862" y="45745"/>
                </a:lnTo>
                <a:lnTo>
                  <a:pt x="230085" y="45745"/>
                </a:lnTo>
                <a:lnTo>
                  <a:pt x="217297" y="45745"/>
                </a:lnTo>
                <a:lnTo>
                  <a:pt x="210908" y="52285"/>
                </a:lnTo>
                <a:lnTo>
                  <a:pt x="204520" y="58826"/>
                </a:lnTo>
                <a:lnTo>
                  <a:pt x="198132" y="58826"/>
                </a:lnTo>
                <a:lnTo>
                  <a:pt x="172567" y="58826"/>
                </a:lnTo>
                <a:lnTo>
                  <a:pt x="166166" y="65366"/>
                </a:lnTo>
                <a:lnTo>
                  <a:pt x="166166" y="71894"/>
                </a:lnTo>
                <a:lnTo>
                  <a:pt x="166166" y="91503"/>
                </a:lnTo>
                <a:lnTo>
                  <a:pt x="166166" y="104584"/>
                </a:lnTo>
                <a:lnTo>
                  <a:pt x="159778" y="111112"/>
                </a:lnTo>
                <a:lnTo>
                  <a:pt x="147002" y="117652"/>
                </a:lnTo>
                <a:lnTo>
                  <a:pt x="134213" y="124193"/>
                </a:lnTo>
                <a:lnTo>
                  <a:pt x="115036" y="143802"/>
                </a:lnTo>
                <a:lnTo>
                  <a:pt x="89471" y="156870"/>
                </a:lnTo>
                <a:lnTo>
                  <a:pt x="76695" y="163410"/>
                </a:lnTo>
                <a:lnTo>
                  <a:pt x="76695" y="176479"/>
                </a:lnTo>
                <a:lnTo>
                  <a:pt x="83083" y="176479"/>
                </a:lnTo>
                <a:lnTo>
                  <a:pt x="89471" y="176479"/>
                </a:lnTo>
                <a:lnTo>
                  <a:pt x="108648" y="183019"/>
                </a:lnTo>
                <a:lnTo>
                  <a:pt x="121437" y="189560"/>
                </a:lnTo>
                <a:lnTo>
                  <a:pt x="121437" y="196088"/>
                </a:lnTo>
                <a:lnTo>
                  <a:pt x="134213" y="202628"/>
                </a:lnTo>
                <a:lnTo>
                  <a:pt x="140601" y="215696"/>
                </a:lnTo>
                <a:lnTo>
                  <a:pt x="140601" y="235305"/>
                </a:lnTo>
                <a:lnTo>
                  <a:pt x="134213" y="241846"/>
                </a:lnTo>
                <a:lnTo>
                  <a:pt x="134213" y="248386"/>
                </a:lnTo>
                <a:lnTo>
                  <a:pt x="127825" y="261454"/>
                </a:lnTo>
                <a:lnTo>
                  <a:pt x="115036" y="267995"/>
                </a:lnTo>
                <a:lnTo>
                  <a:pt x="89471" y="274523"/>
                </a:lnTo>
                <a:lnTo>
                  <a:pt x="76695" y="267995"/>
                </a:lnTo>
                <a:lnTo>
                  <a:pt x="57518" y="261454"/>
                </a:lnTo>
                <a:lnTo>
                  <a:pt x="38341" y="261454"/>
                </a:lnTo>
                <a:lnTo>
                  <a:pt x="31953" y="261454"/>
                </a:lnTo>
                <a:lnTo>
                  <a:pt x="25565" y="267995"/>
                </a:lnTo>
                <a:lnTo>
                  <a:pt x="19177" y="281063"/>
                </a:lnTo>
                <a:lnTo>
                  <a:pt x="6388" y="281063"/>
                </a:lnTo>
                <a:lnTo>
                  <a:pt x="0" y="281063"/>
                </a:lnTo>
                <a:lnTo>
                  <a:pt x="0" y="300672"/>
                </a:lnTo>
                <a:lnTo>
                  <a:pt x="0" y="320281"/>
                </a:lnTo>
                <a:lnTo>
                  <a:pt x="0" y="326821"/>
                </a:lnTo>
                <a:close/>
              </a:path>
            </a:pathLst>
          </a:custGeom>
          <a:ln w="8724">
            <a:solidFill>
              <a:srgbClr val="2E2E2E"/>
            </a:solidFill>
          </a:ln>
        </p:spPr>
        <p:txBody>
          <a:bodyPr wrap="square" lIns="0" tIns="0" rIns="0" bIns="0" rtlCol="0"/>
          <a:lstStyle/>
          <a:p>
            <a:endParaRPr/>
          </a:p>
        </p:txBody>
      </p:sp>
      <p:sp>
        <p:nvSpPr>
          <p:cNvPr id="39" name="object 39"/>
          <p:cNvSpPr/>
          <p:nvPr/>
        </p:nvSpPr>
        <p:spPr>
          <a:xfrm>
            <a:off x="6088261" y="5102664"/>
            <a:ext cx="662940" cy="610235"/>
          </a:xfrm>
          <a:custGeom>
            <a:avLst/>
            <a:gdLst/>
            <a:ahLst/>
            <a:cxnLst/>
            <a:rect l="l" t="t" r="r" b="b"/>
            <a:pathLst>
              <a:path w="662940" h="610235">
                <a:moveTo>
                  <a:pt x="302793" y="584111"/>
                </a:moveTo>
                <a:lnTo>
                  <a:pt x="208165" y="584111"/>
                </a:lnTo>
                <a:lnTo>
                  <a:pt x="233400" y="590600"/>
                </a:lnTo>
                <a:lnTo>
                  <a:pt x="246011" y="597090"/>
                </a:lnTo>
                <a:lnTo>
                  <a:pt x="258635" y="597090"/>
                </a:lnTo>
                <a:lnTo>
                  <a:pt x="271246" y="603580"/>
                </a:lnTo>
                <a:lnTo>
                  <a:pt x="277558" y="610069"/>
                </a:lnTo>
                <a:lnTo>
                  <a:pt x="283870" y="610069"/>
                </a:lnTo>
                <a:lnTo>
                  <a:pt x="302793" y="584111"/>
                </a:lnTo>
                <a:close/>
              </a:path>
              <a:path w="662940" h="610235">
                <a:moveTo>
                  <a:pt x="328028" y="571131"/>
                </a:moveTo>
                <a:lnTo>
                  <a:pt x="157695" y="571131"/>
                </a:lnTo>
                <a:lnTo>
                  <a:pt x="182930" y="584111"/>
                </a:lnTo>
                <a:lnTo>
                  <a:pt x="309105" y="584111"/>
                </a:lnTo>
                <a:lnTo>
                  <a:pt x="315404" y="577621"/>
                </a:lnTo>
                <a:lnTo>
                  <a:pt x="328028" y="577621"/>
                </a:lnTo>
                <a:lnTo>
                  <a:pt x="328028" y="571131"/>
                </a:lnTo>
                <a:close/>
              </a:path>
              <a:path w="662940" h="610235">
                <a:moveTo>
                  <a:pt x="531993" y="305028"/>
                </a:moveTo>
                <a:lnTo>
                  <a:pt x="88315" y="305028"/>
                </a:lnTo>
                <a:lnTo>
                  <a:pt x="94614" y="311518"/>
                </a:lnTo>
                <a:lnTo>
                  <a:pt x="94614" y="318008"/>
                </a:lnTo>
                <a:lnTo>
                  <a:pt x="82003" y="324510"/>
                </a:lnTo>
                <a:lnTo>
                  <a:pt x="75691" y="324510"/>
                </a:lnTo>
                <a:lnTo>
                  <a:pt x="69380" y="331000"/>
                </a:lnTo>
                <a:lnTo>
                  <a:pt x="63080" y="331000"/>
                </a:lnTo>
                <a:lnTo>
                  <a:pt x="63080" y="363448"/>
                </a:lnTo>
                <a:lnTo>
                  <a:pt x="31534" y="363448"/>
                </a:lnTo>
                <a:lnTo>
                  <a:pt x="18922" y="382917"/>
                </a:lnTo>
                <a:lnTo>
                  <a:pt x="25222" y="389407"/>
                </a:lnTo>
                <a:lnTo>
                  <a:pt x="12611" y="402386"/>
                </a:lnTo>
                <a:lnTo>
                  <a:pt x="12611" y="421855"/>
                </a:lnTo>
                <a:lnTo>
                  <a:pt x="18922" y="434835"/>
                </a:lnTo>
                <a:lnTo>
                  <a:pt x="0" y="434835"/>
                </a:lnTo>
                <a:lnTo>
                  <a:pt x="0" y="447814"/>
                </a:lnTo>
                <a:lnTo>
                  <a:pt x="145084" y="447814"/>
                </a:lnTo>
                <a:lnTo>
                  <a:pt x="145084" y="467283"/>
                </a:lnTo>
                <a:lnTo>
                  <a:pt x="126161" y="486752"/>
                </a:lnTo>
                <a:lnTo>
                  <a:pt x="126161" y="499744"/>
                </a:lnTo>
                <a:lnTo>
                  <a:pt x="132473" y="499744"/>
                </a:lnTo>
                <a:lnTo>
                  <a:pt x="138772" y="506234"/>
                </a:lnTo>
                <a:lnTo>
                  <a:pt x="145084" y="519214"/>
                </a:lnTo>
                <a:lnTo>
                  <a:pt x="145084" y="525703"/>
                </a:lnTo>
                <a:lnTo>
                  <a:pt x="132473" y="538683"/>
                </a:lnTo>
                <a:lnTo>
                  <a:pt x="132473" y="558152"/>
                </a:lnTo>
                <a:lnTo>
                  <a:pt x="138772" y="564641"/>
                </a:lnTo>
                <a:lnTo>
                  <a:pt x="151396" y="571131"/>
                </a:lnTo>
                <a:lnTo>
                  <a:pt x="328028" y="571131"/>
                </a:lnTo>
                <a:lnTo>
                  <a:pt x="340639" y="577621"/>
                </a:lnTo>
                <a:lnTo>
                  <a:pt x="346951" y="577621"/>
                </a:lnTo>
                <a:lnTo>
                  <a:pt x="359562" y="564641"/>
                </a:lnTo>
                <a:lnTo>
                  <a:pt x="365874" y="564641"/>
                </a:lnTo>
                <a:lnTo>
                  <a:pt x="372186" y="558152"/>
                </a:lnTo>
                <a:lnTo>
                  <a:pt x="410032" y="558152"/>
                </a:lnTo>
                <a:lnTo>
                  <a:pt x="428955" y="538683"/>
                </a:lnTo>
                <a:lnTo>
                  <a:pt x="466801" y="519214"/>
                </a:lnTo>
                <a:lnTo>
                  <a:pt x="485736" y="512724"/>
                </a:lnTo>
                <a:lnTo>
                  <a:pt x="548817" y="486752"/>
                </a:lnTo>
                <a:lnTo>
                  <a:pt x="586663" y="467283"/>
                </a:lnTo>
                <a:lnTo>
                  <a:pt x="643432" y="467283"/>
                </a:lnTo>
                <a:lnTo>
                  <a:pt x="643432" y="441325"/>
                </a:lnTo>
                <a:lnTo>
                  <a:pt x="637133" y="434835"/>
                </a:lnTo>
                <a:lnTo>
                  <a:pt x="624509" y="415366"/>
                </a:lnTo>
                <a:lnTo>
                  <a:pt x="624509" y="402386"/>
                </a:lnTo>
                <a:lnTo>
                  <a:pt x="630821" y="389407"/>
                </a:lnTo>
                <a:lnTo>
                  <a:pt x="635552" y="382917"/>
                </a:lnTo>
                <a:lnTo>
                  <a:pt x="574052" y="382917"/>
                </a:lnTo>
                <a:lnTo>
                  <a:pt x="542505" y="343979"/>
                </a:lnTo>
                <a:lnTo>
                  <a:pt x="536193" y="331000"/>
                </a:lnTo>
                <a:lnTo>
                  <a:pt x="531993" y="305028"/>
                </a:lnTo>
                <a:close/>
              </a:path>
              <a:path w="662940" h="610235">
                <a:moveTo>
                  <a:pt x="410032" y="558152"/>
                </a:moveTo>
                <a:lnTo>
                  <a:pt x="384797" y="558152"/>
                </a:lnTo>
                <a:lnTo>
                  <a:pt x="391109" y="564641"/>
                </a:lnTo>
                <a:lnTo>
                  <a:pt x="397421" y="564641"/>
                </a:lnTo>
                <a:lnTo>
                  <a:pt x="410032" y="558152"/>
                </a:lnTo>
                <a:close/>
              </a:path>
              <a:path w="662940" h="610235">
                <a:moveTo>
                  <a:pt x="132473" y="447814"/>
                </a:moveTo>
                <a:lnTo>
                  <a:pt x="6299" y="447814"/>
                </a:lnTo>
                <a:lnTo>
                  <a:pt x="12611" y="454304"/>
                </a:lnTo>
                <a:lnTo>
                  <a:pt x="12611" y="467283"/>
                </a:lnTo>
                <a:lnTo>
                  <a:pt x="25222" y="467283"/>
                </a:lnTo>
                <a:lnTo>
                  <a:pt x="37845" y="473773"/>
                </a:lnTo>
                <a:lnTo>
                  <a:pt x="44157" y="480263"/>
                </a:lnTo>
                <a:lnTo>
                  <a:pt x="44157" y="486752"/>
                </a:lnTo>
                <a:lnTo>
                  <a:pt x="63080" y="486752"/>
                </a:lnTo>
                <a:lnTo>
                  <a:pt x="69380" y="480263"/>
                </a:lnTo>
                <a:lnTo>
                  <a:pt x="75691" y="480263"/>
                </a:lnTo>
                <a:lnTo>
                  <a:pt x="94614" y="460794"/>
                </a:lnTo>
                <a:lnTo>
                  <a:pt x="100926" y="460794"/>
                </a:lnTo>
                <a:lnTo>
                  <a:pt x="113537" y="454304"/>
                </a:lnTo>
                <a:lnTo>
                  <a:pt x="132473" y="447814"/>
                </a:lnTo>
                <a:close/>
              </a:path>
              <a:path w="662940" h="610235">
                <a:moveTo>
                  <a:pt x="656056" y="343979"/>
                </a:moveTo>
                <a:lnTo>
                  <a:pt x="630821" y="350469"/>
                </a:lnTo>
                <a:lnTo>
                  <a:pt x="605586" y="350469"/>
                </a:lnTo>
                <a:lnTo>
                  <a:pt x="592975" y="363448"/>
                </a:lnTo>
                <a:lnTo>
                  <a:pt x="586663" y="376427"/>
                </a:lnTo>
                <a:lnTo>
                  <a:pt x="580351" y="382917"/>
                </a:lnTo>
                <a:lnTo>
                  <a:pt x="635552" y="382917"/>
                </a:lnTo>
                <a:lnTo>
                  <a:pt x="649744" y="363448"/>
                </a:lnTo>
                <a:lnTo>
                  <a:pt x="662368" y="350469"/>
                </a:lnTo>
                <a:lnTo>
                  <a:pt x="656056" y="343979"/>
                </a:lnTo>
                <a:close/>
              </a:path>
              <a:path w="662940" h="610235">
                <a:moveTo>
                  <a:pt x="82003" y="253111"/>
                </a:moveTo>
                <a:lnTo>
                  <a:pt x="63080" y="272580"/>
                </a:lnTo>
                <a:lnTo>
                  <a:pt x="63080" y="279069"/>
                </a:lnTo>
                <a:lnTo>
                  <a:pt x="56768" y="279069"/>
                </a:lnTo>
                <a:lnTo>
                  <a:pt x="56768" y="285559"/>
                </a:lnTo>
                <a:lnTo>
                  <a:pt x="63080" y="298538"/>
                </a:lnTo>
                <a:lnTo>
                  <a:pt x="75691" y="311518"/>
                </a:lnTo>
                <a:lnTo>
                  <a:pt x="88315" y="305028"/>
                </a:lnTo>
                <a:lnTo>
                  <a:pt x="531993" y="305028"/>
                </a:lnTo>
                <a:lnTo>
                  <a:pt x="529894" y="292049"/>
                </a:lnTo>
                <a:lnTo>
                  <a:pt x="517270" y="259600"/>
                </a:lnTo>
                <a:lnTo>
                  <a:pt x="88315" y="259600"/>
                </a:lnTo>
                <a:lnTo>
                  <a:pt x="82003" y="253111"/>
                </a:lnTo>
                <a:close/>
              </a:path>
              <a:path w="662940" h="610235">
                <a:moveTo>
                  <a:pt x="119849" y="162255"/>
                </a:moveTo>
                <a:lnTo>
                  <a:pt x="113537" y="162255"/>
                </a:lnTo>
                <a:lnTo>
                  <a:pt x="113537" y="181724"/>
                </a:lnTo>
                <a:lnTo>
                  <a:pt x="132473" y="201193"/>
                </a:lnTo>
                <a:lnTo>
                  <a:pt x="132473" y="207683"/>
                </a:lnTo>
                <a:lnTo>
                  <a:pt x="126161" y="227152"/>
                </a:lnTo>
                <a:lnTo>
                  <a:pt x="119849" y="240131"/>
                </a:lnTo>
                <a:lnTo>
                  <a:pt x="113537" y="246621"/>
                </a:lnTo>
                <a:lnTo>
                  <a:pt x="100926" y="246621"/>
                </a:lnTo>
                <a:lnTo>
                  <a:pt x="88315" y="259600"/>
                </a:lnTo>
                <a:lnTo>
                  <a:pt x="517270" y="259600"/>
                </a:lnTo>
                <a:lnTo>
                  <a:pt x="517270" y="253111"/>
                </a:lnTo>
                <a:lnTo>
                  <a:pt x="428955" y="253111"/>
                </a:lnTo>
                <a:lnTo>
                  <a:pt x="428955" y="246621"/>
                </a:lnTo>
                <a:lnTo>
                  <a:pt x="416344" y="227152"/>
                </a:lnTo>
                <a:lnTo>
                  <a:pt x="403720" y="201193"/>
                </a:lnTo>
                <a:lnTo>
                  <a:pt x="403720" y="181724"/>
                </a:lnTo>
                <a:lnTo>
                  <a:pt x="145084" y="181724"/>
                </a:lnTo>
                <a:lnTo>
                  <a:pt x="132473" y="175234"/>
                </a:lnTo>
                <a:lnTo>
                  <a:pt x="119849" y="162255"/>
                </a:lnTo>
                <a:close/>
              </a:path>
              <a:path w="662940" h="610235">
                <a:moveTo>
                  <a:pt x="510959" y="233641"/>
                </a:moveTo>
                <a:lnTo>
                  <a:pt x="485736" y="233641"/>
                </a:lnTo>
                <a:lnTo>
                  <a:pt x="473113" y="246621"/>
                </a:lnTo>
                <a:lnTo>
                  <a:pt x="454190" y="253111"/>
                </a:lnTo>
                <a:lnTo>
                  <a:pt x="517270" y="253111"/>
                </a:lnTo>
                <a:lnTo>
                  <a:pt x="517270" y="240131"/>
                </a:lnTo>
                <a:lnTo>
                  <a:pt x="510959" y="233641"/>
                </a:lnTo>
                <a:close/>
              </a:path>
              <a:path w="662940" h="610235">
                <a:moveTo>
                  <a:pt x="195554" y="90855"/>
                </a:moveTo>
                <a:lnTo>
                  <a:pt x="189242" y="90855"/>
                </a:lnTo>
                <a:lnTo>
                  <a:pt x="170319" y="110324"/>
                </a:lnTo>
                <a:lnTo>
                  <a:pt x="164007" y="123304"/>
                </a:lnTo>
                <a:lnTo>
                  <a:pt x="164007" y="168744"/>
                </a:lnTo>
                <a:lnTo>
                  <a:pt x="151396" y="181724"/>
                </a:lnTo>
                <a:lnTo>
                  <a:pt x="403720" y="181724"/>
                </a:lnTo>
                <a:lnTo>
                  <a:pt x="403720" y="155765"/>
                </a:lnTo>
                <a:lnTo>
                  <a:pt x="397421" y="155765"/>
                </a:lnTo>
                <a:lnTo>
                  <a:pt x="378485" y="149275"/>
                </a:lnTo>
                <a:lnTo>
                  <a:pt x="353263" y="149275"/>
                </a:lnTo>
                <a:lnTo>
                  <a:pt x="346951" y="136283"/>
                </a:lnTo>
                <a:lnTo>
                  <a:pt x="340639" y="129793"/>
                </a:lnTo>
                <a:lnTo>
                  <a:pt x="340639" y="123304"/>
                </a:lnTo>
                <a:lnTo>
                  <a:pt x="334327" y="110324"/>
                </a:lnTo>
                <a:lnTo>
                  <a:pt x="334327" y="103835"/>
                </a:lnTo>
                <a:lnTo>
                  <a:pt x="214477" y="103835"/>
                </a:lnTo>
                <a:lnTo>
                  <a:pt x="208165" y="97345"/>
                </a:lnTo>
                <a:lnTo>
                  <a:pt x="201853" y="97345"/>
                </a:lnTo>
                <a:lnTo>
                  <a:pt x="195554" y="90855"/>
                </a:lnTo>
                <a:close/>
              </a:path>
              <a:path w="662940" h="610235">
                <a:moveTo>
                  <a:pt x="290169" y="0"/>
                </a:moveTo>
                <a:lnTo>
                  <a:pt x="283870" y="6489"/>
                </a:lnTo>
                <a:lnTo>
                  <a:pt x="277558" y="6489"/>
                </a:lnTo>
                <a:lnTo>
                  <a:pt x="264947" y="19469"/>
                </a:lnTo>
                <a:lnTo>
                  <a:pt x="252323" y="25958"/>
                </a:lnTo>
                <a:lnTo>
                  <a:pt x="264947" y="38938"/>
                </a:lnTo>
                <a:lnTo>
                  <a:pt x="264947" y="51917"/>
                </a:lnTo>
                <a:lnTo>
                  <a:pt x="258635" y="51917"/>
                </a:lnTo>
                <a:lnTo>
                  <a:pt x="246011" y="58407"/>
                </a:lnTo>
                <a:lnTo>
                  <a:pt x="233400" y="71386"/>
                </a:lnTo>
                <a:lnTo>
                  <a:pt x="220789" y="90855"/>
                </a:lnTo>
                <a:lnTo>
                  <a:pt x="214477" y="103835"/>
                </a:lnTo>
                <a:lnTo>
                  <a:pt x="334327" y="103835"/>
                </a:lnTo>
                <a:lnTo>
                  <a:pt x="334327" y="97345"/>
                </a:lnTo>
                <a:lnTo>
                  <a:pt x="328028" y="97345"/>
                </a:lnTo>
                <a:lnTo>
                  <a:pt x="328028" y="84366"/>
                </a:lnTo>
                <a:lnTo>
                  <a:pt x="321716" y="84366"/>
                </a:lnTo>
                <a:lnTo>
                  <a:pt x="302793" y="64896"/>
                </a:lnTo>
                <a:lnTo>
                  <a:pt x="302793" y="58407"/>
                </a:lnTo>
                <a:lnTo>
                  <a:pt x="309105" y="58407"/>
                </a:lnTo>
                <a:lnTo>
                  <a:pt x="309105" y="25958"/>
                </a:lnTo>
                <a:lnTo>
                  <a:pt x="302793" y="19469"/>
                </a:lnTo>
                <a:lnTo>
                  <a:pt x="302793" y="12979"/>
                </a:lnTo>
                <a:lnTo>
                  <a:pt x="290169" y="0"/>
                </a:lnTo>
                <a:close/>
              </a:path>
            </a:pathLst>
          </a:custGeom>
          <a:solidFill>
            <a:srgbClr val="D9D9D9"/>
          </a:solidFill>
        </p:spPr>
        <p:txBody>
          <a:bodyPr wrap="square" lIns="0" tIns="0" rIns="0" bIns="0" rtlCol="0"/>
          <a:lstStyle/>
          <a:p>
            <a:endParaRPr/>
          </a:p>
        </p:txBody>
      </p:sp>
      <p:sp>
        <p:nvSpPr>
          <p:cNvPr id="40" name="object 40"/>
          <p:cNvSpPr/>
          <p:nvPr/>
        </p:nvSpPr>
        <p:spPr>
          <a:xfrm>
            <a:off x="6088261" y="5102664"/>
            <a:ext cx="662940" cy="610235"/>
          </a:xfrm>
          <a:custGeom>
            <a:avLst/>
            <a:gdLst/>
            <a:ahLst/>
            <a:cxnLst/>
            <a:rect l="l" t="t" r="r" b="b"/>
            <a:pathLst>
              <a:path w="662940" h="610235">
                <a:moveTo>
                  <a:pt x="12611" y="402386"/>
                </a:moveTo>
                <a:lnTo>
                  <a:pt x="12611" y="408876"/>
                </a:lnTo>
                <a:lnTo>
                  <a:pt x="12611" y="415366"/>
                </a:lnTo>
                <a:lnTo>
                  <a:pt x="12611" y="421855"/>
                </a:lnTo>
                <a:lnTo>
                  <a:pt x="18922" y="434835"/>
                </a:lnTo>
                <a:lnTo>
                  <a:pt x="0" y="434835"/>
                </a:lnTo>
                <a:lnTo>
                  <a:pt x="0" y="447814"/>
                </a:lnTo>
                <a:lnTo>
                  <a:pt x="6299" y="447814"/>
                </a:lnTo>
                <a:lnTo>
                  <a:pt x="12611" y="454304"/>
                </a:lnTo>
                <a:lnTo>
                  <a:pt x="12611" y="467283"/>
                </a:lnTo>
                <a:lnTo>
                  <a:pt x="18922" y="467283"/>
                </a:lnTo>
                <a:lnTo>
                  <a:pt x="25222" y="467283"/>
                </a:lnTo>
                <a:lnTo>
                  <a:pt x="37845" y="473773"/>
                </a:lnTo>
                <a:lnTo>
                  <a:pt x="44157" y="480263"/>
                </a:lnTo>
                <a:lnTo>
                  <a:pt x="44157" y="486752"/>
                </a:lnTo>
                <a:lnTo>
                  <a:pt x="63080" y="486752"/>
                </a:lnTo>
                <a:lnTo>
                  <a:pt x="69380" y="480263"/>
                </a:lnTo>
                <a:lnTo>
                  <a:pt x="75691" y="480263"/>
                </a:lnTo>
                <a:lnTo>
                  <a:pt x="82003" y="473773"/>
                </a:lnTo>
                <a:lnTo>
                  <a:pt x="94614" y="460794"/>
                </a:lnTo>
                <a:lnTo>
                  <a:pt x="100926" y="460794"/>
                </a:lnTo>
                <a:lnTo>
                  <a:pt x="113537" y="454304"/>
                </a:lnTo>
                <a:lnTo>
                  <a:pt x="132473" y="447814"/>
                </a:lnTo>
                <a:lnTo>
                  <a:pt x="145084" y="447814"/>
                </a:lnTo>
                <a:lnTo>
                  <a:pt x="145084" y="454304"/>
                </a:lnTo>
                <a:lnTo>
                  <a:pt x="145084" y="467283"/>
                </a:lnTo>
                <a:lnTo>
                  <a:pt x="126161" y="486752"/>
                </a:lnTo>
                <a:lnTo>
                  <a:pt x="126161" y="493255"/>
                </a:lnTo>
                <a:lnTo>
                  <a:pt x="126161" y="499744"/>
                </a:lnTo>
                <a:lnTo>
                  <a:pt x="132473" y="499744"/>
                </a:lnTo>
                <a:lnTo>
                  <a:pt x="138772" y="506234"/>
                </a:lnTo>
                <a:lnTo>
                  <a:pt x="145084" y="519214"/>
                </a:lnTo>
                <a:lnTo>
                  <a:pt x="145084" y="525703"/>
                </a:lnTo>
                <a:lnTo>
                  <a:pt x="132473" y="538683"/>
                </a:lnTo>
                <a:lnTo>
                  <a:pt x="132473" y="558152"/>
                </a:lnTo>
                <a:lnTo>
                  <a:pt x="138772" y="564641"/>
                </a:lnTo>
                <a:lnTo>
                  <a:pt x="151396" y="571131"/>
                </a:lnTo>
                <a:lnTo>
                  <a:pt x="157695" y="571131"/>
                </a:lnTo>
                <a:lnTo>
                  <a:pt x="182930" y="584111"/>
                </a:lnTo>
                <a:lnTo>
                  <a:pt x="195554" y="584111"/>
                </a:lnTo>
                <a:lnTo>
                  <a:pt x="208165" y="584111"/>
                </a:lnTo>
                <a:lnTo>
                  <a:pt x="233400" y="590600"/>
                </a:lnTo>
                <a:lnTo>
                  <a:pt x="246011" y="597090"/>
                </a:lnTo>
                <a:lnTo>
                  <a:pt x="258635" y="597090"/>
                </a:lnTo>
                <a:lnTo>
                  <a:pt x="271246" y="603580"/>
                </a:lnTo>
                <a:lnTo>
                  <a:pt x="277558" y="610069"/>
                </a:lnTo>
                <a:lnTo>
                  <a:pt x="283870" y="610069"/>
                </a:lnTo>
                <a:lnTo>
                  <a:pt x="302793" y="584111"/>
                </a:lnTo>
                <a:lnTo>
                  <a:pt x="309105" y="584111"/>
                </a:lnTo>
                <a:lnTo>
                  <a:pt x="315404" y="577621"/>
                </a:lnTo>
                <a:lnTo>
                  <a:pt x="328028" y="577621"/>
                </a:lnTo>
                <a:lnTo>
                  <a:pt x="328028" y="571131"/>
                </a:lnTo>
                <a:lnTo>
                  <a:pt x="340639" y="577621"/>
                </a:lnTo>
                <a:lnTo>
                  <a:pt x="346951" y="577621"/>
                </a:lnTo>
                <a:lnTo>
                  <a:pt x="353263" y="571131"/>
                </a:lnTo>
                <a:lnTo>
                  <a:pt x="359562" y="564641"/>
                </a:lnTo>
                <a:lnTo>
                  <a:pt x="365874" y="564641"/>
                </a:lnTo>
                <a:lnTo>
                  <a:pt x="372186" y="558152"/>
                </a:lnTo>
                <a:lnTo>
                  <a:pt x="384797" y="558152"/>
                </a:lnTo>
                <a:lnTo>
                  <a:pt x="391109" y="564641"/>
                </a:lnTo>
                <a:lnTo>
                  <a:pt x="397421" y="564641"/>
                </a:lnTo>
                <a:lnTo>
                  <a:pt x="410032" y="558152"/>
                </a:lnTo>
                <a:lnTo>
                  <a:pt x="416344" y="551662"/>
                </a:lnTo>
                <a:lnTo>
                  <a:pt x="428955" y="538683"/>
                </a:lnTo>
                <a:lnTo>
                  <a:pt x="454190" y="525703"/>
                </a:lnTo>
                <a:lnTo>
                  <a:pt x="466801" y="519214"/>
                </a:lnTo>
                <a:lnTo>
                  <a:pt x="485736" y="512724"/>
                </a:lnTo>
                <a:lnTo>
                  <a:pt x="517270" y="499744"/>
                </a:lnTo>
                <a:lnTo>
                  <a:pt x="548817" y="486752"/>
                </a:lnTo>
                <a:lnTo>
                  <a:pt x="586663" y="467283"/>
                </a:lnTo>
                <a:lnTo>
                  <a:pt x="599274" y="467283"/>
                </a:lnTo>
                <a:lnTo>
                  <a:pt x="611898" y="467283"/>
                </a:lnTo>
                <a:lnTo>
                  <a:pt x="637133" y="467283"/>
                </a:lnTo>
                <a:lnTo>
                  <a:pt x="643432" y="467283"/>
                </a:lnTo>
                <a:lnTo>
                  <a:pt x="643432" y="454304"/>
                </a:lnTo>
                <a:lnTo>
                  <a:pt x="643432" y="441325"/>
                </a:lnTo>
                <a:lnTo>
                  <a:pt x="637133" y="434835"/>
                </a:lnTo>
                <a:lnTo>
                  <a:pt x="624509" y="415366"/>
                </a:lnTo>
                <a:lnTo>
                  <a:pt x="624509" y="408876"/>
                </a:lnTo>
                <a:lnTo>
                  <a:pt x="624509" y="402386"/>
                </a:lnTo>
                <a:lnTo>
                  <a:pt x="630821" y="389407"/>
                </a:lnTo>
                <a:lnTo>
                  <a:pt x="649744" y="363448"/>
                </a:lnTo>
                <a:lnTo>
                  <a:pt x="662368" y="350469"/>
                </a:lnTo>
                <a:lnTo>
                  <a:pt x="656056" y="343979"/>
                </a:lnTo>
                <a:lnTo>
                  <a:pt x="630821" y="350469"/>
                </a:lnTo>
                <a:lnTo>
                  <a:pt x="618210" y="350469"/>
                </a:lnTo>
                <a:lnTo>
                  <a:pt x="605586" y="350469"/>
                </a:lnTo>
                <a:lnTo>
                  <a:pt x="592975" y="363448"/>
                </a:lnTo>
                <a:lnTo>
                  <a:pt x="586663" y="376427"/>
                </a:lnTo>
                <a:lnTo>
                  <a:pt x="580351" y="382917"/>
                </a:lnTo>
                <a:lnTo>
                  <a:pt x="574052" y="382917"/>
                </a:lnTo>
                <a:lnTo>
                  <a:pt x="542505" y="343979"/>
                </a:lnTo>
                <a:lnTo>
                  <a:pt x="536193" y="331000"/>
                </a:lnTo>
                <a:lnTo>
                  <a:pt x="529894" y="292049"/>
                </a:lnTo>
                <a:lnTo>
                  <a:pt x="517270" y="259600"/>
                </a:lnTo>
                <a:lnTo>
                  <a:pt x="517270" y="246621"/>
                </a:lnTo>
                <a:lnTo>
                  <a:pt x="517270" y="240131"/>
                </a:lnTo>
                <a:lnTo>
                  <a:pt x="510959" y="233641"/>
                </a:lnTo>
                <a:lnTo>
                  <a:pt x="504659" y="233641"/>
                </a:lnTo>
                <a:lnTo>
                  <a:pt x="498347" y="233641"/>
                </a:lnTo>
                <a:lnTo>
                  <a:pt x="485736" y="233641"/>
                </a:lnTo>
                <a:lnTo>
                  <a:pt x="473113" y="246621"/>
                </a:lnTo>
                <a:lnTo>
                  <a:pt x="454190" y="253111"/>
                </a:lnTo>
                <a:lnTo>
                  <a:pt x="441578" y="253111"/>
                </a:lnTo>
                <a:lnTo>
                  <a:pt x="428955" y="253111"/>
                </a:lnTo>
                <a:lnTo>
                  <a:pt x="428955" y="246621"/>
                </a:lnTo>
                <a:lnTo>
                  <a:pt x="416344" y="227152"/>
                </a:lnTo>
                <a:lnTo>
                  <a:pt x="410032" y="214172"/>
                </a:lnTo>
                <a:lnTo>
                  <a:pt x="403720" y="201193"/>
                </a:lnTo>
                <a:lnTo>
                  <a:pt x="403720" y="188213"/>
                </a:lnTo>
                <a:lnTo>
                  <a:pt x="403720" y="181724"/>
                </a:lnTo>
                <a:lnTo>
                  <a:pt x="403720" y="168744"/>
                </a:lnTo>
                <a:lnTo>
                  <a:pt x="403720" y="155765"/>
                </a:lnTo>
                <a:lnTo>
                  <a:pt x="397421" y="155765"/>
                </a:lnTo>
                <a:lnTo>
                  <a:pt x="378485" y="149275"/>
                </a:lnTo>
                <a:lnTo>
                  <a:pt x="359562" y="149275"/>
                </a:lnTo>
                <a:lnTo>
                  <a:pt x="353263" y="149275"/>
                </a:lnTo>
                <a:lnTo>
                  <a:pt x="346951" y="136283"/>
                </a:lnTo>
                <a:lnTo>
                  <a:pt x="340639" y="129793"/>
                </a:lnTo>
                <a:lnTo>
                  <a:pt x="340639" y="123304"/>
                </a:lnTo>
                <a:lnTo>
                  <a:pt x="334327" y="110324"/>
                </a:lnTo>
                <a:lnTo>
                  <a:pt x="334327" y="97345"/>
                </a:lnTo>
                <a:lnTo>
                  <a:pt x="328028" y="97345"/>
                </a:lnTo>
                <a:lnTo>
                  <a:pt x="328028" y="90855"/>
                </a:lnTo>
                <a:lnTo>
                  <a:pt x="328028" y="84366"/>
                </a:lnTo>
                <a:lnTo>
                  <a:pt x="321716" y="84366"/>
                </a:lnTo>
                <a:lnTo>
                  <a:pt x="309105" y="71386"/>
                </a:lnTo>
                <a:lnTo>
                  <a:pt x="302793" y="64896"/>
                </a:lnTo>
                <a:lnTo>
                  <a:pt x="302793" y="58407"/>
                </a:lnTo>
                <a:lnTo>
                  <a:pt x="309105" y="58407"/>
                </a:lnTo>
                <a:lnTo>
                  <a:pt x="309105" y="51917"/>
                </a:lnTo>
                <a:lnTo>
                  <a:pt x="309105" y="45427"/>
                </a:lnTo>
                <a:lnTo>
                  <a:pt x="309105" y="32448"/>
                </a:lnTo>
                <a:lnTo>
                  <a:pt x="309105" y="25958"/>
                </a:lnTo>
                <a:lnTo>
                  <a:pt x="302793" y="19469"/>
                </a:lnTo>
                <a:lnTo>
                  <a:pt x="302793" y="12979"/>
                </a:lnTo>
                <a:lnTo>
                  <a:pt x="296481" y="6489"/>
                </a:lnTo>
                <a:lnTo>
                  <a:pt x="290169" y="0"/>
                </a:lnTo>
                <a:lnTo>
                  <a:pt x="283870" y="6489"/>
                </a:lnTo>
                <a:lnTo>
                  <a:pt x="277558" y="6489"/>
                </a:lnTo>
                <a:lnTo>
                  <a:pt x="264947" y="19469"/>
                </a:lnTo>
                <a:lnTo>
                  <a:pt x="252323" y="25958"/>
                </a:lnTo>
                <a:lnTo>
                  <a:pt x="258635" y="32448"/>
                </a:lnTo>
                <a:lnTo>
                  <a:pt x="264947" y="38938"/>
                </a:lnTo>
                <a:lnTo>
                  <a:pt x="264947" y="45427"/>
                </a:lnTo>
                <a:lnTo>
                  <a:pt x="264947" y="51917"/>
                </a:lnTo>
                <a:lnTo>
                  <a:pt x="258635" y="51917"/>
                </a:lnTo>
                <a:lnTo>
                  <a:pt x="246011" y="58407"/>
                </a:lnTo>
                <a:lnTo>
                  <a:pt x="233400" y="71386"/>
                </a:lnTo>
                <a:lnTo>
                  <a:pt x="220789" y="90855"/>
                </a:lnTo>
                <a:lnTo>
                  <a:pt x="214477" y="103835"/>
                </a:lnTo>
                <a:lnTo>
                  <a:pt x="208165" y="97345"/>
                </a:lnTo>
                <a:lnTo>
                  <a:pt x="201853" y="97345"/>
                </a:lnTo>
                <a:lnTo>
                  <a:pt x="195554" y="90855"/>
                </a:lnTo>
                <a:lnTo>
                  <a:pt x="189242" y="90855"/>
                </a:lnTo>
                <a:lnTo>
                  <a:pt x="176631" y="103835"/>
                </a:lnTo>
                <a:lnTo>
                  <a:pt x="170319" y="110324"/>
                </a:lnTo>
                <a:lnTo>
                  <a:pt x="164007" y="123304"/>
                </a:lnTo>
                <a:lnTo>
                  <a:pt x="164007" y="149275"/>
                </a:lnTo>
                <a:lnTo>
                  <a:pt x="164007" y="155765"/>
                </a:lnTo>
                <a:lnTo>
                  <a:pt x="164007" y="162255"/>
                </a:lnTo>
                <a:lnTo>
                  <a:pt x="164007" y="168744"/>
                </a:lnTo>
                <a:lnTo>
                  <a:pt x="157695" y="175234"/>
                </a:lnTo>
                <a:lnTo>
                  <a:pt x="151396" y="181724"/>
                </a:lnTo>
                <a:lnTo>
                  <a:pt x="145084" y="181724"/>
                </a:lnTo>
                <a:lnTo>
                  <a:pt x="132473" y="175234"/>
                </a:lnTo>
                <a:lnTo>
                  <a:pt x="126161" y="168744"/>
                </a:lnTo>
                <a:lnTo>
                  <a:pt x="119849" y="162255"/>
                </a:lnTo>
                <a:lnTo>
                  <a:pt x="113537" y="162255"/>
                </a:lnTo>
                <a:lnTo>
                  <a:pt x="113537" y="168744"/>
                </a:lnTo>
                <a:lnTo>
                  <a:pt x="113537" y="175234"/>
                </a:lnTo>
                <a:lnTo>
                  <a:pt x="113537" y="181724"/>
                </a:lnTo>
                <a:lnTo>
                  <a:pt x="126161" y="194703"/>
                </a:lnTo>
                <a:lnTo>
                  <a:pt x="132473" y="201193"/>
                </a:lnTo>
                <a:lnTo>
                  <a:pt x="132473" y="207683"/>
                </a:lnTo>
                <a:lnTo>
                  <a:pt x="126161" y="227152"/>
                </a:lnTo>
                <a:lnTo>
                  <a:pt x="119849" y="240131"/>
                </a:lnTo>
                <a:lnTo>
                  <a:pt x="113537" y="246621"/>
                </a:lnTo>
                <a:lnTo>
                  <a:pt x="107238" y="246621"/>
                </a:lnTo>
                <a:lnTo>
                  <a:pt x="100926" y="246621"/>
                </a:lnTo>
                <a:lnTo>
                  <a:pt x="94614" y="253111"/>
                </a:lnTo>
                <a:lnTo>
                  <a:pt x="88315" y="259600"/>
                </a:lnTo>
                <a:lnTo>
                  <a:pt x="82003" y="253111"/>
                </a:lnTo>
                <a:lnTo>
                  <a:pt x="75691" y="259600"/>
                </a:lnTo>
                <a:lnTo>
                  <a:pt x="63080" y="272580"/>
                </a:lnTo>
                <a:lnTo>
                  <a:pt x="63080" y="279069"/>
                </a:lnTo>
                <a:lnTo>
                  <a:pt x="56768" y="279069"/>
                </a:lnTo>
                <a:lnTo>
                  <a:pt x="56768" y="285559"/>
                </a:lnTo>
                <a:lnTo>
                  <a:pt x="63080" y="298538"/>
                </a:lnTo>
                <a:lnTo>
                  <a:pt x="69380" y="305028"/>
                </a:lnTo>
                <a:lnTo>
                  <a:pt x="75691" y="311518"/>
                </a:lnTo>
                <a:lnTo>
                  <a:pt x="88315" y="305028"/>
                </a:lnTo>
                <a:lnTo>
                  <a:pt x="94614" y="311518"/>
                </a:lnTo>
                <a:lnTo>
                  <a:pt x="94614" y="318008"/>
                </a:lnTo>
                <a:lnTo>
                  <a:pt x="82003" y="324510"/>
                </a:lnTo>
                <a:lnTo>
                  <a:pt x="75691" y="324510"/>
                </a:lnTo>
                <a:lnTo>
                  <a:pt x="69380" y="331000"/>
                </a:lnTo>
                <a:lnTo>
                  <a:pt x="63080" y="331000"/>
                </a:lnTo>
                <a:lnTo>
                  <a:pt x="63080" y="337489"/>
                </a:lnTo>
                <a:lnTo>
                  <a:pt x="63080" y="343979"/>
                </a:lnTo>
                <a:lnTo>
                  <a:pt x="63080" y="350469"/>
                </a:lnTo>
                <a:lnTo>
                  <a:pt x="63080" y="356958"/>
                </a:lnTo>
                <a:lnTo>
                  <a:pt x="63080" y="363448"/>
                </a:lnTo>
                <a:lnTo>
                  <a:pt x="56768" y="363448"/>
                </a:lnTo>
                <a:lnTo>
                  <a:pt x="31534" y="363448"/>
                </a:lnTo>
                <a:lnTo>
                  <a:pt x="18922" y="382917"/>
                </a:lnTo>
                <a:lnTo>
                  <a:pt x="25222" y="389407"/>
                </a:lnTo>
                <a:lnTo>
                  <a:pt x="12611" y="402386"/>
                </a:lnTo>
                <a:close/>
              </a:path>
            </a:pathLst>
          </a:custGeom>
          <a:ln w="8724">
            <a:solidFill>
              <a:srgbClr val="2E2E2E"/>
            </a:solidFill>
          </a:ln>
        </p:spPr>
        <p:txBody>
          <a:bodyPr wrap="square" lIns="0" tIns="0" rIns="0" bIns="0" rtlCol="0"/>
          <a:lstStyle/>
          <a:p>
            <a:endParaRPr/>
          </a:p>
        </p:txBody>
      </p:sp>
      <p:sp>
        <p:nvSpPr>
          <p:cNvPr id="41" name="object 41"/>
          <p:cNvSpPr/>
          <p:nvPr/>
        </p:nvSpPr>
        <p:spPr>
          <a:xfrm>
            <a:off x="8345533" y="2531628"/>
            <a:ext cx="593090" cy="601345"/>
          </a:xfrm>
          <a:custGeom>
            <a:avLst/>
            <a:gdLst/>
            <a:ahLst/>
            <a:cxnLst/>
            <a:rect l="l" t="t" r="r" b="b"/>
            <a:pathLst>
              <a:path w="593090" h="601344">
                <a:moveTo>
                  <a:pt x="375983" y="509841"/>
                </a:moveTo>
                <a:lnTo>
                  <a:pt x="178434" y="509841"/>
                </a:lnTo>
                <a:lnTo>
                  <a:pt x="191185" y="516381"/>
                </a:lnTo>
                <a:lnTo>
                  <a:pt x="197548" y="516381"/>
                </a:lnTo>
                <a:lnTo>
                  <a:pt x="210299" y="522922"/>
                </a:lnTo>
                <a:lnTo>
                  <a:pt x="254901" y="568667"/>
                </a:lnTo>
                <a:lnTo>
                  <a:pt x="267652" y="575208"/>
                </a:lnTo>
                <a:lnTo>
                  <a:pt x="280390" y="575208"/>
                </a:lnTo>
                <a:lnTo>
                  <a:pt x="286765" y="581748"/>
                </a:lnTo>
                <a:lnTo>
                  <a:pt x="286765" y="601357"/>
                </a:lnTo>
                <a:lnTo>
                  <a:pt x="293141" y="594817"/>
                </a:lnTo>
                <a:lnTo>
                  <a:pt x="299516" y="594817"/>
                </a:lnTo>
                <a:lnTo>
                  <a:pt x="312254" y="588289"/>
                </a:lnTo>
                <a:lnTo>
                  <a:pt x="312254" y="581748"/>
                </a:lnTo>
                <a:lnTo>
                  <a:pt x="325005" y="581748"/>
                </a:lnTo>
                <a:lnTo>
                  <a:pt x="331381" y="562140"/>
                </a:lnTo>
                <a:lnTo>
                  <a:pt x="337743" y="555599"/>
                </a:lnTo>
                <a:lnTo>
                  <a:pt x="344119" y="555599"/>
                </a:lnTo>
                <a:lnTo>
                  <a:pt x="363232" y="549059"/>
                </a:lnTo>
                <a:lnTo>
                  <a:pt x="375983" y="535990"/>
                </a:lnTo>
                <a:lnTo>
                  <a:pt x="375983" y="509841"/>
                </a:lnTo>
                <a:close/>
              </a:path>
              <a:path w="593090" h="601344">
                <a:moveTo>
                  <a:pt x="293141" y="0"/>
                </a:moveTo>
                <a:lnTo>
                  <a:pt x="286765" y="0"/>
                </a:lnTo>
                <a:lnTo>
                  <a:pt x="280390" y="6527"/>
                </a:lnTo>
                <a:lnTo>
                  <a:pt x="280390" y="39217"/>
                </a:lnTo>
                <a:lnTo>
                  <a:pt x="267652" y="39217"/>
                </a:lnTo>
                <a:lnTo>
                  <a:pt x="254901" y="45745"/>
                </a:lnTo>
                <a:lnTo>
                  <a:pt x="248538" y="52285"/>
                </a:lnTo>
                <a:lnTo>
                  <a:pt x="254901" y="58826"/>
                </a:lnTo>
                <a:lnTo>
                  <a:pt x="261277" y="71894"/>
                </a:lnTo>
                <a:lnTo>
                  <a:pt x="254901" y="78435"/>
                </a:lnTo>
                <a:lnTo>
                  <a:pt x="235788" y="78435"/>
                </a:lnTo>
                <a:lnTo>
                  <a:pt x="223037" y="84975"/>
                </a:lnTo>
                <a:lnTo>
                  <a:pt x="216674" y="91503"/>
                </a:lnTo>
                <a:lnTo>
                  <a:pt x="197548" y="98043"/>
                </a:lnTo>
                <a:lnTo>
                  <a:pt x="184810" y="98043"/>
                </a:lnTo>
                <a:lnTo>
                  <a:pt x="165684" y="111112"/>
                </a:lnTo>
                <a:lnTo>
                  <a:pt x="133832" y="111112"/>
                </a:lnTo>
                <a:lnTo>
                  <a:pt x="127457" y="117652"/>
                </a:lnTo>
                <a:lnTo>
                  <a:pt x="89217" y="117652"/>
                </a:lnTo>
                <a:lnTo>
                  <a:pt x="70103" y="124193"/>
                </a:lnTo>
                <a:lnTo>
                  <a:pt x="44615" y="137261"/>
                </a:lnTo>
                <a:lnTo>
                  <a:pt x="44615" y="202628"/>
                </a:lnTo>
                <a:lnTo>
                  <a:pt x="31864" y="202628"/>
                </a:lnTo>
                <a:lnTo>
                  <a:pt x="12750" y="228777"/>
                </a:lnTo>
                <a:lnTo>
                  <a:pt x="0" y="254914"/>
                </a:lnTo>
                <a:lnTo>
                  <a:pt x="0" y="267995"/>
                </a:lnTo>
                <a:lnTo>
                  <a:pt x="6375" y="300672"/>
                </a:lnTo>
                <a:lnTo>
                  <a:pt x="6375" y="320281"/>
                </a:lnTo>
                <a:lnTo>
                  <a:pt x="19126" y="320281"/>
                </a:lnTo>
                <a:lnTo>
                  <a:pt x="19126" y="333362"/>
                </a:lnTo>
                <a:lnTo>
                  <a:pt x="31864" y="339890"/>
                </a:lnTo>
                <a:lnTo>
                  <a:pt x="31864" y="346430"/>
                </a:lnTo>
                <a:lnTo>
                  <a:pt x="44615" y="359498"/>
                </a:lnTo>
                <a:lnTo>
                  <a:pt x="57353" y="366039"/>
                </a:lnTo>
                <a:lnTo>
                  <a:pt x="63728" y="379120"/>
                </a:lnTo>
                <a:lnTo>
                  <a:pt x="63728" y="424865"/>
                </a:lnTo>
                <a:lnTo>
                  <a:pt x="70103" y="431406"/>
                </a:lnTo>
                <a:lnTo>
                  <a:pt x="76479" y="470623"/>
                </a:lnTo>
                <a:lnTo>
                  <a:pt x="89217" y="490232"/>
                </a:lnTo>
                <a:lnTo>
                  <a:pt x="101968" y="503313"/>
                </a:lnTo>
                <a:lnTo>
                  <a:pt x="121081" y="516381"/>
                </a:lnTo>
                <a:lnTo>
                  <a:pt x="127457" y="522922"/>
                </a:lnTo>
                <a:lnTo>
                  <a:pt x="159321" y="522922"/>
                </a:lnTo>
                <a:lnTo>
                  <a:pt x="178434" y="509841"/>
                </a:lnTo>
                <a:lnTo>
                  <a:pt x="388734" y="509841"/>
                </a:lnTo>
                <a:lnTo>
                  <a:pt x="401472" y="503313"/>
                </a:lnTo>
                <a:lnTo>
                  <a:pt x="407847" y="496773"/>
                </a:lnTo>
                <a:lnTo>
                  <a:pt x="407847" y="490232"/>
                </a:lnTo>
                <a:lnTo>
                  <a:pt x="414223" y="483704"/>
                </a:lnTo>
                <a:lnTo>
                  <a:pt x="439712" y="464083"/>
                </a:lnTo>
                <a:lnTo>
                  <a:pt x="458825" y="444474"/>
                </a:lnTo>
                <a:lnTo>
                  <a:pt x="471576" y="437946"/>
                </a:lnTo>
                <a:lnTo>
                  <a:pt x="484314" y="437946"/>
                </a:lnTo>
                <a:lnTo>
                  <a:pt x="497065" y="431406"/>
                </a:lnTo>
                <a:lnTo>
                  <a:pt x="503440" y="418337"/>
                </a:lnTo>
                <a:lnTo>
                  <a:pt x="509803" y="418337"/>
                </a:lnTo>
                <a:lnTo>
                  <a:pt x="516178" y="411797"/>
                </a:lnTo>
                <a:lnTo>
                  <a:pt x="516178" y="398729"/>
                </a:lnTo>
                <a:lnTo>
                  <a:pt x="522554" y="392188"/>
                </a:lnTo>
                <a:lnTo>
                  <a:pt x="548043" y="385648"/>
                </a:lnTo>
                <a:lnTo>
                  <a:pt x="554418" y="385648"/>
                </a:lnTo>
                <a:lnTo>
                  <a:pt x="554418" y="254914"/>
                </a:lnTo>
                <a:lnTo>
                  <a:pt x="567156" y="248386"/>
                </a:lnTo>
                <a:lnTo>
                  <a:pt x="573531" y="241846"/>
                </a:lnTo>
                <a:lnTo>
                  <a:pt x="567156" y="235305"/>
                </a:lnTo>
                <a:lnTo>
                  <a:pt x="573531" y="228777"/>
                </a:lnTo>
                <a:lnTo>
                  <a:pt x="573531" y="222237"/>
                </a:lnTo>
                <a:lnTo>
                  <a:pt x="586282" y="215696"/>
                </a:lnTo>
                <a:lnTo>
                  <a:pt x="592645" y="196087"/>
                </a:lnTo>
                <a:lnTo>
                  <a:pt x="592645" y="169951"/>
                </a:lnTo>
                <a:lnTo>
                  <a:pt x="579907" y="156870"/>
                </a:lnTo>
                <a:lnTo>
                  <a:pt x="567156" y="150342"/>
                </a:lnTo>
                <a:lnTo>
                  <a:pt x="560793" y="143802"/>
                </a:lnTo>
                <a:lnTo>
                  <a:pt x="554418" y="143802"/>
                </a:lnTo>
                <a:lnTo>
                  <a:pt x="541667" y="130721"/>
                </a:lnTo>
                <a:lnTo>
                  <a:pt x="458825" y="130721"/>
                </a:lnTo>
                <a:lnTo>
                  <a:pt x="458825" y="91503"/>
                </a:lnTo>
                <a:lnTo>
                  <a:pt x="446087" y="91503"/>
                </a:lnTo>
                <a:lnTo>
                  <a:pt x="439712" y="78435"/>
                </a:lnTo>
                <a:lnTo>
                  <a:pt x="426961" y="65366"/>
                </a:lnTo>
                <a:lnTo>
                  <a:pt x="407847" y="52285"/>
                </a:lnTo>
                <a:lnTo>
                  <a:pt x="401472" y="45745"/>
                </a:lnTo>
                <a:lnTo>
                  <a:pt x="382358" y="39217"/>
                </a:lnTo>
                <a:lnTo>
                  <a:pt x="356869" y="26136"/>
                </a:lnTo>
                <a:lnTo>
                  <a:pt x="350494" y="26136"/>
                </a:lnTo>
                <a:lnTo>
                  <a:pt x="350494" y="19608"/>
                </a:lnTo>
                <a:lnTo>
                  <a:pt x="344119" y="13068"/>
                </a:lnTo>
                <a:lnTo>
                  <a:pt x="344119" y="6527"/>
                </a:lnTo>
                <a:lnTo>
                  <a:pt x="325005" y="6527"/>
                </a:lnTo>
                <a:lnTo>
                  <a:pt x="293141" y="0"/>
                </a:lnTo>
                <a:close/>
              </a:path>
              <a:path w="593090" h="601344">
                <a:moveTo>
                  <a:pt x="497065" y="111112"/>
                </a:moveTo>
                <a:lnTo>
                  <a:pt x="490689" y="117652"/>
                </a:lnTo>
                <a:lnTo>
                  <a:pt x="484314" y="117652"/>
                </a:lnTo>
                <a:lnTo>
                  <a:pt x="477939" y="130721"/>
                </a:lnTo>
                <a:lnTo>
                  <a:pt x="541667" y="130721"/>
                </a:lnTo>
                <a:lnTo>
                  <a:pt x="516178" y="117652"/>
                </a:lnTo>
                <a:lnTo>
                  <a:pt x="497065" y="111112"/>
                </a:lnTo>
                <a:close/>
              </a:path>
            </a:pathLst>
          </a:custGeom>
          <a:solidFill>
            <a:srgbClr val="D9D9D9"/>
          </a:solidFill>
        </p:spPr>
        <p:txBody>
          <a:bodyPr wrap="square" lIns="0" tIns="0" rIns="0" bIns="0" rtlCol="0"/>
          <a:lstStyle/>
          <a:p>
            <a:endParaRPr/>
          </a:p>
        </p:txBody>
      </p:sp>
      <p:sp>
        <p:nvSpPr>
          <p:cNvPr id="42" name="object 42"/>
          <p:cNvSpPr/>
          <p:nvPr/>
        </p:nvSpPr>
        <p:spPr>
          <a:xfrm>
            <a:off x="8345533" y="2531626"/>
            <a:ext cx="593090" cy="601345"/>
          </a:xfrm>
          <a:custGeom>
            <a:avLst/>
            <a:gdLst/>
            <a:ahLst/>
            <a:cxnLst/>
            <a:rect l="l" t="t" r="r" b="b"/>
            <a:pathLst>
              <a:path w="593090" h="601344">
                <a:moveTo>
                  <a:pt x="38239" y="202628"/>
                </a:moveTo>
                <a:lnTo>
                  <a:pt x="31864" y="202628"/>
                </a:lnTo>
                <a:lnTo>
                  <a:pt x="12750" y="228777"/>
                </a:lnTo>
                <a:lnTo>
                  <a:pt x="6375" y="241846"/>
                </a:lnTo>
                <a:lnTo>
                  <a:pt x="0" y="254914"/>
                </a:lnTo>
                <a:lnTo>
                  <a:pt x="0" y="267995"/>
                </a:lnTo>
                <a:lnTo>
                  <a:pt x="6375" y="300672"/>
                </a:lnTo>
                <a:lnTo>
                  <a:pt x="6375" y="313753"/>
                </a:lnTo>
                <a:lnTo>
                  <a:pt x="6375" y="320281"/>
                </a:lnTo>
                <a:lnTo>
                  <a:pt x="12750" y="320281"/>
                </a:lnTo>
                <a:lnTo>
                  <a:pt x="19126" y="320281"/>
                </a:lnTo>
                <a:lnTo>
                  <a:pt x="19126" y="333362"/>
                </a:lnTo>
                <a:lnTo>
                  <a:pt x="31864" y="339890"/>
                </a:lnTo>
                <a:lnTo>
                  <a:pt x="31864" y="346430"/>
                </a:lnTo>
                <a:lnTo>
                  <a:pt x="44615" y="359498"/>
                </a:lnTo>
                <a:lnTo>
                  <a:pt x="57353" y="366039"/>
                </a:lnTo>
                <a:lnTo>
                  <a:pt x="63728" y="379120"/>
                </a:lnTo>
                <a:lnTo>
                  <a:pt x="63728" y="424865"/>
                </a:lnTo>
                <a:lnTo>
                  <a:pt x="70103" y="431406"/>
                </a:lnTo>
                <a:lnTo>
                  <a:pt x="76479" y="470623"/>
                </a:lnTo>
                <a:lnTo>
                  <a:pt x="101968" y="503313"/>
                </a:lnTo>
                <a:lnTo>
                  <a:pt x="121081" y="516381"/>
                </a:lnTo>
                <a:lnTo>
                  <a:pt x="127457" y="522922"/>
                </a:lnTo>
                <a:lnTo>
                  <a:pt x="159321" y="522922"/>
                </a:lnTo>
                <a:lnTo>
                  <a:pt x="178434" y="509841"/>
                </a:lnTo>
                <a:lnTo>
                  <a:pt x="191185" y="516381"/>
                </a:lnTo>
                <a:lnTo>
                  <a:pt x="197548" y="516381"/>
                </a:lnTo>
                <a:lnTo>
                  <a:pt x="210299" y="522922"/>
                </a:lnTo>
                <a:lnTo>
                  <a:pt x="248538" y="562140"/>
                </a:lnTo>
                <a:lnTo>
                  <a:pt x="254901" y="568667"/>
                </a:lnTo>
                <a:lnTo>
                  <a:pt x="267652" y="575208"/>
                </a:lnTo>
                <a:lnTo>
                  <a:pt x="274027" y="575208"/>
                </a:lnTo>
                <a:lnTo>
                  <a:pt x="280390" y="575208"/>
                </a:lnTo>
                <a:lnTo>
                  <a:pt x="286765" y="581748"/>
                </a:lnTo>
                <a:lnTo>
                  <a:pt x="286765" y="594817"/>
                </a:lnTo>
                <a:lnTo>
                  <a:pt x="286765" y="601357"/>
                </a:lnTo>
                <a:lnTo>
                  <a:pt x="293141" y="594817"/>
                </a:lnTo>
                <a:lnTo>
                  <a:pt x="299516" y="594817"/>
                </a:lnTo>
                <a:lnTo>
                  <a:pt x="312254" y="588289"/>
                </a:lnTo>
                <a:lnTo>
                  <a:pt x="312254" y="581748"/>
                </a:lnTo>
                <a:lnTo>
                  <a:pt x="325005" y="581748"/>
                </a:lnTo>
                <a:lnTo>
                  <a:pt x="331381" y="562140"/>
                </a:lnTo>
                <a:lnTo>
                  <a:pt x="337743" y="555599"/>
                </a:lnTo>
                <a:lnTo>
                  <a:pt x="344119" y="555599"/>
                </a:lnTo>
                <a:lnTo>
                  <a:pt x="363232" y="549059"/>
                </a:lnTo>
                <a:lnTo>
                  <a:pt x="369608" y="542531"/>
                </a:lnTo>
                <a:lnTo>
                  <a:pt x="375983" y="535990"/>
                </a:lnTo>
                <a:lnTo>
                  <a:pt x="375983" y="529450"/>
                </a:lnTo>
                <a:lnTo>
                  <a:pt x="375983" y="522922"/>
                </a:lnTo>
                <a:lnTo>
                  <a:pt x="375983" y="516381"/>
                </a:lnTo>
                <a:lnTo>
                  <a:pt x="375983" y="509841"/>
                </a:lnTo>
                <a:lnTo>
                  <a:pt x="388734" y="509841"/>
                </a:lnTo>
                <a:lnTo>
                  <a:pt x="401472" y="503313"/>
                </a:lnTo>
                <a:lnTo>
                  <a:pt x="407847" y="496773"/>
                </a:lnTo>
                <a:lnTo>
                  <a:pt x="407847" y="490232"/>
                </a:lnTo>
                <a:lnTo>
                  <a:pt x="414223" y="483704"/>
                </a:lnTo>
                <a:lnTo>
                  <a:pt x="439712" y="464083"/>
                </a:lnTo>
                <a:lnTo>
                  <a:pt x="452450" y="451015"/>
                </a:lnTo>
                <a:lnTo>
                  <a:pt x="458825" y="444474"/>
                </a:lnTo>
                <a:lnTo>
                  <a:pt x="471576" y="437946"/>
                </a:lnTo>
                <a:lnTo>
                  <a:pt x="484314" y="437946"/>
                </a:lnTo>
                <a:lnTo>
                  <a:pt x="497065" y="431406"/>
                </a:lnTo>
                <a:lnTo>
                  <a:pt x="503440" y="418337"/>
                </a:lnTo>
                <a:lnTo>
                  <a:pt x="509803" y="418337"/>
                </a:lnTo>
                <a:lnTo>
                  <a:pt x="516178" y="411797"/>
                </a:lnTo>
                <a:lnTo>
                  <a:pt x="516178" y="405256"/>
                </a:lnTo>
                <a:lnTo>
                  <a:pt x="516178" y="398729"/>
                </a:lnTo>
                <a:lnTo>
                  <a:pt x="522554" y="392188"/>
                </a:lnTo>
                <a:lnTo>
                  <a:pt x="548043" y="385648"/>
                </a:lnTo>
                <a:lnTo>
                  <a:pt x="554418" y="385648"/>
                </a:lnTo>
                <a:lnTo>
                  <a:pt x="554418" y="352971"/>
                </a:lnTo>
                <a:lnTo>
                  <a:pt x="554418" y="320281"/>
                </a:lnTo>
                <a:lnTo>
                  <a:pt x="554418" y="281063"/>
                </a:lnTo>
                <a:lnTo>
                  <a:pt x="554418" y="261454"/>
                </a:lnTo>
                <a:lnTo>
                  <a:pt x="554418" y="254914"/>
                </a:lnTo>
                <a:lnTo>
                  <a:pt x="567156" y="248386"/>
                </a:lnTo>
                <a:lnTo>
                  <a:pt x="573531" y="241846"/>
                </a:lnTo>
                <a:lnTo>
                  <a:pt x="567156" y="235305"/>
                </a:lnTo>
                <a:lnTo>
                  <a:pt x="573531" y="228777"/>
                </a:lnTo>
                <a:lnTo>
                  <a:pt x="573531" y="222237"/>
                </a:lnTo>
                <a:lnTo>
                  <a:pt x="586282" y="215696"/>
                </a:lnTo>
                <a:lnTo>
                  <a:pt x="592645" y="196087"/>
                </a:lnTo>
                <a:lnTo>
                  <a:pt x="592645" y="189560"/>
                </a:lnTo>
                <a:lnTo>
                  <a:pt x="592645" y="176479"/>
                </a:lnTo>
                <a:lnTo>
                  <a:pt x="592645" y="169951"/>
                </a:lnTo>
                <a:lnTo>
                  <a:pt x="586282" y="163410"/>
                </a:lnTo>
                <a:lnTo>
                  <a:pt x="579907" y="156870"/>
                </a:lnTo>
                <a:lnTo>
                  <a:pt x="567156" y="150342"/>
                </a:lnTo>
                <a:lnTo>
                  <a:pt x="560793" y="143802"/>
                </a:lnTo>
                <a:lnTo>
                  <a:pt x="554418" y="143802"/>
                </a:lnTo>
                <a:lnTo>
                  <a:pt x="541667" y="130721"/>
                </a:lnTo>
                <a:lnTo>
                  <a:pt x="528929" y="124193"/>
                </a:lnTo>
                <a:lnTo>
                  <a:pt x="516178" y="117652"/>
                </a:lnTo>
                <a:lnTo>
                  <a:pt x="497065" y="111112"/>
                </a:lnTo>
                <a:lnTo>
                  <a:pt x="490689" y="117652"/>
                </a:lnTo>
                <a:lnTo>
                  <a:pt x="484314" y="117652"/>
                </a:lnTo>
                <a:lnTo>
                  <a:pt x="477939" y="130721"/>
                </a:lnTo>
                <a:lnTo>
                  <a:pt x="471576" y="130721"/>
                </a:lnTo>
                <a:lnTo>
                  <a:pt x="465200" y="130721"/>
                </a:lnTo>
                <a:lnTo>
                  <a:pt x="458825" y="130721"/>
                </a:lnTo>
                <a:lnTo>
                  <a:pt x="458825" y="124193"/>
                </a:lnTo>
                <a:lnTo>
                  <a:pt x="458825" y="117652"/>
                </a:lnTo>
                <a:lnTo>
                  <a:pt x="458825" y="98043"/>
                </a:lnTo>
                <a:lnTo>
                  <a:pt x="458825" y="91503"/>
                </a:lnTo>
                <a:lnTo>
                  <a:pt x="446087" y="91503"/>
                </a:lnTo>
                <a:lnTo>
                  <a:pt x="439712" y="78435"/>
                </a:lnTo>
                <a:lnTo>
                  <a:pt x="426961" y="65366"/>
                </a:lnTo>
                <a:lnTo>
                  <a:pt x="407847" y="52285"/>
                </a:lnTo>
                <a:lnTo>
                  <a:pt x="401472" y="45745"/>
                </a:lnTo>
                <a:lnTo>
                  <a:pt x="382358" y="39217"/>
                </a:lnTo>
                <a:lnTo>
                  <a:pt x="356869" y="26136"/>
                </a:lnTo>
                <a:lnTo>
                  <a:pt x="350494" y="26136"/>
                </a:lnTo>
                <a:lnTo>
                  <a:pt x="350494" y="19608"/>
                </a:lnTo>
                <a:lnTo>
                  <a:pt x="344119" y="13068"/>
                </a:lnTo>
                <a:lnTo>
                  <a:pt x="344119" y="6527"/>
                </a:lnTo>
                <a:lnTo>
                  <a:pt x="337743" y="6527"/>
                </a:lnTo>
                <a:lnTo>
                  <a:pt x="325005" y="6527"/>
                </a:lnTo>
                <a:lnTo>
                  <a:pt x="293141" y="0"/>
                </a:lnTo>
                <a:lnTo>
                  <a:pt x="286765" y="0"/>
                </a:lnTo>
                <a:lnTo>
                  <a:pt x="280390" y="6527"/>
                </a:lnTo>
                <a:lnTo>
                  <a:pt x="280390" y="32677"/>
                </a:lnTo>
                <a:lnTo>
                  <a:pt x="280390" y="39217"/>
                </a:lnTo>
                <a:lnTo>
                  <a:pt x="267652" y="39217"/>
                </a:lnTo>
                <a:lnTo>
                  <a:pt x="254901" y="45745"/>
                </a:lnTo>
                <a:lnTo>
                  <a:pt x="248538" y="52285"/>
                </a:lnTo>
                <a:lnTo>
                  <a:pt x="254901" y="58826"/>
                </a:lnTo>
                <a:lnTo>
                  <a:pt x="261277" y="71894"/>
                </a:lnTo>
                <a:lnTo>
                  <a:pt x="254901" y="78435"/>
                </a:lnTo>
                <a:lnTo>
                  <a:pt x="248538" y="78435"/>
                </a:lnTo>
                <a:lnTo>
                  <a:pt x="235788" y="78435"/>
                </a:lnTo>
                <a:lnTo>
                  <a:pt x="223037" y="84975"/>
                </a:lnTo>
                <a:lnTo>
                  <a:pt x="216674" y="91503"/>
                </a:lnTo>
                <a:lnTo>
                  <a:pt x="197548" y="98043"/>
                </a:lnTo>
                <a:lnTo>
                  <a:pt x="184810" y="98043"/>
                </a:lnTo>
                <a:lnTo>
                  <a:pt x="165684" y="111112"/>
                </a:lnTo>
                <a:lnTo>
                  <a:pt x="146570" y="111112"/>
                </a:lnTo>
                <a:lnTo>
                  <a:pt x="133832" y="111112"/>
                </a:lnTo>
                <a:lnTo>
                  <a:pt x="127457" y="117652"/>
                </a:lnTo>
                <a:lnTo>
                  <a:pt x="121081" y="117652"/>
                </a:lnTo>
                <a:lnTo>
                  <a:pt x="114706" y="117652"/>
                </a:lnTo>
                <a:lnTo>
                  <a:pt x="101968" y="117652"/>
                </a:lnTo>
                <a:lnTo>
                  <a:pt x="89217" y="117652"/>
                </a:lnTo>
                <a:lnTo>
                  <a:pt x="70103" y="124193"/>
                </a:lnTo>
                <a:lnTo>
                  <a:pt x="57353" y="130721"/>
                </a:lnTo>
                <a:lnTo>
                  <a:pt x="44615" y="137261"/>
                </a:lnTo>
                <a:lnTo>
                  <a:pt x="44615" y="202628"/>
                </a:lnTo>
                <a:lnTo>
                  <a:pt x="38239" y="202628"/>
                </a:lnTo>
                <a:close/>
              </a:path>
            </a:pathLst>
          </a:custGeom>
          <a:ln w="8724">
            <a:solidFill>
              <a:srgbClr val="2E2E2E"/>
            </a:solidFill>
          </a:ln>
        </p:spPr>
        <p:txBody>
          <a:bodyPr wrap="square" lIns="0" tIns="0" rIns="0" bIns="0" rtlCol="0"/>
          <a:lstStyle/>
          <a:p>
            <a:endParaRPr/>
          </a:p>
        </p:txBody>
      </p:sp>
      <p:sp>
        <p:nvSpPr>
          <p:cNvPr id="43" name="object 43"/>
          <p:cNvSpPr/>
          <p:nvPr/>
        </p:nvSpPr>
        <p:spPr>
          <a:xfrm>
            <a:off x="7343271" y="4048100"/>
            <a:ext cx="252729" cy="270510"/>
          </a:xfrm>
          <a:custGeom>
            <a:avLst/>
            <a:gdLst/>
            <a:ahLst/>
            <a:cxnLst/>
            <a:rect l="l" t="t" r="r" b="b"/>
            <a:pathLst>
              <a:path w="252729" h="270510">
                <a:moveTo>
                  <a:pt x="71285" y="0"/>
                </a:moveTo>
                <a:lnTo>
                  <a:pt x="45364" y="0"/>
                </a:lnTo>
                <a:lnTo>
                  <a:pt x="45364" y="6591"/>
                </a:lnTo>
                <a:lnTo>
                  <a:pt x="38887" y="6591"/>
                </a:lnTo>
                <a:lnTo>
                  <a:pt x="32397" y="13182"/>
                </a:lnTo>
                <a:lnTo>
                  <a:pt x="19443" y="19761"/>
                </a:lnTo>
                <a:lnTo>
                  <a:pt x="0" y="39535"/>
                </a:lnTo>
                <a:lnTo>
                  <a:pt x="0" y="65887"/>
                </a:lnTo>
                <a:lnTo>
                  <a:pt x="6477" y="79070"/>
                </a:lnTo>
                <a:lnTo>
                  <a:pt x="12966" y="98844"/>
                </a:lnTo>
                <a:lnTo>
                  <a:pt x="19443" y="112026"/>
                </a:lnTo>
                <a:lnTo>
                  <a:pt x="19443" y="144970"/>
                </a:lnTo>
                <a:lnTo>
                  <a:pt x="12966" y="164744"/>
                </a:lnTo>
                <a:lnTo>
                  <a:pt x="19443" y="171323"/>
                </a:lnTo>
                <a:lnTo>
                  <a:pt x="19443" y="177914"/>
                </a:lnTo>
                <a:lnTo>
                  <a:pt x="25920" y="184505"/>
                </a:lnTo>
                <a:lnTo>
                  <a:pt x="25920" y="197688"/>
                </a:lnTo>
                <a:lnTo>
                  <a:pt x="19443" y="210870"/>
                </a:lnTo>
                <a:lnTo>
                  <a:pt x="12966" y="217462"/>
                </a:lnTo>
                <a:lnTo>
                  <a:pt x="6477" y="230632"/>
                </a:lnTo>
                <a:lnTo>
                  <a:pt x="6477" y="237223"/>
                </a:lnTo>
                <a:lnTo>
                  <a:pt x="12966" y="256997"/>
                </a:lnTo>
                <a:lnTo>
                  <a:pt x="12966" y="263588"/>
                </a:lnTo>
                <a:lnTo>
                  <a:pt x="19443" y="270179"/>
                </a:lnTo>
                <a:lnTo>
                  <a:pt x="64808" y="270179"/>
                </a:lnTo>
                <a:lnTo>
                  <a:pt x="77762" y="263588"/>
                </a:lnTo>
                <a:lnTo>
                  <a:pt x="84251" y="256997"/>
                </a:lnTo>
                <a:lnTo>
                  <a:pt x="97205" y="250405"/>
                </a:lnTo>
                <a:lnTo>
                  <a:pt x="110172" y="237223"/>
                </a:lnTo>
                <a:lnTo>
                  <a:pt x="129616" y="224040"/>
                </a:lnTo>
                <a:lnTo>
                  <a:pt x="142570" y="210870"/>
                </a:lnTo>
                <a:lnTo>
                  <a:pt x="155536" y="191096"/>
                </a:lnTo>
                <a:lnTo>
                  <a:pt x="200901" y="191096"/>
                </a:lnTo>
                <a:lnTo>
                  <a:pt x="233299" y="164744"/>
                </a:lnTo>
                <a:lnTo>
                  <a:pt x="239788" y="158153"/>
                </a:lnTo>
                <a:lnTo>
                  <a:pt x="246265" y="144970"/>
                </a:lnTo>
                <a:lnTo>
                  <a:pt x="252742" y="138379"/>
                </a:lnTo>
                <a:lnTo>
                  <a:pt x="252742" y="125196"/>
                </a:lnTo>
                <a:lnTo>
                  <a:pt x="233299" y="105435"/>
                </a:lnTo>
                <a:lnTo>
                  <a:pt x="226822" y="105435"/>
                </a:lnTo>
                <a:lnTo>
                  <a:pt x="213868" y="98844"/>
                </a:lnTo>
                <a:lnTo>
                  <a:pt x="194424" y="98844"/>
                </a:lnTo>
                <a:lnTo>
                  <a:pt x="187934" y="92252"/>
                </a:lnTo>
                <a:lnTo>
                  <a:pt x="168503" y="92252"/>
                </a:lnTo>
                <a:lnTo>
                  <a:pt x="149059" y="85661"/>
                </a:lnTo>
                <a:lnTo>
                  <a:pt x="142570" y="79070"/>
                </a:lnTo>
                <a:lnTo>
                  <a:pt x="129616" y="79070"/>
                </a:lnTo>
                <a:lnTo>
                  <a:pt x="116649" y="72478"/>
                </a:lnTo>
                <a:lnTo>
                  <a:pt x="110172" y="65887"/>
                </a:lnTo>
                <a:lnTo>
                  <a:pt x="110172" y="59309"/>
                </a:lnTo>
                <a:lnTo>
                  <a:pt x="103695" y="52717"/>
                </a:lnTo>
                <a:lnTo>
                  <a:pt x="103695" y="39535"/>
                </a:lnTo>
                <a:lnTo>
                  <a:pt x="97205" y="39535"/>
                </a:lnTo>
                <a:lnTo>
                  <a:pt x="97205" y="32943"/>
                </a:lnTo>
                <a:lnTo>
                  <a:pt x="90728" y="26352"/>
                </a:lnTo>
                <a:lnTo>
                  <a:pt x="90728" y="19761"/>
                </a:lnTo>
                <a:lnTo>
                  <a:pt x="71285" y="0"/>
                </a:lnTo>
                <a:close/>
              </a:path>
              <a:path w="252729" h="270510">
                <a:moveTo>
                  <a:pt x="200901" y="191096"/>
                </a:moveTo>
                <a:lnTo>
                  <a:pt x="155536" y="191096"/>
                </a:lnTo>
                <a:lnTo>
                  <a:pt x="194424" y="210870"/>
                </a:lnTo>
                <a:lnTo>
                  <a:pt x="200901" y="204279"/>
                </a:lnTo>
                <a:lnTo>
                  <a:pt x="200901" y="191096"/>
                </a:lnTo>
                <a:close/>
              </a:path>
            </a:pathLst>
          </a:custGeom>
          <a:solidFill>
            <a:srgbClr val="D9D9D9"/>
          </a:solidFill>
        </p:spPr>
        <p:txBody>
          <a:bodyPr wrap="square" lIns="0" tIns="0" rIns="0" bIns="0" rtlCol="0"/>
          <a:lstStyle/>
          <a:p>
            <a:endParaRPr/>
          </a:p>
        </p:txBody>
      </p:sp>
      <p:sp>
        <p:nvSpPr>
          <p:cNvPr id="44" name="object 44"/>
          <p:cNvSpPr/>
          <p:nvPr/>
        </p:nvSpPr>
        <p:spPr>
          <a:xfrm>
            <a:off x="7343271" y="4048099"/>
            <a:ext cx="252729" cy="270510"/>
          </a:xfrm>
          <a:custGeom>
            <a:avLst/>
            <a:gdLst/>
            <a:ahLst/>
            <a:cxnLst/>
            <a:rect l="l" t="t" r="r" b="b"/>
            <a:pathLst>
              <a:path w="252729" h="270510">
                <a:moveTo>
                  <a:pt x="0" y="39535"/>
                </a:moveTo>
                <a:lnTo>
                  <a:pt x="0" y="65887"/>
                </a:lnTo>
                <a:lnTo>
                  <a:pt x="6477" y="79070"/>
                </a:lnTo>
                <a:lnTo>
                  <a:pt x="12966" y="98844"/>
                </a:lnTo>
                <a:lnTo>
                  <a:pt x="19443" y="112026"/>
                </a:lnTo>
                <a:lnTo>
                  <a:pt x="19443" y="131787"/>
                </a:lnTo>
                <a:lnTo>
                  <a:pt x="19443" y="138379"/>
                </a:lnTo>
                <a:lnTo>
                  <a:pt x="19443" y="144970"/>
                </a:lnTo>
                <a:lnTo>
                  <a:pt x="12966" y="164744"/>
                </a:lnTo>
                <a:lnTo>
                  <a:pt x="19443" y="171323"/>
                </a:lnTo>
                <a:lnTo>
                  <a:pt x="19443" y="177914"/>
                </a:lnTo>
                <a:lnTo>
                  <a:pt x="25920" y="184505"/>
                </a:lnTo>
                <a:lnTo>
                  <a:pt x="25920" y="191096"/>
                </a:lnTo>
                <a:lnTo>
                  <a:pt x="25920" y="197688"/>
                </a:lnTo>
                <a:lnTo>
                  <a:pt x="19443" y="210870"/>
                </a:lnTo>
                <a:lnTo>
                  <a:pt x="12966" y="217462"/>
                </a:lnTo>
                <a:lnTo>
                  <a:pt x="6477" y="230632"/>
                </a:lnTo>
                <a:lnTo>
                  <a:pt x="6477" y="237223"/>
                </a:lnTo>
                <a:lnTo>
                  <a:pt x="12966" y="256997"/>
                </a:lnTo>
                <a:lnTo>
                  <a:pt x="12966" y="263588"/>
                </a:lnTo>
                <a:lnTo>
                  <a:pt x="19443" y="270179"/>
                </a:lnTo>
                <a:lnTo>
                  <a:pt x="32397" y="270179"/>
                </a:lnTo>
                <a:lnTo>
                  <a:pt x="38887" y="270179"/>
                </a:lnTo>
                <a:lnTo>
                  <a:pt x="45364" y="270179"/>
                </a:lnTo>
                <a:lnTo>
                  <a:pt x="51841" y="270179"/>
                </a:lnTo>
                <a:lnTo>
                  <a:pt x="58331" y="270179"/>
                </a:lnTo>
                <a:lnTo>
                  <a:pt x="64808" y="270179"/>
                </a:lnTo>
                <a:lnTo>
                  <a:pt x="77762" y="263588"/>
                </a:lnTo>
                <a:lnTo>
                  <a:pt x="84251" y="256997"/>
                </a:lnTo>
                <a:lnTo>
                  <a:pt x="97205" y="250405"/>
                </a:lnTo>
                <a:lnTo>
                  <a:pt x="110172" y="237223"/>
                </a:lnTo>
                <a:lnTo>
                  <a:pt x="129616" y="224040"/>
                </a:lnTo>
                <a:lnTo>
                  <a:pt x="142570" y="210870"/>
                </a:lnTo>
                <a:lnTo>
                  <a:pt x="155536" y="191096"/>
                </a:lnTo>
                <a:lnTo>
                  <a:pt x="181457" y="204279"/>
                </a:lnTo>
                <a:lnTo>
                  <a:pt x="194424" y="210870"/>
                </a:lnTo>
                <a:lnTo>
                  <a:pt x="200901" y="204279"/>
                </a:lnTo>
                <a:lnTo>
                  <a:pt x="200901" y="191096"/>
                </a:lnTo>
                <a:lnTo>
                  <a:pt x="233299" y="164744"/>
                </a:lnTo>
                <a:lnTo>
                  <a:pt x="239788" y="158153"/>
                </a:lnTo>
                <a:lnTo>
                  <a:pt x="246265" y="144970"/>
                </a:lnTo>
                <a:lnTo>
                  <a:pt x="252742" y="138379"/>
                </a:lnTo>
                <a:lnTo>
                  <a:pt x="252742" y="131787"/>
                </a:lnTo>
                <a:lnTo>
                  <a:pt x="252742" y="125196"/>
                </a:lnTo>
                <a:lnTo>
                  <a:pt x="239788" y="112026"/>
                </a:lnTo>
                <a:lnTo>
                  <a:pt x="233299" y="105435"/>
                </a:lnTo>
                <a:lnTo>
                  <a:pt x="226822" y="105435"/>
                </a:lnTo>
                <a:lnTo>
                  <a:pt x="213868" y="98844"/>
                </a:lnTo>
                <a:lnTo>
                  <a:pt x="194424" y="98844"/>
                </a:lnTo>
                <a:lnTo>
                  <a:pt x="187934" y="92252"/>
                </a:lnTo>
                <a:lnTo>
                  <a:pt x="174980" y="92252"/>
                </a:lnTo>
                <a:lnTo>
                  <a:pt x="168503" y="92252"/>
                </a:lnTo>
                <a:lnTo>
                  <a:pt x="149059" y="85661"/>
                </a:lnTo>
                <a:lnTo>
                  <a:pt x="142570" y="79070"/>
                </a:lnTo>
                <a:lnTo>
                  <a:pt x="136093" y="79070"/>
                </a:lnTo>
                <a:lnTo>
                  <a:pt x="129616" y="79070"/>
                </a:lnTo>
                <a:lnTo>
                  <a:pt x="116649" y="72478"/>
                </a:lnTo>
                <a:lnTo>
                  <a:pt x="110172" y="65887"/>
                </a:lnTo>
                <a:lnTo>
                  <a:pt x="110172" y="59309"/>
                </a:lnTo>
                <a:lnTo>
                  <a:pt x="103695" y="52717"/>
                </a:lnTo>
                <a:lnTo>
                  <a:pt x="103695" y="46126"/>
                </a:lnTo>
                <a:lnTo>
                  <a:pt x="103695" y="39535"/>
                </a:lnTo>
                <a:lnTo>
                  <a:pt x="97205" y="39535"/>
                </a:lnTo>
                <a:lnTo>
                  <a:pt x="97205" y="32943"/>
                </a:lnTo>
                <a:lnTo>
                  <a:pt x="90728" y="26352"/>
                </a:lnTo>
                <a:lnTo>
                  <a:pt x="90728" y="19761"/>
                </a:lnTo>
                <a:lnTo>
                  <a:pt x="84251" y="13182"/>
                </a:lnTo>
                <a:lnTo>
                  <a:pt x="77762" y="6591"/>
                </a:lnTo>
                <a:lnTo>
                  <a:pt x="71285" y="0"/>
                </a:lnTo>
                <a:lnTo>
                  <a:pt x="58331" y="0"/>
                </a:lnTo>
                <a:lnTo>
                  <a:pt x="45364" y="0"/>
                </a:lnTo>
                <a:lnTo>
                  <a:pt x="45364" y="6591"/>
                </a:lnTo>
                <a:lnTo>
                  <a:pt x="38887" y="6591"/>
                </a:lnTo>
                <a:lnTo>
                  <a:pt x="32397" y="13182"/>
                </a:lnTo>
                <a:lnTo>
                  <a:pt x="19443" y="19761"/>
                </a:lnTo>
                <a:lnTo>
                  <a:pt x="12966" y="26352"/>
                </a:lnTo>
                <a:lnTo>
                  <a:pt x="6477" y="32943"/>
                </a:lnTo>
                <a:lnTo>
                  <a:pt x="0" y="39535"/>
                </a:lnTo>
                <a:close/>
              </a:path>
            </a:pathLst>
          </a:custGeom>
          <a:ln w="8724">
            <a:solidFill>
              <a:srgbClr val="2E2E2E"/>
            </a:solidFill>
          </a:ln>
        </p:spPr>
        <p:txBody>
          <a:bodyPr wrap="square" lIns="0" tIns="0" rIns="0" bIns="0" rtlCol="0"/>
          <a:lstStyle/>
          <a:p>
            <a:endParaRPr/>
          </a:p>
        </p:txBody>
      </p:sp>
      <p:sp>
        <p:nvSpPr>
          <p:cNvPr id="45" name="object 45"/>
          <p:cNvSpPr/>
          <p:nvPr/>
        </p:nvSpPr>
        <p:spPr>
          <a:xfrm>
            <a:off x="7003369" y="4239827"/>
            <a:ext cx="497205" cy="575310"/>
          </a:xfrm>
          <a:custGeom>
            <a:avLst/>
            <a:gdLst/>
            <a:ahLst/>
            <a:cxnLst/>
            <a:rect l="l" t="t" r="r" b="b"/>
            <a:pathLst>
              <a:path w="497204" h="575310">
                <a:moveTo>
                  <a:pt x="312089" y="504202"/>
                </a:moveTo>
                <a:lnTo>
                  <a:pt x="229285" y="504202"/>
                </a:lnTo>
                <a:lnTo>
                  <a:pt x="235648" y="511314"/>
                </a:lnTo>
                <a:lnTo>
                  <a:pt x="235648" y="539711"/>
                </a:lnTo>
                <a:lnTo>
                  <a:pt x="242023" y="553910"/>
                </a:lnTo>
                <a:lnTo>
                  <a:pt x="248386" y="561022"/>
                </a:lnTo>
                <a:lnTo>
                  <a:pt x="261124" y="568121"/>
                </a:lnTo>
                <a:lnTo>
                  <a:pt x="267500" y="568121"/>
                </a:lnTo>
                <a:lnTo>
                  <a:pt x="280238" y="575221"/>
                </a:lnTo>
                <a:lnTo>
                  <a:pt x="299338" y="575221"/>
                </a:lnTo>
                <a:lnTo>
                  <a:pt x="299338" y="568121"/>
                </a:lnTo>
                <a:lnTo>
                  <a:pt x="305714" y="553910"/>
                </a:lnTo>
                <a:lnTo>
                  <a:pt x="305714" y="511314"/>
                </a:lnTo>
                <a:lnTo>
                  <a:pt x="312089" y="504202"/>
                </a:lnTo>
                <a:close/>
              </a:path>
              <a:path w="497204" h="575310">
                <a:moveTo>
                  <a:pt x="318452" y="497103"/>
                </a:moveTo>
                <a:lnTo>
                  <a:pt x="210172" y="497103"/>
                </a:lnTo>
                <a:lnTo>
                  <a:pt x="210172" y="511314"/>
                </a:lnTo>
                <a:lnTo>
                  <a:pt x="216547" y="511314"/>
                </a:lnTo>
                <a:lnTo>
                  <a:pt x="222910" y="504202"/>
                </a:lnTo>
                <a:lnTo>
                  <a:pt x="312089" y="504202"/>
                </a:lnTo>
                <a:lnTo>
                  <a:pt x="318452" y="497103"/>
                </a:lnTo>
                <a:close/>
              </a:path>
              <a:path w="497204" h="575310">
                <a:moveTo>
                  <a:pt x="464927" y="234353"/>
                </a:moveTo>
                <a:lnTo>
                  <a:pt x="121005" y="234353"/>
                </a:lnTo>
                <a:lnTo>
                  <a:pt x="127380" y="241452"/>
                </a:lnTo>
                <a:lnTo>
                  <a:pt x="146481" y="284060"/>
                </a:lnTo>
                <a:lnTo>
                  <a:pt x="152857" y="291160"/>
                </a:lnTo>
                <a:lnTo>
                  <a:pt x="165595" y="298259"/>
                </a:lnTo>
                <a:lnTo>
                  <a:pt x="171957" y="298259"/>
                </a:lnTo>
                <a:lnTo>
                  <a:pt x="171957" y="305371"/>
                </a:lnTo>
                <a:lnTo>
                  <a:pt x="165595" y="312470"/>
                </a:lnTo>
                <a:lnTo>
                  <a:pt x="165595" y="326669"/>
                </a:lnTo>
                <a:lnTo>
                  <a:pt x="184696" y="347980"/>
                </a:lnTo>
                <a:lnTo>
                  <a:pt x="184696" y="362178"/>
                </a:lnTo>
                <a:lnTo>
                  <a:pt x="178333" y="376377"/>
                </a:lnTo>
                <a:lnTo>
                  <a:pt x="178333" y="390588"/>
                </a:lnTo>
                <a:lnTo>
                  <a:pt x="184696" y="397687"/>
                </a:lnTo>
                <a:lnTo>
                  <a:pt x="191071" y="426085"/>
                </a:lnTo>
                <a:lnTo>
                  <a:pt x="191071" y="433197"/>
                </a:lnTo>
                <a:lnTo>
                  <a:pt x="184696" y="440296"/>
                </a:lnTo>
                <a:lnTo>
                  <a:pt x="171957" y="468706"/>
                </a:lnTo>
                <a:lnTo>
                  <a:pt x="165595" y="475805"/>
                </a:lnTo>
                <a:lnTo>
                  <a:pt x="159219" y="490004"/>
                </a:lnTo>
                <a:lnTo>
                  <a:pt x="159219" y="497103"/>
                </a:lnTo>
                <a:lnTo>
                  <a:pt x="165595" y="504202"/>
                </a:lnTo>
                <a:lnTo>
                  <a:pt x="171957" y="504202"/>
                </a:lnTo>
                <a:lnTo>
                  <a:pt x="191071" y="497103"/>
                </a:lnTo>
                <a:lnTo>
                  <a:pt x="318452" y="497103"/>
                </a:lnTo>
                <a:lnTo>
                  <a:pt x="343928" y="482904"/>
                </a:lnTo>
                <a:lnTo>
                  <a:pt x="356666" y="468706"/>
                </a:lnTo>
                <a:lnTo>
                  <a:pt x="356666" y="461594"/>
                </a:lnTo>
                <a:lnTo>
                  <a:pt x="407606" y="461594"/>
                </a:lnTo>
                <a:lnTo>
                  <a:pt x="413981" y="454494"/>
                </a:lnTo>
                <a:lnTo>
                  <a:pt x="413981" y="447395"/>
                </a:lnTo>
                <a:lnTo>
                  <a:pt x="420344" y="440296"/>
                </a:lnTo>
                <a:lnTo>
                  <a:pt x="420344" y="397687"/>
                </a:lnTo>
                <a:lnTo>
                  <a:pt x="426719" y="397687"/>
                </a:lnTo>
                <a:lnTo>
                  <a:pt x="433082" y="390588"/>
                </a:lnTo>
                <a:lnTo>
                  <a:pt x="496773" y="390588"/>
                </a:lnTo>
                <a:lnTo>
                  <a:pt x="496773" y="376377"/>
                </a:lnTo>
                <a:lnTo>
                  <a:pt x="490410" y="369277"/>
                </a:lnTo>
                <a:lnTo>
                  <a:pt x="484035" y="355079"/>
                </a:lnTo>
                <a:lnTo>
                  <a:pt x="477672" y="355079"/>
                </a:lnTo>
                <a:lnTo>
                  <a:pt x="477672" y="333768"/>
                </a:lnTo>
                <a:lnTo>
                  <a:pt x="471296" y="319570"/>
                </a:lnTo>
                <a:lnTo>
                  <a:pt x="452196" y="291160"/>
                </a:lnTo>
                <a:lnTo>
                  <a:pt x="452196" y="248551"/>
                </a:lnTo>
                <a:lnTo>
                  <a:pt x="458558" y="248551"/>
                </a:lnTo>
                <a:lnTo>
                  <a:pt x="464927" y="234353"/>
                </a:lnTo>
                <a:close/>
              </a:path>
              <a:path w="497204" h="575310">
                <a:moveTo>
                  <a:pt x="496773" y="390588"/>
                </a:moveTo>
                <a:lnTo>
                  <a:pt x="445820" y="390588"/>
                </a:lnTo>
                <a:lnTo>
                  <a:pt x="452196" y="397687"/>
                </a:lnTo>
                <a:lnTo>
                  <a:pt x="471296" y="404787"/>
                </a:lnTo>
                <a:lnTo>
                  <a:pt x="477672" y="404787"/>
                </a:lnTo>
                <a:lnTo>
                  <a:pt x="484035" y="411886"/>
                </a:lnTo>
                <a:lnTo>
                  <a:pt x="490410" y="411886"/>
                </a:lnTo>
                <a:lnTo>
                  <a:pt x="496773" y="397687"/>
                </a:lnTo>
                <a:lnTo>
                  <a:pt x="496773" y="390588"/>
                </a:lnTo>
                <a:close/>
              </a:path>
              <a:path w="497204" h="575310">
                <a:moveTo>
                  <a:pt x="445820" y="78117"/>
                </a:moveTo>
                <a:lnTo>
                  <a:pt x="44576" y="78117"/>
                </a:lnTo>
                <a:lnTo>
                  <a:pt x="44576" y="113626"/>
                </a:lnTo>
                <a:lnTo>
                  <a:pt x="38214" y="113626"/>
                </a:lnTo>
                <a:lnTo>
                  <a:pt x="12738" y="127825"/>
                </a:lnTo>
                <a:lnTo>
                  <a:pt x="6375" y="134937"/>
                </a:lnTo>
                <a:lnTo>
                  <a:pt x="6375" y="142036"/>
                </a:lnTo>
                <a:lnTo>
                  <a:pt x="50952" y="142036"/>
                </a:lnTo>
                <a:lnTo>
                  <a:pt x="50952" y="177546"/>
                </a:lnTo>
                <a:lnTo>
                  <a:pt x="76428" y="205943"/>
                </a:lnTo>
                <a:lnTo>
                  <a:pt x="76428" y="220154"/>
                </a:lnTo>
                <a:lnTo>
                  <a:pt x="82791" y="227253"/>
                </a:lnTo>
                <a:lnTo>
                  <a:pt x="95529" y="227253"/>
                </a:lnTo>
                <a:lnTo>
                  <a:pt x="95529" y="241452"/>
                </a:lnTo>
                <a:lnTo>
                  <a:pt x="108267" y="241452"/>
                </a:lnTo>
                <a:lnTo>
                  <a:pt x="108267" y="234353"/>
                </a:lnTo>
                <a:lnTo>
                  <a:pt x="464927" y="234353"/>
                </a:lnTo>
                <a:lnTo>
                  <a:pt x="471296" y="220154"/>
                </a:lnTo>
                <a:lnTo>
                  <a:pt x="471296" y="156235"/>
                </a:lnTo>
                <a:lnTo>
                  <a:pt x="464934" y="156235"/>
                </a:lnTo>
                <a:lnTo>
                  <a:pt x="464934" y="149136"/>
                </a:lnTo>
                <a:lnTo>
                  <a:pt x="452196" y="134937"/>
                </a:lnTo>
                <a:lnTo>
                  <a:pt x="452196" y="127825"/>
                </a:lnTo>
                <a:lnTo>
                  <a:pt x="445820" y="113626"/>
                </a:lnTo>
                <a:lnTo>
                  <a:pt x="445820" y="78117"/>
                </a:lnTo>
                <a:close/>
              </a:path>
              <a:path w="497204" h="575310">
                <a:moveTo>
                  <a:pt x="38214" y="142036"/>
                </a:moveTo>
                <a:lnTo>
                  <a:pt x="0" y="142036"/>
                </a:lnTo>
                <a:lnTo>
                  <a:pt x="0" y="156235"/>
                </a:lnTo>
                <a:lnTo>
                  <a:pt x="6375" y="163334"/>
                </a:lnTo>
                <a:lnTo>
                  <a:pt x="19113" y="170446"/>
                </a:lnTo>
                <a:lnTo>
                  <a:pt x="38214" y="149136"/>
                </a:lnTo>
                <a:lnTo>
                  <a:pt x="38214" y="142036"/>
                </a:lnTo>
                <a:close/>
              </a:path>
              <a:path w="497204" h="575310">
                <a:moveTo>
                  <a:pt x="25476" y="56819"/>
                </a:moveTo>
                <a:lnTo>
                  <a:pt x="6375" y="56819"/>
                </a:lnTo>
                <a:lnTo>
                  <a:pt x="6375" y="85217"/>
                </a:lnTo>
                <a:lnTo>
                  <a:pt x="19113" y="92329"/>
                </a:lnTo>
                <a:lnTo>
                  <a:pt x="25476" y="92329"/>
                </a:lnTo>
                <a:lnTo>
                  <a:pt x="38214" y="78117"/>
                </a:lnTo>
                <a:lnTo>
                  <a:pt x="445820" y="78117"/>
                </a:lnTo>
                <a:lnTo>
                  <a:pt x="445820" y="71018"/>
                </a:lnTo>
                <a:lnTo>
                  <a:pt x="31851" y="71018"/>
                </a:lnTo>
                <a:lnTo>
                  <a:pt x="25476" y="63919"/>
                </a:lnTo>
                <a:lnTo>
                  <a:pt x="25476" y="56819"/>
                </a:lnTo>
                <a:close/>
              </a:path>
              <a:path w="497204" h="575310">
                <a:moveTo>
                  <a:pt x="114642" y="35509"/>
                </a:moveTo>
                <a:lnTo>
                  <a:pt x="108267" y="35509"/>
                </a:lnTo>
                <a:lnTo>
                  <a:pt x="101904" y="49720"/>
                </a:lnTo>
                <a:lnTo>
                  <a:pt x="95529" y="56819"/>
                </a:lnTo>
                <a:lnTo>
                  <a:pt x="63690" y="56819"/>
                </a:lnTo>
                <a:lnTo>
                  <a:pt x="57315" y="63919"/>
                </a:lnTo>
                <a:lnTo>
                  <a:pt x="44576" y="63919"/>
                </a:lnTo>
                <a:lnTo>
                  <a:pt x="44576" y="71018"/>
                </a:lnTo>
                <a:lnTo>
                  <a:pt x="445820" y="71018"/>
                </a:lnTo>
                <a:lnTo>
                  <a:pt x="445820" y="63919"/>
                </a:lnTo>
                <a:lnTo>
                  <a:pt x="449007" y="49720"/>
                </a:lnTo>
                <a:lnTo>
                  <a:pt x="356666" y="49720"/>
                </a:lnTo>
                <a:lnTo>
                  <a:pt x="343928" y="42621"/>
                </a:lnTo>
                <a:lnTo>
                  <a:pt x="127380" y="42621"/>
                </a:lnTo>
                <a:lnTo>
                  <a:pt x="114642" y="35509"/>
                </a:lnTo>
                <a:close/>
              </a:path>
              <a:path w="497204" h="575310">
                <a:moveTo>
                  <a:pt x="458558" y="21310"/>
                </a:moveTo>
                <a:lnTo>
                  <a:pt x="452196" y="21310"/>
                </a:lnTo>
                <a:lnTo>
                  <a:pt x="445820" y="28409"/>
                </a:lnTo>
                <a:lnTo>
                  <a:pt x="420344" y="35509"/>
                </a:lnTo>
                <a:lnTo>
                  <a:pt x="413981" y="42621"/>
                </a:lnTo>
                <a:lnTo>
                  <a:pt x="401243" y="42621"/>
                </a:lnTo>
                <a:lnTo>
                  <a:pt x="401243" y="49720"/>
                </a:lnTo>
                <a:lnTo>
                  <a:pt x="449007" y="49720"/>
                </a:lnTo>
                <a:lnTo>
                  <a:pt x="452196" y="35509"/>
                </a:lnTo>
                <a:lnTo>
                  <a:pt x="458558" y="21310"/>
                </a:lnTo>
                <a:close/>
              </a:path>
              <a:path w="497204" h="575310">
                <a:moveTo>
                  <a:pt x="216547" y="0"/>
                </a:moveTo>
                <a:lnTo>
                  <a:pt x="203809" y="0"/>
                </a:lnTo>
                <a:lnTo>
                  <a:pt x="165595" y="42621"/>
                </a:lnTo>
                <a:lnTo>
                  <a:pt x="222910" y="42621"/>
                </a:lnTo>
                <a:lnTo>
                  <a:pt x="222910" y="7112"/>
                </a:lnTo>
                <a:lnTo>
                  <a:pt x="216547" y="7112"/>
                </a:lnTo>
                <a:lnTo>
                  <a:pt x="216547" y="0"/>
                </a:lnTo>
                <a:close/>
              </a:path>
              <a:path w="497204" h="575310">
                <a:moveTo>
                  <a:pt x="324815" y="28409"/>
                </a:moveTo>
                <a:lnTo>
                  <a:pt x="280238" y="28409"/>
                </a:lnTo>
                <a:lnTo>
                  <a:pt x="261124" y="35509"/>
                </a:lnTo>
                <a:lnTo>
                  <a:pt x="248386" y="35509"/>
                </a:lnTo>
                <a:lnTo>
                  <a:pt x="242023" y="42621"/>
                </a:lnTo>
                <a:lnTo>
                  <a:pt x="343928" y="42621"/>
                </a:lnTo>
                <a:lnTo>
                  <a:pt x="324815" y="28409"/>
                </a:lnTo>
                <a:close/>
              </a:path>
            </a:pathLst>
          </a:custGeom>
          <a:solidFill>
            <a:srgbClr val="D9D9D9"/>
          </a:solidFill>
        </p:spPr>
        <p:txBody>
          <a:bodyPr wrap="square" lIns="0" tIns="0" rIns="0" bIns="0" rtlCol="0"/>
          <a:lstStyle/>
          <a:p>
            <a:endParaRPr/>
          </a:p>
        </p:txBody>
      </p:sp>
      <p:sp>
        <p:nvSpPr>
          <p:cNvPr id="46" name="object 46"/>
          <p:cNvSpPr/>
          <p:nvPr/>
        </p:nvSpPr>
        <p:spPr>
          <a:xfrm>
            <a:off x="7003369" y="4239826"/>
            <a:ext cx="497205" cy="575310"/>
          </a:xfrm>
          <a:custGeom>
            <a:avLst/>
            <a:gdLst/>
            <a:ahLst/>
            <a:cxnLst/>
            <a:rect l="l" t="t" r="r" b="b"/>
            <a:pathLst>
              <a:path w="497204" h="575310">
                <a:moveTo>
                  <a:pt x="63690" y="191744"/>
                </a:moveTo>
                <a:lnTo>
                  <a:pt x="76428" y="205943"/>
                </a:lnTo>
                <a:lnTo>
                  <a:pt x="76428" y="220154"/>
                </a:lnTo>
                <a:lnTo>
                  <a:pt x="82791" y="227253"/>
                </a:lnTo>
                <a:lnTo>
                  <a:pt x="95529" y="227253"/>
                </a:lnTo>
                <a:lnTo>
                  <a:pt x="95529" y="234353"/>
                </a:lnTo>
                <a:lnTo>
                  <a:pt x="95529" y="241452"/>
                </a:lnTo>
                <a:lnTo>
                  <a:pt x="101904" y="241452"/>
                </a:lnTo>
                <a:lnTo>
                  <a:pt x="108267" y="241452"/>
                </a:lnTo>
                <a:lnTo>
                  <a:pt x="108267" y="234353"/>
                </a:lnTo>
                <a:lnTo>
                  <a:pt x="114642" y="234353"/>
                </a:lnTo>
                <a:lnTo>
                  <a:pt x="121005" y="234353"/>
                </a:lnTo>
                <a:lnTo>
                  <a:pt x="127380" y="241452"/>
                </a:lnTo>
                <a:lnTo>
                  <a:pt x="133743" y="255663"/>
                </a:lnTo>
                <a:lnTo>
                  <a:pt x="146481" y="284060"/>
                </a:lnTo>
                <a:lnTo>
                  <a:pt x="152857" y="291160"/>
                </a:lnTo>
                <a:lnTo>
                  <a:pt x="165595" y="298259"/>
                </a:lnTo>
                <a:lnTo>
                  <a:pt x="171957" y="298259"/>
                </a:lnTo>
                <a:lnTo>
                  <a:pt x="171957" y="305371"/>
                </a:lnTo>
                <a:lnTo>
                  <a:pt x="165595" y="312470"/>
                </a:lnTo>
                <a:lnTo>
                  <a:pt x="165595" y="326669"/>
                </a:lnTo>
                <a:lnTo>
                  <a:pt x="171957" y="333768"/>
                </a:lnTo>
                <a:lnTo>
                  <a:pt x="178333" y="340880"/>
                </a:lnTo>
                <a:lnTo>
                  <a:pt x="184696" y="347979"/>
                </a:lnTo>
                <a:lnTo>
                  <a:pt x="184696" y="362178"/>
                </a:lnTo>
                <a:lnTo>
                  <a:pt x="178333" y="376377"/>
                </a:lnTo>
                <a:lnTo>
                  <a:pt x="178333" y="383489"/>
                </a:lnTo>
                <a:lnTo>
                  <a:pt x="178333" y="390588"/>
                </a:lnTo>
                <a:lnTo>
                  <a:pt x="184696" y="397687"/>
                </a:lnTo>
                <a:lnTo>
                  <a:pt x="191071" y="426084"/>
                </a:lnTo>
                <a:lnTo>
                  <a:pt x="191071" y="433196"/>
                </a:lnTo>
                <a:lnTo>
                  <a:pt x="184696" y="440296"/>
                </a:lnTo>
                <a:lnTo>
                  <a:pt x="171957" y="468706"/>
                </a:lnTo>
                <a:lnTo>
                  <a:pt x="165595" y="475805"/>
                </a:lnTo>
                <a:lnTo>
                  <a:pt x="159219" y="490004"/>
                </a:lnTo>
                <a:lnTo>
                  <a:pt x="159219" y="497103"/>
                </a:lnTo>
                <a:lnTo>
                  <a:pt x="165595" y="504202"/>
                </a:lnTo>
                <a:lnTo>
                  <a:pt x="171957" y="504202"/>
                </a:lnTo>
                <a:lnTo>
                  <a:pt x="191071" y="497103"/>
                </a:lnTo>
                <a:lnTo>
                  <a:pt x="203809" y="497103"/>
                </a:lnTo>
                <a:lnTo>
                  <a:pt x="210172" y="497103"/>
                </a:lnTo>
                <a:lnTo>
                  <a:pt x="210172" y="504202"/>
                </a:lnTo>
                <a:lnTo>
                  <a:pt x="210172" y="511314"/>
                </a:lnTo>
                <a:lnTo>
                  <a:pt x="216547" y="511314"/>
                </a:lnTo>
                <a:lnTo>
                  <a:pt x="222910" y="504202"/>
                </a:lnTo>
                <a:lnTo>
                  <a:pt x="229285" y="504202"/>
                </a:lnTo>
                <a:lnTo>
                  <a:pt x="235648" y="511314"/>
                </a:lnTo>
                <a:lnTo>
                  <a:pt x="235648" y="525513"/>
                </a:lnTo>
                <a:lnTo>
                  <a:pt x="235648" y="539711"/>
                </a:lnTo>
                <a:lnTo>
                  <a:pt x="242023" y="553910"/>
                </a:lnTo>
                <a:lnTo>
                  <a:pt x="248386" y="561022"/>
                </a:lnTo>
                <a:lnTo>
                  <a:pt x="261124" y="568121"/>
                </a:lnTo>
                <a:lnTo>
                  <a:pt x="267500" y="568121"/>
                </a:lnTo>
                <a:lnTo>
                  <a:pt x="280238" y="575221"/>
                </a:lnTo>
                <a:lnTo>
                  <a:pt x="292976" y="575221"/>
                </a:lnTo>
                <a:lnTo>
                  <a:pt x="299338" y="575221"/>
                </a:lnTo>
                <a:lnTo>
                  <a:pt x="299338" y="568121"/>
                </a:lnTo>
                <a:lnTo>
                  <a:pt x="305714" y="553910"/>
                </a:lnTo>
                <a:lnTo>
                  <a:pt x="305714" y="539711"/>
                </a:lnTo>
                <a:lnTo>
                  <a:pt x="305714" y="532612"/>
                </a:lnTo>
                <a:lnTo>
                  <a:pt x="305714" y="511314"/>
                </a:lnTo>
                <a:lnTo>
                  <a:pt x="312077" y="504202"/>
                </a:lnTo>
                <a:lnTo>
                  <a:pt x="318452" y="497103"/>
                </a:lnTo>
                <a:lnTo>
                  <a:pt x="343928" y="482904"/>
                </a:lnTo>
                <a:lnTo>
                  <a:pt x="356666" y="468706"/>
                </a:lnTo>
                <a:lnTo>
                  <a:pt x="356666" y="461594"/>
                </a:lnTo>
                <a:lnTo>
                  <a:pt x="363029" y="461594"/>
                </a:lnTo>
                <a:lnTo>
                  <a:pt x="382142" y="461594"/>
                </a:lnTo>
                <a:lnTo>
                  <a:pt x="407606" y="461594"/>
                </a:lnTo>
                <a:lnTo>
                  <a:pt x="413981" y="454494"/>
                </a:lnTo>
                <a:lnTo>
                  <a:pt x="413981" y="447395"/>
                </a:lnTo>
                <a:lnTo>
                  <a:pt x="420344" y="440296"/>
                </a:lnTo>
                <a:lnTo>
                  <a:pt x="420344" y="397687"/>
                </a:lnTo>
                <a:lnTo>
                  <a:pt x="426719" y="397687"/>
                </a:lnTo>
                <a:lnTo>
                  <a:pt x="433082" y="390588"/>
                </a:lnTo>
                <a:lnTo>
                  <a:pt x="439458" y="390588"/>
                </a:lnTo>
                <a:lnTo>
                  <a:pt x="445820" y="390588"/>
                </a:lnTo>
                <a:lnTo>
                  <a:pt x="452196" y="397687"/>
                </a:lnTo>
                <a:lnTo>
                  <a:pt x="471296" y="404787"/>
                </a:lnTo>
                <a:lnTo>
                  <a:pt x="477672" y="404787"/>
                </a:lnTo>
                <a:lnTo>
                  <a:pt x="484035" y="411886"/>
                </a:lnTo>
                <a:lnTo>
                  <a:pt x="490410" y="411886"/>
                </a:lnTo>
                <a:lnTo>
                  <a:pt x="496773" y="397687"/>
                </a:lnTo>
                <a:lnTo>
                  <a:pt x="496773" y="376377"/>
                </a:lnTo>
                <a:lnTo>
                  <a:pt x="490410" y="369277"/>
                </a:lnTo>
                <a:lnTo>
                  <a:pt x="484035" y="355079"/>
                </a:lnTo>
                <a:lnTo>
                  <a:pt x="477672" y="355079"/>
                </a:lnTo>
                <a:lnTo>
                  <a:pt x="477672" y="340880"/>
                </a:lnTo>
                <a:lnTo>
                  <a:pt x="477672" y="333768"/>
                </a:lnTo>
                <a:lnTo>
                  <a:pt x="471296" y="319570"/>
                </a:lnTo>
                <a:lnTo>
                  <a:pt x="452196" y="291160"/>
                </a:lnTo>
                <a:lnTo>
                  <a:pt x="452196" y="284060"/>
                </a:lnTo>
                <a:lnTo>
                  <a:pt x="452196" y="262762"/>
                </a:lnTo>
                <a:lnTo>
                  <a:pt x="452196" y="248551"/>
                </a:lnTo>
                <a:lnTo>
                  <a:pt x="458558" y="248551"/>
                </a:lnTo>
                <a:lnTo>
                  <a:pt x="464934" y="234353"/>
                </a:lnTo>
                <a:lnTo>
                  <a:pt x="471296" y="220154"/>
                </a:lnTo>
                <a:lnTo>
                  <a:pt x="471296" y="213042"/>
                </a:lnTo>
                <a:lnTo>
                  <a:pt x="471296" y="205943"/>
                </a:lnTo>
                <a:lnTo>
                  <a:pt x="471296" y="156235"/>
                </a:lnTo>
                <a:lnTo>
                  <a:pt x="464934" y="156235"/>
                </a:lnTo>
                <a:lnTo>
                  <a:pt x="464934" y="149136"/>
                </a:lnTo>
                <a:lnTo>
                  <a:pt x="452196" y="134937"/>
                </a:lnTo>
                <a:lnTo>
                  <a:pt x="452196" y="127825"/>
                </a:lnTo>
                <a:lnTo>
                  <a:pt x="445820" y="113626"/>
                </a:lnTo>
                <a:lnTo>
                  <a:pt x="445820" y="85216"/>
                </a:lnTo>
                <a:lnTo>
                  <a:pt x="445820" y="63919"/>
                </a:lnTo>
                <a:lnTo>
                  <a:pt x="452196" y="35509"/>
                </a:lnTo>
                <a:lnTo>
                  <a:pt x="458558" y="21310"/>
                </a:lnTo>
                <a:lnTo>
                  <a:pt x="452196" y="21310"/>
                </a:lnTo>
                <a:lnTo>
                  <a:pt x="445820" y="28409"/>
                </a:lnTo>
                <a:lnTo>
                  <a:pt x="420344" y="35509"/>
                </a:lnTo>
                <a:lnTo>
                  <a:pt x="413981" y="42621"/>
                </a:lnTo>
                <a:lnTo>
                  <a:pt x="401243" y="42621"/>
                </a:lnTo>
                <a:lnTo>
                  <a:pt x="401243" y="49720"/>
                </a:lnTo>
                <a:lnTo>
                  <a:pt x="394881" y="49720"/>
                </a:lnTo>
                <a:lnTo>
                  <a:pt x="356666" y="49720"/>
                </a:lnTo>
                <a:lnTo>
                  <a:pt x="343928" y="42621"/>
                </a:lnTo>
                <a:lnTo>
                  <a:pt x="324815" y="28409"/>
                </a:lnTo>
                <a:lnTo>
                  <a:pt x="305714" y="28409"/>
                </a:lnTo>
                <a:lnTo>
                  <a:pt x="292976" y="28409"/>
                </a:lnTo>
                <a:lnTo>
                  <a:pt x="280238" y="28409"/>
                </a:lnTo>
                <a:lnTo>
                  <a:pt x="261124" y="35509"/>
                </a:lnTo>
                <a:lnTo>
                  <a:pt x="254761" y="35509"/>
                </a:lnTo>
                <a:lnTo>
                  <a:pt x="248386" y="35509"/>
                </a:lnTo>
                <a:lnTo>
                  <a:pt x="242023" y="42621"/>
                </a:lnTo>
                <a:lnTo>
                  <a:pt x="235648" y="42621"/>
                </a:lnTo>
                <a:lnTo>
                  <a:pt x="229285" y="42621"/>
                </a:lnTo>
                <a:lnTo>
                  <a:pt x="222910" y="42621"/>
                </a:lnTo>
                <a:lnTo>
                  <a:pt x="222910" y="35509"/>
                </a:lnTo>
                <a:lnTo>
                  <a:pt x="222910" y="28409"/>
                </a:lnTo>
                <a:lnTo>
                  <a:pt x="222910" y="21310"/>
                </a:lnTo>
                <a:lnTo>
                  <a:pt x="222910" y="14211"/>
                </a:lnTo>
                <a:lnTo>
                  <a:pt x="222910" y="7111"/>
                </a:lnTo>
                <a:lnTo>
                  <a:pt x="216547" y="7111"/>
                </a:lnTo>
                <a:lnTo>
                  <a:pt x="216547" y="0"/>
                </a:lnTo>
                <a:lnTo>
                  <a:pt x="203809" y="0"/>
                </a:lnTo>
                <a:lnTo>
                  <a:pt x="191071" y="14211"/>
                </a:lnTo>
                <a:lnTo>
                  <a:pt x="178333" y="28409"/>
                </a:lnTo>
                <a:lnTo>
                  <a:pt x="171957" y="35509"/>
                </a:lnTo>
                <a:lnTo>
                  <a:pt x="165595" y="42621"/>
                </a:lnTo>
                <a:lnTo>
                  <a:pt x="152857" y="42621"/>
                </a:lnTo>
                <a:lnTo>
                  <a:pt x="146481" y="42621"/>
                </a:lnTo>
                <a:lnTo>
                  <a:pt x="133743" y="42621"/>
                </a:lnTo>
                <a:lnTo>
                  <a:pt x="127380" y="42621"/>
                </a:lnTo>
                <a:lnTo>
                  <a:pt x="114642" y="35509"/>
                </a:lnTo>
                <a:lnTo>
                  <a:pt x="108267" y="35509"/>
                </a:lnTo>
                <a:lnTo>
                  <a:pt x="101904" y="49720"/>
                </a:lnTo>
                <a:lnTo>
                  <a:pt x="95529" y="56819"/>
                </a:lnTo>
                <a:lnTo>
                  <a:pt x="63690" y="56819"/>
                </a:lnTo>
                <a:lnTo>
                  <a:pt x="57315" y="63919"/>
                </a:lnTo>
                <a:lnTo>
                  <a:pt x="50952" y="63919"/>
                </a:lnTo>
                <a:lnTo>
                  <a:pt x="44576" y="63919"/>
                </a:lnTo>
                <a:lnTo>
                  <a:pt x="44576" y="71018"/>
                </a:lnTo>
                <a:lnTo>
                  <a:pt x="38214" y="71018"/>
                </a:lnTo>
                <a:lnTo>
                  <a:pt x="31851" y="71018"/>
                </a:lnTo>
                <a:lnTo>
                  <a:pt x="25476" y="63919"/>
                </a:lnTo>
                <a:lnTo>
                  <a:pt x="25476" y="56819"/>
                </a:lnTo>
                <a:lnTo>
                  <a:pt x="19113" y="56819"/>
                </a:lnTo>
                <a:lnTo>
                  <a:pt x="12738" y="56819"/>
                </a:lnTo>
                <a:lnTo>
                  <a:pt x="6375" y="56819"/>
                </a:lnTo>
                <a:lnTo>
                  <a:pt x="6375" y="71018"/>
                </a:lnTo>
                <a:lnTo>
                  <a:pt x="6375" y="78117"/>
                </a:lnTo>
                <a:lnTo>
                  <a:pt x="6375" y="85216"/>
                </a:lnTo>
                <a:lnTo>
                  <a:pt x="19113" y="92328"/>
                </a:lnTo>
                <a:lnTo>
                  <a:pt x="25476" y="92328"/>
                </a:lnTo>
                <a:lnTo>
                  <a:pt x="31851" y="85216"/>
                </a:lnTo>
                <a:lnTo>
                  <a:pt x="38214" y="78117"/>
                </a:lnTo>
                <a:lnTo>
                  <a:pt x="44576" y="78117"/>
                </a:lnTo>
                <a:lnTo>
                  <a:pt x="44576" y="85216"/>
                </a:lnTo>
                <a:lnTo>
                  <a:pt x="44576" y="92328"/>
                </a:lnTo>
                <a:lnTo>
                  <a:pt x="44576" y="106527"/>
                </a:lnTo>
                <a:lnTo>
                  <a:pt x="44576" y="113626"/>
                </a:lnTo>
                <a:lnTo>
                  <a:pt x="38214" y="113626"/>
                </a:lnTo>
                <a:lnTo>
                  <a:pt x="25476" y="120726"/>
                </a:lnTo>
                <a:lnTo>
                  <a:pt x="12738" y="127825"/>
                </a:lnTo>
                <a:lnTo>
                  <a:pt x="6375" y="134937"/>
                </a:lnTo>
                <a:lnTo>
                  <a:pt x="6375" y="142036"/>
                </a:lnTo>
                <a:lnTo>
                  <a:pt x="0" y="142036"/>
                </a:lnTo>
                <a:lnTo>
                  <a:pt x="0" y="156235"/>
                </a:lnTo>
                <a:lnTo>
                  <a:pt x="6375" y="163334"/>
                </a:lnTo>
                <a:lnTo>
                  <a:pt x="19113" y="170446"/>
                </a:lnTo>
                <a:lnTo>
                  <a:pt x="25476" y="163334"/>
                </a:lnTo>
                <a:lnTo>
                  <a:pt x="38214" y="149136"/>
                </a:lnTo>
                <a:lnTo>
                  <a:pt x="38214" y="142036"/>
                </a:lnTo>
                <a:lnTo>
                  <a:pt x="44576" y="142036"/>
                </a:lnTo>
                <a:lnTo>
                  <a:pt x="50952" y="142036"/>
                </a:lnTo>
                <a:lnTo>
                  <a:pt x="50952" y="156235"/>
                </a:lnTo>
                <a:lnTo>
                  <a:pt x="50952" y="170446"/>
                </a:lnTo>
                <a:lnTo>
                  <a:pt x="50952" y="177545"/>
                </a:lnTo>
                <a:lnTo>
                  <a:pt x="63690" y="191744"/>
                </a:lnTo>
                <a:close/>
              </a:path>
            </a:pathLst>
          </a:custGeom>
          <a:ln w="8724">
            <a:solidFill>
              <a:srgbClr val="2E2E2E"/>
            </a:solidFill>
          </a:ln>
        </p:spPr>
        <p:txBody>
          <a:bodyPr wrap="square" lIns="0" tIns="0" rIns="0" bIns="0" rtlCol="0"/>
          <a:lstStyle/>
          <a:p>
            <a:endParaRPr/>
          </a:p>
        </p:txBody>
      </p:sp>
      <p:sp>
        <p:nvSpPr>
          <p:cNvPr id="47" name="object 47"/>
          <p:cNvSpPr/>
          <p:nvPr/>
        </p:nvSpPr>
        <p:spPr>
          <a:xfrm>
            <a:off x="6393294" y="5076507"/>
            <a:ext cx="540346" cy="409625"/>
          </a:xfrm>
          <a:prstGeom prst="rect">
            <a:avLst/>
          </a:prstGeom>
          <a:blipFill>
            <a:blip r:embed="rId3" cstate="print"/>
            <a:stretch>
              <a:fillRect/>
            </a:stretch>
          </a:blipFill>
        </p:spPr>
        <p:txBody>
          <a:bodyPr wrap="square" lIns="0" tIns="0" rIns="0" bIns="0" rtlCol="0"/>
          <a:lstStyle/>
          <a:p>
            <a:endParaRPr/>
          </a:p>
        </p:txBody>
      </p:sp>
      <p:sp>
        <p:nvSpPr>
          <p:cNvPr id="48" name="object 48"/>
          <p:cNvSpPr/>
          <p:nvPr/>
        </p:nvSpPr>
        <p:spPr>
          <a:xfrm>
            <a:off x="6388930" y="3904283"/>
            <a:ext cx="906404" cy="1586207"/>
          </a:xfrm>
          <a:prstGeom prst="rect">
            <a:avLst/>
          </a:prstGeom>
          <a:blipFill>
            <a:blip r:embed="rId4" cstate="print"/>
            <a:stretch>
              <a:fillRect/>
            </a:stretch>
          </a:blipFill>
        </p:spPr>
        <p:txBody>
          <a:bodyPr wrap="square" lIns="0" tIns="0" rIns="0" bIns="0" rtlCol="0"/>
          <a:lstStyle/>
          <a:p>
            <a:endParaRPr/>
          </a:p>
        </p:txBody>
      </p:sp>
      <p:sp>
        <p:nvSpPr>
          <p:cNvPr id="49" name="object 49"/>
          <p:cNvSpPr/>
          <p:nvPr/>
        </p:nvSpPr>
        <p:spPr>
          <a:xfrm>
            <a:off x="6288709" y="4754029"/>
            <a:ext cx="592645" cy="418338"/>
          </a:xfrm>
          <a:prstGeom prst="rect">
            <a:avLst/>
          </a:prstGeom>
          <a:blipFill>
            <a:blip r:embed="rId5" cstate="print"/>
            <a:stretch>
              <a:fillRect/>
            </a:stretch>
          </a:blipFill>
        </p:spPr>
        <p:txBody>
          <a:bodyPr wrap="square" lIns="0" tIns="0" rIns="0" bIns="0" rtlCol="0"/>
          <a:lstStyle/>
          <a:p>
            <a:endParaRPr/>
          </a:p>
        </p:txBody>
      </p:sp>
      <p:sp>
        <p:nvSpPr>
          <p:cNvPr id="50" name="object 50"/>
          <p:cNvSpPr/>
          <p:nvPr/>
        </p:nvSpPr>
        <p:spPr>
          <a:xfrm>
            <a:off x="6288714" y="4754034"/>
            <a:ext cx="593090" cy="418465"/>
          </a:xfrm>
          <a:custGeom>
            <a:avLst/>
            <a:gdLst/>
            <a:ahLst/>
            <a:cxnLst/>
            <a:rect l="l" t="t" r="r" b="b"/>
            <a:pathLst>
              <a:path w="593090" h="418464">
                <a:moveTo>
                  <a:pt x="554812" y="265607"/>
                </a:moveTo>
                <a:lnTo>
                  <a:pt x="548512" y="258965"/>
                </a:lnTo>
                <a:lnTo>
                  <a:pt x="548512" y="252323"/>
                </a:lnTo>
                <a:lnTo>
                  <a:pt x="554812" y="239052"/>
                </a:lnTo>
                <a:lnTo>
                  <a:pt x="561111" y="232410"/>
                </a:lnTo>
                <a:lnTo>
                  <a:pt x="567423" y="225767"/>
                </a:lnTo>
                <a:lnTo>
                  <a:pt x="573722" y="219125"/>
                </a:lnTo>
                <a:lnTo>
                  <a:pt x="573722" y="205841"/>
                </a:lnTo>
                <a:lnTo>
                  <a:pt x="580034" y="199199"/>
                </a:lnTo>
                <a:lnTo>
                  <a:pt x="586333" y="199199"/>
                </a:lnTo>
                <a:lnTo>
                  <a:pt x="592645" y="192570"/>
                </a:lnTo>
                <a:lnTo>
                  <a:pt x="592645" y="179285"/>
                </a:lnTo>
                <a:lnTo>
                  <a:pt x="592645" y="172643"/>
                </a:lnTo>
                <a:lnTo>
                  <a:pt x="592645" y="166001"/>
                </a:lnTo>
                <a:lnTo>
                  <a:pt x="586333" y="146088"/>
                </a:lnTo>
                <a:lnTo>
                  <a:pt x="586333" y="139446"/>
                </a:lnTo>
                <a:lnTo>
                  <a:pt x="580034" y="132803"/>
                </a:lnTo>
                <a:lnTo>
                  <a:pt x="573722" y="132803"/>
                </a:lnTo>
                <a:lnTo>
                  <a:pt x="567423" y="126161"/>
                </a:lnTo>
                <a:lnTo>
                  <a:pt x="561111" y="126161"/>
                </a:lnTo>
                <a:lnTo>
                  <a:pt x="554812" y="132803"/>
                </a:lnTo>
                <a:lnTo>
                  <a:pt x="548512" y="139446"/>
                </a:lnTo>
                <a:lnTo>
                  <a:pt x="542201" y="139446"/>
                </a:lnTo>
                <a:lnTo>
                  <a:pt x="529589" y="146088"/>
                </a:lnTo>
                <a:lnTo>
                  <a:pt x="523290" y="146088"/>
                </a:lnTo>
                <a:lnTo>
                  <a:pt x="516978" y="139446"/>
                </a:lnTo>
                <a:lnTo>
                  <a:pt x="516978" y="132803"/>
                </a:lnTo>
                <a:lnTo>
                  <a:pt x="510679" y="139446"/>
                </a:lnTo>
                <a:lnTo>
                  <a:pt x="504380" y="146088"/>
                </a:lnTo>
                <a:lnTo>
                  <a:pt x="491769" y="152717"/>
                </a:lnTo>
                <a:lnTo>
                  <a:pt x="453936" y="172643"/>
                </a:lnTo>
                <a:lnTo>
                  <a:pt x="441324" y="172643"/>
                </a:lnTo>
                <a:lnTo>
                  <a:pt x="447636" y="159359"/>
                </a:lnTo>
                <a:lnTo>
                  <a:pt x="441324" y="152717"/>
                </a:lnTo>
                <a:lnTo>
                  <a:pt x="435025" y="159359"/>
                </a:lnTo>
                <a:lnTo>
                  <a:pt x="428713" y="152717"/>
                </a:lnTo>
                <a:lnTo>
                  <a:pt x="422414" y="146088"/>
                </a:lnTo>
                <a:lnTo>
                  <a:pt x="416102" y="139446"/>
                </a:lnTo>
                <a:lnTo>
                  <a:pt x="409803" y="139446"/>
                </a:lnTo>
                <a:lnTo>
                  <a:pt x="397192" y="146088"/>
                </a:lnTo>
                <a:lnTo>
                  <a:pt x="384581" y="146088"/>
                </a:lnTo>
                <a:lnTo>
                  <a:pt x="353059" y="166001"/>
                </a:lnTo>
                <a:lnTo>
                  <a:pt x="340448" y="166001"/>
                </a:lnTo>
                <a:lnTo>
                  <a:pt x="334149" y="152717"/>
                </a:lnTo>
                <a:lnTo>
                  <a:pt x="321538" y="132803"/>
                </a:lnTo>
                <a:lnTo>
                  <a:pt x="315226" y="126161"/>
                </a:lnTo>
                <a:lnTo>
                  <a:pt x="308927" y="126161"/>
                </a:lnTo>
                <a:lnTo>
                  <a:pt x="296316" y="126161"/>
                </a:lnTo>
                <a:lnTo>
                  <a:pt x="290017" y="126161"/>
                </a:lnTo>
                <a:lnTo>
                  <a:pt x="277406" y="99606"/>
                </a:lnTo>
                <a:lnTo>
                  <a:pt x="271094" y="92964"/>
                </a:lnTo>
                <a:lnTo>
                  <a:pt x="264794" y="92964"/>
                </a:lnTo>
                <a:lnTo>
                  <a:pt x="245884" y="92964"/>
                </a:lnTo>
                <a:lnTo>
                  <a:pt x="239572" y="92964"/>
                </a:lnTo>
                <a:lnTo>
                  <a:pt x="233273" y="92964"/>
                </a:lnTo>
                <a:lnTo>
                  <a:pt x="233273" y="86321"/>
                </a:lnTo>
                <a:lnTo>
                  <a:pt x="239572" y="73037"/>
                </a:lnTo>
                <a:lnTo>
                  <a:pt x="245884" y="66395"/>
                </a:lnTo>
                <a:lnTo>
                  <a:pt x="252183" y="59753"/>
                </a:lnTo>
                <a:lnTo>
                  <a:pt x="252183" y="53124"/>
                </a:lnTo>
                <a:lnTo>
                  <a:pt x="252183" y="46482"/>
                </a:lnTo>
                <a:lnTo>
                  <a:pt x="245884" y="33197"/>
                </a:lnTo>
                <a:lnTo>
                  <a:pt x="233273" y="33197"/>
                </a:lnTo>
                <a:lnTo>
                  <a:pt x="226961" y="26555"/>
                </a:lnTo>
                <a:lnTo>
                  <a:pt x="220662" y="19913"/>
                </a:lnTo>
                <a:lnTo>
                  <a:pt x="220662" y="13271"/>
                </a:lnTo>
                <a:lnTo>
                  <a:pt x="220662" y="0"/>
                </a:lnTo>
                <a:lnTo>
                  <a:pt x="208051" y="0"/>
                </a:lnTo>
                <a:lnTo>
                  <a:pt x="195440" y="0"/>
                </a:lnTo>
                <a:lnTo>
                  <a:pt x="176529" y="6642"/>
                </a:lnTo>
                <a:lnTo>
                  <a:pt x="157606" y="13271"/>
                </a:lnTo>
                <a:lnTo>
                  <a:pt x="151307" y="13271"/>
                </a:lnTo>
                <a:lnTo>
                  <a:pt x="145008" y="19913"/>
                </a:lnTo>
                <a:lnTo>
                  <a:pt x="138696" y="19913"/>
                </a:lnTo>
                <a:lnTo>
                  <a:pt x="132397" y="33197"/>
                </a:lnTo>
                <a:lnTo>
                  <a:pt x="126085" y="53124"/>
                </a:lnTo>
                <a:lnTo>
                  <a:pt x="119786" y="66395"/>
                </a:lnTo>
                <a:lnTo>
                  <a:pt x="107175" y="73037"/>
                </a:lnTo>
                <a:lnTo>
                  <a:pt x="100876" y="73037"/>
                </a:lnTo>
                <a:lnTo>
                  <a:pt x="94564" y="79679"/>
                </a:lnTo>
                <a:lnTo>
                  <a:pt x="94564" y="86321"/>
                </a:lnTo>
                <a:lnTo>
                  <a:pt x="88264" y="92964"/>
                </a:lnTo>
                <a:lnTo>
                  <a:pt x="88264" y="106235"/>
                </a:lnTo>
                <a:lnTo>
                  <a:pt x="75653" y="119519"/>
                </a:lnTo>
                <a:lnTo>
                  <a:pt x="75653" y="126161"/>
                </a:lnTo>
                <a:lnTo>
                  <a:pt x="69341" y="126161"/>
                </a:lnTo>
                <a:lnTo>
                  <a:pt x="63042" y="126161"/>
                </a:lnTo>
                <a:lnTo>
                  <a:pt x="56743" y="119519"/>
                </a:lnTo>
                <a:lnTo>
                  <a:pt x="50431" y="119519"/>
                </a:lnTo>
                <a:lnTo>
                  <a:pt x="44132" y="112877"/>
                </a:lnTo>
                <a:lnTo>
                  <a:pt x="50431" y="152717"/>
                </a:lnTo>
                <a:lnTo>
                  <a:pt x="50431" y="172643"/>
                </a:lnTo>
                <a:lnTo>
                  <a:pt x="50431" y="179285"/>
                </a:lnTo>
                <a:lnTo>
                  <a:pt x="44132" y="185928"/>
                </a:lnTo>
                <a:lnTo>
                  <a:pt x="37820" y="192570"/>
                </a:lnTo>
                <a:lnTo>
                  <a:pt x="37820" y="185928"/>
                </a:lnTo>
                <a:lnTo>
                  <a:pt x="31521" y="185928"/>
                </a:lnTo>
                <a:lnTo>
                  <a:pt x="18910" y="185928"/>
                </a:lnTo>
                <a:lnTo>
                  <a:pt x="12598" y="185928"/>
                </a:lnTo>
                <a:lnTo>
                  <a:pt x="6299" y="185928"/>
                </a:lnTo>
                <a:lnTo>
                  <a:pt x="6299" y="192570"/>
                </a:lnTo>
                <a:lnTo>
                  <a:pt x="0" y="205841"/>
                </a:lnTo>
                <a:lnTo>
                  <a:pt x="6299" y="225767"/>
                </a:lnTo>
                <a:lnTo>
                  <a:pt x="12598" y="245681"/>
                </a:lnTo>
                <a:lnTo>
                  <a:pt x="18910" y="258965"/>
                </a:lnTo>
                <a:lnTo>
                  <a:pt x="18910" y="265607"/>
                </a:lnTo>
                <a:lnTo>
                  <a:pt x="18910" y="278892"/>
                </a:lnTo>
                <a:lnTo>
                  <a:pt x="25209" y="292163"/>
                </a:lnTo>
                <a:lnTo>
                  <a:pt x="25209" y="298805"/>
                </a:lnTo>
                <a:lnTo>
                  <a:pt x="18910" y="312089"/>
                </a:lnTo>
                <a:lnTo>
                  <a:pt x="12598" y="325374"/>
                </a:lnTo>
                <a:lnTo>
                  <a:pt x="18910" y="338645"/>
                </a:lnTo>
                <a:lnTo>
                  <a:pt x="25209" y="345287"/>
                </a:lnTo>
                <a:lnTo>
                  <a:pt x="31521" y="351929"/>
                </a:lnTo>
                <a:lnTo>
                  <a:pt x="50431" y="365213"/>
                </a:lnTo>
                <a:lnTo>
                  <a:pt x="63042" y="358571"/>
                </a:lnTo>
                <a:lnTo>
                  <a:pt x="75653" y="345287"/>
                </a:lnTo>
                <a:lnTo>
                  <a:pt x="81953" y="345287"/>
                </a:lnTo>
                <a:lnTo>
                  <a:pt x="88264" y="338645"/>
                </a:lnTo>
                <a:lnTo>
                  <a:pt x="94564" y="345287"/>
                </a:lnTo>
                <a:lnTo>
                  <a:pt x="100876" y="351929"/>
                </a:lnTo>
                <a:lnTo>
                  <a:pt x="100876" y="358571"/>
                </a:lnTo>
                <a:lnTo>
                  <a:pt x="107175" y="365213"/>
                </a:lnTo>
                <a:lnTo>
                  <a:pt x="113474" y="358571"/>
                </a:lnTo>
                <a:lnTo>
                  <a:pt x="126085" y="351929"/>
                </a:lnTo>
                <a:lnTo>
                  <a:pt x="132397" y="345287"/>
                </a:lnTo>
                <a:lnTo>
                  <a:pt x="138696" y="338645"/>
                </a:lnTo>
                <a:lnTo>
                  <a:pt x="138696" y="318731"/>
                </a:lnTo>
                <a:lnTo>
                  <a:pt x="163918" y="318731"/>
                </a:lnTo>
                <a:lnTo>
                  <a:pt x="208051" y="325374"/>
                </a:lnTo>
                <a:lnTo>
                  <a:pt x="220662" y="325374"/>
                </a:lnTo>
                <a:lnTo>
                  <a:pt x="245884" y="332016"/>
                </a:lnTo>
                <a:lnTo>
                  <a:pt x="264794" y="332016"/>
                </a:lnTo>
                <a:lnTo>
                  <a:pt x="277406" y="332016"/>
                </a:lnTo>
                <a:lnTo>
                  <a:pt x="271094" y="338645"/>
                </a:lnTo>
                <a:lnTo>
                  <a:pt x="271094" y="345287"/>
                </a:lnTo>
                <a:lnTo>
                  <a:pt x="271094" y="351929"/>
                </a:lnTo>
                <a:lnTo>
                  <a:pt x="283705" y="351929"/>
                </a:lnTo>
                <a:lnTo>
                  <a:pt x="290017" y="358571"/>
                </a:lnTo>
                <a:lnTo>
                  <a:pt x="296316" y="365213"/>
                </a:lnTo>
                <a:lnTo>
                  <a:pt x="296316" y="371856"/>
                </a:lnTo>
                <a:lnTo>
                  <a:pt x="302628" y="365213"/>
                </a:lnTo>
                <a:lnTo>
                  <a:pt x="308927" y="371856"/>
                </a:lnTo>
                <a:lnTo>
                  <a:pt x="308927" y="378498"/>
                </a:lnTo>
                <a:lnTo>
                  <a:pt x="315226" y="378498"/>
                </a:lnTo>
                <a:lnTo>
                  <a:pt x="327837" y="378498"/>
                </a:lnTo>
                <a:lnTo>
                  <a:pt x="327837" y="385127"/>
                </a:lnTo>
                <a:lnTo>
                  <a:pt x="334149" y="385127"/>
                </a:lnTo>
                <a:lnTo>
                  <a:pt x="359359" y="391769"/>
                </a:lnTo>
                <a:lnTo>
                  <a:pt x="390893" y="411695"/>
                </a:lnTo>
                <a:lnTo>
                  <a:pt x="397192" y="418338"/>
                </a:lnTo>
                <a:lnTo>
                  <a:pt x="416102" y="418338"/>
                </a:lnTo>
                <a:lnTo>
                  <a:pt x="447636" y="418338"/>
                </a:lnTo>
                <a:lnTo>
                  <a:pt x="466547" y="411695"/>
                </a:lnTo>
                <a:lnTo>
                  <a:pt x="479158" y="398411"/>
                </a:lnTo>
                <a:lnTo>
                  <a:pt x="491769" y="391769"/>
                </a:lnTo>
                <a:lnTo>
                  <a:pt x="510679" y="391769"/>
                </a:lnTo>
                <a:lnTo>
                  <a:pt x="516978" y="391769"/>
                </a:lnTo>
                <a:lnTo>
                  <a:pt x="516978" y="385127"/>
                </a:lnTo>
                <a:lnTo>
                  <a:pt x="516978" y="378498"/>
                </a:lnTo>
                <a:lnTo>
                  <a:pt x="523290" y="338645"/>
                </a:lnTo>
                <a:lnTo>
                  <a:pt x="529589" y="325374"/>
                </a:lnTo>
                <a:lnTo>
                  <a:pt x="516978" y="285534"/>
                </a:lnTo>
                <a:lnTo>
                  <a:pt x="529589" y="278892"/>
                </a:lnTo>
                <a:lnTo>
                  <a:pt x="542201" y="272249"/>
                </a:lnTo>
                <a:lnTo>
                  <a:pt x="554812" y="265607"/>
                </a:lnTo>
                <a:close/>
              </a:path>
            </a:pathLst>
          </a:custGeom>
          <a:ln w="8724">
            <a:solidFill>
              <a:srgbClr val="2E2E2E"/>
            </a:solidFill>
          </a:ln>
        </p:spPr>
        <p:txBody>
          <a:bodyPr wrap="square" lIns="0" tIns="0" rIns="0" bIns="0" rtlCol="0"/>
          <a:lstStyle/>
          <a:p>
            <a:endParaRPr/>
          </a:p>
        </p:txBody>
      </p:sp>
      <p:sp>
        <p:nvSpPr>
          <p:cNvPr id="51" name="object 51"/>
          <p:cNvSpPr/>
          <p:nvPr/>
        </p:nvSpPr>
        <p:spPr>
          <a:xfrm>
            <a:off x="6689623" y="4963198"/>
            <a:ext cx="557771" cy="636219"/>
          </a:xfrm>
          <a:prstGeom prst="rect">
            <a:avLst/>
          </a:prstGeom>
          <a:blipFill>
            <a:blip r:embed="rId6" cstate="print"/>
            <a:stretch>
              <a:fillRect/>
            </a:stretch>
          </a:blipFill>
        </p:spPr>
        <p:txBody>
          <a:bodyPr wrap="square" lIns="0" tIns="0" rIns="0" bIns="0" rtlCol="0"/>
          <a:lstStyle/>
          <a:p>
            <a:endParaRPr/>
          </a:p>
        </p:txBody>
      </p:sp>
      <p:sp>
        <p:nvSpPr>
          <p:cNvPr id="52" name="object 52"/>
          <p:cNvSpPr/>
          <p:nvPr/>
        </p:nvSpPr>
        <p:spPr>
          <a:xfrm>
            <a:off x="6484804" y="4958839"/>
            <a:ext cx="880263" cy="1002271"/>
          </a:xfrm>
          <a:prstGeom prst="rect">
            <a:avLst/>
          </a:prstGeom>
          <a:blipFill>
            <a:blip r:embed="rId7" cstate="print"/>
            <a:stretch>
              <a:fillRect/>
            </a:stretch>
          </a:blipFill>
        </p:spPr>
        <p:txBody>
          <a:bodyPr wrap="square" lIns="0" tIns="0" rIns="0" bIns="0" rtlCol="0"/>
          <a:lstStyle/>
          <a:p>
            <a:endParaRPr/>
          </a:p>
        </p:txBody>
      </p:sp>
      <p:sp>
        <p:nvSpPr>
          <p:cNvPr id="53" name="object 53"/>
          <p:cNvSpPr/>
          <p:nvPr/>
        </p:nvSpPr>
        <p:spPr>
          <a:xfrm>
            <a:off x="7369416" y="3490290"/>
            <a:ext cx="941260" cy="967409"/>
          </a:xfrm>
          <a:prstGeom prst="rect">
            <a:avLst/>
          </a:prstGeom>
          <a:blipFill>
            <a:blip r:embed="rId8" cstate="print"/>
            <a:stretch>
              <a:fillRect/>
            </a:stretch>
          </a:blipFill>
        </p:spPr>
        <p:txBody>
          <a:bodyPr wrap="square" lIns="0" tIns="0" rIns="0" bIns="0" rtlCol="0"/>
          <a:lstStyle/>
          <a:p>
            <a:endParaRPr/>
          </a:p>
        </p:txBody>
      </p:sp>
      <p:sp>
        <p:nvSpPr>
          <p:cNvPr id="54" name="object 54"/>
          <p:cNvSpPr/>
          <p:nvPr/>
        </p:nvSpPr>
        <p:spPr>
          <a:xfrm>
            <a:off x="6929284" y="3363913"/>
            <a:ext cx="1385749" cy="1098153"/>
          </a:xfrm>
          <a:prstGeom prst="rect">
            <a:avLst/>
          </a:prstGeom>
          <a:blipFill>
            <a:blip r:embed="rId9" cstate="print"/>
            <a:stretch>
              <a:fillRect/>
            </a:stretch>
          </a:blipFill>
        </p:spPr>
        <p:txBody>
          <a:bodyPr wrap="square" lIns="0" tIns="0" rIns="0" bIns="0" rtlCol="0"/>
          <a:lstStyle/>
          <a:p>
            <a:endParaRPr/>
          </a:p>
        </p:txBody>
      </p:sp>
      <p:sp>
        <p:nvSpPr>
          <p:cNvPr id="55" name="object 55"/>
          <p:cNvSpPr/>
          <p:nvPr/>
        </p:nvSpPr>
        <p:spPr>
          <a:xfrm>
            <a:off x="6994652" y="2705912"/>
            <a:ext cx="470636" cy="897674"/>
          </a:xfrm>
          <a:prstGeom prst="rect">
            <a:avLst/>
          </a:prstGeom>
          <a:blipFill>
            <a:blip r:embed="rId10" cstate="print"/>
            <a:stretch>
              <a:fillRect/>
            </a:stretch>
          </a:blipFill>
        </p:spPr>
        <p:txBody>
          <a:bodyPr wrap="square" lIns="0" tIns="0" rIns="0" bIns="0" rtlCol="0"/>
          <a:lstStyle/>
          <a:p>
            <a:endParaRPr/>
          </a:p>
        </p:txBody>
      </p:sp>
      <p:sp>
        <p:nvSpPr>
          <p:cNvPr id="56" name="object 56"/>
          <p:cNvSpPr/>
          <p:nvPr/>
        </p:nvSpPr>
        <p:spPr>
          <a:xfrm>
            <a:off x="6994658" y="2705910"/>
            <a:ext cx="471170" cy="897890"/>
          </a:xfrm>
          <a:custGeom>
            <a:avLst/>
            <a:gdLst/>
            <a:ahLst/>
            <a:cxnLst/>
            <a:rect l="l" t="t" r="r" b="b"/>
            <a:pathLst>
              <a:path w="471170" h="897889">
                <a:moveTo>
                  <a:pt x="75298" y="838708"/>
                </a:moveTo>
                <a:lnTo>
                  <a:pt x="75298" y="851814"/>
                </a:lnTo>
                <a:lnTo>
                  <a:pt x="81572" y="871474"/>
                </a:lnTo>
                <a:lnTo>
                  <a:pt x="81572" y="878027"/>
                </a:lnTo>
                <a:lnTo>
                  <a:pt x="81572" y="884580"/>
                </a:lnTo>
                <a:lnTo>
                  <a:pt x="81572" y="891133"/>
                </a:lnTo>
                <a:lnTo>
                  <a:pt x="87845" y="897674"/>
                </a:lnTo>
                <a:lnTo>
                  <a:pt x="94119" y="891133"/>
                </a:lnTo>
                <a:lnTo>
                  <a:pt x="106679" y="878027"/>
                </a:lnTo>
                <a:lnTo>
                  <a:pt x="106679" y="871474"/>
                </a:lnTo>
                <a:lnTo>
                  <a:pt x="119227" y="871474"/>
                </a:lnTo>
                <a:lnTo>
                  <a:pt x="125501" y="871474"/>
                </a:lnTo>
                <a:lnTo>
                  <a:pt x="125501" y="864920"/>
                </a:lnTo>
                <a:lnTo>
                  <a:pt x="125501" y="858367"/>
                </a:lnTo>
                <a:lnTo>
                  <a:pt x="125501" y="845261"/>
                </a:lnTo>
                <a:lnTo>
                  <a:pt x="131775" y="845261"/>
                </a:lnTo>
                <a:lnTo>
                  <a:pt x="131775" y="838708"/>
                </a:lnTo>
                <a:lnTo>
                  <a:pt x="138048" y="838708"/>
                </a:lnTo>
                <a:lnTo>
                  <a:pt x="144322" y="832154"/>
                </a:lnTo>
                <a:lnTo>
                  <a:pt x="150596" y="825601"/>
                </a:lnTo>
                <a:lnTo>
                  <a:pt x="163144" y="825601"/>
                </a:lnTo>
                <a:lnTo>
                  <a:pt x="169417" y="819048"/>
                </a:lnTo>
                <a:lnTo>
                  <a:pt x="181978" y="812495"/>
                </a:lnTo>
                <a:lnTo>
                  <a:pt x="188252" y="812495"/>
                </a:lnTo>
                <a:lnTo>
                  <a:pt x="188252" y="805942"/>
                </a:lnTo>
                <a:lnTo>
                  <a:pt x="194525" y="805942"/>
                </a:lnTo>
                <a:lnTo>
                  <a:pt x="200799" y="799388"/>
                </a:lnTo>
                <a:lnTo>
                  <a:pt x="207073" y="799388"/>
                </a:lnTo>
                <a:lnTo>
                  <a:pt x="232168" y="773188"/>
                </a:lnTo>
                <a:lnTo>
                  <a:pt x="244728" y="760082"/>
                </a:lnTo>
                <a:lnTo>
                  <a:pt x="251002" y="746975"/>
                </a:lnTo>
                <a:lnTo>
                  <a:pt x="257276" y="740422"/>
                </a:lnTo>
                <a:lnTo>
                  <a:pt x="263550" y="740422"/>
                </a:lnTo>
                <a:lnTo>
                  <a:pt x="276097" y="740422"/>
                </a:lnTo>
                <a:lnTo>
                  <a:pt x="276097" y="733869"/>
                </a:lnTo>
                <a:lnTo>
                  <a:pt x="282371" y="727316"/>
                </a:lnTo>
                <a:lnTo>
                  <a:pt x="288645" y="720763"/>
                </a:lnTo>
                <a:lnTo>
                  <a:pt x="294932" y="714209"/>
                </a:lnTo>
                <a:lnTo>
                  <a:pt x="294932" y="707656"/>
                </a:lnTo>
                <a:lnTo>
                  <a:pt x="294932" y="701103"/>
                </a:lnTo>
                <a:lnTo>
                  <a:pt x="294932" y="687997"/>
                </a:lnTo>
                <a:lnTo>
                  <a:pt x="307479" y="687997"/>
                </a:lnTo>
                <a:lnTo>
                  <a:pt x="313753" y="687997"/>
                </a:lnTo>
                <a:lnTo>
                  <a:pt x="320027" y="681443"/>
                </a:lnTo>
                <a:lnTo>
                  <a:pt x="320027" y="661797"/>
                </a:lnTo>
                <a:lnTo>
                  <a:pt x="332574" y="655243"/>
                </a:lnTo>
                <a:lnTo>
                  <a:pt x="332574" y="642137"/>
                </a:lnTo>
                <a:lnTo>
                  <a:pt x="345122" y="635584"/>
                </a:lnTo>
                <a:lnTo>
                  <a:pt x="351396" y="622477"/>
                </a:lnTo>
                <a:lnTo>
                  <a:pt x="357670" y="615924"/>
                </a:lnTo>
                <a:lnTo>
                  <a:pt x="357670" y="602818"/>
                </a:lnTo>
                <a:lnTo>
                  <a:pt x="357670" y="589711"/>
                </a:lnTo>
                <a:lnTo>
                  <a:pt x="351396" y="589711"/>
                </a:lnTo>
                <a:lnTo>
                  <a:pt x="338848" y="589711"/>
                </a:lnTo>
                <a:lnTo>
                  <a:pt x="332574" y="589711"/>
                </a:lnTo>
                <a:lnTo>
                  <a:pt x="313753" y="583158"/>
                </a:lnTo>
                <a:lnTo>
                  <a:pt x="313753" y="576605"/>
                </a:lnTo>
                <a:lnTo>
                  <a:pt x="320027" y="570052"/>
                </a:lnTo>
                <a:lnTo>
                  <a:pt x="320027" y="556958"/>
                </a:lnTo>
                <a:lnTo>
                  <a:pt x="320027" y="550405"/>
                </a:lnTo>
                <a:lnTo>
                  <a:pt x="313753" y="556958"/>
                </a:lnTo>
                <a:lnTo>
                  <a:pt x="307479" y="556958"/>
                </a:lnTo>
                <a:lnTo>
                  <a:pt x="301205" y="556958"/>
                </a:lnTo>
                <a:lnTo>
                  <a:pt x="294932" y="563511"/>
                </a:lnTo>
                <a:lnTo>
                  <a:pt x="288645" y="556958"/>
                </a:lnTo>
                <a:lnTo>
                  <a:pt x="282371" y="550405"/>
                </a:lnTo>
                <a:lnTo>
                  <a:pt x="276097" y="550405"/>
                </a:lnTo>
                <a:lnTo>
                  <a:pt x="276097" y="543852"/>
                </a:lnTo>
                <a:lnTo>
                  <a:pt x="276097" y="537298"/>
                </a:lnTo>
                <a:lnTo>
                  <a:pt x="269824" y="537298"/>
                </a:lnTo>
                <a:lnTo>
                  <a:pt x="263550" y="537298"/>
                </a:lnTo>
                <a:lnTo>
                  <a:pt x="244728" y="543852"/>
                </a:lnTo>
                <a:lnTo>
                  <a:pt x="238455" y="543852"/>
                </a:lnTo>
                <a:lnTo>
                  <a:pt x="238455" y="537298"/>
                </a:lnTo>
                <a:lnTo>
                  <a:pt x="238455" y="530745"/>
                </a:lnTo>
                <a:lnTo>
                  <a:pt x="244728" y="530745"/>
                </a:lnTo>
                <a:lnTo>
                  <a:pt x="244728" y="524192"/>
                </a:lnTo>
                <a:lnTo>
                  <a:pt x="244728" y="511086"/>
                </a:lnTo>
                <a:lnTo>
                  <a:pt x="257276" y="497979"/>
                </a:lnTo>
                <a:lnTo>
                  <a:pt x="257276" y="491426"/>
                </a:lnTo>
                <a:lnTo>
                  <a:pt x="257276" y="484873"/>
                </a:lnTo>
                <a:lnTo>
                  <a:pt x="244728" y="484873"/>
                </a:lnTo>
                <a:lnTo>
                  <a:pt x="238455" y="484873"/>
                </a:lnTo>
                <a:lnTo>
                  <a:pt x="232168" y="478320"/>
                </a:lnTo>
                <a:lnTo>
                  <a:pt x="232168" y="471766"/>
                </a:lnTo>
                <a:lnTo>
                  <a:pt x="232168" y="465213"/>
                </a:lnTo>
                <a:lnTo>
                  <a:pt x="244728" y="465213"/>
                </a:lnTo>
                <a:lnTo>
                  <a:pt x="244728" y="458673"/>
                </a:lnTo>
                <a:lnTo>
                  <a:pt x="251002" y="458673"/>
                </a:lnTo>
                <a:lnTo>
                  <a:pt x="251002" y="445566"/>
                </a:lnTo>
                <a:lnTo>
                  <a:pt x="257276" y="439013"/>
                </a:lnTo>
                <a:lnTo>
                  <a:pt x="263550" y="432460"/>
                </a:lnTo>
                <a:lnTo>
                  <a:pt x="276097" y="419354"/>
                </a:lnTo>
                <a:lnTo>
                  <a:pt x="276097" y="373481"/>
                </a:lnTo>
                <a:lnTo>
                  <a:pt x="282371" y="366928"/>
                </a:lnTo>
                <a:lnTo>
                  <a:pt x="294932" y="366928"/>
                </a:lnTo>
                <a:lnTo>
                  <a:pt x="301205" y="366928"/>
                </a:lnTo>
                <a:lnTo>
                  <a:pt x="301205" y="373481"/>
                </a:lnTo>
                <a:lnTo>
                  <a:pt x="307479" y="380034"/>
                </a:lnTo>
                <a:lnTo>
                  <a:pt x="320027" y="380034"/>
                </a:lnTo>
                <a:lnTo>
                  <a:pt x="326301" y="373481"/>
                </a:lnTo>
                <a:lnTo>
                  <a:pt x="332574" y="373481"/>
                </a:lnTo>
                <a:lnTo>
                  <a:pt x="338848" y="380034"/>
                </a:lnTo>
                <a:lnTo>
                  <a:pt x="345122" y="373481"/>
                </a:lnTo>
                <a:lnTo>
                  <a:pt x="351396" y="373481"/>
                </a:lnTo>
                <a:lnTo>
                  <a:pt x="351396" y="360375"/>
                </a:lnTo>
                <a:lnTo>
                  <a:pt x="351396" y="327621"/>
                </a:lnTo>
                <a:lnTo>
                  <a:pt x="351396" y="307962"/>
                </a:lnTo>
                <a:lnTo>
                  <a:pt x="357670" y="301409"/>
                </a:lnTo>
                <a:lnTo>
                  <a:pt x="370230" y="294855"/>
                </a:lnTo>
                <a:lnTo>
                  <a:pt x="376504" y="288302"/>
                </a:lnTo>
                <a:lnTo>
                  <a:pt x="382777" y="294855"/>
                </a:lnTo>
                <a:lnTo>
                  <a:pt x="389051" y="301409"/>
                </a:lnTo>
                <a:lnTo>
                  <a:pt x="389051" y="307962"/>
                </a:lnTo>
                <a:lnTo>
                  <a:pt x="401599" y="307962"/>
                </a:lnTo>
                <a:lnTo>
                  <a:pt x="407873" y="314515"/>
                </a:lnTo>
                <a:lnTo>
                  <a:pt x="414146" y="321068"/>
                </a:lnTo>
                <a:lnTo>
                  <a:pt x="426707" y="307962"/>
                </a:lnTo>
                <a:lnTo>
                  <a:pt x="426707" y="301409"/>
                </a:lnTo>
                <a:lnTo>
                  <a:pt x="420433" y="294855"/>
                </a:lnTo>
                <a:lnTo>
                  <a:pt x="414146" y="288302"/>
                </a:lnTo>
                <a:lnTo>
                  <a:pt x="414146" y="281749"/>
                </a:lnTo>
                <a:lnTo>
                  <a:pt x="414146" y="275196"/>
                </a:lnTo>
                <a:lnTo>
                  <a:pt x="426707" y="268643"/>
                </a:lnTo>
                <a:lnTo>
                  <a:pt x="432981" y="255536"/>
                </a:lnTo>
                <a:lnTo>
                  <a:pt x="458076" y="255536"/>
                </a:lnTo>
                <a:lnTo>
                  <a:pt x="464350" y="281749"/>
                </a:lnTo>
                <a:lnTo>
                  <a:pt x="470623" y="281749"/>
                </a:lnTo>
                <a:lnTo>
                  <a:pt x="470623" y="268643"/>
                </a:lnTo>
                <a:lnTo>
                  <a:pt x="470623" y="262089"/>
                </a:lnTo>
                <a:lnTo>
                  <a:pt x="464350" y="255536"/>
                </a:lnTo>
                <a:lnTo>
                  <a:pt x="458076" y="248983"/>
                </a:lnTo>
                <a:lnTo>
                  <a:pt x="458076" y="242430"/>
                </a:lnTo>
                <a:lnTo>
                  <a:pt x="458076" y="235889"/>
                </a:lnTo>
                <a:lnTo>
                  <a:pt x="445528" y="235889"/>
                </a:lnTo>
                <a:lnTo>
                  <a:pt x="439254" y="229336"/>
                </a:lnTo>
                <a:lnTo>
                  <a:pt x="426707" y="222783"/>
                </a:lnTo>
                <a:lnTo>
                  <a:pt x="414146" y="209677"/>
                </a:lnTo>
                <a:lnTo>
                  <a:pt x="407873" y="209677"/>
                </a:lnTo>
                <a:lnTo>
                  <a:pt x="389051" y="209677"/>
                </a:lnTo>
                <a:lnTo>
                  <a:pt x="382777" y="209677"/>
                </a:lnTo>
                <a:lnTo>
                  <a:pt x="376504" y="203123"/>
                </a:lnTo>
                <a:lnTo>
                  <a:pt x="363956" y="203123"/>
                </a:lnTo>
                <a:lnTo>
                  <a:pt x="382777" y="170357"/>
                </a:lnTo>
                <a:lnTo>
                  <a:pt x="389051" y="163804"/>
                </a:lnTo>
                <a:lnTo>
                  <a:pt x="395325" y="144145"/>
                </a:lnTo>
                <a:lnTo>
                  <a:pt x="382777" y="131051"/>
                </a:lnTo>
                <a:lnTo>
                  <a:pt x="376504" y="117944"/>
                </a:lnTo>
                <a:lnTo>
                  <a:pt x="363956" y="111391"/>
                </a:lnTo>
                <a:lnTo>
                  <a:pt x="351396" y="104838"/>
                </a:lnTo>
                <a:lnTo>
                  <a:pt x="345122" y="98285"/>
                </a:lnTo>
                <a:lnTo>
                  <a:pt x="345122" y="91732"/>
                </a:lnTo>
                <a:lnTo>
                  <a:pt x="338848" y="58966"/>
                </a:lnTo>
                <a:lnTo>
                  <a:pt x="332574" y="45859"/>
                </a:lnTo>
                <a:lnTo>
                  <a:pt x="326301" y="39306"/>
                </a:lnTo>
                <a:lnTo>
                  <a:pt x="313753" y="39306"/>
                </a:lnTo>
                <a:lnTo>
                  <a:pt x="301205" y="32753"/>
                </a:lnTo>
                <a:lnTo>
                  <a:pt x="282371" y="32753"/>
                </a:lnTo>
                <a:lnTo>
                  <a:pt x="276097" y="19659"/>
                </a:lnTo>
                <a:lnTo>
                  <a:pt x="276097" y="13106"/>
                </a:lnTo>
                <a:lnTo>
                  <a:pt x="276097" y="6553"/>
                </a:lnTo>
                <a:lnTo>
                  <a:pt x="263550" y="13106"/>
                </a:lnTo>
                <a:lnTo>
                  <a:pt x="257276" y="13106"/>
                </a:lnTo>
                <a:lnTo>
                  <a:pt x="251002" y="0"/>
                </a:lnTo>
                <a:lnTo>
                  <a:pt x="244728" y="6553"/>
                </a:lnTo>
                <a:lnTo>
                  <a:pt x="213347" y="32753"/>
                </a:lnTo>
                <a:lnTo>
                  <a:pt x="194525" y="45859"/>
                </a:lnTo>
                <a:lnTo>
                  <a:pt x="181978" y="65519"/>
                </a:lnTo>
                <a:lnTo>
                  <a:pt x="169417" y="78625"/>
                </a:lnTo>
                <a:lnTo>
                  <a:pt x="163144" y="91732"/>
                </a:lnTo>
                <a:lnTo>
                  <a:pt x="156870" y="104838"/>
                </a:lnTo>
                <a:lnTo>
                  <a:pt x="150596" y="137591"/>
                </a:lnTo>
                <a:lnTo>
                  <a:pt x="138048" y="176911"/>
                </a:lnTo>
                <a:lnTo>
                  <a:pt x="125501" y="196570"/>
                </a:lnTo>
                <a:lnTo>
                  <a:pt x="100393" y="242430"/>
                </a:lnTo>
                <a:lnTo>
                  <a:pt x="87845" y="262089"/>
                </a:lnTo>
                <a:lnTo>
                  <a:pt x="81572" y="268643"/>
                </a:lnTo>
                <a:lnTo>
                  <a:pt x="62750" y="301409"/>
                </a:lnTo>
                <a:lnTo>
                  <a:pt x="43916" y="340728"/>
                </a:lnTo>
                <a:lnTo>
                  <a:pt x="25095" y="393141"/>
                </a:lnTo>
                <a:lnTo>
                  <a:pt x="18821" y="406247"/>
                </a:lnTo>
                <a:lnTo>
                  <a:pt x="12547" y="412800"/>
                </a:lnTo>
                <a:lnTo>
                  <a:pt x="6273" y="445566"/>
                </a:lnTo>
                <a:lnTo>
                  <a:pt x="0" y="458673"/>
                </a:lnTo>
                <a:lnTo>
                  <a:pt x="0" y="491426"/>
                </a:lnTo>
                <a:lnTo>
                  <a:pt x="0" y="524192"/>
                </a:lnTo>
                <a:lnTo>
                  <a:pt x="0" y="543852"/>
                </a:lnTo>
                <a:lnTo>
                  <a:pt x="0" y="550405"/>
                </a:lnTo>
                <a:lnTo>
                  <a:pt x="6273" y="570052"/>
                </a:lnTo>
                <a:lnTo>
                  <a:pt x="12547" y="596265"/>
                </a:lnTo>
                <a:lnTo>
                  <a:pt x="18821" y="609371"/>
                </a:lnTo>
                <a:lnTo>
                  <a:pt x="25095" y="629031"/>
                </a:lnTo>
                <a:lnTo>
                  <a:pt x="37642" y="642137"/>
                </a:lnTo>
                <a:lnTo>
                  <a:pt x="43916" y="655243"/>
                </a:lnTo>
                <a:lnTo>
                  <a:pt x="43916" y="674903"/>
                </a:lnTo>
                <a:lnTo>
                  <a:pt x="50203" y="674903"/>
                </a:lnTo>
                <a:lnTo>
                  <a:pt x="56476" y="694550"/>
                </a:lnTo>
                <a:lnTo>
                  <a:pt x="56476" y="707656"/>
                </a:lnTo>
                <a:lnTo>
                  <a:pt x="62750" y="720763"/>
                </a:lnTo>
                <a:lnTo>
                  <a:pt x="56476" y="746975"/>
                </a:lnTo>
                <a:lnTo>
                  <a:pt x="56476" y="760082"/>
                </a:lnTo>
                <a:lnTo>
                  <a:pt x="62750" y="773188"/>
                </a:lnTo>
                <a:lnTo>
                  <a:pt x="69024" y="786282"/>
                </a:lnTo>
                <a:lnTo>
                  <a:pt x="69024" y="792835"/>
                </a:lnTo>
                <a:lnTo>
                  <a:pt x="75298" y="805942"/>
                </a:lnTo>
                <a:lnTo>
                  <a:pt x="75298" y="825601"/>
                </a:lnTo>
                <a:lnTo>
                  <a:pt x="81572" y="832154"/>
                </a:lnTo>
                <a:lnTo>
                  <a:pt x="81572" y="838708"/>
                </a:lnTo>
                <a:lnTo>
                  <a:pt x="75298" y="838708"/>
                </a:lnTo>
                <a:close/>
              </a:path>
            </a:pathLst>
          </a:custGeom>
          <a:ln w="8724">
            <a:solidFill>
              <a:srgbClr val="2E2E2E"/>
            </a:solidFill>
          </a:ln>
        </p:spPr>
        <p:txBody>
          <a:bodyPr wrap="square" lIns="0" tIns="0" rIns="0" bIns="0" rtlCol="0"/>
          <a:lstStyle/>
          <a:p>
            <a:endParaRPr/>
          </a:p>
        </p:txBody>
      </p:sp>
      <p:sp>
        <p:nvSpPr>
          <p:cNvPr id="57" name="object 57"/>
          <p:cNvSpPr/>
          <p:nvPr/>
        </p:nvSpPr>
        <p:spPr>
          <a:xfrm>
            <a:off x="6794207" y="3516439"/>
            <a:ext cx="322465" cy="400900"/>
          </a:xfrm>
          <a:prstGeom prst="rect">
            <a:avLst/>
          </a:prstGeom>
          <a:blipFill>
            <a:blip r:embed="rId11" cstate="print"/>
            <a:stretch>
              <a:fillRect/>
            </a:stretch>
          </a:blipFill>
        </p:spPr>
        <p:txBody>
          <a:bodyPr wrap="square" lIns="0" tIns="0" rIns="0" bIns="0" rtlCol="0"/>
          <a:lstStyle/>
          <a:p>
            <a:endParaRPr/>
          </a:p>
        </p:txBody>
      </p:sp>
      <p:sp>
        <p:nvSpPr>
          <p:cNvPr id="58" name="object 58"/>
          <p:cNvSpPr/>
          <p:nvPr/>
        </p:nvSpPr>
        <p:spPr>
          <a:xfrm>
            <a:off x="6794196" y="3516438"/>
            <a:ext cx="322580" cy="401320"/>
          </a:xfrm>
          <a:custGeom>
            <a:avLst/>
            <a:gdLst/>
            <a:ahLst/>
            <a:cxnLst/>
            <a:rect l="l" t="t" r="r" b="b"/>
            <a:pathLst>
              <a:path w="322579" h="401320">
                <a:moveTo>
                  <a:pt x="18973" y="387972"/>
                </a:moveTo>
                <a:lnTo>
                  <a:pt x="37947" y="394436"/>
                </a:lnTo>
                <a:lnTo>
                  <a:pt x="82207" y="394436"/>
                </a:lnTo>
                <a:lnTo>
                  <a:pt x="113817" y="400900"/>
                </a:lnTo>
                <a:lnTo>
                  <a:pt x="139103" y="394436"/>
                </a:lnTo>
                <a:lnTo>
                  <a:pt x="170726" y="394436"/>
                </a:lnTo>
                <a:lnTo>
                  <a:pt x="196011" y="387972"/>
                </a:lnTo>
                <a:lnTo>
                  <a:pt x="214985" y="381507"/>
                </a:lnTo>
                <a:lnTo>
                  <a:pt x="227634" y="375043"/>
                </a:lnTo>
                <a:lnTo>
                  <a:pt x="233946" y="368579"/>
                </a:lnTo>
                <a:lnTo>
                  <a:pt x="259245" y="355638"/>
                </a:lnTo>
                <a:lnTo>
                  <a:pt x="265569" y="349173"/>
                </a:lnTo>
                <a:lnTo>
                  <a:pt x="271894" y="323303"/>
                </a:lnTo>
                <a:lnTo>
                  <a:pt x="278218" y="303910"/>
                </a:lnTo>
                <a:lnTo>
                  <a:pt x="278218" y="290982"/>
                </a:lnTo>
                <a:lnTo>
                  <a:pt x="278218" y="284518"/>
                </a:lnTo>
                <a:lnTo>
                  <a:pt x="284530" y="284518"/>
                </a:lnTo>
                <a:lnTo>
                  <a:pt x="284530" y="278041"/>
                </a:lnTo>
                <a:lnTo>
                  <a:pt x="316153" y="278041"/>
                </a:lnTo>
                <a:lnTo>
                  <a:pt x="322478" y="278041"/>
                </a:lnTo>
                <a:lnTo>
                  <a:pt x="316153" y="271576"/>
                </a:lnTo>
                <a:lnTo>
                  <a:pt x="309829" y="258648"/>
                </a:lnTo>
                <a:lnTo>
                  <a:pt x="297180" y="239242"/>
                </a:lnTo>
                <a:lnTo>
                  <a:pt x="284530" y="219849"/>
                </a:lnTo>
                <a:lnTo>
                  <a:pt x="278218" y="213385"/>
                </a:lnTo>
                <a:lnTo>
                  <a:pt x="271894" y="206921"/>
                </a:lnTo>
                <a:lnTo>
                  <a:pt x="271894" y="200456"/>
                </a:lnTo>
                <a:lnTo>
                  <a:pt x="271894" y="193979"/>
                </a:lnTo>
                <a:lnTo>
                  <a:pt x="284530" y="161658"/>
                </a:lnTo>
                <a:lnTo>
                  <a:pt x="290855" y="142252"/>
                </a:lnTo>
                <a:lnTo>
                  <a:pt x="290855" y="135788"/>
                </a:lnTo>
                <a:lnTo>
                  <a:pt x="284530" y="109918"/>
                </a:lnTo>
                <a:lnTo>
                  <a:pt x="284530" y="96989"/>
                </a:lnTo>
                <a:lnTo>
                  <a:pt x="284530" y="90525"/>
                </a:lnTo>
                <a:lnTo>
                  <a:pt x="278218" y="84061"/>
                </a:lnTo>
                <a:lnTo>
                  <a:pt x="278218" y="77596"/>
                </a:lnTo>
                <a:lnTo>
                  <a:pt x="278218" y="71119"/>
                </a:lnTo>
                <a:lnTo>
                  <a:pt x="278218" y="64655"/>
                </a:lnTo>
                <a:lnTo>
                  <a:pt x="271894" y="45262"/>
                </a:lnTo>
                <a:lnTo>
                  <a:pt x="271894" y="32334"/>
                </a:lnTo>
                <a:lnTo>
                  <a:pt x="265569" y="32334"/>
                </a:lnTo>
                <a:lnTo>
                  <a:pt x="259245" y="25857"/>
                </a:lnTo>
                <a:lnTo>
                  <a:pt x="252920" y="19392"/>
                </a:lnTo>
                <a:lnTo>
                  <a:pt x="246595" y="25857"/>
                </a:lnTo>
                <a:lnTo>
                  <a:pt x="240271" y="25857"/>
                </a:lnTo>
                <a:lnTo>
                  <a:pt x="233946" y="25857"/>
                </a:lnTo>
                <a:lnTo>
                  <a:pt x="227634" y="25857"/>
                </a:lnTo>
                <a:lnTo>
                  <a:pt x="233946" y="19392"/>
                </a:lnTo>
                <a:lnTo>
                  <a:pt x="240271" y="12928"/>
                </a:lnTo>
                <a:lnTo>
                  <a:pt x="233946" y="6464"/>
                </a:lnTo>
                <a:lnTo>
                  <a:pt x="227634" y="0"/>
                </a:lnTo>
                <a:lnTo>
                  <a:pt x="214985" y="0"/>
                </a:lnTo>
                <a:lnTo>
                  <a:pt x="208661" y="6464"/>
                </a:lnTo>
                <a:lnTo>
                  <a:pt x="208661" y="38798"/>
                </a:lnTo>
                <a:lnTo>
                  <a:pt x="196011" y="51727"/>
                </a:lnTo>
                <a:lnTo>
                  <a:pt x="183375" y="58191"/>
                </a:lnTo>
                <a:lnTo>
                  <a:pt x="170726" y="64655"/>
                </a:lnTo>
                <a:lnTo>
                  <a:pt x="158076" y="58191"/>
                </a:lnTo>
                <a:lnTo>
                  <a:pt x="151752" y="58191"/>
                </a:lnTo>
                <a:lnTo>
                  <a:pt x="151752" y="51727"/>
                </a:lnTo>
                <a:lnTo>
                  <a:pt x="145427" y="58191"/>
                </a:lnTo>
                <a:lnTo>
                  <a:pt x="139103" y="58191"/>
                </a:lnTo>
                <a:lnTo>
                  <a:pt x="132791" y="58191"/>
                </a:lnTo>
                <a:lnTo>
                  <a:pt x="126466" y="51727"/>
                </a:lnTo>
                <a:lnTo>
                  <a:pt x="120142" y="51727"/>
                </a:lnTo>
                <a:lnTo>
                  <a:pt x="113817" y="51727"/>
                </a:lnTo>
                <a:lnTo>
                  <a:pt x="107492" y="58191"/>
                </a:lnTo>
                <a:lnTo>
                  <a:pt x="101168" y="64655"/>
                </a:lnTo>
                <a:lnTo>
                  <a:pt x="82207" y="77596"/>
                </a:lnTo>
                <a:lnTo>
                  <a:pt x="75882" y="77596"/>
                </a:lnTo>
                <a:lnTo>
                  <a:pt x="69557" y="84061"/>
                </a:lnTo>
                <a:lnTo>
                  <a:pt x="63233" y="84061"/>
                </a:lnTo>
                <a:lnTo>
                  <a:pt x="63233" y="77596"/>
                </a:lnTo>
                <a:lnTo>
                  <a:pt x="56908" y="71119"/>
                </a:lnTo>
                <a:lnTo>
                  <a:pt x="50584" y="71119"/>
                </a:lnTo>
                <a:lnTo>
                  <a:pt x="50584" y="77596"/>
                </a:lnTo>
                <a:lnTo>
                  <a:pt x="31623" y="103454"/>
                </a:lnTo>
                <a:lnTo>
                  <a:pt x="25298" y="109918"/>
                </a:lnTo>
                <a:lnTo>
                  <a:pt x="18973" y="122859"/>
                </a:lnTo>
                <a:lnTo>
                  <a:pt x="18973" y="129324"/>
                </a:lnTo>
                <a:lnTo>
                  <a:pt x="18973" y="142252"/>
                </a:lnTo>
                <a:lnTo>
                  <a:pt x="18973" y="148716"/>
                </a:lnTo>
                <a:lnTo>
                  <a:pt x="6324" y="155193"/>
                </a:lnTo>
                <a:lnTo>
                  <a:pt x="12649" y="161658"/>
                </a:lnTo>
                <a:lnTo>
                  <a:pt x="18973" y="174586"/>
                </a:lnTo>
                <a:lnTo>
                  <a:pt x="12649" y="174586"/>
                </a:lnTo>
                <a:lnTo>
                  <a:pt x="12649" y="181051"/>
                </a:lnTo>
                <a:lnTo>
                  <a:pt x="0" y="187515"/>
                </a:lnTo>
                <a:lnTo>
                  <a:pt x="0" y="193979"/>
                </a:lnTo>
                <a:lnTo>
                  <a:pt x="0" y="206921"/>
                </a:lnTo>
                <a:lnTo>
                  <a:pt x="6324" y="219849"/>
                </a:lnTo>
                <a:lnTo>
                  <a:pt x="6324" y="226313"/>
                </a:lnTo>
                <a:lnTo>
                  <a:pt x="12649" y="232778"/>
                </a:lnTo>
                <a:lnTo>
                  <a:pt x="12649" y="245719"/>
                </a:lnTo>
                <a:lnTo>
                  <a:pt x="25298" y="258648"/>
                </a:lnTo>
                <a:lnTo>
                  <a:pt x="25298" y="265112"/>
                </a:lnTo>
                <a:lnTo>
                  <a:pt x="31623" y="271576"/>
                </a:lnTo>
                <a:lnTo>
                  <a:pt x="37947" y="271576"/>
                </a:lnTo>
                <a:lnTo>
                  <a:pt x="44259" y="271576"/>
                </a:lnTo>
                <a:lnTo>
                  <a:pt x="50584" y="271576"/>
                </a:lnTo>
                <a:lnTo>
                  <a:pt x="50584" y="265112"/>
                </a:lnTo>
                <a:lnTo>
                  <a:pt x="56908" y="258648"/>
                </a:lnTo>
                <a:lnTo>
                  <a:pt x="56908" y="271576"/>
                </a:lnTo>
                <a:lnTo>
                  <a:pt x="63233" y="271576"/>
                </a:lnTo>
                <a:lnTo>
                  <a:pt x="69557" y="265112"/>
                </a:lnTo>
                <a:lnTo>
                  <a:pt x="75882" y="271576"/>
                </a:lnTo>
                <a:lnTo>
                  <a:pt x="75882" y="278041"/>
                </a:lnTo>
                <a:lnTo>
                  <a:pt x="69557" y="284518"/>
                </a:lnTo>
                <a:lnTo>
                  <a:pt x="63233" y="284518"/>
                </a:lnTo>
                <a:lnTo>
                  <a:pt x="63233" y="290982"/>
                </a:lnTo>
                <a:lnTo>
                  <a:pt x="69557" y="297446"/>
                </a:lnTo>
                <a:lnTo>
                  <a:pt x="69557" y="303910"/>
                </a:lnTo>
                <a:lnTo>
                  <a:pt x="69557" y="310375"/>
                </a:lnTo>
                <a:lnTo>
                  <a:pt x="69557" y="316839"/>
                </a:lnTo>
                <a:lnTo>
                  <a:pt x="63233" y="329780"/>
                </a:lnTo>
                <a:lnTo>
                  <a:pt x="69557" y="342709"/>
                </a:lnTo>
                <a:lnTo>
                  <a:pt x="69557" y="349173"/>
                </a:lnTo>
                <a:lnTo>
                  <a:pt x="75882" y="349173"/>
                </a:lnTo>
                <a:lnTo>
                  <a:pt x="69557" y="349173"/>
                </a:lnTo>
                <a:lnTo>
                  <a:pt x="56908" y="349173"/>
                </a:lnTo>
                <a:lnTo>
                  <a:pt x="44259" y="355638"/>
                </a:lnTo>
                <a:lnTo>
                  <a:pt x="31623" y="362102"/>
                </a:lnTo>
                <a:lnTo>
                  <a:pt x="31623" y="368579"/>
                </a:lnTo>
                <a:lnTo>
                  <a:pt x="31623" y="375043"/>
                </a:lnTo>
                <a:lnTo>
                  <a:pt x="18973" y="381507"/>
                </a:lnTo>
                <a:lnTo>
                  <a:pt x="18973" y="387972"/>
                </a:lnTo>
                <a:close/>
              </a:path>
            </a:pathLst>
          </a:custGeom>
          <a:ln w="8724">
            <a:solidFill>
              <a:srgbClr val="2E2E2E"/>
            </a:solidFill>
          </a:ln>
        </p:spPr>
        <p:txBody>
          <a:bodyPr wrap="square" lIns="0" tIns="0" rIns="0" bIns="0" rtlCol="0"/>
          <a:lstStyle/>
          <a:p>
            <a:endParaRPr/>
          </a:p>
        </p:txBody>
      </p:sp>
      <p:sp>
        <p:nvSpPr>
          <p:cNvPr id="59" name="object 59"/>
          <p:cNvSpPr/>
          <p:nvPr/>
        </p:nvSpPr>
        <p:spPr>
          <a:xfrm>
            <a:off x="7526299" y="2906356"/>
            <a:ext cx="714654" cy="1010983"/>
          </a:xfrm>
          <a:prstGeom prst="rect">
            <a:avLst/>
          </a:prstGeom>
          <a:blipFill>
            <a:blip r:embed="rId12" cstate="print"/>
            <a:stretch>
              <a:fillRect/>
            </a:stretch>
          </a:blipFill>
        </p:spPr>
        <p:txBody>
          <a:bodyPr wrap="square" lIns="0" tIns="0" rIns="0" bIns="0" rtlCol="0"/>
          <a:lstStyle/>
          <a:p>
            <a:endParaRPr/>
          </a:p>
        </p:txBody>
      </p:sp>
      <p:sp>
        <p:nvSpPr>
          <p:cNvPr id="60" name="object 60"/>
          <p:cNvSpPr/>
          <p:nvPr/>
        </p:nvSpPr>
        <p:spPr>
          <a:xfrm>
            <a:off x="7216892" y="2771258"/>
            <a:ext cx="1028419" cy="1150449"/>
          </a:xfrm>
          <a:prstGeom prst="rect">
            <a:avLst/>
          </a:prstGeom>
          <a:blipFill>
            <a:blip r:embed="rId13" cstate="print"/>
            <a:stretch>
              <a:fillRect/>
            </a:stretch>
          </a:blipFill>
        </p:spPr>
        <p:txBody>
          <a:bodyPr wrap="square" lIns="0" tIns="0" rIns="0" bIns="0" rtlCol="0"/>
          <a:lstStyle/>
          <a:p>
            <a:endParaRPr/>
          </a:p>
        </p:txBody>
      </p:sp>
      <p:sp>
        <p:nvSpPr>
          <p:cNvPr id="61" name="object 61"/>
          <p:cNvSpPr/>
          <p:nvPr/>
        </p:nvSpPr>
        <p:spPr>
          <a:xfrm>
            <a:off x="7421702" y="4178795"/>
            <a:ext cx="592658" cy="522922"/>
          </a:xfrm>
          <a:prstGeom prst="rect">
            <a:avLst/>
          </a:prstGeom>
          <a:blipFill>
            <a:blip r:embed="rId14" cstate="print"/>
            <a:stretch>
              <a:fillRect/>
            </a:stretch>
          </a:blipFill>
        </p:spPr>
        <p:txBody>
          <a:bodyPr wrap="square" lIns="0" tIns="0" rIns="0" bIns="0" rtlCol="0"/>
          <a:lstStyle/>
          <a:p>
            <a:endParaRPr/>
          </a:p>
        </p:txBody>
      </p:sp>
      <p:sp>
        <p:nvSpPr>
          <p:cNvPr id="62" name="object 62"/>
          <p:cNvSpPr/>
          <p:nvPr/>
        </p:nvSpPr>
        <p:spPr>
          <a:xfrm>
            <a:off x="7112303" y="4113420"/>
            <a:ext cx="906406" cy="1202739"/>
          </a:xfrm>
          <a:prstGeom prst="rect">
            <a:avLst/>
          </a:prstGeom>
          <a:blipFill>
            <a:blip r:embed="rId15" cstate="print"/>
            <a:stretch>
              <a:fillRect/>
            </a:stretch>
          </a:blipFill>
        </p:spPr>
        <p:txBody>
          <a:bodyPr wrap="square" lIns="0" tIns="0" rIns="0" bIns="0" rtlCol="0"/>
          <a:lstStyle/>
          <a:p>
            <a:endParaRPr/>
          </a:p>
        </p:txBody>
      </p:sp>
      <p:sp>
        <p:nvSpPr>
          <p:cNvPr id="63" name="object 63"/>
          <p:cNvSpPr/>
          <p:nvPr/>
        </p:nvSpPr>
        <p:spPr>
          <a:xfrm>
            <a:off x="7073100" y="4832451"/>
            <a:ext cx="610069" cy="662368"/>
          </a:xfrm>
          <a:prstGeom prst="rect">
            <a:avLst/>
          </a:prstGeom>
          <a:blipFill>
            <a:blip r:embed="rId16" cstate="print"/>
            <a:stretch>
              <a:fillRect/>
            </a:stretch>
          </a:blipFill>
        </p:spPr>
        <p:txBody>
          <a:bodyPr wrap="square" lIns="0" tIns="0" rIns="0" bIns="0" rtlCol="0"/>
          <a:lstStyle/>
          <a:p>
            <a:endParaRPr/>
          </a:p>
        </p:txBody>
      </p:sp>
      <p:sp>
        <p:nvSpPr>
          <p:cNvPr id="64" name="object 64"/>
          <p:cNvSpPr/>
          <p:nvPr/>
        </p:nvSpPr>
        <p:spPr>
          <a:xfrm>
            <a:off x="7073097" y="4832451"/>
            <a:ext cx="610235" cy="662940"/>
          </a:xfrm>
          <a:custGeom>
            <a:avLst/>
            <a:gdLst/>
            <a:ahLst/>
            <a:cxnLst/>
            <a:rect l="l" t="t" r="r" b="b"/>
            <a:pathLst>
              <a:path w="610234" h="662939">
                <a:moveTo>
                  <a:pt x="603783" y="465620"/>
                </a:moveTo>
                <a:lnTo>
                  <a:pt x="610069" y="459066"/>
                </a:lnTo>
                <a:lnTo>
                  <a:pt x="603783" y="445947"/>
                </a:lnTo>
                <a:lnTo>
                  <a:pt x="591210" y="432828"/>
                </a:lnTo>
                <a:lnTo>
                  <a:pt x="578624" y="432828"/>
                </a:lnTo>
                <a:lnTo>
                  <a:pt x="572338" y="432828"/>
                </a:lnTo>
                <a:lnTo>
                  <a:pt x="559752" y="432828"/>
                </a:lnTo>
                <a:lnTo>
                  <a:pt x="547179" y="426275"/>
                </a:lnTo>
                <a:lnTo>
                  <a:pt x="528307" y="419709"/>
                </a:lnTo>
                <a:lnTo>
                  <a:pt x="522020" y="419709"/>
                </a:lnTo>
                <a:lnTo>
                  <a:pt x="515734" y="413156"/>
                </a:lnTo>
                <a:lnTo>
                  <a:pt x="509447" y="413156"/>
                </a:lnTo>
                <a:lnTo>
                  <a:pt x="509447" y="406603"/>
                </a:lnTo>
                <a:lnTo>
                  <a:pt x="503148" y="400037"/>
                </a:lnTo>
                <a:lnTo>
                  <a:pt x="496862" y="386918"/>
                </a:lnTo>
                <a:lnTo>
                  <a:pt x="484289" y="373811"/>
                </a:lnTo>
                <a:lnTo>
                  <a:pt x="477989" y="373811"/>
                </a:lnTo>
                <a:lnTo>
                  <a:pt x="465416" y="360692"/>
                </a:lnTo>
                <a:lnTo>
                  <a:pt x="465416" y="354126"/>
                </a:lnTo>
                <a:lnTo>
                  <a:pt x="459130" y="341020"/>
                </a:lnTo>
                <a:lnTo>
                  <a:pt x="459130" y="334454"/>
                </a:lnTo>
                <a:lnTo>
                  <a:pt x="452831" y="327901"/>
                </a:lnTo>
                <a:lnTo>
                  <a:pt x="446544" y="314782"/>
                </a:lnTo>
                <a:lnTo>
                  <a:pt x="446544" y="308228"/>
                </a:lnTo>
                <a:lnTo>
                  <a:pt x="446544" y="301663"/>
                </a:lnTo>
                <a:lnTo>
                  <a:pt x="446544" y="288556"/>
                </a:lnTo>
                <a:lnTo>
                  <a:pt x="452831" y="275437"/>
                </a:lnTo>
                <a:lnTo>
                  <a:pt x="452831" y="262318"/>
                </a:lnTo>
                <a:lnTo>
                  <a:pt x="459130" y="242646"/>
                </a:lnTo>
                <a:lnTo>
                  <a:pt x="459130" y="203301"/>
                </a:lnTo>
                <a:lnTo>
                  <a:pt x="459130" y="196735"/>
                </a:lnTo>
                <a:lnTo>
                  <a:pt x="459130" y="190182"/>
                </a:lnTo>
                <a:lnTo>
                  <a:pt x="452831" y="177063"/>
                </a:lnTo>
                <a:lnTo>
                  <a:pt x="452831" y="163944"/>
                </a:lnTo>
                <a:lnTo>
                  <a:pt x="459130" y="157391"/>
                </a:lnTo>
                <a:lnTo>
                  <a:pt x="459130" y="150837"/>
                </a:lnTo>
                <a:lnTo>
                  <a:pt x="465416" y="137718"/>
                </a:lnTo>
                <a:lnTo>
                  <a:pt x="471703" y="124599"/>
                </a:lnTo>
                <a:lnTo>
                  <a:pt x="477989" y="104927"/>
                </a:lnTo>
                <a:lnTo>
                  <a:pt x="477989" y="98361"/>
                </a:lnTo>
                <a:lnTo>
                  <a:pt x="477989" y="91808"/>
                </a:lnTo>
                <a:lnTo>
                  <a:pt x="471703" y="85255"/>
                </a:lnTo>
                <a:lnTo>
                  <a:pt x="452831" y="91808"/>
                </a:lnTo>
                <a:lnTo>
                  <a:pt x="446544" y="91808"/>
                </a:lnTo>
                <a:lnTo>
                  <a:pt x="440258" y="85255"/>
                </a:lnTo>
                <a:lnTo>
                  <a:pt x="446544" y="78689"/>
                </a:lnTo>
                <a:lnTo>
                  <a:pt x="440258" y="72135"/>
                </a:lnTo>
                <a:lnTo>
                  <a:pt x="433971" y="65570"/>
                </a:lnTo>
                <a:lnTo>
                  <a:pt x="389940" y="59016"/>
                </a:lnTo>
                <a:lnTo>
                  <a:pt x="352209" y="59016"/>
                </a:lnTo>
                <a:lnTo>
                  <a:pt x="339623" y="52463"/>
                </a:lnTo>
                <a:lnTo>
                  <a:pt x="314464" y="52463"/>
                </a:lnTo>
                <a:lnTo>
                  <a:pt x="283019" y="39344"/>
                </a:lnTo>
                <a:lnTo>
                  <a:pt x="264160" y="26225"/>
                </a:lnTo>
                <a:lnTo>
                  <a:pt x="257860" y="19672"/>
                </a:lnTo>
                <a:lnTo>
                  <a:pt x="245287" y="13106"/>
                </a:lnTo>
                <a:lnTo>
                  <a:pt x="232702" y="13106"/>
                </a:lnTo>
                <a:lnTo>
                  <a:pt x="220129" y="13106"/>
                </a:lnTo>
                <a:lnTo>
                  <a:pt x="207543" y="6553"/>
                </a:lnTo>
                <a:lnTo>
                  <a:pt x="201256" y="0"/>
                </a:lnTo>
                <a:lnTo>
                  <a:pt x="188683" y="0"/>
                </a:lnTo>
                <a:lnTo>
                  <a:pt x="176098" y="0"/>
                </a:lnTo>
                <a:lnTo>
                  <a:pt x="169811" y="0"/>
                </a:lnTo>
                <a:lnTo>
                  <a:pt x="157238" y="6553"/>
                </a:lnTo>
                <a:lnTo>
                  <a:pt x="157238" y="13106"/>
                </a:lnTo>
                <a:lnTo>
                  <a:pt x="157238" y="26225"/>
                </a:lnTo>
                <a:lnTo>
                  <a:pt x="150939" y="45897"/>
                </a:lnTo>
                <a:lnTo>
                  <a:pt x="150939" y="52463"/>
                </a:lnTo>
                <a:lnTo>
                  <a:pt x="138366" y="65570"/>
                </a:lnTo>
                <a:lnTo>
                  <a:pt x="113207" y="72135"/>
                </a:lnTo>
                <a:lnTo>
                  <a:pt x="94335" y="85255"/>
                </a:lnTo>
                <a:lnTo>
                  <a:pt x="81762" y="98361"/>
                </a:lnTo>
                <a:lnTo>
                  <a:pt x="69176" y="118046"/>
                </a:lnTo>
                <a:lnTo>
                  <a:pt x="69176" y="124599"/>
                </a:lnTo>
                <a:lnTo>
                  <a:pt x="69176" y="131152"/>
                </a:lnTo>
                <a:lnTo>
                  <a:pt x="69176" y="137718"/>
                </a:lnTo>
                <a:lnTo>
                  <a:pt x="62890" y="144271"/>
                </a:lnTo>
                <a:lnTo>
                  <a:pt x="62890" y="150837"/>
                </a:lnTo>
                <a:lnTo>
                  <a:pt x="56603" y="157391"/>
                </a:lnTo>
                <a:lnTo>
                  <a:pt x="56603" y="163944"/>
                </a:lnTo>
                <a:lnTo>
                  <a:pt x="56603" y="170510"/>
                </a:lnTo>
                <a:lnTo>
                  <a:pt x="62890" y="183616"/>
                </a:lnTo>
                <a:lnTo>
                  <a:pt x="62890" y="196735"/>
                </a:lnTo>
                <a:lnTo>
                  <a:pt x="56603" y="203301"/>
                </a:lnTo>
                <a:lnTo>
                  <a:pt x="56603" y="209854"/>
                </a:lnTo>
                <a:lnTo>
                  <a:pt x="56603" y="216407"/>
                </a:lnTo>
                <a:lnTo>
                  <a:pt x="56603" y="222973"/>
                </a:lnTo>
                <a:lnTo>
                  <a:pt x="62890" y="229527"/>
                </a:lnTo>
                <a:lnTo>
                  <a:pt x="88049" y="229527"/>
                </a:lnTo>
                <a:lnTo>
                  <a:pt x="94335" y="236092"/>
                </a:lnTo>
                <a:lnTo>
                  <a:pt x="94335" y="242646"/>
                </a:lnTo>
                <a:lnTo>
                  <a:pt x="88049" y="249199"/>
                </a:lnTo>
                <a:lnTo>
                  <a:pt x="75476" y="262318"/>
                </a:lnTo>
                <a:lnTo>
                  <a:pt x="75476" y="275437"/>
                </a:lnTo>
                <a:lnTo>
                  <a:pt x="62890" y="281990"/>
                </a:lnTo>
                <a:lnTo>
                  <a:pt x="50317" y="281990"/>
                </a:lnTo>
                <a:lnTo>
                  <a:pt x="25158" y="281990"/>
                </a:lnTo>
                <a:lnTo>
                  <a:pt x="6286" y="288556"/>
                </a:lnTo>
                <a:lnTo>
                  <a:pt x="0" y="288556"/>
                </a:lnTo>
                <a:lnTo>
                  <a:pt x="0" y="295109"/>
                </a:lnTo>
                <a:lnTo>
                  <a:pt x="0" y="301663"/>
                </a:lnTo>
                <a:lnTo>
                  <a:pt x="0" y="308228"/>
                </a:lnTo>
                <a:lnTo>
                  <a:pt x="6286" y="308228"/>
                </a:lnTo>
                <a:lnTo>
                  <a:pt x="12573" y="308228"/>
                </a:lnTo>
                <a:lnTo>
                  <a:pt x="18859" y="314782"/>
                </a:lnTo>
                <a:lnTo>
                  <a:pt x="25158" y="314782"/>
                </a:lnTo>
                <a:lnTo>
                  <a:pt x="37731" y="327901"/>
                </a:lnTo>
                <a:lnTo>
                  <a:pt x="50317" y="321348"/>
                </a:lnTo>
                <a:lnTo>
                  <a:pt x="62890" y="327901"/>
                </a:lnTo>
                <a:lnTo>
                  <a:pt x="69176" y="334454"/>
                </a:lnTo>
                <a:lnTo>
                  <a:pt x="69176" y="347573"/>
                </a:lnTo>
                <a:lnTo>
                  <a:pt x="56603" y="360692"/>
                </a:lnTo>
                <a:lnTo>
                  <a:pt x="50317" y="367245"/>
                </a:lnTo>
                <a:lnTo>
                  <a:pt x="50317" y="380364"/>
                </a:lnTo>
                <a:lnTo>
                  <a:pt x="44018" y="386918"/>
                </a:lnTo>
                <a:lnTo>
                  <a:pt x="44018" y="400037"/>
                </a:lnTo>
                <a:lnTo>
                  <a:pt x="44018" y="406603"/>
                </a:lnTo>
                <a:lnTo>
                  <a:pt x="50317" y="413156"/>
                </a:lnTo>
                <a:lnTo>
                  <a:pt x="62890" y="419709"/>
                </a:lnTo>
                <a:lnTo>
                  <a:pt x="75476" y="432828"/>
                </a:lnTo>
                <a:lnTo>
                  <a:pt x="81762" y="445947"/>
                </a:lnTo>
                <a:lnTo>
                  <a:pt x="88049" y="452500"/>
                </a:lnTo>
                <a:lnTo>
                  <a:pt x="94335" y="459066"/>
                </a:lnTo>
                <a:lnTo>
                  <a:pt x="94335" y="472173"/>
                </a:lnTo>
                <a:lnTo>
                  <a:pt x="94335" y="478739"/>
                </a:lnTo>
                <a:lnTo>
                  <a:pt x="94335" y="485292"/>
                </a:lnTo>
                <a:lnTo>
                  <a:pt x="100622" y="491858"/>
                </a:lnTo>
                <a:lnTo>
                  <a:pt x="106921" y="498411"/>
                </a:lnTo>
                <a:lnTo>
                  <a:pt x="113207" y="498411"/>
                </a:lnTo>
                <a:lnTo>
                  <a:pt x="119494" y="504964"/>
                </a:lnTo>
                <a:lnTo>
                  <a:pt x="132080" y="504964"/>
                </a:lnTo>
                <a:lnTo>
                  <a:pt x="163525" y="504964"/>
                </a:lnTo>
                <a:lnTo>
                  <a:pt x="169811" y="511530"/>
                </a:lnTo>
                <a:lnTo>
                  <a:pt x="176098" y="511530"/>
                </a:lnTo>
                <a:lnTo>
                  <a:pt x="176098" y="518083"/>
                </a:lnTo>
                <a:lnTo>
                  <a:pt x="169811" y="524636"/>
                </a:lnTo>
                <a:lnTo>
                  <a:pt x="157238" y="531202"/>
                </a:lnTo>
                <a:lnTo>
                  <a:pt x="169811" y="544321"/>
                </a:lnTo>
                <a:lnTo>
                  <a:pt x="169811" y="550875"/>
                </a:lnTo>
                <a:lnTo>
                  <a:pt x="182384" y="563994"/>
                </a:lnTo>
                <a:lnTo>
                  <a:pt x="194970" y="570547"/>
                </a:lnTo>
                <a:lnTo>
                  <a:pt x="201256" y="570547"/>
                </a:lnTo>
                <a:lnTo>
                  <a:pt x="207543" y="563994"/>
                </a:lnTo>
                <a:lnTo>
                  <a:pt x="213842" y="557428"/>
                </a:lnTo>
                <a:lnTo>
                  <a:pt x="213842" y="550875"/>
                </a:lnTo>
                <a:lnTo>
                  <a:pt x="213842" y="537756"/>
                </a:lnTo>
                <a:lnTo>
                  <a:pt x="220129" y="531202"/>
                </a:lnTo>
                <a:lnTo>
                  <a:pt x="226415" y="531202"/>
                </a:lnTo>
                <a:lnTo>
                  <a:pt x="232702" y="537756"/>
                </a:lnTo>
                <a:lnTo>
                  <a:pt x="232702" y="550875"/>
                </a:lnTo>
                <a:lnTo>
                  <a:pt x="232702" y="563994"/>
                </a:lnTo>
                <a:lnTo>
                  <a:pt x="232702" y="583666"/>
                </a:lnTo>
                <a:lnTo>
                  <a:pt x="239001" y="596785"/>
                </a:lnTo>
                <a:lnTo>
                  <a:pt x="245287" y="596785"/>
                </a:lnTo>
                <a:lnTo>
                  <a:pt x="257860" y="596785"/>
                </a:lnTo>
                <a:lnTo>
                  <a:pt x="283019" y="609904"/>
                </a:lnTo>
                <a:lnTo>
                  <a:pt x="289306" y="609904"/>
                </a:lnTo>
                <a:lnTo>
                  <a:pt x="289306" y="623011"/>
                </a:lnTo>
                <a:lnTo>
                  <a:pt x="289306" y="629577"/>
                </a:lnTo>
                <a:lnTo>
                  <a:pt x="283019" y="649249"/>
                </a:lnTo>
                <a:lnTo>
                  <a:pt x="283019" y="662368"/>
                </a:lnTo>
                <a:lnTo>
                  <a:pt x="301891" y="662368"/>
                </a:lnTo>
                <a:lnTo>
                  <a:pt x="308178" y="662368"/>
                </a:lnTo>
                <a:lnTo>
                  <a:pt x="320763" y="642683"/>
                </a:lnTo>
                <a:lnTo>
                  <a:pt x="333336" y="629577"/>
                </a:lnTo>
                <a:lnTo>
                  <a:pt x="345909" y="609904"/>
                </a:lnTo>
                <a:lnTo>
                  <a:pt x="345909" y="596785"/>
                </a:lnTo>
                <a:lnTo>
                  <a:pt x="352209" y="596785"/>
                </a:lnTo>
                <a:lnTo>
                  <a:pt x="352209" y="590219"/>
                </a:lnTo>
                <a:lnTo>
                  <a:pt x="377367" y="577113"/>
                </a:lnTo>
                <a:lnTo>
                  <a:pt x="396227" y="570547"/>
                </a:lnTo>
                <a:lnTo>
                  <a:pt x="402526" y="570547"/>
                </a:lnTo>
                <a:lnTo>
                  <a:pt x="402526" y="563994"/>
                </a:lnTo>
                <a:lnTo>
                  <a:pt x="408813" y="563994"/>
                </a:lnTo>
                <a:lnTo>
                  <a:pt x="402526" y="550875"/>
                </a:lnTo>
                <a:lnTo>
                  <a:pt x="402526" y="544321"/>
                </a:lnTo>
                <a:lnTo>
                  <a:pt x="408813" y="537756"/>
                </a:lnTo>
                <a:lnTo>
                  <a:pt x="415099" y="531202"/>
                </a:lnTo>
                <a:lnTo>
                  <a:pt x="421386" y="524636"/>
                </a:lnTo>
                <a:lnTo>
                  <a:pt x="433971" y="511530"/>
                </a:lnTo>
                <a:lnTo>
                  <a:pt x="446544" y="491858"/>
                </a:lnTo>
                <a:lnTo>
                  <a:pt x="471703" y="478739"/>
                </a:lnTo>
                <a:lnTo>
                  <a:pt x="477989" y="472173"/>
                </a:lnTo>
                <a:lnTo>
                  <a:pt x="490575" y="472173"/>
                </a:lnTo>
                <a:lnTo>
                  <a:pt x="509447" y="478739"/>
                </a:lnTo>
                <a:lnTo>
                  <a:pt x="528307" y="478739"/>
                </a:lnTo>
                <a:lnTo>
                  <a:pt x="572338" y="485292"/>
                </a:lnTo>
                <a:lnTo>
                  <a:pt x="584911" y="485292"/>
                </a:lnTo>
                <a:lnTo>
                  <a:pt x="597496" y="478739"/>
                </a:lnTo>
                <a:lnTo>
                  <a:pt x="603783" y="472173"/>
                </a:lnTo>
                <a:lnTo>
                  <a:pt x="603783" y="465620"/>
                </a:lnTo>
                <a:close/>
              </a:path>
            </a:pathLst>
          </a:custGeom>
          <a:ln w="8724">
            <a:solidFill>
              <a:srgbClr val="2E2E2E"/>
            </a:solidFill>
          </a:ln>
        </p:spPr>
        <p:txBody>
          <a:bodyPr wrap="square" lIns="0" tIns="0" rIns="0" bIns="0" rtlCol="0"/>
          <a:lstStyle/>
          <a:p>
            <a:endParaRPr/>
          </a:p>
        </p:txBody>
      </p:sp>
      <p:sp>
        <p:nvSpPr>
          <p:cNvPr id="65" name="object 65"/>
          <p:cNvSpPr/>
          <p:nvPr/>
        </p:nvSpPr>
        <p:spPr>
          <a:xfrm>
            <a:off x="7378132" y="5233347"/>
            <a:ext cx="662940" cy="436245"/>
          </a:xfrm>
          <a:custGeom>
            <a:avLst/>
            <a:gdLst/>
            <a:ahLst/>
            <a:cxnLst/>
            <a:rect l="l" t="t" r="r" b="b"/>
            <a:pathLst>
              <a:path w="662940" h="436245">
                <a:moveTo>
                  <a:pt x="227101" y="78054"/>
                </a:moveTo>
                <a:lnTo>
                  <a:pt x="164020" y="78054"/>
                </a:lnTo>
                <a:lnTo>
                  <a:pt x="145084" y="97561"/>
                </a:lnTo>
                <a:lnTo>
                  <a:pt x="126161" y="110578"/>
                </a:lnTo>
                <a:lnTo>
                  <a:pt x="113550" y="123583"/>
                </a:lnTo>
                <a:lnTo>
                  <a:pt x="113550" y="130086"/>
                </a:lnTo>
                <a:lnTo>
                  <a:pt x="107238" y="136588"/>
                </a:lnTo>
                <a:lnTo>
                  <a:pt x="100926" y="136588"/>
                </a:lnTo>
                <a:lnTo>
                  <a:pt x="100926" y="162610"/>
                </a:lnTo>
                <a:lnTo>
                  <a:pt x="94627" y="169113"/>
                </a:lnTo>
                <a:lnTo>
                  <a:pt x="44157" y="195122"/>
                </a:lnTo>
                <a:lnTo>
                  <a:pt x="37846" y="208127"/>
                </a:lnTo>
                <a:lnTo>
                  <a:pt x="31546" y="227647"/>
                </a:lnTo>
                <a:lnTo>
                  <a:pt x="12611" y="240652"/>
                </a:lnTo>
                <a:lnTo>
                  <a:pt x="0" y="266674"/>
                </a:lnTo>
                <a:lnTo>
                  <a:pt x="6311" y="273177"/>
                </a:lnTo>
                <a:lnTo>
                  <a:pt x="12611" y="286181"/>
                </a:lnTo>
                <a:lnTo>
                  <a:pt x="18923" y="292684"/>
                </a:lnTo>
                <a:lnTo>
                  <a:pt x="18923" y="305689"/>
                </a:lnTo>
                <a:lnTo>
                  <a:pt x="0" y="325208"/>
                </a:lnTo>
                <a:lnTo>
                  <a:pt x="0" y="344716"/>
                </a:lnTo>
                <a:lnTo>
                  <a:pt x="31546" y="377240"/>
                </a:lnTo>
                <a:lnTo>
                  <a:pt x="37846" y="377240"/>
                </a:lnTo>
                <a:lnTo>
                  <a:pt x="56769" y="403250"/>
                </a:lnTo>
                <a:lnTo>
                  <a:pt x="63080" y="403250"/>
                </a:lnTo>
                <a:lnTo>
                  <a:pt x="107238" y="409752"/>
                </a:lnTo>
                <a:lnTo>
                  <a:pt x="145084" y="409752"/>
                </a:lnTo>
                <a:lnTo>
                  <a:pt x="195554" y="416267"/>
                </a:lnTo>
                <a:lnTo>
                  <a:pt x="233400" y="422770"/>
                </a:lnTo>
                <a:lnTo>
                  <a:pt x="252336" y="435775"/>
                </a:lnTo>
                <a:lnTo>
                  <a:pt x="252336" y="422770"/>
                </a:lnTo>
                <a:lnTo>
                  <a:pt x="258635" y="409752"/>
                </a:lnTo>
                <a:lnTo>
                  <a:pt x="264947" y="403250"/>
                </a:lnTo>
                <a:lnTo>
                  <a:pt x="290182" y="383743"/>
                </a:lnTo>
                <a:lnTo>
                  <a:pt x="309105" y="377240"/>
                </a:lnTo>
                <a:lnTo>
                  <a:pt x="321716" y="357720"/>
                </a:lnTo>
                <a:lnTo>
                  <a:pt x="321716" y="338213"/>
                </a:lnTo>
                <a:lnTo>
                  <a:pt x="328028" y="331711"/>
                </a:lnTo>
                <a:lnTo>
                  <a:pt x="378498" y="331711"/>
                </a:lnTo>
                <a:lnTo>
                  <a:pt x="378498" y="325208"/>
                </a:lnTo>
                <a:lnTo>
                  <a:pt x="372186" y="318706"/>
                </a:lnTo>
                <a:lnTo>
                  <a:pt x="372186" y="286181"/>
                </a:lnTo>
                <a:lnTo>
                  <a:pt x="384810" y="273177"/>
                </a:lnTo>
                <a:lnTo>
                  <a:pt x="410032" y="273177"/>
                </a:lnTo>
                <a:lnTo>
                  <a:pt x="428967" y="266674"/>
                </a:lnTo>
                <a:lnTo>
                  <a:pt x="435267" y="260172"/>
                </a:lnTo>
                <a:lnTo>
                  <a:pt x="466813" y="260172"/>
                </a:lnTo>
                <a:lnTo>
                  <a:pt x="479425" y="253657"/>
                </a:lnTo>
                <a:lnTo>
                  <a:pt x="485736" y="247154"/>
                </a:lnTo>
                <a:lnTo>
                  <a:pt x="517283" y="240652"/>
                </a:lnTo>
                <a:lnTo>
                  <a:pt x="529894" y="234149"/>
                </a:lnTo>
                <a:lnTo>
                  <a:pt x="542505" y="221145"/>
                </a:lnTo>
                <a:lnTo>
                  <a:pt x="548817" y="201625"/>
                </a:lnTo>
                <a:lnTo>
                  <a:pt x="548817" y="188620"/>
                </a:lnTo>
                <a:lnTo>
                  <a:pt x="555129" y="182118"/>
                </a:lnTo>
                <a:lnTo>
                  <a:pt x="574052" y="175615"/>
                </a:lnTo>
                <a:lnTo>
                  <a:pt x="618210" y="175615"/>
                </a:lnTo>
                <a:lnTo>
                  <a:pt x="618210" y="162610"/>
                </a:lnTo>
                <a:lnTo>
                  <a:pt x="624522" y="143090"/>
                </a:lnTo>
                <a:lnTo>
                  <a:pt x="649757" y="123583"/>
                </a:lnTo>
                <a:lnTo>
                  <a:pt x="656056" y="104063"/>
                </a:lnTo>
                <a:lnTo>
                  <a:pt x="662368" y="97561"/>
                </a:lnTo>
                <a:lnTo>
                  <a:pt x="662368" y="91059"/>
                </a:lnTo>
                <a:lnTo>
                  <a:pt x="656056" y="84556"/>
                </a:lnTo>
                <a:lnTo>
                  <a:pt x="271259" y="84556"/>
                </a:lnTo>
                <a:lnTo>
                  <a:pt x="227101" y="78054"/>
                </a:lnTo>
                <a:close/>
              </a:path>
              <a:path w="662940" h="436245">
                <a:moveTo>
                  <a:pt x="378498" y="331711"/>
                </a:moveTo>
                <a:lnTo>
                  <a:pt x="334340" y="331711"/>
                </a:lnTo>
                <a:lnTo>
                  <a:pt x="340652" y="338213"/>
                </a:lnTo>
                <a:lnTo>
                  <a:pt x="359575" y="377240"/>
                </a:lnTo>
                <a:lnTo>
                  <a:pt x="365874" y="383743"/>
                </a:lnTo>
                <a:lnTo>
                  <a:pt x="372186" y="383743"/>
                </a:lnTo>
                <a:lnTo>
                  <a:pt x="384810" y="370738"/>
                </a:lnTo>
                <a:lnTo>
                  <a:pt x="397421" y="364236"/>
                </a:lnTo>
                <a:lnTo>
                  <a:pt x="403733" y="357720"/>
                </a:lnTo>
                <a:lnTo>
                  <a:pt x="410032" y="357720"/>
                </a:lnTo>
                <a:lnTo>
                  <a:pt x="410032" y="351218"/>
                </a:lnTo>
                <a:lnTo>
                  <a:pt x="378498" y="338213"/>
                </a:lnTo>
                <a:lnTo>
                  <a:pt x="378498" y="331711"/>
                </a:lnTo>
                <a:close/>
              </a:path>
              <a:path w="662940" h="436245">
                <a:moveTo>
                  <a:pt x="466813" y="260172"/>
                </a:moveTo>
                <a:lnTo>
                  <a:pt x="447890" y="260172"/>
                </a:lnTo>
                <a:lnTo>
                  <a:pt x="447890" y="266674"/>
                </a:lnTo>
                <a:lnTo>
                  <a:pt x="454190" y="279679"/>
                </a:lnTo>
                <a:lnTo>
                  <a:pt x="460502" y="279679"/>
                </a:lnTo>
                <a:lnTo>
                  <a:pt x="466813" y="273177"/>
                </a:lnTo>
                <a:lnTo>
                  <a:pt x="466813" y="260172"/>
                </a:lnTo>
                <a:close/>
              </a:path>
              <a:path w="662940" h="436245">
                <a:moveTo>
                  <a:pt x="618210" y="175615"/>
                </a:moveTo>
                <a:lnTo>
                  <a:pt x="592975" y="175615"/>
                </a:lnTo>
                <a:lnTo>
                  <a:pt x="599287" y="188620"/>
                </a:lnTo>
                <a:lnTo>
                  <a:pt x="599287" y="195122"/>
                </a:lnTo>
                <a:lnTo>
                  <a:pt x="605599" y="201625"/>
                </a:lnTo>
                <a:lnTo>
                  <a:pt x="624522" y="201625"/>
                </a:lnTo>
                <a:lnTo>
                  <a:pt x="618210" y="175615"/>
                </a:lnTo>
                <a:close/>
              </a:path>
              <a:path w="662940" h="436245">
                <a:moveTo>
                  <a:pt x="302793" y="71551"/>
                </a:moveTo>
                <a:lnTo>
                  <a:pt x="296494" y="71551"/>
                </a:lnTo>
                <a:lnTo>
                  <a:pt x="290182" y="78054"/>
                </a:lnTo>
                <a:lnTo>
                  <a:pt x="277558" y="84556"/>
                </a:lnTo>
                <a:lnTo>
                  <a:pt x="586663" y="84556"/>
                </a:lnTo>
                <a:lnTo>
                  <a:pt x="580364" y="78054"/>
                </a:lnTo>
                <a:lnTo>
                  <a:pt x="315417" y="78054"/>
                </a:lnTo>
                <a:lnTo>
                  <a:pt x="302793" y="71551"/>
                </a:lnTo>
                <a:close/>
              </a:path>
              <a:path w="662940" h="436245">
                <a:moveTo>
                  <a:pt x="637133" y="52031"/>
                </a:moveTo>
                <a:lnTo>
                  <a:pt x="624522" y="71551"/>
                </a:lnTo>
                <a:lnTo>
                  <a:pt x="611898" y="84556"/>
                </a:lnTo>
                <a:lnTo>
                  <a:pt x="656056" y="84556"/>
                </a:lnTo>
                <a:lnTo>
                  <a:pt x="649757" y="65049"/>
                </a:lnTo>
                <a:lnTo>
                  <a:pt x="637133" y="52031"/>
                </a:lnTo>
                <a:close/>
              </a:path>
              <a:path w="662940" h="436245">
                <a:moveTo>
                  <a:pt x="403733" y="65049"/>
                </a:moveTo>
                <a:lnTo>
                  <a:pt x="378498" y="65049"/>
                </a:lnTo>
                <a:lnTo>
                  <a:pt x="353263" y="71551"/>
                </a:lnTo>
                <a:lnTo>
                  <a:pt x="315417" y="78054"/>
                </a:lnTo>
                <a:lnTo>
                  <a:pt x="580364" y="78054"/>
                </a:lnTo>
                <a:lnTo>
                  <a:pt x="580364" y="71551"/>
                </a:lnTo>
                <a:lnTo>
                  <a:pt x="416344" y="71551"/>
                </a:lnTo>
                <a:lnTo>
                  <a:pt x="403733" y="65049"/>
                </a:lnTo>
                <a:close/>
              </a:path>
              <a:path w="662940" h="436245">
                <a:moveTo>
                  <a:pt x="441579" y="0"/>
                </a:moveTo>
                <a:lnTo>
                  <a:pt x="435267" y="6515"/>
                </a:lnTo>
                <a:lnTo>
                  <a:pt x="428967" y="19519"/>
                </a:lnTo>
                <a:lnTo>
                  <a:pt x="428967" y="71551"/>
                </a:lnTo>
                <a:lnTo>
                  <a:pt x="574052" y="71551"/>
                </a:lnTo>
                <a:lnTo>
                  <a:pt x="574052" y="65049"/>
                </a:lnTo>
                <a:lnTo>
                  <a:pt x="567740" y="58547"/>
                </a:lnTo>
                <a:lnTo>
                  <a:pt x="561441" y="58547"/>
                </a:lnTo>
                <a:lnTo>
                  <a:pt x="536206" y="52031"/>
                </a:lnTo>
                <a:lnTo>
                  <a:pt x="510971" y="52031"/>
                </a:lnTo>
                <a:lnTo>
                  <a:pt x="498348" y="45529"/>
                </a:lnTo>
                <a:lnTo>
                  <a:pt x="479425" y="32524"/>
                </a:lnTo>
                <a:lnTo>
                  <a:pt x="454190" y="19519"/>
                </a:lnTo>
                <a:lnTo>
                  <a:pt x="441579" y="0"/>
                </a:lnTo>
                <a:close/>
              </a:path>
            </a:pathLst>
          </a:custGeom>
          <a:solidFill>
            <a:srgbClr val="D9D9D9"/>
          </a:solidFill>
        </p:spPr>
        <p:txBody>
          <a:bodyPr wrap="square" lIns="0" tIns="0" rIns="0" bIns="0" rtlCol="0"/>
          <a:lstStyle/>
          <a:p>
            <a:endParaRPr/>
          </a:p>
        </p:txBody>
      </p:sp>
      <p:sp>
        <p:nvSpPr>
          <p:cNvPr id="66" name="object 66"/>
          <p:cNvSpPr/>
          <p:nvPr/>
        </p:nvSpPr>
        <p:spPr>
          <a:xfrm>
            <a:off x="7378132" y="5233346"/>
            <a:ext cx="662940" cy="436245"/>
          </a:xfrm>
          <a:custGeom>
            <a:avLst/>
            <a:gdLst/>
            <a:ahLst/>
            <a:cxnLst/>
            <a:rect l="l" t="t" r="r" b="b"/>
            <a:pathLst>
              <a:path w="662940" h="436245">
                <a:moveTo>
                  <a:pt x="529894" y="234149"/>
                </a:moveTo>
                <a:lnTo>
                  <a:pt x="542505" y="221145"/>
                </a:lnTo>
                <a:lnTo>
                  <a:pt x="548817" y="201625"/>
                </a:lnTo>
                <a:lnTo>
                  <a:pt x="548817" y="188620"/>
                </a:lnTo>
                <a:lnTo>
                  <a:pt x="555129" y="182118"/>
                </a:lnTo>
                <a:lnTo>
                  <a:pt x="574052" y="175615"/>
                </a:lnTo>
                <a:lnTo>
                  <a:pt x="592975" y="175615"/>
                </a:lnTo>
                <a:lnTo>
                  <a:pt x="599287" y="188620"/>
                </a:lnTo>
                <a:lnTo>
                  <a:pt x="599287" y="195122"/>
                </a:lnTo>
                <a:lnTo>
                  <a:pt x="605599" y="201625"/>
                </a:lnTo>
                <a:lnTo>
                  <a:pt x="611898" y="201625"/>
                </a:lnTo>
                <a:lnTo>
                  <a:pt x="624522" y="201625"/>
                </a:lnTo>
                <a:lnTo>
                  <a:pt x="618210" y="175615"/>
                </a:lnTo>
                <a:lnTo>
                  <a:pt x="618210" y="169113"/>
                </a:lnTo>
                <a:lnTo>
                  <a:pt x="618210" y="162610"/>
                </a:lnTo>
                <a:lnTo>
                  <a:pt x="624522" y="143090"/>
                </a:lnTo>
                <a:lnTo>
                  <a:pt x="649757" y="123583"/>
                </a:lnTo>
                <a:lnTo>
                  <a:pt x="656056" y="104063"/>
                </a:lnTo>
                <a:lnTo>
                  <a:pt x="662368" y="97561"/>
                </a:lnTo>
                <a:lnTo>
                  <a:pt x="662368" y="91059"/>
                </a:lnTo>
                <a:lnTo>
                  <a:pt x="656056" y="84556"/>
                </a:lnTo>
                <a:lnTo>
                  <a:pt x="649757" y="65049"/>
                </a:lnTo>
                <a:lnTo>
                  <a:pt x="637133" y="52031"/>
                </a:lnTo>
                <a:lnTo>
                  <a:pt x="624522" y="71551"/>
                </a:lnTo>
                <a:lnTo>
                  <a:pt x="611898" y="84556"/>
                </a:lnTo>
                <a:lnTo>
                  <a:pt x="599287" y="84556"/>
                </a:lnTo>
                <a:lnTo>
                  <a:pt x="586663" y="84556"/>
                </a:lnTo>
                <a:lnTo>
                  <a:pt x="580364" y="78054"/>
                </a:lnTo>
                <a:lnTo>
                  <a:pt x="580364" y="71551"/>
                </a:lnTo>
                <a:lnTo>
                  <a:pt x="574052" y="71551"/>
                </a:lnTo>
                <a:lnTo>
                  <a:pt x="574052" y="65049"/>
                </a:lnTo>
                <a:lnTo>
                  <a:pt x="567740" y="58547"/>
                </a:lnTo>
                <a:lnTo>
                  <a:pt x="561441" y="58547"/>
                </a:lnTo>
                <a:lnTo>
                  <a:pt x="536206" y="52031"/>
                </a:lnTo>
                <a:lnTo>
                  <a:pt x="523582" y="52031"/>
                </a:lnTo>
                <a:lnTo>
                  <a:pt x="510971" y="52031"/>
                </a:lnTo>
                <a:lnTo>
                  <a:pt x="498348" y="45529"/>
                </a:lnTo>
                <a:lnTo>
                  <a:pt x="479425" y="32524"/>
                </a:lnTo>
                <a:lnTo>
                  <a:pt x="454190" y="19519"/>
                </a:lnTo>
                <a:lnTo>
                  <a:pt x="441579" y="0"/>
                </a:lnTo>
                <a:lnTo>
                  <a:pt x="435267" y="6515"/>
                </a:lnTo>
                <a:lnTo>
                  <a:pt x="428967" y="19519"/>
                </a:lnTo>
                <a:lnTo>
                  <a:pt x="428967" y="45529"/>
                </a:lnTo>
                <a:lnTo>
                  <a:pt x="428967" y="58547"/>
                </a:lnTo>
                <a:lnTo>
                  <a:pt x="428967" y="71551"/>
                </a:lnTo>
                <a:lnTo>
                  <a:pt x="422656" y="71551"/>
                </a:lnTo>
                <a:lnTo>
                  <a:pt x="416344" y="71551"/>
                </a:lnTo>
                <a:lnTo>
                  <a:pt x="403733" y="65049"/>
                </a:lnTo>
                <a:lnTo>
                  <a:pt x="378498" y="65049"/>
                </a:lnTo>
                <a:lnTo>
                  <a:pt x="353263" y="71551"/>
                </a:lnTo>
                <a:lnTo>
                  <a:pt x="315417" y="78054"/>
                </a:lnTo>
                <a:lnTo>
                  <a:pt x="302793" y="71551"/>
                </a:lnTo>
                <a:lnTo>
                  <a:pt x="296494" y="71551"/>
                </a:lnTo>
                <a:lnTo>
                  <a:pt x="290182" y="78054"/>
                </a:lnTo>
                <a:lnTo>
                  <a:pt x="277558" y="84556"/>
                </a:lnTo>
                <a:lnTo>
                  <a:pt x="271259" y="84556"/>
                </a:lnTo>
                <a:lnTo>
                  <a:pt x="227101" y="78054"/>
                </a:lnTo>
                <a:lnTo>
                  <a:pt x="208178" y="78054"/>
                </a:lnTo>
                <a:lnTo>
                  <a:pt x="189242" y="78054"/>
                </a:lnTo>
                <a:lnTo>
                  <a:pt x="176631" y="78054"/>
                </a:lnTo>
                <a:lnTo>
                  <a:pt x="164020" y="78054"/>
                </a:lnTo>
                <a:lnTo>
                  <a:pt x="145084" y="97561"/>
                </a:lnTo>
                <a:lnTo>
                  <a:pt x="126161" y="110578"/>
                </a:lnTo>
                <a:lnTo>
                  <a:pt x="113550" y="123583"/>
                </a:lnTo>
                <a:lnTo>
                  <a:pt x="113550" y="130086"/>
                </a:lnTo>
                <a:lnTo>
                  <a:pt x="107238" y="136588"/>
                </a:lnTo>
                <a:lnTo>
                  <a:pt x="100926" y="136588"/>
                </a:lnTo>
                <a:lnTo>
                  <a:pt x="100926" y="143090"/>
                </a:lnTo>
                <a:lnTo>
                  <a:pt x="100926" y="156095"/>
                </a:lnTo>
                <a:lnTo>
                  <a:pt x="100926" y="162610"/>
                </a:lnTo>
                <a:lnTo>
                  <a:pt x="94627" y="169113"/>
                </a:lnTo>
                <a:lnTo>
                  <a:pt x="69392" y="182118"/>
                </a:lnTo>
                <a:lnTo>
                  <a:pt x="44157" y="195122"/>
                </a:lnTo>
                <a:lnTo>
                  <a:pt x="37846" y="208127"/>
                </a:lnTo>
                <a:lnTo>
                  <a:pt x="31546" y="227647"/>
                </a:lnTo>
                <a:lnTo>
                  <a:pt x="12611" y="240652"/>
                </a:lnTo>
                <a:lnTo>
                  <a:pt x="0" y="266674"/>
                </a:lnTo>
                <a:lnTo>
                  <a:pt x="6311" y="273177"/>
                </a:lnTo>
                <a:lnTo>
                  <a:pt x="12611" y="286181"/>
                </a:lnTo>
                <a:lnTo>
                  <a:pt x="18923" y="292684"/>
                </a:lnTo>
                <a:lnTo>
                  <a:pt x="18923" y="305689"/>
                </a:lnTo>
                <a:lnTo>
                  <a:pt x="12611" y="312204"/>
                </a:lnTo>
                <a:lnTo>
                  <a:pt x="6311" y="318706"/>
                </a:lnTo>
                <a:lnTo>
                  <a:pt x="0" y="325208"/>
                </a:lnTo>
                <a:lnTo>
                  <a:pt x="0" y="331711"/>
                </a:lnTo>
                <a:lnTo>
                  <a:pt x="0" y="338213"/>
                </a:lnTo>
                <a:lnTo>
                  <a:pt x="0" y="344716"/>
                </a:lnTo>
                <a:lnTo>
                  <a:pt x="6311" y="351218"/>
                </a:lnTo>
                <a:lnTo>
                  <a:pt x="18923" y="364236"/>
                </a:lnTo>
                <a:lnTo>
                  <a:pt x="31546" y="377240"/>
                </a:lnTo>
                <a:lnTo>
                  <a:pt x="37846" y="377240"/>
                </a:lnTo>
                <a:lnTo>
                  <a:pt x="56769" y="403250"/>
                </a:lnTo>
                <a:lnTo>
                  <a:pt x="63080" y="403250"/>
                </a:lnTo>
                <a:lnTo>
                  <a:pt x="107238" y="409752"/>
                </a:lnTo>
                <a:lnTo>
                  <a:pt x="145084" y="409752"/>
                </a:lnTo>
                <a:lnTo>
                  <a:pt x="195554" y="416267"/>
                </a:lnTo>
                <a:lnTo>
                  <a:pt x="233400" y="422770"/>
                </a:lnTo>
                <a:lnTo>
                  <a:pt x="252336" y="435775"/>
                </a:lnTo>
                <a:lnTo>
                  <a:pt x="252336" y="429272"/>
                </a:lnTo>
                <a:lnTo>
                  <a:pt x="252336" y="422770"/>
                </a:lnTo>
                <a:lnTo>
                  <a:pt x="258635" y="409752"/>
                </a:lnTo>
                <a:lnTo>
                  <a:pt x="264947" y="403250"/>
                </a:lnTo>
                <a:lnTo>
                  <a:pt x="290182" y="383743"/>
                </a:lnTo>
                <a:lnTo>
                  <a:pt x="309105" y="377240"/>
                </a:lnTo>
                <a:lnTo>
                  <a:pt x="321716" y="357720"/>
                </a:lnTo>
                <a:lnTo>
                  <a:pt x="321716" y="351218"/>
                </a:lnTo>
                <a:lnTo>
                  <a:pt x="321716" y="338213"/>
                </a:lnTo>
                <a:lnTo>
                  <a:pt x="328028" y="331711"/>
                </a:lnTo>
                <a:lnTo>
                  <a:pt x="334340" y="331711"/>
                </a:lnTo>
                <a:lnTo>
                  <a:pt x="340652" y="338213"/>
                </a:lnTo>
                <a:lnTo>
                  <a:pt x="359575" y="377240"/>
                </a:lnTo>
                <a:lnTo>
                  <a:pt x="365874" y="383743"/>
                </a:lnTo>
                <a:lnTo>
                  <a:pt x="372186" y="383743"/>
                </a:lnTo>
                <a:lnTo>
                  <a:pt x="384810" y="370738"/>
                </a:lnTo>
                <a:lnTo>
                  <a:pt x="397421" y="364236"/>
                </a:lnTo>
                <a:lnTo>
                  <a:pt x="403733" y="357720"/>
                </a:lnTo>
                <a:lnTo>
                  <a:pt x="410032" y="357720"/>
                </a:lnTo>
                <a:lnTo>
                  <a:pt x="410032" y="351218"/>
                </a:lnTo>
                <a:lnTo>
                  <a:pt x="378498" y="338213"/>
                </a:lnTo>
                <a:lnTo>
                  <a:pt x="378498" y="325208"/>
                </a:lnTo>
                <a:lnTo>
                  <a:pt x="372186" y="318706"/>
                </a:lnTo>
                <a:lnTo>
                  <a:pt x="372186" y="292684"/>
                </a:lnTo>
                <a:lnTo>
                  <a:pt x="372186" y="286181"/>
                </a:lnTo>
                <a:lnTo>
                  <a:pt x="378498" y="279679"/>
                </a:lnTo>
                <a:lnTo>
                  <a:pt x="384810" y="273177"/>
                </a:lnTo>
                <a:lnTo>
                  <a:pt x="410032" y="273177"/>
                </a:lnTo>
                <a:lnTo>
                  <a:pt x="428967" y="266674"/>
                </a:lnTo>
                <a:lnTo>
                  <a:pt x="435267" y="260172"/>
                </a:lnTo>
                <a:lnTo>
                  <a:pt x="441579" y="260172"/>
                </a:lnTo>
                <a:lnTo>
                  <a:pt x="447890" y="260172"/>
                </a:lnTo>
                <a:lnTo>
                  <a:pt x="447890" y="266674"/>
                </a:lnTo>
                <a:lnTo>
                  <a:pt x="454190" y="279679"/>
                </a:lnTo>
                <a:lnTo>
                  <a:pt x="460502" y="279679"/>
                </a:lnTo>
                <a:lnTo>
                  <a:pt x="466813" y="273177"/>
                </a:lnTo>
                <a:lnTo>
                  <a:pt x="466813" y="260172"/>
                </a:lnTo>
                <a:lnTo>
                  <a:pt x="479425" y="253657"/>
                </a:lnTo>
                <a:lnTo>
                  <a:pt x="485736" y="247154"/>
                </a:lnTo>
                <a:lnTo>
                  <a:pt x="517283" y="240652"/>
                </a:lnTo>
                <a:lnTo>
                  <a:pt x="529894" y="234149"/>
                </a:lnTo>
                <a:close/>
              </a:path>
            </a:pathLst>
          </a:custGeom>
          <a:ln w="8724">
            <a:solidFill>
              <a:srgbClr val="2E2E2E"/>
            </a:solidFill>
          </a:ln>
        </p:spPr>
        <p:txBody>
          <a:bodyPr wrap="square" lIns="0" tIns="0" rIns="0" bIns="0" rtlCol="0"/>
          <a:lstStyle/>
          <a:p>
            <a:endParaRPr/>
          </a:p>
        </p:txBody>
      </p:sp>
      <p:sp>
        <p:nvSpPr>
          <p:cNvPr id="67" name="object 67"/>
          <p:cNvSpPr/>
          <p:nvPr/>
        </p:nvSpPr>
        <p:spPr>
          <a:xfrm>
            <a:off x="7160247" y="5494807"/>
            <a:ext cx="470636" cy="514210"/>
          </a:xfrm>
          <a:prstGeom prst="rect">
            <a:avLst/>
          </a:prstGeom>
          <a:blipFill>
            <a:blip r:embed="rId17" cstate="print"/>
            <a:stretch>
              <a:fillRect/>
            </a:stretch>
          </a:blipFill>
        </p:spPr>
        <p:txBody>
          <a:bodyPr wrap="square" lIns="0" tIns="0" rIns="0" bIns="0" rtlCol="0"/>
          <a:lstStyle/>
          <a:p>
            <a:endParaRPr/>
          </a:p>
        </p:txBody>
      </p:sp>
      <p:sp>
        <p:nvSpPr>
          <p:cNvPr id="68" name="object 68"/>
          <p:cNvSpPr/>
          <p:nvPr/>
        </p:nvSpPr>
        <p:spPr>
          <a:xfrm>
            <a:off x="7160249" y="5494807"/>
            <a:ext cx="471170" cy="514350"/>
          </a:xfrm>
          <a:custGeom>
            <a:avLst/>
            <a:gdLst/>
            <a:ahLst/>
            <a:cxnLst/>
            <a:rect l="l" t="t" r="r" b="b"/>
            <a:pathLst>
              <a:path w="471170" h="514350">
                <a:moveTo>
                  <a:pt x="394309" y="501192"/>
                </a:moveTo>
                <a:lnTo>
                  <a:pt x="407035" y="475157"/>
                </a:lnTo>
                <a:lnTo>
                  <a:pt x="407035" y="462140"/>
                </a:lnTo>
                <a:lnTo>
                  <a:pt x="407035" y="449122"/>
                </a:lnTo>
                <a:lnTo>
                  <a:pt x="419747" y="429590"/>
                </a:lnTo>
                <a:lnTo>
                  <a:pt x="419747" y="423087"/>
                </a:lnTo>
                <a:lnTo>
                  <a:pt x="445185" y="397052"/>
                </a:lnTo>
                <a:lnTo>
                  <a:pt x="445185" y="384035"/>
                </a:lnTo>
                <a:lnTo>
                  <a:pt x="451548" y="384035"/>
                </a:lnTo>
                <a:lnTo>
                  <a:pt x="457911" y="364502"/>
                </a:lnTo>
                <a:lnTo>
                  <a:pt x="457911" y="338467"/>
                </a:lnTo>
                <a:lnTo>
                  <a:pt x="451548" y="318947"/>
                </a:lnTo>
                <a:lnTo>
                  <a:pt x="445185" y="292900"/>
                </a:lnTo>
                <a:lnTo>
                  <a:pt x="451548" y="266865"/>
                </a:lnTo>
                <a:lnTo>
                  <a:pt x="457911" y="253847"/>
                </a:lnTo>
                <a:lnTo>
                  <a:pt x="464273" y="253847"/>
                </a:lnTo>
                <a:lnTo>
                  <a:pt x="470623" y="247345"/>
                </a:lnTo>
                <a:lnTo>
                  <a:pt x="470623" y="234327"/>
                </a:lnTo>
                <a:lnTo>
                  <a:pt x="457911" y="221310"/>
                </a:lnTo>
                <a:lnTo>
                  <a:pt x="457911" y="214795"/>
                </a:lnTo>
                <a:lnTo>
                  <a:pt x="457911" y="208292"/>
                </a:lnTo>
                <a:lnTo>
                  <a:pt x="470623" y="201777"/>
                </a:lnTo>
                <a:lnTo>
                  <a:pt x="470623" y="195275"/>
                </a:lnTo>
                <a:lnTo>
                  <a:pt x="470623" y="175742"/>
                </a:lnTo>
                <a:lnTo>
                  <a:pt x="451548" y="162725"/>
                </a:lnTo>
                <a:lnTo>
                  <a:pt x="413385" y="156222"/>
                </a:lnTo>
                <a:lnTo>
                  <a:pt x="362508" y="149707"/>
                </a:lnTo>
                <a:lnTo>
                  <a:pt x="324345" y="149707"/>
                </a:lnTo>
                <a:lnTo>
                  <a:pt x="279831" y="143205"/>
                </a:lnTo>
                <a:lnTo>
                  <a:pt x="273469" y="143205"/>
                </a:lnTo>
                <a:lnTo>
                  <a:pt x="254393" y="117170"/>
                </a:lnTo>
                <a:lnTo>
                  <a:pt x="248031" y="117170"/>
                </a:lnTo>
                <a:lnTo>
                  <a:pt x="235318" y="104152"/>
                </a:lnTo>
                <a:lnTo>
                  <a:pt x="222592" y="91122"/>
                </a:lnTo>
                <a:lnTo>
                  <a:pt x="216230" y="84620"/>
                </a:lnTo>
                <a:lnTo>
                  <a:pt x="216230" y="78105"/>
                </a:lnTo>
                <a:lnTo>
                  <a:pt x="216230" y="71602"/>
                </a:lnTo>
                <a:lnTo>
                  <a:pt x="216230" y="65087"/>
                </a:lnTo>
                <a:lnTo>
                  <a:pt x="222592" y="58585"/>
                </a:lnTo>
                <a:lnTo>
                  <a:pt x="228955" y="52070"/>
                </a:lnTo>
                <a:lnTo>
                  <a:pt x="235318" y="45567"/>
                </a:lnTo>
                <a:lnTo>
                  <a:pt x="235318" y="32550"/>
                </a:lnTo>
                <a:lnTo>
                  <a:pt x="228955" y="26035"/>
                </a:lnTo>
                <a:lnTo>
                  <a:pt x="222592" y="13017"/>
                </a:lnTo>
                <a:lnTo>
                  <a:pt x="216230" y="6515"/>
                </a:lnTo>
                <a:lnTo>
                  <a:pt x="209867" y="0"/>
                </a:lnTo>
                <a:lnTo>
                  <a:pt x="190792" y="0"/>
                </a:lnTo>
                <a:lnTo>
                  <a:pt x="165354" y="13017"/>
                </a:lnTo>
                <a:lnTo>
                  <a:pt x="152628" y="19532"/>
                </a:lnTo>
                <a:lnTo>
                  <a:pt x="133553" y="26035"/>
                </a:lnTo>
                <a:lnTo>
                  <a:pt x="127190" y="32550"/>
                </a:lnTo>
                <a:lnTo>
                  <a:pt x="120840" y="39052"/>
                </a:lnTo>
                <a:lnTo>
                  <a:pt x="120840" y="45567"/>
                </a:lnTo>
                <a:lnTo>
                  <a:pt x="108115" y="52070"/>
                </a:lnTo>
                <a:lnTo>
                  <a:pt x="108115" y="58585"/>
                </a:lnTo>
                <a:lnTo>
                  <a:pt x="101752" y="58585"/>
                </a:lnTo>
                <a:lnTo>
                  <a:pt x="82677" y="58585"/>
                </a:lnTo>
                <a:lnTo>
                  <a:pt x="82677" y="65087"/>
                </a:lnTo>
                <a:lnTo>
                  <a:pt x="82677" y="78105"/>
                </a:lnTo>
                <a:lnTo>
                  <a:pt x="82677" y="84620"/>
                </a:lnTo>
                <a:lnTo>
                  <a:pt x="76314" y="91122"/>
                </a:lnTo>
                <a:lnTo>
                  <a:pt x="57238" y="104152"/>
                </a:lnTo>
                <a:lnTo>
                  <a:pt x="50876" y="117170"/>
                </a:lnTo>
                <a:lnTo>
                  <a:pt x="44513" y="117170"/>
                </a:lnTo>
                <a:lnTo>
                  <a:pt x="31800" y="143205"/>
                </a:lnTo>
                <a:lnTo>
                  <a:pt x="25438" y="149707"/>
                </a:lnTo>
                <a:lnTo>
                  <a:pt x="19075" y="162725"/>
                </a:lnTo>
                <a:lnTo>
                  <a:pt x="25438" y="169240"/>
                </a:lnTo>
                <a:lnTo>
                  <a:pt x="31800" y="175742"/>
                </a:lnTo>
                <a:lnTo>
                  <a:pt x="38150" y="182257"/>
                </a:lnTo>
                <a:lnTo>
                  <a:pt x="38150" y="188760"/>
                </a:lnTo>
                <a:lnTo>
                  <a:pt x="38150" y="195275"/>
                </a:lnTo>
                <a:lnTo>
                  <a:pt x="31800" y="201777"/>
                </a:lnTo>
                <a:lnTo>
                  <a:pt x="25438" y="208292"/>
                </a:lnTo>
                <a:lnTo>
                  <a:pt x="19075" y="221310"/>
                </a:lnTo>
                <a:lnTo>
                  <a:pt x="19075" y="227812"/>
                </a:lnTo>
                <a:lnTo>
                  <a:pt x="19075" y="260362"/>
                </a:lnTo>
                <a:lnTo>
                  <a:pt x="19075" y="266865"/>
                </a:lnTo>
                <a:lnTo>
                  <a:pt x="12712" y="266865"/>
                </a:lnTo>
                <a:lnTo>
                  <a:pt x="0" y="266865"/>
                </a:lnTo>
                <a:lnTo>
                  <a:pt x="0" y="299415"/>
                </a:lnTo>
                <a:lnTo>
                  <a:pt x="6362" y="299415"/>
                </a:lnTo>
                <a:lnTo>
                  <a:pt x="31800" y="312432"/>
                </a:lnTo>
                <a:lnTo>
                  <a:pt x="82677" y="312432"/>
                </a:lnTo>
                <a:lnTo>
                  <a:pt x="95402" y="318947"/>
                </a:lnTo>
                <a:lnTo>
                  <a:pt x="101752" y="331965"/>
                </a:lnTo>
                <a:lnTo>
                  <a:pt x="101752" y="338467"/>
                </a:lnTo>
                <a:lnTo>
                  <a:pt x="101752" y="351485"/>
                </a:lnTo>
                <a:lnTo>
                  <a:pt x="108115" y="351485"/>
                </a:lnTo>
                <a:lnTo>
                  <a:pt x="108115" y="358000"/>
                </a:lnTo>
                <a:lnTo>
                  <a:pt x="101752" y="364502"/>
                </a:lnTo>
                <a:lnTo>
                  <a:pt x="133553" y="377520"/>
                </a:lnTo>
                <a:lnTo>
                  <a:pt x="158991" y="390537"/>
                </a:lnTo>
                <a:lnTo>
                  <a:pt x="171716" y="397052"/>
                </a:lnTo>
                <a:lnTo>
                  <a:pt x="184429" y="403555"/>
                </a:lnTo>
                <a:lnTo>
                  <a:pt x="203517" y="410070"/>
                </a:lnTo>
                <a:lnTo>
                  <a:pt x="235318" y="416572"/>
                </a:lnTo>
                <a:lnTo>
                  <a:pt x="254393" y="423087"/>
                </a:lnTo>
                <a:lnTo>
                  <a:pt x="273469" y="423087"/>
                </a:lnTo>
                <a:lnTo>
                  <a:pt x="286194" y="423087"/>
                </a:lnTo>
                <a:lnTo>
                  <a:pt x="317995" y="423087"/>
                </a:lnTo>
                <a:lnTo>
                  <a:pt x="317995" y="429590"/>
                </a:lnTo>
                <a:lnTo>
                  <a:pt x="317995" y="436105"/>
                </a:lnTo>
                <a:lnTo>
                  <a:pt x="298907" y="468642"/>
                </a:lnTo>
                <a:lnTo>
                  <a:pt x="286194" y="494677"/>
                </a:lnTo>
                <a:lnTo>
                  <a:pt x="286194" y="501192"/>
                </a:lnTo>
                <a:lnTo>
                  <a:pt x="292557" y="501192"/>
                </a:lnTo>
                <a:lnTo>
                  <a:pt x="305269" y="507707"/>
                </a:lnTo>
                <a:lnTo>
                  <a:pt x="317995" y="507707"/>
                </a:lnTo>
                <a:lnTo>
                  <a:pt x="324345" y="514210"/>
                </a:lnTo>
                <a:lnTo>
                  <a:pt x="337070" y="514210"/>
                </a:lnTo>
                <a:lnTo>
                  <a:pt x="343433" y="514210"/>
                </a:lnTo>
                <a:lnTo>
                  <a:pt x="356146" y="507707"/>
                </a:lnTo>
                <a:lnTo>
                  <a:pt x="362508" y="501192"/>
                </a:lnTo>
                <a:lnTo>
                  <a:pt x="368871" y="501192"/>
                </a:lnTo>
                <a:lnTo>
                  <a:pt x="394309" y="501192"/>
                </a:lnTo>
                <a:close/>
              </a:path>
            </a:pathLst>
          </a:custGeom>
          <a:ln w="8724">
            <a:solidFill>
              <a:srgbClr val="2E2E2E"/>
            </a:solidFill>
          </a:ln>
        </p:spPr>
        <p:txBody>
          <a:bodyPr wrap="square" lIns="0" tIns="0" rIns="0" bIns="0" rtlCol="0"/>
          <a:lstStyle/>
          <a:p>
            <a:endParaRPr/>
          </a:p>
        </p:txBody>
      </p:sp>
      <p:sp>
        <p:nvSpPr>
          <p:cNvPr id="69" name="object 69"/>
          <p:cNvSpPr/>
          <p:nvPr/>
        </p:nvSpPr>
        <p:spPr>
          <a:xfrm>
            <a:off x="7552435" y="5468670"/>
            <a:ext cx="653656" cy="662368"/>
          </a:xfrm>
          <a:prstGeom prst="rect">
            <a:avLst/>
          </a:prstGeom>
          <a:blipFill>
            <a:blip r:embed="rId18" cstate="print"/>
            <a:stretch>
              <a:fillRect/>
            </a:stretch>
          </a:blipFill>
        </p:spPr>
        <p:txBody>
          <a:bodyPr wrap="square" lIns="0" tIns="0" rIns="0" bIns="0" rtlCol="0"/>
          <a:lstStyle/>
          <a:p>
            <a:endParaRPr/>
          </a:p>
        </p:txBody>
      </p:sp>
      <p:sp>
        <p:nvSpPr>
          <p:cNvPr id="70" name="object 70"/>
          <p:cNvSpPr/>
          <p:nvPr/>
        </p:nvSpPr>
        <p:spPr>
          <a:xfrm>
            <a:off x="7548075" y="4549180"/>
            <a:ext cx="1490343" cy="1769230"/>
          </a:xfrm>
          <a:prstGeom prst="rect">
            <a:avLst/>
          </a:prstGeom>
          <a:blipFill>
            <a:blip r:embed="rId19" cstate="print"/>
            <a:stretch>
              <a:fillRect/>
            </a:stretch>
          </a:blipFill>
        </p:spPr>
        <p:txBody>
          <a:bodyPr wrap="square" lIns="0" tIns="0" rIns="0" bIns="0" rtlCol="0"/>
          <a:lstStyle/>
          <a:p>
            <a:endParaRPr/>
          </a:p>
        </p:txBody>
      </p:sp>
      <p:sp>
        <p:nvSpPr>
          <p:cNvPr id="71" name="object 71"/>
          <p:cNvSpPr/>
          <p:nvPr/>
        </p:nvSpPr>
        <p:spPr>
          <a:xfrm>
            <a:off x="7909776" y="5207190"/>
            <a:ext cx="470623" cy="435762"/>
          </a:xfrm>
          <a:prstGeom prst="rect">
            <a:avLst/>
          </a:prstGeom>
          <a:blipFill>
            <a:blip r:embed="rId20" cstate="print"/>
            <a:stretch>
              <a:fillRect/>
            </a:stretch>
          </a:blipFill>
        </p:spPr>
        <p:txBody>
          <a:bodyPr wrap="square" lIns="0" tIns="0" rIns="0" bIns="0" rtlCol="0"/>
          <a:lstStyle/>
          <a:p>
            <a:endParaRPr/>
          </a:p>
        </p:txBody>
      </p:sp>
      <p:sp>
        <p:nvSpPr>
          <p:cNvPr id="72" name="object 72"/>
          <p:cNvSpPr/>
          <p:nvPr/>
        </p:nvSpPr>
        <p:spPr>
          <a:xfrm>
            <a:off x="7909769" y="5207181"/>
            <a:ext cx="471170" cy="436245"/>
          </a:xfrm>
          <a:custGeom>
            <a:avLst/>
            <a:gdLst/>
            <a:ahLst/>
            <a:cxnLst/>
            <a:rect l="l" t="t" r="r" b="b"/>
            <a:pathLst>
              <a:path w="471170" h="436245">
                <a:moveTo>
                  <a:pt x="0" y="257505"/>
                </a:moveTo>
                <a:lnTo>
                  <a:pt x="6362" y="264109"/>
                </a:lnTo>
                <a:lnTo>
                  <a:pt x="25438" y="277317"/>
                </a:lnTo>
                <a:lnTo>
                  <a:pt x="25438" y="283921"/>
                </a:lnTo>
                <a:lnTo>
                  <a:pt x="31800" y="297116"/>
                </a:lnTo>
                <a:lnTo>
                  <a:pt x="31800" y="303720"/>
                </a:lnTo>
                <a:lnTo>
                  <a:pt x="31800" y="330136"/>
                </a:lnTo>
                <a:lnTo>
                  <a:pt x="44513" y="330136"/>
                </a:lnTo>
                <a:lnTo>
                  <a:pt x="50876" y="336740"/>
                </a:lnTo>
                <a:lnTo>
                  <a:pt x="57238" y="336740"/>
                </a:lnTo>
                <a:lnTo>
                  <a:pt x="69964" y="349935"/>
                </a:lnTo>
                <a:lnTo>
                  <a:pt x="82677" y="349935"/>
                </a:lnTo>
                <a:lnTo>
                  <a:pt x="95402" y="356539"/>
                </a:lnTo>
                <a:lnTo>
                  <a:pt x="120840" y="356539"/>
                </a:lnTo>
                <a:lnTo>
                  <a:pt x="127203" y="363143"/>
                </a:lnTo>
                <a:lnTo>
                  <a:pt x="139915" y="363143"/>
                </a:lnTo>
                <a:lnTo>
                  <a:pt x="146278" y="363143"/>
                </a:lnTo>
                <a:lnTo>
                  <a:pt x="158991" y="363143"/>
                </a:lnTo>
                <a:lnTo>
                  <a:pt x="165354" y="363143"/>
                </a:lnTo>
                <a:lnTo>
                  <a:pt x="165354" y="369747"/>
                </a:lnTo>
                <a:lnTo>
                  <a:pt x="171716" y="376351"/>
                </a:lnTo>
                <a:lnTo>
                  <a:pt x="171716" y="396163"/>
                </a:lnTo>
                <a:lnTo>
                  <a:pt x="178079" y="402767"/>
                </a:lnTo>
                <a:lnTo>
                  <a:pt x="190792" y="422567"/>
                </a:lnTo>
                <a:lnTo>
                  <a:pt x="203517" y="429171"/>
                </a:lnTo>
                <a:lnTo>
                  <a:pt x="209880" y="429171"/>
                </a:lnTo>
                <a:lnTo>
                  <a:pt x="235318" y="435775"/>
                </a:lnTo>
                <a:lnTo>
                  <a:pt x="241681" y="435775"/>
                </a:lnTo>
                <a:lnTo>
                  <a:pt x="248031" y="429171"/>
                </a:lnTo>
                <a:lnTo>
                  <a:pt x="279831" y="415963"/>
                </a:lnTo>
                <a:lnTo>
                  <a:pt x="298907" y="396163"/>
                </a:lnTo>
                <a:lnTo>
                  <a:pt x="311632" y="389559"/>
                </a:lnTo>
                <a:lnTo>
                  <a:pt x="324358" y="382955"/>
                </a:lnTo>
                <a:lnTo>
                  <a:pt x="330708" y="376351"/>
                </a:lnTo>
                <a:lnTo>
                  <a:pt x="330708" y="356539"/>
                </a:lnTo>
                <a:lnTo>
                  <a:pt x="324358" y="343344"/>
                </a:lnTo>
                <a:lnTo>
                  <a:pt x="324358" y="336740"/>
                </a:lnTo>
                <a:lnTo>
                  <a:pt x="337070" y="330136"/>
                </a:lnTo>
                <a:lnTo>
                  <a:pt x="356146" y="330136"/>
                </a:lnTo>
                <a:lnTo>
                  <a:pt x="362508" y="330136"/>
                </a:lnTo>
                <a:lnTo>
                  <a:pt x="375234" y="323532"/>
                </a:lnTo>
                <a:lnTo>
                  <a:pt x="381596" y="316928"/>
                </a:lnTo>
                <a:lnTo>
                  <a:pt x="387946" y="316928"/>
                </a:lnTo>
                <a:lnTo>
                  <a:pt x="407034" y="310324"/>
                </a:lnTo>
                <a:lnTo>
                  <a:pt x="413384" y="310324"/>
                </a:lnTo>
                <a:lnTo>
                  <a:pt x="419747" y="303720"/>
                </a:lnTo>
                <a:lnTo>
                  <a:pt x="419747" y="290512"/>
                </a:lnTo>
                <a:lnTo>
                  <a:pt x="413384" y="277317"/>
                </a:lnTo>
                <a:lnTo>
                  <a:pt x="407034" y="277317"/>
                </a:lnTo>
                <a:lnTo>
                  <a:pt x="400672" y="277317"/>
                </a:lnTo>
                <a:lnTo>
                  <a:pt x="394309" y="270713"/>
                </a:lnTo>
                <a:lnTo>
                  <a:pt x="394309" y="264109"/>
                </a:lnTo>
                <a:lnTo>
                  <a:pt x="394309" y="257505"/>
                </a:lnTo>
                <a:lnTo>
                  <a:pt x="394309" y="250901"/>
                </a:lnTo>
                <a:lnTo>
                  <a:pt x="400672" y="250901"/>
                </a:lnTo>
                <a:lnTo>
                  <a:pt x="413384" y="237693"/>
                </a:lnTo>
                <a:lnTo>
                  <a:pt x="413384" y="231089"/>
                </a:lnTo>
                <a:lnTo>
                  <a:pt x="426110" y="204685"/>
                </a:lnTo>
                <a:lnTo>
                  <a:pt x="432473" y="178269"/>
                </a:lnTo>
                <a:lnTo>
                  <a:pt x="438835" y="171665"/>
                </a:lnTo>
                <a:lnTo>
                  <a:pt x="445185" y="165074"/>
                </a:lnTo>
                <a:lnTo>
                  <a:pt x="464273" y="165074"/>
                </a:lnTo>
                <a:lnTo>
                  <a:pt x="470623" y="158470"/>
                </a:lnTo>
                <a:lnTo>
                  <a:pt x="470623" y="145262"/>
                </a:lnTo>
                <a:lnTo>
                  <a:pt x="470623" y="138658"/>
                </a:lnTo>
                <a:lnTo>
                  <a:pt x="464273" y="132054"/>
                </a:lnTo>
                <a:lnTo>
                  <a:pt x="445185" y="118846"/>
                </a:lnTo>
                <a:lnTo>
                  <a:pt x="432473" y="112242"/>
                </a:lnTo>
                <a:lnTo>
                  <a:pt x="432473" y="105651"/>
                </a:lnTo>
                <a:lnTo>
                  <a:pt x="394309" y="105651"/>
                </a:lnTo>
                <a:lnTo>
                  <a:pt x="387946" y="92443"/>
                </a:lnTo>
                <a:lnTo>
                  <a:pt x="387946" y="72631"/>
                </a:lnTo>
                <a:lnTo>
                  <a:pt x="375234" y="72631"/>
                </a:lnTo>
                <a:lnTo>
                  <a:pt x="362508" y="79235"/>
                </a:lnTo>
                <a:lnTo>
                  <a:pt x="356146" y="79235"/>
                </a:lnTo>
                <a:lnTo>
                  <a:pt x="349796" y="72631"/>
                </a:lnTo>
                <a:lnTo>
                  <a:pt x="343433" y="66027"/>
                </a:lnTo>
                <a:lnTo>
                  <a:pt x="337070" y="52832"/>
                </a:lnTo>
                <a:lnTo>
                  <a:pt x="343433" y="33020"/>
                </a:lnTo>
                <a:lnTo>
                  <a:pt x="343433" y="19812"/>
                </a:lnTo>
                <a:lnTo>
                  <a:pt x="349796" y="6604"/>
                </a:lnTo>
                <a:lnTo>
                  <a:pt x="317995" y="0"/>
                </a:lnTo>
                <a:lnTo>
                  <a:pt x="305269" y="0"/>
                </a:lnTo>
                <a:lnTo>
                  <a:pt x="298907" y="6604"/>
                </a:lnTo>
                <a:lnTo>
                  <a:pt x="292557" y="26416"/>
                </a:lnTo>
                <a:lnTo>
                  <a:pt x="286194" y="33020"/>
                </a:lnTo>
                <a:lnTo>
                  <a:pt x="279831" y="39624"/>
                </a:lnTo>
                <a:lnTo>
                  <a:pt x="254393" y="52832"/>
                </a:lnTo>
                <a:lnTo>
                  <a:pt x="228955" y="52832"/>
                </a:lnTo>
                <a:lnTo>
                  <a:pt x="190792" y="46228"/>
                </a:lnTo>
                <a:lnTo>
                  <a:pt x="171716" y="39624"/>
                </a:lnTo>
                <a:lnTo>
                  <a:pt x="152641" y="33020"/>
                </a:lnTo>
                <a:lnTo>
                  <a:pt x="152641" y="26416"/>
                </a:lnTo>
                <a:lnTo>
                  <a:pt x="146278" y="26416"/>
                </a:lnTo>
                <a:lnTo>
                  <a:pt x="139915" y="26416"/>
                </a:lnTo>
                <a:lnTo>
                  <a:pt x="127203" y="39624"/>
                </a:lnTo>
                <a:lnTo>
                  <a:pt x="108115" y="72631"/>
                </a:lnTo>
                <a:lnTo>
                  <a:pt x="120840" y="85839"/>
                </a:lnTo>
                <a:lnTo>
                  <a:pt x="127203" y="105651"/>
                </a:lnTo>
                <a:lnTo>
                  <a:pt x="133553" y="112242"/>
                </a:lnTo>
                <a:lnTo>
                  <a:pt x="133553" y="118846"/>
                </a:lnTo>
                <a:lnTo>
                  <a:pt x="127203" y="125450"/>
                </a:lnTo>
                <a:lnTo>
                  <a:pt x="120840" y="145262"/>
                </a:lnTo>
                <a:lnTo>
                  <a:pt x="95402" y="165074"/>
                </a:lnTo>
                <a:lnTo>
                  <a:pt x="89039" y="184873"/>
                </a:lnTo>
                <a:lnTo>
                  <a:pt x="89039" y="191477"/>
                </a:lnTo>
                <a:lnTo>
                  <a:pt x="89039" y="198081"/>
                </a:lnTo>
                <a:lnTo>
                  <a:pt x="95402" y="224497"/>
                </a:lnTo>
                <a:lnTo>
                  <a:pt x="82677" y="224497"/>
                </a:lnTo>
                <a:lnTo>
                  <a:pt x="76314" y="224497"/>
                </a:lnTo>
                <a:lnTo>
                  <a:pt x="69964" y="217893"/>
                </a:lnTo>
                <a:lnTo>
                  <a:pt x="69964" y="211289"/>
                </a:lnTo>
                <a:lnTo>
                  <a:pt x="63601" y="198081"/>
                </a:lnTo>
                <a:lnTo>
                  <a:pt x="44513" y="198081"/>
                </a:lnTo>
                <a:lnTo>
                  <a:pt x="25438" y="204685"/>
                </a:lnTo>
                <a:lnTo>
                  <a:pt x="19075" y="211289"/>
                </a:lnTo>
                <a:lnTo>
                  <a:pt x="19075" y="224497"/>
                </a:lnTo>
                <a:lnTo>
                  <a:pt x="12725" y="244297"/>
                </a:lnTo>
                <a:lnTo>
                  <a:pt x="0" y="257505"/>
                </a:lnTo>
                <a:close/>
              </a:path>
            </a:pathLst>
          </a:custGeom>
          <a:ln w="8724">
            <a:solidFill>
              <a:srgbClr val="2E2E2E"/>
            </a:solidFill>
          </a:ln>
        </p:spPr>
        <p:txBody>
          <a:bodyPr wrap="square" lIns="0" tIns="0" rIns="0" bIns="0" rtlCol="0"/>
          <a:lstStyle/>
          <a:p>
            <a:endParaRPr/>
          </a:p>
        </p:txBody>
      </p:sp>
      <p:sp>
        <p:nvSpPr>
          <p:cNvPr id="73" name="object 73"/>
          <p:cNvSpPr/>
          <p:nvPr/>
        </p:nvSpPr>
        <p:spPr>
          <a:xfrm>
            <a:off x="8790025" y="2958617"/>
            <a:ext cx="479336" cy="575221"/>
          </a:xfrm>
          <a:prstGeom prst="rect">
            <a:avLst/>
          </a:prstGeom>
          <a:blipFill>
            <a:blip r:embed="rId21" cstate="print"/>
            <a:stretch>
              <a:fillRect/>
            </a:stretch>
          </a:blipFill>
        </p:spPr>
        <p:txBody>
          <a:bodyPr wrap="square" lIns="0" tIns="0" rIns="0" bIns="0" rtlCol="0"/>
          <a:lstStyle/>
          <a:p>
            <a:endParaRPr/>
          </a:p>
        </p:txBody>
      </p:sp>
      <p:sp>
        <p:nvSpPr>
          <p:cNvPr id="74" name="object 74"/>
          <p:cNvSpPr/>
          <p:nvPr/>
        </p:nvSpPr>
        <p:spPr>
          <a:xfrm>
            <a:off x="8790021" y="2958622"/>
            <a:ext cx="479425" cy="575310"/>
          </a:xfrm>
          <a:custGeom>
            <a:avLst/>
            <a:gdLst/>
            <a:ahLst/>
            <a:cxnLst/>
            <a:rect l="l" t="t" r="r" b="b"/>
            <a:pathLst>
              <a:path w="479425" h="575310">
                <a:moveTo>
                  <a:pt x="0" y="211569"/>
                </a:moveTo>
                <a:lnTo>
                  <a:pt x="0" y="224789"/>
                </a:lnTo>
                <a:lnTo>
                  <a:pt x="6311" y="231406"/>
                </a:lnTo>
                <a:lnTo>
                  <a:pt x="6311" y="257848"/>
                </a:lnTo>
                <a:lnTo>
                  <a:pt x="0" y="264464"/>
                </a:lnTo>
                <a:lnTo>
                  <a:pt x="0" y="271068"/>
                </a:lnTo>
                <a:lnTo>
                  <a:pt x="12611" y="284302"/>
                </a:lnTo>
                <a:lnTo>
                  <a:pt x="18923" y="297522"/>
                </a:lnTo>
                <a:lnTo>
                  <a:pt x="18923" y="330580"/>
                </a:lnTo>
                <a:lnTo>
                  <a:pt x="18923" y="337184"/>
                </a:lnTo>
                <a:lnTo>
                  <a:pt x="18923" y="343801"/>
                </a:lnTo>
                <a:lnTo>
                  <a:pt x="31534" y="343801"/>
                </a:lnTo>
                <a:lnTo>
                  <a:pt x="31534" y="350418"/>
                </a:lnTo>
                <a:lnTo>
                  <a:pt x="31534" y="416534"/>
                </a:lnTo>
                <a:lnTo>
                  <a:pt x="37846" y="416534"/>
                </a:lnTo>
                <a:lnTo>
                  <a:pt x="44145" y="416534"/>
                </a:lnTo>
                <a:lnTo>
                  <a:pt x="44145" y="423138"/>
                </a:lnTo>
                <a:lnTo>
                  <a:pt x="44145" y="429755"/>
                </a:lnTo>
                <a:lnTo>
                  <a:pt x="37846" y="535546"/>
                </a:lnTo>
                <a:lnTo>
                  <a:pt x="31534" y="555370"/>
                </a:lnTo>
                <a:lnTo>
                  <a:pt x="31534" y="575208"/>
                </a:lnTo>
                <a:lnTo>
                  <a:pt x="50457" y="561987"/>
                </a:lnTo>
                <a:lnTo>
                  <a:pt x="56769" y="561987"/>
                </a:lnTo>
                <a:lnTo>
                  <a:pt x="81991" y="561987"/>
                </a:lnTo>
                <a:lnTo>
                  <a:pt x="88303" y="555370"/>
                </a:lnTo>
                <a:lnTo>
                  <a:pt x="94602" y="555370"/>
                </a:lnTo>
                <a:lnTo>
                  <a:pt x="100914" y="548766"/>
                </a:lnTo>
                <a:lnTo>
                  <a:pt x="107226" y="542150"/>
                </a:lnTo>
                <a:lnTo>
                  <a:pt x="113525" y="535546"/>
                </a:lnTo>
                <a:lnTo>
                  <a:pt x="119837" y="528929"/>
                </a:lnTo>
                <a:lnTo>
                  <a:pt x="126149" y="528929"/>
                </a:lnTo>
                <a:lnTo>
                  <a:pt x="132448" y="528929"/>
                </a:lnTo>
                <a:lnTo>
                  <a:pt x="157683" y="548766"/>
                </a:lnTo>
                <a:lnTo>
                  <a:pt x="151371" y="542150"/>
                </a:lnTo>
                <a:lnTo>
                  <a:pt x="151371" y="482650"/>
                </a:lnTo>
                <a:lnTo>
                  <a:pt x="195516" y="482650"/>
                </a:lnTo>
                <a:lnTo>
                  <a:pt x="239674" y="482650"/>
                </a:lnTo>
                <a:lnTo>
                  <a:pt x="245973" y="495871"/>
                </a:lnTo>
                <a:lnTo>
                  <a:pt x="252285" y="502488"/>
                </a:lnTo>
                <a:lnTo>
                  <a:pt x="258597" y="489254"/>
                </a:lnTo>
                <a:lnTo>
                  <a:pt x="277520" y="489254"/>
                </a:lnTo>
                <a:lnTo>
                  <a:pt x="277520" y="495871"/>
                </a:lnTo>
                <a:lnTo>
                  <a:pt x="277520" y="502488"/>
                </a:lnTo>
                <a:lnTo>
                  <a:pt x="271208" y="509092"/>
                </a:lnTo>
                <a:lnTo>
                  <a:pt x="271208" y="515708"/>
                </a:lnTo>
                <a:lnTo>
                  <a:pt x="290131" y="515708"/>
                </a:lnTo>
                <a:lnTo>
                  <a:pt x="296430" y="502488"/>
                </a:lnTo>
                <a:lnTo>
                  <a:pt x="302742" y="495871"/>
                </a:lnTo>
                <a:lnTo>
                  <a:pt x="315353" y="495871"/>
                </a:lnTo>
                <a:lnTo>
                  <a:pt x="334276" y="502488"/>
                </a:lnTo>
                <a:lnTo>
                  <a:pt x="340588" y="502488"/>
                </a:lnTo>
                <a:lnTo>
                  <a:pt x="346900" y="495871"/>
                </a:lnTo>
                <a:lnTo>
                  <a:pt x="346900" y="482650"/>
                </a:lnTo>
                <a:lnTo>
                  <a:pt x="365810" y="476034"/>
                </a:lnTo>
                <a:lnTo>
                  <a:pt x="372122" y="482650"/>
                </a:lnTo>
                <a:lnTo>
                  <a:pt x="378434" y="476034"/>
                </a:lnTo>
                <a:lnTo>
                  <a:pt x="372122" y="462813"/>
                </a:lnTo>
                <a:lnTo>
                  <a:pt x="378434" y="456196"/>
                </a:lnTo>
                <a:lnTo>
                  <a:pt x="391045" y="476034"/>
                </a:lnTo>
                <a:lnTo>
                  <a:pt x="403656" y="469430"/>
                </a:lnTo>
                <a:lnTo>
                  <a:pt x="403656" y="449592"/>
                </a:lnTo>
                <a:lnTo>
                  <a:pt x="416267" y="449592"/>
                </a:lnTo>
                <a:lnTo>
                  <a:pt x="428891" y="449592"/>
                </a:lnTo>
                <a:lnTo>
                  <a:pt x="435190" y="436371"/>
                </a:lnTo>
                <a:lnTo>
                  <a:pt x="441502" y="423138"/>
                </a:lnTo>
                <a:lnTo>
                  <a:pt x="441502" y="416534"/>
                </a:lnTo>
                <a:lnTo>
                  <a:pt x="428891" y="409917"/>
                </a:lnTo>
                <a:lnTo>
                  <a:pt x="422579" y="409917"/>
                </a:lnTo>
                <a:lnTo>
                  <a:pt x="416267" y="409917"/>
                </a:lnTo>
                <a:lnTo>
                  <a:pt x="416267" y="403313"/>
                </a:lnTo>
                <a:lnTo>
                  <a:pt x="422579" y="376859"/>
                </a:lnTo>
                <a:lnTo>
                  <a:pt x="416267" y="370243"/>
                </a:lnTo>
                <a:lnTo>
                  <a:pt x="435190" y="370243"/>
                </a:lnTo>
                <a:lnTo>
                  <a:pt x="441502" y="370243"/>
                </a:lnTo>
                <a:lnTo>
                  <a:pt x="441502" y="363639"/>
                </a:lnTo>
                <a:lnTo>
                  <a:pt x="447814" y="350418"/>
                </a:lnTo>
                <a:lnTo>
                  <a:pt x="447814" y="343801"/>
                </a:lnTo>
                <a:lnTo>
                  <a:pt x="447814" y="330580"/>
                </a:lnTo>
                <a:lnTo>
                  <a:pt x="454113" y="323964"/>
                </a:lnTo>
                <a:lnTo>
                  <a:pt x="460425" y="323964"/>
                </a:lnTo>
                <a:lnTo>
                  <a:pt x="460425" y="317360"/>
                </a:lnTo>
                <a:lnTo>
                  <a:pt x="454113" y="310743"/>
                </a:lnTo>
                <a:lnTo>
                  <a:pt x="454113" y="304126"/>
                </a:lnTo>
                <a:lnTo>
                  <a:pt x="447814" y="297522"/>
                </a:lnTo>
                <a:lnTo>
                  <a:pt x="441502" y="310743"/>
                </a:lnTo>
                <a:lnTo>
                  <a:pt x="435190" y="310743"/>
                </a:lnTo>
                <a:lnTo>
                  <a:pt x="428891" y="297522"/>
                </a:lnTo>
                <a:lnTo>
                  <a:pt x="435190" y="290906"/>
                </a:lnTo>
                <a:lnTo>
                  <a:pt x="428891" y="277685"/>
                </a:lnTo>
                <a:lnTo>
                  <a:pt x="428891" y="271068"/>
                </a:lnTo>
                <a:lnTo>
                  <a:pt x="441502" y="264464"/>
                </a:lnTo>
                <a:lnTo>
                  <a:pt x="447814" y="257848"/>
                </a:lnTo>
                <a:lnTo>
                  <a:pt x="441502" y="257848"/>
                </a:lnTo>
                <a:lnTo>
                  <a:pt x="435190" y="257848"/>
                </a:lnTo>
                <a:lnTo>
                  <a:pt x="428891" y="257848"/>
                </a:lnTo>
                <a:lnTo>
                  <a:pt x="428891" y="244627"/>
                </a:lnTo>
                <a:lnTo>
                  <a:pt x="416267" y="231406"/>
                </a:lnTo>
                <a:lnTo>
                  <a:pt x="416267" y="218185"/>
                </a:lnTo>
                <a:lnTo>
                  <a:pt x="422579" y="211569"/>
                </a:lnTo>
                <a:lnTo>
                  <a:pt x="435190" y="218185"/>
                </a:lnTo>
                <a:lnTo>
                  <a:pt x="435190" y="211569"/>
                </a:lnTo>
                <a:lnTo>
                  <a:pt x="435190" y="198348"/>
                </a:lnTo>
                <a:lnTo>
                  <a:pt x="447814" y="198348"/>
                </a:lnTo>
                <a:lnTo>
                  <a:pt x="460425" y="204952"/>
                </a:lnTo>
                <a:lnTo>
                  <a:pt x="466725" y="198348"/>
                </a:lnTo>
                <a:lnTo>
                  <a:pt x="466725" y="191731"/>
                </a:lnTo>
                <a:lnTo>
                  <a:pt x="473036" y="165290"/>
                </a:lnTo>
                <a:lnTo>
                  <a:pt x="473036" y="152069"/>
                </a:lnTo>
                <a:lnTo>
                  <a:pt x="479348" y="152069"/>
                </a:lnTo>
                <a:lnTo>
                  <a:pt x="473036" y="145453"/>
                </a:lnTo>
                <a:lnTo>
                  <a:pt x="466725" y="145453"/>
                </a:lnTo>
                <a:lnTo>
                  <a:pt x="460425" y="138836"/>
                </a:lnTo>
                <a:lnTo>
                  <a:pt x="454113" y="145453"/>
                </a:lnTo>
                <a:lnTo>
                  <a:pt x="447814" y="152069"/>
                </a:lnTo>
                <a:lnTo>
                  <a:pt x="441502" y="145453"/>
                </a:lnTo>
                <a:lnTo>
                  <a:pt x="447814" y="138836"/>
                </a:lnTo>
                <a:lnTo>
                  <a:pt x="447814" y="132232"/>
                </a:lnTo>
                <a:lnTo>
                  <a:pt x="441502" y="119011"/>
                </a:lnTo>
                <a:lnTo>
                  <a:pt x="447814" y="105778"/>
                </a:lnTo>
                <a:lnTo>
                  <a:pt x="447814" y="92557"/>
                </a:lnTo>
                <a:lnTo>
                  <a:pt x="441502" y="92557"/>
                </a:lnTo>
                <a:lnTo>
                  <a:pt x="435190" y="85953"/>
                </a:lnTo>
                <a:lnTo>
                  <a:pt x="435190" y="72720"/>
                </a:lnTo>
                <a:lnTo>
                  <a:pt x="416267" y="66116"/>
                </a:lnTo>
                <a:lnTo>
                  <a:pt x="416267" y="72720"/>
                </a:lnTo>
                <a:lnTo>
                  <a:pt x="409968" y="85953"/>
                </a:lnTo>
                <a:lnTo>
                  <a:pt x="391045" y="79336"/>
                </a:lnTo>
                <a:lnTo>
                  <a:pt x="391045" y="59499"/>
                </a:lnTo>
                <a:lnTo>
                  <a:pt x="384733" y="59499"/>
                </a:lnTo>
                <a:lnTo>
                  <a:pt x="391045" y="39662"/>
                </a:lnTo>
                <a:lnTo>
                  <a:pt x="384733" y="39662"/>
                </a:lnTo>
                <a:lnTo>
                  <a:pt x="378434" y="26441"/>
                </a:lnTo>
                <a:lnTo>
                  <a:pt x="372122" y="19824"/>
                </a:lnTo>
                <a:lnTo>
                  <a:pt x="359511" y="26441"/>
                </a:lnTo>
                <a:lnTo>
                  <a:pt x="353199" y="26441"/>
                </a:lnTo>
                <a:lnTo>
                  <a:pt x="353199" y="6603"/>
                </a:lnTo>
                <a:lnTo>
                  <a:pt x="353199" y="0"/>
                </a:lnTo>
                <a:lnTo>
                  <a:pt x="346900" y="0"/>
                </a:lnTo>
                <a:lnTo>
                  <a:pt x="340588" y="0"/>
                </a:lnTo>
                <a:lnTo>
                  <a:pt x="327977" y="19824"/>
                </a:lnTo>
                <a:lnTo>
                  <a:pt x="315353" y="26441"/>
                </a:lnTo>
                <a:lnTo>
                  <a:pt x="290131" y="26441"/>
                </a:lnTo>
                <a:lnTo>
                  <a:pt x="277520" y="39662"/>
                </a:lnTo>
                <a:lnTo>
                  <a:pt x="271208" y="46278"/>
                </a:lnTo>
                <a:lnTo>
                  <a:pt x="258597" y="46278"/>
                </a:lnTo>
                <a:lnTo>
                  <a:pt x="252285" y="46278"/>
                </a:lnTo>
                <a:lnTo>
                  <a:pt x="252285" y="52895"/>
                </a:lnTo>
                <a:lnTo>
                  <a:pt x="245973" y="59499"/>
                </a:lnTo>
                <a:lnTo>
                  <a:pt x="239674" y="66116"/>
                </a:lnTo>
                <a:lnTo>
                  <a:pt x="227063" y="66116"/>
                </a:lnTo>
                <a:lnTo>
                  <a:pt x="214439" y="66116"/>
                </a:lnTo>
                <a:lnTo>
                  <a:pt x="208140" y="66116"/>
                </a:lnTo>
                <a:lnTo>
                  <a:pt x="195516" y="59499"/>
                </a:lnTo>
                <a:lnTo>
                  <a:pt x="189217" y="59499"/>
                </a:lnTo>
                <a:lnTo>
                  <a:pt x="182905" y="59499"/>
                </a:lnTo>
                <a:lnTo>
                  <a:pt x="189217" y="79336"/>
                </a:lnTo>
                <a:lnTo>
                  <a:pt x="189217" y="92557"/>
                </a:lnTo>
                <a:lnTo>
                  <a:pt x="182905" y="99174"/>
                </a:lnTo>
                <a:lnTo>
                  <a:pt x="182905" y="105778"/>
                </a:lnTo>
                <a:lnTo>
                  <a:pt x="189217" y="119011"/>
                </a:lnTo>
                <a:lnTo>
                  <a:pt x="189217" y="125615"/>
                </a:lnTo>
                <a:lnTo>
                  <a:pt x="182905" y="125615"/>
                </a:lnTo>
                <a:lnTo>
                  <a:pt x="176606" y="125615"/>
                </a:lnTo>
                <a:lnTo>
                  <a:pt x="163982" y="125615"/>
                </a:lnTo>
                <a:lnTo>
                  <a:pt x="157683" y="132232"/>
                </a:lnTo>
                <a:lnTo>
                  <a:pt x="163982" y="138836"/>
                </a:lnTo>
                <a:lnTo>
                  <a:pt x="170294" y="145453"/>
                </a:lnTo>
                <a:lnTo>
                  <a:pt x="170294" y="152069"/>
                </a:lnTo>
                <a:lnTo>
                  <a:pt x="157683" y="158673"/>
                </a:lnTo>
                <a:lnTo>
                  <a:pt x="157683" y="165290"/>
                </a:lnTo>
                <a:lnTo>
                  <a:pt x="151371" y="178511"/>
                </a:lnTo>
                <a:lnTo>
                  <a:pt x="145059" y="185127"/>
                </a:lnTo>
                <a:lnTo>
                  <a:pt x="138760" y="198348"/>
                </a:lnTo>
                <a:lnTo>
                  <a:pt x="138760" y="204952"/>
                </a:lnTo>
                <a:lnTo>
                  <a:pt x="126149" y="211569"/>
                </a:lnTo>
                <a:lnTo>
                  <a:pt x="113525" y="218185"/>
                </a:lnTo>
                <a:lnTo>
                  <a:pt x="100914" y="224789"/>
                </a:lnTo>
                <a:lnTo>
                  <a:pt x="81991" y="231406"/>
                </a:lnTo>
                <a:lnTo>
                  <a:pt x="63068" y="238010"/>
                </a:lnTo>
                <a:lnTo>
                  <a:pt x="56769" y="238010"/>
                </a:lnTo>
                <a:lnTo>
                  <a:pt x="37846" y="238010"/>
                </a:lnTo>
                <a:lnTo>
                  <a:pt x="31534" y="231406"/>
                </a:lnTo>
                <a:lnTo>
                  <a:pt x="18923" y="231406"/>
                </a:lnTo>
                <a:lnTo>
                  <a:pt x="18923" y="224789"/>
                </a:lnTo>
                <a:lnTo>
                  <a:pt x="12611" y="224789"/>
                </a:lnTo>
                <a:lnTo>
                  <a:pt x="6311" y="218185"/>
                </a:lnTo>
                <a:lnTo>
                  <a:pt x="0" y="211569"/>
                </a:lnTo>
                <a:close/>
              </a:path>
            </a:pathLst>
          </a:custGeom>
          <a:ln w="8724">
            <a:solidFill>
              <a:srgbClr val="2E2E2E"/>
            </a:solidFill>
          </a:ln>
        </p:spPr>
        <p:txBody>
          <a:bodyPr wrap="square" lIns="0" tIns="0" rIns="0" bIns="0" rtlCol="0"/>
          <a:lstStyle/>
          <a:p>
            <a:endParaRPr/>
          </a:p>
        </p:txBody>
      </p:sp>
      <p:sp>
        <p:nvSpPr>
          <p:cNvPr id="75" name="object 75"/>
          <p:cNvSpPr/>
          <p:nvPr/>
        </p:nvSpPr>
        <p:spPr>
          <a:xfrm>
            <a:off x="7896694" y="3973959"/>
            <a:ext cx="993564" cy="714662"/>
          </a:xfrm>
          <a:prstGeom prst="rect">
            <a:avLst/>
          </a:prstGeom>
          <a:blipFill>
            <a:blip r:embed="rId22" cstate="print"/>
            <a:stretch>
              <a:fillRect/>
            </a:stretch>
          </a:blipFill>
        </p:spPr>
        <p:txBody>
          <a:bodyPr wrap="square" lIns="0" tIns="0" rIns="0" bIns="0" rtlCol="0"/>
          <a:lstStyle/>
          <a:p>
            <a:endParaRPr/>
          </a:p>
        </p:txBody>
      </p:sp>
      <p:sp>
        <p:nvSpPr>
          <p:cNvPr id="76" name="object 76"/>
          <p:cNvSpPr/>
          <p:nvPr/>
        </p:nvSpPr>
        <p:spPr>
          <a:xfrm>
            <a:off x="8371687" y="4518672"/>
            <a:ext cx="331177" cy="348614"/>
          </a:xfrm>
          <a:prstGeom prst="rect">
            <a:avLst/>
          </a:prstGeom>
          <a:blipFill>
            <a:blip r:embed="rId23" cstate="print"/>
            <a:stretch>
              <a:fillRect/>
            </a:stretch>
          </a:blipFill>
        </p:spPr>
        <p:txBody>
          <a:bodyPr wrap="square" lIns="0" tIns="0" rIns="0" bIns="0" rtlCol="0"/>
          <a:lstStyle/>
          <a:p>
            <a:endParaRPr/>
          </a:p>
        </p:txBody>
      </p:sp>
      <p:sp>
        <p:nvSpPr>
          <p:cNvPr id="77" name="object 77"/>
          <p:cNvSpPr/>
          <p:nvPr/>
        </p:nvSpPr>
        <p:spPr>
          <a:xfrm>
            <a:off x="8371687" y="4518671"/>
            <a:ext cx="331470" cy="348615"/>
          </a:xfrm>
          <a:custGeom>
            <a:avLst/>
            <a:gdLst/>
            <a:ahLst/>
            <a:cxnLst/>
            <a:rect l="l" t="t" r="r" b="b"/>
            <a:pathLst>
              <a:path w="331470" h="348614">
                <a:moveTo>
                  <a:pt x="56235" y="309143"/>
                </a:moveTo>
                <a:lnTo>
                  <a:pt x="93725" y="295986"/>
                </a:lnTo>
                <a:lnTo>
                  <a:pt x="124967" y="282828"/>
                </a:lnTo>
                <a:lnTo>
                  <a:pt x="174967" y="256527"/>
                </a:lnTo>
                <a:lnTo>
                  <a:pt x="187464" y="256527"/>
                </a:lnTo>
                <a:lnTo>
                  <a:pt x="187464" y="249948"/>
                </a:lnTo>
                <a:lnTo>
                  <a:pt x="199961" y="249948"/>
                </a:lnTo>
                <a:lnTo>
                  <a:pt x="206209" y="249948"/>
                </a:lnTo>
                <a:lnTo>
                  <a:pt x="206209" y="256527"/>
                </a:lnTo>
                <a:lnTo>
                  <a:pt x="206209" y="263105"/>
                </a:lnTo>
                <a:lnTo>
                  <a:pt x="187464" y="276250"/>
                </a:lnTo>
                <a:lnTo>
                  <a:pt x="174967" y="302564"/>
                </a:lnTo>
                <a:lnTo>
                  <a:pt x="168719" y="315721"/>
                </a:lnTo>
                <a:lnTo>
                  <a:pt x="162458" y="328879"/>
                </a:lnTo>
                <a:lnTo>
                  <a:pt x="162458" y="342036"/>
                </a:lnTo>
                <a:lnTo>
                  <a:pt x="162458" y="348614"/>
                </a:lnTo>
                <a:lnTo>
                  <a:pt x="168719" y="348614"/>
                </a:lnTo>
                <a:lnTo>
                  <a:pt x="181216" y="342036"/>
                </a:lnTo>
                <a:lnTo>
                  <a:pt x="218706" y="315721"/>
                </a:lnTo>
                <a:lnTo>
                  <a:pt x="237451" y="309143"/>
                </a:lnTo>
                <a:lnTo>
                  <a:pt x="256197" y="289407"/>
                </a:lnTo>
                <a:lnTo>
                  <a:pt x="262445" y="282828"/>
                </a:lnTo>
                <a:lnTo>
                  <a:pt x="268693" y="276250"/>
                </a:lnTo>
                <a:lnTo>
                  <a:pt x="268693" y="249948"/>
                </a:lnTo>
                <a:lnTo>
                  <a:pt x="268693" y="223634"/>
                </a:lnTo>
                <a:lnTo>
                  <a:pt x="274942" y="210477"/>
                </a:lnTo>
                <a:lnTo>
                  <a:pt x="274942" y="203898"/>
                </a:lnTo>
                <a:lnTo>
                  <a:pt x="281190" y="190741"/>
                </a:lnTo>
                <a:lnTo>
                  <a:pt x="287439" y="184162"/>
                </a:lnTo>
                <a:lnTo>
                  <a:pt x="306184" y="171018"/>
                </a:lnTo>
                <a:lnTo>
                  <a:pt x="312432" y="164439"/>
                </a:lnTo>
                <a:lnTo>
                  <a:pt x="312432" y="157860"/>
                </a:lnTo>
                <a:lnTo>
                  <a:pt x="318681" y="157860"/>
                </a:lnTo>
                <a:lnTo>
                  <a:pt x="318681" y="151282"/>
                </a:lnTo>
                <a:lnTo>
                  <a:pt x="324929" y="131546"/>
                </a:lnTo>
                <a:lnTo>
                  <a:pt x="331177" y="111810"/>
                </a:lnTo>
                <a:lnTo>
                  <a:pt x="331177" y="105232"/>
                </a:lnTo>
                <a:lnTo>
                  <a:pt x="324929" y="105232"/>
                </a:lnTo>
                <a:lnTo>
                  <a:pt x="324929" y="98653"/>
                </a:lnTo>
                <a:lnTo>
                  <a:pt x="293687" y="85509"/>
                </a:lnTo>
                <a:lnTo>
                  <a:pt x="287439" y="78930"/>
                </a:lnTo>
                <a:lnTo>
                  <a:pt x="274942" y="72351"/>
                </a:lnTo>
                <a:lnTo>
                  <a:pt x="256197" y="65773"/>
                </a:lnTo>
                <a:lnTo>
                  <a:pt x="237451" y="65773"/>
                </a:lnTo>
                <a:lnTo>
                  <a:pt x="218706" y="59194"/>
                </a:lnTo>
                <a:lnTo>
                  <a:pt x="206209" y="59194"/>
                </a:lnTo>
                <a:lnTo>
                  <a:pt x="193713" y="52616"/>
                </a:lnTo>
                <a:lnTo>
                  <a:pt x="187464" y="46037"/>
                </a:lnTo>
                <a:lnTo>
                  <a:pt x="174967" y="39458"/>
                </a:lnTo>
                <a:lnTo>
                  <a:pt x="168719" y="39458"/>
                </a:lnTo>
                <a:lnTo>
                  <a:pt x="156209" y="39458"/>
                </a:lnTo>
                <a:lnTo>
                  <a:pt x="149961" y="32880"/>
                </a:lnTo>
                <a:lnTo>
                  <a:pt x="143713" y="13144"/>
                </a:lnTo>
                <a:lnTo>
                  <a:pt x="143713" y="6565"/>
                </a:lnTo>
                <a:lnTo>
                  <a:pt x="137464" y="6565"/>
                </a:lnTo>
                <a:lnTo>
                  <a:pt x="124967" y="0"/>
                </a:lnTo>
                <a:lnTo>
                  <a:pt x="118719" y="6565"/>
                </a:lnTo>
                <a:lnTo>
                  <a:pt x="106222" y="0"/>
                </a:lnTo>
                <a:lnTo>
                  <a:pt x="99974" y="0"/>
                </a:lnTo>
                <a:lnTo>
                  <a:pt x="81229" y="0"/>
                </a:lnTo>
                <a:lnTo>
                  <a:pt x="68732" y="0"/>
                </a:lnTo>
                <a:lnTo>
                  <a:pt x="62483" y="0"/>
                </a:lnTo>
                <a:lnTo>
                  <a:pt x="56235" y="13144"/>
                </a:lnTo>
                <a:lnTo>
                  <a:pt x="49987" y="19723"/>
                </a:lnTo>
                <a:lnTo>
                  <a:pt x="37490" y="46037"/>
                </a:lnTo>
                <a:lnTo>
                  <a:pt x="24993" y="52616"/>
                </a:lnTo>
                <a:lnTo>
                  <a:pt x="18745" y="59194"/>
                </a:lnTo>
                <a:lnTo>
                  <a:pt x="18745" y="65773"/>
                </a:lnTo>
                <a:lnTo>
                  <a:pt x="24993" y="72351"/>
                </a:lnTo>
                <a:lnTo>
                  <a:pt x="31241" y="85509"/>
                </a:lnTo>
                <a:lnTo>
                  <a:pt x="37490" y="98653"/>
                </a:lnTo>
                <a:lnTo>
                  <a:pt x="43738" y="105232"/>
                </a:lnTo>
                <a:lnTo>
                  <a:pt x="49987" y="124967"/>
                </a:lnTo>
                <a:lnTo>
                  <a:pt x="49987" y="144703"/>
                </a:lnTo>
                <a:lnTo>
                  <a:pt x="37490" y="171018"/>
                </a:lnTo>
                <a:lnTo>
                  <a:pt x="37490" y="177596"/>
                </a:lnTo>
                <a:lnTo>
                  <a:pt x="31241" y="177596"/>
                </a:lnTo>
                <a:lnTo>
                  <a:pt x="31241" y="184162"/>
                </a:lnTo>
                <a:lnTo>
                  <a:pt x="31241" y="197319"/>
                </a:lnTo>
                <a:lnTo>
                  <a:pt x="37490" y="210477"/>
                </a:lnTo>
                <a:lnTo>
                  <a:pt x="37490" y="217055"/>
                </a:lnTo>
                <a:lnTo>
                  <a:pt x="31241" y="223634"/>
                </a:lnTo>
                <a:lnTo>
                  <a:pt x="24993" y="230212"/>
                </a:lnTo>
                <a:lnTo>
                  <a:pt x="6248" y="230212"/>
                </a:lnTo>
                <a:lnTo>
                  <a:pt x="0" y="236791"/>
                </a:lnTo>
                <a:lnTo>
                  <a:pt x="0" y="243370"/>
                </a:lnTo>
                <a:lnTo>
                  <a:pt x="0" y="249948"/>
                </a:lnTo>
                <a:lnTo>
                  <a:pt x="6248" y="263105"/>
                </a:lnTo>
                <a:lnTo>
                  <a:pt x="6248" y="269671"/>
                </a:lnTo>
                <a:lnTo>
                  <a:pt x="6248" y="276250"/>
                </a:lnTo>
                <a:lnTo>
                  <a:pt x="6248" y="282828"/>
                </a:lnTo>
                <a:lnTo>
                  <a:pt x="6248" y="289407"/>
                </a:lnTo>
                <a:lnTo>
                  <a:pt x="0" y="302564"/>
                </a:lnTo>
                <a:lnTo>
                  <a:pt x="0" y="315721"/>
                </a:lnTo>
                <a:lnTo>
                  <a:pt x="6248" y="322300"/>
                </a:lnTo>
                <a:lnTo>
                  <a:pt x="18745" y="315721"/>
                </a:lnTo>
                <a:lnTo>
                  <a:pt x="24993" y="309143"/>
                </a:lnTo>
                <a:lnTo>
                  <a:pt x="31241" y="302564"/>
                </a:lnTo>
                <a:lnTo>
                  <a:pt x="37490" y="295986"/>
                </a:lnTo>
                <a:lnTo>
                  <a:pt x="43738" y="282828"/>
                </a:lnTo>
                <a:lnTo>
                  <a:pt x="56235" y="289407"/>
                </a:lnTo>
                <a:lnTo>
                  <a:pt x="56235" y="295986"/>
                </a:lnTo>
                <a:lnTo>
                  <a:pt x="56235" y="309143"/>
                </a:lnTo>
                <a:close/>
              </a:path>
            </a:pathLst>
          </a:custGeom>
          <a:ln w="8724">
            <a:solidFill>
              <a:srgbClr val="2E2E2E"/>
            </a:solidFill>
          </a:ln>
        </p:spPr>
        <p:txBody>
          <a:bodyPr wrap="square" lIns="0" tIns="0" rIns="0" bIns="0" rtlCol="0"/>
          <a:lstStyle/>
          <a:p>
            <a:endParaRPr/>
          </a:p>
        </p:txBody>
      </p:sp>
      <p:sp>
        <p:nvSpPr>
          <p:cNvPr id="78" name="object 78"/>
          <p:cNvSpPr/>
          <p:nvPr/>
        </p:nvSpPr>
        <p:spPr>
          <a:xfrm>
            <a:off x="7739815" y="2405174"/>
            <a:ext cx="1516484" cy="1629788"/>
          </a:xfrm>
          <a:prstGeom prst="rect">
            <a:avLst/>
          </a:prstGeom>
          <a:blipFill>
            <a:blip r:embed="rId24" cstate="print"/>
            <a:stretch>
              <a:fillRect/>
            </a:stretch>
          </a:blipFill>
        </p:spPr>
        <p:txBody>
          <a:bodyPr wrap="square" lIns="0" tIns="0" rIns="0" bIns="0" rtlCol="0"/>
          <a:lstStyle/>
          <a:p>
            <a:endParaRPr/>
          </a:p>
        </p:txBody>
      </p:sp>
      <p:sp>
        <p:nvSpPr>
          <p:cNvPr id="79" name="object 79"/>
          <p:cNvSpPr/>
          <p:nvPr/>
        </p:nvSpPr>
        <p:spPr>
          <a:xfrm>
            <a:off x="9156065" y="2174227"/>
            <a:ext cx="627506" cy="627507"/>
          </a:xfrm>
          <a:prstGeom prst="rect">
            <a:avLst/>
          </a:prstGeom>
          <a:blipFill>
            <a:blip r:embed="rId25" cstate="print"/>
            <a:stretch>
              <a:fillRect/>
            </a:stretch>
          </a:blipFill>
        </p:spPr>
        <p:txBody>
          <a:bodyPr wrap="square" lIns="0" tIns="0" rIns="0" bIns="0" rtlCol="0"/>
          <a:lstStyle/>
          <a:p>
            <a:endParaRPr/>
          </a:p>
        </p:txBody>
      </p:sp>
      <p:sp>
        <p:nvSpPr>
          <p:cNvPr id="80" name="object 80"/>
          <p:cNvSpPr/>
          <p:nvPr/>
        </p:nvSpPr>
        <p:spPr>
          <a:xfrm>
            <a:off x="8027427" y="2117570"/>
            <a:ext cx="1760509" cy="749528"/>
          </a:xfrm>
          <a:prstGeom prst="rect">
            <a:avLst/>
          </a:prstGeom>
          <a:blipFill>
            <a:blip r:embed="rId26" cstate="print"/>
            <a:stretch>
              <a:fillRect/>
            </a:stretch>
          </a:blipFill>
        </p:spPr>
        <p:txBody>
          <a:bodyPr wrap="square" lIns="0" tIns="0" rIns="0" bIns="0" rtlCol="0"/>
          <a:lstStyle/>
          <a:p>
            <a:endParaRPr/>
          </a:p>
        </p:txBody>
      </p:sp>
      <p:sp>
        <p:nvSpPr>
          <p:cNvPr id="81" name="object 81"/>
          <p:cNvSpPr/>
          <p:nvPr/>
        </p:nvSpPr>
        <p:spPr>
          <a:xfrm>
            <a:off x="6284342" y="3773481"/>
            <a:ext cx="2588487" cy="1237593"/>
          </a:xfrm>
          <a:prstGeom prst="rect">
            <a:avLst/>
          </a:prstGeom>
          <a:blipFill>
            <a:blip r:embed="rId27" cstate="print"/>
            <a:stretch>
              <a:fillRect/>
            </a:stretch>
          </a:blipFill>
        </p:spPr>
        <p:txBody>
          <a:bodyPr wrap="square" lIns="0" tIns="0" rIns="0" bIns="0" rtlCol="0"/>
          <a:lstStyle/>
          <a:p>
            <a:endParaRPr/>
          </a:p>
        </p:txBody>
      </p:sp>
      <p:sp>
        <p:nvSpPr>
          <p:cNvPr id="82" name="object 82"/>
          <p:cNvSpPr txBox="1"/>
          <p:nvPr/>
        </p:nvSpPr>
        <p:spPr>
          <a:xfrm>
            <a:off x="531003" y="292895"/>
            <a:ext cx="9286240" cy="619125"/>
          </a:xfrm>
          <a:prstGeom prst="rect">
            <a:avLst/>
          </a:prstGeom>
        </p:spPr>
        <p:txBody>
          <a:bodyPr vert="horz" wrap="square" lIns="0" tIns="0" rIns="0" bIns="0" rtlCol="0">
            <a:spAutoFit/>
          </a:bodyPr>
          <a:lstStyle/>
          <a:p>
            <a:pPr marL="313436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marL="12700">
              <a:lnSpc>
                <a:spcPct val="100000"/>
              </a:lnSpc>
              <a:spcBef>
                <a:spcPts val="1055"/>
              </a:spcBef>
            </a:pPr>
            <a:r>
              <a:rPr sz="2000" b="1" spc="70" dirty="0">
                <a:solidFill>
                  <a:srgbClr val="5284C4"/>
                </a:solidFill>
                <a:latin typeface="Segoe UI"/>
                <a:cs typeface="Segoe UI"/>
              </a:rPr>
              <a:t>Р</a:t>
            </a:r>
            <a:r>
              <a:rPr sz="2000" b="1" spc="80" dirty="0">
                <a:solidFill>
                  <a:srgbClr val="5284C4"/>
                </a:solidFill>
                <a:latin typeface="Segoe UI"/>
                <a:cs typeface="Segoe UI"/>
              </a:rPr>
              <a:t>Е</a:t>
            </a:r>
            <a:r>
              <a:rPr sz="2000" b="1" spc="140" dirty="0">
                <a:solidFill>
                  <a:srgbClr val="5284C4"/>
                </a:solidFill>
                <a:latin typeface="Segoe UI"/>
                <a:cs typeface="Segoe UI"/>
              </a:rPr>
              <a:t>А</a:t>
            </a:r>
            <a:r>
              <a:rPr sz="2000" b="1" spc="70" dirty="0">
                <a:solidFill>
                  <a:srgbClr val="5284C4"/>
                </a:solidFill>
                <a:latin typeface="Segoe UI"/>
                <a:cs typeface="Segoe UI"/>
              </a:rPr>
              <a:t>ЛИЗАЦИ</a:t>
            </a:r>
            <a:r>
              <a:rPr sz="2000" b="1" dirty="0">
                <a:solidFill>
                  <a:srgbClr val="5284C4"/>
                </a:solidFill>
                <a:latin typeface="Segoe UI"/>
                <a:cs typeface="Segoe UI"/>
              </a:rPr>
              <a:t>Я</a:t>
            </a:r>
            <a:r>
              <a:rPr sz="2000" b="1" spc="70" dirty="0">
                <a:solidFill>
                  <a:srgbClr val="5284C4"/>
                </a:solidFill>
                <a:latin typeface="Segoe UI"/>
                <a:cs typeface="Segoe UI"/>
              </a:rPr>
              <a:t> П</a:t>
            </a:r>
            <a:r>
              <a:rPr sz="2000" b="1" spc="60" dirty="0">
                <a:solidFill>
                  <a:srgbClr val="5284C4"/>
                </a:solidFill>
                <a:latin typeface="Segoe UI"/>
                <a:cs typeface="Segoe UI"/>
              </a:rPr>
              <a:t>Р</a:t>
            </a:r>
            <a:r>
              <a:rPr sz="2000" b="1" spc="70" dirty="0">
                <a:solidFill>
                  <a:srgbClr val="5284C4"/>
                </a:solidFill>
                <a:latin typeface="Segoe UI"/>
                <a:cs typeface="Segoe UI"/>
              </a:rPr>
              <a:t>ОГ</a:t>
            </a:r>
            <a:r>
              <a:rPr sz="2000" b="1" spc="-55" dirty="0">
                <a:solidFill>
                  <a:srgbClr val="5284C4"/>
                </a:solidFill>
                <a:latin typeface="Segoe UI"/>
                <a:cs typeface="Segoe UI"/>
              </a:rPr>
              <a:t>Р</a:t>
            </a:r>
            <a:r>
              <a:rPr sz="2000" b="1" spc="70" dirty="0">
                <a:solidFill>
                  <a:srgbClr val="5284C4"/>
                </a:solidFill>
                <a:latin typeface="Segoe UI"/>
                <a:cs typeface="Segoe UI"/>
              </a:rPr>
              <a:t>АММ</a:t>
            </a:r>
            <a:r>
              <a:rPr sz="2000" b="1" dirty="0">
                <a:solidFill>
                  <a:srgbClr val="5284C4"/>
                </a:solidFill>
                <a:latin typeface="Segoe UI"/>
                <a:cs typeface="Segoe UI"/>
              </a:rPr>
              <a:t>Ы</a:t>
            </a:r>
            <a:r>
              <a:rPr sz="2000" b="1" spc="35" dirty="0">
                <a:solidFill>
                  <a:srgbClr val="5284C4"/>
                </a:solidFill>
                <a:latin typeface="Segoe UI"/>
                <a:cs typeface="Segoe UI"/>
              </a:rPr>
              <a:t> </a:t>
            </a:r>
            <a:r>
              <a:rPr sz="3000" b="1" spc="52" baseline="2777" dirty="0">
                <a:solidFill>
                  <a:srgbClr val="5284C4"/>
                </a:solidFill>
                <a:latin typeface="Segoe UI"/>
                <a:cs typeface="Segoe UI"/>
              </a:rPr>
              <a:t>«</a:t>
            </a:r>
            <a:r>
              <a:rPr sz="2000" b="1" spc="70" dirty="0">
                <a:solidFill>
                  <a:srgbClr val="5284C4"/>
                </a:solidFill>
                <a:latin typeface="Segoe UI"/>
                <a:cs typeface="Segoe UI"/>
              </a:rPr>
              <a:t>ЗЕМСКИ</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УЧИТ</a:t>
            </a:r>
            <a:r>
              <a:rPr sz="2000" b="1" spc="120" dirty="0">
                <a:solidFill>
                  <a:srgbClr val="5284C4"/>
                </a:solidFill>
                <a:latin typeface="Segoe UI"/>
                <a:cs typeface="Segoe UI"/>
              </a:rPr>
              <a:t>Е</a:t>
            </a:r>
            <a:r>
              <a:rPr sz="2000" b="1" spc="70" dirty="0">
                <a:solidFill>
                  <a:srgbClr val="5284C4"/>
                </a:solidFill>
                <a:latin typeface="Segoe UI"/>
                <a:cs typeface="Segoe UI"/>
              </a:rPr>
              <a:t>Л</a:t>
            </a:r>
            <a:r>
              <a:rPr sz="2000" b="1" spc="35" dirty="0">
                <a:solidFill>
                  <a:srgbClr val="5284C4"/>
                </a:solidFill>
                <a:latin typeface="Segoe UI"/>
                <a:cs typeface="Segoe UI"/>
              </a:rPr>
              <a:t>Ь</a:t>
            </a:r>
            <a:r>
              <a:rPr sz="3000" b="1" baseline="2777" dirty="0">
                <a:solidFill>
                  <a:srgbClr val="5284C4"/>
                </a:solidFill>
                <a:latin typeface="Segoe UI"/>
                <a:cs typeface="Segoe UI"/>
              </a:rPr>
              <a:t>»</a:t>
            </a:r>
            <a:r>
              <a:rPr sz="3000" b="1" spc="52" baseline="2777" dirty="0">
                <a:solidFill>
                  <a:srgbClr val="5284C4"/>
                </a:solidFill>
                <a:latin typeface="Segoe UI"/>
                <a:cs typeface="Segoe UI"/>
              </a:rPr>
              <a:t> </a:t>
            </a:r>
            <a:r>
              <a:rPr sz="2000" b="1" dirty="0">
                <a:solidFill>
                  <a:srgbClr val="5284C4"/>
                </a:solidFill>
                <a:latin typeface="Segoe UI"/>
                <a:cs typeface="Segoe UI"/>
              </a:rPr>
              <a:t>В</a:t>
            </a:r>
            <a:r>
              <a:rPr sz="2000" b="1" spc="35" dirty="0">
                <a:solidFill>
                  <a:srgbClr val="5284C4"/>
                </a:solidFill>
                <a:latin typeface="Segoe UI"/>
                <a:cs typeface="Segoe UI"/>
              </a:rPr>
              <a:t> </a:t>
            </a:r>
            <a:r>
              <a:rPr sz="2000" b="1" dirty="0">
                <a:solidFill>
                  <a:srgbClr val="5284C4"/>
                </a:solidFill>
                <a:latin typeface="Segoe UI"/>
                <a:cs typeface="Segoe UI"/>
              </a:rPr>
              <a:t>2021</a:t>
            </a:r>
            <a:r>
              <a:rPr sz="2000" b="1" spc="35" dirty="0">
                <a:solidFill>
                  <a:srgbClr val="5284C4"/>
                </a:solidFill>
                <a:latin typeface="Segoe UI"/>
                <a:cs typeface="Segoe UI"/>
              </a:rPr>
              <a:t> </a:t>
            </a:r>
            <a:r>
              <a:rPr sz="2000" b="1" spc="30" dirty="0">
                <a:solidFill>
                  <a:srgbClr val="5284C4"/>
                </a:solidFill>
                <a:latin typeface="Segoe UI"/>
                <a:cs typeface="Segoe UI"/>
              </a:rPr>
              <a:t>Г</a:t>
            </a:r>
            <a:r>
              <a:rPr sz="2000" b="1" spc="60" dirty="0">
                <a:solidFill>
                  <a:srgbClr val="5284C4"/>
                </a:solidFill>
                <a:latin typeface="Segoe UI"/>
                <a:cs typeface="Segoe UI"/>
              </a:rPr>
              <a:t>О</a:t>
            </a:r>
            <a:r>
              <a:rPr sz="2000" b="1" spc="70" dirty="0">
                <a:solidFill>
                  <a:srgbClr val="5284C4"/>
                </a:solidFill>
                <a:latin typeface="Segoe UI"/>
                <a:cs typeface="Segoe UI"/>
              </a:rPr>
              <a:t>Д</a:t>
            </a:r>
            <a:r>
              <a:rPr sz="2000" b="1" dirty="0">
                <a:solidFill>
                  <a:srgbClr val="5284C4"/>
                </a:solidFill>
                <a:latin typeface="Segoe UI"/>
                <a:cs typeface="Segoe UI"/>
              </a:rPr>
              <a:t>У</a:t>
            </a:r>
            <a:endParaRPr sz="2000">
              <a:latin typeface="Segoe UI"/>
              <a:cs typeface="Segoe UI"/>
            </a:endParaRPr>
          </a:p>
        </p:txBody>
      </p:sp>
      <p:sp>
        <p:nvSpPr>
          <p:cNvPr id="83" name="object 83"/>
          <p:cNvSpPr/>
          <p:nvPr/>
        </p:nvSpPr>
        <p:spPr>
          <a:xfrm>
            <a:off x="542607" y="1941537"/>
            <a:ext cx="1002030" cy="1005840"/>
          </a:xfrm>
          <a:custGeom>
            <a:avLst/>
            <a:gdLst/>
            <a:ahLst/>
            <a:cxnLst/>
            <a:rect l="l" t="t" r="r" b="b"/>
            <a:pathLst>
              <a:path w="1002030" h="1005839">
                <a:moveTo>
                  <a:pt x="0" y="1005570"/>
                </a:moveTo>
                <a:lnTo>
                  <a:pt x="1001433" y="1005570"/>
                </a:lnTo>
                <a:lnTo>
                  <a:pt x="1001433" y="0"/>
                </a:lnTo>
                <a:lnTo>
                  <a:pt x="0" y="0"/>
                </a:lnTo>
                <a:lnTo>
                  <a:pt x="0" y="1005570"/>
                </a:lnTo>
                <a:close/>
              </a:path>
            </a:pathLst>
          </a:custGeom>
          <a:solidFill>
            <a:srgbClr val="E7D7CD"/>
          </a:solidFill>
        </p:spPr>
        <p:txBody>
          <a:bodyPr wrap="square" lIns="0" tIns="0" rIns="0" bIns="0" rtlCol="0"/>
          <a:lstStyle/>
          <a:p>
            <a:endParaRPr/>
          </a:p>
        </p:txBody>
      </p:sp>
      <p:sp>
        <p:nvSpPr>
          <p:cNvPr id="84" name="object 84"/>
          <p:cNvSpPr/>
          <p:nvPr/>
        </p:nvSpPr>
        <p:spPr>
          <a:xfrm>
            <a:off x="542607" y="3023308"/>
            <a:ext cx="1002030" cy="441959"/>
          </a:xfrm>
          <a:custGeom>
            <a:avLst/>
            <a:gdLst/>
            <a:ahLst/>
            <a:cxnLst/>
            <a:rect l="l" t="t" r="r" b="b"/>
            <a:pathLst>
              <a:path w="1002030" h="441960">
                <a:moveTo>
                  <a:pt x="0" y="441899"/>
                </a:moveTo>
                <a:lnTo>
                  <a:pt x="1001433" y="441899"/>
                </a:lnTo>
                <a:lnTo>
                  <a:pt x="1001433" y="0"/>
                </a:lnTo>
                <a:lnTo>
                  <a:pt x="0" y="0"/>
                </a:lnTo>
                <a:lnTo>
                  <a:pt x="0" y="441899"/>
                </a:lnTo>
                <a:close/>
              </a:path>
            </a:pathLst>
          </a:custGeom>
          <a:solidFill>
            <a:srgbClr val="E7D7CD"/>
          </a:solidFill>
        </p:spPr>
        <p:txBody>
          <a:bodyPr wrap="square" lIns="0" tIns="0" rIns="0" bIns="0" rtlCol="0"/>
          <a:lstStyle/>
          <a:p>
            <a:endParaRPr/>
          </a:p>
        </p:txBody>
      </p:sp>
      <p:sp>
        <p:nvSpPr>
          <p:cNvPr id="85" name="object 85"/>
          <p:cNvSpPr/>
          <p:nvPr/>
        </p:nvSpPr>
        <p:spPr>
          <a:xfrm>
            <a:off x="1638071" y="1941525"/>
            <a:ext cx="4992370" cy="1005840"/>
          </a:xfrm>
          <a:custGeom>
            <a:avLst/>
            <a:gdLst/>
            <a:ahLst/>
            <a:cxnLst/>
            <a:rect l="l" t="t" r="r" b="b"/>
            <a:pathLst>
              <a:path w="4992370" h="1005839">
                <a:moveTo>
                  <a:pt x="0" y="1005583"/>
                </a:moveTo>
                <a:lnTo>
                  <a:pt x="4991938" y="1005583"/>
                </a:lnTo>
                <a:lnTo>
                  <a:pt x="4991938" y="0"/>
                </a:lnTo>
                <a:lnTo>
                  <a:pt x="0" y="0"/>
                </a:lnTo>
                <a:lnTo>
                  <a:pt x="0" y="1005583"/>
                </a:lnTo>
                <a:close/>
              </a:path>
            </a:pathLst>
          </a:custGeom>
          <a:solidFill>
            <a:srgbClr val="B07A5C"/>
          </a:solidFill>
        </p:spPr>
        <p:txBody>
          <a:bodyPr wrap="square" lIns="0" tIns="0" rIns="0" bIns="0" rtlCol="0"/>
          <a:lstStyle/>
          <a:p>
            <a:endParaRPr/>
          </a:p>
        </p:txBody>
      </p:sp>
      <p:sp>
        <p:nvSpPr>
          <p:cNvPr id="86" name="object 86"/>
          <p:cNvSpPr/>
          <p:nvPr/>
        </p:nvSpPr>
        <p:spPr>
          <a:xfrm>
            <a:off x="1638071" y="3023308"/>
            <a:ext cx="4992370" cy="462915"/>
          </a:xfrm>
          <a:custGeom>
            <a:avLst/>
            <a:gdLst/>
            <a:ahLst/>
            <a:cxnLst/>
            <a:rect l="l" t="t" r="r" b="b"/>
            <a:pathLst>
              <a:path w="4992370" h="462914">
                <a:moveTo>
                  <a:pt x="0" y="462536"/>
                </a:moveTo>
                <a:lnTo>
                  <a:pt x="4991938" y="462536"/>
                </a:lnTo>
                <a:lnTo>
                  <a:pt x="4991938" y="0"/>
                </a:lnTo>
                <a:lnTo>
                  <a:pt x="0" y="0"/>
                </a:lnTo>
                <a:lnTo>
                  <a:pt x="0" y="462536"/>
                </a:lnTo>
                <a:close/>
              </a:path>
            </a:pathLst>
          </a:custGeom>
          <a:solidFill>
            <a:srgbClr val="B07A5C"/>
          </a:solidFill>
        </p:spPr>
        <p:txBody>
          <a:bodyPr wrap="square" lIns="0" tIns="0" rIns="0" bIns="0" rtlCol="0"/>
          <a:lstStyle/>
          <a:p>
            <a:endParaRPr/>
          </a:p>
        </p:txBody>
      </p:sp>
      <p:sp>
        <p:nvSpPr>
          <p:cNvPr id="87" name="object 87"/>
          <p:cNvSpPr txBox="1"/>
          <p:nvPr/>
        </p:nvSpPr>
        <p:spPr>
          <a:xfrm>
            <a:off x="681644" y="2528149"/>
            <a:ext cx="637540" cy="177800"/>
          </a:xfrm>
          <a:prstGeom prst="rect">
            <a:avLst/>
          </a:prstGeom>
        </p:spPr>
        <p:txBody>
          <a:bodyPr vert="horz" wrap="square" lIns="0" tIns="0" rIns="0" bIns="0" rtlCol="0">
            <a:spAutoFit/>
          </a:bodyPr>
          <a:lstStyle/>
          <a:p>
            <a:pPr marL="12700">
              <a:lnSpc>
                <a:spcPct val="100000"/>
              </a:lnSpc>
            </a:pPr>
            <a:r>
              <a:rPr sz="1200" b="1" spc="-55" dirty="0">
                <a:solidFill>
                  <a:srgbClr val="706F6F"/>
                </a:solidFill>
                <a:latin typeface="Segoe UI"/>
                <a:cs typeface="Segoe UI"/>
              </a:rPr>
              <a:t>У</a:t>
            </a:r>
            <a:r>
              <a:rPr sz="1200" b="1" dirty="0">
                <a:solidFill>
                  <a:srgbClr val="706F6F"/>
                </a:solidFill>
                <a:latin typeface="Segoe UI"/>
                <a:cs typeface="Segoe UI"/>
              </a:rPr>
              <a:t>словие</a:t>
            </a:r>
            <a:endParaRPr sz="1200">
              <a:latin typeface="Segoe UI"/>
              <a:cs typeface="Segoe UI"/>
            </a:endParaRPr>
          </a:p>
        </p:txBody>
      </p:sp>
      <p:sp>
        <p:nvSpPr>
          <p:cNvPr id="88" name="object 88"/>
          <p:cNvSpPr/>
          <p:nvPr/>
        </p:nvSpPr>
        <p:spPr>
          <a:xfrm>
            <a:off x="428999" y="2985208"/>
            <a:ext cx="6275705" cy="0"/>
          </a:xfrm>
          <a:custGeom>
            <a:avLst/>
            <a:gdLst/>
            <a:ahLst/>
            <a:cxnLst/>
            <a:rect l="l" t="t" r="r" b="b"/>
            <a:pathLst>
              <a:path w="6275705">
                <a:moveTo>
                  <a:pt x="0" y="0"/>
                </a:moveTo>
                <a:lnTo>
                  <a:pt x="6275235" y="0"/>
                </a:lnTo>
              </a:path>
            </a:pathLst>
          </a:custGeom>
          <a:ln w="76200">
            <a:solidFill>
              <a:srgbClr val="FFFFFF"/>
            </a:solidFill>
          </a:ln>
        </p:spPr>
        <p:txBody>
          <a:bodyPr wrap="square" lIns="0" tIns="0" rIns="0" bIns="0" rtlCol="0"/>
          <a:lstStyle/>
          <a:p>
            <a:endParaRPr/>
          </a:p>
        </p:txBody>
      </p:sp>
      <p:sp>
        <p:nvSpPr>
          <p:cNvPr id="89" name="object 89"/>
          <p:cNvSpPr txBox="1"/>
          <p:nvPr/>
        </p:nvSpPr>
        <p:spPr>
          <a:xfrm>
            <a:off x="1714102" y="2005711"/>
            <a:ext cx="48475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Специалистам </a:t>
            </a:r>
            <a:r>
              <a:rPr sz="900" b="1" spc="-85" dirty="0">
                <a:solidFill>
                  <a:srgbClr val="FFFFFF"/>
                </a:solidFill>
                <a:latin typeface="Segoe UI"/>
                <a:cs typeface="Segoe UI"/>
              </a:rPr>
              <a:t> </a:t>
            </a:r>
            <a:r>
              <a:rPr sz="900" b="1" dirty="0">
                <a:solidFill>
                  <a:srgbClr val="FFFFFF"/>
                </a:solidFill>
                <a:latin typeface="Segoe UI"/>
                <a:cs typeface="Segoe UI"/>
              </a:rPr>
              <a:t>предоставля</a:t>
            </a:r>
            <a:r>
              <a:rPr sz="900" b="1" spc="-5" dirty="0">
                <a:solidFill>
                  <a:srgbClr val="FFFFFF"/>
                </a:solidFill>
                <a:latin typeface="Segoe UI"/>
                <a:cs typeface="Segoe UI"/>
              </a:rPr>
              <a:t>е</a:t>
            </a:r>
            <a:r>
              <a:rPr sz="900" b="1" spc="-15" dirty="0">
                <a:solidFill>
                  <a:srgbClr val="FFFFFF"/>
                </a:solidFill>
                <a:latin typeface="Segoe UI"/>
                <a:cs typeface="Segoe UI"/>
              </a:rPr>
              <a:t>т</a:t>
            </a:r>
            <a:r>
              <a:rPr sz="900" b="1" dirty="0">
                <a:solidFill>
                  <a:srgbClr val="FFFFFF"/>
                </a:solidFill>
                <a:latin typeface="Segoe UI"/>
                <a:cs typeface="Segoe UI"/>
              </a:rPr>
              <a:t>ся </a:t>
            </a:r>
            <a:r>
              <a:rPr sz="900" b="1" spc="-85" dirty="0">
                <a:solidFill>
                  <a:srgbClr val="FFFFFF"/>
                </a:solidFill>
                <a:latin typeface="Segoe UI"/>
                <a:cs typeface="Segoe UI"/>
              </a:rPr>
              <a:t> </a:t>
            </a:r>
            <a:r>
              <a:rPr sz="900" b="1" dirty="0">
                <a:solidFill>
                  <a:srgbClr val="FFFFFF"/>
                </a:solidFill>
                <a:latin typeface="Segoe UI"/>
                <a:cs typeface="Segoe UI"/>
              </a:rPr>
              <a:t>единовременная </a:t>
            </a:r>
            <a:r>
              <a:rPr sz="900" b="1" spc="-85"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омпенсационная </a:t>
            </a:r>
            <a:r>
              <a:rPr sz="900" b="1" spc="-80" dirty="0">
                <a:solidFill>
                  <a:srgbClr val="FFFFFF"/>
                </a:solidFill>
                <a:latin typeface="Segoe UI"/>
                <a:cs typeface="Segoe UI"/>
              </a:rPr>
              <a:t> </a:t>
            </a:r>
            <a:r>
              <a:rPr sz="900" b="1" dirty="0">
                <a:solidFill>
                  <a:srgbClr val="FFFFFF"/>
                </a:solidFill>
                <a:latin typeface="Segoe UI"/>
                <a:cs typeface="Segoe UI"/>
              </a:rPr>
              <a:t>выплата </a:t>
            </a:r>
            <a:r>
              <a:rPr sz="900" b="1" spc="-85" dirty="0">
                <a:solidFill>
                  <a:srgbClr val="FFFFFF"/>
                </a:solidFill>
                <a:latin typeface="Segoe UI"/>
                <a:cs typeface="Segoe UI"/>
              </a:rPr>
              <a:t> </a:t>
            </a:r>
            <a:r>
              <a:rPr sz="900" b="1" dirty="0">
                <a:solidFill>
                  <a:srgbClr val="FFFFFF"/>
                </a:solidFill>
                <a:latin typeface="Segoe UI"/>
                <a:cs typeface="Segoe UI"/>
              </a:rPr>
              <a:t>в </a:t>
            </a:r>
            <a:r>
              <a:rPr sz="900" b="1" spc="-85"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аз-</a:t>
            </a:r>
            <a:endParaRPr sz="900">
              <a:latin typeface="Segoe UI"/>
              <a:cs typeface="Segoe UI"/>
            </a:endParaRPr>
          </a:p>
        </p:txBody>
      </p:sp>
      <p:sp>
        <p:nvSpPr>
          <p:cNvPr id="90" name="object 90"/>
          <p:cNvSpPr txBox="1"/>
          <p:nvPr/>
        </p:nvSpPr>
        <p:spPr>
          <a:xfrm>
            <a:off x="1714102" y="2114500"/>
            <a:ext cx="4848225" cy="1778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мере  </a:t>
            </a:r>
            <a:r>
              <a:rPr sz="900" b="1" spc="25" dirty="0">
                <a:solidFill>
                  <a:srgbClr val="FFFFFF"/>
                </a:solidFill>
                <a:latin typeface="Segoe UI"/>
                <a:cs typeface="Segoe UI"/>
              </a:rPr>
              <a:t> </a:t>
            </a:r>
            <a:r>
              <a:rPr sz="1200" b="1" dirty="0">
                <a:solidFill>
                  <a:srgbClr val="694796"/>
                </a:solidFill>
                <a:latin typeface="Segoe UI"/>
                <a:cs typeface="Segoe UI"/>
              </a:rPr>
              <a:t>1 </a:t>
            </a:r>
            <a:r>
              <a:rPr sz="1200" b="1" spc="110" dirty="0">
                <a:solidFill>
                  <a:srgbClr val="694796"/>
                </a:solidFill>
                <a:latin typeface="Segoe UI"/>
                <a:cs typeface="Segoe UI"/>
              </a:rPr>
              <a:t> </a:t>
            </a:r>
            <a:r>
              <a:rPr sz="1200" b="1" dirty="0">
                <a:solidFill>
                  <a:srgbClr val="694796"/>
                </a:solidFill>
                <a:latin typeface="Segoe UI"/>
                <a:cs typeface="Segoe UI"/>
              </a:rPr>
              <a:t>млн </a:t>
            </a:r>
            <a:r>
              <a:rPr sz="1200" b="1" spc="110" dirty="0">
                <a:solidFill>
                  <a:srgbClr val="694796"/>
                </a:solidFill>
                <a:latin typeface="Segoe UI"/>
                <a:cs typeface="Segoe UI"/>
              </a:rPr>
              <a:t> </a:t>
            </a:r>
            <a:r>
              <a:rPr sz="1200" b="1" dirty="0">
                <a:solidFill>
                  <a:srgbClr val="694796"/>
                </a:solidFill>
                <a:latin typeface="Segoe UI"/>
                <a:cs typeface="Segoe UI"/>
              </a:rPr>
              <a:t>рублей  </a:t>
            </a:r>
            <a:r>
              <a:rPr sz="1200" b="1" spc="-155" dirty="0">
                <a:solidFill>
                  <a:srgbClr val="694796"/>
                </a:solidFill>
                <a:latin typeface="Segoe UI"/>
                <a:cs typeface="Segoe UI"/>
              </a:rPr>
              <a:t> </a:t>
            </a:r>
            <a:r>
              <a:rPr sz="900" b="1" dirty="0">
                <a:solidFill>
                  <a:srgbClr val="FFFFFF"/>
                </a:solidFill>
                <a:latin typeface="Segoe UI"/>
                <a:cs typeface="Segoe UI"/>
              </a:rPr>
              <a:t>при </a:t>
            </a:r>
            <a:r>
              <a:rPr sz="900" b="1" spc="80" dirty="0">
                <a:solidFill>
                  <a:srgbClr val="FFFFFF"/>
                </a:solidFill>
                <a:latin typeface="Segoe UI"/>
                <a:cs typeface="Segoe UI"/>
              </a:rPr>
              <a:t> </a:t>
            </a:r>
            <a:r>
              <a:rPr sz="900" b="1" spc="-5" dirty="0">
                <a:solidFill>
                  <a:srgbClr val="FFFFFF"/>
                </a:solidFill>
                <a:latin typeface="Segoe UI"/>
                <a:cs typeface="Segoe UI"/>
              </a:rPr>
              <a:t>у</a:t>
            </a:r>
            <a:r>
              <a:rPr sz="900" b="1" dirty="0">
                <a:solidFill>
                  <a:srgbClr val="FFFFFF"/>
                </a:solidFill>
                <a:latin typeface="Segoe UI"/>
                <a:cs typeface="Segoe UI"/>
              </a:rPr>
              <a:t>словии, </a:t>
            </a:r>
            <a:r>
              <a:rPr sz="900" b="1" spc="80" dirty="0">
                <a:solidFill>
                  <a:srgbClr val="FFFFFF"/>
                </a:solidFill>
                <a:latin typeface="Segoe UI"/>
                <a:cs typeface="Segoe UI"/>
              </a:rPr>
              <a:t> </a:t>
            </a:r>
            <a:r>
              <a:rPr sz="900" b="1" dirty="0">
                <a:solidFill>
                  <a:srgbClr val="FFFFFF"/>
                </a:solidFill>
                <a:latin typeface="Segoe UI"/>
                <a:cs typeface="Segoe UI"/>
              </a:rPr>
              <a:t>ч</a:t>
            </a:r>
            <a:r>
              <a:rPr sz="900" b="1" spc="-15" dirty="0">
                <a:solidFill>
                  <a:srgbClr val="FFFFFF"/>
                </a:solidFill>
                <a:latin typeface="Segoe UI"/>
                <a:cs typeface="Segoe UI"/>
              </a:rPr>
              <a:t>т</a:t>
            </a:r>
            <a:r>
              <a:rPr sz="900" b="1" dirty="0">
                <a:solidFill>
                  <a:srgbClr val="FFFFFF"/>
                </a:solidFill>
                <a:latin typeface="Segoe UI"/>
                <a:cs typeface="Segoe UI"/>
              </a:rPr>
              <a:t>о </a:t>
            </a:r>
            <a:r>
              <a:rPr sz="900" b="1" spc="80" dirty="0">
                <a:solidFill>
                  <a:srgbClr val="FFFFFF"/>
                </a:solidFill>
                <a:latin typeface="Segoe UI"/>
                <a:cs typeface="Segoe UI"/>
              </a:rPr>
              <a:t> </a:t>
            </a:r>
            <a:r>
              <a:rPr sz="900" b="1" dirty="0">
                <a:solidFill>
                  <a:srgbClr val="FFFFFF"/>
                </a:solidFill>
                <a:latin typeface="Segoe UI"/>
                <a:cs typeface="Segoe UI"/>
              </a:rPr>
              <a:t>они </a:t>
            </a:r>
            <a:r>
              <a:rPr sz="900" b="1" spc="80" dirty="0">
                <a:solidFill>
                  <a:srgbClr val="FFFFFF"/>
                </a:solidFill>
                <a:latin typeface="Segoe UI"/>
                <a:cs typeface="Segoe UI"/>
              </a:rPr>
              <a:t> </a:t>
            </a:r>
            <a:r>
              <a:rPr sz="900" b="1" dirty="0">
                <a:solidFill>
                  <a:srgbClr val="FFFFFF"/>
                </a:solidFill>
                <a:latin typeface="Segoe UI"/>
                <a:cs typeface="Segoe UI"/>
              </a:rPr>
              <a:t>обязаны </a:t>
            </a:r>
            <a:r>
              <a:rPr sz="900" b="1" spc="80" dirty="0">
                <a:solidFill>
                  <a:srgbClr val="FFFFFF"/>
                </a:solidFill>
                <a:latin typeface="Segoe UI"/>
                <a:cs typeface="Segoe UI"/>
              </a:rPr>
              <a:t> </a:t>
            </a:r>
            <a:r>
              <a:rPr sz="900" b="1" spc="-15" dirty="0">
                <a:solidFill>
                  <a:srgbClr val="FFFFFF"/>
                </a:solidFill>
                <a:latin typeface="Segoe UI"/>
                <a:cs typeface="Segoe UI"/>
              </a:rPr>
              <a:t>о</a:t>
            </a:r>
            <a:r>
              <a:rPr sz="900" b="1" dirty="0">
                <a:solidFill>
                  <a:srgbClr val="FFFFFF"/>
                </a:solidFill>
                <a:latin typeface="Segoe UI"/>
                <a:cs typeface="Segoe UI"/>
              </a:rPr>
              <a:t>т</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тать </a:t>
            </a:r>
            <a:r>
              <a:rPr sz="900" b="1" spc="80" dirty="0">
                <a:solidFill>
                  <a:srgbClr val="FFFFFF"/>
                </a:solidFill>
                <a:latin typeface="Segoe UI"/>
                <a:cs typeface="Segoe UI"/>
              </a:rPr>
              <a:t> </a:t>
            </a:r>
            <a:r>
              <a:rPr sz="900" b="1" dirty="0">
                <a:solidFill>
                  <a:srgbClr val="FFFFFF"/>
                </a:solidFill>
                <a:latin typeface="Segoe UI"/>
                <a:cs typeface="Segoe UI"/>
              </a:rPr>
              <a:t>в </a:t>
            </a:r>
            <a:r>
              <a:rPr sz="900" b="1" spc="80" dirty="0">
                <a:solidFill>
                  <a:srgbClr val="FFFFFF"/>
                </a:solidFill>
                <a:latin typeface="Segoe UI"/>
                <a:cs typeface="Segoe UI"/>
              </a:rPr>
              <a:t> </a:t>
            </a:r>
            <a:r>
              <a:rPr sz="900" b="1" dirty="0">
                <a:solidFill>
                  <a:srgbClr val="FFFFFF"/>
                </a:solidFill>
                <a:latin typeface="Segoe UI"/>
                <a:cs typeface="Segoe UI"/>
              </a:rPr>
              <a:t>данной</a:t>
            </a:r>
            <a:endParaRPr sz="900">
              <a:latin typeface="Segoe UI"/>
              <a:cs typeface="Segoe UI"/>
            </a:endParaRPr>
          </a:p>
        </p:txBody>
      </p:sp>
      <p:sp>
        <p:nvSpPr>
          <p:cNvPr id="91" name="object 91"/>
          <p:cNvSpPr txBox="1"/>
          <p:nvPr/>
        </p:nvSpPr>
        <p:spPr>
          <a:xfrm>
            <a:off x="1714145" y="2285086"/>
            <a:ext cx="4848225"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местности </a:t>
            </a:r>
            <a:r>
              <a:rPr sz="900" b="1" spc="-35" dirty="0">
                <a:solidFill>
                  <a:srgbClr val="FFFFFF"/>
                </a:solidFill>
                <a:latin typeface="Segoe UI"/>
                <a:cs typeface="Segoe UI"/>
              </a:rPr>
              <a:t> </a:t>
            </a:r>
            <a:r>
              <a:rPr sz="900" b="1" dirty="0">
                <a:solidFill>
                  <a:srgbClr val="FFFFFF"/>
                </a:solidFill>
                <a:latin typeface="Segoe UI"/>
                <a:cs typeface="Segoe UI"/>
              </a:rPr>
              <a:t>в </a:t>
            </a:r>
            <a:r>
              <a:rPr sz="900" b="1" spc="-35" dirty="0">
                <a:solidFill>
                  <a:srgbClr val="FFFFFF"/>
                </a:solidFill>
                <a:latin typeface="Segoe UI"/>
                <a:cs typeface="Segoe UI"/>
              </a:rPr>
              <a:t> </a:t>
            </a:r>
            <a:r>
              <a:rPr sz="900" b="1" spc="-15" dirty="0">
                <a:solidFill>
                  <a:srgbClr val="FFFFFF"/>
                </a:solidFill>
                <a:latin typeface="Segoe UI"/>
                <a:cs typeface="Segoe UI"/>
              </a:rPr>
              <a:t>т</a:t>
            </a:r>
            <a:r>
              <a:rPr sz="900" b="1" dirty="0">
                <a:solidFill>
                  <a:srgbClr val="FFFFFF"/>
                </a:solidFill>
                <a:latin typeface="Segoe UI"/>
                <a:cs typeface="Segoe UI"/>
              </a:rPr>
              <a:t>ечение </a:t>
            </a:r>
            <a:r>
              <a:rPr sz="900" b="1" spc="-35" dirty="0">
                <a:solidFill>
                  <a:srgbClr val="FFFFFF"/>
                </a:solidFill>
                <a:latin typeface="Segoe UI"/>
                <a:cs typeface="Segoe UI"/>
              </a:rPr>
              <a:t> </a:t>
            </a:r>
            <a:r>
              <a:rPr sz="900" b="1" dirty="0">
                <a:solidFill>
                  <a:srgbClr val="FFFFFF"/>
                </a:solidFill>
                <a:latin typeface="Segoe UI"/>
                <a:cs typeface="Segoe UI"/>
              </a:rPr>
              <a:t>пяти </a:t>
            </a:r>
            <a:r>
              <a:rPr sz="900" b="1" spc="-35" dirty="0">
                <a:solidFill>
                  <a:srgbClr val="FFFFFF"/>
                </a:solidFill>
                <a:latin typeface="Segoe UI"/>
                <a:cs typeface="Segoe UI"/>
              </a:rPr>
              <a:t> </a:t>
            </a:r>
            <a:r>
              <a:rPr sz="900" b="1" dirty="0">
                <a:solidFill>
                  <a:srgbClr val="FFFFFF"/>
                </a:solidFill>
                <a:latin typeface="Segoe UI"/>
                <a:cs typeface="Segoe UI"/>
              </a:rPr>
              <a:t>лет </a:t>
            </a:r>
            <a:r>
              <a:rPr sz="900" b="1" spc="-35" dirty="0">
                <a:solidFill>
                  <a:srgbClr val="FFFFFF"/>
                </a:solidFill>
                <a:latin typeface="Segoe UI"/>
                <a:cs typeface="Segoe UI"/>
              </a:rPr>
              <a:t> </a:t>
            </a:r>
            <a:r>
              <a:rPr sz="900" b="1" dirty="0">
                <a:solidFill>
                  <a:srgbClr val="FFFFFF"/>
                </a:solidFill>
                <a:latin typeface="Segoe UI"/>
                <a:cs typeface="Segoe UI"/>
              </a:rPr>
              <a:t>с </a:t>
            </a:r>
            <a:r>
              <a:rPr sz="900" b="1" spc="-35" dirty="0">
                <a:solidFill>
                  <a:srgbClr val="FFFFFF"/>
                </a:solidFill>
                <a:latin typeface="Segoe UI"/>
                <a:cs typeface="Segoe UI"/>
              </a:rPr>
              <a:t> </a:t>
            </a:r>
            <a:r>
              <a:rPr sz="900" b="1" dirty="0">
                <a:solidFill>
                  <a:srgbClr val="FFFFFF"/>
                </a:solidFill>
                <a:latin typeface="Segoe UI"/>
                <a:cs typeface="Segoe UI"/>
              </a:rPr>
              <a:t>учебной </a:t>
            </a:r>
            <a:r>
              <a:rPr sz="900" b="1" spc="-35" dirty="0">
                <a:solidFill>
                  <a:srgbClr val="FFFFFF"/>
                </a:solidFill>
                <a:latin typeface="Segoe UI"/>
                <a:cs typeface="Segoe UI"/>
              </a:rPr>
              <a:t> </a:t>
            </a:r>
            <a:r>
              <a:rPr sz="900" b="1" dirty="0">
                <a:solidFill>
                  <a:srgbClr val="FFFFFF"/>
                </a:solidFill>
                <a:latin typeface="Segoe UI"/>
                <a:cs typeface="Segoe UI"/>
              </a:rPr>
              <a:t>нагруз</a:t>
            </a:r>
            <a:r>
              <a:rPr sz="900" b="1" spc="-15" dirty="0">
                <a:solidFill>
                  <a:srgbClr val="FFFFFF"/>
                </a:solidFill>
                <a:latin typeface="Segoe UI"/>
                <a:cs typeface="Segoe UI"/>
              </a:rPr>
              <a:t>к</a:t>
            </a:r>
            <a:r>
              <a:rPr sz="900" b="1" dirty="0">
                <a:solidFill>
                  <a:srgbClr val="FFFFFF"/>
                </a:solidFill>
                <a:latin typeface="Segoe UI"/>
                <a:cs typeface="Segoe UI"/>
              </a:rPr>
              <a:t>ой </a:t>
            </a:r>
            <a:r>
              <a:rPr sz="900" b="1" spc="-35" dirty="0">
                <a:solidFill>
                  <a:srgbClr val="FFFFFF"/>
                </a:solidFill>
                <a:latin typeface="Segoe UI"/>
                <a:cs typeface="Segoe UI"/>
              </a:rPr>
              <a:t> </a:t>
            </a:r>
            <a:r>
              <a:rPr sz="900" b="1" dirty="0">
                <a:solidFill>
                  <a:srgbClr val="FFFFFF"/>
                </a:solidFill>
                <a:latin typeface="Segoe UI"/>
                <a:cs typeface="Segoe UI"/>
              </a:rPr>
              <a:t>не </a:t>
            </a:r>
            <a:r>
              <a:rPr sz="900" b="1" spc="-35" dirty="0">
                <a:solidFill>
                  <a:srgbClr val="FFFFFF"/>
                </a:solidFill>
                <a:latin typeface="Segoe UI"/>
                <a:cs typeface="Segoe UI"/>
              </a:rPr>
              <a:t> </a:t>
            </a:r>
            <a:r>
              <a:rPr sz="900" b="1" dirty="0">
                <a:solidFill>
                  <a:srgbClr val="FFFFFF"/>
                </a:solidFill>
                <a:latin typeface="Segoe UI"/>
                <a:cs typeface="Segoe UI"/>
              </a:rPr>
              <a:t>менее </a:t>
            </a:r>
            <a:r>
              <a:rPr sz="900" b="1" spc="-35" dirty="0">
                <a:solidFill>
                  <a:srgbClr val="FFFFFF"/>
                </a:solidFill>
                <a:latin typeface="Segoe UI"/>
                <a:cs typeface="Segoe UI"/>
              </a:rPr>
              <a:t> </a:t>
            </a:r>
            <a:r>
              <a:rPr sz="900" b="1" dirty="0">
                <a:solidFill>
                  <a:srgbClr val="FFFFFF"/>
                </a:solidFill>
                <a:latin typeface="Segoe UI"/>
                <a:cs typeface="Segoe UI"/>
              </a:rPr>
              <a:t>18 </a:t>
            </a:r>
            <a:r>
              <a:rPr sz="900" b="1" spc="-35" dirty="0">
                <a:solidFill>
                  <a:srgbClr val="FFFFFF"/>
                </a:solidFill>
                <a:latin typeface="Segoe UI"/>
                <a:cs typeface="Segoe UI"/>
              </a:rPr>
              <a:t> </a:t>
            </a:r>
            <a:r>
              <a:rPr sz="900" b="1" dirty="0">
                <a:solidFill>
                  <a:srgbClr val="FFFFFF"/>
                </a:solidFill>
                <a:latin typeface="Segoe UI"/>
                <a:cs typeface="Segoe UI"/>
              </a:rPr>
              <a:t>часов </a:t>
            </a:r>
            <a:r>
              <a:rPr sz="900" b="1" spc="-35" dirty="0">
                <a:solidFill>
                  <a:srgbClr val="FFFFFF"/>
                </a:solidFill>
                <a:latin typeface="Segoe UI"/>
                <a:cs typeface="Segoe UI"/>
              </a:rPr>
              <a:t> </a:t>
            </a:r>
            <a:r>
              <a:rPr sz="900" b="1" dirty="0">
                <a:solidFill>
                  <a:srgbClr val="FFFFFF"/>
                </a:solidFill>
                <a:latin typeface="Segoe UI"/>
                <a:cs typeface="Segoe UI"/>
              </a:rPr>
              <a:t>в </a:t>
            </a:r>
            <a:r>
              <a:rPr sz="900" b="1" spc="-35" dirty="0">
                <a:solidFill>
                  <a:srgbClr val="FFFFFF"/>
                </a:solidFill>
                <a:latin typeface="Segoe UI"/>
                <a:cs typeface="Segoe UI"/>
              </a:rPr>
              <a:t> </a:t>
            </a:r>
            <a:r>
              <a:rPr sz="900" b="1" dirty="0">
                <a:solidFill>
                  <a:srgbClr val="FFFFFF"/>
                </a:solidFill>
                <a:latin typeface="Segoe UI"/>
                <a:cs typeface="Segoe UI"/>
              </a:rPr>
              <a:t>неделю</a:t>
            </a:r>
            <a:endParaRPr sz="900">
              <a:latin typeface="Segoe UI"/>
              <a:cs typeface="Segoe UI"/>
            </a:endParaRPr>
          </a:p>
        </p:txBody>
      </p:sp>
      <p:sp>
        <p:nvSpPr>
          <p:cNvPr id="92" name="object 92"/>
          <p:cNvSpPr txBox="1"/>
          <p:nvPr/>
        </p:nvSpPr>
        <p:spPr>
          <a:xfrm>
            <a:off x="1714145" y="2424760"/>
            <a:ext cx="48475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за </a:t>
            </a:r>
            <a:r>
              <a:rPr sz="900" b="1" spc="-105" dirty="0">
                <a:solidFill>
                  <a:srgbClr val="FFFFFF"/>
                </a:solidFill>
                <a:latin typeface="Segoe UI"/>
                <a:cs typeface="Segoe UI"/>
              </a:rPr>
              <a:t> </a:t>
            </a:r>
            <a:r>
              <a:rPr sz="900" b="1" dirty="0">
                <a:solidFill>
                  <a:srgbClr val="FFFFFF"/>
                </a:solidFill>
                <a:latin typeface="Segoe UI"/>
                <a:cs typeface="Segoe UI"/>
              </a:rPr>
              <a:t>ставку </a:t>
            </a:r>
            <a:r>
              <a:rPr sz="900" b="1" spc="-105" dirty="0">
                <a:solidFill>
                  <a:srgbClr val="FFFFFF"/>
                </a:solidFill>
                <a:latin typeface="Segoe UI"/>
                <a:cs typeface="Segoe UI"/>
              </a:rPr>
              <a:t> </a:t>
            </a:r>
            <a:r>
              <a:rPr sz="900" b="1" dirty="0">
                <a:solidFill>
                  <a:srgbClr val="FFFFFF"/>
                </a:solidFill>
                <a:latin typeface="Segoe UI"/>
                <a:cs typeface="Segoe UI"/>
              </a:rPr>
              <a:t>за</a:t>
            </a:r>
            <a:r>
              <a:rPr sz="900" b="1" spc="-10" dirty="0">
                <a:solidFill>
                  <a:srgbClr val="FFFFFF"/>
                </a:solidFill>
                <a:latin typeface="Segoe UI"/>
                <a:cs typeface="Segoe UI"/>
              </a:rPr>
              <a:t>р</a:t>
            </a:r>
            <a:r>
              <a:rPr sz="900" b="1" dirty="0">
                <a:solidFill>
                  <a:srgbClr val="FFFFFF"/>
                </a:solidFill>
                <a:latin typeface="Segoe UI"/>
                <a:cs typeface="Segoe UI"/>
              </a:rPr>
              <a:t>аб</a:t>
            </a:r>
            <a:r>
              <a:rPr sz="900" b="1" spc="-15" dirty="0">
                <a:solidFill>
                  <a:srgbClr val="FFFFFF"/>
                </a:solidFill>
                <a:latin typeface="Segoe UI"/>
                <a:cs typeface="Segoe UI"/>
              </a:rPr>
              <a:t>о</a:t>
            </a:r>
            <a:r>
              <a:rPr sz="900" b="1" dirty="0">
                <a:solidFill>
                  <a:srgbClr val="FFFFFF"/>
                </a:solidFill>
                <a:latin typeface="Segoe UI"/>
                <a:cs typeface="Segoe UI"/>
              </a:rPr>
              <a:t>тной </a:t>
            </a:r>
            <a:r>
              <a:rPr sz="900" b="1" spc="-105" dirty="0">
                <a:solidFill>
                  <a:srgbClr val="FFFFFF"/>
                </a:solidFill>
                <a:latin typeface="Segoe UI"/>
                <a:cs typeface="Segoe UI"/>
              </a:rPr>
              <a:t> </a:t>
            </a:r>
            <a:r>
              <a:rPr sz="900" b="1" dirty="0">
                <a:solidFill>
                  <a:srgbClr val="FFFFFF"/>
                </a:solidFill>
                <a:latin typeface="Segoe UI"/>
                <a:cs typeface="Segoe UI"/>
              </a:rPr>
              <a:t>платы. </a:t>
            </a:r>
            <a:r>
              <a:rPr sz="900" b="1" spc="-105" dirty="0">
                <a:solidFill>
                  <a:srgbClr val="FFFFFF"/>
                </a:solidFill>
                <a:latin typeface="Segoe UI"/>
                <a:cs typeface="Segoe UI"/>
              </a:rPr>
              <a:t> </a:t>
            </a:r>
            <a:r>
              <a:rPr sz="900" b="1" dirty="0">
                <a:solidFill>
                  <a:srgbClr val="FFFFFF"/>
                </a:solidFill>
                <a:latin typeface="Segoe UI"/>
                <a:cs typeface="Segoe UI"/>
              </a:rPr>
              <a:t>Ог</a:t>
            </a:r>
            <a:r>
              <a:rPr sz="900" b="1" spc="-10" dirty="0">
                <a:solidFill>
                  <a:srgbClr val="FFFFFF"/>
                </a:solidFill>
                <a:latin typeface="Segoe UI"/>
                <a:cs typeface="Segoe UI"/>
              </a:rPr>
              <a:t>р</a:t>
            </a:r>
            <a:r>
              <a:rPr sz="900" b="1" dirty="0">
                <a:solidFill>
                  <a:srgbClr val="FFFFFF"/>
                </a:solidFill>
                <a:latin typeface="Segoe UI"/>
                <a:cs typeface="Segoe UI"/>
              </a:rPr>
              <a:t>аничение </a:t>
            </a:r>
            <a:r>
              <a:rPr sz="900" b="1" spc="-105" dirty="0">
                <a:solidFill>
                  <a:srgbClr val="FFFFFF"/>
                </a:solidFill>
                <a:latin typeface="Segoe UI"/>
                <a:cs typeface="Segoe UI"/>
              </a:rPr>
              <a:t> </a:t>
            </a:r>
            <a:r>
              <a:rPr sz="900" b="1" dirty="0">
                <a:solidFill>
                  <a:srgbClr val="FFFFFF"/>
                </a:solidFill>
                <a:latin typeface="Segoe UI"/>
                <a:cs typeface="Segoe UI"/>
              </a:rPr>
              <a:t>по </a:t>
            </a:r>
            <a:r>
              <a:rPr sz="900" b="1" spc="-105" dirty="0">
                <a:solidFill>
                  <a:srgbClr val="FFFFFF"/>
                </a:solidFill>
                <a:latin typeface="Segoe UI"/>
                <a:cs typeface="Segoe UI"/>
              </a:rPr>
              <a:t> </a:t>
            </a:r>
            <a:r>
              <a:rPr sz="900" b="1" dirty="0">
                <a:solidFill>
                  <a:srgbClr val="FFFFFF"/>
                </a:solidFill>
                <a:latin typeface="Segoe UI"/>
                <a:cs typeface="Segoe UI"/>
              </a:rPr>
              <a:t>воз</a:t>
            </a:r>
            <a:r>
              <a:rPr sz="900" b="1" spc="-10" dirty="0">
                <a:solidFill>
                  <a:srgbClr val="FFFFFF"/>
                </a:solidFill>
                <a:latin typeface="Segoe UI"/>
                <a:cs typeface="Segoe UI"/>
              </a:rPr>
              <a:t>р</a:t>
            </a:r>
            <a:r>
              <a:rPr sz="900" b="1" dirty="0">
                <a:solidFill>
                  <a:srgbClr val="FFFFFF"/>
                </a:solidFill>
                <a:latin typeface="Segoe UI"/>
                <a:cs typeface="Segoe UI"/>
              </a:rPr>
              <a:t>ас</a:t>
            </a:r>
            <a:r>
              <a:rPr sz="900" b="1" spc="10" dirty="0">
                <a:solidFill>
                  <a:srgbClr val="FFFFFF"/>
                </a:solidFill>
                <a:latin typeface="Segoe UI"/>
                <a:cs typeface="Segoe UI"/>
              </a:rPr>
              <a:t>т</a:t>
            </a:r>
            <a:r>
              <a:rPr sz="900" b="1" dirty="0">
                <a:solidFill>
                  <a:srgbClr val="FFFFFF"/>
                </a:solidFill>
                <a:latin typeface="Segoe UI"/>
                <a:cs typeface="Segoe UI"/>
              </a:rPr>
              <a:t>у </a:t>
            </a:r>
            <a:r>
              <a:rPr sz="900" b="1" spc="-105" dirty="0">
                <a:solidFill>
                  <a:srgbClr val="FFFFFF"/>
                </a:solidFill>
                <a:latin typeface="Segoe UI"/>
                <a:cs typeface="Segoe UI"/>
              </a:rPr>
              <a:t> </a:t>
            </a:r>
            <a:r>
              <a:rPr sz="900" b="1" dirty="0">
                <a:solidFill>
                  <a:srgbClr val="FFFFFF"/>
                </a:solidFill>
                <a:latin typeface="Segoe UI"/>
                <a:cs typeface="Segoe UI"/>
              </a:rPr>
              <a:t>— </a:t>
            </a:r>
            <a:r>
              <a:rPr sz="900" b="1" spc="-105" dirty="0">
                <a:solidFill>
                  <a:srgbClr val="FFFFFF"/>
                </a:solidFill>
                <a:latin typeface="Segoe UI"/>
                <a:cs typeface="Segoe UI"/>
              </a:rPr>
              <a:t> </a:t>
            </a:r>
            <a:r>
              <a:rPr sz="900" b="1" dirty="0">
                <a:solidFill>
                  <a:srgbClr val="FFFFFF"/>
                </a:solidFill>
                <a:latin typeface="Segoe UI"/>
                <a:cs typeface="Segoe UI"/>
              </a:rPr>
              <a:t>до </a:t>
            </a:r>
            <a:r>
              <a:rPr sz="900" b="1" spc="-105" dirty="0">
                <a:solidFill>
                  <a:srgbClr val="FFFFFF"/>
                </a:solidFill>
                <a:latin typeface="Segoe UI"/>
                <a:cs typeface="Segoe UI"/>
              </a:rPr>
              <a:t> </a:t>
            </a:r>
            <a:r>
              <a:rPr sz="900" b="1" dirty="0">
                <a:solidFill>
                  <a:srgbClr val="FFFFFF"/>
                </a:solidFill>
                <a:latin typeface="Segoe UI"/>
                <a:cs typeface="Segoe UI"/>
              </a:rPr>
              <a:t>55 </a:t>
            </a:r>
            <a:r>
              <a:rPr sz="900" b="1" spc="-105" dirty="0">
                <a:solidFill>
                  <a:srgbClr val="FFFFFF"/>
                </a:solidFill>
                <a:latin typeface="Segoe UI"/>
                <a:cs typeface="Segoe UI"/>
              </a:rPr>
              <a:t> </a:t>
            </a:r>
            <a:r>
              <a:rPr sz="900" b="1" dirty="0">
                <a:solidFill>
                  <a:srgbClr val="FFFFFF"/>
                </a:solidFill>
                <a:latin typeface="Segoe UI"/>
                <a:cs typeface="Segoe UI"/>
              </a:rPr>
              <a:t>лет </a:t>
            </a:r>
            <a:r>
              <a:rPr sz="900" b="1" spc="-105" dirty="0">
                <a:solidFill>
                  <a:srgbClr val="FFFFFF"/>
                </a:solidFill>
                <a:latin typeface="Segoe UI"/>
                <a:cs typeface="Segoe UI"/>
              </a:rPr>
              <a:t> </a:t>
            </a:r>
            <a:r>
              <a:rPr sz="900" b="1" dirty="0">
                <a:solidFill>
                  <a:srgbClr val="FFFFFF"/>
                </a:solidFill>
                <a:latin typeface="Segoe UI"/>
                <a:cs typeface="Segoe UI"/>
              </a:rPr>
              <a:t>в</a:t>
            </a:r>
            <a:r>
              <a:rPr sz="900" b="1" spc="10" dirty="0">
                <a:solidFill>
                  <a:srgbClr val="FFFFFF"/>
                </a:solidFill>
                <a:latin typeface="Segoe UI"/>
                <a:cs typeface="Segoe UI"/>
              </a:rPr>
              <a:t>к</a:t>
            </a:r>
            <a:r>
              <a:rPr sz="900" b="1" dirty="0">
                <a:solidFill>
                  <a:srgbClr val="FFFFFF"/>
                </a:solidFill>
                <a:latin typeface="Segoe UI"/>
                <a:cs typeface="Segoe UI"/>
              </a:rPr>
              <a:t>лючи</a:t>
            </a:r>
            <a:r>
              <a:rPr sz="900" b="1" spc="-15" dirty="0">
                <a:solidFill>
                  <a:srgbClr val="FFFFFF"/>
                </a:solidFill>
                <a:latin typeface="Segoe UI"/>
                <a:cs typeface="Segoe UI"/>
              </a:rPr>
              <a:t>т</a:t>
            </a:r>
            <a:r>
              <a:rPr sz="900" b="1" dirty="0">
                <a:solidFill>
                  <a:srgbClr val="FFFFFF"/>
                </a:solidFill>
                <a:latin typeface="Segoe UI"/>
                <a:cs typeface="Segoe UI"/>
              </a:rPr>
              <a:t>ельно</a:t>
            </a:r>
            <a:endParaRPr sz="900">
              <a:latin typeface="Segoe UI"/>
              <a:cs typeface="Segoe UI"/>
            </a:endParaRPr>
          </a:p>
        </p:txBody>
      </p:sp>
      <p:sp>
        <p:nvSpPr>
          <p:cNvPr id="93" name="object 93"/>
          <p:cNvSpPr txBox="1"/>
          <p:nvPr/>
        </p:nvSpPr>
        <p:spPr>
          <a:xfrm>
            <a:off x="1714145" y="2564435"/>
            <a:ext cx="48475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на  </a:t>
            </a:r>
            <a:r>
              <a:rPr sz="900" b="1" spc="10" dirty="0">
                <a:solidFill>
                  <a:srgbClr val="FFFFFF"/>
                </a:solidFill>
                <a:latin typeface="Segoe UI"/>
                <a:cs typeface="Segoe UI"/>
              </a:rPr>
              <a:t> </a:t>
            </a:r>
            <a:r>
              <a:rPr sz="900" b="1" dirty="0">
                <a:solidFill>
                  <a:srgbClr val="FFFFFF"/>
                </a:solidFill>
                <a:latin typeface="Segoe UI"/>
                <a:cs typeface="Segoe UI"/>
              </a:rPr>
              <a:t>да</a:t>
            </a:r>
            <a:r>
              <a:rPr sz="900" b="1" spc="10" dirty="0">
                <a:solidFill>
                  <a:srgbClr val="FFFFFF"/>
                </a:solidFill>
                <a:latin typeface="Segoe UI"/>
                <a:cs typeface="Segoe UI"/>
              </a:rPr>
              <a:t>т</a:t>
            </a:r>
            <a:r>
              <a:rPr sz="900" b="1" dirty="0">
                <a:solidFill>
                  <a:srgbClr val="FFFFFF"/>
                </a:solidFill>
                <a:latin typeface="Segoe UI"/>
                <a:cs typeface="Segoe UI"/>
              </a:rPr>
              <a:t>у  </a:t>
            </a:r>
            <a:r>
              <a:rPr sz="900" b="1" spc="10" dirty="0">
                <a:solidFill>
                  <a:srgbClr val="FFFFFF"/>
                </a:solidFill>
                <a:latin typeface="Segoe UI"/>
                <a:cs typeface="Segoe UI"/>
              </a:rPr>
              <a:t> </a:t>
            </a:r>
            <a:r>
              <a:rPr sz="900" b="1" dirty="0">
                <a:solidFill>
                  <a:srgbClr val="FFFFFF"/>
                </a:solidFill>
                <a:latin typeface="Segoe UI"/>
                <a:cs typeface="Segoe UI"/>
              </a:rPr>
              <a:t>п</a:t>
            </a:r>
            <a:r>
              <a:rPr sz="900" b="1" spc="-10" dirty="0">
                <a:solidFill>
                  <a:srgbClr val="FFFFFF"/>
                </a:solidFill>
                <a:latin typeface="Segoe UI"/>
                <a:cs typeface="Segoe UI"/>
              </a:rPr>
              <a:t>о</a:t>
            </a:r>
            <a:r>
              <a:rPr sz="900" b="1" dirty="0">
                <a:solidFill>
                  <a:srgbClr val="FFFFFF"/>
                </a:solidFill>
                <a:latin typeface="Segoe UI"/>
                <a:cs typeface="Segoe UI"/>
              </a:rPr>
              <a:t>д</a:t>
            </a:r>
            <a:r>
              <a:rPr sz="900" b="1" spc="-10" dirty="0">
                <a:solidFill>
                  <a:srgbClr val="FFFFFF"/>
                </a:solidFill>
                <a:latin typeface="Segoe UI"/>
                <a:cs typeface="Segoe UI"/>
              </a:rPr>
              <a:t>а</a:t>
            </a:r>
            <a:r>
              <a:rPr sz="900" b="1" dirty="0">
                <a:solidFill>
                  <a:srgbClr val="FFFFFF"/>
                </a:solidFill>
                <a:latin typeface="Segoe UI"/>
                <a:cs typeface="Segoe UI"/>
              </a:rPr>
              <a:t>чи  </a:t>
            </a:r>
            <a:r>
              <a:rPr sz="900" b="1" spc="10" dirty="0">
                <a:solidFill>
                  <a:srgbClr val="FFFFFF"/>
                </a:solidFill>
                <a:latin typeface="Segoe UI"/>
                <a:cs typeface="Segoe UI"/>
              </a:rPr>
              <a:t> </a:t>
            </a:r>
            <a:r>
              <a:rPr sz="900" b="1" dirty="0">
                <a:solidFill>
                  <a:srgbClr val="FFFFFF"/>
                </a:solidFill>
                <a:latin typeface="Segoe UI"/>
                <a:cs typeface="Segoe UI"/>
              </a:rPr>
              <a:t>докумен</a:t>
            </a:r>
            <a:r>
              <a:rPr sz="900" b="1" spc="-15" dirty="0">
                <a:solidFill>
                  <a:srgbClr val="FFFFFF"/>
                </a:solidFill>
                <a:latin typeface="Segoe UI"/>
                <a:cs typeface="Segoe UI"/>
              </a:rPr>
              <a:t>т</a:t>
            </a:r>
            <a:r>
              <a:rPr sz="900" b="1" dirty="0">
                <a:solidFill>
                  <a:srgbClr val="FFFFFF"/>
                </a:solidFill>
                <a:latin typeface="Segoe UI"/>
                <a:cs typeface="Segoe UI"/>
              </a:rPr>
              <a:t>ов.  </a:t>
            </a:r>
            <a:r>
              <a:rPr sz="900" b="1" spc="10" dirty="0">
                <a:solidFill>
                  <a:srgbClr val="FFFFFF"/>
                </a:solidFill>
                <a:latin typeface="Segoe UI"/>
                <a:cs typeface="Segoe UI"/>
              </a:rPr>
              <a:t> </a:t>
            </a:r>
            <a:r>
              <a:rPr sz="900" b="1" dirty="0">
                <a:solidFill>
                  <a:srgbClr val="FFFFFF"/>
                </a:solidFill>
                <a:latin typeface="Segoe UI"/>
                <a:cs typeface="Segoe UI"/>
              </a:rPr>
              <a:t>Область  </a:t>
            </a:r>
            <a:r>
              <a:rPr sz="900" b="1" spc="10" dirty="0">
                <a:solidFill>
                  <a:srgbClr val="FFFFFF"/>
                </a:solidFill>
                <a:latin typeface="Segoe UI"/>
                <a:cs typeface="Segoe UI"/>
              </a:rPr>
              <a:t> </a:t>
            </a:r>
            <a:r>
              <a:rPr sz="900" b="1" spc="-10" dirty="0">
                <a:solidFill>
                  <a:srgbClr val="FFFFFF"/>
                </a:solidFill>
                <a:latin typeface="Segoe UI"/>
                <a:cs typeface="Segoe UI"/>
              </a:rPr>
              <a:t>р</a:t>
            </a:r>
            <a:r>
              <a:rPr sz="900" b="1" dirty="0">
                <a:solidFill>
                  <a:srgbClr val="FFFFFF"/>
                </a:solidFill>
                <a:latin typeface="Segoe UI"/>
                <a:cs typeface="Segoe UI"/>
              </a:rPr>
              <a:t>ас</a:t>
            </a:r>
            <a:r>
              <a:rPr sz="900" b="1" spc="-10" dirty="0">
                <a:solidFill>
                  <a:srgbClr val="FFFFFF"/>
                </a:solidFill>
                <a:latin typeface="Segoe UI"/>
                <a:cs typeface="Segoe UI"/>
              </a:rPr>
              <a:t>хо</a:t>
            </a:r>
            <a:r>
              <a:rPr sz="900" b="1" dirty="0">
                <a:solidFill>
                  <a:srgbClr val="FFFFFF"/>
                </a:solidFill>
                <a:latin typeface="Segoe UI"/>
                <a:cs typeface="Segoe UI"/>
              </a:rPr>
              <a:t>дования  </a:t>
            </a:r>
            <a:r>
              <a:rPr sz="900" b="1" spc="10" dirty="0">
                <a:solidFill>
                  <a:srgbClr val="FFFFFF"/>
                </a:solidFill>
                <a:latin typeface="Segoe UI"/>
                <a:cs typeface="Segoe UI"/>
              </a:rPr>
              <a:t> </a:t>
            </a:r>
            <a:r>
              <a:rPr sz="900" b="1" dirty="0">
                <a:solidFill>
                  <a:srgbClr val="FFFFFF"/>
                </a:solidFill>
                <a:latin typeface="Segoe UI"/>
                <a:cs typeface="Segoe UI"/>
              </a:rPr>
              <a:t>средств  </a:t>
            </a:r>
            <a:r>
              <a:rPr sz="900" b="1" spc="5" dirty="0">
                <a:solidFill>
                  <a:srgbClr val="FFFFFF"/>
                </a:solidFill>
                <a:latin typeface="Segoe UI"/>
                <a:cs typeface="Segoe UI"/>
              </a:rPr>
              <a:t> </a:t>
            </a:r>
            <a:r>
              <a:rPr sz="900" b="1" dirty="0">
                <a:solidFill>
                  <a:srgbClr val="FFFFFF"/>
                </a:solidFill>
                <a:latin typeface="Segoe UI"/>
                <a:cs typeface="Segoe UI"/>
              </a:rPr>
              <a:t>единовременной</a:t>
            </a:r>
            <a:endParaRPr sz="900">
              <a:latin typeface="Segoe UI"/>
              <a:cs typeface="Segoe UI"/>
            </a:endParaRPr>
          </a:p>
        </p:txBody>
      </p:sp>
      <p:sp>
        <p:nvSpPr>
          <p:cNvPr id="94" name="object 94"/>
          <p:cNvSpPr/>
          <p:nvPr/>
        </p:nvSpPr>
        <p:spPr>
          <a:xfrm>
            <a:off x="916597" y="2134133"/>
            <a:ext cx="277503" cy="345808"/>
          </a:xfrm>
          <a:prstGeom prst="rect">
            <a:avLst/>
          </a:prstGeom>
          <a:blipFill>
            <a:blip r:embed="rId28" cstate="print"/>
            <a:stretch>
              <a:fillRect/>
            </a:stretch>
          </a:blipFill>
        </p:spPr>
        <p:txBody>
          <a:bodyPr wrap="square" lIns="0" tIns="0" rIns="0" bIns="0" rtlCol="0"/>
          <a:lstStyle/>
          <a:p>
            <a:endParaRPr/>
          </a:p>
        </p:txBody>
      </p:sp>
      <p:sp>
        <p:nvSpPr>
          <p:cNvPr id="95" name="object 95"/>
          <p:cNvSpPr/>
          <p:nvPr/>
        </p:nvSpPr>
        <p:spPr>
          <a:xfrm>
            <a:off x="906564" y="2989656"/>
            <a:ext cx="297560" cy="302407"/>
          </a:xfrm>
          <a:prstGeom prst="rect">
            <a:avLst/>
          </a:prstGeom>
          <a:blipFill>
            <a:blip r:embed="rId29" cstate="print"/>
            <a:stretch>
              <a:fillRect/>
            </a:stretch>
          </a:blipFill>
        </p:spPr>
        <p:txBody>
          <a:bodyPr wrap="square" lIns="0" tIns="0" rIns="0" bIns="0" rtlCol="0"/>
          <a:lstStyle/>
          <a:p>
            <a:endParaRPr/>
          </a:p>
        </p:txBody>
      </p:sp>
      <p:sp>
        <p:nvSpPr>
          <p:cNvPr id="96" name="object 96"/>
          <p:cNvSpPr/>
          <p:nvPr/>
        </p:nvSpPr>
        <p:spPr>
          <a:xfrm>
            <a:off x="521644" y="1095377"/>
            <a:ext cx="1089479" cy="684815"/>
          </a:xfrm>
          <a:prstGeom prst="rect">
            <a:avLst/>
          </a:prstGeom>
          <a:blipFill>
            <a:blip r:embed="rId30" cstate="print"/>
            <a:stretch>
              <a:fillRect/>
            </a:stretch>
          </a:blipFill>
        </p:spPr>
        <p:txBody>
          <a:bodyPr wrap="square" lIns="0" tIns="0" rIns="0" bIns="0" rtlCol="0"/>
          <a:lstStyle/>
          <a:p>
            <a:endParaRPr/>
          </a:p>
        </p:txBody>
      </p:sp>
      <p:sp>
        <p:nvSpPr>
          <p:cNvPr id="97" name="object 97"/>
          <p:cNvSpPr txBox="1"/>
          <p:nvPr/>
        </p:nvSpPr>
        <p:spPr>
          <a:xfrm>
            <a:off x="1714145" y="2704109"/>
            <a:ext cx="5768340" cy="303530"/>
          </a:xfrm>
          <a:prstGeom prst="rect">
            <a:avLst/>
          </a:prstGeom>
        </p:spPr>
        <p:txBody>
          <a:bodyPr vert="horz" wrap="square" lIns="0" tIns="0" rIns="0" bIns="0" rtlCol="0">
            <a:spAutoFit/>
          </a:bodyPr>
          <a:lstStyle/>
          <a:p>
            <a:pPr marL="12700">
              <a:lnSpc>
                <a:spcPct val="100000"/>
              </a:lnSpc>
            </a:pPr>
            <a:r>
              <a:rPr sz="900" b="1" spc="-15" dirty="0">
                <a:solidFill>
                  <a:srgbClr val="FFFFFF"/>
                </a:solidFill>
                <a:latin typeface="Segoe UI"/>
                <a:cs typeface="Segoe UI"/>
              </a:rPr>
              <a:t>к</a:t>
            </a:r>
            <a:r>
              <a:rPr sz="900" b="1" dirty="0">
                <a:solidFill>
                  <a:srgbClr val="FFFFFF"/>
                </a:solidFill>
                <a:latin typeface="Segoe UI"/>
                <a:cs typeface="Segoe UI"/>
              </a:rPr>
              <a:t>омпенсационной выплаты определяе</a:t>
            </a:r>
            <a:r>
              <a:rPr sz="900" b="1" spc="-15" dirty="0">
                <a:solidFill>
                  <a:srgbClr val="FFFFFF"/>
                </a:solidFill>
                <a:latin typeface="Segoe UI"/>
                <a:cs typeface="Segoe UI"/>
              </a:rPr>
              <a:t>т</a:t>
            </a:r>
            <a:r>
              <a:rPr sz="900" b="1" dirty="0">
                <a:solidFill>
                  <a:srgbClr val="FFFFFF"/>
                </a:solidFill>
                <a:latin typeface="Segoe UI"/>
                <a:cs typeface="Segoe UI"/>
              </a:rPr>
              <a:t>ся учи</a:t>
            </a:r>
            <a:r>
              <a:rPr sz="900" b="1" spc="-15" dirty="0">
                <a:solidFill>
                  <a:srgbClr val="FFFFFF"/>
                </a:solidFill>
                <a:latin typeface="Segoe UI"/>
                <a:cs typeface="Segoe UI"/>
              </a:rPr>
              <a:t>т</a:t>
            </a:r>
            <a:r>
              <a:rPr sz="900" b="1" dirty="0">
                <a:solidFill>
                  <a:srgbClr val="FFFFFF"/>
                </a:solidFill>
                <a:latin typeface="Segoe UI"/>
                <a:cs typeface="Segoe UI"/>
              </a:rPr>
              <a:t>елем самос</a:t>
            </a:r>
            <a:r>
              <a:rPr sz="900" b="1" spc="-15" dirty="0">
                <a:solidFill>
                  <a:srgbClr val="FFFFFF"/>
                </a:solidFill>
                <a:latin typeface="Segoe UI"/>
                <a:cs typeface="Segoe UI"/>
              </a:rPr>
              <a:t>т</a:t>
            </a:r>
            <a:r>
              <a:rPr sz="900" b="1" dirty="0">
                <a:solidFill>
                  <a:srgbClr val="FFFFFF"/>
                </a:solidFill>
                <a:latin typeface="Segoe UI"/>
                <a:cs typeface="Segoe UI"/>
              </a:rPr>
              <a:t>оя</a:t>
            </a:r>
            <a:r>
              <a:rPr sz="900" b="1" spc="-15" dirty="0">
                <a:solidFill>
                  <a:srgbClr val="FFFFFF"/>
                </a:solidFill>
                <a:latin typeface="Segoe UI"/>
                <a:cs typeface="Segoe UI"/>
              </a:rPr>
              <a:t>т</a:t>
            </a:r>
            <a:r>
              <a:rPr sz="900" b="1" dirty="0">
                <a:solidFill>
                  <a:srgbClr val="FFFFFF"/>
                </a:solidFill>
                <a:latin typeface="Segoe UI"/>
                <a:cs typeface="Segoe UI"/>
              </a:rPr>
              <a:t>ельно</a:t>
            </a:r>
            <a:endParaRPr sz="900">
              <a:latin typeface="Segoe UI"/>
              <a:cs typeface="Segoe UI"/>
            </a:endParaRPr>
          </a:p>
          <a:p>
            <a:pPr marR="5080" algn="r">
              <a:lnSpc>
                <a:spcPct val="100000"/>
              </a:lnSpc>
              <a:spcBef>
                <a:spcPts val="325"/>
              </a:spcBef>
            </a:pPr>
            <a:r>
              <a:rPr sz="800" b="1" dirty="0">
                <a:latin typeface="Segoe UI"/>
                <a:cs typeface="Segoe UI"/>
              </a:rPr>
              <a:t>ол</a:t>
            </a:r>
            <a:r>
              <a:rPr sz="800" b="1" spc="-5" dirty="0">
                <a:latin typeface="Segoe UI"/>
                <a:cs typeface="Segoe UI"/>
              </a:rPr>
              <a:t>ь</a:t>
            </a:r>
            <a:r>
              <a:rPr sz="800" b="1" dirty="0">
                <a:latin typeface="Segoe UI"/>
                <a:cs typeface="Segoe UI"/>
              </a:rPr>
              <a:t>ский</a:t>
            </a:r>
            <a:endParaRPr sz="800">
              <a:latin typeface="Segoe UI"/>
              <a:cs typeface="Segoe UI"/>
            </a:endParaRPr>
          </a:p>
        </p:txBody>
      </p:sp>
      <p:sp>
        <p:nvSpPr>
          <p:cNvPr id="98" name="object 98"/>
          <p:cNvSpPr txBox="1"/>
          <p:nvPr/>
        </p:nvSpPr>
        <p:spPr>
          <a:xfrm>
            <a:off x="671654" y="3266671"/>
            <a:ext cx="738505" cy="177800"/>
          </a:xfrm>
          <a:prstGeom prst="rect">
            <a:avLst/>
          </a:prstGeom>
        </p:spPr>
        <p:txBody>
          <a:bodyPr vert="horz" wrap="square" lIns="0" tIns="0" rIns="0" bIns="0" rtlCol="0">
            <a:spAutoFit/>
          </a:bodyPr>
          <a:lstStyle/>
          <a:p>
            <a:pPr marL="12700">
              <a:lnSpc>
                <a:spcPct val="100000"/>
              </a:lnSpc>
            </a:pPr>
            <a:r>
              <a:rPr sz="1200" b="1" spc="-40" dirty="0">
                <a:solidFill>
                  <a:srgbClr val="706F6F"/>
                </a:solidFill>
                <a:latin typeface="Segoe UI"/>
                <a:cs typeface="Segoe UI"/>
              </a:rPr>
              <a:t>Р</a:t>
            </a:r>
            <a:r>
              <a:rPr sz="1200" b="1" dirty="0">
                <a:solidFill>
                  <a:srgbClr val="706F6F"/>
                </a:solidFill>
                <a:latin typeface="Segoe UI"/>
                <a:cs typeface="Segoe UI"/>
              </a:rPr>
              <a:t>ез</a:t>
            </a:r>
            <a:r>
              <a:rPr sz="1200" b="1" spc="-55" dirty="0">
                <a:solidFill>
                  <a:srgbClr val="706F6F"/>
                </a:solidFill>
                <a:latin typeface="Segoe UI"/>
                <a:cs typeface="Segoe UI"/>
              </a:rPr>
              <a:t>у</a:t>
            </a:r>
            <a:r>
              <a:rPr sz="1200" b="1" dirty="0">
                <a:solidFill>
                  <a:srgbClr val="706F6F"/>
                </a:solidFill>
                <a:latin typeface="Segoe UI"/>
                <a:cs typeface="Segoe UI"/>
              </a:rPr>
              <a:t>л</a:t>
            </a:r>
            <a:r>
              <a:rPr sz="1200" b="1" spc="-40" dirty="0">
                <a:solidFill>
                  <a:srgbClr val="706F6F"/>
                </a:solidFill>
                <a:latin typeface="Segoe UI"/>
                <a:cs typeface="Segoe UI"/>
              </a:rPr>
              <a:t>ь</a:t>
            </a:r>
            <a:r>
              <a:rPr sz="1200" b="1" dirty="0">
                <a:solidFill>
                  <a:srgbClr val="706F6F"/>
                </a:solidFill>
                <a:latin typeface="Segoe UI"/>
                <a:cs typeface="Segoe UI"/>
              </a:rPr>
              <a:t>тат</a:t>
            </a:r>
            <a:endParaRPr sz="1200">
              <a:latin typeface="Segoe UI"/>
              <a:cs typeface="Segoe UI"/>
            </a:endParaRPr>
          </a:p>
        </p:txBody>
      </p:sp>
      <p:sp>
        <p:nvSpPr>
          <p:cNvPr id="99" name="object 99"/>
          <p:cNvSpPr txBox="1"/>
          <p:nvPr/>
        </p:nvSpPr>
        <p:spPr>
          <a:xfrm>
            <a:off x="1742770" y="1099629"/>
            <a:ext cx="5709920" cy="755650"/>
          </a:xfrm>
          <a:prstGeom prst="rect">
            <a:avLst/>
          </a:prstGeom>
        </p:spPr>
        <p:txBody>
          <a:bodyPr vert="horz" wrap="square" lIns="0" tIns="0" rIns="0" bIns="0" rtlCol="0">
            <a:spAutoFit/>
          </a:bodyPr>
          <a:lstStyle/>
          <a:p>
            <a:pPr marL="12700" marR="5080" algn="just">
              <a:lnSpc>
                <a:spcPct val="105300"/>
              </a:lnSpc>
            </a:pPr>
            <a:r>
              <a:rPr sz="950" dirty="0">
                <a:solidFill>
                  <a:srgbClr val="575756"/>
                </a:solidFill>
                <a:latin typeface="Segoe UI"/>
                <a:cs typeface="Segoe UI"/>
              </a:rPr>
              <a:t>В </a:t>
            </a:r>
            <a:r>
              <a:rPr sz="950" spc="-75" dirty="0">
                <a:solidFill>
                  <a:srgbClr val="575756"/>
                </a:solidFill>
                <a:latin typeface="Segoe UI"/>
                <a:cs typeface="Segoe UI"/>
              </a:rPr>
              <a:t> </a:t>
            </a:r>
            <a:r>
              <a:rPr sz="950" spc="-20" dirty="0">
                <a:solidFill>
                  <a:srgbClr val="575756"/>
                </a:solidFill>
                <a:latin typeface="Segoe UI"/>
                <a:cs typeface="Segoe UI"/>
              </a:rPr>
              <a:t>рамка</a:t>
            </a:r>
            <a:r>
              <a:rPr sz="950" dirty="0">
                <a:solidFill>
                  <a:srgbClr val="575756"/>
                </a:solidFill>
                <a:latin typeface="Segoe UI"/>
                <a:cs typeface="Segoe UI"/>
              </a:rPr>
              <a:t>х </a:t>
            </a:r>
            <a:r>
              <a:rPr sz="950" spc="-75" dirty="0">
                <a:solidFill>
                  <a:srgbClr val="575756"/>
                </a:solidFill>
                <a:latin typeface="Segoe UI"/>
                <a:cs typeface="Segoe UI"/>
              </a:rPr>
              <a:t> </a:t>
            </a:r>
            <a:r>
              <a:rPr sz="950" spc="-20" dirty="0">
                <a:solidFill>
                  <a:srgbClr val="575756"/>
                </a:solidFill>
                <a:latin typeface="Segoe UI"/>
                <a:cs typeface="Segoe UI"/>
              </a:rPr>
              <a:t>реализаци</a:t>
            </a:r>
            <a:r>
              <a:rPr sz="950" dirty="0">
                <a:solidFill>
                  <a:srgbClr val="575756"/>
                </a:solidFill>
                <a:latin typeface="Segoe UI"/>
                <a:cs typeface="Segoe UI"/>
              </a:rPr>
              <a:t>и </a:t>
            </a:r>
            <a:r>
              <a:rPr sz="950" spc="-75" dirty="0">
                <a:solidFill>
                  <a:srgbClr val="575756"/>
                </a:solidFill>
                <a:latin typeface="Segoe UI"/>
                <a:cs typeface="Segoe UI"/>
              </a:rPr>
              <a:t> </a:t>
            </a:r>
            <a:r>
              <a:rPr sz="950" spc="-20" dirty="0">
                <a:solidFill>
                  <a:srgbClr val="575756"/>
                </a:solidFill>
                <a:latin typeface="Segoe UI"/>
                <a:cs typeface="Segoe UI"/>
              </a:rPr>
              <a:t>государственно</a:t>
            </a:r>
            <a:r>
              <a:rPr sz="950" dirty="0">
                <a:solidFill>
                  <a:srgbClr val="575756"/>
                </a:solidFill>
                <a:latin typeface="Segoe UI"/>
                <a:cs typeface="Segoe UI"/>
              </a:rPr>
              <a:t>й </a:t>
            </a:r>
            <a:r>
              <a:rPr sz="950" spc="-75" dirty="0">
                <a:solidFill>
                  <a:srgbClr val="575756"/>
                </a:solidFill>
                <a:latin typeface="Segoe UI"/>
                <a:cs typeface="Segoe UI"/>
              </a:rPr>
              <a:t> </a:t>
            </a:r>
            <a:r>
              <a:rPr sz="950" spc="-20" dirty="0">
                <a:solidFill>
                  <a:srgbClr val="575756"/>
                </a:solidFill>
                <a:latin typeface="Segoe UI"/>
                <a:cs typeface="Segoe UI"/>
              </a:rPr>
              <a:t>программ</a:t>
            </a:r>
            <a:r>
              <a:rPr sz="950" dirty="0">
                <a:solidFill>
                  <a:srgbClr val="575756"/>
                </a:solidFill>
                <a:latin typeface="Segoe UI"/>
                <a:cs typeface="Segoe UI"/>
              </a:rPr>
              <a:t>ы </a:t>
            </a:r>
            <a:r>
              <a:rPr sz="950" spc="-75" dirty="0">
                <a:solidFill>
                  <a:srgbClr val="575756"/>
                </a:solidFill>
                <a:latin typeface="Segoe UI"/>
                <a:cs typeface="Segoe UI"/>
              </a:rPr>
              <a:t> </a:t>
            </a:r>
            <a:r>
              <a:rPr sz="950" spc="-20" dirty="0">
                <a:solidFill>
                  <a:srgbClr val="575756"/>
                </a:solidFill>
                <a:latin typeface="Segoe UI"/>
                <a:cs typeface="Segoe UI"/>
              </a:rPr>
              <a:t>«Развити</a:t>
            </a:r>
            <a:r>
              <a:rPr sz="950" dirty="0">
                <a:solidFill>
                  <a:srgbClr val="575756"/>
                </a:solidFill>
                <a:latin typeface="Segoe UI"/>
                <a:cs typeface="Segoe UI"/>
              </a:rPr>
              <a:t>е </a:t>
            </a:r>
            <a:r>
              <a:rPr sz="950" spc="-75" dirty="0">
                <a:solidFill>
                  <a:srgbClr val="575756"/>
                </a:solidFill>
                <a:latin typeface="Segoe UI"/>
                <a:cs typeface="Segoe UI"/>
              </a:rPr>
              <a:t> </a:t>
            </a:r>
            <a:r>
              <a:rPr sz="950" spc="-20" dirty="0">
                <a:solidFill>
                  <a:srgbClr val="575756"/>
                </a:solidFill>
                <a:latin typeface="Segoe UI"/>
                <a:cs typeface="Segoe UI"/>
              </a:rPr>
              <a:t>образовани</a:t>
            </a:r>
            <a:r>
              <a:rPr sz="950" dirty="0">
                <a:solidFill>
                  <a:srgbClr val="575756"/>
                </a:solidFill>
                <a:latin typeface="Segoe UI"/>
                <a:cs typeface="Segoe UI"/>
              </a:rPr>
              <a:t>я </a:t>
            </a:r>
            <a:r>
              <a:rPr sz="950" spc="-75" dirty="0">
                <a:solidFill>
                  <a:srgbClr val="575756"/>
                </a:solidFill>
                <a:latin typeface="Segoe UI"/>
                <a:cs typeface="Segoe UI"/>
              </a:rPr>
              <a:t> </a:t>
            </a:r>
            <a:r>
              <a:rPr sz="950" spc="-20" dirty="0">
                <a:solidFill>
                  <a:srgbClr val="575756"/>
                </a:solidFill>
                <a:latin typeface="Segoe UI"/>
                <a:cs typeface="Segoe UI"/>
              </a:rPr>
              <a:t>Нижегородско</a:t>
            </a:r>
            <a:r>
              <a:rPr sz="950" dirty="0">
                <a:solidFill>
                  <a:srgbClr val="575756"/>
                </a:solidFill>
                <a:latin typeface="Segoe UI"/>
                <a:cs typeface="Segoe UI"/>
              </a:rPr>
              <a:t>й </a:t>
            </a:r>
            <a:r>
              <a:rPr sz="950" spc="-75" dirty="0">
                <a:solidFill>
                  <a:srgbClr val="575756"/>
                </a:solidFill>
                <a:latin typeface="Segoe UI"/>
                <a:cs typeface="Segoe UI"/>
              </a:rPr>
              <a:t> </a:t>
            </a:r>
            <a:r>
              <a:rPr sz="950" spc="-20" dirty="0">
                <a:solidFill>
                  <a:srgbClr val="575756"/>
                </a:solidFill>
                <a:latin typeface="Segoe UI"/>
                <a:cs typeface="Segoe UI"/>
              </a:rPr>
              <a:t>области», утвержденно</a:t>
            </a:r>
            <a:r>
              <a:rPr sz="950" dirty="0">
                <a:solidFill>
                  <a:srgbClr val="575756"/>
                </a:solidFill>
                <a:latin typeface="Segoe UI"/>
                <a:cs typeface="Segoe UI"/>
              </a:rPr>
              <a:t>й</a:t>
            </a:r>
            <a:r>
              <a:rPr sz="950" spc="90" dirty="0">
                <a:solidFill>
                  <a:srgbClr val="575756"/>
                </a:solidFill>
                <a:latin typeface="Segoe UI"/>
                <a:cs typeface="Segoe UI"/>
              </a:rPr>
              <a:t> </a:t>
            </a:r>
            <a:r>
              <a:rPr sz="950" spc="-20" dirty="0">
                <a:solidFill>
                  <a:srgbClr val="575756"/>
                </a:solidFill>
                <a:latin typeface="Segoe UI"/>
                <a:cs typeface="Segoe UI"/>
              </a:rPr>
              <a:t>постановление</a:t>
            </a:r>
            <a:r>
              <a:rPr sz="950" dirty="0">
                <a:solidFill>
                  <a:srgbClr val="575756"/>
                </a:solidFill>
                <a:latin typeface="Segoe UI"/>
                <a:cs typeface="Segoe UI"/>
              </a:rPr>
              <a:t>м</a:t>
            </a:r>
            <a:r>
              <a:rPr sz="950" spc="90" dirty="0">
                <a:solidFill>
                  <a:srgbClr val="575756"/>
                </a:solidFill>
                <a:latin typeface="Segoe UI"/>
                <a:cs typeface="Segoe UI"/>
              </a:rPr>
              <a:t> </a:t>
            </a:r>
            <a:r>
              <a:rPr sz="950" spc="-20" dirty="0">
                <a:solidFill>
                  <a:srgbClr val="575756"/>
                </a:solidFill>
                <a:latin typeface="Segoe UI"/>
                <a:cs typeface="Segoe UI"/>
              </a:rPr>
              <a:t>Правительств</a:t>
            </a:r>
            <a:r>
              <a:rPr sz="950" dirty="0">
                <a:solidFill>
                  <a:srgbClr val="575756"/>
                </a:solidFill>
                <a:latin typeface="Segoe UI"/>
                <a:cs typeface="Segoe UI"/>
              </a:rPr>
              <a:t>а</a:t>
            </a:r>
            <a:r>
              <a:rPr sz="950" spc="90" dirty="0">
                <a:solidFill>
                  <a:srgbClr val="575756"/>
                </a:solidFill>
                <a:latin typeface="Segoe UI"/>
                <a:cs typeface="Segoe UI"/>
              </a:rPr>
              <a:t> </a:t>
            </a:r>
            <a:r>
              <a:rPr sz="950" spc="-20" dirty="0">
                <a:solidFill>
                  <a:srgbClr val="575756"/>
                </a:solidFill>
                <a:latin typeface="Segoe UI"/>
                <a:cs typeface="Segoe UI"/>
              </a:rPr>
              <a:t>Нижегородско</a:t>
            </a:r>
            <a:r>
              <a:rPr sz="950" dirty="0">
                <a:solidFill>
                  <a:srgbClr val="575756"/>
                </a:solidFill>
                <a:latin typeface="Segoe UI"/>
                <a:cs typeface="Segoe UI"/>
              </a:rPr>
              <a:t>й</a:t>
            </a:r>
            <a:r>
              <a:rPr sz="950" spc="90" dirty="0">
                <a:solidFill>
                  <a:srgbClr val="575756"/>
                </a:solidFill>
                <a:latin typeface="Segoe UI"/>
                <a:cs typeface="Segoe UI"/>
              </a:rPr>
              <a:t> </a:t>
            </a:r>
            <a:r>
              <a:rPr sz="950" spc="-20" dirty="0">
                <a:solidFill>
                  <a:srgbClr val="575756"/>
                </a:solidFill>
                <a:latin typeface="Segoe UI"/>
                <a:cs typeface="Segoe UI"/>
              </a:rPr>
              <a:t>област</a:t>
            </a:r>
            <a:r>
              <a:rPr sz="950" dirty="0">
                <a:solidFill>
                  <a:srgbClr val="575756"/>
                </a:solidFill>
                <a:latin typeface="Segoe UI"/>
                <a:cs typeface="Segoe UI"/>
              </a:rPr>
              <a:t>и</a:t>
            </a:r>
            <a:r>
              <a:rPr sz="950" spc="90" dirty="0">
                <a:solidFill>
                  <a:srgbClr val="575756"/>
                </a:solidFill>
                <a:latin typeface="Segoe UI"/>
                <a:cs typeface="Segoe UI"/>
              </a:rPr>
              <a:t> </a:t>
            </a:r>
            <a:r>
              <a:rPr sz="950" spc="-20" dirty="0">
                <a:solidFill>
                  <a:srgbClr val="575756"/>
                </a:solidFill>
                <a:latin typeface="Segoe UI"/>
                <a:cs typeface="Segoe UI"/>
              </a:rPr>
              <a:t>о</a:t>
            </a:r>
            <a:r>
              <a:rPr sz="950" dirty="0">
                <a:solidFill>
                  <a:srgbClr val="575756"/>
                </a:solidFill>
                <a:latin typeface="Segoe UI"/>
                <a:cs typeface="Segoe UI"/>
              </a:rPr>
              <a:t>т</a:t>
            </a:r>
            <a:r>
              <a:rPr sz="950" spc="90" dirty="0">
                <a:solidFill>
                  <a:srgbClr val="575756"/>
                </a:solidFill>
                <a:latin typeface="Segoe UI"/>
                <a:cs typeface="Segoe UI"/>
              </a:rPr>
              <a:t> </a:t>
            </a:r>
            <a:r>
              <a:rPr sz="950" spc="-20" dirty="0">
                <a:solidFill>
                  <a:srgbClr val="575756"/>
                </a:solidFill>
                <a:latin typeface="Segoe UI"/>
                <a:cs typeface="Segoe UI"/>
              </a:rPr>
              <a:t>3</a:t>
            </a:r>
            <a:r>
              <a:rPr sz="950" dirty="0">
                <a:solidFill>
                  <a:srgbClr val="575756"/>
                </a:solidFill>
                <a:latin typeface="Segoe UI"/>
                <a:cs typeface="Segoe UI"/>
              </a:rPr>
              <a:t>0</a:t>
            </a:r>
            <a:r>
              <a:rPr sz="950" spc="90" dirty="0">
                <a:solidFill>
                  <a:srgbClr val="575756"/>
                </a:solidFill>
                <a:latin typeface="Segoe UI"/>
                <a:cs typeface="Segoe UI"/>
              </a:rPr>
              <a:t> </a:t>
            </a:r>
            <a:r>
              <a:rPr sz="950" spc="-20" dirty="0">
                <a:solidFill>
                  <a:srgbClr val="575756"/>
                </a:solidFill>
                <a:latin typeface="Segoe UI"/>
                <a:cs typeface="Segoe UI"/>
              </a:rPr>
              <a:t>апрел</a:t>
            </a:r>
            <a:r>
              <a:rPr sz="950" dirty="0">
                <a:solidFill>
                  <a:srgbClr val="575756"/>
                </a:solidFill>
                <a:latin typeface="Segoe UI"/>
                <a:cs typeface="Segoe UI"/>
              </a:rPr>
              <a:t>я</a:t>
            </a:r>
            <a:r>
              <a:rPr sz="950" spc="90" dirty="0">
                <a:solidFill>
                  <a:srgbClr val="575756"/>
                </a:solidFill>
                <a:latin typeface="Segoe UI"/>
                <a:cs typeface="Segoe UI"/>
              </a:rPr>
              <a:t> </a:t>
            </a:r>
            <a:r>
              <a:rPr sz="950" spc="-20" dirty="0">
                <a:solidFill>
                  <a:srgbClr val="575756"/>
                </a:solidFill>
                <a:latin typeface="Segoe UI"/>
                <a:cs typeface="Segoe UI"/>
              </a:rPr>
              <a:t>201</a:t>
            </a:r>
            <a:r>
              <a:rPr sz="950" dirty="0">
                <a:solidFill>
                  <a:srgbClr val="575756"/>
                </a:solidFill>
                <a:latin typeface="Segoe UI"/>
                <a:cs typeface="Segoe UI"/>
              </a:rPr>
              <a:t>4</a:t>
            </a:r>
            <a:r>
              <a:rPr sz="950" spc="90" dirty="0">
                <a:solidFill>
                  <a:srgbClr val="575756"/>
                </a:solidFill>
                <a:latin typeface="Segoe UI"/>
                <a:cs typeface="Segoe UI"/>
              </a:rPr>
              <a:t> </a:t>
            </a:r>
            <a:r>
              <a:rPr sz="950" spc="-20" dirty="0">
                <a:solidFill>
                  <a:srgbClr val="575756"/>
                </a:solidFill>
                <a:latin typeface="Segoe UI"/>
                <a:cs typeface="Segoe UI"/>
              </a:rPr>
              <a:t>год</a:t>
            </a:r>
            <a:r>
              <a:rPr sz="950" dirty="0">
                <a:solidFill>
                  <a:srgbClr val="575756"/>
                </a:solidFill>
                <a:latin typeface="Segoe UI"/>
                <a:cs typeface="Segoe UI"/>
              </a:rPr>
              <a:t>а</a:t>
            </a:r>
            <a:r>
              <a:rPr sz="950" spc="90" dirty="0">
                <a:solidFill>
                  <a:srgbClr val="575756"/>
                </a:solidFill>
                <a:latin typeface="Segoe UI"/>
                <a:cs typeface="Segoe UI"/>
              </a:rPr>
              <a:t> </a:t>
            </a:r>
            <a:r>
              <a:rPr sz="950" dirty="0">
                <a:solidFill>
                  <a:srgbClr val="575756"/>
                </a:solidFill>
                <a:latin typeface="Segoe UI"/>
                <a:cs typeface="Segoe UI"/>
              </a:rPr>
              <a:t>№</a:t>
            </a:r>
            <a:r>
              <a:rPr sz="950" spc="90" dirty="0">
                <a:solidFill>
                  <a:srgbClr val="575756"/>
                </a:solidFill>
                <a:latin typeface="Segoe UI"/>
                <a:cs typeface="Segoe UI"/>
              </a:rPr>
              <a:t> </a:t>
            </a:r>
            <a:r>
              <a:rPr sz="950" spc="-20" dirty="0">
                <a:solidFill>
                  <a:srgbClr val="575756"/>
                </a:solidFill>
                <a:latin typeface="Segoe UI"/>
                <a:cs typeface="Segoe UI"/>
              </a:rPr>
              <a:t>301 (дале</a:t>
            </a:r>
            <a:r>
              <a:rPr sz="950" dirty="0">
                <a:solidFill>
                  <a:srgbClr val="575756"/>
                </a:solidFill>
                <a:latin typeface="Segoe UI"/>
                <a:cs typeface="Segoe UI"/>
              </a:rPr>
              <a:t>е   </a:t>
            </a:r>
            <a:r>
              <a:rPr sz="950" spc="-120" dirty="0">
                <a:solidFill>
                  <a:srgbClr val="575756"/>
                </a:solidFill>
                <a:latin typeface="Segoe UI"/>
                <a:cs typeface="Segoe UI"/>
              </a:rPr>
              <a:t> </a:t>
            </a:r>
            <a:r>
              <a:rPr sz="950" dirty="0">
                <a:solidFill>
                  <a:srgbClr val="575756"/>
                </a:solidFill>
                <a:latin typeface="Segoe UI"/>
                <a:cs typeface="Segoe UI"/>
              </a:rPr>
              <a:t>—   </a:t>
            </a:r>
            <a:r>
              <a:rPr sz="950" spc="-120" dirty="0">
                <a:solidFill>
                  <a:srgbClr val="575756"/>
                </a:solidFill>
                <a:latin typeface="Segoe UI"/>
                <a:cs typeface="Segoe UI"/>
              </a:rPr>
              <a:t> </a:t>
            </a:r>
            <a:r>
              <a:rPr sz="950" spc="-20" dirty="0">
                <a:solidFill>
                  <a:srgbClr val="575756"/>
                </a:solidFill>
                <a:latin typeface="Segoe UI"/>
                <a:cs typeface="Segoe UI"/>
              </a:rPr>
              <a:t>программ</a:t>
            </a:r>
            <a:r>
              <a:rPr sz="950" dirty="0">
                <a:solidFill>
                  <a:srgbClr val="575756"/>
                </a:solidFill>
                <a:latin typeface="Segoe UI"/>
                <a:cs typeface="Segoe UI"/>
              </a:rPr>
              <a:t>а   </a:t>
            </a:r>
            <a:r>
              <a:rPr sz="950" spc="-120" dirty="0">
                <a:solidFill>
                  <a:srgbClr val="575756"/>
                </a:solidFill>
                <a:latin typeface="Segoe UI"/>
                <a:cs typeface="Segoe UI"/>
              </a:rPr>
              <a:t> </a:t>
            </a:r>
            <a:r>
              <a:rPr sz="950" spc="-20" dirty="0">
                <a:solidFill>
                  <a:srgbClr val="575756"/>
                </a:solidFill>
                <a:latin typeface="Segoe UI"/>
                <a:cs typeface="Segoe UI"/>
              </a:rPr>
              <a:t>«Земски</a:t>
            </a:r>
            <a:r>
              <a:rPr sz="950" dirty="0">
                <a:solidFill>
                  <a:srgbClr val="575756"/>
                </a:solidFill>
                <a:latin typeface="Segoe UI"/>
                <a:cs typeface="Segoe UI"/>
              </a:rPr>
              <a:t>й   </a:t>
            </a:r>
            <a:r>
              <a:rPr sz="950" spc="-120" dirty="0">
                <a:solidFill>
                  <a:srgbClr val="575756"/>
                </a:solidFill>
                <a:latin typeface="Segoe UI"/>
                <a:cs typeface="Segoe UI"/>
              </a:rPr>
              <a:t> </a:t>
            </a:r>
            <a:r>
              <a:rPr sz="950" spc="-20" dirty="0">
                <a:solidFill>
                  <a:srgbClr val="575756"/>
                </a:solidFill>
                <a:latin typeface="Segoe UI"/>
                <a:cs typeface="Segoe UI"/>
              </a:rPr>
              <a:t>учитель»</a:t>
            </a:r>
            <a:r>
              <a:rPr sz="950" dirty="0">
                <a:solidFill>
                  <a:srgbClr val="575756"/>
                </a:solidFill>
                <a:latin typeface="Segoe UI"/>
                <a:cs typeface="Segoe UI"/>
              </a:rPr>
              <a:t>),   </a:t>
            </a:r>
            <a:r>
              <a:rPr sz="950" spc="-85" dirty="0">
                <a:solidFill>
                  <a:srgbClr val="575756"/>
                </a:solidFill>
                <a:latin typeface="Segoe UI"/>
                <a:cs typeface="Segoe UI"/>
              </a:rPr>
              <a:t> </a:t>
            </a:r>
            <a:r>
              <a:rPr sz="950" dirty="0">
                <a:solidFill>
                  <a:srgbClr val="575756"/>
                </a:solidFill>
                <a:latin typeface="Segoe UI"/>
                <a:cs typeface="Segoe UI"/>
              </a:rPr>
              <a:t>с   </a:t>
            </a:r>
            <a:r>
              <a:rPr sz="950" spc="-85" dirty="0">
                <a:solidFill>
                  <a:srgbClr val="575756"/>
                </a:solidFill>
                <a:latin typeface="Segoe UI"/>
                <a:cs typeface="Segoe UI"/>
              </a:rPr>
              <a:t> </a:t>
            </a:r>
            <a:r>
              <a:rPr sz="950" dirty="0">
                <a:solidFill>
                  <a:srgbClr val="575756"/>
                </a:solidFill>
                <a:latin typeface="Segoe UI"/>
                <a:cs typeface="Segoe UI"/>
              </a:rPr>
              <a:t>2020   </a:t>
            </a:r>
            <a:r>
              <a:rPr sz="950" spc="-85" dirty="0">
                <a:solidFill>
                  <a:srgbClr val="575756"/>
                </a:solidFill>
                <a:latin typeface="Segoe UI"/>
                <a:cs typeface="Segoe UI"/>
              </a:rPr>
              <a:t> </a:t>
            </a:r>
            <a:r>
              <a:rPr sz="950" dirty="0">
                <a:solidFill>
                  <a:srgbClr val="575756"/>
                </a:solidFill>
                <a:latin typeface="Segoe UI"/>
                <a:cs typeface="Segoe UI"/>
              </a:rPr>
              <a:t>года   </a:t>
            </a:r>
            <a:r>
              <a:rPr sz="950" spc="-85" dirty="0">
                <a:solidFill>
                  <a:srgbClr val="575756"/>
                </a:solidFill>
                <a:latin typeface="Segoe UI"/>
                <a:cs typeface="Segoe UI"/>
              </a:rPr>
              <a:t> </a:t>
            </a:r>
            <a:r>
              <a:rPr sz="950" dirty="0">
                <a:solidFill>
                  <a:srgbClr val="575756"/>
                </a:solidFill>
                <a:latin typeface="Segoe UI"/>
                <a:cs typeface="Segoe UI"/>
              </a:rPr>
              <a:t>предоставляются   </a:t>
            </a:r>
            <a:r>
              <a:rPr sz="950" spc="-85" dirty="0">
                <a:solidFill>
                  <a:srgbClr val="575756"/>
                </a:solidFill>
                <a:latin typeface="Segoe UI"/>
                <a:cs typeface="Segoe UI"/>
              </a:rPr>
              <a:t> </a:t>
            </a:r>
            <a:r>
              <a:rPr sz="950" dirty="0">
                <a:solidFill>
                  <a:srgbClr val="575756"/>
                </a:solidFill>
                <a:latin typeface="Segoe UI"/>
                <a:cs typeface="Segoe UI"/>
              </a:rPr>
              <a:t>единовременные компенсационные</a:t>
            </a:r>
            <a:r>
              <a:rPr sz="950" spc="70" dirty="0">
                <a:solidFill>
                  <a:srgbClr val="575756"/>
                </a:solidFill>
                <a:latin typeface="Segoe UI"/>
                <a:cs typeface="Segoe UI"/>
              </a:rPr>
              <a:t> </a:t>
            </a:r>
            <a:r>
              <a:rPr sz="950" dirty="0">
                <a:solidFill>
                  <a:srgbClr val="575756"/>
                </a:solidFill>
                <a:latin typeface="Segoe UI"/>
                <a:cs typeface="Segoe UI"/>
              </a:rPr>
              <a:t>выплаты</a:t>
            </a:r>
            <a:r>
              <a:rPr sz="950" spc="70" dirty="0">
                <a:solidFill>
                  <a:srgbClr val="575756"/>
                </a:solidFill>
                <a:latin typeface="Segoe UI"/>
                <a:cs typeface="Segoe UI"/>
              </a:rPr>
              <a:t> </a:t>
            </a:r>
            <a:r>
              <a:rPr sz="950" dirty="0">
                <a:solidFill>
                  <a:srgbClr val="575756"/>
                </a:solidFill>
                <a:latin typeface="Segoe UI"/>
                <a:cs typeface="Segoe UI"/>
              </a:rPr>
              <a:t>учителям,</a:t>
            </a:r>
            <a:r>
              <a:rPr sz="950" spc="65" dirty="0">
                <a:solidFill>
                  <a:srgbClr val="575756"/>
                </a:solidFill>
                <a:latin typeface="Segoe UI"/>
                <a:cs typeface="Segoe UI"/>
              </a:rPr>
              <a:t> </a:t>
            </a:r>
            <a:r>
              <a:rPr sz="950" dirty="0">
                <a:solidFill>
                  <a:srgbClr val="575756"/>
                </a:solidFill>
                <a:latin typeface="Segoe UI"/>
                <a:cs typeface="Segoe UI"/>
              </a:rPr>
              <a:t>прибывшим</a:t>
            </a:r>
            <a:r>
              <a:rPr sz="950" spc="65" dirty="0">
                <a:solidFill>
                  <a:srgbClr val="575756"/>
                </a:solidFill>
                <a:latin typeface="Segoe UI"/>
                <a:cs typeface="Segoe UI"/>
              </a:rPr>
              <a:t> </a:t>
            </a:r>
            <a:r>
              <a:rPr sz="950" dirty="0">
                <a:solidFill>
                  <a:srgbClr val="575756"/>
                </a:solidFill>
                <a:latin typeface="Segoe UI"/>
                <a:cs typeface="Segoe UI"/>
              </a:rPr>
              <a:t>(переехавшим)</a:t>
            </a:r>
            <a:r>
              <a:rPr sz="950" spc="65" dirty="0">
                <a:solidFill>
                  <a:srgbClr val="575756"/>
                </a:solidFill>
                <a:latin typeface="Segoe UI"/>
                <a:cs typeface="Segoe UI"/>
              </a:rPr>
              <a:t> </a:t>
            </a:r>
            <a:r>
              <a:rPr sz="950" dirty="0">
                <a:solidFill>
                  <a:srgbClr val="575756"/>
                </a:solidFill>
                <a:latin typeface="Segoe UI"/>
                <a:cs typeface="Segoe UI"/>
              </a:rPr>
              <a:t>на</a:t>
            </a:r>
            <a:r>
              <a:rPr sz="950" spc="65" dirty="0">
                <a:solidFill>
                  <a:srgbClr val="575756"/>
                </a:solidFill>
                <a:latin typeface="Segoe UI"/>
                <a:cs typeface="Segoe UI"/>
              </a:rPr>
              <a:t> </a:t>
            </a:r>
            <a:r>
              <a:rPr sz="950" dirty="0">
                <a:solidFill>
                  <a:srgbClr val="575756"/>
                </a:solidFill>
                <a:latin typeface="Segoe UI"/>
                <a:cs typeface="Segoe UI"/>
              </a:rPr>
              <a:t>работу</a:t>
            </a:r>
            <a:r>
              <a:rPr sz="950" spc="65" dirty="0">
                <a:solidFill>
                  <a:srgbClr val="575756"/>
                </a:solidFill>
                <a:latin typeface="Segoe UI"/>
                <a:cs typeface="Segoe UI"/>
              </a:rPr>
              <a:t> </a:t>
            </a:r>
            <a:r>
              <a:rPr sz="950" dirty="0">
                <a:solidFill>
                  <a:srgbClr val="575756"/>
                </a:solidFill>
                <a:latin typeface="Segoe UI"/>
                <a:cs typeface="Segoe UI"/>
              </a:rPr>
              <a:t>в</a:t>
            </a:r>
            <a:r>
              <a:rPr sz="950" spc="65" dirty="0">
                <a:solidFill>
                  <a:srgbClr val="575756"/>
                </a:solidFill>
                <a:latin typeface="Segoe UI"/>
                <a:cs typeface="Segoe UI"/>
              </a:rPr>
              <a:t> </a:t>
            </a:r>
            <a:r>
              <a:rPr sz="950" dirty="0">
                <a:solidFill>
                  <a:srgbClr val="575756"/>
                </a:solidFill>
                <a:latin typeface="Segoe UI"/>
                <a:cs typeface="Segoe UI"/>
              </a:rPr>
              <a:t>сельские</a:t>
            </a:r>
            <a:r>
              <a:rPr sz="950" spc="65" dirty="0">
                <a:solidFill>
                  <a:srgbClr val="575756"/>
                </a:solidFill>
                <a:latin typeface="Segoe UI"/>
                <a:cs typeface="Segoe UI"/>
              </a:rPr>
              <a:t> </a:t>
            </a:r>
            <a:r>
              <a:rPr sz="950" dirty="0">
                <a:solidFill>
                  <a:srgbClr val="575756"/>
                </a:solidFill>
                <a:latin typeface="Segoe UI"/>
                <a:cs typeface="Segoe UI"/>
              </a:rPr>
              <a:t>населенные пункты: рабочие поселки, поселки городского типа, города с населением до 50 тысяч человек</a:t>
            </a:r>
            <a:endParaRPr sz="950">
              <a:latin typeface="Segoe UI"/>
              <a:cs typeface="Segoe UI"/>
            </a:endParaRPr>
          </a:p>
        </p:txBody>
      </p:sp>
      <p:sp>
        <p:nvSpPr>
          <p:cNvPr id="100" name="object 100"/>
          <p:cNvSpPr txBox="1"/>
          <p:nvPr/>
        </p:nvSpPr>
        <p:spPr>
          <a:xfrm>
            <a:off x="1714102" y="3078271"/>
            <a:ext cx="4847590" cy="1397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По </a:t>
            </a:r>
            <a:r>
              <a:rPr sz="900" b="1" spc="90" dirty="0">
                <a:solidFill>
                  <a:srgbClr val="FFFFFF"/>
                </a:solidFill>
                <a:latin typeface="Segoe UI"/>
                <a:cs typeface="Segoe UI"/>
              </a:rPr>
              <a:t> </a:t>
            </a:r>
            <a:r>
              <a:rPr sz="900" b="1" dirty="0">
                <a:solidFill>
                  <a:srgbClr val="FFFFFF"/>
                </a:solidFill>
                <a:latin typeface="Segoe UI"/>
                <a:cs typeface="Segoe UI"/>
              </a:rPr>
              <a:t>прог</a:t>
            </a:r>
            <a:r>
              <a:rPr sz="900" b="1" spc="-10" dirty="0">
                <a:solidFill>
                  <a:srgbClr val="FFFFFF"/>
                </a:solidFill>
                <a:latin typeface="Segoe UI"/>
                <a:cs typeface="Segoe UI"/>
              </a:rPr>
              <a:t>р</a:t>
            </a:r>
            <a:r>
              <a:rPr sz="900" b="1" dirty="0">
                <a:solidFill>
                  <a:srgbClr val="FFFFFF"/>
                </a:solidFill>
                <a:latin typeface="Segoe UI"/>
                <a:cs typeface="Segoe UI"/>
              </a:rPr>
              <a:t>амме </a:t>
            </a:r>
            <a:r>
              <a:rPr sz="900" b="1" spc="90" dirty="0">
                <a:solidFill>
                  <a:srgbClr val="FFFFFF"/>
                </a:solidFill>
                <a:latin typeface="Segoe UI"/>
                <a:cs typeface="Segoe UI"/>
              </a:rPr>
              <a:t> </a:t>
            </a:r>
            <a:r>
              <a:rPr sz="900" b="1" dirty="0">
                <a:solidFill>
                  <a:srgbClr val="FFFFFF"/>
                </a:solidFill>
                <a:latin typeface="Segoe UI"/>
                <a:cs typeface="Segoe UI"/>
              </a:rPr>
              <a:t>«Земский </a:t>
            </a:r>
            <a:r>
              <a:rPr sz="900" b="1" spc="90" dirty="0">
                <a:solidFill>
                  <a:srgbClr val="FFFFFF"/>
                </a:solidFill>
                <a:latin typeface="Segoe UI"/>
                <a:cs typeface="Segoe UI"/>
              </a:rPr>
              <a:t> </a:t>
            </a:r>
            <a:r>
              <a:rPr sz="900" b="1" dirty="0">
                <a:solidFill>
                  <a:srgbClr val="FFFFFF"/>
                </a:solidFill>
                <a:latin typeface="Segoe UI"/>
                <a:cs typeface="Segoe UI"/>
              </a:rPr>
              <a:t>учи</a:t>
            </a:r>
            <a:r>
              <a:rPr sz="900" b="1" spc="-15" dirty="0">
                <a:solidFill>
                  <a:srgbClr val="FFFFFF"/>
                </a:solidFill>
                <a:latin typeface="Segoe UI"/>
                <a:cs typeface="Segoe UI"/>
              </a:rPr>
              <a:t>т</a:t>
            </a:r>
            <a:r>
              <a:rPr sz="900" b="1" dirty="0">
                <a:solidFill>
                  <a:srgbClr val="FFFFFF"/>
                </a:solidFill>
                <a:latin typeface="Segoe UI"/>
                <a:cs typeface="Segoe UI"/>
              </a:rPr>
              <a:t>ель» </a:t>
            </a:r>
            <a:r>
              <a:rPr sz="900" b="1" spc="90" dirty="0">
                <a:solidFill>
                  <a:srgbClr val="FFFFFF"/>
                </a:solidFill>
                <a:latin typeface="Segoe UI"/>
                <a:cs typeface="Segoe UI"/>
              </a:rPr>
              <a:t> </a:t>
            </a:r>
            <a:r>
              <a:rPr sz="900" b="1" dirty="0">
                <a:solidFill>
                  <a:srgbClr val="FFFFFF"/>
                </a:solidFill>
                <a:latin typeface="Segoe UI"/>
                <a:cs typeface="Segoe UI"/>
              </a:rPr>
              <a:t>в </a:t>
            </a:r>
            <a:r>
              <a:rPr sz="900" b="1" spc="90" dirty="0">
                <a:solidFill>
                  <a:srgbClr val="FFFFFF"/>
                </a:solidFill>
                <a:latin typeface="Segoe UI"/>
                <a:cs typeface="Segoe UI"/>
              </a:rPr>
              <a:t> </a:t>
            </a:r>
            <a:r>
              <a:rPr sz="900" b="1" dirty="0">
                <a:solidFill>
                  <a:srgbClr val="FFFFFF"/>
                </a:solidFill>
                <a:latin typeface="Segoe UI"/>
                <a:cs typeface="Segoe UI"/>
              </a:rPr>
              <a:t>к</a:t>
            </a:r>
            <a:r>
              <a:rPr sz="900" b="1" spc="-10" dirty="0">
                <a:solidFill>
                  <a:srgbClr val="FFFFFF"/>
                </a:solidFill>
                <a:latin typeface="Segoe UI"/>
                <a:cs typeface="Segoe UI"/>
              </a:rPr>
              <a:t>а</a:t>
            </a:r>
            <a:r>
              <a:rPr sz="900" b="1" dirty="0">
                <a:solidFill>
                  <a:srgbClr val="FFFFFF"/>
                </a:solidFill>
                <a:latin typeface="Segoe UI"/>
                <a:cs typeface="Segoe UI"/>
              </a:rPr>
              <a:t>честве </a:t>
            </a:r>
            <a:r>
              <a:rPr sz="900" b="1" spc="85" dirty="0">
                <a:solidFill>
                  <a:srgbClr val="FFFFFF"/>
                </a:solidFill>
                <a:latin typeface="Segoe UI"/>
                <a:cs typeface="Segoe UI"/>
              </a:rPr>
              <a:t> </a:t>
            </a:r>
            <a:r>
              <a:rPr sz="900" b="1" dirty="0">
                <a:solidFill>
                  <a:srgbClr val="FFFFFF"/>
                </a:solidFill>
                <a:latin typeface="Segoe UI"/>
                <a:cs typeface="Segoe UI"/>
              </a:rPr>
              <a:t>победи</a:t>
            </a:r>
            <a:r>
              <a:rPr sz="900" b="1" spc="-15" dirty="0">
                <a:solidFill>
                  <a:srgbClr val="FFFFFF"/>
                </a:solidFill>
                <a:latin typeface="Segoe UI"/>
                <a:cs typeface="Segoe UI"/>
              </a:rPr>
              <a:t>т</a:t>
            </a:r>
            <a:r>
              <a:rPr sz="900" b="1" dirty="0">
                <a:solidFill>
                  <a:srgbClr val="FFFFFF"/>
                </a:solidFill>
                <a:latin typeface="Segoe UI"/>
                <a:cs typeface="Segoe UI"/>
              </a:rPr>
              <a:t>елей </a:t>
            </a:r>
            <a:r>
              <a:rPr sz="900" b="1" spc="90" dirty="0">
                <a:solidFill>
                  <a:srgbClr val="FFFFFF"/>
                </a:solidFill>
                <a:latin typeface="Segoe UI"/>
                <a:cs typeface="Segoe UI"/>
              </a:rPr>
              <a:t> </a:t>
            </a:r>
            <a:r>
              <a:rPr sz="900" b="1" spc="-15" dirty="0">
                <a:solidFill>
                  <a:srgbClr val="FFFFFF"/>
                </a:solidFill>
                <a:latin typeface="Segoe UI"/>
                <a:cs typeface="Segoe UI"/>
              </a:rPr>
              <a:t>к</a:t>
            </a:r>
            <a:r>
              <a:rPr sz="900" b="1" dirty="0">
                <a:solidFill>
                  <a:srgbClr val="FFFFFF"/>
                </a:solidFill>
                <a:latin typeface="Segoe UI"/>
                <a:cs typeface="Segoe UI"/>
              </a:rPr>
              <a:t>онкурсно</a:t>
            </a:r>
            <a:r>
              <a:rPr sz="900" b="1" spc="-15" dirty="0">
                <a:solidFill>
                  <a:srgbClr val="FFFFFF"/>
                </a:solidFill>
                <a:latin typeface="Segoe UI"/>
                <a:cs typeface="Segoe UI"/>
              </a:rPr>
              <a:t>г</a:t>
            </a:r>
            <a:r>
              <a:rPr sz="900" b="1" dirty="0">
                <a:solidFill>
                  <a:srgbClr val="FFFFFF"/>
                </a:solidFill>
                <a:latin typeface="Segoe UI"/>
                <a:cs typeface="Segoe UI"/>
              </a:rPr>
              <a:t>о </a:t>
            </a:r>
            <a:r>
              <a:rPr sz="900" b="1" spc="90" dirty="0">
                <a:solidFill>
                  <a:srgbClr val="FFFFFF"/>
                </a:solidFill>
                <a:latin typeface="Segoe UI"/>
                <a:cs typeface="Segoe UI"/>
              </a:rPr>
              <a:t> </a:t>
            </a:r>
            <a:r>
              <a:rPr sz="900" b="1" spc="-15" dirty="0">
                <a:solidFill>
                  <a:srgbClr val="FFFFFF"/>
                </a:solidFill>
                <a:latin typeface="Segoe UI"/>
                <a:cs typeface="Segoe UI"/>
              </a:rPr>
              <a:t>о</a:t>
            </a:r>
            <a:r>
              <a:rPr sz="900" b="1" dirty="0">
                <a:solidFill>
                  <a:srgbClr val="FFFFFF"/>
                </a:solidFill>
                <a:latin typeface="Segoe UI"/>
                <a:cs typeface="Segoe UI"/>
              </a:rPr>
              <a:t>тбо</a:t>
            </a:r>
            <a:r>
              <a:rPr sz="900" b="1" spc="-10" dirty="0">
                <a:solidFill>
                  <a:srgbClr val="FFFFFF"/>
                </a:solidFill>
                <a:latin typeface="Segoe UI"/>
                <a:cs typeface="Segoe UI"/>
              </a:rPr>
              <a:t>р</a:t>
            </a:r>
            <a:r>
              <a:rPr sz="900" b="1" dirty="0">
                <a:solidFill>
                  <a:srgbClr val="FFFFFF"/>
                </a:solidFill>
                <a:latin typeface="Segoe UI"/>
                <a:cs typeface="Segoe UI"/>
              </a:rPr>
              <a:t>а</a:t>
            </a:r>
            <a:endParaRPr sz="900">
              <a:latin typeface="Segoe UI"/>
              <a:cs typeface="Segoe UI"/>
            </a:endParaRPr>
          </a:p>
        </p:txBody>
      </p:sp>
      <p:sp>
        <p:nvSpPr>
          <p:cNvPr id="101" name="object 101"/>
          <p:cNvSpPr txBox="1"/>
          <p:nvPr/>
        </p:nvSpPr>
        <p:spPr>
          <a:xfrm>
            <a:off x="1714102" y="3187060"/>
            <a:ext cx="1676400" cy="177800"/>
          </a:xfrm>
          <a:prstGeom prst="rect">
            <a:avLst/>
          </a:prstGeom>
        </p:spPr>
        <p:txBody>
          <a:bodyPr vert="horz" wrap="square" lIns="0" tIns="0" rIns="0" bIns="0" rtlCol="0">
            <a:spAutoFit/>
          </a:bodyPr>
          <a:lstStyle/>
          <a:p>
            <a:pPr marL="12700">
              <a:lnSpc>
                <a:spcPct val="100000"/>
              </a:lnSpc>
            </a:pPr>
            <a:r>
              <a:rPr sz="900" b="1" dirty="0">
                <a:solidFill>
                  <a:srgbClr val="FFFFFF"/>
                </a:solidFill>
                <a:latin typeface="Segoe UI"/>
                <a:cs typeface="Segoe UI"/>
              </a:rPr>
              <a:t>определены</a:t>
            </a:r>
            <a:r>
              <a:rPr sz="900" b="1" spc="80" dirty="0">
                <a:solidFill>
                  <a:srgbClr val="FFFFFF"/>
                </a:solidFill>
                <a:latin typeface="Segoe UI"/>
                <a:cs typeface="Segoe UI"/>
              </a:rPr>
              <a:t> </a:t>
            </a:r>
            <a:r>
              <a:rPr sz="1200" b="1" dirty="0">
                <a:solidFill>
                  <a:srgbClr val="694796"/>
                </a:solidFill>
                <a:latin typeface="Segoe UI"/>
                <a:cs typeface="Segoe UI"/>
              </a:rPr>
              <a:t>8</a:t>
            </a:r>
            <a:r>
              <a:rPr sz="1200" b="1" spc="25" dirty="0">
                <a:solidFill>
                  <a:srgbClr val="694796"/>
                </a:solidFill>
                <a:latin typeface="Segoe UI"/>
                <a:cs typeface="Segoe UI"/>
              </a:rPr>
              <a:t> </a:t>
            </a:r>
            <a:r>
              <a:rPr sz="900" b="1" dirty="0">
                <a:solidFill>
                  <a:srgbClr val="FFFFFF"/>
                </a:solidFill>
                <a:latin typeface="Segoe UI"/>
                <a:cs typeface="Segoe UI"/>
              </a:rPr>
              <a:t>специалис</a:t>
            </a:r>
            <a:r>
              <a:rPr sz="900" b="1" spc="-15" dirty="0">
                <a:solidFill>
                  <a:srgbClr val="FFFFFF"/>
                </a:solidFill>
                <a:latin typeface="Segoe UI"/>
                <a:cs typeface="Segoe UI"/>
              </a:rPr>
              <a:t>т</a:t>
            </a:r>
            <a:r>
              <a:rPr sz="900" b="1" dirty="0">
                <a:solidFill>
                  <a:srgbClr val="FFFFFF"/>
                </a:solidFill>
                <a:latin typeface="Segoe UI"/>
                <a:cs typeface="Segoe UI"/>
              </a:rPr>
              <a:t>ов</a:t>
            </a:r>
            <a:endParaRPr sz="900">
              <a:latin typeface="Segoe UI"/>
              <a:cs typeface="Segoe UI"/>
            </a:endParaRPr>
          </a:p>
        </p:txBody>
      </p:sp>
      <p:sp>
        <p:nvSpPr>
          <p:cNvPr id="102" name="object 102"/>
          <p:cNvSpPr txBox="1"/>
          <p:nvPr/>
        </p:nvSpPr>
        <p:spPr>
          <a:xfrm>
            <a:off x="6201587" y="3410332"/>
            <a:ext cx="391160" cy="223520"/>
          </a:xfrm>
          <a:prstGeom prst="rect">
            <a:avLst/>
          </a:prstGeom>
        </p:spPr>
        <p:txBody>
          <a:bodyPr vert="horz" wrap="square" lIns="0" tIns="0" rIns="0" bIns="0" rtlCol="0">
            <a:spAutoFit/>
          </a:bodyPr>
          <a:lstStyle/>
          <a:p>
            <a:pPr marL="12700">
              <a:lnSpc>
                <a:spcPct val="100000"/>
              </a:lnSpc>
            </a:pPr>
            <a:r>
              <a:rPr sz="1550" spc="-125" dirty="0">
                <a:solidFill>
                  <a:srgbClr val="FFFFFF"/>
                </a:solidFill>
                <a:latin typeface="Segoe UI"/>
                <a:cs typeface="Segoe UI"/>
              </a:rPr>
              <a:t>2021</a:t>
            </a:r>
            <a:endParaRPr sz="1550">
              <a:latin typeface="Segoe UI"/>
              <a:cs typeface="Segoe UI"/>
            </a:endParaRPr>
          </a:p>
        </p:txBody>
      </p:sp>
      <p:sp>
        <p:nvSpPr>
          <p:cNvPr id="103" name="object 103"/>
          <p:cNvSpPr txBox="1"/>
          <p:nvPr/>
        </p:nvSpPr>
        <p:spPr>
          <a:xfrm>
            <a:off x="7398380" y="3383355"/>
            <a:ext cx="877569" cy="127000"/>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.о. Семеновский</a:t>
            </a:r>
            <a:endParaRPr sz="800">
              <a:latin typeface="Segoe UI"/>
              <a:cs typeface="Segoe UI"/>
            </a:endParaRPr>
          </a:p>
        </p:txBody>
      </p:sp>
      <p:sp>
        <p:nvSpPr>
          <p:cNvPr id="104" name="object 104"/>
          <p:cNvSpPr txBox="1"/>
          <p:nvPr/>
        </p:nvSpPr>
        <p:spPr>
          <a:xfrm>
            <a:off x="7510446" y="4014291"/>
            <a:ext cx="465455" cy="127000"/>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Бор</a:t>
            </a:r>
            <a:endParaRPr sz="800">
              <a:latin typeface="Segoe UI"/>
              <a:cs typeface="Segoe UI"/>
            </a:endParaRPr>
          </a:p>
        </p:txBody>
      </p:sp>
      <p:sp>
        <p:nvSpPr>
          <p:cNvPr id="105" name="object 105"/>
          <p:cNvSpPr txBox="1"/>
          <p:nvPr/>
        </p:nvSpPr>
        <p:spPr>
          <a:xfrm>
            <a:off x="6746302" y="3591736"/>
            <a:ext cx="709930" cy="127000"/>
          </a:xfrm>
          <a:prstGeom prst="rect">
            <a:avLst/>
          </a:prstGeom>
        </p:spPr>
        <p:txBody>
          <a:bodyPr vert="horz" wrap="square" lIns="0" tIns="0" rIns="0" bIns="0" rtlCol="0">
            <a:spAutoFit/>
          </a:bodyPr>
          <a:lstStyle/>
          <a:p>
            <a:pPr marL="12700">
              <a:lnSpc>
                <a:spcPct val="100000"/>
              </a:lnSpc>
            </a:pPr>
            <a:r>
              <a:rPr sz="800" b="1" dirty="0">
                <a:latin typeface="Segoe UI"/>
                <a:cs typeface="Segoe UI"/>
              </a:rPr>
              <a:t>.о.</a:t>
            </a:r>
            <a:r>
              <a:rPr sz="800" b="1" spc="-30" dirty="0">
                <a:latin typeface="Segoe UI"/>
                <a:cs typeface="Segoe UI"/>
              </a:rPr>
              <a:t>г</a:t>
            </a:r>
            <a:r>
              <a:rPr sz="800" b="1" dirty="0">
                <a:latin typeface="Segoe UI"/>
                <a:cs typeface="Segoe UI"/>
              </a:rPr>
              <a:t>. Чкаловск</a:t>
            </a:r>
            <a:endParaRPr sz="800">
              <a:latin typeface="Segoe UI"/>
              <a:cs typeface="Segoe UI"/>
            </a:endParaRPr>
          </a:p>
        </p:txBody>
      </p:sp>
      <p:sp>
        <p:nvSpPr>
          <p:cNvPr id="106" name="object 106"/>
          <p:cNvSpPr txBox="1"/>
          <p:nvPr/>
        </p:nvSpPr>
        <p:spPr>
          <a:xfrm>
            <a:off x="7395434" y="4406264"/>
            <a:ext cx="537845" cy="127000"/>
          </a:xfrm>
          <a:prstGeom prst="rect">
            <a:avLst/>
          </a:prstGeom>
        </p:spPr>
        <p:txBody>
          <a:bodyPr vert="horz" wrap="square" lIns="0" tIns="0" rIns="0" bIns="0" rtlCol="0">
            <a:spAutoFit/>
          </a:bodyPr>
          <a:lstStyle/>
          <a:p>
            <a:pPr marL="12700">
              <a:lnSpc>
                <a:spcPct val="100000"/>
              </a:lnSpc>
            </a:pPr>
            <a:r>
              <a:rPr sz="800" b="1" spc="-10" dirty="0">
                <a:latin typeface="Segoe UI"/>
                <a:cs typeface="Segoe UI"/>
              </a:rPr>
              <a:t>К</a:t>
            </a:r>
            <a:r>
              <a:rPr sz="800" b="1" dirty="0">
                <a:latin typeface="Segoe UI"/>
                <a:cs typeface="Segoe UI"/>
              </a:rPr>
              <a:t>с</a:t>
            </a:r>
            <a:r>
              <a:rPr sz="800" b="1" spc="-15" dirty="0">
                <a:latin typeface="Segoe UI"/>
                <a:cs typeface="Segoe UI"/>
              </a:rPr>
              <a:t>т</a:t>
            </a:r>
            <a:r>
              <a:rPr sz="800" b="1" dirty="0">
                <a:latin typeface="Segoe UI"/>
                <a:cs typeface="Segoe UI"/>
              </a:rPr>
              <a:t>овский</a:t>
            </a:r>
            <a:endParaRPr sz="800">
              <a:latin typeface="Segoe UI"/>
              <a:cs typeface="Segoe UI"/>
            </a:endParaRPr>
          </a:p>
        </p:txBody>
      </p:sp>
      <p:sp>
        <p:nvSpPr>
          <p:cNvPr id="107" name="object 107"/>
          <p:cNvSpPr txBox="1"/>
          <p:nvPr/>
        </p:nvSpPr>
        <p:spPr>
          <a:xfrm>
            <a:off x="8217582" y="4537124"/>
            <a:ext cx="487680" cy="127000"/>
          </a:xfrm>
          <a:prstGeom prst="rect">
            <a:avLst/>
          </a:prstGeom>
        </p:spPr>
        <p:txBody>
          <a:bodyPr vert="horz" wrap="square" lIns="0" tIns="0" rIns="0" bIns="0" rtlCol="0">
            <a:spAutoFit/>
          </a:bodyPr>
          <a:lstStyle/>
          <a:p>
            <a:pPr marL="12700">
              <a:lnSpc>
                <a:spcPct val="100000"/>
              </a:lnSpc>
            </a:pPr>
            <a:r>
              <a:rPr sz="800" b="1" dirty="0">
                <a:latin typeface="Segoe UI"/>
                <a:cs typeface="Segoe UI"/>
              </a:rPr>
              <a:t>Спасский</a:t>
            </a:r>
            <a:endParaRPr sz="800">
              <a:latin typeface="Segoe UI"/>
              <a:cs typeface="Segoe UI"/>
            </a:endParaRPr>
          </a:p>
        </p:txBody>
      </p:sp>
      <p:sp>
        <p:nvSpPr>
          <p:cNvPr id="108" name="object 108"/>
          <p:cNvSpPr txBox="1"/>
          <p:nvPr/>
        </p:nvSpPr>
        <p:spPr>
          <a:xfrm>
            <a:off x="6327720" y="4865699"/>
            <a:ext cx="1515745" cy="291465"/>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.о. Навашинский</a:t>
            </a:r>
            <a:endParaRPr sz="800">
              <a:latin typeface="Segoe UI"/>
              <a:cs typeface="Segoe UI"/>
            </a:endParaRPr>
          </a:p>
          <a:p>
            <a:pPr marL="849630">
              <a:lnSpc>
                <a:spcPct val="100000"/>
              </a:lnSpc>
              <a:spcBef>
                <a:spcPts val="330"/>
              </a:spcBef>
            </a:pPr>
            <a:r>
              <a:rPr sz="800" b="1" dirty="0">
                <a:latin typeface="Segoe UI"/>
                <a:cs typeface="Segoe UI"/>
              </a:rPr>
              <a:t>Арзамасский</a:t>
            </a:r>
            <a:endParaRPr sz="800">
              <a:latin typeface="Segoe UI"/>
              <a:cs typeface="Segoe UI"/>
            </a:endParaRPr>
          </a:p>
        </p:txBody>
      </p:sp>
      <p:sp>
        <p:nvSpPr>
          <p:cNvPr id="109" name="object 109"/>
          <p:cNvSpPr txBox="1"/>
          <p:nvPr/>
        </p:nvSpPr>
        <p:spPr>
          <a:xfrm>
            <a:off x="6199806" y="5176493"/>
            <a:ext cx="1010285" cy="311150"/>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a:t>
            </a:r>
            <a:r>
              <a:rPr sz="800" b="1" spc="-30" dirty="0">
                <a:latin typeface="Segoe UI"/>
                <a:cs typeface="Segoe UI"/>
              </a:rPr>
              <a:t>К</a:t>
            </a:r>
            <a:r>
              <a:rPr sz="800" b="1" spc="-35" dirty="0">
                <a:latin typeface="Segoe UI"/>
                <a:cs typeface="Segoe UI"/>
              </a:rPr>
              <a:t>у</a:t>
            </a:r>
            <a:r>
              <a:rPr sz="800" b="1" dirty="0">
                <a:latin typeface="Segoe UI"/>
                <a:cs typeface="Segoe UI"/>
              </a:rPr>
              <a:t>лебаки</a:t>
            </a:r>
            <a:endParaRPr sz="800">
              <a:latin typeface="Segoe UI"/>
              <a:cs typeface="Segoe UI"/>
            </a:endParaRPr>
          </a:p>
          <a:p>
            <a:pPr marL="347345">
              <a:lnSpc>
                <a:spcPct val="100000"/>
              </a:lnSpc>
              <a:spcBef>
                <a:spcPts val="484"/>
              </a:spcBef>
            </a:pPr>
            <a:r>
              <a:rPr sz="800" b="1" dirty="0">
                <a:latin typeface="Segoe UI"/>
                <a:cs typeface="Segoe UI"/>
              </a:rPr>
              <a:t>А</a:t>
            </a:r>
            <a:r>
              <a:rPr sz="800" b="1" spc="-10" dirty="0">
                <a:latin typeface="Segoe UI"/>
                <a:cs typeface="Segoe UI"/>
              </a:rPr>
              <a:t>р</a:t>
            </a:r>
            <a:r>
              <a:rPr sz="800" b="1" dirty="0">
                <a:latin typeface="Segoe UI"/>
                <a:cs typeface="Segoe UI"/>
              </a:rPr>
              <a:t>да</a:t>
            </a:r>
            <a:r>
              <a:rPr sz="800" b="1" spc="-15" dirty="0">
                <a:latin typeface="Segoe UI"/>
                <a:cs typeface="Segoe UI"/>
              </a:rPr>
              <a:t>т</a:t>
            </a:r>
            <a:r>
              <a:rPr sz="800" b="1" dirty="0">
                <a:latin typeface="Segoe UI"/>
                <a:cs typeface="Segoe UI"/>
              </a:rPr>
              <a:t>овский</a:t>
            </a:r>
            <a:endParaRPr sz="800">
              <a:latin typeface="Segoe UI"/>
              <a:cs typeface="Segoe UI"/>
            </a:endParaRPr>
          </a:p>
        </p:txBody>
      </p:sp>
      <p:sp>
        <p:nvSpPr>
          <p:cNvPr id="110" name="object 110"/>
          <p:cNvSpPr txBox="1"/>
          <p:nvPr/>
        </p:nvSpPr>
        <p:spPr>
          <a:xfrm>
            <a:off x="6675903" y="5624346"/>
            <a:ext cx="1692275" cy="154940"/>
          </a:xfrm>
          <a:prstGeom prst="rect">
            <a:avLst/>
          </a:prstGeom>
        </p:spPr>
        <p:txBody>
          <a:bodyPr vert="horz" wrap="square" lIns="0" tIns="0" rIns="0" bIns="0" rtlCol="0">
            <a:spAutoFit/>
          </a:bodyPr>
          <a:lstStyle/>
          <a:p>
            <a:pPr marL="12700">
              <a:lnSpc>
                <a:spcPct val="100000"/>
              </a:lnSpc>
            </a:pPr>
            <a:r>
              <a:rPr sz="800" b="1" spc="-30" dirty="0">
                <a:latin typeface="Segoe UI"/>
                <a:cs typeface="Segoe UI"/>
              </a:rPr>
              <a:t>г</a:t>
            </a:r>
            <a:r>
              <a:rPr sz="800" b="1" dirty="0">
                <a:latin typeface="Segoe UI"/>
                <a:cs typeface="Segoe UI"/>
              </a:rPr>
              <a:t>.о.</a:t>
            </a:r>
            <a:r>
              <a:rPr sz="800" b="1" spc="-30" dirty="0">
                <a:latin typeface="Segoe UI"/>
                <a:cs typeface="Segoe UI"/>
              </a:rPr>
              <a:t>г</a:t>
            </a:r>
            <a:r>
              <a:rPr sz="800" b="1" dirty="0">
                <a:latin typeface="Segoe UI"/>
                <a:cs typeface="Segoe UI"/>
              </a:rPr>
              <a:t>. Первомайск  </a:t>
            </a:r>
            <a:r>
              <a:rPr sz="800" b="1" spc="-50" dirty="0">
                <a:latin typeface="Segoe UI"/>
                <a:cs typeface="Segoe UI"/>
              </a:rPr>
              <a:t> </a:t>
            </a:r>
            <a:r>
              <a:rPr sz="1200" b="1" baseline="13888" dirty="0">
                <a:latin typeface="Segoe UI"/>
                <a:cs typeface="Segoe UI"/>
              </a:rPr>
              <a:t>Лу</a:t>
            </a:r>
            <a:r>
              <a:rPr sz="1200" b="1" spc="-22" baseline="13888" dirty="0">
                <a:latin typeface="Segoe UI"/>
                <a:cs typeface="Segoe UI"/>
              </a:rPr>
              <a:t>к</a:t>
            </a:r>
            <a:r>
              <a:rPr sz="1200" b="1" baseline="13888" dirty="0">
                <a:latin typeface="Segoe UI"/>
                <a:cs typeface="Segoe UI"/>
              </a:rPr>
              <a:t>ояновский</a:t>
            </a:r>
            <a:endParaRPr sz="1200" baseline="13888">
              <a:latin typeface="Segoe UI"/>
              <a:cs typeface="Segoe UI"/>
            </a:endParaRPr>
          </a:p>
        </p:txBody>
      </p:sp>
      <p:sp>
        <p:nvSpPr>
          <p:cNvPr id="111" name="object 111"/>
          <p:cNvSpPr txBox="1"/>
          <p:nvPr/>
        </p:nvSpPr>
        <p:spPr>
          <a:xfrm>
            <a:off x="7867874" y="5294756"/>
            <a:ext cx="524510" cy="127000"/>
          </a:xfrm>
          <a:prstGeom prst="rect">
            <a:avLst/>
          </a:prstGeom>
        </p:spPr>
        <p:txBody>
          <a:bodyPr vert="horz" wrap="square" lIns="0" tIns="0" rIns="0" bIns="0" rtlCol="0">
            <a:spAutoFit/>
          </a:bodyPr>
          <a:lstStyle/>
          <a:p>
            <a:pPr marL="12700">
              <a:lnSpc>
                <a:spcPct val="100000"/>
              </a:lnSpc>
            </a:pPr>
            <a:r>
              <a:rPr sz="800" b="1" spc="-70" dirty="0">
                <a:latin typeface="Segoe UI"/>
                <a:cs typeface="Segoe UI"/>
              </a:rPr>
              <a:t>Г</a:t>
            </a:r>
            <a:r>
              <a:rPr sz="800" b="1" dirty="0">
                <a:latin typeface="Segoe UI"/>
                <a:cs typeface="Segoe UI"/>
              </a:rPr>
              <a:t>агинский</a:t>
            </a:r>
            <a:endParaRPr sz="800">
              <a:latin typeface="Segoe UI"/>
              <a:cs typeface="Segoe UI"/>
            </a:endParaRPr>
          </a:p>
        </p:txBody>
      </p:sp>
      <p:sp>
        <p:nvSpPr>
          <p:cNvPr id="112" name="object 112"/>
          <p:cNvSpPr txBox="1"/>
          <p:nvPr/>
        </p:nvSpPr>
        <p:spPr>
          <a:xfrm>
            <a:off x="7656517" y="1099100"/>
            <a:ext cx="2000250" cy="711200"/>
          </a:xfrm>
          <a:prstGeom prst="rect">
            <a:avLst/>
          </a:prstGeom>
        </p:spPr>
        <p:txBody>
          <a:bodyPr vert="horz" wrap="square" lIns="0" tIns="0" rIns="0" bIns="0" rtlCol="0">
            <a:spAutoFit/>
          </a:bodyPr>
          <a:lstStyle/>
          <a:p>
            <a:pPr marL="12700" marR="5080" indent="106680" algn="r">
              <a:lnSpc>
                <a:spcPts val="1100"/>
              </a:lnSpc>
            </a:pPr>
            <a:r>
              <a:rPr sz="1000" b="1" spc="-20" dirty="0">
                <a:solidFill>
                  <a:srgbClr val="009FE3"/>
                </a:solidFill>
                <a:latin typeface="Segoe UI"/>
                <a:cs typeface="Segoe UI"/>
              </a:rPr>
              <a:t>Муниципальны</a:t>
            </a:r>
            <a:r>
              <a:rPr sz="1000" b="1" dirty="0">
                <a:solidFill>
                  <a:srgbClr val="009FE3"/>
                </a:solidFill>
                <a:latin typeface="Segoe UI"/>
                <a:cs typeface="Segoe UI"/>
              </a:rPr>
              <a:t>е</a:t>
            </a:r>
            <a:r>
              <a:rPr sz="1000" b="1" spc="-40" dirty="0">
                <a:solidFill>
                  <a:srgbClr val="009FE3"/>
                </a:solidFill>
                <a:latin typeface="Segoe UI"/>
                <a:cs typeface="Segoe UI"/>
              </a:rPr>
              <a:t> </a:t>
            </a:r>
            <a:r>
              <a:rPr sz="1000" b="1" spc="-20" dirty="0">
                <a:solidFill>
                  <a:srgbClr val="009FE3"/>
                </a:solidFill>
                <a:latin typeface="Segoe UI"/>
                <a:cs typeface="Segoe UI"/>
              </a:rPr>
              <a:t>об</a:t>
            </a:r>
            <a:r>
              <a:rPr sz="1000" b="1" spc="-30" dirty="0">
                <a:solidFill>
                  <a:srgbClr val="009FE3"/>
                </a:solidFill>
                <a:latin typeface="Segoe UI"/>
                <a:cs typeface="Segoe UI"/>
              </a:rPr>
              <a:t>р</a:t>
            </a:r>
            <a:r>
              <a:rPr sz="1000" b="1" spc="-20" dirty="0">
                <a:solidFill>
                  <a:srgbClr val="009FE3"/>
                </a:solidFill>
                <a:latin typeface="Segoe UI"/>
                <a:cs typeface="Segoe UI"/>
              </a:rPr>
              <a:t>азования, </a:t>
            </a:r>
            <a:r>
              <a:rPr sz="1000" b="1" dirty="0">
                <a:solidFill>
                  <a:srgbClr val="009FE3"/>
                </a:solidFill>
                <a:latin typeface="Segoe UI"/>
                <a:cs typeface="Segoe UI"/>
              </a:rPr>
              <a:t>в</a:t>
            </a:r>
            <a:r>
              <a:rPr sz="1000" b="1" spc="-40" dirty="0">
                <a:solidFill>
                  <a:srgbClr val="009FE3"/>
                </a:solidFill>
                <a:latin typeface="Segoe UI"/>
                <a:cs typeface="Segoe UI"/>
              </a:rPr>
              <a:t> к</a:t>
            </a:r>
            <a:r>
              <a:rPr sz="1000" b="1" spc="-35" dirty="0">
                <a:solidFill>
                  <a:srgbClr val="009FE3"/>
                </a:solidFill>
                <a:latin typeface="Segoe UI"/>
                <a:cs typeface="Segoe UI"/>
              </a:rPr>
              <a:t>от</a:t>
            </a:r>
            <a:r>
              <a:rPr sz="1000" b="1" spc="-20" dirty="0">
                <a:solidFill>
                  <a:srgbClr val="009FE3"/>
                </a:solidFill>
                <a:latin typeface="Segoe UI"/>
                <a:cs typeface="Segoe UI"/>
              </a:rPr>
              <a:t>оры</a:t>
            </a:r>
            <a:r>
              <a:rPr sz="1000" b="1" dirty="0">
                <a:solidFill>
                  <a:srgbClr val="009FE3"/>
                </a:solidFill>
                <a:latin typeface="Segoe UI"/>
                <a:cs typeface="Segoe UI"/>
              </a:rPr>
              <a:t>е</a:t>
            </a:r>
            <a:r>
              <a:rPr sz="1000" b="1" spc="-40" dirty="0">
                <a:solidFill>
                  <a:srgbClr val="009FE3"/>
                </a:solidFill>
                <a:latin typeface="Segoe UI"/>
                <a:cs typeface="Segoe UI"/>
              </a:rPr>
              <a:t> </a:t>
            </a:r>
            <a:r>
              <a:rPr sz="1000" b="1" spc="-20" dirty="0">
                <a:solidFill>
                  <a:srgbClr val="009FE3"/>
                </a:solidFill>
                <a:latin typeface="Segoe UI"/>
                <a:cs typeface="Segoe UI"/>
              </a:rPr>
              <a:t>приехал</a:t>
            </a:r>
            <a:r>
              <a:rPr sz="1000" b="1" dirty="0">
                <a:solidFill>
                  <a:srgbClr val="009FE3"/>
                </a:solidFill>
                <a:latin typeface="Segoe UI"/>
                <a:cs typeface="Segoe UI"/>
              </a:rPr>
              <a:t>и</a:t>
            </a:r>
            <a:r>
              <a:rPr sz="1000" b="1" spc="-40" dirty="0">
                <a:solidFill>
                  <a:srgbClr val="009FE3"/>
                </a:solidFill>
                <a:latin typeface="Segoe UI"/>
                <a:cs typeface="Segoe UI"/>
              </a:rPr>
              <a:t> </a:t>
            </a:r>
            <a:r>
              <a:rPr sz="1000" b="1" spc="-20" dirty="0">
                <a:solidFill>
                  <a:srgbClr val="009FE3"/>
                </a:solidFill>
                <a:latin typeface="Segoe UI"/>
                <a:cs typeface="Segoe UI"/>
              </a:rPr>
              <a:t>победи</a:t>
            </a:r>
            <a:r>
              <a:rPr sz="1000" b="1" spc="-35" dirty="0">
                <a:solidFill>
                  <a:srgbClr val="009FE3"/>
                </a:solidFill>
                <a:latin typeface="Segoe UI"/>
                <a:cs typeface="Segoe UI"/>
              </a:rPr>
              <a:t>т</a:t>
            </a:r>
            <a:r>
              <a:rPr sz="1000" b="1" spc="-20" dirty="0">
                <a:solidFill>
                  <a:srgbClr val="009FE3"/>
                </a:solidFill>
                <a:latin typeface="Segoe UI"/>
                <a:cs typeface="Segoe UI"/>
              </a:rPr>
              <a:t>ели феде</a:t>
            </a:r>
            <a:r>
              <a:rPr sz="1000" b="1" spc="-30" dirty="0">
                <a:solidFill>
                  <a:srgbClr val="009FE3"/>
                </a:solidFill>
                <a:latin typeface="Segoe UI"/>
                <a:cs typeface="Segoe UI"/>
              </a:rPr>
              <a:t>р</a:t>
            </a:r>
            <a:r>
              <a:rPr sz="1000" b="1" spc="-20" dirty="0">
                <a:solidFill>
                  <a:srgbClr val="009FE3"/>
                </a:solidFill>
                <a:latin typeface="Segoe UI"/>
                <a:cs typeface="Segoe UI"/>
              </a:rPr>
              <a:t>ально</a:t>
            </a:r>
            <a:r>
              <a:rPr sz="1000" b="1" dirty="0">
                <a:solidFill>
                  <a:srgbClr val="009FE3"/>
                </a:solidFill>
                <a:latin typeface="Segoe UI"/>
                <a:cs typeface="Segoe UI"/>
              </a:rPr>
              <a:t>й</a:t>
            </a:r>
            <a:r>
              <a:rPr sz="1000" b="1" spc="-40" dirty="0">
                <a:solidFill>
                  <a:srgbClr val="009FE3"/>
                </a:solidFill>
                <a:latin typeface="Segoe UI"/>
                <a:cs typeface="Segoe UI"/>
              </a:rPr>
              <a:t> </a:t>
            </a:r>
            <a:r>
              <a:rPr sz="1000" b="1" spc="-20" dirty="0">
                <a:solidFill>
                  <a:srgbClr val="009FE3"/>
                </a:solidFill>
                <a:latin typeface="Segoe UI"/>
                <a:cs typeface="Segoe UI"/>
              </a:rPr>
              <a:t>прог</a:t>
            </a:r>
            <a:r>
              <a:rPr sz="1000" b="1" spc="-30" dirty="0">
                <a:solidFill>
                  <a:srgbClr val="009FE3"/>
                </a:solidFill>
                <a:latin typeface="Segoe UI"/>
                <a:cs typeface="Segoe UI"/>
              </a:rPr>
              <a:t>р</a:t>
            </a:r>
            <a:r>
              <a:rPr sz="1000" b="1" spc="-20" dirty="0">
                <a:solidFill>
                  <a:srgbClr val="009FE3"/>
                </a:solidFill>
                <a:latin typeface="Segoe UI"/>
                <a:cs typeface="Segoe UI"/>
              </a:rPr>
              <a:t>аммы</a:t>
            </a:r>
            <a:endParaRPr sz="1000">
              <a:latin typeface="Segoe UI"/>
              <a:cs typeface="Segoe UI"/>
            </a:endParaRPr>
          </a:p>
          <a:p>
            <a:pPr marL="904240" marR="5080" indent="-83185" algn="r">
              <a:lnSpc>
                <a:spcPts val="1100"/>
              </a:lnSpc>
            </a:pPr>
            <a:r>
              <a:rPr sz="1000" b="1" spc="-20" dirty="0">
                <a:solidFill>
                  <a:srgbClr val="009FE3"/>
                </a:solidFill>
                <a:latin typeface="Segoe UI"/>
                <a:cs typeface="Segoe UI"/>
              </a:rPr>
              <a:t>«Земски</a:t>
            </a:r>
            <a:r>
              <a:rPr sz="1000" b="1" dirty="0">
                <a:solidFill>
                  <a:srgbClr val="009FE3"/>
                </a:solidFill>
                <a:latin typeface="Segoe UI"/>
                <a:cs typeface="Segoe UI"/>
              </a:rPr>
              <a:t>й</a:t>
            </a:r>
            <a:r>
              <a:rPr sz="1000" b="1" spc="-40" dirty="0">
                <a:solidFill>
                  <a:srgbClr val="009FE3"/>
                </a:solidFill>
                <a:latin typeface="Segoe UI"/>
                <a:cs typeface="Segoe UI"/>
              </a:rPr>
              <a:t> </a:t>
            </a:r>
            <a:r>
              <a:rPr sz="1000" b="1" spc="-20" dirty="0">
                <a:solidFill>
                  <a:srgbClr val="009FE3"/>
                </a:solidFill>
                <a:latin typeface="Segoe UI"/>
                <a:cs typeface="Segoe UI"/>
              </a:rPr>
              <a:t>учи</a:t>
            </a:r>
            <a:r>
              <a:rPr sz="1000" b="1" spc="-35" dirty="0">
                <a:solidFill>
                  <a:srgbClr val="009FE3"/>
                </a:solidFill>
                <a:latin typeface="Segoe UI"/>
                <a:cs typeface="Segoe UI"/>
              </a:rPr>
              <a:t>т</a:t>
            </a:r>
            <a:r>
              <a:rPr sz="1000" b="1" spc="-20" dirty="0">
                <a:solidFill>
                  <a:srgbClr val="009FE3"/>
                </a:solidFill>
                <a:latin typeface="Segoe UI"/>
                <a:cs typeface="Segoe UI"/>
              </a:rPr>
              <a:t>ель» 202</a:t>
            </a:r>
            <a:r>
              <a:rPr sz="1000" b="1" dirty="0">
                <a:solidFill>
                  <a:srgbClr val="009FE3"/>
                </a:solidFill>
                <a:latin typeface="Segoe UI"/>
                <a:cs typeface="Segoe UI"/>
              </a:rPr>
              <a:t>0</a:t>
            </a:r>
            <a:r>
              <a:rPr sz="1000" b="1" spc="-40" dirty="0">
                <a:solidFill>
                  <a:srgbClr val="009FE3"/>
                </a:solidFill>
                <a:latin typeface="Segoe UI"/>
                <a:cs typeface="Segoe UI"/>
              </a:rPr>
              <a:t> </a:t>
            </a:r>
            <a:r>
              <a:rPr sz="1000" b="1" dirty="0">
                <a:solidFill>
                  <a:srgbClr val="009FE3"/>
                </a:solidFill>
                <a:latin typeface="Segoe UI"/>
                <a:cs typeface="Segoe UI"/>
              </a:rPr>
              <a:t>и</a:t>
            </a:r>
            <a:r>
              <a:rPr sz="1000" b="1" spc="-40" dirty="0">
                <a:solidFill>
                  <a:srgbClr val="009FE3"/>
                </a:solidFill>
                <a:latin typeface="Segoe UI"/>
                <a:cs typeface="Segoe UI"/>
              </a:rPr>
              <a:t> </a:t>
            </a:r>
            <a:r>
              <a:rPr sz="1000" b="1" spc="-20" dirty="0">
                <a:solidFill>
                  <a:srgbClr val="009FE3"/>
                </a:solidFill>
                <a:latin typeface="Segoe UI"/>
                <a:cs typeface="Segoe UI"/>
              </a:rPr>
              <a:t>202</a:t>
            </a:r>
            <a:r>
              <a:rPr sz="1000" b="1" dirty="0">
                <a:solidFill>
                  <a:srgbClr val="009FE3"/>
                </a:solidFill>
                <a:latin typeface="Segoe UI"/>
                <a:cs typeface="Segoe UI"/>
              </a:rPr>
              <a:t>1</a:t>
            </a:r>
            <a:r>
              <a:rPr sz="1000" b="1" spc="-40" dirty="0">
                <a:solidFill>
                  <a:srgbClr val="009FE3"/>
                </a:solidFill>
                <a:latin typeface="Segoe UI"/>
                <a:cs typeface="Segoe UI"/>
              </a:rPr>
              <a:t> </a:t>
            </a:r>
            <a:r>
              <a:rPr sz="1000" b="1" spc="-35" dirty="0">
                <a:solidFill>
                  <a:srgbClr val="009FE3"/>
                </a:solidFill>
                <a:latin typeface="Segoe UI"/>
                <a:cs typeface="Segoe UI"/>
              </a:rPr>
              <a:t>г</a:t>
            </a:r>
            <a:r>
              <a:rPr sz="1000" b="1" spc="-30" dirty="0">
                <a:solidFill>
                  <a:srgbClr val="009FE3"/>
                </a:solidFill>
                <a:latin typeface="Segoe UI"/>
                <a:cs typeface="Segoe UI"/>
              </a:rPr>
              <a:t>о</a:t>
            </a:r>
            <a:r>
              <a:rPr sz="1000" b="1" spc="-20" dirty="0">
                <a:solidFill>
                  <a:srgbClr val="009FE3"/>
                </a:solidFill>
                <a:latin typeface="Segoe UI"/>
                <a:cs typeface="Segoe UI"/>
              </a:rPr>
              <a:t>дов</a:t>
            </a:r>
            <a:endParaRPr sz="1000">
              <a:latin typeface="Segoe UI"/>
              <a:cs typeface="Segoe UI"/>
            </a:endParaRPr>
          </a:p>
        </p:txBody>
      </p:sp>
      <p:sp>
        <p:nvSpPr>
          <p:cNvPr id="113" name="object 113"/>
          <p:cNvSpPr/>
          <p:nvPr/>
        </p:nvSpPr>
        <p:spPr>
          <a:xfrm>
            <a:off x="2742006" y="4456976"/>
            <a:ext cx="1049020" cy="907415"/>
          </a:xfrm>
          <a:custGeom>
            <a:avLst/>
            <a:gdLst/>
            <a:ahLst/>
            <a:cxnLst/>
            <a:rect l="l" t="t" r="r" b="b"/>
            <a:pathLst>
              <a:path w="1049020" h="907414">
                <a:moveTo>
                  <a:pt x="0" y="907262"/>
                </a:moveTo>
                <a:lnTo>
                  <a:pt x="1048562" y="907262"/>
                </a:lnTo>
                <a:lnTo>
                  <a:pt x="1048562" y="0"/>
                </a:lnTo>
                <a:lnTo>
                  <a:pt x="0" y="0"/>
                </a:lnTo>
                <a:lnTo>
                  <a:pt x="0" y="907262"/>
                </a:lnTo>
                <a:close/>
              </a:path>
            </a:pathLst>
          </a:custGeom>
          <a:solidFill>
            <a:srgbClr val="009984"/>
          </a:solidFill>
        </p:spPr>
        <p:txBody>
          <a:bodyPr wrap="square" lIns="0" tIns="0" rIns="0" bIns="0" rtlCol="0"/>
          <a:lstStyle/>
          <a:p>
            <a:endParaRPr/>
          </a:p>
        </p:txBody>
      </p:sp>
      <p:sp>
        <p:nvSpPr>
          <p:cNvPr id="114" name="object 114"/>
          <p:cNvSpPr/>
          <p:nvPr/>
        </p:nvSpPr>
        <p:spPr>
          <a:xfrm>
            <a:off x="2840330" y="4608220"/>
            <a:ext cx="419162" cy="557657"/>
          </a:xfrm>
          <a:prstGeom prst="rect">
            <a:avLst/>
          </a:prstGeom>
          <a:blipFill>
            <a:blip r:embed="rId31" cstate="print"/>
            <a:stretch>
              <a:fillRect/>
            </a:stretch>
          </a:blipFill>
        </p:spPr>
        <p:txBody>
          <a:bodyPr wrap="square" lIns="0" tIns="0" rIns="0" bIns="0" rtlCol="0"/>
          <a:lstStyle/>
          <a:p>
            <a:endParaRPr/>
          </a:p>
        </p:txBody>
      </p:sp>
      <p:sp>
        <p:nvSpPr>
          <p:cNvPr id="115" name="object 115"/>
          <p:cNvSpPr/>
          <p:nvPr/>
        </p:nvSpPr>
        <p:spPr>
          <a:xfrm>
            <a:off x="4261434" y="4456988"/>
            <a:ext cx="2141220" cy="302895"/>
          </a:xfrm>
          <a:custGeom>
            <a:avLst/>
            <a:gdLst/>
            <a:ahLst/>
            <a:cxnLst/>
            <a:rect l="l" t="t" r="r" b="b"/>
            <a:pathLst>
              <a:path w="2141220" h="302895">
                <a:moveTo>
                  <a:pt x="0" y="302412"/>
                </a:moveTo>
                <a:lnTo>
                  <a:pt x="2140686" y="302412"/>
                </a:lnTo>
                <a:lnTo>
                  <a:pt x="2140686" y="0"/>
                </a:lnTo>
                <a:lnTo>
                  <a:pt x="0" y="0"/>
                </a:lnTo>
                <a:lnTo>
                  <a:pt x="0" y="302412"/>
                </a:lnTo>
                <a:close/>
              </a:path>
            </a:pathLst>
          </a:custGeom>
          <a:solidFill>
            <a:srgbClr val="39B6A8"/>
          </a:solidFill>
        </p:spPr>
        <p:txBody>
          <a:bodyPr wrap="square" lIns="0" tIns="0" rIns="0" bIns="0" rtlCol="0"/>
          <a:lstStyle/>
          <a:p>
            <a:endParaRPr/>
          </a:p>
        </p:txBody>
      </p:sp>
      <p:sp>
        <p:nvSpPr>
          <p:cNvPr id="116" name="object 116"/>
          <p:cNvSpPr/>
          <p:nvPr/>
        </p:nvSpPr>
        <p:spPr>
          <a:xfrm>
            <a:off x="4261434" y="4759413"/>
            <a:ext cx="1932305" cy="302895"/>
          </a:xfrm>
          <a:custGeom>
            <a:avLst/>
            <a:gdLst/>
            <a:ahLst/>
            <a:cxnLst/>
            <a:rect l="l" t="t" r="r" b="b"/>
            <a:pathLst>
              <a:path w="1932304" h="302895">
                <a:moveTo>
                  <a:pt x="0" y="302412"/>
                </a:moveTo>
                <a:lnTo>
                  <a:pt x="1932165" y="302412"/>
                </a:lnTo>
                <a:lnTo>
                  <a:pt x="1932165" y="0"/>
                </a:lnTo>
                <a:lnTo>
                  <a:pt x="0" y="0"/>
                </a:lnTo>
                <a:lnTo>
                  <a:pt x="0" y="302412"/>
                </a:lnTo>
                <a:close/>
              </a:path>
            </a:pathLst>
          </a:custGeom>
          <a:solidFill>
            <a:srgbClr val="8ACBC2"/>
          </a:solidFill>
        </p:spPr>
        <p:txBody>
          <a:bodyPr wrap="square" lIns="0" tIns="0" rIns="0" bIns="0" rtlCol="0"/>
          <a:lstStyle/>
          <a:p>
            <a:endParaRPr/>
          </a:p>
        </p:txBody>
      </p:sp>
      <p:sp>
        <p:nvSpPr>
          <p:cNvPr id="117" name="object 117"/>
          <p:cNvSpPr/>
          <p:nvPr/>
        </p:nvSpPr>
        <p:spPr>
          <a:xfrm>
            <a:off x="4261434" y="5061826"/>
            <a:ext cx="1687195" cy="302895"/>
          </a:xfrm>
          <a:custGeom>
            <a:avLst/>
            <a:gdLst/>
            <a:ahLst/>
            <a:cxnLst/>
            <a:rect l="l" t="t" r="r" b="b"/>
            <a:pathLst>
              <a:path w="1687195" h="302895">
                <a:moveTo>
                  <a:pt x="0" y="302412"/>
                </a:moveTo>
                <a:lnTo>
                  <a:pt x="1687093" y="302412"/>
                </a:lnTo>
                <a:lnTo>
                  <a:pt x="1687093" y="0"/>
                </a:lnTo>
                <a:lnTo>
                  <a:pt x="0" y="0"/>
                </a:lnTo>
                <a:lnTo>
                  <a:pt x="0" y="302412"/>
                </a:lnTo>
                <a:close/>
              </a:path>
            </a:pathLst>
          </a:custGeom>
          <a:solidFill>
            <a:srgbClr val="BFE1DB"/>
          </a:solidFill>
        </p:spPr>
        <p:txBody>
          <a:bodyPr wrap="square" lIns="0" tIns="0" rIns="0" bIns="0" rtlCol="0"/>
          <a:lstStyle/>
          <a:p>
            <a:endParaRPr/>
          </a:p>
        </p:txBody>
      </p:sp>
      <p:sp>
        <p:nvSpPr>
          <p:cNvPr id="118" name="object 118"/>
          <p:cNvSpPr txBox="1"/>
          <p:nvPr/>
        </p:nvSpPr>
        <p:spPr>
          <a:xfrm>
            <a:off x="3283597" y="4701823"/>
            <a:ext cx="434340" cy="381000"/>
          </a:xfrm>
          <a:prstGeom prst="rect">
            <a:avLst/>
          </a:prstGeom>
        </p:spPr>
        <p:txBody>
          <a:bodyPr vert="horz" wrap="square" lIns="0" tIns="0" rIns="0" bIns="0" rtlCol="0">
            <a:spAutoFit/>
          </a:bodyPr>
          <a:lstStyle/>
          <a:p>
            <a:pPr marL="12700">
              <a:lnSpc>
                <a:spcPct val="100000"/>
              </a:lnSpc>
            </a:pPr>
            <a:r>
              <a:rPr sz="2800" b="1" spc="-5" dirty="0">
                <a:solidFill>
                  <a:srgbClr val="FFFFFF"/>
                </a:solidFill>
                <a:latin typeface="Segoe UI"/>
                <a:cs typeface="Segoe UI"/>
              </a:rPr>
              <a:t>24</a:t>
            </a:r>
            <a:endParaRPr sz="2800">
              <a:latin typeface="Segoe UI"/>
              <a:cs typeface="Segoe UI"/>
            </a:endParaRPr>
          </a:p>
        </p:txBody>
      </p:sp>
      <p:sp>
        <p:nvSpPr>
          <p:cNvPr id="119" name="object 119"/>
          <p:cNvSpPr txBox="1"/>
          <p:nvPr/>
        </p:nvSpPr>
        <p:spPr>
          <a:xfrm>
            <a:off x="3825735" y="4493907"/>
            <a:ext cx="653415" cy="813435"/>
          </a:xfrm>
          <a:prstGeom prst="rect">
            <a:avLst/>
          </a:prstGeom>
        </p:spPr>
        <p:txBody>
          <a:bodyPr vert="horz" wrap="square" lIns="0" tIns="0" rIns="0" bIns="0" rtlCol="0">
            <a:spAutoFit/>
          </a:bodyPr>
          <a:lstStyle/>
          <a:p>
            <a:pPr marL="12700">
              <a:lnSpc>
                <a:spcPct val="100000"/>
              </a:lnSpc>
              <a:tabLst>
                <a:tab pos="552450" algn="l"/>
              </a:tabLst>
            </a:pPr>
            <a:r>
              <a:rPr sz="1200" dirty="0">
                <a:solidFill>
                  <a:srgbClr val="575756"/>
                </a:solidFill>
                <a:latin typeface="Segoe UI"/>
                <a:cs typeface="Segoe UI"/>
              </a:rPr>
              <a:t>2020	</a:t>
            </a:r>
            <a:r>
              <a:rPr sz="1200" b="1" dirty="0">
                <a:solidFill>
                  <a:srgbClr val="FFFFFF"/>
                </a:solidFill>
                <a:latin typeface="Segoe UI"/>
                <a:cs typeface="Segoe UI"/>
              </a:rPr>
              <a:t>9</a:t>
            </a:r>
            <a:endParaRPr sz="1200">
              <a:latin typeface="Segoe UI"/>
              <a:cs typeface="Segoe UI"/>
            </a:endParaRPr>
          </a:p>
          <a:p>
            <a:pPr marL="12700">
              <a:lnSpc>
                <a:spcPct val="100000"/>
              </a:lnSpc>
              <a:spcBef>
                <a:spcPts val="1060"/>
              </a:spcBef>
              <a:tabLst>
                <a:tab pos="552450" algn="l"/>
              </a:tabLst>
            </a:pPr>
            <a:r>
              <a:rPr sz="1200" dirty="0">
                <a:solidFill>
                  <a:srgbClr val="575756"/>
                </a:solidFill>
                <a:latin typeface="Segoe UI"/>
                <a:cs typeface="Segoe UI"/>
              </a:rPr>
              <a:t>2021	</a:t>
            </a:r>
            <a:r>
              <a:rPr sz="1200" b="1" dirty="0">
                <a:solidFill>
                  <a:srgbClr val="FFFFFF"/>
                </a:solidFill>
                <a:latin typeface="Segoe UI"/>
                <a:cs typeface="Segoe UI"/>
              </a:rPr>
              <a:t>8</a:t>
            </a:r>
            <a:endParaRPr sz="1200">
              <a:latin typeface="Segoe UI"/>
              <a:cs typeface="Segoe UI"/>
            </a:endParaRPr>
          </a:p>
          <a:p>
            <a:pPr marL="12700">
              <a:lnSpc>
                <a:spcPct val="100000"/>
              </a:lnSpc>
              <a:spcBef>
                <a:spcPts val="1060"/>
              </a:spcBef>
              <a:tabLst>
                <a:tab pos="552450" algn="l"/>
              </a:tabLst>
            </a:pPr>
            <a:r>
              <a:rPr sz="1200" dirty="0">
                <a:solidFill>
                  <a:srgbClr val="575756"/>
                </a:solidFill>
                <a:latin typeface="Segoe UI"/>
                <a:cs typeface="Segoe UI"/>
              </a:rPr>
              <a:t>2022	</a:t>
            </a:r>
            <a:r>
              <a:rPr sz="1200" b="1" dirty="0">
                <a:solidFill>
                  <a:srgbClr val="FFFFFF"/>
                </a:solidFill>
                <a:latin typeface="Segoe UI"/>
                <a:cs typeface="Segoe UI"/>
              </a:rPr>
              <a:t>7</a:t>
            </a:r>
            <a:endParaRPr sz="1200">
              <a:latin typeface="Segoe UI"/>
              <a:cs typeface="Segoe UI"/>
            </a:endParaRPr>
          </a:p>
        </p:txBody>
      </p:sp>
      <p:sp>
        <p:nvSpPr>
          <p:cNvPr id="120" name="object 120"/>
          <p:cNvSpPr txBox="1"/>
          <p:nvPr/>
        </p:nvSpPr>
        <p:spPr>
          <a:xfrm>
            <a:off x="3511095" y="3691055"/>
            <a:ext cx="2111375" cy="622935"/>
          </a:xfrm>
          <a:prstGeom prst="rect">
            <a:avLst/>
          </a:prstGeom>
        </p:spPr>
        <p:txBody>
          <a:bodyPr vert="horz" wrap="square" lIns="0" tIns="0" rIns="0" bIns="0" rtlCol="0">
            <a:spAutoFit/>
          </a:bodyPr>
          <a:lstStyle/>
          <a:p>
            <a:pPr marL="12700" marR="5080" indent="2540" algn="ctr">
              <a:lnSpc>
                <a:spcPct val="109000"/>
              </a:lnSpc>
            </a:pPr>
            <a:r>
              <a:rPr sz="1300" b="1" spc="-30" dirty="0">
                <a:solidFill>
                  <a:srgbClr val="575756"/>
                </a:solidFill>
                <a:latin typeface="Segoe UI"/>
                <a:cs typeface="Segoe UI"/>
              </a:rPr>
              <a:t>Обще</a:t>
            </a:r>
            <a:r>
              <a:rPr sz="1300" b="1" dirty="0">
                <a:solidFill>
                  <a:srgbClr val="575756"/>
                </a:solidFill>
                <a:latin typeface="Segoe UI"/>
                <a:cs typeface="Segoe UI"/>
              </a:rPr>
              <a:t>е</a:t>
            </a:r>
            <a:r>
              <a:rPr sz="1300" b="1" spc="-55" dirty="0">
                <a:solidFill>
                  <a:srgbClr val="575756"/>
                </a:solidFill>
                <a:latin typeface="Segoe UI"/>
                <a:cs typeface="Segoe UI"/>
              </a:rPr>
              <a:t> </a:t>
            </a:r>
            <a:r>
              <a:rPr sz="1300" b="1" spc="-50" dirty="0">
                <a:solidFill>
                  <a:srgbClr val="575756"/>
                </a:solidFill>
                <a:latin typeface="Segoe UI"/>
                <a:cs typeface="Segoe UI"/>
              </a:rPr>
              <a:t>к</a:t>
            </a:r>
            <a:r>
              <a:rPr sz="1300" b="1" spc="-30" dirty="0">
                <a:solidFill>
                  <a:srgbClr val="575756"/>
                </a:solidFill>
                <a:latin typeface="Segoe UI"/>
                <a:cs typeface="Segoe UI"/>
              </a:rPr>
              <a:t>оличеств</a:t>
            </a:r>
            <a:r>
              <a:rPr sz="1300" b="1" dirty="0">
                <a:solidFill>
                  <a:srgbClr val="575756"/>
                </a:solidFill>
                <a:latin typeface="Segoe UI"/>
                <a:cs typeface="Segoe UI"/>
              </a:rPr>
              <a:t>о </a:t>
            </a:r>
            <a:r>
              <a:rPr sz="1300" b="1" spc="-50" dirty="0">
                <a:solidFill>
                  <a:srgbClr val="575756"/>
                </a:solidFill>
                <a:latin typeface="Segoe UI"/>
                <a:cs typeface="Segoe UI"/>
              </a:rPr>
              <a:t>к</a:t>
            </a:r>
            <a:r>
              <a:rPr sz="1300" b="1" spc="-30" dirty="0">
                <a:solidFill>
                  <a:srgbClr val="575756"/>
                </a:solidFill>
                <a:latin typeface="Segoe UI"/>
                <a:cs typeface="Segoe UI"/>
              </a:rPr>
              <a:t>омпенсационны</a:t>
            </a:r>
            <a:r>
              <a:rPr sz="1300" b="1" dirty="0">
                <a:solidFill>
                  <a:srgbClr val="575756"/>
                </a:solidFill>
                <a:latin typeface="Segoe UI"/>
                <a:cs typeface="Segoe UI"/>
              </a:rPr>
              <a:t>х</a:t>
            </a:r>
            <a:r>
              <a:rPr sz="1300" b="1" spc="-55" dirty="0">
                <a:solidFill>
                  <a:srgbClr val="575756"/>
                </a:solidFill>
                <a:latin typeface="Segoe UI"/>
                <a:cs typeface="Segoe UI"/>
              </a:rPr>
              <a:t> </a:t>
            </a:r>
            <a:r>
              <a:rPr sz="1300" b="1" spc="-30" dirty="0">
                <a:solidFill>
                  <a:srgbClr val="575756"/>
                </a:solidFill>
                <a:latin typeface="Segoe UI"/>
                <a:cs typeface="Segoe UI"/>
              </a:rPr>
              <a:t>выплат </a:t>
            </a:r>
            <a:r>
              <a:rPr sz="1300" b="1" dirty="0">
                <a:solidFill>
                  <a:srgbClr val="575756"/>
                </a:solidFill>
                <a:latin typeface="Segoe UI"/>
                <a:cs typeface="Segoe UI"/>
              </a:rPr>
              <a:t>в 2020—2022 </a:t>
            </a:r>
            <a:r>
              <a:rPr sz="1300" b="1" spc="-20" dirty="0">
                <a:solidFill>
                  <a:srgbClr val="575756"/>
                </a:solidFill>
                <a:latin typeface="Segoe UI"/>
                <a:cs typeface="Segoe UI"/>
              </a:rPr>
              <a:t>г</a:t>
            </a:r>
            <a:r>
              <a:rPr sz="1300" b="1" spc="-15" dirty="0">
                <a:solidFill>
                  <a:srgbClr val="575756"/>
                </a:solidFill>
                <a:latin typeface="Segoe UI"/>
                <a:cs typeface="Segoe UI"/>
              </a:rPr>
              <a:t>о</a:t>
            </a:r>
            <a:r>
              <a:rPr sz="1300" b="1" dirty="0">
                <a:solidFill>
                  <a:srgbClr val="575756"/>
                </a:solidFill>
                <a:latin typeface="Segoe UI"/>
                <a:cs typeface="Segoe UI"/>
              </a:rPr>
              <a:t>дах</a:t>
            </a:r>
            <a:endParaRPr sz="1300">
              <a:latin typeface="Segoe UI"/>
              <a:cs typeface="Segoe UI"/>
            </a:endParaRPr>
          </a:p>
        </p:txBody>
      </p:sp>
      <p:sp>
        <p:nvSpPr>
          <p:cNvPr id="121" name="object 121"/>
          <p:cNvSpPr txBox="1"/>
          <p:nvPr/>
        </p:nvSpPr>
        <p:spPr>
          <a:xfrm>
            <a:off x="4536841" y="4642639"/>
            <a:ext cx="1609090" cy="208279"/>
          </a:xfrm>
          <a:prstGeom prst="rect">
            <a:avLst/>
          </a:prstGeom>
        </p:spPr>
        <p:txBody>
          <a:bodyPr vert="horz" wrap="square" lIns="0" tIns="0" rIns="0" bIns="0" rtlCol="0">
            <a:spAutoFit/>
          </a:bodyPr>
          <a:lstStyle/>
          <a:p>
            <a:pPr marL="12700">
              <a:lnSpc>
                <a:spcPct val="100000"/>
              </a:lnSpc>
            </a:pPr>
            <a:r>
              <a:rPr sz="1400" b="1" spc="-150" dirty="0">
                <a:solidFill>
                  <a:srgbClr val="FFFFFF"/>
                </a:solidFill>
                <a:latin typeface="Segoe UI"/>
                <a:cs typeface="Segoe UI"/>
              </a:rPr>
              <a:t>10</a:t>
            </a:r>
            <a:r>
              <a:rPr sz="1400" b="1" spc="-125" dirty="0">
                <a:solidFill>
                  <a:srgbClr val="FFFFFF"/>
                </a:solidFill>
                <a:latin typeface="Segoe UI"/>
                <a:cs typeface="Segoe UI"/>
              </a:rPr>
              <a:t>0</a:t>
            </a:r>
            <a:r>
              <a:rPr sz="1400" b="1" spc="-105" dirty="0">
                <a:solidFill>
                  <a:srgbClr val="FFFFFF"/>
                </a:solidFill>
                <a:latin typeface="Segoe UI"/>
                <a:cs typeface="Segoe UI"/>
              </a:rPr>
              <a:t> </a:t>
            </a:r>
            <a:r>
              <a:rPr sz="1400" b="1" spc="-185" dirty="0">
                <a:solidFill>
                  <a:srgbClr val="FFFFFF"/>
                </a:solidFill>
                <a:latin typeface="Segoe UI"/>
                <a:cs typeface="Segoe UI"/>
              </a:rPr>
              <a:t>%</a:t>
            </a:r>
            <a:r>
              <a:rPr sz="1400" b="1" spc="-105" dirty="0">
                <a:solidFill>
                  <a:srgbClr val="FFFFFF"/>
                </a:solidFill>
                <a:latin typeface="Segoe UI"/>
                <a:cs typeface="Segoe UI"/>
              </a:rPr>
              <a:t> </a:t>
            </a:r>
            <a:r>
              <a:rPr sz="1400" spc="-140" dirty="0">
                <a:solidFill>
                  <a:srgbClr val="FFFFFF"/>
                </a:solidFill>
                <a:latin typeface="Segoe UI"/>
                <a:cs typeface="Segoe UI"/>
              </a:rPr>
              <a:t>реализаци</a:t>
            </a:r>
            <a:r>
              <a:rPr sz="1400" spc="-110" dirty="0">
                <a:solidFill>
                  <a:srgbClr val="FFFFFF"/>
                </a:solidFill>
                <a:latin typeface="Segoe UI"/>
                <a:cs typeface="Segoe UI"/>
              </a:rPr>
              <a:t>я</a:t>
            </a:r>
            <a:r>
              <a:rPr sz="1400" spc="-105" dirty="0">
                <a:solidFill>
                  <a:srgbClr val="FFFFFF"/>
                </a:solidFill>
                <a:latin typeface="Segoe UI"/>
                <a:cs typeface="Segoe UI"/>
              </a:rPr>
              <a:t> </a:t>
            </a:r>
            <a:r>
              <a:rPr sz="1400" spc="-135" dirty="0">
                <a:solidFill>
                  <a:srgbClr val="FFFFFF"/>
                </a:solidFill>
                <a:latin typeface="Segoe UI"/>
                <a:cs typeface="Segoe UI"/>
              </a:rPr>
              <a:t>квот</a:t>
            </a:r>
            <a:endParaRPr sz="1400">
              <a:latin typeface="Segoe UI"/>
              <a:cs typeface="Segoe UI"/>
            </a:endParaRPr>
          </a:p>
        </p:txBody>
      </p:sp>
      <p:sp>
        <p:nvSpPr>
          <p:cNvPr id="122" name="object 122"/>
          <p:cNvSpPr/>
          <p:nvPr/>
        </p:nvSpPr>
        <p:spPr>
          <a:xfrm>
            <a:off x="2044687" y="4199902"/>
            <a:ext cx="272415" cy="2298065"/>
          </a:xfrm>
          <a:custGeom>
            <a:avLst/>
            <a:gdLst/>
            <a:ahLst/>
            <a:cxnLst/>
            <a:rect l="l" t="t" r="r" b="b"/>
            <a:pathLst>
              <a:path w="272414" h="2298065">
                <a:moveTo>
                  <a:pt x="0" y="2297798"/>
                </a:moveTo>
                <a:lnTo>
                  <a:pt x="272046" y="2297798"/>
                </a:lnTo>
                <a:lnTo>
                  <a:pt x="272046" y="0"/>
                </a:lnTo>
                <a:lnTo>
                  <a:pt x="0" y="0"/>
                </a:lnTo>
                <a:lnTo>
                  <a:pt x="0" y="2297798"/>
                </a:lnTo>
                <a:close/>
              </a:path>
            </a:pathLst>
          </a:custGeom>
          <a:solidFill>
            <a:srgbClr val="D6EBE8"/>
          </a:solidFill>
        </p:spPr>
        <p:txBody>
          <a:bodyPr wrap="square" lIns="0" tIns="0" rIns="0" bIns="0" rtlCol="0"/>
          <a:lstStyle/>
          <a:p>
            <a:endParaRPr/>
          </a:p>
        </p:txBody>
      </p:sp>
      <p:sp>
        <p:nvSpPr>
          <p:cNvPr id="123" name="object 123"/>
          <p:cNvSpPr/>
          <p:nvPr/>
        </p:nvSpPr>
        <p:spPr>
          <a:xfrm>
            <a:off x="1884639" y="3567952"/>
            <a:ext cx="595455" cy="530979"/>
          </a:xfrm>
          <a:prstGeom prst="rect">
            <a:avLst/>
          </a:prstGeom>
          <a:blipFill>
            <a:blip r:embed="rId32" cstate="print"/>
            <a:stretch>
              <a:fillRect/>
            </a:stretch>
          </a:blipFill>
        </p:spPr>
        <p:txBody>
          <a:bodyPr wrap="square" lIns="0" tIns="0" rIns="0" bIns="0" rtlCol="0"/>
          <a:lstStyle/>
          <a:p>
            <a:endParaRPr/>
          </a:p>
        </p:txBody>
      </p:sp>
      <p:sp>
        <p:nvSpPr>
          <p:cNvPr id="124" name="object 124"/>
          <p:cNvSpPr/>
          <p:nvPr/>
        </p:nvSpPr>
        <p:spPr>
          <a:xfrm>
            <a:off x="559765" y="3991762"/>
            <a:ext cx="276860" cy="2534285"/>
          </a:xfrm>
          <a:custGeom>
            <a:avLst/>
            <a:gdLst/>
            <a:ahLst/>
            <a:cxnLst/>
            <a:rect l="l" t="t" r="r" b="b"/>
            <a:pathLst>
              <a:path w="276859" h="2534284">
                <a:moveTo>
                  <a:pt x="0" y="2534297"/>
                </a:moveTo>
                <a:lnTo>
                  <a:pt x="276694" y="2534297"/>
                </a:lnTo>
                <a:lnTo>
                  <a:pt x="276694" y="0"/>
                </a:lnTo>
                <a:lnTo>
                  <a:pt x="0" y="0"/>
                </a:lnTo>
                <a:lnTo>
                  <a:pt x="0" y="2534297"/>
                </a:lnTo>
                <a:close/>
              </a:path>
            </a:pathLst>
          </a:custGeom>
          <a:solidFill>
            <a:srgbClr val="D4EDFC"/>
          </a:solidFill>
        </p:spPr>
        <p:txBody>
          <a:bodyPr wrap="square" lIns="0" tIns="0" rIns="0" bIns="0" rtlCol="0"/>
          <a:lstStyle/>
          <a:p>
            <a:endParaRPr/>
          </a:p>
        </p:txBody>
      </p:sp>
      <p:sp>
        <p:nvSpPr>
          <p:cNvPr id="125" name="object 125"/>
          <p:cNvSpPr/>
          <p:nvPr/>
        </p:nvSpPr>
        <p:spPr>
          <a:xfrm>
            <a:off x="1256017" y="4143933"/>
            <a:ext cx="292100" cy="2378710"/>
          </a:xfrm>
          <a:custGeom>
            <a:avLst/>
            <a:gdLst/>
            <a:ahLst/>
            <a:cxnLst/>
            <a:rect l="l" t="t" r="r" b="b"/>
            <a:pathLst>
              <a:path w="292100" h="2378709">
                <a:moveTo>
                  <a:pt x="0" y="2378582"/>
                </a:moveTo>
                <a:lnTo>
                  <a:pt x="291668" y="2378582"/>
                </a:lnTo>
                <a:lnTo>
                  <a:pt x="291668" y="0"/>
                </a:lnTo>
                <a:lnTo>
                  <a:pt x="0" y="0"/>
                </a:lnTo>
                <a:lnTo>
                  <a:pt x="0" y="2378582"/>
                </a:lnTo>
                <a:close/>
              </a:path>
            </a:pathLst>
          </a:custGeom>
          <a:solidFill>
            <a:srgbClr val="FDE8D6"/>
          </a:solidFill>
        </p:spPr>
        <p:txBody>
          <a:bodyPr wrap="square" lIns="0" tIns="0" rIns="0" bIns="0" rtlCol="0"/>
          <a:lstStyle/>
          <a:p>
            <a:endParaRPr/>
          </a:p>
        </p:txBody>
      </p:sp>
      <p:sp>
        <p:nvSpPr>
          <p:cNvPr id="126" name="object 126"/>
          <p:cNvSpPr/>
          <p:nvPr/>
        </p:nvSpPr>
        <p:spPr>
          <a:xfrm>
            <a:off x="2316733" y="4702518"/>
            <a:ext cx="272415" cy="1771650"/>
          </a:xfrm>
          <a:custGeom>
            <a:avLst/>
            <a:gdLst/>
            <a:ahLst/>
            <a:cxnLst/>
            <a:rect l="l" t="t" r="r" b="b"/>
            <a:pathLst>
              <a:path w="272414" h="1771650">
                <a:moveTo>
                  <a:pt x="0" y="1771535"/>
                </a:moveTo>
                <a:lnTo>
                  <a:pt x="272046" y="1771535"/>
                </a:lnTo>
                <a:lnTo>
                  <a:pt x="272046" y="0"/>
                </a:lnTo>
                <a:lnTo>
                  <a:pt x="0" y="0"/>
                </a:lnTo>
                <a:lnTo>
                  <a:pt x="0" y="1771535"/>
                </a:lnTo>
                <a:close/>
              </a:path>
            </a:pathLst>
          </a:custGeom>
          <a:solidFill>
            <a:srgbClr val="A5D6CF"/>
          </a:solidFill>
        </p:spPr>
        <p:txBody>
          <a:bodyPr wrap="square" lIns="0" tIns="0" rIns="0" bIns="0" rtlCol="0"/>
          <a:lstStyle/>
          <a:p>
            <a:endParaRPr/>
          </a:p>
        </p:txBody>
      </p:sp>
      <p:sp>
        <p:nvSpPr>
          <p:cNvPr id="127" name="object 127"/>
          <p:cNvSpPr/>
          <p:nvPr/>
        </p:nvSpPr>
        <p:spPr>
          <a:xfrm>
            <a:off x="836460" y="4370908"/>
            <a:ext cx="281305" cy="2136140"/>
          </a:xfrm>
          <a:custGeom>
            <a:avLst/>
            <a:gdLst/>
            <a:ahLst/>
            <a:cxnLst/>
            <a:rect l="l" t="t" r="r" b="b"/>
            <a:pathLst>
              <a:path w="281305" h="2136140">
                <a:moveTo>
                  <a:pt x="0" y="2135797"/>
                </a:moveTo>
                <a:lnTo>
                  <a:pt x="281139" y="2135797"/>
                </a:lnTo>
                <a:lnTo>
                  <a:pt x="281139" y="0"/>
                </a:lnTo>
                <a:lnTo>
                  <a:pt x="0" y="0"/>
                </a:lnTo>
                <a:lnTo>
                  <a:pt x="0" y="2135797"/>
                </a:lnTo>
                <a:close/>
              </a:path>
            </a:pathLst>
          </a:custGeom>
          <a:solidFill>
            <a:srgbClr val="A1DAF8"/>
          </a:solidFill>
        </p:spPr>
        <p:txBody>
          <a:bodyPr wrap="square" lIns="0" tIns="0" rIns="0" bIns="0" rtlCol="0"/>
          <a:lstStyle/>
          <a:p>
            <a:endParaRPr/>
          </a:p>
        </p:txBody>
      </p:sp>
      <p:sp>
        <p:nvSpPr>
          <p:cNvPr id="128" name="object 128"/>
          <p:cNvSpPr/>
          <p:nvPr/>
        </p:nvSpPr>
        <p:spPr>
          <a:xfrm>
            <a:off x="1566113" y="4522508"/>
            <a:ext cx="267970" cy="2000250"/>
          </a:xfrm>
          <a:custGeom>
            <a:avLst/>
            <a:gdLst/>
            <a:ahLst/>
            <a:cxnLst/>
            <a:rect l="l" t="t" r="r" b="b"/>
            <a:pathLst>
              <a:path w="267969" h="2000250">
                <a:moveTo>
                  <a:pt x="0" y="1999970"/>
                </a:moveTo>
                <a:lnTo>
                  <a:pt x="267373" y="1999970"/>
                </a:lnTo>
                <a:lnTo>
                  <a:pt x="267373" y="0"/>
                </a:lnTo>
                <a:lnTo>
                  <a:pt x="0" y="0"/>
                </a:lnTo>
                <a:lnTo>
                  <a:pt x="0" y="1999970"/>
                </a:lnTo>
                <a:close/>
              </a:path>
            </a:pathLst>
          </a:custGeom>
          <a:solidFill>
            <a:srgbClr val="FBCFAD"/>
          </a:solidFill>
        </p:spPr>
        <p:txBody>
          <a:bodyPr wrap="square" lIns="0" tIns="0" rIns="0" bIns="0" rtlCol="0"/>
          <a:lstStyle/>
          <a:p>
            <a:endParaRPr/>
          </a:p>
        </p:txBody>
      </p:sp>
      <p:sp>
        <p:nvSpPr>
          <p:cNvPr id="129" name="object 129"/>
          <p:cNvSpPr/>
          <p:nvPr/>
        </p:nvSpPr>
        <p:spPr>
          <a:xfrm>
            <a:off x="465229" y="5896884"/>
            <a:ext cx="2227350" cy="738656"/>
          </a:xfrm>
          <a:prstGeom prst="rect">
            <a:avLst/>
          </a:prstGeom>
          <a:blipFill>
            <a:blip r:embed="rId33" cstate="print"/>
            <a:stretch>
              <a:fillRect/>
            </a:stretch>
          </a:blipFill>
        </p:spPr>
        <p:txBody>
          <a:bodyPr wrap="square" lIns="0" tIns="0" rIns="0" bIns="0" rtlCol="0"/>
          <a:lstStyle/>
          <a:p>
            <a:endParaRPr/>
          </a:p>
        </p:txBody>
      </p:sp>
      <p:sp>
        <p:nvSpPr>
          <p:cNvPr id="130" name="object 130"/>
          <p:cNvSpPr txBox="1"/>
          <p:nvPr/>
        </p:nvSpPr>
        <p:spPr>
          <a:xfrm>
            <a:off x="754354" y="5983153"/>
            <a:ext cx="164465" cy="266700"/>
          </a:xfrm>
          <a:prstGeom prst="rect">
            <a:avLst/>
          </a:prstGeom>
        </p:spPr>
        <p:txBody>
          <a:bodyPr vert="horz" wrap="square" lIns="0" tIns="0" rIns="0" bIns="0" rtlCol="0">
            <a:spAutoFit/>
          </a:bodyPr>
          <a:lstStyle/>
          <a:p>
            <a:pPr marL="12700">
              <a:lnSpc>
                <a:spcPct val="100000"/>
              </a:lnSpc>
            </a:pPr>
            <a:r>
              <a:rPr sz="1900" b="1" dirty="0">
                <a:solidFill>
                  <a:srgbClr val="575756"/>
                </a:solidFill>
                <a:latin typeface="Segoe UI"/>
                <a:cs typeface="Segoe UI"/>
              </a:rPr>
              <a:t>9</a:t>
            </a:r>
            <a:endParaRPr sz="1900">
              <a:latin typeface="Segoe UI"/>
              <a:cs typeface="Segoe UI"/>
            </a:endParaRPr>
          </a:p>
        </p:txBody>
      </p:sp>
      <p:sp>
        <p:nvSpPr>
          <p:cNvPr id="131" name="object 131"/>
          <p:cNvSpPr txBox="1"/>
          <p:nvPr/>
        </p:nvSpPr>
        <p:spPr>
          <a:xfrm>
            <a:off x="720530" y="6187789"/>
            <a:ext cx="23241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млн</a:t>
            </a:r>
            <a:endParaRPr sz="900">
              <a:latin typeface="Segoe UI"/>
              <a:cs typeface="Segoe UI"/>
            </a:endParaRPr>
          </a:p>
        </p:txBody>
      </p:sp>
      <p:sp>
        <p:nvSpPr>
          <p:cNvPr id="132" name="object 132"/>
          <p:cNvSpPr txBox="1"/>
          <p:nvPr/>
        </p:nvSpPr>
        <p:spPr>
          <a:xfrm>
            <a:off x="716987" y="6289402"/>
            <a:ext cx="239395"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руб.</a:t>
            </a:r>
            <a:endParaRPr sz="900">
              <a:latin typeface="Segoe UI"/>
              <a:cs typeface="Segoe UI"/>
            </a:endParaRPr>
          </a:p>
        </p:txBody>
      </p:sp>
      <p:sp>
        <p:nvSpPr>
          <p:cNvPr id="133" name="object 133"/>
          <p:cNvSpPr txBox="1"/>
          <p:nvPr/>
        </p:nvSpPr>
        <p:spPr>
          <a:xfrm>
            <a:off x="599589" y="4531103"/>
            <a:ext cx="453390" cy="1378585"/>
          </a:xfrm>
          <a:prstGeom prst="rect">
            <a:avLst/>
          </a:prstGeom>
        </p:spPr>
        <p:txBody>
          <a:bodyPr vert="vert270" wrap="square" lIns="0" tIns="0" rIns="0" bIns="0" rtlCol="0">
            <a:spAutoFit/>
          </a:bodyPr>
          <a:lstStyle/>
          <a:p>
            <a:pPr marL="12700">
              <a:lnSpc>
                <a:spcPct val="100000"/>
              </a:lnSpc>
            </a:pPr>
            <a:r>
              <a:rPr sz="1200" dirty="0">
                <a:solidFill>
                  <a:srgbClr val="575756"/>
                </a:solidFill>
                <a:latin typeface="Segoe UI"/>
                <a:cs typeface="Segoe UI"/>
              </a:rPr>
              <a:t>федера</a:t>
            </a:r>
            <a:r>
              <a:rPr sz="1200" spc="-5" dirty="0">
                <a:solidFill>
                  <a:srgbClr val="575756"/>
                </a:solidFill>
                <a:latin typeface="Segoe UI"/>
                <a:cs typeface="Segoe UI"/>
              </a:rPr>
              <a:t>л</a:t>
            </a:r>
            <a:r>
              <a:rPr sz="1200" dirty="0">
                <a:solidFill>
                  <a:srgbClr val="575756"/>
                </a:solidFill>
                <a:latin typeface="Segoe UI"/>
                <a:cs typeface="Segoe UI"/>
              </a:rPr>
              <a:t>ьный </a:t>
            </a:r>
            <a:r>
              <a:rPr sz="1400" b="1" dirty="0">
                <a:solidFill>
                  <a:srgbClr val="575756"/>
                </a:solidFill>
                <a:latin typeface="Segoe UI"/>
                <a:cs typeface="Segoe UI"/>
              </a:rPr>
              <a:t>6,66</a:t>
            </a:r>
            <a:endParaRPr sz="1400">
              <a:latin typeface="Segoe UI"/>
              <a:cs typeface="Segoe UI"/>
            </a:endParaRPr>
          </a:p>
          <a:p>
            <a:pPr marL="12700">
              <a:lnSpc>
                <a:spcPct val="100000"/>
              </a:lnSpc>
              <a:spcBef>
                <a:spcPts val="285"/>
              </a:spcBef>
            </a:pPr>
            <a:r>
              <a:rPr sz="1200" dirty="0">
                <a:solidFill>
                  <a:srgbClr val="575756"/>
                </a:solidFill>
                <a:latin typeface="Segoe UI"/>
                <a:cs typeface="Segoe UI"/>
              </a:rPr>
              <a:t>областной </a:t>
            </a:r>
            <a:r>
              <a:rPr sz="1400" b="1" dirty="0">
                <a:solidFill>
                  <a:srgbClr val="575756"/>
                </a:solidFill>
                <a:latin typeface="Segoe UI"/>
                <a:cs typeface="Segoe UI"/>
              </a:rPr>
              <a:t>2,</a:t>
            </a:r>
            <a:r>
              <a:rPr sz="1400" b="1" spc="-5" dirty="0">
                <a:solidFill>
                  <a:srgbClr val="575756"/>
                </a:solidFill>
                <a:latin typeface="Segoe UI"/>
                <a:cs typeface="Segoe UI"/>
              </a:rPr>
              <a:t>34</a:t>
            </a:r>
            <a:endParaRPr sz="1400">
              <a:latin typeface="Segoe UI"/>
              <a:cs typeface="Segoe UI"/>
            </a:endParaRPr>
          </a:p>
        </p:txBody>
      </p:sp>
      <p:sp>
        <p:nvSpPr>
          <p:cNvPr id="134" name="object 134"/>
          <p:cNvSpPr/>
          <p:nvPr/>
        </p:nvSpPr>
        <p:spPr>
          <a:xfrm>
            <a:off x="574433" y="4022012"/>
            <a:ext cx="247650" cy="316230"/>
          </a:xfrm>
          <a:custGeom>
            <a:avLst/>
            <a:gdLst/>
            <a:ahLst/>
            <a:cxnLst/>
            <a:rect l="l" t="t" r="r" b="b"/>
            <a:pathLst>
              <a:path w="247650" h="316229">
                <a:moveTo>
                  <a:pt x="126255" y="0"/>
                </a:moveTo>
                <a:lnTo>
                  <a:pt x="76106" y="8576"/>
                </a:lnTo>
                <a:lnTo>
                  <a:pt x="40182" y="30010"/>
                </a:lnTo>
                <a:lnTo>
                  <a:pt x="14119" y="61321"/>
                </a:lnTo>
                <a:lnTo>
                  <a:pt x="955" y="99242"/>
                </a:lnTo>
                <a:lnTo>
                  <a:pt x="0" y="196075"/>
                </a:lnTo>
                <a:lnTo>
                  <a:pt x="97" y="206480"/>
                </a:lnTo>
                <a:lnTo>
                  <a:pt x="12862" y="252275"/>
                </a:lnTo>
                <a:lnTo>
                  <a:pt x="36587" y="282502"/>
                </a:lnTo>
                <a:lnTo>
                  <a:pt x="73226" y="305045"/>
                </a:lnTo>
                <a:lnTo>
                  <a:pt x="119544" y="315733"/>
                </a:lnTo>
                <a:lnTo>
                  <a:pt x="131290" y="315543"/>
                </a:lnTo>
                <a:lnTo>
                  <a:pt x="170724" y="307222"/>
                </a:lnTo>
                <a:lnTo>
                  <a:pt x="185669" y="300262"/>
                </a:lnTo>
                <a:lnTo>
                  <a:pt x="131234" y="300262"/>
                </a:lnTo>
                <a:lnTo>
                  <a:pt x="114848" y="299412"/>
                </a:lnTo>
                <a:lnTo>
                  <a:pt x="71579" y="286876"/>
                </a:lnTo>
                <a:lnTo>
                  <a:pt x="39152" y="261797"/>
                </a:lnTo>
                <a:lnTo>
                  <a:pt x="20144" y="227306"/>
                </a:lnTo>
                <a:lnTo>
                  <a:pt x="16276" y="201604"/>
                </a:lnTo>
                <a:lnTo>
                  <a:pt x="16291" y="199433"/>
                </a:lnTo>
                <a:lnTo>
                  <a:pt x="25221" y="160289"/>
                </a:lnTo>
                <a:lnTo>
                  <a:pt x="43831" y="133837"/>
                </a:lnTo>
                <a:lnTo>
                  <a:pt x="19731" y="133837"/>
                </a:lnTo>
                <a:lnTo>
                  <a:pt x="41577" y="92883"/>
                </a:lnTo>
                <a:lnTo>
                  <a:pt x="42659" y="91838"/>
                </a:lnTo>
                <a:lnTo>
                  <a:pt x="19731" y="91838"/>
                </a:lnTo>
                <a:lnTo>
                  <a:pt x="41565" y="50508"/>
                </a:lnTo>
                <a:lnTo>
                  <a:pt x="75055" y="25741"/>
                </a:lnTo>
                <a:lnTo>
                  <a:pt x="123153" y="16419"/>
                </a:lnTo>
                <a:lnTo>
                  <a:pt x="186591" y="16419"/>
                </a:lnTo>
                <a:lnTo>
                  <a:pt x="185446" y="15720"/>
                </a:lnTo>
                <a:lnTo>
                  <a:pt x="173991" y="10113"/>
                </a:lnTo>
                <a:lnTo>
                  <a:pt x="162368" y="5772"/>
                </a:lnTo>
                <a:lnTo>
                  <a:pt x="150554" y="2663"/>
                </a:lnTo>
                <a:lnTo>
                  <a:pt x="138524" y="751"/>
                </a:lnTo>
                <a:lnTo>
                  <a:pt x="126255" y="0"/>
                </a:lnTo>
                <a:close/>
              </a:path>
              <a:path w="247650" h="316229">
                <a:moveTo>
                  <a:pt x="186634" y="101041"/>
                </a:moveTo>
                <a:lnTo>
                  <a:pt x="114820" y="101041"/>
                </a:lnTo>
                <a:lnTo>
                  <a:pt x="130984" y="101887"/>
                </a:lnTo>
                <a:lnTo>
                  <a:pt x="146333" y="104396"/>
                </a:lnTo>
                <a:lnTo>
                  <a:pt x="186400" y="120922"/>
                </a:lnTo>
                <a:lnTo>
                  <a:pt x="215209" y="148894"/>
                </a:lnTo>
                <a:lnTo>
                  <a:pt x="229819" y="185672"/>
                </a:lnTo>
                <a:lnTo>
                  <a:pt x="231034" y="201604"/>
                </a:lnTo>
                <a:lnTo>
                  <a:pt x="229887" y="215572"/>
                </a:lnTo>
                <a:lnTo>
                  <a:pt x="214933" y="253352"/>
                </a:lnTo>
                <a:lnTo>
                  <a:pt x="185714" y="282134"/>
                </a:lnTo>
                <a:lnTo>
                  <a:pt x="146088" y="298301"/>
                </a:lnTo>
                <a:lnTo>
                  <a:pt x="131234" y="300262"/>
                </a:lnTo>
                <a:lnTo>
                  <a:pt x="185669" y="300262"/>
                </a:lnTo>
                <a:lnTo>
                  <a:pt x="222331" y="269848"/>
                </a:lnTo>
                <a:lnTo>
                  <a:pt x="241434" y="236234"/>
                </a:lnTo>
                <a:lnTo>
                  <a:pt x="247098" y="196075"/>
                </a:lnTo>
                <a:lnTo>
                  <a:pt x="247314" y="130459"/>
                </a:lnTo>
                <a:lnTo>
                  <a:pt x="225522" y="130459"/>
                </a:lnTo>
                <a:lnTo>
                  <a:pt x="225141" y="129557"/>
                </a:lnTo>
                <a:lnTo>
                  <a:pt x="224582" y="128998"/>
                </a:lnTo>
                <a:lnTo>
                  <a:pt x="215041" y="120003"/>
                </a:lnTo>
                <a:lnTo>
                  <a:pt x="204925" y="112040"/>
                </a:lnTo>
                <a:lnTo>
                  <a:pt x="194251" y="105089"/>
                </a:lnTo>
                <a:lnTo>
                  <a:pt x="186634" y="101041"/>
                </a:lnTo>
                <a:close/>
              </a:path>
              <a:path w="247650" h="316229">
                <a:moveTo>
                  <a:pt x="119550" y="84074"/>
                </a:moveTo>
                <a:lnTo>
                  <a:pt x="71484" y="95275"/>
                </a:lnTo>
                <a:lnTo>
                  <a:pt x="37637" y="116971"/>
                </a:lnTo>
                <a:lnTo>
                  <a:pt x="21611" y="132631"/>
                </a:lnTo>
                <a:lnTo>
                  <a:pt x="20493" y="133685"/>
                </a:lnTo>
                <a:lnTo>
                  <a:pt x="19731" y="133837"/>
                </a:lnTo>
                <a:lnTo>
                  <a:pt x="43831" y="133837"/>
                </a:lnTo>
                <a:lnTo>
                  <a:pt x="49726" y="127922"/>
                </a:lnTo>
                <a:lnTo>
                  <a:pt x="60689" y="119500"/>
                </a:lnTo>
                <a:lnTo>
                  <a:pt x="72819" y="112473"/>
                </a:lnTo>
                <a:lnTo>
                  <a:pt x="85976" y="106970"/>
                </a:lnTo>
                <a:lnTo>
                  <a:pt x="100023" y="103116"/>
                </a:lnTo>
                <a:lnTo>
                  <a:pt x="114820" y="101041"/>
                </a:lnTo>
                <a:lnTo>
                  <a:pt x="186634" y="101041"/>
                </a:lnTo>
                <a:lnTo>
                  <a:pt x="183038" y="99130"/>
                </a:lnTo>
                <a:lnTo>
                  <a:pt x="171303" y="94144"/>
                </a:lnTo>
                <a:lnTo>
                  <a:pt x="159061" y="90110"/>
                </a:lnTo>
                <a:lnTo>
                  <a:pt x="146331" y="87008"/>
                </a:lnTo>
                <a:lnTo>
                  <a:pt x="133130" y="84818"/>
                </a:lnTo>
                <a:lnTo>
                  <a:pt x="119550" y="84074"/>
                </a:lnTo>
                <a:close/>
              </a:path>
              <a:path w="247650" h="316229">
                <a:moveTo>
                  <a:pt x="186732" y="58571"/>
                </a:moveTo>
                <a:lnTo>
                  <a:pt x="121028" y="58571"/>
                </a:lnTo>
                <a:lnTo>
                  <a:pt x="136093" y="59691"/>
                </a:lnTo>
                <a:lnTo>
                  <a:pt x="150363" y="62325"/>
                </a:lnTo>
                <a:lnTo>
                  <a:pt x="187486" y="78191"/>
                </a:lnTo>
                <a:lnTo>
                  <a:pt x="220307" y="113774"/>
                </a:lnTo>
                <a:lnTo>
                  <a:pt x="226703" y="130319"/>
                </a:lnTo>
                <a:lnTo>
                  <a:pt x="225522" y="130459"/>
                </a:lnTo>
                <a:lnTo>
                  <a:pt x="247314" y="130459"/>
                </a:lnTo>
                <a:lnTo>
                  <a:pt x="247201" y="111096"/>
                </a:lnTo>
                <a:lnTo>
                  <a:pt x="244973" y="96100"/>
                </a:lnTo>
                <a:lnTo>
                  <a:pt x="242796" y="87266"/>
                </a:lnTo>
                <a:lnTo>
                  <a:pt x="226284" y="87266"/>
                </a:lnTo>
                <a:lnTo>
                  <a:pt x="224430" y="86784"/>
                </a:lnTo>
                <a:lnTo>
                  <a:pt x="192428" y="61512"/>
                </a:lnTo>
                <a:lnTo>
                  <a:pt x="186732" y="58571"/>
                </a:lnTo>
                <a:close/>
              </a:path>
              <a:path w="247650" h="316229">
                <a:moveTo>
                  <a:pt x="115696" y="42451"/>
                </a:moveTo>
                <a:lnTo>
                  <a:pt x="69773" y="53640"/>
                </a:lnTo>
                <a:lnTo>
                  <a:pt x="37313" y="74617"/>
                </a:lnTo>
                <a:lnTo>
                  <a:pt x="23402" y="88282"/>
                </a:lnTo>
                <a:lnTo>
                  <a:pt x="21776" y="89819"/>
                </a:lnTo>
                <a:lnTo>
                  <a:pt x="19731" y="91838"/>
                </a:lnTo>
                <a:lnTo>
                  <a:pt x="42659" y="91838"/>
                </a:lnTo>
                <a:lnTo>
                  <a:pt x="51241" y="83545"/>
                </a:lnTo>
                <a:lnTo>
                  <a:pt x="62488" y="75186"/>
                </a:lnTo>
                <a:lnTo>
                  <a:pt x="75272" y="68115"/>
                </a:lnTo>
                <a:lnTo>
                  <a:pt x="89545" y="62641"/>
                </a:lnTo>
                <a:lnTo>
                  <a:pt x="105257" y="59074"/>
                </a:lnTo>
                <a:lnTo>
                  <a:pt x="121028" y="58571"/>
                </a:lnTo>
                <a:lnTo>
                  <a:pt x="186732" y="58571"/>
                </a:lnTo>
                <a:lnTo>
                  <a:pt x="181135" y="55680"/>
                </a:lnTo>
                <a:lnTo>
                  <a:pt x="169258" y="50766"/>
                </a:lnTo>
                <a:lnTo>
                  <a:pt x="156797" y="46756"/>
                </a:lnTo>
                <a:lnTo>
                  <a:pt x="142325" y="43968"/>
                </a:lnTo>
                <a:lnTo>
                  <a:pt x="128647" y="42557"/>
                </a:lnTo>
                <a:lnTo>
                  <a:pt x="115696" y="42451"/>
                </a:lnTo>
                <a:close/>
              </a:path>
              <a:path w="247650" h="316229">
                <a:moveTo>
                  <a:pt x="186591" y="16419"/>
                </a:moveTo>
                <a:lnTo>
                  <a:pt x="123153" y="16419"/>
                </a:lnTo>
                <a:lnTo>
                  <a:pt x="140130" y="18139"/>
                </a:lnTo>
                <a:lnTo>
                  <a:pt x="155576" y="21553"/>
                </a:lnTo>
                <a:lnTo>
                  <a:pt x="192820" y="39739"/>
                </a:lnTo>
                <a:lnTo>
                  <a:pt x="221604" y="74215"/>
                </a:lnTo>
                <a:lnTo>
                  <a:pt x="226284" y="87266"/>
                </a:lnTo>
                <a:lnTo>
                  <a:pt x="242796" y="87266"/>
                </a:lnTo>
                <a:lnTo>
                  <a:pt x="224794" y="48718"/>
                </a:lnTo>
                <a:lnTo>
                  <a:pt x="196757" y="22629"/>
                </a:lnTo>
                <a:lnTo>
                  <a:pt x="186591" y="16419"/>
                </a:lnTo>
                <a:close/>
              </a:path>
            </a:pathLst>
          </a:custGeom>
          <a:solidFill>
            <a:srgbClr val="FFFFFF"/>
          </a:solidFill>
        </p:spPr>
        <p:txBody>
          <a:bodyPr wrap="square" lIns="0" tIns="0" rIns="0" bIns="0" rtlCol="0"/>
          <a:lstStyle/>
          <a:p>
            <a:endParaRPr/>
          </a:p>
        </p:txBody>
      </p:sp>
      <p:sp>
        <p:nvSpPr>
          <p:cNvPr id="135" name="object 135"/>
          <p:cNvSpPr/>
          <p:nvPr/>
        </p:nvSpPr>
        <p:spPr>
          <a:xfrm>
            <a:off x="633724" y="4175262"/>
            <a:ext cx="124460" cy="85725"/>
          </a:xfrm>
          <a:custGeom>
            <a:avLst/>
            <a:gdLst/>
            <a:ahLst/>
            <a:cxnLst/>
            <a:rect l="l" t="t" r="r" b="b"/>
            <a:pathLst>
              <a:path w="124459" h="85725">
                <a:moveTo>
                  <a:pt x="63741" y="72968"/>
                </a:moveTo>
                <a:lnTo>
                  <a:pt x="63741" y="82074"/>
                </a:lnTo>
                <a:lnTo>
                  <a:pt x="63538" y="83801"/>
                </a:lnTo>
                <a:lnTo>
                  <a:pt x="68808" y="85109"/>
                </a:lnTo>
                <a:lnTo>
                  <a:pt x="72758" y="85351"/>
                </a:lnTo>
                <a:lnTo>
                  <a:pt x="79095" y="83166"/>
                </a:lnTo>
                <a:lnTo>
                  <a:pt x="77520" y="80093"/>
                </a:lnTo>
                <a:lnTo>
                  <a:pt x="78003" y="77070"/>
                </a:lnTo>
                <a:lnTo>
                  <a:pt x="78016" y="75318"/>
                </a:lnTo>
                <a:lnTo>
                  <a:pt x="78168" y="74124"/>
                </a:lnTo>
                <a:lnTo>
                  <a:pt x="78841" y="73374"/>
                </a:lnTo>
                <a:lnTo>
                  <a:pt x="80575" y="72968"/>
                </a:lnTo>
                <a:lnTo>
                  <a:pt x="63741" y="72968"/>
                </a:lnTo>
                <a:close/>
              </a:path>
              <a:path w="124459" h="85725">
                <a:moveTo>
                  <a:pt x="103232" y="84735"/>
                </a:moveTo>
                <a:lnTo>
                  <a:pt x="103238" y="85135"/>
                </a:lnTo>
                <a:lnTo>
                  <a:pt x="104292" y="84741"/>
                </a:lnTo>
                <a:lnTo>
                  <a:pt x="103232" y="84735"/>
                </a:lnTo>
                <a:close/>
              </a:path>
              <a:path w="124459" h="85725">
                <a:moveTo>
                  <a:pt x="124397" y="71558"/>
                </a:moveTo>
                <a:lnTo>
                  <a:pt x="86588" y="71558"/>
                </a:lnTo>
                <a:lnTo>
                  <a:pt x="88950" y="73159"/>
                </a:lnTo>
                <a:lnTo>
                  <a:pt x="89052" y="84258"/>
                </a:lnTo>
                <a:lnTo>
                  <a:pt x="89433" y="84652"/>
                </a:lnTo>
                <a:lnTo>
                  <a:pt x="103232" y="84735"/>
                </a:lnTo>
                <a:lnTo>
                  <a:pt x="103073" y="73794"/>
                </a:lnTo>
                <a:lnTo>
                  <a:pt x="104520" y="72866"/>
                </a:lnTo>
                <a:lnTo>
                  <a:pt x="123307" y="72866"/>
                </a:lnTo>
                <a:lnTo>
                  <a:pt x="124409" y="71965"/>
                </a:lnTo>
                <a:lnTo>
                  <a:pt x="124397" y="71558"/>
                </a:lnTo>
                <a:close/>
              </a:path>
              <a:path w="124459" h="85725">
                <a:moveTo>
                  <a:pt x="123307" y="72866"/>
                </a:moveTo>
                <a:lnTo>
                  <a:pt x="104520" y="72866"/>
                </a:lnTo>
                <a:lnTo>
                  <a:pt x="111785" y="73044"/>
                </a:lnTo>
                <a:lnTo>
                  <a:pt x="116141" y="72892"/>
                </a:lnTo>
                <a:lnTo>
                  <a:pt x="123276" y="72892"/>
                </a:lnTo>
                <a:close/>
              </a:path>
              <a:path w="124459" h="85725">
                <a:moveTo>
                  <a:pt x="123276" y="72892"/>
                </a:moveTo>
                <a:lnTo>
                  <a:pt x="116141" y="72892"/>
                </a:lnTo>
                <a:lnTo>
                  <a:pt x="123151" y="72993"/>
                </a:lnTo>
                <a:close/>
              </a:path>
              <a:path w="124459" h="85725">
                <a:moveTo>
                  <a:pt x="63741" y="72282"/>
                </a:moveTo>
                <a:lnTo>
                  <a:pt x="63741" y="72968"/>
                </a:lnTo>
                <a:lnTo>
                  <a:pt x="64300" y="72968"/>
                </a:lnTo>
                <a:lnTo>
                  <a:pt x="63741" y="72282"/>
                </a:lnTo>
                <a:close/>
              </a:path>
              <a:path w="124459" h="85725">
                <a:moveTo>
                  <a:pt x="83500" y="72282"/>
                </a:moveTo>
                <a:lnTo>
                  <a:pt x="63741" y="72282"/>
                </a:lnTo>
                <a:lnTo>
                  <a:pt x="64300" y="72968"/>
                </a:lnTo>
                <a:lnTo>
                  <a:pt x="80575" y="72968"/>
                </a:lnTo>
                <a:lnTo>
                  <a:pt x="83500" y="72282"/>
                </a:lnTo>
                <a:close/>
              </a:path>
              <a:path w="124459" h="85725">
                <a:moveTo>
                  <a:pt x="35115" y="0"/>
                </a:moveTo>
                <a:lnTo>
                  <a:pt x="3519" y="22140"/>
                </a:lnTo>
                <a:lnTo>
                  <a:pt x="0" y="72612"/>
                </a:lnTo>
                <a:lnTo>
                  <a:pt x="419" y="72943"/>
                </a:lnTo>
                <a:lnTo>
                  <a:pt x="63741" y="72968"/>
                </a:lnTo>
                <a:lnTo>
                  <a:pt x="63741" y="72282"/>
                </a:lnTo>
                <a:lnTo>
                  <a:pt x="83500" y="72282"/>
                </a:lnTo>
                <a:lnTo>
                  <a:pt x="86588" y="71558"/>
                </a:lnTo>
                <a:lnTo>
                  <a:pt x="124397" y="71558"/>
                </a:lnTo>
                <a:lnTo>
                  <a:pt x="124256" y="66593"/>
                </a:lnTo>
                <a:lnTo>
                  <a:pt x="124427" y="59201"/>
                </a:lnTo>
                <a:lnTo>
                  <a:pt x="81876" y="59201"/>
                </a:lnTo>
                <a:lnTo>
                  <a:pt x="78692" y="57322"/>
                </a:lnTo>
                <a:lnTo>
                  <a:pt x="15577" y="57309"/>
                </a:lnTo>
                <a:lnTo>
                  <a:pt x="14338" y="56445"/>
                </a:lnTo>
                <a:lnTo>
                  <a:pt x="14097" y="46082"/>
                </a:lnTo>
                <a:lnTo>
                  <a:pt x="13881" y="39910"/>
                </a:lnTo>
                <a:lnTo>
                  <a:pt x="15481" y="32798"/>
                </a:lnTo>
                <a:lnTo>
                  <a:pt x="21058" y="22666"/>
                </a:lnTo>
                <a:lnTo>
                  <a:pt x="30876" y="16756"/>
                </a:lnTo>
                <a:lnTo>
                  <a:pt x="42598" y="15745"/>
                </a:lnTo>
                <a:lnTo>
                  <a:pt x="70178" y="15745"/>
                </a:lnTo>
                <a:lnTo>
                  <a:pt x="61684" y="7262"/>
                </a:lnTo>
                <a:lnTo>
                  <a:pt x="49636" y="1704"/>
                </a:lnTo>
                <a:lnTo>
                  <a:pt x="35115" y="0"/>
                </a:lnTo>
                <a:close/>
              </a:path>
              <a:path w="124459" h="85725">
                <a:moveTo>
                  <a:pt x="88988" y="5747"/>
                </a:moveTo>
                <a:lnTo>
                  <a:pt x="88963" y="54413"/>
                </a:lnTo>
                <a:lnTo>
                  <a:pt x="89319" y="56204"/>
                </a:lnTo>
                <a:lnTo>
                  <a:pt x="81876" y="59201"/>
                </a:lnTo>
                <a:lnTo>
                  <a:pt x="124427" y="59201"/>
                </a:lnTo>
                <a:lnTo>
                  <a:pt x="124447" y="58325"/>
                </a:lnTo>
                <a:lnTo>
                  <a:pt x="123088" y="57360"/>
                </a:lnTo>
                <a:lnTo>
                  <a:pt x="103479" y="57309"/>
                </a:lnTo>
                <a:lnTo>
                  <a:pt x="103162" y="57017"/>
                </a:lnTo>
                <a:lnTo>
                  <a:pt x="103123" y="6026"/>
                </a:lnTo>
                <a:lnTo>
                  <a:pt x="102895" y="5836"/>
                </a:lnTo>
                <a:lnTo>
                  <a:pt x="88988" y="5747"/>
                </a:lnTo>
                <a:close/>
              </a:path>
              <a:path w="124459" h="85725">
                <a:moveTo>
                  <a:pt x="70178" y="15745"/>
                </a:moveTo>
                <a:lnTo>
                  <a:pt x="42598" y="15745"/>
                </a:lnTo>
                <a:lnTo>
                  <a:pt x="53890" y="20309"/>
                </a:lnTo>
                <a:lnTo>
                  <a:pt x="60375" y="25495"/>
                </a:lnTo>
                <a:lnTo>
                  <a:pt x="62890" y="31249"/>
                </a:lnTo>
                <a:lnTo>
                  <a:pt x="63804" y="40532"/>
                </a:lnTo>
                <a:lnTo>
                  <a:pt x="63931" y="43161"/>
                </a:lnTo>
                <a:lnTo>
                  <a:pt x="64025" y="56204"/>
                </a:lnTo>
                <a:lnTo>
                  <a:pt x="63169" y="57322"/>
                </a:lnTo>
                <a:lnTo>
                  <a:pt x="78692" y="57322"/>
                </a:lnTo>
                <a:lnTo>
                  <a:pt x="77939" y="56877"/>
                </a:lnTo>
                <a:lnTo>
                  <a:pt x="77813" y="46082"/>
                </a:lnTo>
                <a:lnTo>
                  <a:pt x="77828" y="43161"/>
                </a:lnTo>
                <a:lnTo>
                  <a:pt x="78244" y="36075"/>
                </a:lnTo>
                <a:lnTo>
                  <a:pt x="76225" y="28416"/>
                </a:lnTo>
                <a:lnTo>
                  <a:pt x="70725" y="16292"/>
                </a:lnTo>
                <a:lnTo>
                  <a:pt x="70178" y="15745"/>
                </a:lnTo>
                <a:close/>
              </a:path>
            </a:pathLst>
          </a:custGeom>
          <a:solidFill>
            <a:srgbClr val="FFFFFF"/>
          </a:solidFill>
        </p:spPr>
        <p:txBody>
          <a:bodyPr wrap="square" lIns="0" tIns="0" rIns="0" bIns="0" rtlCol="0"/>
          <a:lstStyle/>
          <a:p>
            <a:endParaRPr/>
          </a:p>
        </p:txBody>
      </p:sp>
      <p:sp>
        <p:nvSpPr>
          <p:cNvPr id="136" name="object 136"/>
          <p:cNvSpPr txBox="1"/>
          <p:nvPr/>
        </p:nvSpPr>
        <p:spPr>
          <a:xfrm>
            <a:off x="1484019" y="5983153"/>
            <a:ext cx="164465" cy="266700"/>
          </a:xfrm>
          <a:prstGeom prst="rect">
            <a:avLst/>
          </a:prstGeom>
        </p:spPr>
        <p:txBody>
          <a:bodyPr vert="horz" wrap="square" lIns="0" tIns="0" rIns="0" bIns="0" rtlCol="0">
            <a:spAutoFit/>
          </a:bodyPr>
          <a:lstStyle/>
          <a:p>
            <a:pPr marL="12700">
              <a:lnSpc>
                <a:spcPct val="100000"/>
              </a:lnSpc>
            </a:pPr>
            <a:r>
              <a:rPr sz="1900" b="1" dirty="0">
                <a:solidFill>
                  <a:srgbClr val="575756"/>
                </a:solidFill>
                <a:latin typeface="Segoe UI"/>
                <a:cs typeface="Segoe UI"/>
              </a:rPr>
              <a:t>8</a:t>
            </a:r>
            <a:endParaRPr sz="1900">
              <a:latin typeface="Segoe UI"/>
              <a:cs typeface="Segoe UI"/>
            </a:endParaRPr>
          </a:p>
        </p:txBody>
      </p:sp>
      <p:sp>
        <p:nvSpPr>
          <p:cNvPr id="137" name="object 137"/>
          <p:cNvSpPr txBox="1"/>
          <p:nvPr/>
        </p:nvSpPr>
        <p:spPr>
          <a:xfrm>
            <a:off x="1446650" y="6187789"/>
            <a:ext cx="239395" cy="241935"/>
          </a:xfrm>
          <a:prstGeom prst="rect">
            <a:avLst/>
          </a:prstGeom>
        </p:spPr>
        <p:txBody>
          <a:bodyPr vert="horz" wrap="square" lIns="0" tIns="0" rIns="0" bIns="0" rtlCol="0">
            <a:spAutoFit/>
          </a:bodyPr>
          <a:lstStyle/>
          <a:p>
            <a:pPr marL="12700" marR="5080" indent="3175">
              <a:lnSpc>
                <a:spcPct val="74100"/>
              </a:lnSpc>
            </a:pPr>
            <a:r>
              <a:rPr sz="900" dirty="0">
                <a:solidFill>
                  <a:srgbClr val="575756"/>
                </a:solidFill>
                <a:latin typeface="Segoe UI"/>
                <a:cs typeface="Segoe UI"/>
              </a:rPr>
              <a:t>млн руб.</a:t>
            </a:r>
            <a:endParaRPr sz="900">
              <a:latin typeface="Segoe UI"/>
              <a:cs typeface="Segoe UI"/>
            </a:endParaRPr>
          </a:p>
        </p:txBody>
      </p:sp>
      <p:sp>
        <p:nvSpPr>
          <p:cNvPr id="138" name="object 138"/>
          <p:cNvSpPr txBox="1"/>
          <p:nvPr/>
        </p:nvSpPr>
        <p:spPr>
          <a:xfrm>
            <a:off x="1335126" y="4524059"/>
            <a:ext cx="453390" cy="1378585"/>
          </a:xfrm>
          <a:prstGeom prst="rect">
            <a:avLst/>
          </a:prstGeom>
        </p:spPr>
        <p:txBody>
          <a:bodyPr vert="vert270" wrap="square" lIns="0" tIns="0" rIns="0" bIns="0" rtlCol="0">
            <a:spAutoFit/>
          </a:bodyPr>
          <a:lstStyle/>
          <a:p>
            <a:pPr marL="12700">
              <a:lnSpc>
                <a:spcPct val="100000"/>
              </a:lnSpc>
            </a:pPr>
            <a:r>
              <a:rPr sz="1200" dirty="0">
                <a:solidFill>
                  <a:srgbClr val="575756"/>
                </a:solidFill>
                <a:latin typeface="Segoe UI"/>
                <a:cs typeface="Segoe UI"/>
              </a:rPr>
              <a:t>федера</a:t>
            </a:r>
            <a:r>
              <a:rPr sz="1200" spc="-5" dirty="0">
                <a:solidFill>
                  <a:srgbClr val="575756"/>
                </a:solidFill>
                <a:latin typeface="Segoe UI"/>
                <a:cs typeface="Segoe UI"/>
              </a:rPr>
              <a:t>л</a:t>
            </a:r>
            <a:r>
              <a:rPr sz="1200" dirty="0">
                <a:solidFill>
                  <a:srgbClr val="575756"/>
                </a:solidFill>
                <a:latin typeface="Segoe UI"/>
                <a:cs typeface="Segoe UI"/>
              </a:rPr>
              <a:t>ьный </a:t>
            </a:r>
            <a:r>
              <a:rPr sz="1400" b="1" dirty="0">
                <a:solidFill>
                  <a:srgbClr val="575756"/>
                </a:solidFill>
                <a:latin typeface="Segoe UI"/>
                <a:cs typeface="Segoe UI"/>
              </a:rPr>
              <a:t>5,92</a:t>
            </a:r>
            <a:endParaRPr sz="1400">
              <a:latin typeface="Segoe UI"/>
              <a:cs typeface="Segoe UI"/>
            </a:endParaRPr>
          </a:p>
          <a:p>
            <a:pPr marL="12700">
              <a:lnSpc>
                <a:spcPct val="100000"/>
              </a:lnSpc>
              <a:spcBef>
                <a:spcPts val="285"/>
              </a:spcBef>
            </a:pPr>
            <a:r>
              <a:rPr sz="1200" dirty="0">
                <a:solidFill>
                  <a:srgbClr val="575756"/>
                </a:solidFill>
                <a:latin typeface="Segoe UI"/>
                <a:cs typeface="Segoe UI"/>
              </a:rPr>
              <a:t>областной </a:t>
            </a:r>
            <a:r>
              <a:rPr sz="1400" b="1" dirty="0">
                <a:solidFill>
                  <a:srgbClr val="575756"/>
                </a:solidFill>
                <a:latin typeface="Segoe UI"/>
                <a:cs typeface="Segoe UI"/>
              </a:rPr>
              <a:t>2,</a:t>
            </a:r>
            <a:r>
              <a:rPr sz="1400" b="1" spc="-5" dirty="0">
                <a:solidFill>
                  <a:srgbClr val="575756"/>
                </a:solidFill>
                <a:latin typeface="Segoe UI"/>
                <a:cs typeface="Segoe UI"/>
              </a:rPr>
              <a:t>08</a:t>
            </a:r>
            <a:endParaRPr sz="1400">
              <a:latin typeface="Segoe UI"/>
              <a:cs typeface="Segoe UI"/>
            </a:endParaRPr>
          </a:p>
        </p:txBody>
      </p:sp>
      <p:sp>
        <p:nvSpPr>
          <p:cNvPr id="139" name="object 139"/>
          <p:cNvSpPr txBox="1"/>
          <p:nvPr/>
        </p:nvSpPr>
        <p:spPr>
          <a:xfrm>
            <a:off x="2225832" y="5979089"/>
            <a:ext cx="164465" cy="266700"/>
          </a:xfrm>
          <a:prstGeom prst="rect">
            <a:avLst/>
          </a:prstGeom>
        </p:spPr>
        <p:txBody>
          <a:bodyPr vert="horz" wrap="square" lIns="0" tIns="0" rIns="0" bIns="0" rtlCol="0">
            <a:spAutoFit/>
          </a:bodyPr>
          <a:lstStyle/>
          <a:p>
            <a:pPr marL="12700">
              <a:lnSpc>
                <a:spcPct val="100000"/>
              </a:lnSpc>
            </a:pPr>
            <a:r>
              <a:rPr sz="1900" b="1" dirty="0">
                <a:solidFill>
                  <a:srgbClr val="575756"/>
                </a:solidFill>
                <a:latin typeface="Segoe UI"/>
                <a:cs typeface="Segoe UI"/>
              </a:rPr>
              <a:t>7</a:t>
            </a:r>
            <a:endParaRPr sz="1900">
              <a:latin typeface="Segoe UI"/>
              <a:cs typeface="Segoe UI"/>
            </a:endParaRPr>
          </a:p>
        </p:txBody>
      </p:sp>
      <p:sp>
        <p:nvSpPr>
          <p:cNvPr id="140" name="object 140"/>
          <p:cNvSpPr txBox="1"/>
          <p:nvPr/>
        </p:nvSpPr>
        <p:spPr>
          <a:xfrm>
            <a:off x="2192007" y="6183725"/>
            <a:ext cx="232410"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млн</a:t>
            </a:r>
            <a:endParaRPr sz="900">
              <a:latin typeface="Segoe UI"/>
              <a:cs typeface="Segoe UI"/>
            </a:endParaRPr>
          </a:p>
        </p:txBody>
      </p:sp>
      <p:sp>
        <p:nvSpPr>
          <p:cNvPr id="141" name="object 141"/>
          <p:cNvSpPr txBox="1"/>
          <p:nvPr/>
        </p:nvSpPr>
        <p:spPr>
          <a:xfrm>
            <a:off x="2188464" y="6285338"/>
            <a:ext cx="239395" cy="139700"/>
          </a:xfrm>
          <a:prstGeom prst="rect">
            <a:avLst/>
          </a:prstGeom>
        </p:spPr>
        <p:txBody>
          <a:bodyPr vert="horz" wrap="square" lIns="0" tIns="0" rIns="0" bIns="0" rtlCol="0">
            <a:spAutoFit/>
          </a:bodyPr>
          <a:lstStyle/>
          <a:p>
            <a:pPr marL="12700">
              <a:lnSpc>
                <a:spcPct val="100000"/>
              </a:lnSpc>
            </a:pPr>
            <a:r>
              <a:rPr sz="900" dirty="0">
                <a:solidFill>
                  <a:srgbClr val="575756"/>
                </a:solidFill>
                <a:latin typeface="Segoe UI"/>
                <a:cs typeface="Segoe UI"/>
              </a:rPr>
              <a:t>руб.</a:t>
            </a:r>
            <a:endParaRPr sz="900">
              <a:latin typeface="Segoe UI"/>
              <a:cs typeface="Segoe UI"/>
            </a:endParaRPr>
          </a:p>
        </p:txBody>
      </p:sp>
      <p:sp>
        <p:nvSpPr>
          <p:cNvPr id="142" name="object 142"/>
          <p:cNvSpPr txBox="1"/>
          <p:nvPr/>
        </p:nvSpPr>
        <p:spPr>
          <a:xfrm>
            <a:off x="2086555" y="4533060"/>
            <a:ext cx="453390" cy="1378585"/>
          </a:xfrm>
          <a:prstGeom prst="rect">
            <a:avLst/>
          </a:prstGeom>
        </p:spPr>
        <p:txBody>
          <a:bodyPr vert="vert270" wrap="square" lIns="0" tIns="0" rIns="0" bIns="0" rtlCol="0">
            <a:spAutoFit/>
          </a:bodyPr>
          <a:lstStyle/>
          <a:p>
            <a:pPr marL="12700">
              <a:lnSpc>
                <a:spcPct val="100000"/>
              </a:lnSpc>
            </a:pPr>
            <a:r>
              <a:rPr sz="1200" dirty="0">
                <a:solidFill>
                  <a:srgbClr val="575756"/>
                </a:solidFill>
                <a:latin typeface="Segoe UI"/>
                <a:cs typeface="Segoe UI"/>
              </a:rPr>
              <a:t>федера</a:t>
            </a:r>
            <a:r>
              <a:rPr sz="1200" spc="-5" dirty="0">
                <a:solidFill>
                  <a:srgbClr val="575756"/>
                </a:solidFill>
                <a:latin typeface="Segoe UI"/>
                <a:cs typeface="Segoe UI"/>
              </a:rPr>
              <a:t>л</a:t>
            </a:r>
            <a:r>
              <a:rPr sz="1200" dirty="0">
                <a:solidFill>
                  <a:srgbClr val="575756"/>
                </a:solidFill>
                <a:latin typeface="Segoe UI"/>
                <a:cs typeface="Segoe UI"/>
              </a:rPr>
              <a:t>ьный </a:t>
            </a:r>
            <a:r>
              <a:rPr sz="1400" b="1" dirty="0">
                <a:solidFill>
                  <a:srgbClr val="575756"/>
                </a:solidFill>
                <a:latin typeface="Segoe UI"/>
                <a:cs typeface="Segoe UI"/>
              </a:rPr>
              <a:t>5,32</a:t>
            </a:r>
            <a:endParaRPr sz="1400">
              <a:latin typeface="Segoe UI"/>
              <a:cs typeface="Segoe UI"/>
            </a:endParaRPr>
          </a:p>
          <a:p>
            <a:pPr marL="12700">
              <a:lnSpc>
                <a:spcPct val="100000"/>
              </a:lnSpc>
              <a:spcBef>
                <a:spcPts val="285"/>
              </a:spcBef>
            </a:pPr>
            <a:r>
              <a:rPr sz="1200" dirty="0">
                <a:solidFill>
                  <a:srgbClr val="575756"/>
                </a:solidFill>
                <a:latin typeface="Segoe UI"/>
                <a:cs typeface="Segoe UI"/>
              </a:rPr>
              <a:t>областной </a:t>
            </a:r>
            <a:r>
              <a:rPr sz="1400" b="1" dirty="0">
                <a:solidFill>
                  <a:srgbClr val="575756"/>
                </a:solidFill>
                <a:latin typeface="Segoe UI"/>
                <a:cs typeface="Segoe UI"/>
              </a:rPr>
              <a:t>1,</a:t>
            </a:r>
            <a:r>
              <a:rPr sz="1400" b="1" spc="-5" dirty="0">
                <a:solidFill>
                  <a:srgbClr val="575756"/>
                </a:solidFill>
                <a:latin typeface="Segoe UI"/>
                <a:cs typeface="Segoe UI"/>
              </a:rPr>
              <a:t>68</a:t>
            </a:r>
            <a:endParaRPr sz="1400">
              <a:latin typeface="Segoe UI"/>
              <a:cs typeface="Segoe UI"/>
            </a:endParaRPr>
          </a:p>
        </p:txBody>
      </p:sp>
      <p:sp>
        <p:nvSpPr>
          <p:cNvPr id="143" name="object 143"/>
          <p:cNvSpPr txBox="1"/>
          <p:nvPr/>
        </p:nvSpPr>
        <p:spPr>
          <a:xfrm>
            <a:off x="752071" y="3680759"/>
            <a:ext cx="781050" cy="215900"/>
          </a:xfrm>
          <a:prstGeom prst="rect">
            <a:avLst/>
          </a:prstGeom>
        </p:spPr>
        <p:txBody>
          <a:bodyPr vert="horz" wrap="square" lIns="0" tIns="0" rIns="0" bIns="0" rtlCol="0">
            <a:spAutoFit/>
          </a:bodyPr>
          <a:lstStyle/>
          <a:p>
            <a:pPr marL="12700">
              <a:lnSpc>
                <a:spcPct val="100000"/>
              </a:lnSpc>
            </a:pPr>
            <a:r>
              <a:rPr sz="1500" b="1" dirty="0">
                <a:solidFill>
                  <a:srgbClr val="5284C4"/>
                </a:solidFill>
                <a:latin typeface="Segoe UI"/>
                <a:cs typeface="Segoe UI"/>
              </a:rPr>
              <a:t>Б</a:t>
            </a:r>
            <a:r>
              <a:rPr sz="1500" b="1" spc="-15" dirty="0">
                <a:solidFill>
                  <a:srgbClr val="5284C4"/>
                </a:solidFill>
                <a:latin typeface="Segoe UI"/>
                <a:cs typeface="Segoe UI"/>
              </a:rPr>
              <a:t>ю</a:t>
            </a:r>
            <a:r>
              <a:rPr sz="1500" b="1" dirty="0">
                <a:solidFill>
                  <a:srgbClr val="5284C4"/>
                </a:solidFill>
                <a:latin typeface="Segoe UI"/>
                <a:cs typeface="Segoe UI"/>
              </a:rPr>
              <a:t>д</a:t>
            </a:r>
            <a:r>
              <a:rPr sz="1500" b="1" spc="-30" dirty="0">
                <a:solidFill>
                  <a:srgbClr val="5284C4"/>
                </a:solidFill>
                <a:latin typeface="Segoe UI"/>
                <a:cs typeface="Segoe UI"/>
              </a:rPr>
              <a:t>ж</a:t>
            </a:r>
            <a:r>
              <a:rPr sz="1500" b="1" dirty="0">
                <a:solidFill>
                  <a:srgbClr val="5284C4"/>
                </a:solidFill>
                <a:latin typeface="Segoe UI"/>
                <a:cs typeface="Segoe UI"/>
              </a:rPr>
              <a:t>ет</a:t>
            </a:r>
            <a:endParaRPr sz="1500">
              <a:latin typeface="Segoe UI"/>
              <a:cs typeface="Segoe UI"/>
            </a:endParaRPr>
          </a:p>
        </p:txBody>
      </p:sp>
      <p:sp>
        <p:nvSpPr>
          <p:cNvPr id="144" name="object 144"/>
          <p:cNvSpPr/>
          <p:nvPr/>
        </p:nvSpPr>
        <p:spPr>
          <a:xfrm>
            <a:off x="1287609" y="4152965"/>
            <a:ext cx="247650" cy="316230"/>
          </a:xfrm>
          <a:custGeom>
            <a:avLst/>
            <a:gdLst/>
            <a:ahLst/>
            <a:cxnLst/>
            <a:rect l="l" t="t" r="r" b="b"/>
            <a:pathLst>
              <a:path w="247650" h="316229">
                <a:moveTo>
                  <a:pt x="126255" y="0"/>
                </a:moveTo>
                <a:lnTo>
                  <a:pt x="76106" y="8576"/>
                </a:lnTo>
                <a:lnTo>
                  <a:pt x="40182" y="30010"/>
                </a:lnTo>
                <a:lnTo>
                  <a:pt x="14119" y="61321"/>
                </a:lnTo>
                <a:lnTo>
                  <a:pt x="955" y="99242"/>
                </a:lnTo>
                <a:lnTo>
                  <a:pt x="0" y="196075"/>
                </a:lnTo>
                <a:lnTo>
                  <a:pt x="97" y="206480"/>
                </a:lnTo>
                <a:lnTo>
                  <a:pt x="12862" y="252275"/>
                </a:lnTo>
                <a:lnTo>
                  <a:pt x="36587" y="282502"/>
                </a:lnTo>
                <a:lnTo>
                  <a:pt x="73226" y="305045"/>
                </a:lnTo>
                <a:lnTo>
                  <a:pt x="119544" y="315733"/>
                </a:lnTo>
                <a:lnTo>
                  <a:pt x="131290" y="315543"/>
                </a:lnTo>
                <a:lnTo>
                  <a:pt x="170724" y="307222"/>
                </a:lnTo>
                <a:lnTo>
                  <a:pt x="185669" y="300262"/>
                </a:lnTo>
                <a:lnTo>
                  <a:pt x="131234" y="300262"/>
                </a:lnTo>
                <a:lnTo>
                  <a:pt x="114848" y="299412"/>
                </a:lnTo>
                <a:lnTo>
                  <a:pt x="71579" y="286876"/>
                </a:lnTo>
                <a:lnTo>
                  <a:pt x="39152" y="261797"/>
                </a:lnTo>
                <a:lnTo>
                  <a:pt x="20144" y="227306"/>
                </a:lnTo>
                <a:lnTo>
                  <a:pt x="16276" y="201604"/>
                </a:lnTo>
                <a:lnTo>
                  <a:pt x="16291" y="199433"/>
                </a:lnTo>
                <a:lnTo>
                  <a:pt x="25221" y="160289"/>
                </a:lnTo>
                <a:lnTo>
                  <a:pt x="43831" y="133837"/>
                </a:lnTo>
                <a:lnTo>
                  <a:pt x="19731" y="133837"/>
                </a:lnTo>
                <a:lnTo>
                  <a:pt x="41577" y="92883"/>
                </a:lnTo>
                <a:lnTo>
                  <a:pt x="42659" y="91838"/>
                </a:lnTo>
                <a:lnTo>
                  <a:pt x="19731" y="91838"/>
                </a:lnTo>
                <a:lnTo>
                  <a:pt x="41565" y="50508"/>
                </a:lnTo>
                <a:lnTo>
                  <a:pt x="75055" y="25741"/>
                </a:lnTo>
                <a:lnTo>
                  <a:pt x="123153" y="16419"/>
                </a:lnTo>
                <a:lnTo>
                  <a:pt x="186591" y="16419"/>
                </a:lnTo>
                <a:lnTo>
                  <a:pt x="185446" y="15720"/>
                </a:lnTo>
                <a:lnTo>
                  <a:pt x="173991" y="10113"/>
                </a:lnTo>
                <a:lnTo>
                  <a:pt x="162368" y="5772"/>
                </a:lnTo>
                <a:lnTo>
                  <a:pt x="150554" y="2663"/>
                </a:lnTo>
                <a:lnTo>
                  <a:pt x="138524" y="751"/>
                </a:lnTo>
                <a:lnTo>
                  <a:pt x="126255" y="0"/>
                </a:lnTo>
                <a:close/>
              </a:path>
              <a:path w="247650" h="316229">
                <a:moveTo>
                  <a:pt x="186634" y="101041"/>
                </a:moveTo>
                <a:lnTo>
                  <a:pt x="114820" y="101041"/>
                </a:lnTo>
                <a:lnTo>
                  <a:pt x="130984" y="101887"/>
                </a:lnTo>
                <a:lnTo>
                  <a:pt x="146333" y="104396"/>
                </a:lnTo>
                <a:lnTo>
                  <a:pt x="186400" y="120922"/>
                </a:lnTo>
                <a:lnTo>
                  <a:pt x="215209" y="148894"/>
                </a:lnTo>
                <a:lnTo>
                  <a:pt x="229819" y="185672"/>
                </a:lnTo>
                <a:lnTo>
                  <a:pt x="231034" y="201604"/>
                </a:lnTo>
                <a:lnTo>
                  <a:pt x="229887" y="215572"/>
                </a:lnTo>
                <a:lnTo>
                  <a:pt x="214933" y="253352"/>
                </a:lnTo>
                <a:lnTo>
                  <a:pt x="185714" y="282134"/>
                </a:lnTo>
                <a:lnTo>
                  <a:pt x="146088" y="298301"/>
                </a:lnTo>
                <a:lnTo>
                  <a:pt x="131234" y="300262"/>
                </a:lnTo>
                <a:lnTo>
                  <a:pt x="185669" y="300262"/>
                </a:lnTo>
                <a:lnTo>
                  <a:pt x="222331" y="269848"/>
                </a:lnTo>
                <a:lnTo>
                  <a:pt x="241434" y="236234"/>
                </a:lnTo>
                <a:lnTo>
                  <a:pt x="247098" y="196075"/>
                </a:lnTo>
                <a:lnTo>
                  <a:pt x="247314" y="130459"/>
                </a:lnTo>
                <a:lnTo>
                  <a:pt x="225522" y="130459"/>
                </a:lnTo>
                <a:lnTo>
                  <a:pt x="225141" y="129557"/>
                </a:lnTo>
                <a:lnTo>
                  <a:pt x="224582" y="128998"/>
                </a:lnTo>
                <a:lnTo>
                  <a:pt x="215041" y="120003"/>
                </a:lnTo>
                <a:lnTo>
                  <a:pt x="204925" y="112040"/>
                </a:lnTo>
                <a:lnTo>
                  <a:pt x="194251" y="105089"/>
                </a:lnTo>
                <a:lnTo>
                  <a:pt x="186634" y="101041"/>
                </a:lnTo>
                <a:close/>
              </a:path>
              <a:path w="247650" h="316229">
                <a:moveTo>
                  <a:pt x="119550" y="84074"/>
                </a:moveTo>
                <a:lnTo>
                  <a:pt x="71484" y="95275"/>
                </a:lnTo>
                <a:lnTo>
                  <a:pt x="37637" y="116971"/>
                </a:lnTo>
                <a:lnTo>
                  <a:pt x="21611" y="132631"/>
                </a:lnTo>
                <a:lnTo>
                  <a:pt x="20493" y="133685"/>
                </a:lnTo>
                <a:lnTo>
                  <a:pt x="19731" y="133837"/>
                </a:lnTo>
                <a:lnTo>
                  <a:pt x="43831" y="133837"/>
                </a:lnTo>
                <a:lnTo>
                  <a:pt x="49726" y="127922"/>
                </a:lnTo>
                <a:lnTo>
                  <a:pt x="60689" y="119500"/>
                </a:lnTo>
                <a:lnTo>
                  <a:pt x="72819" y="112473"/>
                </a:lnTo>
                <a:lnTo>
                  <a:pt x="85976" y="106970"/>
                </a:lnTo>
                <a:lnTo>
                  <a:pt x="100023" y="103116"/>
                </a:lnTo>
                <a:lnTo>
                  <a:pt x="114820" y="101041"/>
                </a:lnTo>
                <a:lnTo>
                  <a:pt x="186634" y="101041"/>
                </a:lnTo>
                <a:lnTo>
                  <a:pt x="183038" y="99130"/>
                </a:lnTo>
                <a:lnTo>
                  <a:pt x="171303" y="94144"/>
                </a:lnTo>
                <a:lnTo>
                  <a:pt x="159061" y="90110"/>
                </a:lnTo>
                <a:lnTo>
                  <a:pt x="146331" y="87008"/>
                </a:lnTo>
                <a:lnTo>
                  <a:pt x="133130" y="84818"/>
                </a:lnTo>
                <a:lnTo>
                  <a:pt x="119550" y="84074"/>
                </a:lnTo>
                <a:close/>
              </a:path>
              <a:path w="247650" h="316229">
                <a:moveTo>
                  <a:pt x="186732" y="58571"/>
                </a:moveTo>
                <a:lnTo>
                  <a:pt x="121028" y="58571"/>
                </a:lnTo>
                <a:lnTo>
                  <a:pt x="136093" y="59691"/>
                </a:lnTo>
                <a:lnTo>
                  <a:pt x="150363" y="62325"/>
                </a:lnTo>
                <a:lnTo>
                  <a:pt x="187486" y="78191"/>
                </a:lnTo>
                <a:lnTo>
                  <a:pt x="220307" y="113774"/>
                </a:lnTo>
                <a:lnTo>
                  <a:pt x="226703" y="130319"/>
                </a:lnTo>
                <a:lnTo>
                  <a:pt x="225522" y="130459"/>
                </a:lnTo>
                <a:lnTo>
                  <a:pt x="247314" y="130459"/>
                </a:lnTo>
                <a:lnTo>
                  <a:pt x="247201" y="111096"/>
                </a:lnTo>
                <a:lnTo>
                  <a:pt x="244973" y="96100"/>
                </a:lnTo>
                <a:lnTo>
                  <a:pt x="242796" y="87266"/>
                </a:lnTo>
                <a:lnTo>
                  <a:pt x="226284" y="87266"/>
                </a:lnTo>
                <a:lnTo>
                  <a:pt x="224430" y="86784"/>
                </a:lnTo>
                <a:lnTo>
                  <a:pt x="192428" y="61512"/>
                </a:lnTo>
                <a:lnTo>
                  <a:pt x="186732" y="58571"/>
                </a:lnTo>
                <a:close/>
              </a:path>
              <a:path w="247650" h="316229">
                <a:moveTo>
                  <a:pt x="115696" y="42451"/>
                </a:moveTo>
                <a:lnTo>
                  <a:pt x="69773" y="53640"/>
                </a:lnTo>
                <a:lnTo>
                  <a:pt x="37313" y="74617"/>
                </a:lnTo>
                <a:lnTo>
                  <a:pt x="23402" y="88282"/>
                </a:lnTo>
                <a:lnTo>
                  <a:pt x="21776" y="89819"/>
                </a:lnTo>
                <a:lnTo>
                  <a:pt x="19731" y="91838"/>
                </a:lnTo>
                <a:lnTo>
                  <a:pt x="42659" y="91838"/>
                </a:lnTo>
                <a:lnTo>
                  <a:pt x="51241" y="83545"/>
                </a:lnTo>
                <a:lnTo>
                  <a:pt x="62488" y="75186"/>
                </a:lnTo>
                <a:lnTo>
                  <a:pt x="75272" y="68115"/>
                </a:lnTo>
                <a:lnTo>
                  <a:pt x="89545" y="62641"/>
                </a:lnTo>
                <a:lnTo>
                  <a:pt x="105257" y="59074"/>
                </a:lnTo>
                <a:lnTo>
                  <a:pt x="121028" y="58571"/>
                </a:lnTo>
                <a:lnTo>
                  <a:pt x="186732" y="58571"/>
                </a:lnTo>
                <a:lnTo>
                  <a:pt x="181135" y="55680"/>
                </a:lnTo>
                <a:lnTo>
                  <a:pt x="169258" y="50766"/>
                </a:lnTo>
                <a:lnTo>
                  <a:pt x="156797" y="46756"/>
                </a:lnTo>
                <a:lnTo>
                  <a:pt x="142325" y="43968"/>
                </a:lnTo>
                <a:lnTo>
                  <a:pt x="128647" y="42557"/>
                </a:lnTo>
                <a:lnTo>
                  <a:pt x="115696" y="42451"/>
                </a:lnTo>
                <a:close/>
              </a:path>
              <a:path w="247650" h="316229">
                <a:moveTo>
                  <a:pt x="186591" y="16419"/>
                </a:moveTo>
                <a:lnTo>
                  <a:pt x="123153" y="16419"/>
                </a:lnTo>
                <a:lnTo>
                  <a:pt x="140130" y="18139"/>
                </a:lnTo>
                <a:lnTo>
                  <a:pt x="155576" y="21553"/>
                </a:lnTo>
                <a:lnTo>
                  <a:pt x="192820" y="39739"/>
                </a:lnTo>
                <a:lnTo>
                  <a:pt x="221604" y="74215"/>
                </a:lnTo>
                <a:lnTo>
                  <a:pt x="226284" y="87266"/>
                </a:lnTo>
                <a:lnTo>
                  <a:pt x="242796" y="87266"/>
                </a:lnTo>
                <a:lnTo>
                  <a:pt x="224794" y="48718"/>
                </a:lnTo>
                <a:lnTo>
                  <a:pt x="196757" y="22629"/>
                </a:lnTo>
                <a:lnTo>
                  <a:pt x="186591" y="16419"/>
                </a:lnTo>
                <a:close/>
              </a:path>
            </a:pathLst>
          </a:custGeom>
          <a:solidFill>
            <a:srgbClr val="FFFFFF"/>
          </a:solidFill>
        </p:spPr>
        <p:txBody>
          <a:bodyPr wrap="square" lIns="0" tIns="0" rIns="0" bIns="0" rtlCol="0"/>
          <a:lstStyle/>
          <a:p>
            <a:endParaRPr/>
          </a:p>
        </p:txBody>
      </p:sp>
      <p:sp>
        <p:nvSpPr>
          <p:cNvPr id="145" name="object 145"/>
          <p:cNvSpPr/>
          <p:nvPr/>
        </p:nvSpPr>
        <p:spPr>
          <a:xfrm>
            <a:off x="1346901" y="4306216"/>
            <a:ext cx="124460" cy="85725"/>
          </a:xfrm>
          <a:custGeom>
            <a:avLst/>
            <a:gdLst/>
            <a:ahLst/>
            <a:cxnLst/>
            <a:rect l="l" t="t" r="r" b="b"/>
            <a:pathLst>
              <a:path w="124459" h="85725">
                <a:moveTo>
                  <a:pt x="63741" y="72968"/>
                </a:moveTo>
                <a:lnTo>
                  <a:pt x="63741" y="82074"/>
                </a:lnTo>
                <a:lnTo>
                  <a:pt x="63538" y="83801"/>
                </a:lnTo>
                <a:lnTo>
                  <a:pt x="68808" y="85109"/>
                </a:lnTo>
                <a:lnTo>
                  <a:pt x="72758" y="85351"/>
                </a:lnTo>
                <a:lnTo>
                  <a:pt x="79095" y="83166"/>
                </a:lnTo>
                <a:lnTo>
                  <a:pt x="77520" y="80093"/>
                </a:lnTo>
                <a:lnTo>
                  <a:pt x="78003" y="77070"/>
                </a:lnTo>
                <a:lnTo>
                  <a:pt x="78016" y="75318"/>
                </a:lnTo>
                <a:lnTo>
                  <a:pt x="78168" y="74124"/>
                </a:lnTo>
                <a:lnTo>
                  <a:pt x="78841" y="73374"/>
                </a:lnTo>
                <a:lnTo>
                  <a:pt x="80575" y="72968"/>
                </a:lnTo>
                <a:lnTo>
                  <a:pt x="63741" y="72968"/>
                </a:lnTo>
                <a:close/>
              </a:path>
              <a:path w="124459" h="85725">
                <a:moveTo>
                  <a:pt x="103232" y="84735"/>
                </a:moveTo>
                <a:lnTo>
                  <a:pt x="103238" y="85135"/>
                </a:lnTo>
                <a:lnTo>
                  <a:pt x="104292" y="84741"/>
                </a:lnTo>
                <a:lnTo>
                  <a:pt x="103232" y="84735"/>
                </a:lnTo>
                <a:close/>
              </a:path>
              <a:path w="124459" h="85725">
                <a:moveTo>
                  <a:pt x="124397" y="71558"/>
                </a:moveTo>
                <a:lnTo>
                  <a:pt x="86588" y="71558"/>
                </a:lnTo>
                <a:lnTo>
                  <a:pt x="88950" y="73159"/>
                </a:lnTo>
                <a:lnTo>
                  <a:pt x="89052" y="84258"/>
                </a:lnTo>
                <a:lnTo>
                  <a:pt x="89433" y="84652"/>
                </a:lnTo>
                <a:lnTo>
                  <a:pt x="103232" y="84735"/>
                </a:lnTo>
                <a:lnTo>
                  <a:pt x="103073" y="73794"/>
                </a:lnTo>
                <a:lnTo>
                  <a:pt x="104521" y="72866"/>
                </a:lnTo>
                <a:lnTo>
                  <a:pt x="123307" y="72866"/>
                </a:lnTo>
                <a:lnTo>
                  <a:pt x="124409" y="71965"/>
                </a:lnTo>
                <a:lnTo>
                  <a:pt x="124397" y="71558"/>
                </a:lnTo>
                <a:close/>
              </a:path>
              <a:path w="124459" h="85725">
                <a:moveTo>
                  <a:pt x="123307" y="72866"/>
                </a:moveTo>
                <a:lnTo>
                  <a:pt x="104521" y="72866"/>
                </a:lnTo>
                <a:lnTo>
                  <a:pt x="111785" y="73044"/>
                </a:lnTo>
                <a:lnTo>
                  <a:pt x="116141" y="72892"/>
                </a:lnTo>
                <a:lnTo>
                  <a:pt x="123276" y="72892"/>
                </a:lnTo>
                <a:close/>
              </a:path>
              <a:path w="124459" h="85725">
                <a:moveTo>
                  <a:pt x="123276" y="72892"/>
                </a:moveTo>
                <a:lnTo>
                  <a:pt x="116141" y="72892"/>
                </a:lnTo>
                <a:lnTo>
                  <a:pt x="123151" y="72993"/>
                </a:lnTo>
                <a:close/>
              </a:path>
              <a:path w="124459" h="85725">
                <a:moveTo>
                  <a:pt x="63741" y="72282"/>
                </a:moveTo>
                <a:lnTo>
                  <a:pt x="63741" y="72968"/>
                </a:lnTo>
                <a:lnTo>
                  <a:pt x="64300" y="72968"/>
                </a:lnTo>
                <a:lnTo>
                  <a:pt x="63741" y="72282"/>
                </a:lnTo>
                <a:close/>
              </a:path>
              <a:path w="124459" h="85725">
                <a:moveTo>
                  <a:pt x="83500" y="72282"/>
                </a:moveTo>
                <a:lnTo>
                  <a:pt x="63741" y="72282"/>
                </a:lnTo>
                <a:lnTo>
                  <a:pt x="64300" y="72968"/>
                </a:lnTo>
                <a:lnTo>
                  <a:pt x="80575" y="72968"/>
                </a:lnTo>
                <a:lnTo>
                  <a:pt x="83500" y="72282"/>
                </a:lnTo>
                <a:close/>
              </a:path>
              <a:path w="124459" h="85725">
                <a:moveTo>
                  <a:pt x="35115" y="0"/>
                </a:moveTo>
                <a:lnTo>
                  <a:pt x="3519" y="22140"/>
                </a:lnTo>
                <a:lnTo>
                  <a:pt x="0" y="72612"/>
                </a:lnTo>
                <a:lnTo>
                  <a:pt x="419" y="72943"/>
                </a:lnTo>
                <a:lnTo>
                  <a:pt x="63741" y="72968"/>
                </a:lnTo>
                <a:lnTo>
                  <a:pt x="63741" y="72282"/>
                </a:lnTo>
                <a:lnTo>
                  <a:pt x="83500" y="72282"/>
                </a:lnTo>
                <a:lnTo>
                  <a:pt x="86588" y="71558"/>
                </a:lnTo>
                <a:lnTo>
                  <a:pt x="124397" y="71558"/>
                </a:lnTo>
                <a:lnTo>
                  <a:pt x="124256" y="66593"/>
                </a:lnTo>
                <a:lnTo>
                  <a:pt x="124427" y="59201"/>
                </a:lnTo>
                <a:lnTo>
                  <a:pt x="81876" y="59201"/>
                </a:lnTo>
                <a:lnTo>
                  <a:pt x="78692" y="57322"/>
                </a:lnTo>
                <a:lnTo>
                  <a:pt x="15577" y="57309"/>
                </a:lnTo>
                <a:lnTo>
                  <a:pt x="14338" y="56445"/>
                </a:lnTo>
                <a:lnTo>
                  <a:pt x="14097" y="46082"/>
                </a:lnTo>
                <a:lnTo>
                  <a:pt x="13881" y="39910"/>
                </a:lnTo>
                <a:lnTo>
                  <a:pt x="15481" y="32798"/>
                </a:lnTo>
                <a:lnTo>
                  <a:pt x="21058" y="22666"/>
                </a:lnTo>
                <a:lnTo>
                  <a:pt x="30876" y="16756"/>
                </a:lnTo>
                <a:lnTo>
                  <a:pt x="42598" y="15745"/>
                </a:lnTo>
                <a:lnTo>
                  <a:pt x="70178" y="15745"/>
                </a:lnTo>
                <a:lnTo>
                  <a:pt x="61684" y="7262"/>
                </a:lnTo>
                <a:lnTo>
                  <a:pt x="49636" y="1704"/>
                </a:lnTo>
                <a:lnTo>
                  <a:pt x="35115" y="0"/>
                </a:lnTo>
                <a:close/>
              </a:path>
              <a:path w="124459" h="85725">
                <a:moveTo>
                  <a:pt x="88988" y="5747"/>
                </a:moveTo>
                <a:lnTo>
                  <a:pt x="88963" y="54413"/>
                </a:lnTo>
                <a:lnTo>
                  <a:pt x="89319" y="56204"/>
                </a:lnTo>
                <a:lnTo>
                  <a:pt x="81876" y="59201"/>
                </a:lnTo>
                <a:lnTo>
                  <a:pt x="124427" y="59201"/>
                </a:lnTo>
                <a:lnTo>
                  <a:pt x="124447" y="58325"/>
                </a:lnTo>
                <a:lnTo>
                  <a:pt x="123088" y="57360"/>
                </a:lnTo>
                <a:lnTo>
                  <a:pt x="103479" y="57309"/>
                </a:lnTo>
                <a:lnTo>
                  <a:pt x="103162" y="57017"/>
                </a:lnTo>
                <a:lnTo>
                  <a:pt x="103124" y="6026"/>
                </a:lnTo>
                <a:lnTo>
                  <a:pt x="102895" y="5836"/>
                </a:lnTo>
                <a:lnTo>
                  <a:pt x="88988" y="5747"/>
                </a:lnTo>
                <a:close/>
              </a:path>
              <a:path w="124459" h="85725">
                <a:moveTo>
                  <a:pt x="70178" y="15745"/>
                </a:moveTo>
                <a:lnTo>
                  <a:pt x="42598" y="15745"/>
                </a:lnTo>
                <a:lnTo>
                  <a:pt x="53890" y="20309"/>
                </a:lnTo>
                <a:lnTo>
                  <a:pt x="60375" y="25495"/>
                </a:lnTo>
                <a:lnTo>
                  <a:pt x="62890" y="31249"/>
                </a:lnTo>
                <a:lnTo>
                  <a:pt x="63804" y="40532"/>
                </a:lnTo>
                <a:lnTo>
                  <a:pt x="63931" y="43161"/>
                </a:lnTo>
                <a:lnTo>
                  <a:pt x="64025" y="56204"/>
                </a:lnTo>
                <a:lnTo>
                  <a:pt x="63169" y="57322"/>
                </a:lnTo>
                <a:lnTo>
                  <a:pt x="78692" y="57322"/>
                </a:lnTo>
                <a:lnTo>
                  <a:pt x="77939" y="56877"/>
                </a:lnTo>
                <a:lnTo>
                  <a:pt x="77813" y="46082"/>
                </a:lnTo>
                <a:lnTo>
                  <a:pt x="77828" y="43161"/>
                </a:lnTo>
                <a:lnTo>
                  <a:pt x="78244" y="36075"/>
                </a:lnTo>
                <a:lnTo>
                  <a:pt x="76225" y="28416"/>
                </a:lnTo>
                <a:lnTo>
                  <a:pt x="70725" y="16292"/>
                </a:lnTo>
                <a:lnTo>
                  <a:pt x="70178" y="15745"/>
                </a:lnTo>
                <a:close/>
              </a:path>
            </a:pathLst>
          </a:custGeom>
          <a:solidFill>
            <a:srgbClr val="FFFFFF"/>
          </a:solidFill>
        </p:spPr>
        <p:txBody>
          <a:bodyPr wrap="square" lIns="0" tIns="0" rIns="0" bIns="0" rtlCol="0"/>
          <a:lstStyle/>
          <a:p>
            <a:endParaRPr/>
          </a:p>
        </p:txBody>
      </p:sp>
      <p:sp>
        <p:nvSpPr>
          <p:cNvPr id="146" name="object 146"/>
          <p:cNvSpPr/>
          <p:nvPr/>
        </p:nvSpPr>
        <p:spPr>
          <a:xfrm>
            <a:off x="2057040" y="4199944"/>
            <a:ext cx="247650" cy="316230"/>
          </a:xfrm>
          <a:custGeom>
            <a:avLst/>
            <a:gdLst/>
            <a:ahLst/>
            <a:cxnLst/>
            <a:rect l="l" t="t" r="r" b="b"/>
            <a:pathLst>
              <a:path w="247650" h="316229">
                <a:moveTo>
                  <a:pt x="126255" y="0"/>
                </a:moveTo>
                <a:lnTo>
                  <a:pt x="76106" y="8576"/>
                </a:lnTo>
                <a:lnTo>
                  <a:pt x="40182" y="30010"/>
                </a:lnTo>
                <a:lnTo>
                  <a:pt x="14119" y="61321"/>
                </a:lnTo>
                <a:lnTo>
                  <a:pt x="955" y="99242"/>
                </a:lnTo>
                <a:lnTo>
                  <a:pt x="0" y="196075"/>
                </a:lnTo>
                <a:lnTo>
                  <a:pt x="97" y="206480"/>
                </a:lnTo>
                <a:lnTo>
                  <a:pt x="12862" y="252275"/>
                </a:lnTo>
                <a:lnTo>
                  <a:pt x="36587" y="282502"/>
                </a:lnTo>
                <a:lnTo>
                  <a:pt x="73226" y="305045"/>
                </a:lnTo>
                <a:lnTo>
                  <a:pt x="119544" y="315733"/>
                </a:lnTo>
                <a:lnTo>
                  <a:pt x="131290" y="315543"/>
                </a:lnTo>
                <a:lnTo>
                  <a:pt x="170724" y="307222"/>
                </a:lnTo>
                <a:lnTo>
                  <a:pt x="185669" y="300262"/>
                </a:lnTo>
                <a:lnTo>
                  <a:pt x="131234" y="300262"/>
                </a:lnTo>
                <a:lnTo>
                  <a:pt x="114848" y="299412"/>
                </a:lnTo>
                <a:lnTo>
                  <a:pt x="71579" y="286876"/>
                </a:lnTo>
                <a:lnTo>
                  <a:pt x="39152" y="261797"/>
                </a:lnTo>
                <a:lnTo>
                  <a:pt x="20144" y="227306"/>
                </a:lnTo>
                <a:lnTo>
                  <a:pt x="16276" y="201604"/>
                </a:lnTo>
                <a:lnTo>
                  <a:pt x="16291" y="199433"/>
                </a:lnTo>
                <a:lnTo>
                  <a:pt x="25221" y="160289"/>
                </a:lnTo>
                <a:lnTo>
                  <a:pt x="43831" y="133837"/>
                </a:lnTo>
                <a:lnTo>
                  <a:pt x="19731" y="133837"/>
                </a:lnTo>
                <a:lnTo>
                  <a:pt x="41577" y="92883"/>
                </a:lnTo>
                <a:lnTo>
                  <a:pt x="42659" y="91838"/>
                </a:lnTo>
                <a:lnTo>
                  <a:pt x="19731" y="91838"/>
                </a:lnTo>
                <a:lnTo>
                  <a:pt x="41565" y="50508"/>
                </a:lnTo>
                <a:lnTo>
                  <a:pt x="75055" y="25741"/>
                </a:lnTo>
                <a:lnTo>
                  <a:pt x="123153" y="16419"/>
                </a:lnTo>
                <a:lnTo>
                  <a:pt x="186591" y="16419"/>
                </a:lnTo>
                <a:lnTo>
                  <a:pt x="185446" y="15720"/>
                </a:lnTo>
                <a:lnTo>
                  <a:pt x="173991" y="10113"/>
                </a:lnTo>
                <a:lnTo>
                  <a:pt x="162368" y="5772"/>
                </a:lnTo>
                <a:lnTo>
                  <a:pt x="150554" y="2663"/>
                </a:lnTo>
                <a:lnTo>
                  <a:pt x="138524" y="751"/>
                </a:lnTo>
                <a:lnTo>
                  <a:pt x="126255" y="0"/>
                </a:lnTo>
                <a:close/>
              </a:path>
              <a:path w="247650" h="316229">
                <a:moveTo>
                  <a:pt x="186634" y="101041"/>
                </a:moveTo>
                <a:lnTo>
                  <a:pt x="114820" y="101041"/>
                </a:lnTo>
                <a:lnTo>
                  <a:pt x="130984" y="101887"/>
                </a:lnTo>
                <a:lnTo>
                  <a:pt x="146333" y="104396"/>
                </a:lnTo>
                <a:lnTo>
                  <a:pt x="186400" y="120922"/>
                </a:lnTo>
                <a:lnTo>
                  <a:pt x="215209" y="148894"/>
                </a:lnTo>
                <a:lnTo>
                  <a:pt x="229819" y="185672"/>
                </a:lnTo>
                <a:lnTo>
                  <a:pt x="231034" y="201604"/>
                </a:lnTo>
                <a:lnTo>
                  <a:pt x="229887" y="215572"/>
                </a:lnTo>
                <a:lnTo>
                  <a:pt x="214933" y="253352"/>
                </a:lnTo>
                <a:lnTo>
                  <a:pt x="185714" y="282134"/>
                </a:lnTo>
                <a:lnTo>
                  <a:pt x="146088" y="298301"/>
                </a:lnTo>
                <a:lnTo>
                  <a:pt x="131234" y="300262"/>
                </a:lnTo>
                <a:lnTo>
                  <a:pt x="185669" y="300262"/>
                </a:lnTo>
                <a:lnTo>
                  <a:pt x="222331" y="269848"/>
                </a:lnTo>
                <a:lnTo>
                  <a:pt x="241434" y="236234"/>
                </a:lnTo>
                <a:lnTo>
                  <a:pt x="247098" y="196075"/>
                </a:lnTo>
                <a:lnTo>
                  <a:pt x="247314" y="130459"/>
                </a:lnTo>
                <a:lnTo>
                  <a:pt x="225522" y="130459"/>
                </a:lnTo>
                <a:lnTo>
                  <a:pt x="225141" y="129557"/>
                </a:lnTo>
                <a:lnTo>
                  <a:pt x="224582" y="128998"/>
                </a:lnTo>
                <a:lnTo>
                  <a:pt x="215041" y="120003"/>
                </a:lnTo>
                <a:lnTo>
                  <a:pt x="204925" y="112040"/>
                </a:lnTo>
                <a:lnTo>
                  <a:pt x="194251" y="105089"/>
                </a:lnTo>
                <a:lnTo>
                  <a:pt x="186634" y="101041"/>
                </a:lnTo>
                <a:close/>
              </a:path>
              <a:path w="247650" h="316229">
                <a:moveTo>
                  <a:pt x="119550" y="84074"/>
                </a:moveTo>
                <a:lnTo>
                  <a:pt x="71484" y="95275"/>
                </a:lnTo>
                <a:lnTo>
                  <a:pt x="37637" y="116971"/>
                </a:lnTo>
                <a:lnTo>
                  <a:pt x="21611" y="132631"/>
                </a:lnTo>
                <a:lnTo>
                  <a:pt x="20493" y="133685"/>
                </a:lnTo>
                <a:lnTo>
                  <a:pt x="19731" y="133837"/>
                </a:lnTo>
                <a:lnTo>
                  <a:pt x="43831" y="133837"/>
                </a:lnTo>
                <a:lnTo>
                  <a:pt x="49726" y="127922"/>
                </a:lnTo>
                <a:lnTo>
                  <a:pt x="60689" y="119500"/>
                </a:lnTo>
                <a:lnTo>
                  <a:pt x="72819" y="112473"/>
                </a:lnTo>
                <a:lnTo>
                  <a:pt x="85976" y="106970"/>
                </a:lnTo>
                <a:lnTo>
                  <a:pt x="100023" y="103116"/>
                </a:lnTo>
                <a:lnTo>
                  <a:pt x="114820" y="101041"/>
                </a:lnTo>
                <a:lnTo>
                  <a:pt x="186634" y="101041"/>
                </a:lnTo>
                <a:lnTo>
                  <a:pt x="183038" y="99130"/>
                </a:lnTo>
                <a:lnTo>
                  <a:pt x="171303" y="94144"/>
                </a:lnTo>
                <a:lnTo>
                  <a:pt x="159061" y="90110"/>
                </a:lnTo>
                <a:lnTo>
                  <a:pt x="146331" y="87008"/>
                </a:lnTo>
                <a:lnTo>
                  <a:pt x="133130" y="84818"/>
                </a:lnTo>
                <a:lnTo>
                  <a:pt x="119550" y="84074"/>
                </a:lnTo>
                <a:close/>
              </a:path>
              <a:path w="247650" h="316229">
                <a:moveTo>
                  <a:pt x="186732" y="58571"/>
                </a:moveTo>
                <a:lnTo>
                  <a:pt x="121028" y="58571"/>
                </a:lnTo>
                <a:lnTo>
                  <a:pt x="136093" y="59691"/>
                </a:lnTo>
                <a:lnTo>
                  <a:pt x="150363" y="62325"/>
                </a:lnTo>
                <a:lnTo>
                  <a:pt x="187486" y="78191"/>
                </a:lnTo>
                <a:lnTo>
                  <a:pt x="220307" y="113774"/>
                </a:lnTo>
                <a:lnTo>
                  <a:pt x="226703" y="130319"/>
                </a:lnTo>
                <a:lnTo>
                  <a:pt x="225522" y="130459"/>
                </a:lnTo>
                <a:lnTo>
                  <a:pt x="247314" y="130459"/>
                </a:lnTo>
                <a:lnTo>
                  <a:pt x="247201" y="111096"/>
                </a:lnTo>
                <a:lnTo>
                  <a:pt x="244973" y="96100"/>
                </a:lnTo>
                <a:lnTo>
                  <a:pt x="242796" y="87266"/>
                </a:lnTo>
                <a:lnTo>
                  <a:pt x="226284" y="87266"/>
                </a:lnTo>
                <a:lnTo>
                  <a:pt x="224430" y="86784"/>
                </a:lnTo>
                <a:lnTo>
                  <a:pt x="192428" y="61512"/>
                </a:lnTo>
                <a:lnTo>
                  <a:pt x="186732" y="58571"/>
                </a:lnTo>
                <a:close/>
              </a:path>
              <a:path w="247650" h="316229">
                <a:moveTo>
                  <a:pt x="115696" y="42451"/>
                </a:moveTo>
                <a:lnTo>
                  <a:pt x="69773" y="53640"/>
                </a:lnTo>
                <a:lnTo>
                  <a:pt x="37313" y="74617"/>
                </a:lnTo>
                <a:lnTo>
                  <a:pt x="23402" y="88282"/>
                </a:lnTo>
                <a:lnTo>
                  <a:pt x="21776" y="89819"/>
                </a:lnTo>
                <a:lnTo>
                  <a:pt x="19731" y="91838"/>
                </a:lnTo>
                <a:lnTo>
                  <a:pt x="42659" y="91838"/>
                </a:lnTo>
                <a:lnTo>
                  <a:pt x="51241" y="83545"/>
                </a:lnTo>
                <a:lnTo>
                  <a:pt x="62488" y="75186"/>
                </a:lnTo>
                <a:lnTo>
                  <a:pt x="75272" y="68115"/>
                </a:lnTo>
                <a:lnTo>
                  <a:pt x="89545" y="62641"/>
                </a:lnTo>
                <a:lnTo>
                  <a:pt x="105257" y="59074"/>
                </a:lnTo>
                <a:lnTo>
                  <a:pt x="121028" y="58571"/>
                </a:lnTo>
                <a:lnTo>
                  <a:pt x="186732" y="58571"/>
                </a:lnTo>
                <a:lnTo>
                  <a:pt x="181135" y="55680"/>
                </a:lnTo>
                <a:lnTo>
                  <a:pt x="169258" y="50766"/>
                </a:lnTo>
                <a:lnTo>
                  <a:pt x="156797" y="46756"/>
                </a:lnTo>
                <a:lnTo>
                  <a:pt x="142325" y="43968"/>
                </a:lnTo>
                <a:lnTo>
                  <a:pt x="128647" y="42557"/>
                </a:lnTo>
                <a:lnTo>
                  <a:pt x="115696" y="42451"/>
                </a:lnTo>
                <a:close/>
              </a:path>
              <a:path w="247650" h="316229">
                <a:moveTo>
                  <a:pt x="186591" y="16419"/>
                </a:moveTo>
                <a:lnTo>
                  <a:pt x="123153" y="16419"/>
                </a:lnTo>
                <a:lnTo>
                  <a:pt x="140130" y="18139"/>
                </a:lnTo>
                <a:lnTo>
                  <a:pt x="155576" y="21553"/>
                </a:lnTo>
                <a:lnTo>
                  <a:pt x="192820" y="39739"/>
                </a:lnTo>
                <a:lnTo>
                  <a:pt x="221604" y="74215"/>
                </a:lnTo>
                <a:lnTo>
                  <a:pt x="226284" y="87266"/>
                </a:lnTo>
                <a:lnTo>
                  <a:pt x="242796" y="87266"/>
                </a:lnTo>
                <a:lnTo>
                  <a:pt x="224794" y="48718"/>
                </a:lnTo>
                <a:lnTo>
                  <a:pt x="196757" y="22629"/>
                </a:lnTo>
                <a:lnTo>
                  <a:pt x="186591" y="16419"/>
                </a:lnTo>
                <a:close/>
              </a:path>
            </a:pathLst>
          </a:custGeom>
          <a:solidFill>
            <a:srgbClr val="FFFFFF"/>
          </a:solidFill>
        </p:spPr>
        <p:txBody>
          <a:bodyPr wrap="square" lIns="0" tIns="0" rIns="0" bIns="0" rtlCol="0"/>
          <a:lstStyle/>
          <a:p>
            <a:endParaRPr/>
          </a:p>
        </p:txBody>
      </p:sp>
      <p:sp>
        <p:nvSpPr>
          <p:cNvPr id="147" name="object 147"/>
          <p:cNvSpPr/>
          <p:nvPr/>
        </p:nvSpPr>
        <p:spPr>
          <a:xfrm>
            <a:off x="2116331" y="4353194"/>
            <a:ext cx="124460" cy="85725"/>
          </a:xfrm>
          <a:custGeom>
            <a:avLst/>
            <a:gdLst/>
            <a:ahLst/>
            <a:cxnLst/>
            <a:rect l="l" t="t" r="r" b="b"/>
            <a:pathLst>
              <a:path w="124460" h="85725">
                <a:moveTo>
                  <a:pt x="63741" y="72968"/>
                </a:moveTo>
                <a:lnTo>
                  <a:pt x="63741" y="82074"/>
                </a:lnTo>
                <a:lnTo>
                  <a:pt x="63538" y="83801"/>
                </a:lnTo>
                <a:lnTo>
                  <a:pt x="68808" y="85109"/>
                </a:lnTo>
                <a:lnTo>
                  <a:pt x="72758" y="85351"/>
                </a:lnTo>
                <a:lnTo>
                  <a:pt x="79095" y="83166"/>
                </a:lnTo>
                <a:lnTo>
                  <a:pt x="77520" y="80093"/>
                </a:lnTo>
                <a:lnTo>
                  <a:pt x="78003" y="77070"/>
                </a:lnTo>
                <a:lnTo>
                  <a:pt x="78016" y="75318"/>
                </a:lnTo>
                <a:lnTo>
                  <a:pt x="78168" y="74124"/>
                </a:lnTo>
                <a:lnTo>
                  <a:pt x="78841" y="73374"/>
                </a:lnTo>
                <a:lnTo>
                  <a:pt x="80575" y="72968"/>
                </a:lnTo>
                <a:lnTo>
                  <a:pt x="63741" y="72968"/>
                </a:lnTo>
                <a:close/>
              </a:path>
              <a:path w="124460" h="85725">
                <a:moveTo>
                  <a:pt x="103232" y="84735"/>
                </a:moveTo>
                <a:lnTo>
                  <a:pt x="103238" y="85135"/>
                </a:lnTo>
                <a:lnTo>
                  <a:pt x="104292" y="84741"/>
                </a:lnTo>
                <a:lnTo>
                  <a:pt x="103232" y="84735"/>
                </a:lnTo>
                <a:close/>
              </a:path>
              <a:path w="124460" h="85725">
                <a:moveTo>
                  <a:pt x="124397" y="71558"/>
                </a:moveTo>
                <a:lnTo>
                  <a:pt x="86588" y="71558"/>
                </a:lnTo>
                <a:lnTo>
                  <a:pt x="88950" y="73159"/>
                </a:lnTo>
                <a:lnTo>
                  <a:pt x="89052" y="84258"/>
                </a:lnTo>
                <a:lnTo>
                  <a:pt x="89433" y="84652"/>
                </a:lnTo>
                <a:lnTo>
                  <a:pt x="103232" y="84735"/>
                </a:lnTo>
                <a:lnTo>
                  <a:pt x="103073" y="73794"/>
                </a:lnTo>
                <a:lnTo>
                  <a:pt x="104521" y="72866"/>
                </a:lnTo>
                <a:lnTo>
                  <a:pt x="123307" y="72866"/>
                </a:lnTo>
                <a:lnTo>
                  <a:pt x="124409" y="71965"/>
                </a:lnTo>
                <a:lnTo>
                  <a:pt x="124397" y="71558"/>
                </a:lnTo>
                <a:close/>
              </a:path>
              <a:path w="124460" h="85725">
                <a:moveTo>
                  <a:pt x="123307" y="72866"/>
                </a:moveTo>
                <a:lnTo>
                  <a:pt x="104521" y="72866"/>
                </a:lnTo>
                <a:lnTo>
                  <a:pt x="111785" y="73044"/>
                </a:lnTo>
                <a:lnTo>
                  <a:pt x="116141" y="72892"/>
                </a:lnTo>
                <a:lnTo>
                  <a:pt x="123276" y="72892"/>
                </a:lnTo>
                <a:close/>
              </a:path>
              <a:path w="124460" h="85725">
                <a:moveTo>
                  <a:pt x="123276" y="72892"/>
                </a:moveTo>
                <a:lnTo>
                  <a:pt x="116141" y="72892"/>
                </a:lnTo>
                <a:lnTo>
                  <a:pt x="123151" y="72993"/>
                </a:lnTo>
                <a:close/>
              </a:path>
              <a:path w="124460" h="85725">
                <a:moveTo>
                  <a:pt x="63741" y="72282"/>
                </a:moveTo>
                <a:lnTo>
                  <a:pt x="63741" y="72968"/>
                </a:lnTo>
                <a:lnTo>
                  <a:pt x="64300" y="72968"/>
                </a:lnTo>
                <a:lnTo>
                  <a:pt x="63741" y="72282"/>
                </a:lnTo>
                <a:close/>
              </a:path>
              <a:path w="124460" h="85725">
                <a:moveTo>
                  <a:pt x="83500" y="72282"/>
                </a:moveTo>
                <a:lnTo>
                  <a:pt x="63741" y="72282"/>
                </a:lnTo>
                <a:lnTo>
                  <a:pt x="64300" y="72968"/>
                </a:lnTo>
                <a:lnTo>
                  <a:pt x="80575" y="72968"/>
                </a:lnTo>
                <a:lnTo>
                  <a:pt x="83500" y="72282"/>
                </a:lnTo>
                <a:close/>
              </a:path>
              <a:path w="124460" h="85725">
                <a:moveTo>
                  <a:pt x="35115" y="0"/>
                </a:moveTo>
                <a:lnTo>
                  <a:pt x="3519" y="22140"/>
                </a:lnTo>
                <a:lnTo>
                  <a:pt x="0" y="72612"/>
                </a:lnTo>
                <a:lnTo>
                  <a:pt x="419" y="72943"/>
                </a:lnTo>
                <a:lnTo>
                  <a:pt x="63741" y="72968"/>
                </a:lnTo>
                <a:lnTo>
                  <a:pt x="63741" y="72282"/>
                </a:lnTo>
                <a:lnTo>
                  <a:pt x="83500" y="72282"/>
                </a:lnTo>
                <a:lnTo>
                  <a:pt x="86588" y="71558"/>
                </a:lnTo>
                <a:lnTo>
                  <a:pt x="124397" y="71558"/>
                </a:lnTo>
                <a:lnTo>
                  <a:pt x="124256" y="66593"/>
                </a:lnTo>
                <a:lnTo>
                  <a:pt x="124427" y="59201"/>
                </a:lnTo>
                <a:lnTo>
                  <a:pt x="81876" y="59201"/>
                </a:lnTo>
                <a:lnTo>
                  <a:pt x="78692" y="57322"/>
                </a:lnTo>
                <a:lnTo>
                  <a:pt x="15577" y="57309"/>
                </a:lnTo>
                <a:lnTo>
                  <a:pt x="14338" y="56445"/>
                </a:lnTo>
                <a:lnTo>
                  <a:pt x="14097" y="46082"/>
                </a:lnTo>
                <a:lnTo>
                  <a:pt x="13881" y="39910"/>
                </a:lnTo>
                <a:lnTo>
                  <a:pt x="15481" y="32798"/>
                </a:lnTo>
                <a:lnTo>
                  <a:pt x="21058" y="22666"/>
                </a:lnTo>
                <a:lnTo>
                  <a:pt x="30876" y="16756"/>
                </a:lnTo>
                <a:lnTo>
                  <a:pt x="42598" y="15745"/>
                </a:lnTo>
                <a:lnTo>
                  <a:pt x="70178" y="15745"/>
                </a:lnTo>
                <a:lnTo>
                  <a:pt x="61684" y="7262"/>
                </a:lnTo>
                <a:lnTo>
                  <a:pt x="49636" y="1704"/>
                </a:lnTo>
                <a:lnTo>
                  <a:pt x="35115" y="0"/>
                </a:lnTo>
                <a:close/>
              </a:path>
              <a:path w="124460" h="85725">
                <a:moveTo>
                  <a:pt x="88988" y="5747"/>
                </a:moveTo>
                <a:lnTo>
                  <a:pt x="88963" y="54413"/>
                </a:lnTo>
                <a:lnTo>
                  <a:pt x="89319" y="56204"/>
                </a:lnTo>
                <a:lnTo>
                  <a:pt x="81876" y="59201"/>
                </a:lnTo>
                <a:lnTo>
                  <a:pt x="124427" y="59201"/>
                </a:lnTo>
                <a:lnTo>
                  <a:pt x="124447" y="58325"/>
                </a:lnTo>
                <a:lnTo>
                  <a:pt x="123088" y="57360"/>
                </a:lnTo>
                <a:lnTo>
                  <a:pt x="103479" y="57309"/>
                </a:lnTo>
                <a:lnTo>
                  <a:pt x="103162" y="57017"/>
                </a:lnTo>
                <a:lnTo>
                  <a:pt x="103124" y="6026"/>
                </a:lnTo>
                <a:lnTo>
                  <a:pt x="102895" y="5836"/>
                </a:lnTo>
                <a:lnTo>
                  <a:pt x="88988" y="5747"/>
                </a:lnTo>
                <a:close/>
              </a:path>
              <a:path w="124460" h="85725">
                <a:moveTo>
                  <a:pt x="70178" y="15745"/>
                </a:moveTo>
                <a:lnTo>
                  <a:pt x="42598" y="15745"/>
                </a:lnTo>
                <a:lnTo>
                  <a:pt x="53890" y="20309"/>
                </a:lnTo>
                <a:lnTo>
                  <a:pt x="60375" y="25495"/>
                </a:lnTo>
                <a:lnTo>
                  <a:pt x="62890" y="31249"/>
                </a:lnTo>
                <a:lnTo>
                  <a:pt x="63804" y="40532"/>
                </a:lnTo>
                <a:lnTo>
                  <a:pt x="63931" y="43161"/>
                </a:lnTo>
                <a:lnTo>
                  <a:pt x="64025" y="56204"/>
                </a:lnTo>
                <a:lnTo>
                  <a:pt x="63169" y="57322"/>
                </a:lnTo>
                <a:lnTo>
                  <a:pt x="78692" y="57322"/>
                </a:lnTo>
                <a:lnTo>
                  <a:pt x="77939" y="56877"/>
                </a:lnTo>
                <a:lnTo>
                  <a:pt x="77813" y="46082"/>
                </a:lnTo>
                <a:lnTo>
                  <a:pt x="77828" y="43161"/>
                </a:lnTo>
                <a:lnTo>
                  <a:pt x="78244" y="36075"/>
                </a:lnTo>
                <a:lnTo>
                  <a:pt x="76225" y="28416"/>
                </a:lnTo>
                <a:lnTo>
                  <a:pt x="70725" y="16292"/>
                </a:lnTo>
                <a:lnTo>
                  <a:pt x="70178" y="15745"/>
                </a:lnTo>
                <a:close/>
              </a:path>
            </a:pathLst>
          </a:custGeom>
          <a:solidFill>
            <a:srgbClr val="FFFFFF"/>
          </a:solidFill>
        </p:spPr>
        <p:txBody>
          <a:bodyPr wrap="square" lIns="0" tIns="0" rIns="0" bIns="0" rtlCol="0"/>
          <a:lstStyle/>
          <a:p>
            <a:endParaRPr/>
          </a:p>
        </p:txBody>
      </p:sp>
      <p:sp>
        <p:nvSpPr>
          <p:cNvPr id="148" name="object 148"/>
          <p:cNvSpPr txBox="1"/>
          <p:nvPr/>
        </p:nvSpPr>
        <p:spPr>
          <a:xfrm>
            <a:off x="590638" y="6570944"/>
            <a:ext cx="463550" cy="215900"/>
          </a:xfrm>
          <a:prstGeom prst="rect">
            <a:avLst/>
          </a:prstGeom>
        </p:spPr>
        <p:txBody>
          <a:bodyPr vert="horz" wrap="square" lIns="0" tIns="0" rIns="0" bIns="0" rtlCol="0">
            <a:spAutoFit/>
          </a:bodyPr>
          <a:lstStyle/>
          <a:p>
            <a:pPr marL="12700">
              <a:lnSpc>
                <a:spcPct val="100000"/>
              </a:lnSpc>
            </a:pPr>
            <a:r>
              <a:rPr sz="1500" b="1" dirty="0">
                <a:solidFill>
                  <a:srgbClr val="9289C1"/>
                </a:solidFill>
                <a:latin typeface="Segoe UI"/>
                <a:cs typeface="Segoe UI"/>
              </a:rPr>
              <a:t>2020</a:t>
            </a:r>
            <a:endParaRPr sz="1500">
              <a:latin typeface="Segoe UI"/>
              <a:cs typeface="Segoe UI"/>
            </a:endParaRPr>
          </a:p>
        </p:txBody>
      </p:sp>
      <p:sp>
        <p:nvSpPr>
          <p:cNvPr id="149" name="object 149"/>
          <p:cNvSpPr txBox="1"/>
          <p:nvPr/>
        </p:nvSpPr>
        <p:spPr>
          <a:xfrm>
            <a:off x="1344256" y="6570944"/>
            <a:ext cx="463550" cy="215900"/>
          </a:xfrm>
          <a:prstGeom prst="rect">
            <a:avLst/>
          </a:prstGeom>
        </p:spPr>
        <p:txBody>
          <a:bodyPr vert="horz" wrap="square" lIns="0" tIns="0" rIns="0" bIns="0" rtlCol="0">
            <a:spAutoFit/>
          </a:bodyPr>
          <a:lstStyle/>
          <a:p>
            <a:pPr marL="12700">
              <a:lnSpc>
                <a:spcPct val="100000"/>
              </a:lnSpc>
            </a:pPr>
            <a:r>
              <a:rPr sz="1500" b="1" dirty="0">
                <a:solidFill>
                  <a:srgbClr val="9289C1"/>
                </a:solidFill>
                <a:latin typeface="Segoe UI"/>
                <a:cs typeface="Segoe UI"/>
              </a:rPr>
              <a:t>2021</a:t>
            </a:r>
            <a:endParaRPr sz="1500">
              <a:latin typeface="Segoe UI"/>
              <a:cs typeface="Segoe UI"/>
            </a:endParaRPr>
          </a:p>
        </p:txBody>
      </p:sp>
      <p:sp>
        <p:nvSpPr>
          <p:cNvPr id="150" name="object 150"/>
          <p:cNvSpPr txBox="1"/>
          <p:nvPr/>
        </p:nvSpPr>
        <p:spPr>
          <a:xfrm>
            <a:off x="2097874" y="6570944"/>
            <a:ext cx="463550" cy="215900"/>
          </a:xfrm>
          <a:prstGeom prst="rect">
            <a:avLst/>
          </a:prstGeom>
        </p:spPr>
        <p:txBody>
          <a:bodyPr vert="horz" wrap="square" lIns="0" tIns="0" rIns="0" bIns="0" rtlCol="0">
            <a:spAutoFit/>
          </a:bodyPr>
          <a:lstStyle/>
          <a:p>
            <a:pPr marL="12700">
              <a:lnSpc>
                <a:spcPct val="100000"/>
              </a:lnSpc>
            </a:pPr>
            <a:r>
              <a:rPr sz="1500" b="1" dirty="0">
                <a:solidFill>
                  <a:srgbClr val="9289C1"/>
                </a:solidFill>
                <a:latin typeface="Segoe UI"/>
                <a:cs typeface="Segoe UI"/>
              </a:rPr>
              <a:t>2022</a:t>
            </a:r>
            <a:endParaRPr sz="1500">
              <a:latin typeface="Segoe UI"/>
              <a:cs typeface="Segoe UI"/>
            </a:endParaRPr>
          </a:p>
        </p:txBody>
      </p:sp>
      <p:sp>
        <p:nvSpPr>
          <p:cNvPr id="151" name="object 151"/>
          <p:cNvSpPr/>
          <p:nvPr/>
        </p:nvSpPr>
        <p:spPr>
          <a:xfrm>
            <a:off x="2174798" y="6487299"/>
            <a:ext cx="37465" cy="23495"/>
          </a:xfrm>
          <a:custGeom>
            <a:avLst/>
            <a:gdLst/>
            <a:ahLst/>
            <a:cxnLst/>
            <a:rect l="l" t="t" r="r" b="b"/>
            <a:pathLst>
              <a:path w="37464" h="23495">
                <a:moveTo>
                  <a:pt x="0" y="11734"/>
                </a:moveTo>
                <a:lnTo>
                  <a:pt x="37337" y="11734"/>
                </a:lnTo>
              </a:path>
            </a:pathLst>
          </a:custGeom>
          <a:ln w="24739">
            <a:solidFill>
              <a:srgbClr val="FFFFFF"/>
            </a:solidFill>
          </a:ln>
        </p:spPr>
        <p:txBody>
          <a:bodyPr wrap="square" lIns="0" tIns="0" rIns="0" bIns="0" rtlCol="0"/>
          <a:lstStyle/>
          <a:p>
            <a:endParaRPr/>
          </a:p>
        </p:txBody>
      </p:sp>
      <p:sp>
        <p:nvSpPr>
          <p:cNvPr id="152" name="object 152"/>
          <p:cNvSpPr txBox="1"/>
          <p:nvPr/>
        </p:nvSpPr>
        <p:spPr>
          <a:xfrm>
            <a:off x="9046068" y="2266780"/>
            <a:ext cx="690245" cy="127000"/>
          </a:xfrm>
          <a:prstGeom prst="rect">
            <a:avLst/>
          </a:prstGeom>
        </p:spPr>
        <p:txBody>
          <a:bodyPr vert="horz" wrap="square" lIns="0" tIns="0" rIns="0" bIns="0" rtlCol="0">
            <a:spAutoFit/>
          </a:bodyPr>
          <a:lstStyle/>
          <a:p>
            <a:pPr marL="12700">
              <a:lnSpc>
                <a:spcPct val="100000"/>
              </a:lnSpc>
            </a:pPr>
            <a:r>
              <a:rPr sz="800" b="1" spc="-70" dirty="0">
                <a:latin typeface="Segoe UI"/>
                <a:cs typeface="Segoe UI"/>
              </a:rPr>
              <a:t>Т</a:t>
            </a:r>
            <a:r>
              <a:rPr sz="800" b="1" dirty="0">
                <a:latin typeface="Segoe UI"/>
                <a:cs typeface="Segoe UI"/>
              </a:rPr>
              <a:t>оншаевский</a:t>
            </a:r>
            <a:endParaRPr sz="800">
              <a:latin typeface="Segoe UI"/>
              <a:cs typeface="Segoe UI"/>
            </a:endParaRPr>
          </a:p>
        </p:txBody>
      </p:sp>
      <p:sp>
        <p:nvSpPr>
          <p:cNvPr id="153" name="object 153"/>
          <p:cNvSpPr txBox="1"/>
          <p:nvPr/>
        </p:nvSpPr>
        <p:spPr>
          <a:xfrm>
            <a:off x="8787293" y="3203125"/>
            <a:ext cx="635000" cy="127000"/>
          </a:xfrm>
          <a:prstGeom prst="rect">
            <a:avLst/>
          </a:prstGeom>
        </p:spPr>
        <p:txBody>
          <a:bodyPr vert="horz" wrap="square" lIns="0" tIns="0" rIns="0" bIns="0" rtlCol="0">
            <a:spAutoFit/>
          </a:bodyPr>
          <a:lstStyle/>
          <a:p>
            <a:pPr marL="12700">
              <a:lnSpc>
                <a:spcPct val="100000"/>
              </a:lnSpc>
            </a:pPr>
            <a:r>
              <a:rPr sz="800" b="1" dirty="0">
                <a:latin typeface="Segoe UI"/>
                <a:cs typeface="Segoe UI"/>
              </a:rPr>
              <a:t>Ша</a:t>
            </a:r>
            <a:r>
              <a:rPr sz="800" b="1" spc="-10" dirty="0">
                <a:latin typeface="Segoe UI"/>
                <a:cs typeface="Segoe UI"/>
              </a:rPr>
              <a:t>р</a:t>
            </a:r>
            <a:r>
              <a:rPr sz="800" b="1" dirty="0">
                <a:latin typeface="Segoe UI"/>
                <a:cs typeface="Segoe UI"/>
              </a:rPr>
              <a:t>ан</a:t>
            </a:r>
            <a:r>
              <a:rPr sz="800" b="1" spc="-15" dirty="0">
                <a:latin typeface="Segoe UI"/>
                <a:cs typeface="Segoe UI"/>
              </a:rPr>
              <a:t>г</a:t>
            </a:r>
            <a:r>
              <a:rPr sz="800" b="1" dirty="0">
                <a:latin typeface="Segoe UI"/>
                <a:cs typeface="Segoe UI"/>
              </a:rPr>
              <a:t>ский</a:t>
            </a:r>
            <a:endParaRPr sz="800">
              <a:latin typeface="Segoe UI"/>
              <a:cs typeface="Segoe UI"/>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3" name="object 33"/>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txBox="1"/>
          <p:nvPr/>
        </p:nvSpPr>
        <p:spPr>
          <a:xfrm>
            <a:off x="458900" y="6509081"/>
            <a:ext cx="9720580" cy="758190"/>
          </a:xfrm>
          <a:prstGeom prst="rect">
            <a:avLst/>
          </a:prstGeom>
        </p:spPr>
        <p:txBody>
          <a:bodyPr vert="horz" wrap="square" lIns="0" tIns="0" rIns="0" bIns="0" rtlCol="0">
            <a:spAutoFit/>
          </a:bodyPr>
          <a:lstStyle/>
          <a:p>
            <a:pPr marL="671830">
              <a:lnSpc>
                <a:spcPts val="819"/>
              </a:lnSpc>
            </a:pPr>
            <a:r>
              <a:rPr sz="700" dirty="0">
                <a:solidFill>
                  <a:srgbClr val="575756"/>
                </a:solidFill>
                <a:latin typeface="Segoe UI"/>
                <a:cs typeface="Segoe UI"/>
              </a:rPr>
              <a:t>*</a:t>
            </a:r>
            <a:r>
              <a:rPr sz="700" spc="-25" dirty="0">
                <a:solidFill>
                  <a:srgbClr val="575756"/>
                </a:solidFill>
                <a:latin typeface="Segoe UI"/>
                <a:cs typeface="Segoe UI"/>
              </a:rPr>
              <a:t> </a:t>
            </a:r>
            <a:r>
              <a:rPr sz="700" dirty="0">
                <a:solidFill>
                  <a:srgbClr val="575756"/>
                </a:solidFill>
                <a:latin typeface="Segoe UI"/>
                <a:cs typeface="Segoe UI"/>
              </a:rPr>
              <a:t>Согласно</a:t>
            </a:r>
            <a:r>
              <a:rPr sz="700" spc="-25" dirty="0">
                <a:solidFill>
                  <a:srgbClr val="575756"/>
                </a:solidFill>
                <a:latin typeface="Segoe UI"/>
                <a:cs typeface="Segoe UI"/>
              </a:rPr>
              <a:t> </a:t>
            </a:r>
            <a:r>
              <a:rPr sz="700" dirty="0">
                <a:solidFill>
                  <a:srgbClr val="575756"/>
                </a:solidFill>
                <a:latin typeface="Segoe UI"/>
                <a:cs typeface="Segoe UI"/>
              </a:rPr>
              <a:t>данным</a:t>
            </a:r>
            <a:r>
              <a:rPr sz="700" spc="-25" dirty="0">
                <a:solidFill>
                  <a:srgbClr val="575756"/>
                </a:solidFill>
                <a:latin typeface="Segoe UI"/>
                <a:cs typeface="Segoe UI"/>
              </a:rPr>
              <a:t> </a:t>
            </a:r>
            <a:r>
              <a:rPr sz="700" dirty="0">
                <a:solidFill>
                  <a:srgbClr val="575756"/>
                </a:solidFill>
                <a:latin typeface="Segoe UI"/>
                <a:cs typeface="Segoe UI"/>
              </a:rPr>
              <a:t>Федерального</a:t>
            </a:r>
            <a:r>
              <a:rPr sz="700" spc="-25" dirty="0">
                <a:solidFill>
                  <a:srgbClr val="575756"/>
                </a:solidFill>
                <a:latin typeface="Segoe UI"/>
                <a:cs typeface="Segoe UI"/>
              </a:rPr>
              <a:t> </a:t>
            </a:r>
            <a:r>
              <a:rPr sz="700" dirty="0">
                <a:solidFill>
                  <a:srgbClr val="575756"/>
                </a:solidFill>
                <a:latin typeface="Segoe UI"/>
                <a:cs typeface="Segoe UI"/>
              </a:rPr>
              <a:t>статистического</a:t>
            </a:r>
            <a:r>
              <a:rPr sz="700" spc="-25" dirty="0">
                <a:solidFill>
                  <a:srgbClr val="575756"/>
                </a:solidFill>
                <a:latin typeface="Segoe UI"/>
                <a:cs typeface="Segoe UI"/>
              </a:rPr>
              <a:t> </a:t>
            </a:r>
            <a:r>
              <a:rPr sz="700" dirty="0">
                <a:solidFill>
                  <a:srgbClr val="575756"/>
                </a:solidFill>
                <a:latin typeface="Segoe UI"/>
                <a:cs typeface="Segoe UI"/>
              </a:rPr>
              <a:t>наблюдения</a:t>
            </a:r>
            <a:r>
              <a:rPr sz="700" spc="-25" dirty="0">
                <a:solidFill>
                  <a:srgbClr val="575756"/>
                </a:solidFill>
                <a:latin typeface="Segoe UI"/>
                <a:cs typeface="Segoe UI"/>
              </a:rPr>
              <a:t> </a:t>
            </a:r>
            <a:r>
              <a:rPr sz="700" dirty="0">
                <a:solidFill>
                  <a:srgbClr val="575756"/>
                </a:solidFill>
                <a:latin typeface="Segoe UI"/>
                <a:cs typeface="Segoe UI"/>
              </a:rPr>
              <a:t>(форма</a:t>
            </a:r>
            <a:r>
              <a:rPr sz="700" spc="-25" dirty="0">
                <a:solidFill>
                  <a:srgbClr val="575756"/>
                </a:solidFill>
                <a:latin typeface="Segoe UI"/>
                <a:cs typeface="Segoe UI"/>
              </a:rPr>
              <a:t> </a:t>
            </a:r>
            <a:r>
              <a:rPr sz="700" dirty="0">
                <a:solidFill>
                  <a:srgbClr val="575756"/>
                </a:solidFill>
                <a:latin typeface="Segoe UI"/>
                <a:cs typeface="Segoe UI"/>
              </a:rPr>
              <a:t>ОО-1</a:t>
            </a:r>
            <a:r>
              <a:rPr sz="700" spc="-25" dirty="0">
                <a:solidFill>
                  <a:srgbClr val="575756"/>
                </a:solidFill>
                <a:latin typeface="Segoe UI"/>
                <a:cs typeface="Segoe UI"/>
              </a:rPr>
              <a:t> </a:t>
            </a:r>
            <a:r>
              <a:rPr sz="700" dirty="0">
                <a:solidFill>
                  <a:srgbClr val="575756"/>
                </a:solidFill>
                <a:latin typeface="Segoe UI"/>
                <a:cs typeface="Segoe UI"/>
              </a:rPr>
              <a:t>по</a:t>
            </a:r>
            <a:r>
              <a:rPr sz="700" spc="-25" dirty="0">
                <a:solidFill>
                  <a:srgbClr val="575756"/>
                </a:solidFill>
                <a:latin typeface="Segoe UI"/>
                <a:cs typeface="Segoe UI"/>
              </a:rPr>
              <a:t> </a:t>
            </a:r>
            <a:r>
              <a:rPr sz="700" dirty="0">
                <a:solidFill>
                  <a:srgbClr val="575756"/>
                </a:solidFill>
                <a:latin typeface="Segoe UI"/>
                <a:cs typeface="Segoe UI"/>
              </a:rPr>
              <a:t>состоянию</a:t>
            </a:r>
            <a:r>
              <a:rPr sz="700" spc="-25" dirty="0">
                <a:solidFill>
                  <a:srgbClr val="575756"/>
                </a:solidFill>
                <a:latin typeface="Segoe UI"/>
                <a:cs typeface="Segoe UI"/>
              </a:rPr>
              <a:t> </a:t>
            </a:r>
            <a:r>
              <a:rPr sz="700" dirty="0">
                <a:solidFill>
                  <a:srgbClr val="575756"/>
                </a:solidFill>
                <a:latin typeface="Segoe UI"/>
                <a:cs typeface="Segoe UI"/>
              </a:rPr>
              <a:t>на</a:t>
            </a:r>
            <a:r>
              <a:rPr sz="700" spc="-25" dirty="0">
                <a:solidFill>
                  <a:srgbClr val="575756"/>
                </a:solidFill>
                <a:latin typeface="Segoe UI"/>
                <a:cs typeface="Segoe UI"/>
              </a:rPr>
              <a:t> </a:t>
            </a:r>
            <a:r>
              <a:rPr sz="700" dirty="0">
                <a:solidFill>
                  <a:srgbClr val="575756"/>
                </a:solidFill>
                <a:latin typeface="Segoe UI"/>
                <a:cs typeface="Segoe UI"/>
              </a:rPr>
              <a:t>20.09.2020</a:t>
            </a:r>
            <a:r>
              <a:rPr sz="700" spc="-25" dirty="0">
                <a:solidFill>
                  <a:srgbClr val="575756"/>
                </a:solidFill>
                <a:latin typeface="Segoe UI"/>
                <a:cs typeface="Segoe UI"/>
              </a:rPr>
              <a:t> </a:t>
            </a:r>
            <a:r>
              <a:rPr sz="700" dirty="0">
                <a:solidFill>
                  <a:srgbClr val="575756"/>
                </a:solidFill>
                <a:latin typeface="Segoe UI"/>
                <a:cs typeface="Segoe UI"/>
              </a:rPr>
              <a:t>г.</a:t>
            </a:r>
            <a:r>
              <a:rPr sz="700" spc="-25" dirty="0">
                <a:solidFill>
                  <a:srgbClr val="575756"/>
                </a:solidFill>
                <a:latin typeface="Segoe UI"/>
                <a:cs typeface="Segoe UI"/>
              </a:rPr>
              <a:t> </a:t>
            </a:r>
            <a:r>
              <a:rPr sz="700" dirty="0">
                <a:solidFill>
                  <a:srgbClr val="575756"/>
                </a:solidFill>
                <a:latin typeface="Segoe UI"/>
                <a:cs typeface="Segoe UI"/>
              </a:rPr>
              <a:t>—</a:t>
            </a:r>
            <a:r>
              <a:rPr sz="700" spc="-25" dirty="0">
                <a:solidFill>
                  <a:srgbClr val="575756"/>
                </a:solidFill>
                <a:latin typeface="Segoe UI"/>
                <a:cs typeface="Segoe UI"/>
              </a:rPr>
              <a:t> </a:t>
            </a:r>
            <a:r>
              <a:rPr sz="700" dirty="0">
                <a:solidFill>
                  <a:srgbClr val="575756"/>
                </a:solidFill>
                <a:latin typeface="Segoe UI"/>
                <a:cs typeface="Segoe UI"/>
              </a:rPr>
              <a:t>общеобразовательные</a:t>
            </a:r>
            <a:r>
              <a:rPr sz="700" spc="-25" dirty="0">
                <a:solidFill>
                  <a:srgbClr val="575756"/>
                </a:solidFill>
                <a:latin typeface="Segoe UI"/>
                <a:cs typeface="Segoe UI"/>
              </a:rPr>
              <a:t> </a:t>
            </a:r>
            <a:r>
              <a:rPr sz="700" dirty="0">
                <a:solidFill>
                  <a:srgbClr val="575756"/>
                </a:solidFill>
                <a:latin typeface="Segoe UI"/>
                <a:cs typeface="Segoe UI"/>
              </a:rPr>
              <a:t>организации, </a:t>
            </a:r>
            <a:r>
              <a:rPr sz="700" spc="-50" dirty="0">
                <a:solidFill>
                  <a:srgbClr val="575756"/>
                </a:solidFill>
                <a:latin typeface="Segoe UI"/>
                <a:cs typeface="Segoe UI"/>
              </a:rPr>
              <a:t> </a:t>
            </a:r>
            <a:r>
              <a:rPr sz="700" dirty="0">
                <a:solidFill>
                  <a:srgbClr val="575756"/>
                </a:solidFill>
                <a:latin typeface="Segoe UI"/>
                <a:cs typeface="Segoe UI"/>
              </a:rPr>
              <a:t>форма</a:t>
            </a:r>
            <a:r>
              <a:rPr sz="700" spc="-25" dirty="0">
                <a:solidFill>
                  <a:srgbClr val="575756"/>
                </a:solidFill>
                <a:latin typeface="Segoe UI"/>
                <a:cs typeface="Segoe UI"/>
              </a:rPr>
              <a:t> </a:t>
            </a:r>
            <a:r>
              <a:rPr sz="700" dirty="0">
                <a:solidFill>
                  <a:srgbClr val="575756"/>
                </a:solidFill>
                <a:latin typeface="Segoe UI"/>
                <a:cs typeface="Segoe UI"/>
              </a:rPr>
              <a:t>1-ДО</a:t>
            </a:r>
            <a:r>
              <a:rPr sz="700" spc="-25" dirty="0">
                <a:solidFill>
                  <a:srgbClr val="575756"/>
                </a:solidFill>
                <a:latin typeface="Segoe UI"/>
                <a:cs typeface="Segoe UI"/>
              </a:rPr>
              <a:t> </a:t>
            </a:r>
            <a:r>
              <a:rPr sz="700" dirty="0">
                <a:solidFill>
                  <a:srgbClr val="575756"/>
                </a:solidFill>
                <a:latin typeface="Segoe UI"/>
                <a:cs typeface="Segoe UI"/>
              </a:rPr>
              <a:t>за</a:t>
            </a:r>
            <a:r>
              <a:rPr sz="700" spc="-25" dirty="0">
                <a:solidFill>
                  <a:srgbClr val="575756"/>
                </a:solidFill>
                <a:latin typeface="Segoe UI"/>
                <a:cs typeface="Segoe UI"/>
              </a:rPr>
              <a:t> </a:t>
            </a:r>
            <a:r>
              <a:rPr sz="700" dirty="0">
                <a:solidFill>
                  <a:srgbClr val="575756"/>
                </a:solidFill>
                <a:latin typeface="Segoe UI"/>
                <a:cs typeface="Segoe UI"/>
              </a:rPr>
              <a:t>2020</a:t>
            </a:r>
            <a:r>
              <a:rPr sz="700" spc="-25" dirty="0">
                <a:solidFill>
                  <a:srgbClr val="575756"/>
                </a:solidFill>
                <a:latin typeface="Segoe UI"/>
                <a:cs typeface="Segoe UI"/>
              </a:rPr>
              <a:t> </a:t>
            </a:r>
            <a:r>
              <a:rPr sz="700" dirty="0">
                <a:solidFill>
                  <a:srgbClr val="575756"/>
                </a:solidFill>
                <a:latin typeface="Segoe UI"/>
                <a:cs typeface="Segoe UI"/>
              </a:rPr>
              <a:t>год</a:t>
            </a:r>
            <a:r>
              <a:rPr sz="700" spc="-25" dirty="0">
                <a:solidFill>
                  <a:srgbClr val="575756"/>
                </a:solidFill>
                <a:latin typeface="Segoe UI"/>
                <a:cs typeface="Segoe UI"/>
              </a:rPr>
              <a:t> </a:t>
            </a:r>
            <a:r>
              <a:rPr sz="700" dirty="0">
                <a:solidFill>
                  <a:srgbClr val="575756"/>
                </a:solidFill>
                <a:latin typeface="Segoe UI"/>
                <a:cs typeface="Segoe UI"/>
              </a:rPr>
              <a:t>—</a:t>
            </a:r>
            <a:r>
              <a:rPr sz="700" spc="-25" dirty="0">
                <a:solidFill>
                  <a:srgbClr val="575756"/>
                </a:solidFill>
                <a:latin typeface="Segoe UI"/>
                <a:cs typeface="Segoe UI"/>
              </a:rPr>
              <a:t> </a:t>
            </a:r>
            <a:r>
              <a:rPr sz="700" dirty="0">
                <a:solidFill>
                  <a:srgbClr val="575756"/>
                </a:solidFill>
                <a:latin typeface="Segoe UI"/>
                <a:cs typeface="Segoe UI"/>
              </a:rPr>
              <a:t>организации</a:t>
            </a:r>
            <a:r>
              <a:rPr sz="700" spc="-25" dirty="0">
                <a:solidFill>
                  <a:srgbClr val="575756"/>
                </a:solidFill>
                <a:latin typeface="Segoe UI"/>
                <a:cs typeface="Segoe UI"/>
              </a:rPr>
              <a:t> </a:t>
            </a:r>
            <a:r>
              <a:rPr sz="700" dirty="0">
                <a:solidFill>
                  <a:srgbClr val="575756"/>
                </a:solidFill>
                <a:latin typeface="Segoe UI"/>
                <a:cs typeface="Segoe UI"/>
              </a:rPr>
              <a:t>дополнительного</a:t>
            </a:r>
            <a:r>
              <a:rPr sz="700" spc="-25" dirty="0">
                <a:solidFill>
                  <a:srgbClr val="575756"/>
                </a:solidFill>
                <a:latin typeface="Segoe UI"/>
                <a:cs typeface="Segoe UI"/>
              </a:rPr>
              <a:t> </a:t>
            </a:r>
            <a:r>
              <a:rPr sz="700" dirty="0">
                <a:solidFill>
                  <a:srgbClr val="575756"/>
                </a:solidFill>
                <a:latin typeface="Segoe UI"/>
                <a:cs typeface="Segoe UI"/>
              </a:rPr>
              <a:t>образования)</a:t>
            </a:r>
            <a:endParaRPr sz="700">
              <a:latin typeface="Segoe UI"/>
              <a:cs typeface="Segoe UI"/>
            </a:endParaRPr>
          </a:p>
          <a:p>
            <a:pPr marL="656590">
              <a:lnSpc>
                <a:spcPts val="819"/>
              </a:lnSpc>
            </a:pPr>
            <a:r>
              <a:rPr sz="700" dirty="0">
                <a:solidFill>
                  <a:srgbClr val="575756"/>
                </a:solidFill>
                <a:latin typeface="Segoe UI"/>
                <a:cs typeface="Segoe UI"/>
              </a:rPr>
              <a:t>** Согласно данным Федерального статистического наблюдения (форма Д-13, данные по детским домам предоставлены без учета школ-интернатов для детей-сирот)</a:t>
            </a:r>
            <a:endParaRPr sz="700">
              <a:latin typeface="Segoe UI"/>
              <a:cs typeface="Segoe UI"/>
            </a:endParaRPr>
          </a:p>
          <a:p>
            <a:pPr>
              <a:lnSpc>
                <a:spcPct val="100000"/>
              </a:lnSpc>
            </a:pPr>
            <a:endParaRPr sz="700">
              <a:latin typeface="Times New Roman"/>
              <a:cs typeface="Times New Roman"/>
            </a:endParaRPr>
          </a:p>
          <a:p>
            <a:pPr marL="12700">
              <a:lnSpc>
                <a:spcPct val="100000"/>
              </a:lnSpc>
              <a:spcBef>
                <a:spcPts val="600"/>
              </a:spcBef>
            </a:pPr>
            <a:r>
              <a:rPr sz="2400" b="1" spc="-5" dirty="0">
                <a:solidFill>
                  <a:srgbClr val="EB5B25"/>
                </a:solidFill>
                <a:latin typeface="Segoe UI"/>
                <a:cs typeface="Segoe UI"/>
              </a:rPr>
              <a:t>70</a:t>
            </a:r>
            <a:endParaRPr sz="2400">
              <a:latin typeface="Segoe UI"/>
              <a:cs typeface="Segoe UI"/>
            </a:endParaRPr>
          </a:p>
        </p:txBody>
      </p:sp>
      <p:sp>
        <p:nvSpPr>
          <p:cNvPr id="38" name="object 38"/>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p:nvPr/>
        </p:nvSpPr>
        <p:spPr>
          <a:xfrm>
            <a:off x="891764" y="809625"/>
            <a:ext cx="5416550" cy="609600"/>
          </a:xfrm>
          <a:prstGeom prst="rect">
            <a:avLst/>
          </a:prstGeom>
        </p:spPr>
        <p:txBody>
          <a:bodyPr vert="horz" wrap="square" lIns="0" tIns="0" rIns="0" bIns="0" rtlCol="0">
            <a:spAutoFit/>
          </a:bodyPr>
          <a:lstStyle/>
          <a:p>
            <a:pPr marL="12700" marR="5080">
              <a:lnSpc>
                <a:spcPct val="108300"/>
              </a:lnSpc>
            </a:pPr>
            <a:r>
              <a:rPr sz="2000" b="1" spc="70" dirty="0">
                <a:solidFill>
                  <a:srgbClr val="5284C4"/>
                </a:solidFill>
                <a:latin typeface="Segoe UI"/>
                <a:cs typeface="Segoe UI"/>
              </a:rPr>
              <a:t>ЧИСЛЕННОСТ</a:t>
            </a:r>
            <a:r>
              <a:rPr sz="2000" b="1" dirty="0">
                <a:solidFill>
                  <a:srgbClr val="5284C4"/>
                </a:solidFill>
                <a:latin typeface="Segoe UI"/>
                <a:cs typeface="Segoe UI"/>
              </a:rPr>
              <a:t>Ь</a:t>
            </a:r>
            <a:r>
              <a:rPr sz="2000" b="1" spc="70" dirty="0">
                <a:solidFill>
                  <a:srgbClr val="5284C4"/>
                </a:solidFill>
                <a:latin typeface="Segoe UI"/>
                <a:cs typeface="Segoe UI"/>
              </a:rPr>
              <a:t> </a:t>
            </a:r>
            <a:r>
              <a:rPr sz="2000" b="1" spc="-5" dirty="0">
                <a:solidFill>
                  <a:srgbClr val="5284C4"/>
                </a:solidFill>
                <a:latin typeface="Segoe UI"/>
                <a:cs typeface="Segoe UI"/>
              </a:rPr>
              <a:t>О</a:t>
            </a:r>
            <a:r>
              <a:rPr sz="2000" b="1" spc="-20" dirty="0">
                <a:solidFill>
                  <a:srgbClr val="5284C4"/>
                </a:solidFill>
                <a:latin typeface="Segoe UI"/>
                <a:cs typeface="Segoe UI"/>
              </a:rPr>
              <a:t>Т</a:t>
            </a:r>
            <a:r>
              <a:rPr sz="2000" b="1" spc="70" dirty="0">
                <a:solidFill>
                  <a:srgbClr val="5284C4"/>
                </a:solidFill>
                <a:latin typeface="Segoe UI"/>
                <a:cs typeface="Segoe UI"/>
              </a:rPr>
              <a:t>Д</a:t>
            </a:r>
            <a:r>
              <a:rPr sz="2000" b="1" spc="120" dirty="0">
                <a:solidFill>
                  <a:srgbClr val="5284C4"/>
                </a:solidFill>
                <a:latin typeface="Segoe UI"/>
                <a:cs typeface="Segoe UI"/>
              </a:rPr>
              <a:t>Е</a:t>
            </a:r>
            <a:r>
              <a:rPr sz="2000" b="1" spc="70" dirty="0">
                <a:solidFill>
                  <a:srgbClr val="5284C4"/>
                </a:solidFill>
                <a:latin typeface="Segoe UI"/>
                <a:cs typeface="Segoe UI"/>
              </a:rPr>
              <a:t>ЛЬНЫ</a:t>
            </a:r>
            <a:r>
              <a:rPr sz="2000" b="1" dirty="0">
                <a:solidFill>
                  <a:srgbClr val="5284C4"/>
                </a:solidFill>
                <a:latin typeface="Segoe UI"/>
                <a:cs typeface="Segoe UI"/>
              </a:rPr>
              <a:t>Х</a:t>
            </a:r>
            <a:r>
              <a:rPr sz="2000" b="1" spc="70" dirty="0">
                <a:solidFill>
                  <a:srgbClr val="5284C4"/>
                </a:solidFill>
                <a:latin typeface="Segoe UI"/>
                <a:cs typeface="Segoe UI"/>
              </a:rPr>
              <a:t> К</a:t>
            </a:r>
            <a:r>
              <a:rPr sz="2000" b="1" spc="-45" dirty="0">
                <a:solidFill>
                  <a:srgbClr val="5284C4"/>
                </a:solidFill>
                <a:latin typeface="Segoe UI"/>
                <a:cs typeface="Segoe UI"/>
              </a:rPr>
              <a:t>А</a:t>
            </a:r>
            <a:r>
              <a:rPr sz="2000" b="1" spc="70" dirty="0">
                <a:solidFill>
                  <a:srgbClr val="5284C4"/>
                </a:solidFill>
                <a:latin typeface="Segoe UI"/>
                <a:cs typeface="Segoe UI"/>
              </a:rPr>
              <a:t>ТЕ</a:t>
            </a:r>
            <a:r>
              <a:rPr sz="2000" b="1" spc="30" dirty="0">
                <a:solidFill>
                  <a:srgbClr val="5284C4"/>
                </a:solidFill>
                <a:latin typeface="Segoe UI"/>
                <a:cs typeface="Segoe UI"/>
              </a:rPr>
              <a:t>Г</a:t>
            </a:r>
            <a:r>
              <a:rPr sz="2000" b="1" spc="70" dirty="0">
                <a:solidFill>
                  <a:srgbClr val="5284C4"/>
                </a:solidFill>
                <a:latin typeface="Segoe UI"/>
                <a:cs typeface="Segoe UI"/>
              </a:rPr>
              <a:t>ОРИЙ П</a:t>
            </a:r>
            <a:r>
              <a:rPr sz="2000" b="1" spc="120" dirty="0">
                <a:solidFill>
                  <a:srgbClr val="5284C4"/>
                </a:solidFill>
                <a:latin typeface="Segoe UI"/>
                <a:cs typeface="Segoe UI"/>
              </a:rPr>
              <a:t>Е</a:t>
            </a:r>
            <a:r>
              <a:rPr sz="2000" b="1" spc="70" dirty="0">
                <a:solidFill>
                  <a:srgbClr val="5284C4"/>
                </a:solidFill>
                <a:latin typeface="Segoe UI"/>
                <a:cs typeface="Segoe UI"/>
              </a:rPr>
              <a:t>ДА</a:t>
            </a:r>
            <a:r>
              <a:rPr sz="2000" b="1" spc="30" dirty="0">
                <a:solidFill>
                  <a:srgbClr val="5284C4"/>
                </a:solidFill>
                <a:latin typeface="Segoe UI"/>
                <a:cs typeface="Segoe UI"/>
              </a:rPr>
              <a:t>Г</a:t>
            </a:r>
            <a:r>
              <a:rPr sz="2000" b="1" spc="70" dirty="0">
                <a:solidFill>
                  <a:srgbClr val="5284C4"/>
                </a:solidFill>
                <a:latin typeface="Segoe UI"/>
                <a:cs typeface="Segoe UI"/>
              </a:rPr>
              <a:t>ОГИЧЕСКИ</a:t>
            </a:r>
            <a:r>
              <a:rPr sz="2000" b="1" dirty="0">
                <a:solidFill>
                  <a:srgbClr val="5284C4"/>
                </a:solidFill>
                <a:latin typeface="Segoe UI"/>
                <a:cs typeface="Segoe UI"/>
              </a:rPr>
              <a:t>Х</a:t>
            </a:r>
            <a:r>
              <a:rPr sz="2000" b="1" spc="70" dirty="0">
                <a:solidFill>
                  <a:srgbClr val="5284C4"/>
                </a:solidFill>
                <a:latin typeface="Segoe UI"/>
                <a:cs typeface="Segoe UI"/>
              </a:rPr>
              <a:t> К</a:t>
            </a:r>
            <a:r>
              <a:rPr sz="2000" b="1" spc="140" dirty="0">
                <a:solidFill>
                  <a:srgbClr val="5284C4"/>
                </a:solidFill>
                <a:latin typeface="Segoe UI"/>
                <a:cs typeface="Segoe UI"/>
              </a:rPr>
              <a:t>А</a:t>
            </a:r>
            <a:r>
              <a:rPr sz="2000" b="1" spc="70" dirty="0">
                <a:solidFill>
                  <a:srgbClr val="5284C4"/>
                </a:solidFill>
                <a:latin typeface="Segoe UI"/>
                <a:cs typeface="Segoe UI"/>
              </a:rPr>
              <a:t>Д</a:t>
            </a:r>
            <a:r>
              <a:rPr sz="2000" b="1" spc="60" dirty="0">
                <a:solidFill>
                  <a:srgbClr val="5284C4"/>
                </a:solidFill>
                <a:latin typeface="Segoe UI"/>
                <a:cs typeface="Segoe UI"/>
              </a:rPr>
              <a:t>Р</a:t>
            </a:r>
            <a:r>
              <a:rPr sz="2000" b="1" spc="70" dirty="0">
                <a:solidFill>
                  <a:srgbClr val="5284C4"/>
                </a:solidFill>
                <a:latin typeface="Segoe UI"/>
                <a:cs typeface="Segoe UI"/>
              </a:rPr>
              <a:t>О</a:t>
            </a:r>
            <a:r>
              <a:rPr sz="2000" b="1" dirty="0">
                <a:solidFill>
                  <a:srgbClr val="5284C4"/>
                </a:solidFill>
                <a:latin typeface="Segoe UI"/>
                <a:cs typeface="Segoe UI"/>
              </a:rPr>
              <a:t>В</a:t>
            </a:r>
            <a:r>
              <a:rPr sz="2000" b="1" spc="35" dirty="0">
                <a:solidFill>
                  <a:srgbClr val="5284C4"/>
                </a:solidFill>
                <a:latin typeface="Segoe UI"/>
                <a:cs typeface="Segoe UI"/>
              </a:rPr>
              <a:t> </a:t>
            </a:r>
            <a:r>
              <a:rPr sz="2000" b="1" dirty="0">
                <a:solidFill>
                  <a:srgbClr val="5284C4"/>
                </a:solidFill>
                <a:latin typeface="Segoe UI"/>
                <a:cs typeface="Segoe UI"/>
              </a:rPr>
              <a:t>*</a:t>
            </a:r>
            <a:endParaRPr sz="2000" dirty="0">
              <a:latin typeface="Segoe UI"/>
              <a:cs typeface="Segoe UI"/>
            </a:endParaRPr>
          </a:p>
        </p:txBody>
      </p:sp>
      <p:sp>
        <p:nvSpPr>
          <p:cNvPr id="41" name="object 41"/>
          <p:cNvSpPr txBox="1"/>
          <p:nvPr/>
        </p:nvSpPr>
        <p:spPr>
          <a:xfrm>
            <a:off x="1364362" y="2187974"/>
            <a:ext cx="1612900" cy="356235"/>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Муниципальные </a:t>
            </a:r>
            <a:r>
              <a:rPr sz="1800" b="1" baseline="-18518" dirty="0">
                <a:solidFill>
                  <a:srgbClr val="575756"/>
                </a:solidFill>
                <a:latin typeface="Segoe UI"/>
                <a:cs typeface="Segoe UI"/>
              </a:rPr>
              <a:t>16 410</a:t>
            </a:r>
            <a:endParaRPr sz="1800" baseline="-18518">
              <a:latin typeface="Segoe UI"/>
              <a:cs typeface="Segoe UI"/>
            </a:endParaRPr>
          </a:p>
          <a:p>
            <a:pPr marL="262890">
              <a:lnSpc>
                <a:spcPct val="100000"/>
              </a:lnSpc>
              <a:spcBef>
                <a:spcPts val="160"/>
              </a:spcBef>
            </a:pPr>
            <a:r>
              <a:rPr sz="1100" dirty="0">
                <a:solidFill>
                  <a:srgbClr val="575756"/>
                </a:solidFill>
                <a:latin typeface="Segoe UI"/>
                <a:cs typeface="Segoe UI"/>
              </a:rPr>
              <a:t>дошкольные</a:t>
            </a:r>
            <a:endParaRPr sz="1100">
              <a:latin typeface="Segoe UI"/>
              <a:cs typeface="Segoe UI"/>
            </a:endParaRPr>
          </a:p>
        </p:txBody>
      </p:sp>
      <p:sp>
        <p:nvSpPr>
          <p:cNvPr id="42" name="object 42"/>
          <p:cNvSpPr txBox="1"/>
          <p:nvPr/>
        </p:nvSpPr>
        <p:spPr>
          <a:xfrm>
            <a:off x="1300240" y="2569075"/>
            <a:ext cx="1158240" cy="356235"/>
          </a:xfrm>
          <a:prstGeom prst="rect">
            <a:avLst/>
          </a:prstGeom>
        </p:spPr>
        <p:txBody>
          <a:bodyPr vert="horz" wrap="square" lIns="0" tIns="0" rIns="0" bIns="0" rtlCol="0">
            <a:spAutoFit/>
          </a:bodyPr>
          <a:lstStyle/>
          <a:p>
            <a:pPr marL="314960" marR="5080" indent="-302895">
              <a:lnSpc>
                <a:spcPct val="113700"/>
              </a:lnSpc>
            </a:pPr>
            <a:r>
              <a:rPr sz="1100" dirty="0">
                <a:solidFill>
                  <a:srgbClr val="575756"/>
                </a:solidFill>
                <a:latin typeface="Segoe UI"/>
                <a:cs typeface="Segoe UI"/>
              </a:rPr>
              <a:t>образовательные организации</a:t>
            </a:r>
            <a:endParaRPr sz="1100">
              <a:latin typeface="Segoe UI"/>
              <a:cs typeface="Segoe UI"/>
            </a:endParaRPr>
          </a:p>
        </p:txBody>
      </p:sp>
      <p:sp>
        <p:nvSpPr>
          <p:cNvPr id="43" name="object 43"/>
          <p:cNvSpPr txBox="1"/>
          <p:nvPr/>
        </p:nvSpPr>
        <p:spPr>
          <a:xfrm>
            <a:off x="5349139" y="2139428"/>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4063</a:t>
            </a:r>
            <a:endParaRPr sz="1200">
              <a:latin typeface="Segoe UI"/>
              <a:cs typeface="Segoe UI"/>
            </a:endParaRPr>
          </a:p>
        </p:txBody>
      </p:sp>
      <p:sp>
        <p:nvSpPr>
          <p:cNvPr id="44" name="object 44"/>
          <p:cNvSpPr txBox="1"/>
          <p:nvPr/>
        </p:nvSpPr>
        <p:spPr>
          <a:xfrm>
            <a:off x="5349139" y="3588142"/>
            <a:ext cx="37592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5952</a:t>
            </a:r>
            <a:endParaRPr sz="1200">
              <a:latin typeface="Segoe UI"/>
              <a:cs typeface="Segoe UI"/>
            </a:endParaRPr>
          </a:p>
        </p:txBody>
      </p:sp>
      <p:sp>
        <p:nvSpPr>
          <p:cNvPr id="45" name="object 45"/>
          <p:cNvSpPr txBox="1"/>
          <p:nvPr/>
        </p:nvSpPr>
        <p:spPr>
          <a:xfrm>
            <a:off x="1307612" y="3677144"/>
            <a:ext cx="1669414" cy="367030"/>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Государственные,</a:t>
            </a:r>
            <a:r>
              <a:rPr sz="1100" spc="-135" dirty="0">
                <a:solidFill>
                  <a:srgbClr val="575756"/>
                </a:solidFill>
                <a:latin typeface="Segoe UI"/>
                <a:cs typeface="Segoe UI"/>
              </a:rPr>
              <a:t> </a:t>
            </a:r>
            <a:r>
              <a:rPr sz="1200" b="1" dirty="0">
                <a:solidFill>
                  <a:srgbClr val="575756"/>
                </a:solidFill>
                <a:latin typeface="Segoe UI"/>
                <a:cs typeface="Segoe UI"/>
              </a:rPr>
              <a:t>24 172</a:t>
            </a:r>
            <a:endParaRPr sz="1200">
              <a:latin typeface="Segoe UI"/>
              <a:cs typeface="Segoe UI"/>
            </a:endParaRPr>
          </a:p>
          <a:p>
            <a:pPr marL="113664">
              <a:lnSpc>
                <a:spcPct val="100000"/>
              </a:lnSpc>
              <a:spcBef>
                <a:spcPts val="160"/>
              </a:spcBef>
            </a:pPr>
            <a:r>
              <a:rPr sz="1100" dirty="0">
                <a:solidFill>
                  <a:srgbClr val="575756"/>
                </a:solidFill>
                <a:latin typeface="Segoe UI"/>
                <a:cs typeface="Segoe UI"/>
              </a:rPr>
              <a:t>муниципальные</a:t>
            </a:r>
            <a:endParaRPr sz="1100">
              <a:latin typeface="Segoe UI"/>
              <a:cs typeface="Segoe UI"/>
            </a:endParaRPr>
          </a:p>
        </p:txBody>
      </p:sp>
      <p:sp>
        <p:nvSpPr>
          <p:cNvPr id="46" name="object 46"/>
          <p:cNvSpPr txBox="1"/>
          <p:nvPr/>
        </p:nvSpPr>
        <p:spPr>
          <a:xfrm>
            <a:off x="2824176" y="2616592"/>
            <a:ext cx="37592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8059</a:t>
            </a:r>
            <a:endParaRPr sz="1200">
              <a:latin typeface="Segoe UI"/>
              <a:cs typeface="Segoe UI"/>
            </a:endParaRPr>
          </a:p>
        </p:txBody>
      </p:sp>
      <p:sp>
        <p:nvSpPr>
          <p:cNvPr id="47" name="object 47"/>
          <p:cNvSpPr txBox="1"/>
          <p:nvPr/>
        </p:nvSpPr>
        <p:spPr>
          <a:xfrm>
            <a:off x="2694483" y="4065306"/>
            <a:ext cx="506095"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20 402</a:t>
            </a:r>
            <a:endParaRPr sz="1200">
              <a:latin typeface="Segoe UI"/>
              <a:cs typeface="Segoe UI"/>
            </a:endParaRPr>
          </a:p>
        </p:txBody>
      </p:sp>
      <p:sp>
        <p:nvSpPr>
          <p:cNvPr id="48" name="object 48"/>
          <p:cNvSpPr txBox="1"/>
          <p:nvPr/>
        </p:nvSpPr>
        <p:spPr>
          <a:xfrm>
            <a:off x="5133189" y="2568586"/>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66</a:t>
            </a:r>
            <a:endParaRPr sz="1200">
              <a:latin typeface="Segoe UI"/>
              <a:cs typeface="Segoe UI"/>
            </a:endParaRPr>
          </a:p>
        </p:txBody>
      </p:sp>
      <p:sp>
        <p:nvSpPr>
          <p:cNvPr id="49" name="object 49"/>
          <p:cNvSpPr txBox="1"/>
          <p:nvPr/>
        </p:nvSpPr>
        <p:spPr>
          <a:xfrm>
            <a:off x="5133189" y="4017300"/>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2717</a:t>
            </a:r>
            <a:endParaRPr sz="1200">
              <a:latin typeface="Segoe UI"/>
              <a:cs typeface="Segoe UI"/>
            </a:endParaRPr>
          </a:p>
        </p:txBody>
      </p:sp>
      <p:sp>
        <p:nvSpPr>
          <p:cNvPr id="50" name="object 50"/>
          <p:cNvSpPr txBox="1"/>
          <p:nvPr/>
        </p:nvSpPr>
        <p:spPr>
          <a:xfrm>
            <a:off x="5368951" y="2975037"/>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43</a:t>
            </a:r>
            <a:endParaRPr sz="1200">
              <a:latin typeface="Segoe UI"/>
              <a:cs typeface="Segoe UI"/>
            </a:endParaRPr>
          </a:p>
        </p:txBody>
      </p:sp>
      <p:sp>
        <p:nvSpPr>
          <p:cNvPr id="51" name="object 51"/>
          <p:cNvSpPr txBox="1"/>
          <p:nvPr/>
        </p:nvSpPr>
        <p:spPr>
          <a:xfrm>
            <a:off x="5392421" y="4416588"/>
            <a:ext cx="20066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45</a:t>
            </a:r>
            <a:endParaRPr sz="1200">
              <a:latin typeface="Segoe UI"/>
              <a:cs typeface="Segoe UI"/>
            </a:endParaRPr>
          </a:p>
        </p:txBody>
      </p:sp>
      <p:sp>
        <p:nvSpPr>
          <p:cNvPr id="52" name="object 52"/>
          <p:cNvSpPr txBox="1"/>
          <p:nvPr/>
        </p:nvSpPr>
        <p:spPr>
          <a:xfrm>
            <a:off x="2600910" y="3005212"/>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1118</a:t>
            </a:r>
            <a:endParaRPr sz="1200">
              <a:latin typeface="Segoe UI"/>
              <a:cs typeface="Segoe UI"/>
            </a:endParaRPr>
          </a:p>
        </p:txBody>
      </p:sp>
      <p:sp>
        <p:nvSpPr>
          <p:cNvPr id="53" name="object 53"/>
          <p:cNvSpPr txBox="1"/>
          <p:nvPr/>
        </p:nvSpPr>
        <p:spPr>
          <a:xfrm>
            <a:off x="2600910" y="4453926"/>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1031</a:t>
            </a:r>
            <a:endParaRPr sz="1200">
              <a:latin typeface="Segoe UI"/>
              <a:cs typeface="Segoe UI"/>
            </a:endParaRPr>
          </a:p>
        </p:txBody>
      </p:sp>
      <p:sp>
        <p:nvSpPr>
          <p:cNvPr id="54" name="object 54"/>
          <p:cNvSpPr txBox="1"/>
          <p:nvPr/>
        </p:nvSpPr>
        <p:spPr>
          <a:xfrm>
            <a:off x="966464" y="4069263"/>
            <a:ext cx="1508760" cy="356235"/>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общеобразовательные</a:t>
            </a:r>
            <a:endParaRPr sz="1100">
              <a:latin typeface="Segoe UI"/>
              <a:cs typeface="Segoe UI"/>
            </a:endParaRPr>
          </a:p>
          <a:p>
            <a:pPr marL="665480">
              <a:lnSpc>
                <a:spcPct val="100000"/>
              </a:lnSpc>
              <a:spcBef>
                <a:spcPts val="180"/>
              </a:spcBef>
            </a:pPr>
            <a:r>
              <a:rPr sz="1100" dirty="0">
                <a:solidFill>
                  <a:srgbClr val="575756"/>
                </a:solidFill>
                <a:latin typeface="Segoe UI"/>
                <a:cs typeface="Segoe UI"/>
              </a:rPr>
              <a:t>организации</a:t>
            </a:r>
            <a:endParaRPr sz="1100">
              <a:latin typeface="Segoe UI"/>
              <a:cs typeface="Segoe UI"/>
            </a:endParaRPr>
          </a:p>
        </p:txBody>
      </p:sp>
      <p:sp>
        <p:nvSpPr>
          <p:cNvPr id="55" name="object 55"/>
          <p:cNvSpPr/>
          <p:nvPr/>
        </p:nvSpPr>
        <p:spPr>
          <a:xfrm>
            <a:off x="914400" y="3487956"/>
            <a:ext cx="9243695" cy="0"/>
          </a:xfrm>
          <a:custGeom>
            <a:avLst/>
            <a:gdLst/>
            <a:ahLst/>
            <a:cxnLst/>
            <a:rect l="l" t="t" r="r" b="b"/>
            <a:pathLst>
              <a:path w="9243695">
                <a:moveTo>
                  <a:pt x="0" y="0"/>
                </a:moveTo>
                <a:lnTo>
                  <a:pt x="9243174" y="0"/>
                </a:lnTo>
              </a:path>
            </a:pathLst>
          </a:custGeom>
          <a:ln w="6350">
            <a:solidFill>
              <a:srgbClr val="000000"/>
            </a:solidFill>
          </a:ln>
        </p:spPr>
        <p:txBody>
          <a:bodyPr wrap="square" lIns="0" tIns="0" rIns="0" bIns="0" rtlCol="0"/>
          <a:lstStyle/>
          <a:p>
            <a:endParaRPr/>
          </a:p>
        </p:txBody>
      </p:sp>
      <p:sp>
        <p:nvSpPr>
          <p:cNvPr id="56" name="object 56"/>
          <p:cNvSpPr/>
          <p:nvPr/>
        </p:nvSpPr>
        <p:spPr>
          <a:xfrm>
            <a:off x="914486" y="4978383"/>
            <a:ext cx="9243695" cy="0"/>
          </a:xfrm>
          <a:custGeom>
            <a:avLst/>
            <a:gdLst/>
            <a:ahLst/>
            <a:cxnLst/>
            <a:rect l="l" t="t" r="r" b="b"/>
            <a:pathLst>
              <a:path w="9243695">
                <a:moveTo>
                  <a:pt x="0" y="0"/>
                </a:moveTo>
                <a:lnTo>
                  <a:pt x="9243085" y="0"/>
                </a:lnTo>
              </a:path>
            </a:pathLst>
          </a:custGeom>
          <a:ln w="6350">
            <a:solidFill>
              <a:srgbClr val="000000"/>
            </a:solidFill>
          </a:ln>
        </p:spPr>
        <p:txBody>
          <a:bodyPr wrap="square" lIns="0" tIns="0" rIns="0" bIns="0" rtlCol="0"/>
          <a:lstStyle/>
          <a:p>
            <a:endParaRPr/>
          </a:p>
        </p:txBody>
      </p:sp>
      <p:sp>
        <p:nvSpPr>
          <p:cNvPr id="57" name="object 57"/>
          <p:cNvSpPr/>
          <p:nvPr/>
        </p:nvSpPr>
        <p:spPr>
          <a:xfrm>
            <a:off x="2996878" y="2006910"/>
            <a:ext cx="2401426" cy="4335044"/>
          </a:xfrm>
          <a:prstGeom prst="rect">
            <a:avLst/>
          </a:prstGeom>
          <a:blipFill>
            <a:blip r:embed="rId3" cstate="print"/>
            <a:stretch>
              <a:fillRect/>
            </a:stretch>
          </a:blipFill>
        </p:spPr>
        <p:txBody>
          <a:bodyPr wrap="square" lIns="0" tIns="0" rIns="0" bIns="0" rtlCol="0"/>
          <a:lstStyle/>
          <a:p>
            <a:endParaRPr/>
          </a:p>
        </p:txBody>
      </p:sp>
      <p:sp>
        <p:nvSpPr>
          <p:cNvPr id="58" name="object 58"/>
          <p:cNvSpPr txBox="1"/>
          <p:nvPr/>
        </p:nvSpPr>
        <p:spPr>
          <a:xfrm>
            <a:off x="5011123" y="2051970"/>
            <a:ext cx="229235" cy="368300"/>
          </a:xfrm>
          <a:prstGeom prst="rect">
            <a:avLst/>
          </a:prstGeom>
        </p:spPr>
        <p:txBody>
          <a:bodyPr vert="horz" wrap="square" lIns="0" tIns="0" rIns="0" bIns="0" rtlCol="0">
            <a:spAutoFit/>
          </a:bodyPr>
          <a:lstStyle/>
          <a:p>
            <a:pPr marL="19050" marR="5080" indent="-6985">
              <a:lnSpc>
                <a:spcPts val="1400"/>
              </a:lnSpc>
            </a:pPr>
            <a:r>
              <a:rPr sz="1300" b="1" dirty="0">
                <a:solidFill>
                  <a:srgbClr val="FFFFFF"/>
                </a:solidFill>
                <a:latin typeface="Segoe UI"/>
                <a:cs typeface="Segoe UI"/>
              </a:rPr>
              <a:t>до 35</a:t>
            </a:r>
            <a:endParaRPr sz="1300">
              <a:latin typeface="Segoe UI"/>
              <a:cs typeface="Segoe UI"/>
            </a:endParaRPr>
          </a:p>
        </p:txBody>
      </p:sp>
      <p:sp>
        <p:nvSpPr>
          <p:cNvPr id="59" name="object 59"/>
          <p:cNvSpPr txBox="1"/>
          <p:nvPr/>
        </p:nvSpPr>
        <p:spPr>
          <a:xfrm>
            <a:off x="5011123" y="3500723"/>
            <a:ext cx="229235" cy="368300"/>
          </a:xfrm>
          <a:prstGeom prst="rect">
            <a:avLst/>
          </a:prstGeom>
        </p:spPr>
        <p:txBody>
          <a:bodyPr vert="horz" wrap="square" lIns="0" tIns="0" rIns="0" bIns="0" rtlCol="0">
            <a:spAutoFit/>
          </a:bodyPr>
          <a:lstStyle/>
          <a:p>
            <a:pPr marL="19050" marR="5080" indent="-6985">
              <a:lnSpc>
                <a:spcPts val="1400"/>
              </a:lnSpc>
            </a:pPr>
            <a:r>
              <a:rPr sz="1300" b="1" dirty="0">
                <a:solidFill>
                  <a:srgbClr val="FFFFFF"/>
                </a:solidFill>
                <a:latin typeface="Segoe UI"/>
                <a:cs typeface="Segoe UI"/>
              </a:rPr>
              <a:t>до 35</a:t>
            </a:r>
            <a:endParaRPr sz="1300">
              <a:latin typeface="Segoe UI"/>
              <a:cs typeface="Segoe UI"/>
            </a:endParaRPr>
          </a:p>
        </p:txBody>
      </p:sp>
      <p:sp>
        <p:nvSpPr>
          <p:cNvPr id="60" name="object 60"/>
          <p:cNvSpPr txBox="1"/>
          <p:nvPr/>
        </p:nvSpPr>
        <p:spPr>
          <a:xfrm>
            <a:off x="4779238" y="2525588"/>
            <a:ext cx="266065" cy="276860"/>
          </a:xfrm>
          <a:prstGeom prst="rect">
            <a:avLst/>
          </a:prstGeom>
        </p:spPr>
        <p:txBody>
          <a:bodyPr vert="horz" wrap="square" lIns="0" tIns="0" rIns="0" bIns="0" rtlCol="0">
            <a:spAutoFit/>
          </a:bodyPr>
          <a:lstStyle/>
          <a:p>
            <a:pPr marL="12700">
              <a:lnSpc>
                <a:spcPct val="100000"/>
              </a:lnSpc>
            </a:pPr>
            <a:r>
              <a:rPr sz="1950" b="1" spc="15" dirty="0">
                <a:solidFill>
                  <a:srgbClr val="FFFFFF"/>
                </a:solidFill>
                <a:latin typeface="Segoe UI"/>
                <a:cs typeface="Segoe UI"/>
              </a:rPr>
              <a:t>М</a:t>
            </a:r>
            <a:endParaRPr sz="1950">
              <a:latin typeface="Segoe UI"/>
              <a:cs typeface="Segoe UI"/>
            </a:endParaRPr>
          </a:p>
        </p:txBody>
      </p:sp>
      <p:sp>
        <p:nvSpPr>
          <p:cNvPr id="61" name="object 61"/>
          <p:cNvSpPr txBox="1"/>
          <p:nvPr/>
        </p:nvSpPr>
        <p:spPr>
          <a:xfrm>
            <a:off x="4779238" y="3974249"/>
            <a:ext cx="266065" cy="276860"/>
          </a:xfrm>
          <a:prstGeom prst="rect">
            <a:avLst/>
          </a:prstGeom>
        </p:spPr>
        <p:txBody>
          <a:bodyPr vert="horz" wrap="square" lIns="0" tIns="0" rIns="0" bIns="0" rtlCol="0">
            <a:spAutoFit/>
          </a:bodyPr>
          <a:lstStyle/>
          <a:p>
            <a:pPr marL="12700">
              <a:lnSpc>
                <a:spcPct val="100000"/>
              </a:lnSpc>
            </a:pPr>
            <a:r>
              <a:rPr sz="1950" b="1" spc="15" dirty="0">
                <a:solidFill>
                  <a:srgbClr val="FFFFFF"/>
                </a:solidFill>
                <a:latin typeface="Segoe UI"/>
                <a:cs typeface="Segoe UI"/>
              </a:rPr>
              <a:t>М</a:t>
            </a:r>
            <a:endParaRPr sz="1950">
              <a:latin typeface="Segoe UI"/>
              <a:cs typeface="Segoe UI"/>
            </a:endParaRPr>
          </a:p>
        </p:txBody>
      </p:sp>
      <p:sp>
        <p:nvSpPr>
          <p:cNvPr id="62" name="object 62"/>
          <p:cNvSpPr/>
          <p:nvPr/>
        </p:nvSpPr>
        <p:spPr>
          <a:xfrm>
            <a:off x="6864083" y="1185633"/>
            <a:ext cx="1938948" cy="358435"/>
          </a:xfrm>
          <a:prstGeom prst="rect">
            <a:avLst/>
          </a:prstGeom>
          <a:blipFill>
            <a:blip r:embed="rId4" cstate="print"/>
            <a:stretch>
              <a:fillRect/>
            </a:stretch>
          </a:blipFill>
        </p:spPr>
        <p:txBody>
          <a:bodyPr wrap="square" lIns="0" tIns="0" rIns="0" bIns="0" rtlCol="0"/>
          <a:lstStyle/>
          <a:p>
            <a:endParaRPr/>
          </a:p>
        </p:txBody>
      </p:sp>
      <p:sp>
        <p:nvSpPr>
          <p:cNvPr id="63" name="object 63"/>
          <p:cNvSpPr txBox="1"/>
          <p:nvPr/>
        </p:nvSpPr>
        <p:spPr>
          <a:xfrm rot="18180000">
            <a:off x="6919498" y="857946"/>
            <a:ext cx="598522" cy="120650"/>
          </a:xfrm>
          <a:prstGeom prst="rect">
            <a:avLst/>
          </a:prstGeom>
        </p:spPr>
        <p:txBody>
          <a:bodyPr vert="horz" wrap="square" lIns="0" tIns="0" rIns="0" bIns="0" rtlCol="0">
            <a:spAutoFit/>
          </a:bodyPr>
          <a:lstStyle/>
          <a:p>
            <a:pPr>
              <a:lnSpc>
                <a:spcPts val="950"/>
              </a:lnSpc>
            </a:pPr>
            <a:r>
              <a:rPr sz="800" b="1" spc="-10" dirty="0">
                <a:solidFill>
                  <a:srgbClr val="575756"/>
                </a:solidFill>
                <a:latin typeface="Segoe UI"/>
                <a:cs typeface="Segoe UI"/>
              </a:rPr>
              <a:t>К</a:t>
            </a:r>
            <a:r>
              <a:rPr sz="800" b="1" dirty="0">
                <a:solidFill>
                  <a:srgbClr val="575756"/>
                </a:solidFill>
                <a:latin typeface="Segoe UI"/>
                <a:cs typeface="Segoe UI"/>
              </a:rPr>
              <a:t>ол-во пед.</a:t>
            </a:r>
            <a:endParaRPr sz="800">
              <a:latin typeface="Segoe UI"/>
              <a:cs typeface="Segoe UI"/>
            </a:endParaRPr>
          </a:p>
        </p:txBody>
      </p:sp>
      <p:sp>
        <p:nvSpPr>
          <p:cNvPr id="64" name="object 64"/>
          <p:cNvSpPr txBox="1"/>
          <p:nvPr/>
        </p:nvSpPr>
        <p:spPr>
          <a:xfrm rot="18180000">
            <a:off x="6993513" y="905999"/>
            <a:ext cx="600388" cy="120650"/>
          </a:xfrm>
          <a:prstGeom prst="rect">
            <a:avLst/>
          </a:prstGeom>
        </p:spPr>
        <p:txBody>
          <a:bodyPr vert="horz" wrap="square" lIns="0" tIns="0" rIns="0" bIns="0" rtlCol="0">
            <a:spAutoFit/>
          </a:bodyPr>
          <a:lstStyle/>
          <a:p>
            <a:pPr>
              <a:lnSpc>
                <a:spcPts val="950"/>
              </a:lnSpc>
            </a:pPr>
            <a:r>
              <a:rPr sz="800" b="1" spc="-10" dirty="0">
                <a:solidFill>
                  <a:srgbClr val="575756"/>
                </a:solidFill>
                <a:latin typeface="Segoe UI"/>
                <a:cs typeface="Segoe UI"/>
              </a:rPr>
              <a:t>р</a:t>
            </a:r>
            <a:r>
              <a:rPr sz="800" b="1" dirty="0">
                <a:solidFill>
                  <a:srgbClr val="575756"/>
                </a:solidFill>
                <a:latin typeface="Segoe UI"/>
                <a:cs typeface="Segoe UI"/>
              </a:rPr>
              <a:t>аб</a:t>
            </a:r>
            <a:r>
              <a:rPr sz="800" b="1" spc="-15" dirty="0">
                <a:solidFill>
                  <a:srgbClr val="575756"/>
                </a:solidFill>
                <a:latin typeface="Segoe UI"/>
                <a:cs typeface="Segoe UI"/>
              </a:rPr>
              <a:t>о</a:t>
            </a:r>
            <a:r>
              <a:rPr sz="800" b="1" dirty="0">
                <a:solidFill>
                  <a:srgbClr val="575756"/>
                </a:solidFill>
                <a:latin typeface="Segoe UI"/>
                <a:cs typeface="Segoe UI"/>
              </a:rPr>
              <a:t>тни</a:t>
            </a:r>
            <a:r>
              <a:rPr sz="800" b="1" spc="-15" dirty="0">
                <a:solidFill>
                  <a:srgbClr val="575756"/>
                </a:solidFill>
                <a:latin typeface="Segoe UI"/>
                <a:cs typeface="Segoe UI"/>
              </a:rPr>
              <a:t>к</a:t>
            </a:r>
            <a:r>
              <a:rPr sz="800" b="1" dirty="0">
                <a:solidFill>
                  <a:srgbClr val="575756"/>
                </a:solidFill>
                <a:latin typeface="Segoe UI"/>
                <a:cs typeface="Segoe UI"/>
              </a:rPr>
              <a:t>ов</a:t>
            </a:r>
            <a:endParaRPr sz="800">
              <a:latin typeface="Segoe UI"/>
              <a:cs typeface="Segoe UI"/>
            </a:endParaRPr>
          </a:p>
        </p:txBody>
      </p:sp>
      <p:sp>
        <p:nvSpPr>
          <p:cNvPr id="65" name="object 65"/>
          <p:cNvSpPr txBox="1"/>
          <p:nvPr/>
        </p:nvSpPr>
        <p:spPr>
          <a:xfrm rot="18180000">
            <a:off x="7277523" y="938409"/>
            <a:ext cx="412565"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Высшее</a:t>
            </a:r>
            <a:endParaRPr sz="800">
              <a:latin typeface="Segoe UI"/>
              <a:cs typeface="Segoe UI"/>
            </a:endParaRPr>
          </a:p>
        </p:txBody>
      </p:sp>
      <p:sp>
        <p:nvSpPr>
          <p:cNvPr id="66" name="object 66"/>
          <p:cNvSpPr txBox="1"/>
          <p:nvPr/>
        </p:nvSpPr>
        <p:spPr>
          <a:xfrm rot="18180000">
            <a:off x="7340475" y="963301"/>
            <a:ext cx="466265"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пед. обр.</a:t>
            </a:r>
            <a:endParaRPr sz="800">
              <a:latin typeface="Segoe UI"/>
              <a:cs typeface="Segoe UI"/>
            </a:endParaRPr>
          </a:p>
        </p:txBody>
      </p:sp>
      <p:sp>
        <p:nvSpPr>
          <p:cNvPr id="67" name="object 67"/>
          <p:cNvSpPr txBox="1"/>
          <p:nvPr/>
        </p:nvSpPr>
        <p:spPr>
          <a:xfrm rot="18180000">
            <a:off x="7601348" y="938397"/>
            <a:ext cx="412565"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Высшее</a:t>
            </a:r>
            <a:endParaRPr sz="800">
              <a:latin typeface="Segoe UI"/>
              <a:cs typeface="Segoe UI"/>
            </a:endParaRPr>
          </a:p>
        </p:txBody>
      </p:sp>
      <p:sp>
        <p:nvSpPr>
          <p:cNvPr id="68" name="object 68"/>
          <p:cNvSpPr txBox="1"/>
          <p:nvPr/>
        </p:nvSpPr>
        <p:spPr>
          <a:xfrm rot="18180000">
            <a:off x="7639085" y="914331"/>
            <a:ext cx="580501"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непед. обр.</a:t>
            </a:r>
            <a:endParaRPr sz="800">
              <a:latin typeface="Segoe UI"/>
              <a:cs typeface="Segoe UI"/>
            </a:endParaRPr>
          </a:p>
        </p:txBody>
      </p:sp>
      <p:sp>
        <p:nvSpPr>
          <p:cNvPr id="69" name="object 69"/>
          <p:cNvSpPr txBox="1"/>
          <p:nvPr/>
        </p:nvSpPr>
        <p:spPr>
          <a:xfrm rot="18180000">
            <a:off x="7897716" y="882297"/>
            <a:ext cx="542062"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В воз</a:t>
            </a:r>
            <a:r>
              <a:rPr sz="800" b="1" spc="-10" dirty="0">
                <a:solidFill>
                  <a:srgbClr val="575756"/>
                </a:solidFill>
                <a:latin typeface="Segoe UI"/>
                <a:cs typeface="Segoe UI"/>
              </a:rPr>
              <a:t>р</a:t>
            </a:r>
            <a:r>
              <a:rPr sz="800" b="1" dirty="0">
                <a:solidFill>
                  <a:srgbClr val="575756"/>
                </a:solidFill>
                <a:latin typeface="Segoe UI"/>
                <a:cs typeface="Segoe UI"/>
              </a:rPr>
              <a:t>ас</a:t>
            </a:r>
            <a:r>
              <a:rPr sz="800" b="1" spc="-15" dirty="0">
                <a:solidFill>
                  <a:srgbClr val="575756"/>
                </a:solidFill>
                <a:latin typeface="Segoe UI"/>
                <a:cs typeface="Segoe UI"/>
              </a:rPr>
              <a:t>т</a:t>
            </a:r>
            <a:r>
              <a:rPr sz="800" b="1" dirty="0">
                <a:solidFill>
                  <a:srgbClr val="575756"/>
                </a:solidFill>
                <a:latin typeface="Segoe UI"/>
                <a:cs typeface="Segoe UI"/>
              </a:rPr>
              <a:t>е</a:t>
            </a:r>
            <a:endParaRPr sz="800">
              <a:latin typeface="Segoe UI"/>
              <a:cs typeface="Segoe UI"/>
            </a:endParaRPr>
          </a:p>
        </p:txBody>
      </p:sp>
      <p:sp>
        <p:nvSpPr>
          <p:cNvPr id="70" name="object 70"/>
          <p:cNvSpPr txBox="1"/>
          <p:nvPr/>
        </p:nvSpPr>
        <p:spPr>
          <a:xfrm rot="18180000">
            <a:off x="7986525" y="959287"/>
            <a:ext cx="476697"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до 35 лет</a:t>
            </a:r>
            <a:endParaRPr sz="800">
              <a:latin typeface="Segoe UI"/>
              <a:cs typeface="Segoe UI"/>
            </a:endParaRPr>
          </a:p>
        </p:txBody>
      </p:sp>
      <p:sp>
        <p:nvSpPr>
          <p:cNvPr id="71" name="object 71"/>
          <p:cNvSpPr txBox="1"/>
          <p:nvPr/>
        </p:nvSpPr>
        <p:spPr>
          <a:xfrm rot="18180000">
            <a:off x="8259574" y="956804"/>
            <a:ext cx="370910" cy="120650"/>
          </a:xfrm>
          <a:prstGeom prst="rect">
            <a:avLst/>
          </a:prstGeom>
        </p:spPr>
        <p:txBody>
          <a:bodyPr vert="horz" wrap="square" lIns="0" tIns="0" rIns="0" bIns="0" rtlCol="0">
            <a:spAutoFit/>
          </a:bodyPr>
          <a:lstStyle/>
          <a:p>
            <a:pPr>
              <a:lnSpc>
                <a:spcPts val="950"/>
              </a:lnSpc>
            </a:pPr>
            <a:r>
              <a:rPr sz="800" b="1" spc="-10" dirty="0">
                <a:solidFill>
                  <a:srgbClr val="575756"/>
                </a:solidFill>
                <a:latin typeface="Segoe UI"/>
                <a:cs typeface="Segoe UI"/>
              </a:rPr>
              <a:t>К</a:t>
            </a:r>
            <a:r>
              <a:rPr sz="800" b="1" dirty="0">
                <a:solidFill>
                  <a:srgbClr val="575756"/>
                </a:solidFill>
                <a:latin typeface="Segoe UI"/>
                <a:cs typeface="Segoe UI"/>
              </a:rPr>
              <a:t>ол-во</a:t>
            </a:r>
            <a:endParaRPr sz="800">
              <a:latin typeface="Segoe UI"/>
              <a:cs typeface="Segoe UI"/>
            </a:endParaRPr>
          </a:p>
        </p:txBody>
      </p:sp>
      <p:sp>
        <p:nvSpPr>
          <p:cNvPr id="72" name="object 72"/>
          <p:cNvSpPr txBox="1"/>
          <p:nvPr/>
        </p:nvSpPr>
        <p:spPr>
          <a:xfrm rot="18180000">
            <a:off x="8322931" y="981883"/>
            <a:ext cx="423503"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му</a:t>
            </a:r>
            <a:r>
              <a:rPr sz="800" b="1" spc="-10" dirty="0">
                <a:solidFill>
                  <a:srgbClr val="575756"/>
                </a:solidFill>
                <a:latin typeface="Segoe UI"/>
                <a:cs typeface="Segoe UI"/>
              </a:rPr>
              <a:t>ж</a:t>
            </a:r>
            <a:r>
              <a:rPr sz="800" b="1" dirty="0">
                <a:solidFill>
                  <a:srgbClr val="575756"/>
                </a:solidFill>
                <a:latin typeface="Segoe UI"/>
                <a:cs typeface="Segoe UI"/>
              </a:rPr>
              <a:t>чин</a:t>
            </a:r>
            <a:endParaRPr sz="800">
              <a:latin typeface="Segoe UI"/>
              <a:cs typeface="Segoe UI"/>
            </a:endParaRPr>
          </a:p>
        </p:txBody>
      </p:sp>
      <p:sp>
        <p:nvSpPr>
          <p:cNvPr id="73" name="object 73"/>
          <p:cNvSpPr txBox="1"/>
          <p:nvPr/>
        </p:nvSpPr>
        <p:spPr>
          <a:xfrm rot="18180000">
            <a:off x="8580177" y="921876"/>
            <a:ext cx="450955"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Средний</a:t>
            </a:r>
            <a:endParaRPr sz="800">
              <a:latin typeface="Segoe UI"/>
              <a:cs typeface="Segoe UI"/>
            </a:endParaRPr>
          </a:p>
        </p:txBody>
      </p:sp>
      <p:sp>
        <p:nvSpPr>
          <p:cNvPr id="74" name="object 74"/>
          <p:cNvSpPr txBox="1"/>
          <p:nvPr/>
        </p:nvSpPr>
        <p:spPr>
          <a:xfrm rot="18180000">
            <a:off x="8665707" y="992167"/>
            <a:ext cx="400443" cy="120650"/>
          </a:xfrm>
          <a:prstGeom prst="rect">
            <a:avLst/>
          </a:prstGeom>
        </p:spPr>
        <p:txBody>
          <a:bodyPr vert="horz" wrap="square" lIns="0" tIns="0" rIns="0" bIns="0" rtlCol="0">
            <a:spAutoFit/>
          </a:bodyPr>
          <a:lstStyle/>
          <a:p>
            <a:pPr>
              <a:lnSpc>
                <a:spcPts val="950"/>
              </a:lnSpc>
            </a:pPr>
            <a:r>
              <a:rPr sz="800" b="1" dirty="0">
                <a:solidFill>
                  <a:srgbClr val="575756"/>
                </a:solidFill>
                <a:latin typeface="Segoe UI"/>
                <a:cs typeface="Segoe UI"/>
              </a:rPr>
              <a:t>воз</a:t>
            </a:r>
            <a:r>
              <a:rPr sz="800" b="1" spc="-10" dirty="0">
                <a:solidFill>
                  <a:srgbClr val="575756"/>
                </a:solidFill>
                <a:latin typeface="Segoe UI"/>
                <a:cs typeface="Segoe UI"/>
              </a:rPr>
              <a:t>р</a:t>
            </a:r>
            <a:r>
              <a:rPr sz="800" b="1" dirty="0">
                <a:solidFill>
                  <a:srgbClr val="575756"/>
                </a:solidFill>
                <a:latin typeface="Segoe UI"/>
                <a:cs typeface="Segoe UI"/>
              </a:rPr>
              <a:t>аст</a:t>
            </a:r>
            <a:endParaRPr sz="800">
              <a:latin typeface="Segoe UI"/>
              <a:cs typeface="Segoe UI"/>
            </a:endParaRPr>
          </a:p>
        </p:txBody>
      </p:sp>
      <p:sp>
        <p:nvSpPr>
          <p:cNvPr id="75" name="object 75"/>
          <p:cNvSpPr txBox="1"/>
          <p:nvPr/>
        </p:nvSpPr>
        <p:spPr>
          <a:xfrm>
            <a:off x="7904874" y="1217954"/>
            <a:ext cx="176530" cy="280035"/>
          </a:xfrm>
          <a:prstGeom prst="rect">
            <a:avLst/>
          </a:prstGeom>
        </p:spPr>
        <p:txBody>
          <a:bodyPr vert="horz" wrap="square" lIns="0" tIns="0" rIns="0" bIns="0" rtlCol="0">
            <a:spAutoFit/>
          </a:bodyPr>
          <a:lstStyle/>
          <a:p>
            <a:pPr marL="17145" marR="5080" indent="-5080">
              <a:lnSpc>
                <a:spcPts val="1040"/>
              </a:lnSpc>
            </a:pPr>
            <a:r>
              <a:rPr sz="950" b="1" spc="5" dirty="0">
                <a:solidFill>
                  <a:srgbClr val="FFFFFF"/>
                </a:solidFill>
                <a:latin typeface="Segoe UI"/>
                <a:cs typeface="Segoe UI"/>
              </a:rPr>
              <a:t>до 35</a:t>
            </a:r>
            <a:endParaRPr sz="950">
              <a:latin typeface="Segoe UI"/>
              <a:cs typeface="Segoe UI"/>
            </a:endParaRPr>
          </a:p>
        </p:txBody>
      </p:sp>
      <p:sp>
        <p:nvSpPr>
          <p:cNvPr id="76" name="object 76"/>
          <p:cNvSpPr txBox="1"/>
          <p:nvPr/>
        </p:nvSpPr>
        <p:spPr>
          <a:xfrm>
            <a:off x="8217772" y="1258667"/>
            <a:ext cx="204470" cy="212090"/>
          </a:xfrm>
          <a:prstGeom prst="rect">
            <a:avLst/>
          </a:prstGeom>
        </p:spPr>
        <p:txBody>
          <a:bodyPr vert="horz" wrap="square" lIns="0" tIns="0" rIns="0" bIns="0" rtlCol="0">
            <a:spAutoFit/>
          </a:bodyPr>
          <a:lstStyle/>
          <a:p>
            <a:pPr marL="12700">
              <a:lnSpc>
                <a:spcPct val="100000"/>
              </a:lnSpc>
            </a:pPr>
            <a:r>
              <a:rPr sz="1450" b="1" spc="10" dirty="0">
                <a:solidFill>
                  <a:srgbClr val="FFFFFF"/>
                </a:solidFill>
                <a:latin typeface="Segoe UI"/>
                <a:cs typeface="Segoe UI"/>
              </a:rPr>
              <a:t>М</a:t>
            </a:r>
            <a:endParaRPr sz="1450">
              <a:latin typeface="Segoe UI"/>
              <a:cs typeface="Segoe UI"/>
            </a:endParaRPr>
          </a:p>
        </p:txBody>
      </p:sp>
      <p:sp>
        <p:nvSpPr>
          <p:cNvPr id="77" name="object 77"/>
          <p:cNvSpPr txBox="1"/>
          <p:nvPr/>
        </p:nvSpPr>
        <p:spPr>
          <a:xfrm>
            <a:off x="5384472" y="5174626"/>
            <a:ext cx="28829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830</a:t>
            </a:r>
            <a:endParaRPr sz="1200">
              <a:latin typeface="Segoe UI"/>
              <a:cs typeface="Segoe UI"/>
            </a:endParaRPr>
          </a:p>
        </p:txBody>
      </p:sp>
      <p:sp>
        <p:nvSpPr>
          <p:cNvPr id="78" name="object 78"/>
          <p:cNvSpPr txBox="1"/>
          <p:nvPr/>
        </p:nvSpPr>
        <p:spPr>
          <a:xfrm>
            <a:off x="2582293" y="5245644"/>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2440</a:t>
            </a:r>
            <a:endParaRPr sz="1200">
              <a:latin typeface="Segoe UI"/>
              <a:cs typeface="Segoe UI"/>
            </a:endParaRPr>
          </a:p>
        </p:txBody>
      </p:sp>
      <p:sp>
        <p:nvSpPr>
          <p:cNvPr id="79" name="object 79"/>
          <p:cNvSpPr txBox="1"/>
          <p:nvPr/>
        </p:nvSpPr>
        <p:spPr>
          <a:xfrm>
            <a:off x="2805559" y="5633807"/>
            <a:ext cx="37592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1253</a:t>
            </a:r>
            <a:endParaRPr sz="1200">
              <a:latin typeface="Segoe UI"/>
              <a:cs typeface="Segoe UI"/>
            </a:endParaRPr>
          </a:p>
        </p:txBody>
      </p:sp>
      <p:sp>
        <p:nvSpPr>
          <p:cNvPr id="80" name="object 80"/>
          <p:cNvSpPr txBox="1"/>
          <p:nvPr/>
        </p:nvSpPr>
        <p:spPr>
          <a:xfrm>
            <a:off x="5168674" y="5603785"/>
            <a:ext cx="28829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645</a:t>
            </a:r>
            <a:endParaRPr sz="1200">
              <a:latin typeface="Segoe UI"/>
              <a:cs typeface="Segoe UI"/>
            </a:endParaRPr>
          </a:p>
        </p:txBody>
      </p:sp>
      <p:sp>
        <p:nvSpPr>
          <p:cNvPr id="81" name="object 81"/>
          <p:cNvSpPr txBox="1"/>
          <p:nvPr/>
        </p:nvSpPr>
        <p:spPr>
          <a:xfrm>
            <a:off x="5404436" y="6010235"/>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43</a:t>
            </a:r>
            <a:endParaRPr sz="1200">
              <a:latin typeface="Segoe UI"/>
              <a:cs typeface="Segoe UI"/>
            </a:endParaRPr>
          </a:p>
        </p:txBody>
      </p:sp>
      <p:sp>
        <p:nvSpPr>
          <p:cNvPr id="82" name="object 82"/>
          <p:cNvSpPr txBox="1"/>
          <p:nvPr/>
        </p:nvSpPr>
        <p:spPr>
          <a:xfrm>
            <a:off x="2670075" y="6022427"/>
            <a:ext cx="28829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503</a:t>
            </a:r>
            <a:endParaRPr sz="1200">
              <a:latin typeface="Segoe UI"/>
              <a:cs typeface="Segoe UI"/>
            </a:endParaRPr>
          </a:p>
        </p:txBody>
      </p:sp>
      <p:sp>
        <p:nvSpPr>
          <p:cNvPr id="83" name="object 83"/>
          <p:cNvSpPr txBox="1"/>
          <p:nvPr/>
        </p:nvSpPr>
        <p:spPr>
          <a:xfrm>
            <a:off x="1307611" y="5180162"/>
            <a:ext cx="1167765" cy="927735"/>
          </a:xfrm>
          <a:prstGeom prst="rect">
            <a:avLst/>
          </a:prstGeom>
        </p:spPr>
        <p:txBody>
          <a:bodyPr vert="horz" wrap="square" lIns="0" tIns="0" rIns="0" bIns="0" rtlCol="0">
            <a:spAutoFit/>
          </a:bodyPr>
          <a:lstStyle/>
          <a:p>
            <a:pPr marL="26034" marR="5080" indent="-13970" algn="r">
              <a:lnSpc>
                <a:spcPct val="113700"/>
              </a:lnSpc>
            </a:pPr>
            <a:r>
              <a:rPr sz="1100" dirty="0">
                <a:solidFill>
                  <a:srgbClr val="575756"/>
                </a:solidFill>
                <a:latin typeface="Segoe UI"/>
                <a:cs typeface="Segoe UI"/>
              </a:rPr>
              <a:t>Государственные, муниципальные организации дополнительного образования</a:t>
            </a:r>
            <a:endParaRPr sz="1100">
              <a:latin typeface="Segoe UI"/>
              <a:cs typeface="Segoe UI"/>
            </a:endParaRPr>
          </a:p>
        </p:txBody>
      </p:sp>
      <p:sp>
        <p:nvSpPr>
          <p:cNvPr id="84" name="object 84"/>
          <p:cNvSpPr txBox="1"/>
          <p:nvPr/>
        </p:nvSpPr>
        <p:spPr>
          <a:xfrm>
            <a:off x="5046457" y="5087168"/>
            <a:ext cx="229235" cy="368935"/>
          </a:xfrm>
          <a:prstGeom prst="rect">
            <a:avLst/>
          </a:prstGeom>
        </p:spPr>
        <p:txBody>
          <a:bodyPr vert="horz" wrap="square" lIns="0" tIns="0" rIns="0" bIns="0" rtlCol="0">
            <a:spAutoFit/>
          </a:bodyPr>
          <a:lstStyle/>
          <a:p>
            <a:pPr marL="19050" marR="5080" indent="-6985">
              <a:lnSpc>
                <a:spcPts val="1400"/>
              </a:lnSpc>
            </a:pPr>
            <a:r>
              <a:rPr sz="1300" b="1" dirty="0">
                <a:solidFill>
                  <a:srgbClr val="FFFFFF"/>
                </a:solidFill>
                <a:latin typeface="Segoe UI"/>
                <a:cs typeface="Segoe UI"/>
              </a:rPr>
              <a:t>до 35</a:t>
            </a:r>
            <a:endParaRPr sz="1300">
              <a:latin typeface="Segoe UI"/>
              <a:cs typeface="Segoe UI"/>
            </a:endParaRPr>
          </a:p>
        </p:txBody>
      </p:sp>
      <p:sp>
        <p:nvSpPr>
          <p:cNvPr id="85" name="object 85"/>
          <p:cNvSpPr txBox="1"/>
          <p:nvPr/>
        </p:nvSpPr>
        <p:spPr>
          <a:xfrm>
            <a:off x="4814571" y="5560785"/>
            <a:ext cx="266065" cy="276860"/>
          </a:xfrm>
          <a:prstGeom prst="rect">
            <a:avLst/>
          </a:prstGeom>
        </p:spPr>
        <p:txBody>
          <a:bodyPr vert="horz" wrap="square" lIns="0" tIns="0" rIns="0" bIns="0" rtlCol="0">
            <a:spAutoFit/>
          </a:bodyPr>
          <a:lstStyle/>
          <a:p>
            <a:pPr marL="12700">
              <a:lnSpc>
                <a:spcPct val="100000"/>
              </a:lnSpc>
            </a:pPr>
            <a:r>
              <a:rPr sz="1950" b="1" spc="15" dirty="0">
                <a:solidFill>
                  <a:srgbClr val="FFFFFF"/>
                </a:solidFill>
                <a:latin typeface="Segoe UI"/>
                <a:cs typeface="Segoe UI"/>
              </a:rPr>
              <a:t>М</a:t>
            </a:r>
            <a:endParaRPr sz="1950">
              <a:latin typeface="Segoe UI"/>
              <a:cs typeface="Segoe UI"/>
            </a:endParaRPr>
          </a:p>
        </p:txBody>
      </p:sp>
      <p:sp>
        <p:nvSpPr>
          <p:cNvPr id="86" name="object 86"/>
          <p:cNvSpPr txBox="1"/>
          <p:nvPr/>
        </p:nvSpPr>
        <p:spPr>
          <a:xfrm>
            <a:off x="9802873" y="3630198"/>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36</a:t>
            </a:r>
            <a:endParaRPr sz="1200">
              <a:latin typeface="Segoe UI"/>
              <a:cs typeface="Segoe UI"/>
            </a:endParaRPr>
          </a:p>
        </p:txBody>
      </p:sp>
      <p:sp>
        <p:nvSpPr>
          <p:cNvPr id="87" name="object 87"/>
          <p:cNvSpPr txBox="1"/>
          <p:nvPr/>
        </p:nvSpPr>
        <p:spPr>
          <a:xfrm>
            <a:off x="7187232" y="3620902"/>
            <a:ext cx="28829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165</a:t>
            </a:r>
            <a:endParaRPr sz="1200">
              <a:latin typeface="Segoe UI"/>
              <a:cs typeface="Segoe UI"/>
            </a:endParaRPr>
          </a:p>
        </p:txBody>
      </p:sp>
      <p:sp>
        <p:nvSpPr>
          <p:cNvPr id="88" name="object 88"/>
          <p:cNvSpPr txBox="1"/>
          <p:nvPr/>
        </p:nvSpPr>
        <p:spPr>
          <a:xfrm>
            <a:off x="7498128" y="4009064"/>
            <a:ext cx="20066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98</a:t>
            </a:r>
            <a:endParaRPr sz="1200">
              <a:latin typeface="Segoe UI"/>
              <a:cs typeface="Segoe UI"/>
            </a:endParaRPr>
          </a:p>
        </p:txBody>
      </p:sp>
      <p:sp>
        <p:nvSpPr>
          <p:cNvPr id="89" name="object 89"/>
          <p:cNvSpPr txBox="1"/>
          <p:nvPr/>
        </p:nvSpPr>
        <p:spPr>
          <a:xfrm>
            <a:off x="9586922" y="4059357"/>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16</a:t>
            </a:r>
            <a:endParaRPr sz="1200">
              <a:latin typeface="Segoe UI"/>
              <a:cs typeface="Segoe UI"/>
            </a:endParaRPr>
          </a:p>
        </p:txBody>
      </p:sp>
      <p:sp>
        <p:nvSpPr>
          <p:cNvPr id="90" name="object 90"/>
          <p:cNvSpPr txBox="1"/>
          <p:nvPr/>
        </p:nvSpPr>
        <p:spPr>
          <a:xfrm>
            <a:off x="9822685" y="4465808"/>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48</a:t>
            </a:r>
            <a:endParaRPr sz="1200">
              <a:latin typeface="Segoe UI"/>
              <a:cs typeface="Segoe UI"/>
            </a:endParaRPr>
          </a:p>
        </p:txBody>
      </p:sp>
      <p:sp>
        <p:nvSpPr>
          <p:cNvPr id="91" name="object 91"/>
          <p:cNvSpPr txBox="1"/>
          <p:nvPr/>
        </p:nvSpPr>
        <p:spPr>
          <a:xfrm>
            <a:off x="7274862" y="4397685"/>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16</a:t>
            </a:r>
            <a:endParaRPr sz="1200">
              <a:latin typeface="Segoe UI"/>
              <a:cs typeface="Segoe UI"/>
            </a:endParaRPr>
          </a:p>
        </p:txBody>
      </p:sp>
      <p:sp>
        <p:nvSpPr>
          <p:cNvPr id="92" name="object 92"/>
          <p:cNvSpPr txBox="1"/>
          <p:nvPr/>
        </p:nvSpPr>
        <p:spPr>
          <a:xfrm>
            <a:off x="5982723" y="3732191"/>
            <a:ext cx="1061720" cy="165100"/>
          </a:xfrm>
          <a:prstGeom prst="rect">
            <a:avLst/>
          </a:prstGeom>
        </p:spPr>
        <p:txBody>
          <a:bodyPr vert="horz" wrap="square" lIns="0" tIns="0" rIns="0" bIns="0" rtlCol="0">
            <a:spAutoFit/>
          </a:bodyPr>
          <a:lstStyle/>
          <a:p>
            <a:pPr marL="12700">
              <a:lnSpc>
                <a:spcPct val="100000"/>
              </a:lnSpc>
            </a:pPr>
            <a:r>
              <a:rPr sz="1100" dirty="0">
                <a:solidFill>
                  <a:srgbClr val="575756"/>
                </a:solidFill>
                <a:latin typeface="Segoe UI"/>
                <a:cs typeface="Segoe UI"/>
              </a:rPr>
              <a:t>Детские дома **</a:t>
            </a:r>
            <a:endParaRPr sz="1100">
              <a:latin typeface="Segoe UI"/>
              <a:cs typeface="Segoe UI"/>
            </a:endParaRPr>
          </a:p>
        </p:txBody>
      </p:sp>
      <p:sp>
        <p:nvSpPr>
          <p:cNvPr id="93" name="object 93"/>
          <p:cNvSpPr/>
          <p:nvPr/>
        </p:nvSpPr>
        <p:spPr>
          <a:xfrm>
            <a:off x="7514234" y="2018398"/>
            <a:ext cx="2322262" cy="3766449"/>
          </a:xfrm>
          <a:prstGeom prst="rect">
            <a:avLst/>
          </a:prstGeom>
          <a:blipFill>
            <a:blip r:embed="rId5" cstate="print"/>
            <a:stretch>
              <a:fillRect/>
            </a:stretch>
          </a:blipFill>
        </p:spPr>
        <p:txBody>
          <a:bodyPr wrap="square" lIns="0" tIns="0" rIns="0" bIns="0" rtlCol="0"/>
          <a:lstStyle/>
          <a:p>
            <a:endParaRPr/>
          </a:p>
        </p:txBody>
      </p:sp>
      <p:sp>
        <p:nvSpPr>
          <p:cNvPr id="94" name="object 94"/>
          <p:cNvSpPr txBox="1"/>
          <p:nvPr/>
        </p:nvSpPr>
        <p:spPr>
          <a:xfrm>
            <a:off x="9464859" y="3542739"/>
            <a:ext cx="229235" cy="368300"/>
          </a:xfrm>
          <a:prstGeom prst="rect">
            <a:avLst/>
          </a:prstGeom>
        </p:spPr>
        <p:txBody>
          <a:bodyPr vert="horz" wrap="square" lIns="0" tIns="0" rIns="0" bIns="0" rtlCol="0">
            <a:spAutoFit/>
          </a:bodyPr>
          <a:lstStyle/>
          <a:p>
            <a:pPr marL="19050" marR="5080" indent="-6985">
              <a:lnSpc>
                <a:spcPts val="1400"/>
              </a:lnSpc>
            </a:pPr>
            <a:r>
              <a:rPr sz="1300" b="1" dirty="0">
                <a:solidFill>
                  <a:srgbClr val="FFFFFF"/>
                </a:solidFill>
                <a:latin typeface="Segoe UI"/>
                <a:cs typeface="Segoe UI"/>
              </a:rPr>
              <a:t>до 35</a:t>
            </a:r>
            <a:endParaRPr sz="1300">
              <a:latin typeface="Segoe UI"/>
              <a:cs typeface="Segoe UI"/>
            </a:endParaRPr>
          </a:p>
        </p:txBody>
      </p:sp>
      <p:sp>
        <p:nvSpPr>
          <p:cNvPr id="95" name="object 95"/>
          <p:cNvSpPr txBox="1"/>
          <p:nvPr/>
        </p:nvSpPr>
        <p:spPr>
          <a:xfrm>
            <a:off x="9232972" y="4016357"/>
            <a:ext cx="266065" cy="276860"/>
          </a:xfrm>
          <a:prstGeom prst="rect">
            <a:avLst/>
          </a:prstGeom>
        </p:spPr>
        <p:txBody>
          <a:bodyPr vert="horz" wrap="square" lIns="0" tIns="0" rIns="0" bIns="0" rtlCol="0">
            <a:spAutoFit/>
          </a:bodyPr>
          <a:lstStyle/>
          <a:p>
            <a:pPr marL="12700">
              <a:lnSpc>
                <a:spcPct val="100000"/>
              </a:lnSpc>
            </a:pPr>
            <a:r>
              <a:rPr sz="1950" b="1" spc="15" dirty="0">
                <a:solidFill>
                  <a:srgbClr val="FFFFFF"/>
                </a:solidFill>
                <a:latin typeface="Segoe UI"/>
                <a:cs typeface="Segoe UI"/>
              </a:rPr>
              <a:t>М</a:t>
            </a:r>
            <a:endParaRPr sz="1950">
              <a:latin typeface="Segoe UI"/>
              <a:cs typeface="Segoe UI"/>
            </a:endParaRPr>
          </a:p>
        </p:txBody>
      </p:sp>
      <p:sp>
        <p:nvSpPr>
          <p:cNvPr id="96" name="object 96"/>
          <p:cNvSpPr txBox="1"/>
          <p:nvPr/>
        </p:nvSpPr>
        <p:spPr>
          <a:xfrm>
            <a:off x="9822674" y="2202396"/>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1114</a:t>
            </a:r>
            <a:endParaRPr sz="1200">
              <a:latin typeface="Segoe UI"/>
              <a:cs typeface="Segoe UI"/>
            </a:endParaRPr>
          </a:p>
        </p:txBody>
      </p:sp>
      <p:sp>
        <p:nvSpPr>
          <p:cNvPr id="97" name="object 97"/>
          <p:cNvSpPr txBox="1"/>
          <p:nvPr/>
        </p:nvSpPr>
        <p:spPr>
          <a:xfrm>
            <a:off x="5796398" y="2181772"/>
            <a:ext cx="1699260" cy="356235"/>
          </a:xfrm>
          <a:prstGeom prst="rect">
            <a:avLst/>
          </a:prstGeom>
        </p:spPr>
        <p:txBody>
          <a:bodyPr vert="horz" wrap="square" lIns="0" tIns="0" rIns="0" bIns="0" rtlCol="0">
            <a:spAutoFit/>
          </a:bodyPr>
          <a:lstStyle/>
          <a:p>
            <a:pPr marL="154940">
              <a:lnSpc>
                <a:spcPct val="100000"/>
              </a:lnSpc>
            </a:pPr>
            <a:r>
              <a:rPr sz="1100" dirty="0">
                <a:solidFill>
                  <a:srgbClr val="575756"/>
                </a:solidFill>
                <a:latin typeface="Segoe UI"/>
                <a:cs typeface="Segoe UI"/>
              </a:rPr>
              <a:t>Государственные </a:t>
            </a:r>
            <a:r>
              <a:rPr sz="1100" spc="-65" dirty="0">
                <a:solidFill>
                  <a:srgbClr val="575756"/>
                </a:solidFill>
                <a:latin typeface="Segoe UI"/>
                <a:cs typeface="Segoe UI"/>
              </a:rPr>
              <a:t> </a:t>
            </a:r>
            <a:r>
              <a:rPr sz="1800" b="1" spc="-7" baseline="-6944" dirty="0">
                <a:solidFill>
                  <a:srgbClr val="575756"/>
                </a:solidFill>
                <a:latin typeface="Segoe UI"/>
                <a:cs typeface="Segoe UI"/>
              </a:rPr>
              <a:t>4376</a:t>
            </a:r>
            <a:endParaRPr sz="1800" baseline="-6944">
              <a:latin typeface="Segoe UI"/>
              <a:cs typeface="Segoe UI"/>
            </a:endParaRPr>
          </a:p>
          <a:p>
            <a:pPr marL="12700">
              <a:lnSpc>
                <a:spcPct val="100000"/>
              </a:lnSpc>
              <a:spcBef>
                <a:spcPts val="160"/>
              </a:spcBef>
            </a:pPr>
            <a:r>
              <a:rPr sz="1100" dirty="0">
                <a:solidFill>
                  <a:srgbClr val="575756"/>
                </a:solidFill>
                <a:latin typeface="Segoe UI"/>
                <a:cs typeface="Segoe UI"/>
              </a:rPr>
              <a:t>профессиональные</a:t>
            </a:r>
            <a:endParaRPr sz="1100">
              <a:latin typeface="Segoe UI"/>
              <a:cs typeface="Segoe UI"/>
            </a:endParaRPr>
          </a:p>
        </p:txBody>
      </p:sp>
      <p:sp>
        <p:nvSpPr>
          <p:cNvPr id="98" name="object 98"/>
          <p:cNvSpPr txBox="1"/>
          <p:nvPr/>
        </p:nvSpPr>
        <p:spPr>
          <a:xfrm>
            <a:off x="7342668" y="2581262"/>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2414</a:t>
            </a:r>
            <a:endParaRPr sz="1200">
              <a:latin typeface="Segoe UI"/>
              <a:cs typeface="Segoe UI"/>
            </a:endParaRPr>
          </a:p>
        </p:txBody>
      </p:sp>
      <p:sp>
        <p:nvSpPr>
          <p:cNvPr id="99" name="object 99"/>
          <p:cNvSpPr txBox="1"/>
          <p:nvPr/>
        </p:nvSpPr>
        <p:spPr>
          <a:xfrm>
            <a:off x="9606722" y="2631554"/>
            <a:ext cx="375920" cy="177800"/>
          </a:xfrm>
          <a:prstGeom prst="rect">
            <a:avLst/>
          </a:prstGeom>
        </p:spPr>
        <p:txBody>
          <a:bodyPr vert="horz" wrap="square" lIns="0" tIns="0" rIns="0" bIns="0" rtlCol="0">
            <a:spAutoFit/>
          </a:bodyPr>
          <a:lstStyle/>
          <a:p>
            <a:pPr marL="12700">
              <a:lnSpc>
                <a:spcPct val="100000"/>
              </a:lnSpc>
            </a:pPr>
            <a:r>
              <a:rPr sz="1200" b="1" dirty="0">
                <a:solidFill>
                  <a:srgbClr val="575756"/>
                </a:solidFill>
                <a:latin typeface="Segoe UI"/>
                <a:cs typeface="Segoe UI"/>
              </a:rPr>
              <a:t>1225</a:t>
            </a:r>
            <a:endParaRPr sz="1200">
              <a:latin typeface="Segoe UI"/>
              <a:cs typeface="Segoe UI"/>
            </a:endParaRPr>
          </a:p>
        </p:txBody>
      </p:sp>
      <p:sp>
        <p:nvSpPr>
          <p:cNvPr id="100" name="object 100"/>
          <p:cNvSpPr txBox="1"/>
          <p:nvPr/>
        </p:nvSpPr>
        <p:spPr>
          <a:xfrm>
            <a:off x="9842486" y="3038005"/>
            <a:ext cx="20066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46</a:t>
            </a:r>
            <a:endParaRPr sz="1200">
              <a:latin typeface="Segoe UI"/>
              <a:cs typeface="Segoe UI"/>
            </a:endParaRPr>
          </a:p>
        </p:txBody>
      </p:sp>
      <p:sp>
        <p:nvSpPr>
          <p:cNvPr id="101" name="object 101"/>
          <p:cNvSpPr txBox="1"/>
          <p:nvPr/>
        </p:nvSpPr>
        <p:spPr>
          <a:xfrm>
            <a:off x="5918216" y="2562874"/>
            <a:ext cx="1158240" cy="356235"/>
          </a:xfrm>
          <a:prstGeom prst="rect">
            <a:avLst/>
          </a:prstGeom>
        </p:spPr>
        <p:txBody>
          <a:bodyPr vert="horz" wrap="square" lIns="0" tIns="0" rIns="0" bIns="0" rtlCol="0">
            <a:spAutoFit/>
          </a:bodyPr>
          <a:lstStyle/>
          <a:p>
            <a:pPr marL="314960" marR="5080" indent="-302895">
              <a:lnSpc>
                <a:spcPct val="113700"/>
              </a:lnSpc>
            </a:pPr>
            <a:r>
              <a:rPr sz="1100" dirty="0">
                <a:solidFill>
                  <a:srgbClr val="575756"/>
                </a:solidFill>
                <a:latin typeface="Segoe UI"/>
                <a:cs typeface="Segoe UI"/>
              </a:rPr>
              <a:t>образовательные организации</a:t>
            </a:r>
            <a:endParaRPr sz="1100">
              <a:latin typeface="Segoe UI"/>
              <a:cs typeface="Segoe UI"/>
            </a:endParaRPr>
          </a:p>
        </p:txBody>
      </p:sp>
      <p:sp>
        <p:nvSpPr>
          <p:cNvPr id="102" name="object 102"/>
          <p:cNvSpPr txBox="1"/>
          <p:nvPr/>
        </p:nvSpPr>
        <p:spPr>
          <a:xfrm>
            <a:off x="9484658" y="2114938"/>
            <a:ext cx="229235" cy="368300"/>
          </a:xfrm>
          <a:prstGeom prst="rect">
            <a:avLst/>
          </a:prstGeom>
        </p:spPr>
        <p:txBody>
          <a:bodyPr vert="horz" wrap="square" lIns="0" tIns="0" rIns="0" bIns="0" rtlCol="0">
            <a:spAutoFit/>
          </a:bodyPr>
          <a:lstStyle/>
          <a:p>
            <a:pPr marL="19050" marR="5080" indent="-6985">
              <a:lnSpc>
                <a:spcPts val="1400"/>
              </a:lnSpc>
            </a:pPr>
            <a:r>
              <a:rPr sz="1300" b="1" dirty="0">
                <a:solidFill>
                  <a:srgbClr val="FFFFFF"/>
                </a:solidFill>
                <a:latin typeface="Segoe UI"/>
                <a:cs typeface="Segoe UI"/>
              </a:rPr>
              <a:t>до 35</a:t>
            </a:r>
            <a:endParaRPr sz="1300">
              <a:latin typeface="Segoe UI"/>
              <a:cs typeface="Segoe UI"/>
            </a:endParaRPr>
          </a:p>
        </p:txBody>
      </p:sp>
      <p:sp>
        <p:nvSpPr>
          <p:cNvPr id="103" name="object 103"/>
          <p:cNvSpPr txBox="1"/>
          <p:nvPr/>
        </p:nvSpPr>
        <p:spPr>
          <a:xfrm>
            <a:off x="9252773" y="2588554"/>
            <a:ext cx="266065" cy="276860"/>
          </a:xfrm>
          <a:prstGeom prst="rect">
            <a:avLst/>
          </a:prstGeom>
        </p:spPr>
        <p:txBody>
          <a:bodyPr vert="horz" wrap="square" lIns="0" tIns="0" rIns="0" bIns="0" rtlCol="0">
            <a:spAutoFit/>
          </a:bodyPr>
          <a:lstStyle/>
          <a:p>
            <a:pPr marL="12700">
              <a:lnSpc>
                <a:spcPct val="100000"/>
              </a:lnSpc>
            </a:pPr>
            <a:r>
              <a:rPr sz="1950" b="1" spc="15" dirty="0">
                <a:solidFill>
                  <a:srgbClr val="FFFFFF"/>
                </a:solidFill>
                <a:latin typeface="Segoe UI"/>
                <a:cs typeface="Segoe UI"/>
              </a:rPr>
              <a:t>М</a:t>
            </a:r>
            <a:endParaRPr sz="1950">
              <a:latin typeface="Segoe UI"/>
              <a:cs typeface="Segoe UI"/>
            </a:endParaRPr>
          </a:p>
        </p:txBody>
      </p:sp>
      <p:sp>
        <p:nvSpPr>
          <p:cNvPr id="104" name="object 104"/>
          <p:cNvSpPr txBox="1"/>
          <p:nvPr/>
        </p:nvSpPr>
        <p:spPr>
          <a:xfrm>
            <a:off x="7119380" y="2994878"/>
            <a:ext cx="375920" cy="177800"/>
          </a:xfrm>
          <a:prstGeom prst="rect">
            <a:avLst/>
          </a:prstGeom>
        </p:spPr>
        <p:txBody>
          <a:bodyPr vert="horz" wrap="square" lIns="0" tIns="0" rIns="0" bIns="0" rtlCol="0">
            <a:spAutoFit/>
          </a:bodyPr>
          <a:lstStyle/>
          <a:p>
            <a:pPr marL="12700">
              <a:lnSpc>
                <a:spcPct val="100000"/>
              </a:lnSpc>
            </a:pPr>
            <a:r>
              <a:rPr sz="1200" b="1" spc="-5" dirty="0">
                <a:solidFill>
                  <a:srgbClr val="575756"/>
                </a:solidFill>
                <a:latin typeface="Segoe UI"/>
                <a:cs typeface="Segoe UI"/>
              </a:rPr>
              <a:t>1482</a:t>
            </a:r>
            <a:endParaRPr sz="1200">
              <a:latin typeface="Segoe UI"/>
              <a:cs typeface="Segoe UI"/>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71</a:t>
            </a:r>
            <a:endParaRPr sz="2400">
              <a:latin typeface="Segoe UI"/>
              <a:cs typeface="Segoe UI"/>
            </a:endParaRPr>
          </a:p>
        </p:txBody>
      </p:sp>
      <p:sp>
        <p:nvSpPr>
          <p:cNvPr id="3" name="object 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4" name="object 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5" name="object 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6" name="object 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7" name="object 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8" name="object 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9" name="object 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10" name="object 10"/>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11" name="object 11"/>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12" name="object 12"/>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13" name="object 13"/>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14" name="object 14"/>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15" name="object 15"/>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16" name="object 16"/>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17" name="object 17"/>
          <p:cNvSpPr txBox="1">
            <a:spLocks noGrp="1"/>
          </p:cNvSpPr>
          <p:nvPr>
            <p:ph type="title"/>
          </p:nvPr>
        </p:nvSpPr>
        <p:spPr>
          <a:prstGeom prst="rect">
            <a:avLst/>
          </a:prstGeom>
        </p:spPr>
        <p:txBody>
          <a:bodyPr vert="horz" wrap="square" lIns="0" tIns="165535" rIns="0" bIns="0" rtlCol="0">
            <a:spAutoFit/>
          </a:bodyPr>
          <a:lstStyle/>
          <a:p>
            <a:pPr marL="2063750">
              <a:lnSpc>
                <a:spcPct val="100000"/>
              </a:lnSpc>
            </a:pPr>
            <a:r>
              <a:rPr spc="70" dirty="0"/>
              <a:t>СТ</a:t>
            </a:r>
            <a:r>
              <a:rPr spc="50" dirty="0"/>
              <a:t>Р</a:t>
            </a:r>
            <a:r>
              <a:rPr spc="70" dirty="0"/>
              <a:t>УКТУ</a:t>
            </a:r>
            <a:r>
              <a:rPr spc="-55" dirty="0"/>
              <a:t>Р</a:t>
            </a:r>
            <a:r>
              <a:rPr dirty="0"/>
              <a:t>А</a:t>
            </a:r>
            <a:r>
              <a:rPr spc="70" dirty="0"/>
              <a:t> П</a:t>
            </a:r>
            <a:r>
              <a:rPr spc="120" dirty="0"/>
              <a:t>Е</a:t>
            </a:r>
            <a:r>
              <a:rPr spc="70" dirty="0"/>
              <a:t>ДА</a:t>
            </a:r>
            <a:r>
              <a:rPr spc="30" dirty="0"/>
              <a:t>Г</a:t>
            </a:r>
            <a:r>
              <a:rPr spc="70" dirty="0"/>
              <a:t>ОГИЧЕСКИ</a:t>
            </a:r>
            <a:r>
              <a:rPr dirty="0"/>
              <a:t>Х</a:t>
            </a:r>
            <a:r>
              <a:rPr spc="70" dirty="0"/>
              <a:t> К</a:t>
            </a:r>
            <a:r>
              <a:rPr spc="140" dirty="0"/>
              <a:t>А</a:t>
            </a:r>
            <a:r>
              <a:rPr spc="70" dirty="0"/>
              <a:t>Д</a:t>
            </a:r>
            <a:r>
              <a:rPr spc="60" dirty="0"/>
              <a:t>Р</a:t>
            </a:r>
            <a:r>
              <a:rPr spc="70" dirty="0"/>
              <a:t>ОВ</a:t>
            </a:r>
          </a:p>
        </p:txBody>
      </p:sp>
      <p:sp>
        <p:nvSpPr>
          <p:cNvPr id="18" name="object 18"/>
          <p:cNvSpPr/>
          <p:nvPr/>
        </p:nvSpPr>
        <p:spPr>
          <a:xfrm>
            <a:off x="2904870" y="1137894"/>
            <a:ext cx="314960" cy="347980"/>
          </a:xfrm>
          <a:custGeom>
            <a:avLst/>
            <a:gdLst/>
            <a:ahLst/>
            <a:cxnLst/>
            <a:rect l="l" t="t" r="r" b="b"/>
            <a:pathLst>
              <a:path w="314960"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00B1EB"/>
          </a:solidFill>
        </p:spPr>
        <p:txBody>
          <a:bodyPr wrap="square" lIns="0" tIns="0" rIns="0" bIns="0" rtlCol="0"/>
          <a:lstStyle/>
          <a:p>
            <a:endParaRPr/>
          </a:p>
        </p:txBody>
      </p:sp>
      <p:sp>
        <p:nvSpPr>
          <p:cNvPr id="19" name="object 19"/>
          <p:cNvSpPr txBox="1"/>
          <p:nvPr/>
        </p:nvSpPr>
        <p:spPr>
          <a:xfrm>
            <a:off x="3258260" y="1152548"/>
            <a:ext cx="1716405" cy="362585"/>
          </a:xfrm>
          <a:prstGeom prst="rect">
            <a:avLst/>
          </a:prstGeom>
        </p:spPr>
        <p:txBody>
          <a:bodyPr vert="horz" wrap="square" lIns="0" tIns="0" rIns="0" bIns="0" rtlCol="0">
            <a:spAutoFit/>
          </a:bodyPr>
          <a:lstStyle/>
          <a:p>
            <a:pPr marL="12700" marR="5080">
              <a:lnSpc>
                <a:spcPct val="127000"/>
              </a:lnSpc>
            </a:pPr>
            <a:r>
              <a:rPr sz="1050" dirty="0">
                <a:solidFill>
                  <a:srgbClr val="575756"/>
                </a:solidFill>
                <a:latin typeface="Segoe UI"/>
                <a:cs typeface="Segoe UI"/>
              </a:rPr>
              <a:t>Высшая квалификационная категория</a:t>
            </a:r>
            <a:endParaRPr sz="1050">
              <a:latin typeface="Segoe UI"/>
              <a:cs typeface="Segoe UI"/>
            </a:endParaRPr>
          </a:p>
        </p:txBody>
      </p:sp>
      <p:sp>
        <p:nvSpPr>
          <p:cNvPr id="20" name="object 20"/>
          <p:cNvSpPr txBox="1"/>
          <p:nvPr/>
        </p:nvSpPr>
        <p:spPr>
          <a:xfrm>
            <a:off x="907032" y="1231892"/>
            <a:ext cx="1652270" cy="158750"/>
          </a:xfrm>
          <a:prstGeom prst="rect">
            <a:avLst/>
          </a:prstGeom>
        </p:spPr>
        <p:txBody>
          <a:bodyPr vert="horz" wrap="square" lIns="0" tIns="0" rIns="0" bIns="0" rtlCol="0">
            <a:spAutoFit/>
          </a:bodyPr>
          <a:lstStyle/>
          <a:p>
            <a:pPr marL="12700">
              <a:lnSpc>
                <a:spcPct val="100000"/>
              </a:lnSpc>
            </a:pPr>
            <a:r>
              <a:rPr sz="1050" dirty="0">
                <a:solidFill>
                  <a:srgbClr val="575756"/>
                </a:solidFill>
                <a:latin typeface="Segoe UI"/>
                <a:cs typeface="Segoe UI"/>
              </a:rPr>
              <a:t>Педагогический стаж,</a:t>
            </a:r>
            <a:r>
              <a:rPr sz="1050" spc="-5" dirty="0">
                <a:solidFill>
                  <a:srgbClr val="575756"/>
                </a:solidFill>
                <a:latin typeface="Segoe UI"/>
                <a:cs typeface="Segoe UI"/>
              </a:rPr>
              <a:t> </a:t>
            </a:r>
            <a:r>
              <a:rPr sz="1050" i="1" dirty="0">
                <a:solidFill>
                  <a:srgbClr val="575756"/>
                </a:solidFill>
                <a:latin typeface="Segoe UI"/>
                <a:cs typeface="Segoe UI"/>
              </a:rPr>
              <a:t>лет</a:t>
            </a:r>
            <a:endParaRPr sz="1050">
              <a:latin typeface="Segoe UI"/>
              <a:cs typeface="Segoe UI"/>
            </a:endParaRPr>
          </a:p>
        </p:txBody>
      </p:sp>
      <p:sp>
        <p:nvSpPr>
          <p:cNvPr id="21" name="object 21"/>
          <p:cNvSpPr/>
          <p:nvPr/>
        </p:nvSpPr>
        <p:spPr>
          <a:xfrm>
            <a:off x="564610" y="1150713"/>
            <a:ext cx="314960" cy="347980"/>
          </a:xfrm>
          <a:custGeom>
            <a:avLst/>
            <a:gdLst/>
            <a:ahLst/>
            <a:cxnLst/>
            <a:rect l="l" t="t" r="r" b="b"/>
            <a:pathLst>
              <a:path w="314959"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22" name="object 22"/>
          <p:cNvSpPr/>
          <p:nvPr/>
        </p:nvSpPr>
        <p:spPr>
          <a:xfrm>
            <a:off x="715933" y="1267098"/>
            <a:ext cx="12065" cy="12065"/>
          </a:xfrm>
          <a:custGeom>
            <a:avLst/>
            <a:gdLst/>
            <a:ahLst/>
            <a:cxnLst/>
            <a:rect l="l" t="t" r="r" b="b"/>
            <a:pathLst>
              <a:path w="12065" h="12065">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23" name="object 23"/>
          <p:cNvSpPr/>
          <p:nvPr/>
        </p:nvSpPr>
        <p:spPr>
          <a:xfrm>
            <a:off x="715933" y="1384185"/>
            <a:ext cx="12065" cy="12065"/>
          </a:xfrm>
          <a:custGeom>
            <a:avLst/>
            <a:gdLst/>
            <a:ahLst/>
            <a:cxnLst/>
            <a:rect l="l" t="t" r="r" b="b"/>
            <a:pathLst>
              <a:path w="12065" h="12065">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24" name="object 24"/>
          <p:cNvSpPr/>
          <p:nvPr/>
        </p:nvSpPr>
        <p:spPr>
          <a:xfrm>
            <a:off x="775106" y="1322715"/>
            <a:ext cx="12065" cy="12065"/>
          </a:xfrm>
          <a:custGeom>
            <a:avLst/>
            <a:gdLst/>
            <a:ahLst/>
            <a:cxnLst/>
            <a:rect l="l" t="t" r="r" b="b"/>
            <a:pathLst>
              <a:path w="12065" h="12065">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25" name="object 25"/>
          <p:cNvSpPr/>
          <p:nvPr/>
        </p:nvSpPr>
        <p:spPr>
          <a:xfrm>
            <a:off x="656760" y="1322715"/>
            <a:ext cx="12065" cy="12065"/>
          </a:xfrm>
          <a:custGeom>
            <a:avLst/>
            <a:gdLst/>
            <a:ahLst/>
            <a:cxnLst/>
            <a:rect l="l" t="t" r="r" b="b"/>
            <a:pathLst>
              <a:path w="12065" h="12065">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26" name="object 26"/>
          <p:cNvSpPr/>
          <p:nvPr/>
        </p:nvSpPr>
        <p:spPr>
          <a:xfrm>
            <a:off x="656760" y="1322715"/>
            <a:ext cx="12065" cy="12065"/>
          </a:xfrm>
          <a:custGeom>
            <a:avLst/>
            <a:gdLst/>
            <a:ahLst/>
            <a:cxnLst/>
            <a:rect l="l" t="t" r="r" b="b"/>
            <a:pathLst>
              <a:path w="12065" h="12065">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27" name="object 27"/>
          <p:cNvSpPr/>
          <p:nvPr/>
        </p:nvSpPr>
        <p:spPr>
          <a:xfrm>
            <a:off x="715933" y="1287589"/>
            <a:ext cx="39370" cy="74295"/>
          </a:xfrm>
          <a:custGeom>
            <a:avLst/>
            <a:gdLst/>
            <a:ahLst/>
            <a:cxnLst/>
            <a:rect l="l" t="t" r="r" b="b"/>
            <a:pathLst>
              <a:path w="39370" h="74294">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28" name="object 28"/>
          <p:cNvSpPr/>
          <p:nvPr/>
        </p:nvSpPr>
        <p:spPr>
          <a:xfrm>
            <a:off x="623118" y="1202702"/>
            <a:ext cx="199390" cy="227965"/>
          </a:xfrm>
          <a:custGeom>
            <a:avLst/>
            <a:gdLst/>
            <a:ahLst/>
            <a:cxnLst/>
            <a:rect l="l" t="t" r="r" b="b"/>
            <a:pathLst>
              <a:path w="199390" h="227965">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90" h="227965">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90" h="227965">
                <a:moveTo>
                  <a:pt x="168559" y="32778"/>
                </a:moveTo>
                <a:lnTo>
                  <a:pt x="165003" y="36004"/>
                </a:lnTo>
                <a:lnTo>
                  <a:pt x="154945" y="46253"/>
                </a:lnTo>
                <a:lnTo>
                  <a:pt x="179888" y="46253"/>
                </a:lnTo>
                <a:lnTo>
                  <a:pt x="180980" y="45072"/>
                </a:lnTo>
                <a:lnTo>
                  <a:pt x="180980" y="39801"/>
                </a:lnTo>
                <a:lnTo>
                  <a:pt x="174185" y="33070"/>
                </a:lnTo>
                <a:lnTo>
                  <a:pt x="168559" y="32778"/>
                </a:lnTo>
                <a:close/>
              </a:path>
              <a:path w="199390" h="227965">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29" name="object 29"/>
          <p:cNvSpPr/>
          <p:nvPr/>
        </p:nvSpPr>
        <p:spPr>
          <a:xfrm>
            <a:off x="7612243" y="1156005"/>
            <a:ext cx="314960" cy="347980"/>
          </a:xfrm>
          <a:custGeom>
            <a:avLst/>
            <a:gdLst/>
            <a:ahLst/>
            <a:cxnLst/>
            <a:rect l="l" t="t" r="r" b="b"/>
            <a:pathLst>
              <a:path w="314959"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F49B58"/>
          </a:solidFill>
        </p:spPr>
        <p:txBody>
          <a:bodyPr wrap="square" lIns="0" tIns="0" rIns="0" bIns="0" rtlCol="0"/>
          <a:lstStyle/>
          <a:p>
            <a:endParaRPr/>
          </a:p>
        </p:txBody>
      </p:sp>
      <p:sp>
        <p:nvSpPr>
          <p:cNvPr id="30" name="object 30"/>
          <p:cNvSpPr/>
          <p:nvPr/>
        </p:nvSpPr>
        <p:spPr>
          <a:xfrm>
            <a:off x="5257470" y="1151893"/>
            <a:ext cx="314960" cy="347980"/>
          </a:xfrm>
          <a:custGeom>
            <a:avLst/>
            <a:gdLst/>
            <a:ahLst/>
            <a:cxnLst/>
            <a:rect l="l" t="t" r="r" b="b"/>
            <a:pathLst>
              <a:path w="314960"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00AB9C"/>
          </a:solidFill>
        </p:spPr>
        <p:txBody>
          <a:bodyPr wrap="square" lIns="0" tIns="0" rIns="0" bIns="0" rtlCol="0"/>
          <a:lstStyle/>
          <a:p>
            <a:endParaRPr/>
          </a:p>
        </p:txBody>
      </p:sp>
      <p:sp>
        <p:nvSpPr>
          <p:cNvPr id="31" name="object 31"/>
          <p:cNvSpPr txBox="1"/>
          <p:nvPr/>
        </p:nvSpPr>
        <p:spPr>
          <a:xfrm>
            <a:off x="5610859" y="1152548"/>
            <a:ext cx="1647189" cy="362585"/>
          </a:xfrm>
          <a:prstGeom prst="rect">
            <a:avLst/>
          </a:prstGeom>
        </p:spPr>
        <p:txBody>
          <a:bodyPr vert="horz" wrap="square" lIns="0" tIns="0" rIns="0" bIns="0" rtlCol="0">
            <a:spAutoFit/>
          </a:bodyPr>
          <a:lstStyle/>
          <a:p>
            <a:pPr marL="12700" marR="5080">
              <a:lnSpc>
                <a:spcPct val="127000"/>
              </a:lnSpc>
            </a:pPr>
            <a:r>
              <a:rPr sz="1050" dirty="0">
                <a:solidFill>
                  <a:srgbClr val="575756"/>
                </a:solidFill>
                <a:latin typeface="Segoe UI"/>
                <a:cs typeface="Segoe UI"/>
              </a:rPr>
              <a:t>Соответствие занимаемой должности</a:t>
            </a:r>
            <a:endParaRPr sz="1050">
              <a:latin typeface="Segoe UI"/>
              <a:cs typeface="Segoe UI"/>
            </a:endParaRPr>
          </a:p>
        </p:txBody>
      </p:sp>
      <p:sp>
        <p:nvSpPr>
          <p:cNvPr id="32" name="object 32"/>
          <p:cNvSpPr txBox="1"/>
          <p:nvPr/>
        </p:nvSpPr>
        <p:spPr>
          <a:xfrm>
            <a:off x="7965687" y="1152548"/>
            <a:ext cx="1691005" cy="349885"/>
          </a:xfrm>
          <a:prstGeom prst="rect">
            <a:avLst/>
          </a:prstGeom>
        </p:spPr>
        <p:txBody>
          <a:bodyPr vert="horz" wrap="square" lIns="0" tIns="0" rIns="0" bIns="0" rtlCol="0">
            <a:spAutoFit/>
          </a:bodyPr>
          <a:lstStyle/>
          <a:p>
            <a:pPr marL="12700" marR="5080">
              <a:lnSpc>
                <a:spcPct val="119100"/>
              </a:lnSpc>
            </a:pPr>
            <a:r>
              <a:rPr sz="1050" dirty="0">
                <a:solidFill>
                  <a:srgbClr val="575756"/>
                </a:solidFill>
                <a:latin typeface="Segoe UI"/>
                <a:cs typeface="Segoe UI"/>
              </a:rPr>
              <a:t>Первая квалификационная категория</a:t>
            </a:r>
            <a:endParaRPr sz="1050">
              <a:latin typeface="Segoe UI"/>
              <a:cs typeface="Segoe UI"/>
            </a:endParaRPr>
          </a:p>
        </p:txBody>
      </p:sp>
      <p:sp>
        <p:nvSpPr>
          <p:cNvPr id="33" name="object 33"/>
          <p:cNvSpPr txBox="1"/>
          <p:nvPr/>
        </p:nvSpPr>
        <p:spPr>
          <a:xfrm>
            <a:off x="4165386" y="2260691"/>
            <a:ext cx="287655"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3 %</a:t>
            </a:r>
            <a:endParaRPr sz="1200">
              <a:latin typeface="Segoe UI"/>
              <a:cs typeface="Segoe UI"/>
            </a:endParaRPr>
          </a:p>
        </p:txBody>
      </p:sp>
      <p:sp>
        <p:nvSpPr>
          <p:cNvPr id="34" name="object 34"/>
          <p:cNvSpPr txBox="1"/>
          <p:nvPr/>
        </p:nvSpPr>
        <p:spPr>
          <a:xfrm>
            <a:off x="4290354" y="3031835"/>
            <a:ext cx="5041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61,9 %</a:t>
            </a:r>
            <a:endParaRPr sz="1200">
              <a:latin typeface="Segoe UI"/>
              <a:cs typeface="Segoe UI"/>
            </a:endParaRPr>
          </a:p>
        </p:txBody>
      </p:sp>
      <p:sp>
        <p:nvSpPr>
          <p:cNvPr id="35" name="object 35"/>
          <p:cNvSpPr txBox="1"/>
          <p:nvPr/>
        </p:nvSpPr>
        <p:spPr>
          <a:xfrm>
            <a:off x="4328454" y="3658656"/>
            <a:ext cx="5041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16,2 %</a:t>
            </a:r>
            <a:endParaRPr sz="1200">
              <a:latin typeface="Segoe UI"/>
              <a:cs typeface="Segoe UI"/>
            </a:endParaRPr>
          </a:p>
        </p:txBody>
      </p:sp>
      <p:sp>
        <p:nvSpPr>
          <p:cNvPr id="36" name="object 36"/>
          <p:cNvSpPr txBox="1"/>
          <p:nvPr/>
        </p:nvSpPr>
        <p:spPr>
          <a:xfrm>
            <a:off x="1864451" y="3586266"/>
            <a:ext cx="416559"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8,1 %</a:t>
            </a:r>
            <a:endParaRPr sz="1200">
              <a:latin typeface="Segoe UI"/>
              <a:cs typeface="Segoe UI"/>
            </a:endParaRPr>
          </a:p>
        </p:txBody>
      </p:sp>
      <p:sp>
        <p:nvSpPr>
          <p:cNvPr id="37" name="object 37"/>
          <p:cNvSpPr/>
          <p:nvPr/>
        </p:nvSpPr>
        <p:spPr>
          <a:xfrm>
            <a:off x="1393471" y="1663713"/>
            <a:ext cx="314960" cy="347980"/>
          </a:xfrm>
          <a:custGeom>
            <a:avLst/>
            <a:gdLst/>
            <a:ahLst/>
            <a:cxnLst/>
            <a:rect l="l" t="t" r="r" b="b"/>
            <a:pathLst>
              <a:path w="314960"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38" name="object 38"/>
          <p:cNvSpPr/>
          <p:nvPr/>
        </p:nvSpPr>
        <p:spPr>
          <a:xfrm>
            <a:off x="1544792" y="1780098"/>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39" name="object 39"/>
          <p:cNvSpPr/>
          <p:nvPr/>
        </p:nvSpPr>
        <p:spPr>
          <a:xfrm>
            <a:off x="1544792" y="1897185"/>
            <a:ext cx="12065" cy="12065"/>
          </a:xfrm>
          <a:custGeom>
            <a:avLst/>
            <a:gdLst/>
            <a:ahLst/>
            <a:cxnLst/>
            <a:rect l="l" t="t" r="r" b="b"/>
            <a:pathLst>
              <a:path w="12065"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40" name="object 40"/>
          <p:cNvSpPr/>
          <p:nvPr/>
        </p:nvSpPr>
        <p:spPr>
          <a:xfrm>
            <a:off x="1603965" y="1835715"/>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41" name="object 41"/>
          <p:cNvSpPr/>
          <p:nvPr/>
        </p:nvSpPr>
        <p:spPr>
          <a:xfrm>
            <a:off x="1485619" y="1835715"/>
            <a:ext cx="12065" cy="12065"/>
          </a:xfrm>
          <a:custGeom>
            <a:avLst/>
            <a:gdLst/>
            <a:ahLst/>
            <a:cxnLst/>
            <a:rect l="l" t="t" r="r" b="b"/>
            <a:pathLst>
              <a:path w="12065"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42" name="object 42"/>
          <p:cNvSpPr/>
          <p:nvPr/>
        </p:nvSpPr>
        <p:spPr>
          <a:xfrm>
            <a:off x="1485619" y="1835715"/>
            <a:ext cx="12065" cy="12065"/>
          </a:xfrm>
          <a:custGeom>
            <a:avLst/>
            <a:gdLst/>
            <a:ahLst/>
            <a:cxnLst/>
            <a:rect l="l" t="t" r="r" b="b"/>
            <a:pathLst>
              <a:path w="12065"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43" name="object 43"/>
          <p:cNvSpPr/>
          <p:nvPr/>
        </p:nvSpPr>
        <p:spPr>
          <a:xfrm>
            <a:off x="1544792" y="1800589"/>
            <a:ext cx="39370" cy="74295"/>
          </a:xfrm>
          <a:custGeom>
            <a:avLst/>
            <a:gdLst/>
            <a:ahLst/>
            <a:cxnLst/>
            <a:rect l="l" t="t" r="r" b="b"/>
            <a:pathLst>
              <a:path w="39369" h="74294">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44" name="object 44"/>
          <p:cNvSpPr/>
          <p:nvPr/>
        </p:nvSpPr>
        <p:spPr>
          <a:xfrm>
            <a:off x="1451978" y="1715702"/>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45" name="object 45"/>
          <p:cNvSpPr txBox="1"/>
          <p:nvPr/>
        </p:nvSpPr>
        <p:spPr>
          <a:xfrm>
            <a:off x="1742390" y="1730707"/>
            <a:ext cx="332105" cy="203200"/>
          </a:xfrm>
          <a:prstGeom prst="rect">
            <a:avLst/>
          </a:prstGeom>
        </p:spPr>
        <p:txBody>
          <a:bodyPr vert="horz" wrap="square" lIns="0" tIns="0" rIns="0" bIns="0" rtlCol="0">
            <a:spAutoFit/>
          </a:bodyPr>
          <a:lstStyle/>
          <a:p>
            <a:pPr marL="12700">
              <a:lnSpc>
                <a:spcPct val="100000"/>
              </a:lnSpc>
            </a:pPr>
            <a:r>
              <a:rPr sz="1400" b="1" spc="30" dirty="0">
                <a:solidFill>
                  <a:srgbClr val="575756"/>
                </a:solidFill>
                <a:latin typeface="Segoe UI"/>
                <a:cs typeface="Segoe UI"/>
              </a:rPr>
              <a:t>0–2</a:t>
            </a:r>
            <a:endParaRPr sz="1400">
              <a:latin typeface="Segoe UI"/>
              <a:cs typeface="Segoe UI"/>
            </a:endParaRPr>
          </a:p>
        </p:txBody>
      </p:sp>
      <p:sp>
        <p:nvSpPr>
          <p:cNvPr id="46" name="object 46"/>
          <p:cNvSpPr/>
          <p:nvPr/>
        </p:nvSpPr>
        <p:spPr>
          <a:xfrm>
            <a:off x="3785673" y="1690713"/>
            <a:ext cx="314960" cy="347980"/>
          </a:xfrm>
          <a:custGeom>
            <a:avLst/>
            <a:gdLst/>
            <a:ahLst/>
            <a:cxnLst/>
            <a:rect l="l" t="t" r="r" b="b"/>
            <a:pathLst>
              <a:path w="314960"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47" name="object 47"/>
          <p:cNvSpPr/>
          <p:nvPr/>
        </p:nvSpPr>
        <p:spPr>
          <a:xfrm>
            <a:off x="3936992" y="1807098"/>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48" name="object 48"/>
          <p:cNvSpPr/>
          <p:nvPr/>
        </p:nvSpPr>
        <p:spPr>
          <a:xfrm>
            <a:off x="3936992" y="1924185"/>
            <a:ext cx="12065" cy="12065"/>
          </a:xfrm>
          <a:custGeom>
            <a:avLst/>
            <a:gdLst/>
            <a:ahLst/>
            <a:cxnLst/>
            <a:rect l="l" t="t" r="r" b="b"/>
            <a:pathLst>
              <a:path w="12064"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49" name="object 49"/>
          <p:cNvSpPr/>
          <p:nvPr/>
        </p:nvSpPr>
        <p:spPr>
          <a:xfrm>
            <a:off x="3996165" y="1862715"/>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50" name="object 50"/>
          <p:cNvSpPr/>
          <p:nvPr/>
        </p:nvSpPr>
        <p:spPr>
          <a:xfrm>
            <a:off x="3877819" y="1862715"/>
            <a:ext cx="12065" cy="12065"/>
          </a:xfrm>
          <a:custGeom>
            <a:avLst/>
            <a:gdLst/>
            <a:ahLst/>
            <a:cxnLst/>
            <a:rect l="l" t="t" r="r" b="b"/>
            <a:pathLst>
              <a:path w="12064"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51" name="object 51"/>
          <p:cNvSpPr/>
          <p:nvPr/>
        </p:nvSpPr>
        <p:spPr>
          <a:xfrm>
            <a:off x="3877819" y="1862715"/>
            <a:ext cx="12065" cy="12065"/>
          </a:xfrm>
          <a:custGeom>
            <a:avLst/>
            <a:gdLst/>
            <a:ahLst/>
            <a:cxnLst/>
            <a:rect l="l" t="t" r="r" b="b"/>
            <a:pathLst>
              <a:path w="12064"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52" name="object 52"/>
          <p:cNvSpPr/>
          <p:nvPr/>
        </p:nvSpPr>
        <p:spPr>
          <a:xfrm>
            <a:off x="3936992" y="1827589"/>
            <a:ext cx="39370" cy="74295"/>
          </a:xfrm>
          <a:custGeom>
            <a:avLst/>
            <a:gdLst/>
            <a:ahLst/>
            <a:cxnLst/>
            <a:rect l="l" t="t" r="r" b="b"/>
            <a:pathLst>
              <a:path w="39370" h="74294">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53" name="object 53"/>
          <p:cNvSpPr/>
          <p:nvPr/>
        </p:nvSpPr>
        <p:spPr>
          <a:xfrm>
            <a:off x="3844178" y="1742702"/>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54" name="object 54"/>
          <p:cNvSpPr txBox="1"/>
          <p:nvPr/>
        </p:nvSpPr>
        <p:spPr>
          <a:xfrm>
            <a:off x="4134590" y="1757706"/>
            <a:ext cx="31877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3–5</a:t>
            </a:r>
            <a:endParaRPr sz="1400">
              <a:latin typeface="Segoe UI"/>
              <a:cs typeface="Segoe UI"/>
            </a:endParaRPr>
          </a:p>
        </p:txBody>
      </p:sp>
      <p:sp>
        <p:nvSpPr>
          <p:cNvPr id="55" name="object 55"/>
          <p:cNvSpPr txBox="1"/>
          <p:nvPr/>
        </p:nvSpPr>
        <p:spPr>
          <a:xfrm>
            <a:off x="859463" y="2726992"/>
            <a:ext cx="2882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504</a:t>
            </a:r>
            <a:endParaRPr sz="1200">
              <a:latin typeface="Segoe UI"/>
              <a:cs typeface="Segoe UI"/>
            </a:endParaRPr>
          </a:p>
        </p:txBody>
      </p:sp>
      <p:sp>
        <p:nvSpPr>
          <p:cNvPr id="56" name="object 56"/>
          <p:cNvSpPr txBox="1"/>
          <p:nvPr/>
        </p:nvSpPr>
        <p:spPr>
          <a:xfrm>
            <a:off x="948465" y="3586223"/>
            <a:ext cx="288290" cy="177800"/>
          </a:xfrm>
          <a:prstGeom prst="rect">
            <a:avLst/>
          </a:prstGeom>
        </p:spPr>
        <p:txBody>
          <a:bodyPr vert="horz" wrap="square" lIns="0" tIns="0" rIns="0" bIns="0" rtlCol="0">
            <a:spAutoFit/>
          </a:bodyPr>
          <a:lstStyle/>
          <a:p>
            <a:pPr marL="12700">
              <a:lnSpc>
                <a:spcPct val="100000"/>
              </a:lnSpc>
            </a:pPr>
            <a:r>
              <a:rPr sz="1200" b="1" spc="-5" dirty="0">
                <a:solidFill>
                  <a:srgbClr val="009984"/>
                </a:solidFill>
                <a:latin typeface="Segoe UI"/>
                <a:cs typeface="Segoe UI"/>
              </a:rPr>
              <a:t>408</a:t>
            </a:r>
            <a:endParaRPr sz="1200">
              <a:latin typeface="Segoe UI"/>
              <a:cs typeface="Segoe UI"/>
            </a:endParaRPr>
          </a:p>
        </p:txBody>
      </p:sp>
      <p:sp>
        <p:nvSpPr>
          <p:cNvPr id="57" name="object 57"/>
          <p:cNvSpPr txBox="1"/>
          <p:nvPr/>
        </p:nvSpPr>
        <p:spPr>
          <a:xfrm>
            <a:off x="3328496" y="2258667"/>
            <a:ext cx="28829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125</a:t>
            </a:r>
            <a:endParaRPr sz="1200">
              <a:latin typeface="Segoe UI"/>
              <a:cs typeface="Segoe UI"/>
            </a:endParaRPr>
          </a:p>
        </p:txBody>
      </p:sp>
      <p:sp>
        <p:nvSpPr>
          <p:cNvPr id="58" name="object 58"/>
          <p:cNvSpPr txBox="1"/>
          <p:nvPr/>
        </p:nvSpPr>
        <p:spPr>
          <a:xfrm>
            <a:off x="3110411" y="3049928"/>
            <a:ext cx="37592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2561</a:t>
            </a:r>
            <a:endParaRPr sz="1200">
              <a:latin typeface="Segoe UI"/>
              <a:cs typeface="Segoe UI"/>
            </a:endParaRPr>
          </a:p>
        </p:txBody>
      </p:sp>
      <p:sp>
        <p:nvSpPr>
          <p:cNvPr id="59" name="object 59"/>
          <p:cNvSpPr txBox="1"/>
          <p:nvPr/>
        </p:nvSpPr>
        <p:spPr>
          <a:xfrm>
            <a:off x="3169695" y="3699304"/>
            <a:ext cx="288290" cy="177800"/>
          </a:xfrm>
          <a:prstGeom prst="rect">
            <a:avLst/>
          </a:prstGeom>
        </p:spPr>
        <p:txBody>
          <a:bodyPr vert="horz" wrap="square" lIns="0" tIns="0" rIns="0" bIns="0" rtlCol="0">
            <a:spAutoFit/>
          </a:bodyPr>
          <a:lstStyle/>
          <a:p>
            <a:pPr marL="12700">
              <a:lnSpc>
                <a:spcPct val="100000"/>
              </a:lnSpc>
            </a:pPr>
            <a:r>
              <a:rPr sz="1200" b="1" spc="-5" dirty="0">
                <a:solidFill>
                  <a:srgbClr val="009984"/>
                </a:solidFill>
                <a:latin typeface="Segoe UI"/>
                <a:cs typeface="Segoe UI"/>
              </a:rPr>
              <a:t>671</a:t>
            </a:r>
            <a:endParaRPr sz="1200">
              <a:latin typeface="Segoe UI"/>
              <a:cs typeface="Segoe UI"/>
            </a:endParaRPr>
          </a:p>
        </p:txBody>
      </p:sp>
      <p:sp>
        <p:nvSpPr>
          <p:cNvPr id="60" name="object 60"/>
          <p:cNvSpPr txBox="1"/>
          <p:nvPr/>
        </p:nvSpPr>
        <p:spPr>
          <a:xfrm>
            <a:off x="1963149" y="2725796"/>
            <a:ext cx="375285"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10 %</a:t>
            </a:r>
            <a:endParaRPr sz="1200">
              <a:latin typeface="Segoe UI"/>
              <a:cs typeface="Segoe UI"/>
            </a:endParaRPr>
          </a:p>
        </p:txBody>
      </p:sp>
      <p:sp>
        <p:nvSpPr>
          <p:cNvPr id="61" name="object 61"/>
          <p:cNvSpPr txBox="1"/>
          <p:nvPr/>
        </p:nvSpPr>
        <p:spPr>
          <a:xfrm>
            <a:off x="1778897" y="2238725"/>
            <a:ext cx="287655"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0 %</a:t>
            </a:r>
            <a:endParaRPr sz="1200">
              <a:latin typeface="Segoe UI"/>
              <a:cs typeface="Segoe UI"/>
            </a:endParaRPr>
          </a:p>
        </p:txBody>
      </p:sp>
      <p:sp>
        <p:nvSpPr>
          <p:cNvPr id="62" name="object 62"/>
          <p:cNvSpPr txBox="1"/>
          <p:nvPr/>
        </p:nvSpPr>
        <p:spPr>
          <a:xfrm>
            <a:off x="1021165" y="2229581"/>
            <a:ext cx="113664"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0</a:t>
            </a:r>
            <a:endParaRPr sz="1200">
              <a:latin typeface="Segoe UI"/>
              <a:cs typeface="Segoe UI"/>
            </a:endParaRPr>
          </a:p>
        </p:txBody>
      </p:sp>
      <p:sp>
        <p:nvSpPr>
          <p:cNvPr id="63" name="object 63"/>
          <p:cNvSpPr/>
          <p:nvPr/>
        </p:nvSpPr>
        <p:spPr>
          <a:xfrm>
            <a:off x="1321968" y="2143496"/>
            <a:ext cx="741426" cy="1897907"/>
          </a:xfrm>
          <a:prstGeom prst="rect">
            <a:avLst/>
          </a:prstGeom>
          <a:blipFill>
            <a:blip r:embed="rId3" cstate="print"/>
            <a:stretch>
              <a:fillRect/>
            </a:stretch>
          </a:blipFill>
        </p:spPr>
        <p:txBody>
          <a:bodyPr wrap="square" lIns="0" tIns="0" rIns="0" bIns="0" rtlCol="0"/>
          <a:lstStyle/>
          <a:p>
            <a:endParaRPr/>
          </a:p>
        </p:txBody>
      </p:sp>
      <p:sp>
        <p:nvSpPr>
          <p:cNvPr id="64" name="object 64"/>
          <p:cNvSpPr/>
          <p:nvPr/>
        </p:nvSpPr>
        <p:spPr>
          <a:xfrm>
            <a:off x="3542766" y="2132141"/>
            <a:ext cx="1010471" cy="1934830"/>
          </a:xfrm>
          <a:prstGeom prst="rect">
            <a:avLst/>
          </a:prstGeom>
          <a:blipFill>
            <a:blip r:embed="rId4" cstate="print"/>
            <a:stretch>
              <a:fillRect/>
            </a:stretch>
          </a:blipFill>
        </p:spPr>
        <p:txBody>
          <a:bodyPr wrap="square" lIns="0" tIns="0" rIns="0" bIns="0" rtlCol="0"/>
          <a:lstStyle/>
          <a:p>
            <a:endParaRPr/>
          </a:p>
        </p:txBody>
      </p:sp>
      <p:sp>
        <p:nvSpPr>
          <p:cNvPr id="65" name="object 65"/>
          <p:cNvSpPr txBox="1"/>
          <p:nvPr/>
        </p:nvSpPr>
        <p:spPr>
          <a:xfrm>
            <a:off x="6430745" y="3103684"/>
            <a:ext cx="5041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63,4 %</a:t>
            </a:r>
            <a:endParaRPr sz="1200">
              <a:latin typeface="Segoe UI"/>
              <a:cs typeface="Segoe UI"/>
            </a:endParaRPr>
          </a:p>
        </p:txBody>
      </p:sp>
      <p:sp>
        <p:nvSpPr>
          <p:cNvPr id="66" name="object 66"/>
          <p:cNvSpPr txBox="1"/>
          <p:nvPr/>
        </p:nvSpPr>
        <p:spPr>
          <a:xfrm>
            <a:off x="8995789" y="3644247"/>
            <a:ext cx="410209" cy="177800"/>
          </a:xfrm>
          <a:prstGeom prst="rect">
            <a:avLst/>
          </a:prstGeom>
        </p:spPr>
        <p:txBody>
          <a:bodyPr vert="horz" wrap="square" lIns="0" tIns="0" rIns="0" bIns="0" rtlCol="0">
            <a:spAutoFit/>
          </a:bodyPr>
          <a:lstStyle/>
          <a:p>
            <a:pPr marL="12700">
              <a:lnSpc>
                <a:spcPct val="100000"/>
              </a:lnSpc>
            </a:pPr>
            <a:r>
              <a:rPr sz="1200" b="1" spc="-15" dirty="0">
                <a:solidFill>
                  <a:srgbClr val="009984"/>
                </a:solidFill>
                <a:latin typeface="Segoe UI"/>
                <a:cs typeface="Segoe UI"/>
              </a:rPr>
              <a:t>6,</a:t>
            </a:r>
            <a:r>
              <a:rPr sz="1200" b="1" dirty="0">
                <a:solidFill>
                  <a:srgbClr val="009984"/>
                </a:solidFill>
                <a:latin typeface="Segoe UI"/>
                <a:cs typeface="Segoe UI"/>
              </a:rPr>
              <a:t>7</a:t>
            </a:r>
            <a:r>
              <a:rPr sz="1200" b="1" spc="-25" dirty="0">
                <a:solidFill>
                  <a:srgbClr val="009984"/>
                </a:solidFill>
                <a:latin typeface="Segoe UI"/>
                <a:cs typeface="Segoe UI"/>
              </a:rPr>
              <a:t> </a:t>
            </a:r>
            <a:r>
              <a:rPr sz="1200" b="1" dirty="0">
                <a:solidFill>
                  <a:srgbClr val="009984"/>
                </a:solidFill>
                <a:latin typeface="Segoe UI"/>
                <a:cs typeface="Segoe UI"/>
              </a:rPr>
              <a:t>%</a:t>
            </a:r>
            <a:endParaRPr sz="1200">
              <a:latin typeface="Segoe UI"/>
              <a:cs typeface="Segoe UI"/>
            </a:endParaRPr>
          </a:p>
        </p:txBody>
      </p:sp>
      <p:sp>
        <p:nvSpPr>
          <p:cNvPr id="67" name="object 67"/>
          <p:cNvSpPr txBox="1"/>
          <p:nvPr/>
        </p:nvSpPr>
        <p:spPr>
          <a:xfrm>
            <a:off x="6594118" y="3703988"/>
            <a:ext cx="416559"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7,8 %</a:t>
            </a:r>
            <a:endParaRPr sz="1200">
              <a:latin typeface="Segoe UI"/>
              <a:cs typeface="Segoe UI"/>
            </a:endParaRPr>
          </a:p>
        </p:txBody>
      </p:sp>
      <p:sp>
        <p:nvSpPr>
          <p:cNvPr id="68" name="object 68"/>
          <p:cNvSpPr/>
          <p:nvPr/>
        </p:nvSpPr>
        <p:spPr>
          <a:xfrm>
            <a:off x="6086395" y="1694076"/>
            <a:ext cx="314960" cy="347980"/>
          </a:xfrm>
          <a:custGeom>
            <a:avLst/>
            <a:gdLst/>
            <a:ahLst/>
            <a:cxnLst/>
            <a:rect l="l" t="t" r="r" b="b"/>
            <a:pathLst>
              <a:path w="314960"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69" name="object 69"/>
          <p:cNvSpPr/>
          <p:nvPr/>
        </p:nvSpPr>
        <p:spPr>
          <a:xfrm>
            <a:off x="6237720" y="1810458"/>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70" name="object 70"/>
          <p:cNvSpPr/>
          <p:nvPr/>
        </p:nvSpPr>
        <p:spPr>
          <a:xfrm>
            <a:off x="6237720" y="1927546"/>
            <a:ext cx="12065" cy="12065"/>
          </a:xfrm>
          <a:custGeom>
            <a:avLst/>
            <a:gdLst/>
            <a:ahLst/>
            <a:cxnLst/>
            <a:rect l="l" t="t" r="r" b="b"/>
            <a:pathLst>
              <a:path w="12064"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71" name="object 71"/>
          <p:cNvSpPr/>
          <p:nvPr/>
        </p:nvSpPr>
        <p:spPr>
          <a:xfrm>
            <a:off x="6296893" y="1866075"/>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72" name="object 72"/>
          <p:cNvSpPr/>
          <p:nvPr/>
        </p:nvSpPr>
        <p:spPr>
          <a:xfrm>
            <a:off x="6178547" y="1866075"/>
            <a:ext cx="12065" cy="12065"/>
          </a:xfrm>
          <a:custGeom>
            <a:avLst/>
            <a:gdLst/>
            <a:ahLst/>
            <a:cxnLst/>
            <a:rect l="l" t="t" r="r" b="b"/>
            <a:pathLst>
              <a:path w="12064"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73" name="object 73"/>
          <p:cNvSpPr/>
          <p:nvPr/>
        </p:nvSpPr>
        <p:spPr>
          <a:xfrm>
            <a:off x="6178547" y="1866075"/>
            <a:ext cx="12065" cy="12065"/>
          </a:xfrm>
          <a:custGeom>
            <a:avLst/>
            <a:gdLst/>
            <a:ahLst/>
            <a:cxnLst/>
            <a:rect l="l" t="t" r="r" b="b"/>
            <a:pathLst>
              <a:path w="12064"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74" name="object 74"/>
          <p:cNvSpPr/>
          <p:nvPr/>
        </p:nvSpPr>
        <p:spPr>
          <a:xfrm>
            <a:off x="6237720" y="1830950"/>
            <a:ext cx="39370" cy="74295"/>
          </a:xfrm>
          <a:custGeom>
            <a:avLst/>
            <a:gdLst/>
            <a:ahLst/>
            <a:cxnLst/>
            <a:rect l="l" t="t" r="r" b="b"/>
            <a:pathLst>
              <a:path w="39370" h="74294">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75" name="object 75"/>
          <p:cNvSpPr/>
          <p:nvPr/>
        </p:nvSpPr>
        <p:spPr>
          <a:xfrm>
            <a:off x="6144904" y="1746063"/>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76" name="object 76"/>
          <p:cNvSpPr txBox="1"/>
          <p:nvPr/>
        </p:nvSpPr>
        <p:spPr>
          <a:xfrm>
            <a:off x="6435317" y="1761068"/>
            <a:ext cx="442595" cy="203200"/>
          </a:xfrm>
          <a:prstGeom prst="rect">
            <a:avLst/>
          </a:prstGeom>
        </p:spPr>
        <p:txBody>
          <a:bodyPr vert="horz" wrap="square" lIns="0" tIns="0" rIns="0" bIns="0" rtlCol="0">
            <a:spAutoFit/>
          </a:bodyPr>
          <a:lstStyle/>
          <a:p>
            <a:pPr marL="12700">
              <a:lnSpc>
                <a:spcPct val="100000"/>
              </a:lnSpc>
            </a:pPr>
            <a:r>
              <a:rPr sz="1400" b="1" spc="80" dirty="0">
                <a:solidFill>
                  <a:srgbClr val="575756"/>
                </a:solidFill>
                <a:latin typeface="Segoe UI"/>
                <a:cs typeface="Segoe UI"/>
              </a:rPr>
              <a:t>6–</a:t>
            </a:r>
            <a:r>
              <a:rPr sz="1400" b="1" dirty="0">
                <a:solidFill>
                  <a:srgbClr val="575756"/>
                </a:solidFill>
                <a:latin typeface="Segoe UI"/>
                <a:cs typeface="Segoe UI"/>
              </a:rPr>
              <a:t>10</a:t>
            </a:r>
            <a:endParaRPr sz="1400">
              <a:latin typeface="Segoe UI"/>
              <a:cs typeface="Segoe UI"/>
            </a:endParaRPr>
          </a:p>
        </p:txBody>
      </p:sp>
      <p:sp>
        <p:nvSpPr>
          <p:cNvPr id="77" name="object 77"/>
          <p:cNvSpPr/>
          <p:nvPr/>
        </p:nvSpPr>
        <p:spPr>
          <a:xfrm>
            <a:off x="8505248" y="1663713"/>
            <a:ext cx="314960" cy="347980"/>
          </a:xfrm>
          <a:custGeom>
            <a:avLst/>
            <a:gdLst/>
            <a:ahLst/>
            <a:cxnLst/>
            <a:rect l="l" t="t" r="r" b="b"/>
            <a:pathLst>
              <a:path w="314959" h="347980">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78" name="object 78"/>
          <p:cNvSpPr/>
          <p:nvPr/>
        </p:nvSpPr>
        <p:spPr>
          <a:xfrm>
            <a:off x="8656569" y="1780098"/>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79" name="object 79"/>
          <p:cNvSpPr/>
          <p:nvPr/>
        </p:nvSpPr>
        <p:spPr>
          <a:xfrm>
            <a:off x="8656569" y="1897185"/>
            <a:ext cx="12065" cy="12065"/>
          </a:xfrm>
          <a:custGeom>
            <a:avLst/>
            <a:gdLst/>
            <a:ahLst/>
            <a:cxnLst/>
            <a:rect l="l" t="t" r="r" b="b"/>
            <a:pathLst>
              <a:path w="12065"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80" name="object 80"/>
          <p:cNvSpPr/>
          <p:nvPr/>
        </p:nvSpPr>
        <p:spPr>
          <a:xfrm>
            <a:off x="8715741" y="1835715"/>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81" name="object 81"/>
          <p:cNvSpPr/>
          <p:nvPr/>
        </p:nvSpPr>
        <p:spPr>
          <a:xfrm>
            <a:off x="8597396" y="1835715"/>
            <a:ext cx="12065" cy="12065"/>
          </a:xfrm>
          <a:custGeom>
            <a:avLst/>
            <a:gdLst/>
            <a:ahLst/>
            <a:cxnLst/>
            <a:rect l="l" t="t" r="r" b="b"/>
            <a:pathLst>
              <a:path w="12065"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82" name="object 82"/>
          <p:cNvSpPr/>
          <p:nvPr/>
        </p:nvSpPr>
        <p:spPr>
          <a:xfrm>
            <a:off x="8597396" y="1835715"/>
            <a:ext cx="12065" cy="12065"/>
          </a:xfrm>
          <a:custGeom>
            <a:avLst/>
            <a:gdLst/>
            <a:ahLst/>
            <a:cxnLst/>
            <a:rect l="l" t="t" r="r" b="b"/>
            <a:pathLst>
              <a:path w="12065"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83" name="object 83"/>
          <p:cNvSpPr/>
          <p:nvPr/>
        </p:nvSpPr>
        <p:spPr>
          <a:xfrm>
            <a:off x="8656569" y="1800589"/>
            <a:ext cx="39370" cy="74295"/>
          </a:xfrm>
          <a:custGeom>
            <a:avLst/>
            <a:gdLst/>
            <a:ahLst/>
            <a:cxnLst/>
            <a:rect l="l" t="t" r="r" b="b"/>
            <a:pathLst>
              <a:path w="39370" h="74294">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84" name="object 84"/>
          <p:cNvSpPr/>
          <p:nvPr/>
        </p:nvSpPr>
        <p:spPr>
          <a:xfrm>
            <a:off x="8563754" y="1715702"/>
            <a:ext cx="199390" cy="227965"/>
          </a:xfrm>
          <a:custGeom>
            <a:avLst/>
            <a:gdLst/>
            <a:ahLst/>
            <a:cxnLst/>
            <a:rect l="l" t="t" r="r" b="b"/>
            <a:pathLst>
              <a:path w="199390"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90"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90"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90"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85" name="object 85"/>
          <p:cNvSpPr txBox="1"/>
          <p:nvPr/>
        </p:nvSpPr>
        <p:spPr>
          <a:xfrm>
            <a:off x="8854167" y="1730707"/>
            <a:ext cx="52324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11–15</a:t>
            </a:r>
            <a:endParaRPr sz="1400">
              <a:latin typeface="Segoe UI"/>
              <a:cs typeface="Segoe UI"/>
            </a:endParaRPr>
          </a:p>
        </p:txBody>
      </p:sp>
      <p:sp>
        <p:nvSpPr>
          <p:cNvPr id="86" name="object 86"/>
          <p:cNvSpPr txBox="1"/>
          <p:nvPr/>
        </p:nvSpPr>
        <p:spPr>
          <a:xfrm>
            <a:off x="5481260" y="3103684"/>
            <a:ext cx="37592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3856</a:t>
            </a:r>
            <a:endParaRPr sz="1200">
              <a:latin typeface="Segoe UI"/>
              <a:cs typeface="Segoe UI"/>
            </a:endParaRPr>
          </a:p>
        </p:txBody>
      </p:sp>
      <p:sp>
        <p:nvSpPr>
          <p:cNvPr id="87" name="object 87"/>
          <p:cNvSpPr txBox="1"/>
          <p:nvPr/>
        </p:nvSpPr>
        <p:spPr>
          <a:xfrm>
            <a:off x="5654082" y="3696368"/>
            <a:ext cx="2882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475</a:t>
            </a:r>
            <a:endParaRPr sz="1200">
              <a:latin typeface="Segoe UI"/>
              <a:cs typeface="Segoe UI"/>
            </a:endParaRPr>
          </a:p>
        </p:txBody>
      </p:sp>
      <p:sp>
        <p:nvSpPr>
          <p:cNvPr id="88" name="object 88"/>
          <p:cNvSpPr txBox="1"/>
          <p:nvPr/>
        </p:nvSpPr>
        <p:spPr>
          <a:xfrm>
            <a:off x="8208914" y="3653955"/>
            <a:ext cx="2882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339</a:t>
            </a:r>
            <a:endParaRPr sz="1200">
              <a:latin typeface="Segoe UI"/>
              <a:cs typeface="Segoe UI"/>
            </a:endParaRPr>
          </a:p>
        </p:txBody>
      </p:sp>
      <p:sp>
        <p:nvSpPr>
          <p:cNvPr id="89" name="object 89"/>
          <p:cNvSpPr txBox="1"/>
          <p:nvPr/>
        </p:nvSpPr>
        <p:spPr>
          <a:xfrm>
            <a:off x="9026387" y="2956268"/>
            <a:ext cx="481330" cy="177800"/>
          </a:xfrm>
          <a:prstGeom prst="rect">
            <a:avLst/>
          </a:prstGeom>
        </p:spPr>
        <p:txBody>
          <a:bodyPr vert="horz" wrap="square" lIns="0" tIns="0" rIns="0" bIns="0" rtlCol="0">
            <a:spAutoFit/>
          </a:bodyPr>
          <a:lstStyle/>
          <a:p>
            <a:pPr marL="12700">
              <a:lnSpc>
                <a:spcPct val="100000"/>
              </a:lnSpc>
            </a:pPr>
            <a:r>
              <a:rPr sz="1200" b="1" spc="-40" dirty="0">
                <a:solidFill>
                  <a:srgbClr val="F07E2F"/>
                </a:solidFill>
                <a:latin typeface="Segoe UI"/>
                <a:cs typeface="Segoe UI"/>
              </a:rPr>
              <a:t>57,</a:t>
            </a:r>
            <a:r>
              <a:rPr sz="1200" b="1" dirty="0">
                <a:solidFill>
                  <a:srgbClr val="F07E2F"/>
                </a:solidFill>
                <a:latin typeface="Segoe UI"/>
                <a:cs typeface="Segoe UI"/>
              </a:rPr>
              <a:t>1</a:t>
            </a:r>
            <a:r>
              <a:rPr sz="1200" b="1" spc="-75" dirty="0">
                <a:solidFill>
                  <a:srgbClr val="F07E2F"/>
                </a:solidFill>
                <a:latin typeface="Segoe UI"/>
                <a:cs typeface="Segoe UI"/>
              </a:rPr>
              <a:t> </a:t>
            </a:r>
            <a:r>
              <a:rPr sz="1200" b="1" dirty="0">
                <a:solidFill>
                  <a:srgbClr val="F07E2F"/>
                </a:solidFill>
                <a:latin typeface="Segoe UI"/>
                <a:cs typeface="Segoe UI"/>
              </a:rPr>
              <a:t>%</a:t>
            </a:r>
            <a:endParaRPr sz="1200">
              <a:latin typeface="Segoe UI"/>
              <a:cs typeface="Segoe UI"/>
            </a:endParaRPr>
          </a:p>
        </p:txBody>
      </p:sp>
      <p:sp>
        <p:nvSpPr>
          <p:cNvPr id="90" name="object 90"/>
          <p:cNvSpPr txBox="1"/>
          <p:nvPr/>
        </p:nvSpPr>
        <p:spPr>
          <a:xfrm>
            <a:off x="8082879" y="2956115"/>
            <a:ext cx="375920" cy="177800"/>
          </a:xfrm>
          <a:prstGeom prst="rect">
            <a:avLst/>
          </a:prstGeom>
        </p:spPr>
        <p:txBody>
          <a:bodyPr vert="horz" wrap="square" lIns="0" tIns="0" rIns="0" bIns="0" rtlCol="0">
            <a:spAutoFit/>
          </a:bodyPr>
          <a:lstStyle/>
          <a:p>
            <a:pPr marL="12700">
              <a:lnSpc>
                <a:spcPct val="100000"/>
              </a:lnSpc>
            </a:pPr>
            <a:r>
              <a:rPr sz="1200" b="1" spc="-5" dirty="0">
                <a:solidFill>
                  <a:srgbClr val="F07E2F"/>
                </a:solidFill>
                <a:latin typeface="Segoe UI"/>
                <a:cs typeface="Segoe UI"/>
              </a:rPr>
              <a:t>2887</a:t>
            </a:r>
            <a:endParaRPr sz="1200">
              <a:latin typeface="Segoe UI"/>
              <a:cs typeface="Segoe UI"/>
            </a:endParaRPr>
          </a:p>
        </p:txBody>
      </p:sp>
      <p:sp>
        <p:nvSpPr>
          <p:cNvPr id="91" name="object 91"/>
          <p:cNvSpPr txBox="1"/>
          <p:nvPr/>
        </p:nvSpPr>
        <p:spPr>
          <a:xfrm>
            <a:off x="7914782" y="2129193"/>
            <a:ext cx="375920" cy="177800"/>
          </a:xfrm>
          <a:prstGeom prst="rect">
            <a:avLst/>
          </a:prstGeom>
        </p:spPr>
        <p:txBody>
          <a:bodyPr vert="horz" wrap="square" lIns="0" tIns="0" rIns="0" bIns="0" rtlCol="0">
            <a:spAutoFit/>
          </a:bodyPr>
          <a:lstStyle/>
          <a:p>
            <a:pPr marL="12700">
              <a:lnSpc>
                <a:spcPct val="100000"/>
              </a:lnSpc>
            </a:pPr>
            <a:r>
              <a:rPr sz="1200" b="1" spc="-5" dirty="0">
                <a:solidFill>
                  <a:srgbClr val="009FE3"/>
                </a:solidFill>
                <a:latin typeface="Segoe UI"/>
                <a:cs typeface="Segoe UI"/>
              </a:rPr>
              <a:t>1467</a:t>
            </a:r>
            <a:endParaRPr sz="1200">
              <a:latin typeface="Segoe UI"/>
              <a:cs typeface="Segoe UI"/>
            </a:endParaRPr>
          </a:p>
        </p:txBody>
      </p:sp>
      <p:sp>
        <p:nvSpPr>
          <p:cNvPr id="92" name="object 92"/>
          <p:cNvSpPr txBox="1"/>
          <p:nvPr/>
        </p:nvSpPr>
        <p:spPr>
          <a:xfrm>
            <a:off x="8995755" y="2129193"/>
            <a:ext cx="496570" cy="177800"/>
          </a:xfrm>
          <a:prstGeom prst="rect">
            <a:avLst/>
          </a:prstGeom>
        </p:spPr>
        <p:txBody>
          <a:bodyPr vert="horz" wrap="square" lIns="0" tIns="0" rIns="0" bIns="0" rtlCol="0">
            <a:spAutoFit/>
          </a:bodyPr>
          <a:lstStyle/>
          <a:p>
            <a:pPr marL="12700">
              <a:lnSpc>
                <a:spcPct val="100000"/>
              </a:lnSpc>
            </a:pPr>
            <a:r>
              <a:rPr sz="1200" b="1" spc="-15" dirty="0">
                <a:solidFill>
                  <a:srgbClr val="009FE3"/>
                </a:solidFill>
                <a:latin typeface="Segoe UI"/>
                <a:cs typeface="Segoe UI"/>
              </a:rPr>
              <a:t>29,</a:t>
            </a:r>
            <a:r>
              <a:rPr sz="1200" b="1" dirty="0">
                <a:solidFill>
                  <a:srgbClr val="009FE3"/>
                </a:solidFill>
                <a:latin typeface="Segoe UI"/>
                <a:cs typeface="Segoe UI"/>
              </a:rPr>
              <a:t>0</a:t>
            </a:r>
            <a:r>
              <a:rPr sz="1200" b="1" spc="-25" dirty="0">
                <a:solidFill>
                  <a:srgbClr val="009FE3"/>
                </a:solidFill>
                <a:latin typeface="Segoe UI"/>
                <a:cs typeface="Segoe UI"/>
              </a:rPr>
              <a:t> </a:t>
            </a:r>
            <a:r>
              <a:rPr sz="1200" b="1" dirty="0">
                <a:solidFill>
                  <a:srgbClr val="009FE3"/>
                </a:solidFill>
                <a:latin typeface="Segoe UI"/>
                <a:cs typeface="Segoe UI"/>
              </a:rPr>
              <a:t>%</a:t>
            </a:r>
            <a:endParaRPr sz="1200">
              <a:latin typeface="Segoe UI"/>
              <a:cs typeface="Segoe UI"/>
            </a:endParaRPr>
          </a:p>
        </p:txBody>
      </p:sp>
      <p:sp>
        <p:nvSpPr>
          <p:cNvPr id="93" name="object 93"/>
          <p:cNvSpPr txBox="1"/>
          <p:nvPr/>
        </p:nvSpPr>
        <p:spPr>
          <a:xfrm>
            <a:off x="5508843" y="2258733"/>
            <a:ext cx="375920" cy="177800"/>
          </a:xfrm>
          <a:prstGeom prst="rect">
            <a:avLst/>
          </a:prstGeom>
        </p:spPr>
        <p:txBody>
          <a:bodyPr vert="horz" wrap="square" lIns="0" tIns="0" rIns="0" bIns="0" rtlCol="0">
            <a:spAutoFit/>
          </a:bodyPr>
          <a:lstStyle/>
          <a:p>
            <a:pPr marL="12700">
              <a:lnSpc>
                <a:spcPct val="100000"/>
              </a:lnSpc>
            </a:pPr>
            <a:r>
              <a:rPr sz="1200" b="1" spc="-5" dirty="0">
                <a:solidFill>
                  <a:srgbClr val="009FE3"/>
                </a:solidFill>
                <a:latin typeface="Segoe UI"/>
                <a:cs typeface="Segoe UI"/>
              </a:rPr>
              <a:t>1121</a:t>
            </a:r>
            <a:endParaRPr sz="1200">
              <a:latin typeface="Segoe UI"/>
              <a:cs typeface="Segoe UI"/>
            </a:endParaRPr>
          </a:p>
        </p:txBody>
      </p:sp>
      <p:sp>
        <p:nvSpPr>
          <p:cNvPr id="94" name="object 94"/>
          <p:cNvSpPr txBox="1"/>
          <p:nvPr/>
        </p:nvSpPr>
        <p:spPr>
          <a:xfrm>
            <a:off x="6496548" y="2258428"/>
            <a:ext cx="5918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18,43 %</a:t>
            </a:r>
            <a:endParaRPr sz="1200">
              <a:latin typeface="Segoe UI"/>
              <a:cs typeface="Segoe UI"/>
            </a:endParaRPr>
          </a:p>
        </p:txBody>
      </p:sp>
      <p:sp>
        <p:nvSpPr>
          <p:cNvPr id="95" name="object 95"/>
          <p:cNvSpPr/>
          <p:nvPr/>
        </p:nvSpPr>
        <p:spPr>
          <a:xfrm>
            <a:off x="8277390" y="2829331"/>
            <a:ext cx="821156" cy="814019"/>
          </a:xfrm>
          <a:prstGeom prst="rect">
            <a:avLst/>
          </a:prstGeom>
          <a:blipFill>
            <a:blip r:embed="rId5" cstate="print"/>
            <a:stretch>
              <a:fillRect/>
            </a:stretch>
          </a:blipFill>
        </p:spPr>
        <p:txBody>
          <a:bodyPr wrap="square" lIns="0" tIns="0" rIns="0" bIns="0" rtlCol="0"/>
          <a:lstStyle/>
          <a:p>
            <a:endParaRPr/>
          </a:p>
        </p:txBody>
      </p:sp>
      <p:sp>
        <p:nvSpPr>
          <p:cNvPr id="96" name="object 96"/>
          <p:cNvSpPr/>
          <p:nvPr/>
        </p:nvSpPr>
        <p:spPr>
          <a:xfrm>
            <a:off x="8263546" y="2132141"/>
            <a:ext cx="821160" cy="697176"/>
          </a:xfrm>
          <a:prstGeom prst="rect">
            <a:avLst/>
          </a:prstGeom>
          <a:blipFill>
            <a:blip r:embed="rId6" cstate="print"/>
            <a:stretch>
              <a:fillRect/>
            </a:stretch>
          </a:blipFill>
        </p:spPr>
        <p:txBody>
          <a:bodyPr wrap="square" lIns="0" tIns="0" rIns="0" bIns="0" rtlCol="0"/>
          <a:lstStyle/>
          <a:p>
            <a:endParaRPr/>
          </a:p>
        </p:txBody>
      </p:sp>
      <p:sp>
        <p:nvSpPr>
          <p:cNvPr id="97" name="object 97"/>
          <p:cNvSpPr/>
          <p:nvPr/>
        </p:nvSpPr>
        <p:spPr>
          <a:xfrm>
            <a:off x="5944069" y="2132141"/>
            <a:ext cx="662647" cy="1926295"/>
          </a:xfrm>
          <a:prstGeom prst="rect">
            <a:avLst/>
          </a:prstGeom>
          <a:blipFill>
            <a:blip r:embed="rId7" cstate="print"/>
            <a:stretch>
              <a:fillRect/>
            </a:stretch>
          </a:blipFill>
        </p:spPr>
        <p:txBody>
          <a:bodyPr wrap="square" lIns="0" tIns="0" rIns="0" bIns="0" rtlCol="0"/>
          <a:lstStyle/>
          <a:p>
            <a:endParaRPr/>
          </a:p>
        </p:txBody>
      </p:sp>
      <p:sp>
        <p:nvSpPr>
          <p:cNvPr id="98" name="object 98"/>
          <p:cNvSpPr/>
          <p:nvPr/>
        </p:nvSpPr>
        <p:spPr>
          <a:xfrm>
            <a:off x="8263546" y="3643338"/>
            <a:ext cx="821160" cy="391617"/>
          </a:xfrm>
          <a:prstGeom prst="rect">
            <a:avLst/>
          </a:prstGeom>
          <a:blipFill>
            <a:blip r:embed="rId8" cstate="print"/>
            <a:stretch>
              <a:fillRect/>
            </a:stretch>
          </a:blipFill>
        </p:spPr>
        <p:txBody>
          <a:bodyPr wrap="square" lIns="0" tIns="0" rIns="0" bIns="0" rtlCol="0"/>
          <a:lstStyle/>
          <a:p>
            <a:endParaRPr/>
          </a:p>
        </p:txBody>
      </p:sp>
      <p:sp>
        <p:nvSpPr>
          <p:cNvPr id="99" name="object 99"/>
          <p:cNvSpPr/>
          <p:nvPr/>
        </p:nvSpPr>
        <p:spPr>
          <a:xfrm>
            <a:off x="1387047" y="4220301"/>
            <a:ext cx="314960" cy="347980"/>
          </a:xfrm>
          <a:custGeom>
            <a:avLst/>
            <a:gdLst/>
            <a:ahLst/>
            <a:cxnLst/>
            <a:rect l="l" t="t" r="r" b="b"/>
            <a:pathLst>
              <a:path w="314960" h="347979">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100" name="object 100"/>
          <p:cNvSpPr/>
          <p:nvPr/>
        </p:nvSpPr>
        <p:spPr>
          <a:xfrm>
            <a:off x="1538373" y="4336685"/>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01" name="object 101"/>
          <p:cNvSpPr/>
          <p:nvPr/>
        </p:nvSpPr>
        <p:spPr>
          <a:xfrm>
            <a:off x="1538373" y="4453771"/>
            <a:ext cx="12065" cy="12065"/>
          </a:xfrm>
          <a:custGeom>
            <a:avLst/>
            <a:gdLst/>
            <a:ahLst/>
            <a:cxnLst/>
            <a:rect l="l" t="t" r="r" b="b"/>
            <a:pathLst>
              <a:path w="12065"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102" name="object 102"/>
          <p:cNvSpPr/>
          <p:nvPr/>
        </p:nvSpPr>
        <p:spPr>
          <a:xfrm>
            <a:off x="1597546" y="4392301"/>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03" name="object 103"/>
          <p:cNvSpPr/>
          <p:nvPr/>
        </p:nvSpPr>
        <p:spPr>
          <a:xfrm>
            <a:off x="1479200" y="4392301"/>
            <a:ext cx="12065" cy="12065"/>
          </a:xfrm>
          <a:custGeom>
            <a:avLst/>
            <a:gdLst/>
            <a:ahLst/>
            <a:cxnLst/>
            <a:rect l="l" t="t" r="r" b="b"/>
            <a:pathLst>
              <a:path w="12065"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104" name="object 104"/>
          <p:cNvSpPr/>
          <p:nvPr/>
        </p:nvSpPr>
        <p:spPr>
          <a:xfrm>
            <a:off x="1479200" y="4392301"/>
            <a:ext cx="12065" cy="12065"/>
          </a:xfrm>
          <a:custGeom>
            <a:avLst/>
            <a:gdLst/>
            <a:ahLst/>
            <a:cxnLst/>
            <a:rect l="l" t="t" r="r" b="b"/>
            <a:pathLst>
              <a:path w="12065"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105" name="object 105"/>
          <p:cNvSpPr/>
          <p:nvPr/>
        </p:nvSpPr>
        <p:spPr>
          <a:xfrm>
            <a:off x="1538373" y="4357175"/>
            <a:ext cx="39370" cy="74295"/>
          </a:xfrm>
          <a:custGeom>
            <a:avLst/>
            <a:gdLst/>
            <a:ahLst/>
            <a:cxnLst/>
            <a:rect l="l" t="t" r="r" b="b"/>
            <a:pathLst>
              <a:path w="39369" h="74295">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106" name="object 106"/>
          <p:cNvSpPr/>
          <p:nvPr/>
        </p:nvSpPr>
        <p:spPr>
          <a:xfrm>
            <a:off x="1445559" y="4272288"/>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107" name="object 107"/>
          <p:cNvSpPr txBox="1"/>
          <p:nvPr/>
        </p:nvSpPr>
        <p:spPr>
          <a:xfrm>
            <a:off x="1735971" y="4287294"/>
            <a:ext cx="541655" cy="203200"/>
          </a:xfrm>
          <a:prstGeom prst="rect">
            <a:avLst/>
          </a:prstGeom>
        </p:spPr>
        <p:txBody>
          <a:bodyPr vert="horz" wrap="square" lIns="0" tIns="0" rIns="0" bIns="0" rtlCol="0">
            <a:spAutoFit/>
          </a:bodyPr>
          <a:lstStyle/>
          <a:p>
            <a:pPr marL="12700">
              <a:lnSpc>
                <a:spcPct val="100000"/>
              </a:lnSpc>
            </a:pPr>
            <a:r>
              <a:rPr sz="1400" b="1" spc="-5" dirty="0">
                <a:solidFill>
                  <a:srgbClr val="575756"/>
                </a:solidFill>
                <a:latin typeface="Segoe UI"/>
                <a:cs typeface="Segoe UI"/>
              </a:rPr>
              <a:t>1</a:t>
            </a:r>
            <a:r>
              <a:rPr sz="1400" b="1" spc="70" dirty="0">
                <a:solidFill>
                  <a:srgbClr val="575756"/>
                </a:solidFill>
                <a:latin typeface="Segoe UI"/>
                <a:cs typeface="Segoe UI"/>
              </a:rPr>
              <a:t>6–</a:t>
            </a:r>
            <a:r>
              <a:rPr sz="1400" b="1" spc="-5" dirty="0">
                <a:solidFill>
                  <a:srgbClr val="575756"/>
                </a:solidFill>
                <a:latin typeface="Segoe UI"/>
                <a:cs typeface="Segoe UI"/>
              </a:rPr>
              <a:t>20</a:t>
            </a:r>
            <a:endParaRPr sz="1400">
              <a:latin typeface="Segoe UI"/>
              <a:cs typeface="Segoe UI"/>
            </a:endParaRPr>
          </a:p>
        </p:txBody>
      </p:sp>
      <p:sp>
        <p:nvSpPr>
          <p:cNvPr id="108" name="object 108"/>
          <p:cNvSpPr/>
          <p:nvPr/>
        </p:nvSpPr>
        <p:spPr>
          <a:xfrm>
            <a:off x="3766412" y="4212139"/>
            <a:ext cx="314960" cy="347980"/>
          </a:xfrm>
          <a:custGeom>
            <a:avLst/>
            <a:gdLst/>
            <a:ahLst/>
            <a:cxnLst/>
            <a:rect l="l" t="t" r="r" b="b"/>
            <a:pathLst>
              <a:path w="314960" h="347979">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109" name="object 109"/>
          <p:cNvSpPr/>
          <p:nvPr/>
        </p:nvSpPr>
        <p:spPr>
          <a:xfrm>
            <a:off x="3917732" y="4328521"/>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10" name="object 110"/>
          <p:cNvSpPr/>
          <p:nvPr/>
        </p:nvSpPr>
        <p:spPr>
          <a:xfrm>
            <a:off x="3917732" y="4445609"/>
            <a:ext cx="12065" cy="12065"/>
          </a:xfrm>
          <a:custGeom>
            <a:avLst/>
            <a:gdLst/>
            <a:ahLst/>
            <a:cxnLst/>
            <a:rect l="l" t="t" r="r" b="b"/>
            <a:pathLst>
              <a:path w="12064"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111" name="object 111"/>
          <p:cNvSpPr/>
          <p:nvPr/>
        </p:nvSpPr>
        <p:spPr>
          <a:xfrm>
            <a:off x="3976906" y="4384138"/>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12" name="object 112"/>
          <p:cNvSpPr/>
          <p:nvPr/>
        </p:nvSpPr>
        <p:spPr>
          <a:xfrm>
            <a:off x="3858559" y="4384138"/>
            <a:ext cx="12065" cy="12065"/>
          </a:xfrm>
          <a:custGeom>
            <a:avLst/>
            <a:gdLst/>
            <a:ahLst/>
            <a:cxnLst/>
            <a:rect l="l" t="t" r="r" b="b"/>
            <a:pathLst>
              <a:path w="12064"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113" name="object 113"/>
          <p:cNvSpPr/>
          <p:nvPr/>
        </p:nvSpPr>
        <p:spPr>
          <a:xfrm>
            <a:off x="3858559" y="4384138"/>
            <a:ext cx="12065" cy="12065"/>
          </a:xfrm>
          <a:custGeom>
            <a:avLst/>
            <a:gdLst/>
            <a:ahLst/>
            <a:cxnLst/>
            <a:rect l="l" t="t" r="r" b="b"/>
            <a:pathLst>
              <a:path w="12064"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114" name="object 114"/>
          <p:cNvSpPr/>
          <p:nvPr/>
        </p:nvSpPr>
        <p:spPr>
          <a:xfrm>
            <a:off x="3917732" y="4349013"/>
            <a:ext cx="39370" cy="74295"/>
          </a:xfrm>
          <a:custGeom>
            <a:avLst/>
            <a:gdLst/>
            <a:ahLst/>
            <a:cxnLst/>
            <a:rect l="l" t="t" r="r" b="b"/>
            <a:pathLst>
              <a:path w="39370" h="74295">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115" name="object 115"/>
          <p:cNvSpPr/>
          <p:nvPr/>
        </p:nvSpPr>
        <p:spPr>
          <a:xfrm>
            <a:off x="3824918" y="4264126"/>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116" name="object 116"/>
          <p:cNvSpPr txBox="1"/>
          <p:nvPr/>
        </p:nvSpPr>
        <p:spPr>
          <a:xfrm>
            <a:off x="4115329" y="4279132"/>
            <a:ext cx="523240" cy="203200"/>
          </a:xfrm>
          <a:prstGeom prst="rect">
            <a:avLst/>
          </a:prstGeom>
        </p:spPr>
        <p:txBody>
          <a:bodyPr vert="horz" wrap="square" lIns="0" tIns="0" rIns="0" bIns="0" rtlCol="0">
            <a:spAutoFit/>
          </a:bodyPr>
          <a:lstStyle/>
          <a:p>
            <a:pPr marL="12700">
              <a:lnSpc>
                <a:spcPct val="100000"/>
              </a:lnSpc>
            </a:pPr>
            <a:r>
              <a:rPr sz="1400" b="1" spc="-5" dirty="0">
                <a:solidFill>
                  <a:srgbClr val="575756"/>
                </a:solidFill>
                <a:latin typeface="Segoe UI"/>
                <a:cs typeface="Segoe UI"/>
              </a:rPr>
              <a:t>21–30</a:t>
            </a:r>
            <a:endParaRPr sz="1400">
              <a:latin typeface="Segoe UI"/>
              <a:cs typeface="Segoe UI"/>
            </a:endParaRPr>
          </a:p>
        </p:txBody>
      </p:sp>
      <p:sp>
        <p:nvSpPr>
          <p:cNvPr id="117" name="object 117"/>
          <p:cNvSpPr txBox="1"/>
          <p:nvPr/>
        </p:nvSpPr>
        <p:spPr>
          <a:xfrm>
            <a:off x="3231125" y="4878961"/>
            <a:ext cx="3759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3910</a:t>
            </a:r>
            <a:endParaRPr sz="1200">
              <a:latin typeface="Segoe UI"/>
              <a:cs typeface="Segoe UI"/>
            </a:endParaRPr>
          </a:p>
        </p:txBody>
      </p:sp>
      <p:sp>
        <p:nvSpPr>
          <p:cNvPr id="118" name="object 118"/>
          <p:cNvSpPr txBox="1"/>
          <p:nvPr/>
        </p:nvSpPr>
        <p:spPr>
          <a:xfrm>
            <a:off x="842255" y="4716503"/>
            <a:ext cx="3759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1589</a:t>
            </a:r>
            <a:endParaRPr sz="1200">
              <a:latin typeface="Segoe UI"/>
              <a:cs typeface="Segoe UI"/>
            </a:endParaRPr>
          </a:p>
        </p:txBody>
      </p:sp>
      <p:sp>
        <p:nvSpPr>
          <p:cNvPr id="119" name="object 119"/>
          <p:cNvSpPr txBox="1"/>
          <p:nvPr/>
        </p:nvSpPr>
        <p:spPr>
          <a:xfrm>
            <a:off x="803088" y="5754194"/>
            <a:ext cx="375920" cy="177800"/>
          </a:xfrm>
          <a:prstGeom prst="rect">
            <a:avLst/>
          </a:prstGeom>
        </p:spPr>
        <p:txBody>
          <a:bodyPr vert="horz" wrap="square" lIns="0" tIns="0" rIns="0" bIns="0" rtlCol="0">
            <a:spAutoFit/>
          </a:bodyPr>
          <a:lstStyle/>
          <a:p>
            <a:pPr marL="12700">
              <a:lnSpc>
                <a:spcPct val="100000"/>
              </a:lnSpc>
            </a:pPr>
            <a:r>
              <a:rPr sz="1200" b="1" spc="-5" dirty="0">
                <a:solidFill>
                  <a:srgbClr val="F07E2F"/>
                </a:solidFill>
                <a:latin typeface="Segoe UI"/>
                <a:cs typeface="Segoe UI"/>
              </a:rPr>
              <a:t>2073</a:t>
            </a:r>
            <a:endParaRPr sz="1200">
              <a:latin typeface="Segoe UI"/>
              <a:cs typeface="Segoe UI"/>
            </a:endParaRPr>
          </a:p>
        </p:txBody>
      </p:sp>
      <p:sp>
        <p:nvSpPr>
          <p:cNvPr id="120" name="object 120"/>
          <p:cNvSpPr txBox="1"/>
          <p:nvPr/>
        </p:nvSpPr>
        <p:spPr>
          <a:xfrm>
            <a:off x="1887719" y="6541036"/>
            <a:ext cx="416559"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6,0 %</a:t>
            </a:r>
            <a:endParaRPr sz="1200">
              <a:latin typeface="Segoe UI"/>
              <a:cs typeface="Segoe UI"/>
            </a:endParaRPr>
          </a:p>
        </p:txBody>
      </p:sp>
      <p:sp>
        <p:nvSpPr>
          <p:cNvPr id="121" name="object 121"/>
          <p:cNvSpPr txBox="1"/>
          <p:nvPr/>
        </p:nvSpPr>
        <p:spPr>
          <a:xfrm>
            <a:off x="869687" y="6526558"/>
            <a:ext cx="288290" cy="177800"/>
          </a:xfrm>
          <a:prstGeom prst="rect">
            <a:avLst/>
          </a:prstGeom>
        </p:spPr>
        <p:txBody>
          <a:bodyPr vert="horz" wrap="square" lIns="0" tIns="0" rIns="0" bIns="0" rtlCol="0">
            <a:spAutoFit/>
          </a:bodyPr>
          <a:lstStyle/>
          <a:p>
            <a:pPr marL="12700">
              <a:lnSpc>
                <a:spcPct val="100000"/>
              </a:lnSpc>
            </a:pPr>
            <a:r>
              <a:rPr sz="1200" b="1" spc="-5" dirty="0">
                <a:solidFill>
                  <a:srgbClr val="009984"/>
                </a:solidFill>
                <a:latin typeface="Segoe UI"/>
                <a:cs typeface="Segoe UI"/>
              </a:rPr>
              <a:t>248</a:t>
            </a:r>
            <a:endParaRPr sz="1200">
              <a:latin typeface="Segoe UI"/>
              <a:cs typeface="Segoe UI"/>
            </a:endParaRPr>
          </a:p>
        </p:txBody>
      </p:sp>
      <p:sp>
        <p:nvSpPr>
          <p:cNvPr id="122" name="object 122"/>
          <p:cNvSpPr txBox="1"/>
          <p:nvPr/>
        </p:nvSpPr>
        <p:spPr>
          <a:xfrm>
            <a:off x="4261806" y="6376291"/>
            <a:ext cx="416559"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5,0 %</a:t>
            </a:r>
            <a:endParaRPr sz="1200">
              <a:latin typeface="Segoe UI"/>
              <a:cs typeface="Segoe UI"/>
            </a:endParaRPr>
          </a:p>
        </p:txBody>
      </p:sp>
      <p:sp>
        <p:nvSpPr>
          <p:cNvPr id="123" name="object 123"/>
          <p:cNvSpPr txBox="1"/>
          <p:nvPr/>
        </p:nvSpPr>
        <p:spPr>
          <a:xfrm>
            <a:off x="3295742" y="6376291"/>
            <a:ext cx="288290" cy="177800"/>
          </a:xfrm>
          <a:prstGeom prst="rect">
            <a:avLst/>
          </a:prstGeom>
        </p:spPr>
        <p:txBody>
          <a:bodyPr vert="horz" wrap="square" lIns="0" tIns="0" rIns="0" bIns="0" rtlCol="0">
            <a:spAutoFit/>
          </a:bodyPr>
          <a:lstStyle/>
          <a:p>
            <a:pPr marL="12700">
              <a:lnSpc>
                <a:spcPct val="100000"/>
              </a:lnSpc>
            </a:pPr>
            <a:r>
              <a:rPr sz="1200" b="1" spc="-5" dirty="0">
                <a:solidFill>
                  <a:srgbClr val="009984"/>
                </a:solidFill>
                <a:latin typeface="Segoe UI"/>
                <a:cs typeface="Segoe UI"/>
              </a:rPr>
              <a:t>463</a:t>
            </a:r>
            <a:endParaRPr sz="1200">
              <a:latin typeface="Segoe UI"/>
              <a:cs typeface="Segoe UI"/>
            </a:endParaRPr>
          </a:p>
        </p:txBody>
      </p:sp>
      <p:sp>
        <p:nvSpPr>
          <p:cNvPr id="124" name="object 124"/>
          <p:cNvSpPr txBox="1"/>
          <p:nvPr/>
        </p:nvSpPr>
        <p:spPr>
          <a:xfrm>
            <a:off x="1986169" y="5754194"/>
            <a:ext cx="5041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50,0 %</a:t>
            </a:r>
            <a:endParaRPr sz="1200">
              <a:latin typeface="Segoe UI"/>
              <a:cs typeface="Segoe UI"/>
            </a:endParaRPr>
          </a:p>
        </p:txBody>
      </p:sp>
      <p:sp>
        <p:nvSpPr>
          <p:cNvPr id="125" name="object 125"/>
          <p:cNvSpPr txBox="1"/>
          <p:nvPr/>
        </p:nvSpPr>
        <p:spPr>
          <a:xfrm>
            <a:off x="1905397" y="4708426"/>
            <a:ext cx="5918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38,36 %</a:t>
            </a:r>
            <a:endParaRPr sz="1200">
              <a:latin typeface="Segoe UI"/>
              <a:cs typeface="Segoe UI"/>
            </a:endParaRPr>
          </a:p>
        </p:txBody>
      </p:sp>
      <p:sp>
        <p:nvSpPr>
          <p:cNvPr id="126" name="object 126"/>
          <p:cNvSpPr txBox="1"/>
          <p:nvPr/>
        </p:nvSpPr>
        <p:spPr>
          <a:xfrm>
            <a:off x="4139733" y="4865550"/>
            <a:ext cx="5918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42,38 %</a:t>
            </a:r>
            <a:endParaRPr sz="1200">
              <a:latin typeface="Segoe UI"/>
              <a:cs typeface="Segoe UI"/>
            </a:endParaRPr>
          </a:p>
        </p:txBody>
      </p:sp>
      <p:sp>
        <p:nvSpPr>
          <p:cNvPr id="127" name="object 127"/>
          <p:cNvSpPr txBox="1"/>
          <p:nvPr/>
        </p:nvSpPr>
        <p:spPr>
          <a:xfrm>
            <a:off x="4092185" y="5579697"/>
            <a:ext cx="46228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50,1%</a:t>
            </a:r>
            <a:endParaRPr sz="1200">
              <a:latin typeface="Segoe UI"/>
              <a:cs typeface="Segoe UI"/>
            </a:endParaRPr>
          </a:p>
        </p:txBody>
      </p:sp>
      <p:sp>
        <p:nvSpPr>
          <p:cNvPr id="128" name="object 128"/>
          <p:cNvSpPr txBox="1"/>
          <p:nvPr/>
        </p:nvSpPr>
        <p:spPr>
          <a:xfrm>
            <a:off x="3143495" y="5536720"/>
            <a:ext cx="37592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4625</a:t>
            </a:r>
            <a:endParaRPr sz="1200">
              <a:latin typeface="Segoe UI"/>
              <a:cs typeface="Segoe UI"/>
            </a:endParaRPr>
          </a:p>
        </p:txBody>
      </p:sp>
      <p:sp>
        <p:nvSpPr>
          <p:cNvPr id="129" name="object 129"/>
          <p:cNvSpPr/>
          <p:nvPr/>
        </p:nvSpPr>
        <p:spPr>
          <a:xfrm>
            <a:off x="3574554" y="4713173"/>
            <a:ext cx="711804" cy="2030285"/>
          </a:xfrm>
          <a:prstGeom prst="rect">
            <a:avLst/>
          </a:prstGeom>
          <a:blipFill>
            <a:blip r:embed="rId9" cstate="print"/>
            <a:stretch>
              <a:fillRect/>
            </a:stretch>
          </a:blipFill>
        </p:spPr>
        <p:txBody>
          <a:bodyPr wrap="square" lIns="0" tIns="0" rIns="0" bIns="0" rtlCol="0"/>
          <a:lstStyle/>
          <a:p>
            <a:endParaRPr/>
          </a:p>
        </p:txBody>
      </p:sp>
      <p:sp>
        <p:nvSpPr>
          <p:cNvPr id="130" name="object 130"/>
          <p:cNvSpPr/>
          <p:nvPr/>
        </p:nvSpPr>
        <p:spPr>
          <a:xfrm>
            <a:off x="1154183" y="4733721"/>
            <a:ext cx="899656" cy="2052799"/>
          </a:xfrm>
          <a:prstGeom prst="rect">
            <a:avLst/>
          </a:prstGeom>
          <a:blipFill>
            <a:blip r:embed="rId10" cstate="print"/>
            <a:stretch>
              <a:fillRect/>
            </a:stretch>
          </a:blipFill>
        </p:spPr>
        <p:txBody>
          <a:bodyPr wrap="square" lIns="0" tIns="0" rIns="0" bIns="0" rtlCol="0"/>
          <a:lstStyle/>
          <a:p>
            <a:endParaRPr/>
          </a:p>
        </p:txBody>
      </p:sp>
      <p:sp>
        <p:nvSpPr>
          <p:cNvPr id="131" name="object 131"/>
          <p:cNvSpPr txBox="1"/>
          <p:nvPr/>
        </p:nvSpPr>
        <p:spPr>
          <a:xfrm>
            <a:off x="8929099" y="4762372"/>
            <a:ext cx="5918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29,01 %</a:t>
            </a:r>
            <a:endParaRPr sz="1200">
              <a:latin typeface="Segoe UI"/>
              <a:cs typeface="Segoe UI"/>
            </a:endParaRPr>
          </a:p>
        </p:txBody>
      </p:sp>
      <p:sp>
        <p:nvSpPr>
          <p:cNvPr id="132" name="object 132"/>
          <p:cNvSpPr txBox="1"/>
          <p:nvPr/>
        </p:nvSpPr>
        <p:spPr>
          <a:xfrm>
            <a:off x="6485060" y="4810225"/>
            <a:ext cx="50419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36,7 %</a:t>
            </a:r>
            <a:endParaRPr sz="1200">
              <a:latin typeface="Segoe UI"/>
              <a:cs typeface="Segoe UI"/>
            </a:endParaRPr>
          </a:p>
        </p:txBody>
      </p:sp>
      <p:sp>
        <p:nvSpPr>
          <p:cNvPr id="133" name="object 133"/>
          <p:cNvSpPr txBox="1"/>
          <p:nvPr/>
        </p:nvSpPr>
        <p:spPr>
          <a:xfrm>
            <a:off x="8933366" y="5640652"/>
            <a:ext cx="5041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51,8 %</a:t>
            </a:r>
            <a:endParaRPr sz="1200">
              <a:latin typeface="Segoe UI"/>
              <a:cs typeface="Segoe UI"/>
            </a:endParaRPr>
          </a:p>
        </p:txBody>
      </p:sp>
      <p:sp>
        <p:nvSpPr>
          <p:cNvPr id="134" name="object 134"/>
          <p:cNvSpPr txBox="1"/>
          <p:nvPr/>
        </p:nvSpPr>
        <p:spPr>
          <a:xfrm>
            <a:off x="6582292" y="5754038"/>
            <a:ext cx="50419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53,5 %</a:t>
            </a:r>
            <a:endParaRPr sz="1200">
              <a:latin typeface="Segoe UI"/>
              <a:cs typeface="Segoe UI"/>
            </a:endParaRPr>
          </a:p>
        </p:txBody>
      </p:sp>
      <p:sp>
        <p:nvSpPr>
          <p:cNvPr id="135" name="object 135"/>
          <p:cNvSpPr txBox="1"/>
          <p:nvPr/>
        </p:nvSpPr>
        <p:spPr>
          <a:xfrm>
            <a:off x="6657120" y="6483120"/>
            <a:ext cx="416559"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7,3 %</a:t>
            </a:r>
            <a:endParaRPr sz="1200">
              <a:latin typeface="Segoe UI"/>
              <a:cs typeface="Segoe UI"/>
            </a:endParaRPr>
          </a:p>
        </p:txBody>
      </p:sp>
      <p:sp>
        <p:nvSpPr>
          <p:cNvPr id="136" name="object 136"/>
          <p:cNvSpPr txBox="1"/>
          <p:nvPr/>
        </p:nvSpPr>
        <p:spPr>
          <a:xfrm>
            <a:off x="8906392" y="6231965"/>
            <a:ext cx="5041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15,7 %</a:t>
            </a:r>
            <a:endParaRPr sz="1200">
              <a:latin typeface="Segoe UI"/>
              <a:cs typeface="Segoe UI"/>
            </a:endParaRPr>
          </a:p>
        </p:txBody>
      </p:sp>
      <p:sp>
        <p:nvSpPr>
          <p:cNvPr id="137" name="object 137"/>
          <p:cNvSpPr/>
          <p:nvPr/>
        </p:nvSpPr>
        <p:spPr>
          <a:xfrm>
            <a:off x="6135558" y="4212139"/>
            <a:ext cx="314960" cy="347980"/>
          </a:xfrm>
          <a:custGeom>
            <a:avLst/>
            <a:gdLst/>
            <a:ahLst/>
            <a:cxnLst/>
            <a:rect l="l" t="t" r="r" b="b"/>
            <a:pathLst>
              <a:path w="314960" h="347979">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138" name="object 138"/>
          <p:cNvSpPr/>
          <p:nvPr/>
        </p:nvSpPr>
        <p:spPr>
          <a:xfrm>
            <a:off x="6286878" y="4328521"/>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39" name="object 139"/>
          <p:cNvSpPr/>
          <p:nvPr/>
        </p:nvSpPr>
        <p:spPr>
          <a:xfrm>
            <a:off x="6286878" y="4445609"/>
            <a:ext cx="12065" cy="12065"/>
          </a:xfrm>
          <a:custGeom>
            <a:avLst/>
            <a:gdLst/>
            <a:ahLst/>
            <a:cxnLst/>
            <a:rect l="l" t="t" r="r" b="b"/>
            <a:pathLst>
              <a:path w="12064"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140" name="object 140"/>
          <p:cNvSpPr/>
          <p:nvPr/>
        </p:nvSpPr>
        <p:spPr>
          <a:xfrm>
            <a:off x="6346051" y="4384138"/>
            <a:ext cx="12065" cy="12065"/>
          </a:xfrm>
          <a:custGeom>
            <a:avLst/>
            <a:gdLst/>
            <a:ahLst/>
            <a:cxnLst/>
            <a:rect l="l" t="t" r="r" b="b"/>
            <a:pathLst>
              <a:path w="12064"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41" name="object 141"/>
          <p:cNvSpPr/>
          <p:nvPr/>
        </p:nvSpPr>
        <p:spPr>
          <a:xfrm>
            <a:off x="6227705" y="4384138"/>
            <a:ext cx="12065" cy="12065"/>
          </a:xfrm>
          <a:custGeom>
            <a:avLst/>
            <a:gdLst/>
            <a:ahLst/>
            <a:cxnLst/>
            <a:rect l="l" t="t" r="r" b="b"/>
            <a:pathLst>
              <a:path w="12064"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142" name="object 142"/>
          <p:cNvSpPr/>
          <p:nvPr/>
        </p:nvSpPr>
        <p:spPr>
          <a:xfrm>
            <a:off x="6227705" y="4384138"/>
            <a:ext cx="12065" cy="12065"/>
          </a:xfrm>
          <a:custGeom>
            <a:avLst/>
            <a:gdLst/>
            <a:ahLst/>
            <a:cxnLst/>
            <a:rect l="l" t="t" r="r" b="b"/>
            <a:pathLst>
              <a:path w="12064"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143" name="object 143"/>
          <p:cNvSpPr/>
          <p:nvPr/>
        </p:nvSpPr>
        <p:spPr>
          <a:xfrm>
            <a:off x="6286878" y="4349013"/>
            <a:ext cx="39370" cy="74295"/>
          </a:xfrm>
          <a:custGeom>
            <a:avLst/>
            <a:gdLst/>
            <a:ahLst/>
            <a:cxnLst/>
            <a:rect l="l" t="t" r="r" b="b"/>
            <a:pathLst>
              <a:path w="39370" h="74295">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144" name="object 144"/>
          <p:cNvSpPr/>
          <p:nvPr/>
        </p:nvSpPr>
        <p:spPr>
          <a:xfrm>
            <a:off x="6194064" y="4264126"/>
            <a:ext cx="199390" cy="227965"/>
          </a:xfrm>
          <a:custGeom>
            <a:avLst/>
            <a:gdLst/>
            <a:ahLst/>
            <a:cxnLst/>
            <a:rect l="l" t="t" r="r" b="b"/>
            <a:pathLst>
              <a:path w="199389"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89"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89"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89"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145" name="object 145"/>
          <p:cNvSpPr txBox="1"/>
          <p:nvPr/>
        </p:nvSpPr>
        <p:spPr>
          <a:xfrm>
            <a:off x="6484475" y="4279132"/>
            <a:ext cx="52324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31–35</a:t>
            </a:r>
            <a:endParaRPr sz="1400">
              <a:latin typeface="Segoe UI"/>
              <a:cs typeface="Segoe UI"/>
            </a:endParaRPr>
          </a:p>
        </p:txBody>
      </p:sp>
      <p:sp>
        <p:nvSpPr>
          <p:cNvPr id="146" name="object 146"/>
          <p:cNvSpPr/>
          <p:nvPr/>
        </p:nvSpPr>
        <p:spPr>
          <a:xfrm>
            <a:off x="8508138" y="4220301"/>
            <a:ext cx="314960" cy="347980"/>
          </a:xfrm>
          <a:custGeom>
            <a:avLst/>
            <a:gdLst/>
            <a:ahLst/>
            <a:cxnLst/>
            <a:rect l="l" t="t" r="r" b="b"/>
            <a:pathLst>
              <a:path w="314959" h="347979">
                <a:moveTo>
                  <a:pt x="156062" y="0"/>
                </a:moveTo>
                <a:lnTo>
                  <a:pt x="23139" y="69581"/>
                </a:lnTo>
                <a:lnTo>
                  <a:pt x="925" y="101610"/>
                </a:lnTo>
                <a:lnTo>
                  <a:pt x="0" y="237754"/>
                </a:lnTo>
                <a:lnTo>
                  <a:pt x="2177" y="250339"/>
                </a:lnTo>
                <a:lnTo>
                  <a:pt x="134086" y="341881"/>
                </a:lnTo>
                <a:lnTo>
                  <a:pt x="158376" y="347404"/>
                </a:lnTo>
                <a:lnTo>
                  <a:pt x="171148" y="345623"/>
                </a:lnTo>
                <a:lnTo>
                  <a:pt x="291299" y="277822"/>
                </a:lnTo>
                <a:lnTo>
                  <a:pt x="313503" y="245787"/>
                </a:lnTo>
                <a:lnTo>
                  <a:pt x="314426" y="109649"/>
                </a:lnTo>
                <a:lnTo>
                  <a:pt x="312250" y="97062"/>
                </a:lnTo>
                <a:lnTo>
                  <a:pt x="180352" y="5522"/>
                </a:lnTo>
                <a:lnTo>
                  <a:pt x="156062" y="0"/>
                </a:lnTo>
                <a:close/>
              </a:path>
            </a:pathLst>
          </a:custGeom>
          <a:solidFill>
            <a:srgbClr val="575756"/>
          </a:solidFill>
        </p:spPr>
        <p:txBody>
          <a:bodyPr wrap="square" lIns="0" tIns="0" rIns="0" bIns="0" rtlCol="0"/>
          <a:lstStyle/>
          <a:p>
            <a:endParaRPr/>
          </a:p>
        </p:txBody>
      </p:sp>
      <p:sp>
        <p:nvSpPr>
          <p:cNvPr id="147" name="object 147"/>
          <p:cNvSpPr/>
          <p:nvPr/>
        </p:nvSpPr>
        <p:spPr>
          <a:xfrm>
            <a:off x="8659459" y="4336685"/>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48" name="object 148"/>
          <p:cNvSpPr/>
          <p:nvPr/>
        </p:nvSpPr>
        <p:spPr>
          <a:xfrm>
            <a:off x="8659459" y="4453771"/>
            <a:ext cx="12065" cy="12065"/>
          </a:xfrm>
          <a:custGeom>
            <a:avLst/>
            <a:gdLst/>
            <a:ahLst/>
            <a:cxnLst/>
            <a:rect l="l" t="t" r="r" b="b"/>
            <a:pathLst>
              <a:path w="12065" h="12064">
                <a:moveTo>
                  <a:pt x="9194" y="0"/>
                </a:moveTo>
                <a:lnTo>
                  <a:pt x="2654" y="0"/>
                </a:lnTo>
                <a:lnTo>
                  <a:pt x="0" y="2628"/>
                </a:lnTo>
                <a:lnTo>
                  <a:pt x="0" y="9093"/>
                </a:lnTo>
                <a:lnTo>
                  <a:pt x="2654" y="11709"/>
                </a:lnTo>
                <a:lnTo>
                  <a:pt x="9194" y="11709"/>
                </a:lnTo>
                <a:lnTo>
                  <a:pt x="11836" y="9093"/>
                </a:lnTo>
                <a:lnTo>
                  <a:pt x="11836" y="2628"/>
                </a:lnTo>
                <a:lnTo>
                  <a:pt x="9194" y="0"/>
                </a:lnTo>
                <a:close/>
              </a:path>
            </a:pathLst>
          </a:custGeom>
          <a:solidFill>
            <a:srgbClr val="FFFFFF"/>
          </a:solidFill>
        </p:spPr>
        <p:txBody>
          <a:bodyPr wrap="square" lIns="0" tIns="0" rIns="0" bIns="0" rtlCol="0"/>
          <a:lstStyle/>
          <a:p>
            <a:endParaRPr/>
          </a:p>
        </p:txBody>
      </p:sp>
      <p:sp>
        <p:nvSpPr>
          <p:cNvPr id="149" name="object 149"/>
          <p:cNvSpPr/>
          <p:nvPr/>
        </p:nvSpPr>
        <p:spPr>
          <a:xfrm>
            <a:off x="8718632" y="4392301"/>
            <a:ext cx="12065" cy="12065"/>
          </a:xfrm>
          <a:custGeom>
            <a:avLst/>
            <a:gdLst/>
            <a:ahLst/>
            <a:cxnLst/>
            <a:rect l="l" t="t" r="r" b="b"/>
            <a:pathLst>
              <a:path w="12065" h="12064">
                <a:moveTo>
                  <a:pt x="9194" y="0"/>
                </a:moveTo>
                <a:lnTo>
                  <a:pt x="2654" y="0"/>
                </a:lnTo>
                <a:lnTo>
                  <a:pt x="0" y="2616"/>
                </a:lnTo>
                <a:lnTo>
                  <a:pt x="0" y="9093"/>
                </a:lnTo>
                <a:lnTo>
                  <a:pt x="2654" y="11709"/>
                </a:lnTo>
                <a:lnTo>
                  <a:pt x="9194" y="11709"/>
                </a:lnTo>
                <a:lnTo>
                  <a:pt x="11836" y="9093"/>
                </a:lnTo>
                <a:lnTo>
                  <a:pt x="11836" y="2616"/>
                </a:lnTo>
                <a:lnTo>
                  <a:pt x="9194" y="0"/>
                </a:lnTo>
                <a:close/>
              </a:path>
            </a:pathLst>
          </a:custGeom>
          <a:solidFill>
            <a:srgbClr val="FFFFFF"/>
          </a:solidFill>
        </p:spPr>
        <p:txBody>
          <a:bodyPr wrap="square" lIns="0" tIns="0" rIns="0" bIns="0" rtlCol="0"/>
          <a:lstStyle/>
          <a:p>
            <a:endParaRPr/>
          </a:p>
        </p:txBody>
      </p:sp>
      <p:sp>
        <p:nvSpPr>
          <p:cNvPr id="150" name="object 150"/>
          <p:cNvSpPr/>
          <p:nvPr/>
        </p:nvSpPr>
        <p:spPr>
          <a:xfrm>
            <a:off x="8600286" y="4392301"/>
            <a:ext cx="12065" cy="12065"/>
          </a:xfrm>
          <a:custGeom>
            <a:avLst/>
            <a:gdLst/>
            <a:ahLst/>
            <a:cxnLst/>
            <a:rect l="l" t="t" r="r" b="b"/>
            <a:pathLst>
              <a:path w="12065" h="12064">
                <a:moveTo>
                  <a:pt x="9182" y="0"/>
                </a:moveTo>
                <a:lnTo>
                  <a:pt x="2654" y="0"/>
                </a:lnTo>
                <a:lnTo>
                  <a:pt x="0" y="2616"/>
                </a:lnTo>
                <a:lnTo>
                  <a:pt x="0" y="9093"/>
                </a:lnTo>
                <a:lnTo>
                  <a:pt x="2654" y="11709"/>
                </a:lnTo>
                <a:lnTo>
                  <a:pt x="9182" y="11709"/>
                </a:lnTo>
                <a:lnTo>
                  <a:pt x="11836" y="9093"/>
                </a:lnTo>
                <a:lnTo>
                  <a:pt x="11836" y="2616"/>
                </a:lnTo>
                <a:lnTo>
                  <a:pt x="9182" y="0"/>
                </a:lnTo>
                <a:close/>
              </a:path>
            </a:pathLst>
          </a:custGeom>
          <a:solidFill>
            <a:srgbClr val="020203"/>
          </a:solidFill>
        </p:spPr>
        <p:txBody>
          <a:bodyPr wrap="square" lIns="0" tIns="0" rIns="0" bIns="0" rtlCol="0"/>
          <a:lstStyle/>
          <a:p>
            <a:endParaRPr/>
          </a:p>
        </p:txBody>
      </p:sp>
      <p:sp>
        <p:nvSpPr>
          <p:cNvPr id="151" name="object 151"/>
          <p:cNvSpPr/>
          <p:nvPr/>
        </p:nvSpPr>
        <p:spPr>
          <a:xfrm>
            <a:off x="8600286" y="4392301"/>
            <a:ext cx="12065" cy="12065"/>
          </a:xfrm>
          <a:custGeom>
            <a:avLst/>
            <a:gdLst/>
            <a:ahLst/>
            <a:cxnLst/>
            <a:rect l="l" t="t" r="r" b="b"/>
            <a:pathLst>
              <a:path w="12065" h="12064">
                <a:moveTo>
                  <a:pt x="11836" y="5854"/>
                </a:moveTo>
                <a:lnTo>
                  <a:pt x="11836" y="9093"/>
                </a:lnTo>
                <a:lnTo>
                  <a:pt x="9182" y="11709"/>
                </a:lnTo>
                <a:lnTo>
                  <a:pt x="5918" y="11709"/>
                </a:lnTo>
                <a:lnTo>
                  <a:pt x="2654" y="11709"/>
                </a:lnTo>
                <a:lnTo>
                  <a:pt x="0" y="9093"/>
                </a:lnTo>
                <a:lnTo>
                  <a:pt x="0" y="5854"/>
                </a:lnTo>
                <a:lnTo>
                  <a:pt x="0" y="2616"/>
                </a:lnTo>
                <a:lnTo>
                  <a:pt x="2654" y="0"/>
                </a:lnTo>
                <a:lnTo>
                  <a:pt x="5918" y="0"/>
                </a:lnTo>
                <a:lnTo>
                  <a:pt x="9182" y="0"/>
                </a:lnTo>
                <a:lnTo>
                  <a:pt x="11836" y="2616"/>
                </a:lnTo>
                <a:lnTo>
                  <a:pt x="11836" y="5854"/>
                </a:lnTo>
                <a:close/>
              </a:path>
            </a:pathLst>
          </a:custGeom>
          <a:ln w="12700">
            <a:solidFill>
              <a:srgbClr val="FFFFFF"/>
            </a:solidFill>
          </a:ln>
        </p:spPr>
        <p:txBody>
          <a:bodyPr wrap="square" lIns="0" tIns="0" rIns="0" bIns="0" rtlCol="0"/>
          <a:lstStyle/>
          <a:p>
            <a:endParaRPr/>
          </a:p>
        </p:txBody>
      </p:sp>
      <p:sp>
        <p:nvSpPr>
          <p:cNvPr id="152" name="object 152"/>
          <p:cNvSpPr/>
          <p:nvPr/>
        </p:nvSpPr>
        <p:spPr>
          <a:xfrm>
            <a:off x="8659459" y="4357175"/>
            <a:ext cx="39370" cy="74295"/>
          </a:xfrm>
          <a:custGeom>
            <a:avLst/>
            <a:gdLst/>
            <a:ahLst/>
            <a:cxnLst/>
            <a:rect l="l" t="t" r="r" b="b"/>
            <a:pathLst>
              <a:path w="39370" h="74295">
                <a:moveTo>
                  <a:pt x="11836" y="0"/>
                </a:moveTo>
                <a:lnTo>
                  <a:pt x="0" y="0"/>
                </a:lnTo>
                <a:lnTo>
                  <a:pt x="0" y="42443"/>
                </a:lnTo>
                <a:lnTo>
                  <a:pt x="596" y="43903"/>
                </a:lnTo>
                <a:lnTo>
                  <a:pt x="31064" y="74053"/>
                </a:lnTo>
                <a:lnTo>
                  <a:pt x="39357" y="65862"/>
                </a:lnTo>
                <a:lnTo>
                  <a:pt x="11836" y="38633"/>
                </a:lnTo>
                <a:lnTo>
                  <a:pt x="11836" y="0"/>
                </a:lnTo>
                <a:close/>
              </a:path>
            </a:pathLst>
          </a:custGeom>
          <a:solidFill>
            <a:srgbClr val="FFFFFF"/>
          </a:solidFill>
        </p:spPr>
        <p:txBody>
          <a:bodyPr wrap="square" lIns="0" tIns="0" rIns="0" bIns="0" rtlCol="0"/>
          <a:lstStyle/>
          <a:p>
            <a:endParaRPr/>
          </a:p>
        </p:txBody>
      </p:sp>
      <p:sp>
        <p:nvSpPr>
          <p:cNvPr id="153" name="object 153"/>
          <p:cNvSpPr/>
          <p:nvPr/>
        </p:nvSpPr>
        <p:spPr>
          <a:xfrm>
            <a:off x="8566645" y="4272288"/>
            <a:ext cx="199390" cy="227965"/>
          </a:xfrm>
          <a:custGeom>
            <a:avLst/>
            <a:gdLst/>
            <a:ahLst/>
            <a:cxnLst/>
            <a:rect l="l" t="t" r="r" b="b"/>
            <a:pathLst>
              <a:path w="199390" h="227964">
                <a:moveTo>
                  <a:pt x="107612" y="17564"/>
                </a:moveTo>
                <a:lnTo>
                  <a:pt x="89857" y="17564"/>
                </a:lnTo>
                <a:lnTo>
                  <a:pt x="89857" y="29565"/>
                </a:lnTo>
                <a:lnTo>
                  <a:pt x="75884" y="31765"/>
                </a:lnTo>
                <a:lnTo>
                  <a:pt x="38761" y="48798"/>
                </a:lnTo>
                <a:lnTo>
                  <a:pt x="11802" y="78691"/>
                </a:lnTo>
                <a:lnTo>
                  <a:pt x="0" y="119269"/>
                </a:lnTo>
                <a:lnTo>
                  <a:pt x="244" y="133802"/>
                </a:lnTo>
                <a:lnTo>
                  <a:pt x="9861" y="172334"/>
                </a:lnTo>
                <a:lnTo>
                  <a:pt x="40545" y="209709"/>
                </a:lnTo>
                <a:lnTo>
                  <a:pt x="87608" y="227054"/>
                </a:lnTo>
                <a:lnTo>
                  <a:pt x="100224" y="227661"/>
                </a:lnTo>
                <a:lnTo>
                  <a:pt x="112584" y="226808"/>
                </a:lnTo>
                <a:lnTo>
                  <a:pt x="124580" y="224541"/>
                </a:lnTo>
                <a:lnTo>
                  <a:pt x="136104" y="220905"/>
                </a:lnTo>
                <a:lnTo>
                  <a:pt x="147047" y="215945"/>
                </a:lnTo>
                <a:lnTo>
                  <a:pt x="155578" y="210756"/>
                </a:lnTo>
                <a:lnTo>
                  <a:pt x="98735" y="210756"/>
                </a:lnTo>
                <a:lnTo>
                  <a:pt x="84094" y="209488"/>
                </a:lnTo>
                <a:lnTo>
                  <a:pt x="46151" y="192201"/>
                </a:lnTo>
                <a:lnTo>
                  <a:pt x="21758" y="159222"/>
                </a:lnTo>
                <a:lnTo>
                  <a:pt x="15933" y="131395"/>
                </a:lnTo>
                <a:lnTo>
                  <a:pt x="17163" y="116383"/>
                </a:lnTo>
                <a:lnTo>
                  <a:pt x="34103" y="77929"/>
                </a:lnTo>
                <a:lnTo>
                  <a:pt x="66541" y="53263"/>
                </a:lnTo>
                <a:lnTo>
                  <a:pt x="93999" y="46968"/>
                </a:lnTo>
                <a:lnTo>
                  <a:pt x="179227" y="46968"/>
                </a:lnTo>
                <a:lnTo>
                  <a:pt x="179888" y="46253"/>
                </a:lnTo>
                <a:lnTo>
                  <a:pt x="154945" y="46253"/>
                </a:lnTo>
                <a:lnTo>
                  <a:pt x="143722" y="39801"/>
                </a:lnTo>
                <a:lnTo>
                  <a:pt x="131941" y="34861"/>
                </a:lnTo>
                <a:lnTo>
                  <a:pt x="119602" y="31486"/>
                </a:lnTo>
                <a:lnTo>
                  <a:pt x="107612" y="17564"/>
                </a:lnTo>
                <a:close/>
              </a:path>
              <a:path w="199390" h="227964">
                <a:moveTo>
                  <a:pt x="179227" y="46968"/>
                </a:moveTo>
                <a:lnTo>
                  <a:pt x="93999" y="46968"/>
                </a:lnTo>
                <a:lnTo>
                  <a:pt x="109574" y="48127"/>
                </a:lnTo>
                <a:lnTo>
                  <a:pt x="124068" y="51553"/>
                </a:lnTo>
                <a:lnTo>
                  <a:pt x="159408" y="73453"/>
                </a:lnTo>
                <a:lnTo>
                  <a:pt x="179045" y="108614"/>
                </a:lnTo>
                <a:lnTo>
                  <a:pt x="181326" y="122354"/>
                </a:lnTo>
                <a:lnTo>
                  <a:pt x="180213" y="138101"/>
                </a:lnTo>
                <a:lnTo>
                  <a:pt x="164139" y="177863"/>
                </a:lnTo>
                <a:lnTo>
                  <a:pt x="133059" y="203324"/>
                </a:lnTo>
                <a:lnTo>
                  <a:pt x="98735" y="210756"/>
                </a:lnTo>
                <a:lnTo>
                  <a:pt x="155578" y="210756"/>
                </a:lnTo>
                <a:lnTo>
                  <a:pt x="182836" y="183792"/>
                </a:lnTo>
                <a:lnTo>
                  <a:pt x="198912" y="136540"/>
                </a:lnTo>
                <a:lnTo>
                  <a:pt x="199166" y="124535"/>
                </a:lnTo>
                <a:lnTo>
                  <a:pt x="197975" y="112688"/>
                </a:lnTo>
                <a:lnTo>
                  <a:pt x="179369" y="69220"/>
                </a:lnTo>
                <a:lnTo>
                  <a:pt x="168851" y="57365"/>
                </a:lnTo>
                <a:lnTo>
                  <a:pt x="177729" y="48590"/>
                </a:lnTo>
                <a:lnTo>
                  <a:pt x="179227" y="46968"/>
                </a:lnTo>
                <a:close/>
              </a:path>
              <a:path w="199390" h="227964">
                <a:moveTo>
                  <a:pt x="168559" y="32778"/>
                </a:moveTo>
                <a:lnTo>
                  <a:pt x="165003" y="36004"/>
                </a:lnTo>
                <a:lnTo>
                  <a:pt x="154945" y="46253"/>
                </a:lnTo>
                <a:lnTo>
                  <a:pt x="179888" y="46253"/>
                </a:lnTo>
                <a:lnTo>
                  <a:pt x="180980" y="45072"/>
                </a:lnTo>
                <a:lnTo>
                  <a:pt x="180980" y="39801"/>
                </a:lnTo>
                <a:lnTo>
                  <a:pt x="174185" y="33070"/>
                </a:lnTo>
                <a:lnTo>
                  <a:pt x="168559" y="32778"/>
                </a:lnTo>
                <a:close/>
              </a:path>
              <a:path w="199390" h="227964">
                <a:moveTo>
                  <a:pt x="134231" y="0"/>
                </a:moveTo>
                <a:lnTo>
                  <a:pt x="63225" y="0"/>
                </a:lnTo>
                <a:lnTo>
                  <a:pt x="63225" y="17564"/>
                </a:lnTo>
                <a:lnTo>
                  <a:pt x="134231" y="17564"/>
                </a:lnTo>
                <a:lnTo>
                  <a:pt x="134231" y="0"/>
                </a:lnTo>
                <a:close/>
              </a:path>
            </a:pathLst>
          </a:custGeom>
          <a:solidFill>
            <a:srgbClr val="FFFFFF"/>
          </a:solidFill>
        </p:spPr>
        <p:txBody>
          <a:bodyPr wrap="square" lIns="0" tIns="0" rIns="0" bIns="0" rtlCol="0"/>
          <a:lstStyle/>
          <a:p>
            <a:endParaRPr/>
          </a:p>
        </p:txBody>
      </p:sp>
      <p:sp>
        <p:nvSpPr>
          <p:cNvPr id="154" name="object 154"/>
          <p:cNvSpPr txBox="1"/>
          <p:nvPr/>
        </p:nvSpPr>
        <p:spPr>
          <a:xfrm>
            <a:off x="8857056" y="4287294"/>
            <a:ext cx="355600" cy="203200"/>
          </a:xfrm>
          <a:prstGeom prst="rect">
            <a:avLst/>
          </a:prstGeom>
        </p:spPr>
        <p:txBody>
          <a:bodyPr vert="horz" wrap="square" lIns="0" tIns="0" rIns="0" bIns="0" rtlCol="0">
            <a:spAutoFit/>
          </a:bodyPr>
          <a:lstStyle/>
          <a:p>
            <a:pPr marL="12700">
              <a:lnSpc>
                <a:spcPct val="100000"/>
              </a:lnSpc>
            </a:pPr>
            <a:r>
              <a:rPr sz="1400" b="1" dirty="0">
                <a:solidFill>
                  <a:srgbClr val="575756"/>
                </a:solidFill>
                <a:latin typeface="Segoe UI"/>
                <a:cs typeface="Segoe UI"/>
              </a:rPr>
              <a:t>35+</a:t>
            </a:r>
            <a:endParaRPr sz="1400">
              <a:latin typeface="Segoe UI"/>
              <a:cs typeface="Segoe UI"/>
            </a:endParaRPr>
          </a:p>
        </p:txBody>
      </p:sp>
      <p:sp>
        <p:nvSpPr>
          <p:cNvPr id="155" name="object 155"/>
          <p:cNvSpPr txBox="1"/>
          <p:nvPr/>
        </p:nvSpPr>
        <p:spPr>
          <a:xfrm>
            <a:off x="5672059" y="4793447"/>
            <a:ext cx="375920" cy="177800"/>
          </a:xfrm>
          <a:prstGeom prst="rect">
            <a:avLst/>
          </a:prstGeom>
        </p:spPr>
        <p:txBody>
          <a:bodyPr vert="horz" wrap="square" lIns="0" tIns="0" rIns="0" bIns="0" rtlCol="0">
            <a:spAutoFit/>
          </a:bodyPr>
          <a:lstStyle/>
          <a:p>
            <a:pPr marL="12700">
              <a:lnSpc>
                <a:spcPct val="100000"/>
              </a:lnSpc>
            </a:pPr>
            <a:r>
              <a:rPr sz="1200" b="1" spc="-5" dirty="0">
                <a:solidFill>
                  <a:srgbClr val="009FE3"/>
                </a:solidFill>
                <a:latin typeface="Segoe UI"/>
                <a:cs typeface="Segoe UI"/>
              </a:rPr>
              <a:t>2043</a:t>
            </a:r>
            <a:endParaRPr sz="1200">
              <a:latin typeface="Segoe UI"/>
              <a:cs typeface="Segoe UI"/>
            </a:endParaRPr>
          </a:p>
        </p:txBody>
      </p:sp>
      <p:sp>
        <p:nvSpPr>
          <p:cNvPr id="156" name="object 156"/>
          <p:cNvSpPr txBox="1"/>
          <p:nvPr/>
        </p:nvSpPr>
        <p:spPr>
          <a:xfrm>
            <a:off x="5600279" y="5743814"/>
            <a:ext cx="37592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2977</a:t>
            </a:r>
            <a:endParaRPr sz="1200">
              <a:latin typeface="Segoe UI"/>
              <a:cs typeface="Segoe UI"/>
            </a:endParaRPr>
          </a:p>
        </p:txBody>
      </p:sp>
      <p:sp>
        <p:nvSpPr>
          <p:cNvPr id="157" name="object 157"/>
          <p:cNvSpPr txBox="1"/>
          <p:nvPr/>
        </p:nvSpPr>
        <p:spPr>
          <a:xfrm>
            <a:off x="5644932" y="6476400"/>
            <a:ext cx="2882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409</a:t>
            </a:r>
            <a:endParaRPr sz="1200">
              <a:latin typeface="Segoe UI"/>
              <a:cs typeface="Segoe UI"/>
            </a:endParaRPr>
          </a:p>
        </p:txBody>
      </p:sp>
      <p:sp>
        <p:nvSpPr>
          <p:cNvPr id="158" name="object 158"/>
          <p:cNvSpPr txBox="1"/>
          <p:nvPr/>
        </p:nvSpPr>
        <p:spPr>
          <a:xfrm>
            <a:off x="7992807" y="4769825"/>
            <a:ext cx="375920" cy="177800"/>
          </a:xfrm>
          <a:prstGeom prst="rect">
            <a:avLst/>
          </a:prstGeom>
        </p:spPr>
        <p:txBody>
          <a:bodyPr vert="horz" wrap="square" lIns="0" tIns="0" rIns="0" bIns="0" rtlCol="0">
            <a:spAutoFit/>
          </a:bodyPr>
          <a:lstStyle/>
          <a:p>
            <a:pPr marL="12700">
              <a:lnSpc>
                <a:spcPct val="100000"/>
              </a:lnSpc>
            </a:pPr>
            <a:r>
              <a:rPr sz="1200" b="1" dirty="0">
                <a:solidFill>
                  <a:srgbClr val="009FE3"/>
                </a:solidFill>
                <a:latin typeface="Segoe UI"/>
                <a:cs typeface="Segoe UI"/>
              </a:rPr>
              <a:t>1542</a:t>
            </a:r>
            <a:endParaRPr sz="1200">
              <a:latin typeface="Segoe UI"/>
              <a:cs typeface="Segoe UI"/>
            </a:endParaRPr>
          </a:p>
        </p:txBody>
      </p:sp>
      <p:sp>
        <p:nvSpPr>
          <p:cNvPr id="159" name="object 159"/>
          <p:cNvSpPr txBox="1"/>
          <p:nvPr/>
        </p:nvSpPr>
        <p:spPr>
          <a:xfrm>
            <a:off x="7906091" y="5662889"/>
            <a:ext cx="375920" cy="177800"/>
          </a:xfrm>
          <a:prstGeom prst="rect">
            <a:avLst/>
          </a:prstGeom>
        </p:spPr>
        <p:txBody>
          <a:bodyPr vert="horz" wrap="square" lIns="0" tIns="0" rIns="0" bIns="0" rtlCol="0">
            <a:spAutoFit/>
          </a:bodyPr>
          <a:lstStyle/>
          <a:p>
            <a:pPr marL="12700">
              <a:lnSpc>
                <a:spcPct val="100000"/>
              </a:lnSpc>
            </a:pPr>
            <a:r>
              <a:rPr sz="1200" b="1" dirty="0">
                <a:solidFill>
                  <a:srgbClr val="F07E2F"/>
                </a:solidFill>
                <a:latin typeface="Segoe UI"/>
                <a:cs typeface="Segoe UI"/>
              </a:rPr>
              <a:t>2753</a:t>
            </a:r>
            <a:endParaRPr sz="1200">
              <a:latin typeface="Segoe UI"/>
              <a:cs typeface="Segoe UI"/>
            </a:endParaRPr>
          </a:p>
        </p:txBody>
      </p:sp>
      <p:sp>
        <p:nvSpPr>
          <p:cNvPr id="160" name="object 160"/>
          <p:cNvSpPr txBox="1"/>
          <p:nvPr/>
        </p:nvSpPr>
        <p:spPr>
          <a:xfrm>
            <a:off x="7971318" y="6223569"/>
            <a:ext cx="288290" cy="177800"/>
          </a:xfrm>
          <a:prstGeom prst="rect">
            <a:avLst/>
          </a:prstGeom>
        </p:spPr>
        <p:txBody>
          <a:bodyPr vert="horz" wrap="square" lIns="0" tIns="0" rIns="0" bIns="0" rtlCol="0">
            <a:spAutoFit/>
          </a:bodyPr>
          <a:lstStyle/>
          <a:p>
            <a:pPr marL="12700">
              <a:lnSpc>
                <a:spcPct val="100000"/>
              </a:lnSpc>
            </a:pPr>
            <a:r>
              <a:rPr sz="1200" b="1" dirty="0">
                <a:solidFill>
                  <a:srgbClr val="009984"/>
                </a:solidFill>
                <a:latin typeface="Segoe UI"/>
                <a:cs typeface="Segoe UI"/>
              </a:rPr>
              <a:t>835</a:t>
            </a:r>
            <a:endParaRPr sz="1200">
              <a:latin typeface="Segoe UI"/>
              <a:cs typeface="Segoe UI"/>
            </a:endParaRPr>
          </a:p>
        </p:txBody>
      </p:sp>
      <p:sp>
        <p:nvSpPr>
          <p:cNvPr id="161" name="object 161"/>
          <p:cNvSpPr/>
          <p:nvPr/>
        </p:nvSpPr>
        <p:spPr>
          <a:xfrm>
            <a:off x="8373694" y="4698760"/>
            <a:ext cx="785215" cy="2044698"/>
          </a:xfrm>
          <a:prstGeom prst="rect">
            <a:avLst/>
          </a:prstGeom>
          <a:blipFill>
            <a:blip r:embed="rId11" cstate="print"/>
            <a:stretch>
              <a:fillRect/>
            </a:stretch>
          </a:blipFill>
        </p:spPr>
        <p:txBody>
          <a:bodyPr wrap="square" lIns="0" tIns="0" rIns="0" bIns="0" rtlCol="0"/>
          <a:lstStyle/>
          <a:p>
            <a:endParaRPr/>
          </a:p>
        </p:txBody>
      </p:sp>
      <p:sp>
        <p:nvSpPr>
          <p:cNvPr id="162" name="object 162"/>
          <p:cNvSpPr/>
          <p:nvPr/>
        </p:nvSpPr>
        <p:spPr>
          <a:xfrm>
            <a:off x="5838083" y="4717876"/>
            <a:ext cx="1083560" cy="2068643"/>
          </a:xfrm>
          <a:prstGeom prst="rect">
            <a:avLst/>
          </a:prstGeom>
          <a:blipFill>
            <a:blip r:embed="rId12" cstate="print"/>
            <a:stretch>
              <a:fillRect/>
            </a:stretch>
          </a:blipFill>
        </p:spPr>
        <p:txBody>
          <a:bodyPr wrap="square" lIns="0" tIns="0" rIns="0" bIns="0" rtlCol="0"/>
          <a:lstStyle/>
          <a:p>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72</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40" name="object 40"/>
          <p:cNvSpPr txBox="1">
            <a:spLocks noGrp="1"/>
          </p:cNvSpPr>
          <p:nvPr>
            <p:ph type="title"/>
          </p:nvPr>
        </p:nvSpPr>
        <p:spPr>
          <a:prstGeom prst="rect">
            <a:avLst/>
          </a:prstGeom>
        </p:spPr>
        <p:txBody>
          <a:bodyPr vert="horz" wrap="square" lIns="0" tIns="193248" rIns="0" bIns="0" rtlCol="0">
            <a:spAutoFit/>
          </a:bodyPr>
          <a:lstStyle/>
          <a:p>
            <a:pPr marL="1835785">
              <a:lnSpc>
                <a:spcPts val="2375"/>
              </a:lnSpc>
            </a:pPr>
            <a:r>
              <a:rPr spc="70" dirty="0"/>
              <a:t>ОСУЩЕСТВЛЕНИ</a:t>
            </a:r>
            <a:r>
              <a:rPr dirty="0"/>
              <a:t>Е</a:t>
            </a:r>
            <a:r>
              <a:rPr spc="70" dirty="0"/>
              <a:t> ПЕР</a:t>
            </a:r>
            <a:r>
              <a:rPr spc="120" dirty="0"/>
              <a:t>Е</a:t>
            </a:r>
            <a:r>
              <a:rPr spc="70" dirty="0"/>
              <a:t>ДАННЫ</a:t>
            </a:r>
            <a:r>
              <a:rPr dirty="0"/>
              <a:t>Х</a:t>
            </a:r>
            <a:r>
              <a:rPr spc="70" dirty="0"/>
              <a:t> П</a:t>
            </a:r>
            <a:r>
              <a:rPr spc="60" dirty="0"/>
              <a:t>О</a:t>
            </a:r>
            <a:r>
              <a:rPr spc="70" dirty="0"/>
              <a:t>ЛНОМОЧИЙ</a:t>
            </a:r>
          </a:p>
        </p:txBody>
      </p:sp>
      <p:sp>
        <p:nvSpPr>
          <p:cNvPr id="41" name="object 41"/>
          <p:cNvSpPr txBox="1"/>
          <p:nvPr/>
        </p:nvSpPr>
        <p:spPr>
          <a:xfrm>
            <a:off x="2109491" y="1018451"/>
            <a:ext cx="6871334" cy="554355"/>
          </a:xfrm>
          <a:prstGeom prst="rect">
            <a:avLst/>
          </a:prstGeom>
        </p:spPr>
        <p:txBody>
          <a:bodyPr vert="horz" wrap="square" lIns="0" tIns="0" rIns="0" bIns="0" rtlCol="0">
            <a:spAutoFit/>
          </a:bodyPr>
          <a:lstStyle/>
          <a:p>
            <a:pPr algn="ctr">
              <a:lnSpc>
                <a:spcPct val="100000"/>
              </a:lnSpc>
            </a:pPr>
            <a:r>
              <a:rPr sz="2000" b="1" spc="60" dirty="0">
                <a:solidFill>
                  <a:srgbClr val="5284C4"/>
                </a:solidFill>
                <a:latin typeface="Segoe UI"/>
                <a:cs typeface="Segoe UI"/>
              </a:rPr>
              <a:t>Р</a:t>
            </a:r>
            <a:r>
              <a:rPr sz="2000" b="1" spc="70" dirty="0">
                <a:solidFill>
                  <a:srgbClr val="5284C4"/>
                </a:solidFill>
                <a:latin typeface="Segoe UI"/>
                <a:cs typeface="Segoe UI"/>
              </a:rPr>
              <a:t>О</a:t>
            </a:r>
            <a:r>
              <a:rPr sz="2000" b="1" spc="25" dirty="0">
                <a:solidFill>
                  <a:srgbClr val="5284C4"/>
                </a:solidFill>
                <a:latin typeface="Segoe UI"/>
                <a:cs typeface="Segoe UI"/>
              </a:rPr>
              <a:t>С</a:t>
            </a:r>
            <a:r>
              <a:rPr sz="2000" b="1" spc="70" dirty="0">
                <a:solidFill>
                  <a:srgbClr val="5284C4"/>
                </a:solidFill>
                <a:latin typeface="Segoe UI"/>
                <a:cs typeface="Segoe UI"/>
              </a:rPr>
              <a:t>СИЙС</a:t>
            </a:r>
            <a:r>
              <a:rPr sz="2000" b="1" spc="-5" dirty="0">
                <a:solidFill>
                  <a:srgbClr val="5284C4"/>
                </a:solidFill>
                <a:latin typeface="Segoe UI"/>
                <a:cs typeface="Segoe UI"/>
              </a:rPr>
              <a:t>К</a:t>
            </a:r>
            <a:r>
              <a:rPr sz="2000" b="1" spc="70" dirty="0">
                <a:solidFill>
                  <a:srgbClr val="5284C4"/>
                </a:solidFill>
                <a:latin typeface="Segoe UI"/>
                <a:cs typeface="Segoe UI"/>
              </a:rPr>
              <a:t>О</a:t>
            </a:r>
            <a:r>
              <a:rPr sz="2000" b="1" dirty="0">
                <a:solidFill>
                  <a:srgbClr val="5284C4"/>
                </a:solidFill>
                <a:latin typeface="Segoe UI"/>
                <a:cs typeface="Segoe UI"/>
              </a:rPr>
              <a:t>Й</a:t>
            </a:r>
            <a:r>
              <a:rPr sz="2000" b="1" spc="65" dirty="0">
                <a:solidFill>
                  <a:srgbClr val="5284C4"/>
                </a:solidFill>
                <a:latin typeface="Segoe UI"/>
                <a:cs typeface="Segoe UI"/>
              </a:rPr>
              <a:t> </a:t>
            </a:r>
            <a:r>
              <a:rPr sz="2000" b="1" spc="70" dirty="0">
                <a:solidFill>
                  <a:srgbClr val="5284C4"/>
                </a:solidFill>
                <a:latin typeface="Segoe UI"/>
                <a:cs typeface="Segoe UI"/>
              </a:rPr>
              <a:t>Ф</a:t>
            </a:r>
            <a:r>
              <a:rPr sz="2000" b="1" spc="120" dirty="0">
                <a:solidFill>
                  <a:srgbClr val="5284C4"/>
                </a:solidFill>
                <a:latin typeface="Segoe UI"/>
                <a:cs typeface="Segoe UI"/>
              </a:rPr>
              <a:t>Е</a:t>
            </a:r>
            <a:r>
              <a:rPr sz="2000" b="1" spc="70" dirty="0">
                <a:solidFill>
                  <a:srgbClr val="5284C4"/>
                </a:solidFill>
                <a:latin typeface="Segoe UI"/>
                <a:cs typeface="Segoe UI"/>
              </a:rPr>
              <a:t>ДЕ</a:t>
            </a:r>
            <a:r>
              <a:rPr sz="2000" b="1" spc="-55" dirty="0">
                <a:solidFill>
                  <a:srgbClr val="5284C4"/>
                </a:solidFill>
                <a:latin typeface="Segoe UI"/>
                <a:cs typeface="Segoe UI"/>
              </a:rPr>
              <a:t>Р</a:t>
            </a:r>
            <a:r>
              <a:rPr sz="2000" b="1" spc="70" dirty="0">
                <a:solidFill>
                  <a:srgbClr val="5284C4"/>
                </a:solidFill>
                <a:latin typeface="Segoe UI"/>
                <a:cs typeface="Segoe UI"/>
              </a:rPr>
              <a:t>АЦИ</a:t>
            </a:r>
            <a:r>
              <a:rPr sz="2000" b="1" dirty="0">
                <a:solidFill>
                  <a:srgbClr val="5284C4"/>
                </a:solidFill>
                <a:latin typeface="Segoe UI"/>
                <a:cs typeface="Segoe UI"/>
              </a:rPr>
              <a:t>И</a:t>
            </a:r>
            <a:r>
              <a:rPr sz="2000" b="1" spc="65" dirty="0">
                <a:solidFill>
                  <a:srgbClr val="5284C4"/>
                </a:solidFill>
                <a:latin typeface="Segoe UI"/>
                <a:cs typeface="Segoe UI"/>
              </a:rPr>
              <a:t> </a:t>
            </a:r>
            <a:r>
              <a:rPr sz="2000" b="1" dirty="0">
                <a:solidFill>
                  <a:srgbClr val="5284C4"/>
                </a:solidFill>
                <a:latin typeface="Segoe UI"/>
                <a:cs typeface="Segoe UI"/>
              </a:rPr>
              <a:t>В</a:t>
            </a:r>
            <a:r>
              <a:rPr sz="2000" b="1" spc="70" dirty="0">
                <a:solidFill>
                  <a:srgbClr val="5284C4"/>
                </a:solidFill>
                <a:latin typeface="Segoe UI"/>
                <a:cs typeface="Segoe UI"/>
              </a:rPr>
              <a:t> </a:t>
            </a:r>
            <a:r>
              <a:rPr sz="2000" b="1" spc="25" dirty="0">
                <a:solidFill>
                  <a:srgbClr val="5284C4"/>
                </a:solidFill>
                <a:latin typeface="Segoe UI"/>
                <a:cs typeface="Segoe UI"/>
              </a:rPr>
              <a:t>С</a:t>
            </a:r>
            <a:r>
              <a:rPr sz="2000" b="1" spc="70" dirty="0">
                <a:solidFill>
                  <a:srgbClr val="5284C4"/>
                </a:solidFill>
                <a:latin typeface="Segoe UI"/>
                <a:cs typeface="Segoe UI"/>
              </a:rPr>
              <a:t>ФЕР</a:t>
            </a:r>
            <a:r>
              <a:rPr sz="2000" b="1" dirty="0">
                <a:solidFill>
                  <a:srgbClr val="5284C4"/>
                </a:solidFill>
                <a:latin typeface="Segoe UI"/>
                <a:cs typeface="Segoe UI"/>
              </a:rPr>
              <a:t>Е</a:t>
            </a:r>
            <a:r>
              <a:rPr sz="2000" b="1" spc="70" dirty="0">
                <a:solidFill>
                  <a:srgbClr val="5284C4"/>
                </a:solidFill>
                <a:latin typeface="Segoe UI"/>
                <a:cs typeface="Segoe UI"/>
              </a:rPr>
              <a:t> ОБ</a:t>
            </a:r>
            <a:r>
              <a:rPr sz="2000" b="1" spc="-55" dirty="0">
                <a:solidFill>
                  <a:srgbClr val="5284C4"/>
                </a:solidFill>
                <a:latin typeface="Segoe UI"/>
                <a:cs typeface="Segoe UI"/>
              </a:rPr>
              <a:t>Р</a:t>
            </a:r>
            <a:r>
              <a:rPr sz="2000" b="1" spc="70" dirty="0">
                <a:solidFill>
                  <a:srgbClr val="5284C4"/>
                </a:solidFill>
                <a:latin typeface="Segoe UI"/>
                <a:cs typeface="Segoe UI"/>
              </a:rPr>
              <a:t>А</a:t>
            </a:r>
            <a:r>
              <a:rPr sz="2000" b="1" spc="40" dirty="0">
                <a:solidFill>
                  <a:srgbClr val="5284C4"/>
                </a:solidFill>
                <a:latin typeface="Segoe UI"/>
                <a:cs typeface="Segoe UI"/>
              </a:rPr>
              <a:t>З</a:t>
            </a:r>
            <a:r>
              <a:rPr sz="2000" b="1" spc="70" dirty="0">
                <a:solidFill>
                  <a:srgbClr val="5284C4"/>
                </a:solidFill>
                <a:latin typeface="Segoe UI"/>
                <a:cs typeface="Segoe UI"/>
              </a:rPr>
              <a:t>ОВАНИЯ</a:t>
            </a:r>
            <a:endParaRPr sz="2000">
              <a:latin typeface="Segoe UI"/>
              <a:cs typeface="Segoe UI"/>
            </a:endParaRPr>
          </a:p>
          <a:p>
            <a:pPr marR="4445" algn="ctr">
              <a:lnSpc>
                <a:spcPts val="2140"/>
              </a:lnSpc>
              <a:spcBef>
                <a:spcPts val="200"/>
              </a:spcBef>
            </a:pPr>
            <a:r>
              <a:rPr sz="1800" b="1" spc="-185" dirty="0">
                <a:solidFill>
                  <a:srgbClr val="5284C4"/>
                </a:solidFill>
                <a:latin typeface="Segoe UI"/>
                <a:cs typeface="Segoe UI"/>
              </a:rPr>
              <a:t>Г</a:t>
            </a:r>
            <a:r>
              <a:rPr sz="1800" b="1" spc="-40" dirty="0">
                <a:solidFill>
                  <a:srgbClr val="5284C4"/>
                </a:solidFill>
                <a:latin typeface="Segoe UI"/>
                <a:cs typeface="Segoe UI"/>
              </a:rPr>
              <a:t>ос</a:t>
            </a:r>
            <a:r>
              <a:rPr sz="1800" b="1" spc="-114" dirty="0">
                <a:solidFill>
                  <a:srgbClr val="5284C4"/>
                </a:solidFill>
                <a:latin typeface="Segoe UI"/>
                <a:cs typeface="Segoe UI"/>
              </a:rPr>
              <a:t>у</a:t>
            </a:r>
            <a:r>
              <a:rPr sz="1800" b="1" spc="-40" dirty="0">
                <a:solidFill>
                  <a:srgbClr val="5284C4"/>
                </a:solidFill>
                <a:latin typeface="Segoe UI"/>
                <a:cs typeface="Segoe UI"/>
              </a:rPr>
              <a:t>дарственны</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5" dirty="0">
                <a:solidFill>
                  <a:srgbClr val="5284C4"/>
                </a:solidFill>
                <a:latin typeface="Segoe UI"/>
                <a:cs typeface="Segoe UI"/>
              </a:rPr>
              <a:t>у</a:t>
            </a:r>
            <a:r>
              <a:rPr sz="1800" b="1" spc="-40" dirty="0">
                <a:solidFill>
                  <a:srgbClr val="5284C4"/>
                </a:solidFill>
                <a:latin typeface="Segoe UI"/>
                <a:cs typeface="Segoe UI"/>
              </a:rPr>
              <a:t>слуг</a:t>
            </a:r>
            <a:r>
              <a:rPr sz="1800" b="1" dirty="0">
                <a:solidFill>
                  <a:srgbClr val="5284C4"/>
                </a:solidFill>
                <a:latin typeface="Segoe UI"/>
                <a:cs typeface="Segoe UI"/>
              </a:rPr>
              <a:t>и</a:t>
            </a:r>
            <a:r>
              <a:rPr sz="1800" b="1" spc="-75" dirty="0">
                <a:solidFill>
                  <a:srgbClr val="5284C4"/>
                </a:solidFill>
                <a:latin typeface="Segoe UI"/>
                <a:cs typeface="Segoe UI"/>
              </a:rPr>
              <a:t> </a:t>
            </a:r>
            <a:r>
              <a:rPr sz="1800" b="1" dirty="0">
                <a:solidFill>
                  <a:srgbClr val="5284C4"/>
                </a:solidFill>
                <a:latin typeface="Segoe UI"/>
                <a:cs typeface="Segoe UI"/>
              </a:rPr>
              <a:t>в</a:t>
            </a:r>
            <a:r>
              <a:rPr sz="1800" b="1" spc="-75" dirty="0">
                <a:solidFill>
                  <a:srgbClr val="5284C4"/>
                </a:solidFill>
                <a:latin typeface="Segoe UI"/>
                <a:cs typeface="Segoe UI"/>
              </a:rPr>
              <a:t> </a:t>
            </a:r>
            <a:r>
              <a:rPr sz="1800" b="1" spc="-40" dirty="0">
                <a:solidFill>
                  <a:srgbClr val="5284C4"/>
                </a:solidFill>
                <a:latin typeface="Segoe UI"/>
                <a:cs typeface="Segoe UI"/>
              </a:rPr>
              <a:t>сфер</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0" dirty="0">
                <a:solidFill>
                  <a:srgbClr val="5284C4"/>
                </a:solidFill>
                <a:latin typeface="Segoe UI"/>
                <a:cs typeface="Segoe UI"/>
              </a:rPr>
              <a:t>об</a:t>
            </a:r>
            <a:r>
              <a:rPr sz="1800" b="1" spc="-55" dirty="0">
                <a:solidFill>
                  <a:srgbClr val="5284C4"/>
                </a:solidFill>
                <a:latin typeface="Segoe UI"/>
                <a:cs typeface="Segoe UI"/>
              </a:rPr>
              <a:t>р</a:t>
            </a:r>
            <a:r>
              <a:rPr sz="1800" b="1" spc="-40" dirty="0">
                <a:solidFill>
                  <a:srgbClr val="5284C4"/>
                </a:solidFill>
                <a:latin typeface="Segoe UI"/>
                <a:cs typeface="Segoe UI"/>
              </a:rPr>
              <a:t>азования</a:t>
            </a:r>
            <a:endParaRPr sz="1800">
              <a:latin typeface="Segoe UI"/>
              <a:cs typeface="Segoe UI"/>
            </a:endParaRPr>
          </a:p>
        </p:txBody>
      </p:sp>
      <p:sp>
        <p:nvSpPr>
          <p:cNvPr id="42" name="object 42"/>
          <p:cNvSpPr txBox="1"/>
          <p:nvPr/>
        </p:nvSpPr>
        <p:spPr>
          <a:xfrm>
            <a:off x="1688652" y="1751641"/>
            <a:ext cx="2979420" cy="431800"/>
          </a:xfrm>
          <a:prstGeom prst="rect">
            <a:avLst/>
          </a:prstGeom>
        </p:spPr>
        <p:txBody>
          <a:bodyPr vert="horz" wrap="square" lIns="0" tIns="0" rIns="0" bIns="0" rtlCol="0">
            <a:spAutoFit/>
          </a:bodyPr>
          <a:lstStyle/>
          <a:p>
            <a:pPr marL="12700" marR="5080" indent="13335">
              <a:lnSpc>
                <a:spcPts val="1700"/>
              </a:lnSpc>
            </a:pPr>
            <a:r>
              <a:rPr sz="1500" b="1" spc="-125" dirty="0">
                <a:solidFill>
                  <a:srgbClr val="575756"/>
                </a:solidFill>
                <a:latin typeface="Segoe UI"/>
                <a:cs typeface="Segoe UI"/>
              </a:rPr>
              <a:t>Г</a:t>
            </a:r>
            <a:r>
              <a:rPr sz="1500" b="1" dirty="0">
                <a:solidFill>
                  <a:srgbClr val="575756"/>
                </a:solidFill>
                <a:latin typeface="Segoe UI"/>
                <a:cs typeface="Segoe UI"/>
              </a:rPr>
              <a:t>ос</a:t>
            </a:r>
            <a:r>
              <a:rPr sz="1500" b="1" spc="-65" dirty="0">
                <a:solidFill>
                  <a:srgbClr val="575756"/>
                </a:solidFill>
                <a:latin typeface="Segoe UI"/>
                <a:cs typeface="Segoe UI"/>
              </a:rPr>
              <a:t>у</a:t>
            </a:r>
            <a:r>
              <a:rPr sz="1500" b="1" dirty="0">
                <a:solidFill>
                  <a:srgbClr val="575756"/>
                </a:solidFill>
                <a:latin typeface="Segoe UI"/>
                <a:cs typeface="Segoe UI"/>
              </a:rPr>
              <a:t>дарственная аккредитация об</a:t>
            </a:r>
            <a:r>
              <a:rPr sz="1500" b="1" spc="-15" dirty="0">
                <a:solidFill>
                  <a:srgbClr val="575756"/>
                </a:solidFill>
                <a:latin typeface="Segoe UI"/>
                <a:cs typeface="Segoe UI"/>
              </a:rPr>
              <a:t>р</a:t>
            </a:r>
            <a:r>
              <a:rPr sz="1500" b="1" dirty="0">
                <a:solidFill>
                  <a:srgbClr val="575756"/>
                </a:solidFill>
                <a:latin typeface="Segoe UI"/>
                <a:cs typeface="Segoe UI"/>
              </a:rPr>
              <a:t>азова</a:t>
            </a:r>
            <a:r>
              <a:rPr sz="1500" b="1" spc="-25" dirty="0">
                <a:solidFill>
                  <a:srgbClr val="575756"/>
                </a:solidFill>
                <a:latin typeface="Segoe UI"/>
                <a:cs typeface="Segoe UI"/>
              </a:rPr>
              <a:t>т</a:t>
            </a:r>
            <a:r>
              <a:rPr sz="1500" b="1" dirty="0">
                <a:solidFill>
                  <a:srgbClr val="575756"/>
                </a:solidFill>
                <a:latin typeface="Segoe UI"/>
                <a:cs typeface="Segoe UI"/>
              </a:rPr>
              <a:t>ельной дея</a:t>
            </a:r>
            <a:r>
              <a:rPr sz="1500" b="1" spc="-25" dirty="0">
                <a:solidFill>
                  <a:srgbClr val="575756"/>
                </a:solidFill>
                <a:latin typeface="Segoe UI"/>
                <a:cs typeface="Segoe UI"/>
              </a:rPr>
              <a:t>т</a:t>
            </a:r>
            <a:r>
              <a:rPr sz="1500" b="1" dirty="0">
                <a:solidFill>
                  <a:srgbClr val="575756"/>
                </a:solidFill>
                <a:latin typeface="Segoe UI"/>
                <a:cs typeface="Segoe UI"/>
              </a:rPr>
              <a:t>ельности</a:t>
            </a:r>
            <a:endParaRPr sz="1500">
              <a:latin typeface="Segoe UI"/>
              <a:cs typeface="Segoe UI"/>
            </a:endParaRPr>
          </a:p>
        </p:txBody>
      </p:sp>
      <p:sp>
        <p:nvSpPr>
          <p:cNvPr id="43" name="object 43"/>
          <p:cNvSpPr/>
          <p:nvPr/>
        </p:nvSpPr>
        <p:spPr>
          <a:xfrm>
            <a:off x="3546997" y="2293033"/>
            <a:ext cx="0" cy="2586990"/>
          </a:xfrm>
          <a:custGeom>
            <a:avLst/>
            <a:gdLst/>
            <a:ahLst/>
            <a:cxnLst/>
            <a:rect l="l" t="t" r="r" b="b"/>
            <a:pathLst>
              <a:path h="2586990">
                <a:moveTo>
                  <a:pt x="0" y="0"/>
                </a:moveTo>
                <a:lnTo>
                  <a:pt x="0" y="2586824"/>
                </a:lnTo>
              </a:path>
            </a:pathLst>
          </a:custGeom>
          <a:ln w="50800">
            <a:solidFill>
              <a:srgbClr val="FFFFFF"/>
            </a:solidFill>
          </a:ln>
        </p:spPr>
        <p:txBody>
          <a:bodyPr wrap="square" lIns="0" tIns="0" rIns="0" bIns="0" rtlCol="0"/>
          <a:lstStyle/>
          <a:p>
            <a:endParaRPr/>
          </a:p>
        </p:txBody>
      </p:sp>
      <p:sp>
        <p:nvSpPr>
          <p:cNvPr id="45" name="object 45"/>
          <p:cNvSpPr/>
          <p:nvPr/>
        </p:nvSpPr>
        <p:spPr>
          <a:xfrm>
            <a:off x="5637720" y="2727807"/>
            <a:ext cx="2550160" cy="422275"/>
          </a:xfrm>
          <a:custGeom>
            <a:avLst/>
            <a:gdLst/>
            <a:ahLst/>
            <a:cxnLst/>
            <a:rect l="l" t="t" r="r" b="b"/>
            <a:pathLst>
              <a:path w="2550159" h="422275">
                <a:moveTo>
                  <a:pt x="2549842" y="0"/>
                </a:moveTo>
                <a:lnTo>
                  <a:pt x="0" y="0"/>
                </a:lnTo>
                <a:lnTo>
                  <a:pt x="0" y="421779"/>
                </a:lnTo>
                <a:lnTo>
                  <a:pt x="2549842" y="421779"/>
                </a:lnTo>
                <a:lnTo>
                  <a:pt x="2549842" y="0"/>
                </a:lnTo>
                <a:close/>
              </a:path>
            </a:pathLst>
          </a:custGeom>
          <a:solidFill>
            <a:srgbClr val="00AB9C"/>
          </a:solidFill>
        </p:spPr>
        <p:txBody>
          <a:bodyPr wrap="square" lIns="0" tIns="0" rIns="0" bIns="0" rtlCol="0"/>
          <a:lstStyle/>
          <a:p>
            <a:endParaRPr/>
          </a:p>
        </p:txBody>
      </p:sp>
      <p:sp>
        <p:nvSpPr>
          <p:cNvPr id="46" name="object 46"/>
          <p:cNvSpPr/>
          <p:nvPr/>
        </p:nvSpPr>
        <p:spPr>
          <a:xfrm>
            <a:off x="8187563" y="2727807"/>
            <a:ext cx="648335" cy="422275"/>
          </a:xfrm>
          <a:custGeom>
            <a:avLst/>
            <a:gdLst/>
            <a:ahLst/>
            <a:cxnLst/>
            <a:rect l="l" t="t" r="r" b="b"/>
            <a:pathLst>
              <a:path w="648334" h="422275">
                <a:moveTo>
                  <a:pt x="647992" y="0"/>
                </a:moveTo>
                <a:lnTo>
                  <a:pt x="0" y="0"/>
                </a:lnTo>
                <a:lnTo>
                  <a:pt x="0" y="421779"/>
                </a:lnTo>
                <a:lnTo>
                  <a:pt x="647992" y="421779"/>
                </a:lnTo>
                <a:lnTo>
                  <a:pt x="647992" y="0"/>
                </a:lnTo>
                <a:close/>
              </a:path>
            </a:pathLst>
          </a:custGeom>
          <a:solidFill>
            <a:srgbClr val="00AB9C"/>
          </a:solidFill>
        </p:spPr>
        <p:txBody>
          <a:bodyPr wrap="square" lIns="0" tIns="0" rIns="0" bIns="0" rtlCol="0"/>
          <a:lstStyle/>
          <a:p>
            <a:endParaRPr/>
          </a:p>
        </p:txBody>
      </p:sp>
      <p:sp>
        <p:nvSpPr>
          <p:cNvPr id="47" name="object 47"/>
          <p:cNvSpPr/>
          <p:nvPr/>
        </p:nvSpPr>
        <p:spPr>
          <a:xfrm>
            <a:off x="8835561" y="2727807"/>
            <a:ext cx="0" cy="422275"/>
          </a:xfrm>
          <a:custGeom>
            <a:avLst/>
            <a:gdLst/>
            <a:ahLst/>
            <a:cxnLst/>
            <a:rect l="l" t="t" r="r" b="b"/>
            <a:pathLst>
              <a:path h="422275">
                <a:moveTo>
                  <a:pt x="0" y="0"/>
                </a:moveTo>
                <a:lnTo>
                  <a:pt x="0" y="421779"/>
                </a:lnTo>
              </a:path>
            </a:pathLst>
          </a:custGeom>
          <a:ln w="3175">
            <a:solidFill>
              <a:srgbClr val="00AB9C"/>
            </a:solidFill>
          </a:ln>
        </p:spPr>
        <p:txBody>
          <a:bodyPr wrap="square" lIns="0" tIns="0" rIns="0" bIns="0" rtlCol="0"/>
          <a:lstStyle/>
          <a:p>
            <a:endParaRPr/>
          </a:p>
        </p:txBody>
      </p:sp>
      <p:sp>
        <p:nvSpPr>
          <p:cNvPr id="48" name="object 48"/>
          <p:cNvSpPr/>
          <p:nvPr/>
        </p:nvSpPr>
        <p:spPr>
          <a:xfrm>
            <a:off x="8835567" y="2727807"/>
            <a:ext cx="648335" cy="422275"/>
          </a:xfrm>
          <a:custGeom>
            <a:avLst/>
            <a:gdLst/>
            <a:ahLst/>
            <a:cxnLst/>
            <a:rect l="l" t="t" r="r" b="b"/>
            <a:pathLst>
              <a:path w="648334" h="422275">
                <a:moveTo>
                  <a:pt x="647992" y="0"/>
                </a:moveTo>
                <a:lnTo>
                  <a:pt x="0" y="0"/>
                </a:lnTo>
                <a:lnTo>
                  <a:pt x="0" y="421779"/>
                </a:lnTo>
                <a:lnTo>
                  <a:pt x="647992" y="421779"/>
                </a:lnTo>
                <a:lnTo>
                  <a:pt x="647992" y="0"/>
                </a:lnTo>
                <a:close/>
              </a:path>
            </a:pathLst>
          </a:custGeom>
          <a:solidFill>
            <a:srgbClr val="00AB9C"/>
          </a:solidFill>
        </p:spPr>
        <p:txBody>
          <a:bodyPr wrap="square" lIns="0" tIns="0" rIns="0" bIns="0" rtlCol="0"/>
          <a:lstStyle/>
          <a:p>
            <a:endParaRPr/>
          </a:p>
        </p:txBody>
      </p:sp>
      <p:sp>
        <p:nvSpPr>
          <p:cNvPr id="49" name="object 49"/>
          <p:cNvSpPr/>
          <p:nvPr/>
        </p:nvSpPr>
        <p:spPr>
          <a:xfrm>
            <a:off x="9483559" y="2727807"/>
            <a:ext cx="648335" cy="422275"/>
          </a:xfrm>
          <a:custGeom>
            <a:avLst/>
            <a:gdLst/>
            <a:ahLst/>
            <a:cxnLst/>
            <a:rect l="l" t="t" r="r" b="b"/>
            <a:pathLst>
              <a:path w="648334" h="422275">
                <a:moveTo>
                  <a:pt x="648004" y="0"/>
                </a:moveTo>
                <a:lnTo>
                  <a:pt x="0" y="0"/>
                </a:lnTo>
                <a:lnTo>
                  <a:pt x="0" y="421779"/>
                </a:lnTo>
                <a:lnTo>
                  <a:pt x="648004" y="421779"/>
                </a:lnTo>
                <a:lnTo>
                  <a:pt x="648004" y="0"/>
                </a:lnTo>
                <a:close/>
              </a:path>
            </a:pathLst>
          </a:custGeom>
          <a:solidFill>
            <a:srgbClr val="00AB9C"/>
          </a:solidFill>
        </p:spPr>
        <p:txBody>
          <a:bodyPr wrap="square" lIns="0" tIns="0" rIns="0" bIns="0" rtlCol="0"/>
          <a:lstStyle/>
          <a:p>
            <a:endParaRPr/>
          </a:p>
        </p:txBody>
      </p:sp>
      <p:sp>
        <p:nvSpPr>
          <p:cNvPr id="50" name="object 50"/>
          <p:cNvSpPr/>
          <p:nvPr/>
        </p:nvSpPr>
        <p:spPr>
          <a:xfrm>
            <a:off x="5637720" y="3149587"/>
            <a:ext cx="2550160" cy="1683385"/>
          </a:xfrm>
          <a:custGeom>
            <a:avLst/>
            <a:gdLst/>
            <a:ahLst/>
            <a:cxnLst/>
            <a:rect l="l" t="t" r="r" b="b"/>
            <a:pathLst>
              <a:path w="2550159" h="1683385">
                <a:moveTo>
                  <a:pt x="2549842" y="0"/>
                </a:moveTo>
                <a:lnTo>
                  <a:pt x="0" y="0"/>
                </a:lnTo>
                <a:lnTo>
                  <a:pt x="0" y="1683016"/>
                </a:lnTo>
                <a:lnTo>
                  <a:pt x="2549842" y="1683016"/>
                </a:lnTo>
                <a:lnTo>
                  <a:pt x="2549842" y="0"/>
                </a:lnTo>
                <a:close/>
              </a:path>
            </a:pathLst>
          </a:custGeom>
          <a:solidFill>
            <a:srgbClr val="E1F0EE"/>
          </a:solidFill>
        </p:spPr>
        <p:txBody>
          <a:bodyPr wrap="square" lIns="0" tIns="0" rIns="0" bIns="0" rtlCol="0"/>
          <a:lstStyle/>
          <a:p>
            <a:endParaRPr/>
          </a:p>
        </p:txBody>
      </p:sp>
      <p:sp>
        <p:nvSpPr>
          <p:cNvPr id="51" name="object 51"/>
          <p:cNvSpPr/>
          <p:nvPr/>
        </p:nvSpPr>
        <p:spPr>
          <a:xfrm>
            <a:off x="5637720" y="4832616"/>
            <a:ext cx="2550160" cy="710565"/>
          </a:xfrm>
          <a:custGeom>
            <a:avLst/>
            <a:gdLst/>
            <a:ahLst/>
            <a:cxnLst/>
            <a:rect l="l" t="t" r="r" b="b"/>
            <a:pathLst>
              <a:path w="2550159" h="710564">
                <a:moveTo>
                  <a:pt x="2549842" y="0"/>
                </a:moveTo>
                <a:lnTo>
                  <a:pt x="0" y="0"/>
                </a:lnTo>
                <a:lnTo>
                  <a:pt x="0" y="710399"/>
                </a:lnTo>
                <a:lnTo>
                  <a:pt x="2549842" y="710399"/>
                </a:lnTo>
                <a:lnTo>
                  <a:pt x="2549842" y="0"/>
                </a:lnTo>
                <a:close/>
              </a:path>
            </a:pathLst>
          </a:custGeom>
          <a:solidFill>
            <a:srgbClr val="E1F0EE"/>
          </a:solidFill>
        </p:spPr>
        <p:txBody>
          <a:bodyPr wrap="square" lIns="0" tIns="0" rIns="0" bIns="0" rtlCol="0"/>
          <a:lstStyle/>
          <a:p>
            <a:endParaRPr/>
          </a:p>
        </p:txBody>
      </p:sp>
      <p:sp>
        <p:nvSpPr>
          <p:cNvPr id="52" name="object 52"/>
          <p:cNvSpPr/>
          <p:nvPr/>
        </p:nvSpPr>
        <p:spPr>
          <a:xfrm>
            <a:off x="8187563" y="3149587"/>
            <a:ext cx="648335" cy="1683385"/>
          </a:xfrm>
          <a:custGeom>
            <a:avLst/>
            <a:gdLst/>
            <a:ahLst/>
            <a:cxnLst/>
            <a:rect l="l" t="t" r="r" b="b"/>
            <a:pathLst>
              <a:path w="648334" h="1683385">
                <a:moveTo>
                  <a:pt x="648004" y="0"/>
                </a:moveTo>
                <a:lnTo>
                  <a:pt x="0" y="0"/>
                </a:lnTo>
                <a:lnTo>
                  <a:pt x="0" y="1683016"/>
                </a:lnTo>
                <a:lnTo>
                  <a:pt x="648004" y="1683016"/>
                </a:lnTo>
                <a:lnTo>
                  <a:pt x="648004" y="0"/>
                </a:lnTo>
                <a:close/>
              </a:path>
            </a:pathLst>
          </a:custGeom>
          <a:solidFill>
            <a:srgbClr val="BFE1DB"/>
          </a:solidFill>
        </p:spPr>
        <p:txBody>
          <a:bodyPr wrap="square" lIns="0" tIns="0" rIns="0" bIns="0" rtlCol="0"/>
          <a:lstStyle/>
          <a:p>
            <a:endParaRPr/>
          </a:p>
        </p:txBody>
      </p:sp>
      <p:sp>
        <p:nvSpPr>
          <p:cNvPr id="53" name="object 53"/>
          <p:cNvSpPr/>
          <p:nvPr/>
        </p:nvSpPr>
        <p:spPr>
          <a:xfrm>
            <a:off x="8187563" y="4832616"/>
            <a:ext cx="648335" cy="710565"/>
          </a:xfrm>
          <a:custGeom>
            <a:avLst/>
            <a:gdLst/>
            <a:ahLst/>
            <a:cxnLst/>
            <a:rect l="l" t="t" r="r" b="b"/>
            <a:pathLst>
              <a:path w="648334" h="710564">
                <a:moveTo>
                  <a:pt x="648004" y="0"/>
                </a:moveTo>
                <a:lnTo>
                  <a:pt x="0" y="0"/>
                </a:lnTo>
                <a:lnTo>
                  <a:pt x="0" y="710399"/>
                </a:lnTo>
                <a:lnTo>
                  <a:pt x="648004" y="710399"/>
                </a:lnTo>
                <a:lnTo>
                  <a:pt x="648004" y="0"/>
                </a:lnTo>
                <a:close/>
              </a:path>
            </a:pathLst>
          </a:custGeom>
          <a:solidFill>
            <a:srgbClr val="BFE1DB"/>
          </a:solidFill>
        </p:spPr>
        <p:txBody>
          <a:bodyPr wrap="square" lIns="0" tIns="0" rIns="0" bIns="0" rtlCol="0"/>
          <a:lstStyle/>
          <a:p>
            <a:endParaRPr/>
          </a:p>
        </p:txBody>
      </p:sp>
      <p:sp>
        <p:nvSpPr>
          <p:cNvPr id="54" name="object 54"/>
          <p:cNvSpPr/>
          <p:nvPr/>
        </p:nvSpPr>
        <p:spPr>
          <a:xfrm>
            <a:off x="8835555" y="3149587"/>
            <a:ext cx="648335" cy="1683385"/>
          </a:xfrm>
          <a:custGeom>
            <a:avLst/>
            <a:gdLst/>
            <a:ahLst/>
            <a:cxnLst/>
            <a:rect l="l" t="t" r="r" b="b"/>
            <a:pathLst>
              <a:path w="648334" h="1683385">
                <a:moveTo>
                  <a:pt x="648004" y="0"/>
                </a:moveTo>
                <a:lnTo>
                  <a:pt x="0" y="0"/>
                </a:lnTo>
                <a:lnTo>
                  <a:pt x="0" y="1683016"/>
                </a:lnTo>
                <a:lnTo>
                  <a:pt x="648004" y="1683016"/>
                </a:lnTo>
                <a:lnTo>
                  <a:pt x="648004" y="0"/>
                </a:lnTo>
                <a:close/>
              </a:path>
            </a:pathLst>
          </a:custGeom>
          <a:solidFill>
            <a:srgbClr val="A5D6CF"/>
          </a:solidFill>
        </p:spPr>
        <p:txBody>
          <a:bodyPr wrap="square" lIns="0" tIns="0" rIns="0" bIns="0" rtlCol="0"/>
          <a:lstStyle/>
          <a:p>
            <a:endParaRPr/>
          </a:p>
        </p:txBody>
      </p:sp>
      <p:sp>
        <p:nvSpPr>
          <p:cNvPr id="55" name="object 55"/>
          <p:cNvSpPr/>
          <p:nvPr/>
        </p:nvSpPr>
        <p:spPr>
          <a:xfrm>
            <a:off x="8835555" y="4832616"/>
            <a:ext cx="648335" cy="710565"/>
          </a:xfrm>
          <a:custGeom>
            <a:avLst/>
            <a:gdLst/>
            <a:ahLst/>
            <a:cxnLst/>
            <a:rect l="l" t="t" r="r" b="b"/>
            <a:pathLst>
              <a:path w="648334" h="710564">
                <a:moveTo>
                  <a:pt x="648004" y="0"/>
                </a:moveTo>
                <a:lnTo>
                  <a:pt x="0" y="0"/>
                </a:lnTo>
                <a:lnTo>
                  <a:pt x="0" y="710399"/>
                </a:lnTo>
                <a:lnTo>
                  <a:pt x="648004" y="710399"/>
                </a:lnTo>
                <a:lnTo>
                  <a:pt x="648004" y="0"/>
                </a:lnTo>
                <a:close/>
              </a:path>
            </a:pathLst>
          </a:custGeom>
          <a:solidFill>
            <a:srgbClr val="A5D6CF"/>
          </a:solidFill>
        </p:spPr>
        <p:txBody>
          <a:bodyPr wrap="square" lIns="0" tIns="0" rIns="0" bIns="0" rtlCol="0"/>
          <a:lstStyle/>
          <a:p>
            <a:endParaRPr/>
          </a:p>
        </p:txBody>
      </p:sp>
      <p:sp>
        <p:nvSpPr>
          <p:cNvPr id="56" name="object 56"/>
          <p:cNvSpPr/>
          <p:nvPr/>
        </p:nvSpPr>
        <p:spPr>
          <a:xfrm>
            <a:off x="9483559" y="3149587"/>
            <a:ext cx="648335" cy="1683385"/>
          </a:xfrm>
          <a:custGeom>
            <a:avLst/>
            <a:gdLst/>
            <a:ahLst/>
            <a:cxnLst/>
            <a:rect l="l" t="t" r="r" b="b"/>
            <a:pathLst>
              <a:path w="648334" h="1683385">
                <a:moveTo>
                  <a:pt x="648004" y="0"/>
                </a:moveTo>
                <a:lnTo>
                  <a:pt x="0" y="0"/>
                </a:lnTo>
                <a:lnTo>
                  <a:pt x="0" y="1683016"/>
                </a:lnTo>
                <a:lnTo>
                  <a:pt x="648004" y="1683016"/>
                </a:lnTo>
                <a:lnTo>
                  <a:pt x="648004" y="0"/>
                </a:lnTo>
                <a:close/>
              </a:path>
            </a:pathLst>
          </a:custGeom>
          <a:solidFill>
            <a:srgbClr val="8ACBC2"/>
          </a:solidFill>
        </p:spPr>
        <p:txBody>
          <a:bodyPr wrap="square" lIns="0" tIns="0" rIns="0" bIns="0" rtlCol="0"/>
          <a:lstStyle/>
          <a:p>
            <a:endParaRPr/>
          </a:p>
        </p:txBody>
      </p:sp>
      <p:sp>
        <p:nvSpPr>
          <p:cNvPr id="57" name="object 57"/>
          <p:cNvSpPr/>
          <p:nvPr/>
        </p:nvSpPr>
        <p:spPr>
          <a:xfrm>
            <a:off x="9483559" y="4832616"/>
            <a:ext cx="648335" cy="710565"/>
          </a:xfrm>
          <a:custGeom>
            <a:avLst/>
            <a:gdLst/>
            <a:ahLst/>
            <a:cxnLst/>
            <a:rect l="l" t="t" r="r" b="b"/>
            <a:pathLst>
              <a:path w="648334" h="710564">
                <a:moveTo>
                  <a:pt x="648004" y="0"/>
                </a:moveTo>
                <a:lnTo>
                  <a:pt x="0" y="0"/>
                </a:lnTo>
                <a:lnTo>
                  <a:pt x="0" y="710399"/>
                </a:lnTo>
                <a:lnTo>
                  <a:pt x="648004" y="710399"/>
                </a:lnTo>
                <a:lnTo>
                  <a:pt x="648004" y="0"/>
                </a:lnTo>
                <a:close/>
              </a:path>
            </a:pathLst>
          </a:custGeom>
          <a:solidFill>
            <a:srgbClr val="8ACBC2"/>
          </a:solidFill>
        </p:spPr>
        <p:txBody>
          <a:bodyPr wrap="square" lIns="0" tIns="0" rIns="0" bIns="0" rtlCol="0"/>
          <a:lstStyle/>
          <a:p>
            <a:endParaRPr/>
          </a:p>
        </p:txBody>
      </p:sp>
      <p:sp>
        <p:nvSpPr>
          <p:cNvPr id="58" name="object 58"/>
          <p:cNvSpPr/>
          <p:nvPr/>
        </p:nvSpPr>
        <p:spPr>
          <a:xfrm>
            <a:off x="5612316" y="2727804"/>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59" name="object 59"/>
          <p:cNvSpPr/>
          <p:nvPr/>
        </p:nvSpPr>
        <p:spPr>
          <a:xfrm>
            <a:off x="5637716" y="2753202"/>
            <a:ext cx="0" cy="371475"/>
          </a:xfrm>
          <a:custGeom>
            <a:avLst/>
            <a:gdLst/>
            <a:ahLst/>
            <a:cxnLst/>
            <a:rect l="l" t="t" r="r" b="b"/>
            <a:pathLst>
              <a:path h="371475">
                <a:moveTo>
                  <a:pt x="0" y="370979"/>
                </a:moveTo>
                <a:lnTo>
                  <a:pt x="0" y="0"/>
                </a:lnTo>
              </a:path>
            </a:pathLst>
          </a:custGeom>
          <a:ln w="50800">
            <a:solidFill>
              <a:srgbClr val="FFFFFF"/>
            </a:solidFill>
          </a:ln>
        </p:spPr>
        <p:txBody>
          <a:bodyPr wrap="square" lIns="0" tIns="0" rIns="0" bIns="0" rtlCol="0"/>
          <a:lstStyle/>
          <a:p>
            <a:endParaRPr/>
          </a:p>
        </p:txBody>
      </p:sp>
      <p:sp>
        <p:nvSpPr>
          <p:cNvPr id="60" name="object 60"/>
          <p:cNvSpPr/>
          <p:nvPr/>
        </p:nvSpPr>
        <p:spPr>
          <a:xfrm>
            <a:off x="8187560" y="2753202"/>
            <a:ext cx="0" cy="371475"/>
          </a:xfrm>
          <a:custGeom>
            <a:avLst/>
            <a:gdLst/>
            <a:ahLst/>
            <a:cxnLst/>
            <a:rect l="l" t="t" r="r" b="b"/>
            <a:pathLst>
              <a:path h="371475">
                <a:moveTo>
                  <a:pt x="0" y="370979"/>
                </a:moveTo>
                <a:lnTo>
                  <a:pt x="0" y="0"/>
                </a:lnTo>
              </a:path>
            </a:pathLst>
          </a:custGeom>
          <a:ln w="50800">
            <a:solidFill>
              <a:srgbClr val="FFFFFF"/>
            </a:solidFill>
          </a:ln>
        </p:spPr>
        <p:txBody>
          <a:bodyPr wrap="square" lIns="0" tIns="0" rIns="0" bIns="0" rtlCol="0"/>
          <a:lstStyle/>
          <a:p>
            <a:endParaRPr/>
          </a:p>
        </p:txBody>
      </p:sp>
      <p:sp>
        <p:nvSpPr>
          <p:cNvPr id="61" name="object 61"/>
          <p:cNvSpPr/>
          <p:nvPr/>
        </p:nvSpPr>
        <p:spPr>
          <a:xfrm>
            <a:off x="8835559" y="2753202"/>
            <a:ext cx="0" cy="371475"/>
          </a:xfrm>
          <a:custGeom>
            <a:avLst/>
            <a:gdLst/>
            <a:ahLst/>
            <a:cxnLst/>
            <a:rect l="l" t="t" r="r" b="b"/>
            <a:pathLst>
              <a:path h="371475">
                <a:moveTo>
                  <a:pt x="0" y="370979"/>
                </a:moveTo>
                <a:lnTo>
                  <a:pt x="0" y="0"/>
                </a:lnTo>
              </a:path>
            </a:pathLst>
          </a:custGeom>
          <a:ln w="50800">
            <a:solidFill>
              <a:srgbClr val="FFFFFF"/>
            </a:solidFill>
          </a:ln>
        </p:spPr>
        <p:txBody>
          <a:bodyPr wrap="square" lIns="0" tIns="0" rIns="0" bIns="0" rtlCol="0"/>
          <a:lstStyle/>
          <a:p>
            <a:endParaRPr/>
          </a:p>
        </p:txBody>
      </p:sp>
      <p:sp>
        <p:nvSpPr>
          <p:cNvPr id="62" name="object 62"/>
          <p:cNvSpPr/>
          <p:nvPr/>
        </p:nvSpPr>
        <p:spPr>
          <a:xfrm>
            <a:off x="9483561" y="2753202"/>
            <a:ext cx="0" cy="371475"/>
          </a:xfrm>
          <a:custGeom>
            <a:avLst/>
            <a:gdLst/>
            <a:ahLst/>
            <a:cxnLst/>
            <a:rect l="l" t="t" r="r" b="b"/>
            <a:pathLst>
              <a:path h="371475">
                <a:moveTo>
                  <a:pt x="0" y="370979"/>
                </a:moveTo>
                <a:lnTo>
                  <a:pt x="0" y="0"/>
                </a:lnTo>
              </a:path>
            </a:pathLst>
          </a:custGeom>
          <a:ln w="50800">
            <a:solidFill>
              <a:srgbClr val="FFFFFF"/>
            </a:solidFill>
          </a:ln>
        </p:spPr>
        <p:txBody>
          <a:bodyPr wrap="square" lIns="0" tIns="0" rIns="0" bIns="0" rtlCol="0"/>
          <a:lstStyle/>
          <a:p>
            <a:endParaRPr/>
          </a:p>
        </p:txBody>
      </p:sp>
      <p:sp>
        <p:nvSpPr>
          <p:cNvPr id="63" name="object 63"/>
          <p:cNvSpPr/>
          <p:nvPr/>
        </p:nvSpPr>
        <p:spPr>
          <a:xfrm>
            <a:off x="10131560" y="2753202"/>
            <a:ext cx="0" cy="371475"/>
          </a:xfrm>
          <a:custGeom>
            <a:avLst/>
            <a:gdLst/>
            <a:ahLst/>
            <a:cxnLst/>
            <a:rect l="l" t="t" r="r" b="b"/>
            <a:pathLst>
              <a:path h="371475">
                <a:moveTo>
                  <a:pt x="0" y="370979"/>
                </a:moveTo>
                <a:lnTo>
                  <a:pt x="0" y="0"/>
                </a:lnTo>
              </a:path>
            </a:pathLst>
          </a:custGeom>
          <a:ln w="50800">
            <a:solidFill>
              <a:srgbClr val="FFFFFF"/>
            </a:solidFill>
          </a:ln>
        </p:spPr>
        <p:txBody>
          <a:bodyPr wrap="square" lIns="0" tIns="0" rIns="0" bIns="0" rtlCol="0"/>
          <a:lstStyle/>
          <a:p>
            <a:endParaRPr/>
          </a:p>
        </p:txBody>
      </p:sp>
      <p:sp>
        <p:nvSpPr>
          <p:cNvPr id="64" name="object 64"/>
          <p:cNvSpPr/>
          <p:nvPr/>
        </p:nvSpPr>
        <p:spPr>
          <a:xfrm>
            <a:off x="5612316" y="3149582"/>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65" name="object 65"/>
          <p:cNvSpPr/>
          <p:nvPr/>
        </p:nvSpPr>
        <p:spPr>
          <a:xfrm>
            <a:off x="5637716" y="3174979"/>
            <a:ext cx="0" cy="543560"/>
          </a:xfrm>
          <a:custGeom>
            <a:avLst/>
            <a:gdLst/>
            <a:ahLst/>
            <a:cxnLst/>
            <a:rect l="l" t="t" r="r" b="b"/>
            <a:pathLst>
              <a:path h="543560">
                <a:moveTo>
                  <a:pt x="0" y="543572"/>
                </a:moveTo>
                <a:lnTo>
                  <a:pt x="0" y="0"/>
                </a:lnTo>
              </a:path>
            </a:pathLst>
          </a:custGeom>
          <a:ln w="50800">
            <a:solidFill>
              <a:srgbClr val="FFFFFF"/>
            </a:solidFill>
          </a:ln>
        </p:spPr>
        <p:txBody>
          <a:bodyPr wrap="square" lIns="0" tIns="0" rIns="0" bIns="0" rtlCol="0"/>
          <a:lstStyle/>
          <a:p>
            <a:endParaRPr/>
          </a:p>
        </p:txBody>
      </p:sp>
      <p:sp>
        <p:nvSpPr>
          <p:cNvPr id="66" name="object 66"/>
          <p:cNvSpPr/>
          <p:nvPr/>
        </p:nvSpPr>
        <p:spPr>
          <a:xfrm>
            <a:off x="8835559" y="3174979"/>
            <a:ext cx="0" cy="543560"/>
          </a:xfrm>
          <a:custGeom>
            <a:avLst/>
            <a:gdLst/>
            <a:ahLst/>
            <a:cxnLst/>
            <a:rect l="l" t="t" r="r" b="b"/>
            <a:pathLst>
              <a:path h="543560">
                <a:moveTo>
                  <a:pt x="0" y="543572"/>
                </a:moveTo>
                <a:lnTo>
                  <a:pt x="0" y="0"/>
                </a:lnTo>
              </a:path>
            </a:pathLst>
          </a:custGeom>
          <a:ln w="50800">
            <a:solidFill>
              <a:srgbClr val="FFFFFF"/>
            </a:solidFill>
          </a:ln>
        </p:spPr>
        <p:txBody>
          <a:bodyPr wrap="square" lIns="0" tIns="0" rIns="0" bIns="0" rtlCol="0"/>
          <a:lstStyle/>
          <a:p>
            <a:endParaRPr/>
          </a:p>
        </p:txBody>
      </p:sp>
      <p:sp>
        <p:nvSpPr>
          <p:cNvPr id="67" name="object 67"/>
          <p:cNvSpPr/>
          <p:nvPr/>
        </p:nvSpPr>
        <p:spPr>
          <a:xfrm>
            <a:off x="9483561" y="3174979"/>
            <a:ext cx="0" cy="543560"/>
          </a:xfrm>
          <a:custGeom>
            <a:avLst/>
            <a:gdLst/>
            <a:ahLst/>
            <a:cxnLst/>
            <a:rect l="l" t="t" r="r" b="b"/>
            <a:pathLst>
              <a:path h="543560">
                <a:moveTo>
                  <a:pt x="0" y="543572"/>
                </a:moveTo>
                <a:lnTo>
                  <a:pt x="0" y="0"/>
                </a:lnTo>
              </a:path>
            </a:pathLst>
          </a:custGeom>
          <a:ln w="50800">
            <a:solidFill>
              <a:srgbClr val="FFFFFF"/>
            </a:solidFill>
          </a:ln>
        </p:spPr>
        <p:txBody>
          <a:bodyPr wrap="square" lIns="0" tIns="0" rIns="0" bIns="0" rtlCol="0"/>
          <a:lstStyle/>
          <a:p>
            <a:endParaRPr/>
          </a:p>
        </p:txBody>
      </p:sp>
      <p:sp>
        <p:nvSpPr>
          <p:cNvPr id="68" name="object 68"/>
          <p:cNvSpPr/>
          <p:nvPr/>
        </p:nvSpPr>
        <p:spPr>
          <a:xfrm>
            <a:off x="10131560" y="3174979"/>
            <a:ext cx="0" cy="543560"/>
          </a:xfrm>
          <a:custGeom>
            <a:avLst/>
            <a:gdLst/>
            <a:ahLst/>
            <a:cxnLst/>
            <a:rect l="l" t="t" r="r" b="b"/>
            <a:pathLst>
              <a:path h="543560">
                <a:moveTo>
                  <a:pt x="0" y="543572"/>
                </a:moveTo>
                <a:lnTo>
                  <a:pt x="0" y="0"/>
                </a:lnTo>
              </a:path>
            </a:pathLst>
          </a:custGeom>
          <a:ln w="50800">
            <a:solidFill>
              <a:srgbClr val="FFFFFF"/>
            </a:solidFill>
          </a:ln>
        </p:spPr>
        <p:txBody>
          <a:bodyPr wrap="square" lIns="0" tIns="0" rIns="0" bIns="0" rtlCol="0"/>
          <a:lstStyle/>
          <a:p>
            <a:endParaRPr/>
          </a:p>
        </p:txBody>
      </p:sp>
      <p:sp>
        <p:nvSpPr>
          <p:cNvPr id="69" name="object 69"/>
          <p:cNvSpPr/>
          <p:nvPr/>
        </p:nvSpPr>
        <p:spPr>
          <a:xfrm>
            <a:off x="5612316" y="3743952"/>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70" name="object 70"/>
          <p:cNvSpPr/>
          <p:nvPr/>
        </p:nvSpPr>
        <p:spPr>
          <a:xfrm>
            <a:off x="5637716" y="3769350"/>
            <a:ext cx="0" cy="454659"/>
          </a:xfrm>
          <a:custGeom>
            <a:avLst/>
            <a:gdLst/>
            <a:ahLst/>
            <a:cxnLst/>
            <a:rect l="l" t="t" r="r" b="b"/>
            <a:pathLst>
              <a:path h="454660">
                <a:moveTo>
                  <a:pt x="0" y="454113"/>
                </a:moveTo>
                <a:lnTo>
                  <a:pt x="0" y="0"/>
                </a:lnTo>
              </a:path>
            </a:pathLst>
          </a:custGeom>
          <a:ln w="50800">
            <a:solidFill>
              <a:srgbClr val="FFFFFF"/>
            </a:solidFill>
          </a:ln>
        </p:spPr>
        <p:txBody>
          <a:bodyPr wrap="square" lIns="0" tIns="0" rIns="0" bIns="0" rtlCol="0"/>
          <a:lstStyle/>
          <a:p>
            <a:endParaRPr/>
          </a:p>
        </p:txBody>
      </p:sp>
      <p:sp>
        <p:nvSpPr>
          <p:cNvPr id="71" name="object 71"/>
          <p:cNvSpPr/>
          <p:nvPr/>
        </p:nvSpPr>
        <p:spPr>
          <a:xfrm>
            <a:off x="8835559" y="3769350"/>
            <a:ext cx="0" cy="454659"/>
          </a:xfrm>
          <a:custGeom>
            <a:avLst/>
            <a:gdLst/>
            <a:ahLst/>
            <a:cxnLst/>
            <a:rect l="l" t="t" r="r" b="b"/>
            <a:pathLst>
              <a:path h="454660">
                <a:moveTo>
                  <a:pt x="0" y="454113"/>
                </a:moveTo>
                <a:lnTo>
                  <a:pt x="0" y="0"/>
                </a:lnTo>
              </a:path>
            </a:pathLst>
          </a:custGeom>
          <a:ln w="50800">
            <a:solidFill>
              <a:srgbClr val="FFFFFF"/>
            </a:solidFill>
          </a:ln>
        </p:spPr>
        <p:txBody>
          <a:bodyPr wrap="square" lIns="0" tIns="0" rIns="0" bIns="0" rtlCol="0"/>
          <a:lstStyle/>
          <a:p>
            <a:endParaRPr/>
          </a:p>
        </p:txBody>
      </p:sp>
      <p:sp>
        <p:nvSpPr>
          <p:cNvPr id="72" name="object 72"/>
          <p:cNvSpPr/>
          <p:nvPr/>
        </p:nvSpPr>
        <p:spPr>
          <a:xfrm>
            <a:off x="9483561" y="3769350"/>
            <a:ext cx="0" cy="454659"/>
          </a:xfrm>
          <a:custGeom>
            <a:avLst/>
            <a:gdLst/>
            <a:ahLst/>
            <a:cxnLst/>
            <a:rect l="l" t="t" r="r" b="b"/>
            <a:pathLst>
              <a:path h="454660">
                <a:moveTo>
                  <a:pt x="0" y="454113"/>
                </a:moveTo>
                <a:lnTo>
                  <a:pt x="0" y="0"/>
                </a:lnTo>
              </a:path>
            </a:pathLst>
          </a:custGeom>
          <a:ln w="50800">
            <a:solidFill>
              <a:srgbClr val="FFFFFF"/>
            </a:solidFill>
          </a:ln>
        </p:spPr>
        <p:txBody>
          <a:bodyPr wrap="square" lIns="0" tIns="0" rIns="0" bIns="0" rtlCol="0"/>
          <a:lstStyle/>
          <a:p>
            <a:endParaRPr/>
          </a:p>
        </p:txBody>
      </p:sp>
      <p:sp>
        <p:nvSpPr>
          <p:cNvPr id="73" name="object 73"/>
          <p:cNvSpPr/>
          <p:nvPr/>
        </p:nvSpPr>
        <p:spPr>
          <a:xfrm>
            <a:off x="10131560" y="3769350"/>
            <a:ext cx="0" cy="454659"/>
          </a:xfrm>
          <a:custGeom>
            <a:avLst/>
            <a:gdLst/>
            <a:ahLst/>
            <a:cxnLst/>
            <a:rect l="l" t="t" r="r" b="b"/>
            <a:pathLst>
              <a:path h="454660">
                <a:moveTo>
                  <a:pt x="0" y="454113"/>
                </a:moveTo>
                <a:lnTo>
                  <a:pt x="0" y="0"/>
                </a:lnTo>
              </a:path>
            </a:pathLst>
          </a:custGeom>
          <a:ln w="50800">
            <a:solidFill>
              <a:srgbClr val="FFFFFF"/>
            </a:solidFill>
          </a:ln>
        </p:spPr>
        <p:txBody>
          <a:bodyPr wrap="square" lIns="0" tIns="0" rIns="0" bIns="0" rtlCol="0"/>
          <a:lstStyle/>
          <a:p>
            <a:endParaRPr/>
          </a:p>
        </p:txBody>
      </p:sp>
      <p:sp>
        <p:nvSpPr>
          <p:cNvPr id="74" name="object 74"/>
          <p:cNvSpPr/>
          <p:nvPr/>
        </p:nvSpPr>
        <p:spPr>
          <a:xfrm>
            <a:off x="5612316" y="4248865"/>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75" name="object 75"/>
          <p:cNvSpPr/>
          <p:nvPr/>
        </p:nvSpPr>
        <p:spPr>
          <a:xfrm>
            <a:off x="5637716" y="4274267"/>
            <a:ext cx="0" cy="533400"/>
          </a:xfrm>
          <a:custGeom>
            <a:avLst/>
            <a:gdLst/>
            <a:ahLst/>
            <a:cxnLst/>
            <a:rect l="l" t="t" r="r" b="b"/>
            <a:pathLst>
              <a:path h="533400">
                <a:moveTo>
                  <a:pt x="0" y="532942"/>
                </a:moveTo>
                <a:lnTo>
                  <a:pt x="0" y="0"/>
                </a:lnTo>
              </a:path>
            </a:pathLst>
          </a:custGeom>
          <a:ln w="50800">
            <a:solidFill>
              <a:srgbClr val="FFFFFF"/>
            </a:solidFill>
          </a:ln>
        </p:spPr>
        <p:txBody>
          <a:bodyPr wrap="square" lIns="0" tIns="0" rIns="0" bIns="0" rtlCol="0"/>
          <a:lstStyle/>
          <a:p>
            <a:endParaRPr/>
          </a:p>
        </p:txBody>
      </p:sp>
      <p:sp>
        <p:nvSpPr>
          <p:cNvPr id="76" name="object 76"/>
          <p:cNvSpPr/>
          <p:nvPr/>
        </p:nvSpPr>
        <p:spPr>
          <a:xfrm>
            <a:off x="8835559" y="4274267"/>
            <a:ext cx="0" cy="533400"/>
          </a:xfrm>
          <a:custGeom>
            <a:avLst/>
            <a:gdLst/>
            <a:ahLst/>
            <a:cxnLst/>
            <a:rect l="l" t="t" r="r" b="b"/>
            <a:pathLst>
              <a:path h="533400">
                <a:moveTo>
                  <a:pt x="0" y="532942"/>
                </a:moveTo>
                <a:lnTo>
                  <a:pt x="0" y="0"/>
                </a:lnTo>
              </a:path>
            </a:pathLst>
          </a:custGeom>
          <a:ln w="50800">
            <a:solidFill>
              <a:srgbClr val="FFFFFF"/>
            </a:solidFill>
          </a:ln>
        </p:spPr>
        <p:txBody>
          <a:bodyPr wrap="square" lIns="0" tIns="0" rIns="0" bIns="0" rtlCol="0"/>
          <a:lstStyle/>
          <a:p>
            <a:endParaRPr/>
          </a:p>
        </p:txBody>
      </p:sp>
      <p:sp>
        <p:nvSpPr>
          <p:cNvPr id="77" name="object 77"/>
          <p:cNvSpPr/>
          <p:nvPr/>
        </p:nvSpPr>
        <p:spPr>
          <a:xfrm>
            <a:off x="9483561" y="4274267"/>
            <a:ext cx="0" cy="533400"/>
          </a:xfrm>
          <a:custGeom>
            <a:avLst/>
            <a:gdLst/>
            <a:ahLst/>
            <a:cxnLst/>
            <a:rect l="l" t="t" r="r" b="b"/>
            <a:pathLst>
              <a:path h="533400">
                <a:moveTo>
                  <a:pt x="0" y="532942"/>
                </a:moveTo>
                <a:lnTo>
                  <a:pt x="0" y="0"/>
                </a:lnTo>
              </a:path>
            </a:pathLst>
          </a:custGeom>
          <a:ln w="50800">
            <a:solidFill>
              <a:srgbClr val="FFFFFF"/>
            </a:solidFill>
          </a:ln>
        </p:spPr>
        <p:txBody>
          <a:bodyPr wrap="square" lIns="0" tIns="0" rIns="0" bIns="0" rtlCol="0"/>
          <a:lstStyle/>
          <a:p>
            <a:endParaRPr/>
          </a:p>
        </p:txBody>
      </p:sp>
      <p:sp>
        <p:nvSpPr>
          <p:cNvPr id="78" name="object 78"/>
          <p:cNvSpPr/>
          <p:nvPr/>
        </p:nvSpPr>
        <p:spPr>
          <a:xfrm>
            <a:off x="10131560" y="4274267"/>
            <a:ext cx="0" cy="533400"/>
          </a:xfrm>
          <a:custGeom>
            <a:avLst/>
            <a:gdLst/>
            <a:ahLst/>
            <a:cxnLst/>
            <a:rect l="l" t="t" r="r" b="b"/>
            <a:pathLst>
              <a:path h="533400">
                <a:moveTo>
                  <a:pt x="0" y="532942"/>
                </a:moveTo>
                <a:lnTo>
                  <a:pt x="0" y="0"/>
                </a:lnTo>
              </a:path>
            </a:pathLst>
          </a:custGeom>
          <a:ln w="50800">
            <a:solidFill>
              <a:srgbClr val="FFFFFF"/>
            </a:solidFill>
          </a:ln>
        </p:spPr>
        <p:txBody>
          <a:bodyPr wrap="square" lIns="0" tIns="0" rIns="0" bIns="0" rtlCol="0"/>
          <a:lstStyle/>
          <a:p>
            <a:endParaRPr/>
          </a:p>
        </p:txBody>
      </p:sp>
      <p:sp>
        <p:nvSpPr>
          <p:cNvPr id="79" name="object 79"/>
          <p:cNvSpPr/>
          <p:nvPr/>
        </p:nvSpPr>
        <p:spPr>
          <a:xfrm>
            <a:off x="5612316" y="4832610"/>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80" name="object 80"/>
          <p:cNvSpPr/>
          <p:nvPr/>
        </p:nvSpPr>
        <p:spPr>
          <a:xfrm>
            <a:off x="5637716" y="4858010"/>
            <a:ext cx="0" cy="659765"/>
          </a:xfrm>
          <a:custGeom>
            <a:avLst/>
            <a:gdLst/>
            <a:ahLst/>
            <a:cxnLst/>
            <a:rect l="l" t="t" r="r" b="b"/>
            <a:pathLst>
              <a:path h="659764">
                <a:moveTo>
                  <a:pt x="0" y="659599"/>
                </a:moveTo>
                <a:lnTo>
                  <a:pt x="0" y="0"/>
                </a:lnTo>
              </a:path>
            </a:pathLst>
          </a:custGeom>
          <a:ln w="50800">
            <a:solidFill>
              <a:srgbClr val="FFFFFF"/>
            </a:solidFill>
          </a:ln>
        </p:spPr>
        <p:txBody>
          <a:bodyPr wrap="square" lIns="0" tIns="0" rIns="0" bIns="0" rtlCol="0"/>
          <a:lstStyle/>
          <a:p>
            <a:endParaRPr/>
          </a:p>
        </p:txBody>
      </p:sp>
      <p:sp>
        <p:nvSpPr>
          <p:cNvPr id="81" name="object 81"/>
          <p:cNvSpPr/>
          <p:nvPr/>
        </p:nvSpPr>
        <p:spPr>
          <a:xfrm>
            <a:off x="8835559" y="4858010"/>
            <a:ext cx="0" cy="659765"/>
          </a:xfrm>
          <a:custGeom>
            <a:avLst/>
            <a:gdLst/>
            <a:ahLst/>
            <a:cxnLst/>
            <a:rect l="l" t="t" r="r" b="b"/>
            <a:pathLst>
              <a:path h="659764">
                <a:moveTo>
                  <a:pt x="0" y="659599"/>
                </a:moveTo>
                <a:lnTo>
                  <a:pt x="0" y="0"/>
                </a:lnTo>
              </a:path>
            </a:pathLst>
          </a:custGeom>
          <a:ln w="50800">
            <a:solidFill>
              <a:srgbClr val="FFFFFF"/>
            </a:solidFill>
          </a:ln>
        </p:spPr>
        <p:txBody>
          <a:bodyPr wrap="square" lIns="0" tIns="0" rIns="0" bIns="0" rtlCol="0"/>
          <a:lstStyle/>
          <a:p>
            <a:endParaRPr/>
          </a:p>
        </p:txBody>
      </p:sp>
      <p:sp>
        <p:nvSpPr>
          <p:cNvPr id="82" name="object 82"/>
          <p:cNvSpPr/>
          <p:nvPr/>
        </p:nvSpPr>
        <p:spPr>
          <a:xfrm>
            <a:off x="9483561" y="4858010"/>
            <a:ext cx="0" cy="659765"/>
          </a:xfrm>
          <a:custGeom>
            <a:avLst/>
            <a:gdLst/>
            <a:ahLst/>
            <a:cxnLst/>
            <a:rect l="l" t="t" r="r" b="b"/>
            <a:pathLst>
              <a:path h="659764">
                <a:moveTo>
                  <a:pt x="0" y="659599"/>
                </a:moveTo>
                <a:lnTo>
                  <a:pt x="0" y="0"/>
                </a:lnTo>
              </a:path>
            </a:pathLst>
          </a:custGeom>
          <a:ln w="50800">
            <a:solidFill>
              <a:srgbClr val="FFFFFF"/>
            </a:solidFill>
          </a:ln>
        </p:spPr>
        <p:txBody>
          <a:bodyPr wrap="square" lIns="0" tIns="0" rIns="0" bIns="0" rtlCol="0"/>
          <a:lstStyle/>
          <a:p>
            <a:endParaRPr/>
          </a:p>
        </p:txBody>
      </p:sp>
      <p:sp>
        <p:nvSpPr>
          <p:cNvPr id="83" name="object 83"/>
          <p:cNvSpPr/>
          <p:nvPr/>
        </p:nvSpPr>
        <p:spPr>
          <a:xfrm>
            <a:off x="10131560" y="4858010"/>
            <a:ext cx="0" cy="659765"/>
          </a:xfrm>
          <a:custGeom>
            <a:avLst/>
            <a:gdLst/>
            <a:ahLst/>
            <a:cxnLst/>
            <a:rect l="l" t="t" r="r" b="b"/>
            <a:pathLst>
              <a:path h="659764">
                <a:moveTo>
                  <a:pt x="0" y="659599"/>
                </a:moveTo>
                <a:lnTo>
                  <a:pt x="0" y="0"/>
                </a:lnTo>
              </a:path>
            </a:pathLst>
          </a:custGeom>
          <a:ln w="50800">
            <a:solidFill>
              <a:srgbClr val="FFFFFF"/>
            </a:solidFill>
          </a:ln>
        </p:spPr>
        <p:txBody>
          <a:bodyPr wrap="square" lIns="0" tIns="0" rIns="0" bIns="0" rtlCol="0"/>
          <a:lstStyle/>
          <a:p>
            <a:endParaRPr/>
          </a:p>
        </p:txBody>
      </p:sp>
      <p:sp>
        <p:nvSpPr>
          <p:cNvPr id="84" name="object 84"/>
          <p:cNvSpPr/>
          <p:nvPr/>
        </p:nvSpPr>
        <p:spPr>
          <a:xfrm>
            <a:off x="5612316" y="5543010"/>
            <a:ext cx="4544695" cy="0"/>
          </a:xfrm>
          <a:custGeom>
            <a:avLst/>
            <a:gdLst/>
            <a:ahLst/>
            <a:cxnLst/>
            <a:rect l="l" t="t" r="r" b="b"/>
            <a:pathLst>
              <a:path w="4544695">
                <a:moveTo>
                  <a:pt x="0" y="0"/>
                </a:moveTo>
                <a:lnTo>
                  <a:pt x="4544649" y="0"/>
                </a:lnTo>
              </a:path>
            </a:pathLst>
          </a:custGeom>
          <a:ln w="50800">
            <a:solidFill>
              <a:srgbClr val="FFFFFF"/>
            </a:solidFill>
          </a:ln>
        </p:spPr>
        <p:txBody>
          <a:bodyPr wrap="square" lIns="0" tIns="0" rIns="0" bIns="0" rtlCol="0"/>
          <a:lstStyle/>
          <a:p>
            <a:endParaRPr/>
          </a:p>
        </p:txBody>
      </p:sp>
      <p:sp>
        <p:nvSpPr>
          <p:cNvPr id="85" name="object 85"/>
          <p:cNvSpPr txBox="1"/>
          <p:nvPr/>
        </p:nvSpPr>
        <p:spPr>
          <a:xfrm>
            <a:off x="6393894" y="1751641"/>
            <a:ext cx="2979420" cy="1284605"/>
          </a:xfrm>
          <a:prstGeom prst="rect">
            <a:avLst/>
          </a:prstGeom>
        </p:spPr>
        <p:txBody>
          <a:bodyPr vert="horz" wrap="square" lIns="0" tIns="0" rIns="0" bIns="0" rtlCol="0">
            <a:spAutoFit/>
          </a:bodyPr>
          <a:lstStyle/>
          <a:p>
            <a:pPr marL="12700" marR="5080" indent="-635" algn="ctr">
              <a:lnSpc>
                <a:spcPts val="1700"/>
              </a:lnSpc>
            </a:pPr>
            <a:r>
              <a:rPr sz="1500" b="1" dirty="0">
                <a:solidFill>
                  <a:srgbClr val="575756"/>
                </a:solidFill>
                <a:latin typeface="Segoe UI"/>
                <a:cs typeface="Segoe UI"/>
              </a:rPr>
              <a:t>Лицензирование об</a:t>
            </a:r>
            <a:r>
              <a:rPr sz="1500" b="1" spc="-15" dirty="0">
                <a:solidFill>
                  <a:srgbClr val="575756"/>
                </a:solidFill>
                <a:latin typeface="Segoe UI"/>
                <a:cs typeface="Segoe UI"/>
              </a:rPr>
              <a:t>р</a:t>
            </a:r>
            <a:r>
              <a:rPr sz="1500" b="1" dirty="0">
                <a:solidFill>
                  <a:srgbClr val="575756"/>
                </a:solidFill>
                <a:latin typeface="Segoe UI"/>
                <a:cs typeface="Segoe UI"/>
              </a:rPr>
              <a:t>азова</a:t>
            </a:r>
            <a:r>
              <a:rPr sz="1500" b="1" spc="-25" dirty="0">
                <a:solidFill>
                  <a:srgbClr val="575756"/>
                </a:solidFill>
                <a:latin typeface="Segoe UI"/>
                <a:cs typeface="Segoe UI"/>
              </a:rPr>
              <a:t>т</a:t>
            </a:r>
            <a:r>
              <a:rPr sz="1500" b="1" dirty="0">
                <a:solidFill>
                  <a:srgbClr val="575756"/>
                </a:solidFill>
                <a:latin typeface="Segoe UI"/>
                <a:cs typeface="Segoe UI"/>
              </a:rPr>
              <a:t>ельной дея</a:t>
            </a:r>
            <a:r>
              <a:rPr sz="1500" b="1" spc="-25" dirty="0">
                <a:solidFill>
                  <a:srgbClr val="575756"/>
                </a:solidFill>
                <a:latin typeface="Segoe UI"/>
                <a:cs typeface="Segoe UI"/>
              </a:rPr>
              <a:t>т</a:t>
            </a:r>
            <a:r>
              <a:rPr sz="1500" b="1" dirty="0">
                <a:solidFill>
                  <a:srgbClr val="575756"/>
                </a:solidFill>
                <a:latin typeface="Segoe UI"/>
                <a:cs typeface="Segoe UI"/>
              </a:rPr>
              <a:t>ельности </a:t>
            </a:r>
            <a:r>
              <a:rPr sz="1400" dirty="0">
                <a:solidFill>
                  <a:srgbClr val="575756"/>
                </a:solidFill>
                <a:latin typeface="Segoe UI"/>
                <a:cs typeface="Segoe UI"/>
              </a:rPr>
              <a:t>(с учетом изменений сети</a:t>
            </a:r>
            <a:endParaRPr sz="1400">
              <a:latin typeface="Segoe UI"/>
              <a:cs typeface="Segoe UI"/>
            </a:endParaRPr>
          </a:p>
          <a:p>
            <a:pPr algn="ctr">
              <a:lnSpc>
                <a:spcPct val="100000"/>
              </a:lnSpc>
              <a:spcBef>
                <a:spcPts val="240"/>
              </a:spcBef>
            </a:pPr>
            <a:r>
              <a:rPr sz="1400" dirty="0">
                <a:solidFill>
                  <a:srgbClr val="575756"/>
                </a:solidFill>
                <a:latin typeface="Segoe UI"/>
                <a:cs typeface="Segoe UI"/>
              </a:rPr>
              <a:t>образовательных организаций</a:t>
            </a:r>
            <a:endParaRPr sz="1400">
              <a:latin typeface="Segoe UI"/>
              <a:cs typeface="Segoe UI"/>
            </a:endParaRPr>
          </a:p>
          <a:p>
            <a:pPr>
              <a:lnSpc>
                <a:spcPct val="100000"/>
              </a:lnSpc>
              <a:spcBef>
                <a:spcPts val="50"/>
              </a:spcBef>
            </a:pPr>
            <a:endParaRPr sz="1350">
              <a:latin typeface="Times New Roman"/>
              <a:cs typeface="Times New Roman"/>
            </a:endParaRPr>
          </a:p>
          <a:p>
            <a:pPr marL="50800" algn="ctr">
              <a:lnSpc>
                <a:spcPct val="100000"/>
              </a:lnSpc>
              <a:tabLst>
                <a:tab pos="1903730" algn="l"/>
                <a:tab pos="2551430" algn="l"/>
              </a:tabLst>
            </a:pPr>
            <a:r>
              <a:rPr sz="1200" b="1" dirty="0">
                <a:solidFill>
                  <a:srgbClr val="FFFFFF"/>
                </a:solidFill>
                <a:latin typeface="Segoe UI"/>
                <a:cs typeface="Segoe UI"/>
              </a:rPr>
              <a:t>Показа</a:t>
            </a:r>
            <a:r>
              <a:rPr sz="1200" b="1" spc="-20" dirty="0">
                <a:solidFill>
                  <a:srgbClr val="FFFFFF"/>
                </a:solidFill>
                <a:latin typeface="Segoe UI"/>
                <a:cs typeface="Segoe UI"/>
              </a:rPr>
              <a:t>т</a:t>
            </a:r>
            <a:r>
              <a:rPr sz="1200" b="1" dirty="0">
                <a:solidFill>
                  <a:srgbClr val="FFFFFF"/>
                </a:solidFill>
                <a:latin typeface="Segoe UI"/>
                <a:cs typeface="Segoe UI"/>
              </a:rPr>
              <a:t>ель	</a:t>
            </a:r>
            <a:r>
              <a:rPr sz="1200" b="1" spc="-5" dirty="0">
                <a:solidFill>
                  <a:srgbClr val="FFFFFF"/>
                </a:solidFill>
                <a:latin typeface="Segoe UI"/>
                <a:cs typeface="Segoe UI"/>
              </a:rPr>
              <a:t>201</a:t>
            </a:r>
            <a:r>
              <a:rPr sz="1200" b="1" dirty="0">
                <a:solidFill>
                  <a:srgbClr val="FFFFFF"/>
                </a:solidFill>
                <a:latin typeface="Segoe UI"/>
                <a:cs typeface="Segoe UI"/>
              </a:rPr>
              <a:t>8	2019</a:t>
            </a:r>
            <a:endParaRPr sz="1200">
              <a:latin typeface="Segoe UI"/>
              <a:cs typeface="Segoe UI"/>
            </a:endParaRPr>
          </a:p>
        </p:txBody>
      </p:sp>
      <p:sp>
        <p:nvSpPr>
          <p:cNvPr id="86" name="object 86"/>
          <p:cNvSpPr txBox="1"/>
          <p:nvPr/>
        </p:nvSpPr>
        <p:spPr>
          <a:xfrm>
            <a:off x="9619536" y="2857826"/>
            <a:ext cx="375920" cy="177800"/>
          </a:xfrm>
          <a:prstGeom prst="rect">
            <a:avLst/>
          </a:prstGeom>
        </p:spPr>
        <p:txBody>
          <a:bodyPr vert="horz" wrap="square" lIns="0" tIns="0" rIns="0" bIns="0" rtlCol="0">
            <a:spAutoFit/>
          </a:bodyPr>
          <a:lstStyle/>
          <a:p>
            <a:pPr marL="12700">
              <a:lnSpc>
                <a:spcPct val="100000"/>
              </a:lnSpc>
            </a:pPr>
            <a:r>
              <a:rPr sz="1200" b="1" spc="-5" dirty="0">
                <a:solidFill>
                  <a:srgbClr val="FFFFFF"/>
                </a:solidFill>
                <a:latin typeface="Segoe UI"/>
                <a:cs typeface="Segoe UI"/>
              </a:rPr>
              <a:t>2020</a:t>
            </a:r>
            <a:endParaRPr sz="1200">
              <a:latin typeface="Segoe UI"/>
              <a:cs typeface="Segoe UI"/>
            </a:endParaRPr>
          </a:p>
        </p:txBody>
      </p:sp>
      <p:sp>
        <p:nvSpPr>
          <p:cNvPr id="87" name="object 87"/>
          <p:cNvSpPr txBox="1"/>
          <p:nvPr/>
        </p:nvSpPr>
        <p:spPr>
          <a:xfrm>
            <a:off x="6663799" y="3357379"/>
            <a:ext cx="1377950" cy="196850"/>
          </a:xfrm>
          <a:prstGeom prst="rect">
            <a:avLst/>
          </a:prstGeom>
        </p:spPr>
        <p:txBody>
          <a:bodyPr vert="horz" wrap="square" lIns="0" tIns="0" rIns="0" bIns="0" rtlCol="0">
            <a:spAutoFit/>
          </a:bodyPr>
          <a:lstStyle/>
          <a:p>
            <a:pPr marL="12700">
              <a:lnSpc>
                <a:spcPct val="100000"/>
              </a:lnSpc>
            </a:pPr>
            <a:r>
              <a:rPr sz="1350" dirty="0">
                <a:solidFill>
                  <a:srgbClr val="575756"/>
                </a:solidFill>
                <a:latin typeface="Segoe UI"/>
                <a:cs typeface="Segoe UI"/>
              </a:rPr>
              <a:t>Имеют лицензии</a:t>
            </a:r>
            <a:endParaRPr sz="1350">
              <a:latin typeface="Segoe UI"/>
              <a:cs typeface="Segoe UI"/>
            </a:endParaRPr>
          </a:p>
        </p:txBody>
      </p:sp>
      <p:sp>
        <p:nvSpPr>
          <p:cNvPr id="88" name="object 88"/>
          <p:cNvSpPr txBox="1"/>
          <p:nvPr/>
        </p:nvSpPr>
        <p:spPr>
          <a:xfrm>
            <a:off x="8323541" y="3365900"/>
            <a:ext cx="375920" cy="177800"/>
          </a:xfrm>
          <a:prstGeom prst="rect">
            <a:avLst/>
          </a:prstGeom>
        </p:spPr>
        <p:txBody>
          <a:bodyPr vert="horz" wrap="square" lIns="0" tIns="0" rIns="0" bIns="0" rtlCol="0">
            <a:spAutoFit/>
          </a:bodyPr>
          <a:lstStyle/>
          <a:p>
            <a:pPr marL="12700">
              <a:lnSpc>
                <a:spcPct val="100000"/>
              </a:lnSpc>
            </a:pPr>
            <a:r>
              <a:rPr sz="1200" b="1" spc="-5" dirty="0">
                <a:solidFill>
                  <a:srgbClr val="706F6F"/>
                </a:solidFill>
                <a:latin typeface="Segoe UI"/>
                <a:cs typeface="Segoe UI"/>
              </a:rPr>
              <a:t>3116</a:t>
            </a:r>
            <a:endParaRPr sz="1200">
              <a:latin typeface="Segoe UI"/>
              <a:cs typeface="Segoe UI"/>
            </a:endParaRPr>
          </a:p>
        </p:txBody>
      </p:sp>
      <p:sp>
        <p:nvSpPr>
          <p:cNvPr id="89" name="object 89"/>
          <p:cNvSpPr txBox="1"/>
          <p:nvPr/>
        </p:nvSpPr>
        <p:spPr>
          <a:xfrm>
            <a:off x="8971546" y="3365900"/>
            <a:ext cx="375920" cy="177800"/>
          </a:xfrm>
          <a:prstGeom prst="rect">
            <a:avLst/>
          </a:prstGeom>
        </p:spPr>
        <p:txBody>
          <a:bodyPr vert="horz" wrap="square" lIns="0" tIns="0" rIns="0" bIns="0" rtlCol="0">
            <a:spAutoFit/>
          </a:bodyPr>
          <a:lstStyle/>
          <a:p>
            <a:pPr marL="12700">
              <a:lnSpc>
                <a:spcPct val="100000"/>
              </a:lnSpc>
            </a:pPr>
            <a:r>
              <a:rPr sz="1200" b="1" spc="-5" dirty="0">
                <a:solidFill>
                  <a:srgbClr val="706F6F"/>
                </a:solidFill>
                <a:latin typeface="Segoe UI"/>
                <a:cs typeface="Segoe UI"/>
              </a:rPr>
              <a:t>3081</a:t>
            </a:r>
            <a:endParaRPr sz="1200">
              <a:latin typeface="Segoe UI"/>
              <a:cs typeface="Segoe UI"/>
            </a:endParaRPr>
          </a:p>
        </p:txBody>
      </p:sp>
      <p:sp>
        <p:nvSpPr>
          <p:cNvPr id="90" name="object 90"/>
          <p:cNvSpPr txBox="1"/>
          <p:nvPr/>
        </p:nvSpPr>
        <p:spPr>
          <a:xfrm>
            <a:off x="9619551" y="3365900"/>
            <a:ext cx="375920" cy="177800"/>
          </a:xfrm>
          <a:prstGeom prst="rect">
            <a:avLst/>
          </a:prstGeom>
        </p:spPr>
        <p:txBody>
          <a:bodyPr vert="horz" wrap="square" lIns="0" tIns="0" rIns="0" bIns="0" rtlCol="0">
            <a:spAutoFit/>
          </a:bodyPr>
          <a:lstStyle/>
          <a:p>
            <a:pPr marL="12700">
              <a:lnSpc>
                <a:spcPct val="100000"/>
              </a:lnSpc>
            </a:pPr>
            <a:r>
              <a:rPr sz="1200" b="1" spc="-5" dirty="0">
                <a:solidFill>
                  <a:srgbClr val="706F6F"/>
                </a:solidFill>
                <a:latin typeface="Segoe UI"/>
                <a:cs typeface="Segoe UI"/>
              </a:rPr>
              <a:t>3086</a:t>
            </a:r>
            <a:endParaRPr sz="1200">
              <a:latin typeface="Segoe UI"/>
              <a:cs typeface="Segoe UI"/>
            </a:endParaRPr>
          </a:p>
        </p:txBody>
      </p:sp>
      <p:sp>
        <p:nvSpPr>
          <p:cNvPr id="91" name="object 91"/>
          <p:cNvSpPr txBox="1"/>
          <p:nvPr/>
        </p:nvSpPr>
        <p:spPr>
          <a:xfrm>
            <a:off x="6611645" y="3907021"/>
            <a:ext cx="1430020" cy="196850"/>
          </a:xfrm>
          <a:prstGeom prst="rect">
            <a:avLst/>
          </a:prstGeom>
        </p:spPr>
        <p:txBody>
          <a:bodyPr vert="horz" wrap="square" lIns="0" tIns="0" rIns="0" bIns="0" rtlCol="0">
            <a:spAutoFit/>
          </a:bodyPr>
          <a:lstStyle/>
          <a:p>
            <a:pPr marL="12700">
              <a:lnSpc>
                <a:spcPct val="100000"/>
              </a:lnSpc>
            </a:pPr>
            <a:r>
              <a:rPr sz="1350" dirty="0">
                <a:solidFill>
                  <a:srgbClr val="575756"/>
                </a:solidFill>
                <a:latin typeface="Segoe UI"/>
                <a:cs typeface="Segoe UI"/>
              </a:rPr>
              <a:t>Выдано лицензий</a:t>
            </a:r>
            <a:endParaRPr sz="1350">
              <a:latin typeface="Segoe UI"/>
              <a:cs typeface="Segoe UI"/>
            </a:endParaRPr>
          </a:p>
        </p:txBody>
      </p:sp>
      <p:sp>
        <p:nvSpPr>
          <p:cNvPr id="92" name="object 92"/>
          <p:cNvSpPr txBox="1"/>
          <p:nvPr/>
        </p:nvSpPr>
        <p:spPr>
          <a:xfrm>
            <a:off x="8411202" y="3915542"/>
            <a:ext cx="200660" cy="177800"/>
          </a:xfrm>
          <a:prstGeom prst="rect">
            <a:avLst/>
          </a:prstGeom>
        </p:spPr>
        <p:txBody>
          <a:bodyPr vert="horz" wrap="square" lIns="0" tIns="0" rIns="0" bIns="0" rtlCol="0">
            <a:spAutoFit/>
          </a:bodyPr>
          <a:lstStyle/>
          <a:p>
            <a:pPr marL="12700">
              <a:lnSpc>
                <a:spcPct val="100000"/>
              </a:lnSpc>
            </a:pPr>
            <a:r>
              <a:rPr sz="1200" b="1" spc="-5" dirty="0">
                <a:solidFill>
                  <a:srgbClr val="706F6F"/>
                </a:solidFill>
                <a:latin typeface="Segoe UI"/>
                <a:cs typeface="Segoe UI"/>
              </a:rPr>
              <a:t>62</a:t>
            </a:r>
            <a:endParaRPr sz="1200">
              <a:latin typeface="Segoe UI"/>
              <a:cs typeface="Segoe UI"/>
            </a:endParaRPr>
          </a:p>
        </p:txBody>
      </p:sp>
      <p:sp>
        <p:nvSpPr>
          <p:cNvPr id="93" name="object 93"/>
          <p:cNvSpPr txBox="1"/>
          <p:nvPr/>
        </p:nvSpPr>
        <p:spPr>
          <a:xfrm>
            <a:off x="9059207" y="3915542"/>
            <a:ext cx="200660"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59</a:t>
            </a:r>
            <a:endParaRPr sz="1200">
              <a:latin typeface="Segoe UI"/>
              <a:cs typeface="Segoe UI"/>
            </a:endParaRPr>
          </a:p>
        </p:txBody>
      </p:sp>
      <p:sp>
        <p:nvSpPr>
          <p:cNvPr id="94" name="object 94"/>
          <p:cNvSpPr txBox="1"/>
          <p:nvPr/>
        </p:nvSpPr>
        <p:spPr>
          <a:xfrm>
            <a:off x="9707212" y="3915542"/>
            <a:ext cx="200660"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45</a:t>
            </a:r>
            <a:endParaRPr sz="1200">
              <a:latin typeface="Segoe UI"/>
              <a:cs typeface="Segoe UI"/>
            </a:endParaRPr>
          </a:p>
        </p:txBody>
      </p:sp>
      <p:sp>
        <p:nvSpPr>
          <p:cNvPr id="95" name="object 95"/>
          <p:cNvSpPr txBox="1"/>
          <p:nvPr/>
        </p:nvSpPr>
        <p:spPr>
          <a:xfrm>
            <a:off x="5776747" y="4349749"/>
            <a:ext cx="2265045" cy="400050"/>
          </a:xfrm>
          <a:prstGeom prst="rect">
            <a:avLst/>
          </a:prstGeom>
        </p:spPr>
        <p:txBody>
          <a:bodyPr vert="horz" wrap="square" lIns="0" tIns="0" rIns="0" bIns="0" rtlCol="0">
            <a:spAutoFit/>
          </a:bodyPr>
          <a:lstStyle/>
          <a:p>
            <a:pPr marL="202565" marR="5080" indent="-190500">
              <a:lnSpc>
                <a:spcPts val="1600"/>
              </a:lnSpc>
            </a:pPr>
            <a:r>
              <a:rPr sz="1350" dirty="0">
                <a:solidFill>
                  <a:srgbClr val="575756"/>
                </a:solidFill>
                <a:latin typeface="Segoe UI"/>
                <a:cs typeface="Segoe UI"/>
              </a:rPr>
              <a:t>Переоформлено лицензий / приложений к лицензиям</a:t>
            </a:r>
            <a:endParaRPr sz="1350">
              <a:latin typeface="Segoe UI"/>
              <a:cs typeface="Segoe UI"/>
            </a:endParaRPr>
          </a:p>
        </p:txBody>
      </p:sp>
      <p:sp>
        <p:nvSpPr>
          <p:cNvPr id="96" name="object 96"/>
          <p:cNvSpPr txBox="1"/>
          <p:nvPr/>
        </p:nvSpPr>
        <p:spPr>
          <a:xfrm>
            <a:off x="8367373" y="4459870"/>
            <a:ext cx="288290" cy="177800"/>
          </a:xfrm>
          <a:prstGeom prst="rect">
            <a:avLst/>
          </a:prstGeom>
        </p:spPr>
        <p:txBody>
          <a:bodyPr vert="horz" wrap="square" lIns="0" tIns="0" rIns="0" bIns="0" rtlCol="0">
            <a:spAutoFit/>
          </a:bodyPr>
          <a:lstStyle/>
          <a:p>
            <a:pPr marL="12700">
              <a:lnSpc>
                <a:spcPct val="100000"/>
              </a:lnSpc>
            </a:pPr>
            <a:r>
              <a:rPr sz="1200" b="1" spc="-5" dirty="0">
                <a:solidFill>
                  <a:srgbClr val="706F6F"/>
                </a:solidFill>
                <a:latin typeface="Segoe UI"/>
                <a:cs typeface="Segoe UI"/>
              </a:rPr>
              <a:t>302</a:t>
            </a:r>
            <a:endParaRPr sz="1200">
              <a:latin typeface="Segoe UI"/>
              <a:cs typeface="Segoe UI"/>
            </a:endParaRPr>
          </a:p>
        </p:txBody>
      </p:sp>
      <p:sp>
        <p:nvSpPr>
          <p:cNvPr id="97" name="object 97"/>
          <p:cNvSpPr txBox="1"/>
          <p:nvPr/>
        </p:nvSpPr>
        <p:spPr>
          <a:xfrm>
            <a:off x="9015378" y="4459870"/>
            <a:ext cx="288290"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253</a:t>
            </a:r>
            <a:endParaRPr sz="1200">
              <a:latin typeface="Segoe UI"/>
              <a:cs typeface="Segoe UI"/>
            </a:endParaRPr>
          </a:p>
        </p:txBody>
      </p:sp>
      <p:sp>
        <p:nvSpPr>
          <p:cNvPr id="98" name="object 98"/>
          <p:cNvSpPr txBox="1"/>
          <p:nvPr/>
        </p:nvSpPr>
        <p:spPr>
          <a:xfrm>
            <a:off x="9663383" y="4459870"/>
            <a:ext cx="288290"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215</a:t>
            </a:r>
            <a:endParaRPr sz="1200">
              <a:latin typeface="Segoe UI"/>
              <a:cs typeface="Segoe UI"/>
            </a:endParaRPr>
          </a:p>
        </p:txBody>
      </p:sp>
      <p:sp>
        <p:nvSpPr>
          <p:cNvPr id="99" name="object 99"/>
          <p:cNvSpPr txBox="1"/>
          <p:nvPr/>
        </p:nvSpPr>
        <p:spPr>
          <a:xfrm>
            <a:off x="5797844" y="5098422"/>
            <a:ext cx="2240915" cy="196850"/>
          </a:xfrm>
          <a:prstGeom prst="rect">
            <a:avLst/>
          </a:prstGeom>
        </p:spPr>
        <p:txBody>
          <a:bodyPr vert="horz" wrap="square" lIns="0" tIns="0" rIns="0" bIns="0" rtlCol="0">
            <a:spAutoFit/>
          </a:bodyPr>
          <a:lstStyle/>
          <a:p>
            <a:pPr marL="12700">
              <a:lnSpc>
                <a:spcPct val="100000"/>
              </a:lnSpc>
            </a:pPr>
            <a:r>
              <a:rPr sz="1350" spc="-30" dirty="0">
                <a:solidFill>
                  <a:srgbClr val="575756"/>
                </a:solidFill>
                <a:latin typeface="Segoe UI"/>
                <a:cs typeface="Segoe UI"/>
              </a:rPr>
              <a:t>Отказан</a:t>
            </a:r>
            <a:r>
              <a:rPr sz="1350" dirty="0">
                <a:solidFill>
                  <a:srgbClr val="575756"/>
                </a:solidFill>
                <a:latin typeface="Segoe UI"/>
                <a:cs typeface="Segoe UI"/>
              </a:rPr>
              <a:t>о</a:t>
            </a:r>
            <a:r>
              <a:rPr sz="1350" spc="-55" dirty="0">
                <a:solidFill>
                  <a:srgbClr val="575756"/>
                </a:solidFill>
                <a:latin typeface="Segoe UI"/>
                <a:cs typeface="Segoe UI"/>
              </a:rPr>
              <a:t> </a:t>
            </a:r>
            <a:r>
              <a:rPr sz="1350" dirty="0">
                <a:solidFill>
                  <a:srgbClr val="575756"/>
                </a:solidFill>
                <a:latin typeface="Segoe UI"/>
                <a:cs typeface="Segoe UI"/>
              </a:rPr>
              <a:t>в</a:t>
            </a:r>
            <a:r>
              <a:rPr sz="1350" spc="-55" dirty="0">
                <a:solidFill>
                  <a:srgbClr val="575756"/>
                </a:solidFill>
                <a:latin typeface="Segoe UI"/>
                <a:cs typeface="Segoe UI"/>
              </a:rPr>
              <a:t> </a:t>
            </a:r>
            <a:r>
              <a:rPr sz="1350" spc="-30" dirty="0">
                <a:solidFill>
                  <a:srgbClr val="575756"/>
                </a:solidFill>
                <a:latin typeface="Segoe UI"/>
                <a:cs typeface="Segoe UI"/>
              </a:rPr>
              <a:t>выдач</a:t>
            </a:r>
            <a:r>
              <a:rPr sz="1350" dirty="0">
                <a:solidFill>
                  <a:srgbClr val="575756"/>
                </a:solidFill>
                <a:latin typeface="Segoe UI"/>
                <a:cs typeface="Segoe UI"/>
              </a:rPr>
              <a:t>е</a:t>
            </a:r>
            <a:r>
              <a:rPr sz="1350" spc="-55" dirty="0">
                <a:solidFill>
                  <a:srgbClr val="575756"/>
                </a:solidFill>
                <a:latin typeface="Segoe UI"/>
                <a:cs typeface="Segoe UI"/>
              </a:rPr>
              <a:t> </a:t>
            </a:r>
            <a:r>
              <a:rPr sz="1350" spc="-30" dirty="0">
                <a:solidFill>
                  <a:srgbClr val="575756"/>
                </a:solidFill>
                <a:latin typeface="Segoe UI"/>
                <a:cs typeface="Segoe UI"/>
              </a:rPr>
              <a:t>лицензии</a:t>
            </a:r>
            <a:endParaRPr sz="1350">
              <a:latin typeface="Segoe UI"/>
              <a:cs typeface="Segoe UI"/>
            </a:endParaRPr>
          </a:p>
        </p:txBody>
      </p:sp>
      <p:sp>
        <p:nvSpPr>
          <p:cNvPr id="100" name="object 100"/>
          <p:cNvSpPr txBox="1"/>
          <p:nvPr/>
        </p:nvSpPr>
        <p:spPr>
          <a:xfrm>
            <a:off x="8455032" y="5106943"/>
            <a:ext cx="113664"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4</a:t>
            </a:r>
            <a:endParaRPr sz="1200">
              <a:latin typeface="Segoe UI"/>
              <a:cs typeface="Segoe UI"/>
            </a:endParaRPr>
          </a:p>
        </p:txBody>
      </p:sp>
      <p:sp>
        <p:nvSpPr>
          <p:cNvPr id="101" name="object 101"/>
          <p:cNvSpPr txBox="1"/>
          <p:nvPr/>
        </p:nvSpPr>
        <p:spPr>
          <a:xfrm>
            <a:off x="9103037" y="5106943"/>
            <a:ext cx="113664"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3</a:t>
            </a:r>
            <a:endParaRPr sz="1200">
              <a:latin typeface="Segoe UI"/>
              <a:cs typeface="Segoe UI"/>
            </a:endParaRPr>
          </a:p>
        </p:txBody>
      </p:sp>
      <p:sp>
        <p:nvSpPr>
          <p:cNvPr id="102" name="object 102"/>
          <p:cNvSpPr txBox="1"/>
          <p:nvPr/>
        </p:nvSpPr>
        <p:spPr>
          <a:xfrm>
            <a:off x="9751042" y="5106943"/>
            <a:ext cx="113664" cy="177800"/>
          </a:xfrm>
          <a:prstGeom prst="rect">
            <a:avLst/>
          </a:prstGeom>
        </p:spPr>
        <p:txBody>
          <a:bodyPr vert="horz" wrap="square" lIns="0" tIns="0" rIns="0" bIns="0" rtlCol="0">
            <a:spAutoFit/>
          </a:bodyPr>
          <a:lstStyle/>
          <a:p>
            <a:pPr marL="12700">
              <a:lnSpc>
                <a:spcPct val="100000"/>
              </a:lnSpc>
            </a:pPr>
            <a:r>
              <a:rPr sz="1200" b="1" dirty="0">
                <a:solidFill>
                  <a:srgbClr val="706F6F"/>
                </a:solidFill>
                <a:latin typeface="Segoe UI"/>
                <a:cs typeface="Segoe UI"/>
              </a:rPr>
              <a:t>0</a:t>
            </a:r>
            <a:endParaRPr sz="1200">
              <a:latin typeface="Segoe UI"/>
              <a:cs typeface="Segoe UI"/>
            </a:endParaRPr>
          </a:p>
        </p:txBody>
      </p:sp>
      <p:sp>
        <p:nvSpPr>
          <p:cNvPr id="103" name="object 103"/>
          <p:cNvSpPr/>
          <p:nvPr/>
        </p:nvSpPr>
        <p:spPr>
          <a:xfrm>
            <a:off x="8181839" y="2702398"/>
            <a:ext cx="0" cy="2905125"/>
          </a:xfrm>
          <a:custGeom>
            <a:avLst/>
            <a:gdLst/>
            <a:ahLst/>
            <a:cxnLst/>
            <a:rect l="l" t="t" r="r" b="b"/>
            <a:pathLst>
              <a:path h="2905125">
                <a:moveTo>
                  <a:pt x="0" y="2904832"/>
                </a:moveTo>
                <a:lnTo>
                  <a:pt x="0" y="0"/>
                </a:lnTo>
              </a:path>
            </a:pathLst>
          </a:custGeom>
          <a:ln w="50800">
            <a:solidFill>
              <a:srgbClr val="FFFFFF"/>
            </a:solidFill>
          </a:ln>
        </p:spPr>
        <p:txBody>
          <a:bodyPr wrap="square" lIns="0" tIns="0" rIns="0" bIns="0" rtlCol="0"/>
          <a:lstStyle/>
          <a:p>
            <a:endParaRPr/>
          </a:p>
        </p:txBody>
      </p:sp>
      <p:sp>
        <p:nvSpPr>
          <p:cNvPr id="104" name="object 104"/>
          <p:cNvSpPr/>
          <p:nvPr/>
        </p:nvSpPr>
        <p:spPr>
          <a:xfrm>
            <a:off x="5804439" y="3259293"/>
            <a:ext cx="612140" cy="717550"/>
          </a:xfrm>
          <a:custGeom>
            <a:avLst/>
            <a:gdLst/>
            <a:ahLst/>
            <a:cxnLst/>
            <a:rect l="l" t="t" r="r" b="b"/>
            <a:pathLst>
              <a:path w="612139" h="717550">
                <a:moveTo>
                  <a:pt x="605905" y="22263"/>
                </a:moveTo>
                <a:lnTo>
                  <a:pt x="571881" y="22263"/>
                </a:lnTo>
                <a:lnTo>
                  <a:pt x="578612" y="23901"/>
                </a:lnTo>
                <a:lnTo>
                  <a:pt x="585190" y="34010"/>
                </a:lnTo>
                <a:lnTo>
                  <a:pt x="587476" y="39954"/>
                </a:lnTo>
                <a:lnTo>
                  <a:pt x="587584" y="142111"/>
                </a:lnTo>
                <a:lnTo>
                  <a:pt x="587707" y="527785"/>
                </a:lnTo>
                <a:lnTo>
                  <a:pt x="587567" y="564572"/>
                </a:lnTo>
                <a:lnTo>
                  <a:pt x="587086" y="615363"/>
                </a:lnTo>
                <a:lnTo>
                  <a:pt x="586410" y="655328"/>
                </a:lnTo>
                <a:lnTo>
                  <a:pt x="561670" y="695172"/>
                </a:lnTo>
                <a:lnTo>
                  <a:pt x="542663" y="695185"/>
                </a:lnTo>
                <a:lnTo>
                  <a:pt x="527565" y="697259"/>
                </a:lnTo>
                <a:lnTo>
                  <a:pt x="526707" y="711542"/>
                </a:lnTo>
                <a:lnTo>
                  <a:pt x="527062" y="715530"/>
                </a:lnTo>
                <a:lnTo>
                  <a:pt x="528408" y="717194"/>
                </a:lnTo>
                <a:lnTo>
                  <a:pt x="542687" y="717028"/>
                </a:lnTo>
                <a:lnTo>
                  <a:pt x="557343" y="717028"/>
                </a:lnTo>
                <a:lnTo>
                  <a:pt x="596146" y="707070"/>
                </a:lnTo>
                <a:lnTo>
                  <a:pt x="611924" y="671347"/>
                </a:lnTo>
                <a:lnTo>
                  <a:pt x="611817" y="40755"/>
                </a:lnTo>
                <a:lnTo>
                  <a:pt x="608671" y="26836"/>
                </a:lnTo>
                <a:lnTo>
                  <a:pt x="605905" y="22263"/>
                </a:lnTo>
                <a:close/>
              </a:path>
              <a:path w="612139" h="717550">
                <a:moveTo>
                  <a:pt x="557343" y="717028"/>
                </a:moveTo>
                <a:lnTo>
                  <a:pt x="542687" y="717028"/>
                </a:lnTo>
                <a:lnTo>
                  <a:pt x="555386" y="717058"/>
                </a:lnTo>
                <a:lnTo>
                  <a:pt x="557343" y="717028"/>
                </a:lnTo>
                <a:close/>
              </a:path>
              <a:path w="612139" h="717550">
                <a:moveTo>
                  <a:pt x="241122" y="0"/>
                </a:moveTo>
                <a:lnTo>
                  <a:pt x="234734" y="2298"/>
                </a:lnTo>
                <a:lnTo>
                  <a:pt x="212741" y="22288"/>
                </a:lnTo>
                <a:lnTo>
                  <a:pt x="1968" y="213499"/>
                </a:lnTo>
                <a:lnTo>
                  <a:pt x="0" y="218160"/>
                </a:lnTo>
                <a:lnTo>
                  <a:pt x="27" y="326309"/>
                </a:lnTo>
                <a:lnTo>
                  <a:pt x="148" y="527785"/>
                </a:lnTo>
                <a:lnTo>
                  <a:pt x="246" y="589664"/>
                </a:lnTo>
                <a:lnTo>
                  <a:pt x="366" y="641795"/>
                </a:lnTo>
                <a:lnTo>
                  <a:pt x="3266" y="687714"/>
                </a:lnTo>
                <a:lnTo>
                  <a:pt x="33292" y="715508"/>
                </a:lnTo>
                <a:lnTo>
                  <a:pt x="47574" y="717054"/>
                </a:lnTo>
                <a:lnTo>
                  <a:pt x="336232" y="717041"/>
                </a:lnTo>
                <a:lnTo>
                  <a:pt x="340093" y="695185"/>
                </a:lnTo>
                <a:lnTo>
                  <a:pt x="47016" y="695092"/>
                </a:lnTo>
                <a:lnTo>
                  <a:pt x="34329" y="691641"/>
                </a:lnTo>
                <a:lnTo>
                  <a:pt x="26777" y="681797"/>
                </a:lnTo>
                <a:lnTo>
                  <a:pt x="24260" y="663946"/>
                </a:lnTo>
                <a:lnTo>
                  <a:pt x="24257" y="230949"/>
                </a:lnTo>
                <a:lnTo>
                  <a:pt x="210804" y="230680"/>
                </a:lnTo>
                <a:lnTo>
                  <a:pt x="225858" y="227624"/>
                </a:lnTo>
                <a:lnTo>
                  <a:pt x="237997" y="221301"/>
                </a:lnTo>
                <a:lnTo>
                  <a:pt x="246975" y="211887"/>
                </a:lnTo>
                <a:lnTo>
                  <a:pt x="248348" y="208851"/>
                </a:lnTo>
                <a:lnTo>
                  <a:pt x="48145" y="208851"/>
                </a:lnTo>
                <a:lnTo>
                  <a:pt x="45834" y="208660"/>
                </a:lnTo>
                <a:lnTo>
                  <a:pt x="51581" y="201977"/>
                </a:lnTo>
                <a:lnTo>
                  <a:pt x="230301" y="39827"/>
                </a:lnTo>
                <a:lnTo>
                  <a:pt x="254504" y="39827"/>
                </a:lnTo>
                <a:lnTo>
                  <a:pt x="254508" y="22631"/>
                </a:lnTo>
                <a:lnTo>
                  <a:pt x="256959" y="22466"/>
                </a:lnTo>
                <a:lnTo>
                  <a:pt x="258483" y="22288"/>
                </a:lnTo>
                <a:lnTo>
                  <a:pt x="605905" y="22263"/>
                </a:lnTo>
                <a:lnTo>
                  <a:pt x="601843" y="15546"/>
                </a:lnTo>
                <a:lnTo>
                  <a:pt x="591627" y="7151"/>
                </a:lnTo>
                <a:lnTo>
                  <a:pt x="578316" y="1917"/>
                </a:lnTo>
                <a:lnTo>
                  <a:pt x="562203" y="114"/>
                </a:lnTo>
                <a:lnTo>
                  <a:pt x="241122" y="0"/>
                </a:lnTo>
                <a:close/>
              </a:path>
              <a:path w="612139" h="717550">
                <a:moveTo>
                  <a:pt x="254504" y="39827"/>
                </a:moveTo>
                <a:lnTo>
                  <a:pt x="230301" y="39827"/>
                </a:lnTo>
                <a:lnTo>
                  <a:pt x="230231" y="92233"/>
                </a:lnTo>
                <a:lnTo>
                  <a:pt x="230037" y="116645"/>
                </a:lnTo>
                <a:lnTo>
                  <a:pt x="229370" y="155349"/>
                </a:lnTo>
                <a:lnTo>
                  <a:pt x="228059" y="197607"/>
                </a:lnTo>
                <a:lnTo>
                  <a:pt x="48145" y="208851"/>
                </a:lnTo>
                <a:lnTo>
                  <a:pt x="248348" y="208851"/>
                </a:lnTo>
                <a:lnTo>
                  <a:pt x="252548" y="199559"/>
                </a:lnTo>
                <a:lnTo>
                  <a:pt x="254470" y="184492"/>
                </a:lnTo>
                <a:lnTo>
                  <a:pt x="254504" y="39827"/>
                </a:lnTo>
                <a:close/>
              </a:path>
            </a:pathLst>
          </a:custGeom>
          <a:solidFill>
            <a:srgbClr val="FFFFFF"/>
          </a:solidFill>
        </p:spPr>
        <p:txBody>
          <a:bodyPr wrap="square" lIns="0" tIns="0" rIns="0" bIns="0" rtlCol="0"/>
          <a:lstStyle/>
          <a:p>
            <a:endParaRPr/>
          </a:p>
        </p:txBody>
      </p:sp>
      <p:sp>
        <p:nvSpPr>
          <p:cNvPr id="105" name="object 105"/>
          <p:cNvSpPr/>
          <p:nvPr/>
        </p:nvSpPr>
        <p:spPr>
          <a:xfrm>
            <a:off x="6129497" y="3815818"/>
            <a:ext cx="220345" cy="200025"/>
          </a:xfrm>
          <a:custGeom>
            <a:avLst/>
            <a:gdLst/>
            <a:ahLst/>
            <a:cxnLst/>
            <a:rect l="l" t="t" r="r" b="b"/>
            <a:pathLst>
              <a:path w="220345" h="200025">
                <a:moveTo>
                  <a:pt x="98138" y="166954"/>
                </a:moveTo>
                <a:lnTo>
                  <a:pt x="72232" y="166954"/>
                </a:lnTo>
                <a:lnTo>
                  <a:pt x="76766" y="170548"/>
                </a:lnTo>
                <a:lnTo>
                  <a:pt x="81888" y="178442"/>
                </a:lnTo>
                <a:lnTo>
                  <a:pt x="88155" y="186171"/>
                </a:lnTo>
                <a:lnTo>
                  <a:pt x="99521" y="198449"/>
                </a:lnTo>
                <a:lnTo>
                  <a:pt x="109040" y="199611"/>
                </a:lnTo>
                <a:lnTo>
                  <a:pt x="119298" y="192176"/>
                </a:lnTo>
                <a:lnTo>
                  <a:pt x="124683" y="186372"/>
                </a:lnTo>
                <a:lnTo>
                  <a:pt x="129865" y="180378"/>
                </a:lnTo>
                <a:lnTo>
                  <a:pt x="136956" y="173646"/>
                </a:lnTo>
                <a:lnTo>
                  <a:pt x="103451" y="173646"/>
                </a:lnTo>
                <a:lnTo>
                  <a:pt x="98138" y="166954"/>
                </a:lnTo>
                <a:close/>
              </a:path>
              <a:path w="220345" h="200025">
                <a:moveTo>
                  <a:pt x="185144" y="172047"/>
                </a:moveTo>
                <a:lnTo>
                  <a:pt x="140888" y="172047"/>
                </a:lnTo>
                <a:lnTo>
                  <a:pt x="146390" y="172687"/>
                </a:lnTo>
                <a:lnTo>
                  <a:pt x="158906" y="174553"/>
                </a:lnTo>
                <a:lnTo>
                  <a:pt x="171509" y="176591"/>
                </a:lnTo>
                <a:lnTo>
                  <a:pt x="184445" y="173959"/>
                </a:lnTo>
                <a:lnTo>
                  <a:pt x="185144" y="172047"/>
                </a:lnTo>
                <a:close/>
              </a:path>
              <a:path w="220345" h="200025">
                <a:moveTo>
                  <a:pt x="132608" y="151066"/>
                </a:moveTo>
                <a:lnTo>
                  <a:pt x="128696" y="152451"/>
                </a:lnTo>
                <a:lnTo>
                  <a:pt x="123823" y="158346"/>
                </a:lnTo>
                <a:lnTo>
                  <a:pt x="114928" y="167144"/>
                </a:lnTo>
                <a:lnTo>
                  <a:pt x="103451" y="173646"/>
                </a:lnTo>
                <a:lnTo>
                  <a:pt x="136956" y="173646"/>
                </a:lnTo>
                <a:lnTo>
                  <a:pt x="137370" y="173253"/>
                </a:lnTo>
                <a:lnTo>
                  <a:pt x="140888" y="172047"/>
                </a:lnTo>
                <a:lnTo>
                  <a:pt x="185144" y="172047"/>
                </a:lnTo>
                <a:lnTo>
                  <a:pt x="188640" y="162484"/>
                </a:lnTo>
                <a:lnTo>
                  <a:pt x="188282" y="157010"/>
                </a:lnTo>
                <a:lnTo>
                  <a:pt x="167584" y="157010"/>
                </a:lnTo>
                <a:lnTo>
                  <a:pt x="150999" y="154583"/>
                </a:lnTo>
                <a:lnTo>
                  <a:pt x="138856" y="152413"/>
                </a:lnTo>
                <a:lnTo>
                  <a:pt x="132608" y="151066"/>
                </a:lnTo>
                <a:close/>
              </a:path>
              <a:path w="220345" h="200025">
                <a:moveTo>
                  <a:pt x="37002" y="22123"/>
                </a:moveTo>
                <a:lnTo>
                  <a:pt x="30627" y="27495"/>
                </a:lnTo>
                <a:lnTo>
                  <a:pt x="32316" y="53149"/>
                </a:lnTo>
                <a:lnTo>
                  <a:pt x="34399" y="66116"/>
                </a:lnTo>
                <a:lnTo>
                  <a:pt x="32786" y="69126"/>
                </a:lnTo>
                <a:lnTo>
                  <a:pt x="24775" y="73719"/>
                </a:lnTo>
                <a:lnTo>
                  <a:pt x="15072" y="79960"/>
                </a:lnTo>
                <a:lnTo>
                  <a:pt x="3112" y="88303"/>
                </a:lnTo>
                <a:lnTo>
                  <a:pt x="0" y="97668"/>
                </a:lnTo>
                <a:lnTo>
                  <a:pt x="7423" y="107833"/>
                </a:lnTo>
                <a:lnTo>
                  <a:pt x="17553" y="115531"/>
                </a:lnTo>
                <a:lnTo>
                  <a:pt x="27477" y="123419"/>
                </a:lnTo>
                <a:lnTo>
                  <a:pt x="29243" y="124917"/>
                </a:lnTo>
                <a:lnTo>
                  <a:pt x="30373" y="128130"/>
                </a:lnTo>
                <a:lnTo>
                  <a:pt x="29868" y="131726"/>
                </a:lnTo>
                <a:lnTo>
                  <a:pt x="27765" y="144072"/>
                </a:lnTo>
                <a:lnTo>
                  <a:pt x="25357" y="157010"/>
                </a:lnTo>
                <a:lnTo>
                  <a:pt x="23845" y="165760"/>
                </a:lnTo>
                <a:lnTo>
                  <a:pt x="29903" y="171869"/>
                </a:lnTo>
                <a:lnTo>
                  <a:pt x="48369" y="170955"/>
                </a:lnTo>
                <a:lnTo>
                  <a:pt x="56268" y="170231"/>
                </a:lnTo>
                <a:lnTo>
                  <a:pt x="65526" y="169570"/>
                </a:lnTo>
                <a:lnTo>
                  <a:pt x="72232" y="166954"/>
                </a:lnTo>
                <a:lnTo>
                  <a:pt x="98138" y="166954"/>
                </a:lnTo>
                <a:lnTo>
                  <a:pt x="95486" y="163614"/>
                </a:lnTo>
                <a:lnTo>
                  <a:pt x="88005" y="153721"/>
                </a:lnTo>
                <a:lnTo>
                  <a:pt x="85604" y="150373"/>
                </a:lnTo>
                <a:lnTo>
                  <a:pt x="60515" y="150373"/>
                </a:lnTo>
                <a:lnTo>
                  <a:pt x="47988" y="147667"/>
                </a:lnTo>
                <a:lnTo>
                  <a:pt x="50363" y="135089"/>
                </a:lnTo>
                <a:lnTo>
                  <a:pt x="52357" y="122847"/>
                </a:lnTo>
                <a:lnTo>
                  <a:pt x="52538" y="121526"/>
                </a:lnTo>
                <a:lnTo>
                  <a:pt x="52617" y="120512"/>
                </a:lnTo>
                <a:lnTo>
                  <a:pt x="51391" y="117411"/>
                </a:lnTo>
                <a:lnTo>
                  <a:pt x="45894" y="112849"/>
                </a:lnTo>
                <a:lnTo>
                  <a:pt x="36438" y="104349"/>
                </a:lnTo>
                <a:lnTo>
                  <a:pt x="28995" y="93848"/>
                </a:lnTo>
                <a:lnTo>
                  <a:pt x="39698" y="86920"/>
                </a:lnTo>
                <a:lnTo>
                  <a:pt x="50325" y="80327"/>
                </a:lnTo>
                <a:lnTo>
                  <a:pt x="54122" y="78067"/>
                </a:lnTo>
                <a:lnTo>
                  <a:pt x="55481" y="75603"/>
                </a:lnTo>
                <a:lnTo>
                  <a:pt x="54720" y="69126"/>
                </a:lnTo>
                <a:lnTo>
                  <a:pt x="54796" y="56130"/>
                </a:lnTo>
                <a:lnTo>
                  <a:pt x="60225" y="44232"/>
                </a:lnTo>
                <a:lnTo>
                  <a:pt x="93447" y="44232"/>
                </a:lnTo>
                <a:lnTo>
                  <a:pt x="96019" y="41662"/>
                </a:lnTo>
                <a:lnTo>
                  <a:pt x="105340" y="33221"/>
                </a:lnTo>
                <a:lnTo>
                  <a:pt x="113303" y="28664"/>
                </a:lnTo>
                <a:lnTo>
                  <a:pt x="79979" y="28664"/>
                </a:lnTo>
                <a:lnTo>
                  <a:pt x="72776" y="27266"/>
                </a:lnTo>
                <a:lnTo>
                  <a:pt x="60252" y="25173"/>
                </a:lnTo>
                <a:lnTo>
                  <a:pt x="47658" y="23457"/>
                </a:lnTo>
                <a:lnTo>
                  <a:pt x="37002" y="22123"/>
                </a:lnTo>
                <a:close/>
              </a:path>
              <a:path w="220345" h="200025">
                <a:moveTo>
                  <a:pt x="193307" y="49225"/>
                </a:moveTo>
                <a:lnTo>
                  <a:pt x="159524" y="49225"/>
                </a:lnTo>
                <a:lnTo>
                  <a:pt x="172447" y="49746"/>
                </a:lnTo>
                <a:lnTo>
                  <a:pt x="170150" y="62393"/>
                </a:lnTo>
                <a:lnTo>
                  <a:pt x="167622" y="74600"/>
                </a:lnTo>
                <a:lnTo>
                  <a:pt x="166479" y="79451"/>
                </a:lnTo>
                <a:lnTo>
                  <a:pt x="167546" y="82690"/>
                </a:lnTo>
                <a:lnTo>
                  <a:pt x="174372" y="87443"/>
                </a:lnTo>
                <a:lnTo>
                  <a:pt x="184169" y="95324"/>
                </a:lnTo>
                <a:lnTo>
                  <a:pt x="193054" y="104737"/>
                </a:lnTo>
                <a:lnTo>
                  <a:pt x="182316" y="111771"/>
                </a:lnTo>
                <a:lnTo>
                  <a:pt x="171673" y="118262"/>
                </a:lnTo>
                <a:lnTo>
                  <a:pt x="165831" y="121526"/>
                </a:lnTo>
                <a:lnTo>
                  <a:pt x="163977" y="125336"/>
                </a:lnTo>
                <a:lnTo>
                  <a:pt x="165075" y="131726"/>
                </a:lnTo>
                <a:lnTo>
                  <a:pt x="166528" y="144072"/>
                </a:lnTo>
                <a:lnTo>
                  <a:pt x="167584" y="157010"/>
                </a:lnTo>
                <a:lnTo>
                  <a:pt x="188282" y="157010"/>
                </a:lnTo>
                <a:lnTo>
                  <a:pt x="188130" y="154583"/>
                </a:lnTo>
                <a:lnTo>
                  <a:pt x="187802" y="147282"/>
                </a:lnTo>
                <a:lnTo>
                  <a:pt x="185351" y="134010"/>
                </a:lnTo>
                <a:lnTo>
                  <a:pt x="187281" y="130594"/>
                </a:lnTo>
                <a:lnTo>
                  <a:pt x="194493" y="126597"/>
                </a:lnTo>
                <a:lnTo>
                  <a:pt x="204232" y="120512"/>
                </a:lnTo>
                <a:lnTo>
                  <a:pt x="216028" y="112474"/>
                </a:lnTo>
                <a:lnTo>
                  <a:pt x="220213" y="103024"/>
                </a:lnTo>
                <a:lnTo>
                  <a:pt x="213671" y="93147"/>
                </a:lnTo>
                <a:lnTo>
                  <a:pt x="203676" y="85327"/>
                </a:lnTo>
                <a:lnTo>
                  <a:pt x="193479" y="77737"/>
                </a:lnTo>
                <a:lnTo>
                  <a:pt x="190025" y="75260"/>
                </a:lnTo>
                <a:lnTo>
                  <a:pt x="188526" y="72961"/>
                </a:lnTo>
                <a:lnTo>
                  <a:pt x="190143" y="66497"/>
                </a:lnTo>
                <a:lnTo>
                  <a:pt x="192392" y="54990"/>
                </a:lnTo>
                <a:lnTo>
                  <a:pt x="193307" y="49225"/>
                </a:lnTo>
                <a:close/>
              </a:path>
              <a:path w="220345" h="200025">
                <a:moveTo>
                  <a:pt x="82532" y="149339"/>
                </a:moveTo>
                <a:lnTo>
                  <a:pt x="73005" y="150255"/>
                </a:lnTo>
                <a:lnTo>
                  <a:pt x="60515" y="150373"/>
                </a:lnTo>
                <a:lnTo>
                  <a:pt x="85604" y="150373"/>
                </a:lnTo>
                <a:lnTo>
                  <a:pt x="85427" y="150127"/>
                </a:lnTo>
                <a:lnTo>
                  <a:pt x="82532" y="149339"/>
                </a:lnTo>
                <a:close/>
              </a:path>
              <a:path w="220345" h="200025">
                <a:moveTo>
                  <a:pt x="142195" y="26717"/>
                </a:moveTo>
                <a:lnTo>
                  <a:pt x="116704" y="26717"/>
                </a:lnTo>
                <a:lnTo>
                  <a:pt x="124486" y="36826"/>
                </a:lnTo>
                <a:lnTo>
                  <a:pt x="132367" y="46507"/>
                </a:lnTo>
                <a:lnTo>
                  <a:pt x="134005" y="48412"/>
                </a:lnTo>
                <a:lnTo>
                  <a:pt x="137650" y="50000"/>
                </a:lnTo>
                <a:lnTo>
                  <a:pt x="159524" y="49225"/>
                </a:lnTo>
                <a:lnTo>
                  <a:pt x="193307" y="49225"/>
                </a:lnTo>
                <a:lnTo>
                  <a:pt x="194584" y="41173"/>
                </a:lnTo>
                <a:lnTo>
                  <a:pt x="189997" y="31516"/>
                </a:lnTo>
                <a:lnTo>
                  <a:pt x="185667" y="30709"/>
                </a:lnTo>
                <a:lnTo>
                  <a:pt x="147670" y="30709"/>
                </a:lnTo>
                <a:lnTo>
                  <a:pt x="144279" y="29185"/>
                </a:lnTo>
                <a:lnTo>
                  <a:pt x="142195" y="26717"/>
                </a:lnTo>
                <a:close/>
              </a:path>
              <a:path w="220345" h="200025">
                <a:moveTo>
                  <a:pt x="93447" y="44232"/>
                </a:moveTo>
                <a:lnTo>
                  <a:pt x="60225" y="44232"/>
                </a:lnTo>
                <a:lnTo>
                  <a:pt x="72787" y="46183"/>
                </a:lnTo>
                <a:lnTo>
                  <a:pt x="85059" y="47854"/>
                </a:lnTo>
                <a:lnTo>
                  <a:pt x="87320" y="48133"/>
                </a:lnTo>
                <a:lnTo>
                  <a:pt x="90622" y="47053"/>
                </a:lnTo>
                <a:lnTo>
                  <a:pt x="93447" y="44232"/>
                </a:lnTo>
                <a:close/>
              </a:path>
              <a:path w="220345" h="200025">
                <a:moveTo>
                  <a:pt x="175484" y="28810"/>
                </a:moveTo>
                <a:lnTo>
                  <a:pt x="162825" y="29844"/>
                </a:lnTo>
                <a:lnTo>
                  <a:pt x="150147" y="30620"/>
                </a:lnTo>
                <a:lnTo>
                  <a:pt x="147670" y="30709"/>
                </a:lnTo>
                <a:lnTo>
                  <a:pt x="185667" y="30709"/>
                </a:lnTo>
                <a:lnTo>
                  <a:pt x="175484" y="28810"/>
                </a:lnTo>
                <a:close/>
              </a:path>
              <a:path w="220345" h="200025">
                <a:moveTo>
                  <a:pt x="113171" y="0"/>
                </a:moveTo>
                <a:lnTo>
                  <a:pt x="102403" y="5973"/>
                </a:lnTo>
                <a:lnTo>
                  <a:pt x="93609" y="15163"/>
                </a:lnTo>
                <a:lnTo>
                  <a:pt x="85123" y="24587"/>
                </a:lnTo>
                <a:lnTo>
                  <a:pt x="82468" y="27661"/>
                </a:lnTo>
                <a:lnTo>
                  <a:pt x="79979" y="28664"/>
                </a:lnTo>
                <a:lnTo>
                  <a:pt x="113303" y="28664"/>
                </a:lnTo>
                <a:lnTo>
                  <a:pt x="116704" y="26717"/>
                </a:lnTo>
                <a:lnTo>
                  <a:pt x="142195" y="26717"/>
                </a:lnTo>
                <a:lnTo>
                  <a:pt x="139728" y="23797"/>
                </a:lnTo>
                <a:lnTo>
                  <a:pt x="132376" y="14553"/>
                </a:lnTo>
                <a:lnTo>
                  <a:pt x="123342" y="3501"/>
                </a:lnTo>
                <a:lnTo>
                  <a:pt x="113171" y="0"/>
                </a:lnTo>
                <a:close/>
              </a:path>
            </a:pathLst>
          </a:custGeom>
          <a:solidFill>
            <a:srgbClr val="FFFFFF"/>
          </a:solidFill>
        </p:spPr>
        <p:txBody>
          <a:bodyPr wrap="square" lIns="0" tIns="0" rIns="0" bIns="0" rtlCol="0"/>
          <a:lstStyle/>
          <a:p>
            <a:endParaRPr/>
          </a:p>
        </p:txBody>
      </p:sp>
      <p:sp>
        <p:nvSpPr>
          <p:cNvPr id="106" name="object 106"/>
          <p:cNvSpPr/>
          <p:nvPr/>
        </p:nvSpPr>
        <p:spPr>
          <a:xfrm>
            <a:off x="5907309" y="3573236"/>
            <a:ext cx="400685" cy="0"/>
          </a:xfrm>
          <a:custGeom>
            <a:avLst/>
            <a:gdLst/>
            <a:ahLst/>
            <a:cxnLst/>
            <a:rect l="l" t="t" r="r" b="b"/>
            <a:pathLst>
              <a:path w="400685">
                <a:moveTo>
                  <a:pt x="0" y="0"/>
                </a:moveTo>
                <a:lnTo>
                  <a:pt x="400514" y="0"/>
                </a:lnTo>
              </a:path>
            </a:pathLst>
          </a:custGeom>
          <a:ln w="3175">
            <a:solidFill>
              <a:srgbClr val="FFFFFF"/>
            </a:solidFill>
          </a:ln>
        </p:spPr>
        <p:txBody>
          <a:bodyPr wrap="square" lIns="0" tIns="0" rIns="0" bIns="0" rtlCol="0"/>
          <a:lstStyle/>
          <a:p>
            <a:endParaRPr/>
          </a:p>
        </p:txBody>
      </p:sp>
      <p:sp>
        <p:nvSpPr>
          <p:cNvPr id="107" name="object 107"/>
          <p:cNvSpPr/>
          <p:nvPr/>
        </p:nvSpPr>
        <p:spPr>
          <a:xfrm>
            <a:off x="5907317" y="3562441"/>
            <a:ext cx="406400" cy="0"/>
          </a:xfrm>
          <a:custGeom>
            <a:avLst/>
            <a:gdLst/>
            <a:ahLst/>
            <a:cxnLst/>
            <a:rect l="l" t="t" r="r" b="b"/>
            <a:pathLst>
              <a:path w="406400">
                <a:moveTo>
                  <a:pt x="0" y="0"/>
                </a:moveTo>
                <a:lnTo>
                  <a:pt x="406275" y="0"/>
                </a:lnTo>
              </a:path>
            </a:pathLst>
          </a:custGeom>
          <a:ln w="21589">
            <a:solidFill>
              <a:srgbClr val="FFFFFF"/>
            </a:solidFill>
          </a:ln>
        </p:spPr>
        <p:txBody>
          <a:bodyPr wrap="square" lIns="0" tIns="0" rIns="0" bIns="0" rtlCol="0"/>
          <a:lstStyle/>
          <a:p>
            <a:endParaRPr/>
          </a:p>
        </p:txBody>
      </p:sp>
      <p:sp>
        <p:nvSpPr>
          <p:cNvPr id="108" name="object 108"/>
          <p:cNvSpPr/>
          <p:nvPr/>
        </p:nvSpPr>
        <p:spPr>
          <a:xfrm>
            <a:off x="5907256" y="3617845"/>
            <a:ext cx="407034" cy="0"/>
          </a:xfrm>
          <a:custGeom>
            <a:avLst/>
            <a:gdLst/>
            <a:ahLst/>
            <a:cxnLst/>
            <a:rect l="l" t="t" r="r" b="b"/>
            <a:pathLst>
              <a:path w="407035">
                <a:moveTo>
                  <a:pt x="0" y="0"/>
                </a:moveTo>
                <a:lnTo>
                  <a:pt x="406526" y="0"/>
                </a:lnTo>
              </a:path>
            </a:pathLst>
          </a:custGeom>
          <a:ln w="23507">
            <a:solidFill>
              <a:srgbClr val="FFFFFF"/>
            </a:solidFill>
          </a:ln>
        </p:spPr>
        <p:txBody>
          <a:bodyPr wrap="square" lIns="0" tIns="0" rIns="0" bIns="0" rtlCol="0"/>
          <a:lstStyle/>
          <a:p>
            <a:endParaRPr/>
          </a:p>
        </p:txBody>
      </p:sp>
      <p:sp>
        <p:nvSpPr>
          <p:cNvPr id="109" name="object 109"/>
          <p:cNvSpPr/>
          <p:nvPr/>
        </p:nvSpPr>
        <p:spPr>
          <a:xfrm>
            <a:off x="5907116" y="3673092"/>
            <a:ext cx="407034" cy="0"/>
          </a:xfrm>
          <a:custGeom>
            <a:avLst/>
            <a:gdLst/>
            <a:ahLst/>
            <a:cxnLst/>
            <a:rect l="l" t="t" r="r" b="b"/>
            <a:pathLst>
              <a:path w="407035">
                <a:moveTo>
                  <a:pt x="0" y="0"/>
                </a:moveTo>
                <a:lnTo>
                  <a:pt x="406742" y="0"/>
                </a:lnTo>
              </a:path>
            </a:pathLst>
          </a:custGeom>
          <a:ln w="23609">
            <a:solidFill>
              <a:srgbClr val="FFFFFF"/>
            </a:solidFill>
          </a:ln>
        </p:spPr>
        <p:txBody>
          <a:bodyPr wrap="square" lIns="0" tIns="0" rIns="0" bIns="0" rtlCol="0"/>
          <a:lstStyle/>
          <a:p>
            <a:endParaRPr/>
          </a:p>
        </p:txBody>
      </p:sp>
      <p:sp>
        <p:nvSpPr>
          <p:cNvPr id="110" name="object 110"/>
          <p:cNvSpPr/>
          <p:nvPr/>
        </p:nvSpPr>
        <p:spPr>
          <a:xfrm>
            <a:off x="6233915" y="3996513"/>
            <a:ext cx="98425" cy="149225"/>
          </a:xfrm>
          <a:custGeom>
            <a:avLst/>
            <a:gdLst/>
            <a:ahLst/>
            <a:cxnLst/>
            <a:rect l="l" t="t" r="r" b="b"/>
            <a:pathLst>
              <a:path w="98425" h="149225">
                <a:moveTo>
                  <a:pt x="18097" y="22110"/>
                </a:moveTo>
                <a:lnTo>
                  <a:pt x="3860" y="24409"/>
                </a:lnTo>
                <a:lnTo>
                  <a:pt x="0" y="28486"/>
                </a:lnTo>
                <a:lnTo>
                  <a:pt x="3173" y="43461"/>
                </a:lnTo>
                <a:lnTo>
                  <a:pt x="13630" y="92118"/>
                </a:lnTo>
                <a:lnTo>
                  <a:pt x="22123" y="130162"/>
                </a:lnTo>
                <a:lnTo>
                  <a:pt x="33692" y="149198"/>
                </a:lnTo>
                <a:lnTo>
                  <a:pt x="44907" y="145313"/>
                </a:lnTo>
                <a:lnTo>
                  <a:pt x="50101" y="140715"/>
                </a:lnTo>
                <a:lnTo>
                  <a:pt x="54444" y="132930"/>
                </a:lnTo>
                <a:lnTo>
                  <a:pt x="66370" y="130949"/>
                </a:lnTo>
                <a:lnTo>
                  <a:pt x="97910" y="130949"/>
                </a:lnTo>
                <a:lnTo>
                  <a:pt x="98183" y="130162"/>
                </a:lnTo>
                <a:lnTo>
                  <a:pt x="96290" y="120967"/>
                </a:lnTo>
                <a:lnTo>
                  <a:pt x="41008" y="120967"/>
                </a:lnTo>
                <a:lnTo>
                  <a:pt x="40335" y="118275"/>
                </a:lnTo>
                <a:lnTo>
                  <a:pt x="39750" y="116179"/>
                </a:lnTo>
                <a:lnTo>
                  <a:pt x="20358" y="25742"/>
                </a:lnTo>
                <a:lnTo>
                  <a:pt x="18097" y="22110"/>
                </a:lnTo>
                <a:close/>
              </a:path>
              <a:path w="98425" h="149225">
                <a:moveTo>
                  <a:pt x="97910" y="130949"/>
                </a:moveTo>
                <a:lnTo>
                  <a:pt x="66370" y="130949"/>
                </a:lnTo>
                <a:lnTo>
                  <a:pt x="73596" y="136969"/>
                </a:lnTo>
                <a:lnTo>
                  <a:pt x="84683" y="139725"/>
                </a:lnTo>
                <a:lnTo>
                  <a:pt x="90576" y="139712"/>
                </a:lnTo>
                <a:lnTo>
                  <a:pt x="96291" y="135610"/>
                </a:lnTo>
                <a:lnTo>
                  <a:pt x="97910" y="130949"/>
                </a:lnTo>
                <a:close/>
              </a:path>
              <a:path w="98425" h="149225">
                <a:moveTo>
                  <a:pt x="57340" y="109232"/>
                </a:moveTo>
                <a:lnTo>
                  <a:pt x="54279" y="109778"/>
                </a:lnTo>
                <a:lnTo>
                  <a:pt x="48755" y="113703"/>
                </a:lnTo>
                <a:lnTo>
                  <a:pt x="45339" y="117154"/>
                </a:lnTo>
                <a:lnTo>
                  <a:pt x="41008" y="120967"/>
                </a:lnTo>
                <a:lnTo>
                  <a:pt x="96290" y="120967"/>
                </a:lnTo>
                <a:lnTo>
                  <a:pt x="95212" y="115735"/>
                </a:lnTo>
                <a:lnTo>
                  <a:pt x="74345" y="115735"/>
                </a:lnTo>
                <a:lnTo>
                  <a:pt x="68478" y="113360"/>
                </a:lnTo>
                <a:lnTo>
                  <a:pt x="64007" y="111188"/>
                </a:lnTo>
                <a:lnTo>
                  <a:pt x="57340" y="109232"/>
                </a:lnTo>
                <a:close/>
              </a:path>
              <a:path w="98425" h="149225">
                <a:moveTo>
                  <a:pt x="64490" y="0"/>
                </a:moveTo>
                <a:lnTo>
                  <a:pt x="52501" y="1930"/>
                </a:lnTo>
                <a:lnTo>
                  <a:pt x="50774" y="5143"/>
                </a:lnTo>
                <a:lnTo>
                  <a:pt x="69172" y="90838"/>
                </a:lnTo>
                <a:lnTo>
                  <a:pt x="71696" y="102893"/>
                </a:lnTo>
                <a:lnTo>
                  <a:pt x="74345" y="115735"/>
                </a:lnTo>
                <a:lnTo>
                  <a:pt x="95212" y="115735"/>
                </a:lnTo>
                <a:lnTo>
                  <a:pt x="93470" y="107277"/>
                </a:lnTo>
                <a:lnTo>
                  <a:pt x="90870" y="94849"/>
                </a:lnTo>
                <a:lnTo>
                  <a:pt x="88244" y="82425"/>
                </a:lnTo>
                <a:lnTo>
                  <a:pt x="82932" y="57585"/>
                </a:lnTo>
                <a:lnTo>
                  <a:pt x="71107" y="2933"/>
                </a:lnTo>
                <a:lnTo>
                  <a:pt x="64490" y="0"/>
                </a:lnTo>
                <a:close/>
              </a:path>
            </a:pathLst>
          </a:custGeom>
          <a:solidFill>
            <a:srgbClr val="FFFFFF"/>
          </a:solidFill>
        </p:spPr>
        <p:txBody>
          <a:bodyPr wrap="square" lIns="0" tIns="0" rIns="0" bIns="0" rtlCol="0"/>
          <a:lstStyle/>
          <a:p>
            <a:endParaRPr/>
          </a:p>
        </p:txBody>
      </p:sp>
      <p:sp>
        <p:nvSpPr>
          <p:cNvPr id="111" name="object 111"/>
          <p:cNvSpPr/>
          <p:nvPr/>
        </p:nvSpPr>
        <p:spPr>
          <a:xfrm>
            <a:off x="6146516" y="3992099"/>
            <a:ext cx="88265" cy="128905"/>
          </a:xfrm>
          <a:custGeom>
            <a:avLst/>
            <a:gdLst/>
            <a:ahLst/>
            <a:cxnLst/>
            <a:rect l="l" t="t" r="r" b="b"/>
            <a:pathLst>
              <a:path w="88264" h="128904">
                <a:moveTo>
                  <a:pt x="66016" y="114674"/>
                </a:moveTo>
                <a:lnTo>
                  <a:pt x="23652" y="114674"/>
                </a:lnTo>
                <a:lnTo>
                  <a:pt x="34512" y="114987"/>
                </a:lnTo>
                <a:lnTo>
                  <a:pt x="43370" y="123236"/>
                </a:lnTo>
                <a:lnTo>
                  <a:pt x="46012" y="127274"/>
                </a:lnTo>
                <a:lnTo>
                  <a:pt x="50774" y="128849"/>
                </a:lnTo>
                <a:lnTo>
                  <a:pt x="61480" y="126474"/>
                </a:lnTo>
                <a:lnTo>
                  <a:pt x="63855" y="122842"/>
                </a:lnTo>
                <a:lnTo>
                  <a:pt x="66016" y="114674"/>
                </a:lnTo>
                <a:close/>
              </a:path>
              <a:path w="88264" h="128904">
                <a:moveTo>
                  <a:pt x="39926" y="0"/>
                </a:moveTo>
                <a:lnTo>
                  <a:pt x="17134" y="43032"/>
                </a:lnTo>
                <a:lnTo>
                  <a:pt x="7273" y="79836"/>
                </a:lnTo>
                <a:lnTo>
                  <a:pt x="0" y="107869"/>
                </a:lnTo>
                <a:lnTo>
                  <a:pt x="1625" y="112707"/>
                </a:lnTo>
                <a:lnTo>
                  <a:pt x="7010" y="119769"/>
                </a:lnTo>
                <a:lnTo>
                  <a:pt x="12877" y="119857"/>
                </a:lnTo>
                <a:lnTo>
                  <a:pt x="23652" y="114674"/>
                </a:lnTo>
                <a:lnTo>
                  <a:pt x="66016" y="114674"/>
                </a:lnTo>
                <a:lnTo>
                  <a:pt x="70018" y="99957"/>
                </a:lnTo>
                <a:lnTo>
                  <a:pt x="48056" y="99957"/>
                </a:lnTo>
                <a:lnTo>
                  <a:pt x="45560" y="96643"/>
                </a:lnTo>
                <a:lnTo>
                  <a:pt x="43370" y="95385"/>
                </a:lnTo>
                <a:lnTo>
                  <a:pt x="24244" y="95385"/>
                </a:lnTo>
                <a:lnTo>
                  <a:pt x="29858" y="74304"/>
                </a:lnTo>
                <a:lnTo>
                  <a:pt x="33767" y="59788"/>
                </a:lnTo>
                <a:lnTo>
                  <a:pt x="43734" y="23014"/>
                </a:lnTo>
                <a:lnTo>
                  <a:pt x="48704" y="4503"/>
                </a:lnTo>
                <a:lnTo>
                  <a:pt x="46634" y="935"/>
                </a:lnTo>
                <a:lnTo>
                  <a:pt x="39926" y="0"/>
                </a:lnTo>
                <a:close/>
              </a:path>
              <a:path w="88264" h="128904">
                <a:moveTo>
                  <a:pt x="71297" y="25522"/>
                </a:moveTo>
                <a:lnTo>
                  <a:pt x="68478" y="27770"/>
                </a:lnTo>
                <a:lnTo>
                  <a:pt x="65228" y="39583"/>
                </a:lnTo>
                <a:lnTo>
                  <a:pt x="53200" y="83967"/>
                </a:lnTo>
                <a:lnTo>
                  <a:pt x="51053" y="91562"/>
                </a:lnTo>
                <a:lnTo>
                  <a:pt x="48945" y="99169"/>
                </a:lnTo>
                <a:lnTo>
                  <a:pt x="48056" y="99957"/>
                </a:lnTo>
                <a:lnTo>
                  <a:pt x="70018" y="99957"/>
                </a:lnTo>
                <a:lnTo>
                  <a:pt x="79561" y="64862"/>
                </a:lnTo>
                <a:lnTo>
                  <a:pt x="88163" y="33015"/>
                </a:lnTo>
                <a:lnTo>
                  <a:pt x="85013" y="28621"/>
                </a:lnTo>
                <a:lnTo>
                  <a:pt x="71297" y="25522"/>
                </a:lnTo>
                <a:close/>
              </a:path>
              <a:path w="88264" h="128904">
                <a:moveTo>
                  <a:pt x="36368" y="91360"/>
                </a:moveTo>
                <a:lnTo>
                  <a:pt x="24244" y="95385"/>
                </a:lnTo>
                <a:lnTo>
                  <a:pt x="43370" y="95385"/>
                </a:lnTo>
                <a:lnTo>
                  <a:pt x="36368" y="91360"/>
                </a:lnTo>
                <a:close/>
              </a:path>
            </a:pathLst>
          </a:custGeom>
          <a:solidFill>
            <a:srgbClr val="FFFFFF"/>
          </a:solidFill>
        </p:spPr>
        <p:txBody>
          <a:bodyPr wrap="square" lIns="0" tIns="0" rIns="0" bIns="0" rtlCol="0"/>
          <a:lstStyle/>
          <a:p>
            <a:endParaRPr/>
          </a:p>
        </p:txBody>
      </p:sp>
      <p:sp>
        <p:nvSpPr>
          <p:cNvPr id="112" name="object 112"/>
          <p:cNvSpPr/>
          <p:nvPr/>
        </p:nvSpPr>
        <p:spPr>
          <a:xfrm>
            <a:off x="6110321" y="3409362"/>
            <a:ext cx="203835" cy="22860"/>
          </a:xfrm>
          <a:custGeom>
            <a:avLst/>
            <a:gdLst/>
            <a:ahLst/>
            <a:cxnLst/>
            <a:rect l="l" t="t" r="r" b="b"/>
            <a:pathLst>
              <a:path w="203835" h="22860">
                <a:moveTo>
                  <a:pt x="241" y="0"/>
                </a:moveTo>
                <a:lnTo>
                  <a:pt x="0" y="20548"/>
                </a:lnTo>
                <a:lnTo>
                  <a:pt x="1562" y="22275"/>
                </a:lnTo>
                <a:lnTo>
                  <a:pt x="203301" y="22123"/>
                </a:lnTo>
                <a:lnTo>
                  <a:pt x="203238" y="25"/>
                </a:lnTo>
                <a:lnTo>
                  <a:pt x="241" y="0"/>
                </a:lnTo>
                <a:close/>
              </a:path>
            </a:pathLst>
          </a:custGeom>
          <a:solidFill>
            <a:srgbClr val="FFFFFF"/>
          </a:solidFill>
        </p:spPr>
        <p:txBody>
          <a:bodyPr wrap="square" lIns="0" tIns="0" rIns="0" bIns="0" rtlCol="0"/>
          <a:lstStyle/>
          <a:p>
            <a:endParaRPr/>
          </a:p>
        </p:txBody>
      </p:sp>
      <p:sp>
        <p:nvSpPr>
          <p:cNvPr id="113" name="object 113"/>
          <p:cNvSpPr/>
          <p:nvPr/>
        </p:nvSpPr>
        <p:spPr>
          <a:xfrm>
            <a:off x="5906945" y="3775143"/>
            <a:ext cx="203835" cy="22860"/>
          </a:xfrm>
          <a:custGeom>
            <a:avLst/>
            <a:gdLst/>
            <a:ahLst/>
            <a:cxnLst/>
            <a:rect l="l" t="t" r="r" b="b"/>
            <a:pathLst>
              <a:path w="203835" h="22860">
                <a:moveTo>
                  <a:pt x="201663" y="0"/>
                </a:moveTo>
                <a:lnTo>
                  <a:pt x="7558" y="45"/>
                </a:lnTo>
                <a:lnTo>
                  <a:pt x="780" y="2261"/>
                </a:lnTo>
                <a:lnTo>
                  <a:pt x="0" y="20891"/>
                </a:lnTo>
                <a:lnTo>
                  <a:pt x="2247" y="22275"/>
                </a:lnTo>
                <a:lnTo>
                  <a:pt x="203200" y="22136"/>
                </a:lnTo>
                <a:lnTo>
                  <a:pt x="203720" y="1346"/>
                </a:lnTo>
                <a:lnTo>
                  <a:pt x="201663" y="0"/>
                </a:lnTo>
                <a:close/>
              </a:path>
            </a:pathLst>
          </a:custGeom>
          <a:solidFill>
            <a:srgbClr val="FFFFFF"/>
          </a:solidFill>
        </p:spPr>
        <p:txBody>
          <a:bodyPr wrap="square" lIns="0" tIns="0" rIns="0" bIns="0" rtlCol="0"/>
          <a:lstStyle/>
          <a:p>
            <a:endParaRPr/>
          </a:p>
        </p:txBody>
      </p:sp>
      <p:sp>
        <p:nvSpPr>
          <p:cNvPr id="114" name="object 114"/>
          <p:cNvSpPr/>
          <p:nvPr/>
        </p:nvSpPr>
        <p:spPr>
          <a:xfrm>
            <a:off x="6185580" y="3865871"/>
            <a:ext cx="104775" cy="97790"/>
          </a:xfrm>
          <a:custGeom>
            <a:avLst/>
            <a:gdLst/>
            <a:ahLst/>
            <a:cxnLst/>
            <a:rect l="l" t="t" r="r" b="b"/>
            <a:pathLst>
              <a:path w="104775" h="97789">
                <a:moveTo>
                  <a:pt x="48601" y="0"/>
                </a:moveTo>
                <a:lnTo>
                  <a:pt x="13559" y="16732"/>
                </a:lnTo>
                <a:lnTo>
                  <a:pt x="0" y="58373"/>
                </a:lnTo>
                <a:lnTo>
                  <a:pt x="4850" y="70959"/>
                </a:lnTo>
                <a:lnTo>
                  <a:pt x="13089" y="81702"/>
                </a:lnTo>
                <a:lnTo>
                  <a:pt x="24127" y="90063"/>
                </a:lnTo>
                <a:lnTo>
                  <a:pt x="37377" y="95499"/>
                </a:lnTo>
                <a:lnTo>
                  <a:pt x="52250" y="97472"/>
                </a:lnTo>
                <a:lnTo>
                  <a:pt x="59989" y="97006"/>
                </a:lnTo>
                <a:lnTo>
                  <a:pt x="72599" y="93854"/>
                </a:lnTo>
                <a:lnTo>
                  <a:pt x="83711" y="87790"/>
                </a:lnTo>
                <a:lnTo>
                  <a:pt x="90676" y="81046"/>
                </a:lnTo>
                <a:lnTo>
                  <a:pt x="46938" y="81046"/>
                </a:lnTo>
                <a:lnTo>
                  <a:pt x="34948" y="76869"/>
                </a:lnTo>
                <a:lnTo>
                  <a:pt x="25450" y="68456"/>
                </a:lnTo>
                <a:lnTo>
                  <a:pt x="19439" y="56040"/>
                </a:lnTo>
                <a:lnTo>
                  <a:pt x="17910" y="39850"/>
                </a:lnTo>
                <a:lnTo>
                  <a:pt x="23592" y="30296"/>
                </a:lnTo>
                <a:lnTo>
                  <a:pt x="33519" y="22923"/>
                </a:lnTo>
                <a:lnTo>
                  <a:pt x="47599" y="18560"/>
                </a:lnTo>
                <a:lnTo>
                  <a:pt x="65737" y="18036"/>
                </a:lnTo>
                <a:lnTo>
                  <a:pt x="93794" y="18036"/>
                </a:lnTo>
                <a:lnTo>
                  <a:pt x="90474" y="14266"/>
                </a:lnTo>
                <a:lnTo>
                  <a:pt x="78860" y="6607"/>
                </a:lnTo>
                <a:lnTo>
                  <a:pt x="64772" y="1695"/>
                </a:lnTo>
                <a:lnTo>
                  <a:pt x="48601" y="0"/>
                </a:lnTo>
                <a:close/>
              </a:path>
              <a:path w="104775" h="97789">
                <a:moveTo>
                  <a:pt x="93794" y="18036"/>
                </a:moveTo>
                <a:lnTo>
                  <a:pt x="65737" y="18036"/>
                </a:lnTo>
                <a:lnTo>
                  <a:pt x="77849" y="25102"/>
                </a:lnTo>
                <a:lnTo>
                  <a:pt x="85993" y="35783"/>
                </a:lnTo>
                <a:lnTo>
                  <a:pt x="88915" y="48919"/>
                </a:lnTo>
                <a:lnTo>
                  <a:pt x="88763" y="51692"/>
                </a:lnTo>
                <a:lnTo>
                  <a:pt x="84883" y="63397"/>
                </a:lnTo>
                <a:lnTo>
                  <a:pt x="76217" y="72836"/>
                </a:lnTo>
                <a:lnTo>
                  <a:pt x="63367" y="79042"/>
                </a:lnTo>
                <a:lnTo>
                  <a:pt x="46938" y="81046"/>
                </a:lnTo>
                <a:lnTo>
                  <a:pt x="90676" y="81046"/>
                </a:lnTo>
                <a:lnTo>
                  <a:pt x="92901" y="78892"/>
                </a:lnTo>
                <a:lnTo>
                  <a:pt x="99747" y="67234"/>
                </a:lnTo>
                <a:lnTo>
                  <a:pt x="103827" y="52893"/>
                </a:lnTo>
                <a:lnTo>
                  <a:pt x="104718" y="35943"/>
                </a:lnTo>
                <a:lnTo>
                  <a:pt x="99224" y="24202"/>
                </a:lnTo>
                <a:lnTo>
                  <a:pt x="93794" y="18036"/>
                </a:lnTo>
                <a:close/>
              </a:path>
            </a:pathLst>
          </a:custGeom>
          <a:solidFill>
            <a:srgbClr val="FFFFFF"/>
          </a:solidFill>
        </p:spPr>
        <p:txBody>
          <a:bodyPr wrap="square" lIns="0" tIns="0" rIns="0" bIns="0" rtlCol="0"/>
          <a:lstStyle/>
          <a:p>
            <a:endParaRPr/>
          </a:p>
        </p:txBody>
      </p:sp>
      <p:sp>
        <p:nvSpPr>
          <p:cNvPr id="115" name="object 115"/>
          <p:cNvSpPr txBox="1"/>
          <p:nvPr/>
        </p:nvSpPr>
        <p:spPr>
          <a:xfrm>
            <a:off x="1158749" y="4982640"/>
            <a:ext cx="4061460" cy="673100"/>
          </a:xfrm>
          <a:prstGeom prst="rect">
            <a:avLst/>
          </a:prstGeom>
        </p:spPr>
        <p:txBody>
          <a:bodyPr vert="horz" wrap="square" lIns="0" tIns="0" rIns="0" bIns="0" rtlCol="0">
            <a:spAutoFit/>
          </a:bodyPr>
          <a:lstStyle/>
          <a:p>
            <a:pPr marL="12065" marR="5080" algn="ctr">
              <a:lnSpc>
                <a:spcPct val="100000"/>
              </a:lnSpc>
            </a:pPr>
            <a:r>
              <a:rPr sz="1500" b="1" spc="-45" dirty="0">
                <a:solidFill>
                  <a:srgbClr val="575756"/>
                </a:solidFill>
                <a:latin typeface="Segoe UI"/>
                <a:cs typeface="Segoe UI"/>
              </a:rPr>
              <a:t>П</a:t>
            </a:r>
            <a:r>
              <a:rPr sz="1500" b="1" spc="-60" dirty="0">
                <a:solidFill>
                  <a:srgbClr val="575756"/>
                </a:solidFill>
                <a:latin typeface="Segoe UI"/>
                <a:cs typeface="Segoe UI"/>
              </a:rPr>
              <a:t>о</a:t>
            </a:r>
            <a:r>
              <a:rPr sz="1500" b="1" spc="-45" dirty="0">
                <a:solidFill>
                  <a:srgbClr val="575756"/>
                </a:solidFill>
                <a:latin typeface="Segoe UI"/>
                <a:cs typeface="Segoe UI"/>
              </a:rPr>
              <a:t>дтве</a:t>
            </a:r>
            <a:r>
              <a:rPr sz="1500" b="1" spc="-70" dirty="0">
                <a:solidFill>
                  <a:srgbClr val="575756"/>
                </a:solidFill>
                <a:latin typeface="Segoe UI"/>
                <a:cs typeface="Segoe UI"/>
              </a:rPr>
              <a:t>р</a:t>
            </a:r>
            <a:r>
              <a:rPr sz="1500" b="1" spc="-25" dirty="0">
                <a:solidFill>
                  <a:srgbClr val="575756"/>
                </a:solidFill>
                <a:latin typeface="Segoe UI"/>
                <a:cs typeface="Segoe UI"/>
              </a:rPr>
              <a:t>ж</a:t>
            </a:r>
            <a:r>
              <a:rPr sz="1500" b="1" spc="-45" dirty="0">
                <a:solidFill>
                  <a:srgbClr val="575756"/>
                </a:solidFill>
                <a:latin typeface="Segoe UI"/>
                <a:cs typeface="Segoe UI"/>
              </a:rPr>
              <a:t>дени</a:t>
            </a:r>
            <a:r>
              <a:rPr sz="1500" b="1" dirty="0">
                <a:solidFill>
                  <a:srgbClr val="575756"/>
                </a:solidFill>
                <a:latin typeface="Segoe UI"/>
                <a:cs typeface="Segoe UI"/>
              </a:rPr>
              <a:t>е</a:t>
            </a:r>
            <a:r>
              <a:rPr sz="1500" b="1" spc="-90" dirty="0">
                <a:solidFill>
                  <a:srgbClr val="575756"/>
                </a:solidFill>
                <a:latin typeface="Segoe UI"/>
                <a:cs typeface="Segoe UI"/>
              </a:rPr>
              <a:t> </a:t>
            </a:r>
            <a:r>
              <a:rPr sz="1500" b="1" spc="-45" dirty="0">
                <a:solidFill>
                  <a:srgbClr val="575756"/>
                </a:solidFill>
                <a:latin typeface="Segoe UI"/>
                <a:cs typeface="Segoe UI"/>
              </a:rPr>
              <a:t>докумен</a:t>
            </a:r>
            <a:r>
              <a:rPr sz="1500" b="1" spc="-70" dirty="0">
                <a:solidFill>
                  <a:srgbClr val="575756"/>
                </a:solidFill>
                <a:latin typeface="Segoe UI"/>
                <a:cs typeface="Segoe UI"/>
              </a:rPr>
              <a:t>т</a:t>
            </a:r>
            <a:r>
              <a:rPr sz="1500" b="1" spc="-45" dirty="0">
                <a:solidFill>
                  <a:srgbClr val="575756"/>
                </a:solidFill>
                <a:latin typeface="Segoe UI"/>
                <a:cs typeface="Segoe UI"/>
              </a:rPr>
              <a:t>о</a:t>
            </a:r>
            <a:r>
              <a:rPr sz="1500" b="1" dirty="0">
                <a:solidFill>
                  <a:srgbClr val="575756"/>
                </a:solidFill>
                <a:latin typeface="Segoe UI"/>
                <a:cs typeface="Segoe UI"/>
              </a:rPr>
              <a:t>в</a:t>
            </a:r>
            <a:r>
              <a:rPr sz="1500" b="1" spc="-90" dirty="0">
                <a:solidFill>
                  <a:srgbClr val="575756"/>
                </a:solidFill>
                <a:latin typeface="Segoe UI"/>
                <a:cs typeface="Segoe UI"/>
              </a:rPr>
              <a:t> </a:t>
            </a:r>
            <a:r>
              <a:rPr sz="1500" b="1" spc="-45" dirty="0">
                <a:solidFill>
                  <a:srgbClr val="575756"/>
                </a:solidFill>
                <a:latin typeface="Segoe UI"/>
                <a:cs typeface="Segoe UI"/>
              </a:rPr>
              <a:t>о</a:t>
            </a:r>
            <a:r>
              <a:rPr sz="1500" b="1" dirty="0">
                <a:solidFill>
                  <a:srgbClr val="575756"/>
                </a:solidFill>
                <a:latin typeface="Segoe UI"/>
                <a:cs typeface="Segoe UI"/>
              </a:rPr>
              <a:t>б</a:t>
            </a:r>
            <a:r>
              <a:rPr sz="1500" b="1" spc="-90" dirty="0">
                <a:solidFill>
                  <a:srgbClr val="575756"/>
                </a:solidFill>
                <a:latin typeface="Segoe UI"/>
                <a:cs typeface="Segoe UI"/>
              </a:rPr>
              <a:t> </a:t>
            </a:r>
            <a:r>
              <a:rPr sz="1500" b="1" spc="-45" dirty="0">
                <a:solidFill>
                  <a:srgbClr val="575756"/>
                </a:solidFill>
                <a:latin typeface="Segoe UI"/>
                <a:cs typeface="Segoe UI"/>
              </a:rPr>
              <a:t>об</a:t>
            </a:r>
            <a:r>
              <a:rPr sz="1500" b="1" spc="-60" dirty="0">
                <a:solidFill>
                  <a:srgbClr val="575756"/>
                </a:solidFill>
                <a:latin typeface="Segoe UI"/>
                <a:cs typeface="Segoe UI"/>
              </a:rPr>
              <a:t>р</a:t>
            </a:r>
            <a:r>
              <a:rPr sz="1500" b="1" spc="-45" dirty="0">
                <a:solidFill>
                  <a:srgbClr val="575756"/>
                </a:solidFill>
                <a:latin typeface="Segoe UI"/>
                <a:cs typeface="Segoe UI"/>
              </a:rPr>
              <a:t>азовании </a:t>
            </a:r>
            <a:r>
              <a:rPr sz="1500" b="1" dirty="0">
                <a:solidFill>
                  <a:srgbClr val="575756"/>
                </a:solidFill>
                <a:latin typeface="Segoe UI"/>
                <a:cs typeface="Segoe UI"/>
              </a:rPr>
              <a:t>и</a:t>
            </a:r>
            <a:r>
              <a:rPr sz="1500" b="1" spc="-90" dirty="0">
                <a:solidFill>
                  <a:srgbClr val="575756"/>
                </a:solidFill>
                <a:latin typeface="Segoe UI"/>
                <a:cs typeface="Segoe UI"/>
              </a:rPr>
              <a:t> </a:t>
            </a:r>
            <a:r>
              <a:rPr sz="1500" b="1" spc="-45" dirty="0">
                <a:solidFill>
                  <a:srgbClr val="575756"/>
                </a:solidFill>
                <a:latin typeface="Segoe UI"/>
                <a:cs typeface="Segoe UI"/>
              </a:rPr>
              <a:t>(или</a:t>
            </a:r>
            <a:r>
              <a:rPr sz="1500" b="1" dirty="0">
                <a:solidFill>
                  <a:srgbClr val="575756"/>
                </a:solidFill>
                <a:latin typeface="Segoe UI"/>
                <a:cs typeface="Segoe UI"/>
              </a:rPr>
              <a:t>)</a:t>
            </a:r>
            <a:r>
              <a:rPr sz="1500" b="1" spc="-90" dirty="0">
                <a:solidFill>
                  <a:srgbClr val="575756"/>
                </a:solidFill>
                <a:latin typeface="Segoe UI"/>
                <a:cs typeface="Segoe UI"/>
              </a:rPr>
              <a:t> </a:t>
            </a:r>
            <a:r>
              <a:rPr sz="1500" b="1" spc="-45" dirty="0">
                <a:solidFill>
                  <a:srgbClr val="575756"/>
                </a:solidFill>
                <a:latin typeface="Segoe UI"/>
                <a:cs typeface="Segoe UI"/>
              </a:rPr>
              <a:t>квалификации</a:t>
            </a:r>
            <a:r>
              <a:rPr sz="1500" b="1" dirty="0">
                <a:solidFill>
                  <a:srgbClr val="575756"/>
                </a:solidFill>
                <a:latin typeface="Segoe UI"/>
                <a:cs typeface="Segoe UI"/>
              </a:rPr>
              <a:t>,</a:t>
            </a:r>
            <a:r>
              <a:rPr sz="1500" b="1" spc="-90" dirty="0">
                <a:solidFill>
                  <a:srgbClr val="575756"/>
                </a:solidFill>
                <a:latin typeface="Segoe UI"/>
                <a:cs typeface="Segoe UI"/>
              </a:rPr>
              <a:t> </a:t>
            </a:r>
            <a:r>
              <a:rPr sz="1500" b="1" spc="-45" dirty="0">
                <a:solidFill>
                  <a:srgbClr val="575756"/>
                </a:solidFill>
                <a:latin typeface="Segoe UI"/>
                <a:cs typeface="Segoe UI"/>
              </a:rPr>
              <a:t>о</a:t>
            </a:r>
            <a:r>
              <a:rPr sz="1500" b="1" dirty="0">
                <a:solidFill>
                  <a:srgbClr val="575756"/>
                </a:solidFill>
                <a:latin typeface="Segoe UI"/>
                <a:cs typeface="Segoe UI"/>
              </a:rPr>
              <a:t>б</a:t>
            </a:r>
            <a:r>
              <a:rPr sz="1500" b="1" spc="-90" dirty="0">
                <a:solidFill>
                  <a:srgbClr val="575756"/>
                </a:solidFill>
                <a:latin typeface="Segoe UI"/>
                <a:cs typeface="Segoe UI"/>
              </a:rPr>
              <a:t> </a:t>
            </a:r>
            <a:r>
              <a:rPr sz="1500" b="1" spc="-45" dirty="0">
                <a:solidFill>
                  <a:srgbClr val="575756"/>
                </a:solidFill>
                <a:latin typeface="Segoe UI"/>
                <a:cs typeface="Segoe UI"/>
              </a:rPr>
              <a:t>учены</a:t>
            </a:r>
            <a:r>
              <a:rPr sz="1500" b="1" dirty="0">
                <a:solidFill>
                  <a:srgbClr val="575756"/>
                </a:solidFill>
                <a:latin typeface="Segoe UI"/>
                <a:cs typeface="Segoe UI"/>
              </a:rPr>
              <a:t>х</a:t>
            </a:r>
            <a:r>
              <a:rPr sz="1500" b="1" spc="-90" dirty="0">
                <a:solidFill>
                  <a:srgbClr val="575756"/>
                </a:solidFill>
                <a:latin typeface="Segoe UI"/>
                <a:cs typeface="Segoe UI"/>
              </a:rPr>
              <a:t> </a:t>
            </a:r>
            <a:r>
              <a:rPr sz="1500" b="1" spc="-45" dirty="0">
                <a:solidFill>
                  <a:srgbClr val="575756"/>
                </a:solidFill>
                <a:latin typeface="Segoe UI"/>
                <a:cs typeface="Segoe UI"/>
              </a:rPr>
              <a:t>с</a:t>
            </a:r>
            <a:r>
              <a:rPr sz="1500" b="1" spc="-70" dirty="0">
                <a:solidFill>
                  <a:srgbClr val="575756"/>
                </a:solidFill>
                <a:latin typeface="Segoe UI"/>
                <a:cs typeface="Segoe UI"/>
              </a:rPr>
              <a:t>т</a:t>
            </a:r>
            <a:r>
              <a:rPr sz="1500" b="1" spc="-45" dirty="0">
                <a:solidFill>
                  <a:srgbClr val="575756"/>
                </a:solidFill>
                <a:latin typeface="Segoe UI"/>
                <a:cs typeface="Segoe UI"/>
              </a:rPr>
              <a:t>епенях</a:t>
            </a:r>
            <a:endParaRPr sz="1500">
              <a:latin typeface="Segoe UI"/>
              <a:cs typeface="Segoe UI"/>
            </a:endParaRPr>
          </a:p>
          <a:p>
            <a:pPr algn="ctr">
              <a:lnSpc>
                <a:spcPct val="100000"/>
              </a:lnSpc>
            </a:pPr>
            <a:r>
              <a:rPr sz="1500" b="1" dirty="0">
                <a:solidFill>
                  <a:srgbClr val="575756"/>
                </a:solidFill>
                <a:latin typeface="Segoe UI"/>
                <a:cs typeface="Segoe UI"/>
              </a:rPr>
              <a:t>и</a:t>
            </a:r>
            <a:r>
              <a:rPr sz="1500" b="1" spc="-90" dirty="0">
                <a:solidFill>
                  <a:srgbClr val="575756"/>
                </a:solidFill>
                <a:latin typeface="Segoe UI"/>
                <a:cs typeface="Segoe UI"/>
              </a:rPr>
              <a:t> </a:t>
            </a:r>
            <a:r>
              <a:rPr sz="1500" b="1" spc="-45" dirty="0">
                <a:solidFill>
                  <a:srgbClr val="575756"/>
                </a:solidFill>
                <a:latin typeface="Segoe UI"/>
                <a:cs typeface="Segoe UI"/>
              </a:rPr>
              <a:t>учены</a:t>
            </a:r>
            <a:r>
              <a:rPr sz="1500" b="1" dirty="0">
                <a:solidFill>
                  <a:srgbClr val="575756"/>
                </a:solidFill>
                <a:latin typeface="Segoe UI"/>
                <a:cs typeface="Segoe UI"/>
              </a:rPr>
              <a:t>х</a:t>
            </a:r>
            <a:r>
              <a:rPr sz="1500" b="1" spc="-90" dirty="0">
                <a:solidFill>
                  <a:srgbClr val="575756"/>
                </a:solidFill>
                <a:latin typeface="Segoe UI"/>
                <a:cs typeface="Segoe UI"/>
              </a:rPr>
              <a:t> </a:t>
            </a:r>
            <a:r>
              <a:rPr sz="1500" b="1" spc="-45" dirty="0">
                <a:solidFill>
                  <a:srgbClr val="575756"/>
                </a:solidFill>
                <a:latin typeface="Segoe UI"/>
                <a:cs typeface="Segoe UI"/>
              </a:rPr>
              <a:t>званиях</a:t>
            </a:r>
            <a:endParaRPr sz="1500">
              <a:latin typeface="Segoe UI"/>
              <a:cs typeface="Segoe UI"/>
            </a:endParaRPr>
          </a:p>
        </p:txBody>
      </p:sp>
      <p:graphicFrame>
        <p:nvGraphicFramePr>
          <p:cNvPr id="44" name="object 44"/>
          <p:cNvGraphicFramePr>
            <a:graphicFrameLocks noGrp="1"/>
          </p:cNvGraphicFramePr>
          <p:nvPr/>
        </p:nvGraphicFramePr>
        <p:xfrm>
          <a:off x="894041" y="2293005"/>
          <a:ext cx="4571553" cy="2474361"/>
        </p:xfrm>
        <a:graphic>
          <a:graphicData uri="http://schemas.openxmlformats.org/drawingml/2006/table">
            <a:tbl>
              <a:tblPr firstRow="1" bandRow="1">
                <a:tableStyleId>{2D5ABB26-0587-4C30-8999-92F81FD0307C}</a:tableStyleId>
              </a:tblPr>
              <a:tblGrid>
                <a:gridCol w="2627554">
                  <a:extLst>
                    <a:ext uri="{9D8B030D-6E8A-4147-A177-3AD203B41FA5}">
                      <a16:colId xmlns:a16="http://schemas.microsoft.com/office/drawing/2014/main" xmlns="" val="20000"/>
                    </a:ext>
                  </a:extLst>
                </a:gridCol>
                <a:gridCol w="648003">
                  <a:extLst>
                    <a:ext uri="{9D8B030D-6E8A-4147-A177-3AD203B41FA5}">
                      <a16:colId xmlns:a16="http://schemas.microsoft.com/office/drawing/2014/main" xmlns="" val="20001"/>
                    </a:ext>
                  </a:extLst>
                </a:gridCol>
                <a:gridCol w="647998">
                  <a:extLst>
                    <a:ext uri="{9D8B030D-6E8A-4147-A177-3AD203B41FA5}">
                      <a16:colId xmlns:a16="http://schemas.microsoft.com/office/drawing/2014/main" xmlns="" val="20002"/>
                    </a:ext>
                  </a:extLst>
                </a:gridCol>
                <a:gridCol w="647998">
                  <a:extLst>
                    <a:ext uri="{9D8B030D-6E8A-4147-A177-3AD203B41FA5}">
                      <a16:colId xmlns:a16="http://schemas.microsoft.com/office/drawing/2014/main" xmlns="" val="20003"/>
                    </a:ext>
                  </a:extLst>
                </a:gridCol>
              </a:tblGrid>
              <a:tr h="421777">
                <a:tc>
                  <a:txBody>
                    <a:bodyPr/>
                    <a:lstStyle/>
                    <a:p>
                      <a:pPr algn="ctr">
                        <a:lnSpc>
                          <a:spcPct val="100000"/>
                        </a:lnSpc>
                      </a:pPr>
                      <a:r>
                        <a:rPr sz="1200" b="1" dirty="0">
                          <a:solidFill>
                            <a:srgbClr val="FFFFFF"/>
                          </a:solidFill>
                          <a:latin typeface="Segoe UI"/>
                          <a:cs typeface="Segoe UI"/>
                        </a:rPr>
                        <a:t>Показа</a:t>
                      </a:r>
                      <a:r>
                        <a:rPr sz="1200" b="1" spc="-20" dirty="0">
                          <a:solidFill>
                            <a:srgbClr val="FFFFFF"/>
                          </a:solidFill>
                          <a:latin typeface="Segoe UI"/>
                          <a:cs typeface="Segoe UI"/>
                        </a:rPr>
                        <a:t>т</a:t>
                      </a:r>
                      <a:r>
                        <a:rPr sz="1200" b="1" dirty="0">
                          <a:solidFill>
                            <a:srgbClr val="FFFFFF"/>
                          </a:solidFill>
                          <a:latin typeface="Segoe UI"/>
                          <a:cs typeface="Segoe UI"/>
                        </a:rPr>
                        <a:t>ель</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23189">
                        <a:lnSpc>
                          <a:spcPct val="100000"/>
                        </a:lnSpc>
                      </a:pPr>
                      <a:r>
                        <a:rPr sz="1200" b="1" spc="-5" dirty="0">
                          <a:solidFill>
                            <a:srgbClr val="FFFFFF"/>
                          </a:solidFill>
                          <a:latin typeface="Segoe UI"/>
                          <a:cs typeface="Segoe UI"/>
                        </a:rPr>
                        <a:t>2018</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23189">
                        <a:lnSpc>
                          <a:spcPct val="100000"/>
                        </a:lnSpc>
                      </a:pPr>
                      <a:r>
                        <a:rPr sz="1200" b="1" dirty="0">
                          <a:solidFill>
                            <a:srgbClr val="FFFFFF"/>
                          </a:solidFill>
                          <a:latin typeface="Segoe UI"/>
                          <a:cs typeface="Segoe UI"/>
                        </a:rPr>
                        <a:t>2019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23189">
                        <a:lnSpc>
                          <a:spcPct val="100000"/>
                        </a:lnSpc>
                      </a:pPr>
                      <a:r>
                        <a:rPr sz="1200" b="1" spc="-5" dirty="0">
                          <a:solidFill>
                            <a:srgbClr val="FFFFFF"/>
                          </a:solidFill>
                          <a:latin typeface="Segoe UI"/>
                          <a:cs typeface="Segoe UI"/>
                        </a:rPr>
                        <a:t>2020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extLst>
                  <a:ext uri="{0D108BD9-81ED-4DB2-BD59-A6C34878D82A}">
                    <a16:rowId xmlns:a16="http://schemas.microsoft.com/office/drawing/2014/main" xmlns="" val="10000"/>
                  </a:ext>
                </a:extLst>
              </a:tr>
              <a:tr h="632820">
                <a:tc>
                  <a:txBody>
                    <a:bodyPr/>
                    <a:lstStyle/>
                    <a:p>
                      <a:pPr marL="1012190" marR="128905" indent="-233679" algn="r">
                        <a:lnSpc>
                          <a:spcPts val="1600"/>
                        </a:lnSpc>
                      </a:pPr>
                      <a:r>
                        <a:rPr sz="1350" spc="-30" dirty="0">
                          <a:solidFill>
                            <a:srgbClr val="575756"/>
                          </a:solidFill>
                          <a:latin typeface="Segoe UI"/>
                          <a:cs typeface="Segoe UI"/>
                        </a:rPr>
                        <a:t>Имею</a:t>
                      </a:r>
                      <a:r>
                        <a:rPr sz="1350" dirty="0">
                          <a:solidFill>
                            <a:srgbClr val="575756"/>
                          </a:solidFill>
                          <a:latin typeface="Segoe UI"/>
                          <a:cs typeface="Segoe UI"/>
                        </a:rPr>
                        <a:t>т</a:t>
                      </a:r>
                      <a:r>
                        <a:rPr sz="1350" spc="-55" dirty="0">
                          <a:solidFill>
                            <a:srgbClr val="575756"/>
                          </a:solidFill>
                          <a:latin typeface="Segoe UI"/>
                          <a:cs typeface="Segoe UI"/>
                        </a:rPr>
                        <a:t> </a:t>
                      </a:r>
                      <a:r>
                        <a:rPr sz="1350" spc="-30" dirty="0">
                          <a:solidFill>
                            <a:srgbClr val="575756"/>
                          </a:solidFill>
                          <a:latin typeface="Segoe UI"/>
                          <a:cs typeface="Segoe UI"/>
                        </a:rPr>
                        <a:t>свидетельство </a:t>
                      </a:r>
                      <a:r>
                        <a:rPr sz="1350" dirty="0">
                          <a:solidFill>
                            <a:srgbClr val="575756"/>
                          </a:solidFill>
                          <a:latin typeface="Segoe UI"/>
                          <a:cs typeface="Segoe UI"/>
                        </a:rPr>
                        <a:t>о</a:t>
                      </a:r>
                      <a:r>
                        <a:rPr sz="1350" spc="-55" dirty="0">
                          <a:solidFill>
                            <a:srgbClr val="575756"/>
                          </a:solidFill>
                          <a:latin typeface="Segoe UI"/>
                          <a:cs typeface="Segoe UI"/>
                        </a:rPr>
                        <a:t> </a:t>
                      </a:r>
                      <a:r>
                        <a:rPr sz="1350" spc="-30" dirty="0">
                          <a:solidFill>
                            <a:srgbClr val="575756"/>
                          </a:solidFill>
                          <a:latin typeface="Segoe UI"/>
                          <a:cs typeface="Segoe UI"/>
                        </a:rPr>
                        <a:t>государственной аккредитации</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1F0EE"/>
                    </a:solidFill>
                  </a:tcPr>
                </a:tc>
                <a:tc>
                  <a:txBody>
                    <a:bodyPr/>
                    <a:lstStyle/>
                    <a:p>
                      <a:pPr marL="167005">
                        <a:lnSpc>
                          <a:spcPct val="100000"/>
                        </a:lnSpc>
                      </a:pPr>
                      <a:r>
                        <a:rPr sz="1200" b="1" dirty="0">
                          <a:solidFill>
                            <a:srgbClr val="706F6F"/>
                          </a:solidFill>
                          <a:latin typeface="Segoe UI"/>
                          <a:cs typeface="Segoe UI"/>
                        </a:rPr>
                        <a:t>885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BFE1DB"/>
                    </a:solidFill>
                  </a:tcPr>
                </a:tc>
                <a:tc>
                  <a:txBody>
                    <a:bodyPr/>
                    <a:lstStyle/>
                    <a:p>
                      <a:pPr marL="167005">
                        <a:lnSpc>
                          <a:spcPct val="100000"/>
                        </a:lnSpc>
                      </a:pPr>
                      <a:r>
                        <a:rPr sz="1200" b="1" dirty="0">
                          <a:solidFill>
                            <a:srgbClr val="706F6F"/>
                          </a:solidFill>
                          <a:latin typeface="Segoe UI"/>
                          <a:cs typeface="Segoe UI"/>
                        </a:rPr>
                        <a:t>865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A5D6CF"/>
                    </a:solidFill>
                  </a:tcPr>
                </a:tc>
                <a:tc>
                  <a:txBody>
                    <a:bodyPr/>
                    <a:lstStyle/>
                    <a:p>
                      <a:pPr marL="167005">
                        <a:lnSpc>
                          <a:spcPct val="100000"/>
                        </a:lnSpc>
                      </a:pPr>
                      <a:r>
                        <a:rPr sz="1200" b="1" spc="-5" dirty="0">
                          <a:solidFill>
                            <a:srgbClr val="706F6F"/>
                          </a:solidFill>
                          <a:latin typeface="Segoe UI"/>
                          <a:cs typeface="Segoe UI"/>
                        </a:rPr>
                        <a:t>864</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ACBC2"/>
                    </a:solidFill>
                  </a:tcPr>
                </a:tc>
                <a:extLst>
                  <a:ext uri="{0D108BD9-81ED-4DB2-BD59-A6C34878D82A}">
                    <a16:rowId xmlns:a16="http://schemas.microsoft.com/office/drawing/2014/main" xmlns="" val="10001"/>
                  </a:ext>
                </a:extLst>
              </a:tr>
              <a:tr h="836019">
                <a:tc>
                  <a:txBody>
                    <a:bodyPr/>
                    <a:lstStyle/>
                    <a:p>
                      <a:pPr marL="793750" marR="132080" indent="-19685" algn="r">
                        <a:lnSpc>
                          <a:spcPts val="1600"/>
                        </a:lnSpc>
                      </a:pPr>
                      <a:r>
                        <a:rPr sz="1350" spc="-55" dirty="0">
                          <a:solidFill>
                            <a:srgbClr val="575756"/>
                          </a:solidFill>
                          <a:latin typeface="Segoe UI"/>
                          <a:cs typeface="Segoe UI"/>
                        </a:rPr>
                        <a:t>Количеств</a:t>
                      </a:r>
                      <a:r>
                        <a:rPr sz="1350" dirty="0">
                          <a:solidFill>
                            <a:srgbClr val="575756"/>
                          </a:solidFill>
                          <a:latin typeface="Segoe UI"/>
                          <a:cs typeface="Segoe UI"/>
                        </a:rPr>
                        <a:t>о</a:t>
                      </a:r>
                      <a:r>
                        <a:rPr sz="1350" spc="-110" dirty="0">
                          <a:solidFill>
                            <a:srgbClr val="575756"/>
                          </a:solidFill>
                          <a:latin typeface="Segoe UI"/>
                          <a:cs typeface="Segoe UI"/>
                        </a:rPr>
                        <a:t> </a:t>
                      </a:r>
                      <a:r>
                        <a:rPr sz="1350" spc="-55" dirty="0">
                          <a:solidFill>
                            <a:srgbClr val="575756"/>
                          </a:solidFill>
                          <a:latin typeface="Segoe UI"/>
                          <a:cs typeface="Segoe UI"/>
                        </a:rPr>
                        <a:t>оказанных государственны</a:t>
                      </a:r>
                      <a:r>
                        <a:rPr sz="1350" dirty="0">
                          <a:solidFill>
                            <a:srgbClr val="575756"/>
                          </a:solidFill>
                          <a:latin typeface="Segoe UI"/>
                          <a:cs typeface="Segoe UI"/>
                        </a:rPr>
                        <a:t>х</a:t>
                      </a:r>
                      <a:r>
                        <a:rPr sz="1350" spc="-110" dirty="0">
                          <a:solidFill>
                            <a:srgbClr val="575756"/>
                          </a:solidFill>
                          <a:latin typeface="Segoe UI"/>
                          <a:cs typeface="Segoe UI"/>
                        </a:rPr>
                        <a:t> </a:t>
                      </a:r>
                      <a:r>
                        <a:rPr sz="1350" spc="-55" dirty="0">
                          <a:solidFill>
                            <a:srgbClr val="575756"/>
                          </a:solidFill>
                          <a:latin typeface="Segoe UI"/>
                          <a:cs typeface="Segoe UI"/>
                        </a:rPr>
                        <a:t>услуг п</a:t>
                      </a:r>
                      <a:r>
                        <a:rPr sz="1350" dirty="0">
                          <a:solidFill>
                            <a:srgbClr val="575756"/>
                          </a:solidFill>
                          <a:latin typeface="Segoe UI"/>
                          <a:cs typeface="Segoe UI"/>
                        </a:rPr>
                        <a:t>о</a:t>
                      </a:r>
                      <a:r>
                        <a:rPr sz="1350" spc="-110" dirty="0">
                          <a:solidFill>
                            <a:srgbClr val="575756"/>
                          </a:solidFill>
                          <a:latin typeface="Segoe UI"/>
                          <a:cs typeface="Segoe UI"/>
                        </a:rPr>
                        <a:t> </a:t>
                      </a:r>
                      <a:r>
                        <a:rPr sz="1350" spc="-55" dirty="0">
                          <a:solidFill>
                            <a:srgbClr val="575756"/>
                          </a:solidFill>
                          <a:latin typeface="Segoe UI"/>
                          <a:cs typeface="Segoe UI"/>
                        </a:rPr>
                        <a:t>государственной</a:t>
                      </a:r>
                      <a:endParaRPr sz="1350">
                        <a:latin typeface="Segoe UI"/>
                        <a:cs typeface="Segoe UI"/>
                      </a:endParaRPr>
                    </a:p>
                    <a:p>
                      <a:pPr marR="132080" algn="r">
                        <a:lnSpc>
                          <a:spcPts val="1480"/>
                        </a:lnSpc>
                      </a:pPr>
                      <a:r>
                        <a:rPr sz="1350" spc="-55" dirty="0">
                          <a:solidFill>
                            <a:srgbClr val="575756"/>
                          </a:solidFill>
                          <a:latin typeface="Segoe UI"/>
                          <a:cs typeface="Segoe UI"/>
                        </a:rPr>
                        <a:t>аккредитации</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1F0EE"/>
                    </a:solidFill>
                  </a:tcPr>
                </a:tc>
                <a:tc>
                  <a:txBody>
                    <a:bodyPr/>
                    <a:lstStyle/>
                    <a:p>
                      <a:pPr algn="ctr">
                        <a:lnSpc>
                          <a:spcPct val="100000"/>
                        </a:lnSpc>
                      </a:pPr>
                      <a:r>
                        <a:rPr sz="1200" b="1" spc="-5" dirty="0">
                          <a:solidFill>
                            <a:srgbClr val="706F6F"/>
                          </a:solidFill>
                          <a:latin typeface="Segoe UI"/>
                          <a:cs typeface="Segoe UI"/>
                        </a:rPr>
                        <a:t>60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BFE1DB"/>
                    </a:solidFill>
                  </a:tcPr>
                </a:tc>
                <a:tc>
                  <a:txBody>
                    <a:bodyPr/>
                    <a:lstStyle/>
                    <a:p>
                      <a:pPr algn="ctr">
                        <a:lnSpc>
                          <a:spcPct val="100000"/>
                        </a:lnSpc>
                      </a:pPr>
                      <a:r>
                        <a:rPr sz="1200" b="1" spc="-5" dirty="0">
                          <a:solidFill>
                            <a:srgbClr val="706F6F"/>
                          </a:solidFill>
                          <a:latin typeface="Segoe UI"/>
                          <a:cs typeface="Segoe UI"/>
                        </a:rPr>
                        <a:t>68</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A5D6CF"/>
                    </a:solidFill>
                  </a:tcPr>
                </a:tc>
                <a:tc>
                  <a:txBody>
                    <a:bodyPr/>
                    <a:lstStyle/>
                    <a:p>
                      <a:pPr algn="ctr">
                        <a:lnSpc>
                          <a:spcPct val="100000"/>
                        </a:lnSpc>
                      </a:pPr>
                      <a:r>
                        <a:rPr sz="1200" b="1" spc="-5" dirty="0">
                          <a:solidFill>
                            <a:srgbClr val="706F6F"/>
                          </a:solidFill>
                          <a:latin typeface="Segoe UI"/>
                          <a:cs typeface="Segoe UI"/>
                        </a:rPr>
                        <a:t>20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ACBC2"/>
                    </a:solidFill>
                  </a:tcPr>
                </a:tc>
                <a:extLst>
                  <a:ext uri="{0D108BD9-81ED-4DB2-BD59-A6C34878D82A}">
                    <a16:rowId xmlns:a16="http://schemas.microsoft.com/office/drawing/2014/main" xmlns="" val="10002"/>
                  </a:ext>
                </a:extLst>
              </a:tr>
              <a:tr h="583745">
                <a:tc>
                  <a:txBody>
                    <a:bodyPr/>
                    <a:lstStyle/>
                    <a:p>
                      <a:pPr marL="518795" marR="128905" indent="1037590">
                        <a:lnSpc>
                          <a:spcPts val="1600"/>
                        </a:lnSpc>
                      </a:pPr>
                      <a:r>
                        <a:rPr sz="1350" spc="-30" dirty="0">
                          <a:solidFill>
                            <a:srgbClr val="575756"/>
                          </a:solidFill>
                          <a:latin typeface="Segoe UI"/>
                          <a:cs typeface="Segoe UI"/>
                        </a:rPr>
                        <a:t>Количество привлеченны</a:t>
                      </a:r>
                      <a:r>
                        <a:rPr sz="1350" dirty="0">
                          <a:solidFill>
                            <a:srgbClr val="575756"/>
                          </a:solidFill>
                          <a:latin typeface="Segoe UI"/>
                          <a:cs typeface="Segoe UI"/>
                        </a:rPr>
                        <a:t>х</a:t>
                      </a:r>
                      <a:r>
                        <a:rPr sz="1350" spc="-55" dirty="0">
                          <a:solidFill>
                            <a:srgbClr val="575756"/>
                          </a:solidFill>
                          <a:latin typeface="Segoe UI"/>
                          <a:cs typeface="Segoe UI"/>
                        </a:rPr>
                        <a:t> </a:t>
                      </a:r>
                      <a:r>
                        <a:rPr sz="1350" spc="-30" dirty="0">
                          <a:solidFill>
                            <a:srgbClr val="575756"/>
                          </a:solidFill>
                          <a:latin typeface="Segoe UI"/>
                          <a:cs typeface="Segoe UI"/>
                        </a:rPr>
                        <a:t>экспертов</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1F0EE"/>
                    </a:solidFill>
                  </a:tcPr>
                </a:tc>
                <a:tc>
                  <a:txBody>
                    <a:bodyPr/>
                    <a:lstStyle/>
                    <a:p>
                      <a:pPr algn="ctr">
                        <a:lnSpc>
                          <a:spcPct val="100000"/>
                        </a:lnSpc>
                      </a:pPr>
                      <a:r>
                        <a:rPr sz="1200" b="1" dirty="0">
                          <a:solidFill>
                            <a:srgbClr val="706F6F"/>
                          </a:solidFill>
                          <a:latin typeface="Segoe UI"/>
                          <a:cs typeface="Segoe UI"/>
                        </a:rPr>
                        <a:t>45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BFE1DB"/>
                    </a:solidFill>
                  </a:tcPr>
                </a:tc>
                <a:tc>
                  <a:txBody>
                    <a:bodyPr/>
                    <a:lstStyle/>
                    <a:p>
                      <a:pPr algn="ctr">
                        <a:lnSpc>
                          <a:spcPct val="100000"/>
                        </a:lnSpc>
                      </a:pPr>
                      <a:r>
                        <a:rPr sz="1200" b="1" spc="-5" dirty="0">
                          <a:solidFill>
                            <a:srgbClr val="706F6F"/>
                          </a:solidFill>
                          <a:latin typeface="Segoe UI"/>
                          <a:cs typeface="Segoe UI"/>
                        </a:rPr>
                        <a:t>22</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A5D6CF"/>
                    </a:solidFill>
                  </a:tcPr>
                </a:tc>
                <a:tc>
                  <a:txBody>
                    <a:bodyPr/>
                    <a:lstStyle/>
                    <a:p>
                      <a:pPr algn="ctr">
                        <a:lnSpc>
                          <a:spcPct val="100000"/>
                        </a:lnSpc>
                      </a:pPr>
                      <a:r>
                        <a:rPr sz="1200" b="1" dirty="0">
                          <a:solidFill>
                            <a:srgbClr val="706F6F"/>
                          </a:solidFill>
                          <a:latin typeface="Segoe UI"/>
                          <a:cs typeface="Segoe UI"/>
                        </a:rPr>
                        <a:t>15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ACBC2"/>
                    </a:solidFill>
                  </a:tcPr>
                </a:tc>
                <a:extLst>
                  <a:ext uri="{0D108BD9-81ED-4DB2-BD59-A6C34878D82A}">
                    <a16:rowId xmlns:a16="http://schemas.microsoft.com/office/drawing/2014/main" xmlns="" val="10003"/>
                  </a:ext>
                </a:extLst>
              </a:tr>
            </a:tbl>
          </a:graphicData>
        </a:graphic>
      </p:graphicFrame>
      <p:graphicFrame>
        <p:nvGraphicFramePr>
          <p:cNvPr id="116" name="object 116"/>
          <p:cNvGraphicFramePr>
            <a:graphicFrameLocks noGrp="1"/>
          </p:cNvGraphicFramePr>
          <p:nvPr/>
        </p:nvGraphicFramePr>
        <p:xfrm>
          <a:off x="870131" y="5672204"/>
          <a:ext cx="4591813" cy="1091300"/>
        </p:xfrm>
        <a:graphic>
          <a:graphicData uri="http://schemas.openxmlformats.org/drawingml/2006/table">
            <a:tbl>
              <a:tblPr firstRow="1" bandRow="1">
                <a:tableStyleId>{2D5ABB26-0587-4C30-8999-92F81FD0307C}</a:tableStyleId>
              </a:tblPr>
              <a:tblGrid>
                <a:gridCol w="2651465">
                  <a:extLst>
                    <a:ext uri="{9D8B030D-6E8A-4147-A177-3AD203B41FA5}">
                      <a16:colId xmlns:a16="http://schemas.microsoft.com/office/drawing/2014/main" xmlns="" val="20000"/>
                    </a:ext>
                  </a:extLst>
                </a:gridCol>
                <a:gridCol w="644349">
                  <a:extLst>
                    <a:ext uri="{9D8B030D-6E8A-4147-A177-3AD203B41FA5}">
                      <a16:colId xmlns:a16="http://schemas.microsoft.com/office/drawing/2014/main" xmlns="" val="20001"/>
                    </a:ext>
                  </a:extLst>
                </a:gridCol>
                <a:gridCol w="648000">
                  <a:extLst>
                    <a:ext uri="{9D8B030D-6E8A-4147-A177-3AD203B41FA5}">
                      <a16:colId xmlns:a16="http://schemas.microsoft.com/office/drawing/2014/main" xmlns="" val="20002"/>
                    </a:ext>
                  </a:extLst>
                </a:gridCol>
                <a:gridCol w="647999">
                  <a:extLst>
                    <a:ext uri="{9D8B030D-6E8A-4147-A177-3AD203B41FA5}">
                      <a16:colId xmlns:a16="http://schemas.microsoft.com/office/drawing/2014/main" xmlns="" val="20003"/>
                    </a:ext>
                  </a:extLst>
                </a:gridCol>
              </a:tblGrid>
              <a:tr h="545650">
                <a:tc>
                  <a:txBody>
                    <a:bodyPr/>
                    <a:lstStyle/>
                    <a:p>
                      <a:pPr algn="ctr">
                        <a:lnSpc>
                          <a:spcPct val="100000"/>
                        </a:lnSpc>
                      </a:pPr>
                      <a:r>
                        <a:rPr sz="1200" b="1" dirty="0">
                          <a:solidFill>
                            <a:srgbClr val="FFFFFF"/>
                          </a:solidFill>
                          <a:latin typeface="Segoe UI"/>
                          <a:cs typeface="Segoe UI"/>
                        </a:rPr>
                        <a:t>Показа</a:t>
                      </a:r>
                      <a:r>
                        <a:rPr sz="1200" b="1" spc="-20" dirty="0">
                          <a:solidFill>
                            <a:srgbClr val="FFFFFF"/>
                          </a:solidFill>
                          <a:latin typeface="Segoe UI"/>
                          <a:cs typeface="Segoe UI"/>
                        </a:rPr>
                        <a:t>т</a:t>
                      </a:r>
                      <a:r>
                        <a:rPr sz="1200" b="1" dirty="0">
                          <a:solidFill>
                            <a:srgbClr val="FFFFFF"/>
                          </a:solidFill>
                          <a:latin typeface="Segoe UI"/>
                          <a:cs typeface="Segoe UI"/>
                        </a:rPr>
                        <a:t>ель</a:t>
                      </a:r>
                      <a:endParaRPr sz="1200">
                        <a:latin typeface="Segoe UI"/>
                        <a:cs typeface="Segoe UI"/>
                      </a:endParaRPr>
                    </a:p>
                  </a:txBody>
                  <a:tcPr marL="0" marR="0" marT="0" marB="0">
                    <a:lnL w="50800">
                      <a:solidFill>
                        <a:srgbClr val="FFFFFF"/>
                      </a:solidFill>
                      <a:prstDash val="solid"/>
                    </a:lnL>
                    <a:lnR w="54449">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17475">
                        <a:lnSpc>
                          <a:spcPct val="100000"/>
                        </a:lnSpc>
                      </a:pPr>
                      <a:r>
                        <a:rPr sz="1200" b="1" spc="-5" dirty="0">
                          <a:solidFill>
                            <a:srgbClr val="FFFFFF"/>
                          </a:solidFill>
                          <a:latin typeface="Segoe UI"/>
                          <a:cs typeface="Segoe UI"/>
                        </a:rPr>
                        <a:t>2018</a:t>
                      </a:r>
                      <a:endParaRPr sz="1200">
                        <a:latin typeface="Segoe UI"/>
                        <a:cs typeface="Segoe UI"/>
                      </a:endParaRPr>
                    </a:p>
                  </a:txBody>
                  <a:tcPr marL="0" marR="0" marT="0" marB="0">
                    <a:lnL w="54449">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23189">
                        <a:lnSpc>
                          <a:spcPct val="100000"/>
                        </a:lnSpc>
                      </a:pPr>
                      <a:r>
                        <a:rPr sz="1200" b="1" dirty="0">
                          <a:solidFill>
                            <a:srgbClr val="FFFFFF"/>
                          </a:solidFill>
                          <a:latin typeface="Segoe UI"/>
                          <a:cs typeface="Segoe UI"/>
                        </a:rPr>
                        <a:t>2019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tc>
                  <a:txBody>
                    <a:bodyPr/>
                    <a:lstStyle/>
                    <a:p>
                      <a:pPr marL="123189">
                        <a:lnSpc>
                          <a:spcPct val="100000"/>
                        </a:lnSpc>
                      </a:pPr>
                      <a:r>
                        <a:rPr sz="1200" b="1" spc="-5" dirty="0">
                          <a:solidFill>
                            <a:srgbClr val="FFFFFF"/>
                          </a:solidFill>
                          <a:latin typeface="Segoe UI"/>
                          <a:cs typeface="Segoe UI"/>
                        </a:rPr>
                        <a:t>2020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00AB9C"/>
                    </a:solidFill>
                  </a:tcPr>
                </a:tc>
                <a:extLst>
                  <a:ext uri="{0D108BD9-81ED-4DB2-BD59-A6C34878D82A}">
                    <a16:rowId xmlns:a16="http://schemas.microsoft.com/office/drawing/2014/main" xmlns="" val="10000"/>
                  </a:ext>
                </a:extLst>
              </a:tr>
              <a:tr h="545650">
                <a:tc>
                  <a:txBody>
                    <a:bodyPr/>
                    <a:lstStyle/>
                    <a:p>
                      <a:pPr marL="768985">
                        <a:lnSpc>
                          <a:spcPts val="1610"/>
                        </a:lnSpc>
                      </a:pPr>
                      <a:r>
                        <a:rPr sz="1350" spc="-30" dirty="0">
                          <a:solidFill>
                            <a:srgbClr val="575756"/>
                          </a:solidFill>
                          <a:latin typeface="Segoe UI"/>
                          <a:cs typeface="Segoe UI"/>
                        </a:rPr>
                        <a:t>Количеств</a:t>
                      </a:r>
                      <a:r>
                        <a:rPr sz="1350" dirty="0">
                          <a:solidFill>
                            <a:srgbClr val="575756"/>
                          </a:solidFill>
                          <a:latin typeface="Segoe UI"/>
                          <a:cs typeface="Segoe UI"/>
                        </a:rPr>
                        <a:t>о</a:t>
                      </a:r>
                      <a:r>
                        <a:rPr sz="1350" spc="-55" dirty="0">
                          <a:solidFill>
                            <a:srgbClr val="575756"/>
                          </a:solidFill>
                          <a:latin typeface="Segoe UI"/>
                          <a:cs typeface="Segoe UI"/>
                        </a:rPr>
                        <a:t> </a:t>
                      </a:r>
                      <a:r>
                        <a:rPr sz="1350" spc="-30" dirty="0">
                          <a:solidFill>
                            <a:srgbClr val="575756"/>
                          </a:solidFill>
                          <a:latin typeface="Segoe UI"/>
                          <a:cs typeface="Segoe UI"/>
                        </a:rPr>
                        <a:t>выданных</a:t>
                      </a:r>
                      <a:endParaRPr sz="1350">
                        <a:latin typeface="Segoe UI"/>
                        <a:cs typeface="Segoe UI"/>
                      </a:endParaRPr>
                    </a:p>
                    <a:p>
                      <a:pPr marL="1675130">
                        <a:lnSpc>
                          <a:spcPts val="1610"/>
                        </a:lnSpc>
                      </a:pPr>
                      <a:r>
                        <a:rPr sz="1350" spc="-30" dirty="0">
                          <a:solidFill>
                            <a:srgbClr val="575756"/>
                          </a:solidFill>
                          <a:latin typeface="Segoe UI"/>
                          <a:cs typeface="Segoe UI"/>
                        </a:rPr>
                        <a:t>апостилей</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E1F0EE"/>
                    </a:solidFill>
                  </a:tcPr>
                </a:tc>
                <a:tc>
                  <a:txBody>
                    <a:bodyPr/>
                    <a:lstStyle/>
                    <a:p>
                      <a:pPr marL="163195">
                        <a:lnSpc>
                          <a:spcPct val="100000"/>
                        </a:lnSpc>
                      </a:pPr>
                      <a:r>
                        <a:rPr sz="1200" b="1" spc="-5" dirty="0">
                          <a:solidFill>
                            <a:srgbClr val="706F6F"/>
                          </a:solidFill>
                          <a:latin typeface="Segoe UI"/>
                          <a:cs typeface="Segoe UI"/>
                        </a:rPr>
                        <a:t>387</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BFE1DB"/>
                    </a:solidFill>
                  </a:tcPr>
                </a:tc>
                <a:tc>
                  <a:txBody>
                    <a:bodyPr/>
                    <a:lstStyle/>
                    <a:p>
                      <a:pPr marL="167005">
                        <a:lnSpc>
                          <a:spcPct val="100000"/>
                        </a:lnSpc>
                      </a:pPr>
                      <a:r>
                        <a:rPr sz="1200" b="1" spc="-5" dirty="0">
                          <a:solidFill>
                            <a:srgbClr val="706F6F"/>
                          </a:solidFill>
                          <a:latin typeface="Segoe UI"/>
                          <a:cs typeface="Segoe UI"/>
                        </a:rPr>
                        <a:t>474</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A5D6CF"/>
                    </a:solidFill>
                  </a:tcPr>
                </a:tc>
                <a:tc>
                  <a:txBody>
                    <a:bodyPr/>
                    <a:lstStyle/>
                    <a:p>
                      <a:pPr marL="167005">
                        <a:lnSpc>
                          <a:spcPct val="100000"/>
                        </a:lnSpc>
                      </a:pPr>
                      <a:r>
                        <a:rPr sz="1200" b="1" spc="-5" dirty="0">
                          <a:solidFill>
                            <a:srgbClr val="706F6F"/>
                          </a:solidFill>
                          <a:latin typeface="Segoe UI"/>
                          <a:cs typeface="Segoe UI"/>
                        </a:rPr>
                        <a:t>436</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8ACBC2"/>
                    </a:solidFill>
                  </a:tcPr>
                </a:tc>
                <a:extLst>
                  <a:ext uri="{0D108BD9-81ED-4DB2-BD59-A6C34878D82A}">
                    <a16:rowId xmlns:a16="http://schemas.microsoft.com/office/drawing/2014/main" xmlns="" val="10001"/>
                  </a:ext>
                </a:extLst>
              </a:tr>
            </a:tbl>
          </a:graphicData>
        </a:graphic>
      </p:graphicFrame>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 y="478605"/>
            <a:ext cx="0" cy="25400"/>
          </a:xfrm>
          <a:custGeom>
            <a:avLst/>
            <a:gdLst/>
            <a:ahLst/>
            <a:cxnLst/>
            <a:rect l="l" t="t" r="r" b="b"/>
            <a:pathLst>
              <a:path h="25400">
                <a:moveTo>
                  <a:pt x="0" y="0"/>
                </a:moveTo>
                <a:lnTo>
                  <a:pt x="0" y="25400"/>
                </a:lnTo>
              </a:path>
            </a:pathLst>
          </a:custGeom>
          <a:ln w="3175">
            <a:solidFill>
              <a:srgbClr val="776DB0"/>
            </a:solidFill>
          </a:ln>
        </p:spPr>
        <p:txBody>
          <a:bodyPr wrap="square" lIns="0" tIns="0" rIns="0" bIns="0" rtlCol="0"/>
          <a:lstStyle/>
          <a:p>
            <a:endParaRPr/>
          </a:p>
        </p:txBody>
      </p:sp>
      <p:sp>
        <p:nvSpPr>
          <p:cNvPr id="3" name="object 3"/>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4" name="object 4"/>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5" name="object 5"/>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6" name="object 6"/>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7" name="object 7"/>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8" name="object 8"/>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9" name="object 9"/>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0" name="object 10"/>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1" name="object 11"/>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2" name="object 12"/>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3" name="object 13"/>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4" name="object 14"/>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5" name="object 15"/>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6" name="object 16"/>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7" name="object 17"/>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8" name="object 18"/>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9" name="object 19"/>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0" name="object 20"/>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1" name="object 21"/>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2" name="object 22"/>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73</a:t>
            </a:r>
            <a:endParaRPr sz="2400">
              <a:latin typeface="Segoe UI"/>
              <a:cs typeface="Segoe UI"/>
            </a:endParaRPr>
          </a:p>
        </p:txBody>
      </p:sp>
      <p:sp>
        <p:nvSpPr>
          <p:cNvPr id="23" name="object 23"/>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4" name="object 24"/>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5" name="object 25"/>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6" name="object 26"/>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7" name="object 27"/>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8" name="object 28"/>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9" name="object 29"/>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30" name="object 30"/>
          <p:cNvSpPr/>
          <p:nvPr/>
        </p:nvSpPr>
        <p:spPr>
          <a:xfrm>
            <a:off x="10184593"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1" name="object 31"/>
          <p:cNvSpPr/>
          <p:nvPr/>
        </p:nvSpPr>
        <p:spPr>
          <a:xfrm>
            <a:off x="9995631"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2" name="object 32"/>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5" name="object 35"/>
          <p:cNvSpPr txBox="1"/>
          <p:nvPr/>
        </p:nvSpPr>
        <p:spPr>
          <a:xfrm>
            <a:off x="495080" y="292895"/>
            <a:ext cx="9322435" cy="1048385"/>
          </a:xfrm>
          <a:prstGeom prst="rect">
            <a:avLst/>
          </a:prstGeom>
        </p:spPr>
        <p:txBody>
          <a:bodyPr vert="horz" wrap="square" lIns="0" tIns="0" rIns="0" bIns="0" rtlCol="0">
            <a:spAutoFit/>
          </a:bodyPr>
          <a:lstStyle/>
          <a:p>
            <a:pPr marL="3170555">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a:p>
            <a:pPr>
              <a:lnSpc>
                <a:spcPct val="100000"/>
              </a:lnSpc>
              <a:spcBef>
                <a:spcPts val="18"/>
              </a:spcBef>
            </a:pPr>
            <a:endParaRPr sz="950">
              <a:latin typeface="Times New Roman"/>
              <a:cs typeface="Times New Roman"/>
            </a:endParaRPr>
          </a:p>
          <a:p>
            <a:pPr marL="12700">
              <a:lnSpc>
                <a:spcPct val="100000"/>
              </a:lnSpc>
            </a:pPr>
            <a:r>
              <a:rPr sz="1800" b="1" spc="-185" dirty="0">
                <a:solidFill>
                  <a:srgbClr val="5284C4"/>
                </a:solidFill>
                <a:latin typeface="Segoe UI"/>
                <a:cs typeface="Segoe UI"/>
              </a:rPr>
              <a:t>Г</a:t>
            </a:r>
            <a:r>
              <a:rPr sz="1800" b="1" spc="-40" dirty="0">
                <a:solidFill>
                  <a:srgbClr val="5284C4"/>
                </a:solidFill>
                <a:latin typeface="Segoe UI"/>
                <a:cs typeface="Segoe UI"/>
              </a:rPr>
              <a:t>ос</a:t>
            </a:r>
            <a:r>
              <a:rPr sz="1800" b="1" spc="-114" dirty="0">
                <a:solidFill>
                  <a:srgbClr val="5284C4"/>
                </a:solidFill>
                <a:latin typeface="Segoe UI"/>
                <a:cs typeface="Segoe UI"/>
              </a:rPr>
              <a:t>у</a:t>
            </a:r>
            <a:r>
              <a:rPr sz="1800" b="1" spc="-40" dirty="0">
                <a:solidFill>
                  <a:srgbClr val="5284C4"/>
                </a:solidFill>
                <a:latin typeface="Segoe UI"/>
                <a:cs typeface="Segoe UI"/>
              </a:rPr>
              <a:t>дарственны</a:t>
            </a:r>
            <a:r>
              <a:rPr sz="1800" b="1" dirty="0">
                <a:solidFill>
                  <a:srgbClr val="5284C4"/>
                </a:solidFill>
                <a:latin typeface="Segoe UI"/>
                <a:cs typeface="Segoe UI"/>
              </a:rPr>
              <a:t>й</a:t>
            </a:r>
            <a:r>
              <a:rPr sz="1800" b="1" spc="-75" dirty="0">
                <a:solidFill>
                  <a:srgbClr val="5284C4"/>
                </a:solidFill>
                <a:latin typeface="Segoe UI"/>
                <a:cs typeface="Segoe UI"/>
              </a:rPr>
              <a:t> </a:t>
            </a:r>
            <a:r>
              <a:rPr sz="1800" b="1" spc="-65" dirty="0">
                <a:solidFill>
                  <a:srgbClr val="5284C4"/>
                </a:solidFill>
                <a:latin typeface="Segoe UI"/>
                <a:cs typeface="Segoe UI"/>
              </a:rPr>
              <a:t>к</a:t>
            </a:r>
            <a:r>
              <a:rPr sz="1800" b="1" spc="-40" dirty="0">
                <a:solidFill>
                  <a:srgbClr val="5284C4"/>
                </a:solidFill>
                <a:latin typeface="Segoe UI"/>
                <a:cs typeface="Segoe UI"/>
              </a:rPr>
              <a:t>онтрол</a:t>
            </a:r>
            <a:r>
              <a:rPr sz="1800" b="1" dirty="0">
                <a:solidFill>
                  <a:srgbClr val="5284C4"/>
                </a:solidFill>
                <a:latin typeface="Segoe UI"/>
                <a:cs typeface="Segoe UI"/>
              </a:rPr>
              <a:t>ь</a:t>
            </a:r>
            <a:r>
              <a:rPr sz="1800" b="1" spc="-75" dirty="0">
                <a:solidFill>
                  <a:srgbClr val="5284C4"/>
                </a:solidFill>
                <a:latin typeface="Segoe UI"/>
                <a:cs typeface="Segoe UI"/>
              </a:rPr>
              <a:t> </a:t>
            </a:r>
            <a:r>
              <a:rPr sz="1800" b="1" spc="-40" dirty="0">
                <a:solidFill>
                  <a:srgbClr val="5284C4"/>
                </a:solidFill>
                <a:latin typeface="Segoe UI"/>
                <a:cs typeface="Segoe UI"/>
              </a:rPr>
              <a:t>(надзор</a:t>
            </a:r>
            <a:r>
              <a:rPr sz="1800" b="1" dirty="0">
                <a:solidFill>
                  <a:srgbClr val="5284C4"/>
                </a:solidFill>
                <a:latin typeface="Segoe UI"/>
                <a:cs typeface="Segoe UI"/>
              </a:rPr>
              <a:t>)</a:t>
            </a:r>
            <a:r>
              <a:rPr sz="1800" b="1" spc="-75" dirty="0">
                <a:solidFill>
                  <a:srgbClr val="5284C4"/>
                </a:solidFill>
                <a:latin typeface="Segoe UI"/>
                <a:cs typeface="Segoe UI"/>
              </a:rPr>
              <a:t> </a:t>
            </a:r>
            <a:r>
              <a:rPr sz="1800" b="1" dirty="0">
                <a:solidFill>
                  <a:srgbClr val="5284C4"/>
                </a:solidFill>
                <a:latin typeface="Segoe UI"/>
                <a:cs typeface="Segoe UI"/>
              </a:rPr>
              <a:t>в</a:t>
            </a:r>
            <a:r>
              <a:rPr sz="1800" b="1" spc="-75" dirty="0">
                <a:solidFill>
                  <a:srgbClr val="5284C4"/>
                </a:solidFill>
                <a:latin typeface="Segoe UI"/>
                <a:cs typeface="Segoe UI"/>
              </a:rPr>
              <a:t> </a:t>
            </a:r>
            <a:r>
              <a:rPr sz="1800" b="1" spc="-40" dirty="0">
                <a:solidFill>
                  <a:srgbClr val="5284C4"/>
                </a:solidFill>
                <a:latin typeface="Segoe UI"/>
                <a:cs typeface="Segoe UI"/>
              </a:rPr>
              <a:t>сфер</a:t>
            </a:r>
            <a:r>
              <a:rPr sz="1800" b="1" dirty="0">
                <a:solidFill>
                  <a:srgbClr val="5284C4"/>
                </a:solidFill>
                <a:latin typeface="Segoe UI"/>
                <a:cs typeface="Segoe UI"/>
              </a:rPr>
              <a:t>е</a:t>
            </a:r>
            <a:r>
              <a:rPr sz="1800" b="1" spc="-75" dirty="0">
                <a:solidFill>
                  <a:srgbClr val="5284C4"/>
                </a:solidFill>
                <a:latin typeface="Segoe UI"/>
                <a:cs typeface="Segoe UI"/>
              </a:rPr>
              <a:t> </a:t>
            </a:r>
            <a:r>
              <a:rPr sz="1800" b="1" spc="-40" dirty="0">
                <a:solidFill>
                  <a:srgbClr val="5284C4"/>
                </a:solidFill>
                <a:latin typeface="Segoe UI"/>
                <a:cs typeface="Segoe UI"/>
              </a:rPr>
              <a:t>об</a:t>
            </a:r>
            <a:r>
              <a:rPr sz="1800" b="1" spc="-55" dirty="0">
                <a:solidFill>
                  <a:srgbClr val="5284C4"/>
                </a:solidFill>
                <a:latin typeface="Segoe UI"/>
                <a:cs typeface="Segoe UI"/>
              </a:rPr>
              <a:t>р</a:t>
            </a:r>
            <a:r>
              <a:rPr sz="1800" b="1" spc="-40" dirty="0">
                <a:solidFill>
                  <a:srgbClr val="5284C4"/>
                </a:solidFill>
                <a:latin typeface="Segoe UI"/>
                <a:cs typeface="Segoe UI"/>
              </a:rPr>
              <a:t>азования</a:t>
            </a:r>
            <a:endParaRPr sz="1800">
              <a:latin typeface="Segoe UI"/>
              <a:cs typeface="Segoe UI"/>
            </a:endParaRPr>
          </a:p>
          <a:p>
            <a:pPr>
              <a:lnSpc>
                <a:spcPct val="100000"/>
              </a:lnSpc>
              <a:spcBef>
                <a:spcPts val="35"/>
              </a:spcBef>
            </a:pPr>
            <a:endParaRPr sz="1500">
              <a:latin typeface="Times New Roman"/>
              <a:cs typeface="Times New Roman"/>
            </a:endParaRPr>
          </a:p>
          <a:p>
            <a:pPr marL="4745355">
              <a:lnSpc>
                <a:spcPct val="100000"/>
              </a:lnSpc>
            </a:pPr>
            <a:r>
              <a:rPr sz="1500" b="1" dirty="0">
                <a:solidFill>
                  <a:srgbClr val="575756"/>
                </a:solidFill>
                <a:latin typeface="Segoe UI"/>
                <a:cs typeface="Segoe UI"/>
              </a:rPr>
              <a:t>Принятые меры по рез</a:t>
            </a:r>
            <a:r>
              <a:rPr sz="1500" b="1" spc="-65" dirty="0">
                <a:solidFill>
                  <a:srgbClr val="575756"/>
                </a:solidFill>
                <a:latin typeface="Segoe UI"/>
                <a:cs typeface="Segoe UI"/>
              </a:rPr>
              <a:t>у</a:t>
            </a:r>
            <a:r>
              <a:rPr sz="1500" b="1" dirty="0">
                <a:solidFill>
                  <a:srgbClr val="575756"/>
                </a:solidFill>
                <a:latin typeface="Segoe UI"/>
                <a:cs typeface="Segoe UI"/>
              </a:rPr>
              <a:t>л</a:t>
            </a:r>
            <a:r>
              <a:rPr sz="1500" b="1" spc="-50" dirty="0">
                <a:solidFill>
                  <a:srgbClr val="575756"/>
                </a:solidFill>
                <a:latin typeface="Segoe UI"/>
                <a:cs typeface="Segoe UI"/>
              </a:rPr>
              <a:t>ь</a:t>
            </a:r>
            <a:r>
              <a:rPr sz="1500" b="1" dirty="0">
                <a:solidFill>
                  <a:srgbClr val="575756"/>
                </a:solidFill>
                <a:latin typeface="Segoe UI"/>
                <a:cs typeface="Segoe UI"/>
              </a:rPr>
              <a:t>татам </a:t>
            </a:r>
            <a:r>
              <a:rPr sz="1500" b="1" spc="-30" dirty="0">
                <a:solidFill>
                  <a:srgbClr val="575756"/>
                </a:solidFill>
                <a:latin typeface="Segoe UI"/>
                <a:cs typeface="Segoe UI"/>
              </a:rPr>
              <a:t>к</a:t>
            </a:r>
            <a:r>
              <a:rPr sz="1500" b="1" dirty="0">
                <a:solidFill>
                  <a:srgbClr val="575756"/>
                </a:solidFill>
                <a:latin typeface="Segoe UI"/>
                <a:cs typeface="Segoe UI"/>
              </a:rPr>
              <a:t>онтроля</a:t>
            </a:r>
            <a:endParaRPr sz="1500">
              <a:latin typeface="Segoe UI"/>
              <a:cs typeface="Segoe UI"/>
            </a:endParaRPr>
          </a:p>
        </p:txBody>
      </p:sp>
      <p:sp>
        <p:nvSpPr>
          <p:cNvPr id="36" name="object 36"/>
          <p:cNvSpPr txBox="1"/>
          <p:nvPr/>
        </p:nvSpPr>
        <p:spPr>
          <a:xfrm>
            <a:off x="9976172"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8" name="object 38"/>
          <p:cNvSpPr txBox="1"/>
          <p:nvPr/>
        </p:nvSpPr>
        <p:spPr>
          <a:xfrm>
            <a:off x="533220" y="5702929"/>
            <a:ext cx="4531995" cy="609600"/>
          </a:xfrm>
          <a:prstGeom prst="rect">
            <a:avLst/>
          </a:prstGeom>
        </p:spPr>
        <p:txBody>
          <a:bodyPr vert="horz" wrap="square" lIns="0" tIns="0" rIns="0" bIns="0" rtlCol="0">
            <a:spAutoFit/>
          </a:bodyPr>
          <a:lstStyle/>
          <a:p>
            <a:pPr marL="12700" marR="5080" indent="179705" algn="just">
              <a:lnSpc>
                <a:spcPct val="100000"/>
              </a:lnSpc>
            </a:pPr>
            <a:r>
              <a:rPr sz="1000" dirty="0">
                <a:latin typeface="Segoe UI"/>
                <a:cs typeface="Segoe UI"/>
              </a:rPr>
              <a:t>*    </a:t>
            </a:r>
            <a:r>
              <a:rPr sz="1000" spc="-95" dirty="0">
                <a:latin typeface="Segoe UI"/>
                <a:cs typeface="Segoe UI"/>
              </a:rPr>
              <a:t> </a:t>
            </a:r>
            <a:r>
              <a:rPr sz="1000" spc="-30" dirty="0">
                <a:latin typeface="Segoe UI"/>
                <a:cs typeface="Segoe UI"/>
              </a:rPr>
              <a:t>Количеств</a:t>
            </a:r>
            <a:r>
              <a:rPr sz="1000" dirty="0">
                <a:latin typeface="Segoe UI"/>
                <a:cs typeface="Segoe UI"/>
              </a:rPr>
              <a:t>о    </a:t>
            </a:r>
            <a:r>
              <a:rPr sz="1000" spc="-114" dirty="0">
                <a:latin typeface="Segoe UI"/>
                <a:cs typeface="Segoe UI"/>
              </a:rPr>
              <a:t> </a:t>
            </a:r>
            <a:r>
              <a:rPr sz="1000" spc="-30" dirty="0">
                <a:latin typeface="Segoe UI"/>
                <a:cs typeface="Segoe UI"/>
              </a:rPr>
              <a:t>плановы</a:t>
            </a:r>
            <a:r>
              <a:rPr sz="1000" dirty="0">
                <a:latin typeface="Segoe UI"/>
                <a:cs typeface="Segoe UI"/>
              </a:rPr>
              <a:t>х    </a:t>
            </a:r>
            <a:r>
              <a:rPr sz="1000" spc="-114" dirty="0">
                <a:latin typeface="Segoe UI"/>
                <a:cs typeface="Segoe UI"/>
              </a:rPr>
              <a:t> </a:t>
            </a:r>
            <a:r>
              <a:rPr sz="1000" dirty="0">
                <a:latin typeface="Segoe UI"/>
                <a:cs typeface="Segoe UI"/>
              </a:rPr>
              <a:t>и    </a:t>
            </a:r>
            <a:r>
              <a:rPr sz="1000" spc="-114" dirty="0">
                <a:latin typeface="Segoe UI"/>
                <a:cs typeface="Segoe UI"/>
              </a:rPr>
              <a:t> </a:t>
            </a:r>
            <a:r>
              <a:rPr sz="1000" spc="-30" dirty="0">
                <a:latin typeface="Segoe UI"/>
                <a:cs typeface="Segoe UI"/>
              </a:rPr>
              <a:t>внеплановы</a:t>
            </a:r>
            <a:r>
              <a:rPr sz="1000" dirty="0">
                <a:latin typeface="Segoe UI"/>
                <a:cs typeface="Segoe UI"/>
              </a:rPr>
              <a:t>х    </a:t>
            </a:r>
            <a:r>
              <a:rPr sz="1000" spc="-114" dirty="0">
                <a:latin typeface="Segoe UI"/>
                <a:cs typeface="Segoe UI"/>
              </a:rPr>
              <a:t> </a:t>
            </a:r>
            <a:r>
              <a:rPr sz="1000" spc="-30" dirty="0">
                <a:latin typeface="Segoe UI"/>
                <a:cs typeface="Segoe UI"/>
              </a:rPr>
              <a:t>проверок</a:t>
            </a:r>
            <a:r>
              <a:rPr sz="1000" dirty="0">
                <a:latin typeface="Segoe UI"/>
                <a:cs typeface="Segoe UI"/>
              </a:rPr>
              <a:t>,    </a:t>
            </a:r>
            <a:r>
              <a:rPr sz="1000" spc="-114" dirty="0">
                <a:latin typeface="Segoe UI"/>
                <a:cs typeface="Segoe UI"/>
              </a:rPr>
              <a:t> </a:t>
            </a:r>
            <a:r>
              <a:rPr sz="1000" spc="-30" dirty="0">
                <a:latin typeface="Segoe UI"/>
                <a:cs typeface="Segoe UI"/>
              </a:rPr>
              <a:t>проведенных </a:t>
            </a:r>
            <a:r>
              <a:rPr sz="1000" dirty="0">
                <a:latin typeface="Segoe UI"/>
                <a:cs typeface="Segoe UI"/>
              </a:rPr>
              <a:t>в  </a:t>
            </a:r>
            <a:r>
              <a:rPr sz="1000" spc="125" dirty="0">
                <a:latin typeface="Segoe UI"/>
                <a:cs typeface="Segoe UI"/>
              </a:rPr>
              <a:t> </a:t>
            </a:r>
            <a:r>
              <a:rPr sz="1000" dirty="0">
                <a:latin typeface="Segoe UI"/>
                <a:cs typeface="Segoe UI"/>
              </a:rPr>
              <a:t>I  </a:t>
            </a:r>
            <a:r>
              <a:rPr sz="1000" spc="125" dirty="0">
                <a:latin typeface="Segoe UI"/>
                <a:cs typeface="Segoe UI"/>
              </a:rPr>
              <a:t> </a:t>
            </a:r>
            <a:r>
              <a:rPr sz="1000" spc="-30" dirty="0">
                <a:latin typeface="Segoe UI"/>
                <a:cs typeface="Segoe UI"/>
              </a:rPr>
              <a:t>квартал</a:t>
            </a:r>
            <a:r>
              <a:rPr sz="1000" dirty="0">
                <a:latin typeface="Segoe UI"/>
                <a:cs typeface="Segoe UI"/>
              </a:rPr>
              <a:t>е  </a:t>
            </a:r>
            <a:r>
              <a:rPr sz="1000" spc="125" dirty="0">
                <a:latin typeface="Segoe UI"/>
                <a:cs typeface="Segoe UI"/>
              </a:rPr>
              <a:t> </a:t>
            </a:r>
            <a:r>
              <a:rPr sz="1000" spc="-30" dirty="0">
                <a:latin typeface="Segoe UI"/>
                <a:cs typeface="Segoe UI"/>
              </a:rPr>
              <a:t>202</a:t>
            </a:r>
            <a:r>
              <a:rPr sz="1000" dirty="0">
                <a:latin typeface="Segoe UI"/>
                <a:cs typeface="Segoe UI"/>
              </a:rPr>
              <a:t>0  </a:t>
            </a:r>
            <a:r>
              <a:rPr sz="1000" spc="125" dirty="0">
                <a:latin typeface="Segoe UI"/>
                <a:cs typeface="Segoe UI"/>
              </a:rPr>
              <a:t> </a:t>
            </a:r>
            <a:r>
              <a:rPr sz="1000" spc="-30" dirty="0">
                <a:latin typeface="Segoe UI"/>
                <a:cs typeface="Segoe UI"/>
              </a:rPr>
              <a:t>года</a:t>
            </a:r>
            <a:r>
              <a:rPr sz="1000" dirty="0">
                <a:latin typeface="Segoe UI"/>
                <a:cs typeface="Segoe UI"/>
              </a:rPr>
              <a:t>.  </a:t>
            </a:r>
            <a:r>
              <a:rPr sz="1000" spc="125" dirty="0">
                <a:latin typeface="Segoe UI"/>
                <a:cs typeface="Segoe UI"/>
              </a:rPr>
              <a:t> </a:t>
            </a:r>
            <a:r>
              <a:rPr sz="1000" spc="-30" dirty="0">
                <a:latin typeface="Segoe UI"/>
                <a:cs typeface="Segoe UI"/>
              </a:rPr>
              <a:t>В</a:t>
            </a:r>
            <a:r>
              <a:rPr sz="1000" dirty="0">
                <a:latin typeface="Segoe UI"/>
                <a:cs typeface="Segoe UI"/>
              </a:rPr>
              <a:t>о  </a:t>
            </a:r>
            <a:r>
              <a:rPr sz="1000" spc="125" dirty="0">
                <a:latin typeface="Segoe UI"/>
                <a:cs typeface="Segoe UI"/>
              </a:rPr>
              <a:t> </a:t>
            </a:r>
            <a:r>
              <a:rPr sz="1000" spc="-30" dirty="0">
                <a:latin typeface="Segoe UI"/>
                <a:cs typeface="Segoe UI"/>
              </a:rPr>
              <a:t>II—I</a:t>
            </a:r>
            <a:r>
              <a:rPr sz="1000" dirty="0">
                <a:latin typeface="Segoe UI"/>
                <a:cs typeface="Segoe UI"/>
              </a:rPr>
              <a:t>V  </a:t>
            </a:r>
            <a:r>
              <a:rPr sz="1000" spc="125" dirty="0">
                <a:latin typeface="Segoe UI"/>
                <a:cs typeface="Segoe UI"/>
              </a:rPr>
              <a:t> </a:t>
            </a:r>
            <a:r>
              <a:rPr sz="1000" spc="-30" dirty="0">
                <a:latin typeface="Segoe UI"/>
                <a:cs typeface="Segoe UI"/>
              </a:rPr>
              <a:t>квар</a:t>
            </a:r>
            <a:r>
              <a:rPr sz="1000" dirty="0">
                <a:latin typeface="Segoe UI"/>
                <a:cs typeface="Segoe UI"/>
              </a:rPr>
              <a:t>-т</a:t>
            </a:r>
            <a:r>
              <a:rPr sz="1000" spc="-5" dirty="0">
                <a:latin typeface="Segoe UI"/>
                <a:cs typeface="Segoe UI"/>
              </a:rPr>
              <a:t>ала</a:t>
            </a:r>
            <a:r>
              <a:rPr sz="1000" dirty="0">
                <a:latin typeface="Segoe UI"/>
                <a:cs typeface="Segoe UI"/>
              </a:rPr>
              <a:t>х   </a:t>
            </a:r>
            <a:r>
              <a:rPr sz="1000" spc="-90" dirty="0">
                <a:latin typeface="Segoe UI"/>
                <a:cs typeface="Segoe UI"/>
              </a:rPr>
              <a:t> </a:t>
            </a:r>
            <a:r>
              <a:rPr sz="1000" dirty="0">
                <a:latin typeface="Segoe UI"/>
                <a:cs typeface="Segoe UI"/>
              </a:rPr>
              <a:t>2020   </a:t>
            </a:r>
            <a:r>
              <a:rPr sz="1000" spc="-90" dirty="0">
                <a:latin typeface="Segoe UI"/>
                <a:cs typeface="Segoe UI"/>
              </a:rPr>
              <a:t> </a:t>
            </a:r>
            <a:r>
              <a:rPr sz="1000" spc="-5" dirty="0">
                <a:latin typeface="Segoe UI"/>
                <a:cs typeface="Segoe UI"/>
              </a:rPr>
              <a:t>г</a:t>
            </a:r>
            <a:r>
              <a:rPr sz="1000" dirty="0">
                <a:latin typeface="Segoe UI"/>
                <a:cs typeface="Segoe UI"/>
              </a:rPr>
              <a:t>о</a:t>
            </a:r>
            <a:r>
              <a:rPr sz="1000" spc="-5" dirty="0">
                <a:latin typeface="Segoe UI"/>
                <a:cs typeface="Segoe UI"/>
              </a:rPr>
              <a:t>д</a:t>
            </a:r>
            <a:r>
              <a:rPr sz="1000" dirty="0">
                <a:latin typeface="Segoe UI"/>
                <a:cs typeface="Segoe UI"/>
              </a:rPr>
              <a:t>а   </a:t>
            </a:r>
            <a:r>
              <a:rPr sz="1000" spc="-90" dirty="0">
                <a:latin typeface="Segoe UI"/>
                <a:cs typeface="Segoe UI"/>
              </a:rPr>
              <a:t> </a:t>
            </a:r>
            <a:r>
              <a:rPr sz="1000" dirty="0">
                <a:latin typeface="Segoe UI"/>
                <a:cs typeface="Segoe UI"/>
              </a:rPr>
              <a:t>п</a:t>
            </a:r>
            <a:r>
              <a:rPr sz="1000" spc="-5" dirty="0">
                <a:latin typeface="Segoe UI"/>
                <a:cs typeface="Segoe UI"/>
              </a:rPr>
              <a:t>ла</a:t>
            </a:r>
            <a:r>
              <a:rPr sz="1000" dirty="0">
                <a:latin typeface="Segoe UI"/>
                <a:cs typeface="Segoe UI"/>
              </a:rPr>
              <a:t>н</a:t>
            </a:r>
            <a:r>
              <a:rPr sz="1000" spc="-5" dirty="0">
                <a:latin typeface="Segoe UI"/>
                <a:cs typeface="Segoe UI"/>
              </a:rPr>
              <a:t>ов</a:t>
            </a:r>
            <a:r>
              <a:rPr sz="1000" dirty="0">
                <a:latin typeface="Segoe UI"/>
                <a:cs typeface="Segoe UI"/>
              </a:rPr>
              <a:t>ые проверки  </a:t>
            </a:r>
            <a:r>
              <a:rPr sz="1000" spc="-20" dirty="0">
                <a:latin typeface="Segoe UI"/>
                <a:cs typeface="Segoe UI"/>
              </a:rPr>
              <a:t> </a:t>
            </a:r>
            <a:r>
              <a:rPr sz="1000" dirty="0">
                <a:latin typeface="Segoe UI"/>
                <a:cs typeface="Segoe UI"/>
              </a:rPr>
              <a:t>были  </a:t>
            </a:r>
            <a:r>
              <a:rPr sz="1000" spc="-20" dirty="0">
                <a:latin typeface="Segoe UI"/>
                <a:cs typeface="Segoe UI"/>
              </a:rPr>
              <a:t> </a:t>
            </a:r>
            <a:r>
              <a:rPr sz="1000" dirty="0">
                <a:latin typeface="Segoe UI"/>
                <a:cs typeface="Segoe UI"/>
              </a:rPr>
              <a:t>отменены  </a:t>
            </a:r>
            <a:r>
              <a:rPr sz="1000" spc="-20" dirty="0">
                <a:latin typeface="Segoe UI"/>
                <a:cs typeface="Segoe UI"/>
              </a:rPr>
              <a:t> </a:t>
            </a:r>
            <a:r>
              <a:rPr sz="1000" dirty="0">
                <a:latin typeface="Segoe UI"/>
                <a:cs typeface="Segoe UI"/>
              </a:rPr>
              <a:t>в  </a:t>
            </a:r>
            <a:r>
              <a:rPr sz="1000" spc="-20" dirty="0">
                <a:latin typeface="Segoe UI"/>
                <a:cs typeface="Segoe UI"/>
              </a:rPr>
              <a:t> </a:t>
            </a:r>
            <a:r>
              <a:rPr sz="1000" dirty="0">
                <a:latin typeface="Segoe UI"/>
                <a:cs typeface="Segoe UI"/>
              </a:rPr>
              <a:t>связи  </a:t>
            </a:r>
            <a:r>
              <a:rPr sz="1000" spc="-20" dirty="0">
                <a:latin typeface="Segoe UI"/>
                <a:cs typeface="Segoe UI"/>
              </a:rPr>
              <a:t> </a:t>
            </a:r>
            <a:r>
              <a:rPr sz="1000" dirty="0">
                <a:latin typeface="Segoe UI"/>
                <a:cs typeface="Segoe UI"/>
              </a:rPr>
              <a:t>с  </a:t>
            </a:r>
            <a:r>
              <a:rPr sz="1000" spc="-20" dirty="0">
                <a:latin typeface="Segoe UI"/>
                <a:cs typeface="Segoe UI"/>
              </a:rPr>
              <a:t> </a:t>
            </a:r>
            <a:r>
              <a:rPr sz="1000" dirty="0">
                <a:latin typeface="Segoe UI"/>
                <a:cs typeface="Segoe UI"/>
              </a:rPr>
              <a:t>необходимостью  </a:t>
            </a:r>
            <a:r>
              <a:rPr sz="1000" spc="-20" dirty="0">
                <a:latin typeface="Segoe UI"/>
                <a:cs typeface="Segoe UI"/>
              </a:rPr>
              <a:t> </a:t>
            </a:r>
            <a:r>
              <a:rPr sz="1000" dirty="0">
                <a:latin typeface="Segoe UI"/>
                <a:cs typeface="Segoe UI"/>
              </a:rPr>
              <a:t>принятия  </a:t>
            </a:r>
            <a:r>
              <a:rPr sz="1000" spc="-20" dirty="0">
                <a:latin typeface="Segoe UI"/>
                <a:cs typeface="Segoe UI"/>
              </a:rPr>
              <a:t> </a:t>
            </a:r>
            <a:r>
              <a:rPr sz="1000" dirty="0">
                <a:latin typeface="Segoe UI"/>
                <a:cs typeface="Segoe UI"/>
              </a:rPr>
              <a:t>мер по нераспространению новой коронавирусной инфекции (2019-nCov)</a:t>
            </a:r>
            <a:endParaRPr sz="1000">
              <a:latin typeface="Segoe UI"/>
              <a:cs typeface="Segoe UI"/>
            </a:endParaRPr>
          </a:p>
        </p:txBody>
      </p:sp>
      <p:sp>
        <p:nvSpPr>
          <p:cNvPr id="39" name="object 39"/>
          <p:cNvSpPr/>
          <p:nvPr/>
        </p:nvSpPr>
        <p:spPr>
          <a:xfrm>
            <a:off x="7822779" y="1511971"/>
            <a:ext cx="0" cy="2736215"/>
          </a:xfrm>
          <a:custGeom>
            <a:avLst/>
            <a:gdLst/>
            <a:ahLst/>
            <a:cxnLst/>
            <a:rect l="l" t="t" r="r" b="b"/>
            <a:pathLst>
              <a:path h="2736215">
                <a:moveTo>
                  <a:pt x="0" y="2736011"/>
                </a:moveTo>
                <a:lnTo>
                  <a:pt x="0" y="0"/>
                </a:lnTo>
              </a:path>
            </a:pathLst>
          </a:custGeom>
          <a:ln w="50800">
            <a:solidFill>
              <a:srgbClr val="FFFFFF"/>
            </a:solidFill>
          </a:ln>
        </p:spPr>
        <p:txBody>
          <a:bodyPr wrap="square" lIns="0" tIns="0" rIns="0" bIns="0" rtlCol="0"/>
          <a:lstStyle/>
          <a:p>
            <a:endParaRPr/>
          </a:p>
        </p:txBody>
      </p:sp>
      <p:graphicFrame>
        <p:nvGraphicFramePr>
          <p:cNvPr id="37" name="object 37"/>
          <p:cNvGraphicFramePr>
            <a:graphicFrameLocks noGrp="1"/>
          </p:cNvGraphicFramePr>
          <p:nvPr/>
        </p:nvGraphicFramePr>
        <p:xfrm>
          <a:off x="497878" y="1116005"/>
          <a:ext cx="4532208" cy="4357438"/>
        </p:xfrm>
        <a:graphic>
          <a:graphicData uri="http://schemas.openxmlformats.org/drawingml/2006/table">
            <a:tbl>
              <a:tblPr firstRow="1" bandRow="1">
                <a:tableStyleId>{2D5ABB26-0587-4C30-8999-92F81FD0307C}</a:tableStyleId>
              </a:tblPr>
              <a:tblGrid>
                <a:gridCol w="2606401">
                  <a:extLst>
                    <a:ext uri="{9D8B030D-6E8A-4147-A177-3AD203B41FA5}">
                      <a16:colId xmlns:a16="http://schemas.microsoft.com/office/drawing/2014/main" xmlns="" val="20000"/>
                    </a:ext>
                  </a:extLst>
                </a:gridCol>
                <a:gridCol w="629799">
                  <a:extLst>
                    <a:ext uri="{9D8B030D-6E8A-4147-A177-3AD203B41FA5}">
                      <a16:colId xmlns:a16="http://schemas.microsoft.com/office/drawing/2014/main" xmlns="" val="20001"/>
                    </a:ext>
                  </a:extLst>
                </a:gridCol>
                <a:gridCol w="648004">
                  <a:extLst>
                    <a:ext uri="{9D8B030D-6E8A-4147-A177-3AD203B41FA5}">
                      <a16:colId xmlns:a16="http://schemas.microsoft.com/office/drawing/2014/main" xmlns="" val="20002"/>
                    </a:ext>
                  </a:extLst>
                </a:gridCol>
                <a:gridCol w="648004">
                  <a:extLst>
                    <a:ext uri="{9D8B030D-6E8A-4147-A177-3AD203B41FA5}">
                      <a16:colId xmlns:a16="http://schemas.microsoft.com/office/drawing/2014/main" xmlns="" val="20003"/>
                    </a:ext>
                  </a:extLst>
                </a:gridCol>
              </a:tblGrid>
              <a:tr h="421778">
                <a:tc>
                  <a:txBody>
                    <a:bodyPr/>
                    <a:lstStyle/>
                    <a:p>
                      <a:pPr marL="838835">
                        <a:lnSpc>
                          <a:spcPct val="100000"/>
                        </a:lnSpc>
                      </a:pPr>
                      <a:r>
                        <a:rPr sz="1200" b="1" dirty="0">
                          <a:solidFill>
                            <a:srgbClr val="FFFFFF"/>
                          </a:solidFill>
                          <a:latin typeface="Segoe UI"/>
                          <a:cs typeface="Segoe UI"/>
                        </a:rPr>
                        <a:t>Показа</a:t>
                      </a:r>
                      <a:r>
                        <a:rPr sz="1200" b="1" spc="-20" dirty="0">
                          <a:solidFill>
                            <a:srgbClr val="FFFFFF"/>
                          </a:solidFill>
                          <a:latin typeface="Segoe UI"/>
                          <a:cs typeface="Segoe UI"/>
                        </a:rPr>
                        <a:t>т</a:t>
                      </a:r>
                      <a:r>
                        <a:rPr sz="1200" b="1" dirty="0">
                          <a:solidFill>
                            <a:srgbClr val="FFFFFF"/>
                          </a:solidFill>
                          <a:latin typeface="Segoe UI"/>
                          <a:cs typeface="Segoe UI"/>
                        </a:rPr>
                        <a:t>ель</a:t>
                      </a:r>
                      <a:endParaRPr sz="1200">
                        <a:latin typeface="Segoe UI"/>
                        <a:cs typeface="Segoe UI"/>
                      </a:endParaRPr>
                    </a:p>
                  </a:txBody>
                  <a:tcPr marL="0" marR="0" marT="0" marB="0">
                    <a:lnL w="50800">
                      <a:solidFill>
                        <a:srgbClr val="FFFFFF"/>
                      </a:solidFill>
                      <a:prstDash val="solid"/>
                    </a:lnL>
                    <a:lnR w="69000">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95885">
                        <a:lnSpc>
                          <a:spcPct val="100000"/>
                        </a:lnSpc>
                      </a:pPr>
                      <a:r>
                        <a:rPr sz="1200" b="1" spc="-5" dirty="0">
                          <a:solidFill>
                            <a:srgbClr val="FFFFFF"/>
                          </a:solidFill>
                          <a:latin typeface="Segoe UI"/>
                          <a:cs typeface="Segoe UI"/>
                        </a:rPr>
                        <a:t>2018</a:t>
                      </a:r>
                      <a:endParaRPr sz="1200">
                        <a:latin typeface="Segoe UI"/>
                        <a:cs typeface="Segoe UI"/>
                      </a:endParaRPr>
                    </a:p>
                  </a:txBody>
                  <a:tcPr marL="0" marR="0" marT="0" marB="0">
                    <a:lnL w="690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123189">
                        <a:lnSpc>
                          <a:spcPct val="100000"/>
                        </a:lnSpc>
                      </a:pPr>
                      <a:r>
                        <a:rPr sz="1200" b="1" dirty="0">
                          <a:solidFill>
                            <a:srgbClr val="FFFFFF"/>
                          </a:solidFill>
                          <a:latin typeface="Segoe UI"/>
                          <a:cs typeface="Segoe UI"/>
                        </a:rPr>
                        <a:t>2019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123189">
                        <a:lnSpc>
                          <a:spcPct val="100000"/>
                        </a:lnSpc>
                      </a:pPr>
                      <a:r>
                        <a:rPr sz="1200" b="1" spc="-5" dirty="0">
                          <a:solidFill>
                            <a:srgbClr val="FFFFFF"/>
                          </a:solidFill>
                          <a:latin typeface="Segoe UI"/>
                          <a:cs typeface="Segoe UI"/>
                        </a:rPr>
                        <a:t>2020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extLst>
                  <a:ext uri="{0D108BD9-81ED-4DB2-BD59-A6C34878D82A}">
                    <a16:rowId xmlns:a16="http://schemas.microsoft.com/office/drawing/2014/main" xmlns="" val="10000"/>
                  </a:ext>
                </a:extLst>
              </a:tr>
              <a:tr h="647622">
                <a:tc>
                  <a:txBody>
                    <a:bodyPr/>
                    <a:lstStyle/>
                    <a:p>
                      <a:pPr marL="881380">
                        <a:lnSpc>
                          <a:spcPct val="100000"/>
                        </a:lnSpc>
                      </a:pPr>
                      <a:r>
                        <a:rPr sz="1350" b="1" spc="45" dirty="0">
                          <a:solidFill>
                            <a:srgbClr val="575756"/>
                          </a:solidFill>
                          <a:latin typeface="Segoe UI"/>
                          <a:cs typeface="Segoe UI"/>
                        </a:rPr>
                        <a:t>ВСЕ</a:t>
                      </a:r>
                      <a:r>
                        <a:rPr sz="1350" b="1" spc="20" dirty="0">
                          <a:solidFill>
                            <a:srgbClr val="575756"/>
                          </a:solidFill>
                          <a:latin typeface="Segoe UI"/>
                          <a:cs typeface="Segoe UI"/>
                        </a:rPr>
                        <a:t>Г</a:t>
                      </a:r>
                      <a:r>
                        <a:rPr sz="1350" b="1" dirty="0">
                          <a:solidFill>
                            <a:srgbClr val="575756"/>
                          </a:solidFill>
                          <a:latin typeface="Segoe UI"/>
                          <a:cs typeface="Segoe UI"/>
                        </a:rPr>
                        <a:t>О</a:t>
                      </a:r>
                      <a:r>
                        <a:rPr sz="1350" b="1" spc="45" dirty="0">
                          <a:solidFill>
                            <a:srgbClr val="575756"/>
                          </a:solidFill>
                          <a:latin typeface="Segoe UI"/>
                          <a:cs typeface="Segoe UI"/>
                        </a:rPr>
                        <a:t> П</a:t>
                      </a:r>
                      <a:r>
                        <a:rPr sz="1350" b="1" spc="40" dirty="0">
                          <a:solidFill>
                            <a:srgbClr val="575756"/>
                          </a:solidFill>
                          <a:latin typeface="Segoe UI"/>
                          <a:cs typeface="Segoe UI"/>
                        </a:rPr>
                        <a:t>Р</a:t>
                      </a:r>
                      <a:r>
                        <a:rPr sz="1350" b="1" spc="45" dirty="0">
                          <a:solidFill>
                            <a:srgbClr val="575756"/>
                          </a:solidFill>
                          <a:latin typeface="Segoe UI"/>
                          <a:cs typeface="Segoe UI"/>
                        </a:rPr>
                        <a:t>ОВЕ</a:t>
                      </a:r>
                      <a:r>
                        <a:rPr sz="1350" b="1" spc="40" dirty="0">
                          <a:solidFill>
                            <a:srgbClr val="575756"/>
                          </a:solidFill>
                          <a:latin typeface="Segoe UI"/>
                          <a:cs typeface="Segoe UI"/>
                        </a:rPr>
                        <a:t>Р</a:t>
                      </a:r>
                      <a:r>
                        <a:rPr sz="1350" b="1" spc="45" dirty="0">
                          <a:solidFill>
                            <a:srgbClr val="575756"/>
                          </a:solidFill>
                          <a:latin typeface="Segoe UI"/>
                          <a:cs typeface="Segoe UI"/>
                        </a:rPr>
                        <a:t>ОК</a:t>
                      </a:r>
                      <a:endParaRPr sz="1350">
                        <a:latin typeface="Segoe UI"/>
                        <a:cs typeface="Segoe UI"/>
                      </a:endParaRPr>
                    </a:p>
                    <a:p>
                      <a:pPr marL="349250">
                        <a:lnSpc>
                          <a:spcPct val="100000"/>
                        </a:lnSpc>
                        <a:spcBef>
                          <a:spcPts val="330"/>
                        </a:spcBef>
                      </a:pPr>
                      <a:r>
                        <a:rPr sz="1350" i="1" dirty="0">
                          <a:solidFill>
                            <a:srgbClr val="575756"/>
                          </a:solidFill>
                          <a:latin typeface="Segoe UI"/>
                          <a:cs typeface="Segoe UI"/>
                        </a:rPr>
                        <a:t>В </a:t>
                      </a:r>
                      <a:r>
                        <a:rPr sz="1350" i="1" spc="-30" dirty="0">
                          <a:solidFill>
                            <a:srgbClr val="575756"/>
                          </a:solidFill>
                          <a:latin typeface="Segoe UI"/>
                          <a:cs typeface="Segoe UI"/>
                        </a:rPr>
                        <a:t>т</a:t>
                      </a:r>
                      <a:r>
                        <a:rPr sz="1350" i="1" dirty="0">
                          <a:solidFill>
                            <a:srgbClr val="575756"/>
                          </a:solidFill>
                          <a:latin typeface="Segoe UI"/>
                          <a:cs typeface="Segoe UI"/>
                        </a:rPr>
                        <a:t>ом числе:</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48590">
                        <a:lnSpc>
                          <a:spcPct val="100000"/>
                        </a:lnSpc>
                      </a:pPr>
                      <a:r>
                        <a:rPr sz="1200" b="1" dirty="0">
                          <a:solidFill>
                            <a:srgbClr val="706F6F"/>
                          </a:solidFill>
                          <a:latin typeface="Segoe UI"/>
                          <a:cs typeface="Segoe UI"/>
                        </a:rPr>
                        <a:t>699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marL="167005">
                        <a:lnSpc>
                          <a:spcPct val="100000"/>
                        </a:lnSpc>
                      </a:pPr>
                      <a:r>
                        <a:rPr sz="1200" b="1" dirty="0">
                          <a:solidFill>
                            <a:srgbClr val="706F6F"/>
                          </a:solidFill>
                          <a:latin typeface="Segoe UI"/>
                          <a:cs typeface="Segoe UI"/>
                        </a:rPr>
                        <a:t>705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marL="111125">
                        <a:lnSpc>
                          <a:spcPct val="100000"/>
                        </a:lnSpc>
                      </a:pPr>
                      <a:r>
                        <a:rPr sz="1200" b="1" dirty="0">
                          <a:solidFill>
                            <a:srgbClr val="706F6F"/>
                          </a:solidFill>
                          <a:latin typeface="Segoe UI"/>
                          <a:cs typeface="Segoe UI"/>
                        </a:rPr>
                        <a:t>144 *</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1"/>
                  </a:ext>
                </a:extLst>
              </a:tr>
              <a:tr h="836019">
                <a:tc>
                  <a:txBody>
                    <a:bodyPr/>
                    <a:lstStyle/>
                    <a:p>
                      <a:pPr marL="709295">
                        <a:lnSpc>
                          <a:spcPts val="1610"/>
                        </a:lnSpc>
                      </a:pPr>
                      <a:r>
                        <a:rPr sz="1350" dirty="0">
                          <a:solidFill>
                            <a:srgbClr val="575756"/>
                          </a:solidFill>
                          <a:latin typeface="Segoe UI"/>
                          <a:cs typeface="Segoe UI"/>
                        </a:rPr>
                        <a:t>федеральный</a:t>
                      </a:r>
                      <a:endParaRPr sz="1350">
                        <a:latin typeface="Segoe UI"/>
                        <a:cs typeface="Segoe UI"/>
                      </a:endParaRPr>
                    </a:p>
                    <a:p>
                      <a:pPr marL="709295" marR="478790" indent="-369570">
                        <a:lnSpc>
                          <a:spcPts val="1600"/>
                        </a:lnSpc>
                        <a:spcBef>
                          <a:spcPts val="60"/>
                        </a:spcBef>
                        <a:buClr>
                          <a:srgbClr val="F07E2F"/>
                        </a:buClr>
                        <a:buSzPct val="103703"/>
                        <a:buFont typeface="Wingdings"/>
                        <a:buChar char=""/>
                        <a:tabLst>
                          <a:tab pos="709930" algn="l"/>
                        </a:tabLst>
                      </a:pPr>
                      <a:r>
                        <a:rPr sz="1350" dirty="0">
                          <a:solidFill>
                            <a:srgbClr val="575756"/>
                          </a:solidFill>
                          <a:latin typeface="Segoe UI"/>
                          <a:cs typeface="Segoe UI"/>
                        </a:rPr>
                        <a:t>государственный надзор</a:t>
                      </a:r>
                      <a:endParaRPr sz="1350">
                        <a:latin typeface="Segoe UI"/>
                        <a:cs typeface="Segoe UI"/>
                      </a:endParaRPr>
                    </a:p>
                    <a:p>
                      <a:pPr marL="709295">
                        <a:lnSpc>
                          <a:spcPts val="1480"/>
                        </a:lnSpc>
                      </a:pPr>
                      <a:r>
                        <a:rPr sz="1350" dirty="0">
                          <a:solidFill>
                            <a:srgbClr val="575756"/>
                          </a:solidFill>
                          <a:latin typeface="Segoe UI"/>
                          <a:cs typeface="Segoe UI"/>
                        </a:rPr>
                        <a:t>в сфере образования</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48590">
                        <a:lnSpc>
                          <a:spcPct val="100000"/>
                        </a:lnSpc>
                      </a:pPr>
                      <a:r>
                        <a:rPr sz="1200" b="1" spc="-5" dirty="0">
                          <a:solidFill>
                            <a:srgbClr val="706F6F"/>
                          </a:solidFill>
                          <a:latin typeface="Segoe UI"/>
                          <a:cs typeface="Segoe UI"/>
                        </a:rPr>
                        <a:t>411</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marL="167005">
                        <a:lnSpc>
                          <a:spcPct val="100000"/>
                        </a:lnSpc>
                      </a:pPr>
                      <a:r>
                        <a:rPr sz="1200" b="1" spc="-5" dirty="0">
                          <a:solidFill>
                            <a:srgbClr val="706F6F"/>
                          </a:solidFill>
                          <a:latin typeface="Segoe UI"/>
                          <a:cs typeface="Segoe UI"/>
                        </a:rPr>
                        <a:t>602</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marL="167005">
                        <a:lnSpc>
                          <a:spcPct val="100000"/>
                        </a:lnSpc>
                      </a:pPr>
                      <a:r>
                        <a:rPr sz="1200" b="1" spc="-5" dirty="0">
                          <a:solidFill>
                            <a:srgbClr val="706F6F"/>
                          </a:solidFill>
                          <a:latin typeface="Segoe UI"/>
                          <a:cs typeface="Segoe UI"/>
                        </a:rPr>
                        <a:t>131</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2"/>
                  </a:ext>
                </a:extLst>
              </a:tr>
              <a:tr h="1015199">
                <a:tc>
                  <a:txBody>
                    <a:bodyPr/>
                    <a:lstStyle/>
                    <a:p>
                      <a:pPr marL="709295" marR="371475" indent="-369570">
                        <a:lnSpc>
                          <a:spcPct val="98400"/>
                        </a:lnSpc>
                        <a:buClr>
                          <a:srgbClr val="F07E2F"/>
                        </a:buClr>
                        <a:buSzPct val="103703"/>
                        <a:buFont typeface="Wingdings"/>
                        <a:buChar char=""/>
                        <a:tabLst>
                          <a:tab pos="709930" algn="l"/>
                        </a:tabLst>
                      </a:pPr>
                      <a:r>
                        <a:rPr sz="1350" dirty="0">
                          <a:solidFill>
                            <a:srgbClr val="575756"/>
                          </a:solidFill>
                          <a:latin typeface="Segoe UI"/>
                          <a:cs typeface="Segoe UI"/>
                        </a:rPr>
                        <a:t>федеральный государственный контроль качества образования</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92405">
                        <a:lnSpc>
                          <a:spcPct val="100000"/>
                        </a:lnSpc>
                      </a:pPr>
                      <a:r>
                        <a:rPr sz="1200" b="1" spc="-5" dirty="0">
                          <a:solidFill>
                            <a:srgbClr val="706F6F"/>
                          </a:solidFill>
                          <a:latin typeface="Segoe UI"/>
                          <a:cs typeface="Segoe UI"/>
                        </a:rPr>
                        <a:t>88</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algn="ctr">
                        <a:lnSpc>
                          <a:spcPct val="100000"/>
                        </a:lnSpc>
                      </a:pPr>
                      <a:r>
                        <a:rPr sz="1200" b="1" dirty="0">
                          <a:solidFill>
                            <a:srgbClr val="706F6F"/>
                          </a:solidFill>
                          <a:latin typeface="Segoe UI"/>
                          <a:cs typeface="Segoe UI"/>
                        </a:rPr>
                        <a:t>85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algn="ctr">
                        <a:lnSpc>
                          <a:spcPct val="100000"/>
                        </a:lnSpc>
                      </a:pPr>
                      <a:r>
                        <a:rPr sz="1200" b="1" spc="-5" dirty="0">
                          <a:solidFill>
                            <a:srgbClr val="706F6F"/>
                          </a:solidFill>
                          <a:latin typeface="Segoe UI"/>
                          <a:cs typeface="Segoe UI"/>
                        </a:rPr>
                        <a:t>77</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3"/>
                  </a:ext>
                </a:extLst>
              </a:tr>
              <a:tr h="600800">
                <a:tc>
                  <a:txBody>
                    <a:bodyPr/>
                    <a:lstStyle/>
                    <a:p>
                      <a:pPr marL="709295" marR="661035" indent="-369570">
                        <a:lnSpc>
                          <a:spcPts val="1540"/>
                        </a:lnSpc>
                        <a:buClr>
                          <a:srgbClr val="F07E2F"/>
                        </a:buClr>
                        <a:buSzPct val="103703"/>
                        <a:buFont typeface="Wingdings"/>
                        <a:buChar char=""/>
                        <a:tabLst>
                          <a:tab pos="709930" algn="l"/>
                        </a:tabLst>
                      </a:pPr>
                      <a:r>
                        <a:rPr sz="2025" baseline="2057" dirty="0">
                          <a:solidFill>
                            <a:srgbClr val="575756"/>
                          </a:solidFill>
                          <a:latin typeface="Segoe UI"/>
                          <a:cs typeface="Segoe UI"/>
                        </a:rPr>
                        <a:t>лицензионный </a:t>
                      </a:r>
                      <a:r>
                        <a:rPr sz="1350" dirty="0">
                          <a:solidFill>
                            <a:srgbClr val="575756"/>
                          </a:solidFill>
                          <a:latin typeface="Segoe UI"/>
                          <a:cs typeface="Segoe UI"/>
                        </a:rPr>
                        <a:t>контроль</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48590">
                        <a:lnSpc>
                          <a:spcPct val="100000"/>
                        </a:lnSpc>
                      </a:pPr>
                      <a:r>
                        <a:rPr sz="1200" b="1" spc="-5" dirty="0">
                          <a:solidFill>
                            <a:srgbClr val="706F6F"/>
                          </a:solidFill>
                          <a:latin typeface="Segoe UI"/>
                          <a:cs typeface="Segoe UI"/>
                        </a:rPr>
                        <a:t>200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marL="167005">
                        <a:lnSpc>
                          <a:spcPct val="100000"/>
                        </a:lnSpc>
                      </a:pPr>
                      <a:r>
                        <a:rPr sz="1200" b="1" dirty="0">
                          <a:solidFill>
                            <a:srgbClr val="706F6F"/>
                          </a:solidFill>
                          <a:latin typeface="Segoe UI"/>
                          <a:cs typeface="Segoe UI"/>
                        </a:rPr>
                        <a:t>635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marL="167005">
                        <a:lnSpc>
                          <a:spcPct val="100000"/>
                        </a:lnSpc>
                      </a:pPr>
                      <a:r>
                        <a:rPr sz="1200" b="1" spc="-5" dirty="0">
                          <a:solidFill>
                            <a:srgbClr val="706F6F"/>
                          </a:solidFill>
                          <a:latin typeface="Segoe UI"/>
                          <a:cs typeface="Segoe UI"/>
                        </a:rPr>
                        <a:t>138</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4"/>
                  </a:ext>
                </a:extLst>
              </a:tr>
              <a:tr h="836020">
                <a:tc>
                  <a:txBody>
                    <a:bodyPr/>
                    <a:lstStyle/>
                    <a:p>
                      <a:pPr marL="709295" marR="714375" indent="-369570">
                        <a:lnSpc>
                          <a:spcPts val="1600"/>
                        </a:lnSpc>
                        <a:buClr>
                          <a:srgbClr val="F07E2F"/>
                        </a:buClr>
                        <a:buSzPct val="103703"/>
                        <a:buFont typeface="Wingdings"/>
                        <a:buChar char=""/>
                        <a:tabLst>
                          <a:tab pos="709930" algn="l"/>
                        </a:tabLst>
                      </a:pPr>
                      <a:r>
                        <a:rPr sz="1350" spc="-30" dirty="0">
                          <a:solidFill>
                            <a:srgbClr val="575756"/>
                          </a:solidFill>
                          <a:latin typeface="Segoe UI"/>
                          <a:cs typeface="Segoe UI"/>
                        </a:rPr>
                        <a:t>проверки, проводимы</a:t>
                      </a:r>
                      <a:r>
                        <a:rPr sz="1350" dirty="0">
                          <a:solidFill>
                            <a:srgbClr val="575756"/>
                          </a:solidFill>
                          <a:latin typeface="Segoe UI"/>
                          <a:cs typeface="Segoe UI"/>
                        </a:rPr>
                        <a:t>е</a:t>
                      </a:r>
                      <a:r>
                        <a:rPr sz="1350" spc="-55" dirty="0">
                          <a:solidFill>
                            <a:srgbClr val="575756"/>
                          </a:solidFill>
                          <a:latin typeface="Segoe UI"/>
                          <a:cs typeface="Segoe UI"/>
                        </a:rPr>
                        <a:t> </a:t>
                      </a:r>
                      <a:r>
                        <a:rPr sz="1350" dirty="0">
                          <a:solidFill>
                            <a:srgbClr val="575756"/>
                          </a:solidFill>
                          <a:latin typeface="Segoe UI"/>
                          <a:cs typeface="Segoe UI"/>
                        </a:rPr>
                        <a:t>с </a:t>
                      </a:r>
                      <a:r>
                        <a:rPr sz="1350" spc="-30" dirty="0">
                          <a:solidFill>
                            <a:srgbClr val="575756"/>
                          </a:solidFill>
                          <a:latin typeface="Segoe UI"/>
                          <a:cs typeface="Segoe UI"/>
                        </a:rPr>
                        <a:t>привлечением экспертов</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48590">
                        <a:lnSpc>
                          <a:spcPct val="100000"/>
                        </a:lnSpc>
                      </a:pPr>
                      <a:r>
                        <a:rPr sz="1200" b="1" spc="-5" dirty="0">
                          <a:solidFill>
                            <a:srgbClr val="706F6F"/>
                          </a:solidFill>
                          <a:latin typeface="Segoe UI"/>
                          <a:cs typeface="Segoe UI"/>
                        </a:rPr>
                        <a:t>122</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marL="167005">
                        <a:lnSpc>
                          <a:spcPct val="100000"/>
                        </a:lnSpc>
                      </a:pPr>
                      <a:r>
                        <a:rPr sz="1200" b="1" dirty="0">
                          <a:solidFill>
                            <a:srgbClr val="706F6F"/>
                          </a:solidFill>
                          <a:latin typeface="Segoe UI"/>
                          <a:cs typeface="Segoe UI"/>
                        </a:rPr>
                        <a:t>635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marL="167005">
                        <a:lnSpc>
                          <a:spcPct val="100000"/>
                        </a:lnSpc>
                      </a:pPr>
                      <a:r>
                        <a:rPr sz="1200" b="1" spc="-5" dirty="0">
                          <a:solidFill>
                            <a:srgbClr val="706F6F"/>
                          </a:solidFill>
                          <a:latin typeface="Segoe UI"/>
                          <a:cs typeface="Segoe UI"/>
                        </a:rPr>
                        <a:t>143</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5"/>
                  </a:ext>
                </a:extLst>
              </a:tr>
            </a:tbl>
          </a:graphicData>
        </a:graphic>
      </p:graphicFrame>
      <p:graphicFrame>
        <p:nvGraphicFramePr>
          <p:cNvPr id="40" name="object 40"/>
          <p:cNvGraphicFramePr>
            <a:graphicFrameLocks noGrp="1"/>
          </p:cNvGraphicFramePr>
          <p:nvPr/>
        </p:nvGraphicFramePr>
        <p:xfrm>
          <a:off x="5195874" y="1512004"/>
          <a:ext cx="4537606" cy="2613198"/>
        </p:xfrm>
        <a:graphic>
          <a:graphicData uri="http://schemas.openxmlformats.org/drawingml/2006/table">
            <a:tbl>
              <a:tblPr firstRow="1" bandRow="1">
                <a:tableStyleId>{2D5ABB26-0587-4C30-8999-92F81FD0307C}</a:tableStyleId>
              </a:tblPr>
              <a:tblGrid>
                <a:gridCol w="2601504">
                  <a:extLst>
                    <a:ext uri="{9D8B030D-6E8A-4147-A177-3AD203B41FA5}">
                      <a16:colId xmlns:a16="http://schemas.microsoft.com/office/drawing/2014/main" xmlns="" val="20000"/>
                    </a:ext>
                  </a:extLst>
                </a:gridCol>
                <a:gridCol w="640106">
                  <a:extLst>
                    <a:ext uri="{9D8B030D-6E8A-4147-A177-3AD203B41FA5}">
                      <a16:colId xmlns:a16="http://schemas.microsoft.com/office/drawing/2014/main" xmlns="" val="20001"/>
                    </a:ext>
                  </a:extLst>
                </a:gridCol>
                <a:gridCol w="647998">
                  <a:extLst>
                    <a:ext uri="{9D8B030D-6E8A-4147-A177-3AD203B41FA5}">
                      <a16:colId xmlns:a16="http://schemas.microsoft.com/office/drawing/2014/main" xmlns="" val="20002"/>
                    </a:ext>
                  </a:extLst>
                </a:gridCol>
                <a:gridCol w="647998">
                  <a:extLst>
                    <a:ext uri="{9D8B030D-6E8A-4147-A177-3AD203B41FA5}">
                      <a16:colId xmlns:a16="http://schemas.microsoft.com/office/drawing/2014/main" xmlns="" val="20003"/>
                    </a:ext>
                  </a:extLst>
                </a:gridCol>
              </a:tblGrid>
              <a:tr h="421779">
                <a:tc>
                  <a:txBody>
                    <a:bodyPr/>
                    <a:lstStyle/>
                    <a:p>
                      <a:pPr marL="841375">
                        <a:lnSpc>
                          <a:spcPct val="100000"/>
                        </a:lnSpc>
                      </a:pPr>
                      <a:r>
                        <a:rPr sz="1200" b="1" dirty="0">
                          <a:solidFill>
                            <a:srgbClr val="FFFFFF"/>
                          </a:solidFill>
                          <a:latin typeface="Segoe UI"/>
                          <a:cs typeface="Segoe UI"/>
                        </a:rPr>
                        <a:t>Показа</a:t>
                      </a:r>
                      <a:r>
                        <a:rPr sz="1200" b="1" spc="-20" dirty="0">
                          <a:solidFill>
                            <a:srgbClr val="FFFFFF"/>
                          </a:solidFill>
                          <a:latin typeface="Segoe UI"/>
                          <a:cs typeface="Segoe UI"/>
                        </a:rPr>
                        <a:t>т</a:t>
                      </a:r>
                      <a:r>
                        <a:rPr sz="1200" b="1" dirty="0">
                          <a:solidFill>
                            <a:srgbClr val="FFFFFF"/>
                          </a:solidFill>
                          <a:latin typeface="Segoe UI"/>
                          <a:cs typeface="Segoe UI"/>
                        </a:rPr>
                        <a:t>ель</a:t>
                      </a:r>
                      <a:endParaRPr sz="1200">
                        <a:latin typeface="Segoe UI"/>
                        <a:cs typeface="Segoe UI"/>
                      </a:endParaRPr>
                    </a:p>
                  </a:txBody>
                  <a:tcPr marL="0" marR="0" marT="0" marB="0">
                    <a:lnL w="50800">
                      <a:solidFill>
                        <a:srgbClr val="FFFFFF"/>
                      </a:solidFill>
                      <a:prstDash val="solid"/>
                    </a:lnL>
                    <a:lnR w="58699">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111125">
                        <a:lnSpc>
                          <a:spcPct val="100000"/>
                        </a:lnSpc>
                      </a:pPr>
                      <a:r>
                        <a:rPr sz="1200" b="1" spc="-5" dirty="0">
                          <a:solidFill>
                            <a:srgbClr val="FFFFFF"/>
                          </a:solidFill>
                          <a:latin typeface="Segoe UI"/>
                          <a:cs typeface="Segoe UI"/>
                        </a:rPr>
                        <a:t>2018</a:t>
                      </a:r>
                      <a:endParaRPr sz="1200">
                        <a:latin typeface="Segoe UI"/>
                        <a:cs typeface="Segoe UI"/>
                      </a:endParaRPr>
                    </a:p>
                  </a:txBody>
                  <a:tcPr marL="0" marR="0" marT="0" marB="0">
                    <a:lnL w="58699">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123189">
                        <a:lnSpc>
                          <a:spcPct val="100000"/>
                        </a:lnSpc>
                      </a:pPr>
                      <a:r>
                        <a:rPr sz="1200" b="1" dirty="0">
                          <a:solidFill>
                            <a:srgbClr val="FFFFFF"/>
                          </a:solidFill>
                          <a:latin typeface="Segoe UI"/>
                          <a:cs typeface="Segoe UI"/>
                        </a:rPr>
                        <a:t>2019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tc>
                  <a:txBody>
                    <a:bodyPr/>
                    <a:lstStyle/>
                    <a:p>
                      <a:pPr marL="123189">
                        <a:lnSpc>
                          <a:spcPct val="100000"/>
                        </a:lnSpc>
                      </a:pPr>
                      <a:r>
                        <a:rPr sz="1200" b="1" spc="-5" dirty="0">
                          <a:solidFill>
                            <a:srgbClr val="FFFFFF"/>
                          </a:solidFill>
                          <a:latin typeface="Segoe UI"/>
                          <a:cs typeface="Segoe UI"/>
                        </a:rPr>
                        <a:t>2020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49B58"/>
                    </a:solidFill>
                  </a:tcPr>
                </a:tc>
                <a:extLst>
                  <a:ext uri="{0D108BD9-81ED-4DB2-BD59-A6C34878D82A}">
                    <a16:rowId xmlns:a16="http://schemas.microsoft.com/office/drawing/2014/main" xmlns="" val="10000"/>
                  </a:ext>
                </a:extLst>
              </a:tr>
              <a:tr h="611998">
                <a:tc>
                  <a:txBody>
                    <a:bodyPr/>
                    <a:lstStyle/>
                    <a:p>
                      <a:pPr marL="823594">
                        <a:lnSpc>
                          <a:spcPct val="100000"/>
                        </a:lnSpc>
                      </a:pPr>
                      <a:r>
                        <a:rPr sz="1350" dirty="0">
                          <a:solidFill>
                            <a:srgbClr val="575756"/>
                          </a:solidFill>
                          <a:latin typeface="Segoe UI"/>
                          <a:cs typeface="Segoe UI"/>
                        </a:rPr>
                        <a:t>Выдано предписаний</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marL="158750">
                        <a:lnSpc>
                          <a:spcPct val="100000"/>
                        </a:lnSpc>
                      </a:pPr>
                      <a:r>
                        <a:rPr sz="1200" b="1" dirty="0">
                          <a:solidFill>
                            <a:srgbClr val="706F6F"/>
                          </a:solidFill>
                          <a:latin typeface="Segoe UI"/>
                          <a:cs typeface="Segoe UI"/>
                        </a:rPr>
                        <a:t>129</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marL="167005">
                        <a:lnSpc>
                          <a:spcPct val="100000"/>
                        </a:lnSpc>
                      </a:pPr>
                      <a:r>
                        <a:rPr sz="1200" b="1" dirty="0">
                          <a:solidFill>
                            <a:srgbClr val="706F6F"/>
                          </a:solidFill>
                          <a:latin typeface="Segoe UI"/>
                          <a:cs typeface="Segoe UI"/>
                        </a:rPr>
                        <a:t>191</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algn="ctr">
                        <a:lnSpc>
                          <a:spcPct val="100000"/>
                        </a:lnSpc>
                      </a:pPr>
                      <a:r>
                        <a:rPr sz="1200" b="1" dirty="0">
                          <a:solidFill>
                            <a:srgbClr val="706F6F"/>
                          </a:solidFill>
                          <a:latin typeface="Segoe UI"/>
                          <a:cs typeface="Segoe UI"/>
                        </a:rPr>
                        <a:t>85</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1"/>
                  </a:ext>
                </a:extLst>
              </a:tr>
              <a:tr h="686823">
                <a:tc>
                  <a:txBody>
                    <a:bodyPr/>
                    <a:lstStyle/>
                    <a:p>
                      <a:pPr marL="31115" marR="25400" indent="396875">
                        <a:lnSpc>
                          <a:spcPts val="1600"/>
                        </a:lnSpc>
                      </a:pPr>
                      <a:r>
                        <a:rPr sz="1350" dirty="0">
                          <a:solidFill>
                            <a:srgbClr val="575756"/>
                          </a:solidFill>
                          <a:latin typeface="Segoe UI"/>
                          <a:cs typeface="Segoe UI"/>
                        </a:rPr>
                        <a:t>Приостановлено действие государственной аккредитации</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algn="ctr">
                        <a:lnSpc>
                          <a:spcPct val="100000"/>
                        </a:lnSpc>
                      </a:pPr>
                      <a:r>
                        <a:rPr sz="1200" b="1" spc="-5" dirty="0">
                          <a:solidFill>
                            <a:srgbClr val="706F6F"/>
                          </a:solidFill>
                          <a:latin typeface="Segoe UI"/>
                          <a:cs typeface="Segoe UI"/>
                        </a:rPr>
                        <a:t>14</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algn="ctr">
                        <a:lnSpc>
                          <a:spcPct val="100000"/>
                        </a:lnSpc>
                      </a:pPr>
                      <a:r>
                        <a:rPr sz="1200" b="1" dirty="0">
                          <a:solidFill>
                            <a:srgbClr val="706F6F"/>
                          </a:solidFill>
                          <a:latin typeface="Segoe UI"/>
                          <a:cs typeface="Segoe UI"/>
                        </a:rPr>
                        <a:t>6</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algn="ctr">
                        <a:lnSpc>
                          <a:spcPct val="100000"/>
                        </a:lnSpc>
                      </a:pPr>
                      <a:r>
                        <a:rPr sz="1200" b="1" dirty="0">
                          <a:solidFill>
                            <a:srgbClr val="706F6F"/>
                          </a:solidFill>
                          <a:latin typeface="Segoe UI"/>
                          <a:cs typeface="Segoe UI"/>
                        </a:rPr>
                        <a:t>2</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2"/>
                  </a:ext>
                </a:extLst>
              </a:tr>
              <a:tr h="892598">
                <a:tc>
                  <a:txBody>
                    <a:bodyPr/>
                    <a:lstStyle/>
                    <a:p>
                      <a:pPr marL="752475" marR="25400" indent="474980" algn="r">
                        <a:lnSpc>
                          <a:spcPts val="1600"/>
                        </a:lnSpc>
                      </a:pPr>
                      <a:r>
                        <a:rPr sz="1350" dirty="0">
                          <a:solidFill>
                            <a:srgbClr val="575756"/>
                          </a:solidFill>
                          <a:latin typeface="Segoe UI"/>
                          <a:cs typeface="Segoe UI"/>
                        </a:rPr>
                        <a:t>Возбуждено дел об административном правонарушении</a:t>
                      </a:r>
                      <a:endParaRPr sz="135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EEDE0"/>
                    </a:solidFill>
                  </a:tcPr>
                </a:tc>
                <a:tc>
                  <a:txBody>
                    <a:bodyPr/>
                    <a:lstStyle/>
                    <a:p>
                      <a:pPr algn="ctr">
                        <a:lnSpc>
                          <a:spcPct val="100000"/>
                        </a:lnSpc>
                      </a:pPr>
                      <a:r>
                        <a:rPr sz="1200" b="1" spc="-5" dirty="0">
                          <a:solidFill>
                            <a:srgbClr val="706F6F"/>
                          </a:solidFill>
                          <a:latin typeface="Segoe UI"/>
                          <a:cs typeface="Segoe UI"/>
                        </a:rPr>
                        <a:t>48</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DDCC2"/>
                    </a:solidFill>
                  </a:tcPr>
                </a:tc>
                <a:tc>
                  <a:txBody>
                    <a:bodyPr/>
                    <a:lstStyle/>
                    <a:p>
                      <a:pPr algn="ctr">
                        <a:lnSpc>
                          <a:spcPct val="100000"/>
                        </a:lnSpc>
                      </a:pPr>
                      <a:r>
                        <a:rPr sz="1200" b="1" spc="-5" dirty="0">
                          <a:solidFill>
                            <a:srgbClr val="706F6F"/>
                          </a:solidFill>
                          <a:latin typeface="Segoe UI"/>
                          <a:cs typeface="Segoe UI"/>
                        </a:rPr>
                        <a:t>30</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BCFAD"/>
                    </a:solidFill>
                  </a:tcPr>
                </a:tc>
                <a:tc>
                  <a:txBody>
                    <a:bodyPr/>
                    <a:lstStyle/>
                    <a:p>
                      <a:pPr algn="ctr">
                        <a:lnSpc>
                          <a:spcPct val="100000"/>
                        </a:lnSpc>
                      </a:pPr>
                      <a:r>
                        <a:rPr sz="1200" b="1" spc="-5" dirty="0">
                          <a:solidFill>
                            <a:srgbClr val="706F6F"/>
                          </a:solidFill>
                          <a:latin typeface="Segoe UI"/>
                          <a:cs typeface="Segoe UI"/>
                        </a:rPr>
                        <a:t>21</a:t>
                      </a:r>
                      <a:endParaRPr sz="1200">
                        <a:latin typeface="Segoe UI"/>
                        <a:cs typeface="Segoe UI"/>
                      </a:endParaRPr>
                    </a:p>
                  </a:txBody>
                  <a:tcPr marL="0" marR="0" marT="0" marB="0">
                    <a:lnL w="50800">
                      <a:solidFill>
                        <a:srgbClr val="FFFFFF"/>
                      </a:solidFill>
                      <a:prstDash val="solid"/>
                    </a:lnL>
                    <a:lnR w="50800">
                      <a:solidFill>
                        <a:srgbClr val="FFFFFF"/>
                      </a:solidFill>
                      <a:prstDash val="solid"/>
                    </a:lnR>
                    <a:lnT w="50800">
                      <a:solidFill>
                        <a:srgbClr val="FFFFFF"/>
                      </a:solidFill>
                      <a:prstDash val="solid"/>
                    </a:lnT>
                    <a:lnB w="50800">
                      <a:solidFill>
                        <a:srgbClr val="FFFFFF"/>
                      </a:solidFill>
                      <a:prstDash val="solid"/>
                    </a:lnB>
                    <a:solidFill>
                      <a:srgbClr val="FAC398"/>
                    </a:solidFill>
                  </a:tcPr>
                </a:tc>
                <a:extLst>
                  <a:ext uri="{0D108BD9-81ED-4DB2-BD59-A6C34878D82A}">
                    <a16:rowId xmlns:a16="http://schemas.microsoft.com/office/drawing/2014/main" xmlns="" val="10003"/>
                  </a:ext>
                </a:extLst>
              </a:tr>
            </a:tbl>
          </a:graphicData>
        </a:graphic>
      </p:graphicFrame>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74</a:t>
            </a:r>
            <a:endParaRPr sz="2400">
              <a:latin typeface="Segoe UI"/>
              <a:cs typeface="Segoe UI"/>
            </a:endParaRPr>
          </a:p>
        </p:txBody>
      </p:sp>
      <p:sp>
        <p:nvSpPr>
          <p:cNvPr id="33" name="object 33"/>
          <p:cNvSpPr txBox="1"/>
          <p:nvPr/>
        </p:nvSpPr>
        <p:spPr>
          <a:xfrm>
            <a:off x="490893" y="1770298"/>
            <a:ext cx="203200" cy="3875404"/>
          </a:xfrm>
          <a:prstGeom prst="rect">
            <a:avLst/>
          </a:prstGeom>
        </p:spPr>
        <p:txBody>
          <a:bodyPr vert="vert270" wrap="square" lIns="0" tIns="0" rIns="0" bIns="0" rtlCol="0">
            <a:spAutoFit/>
          </a:bodyPr>
          <a:lstStyle/>
          <a:p>
            <a:pPr marL="12700">
              <a:lnSpc>
                <a:spcPct val="100000"/>
              </a:lnSpc>
            </a:pPr>
            <a:r>
              <a:rPr sz="1400" dirty="0">
                <a:solidFill>
                  <a:srgbClr val="EB5B25"/>
                </a:solidFill>
                <a:latin typeface="Segoe UI"/>
                <a:cs typeface="Segoe UI"/>
              </a:rPr>
              <a:t>Система образования Нижегородской области</a:t>
            </a:r>
            <a:endParaRPr sz="1400">
              <a:latin typeface="Segoe UI"/>
              <a:cs typeface="Segoe UI"/>
            </a:endParaRPr>
          </a:p>
        </p:txBody>
      </p:sp>
      <p:sp>
        <p:nvSpPr>
          <p:cNvPr id="34" name="object 34"/>
          <p:cNvSpPr/>
          <p:nvPr/>
        </p:nvSpPr>
        <p:spPr>
          <a:xfrm>
            <a:off x="699312" y="6030371"/>
            <a:ext cx="0" cy="720090"/>
          </a:xfrm>
          <a:custGeom>
            <a:avLst/>
            <a:gdLst/>
            <a:ahLst/>
            <a:cxnLst/>
            <a:rect l="l" t="t" r="r" b="b"/>
            <a:pathLst>
              <a:path h="720090">
                <a:moveTo>
                  <a:pt x="0" y="0"/>
                </a:moveTo>
                <a:lnTo>
                  <a:pt x="0" y="719634"/>
                </a:lnTo>
              </a:path>
            </a:pathLst>
          </a:custGeom>
          <a:ln w="12700">
            <a:solidFill>
              <a:srgbClr val="776DB0"/>
            </a:solidFill>
          </a:ln>
        </p:spPr>
        <p:txBody>
          <a:bodyPr wrap="square" lIns="0" tIns="0" rIns="0" bIns="0" rtlCol="0"/>
          <a:lstStyle/>
          <a:p>
            <a:endParaRPr/>
          </a:p>
        </p:txBody>
      </p:sp>
      <p:sp>
        <p:nvSpPr>
          <p:cNvPr id="35" name="object 35"/>
          <p:cNvSpPr/>
          <p:nvPr/>
        </p:nvSpPr>
        <p:spPr>
          <a:xfrm>
            <a:off x="51035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6" name="object 36"/>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7" name="object 37"/>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8" name="object 38"/>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9" name="object 39"/>
          <p:cNvSpPr/>
          <p:nvPr/>
        </p:nvSpPr>
        <p:spPr>
          <a:xfrm>
            <a:off x="9287306" y="1035050"/>
            <a:ext cx="852805" cy="182245"/>
          </a:xfrm>
          <a:custGeom>
            <a:avLst/>
            <a:gdLst/>
            <a:ahLst/>
            <a:cxnLst/>
            <a:rect l="l" t="t" r="r" b="b"/>
            <a:pathLst>
              <a:path w="852804" h="182244">
                <a:moveTo>
                  <a:pt x="0" y="181724"/>
                </a:moveTo>
                <a:lnTo>
                  <a:pt x="852754" y="181724"/>
                </a:lnTo>
                <a:lnTo>
                  <a:pt x="852754" y="0"/>
                </a:lnTo>
                <a:lnTo>
                  <a:pt x="0" y="0"/>
                </a:lnTo>
                <a:lnTo>
                  <a:pt x="0" y="181724"/>
                </a:lnTo>
                <a:close/>
              </a:path>
            </a:pathLst>
          </a:custGeom>
          <a:solidFill>
            <a:srgbClr val="E0E5F5"/>
          </a:solidFill>
        </p:spPr>
        <p:txBody>
          <a:bodyPr wrap="square" lIns="0" tIns="0" rIns="0" bIns="0" rtlCol="0"/>
          <a:lstStyle/>
          <a:p>
            <a:endParaRPr/>
          </a:p>
        </p:txBody>
      </p:sp>
      <p:sp>
        <p:nvSpPr>
          <p:cNvPr id="40" name="object 40"/>
          <p:cNvSpPr/>
          <p:nvPr/>
        </p:nvSpPr>
        <p:spPr>
          <a:xfrm>
            <a:off x="9287306" y="1216774"/>
            <a:ext cx="852805" cy="4685030"/>
          </a:xfrm>
          <a:custGeom>
            <a:avLst/>
            <a:gdLst/>
            <a:ahLst/>
            <a:cxnLst/>
            <a:rect l="l" t="t" r="r" b="b"/>
            <a:pathLst>
              <a:path w="852804" h="4685030">
                <a:moveTo>
                  <a:pt x="0" y="4684737"/>
                </a:moveTo>
                <a:lnTo>
                  <a:pt x="852754" y="4684737"/>
                </a:lnTo>
                <a:lnTo>
                  <a:pt x="852754" y="0"/>
                </a:lnTo>
                <a:lnTo>
                  <a:pt x="0" y="0"/>
                </a:lnTo>
                <a:lnTo>
                  <a:pt x="0" y="4684737"/>
                </a:lnTo>
                <a:close/>
              </a:path>
            </a:pathLst>
          </a:custGeom>
          <a:solidFill>
            <a:srgbClr val="E0E5F5"/>
          </a:solidFill>
        </p:spPr>
        <p:txBody>
          <a:bodyPr wrap="square" lIns="0" tIns="0" rIns="0" bIns="0" rtlCol="0"/>
          <a:lstStyle/>
          <a:p>
            <a:endParaRPr/>
          </a:p>
        </p:txBody>
      </p:sp>
      <p:sp>
        <p:nvSpPr>
          <p:cNvPr id="41" name="object 41"/>
          <p:cNvSpPr/>
          <p:nvPr/>
        </p:nvSpPr>
        <p:spPr>
          <a:xfrm>
            <a:off x="6395300" y="1027518"/>
            <a:ext cx="2821305" cy="4874260"/>
          </a:xfrm>
          <a:custGeom>
            <a:avLst/>
            <a:gdLst/>
            <a:ahLst/>
            <a:cxnLst/>
            <a:rect l="l" t="t" r="r" b="b"/>
            <a:pathLst>
              <a:path w="2821304" h="4874260">
                <a:moveTo>
                  <a:pt x="0" y="4873993"/>
                </a:moveTo>
                <a:lnTo>
                  <a:pt x="2820695" y="4873993"/>
                </a:lnTo>
                <a:lnTo>
                  <a:pt x="2820695" y="0"/>
                </a:lnTo>
                <a:lnTo>
                  <a:pt x="0" y="0"/>
                </a:lnTo>
                <a:lnTo>
                  <a:pt x="0" y="4873993"/>
                </a:lnTo>
                <a:close/>
              </a:path>
            </a:pathLst>
          </a:custGeom>
          <a:solidFill>
            <a:srgbClr val="9FB3DD"/>
          </a:solidFill>
        </p:spPr>
        <p:txBody>
          <a:bodyPr wrap="square" lIns="0" tIns="0" rIns="0" bIns="0" rtlCol="0"/>
          <a:lstStyle/>
          <a:p>
            <a:endParaRPr/>
          </a:p>
        </p:txBody>
      </p:sp>
      <p:sp>
        <p:nvSpPr>
          <p:cNvPr id="42" name="object 42"/>
          <p:cNvSpPr txBox="1"/>
          <p:nvPr/>
        </p:nvSpPr>
        <p:spPr>
          <a:xfrm>
            <a:off x="872900" y="284955"/>
            <a:ext cx="5873750" cy="603885"/>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a:p>
            <a:pPr marL="26670">
              <a:lnSpc>
                <a:spcPct val="100000"/>
              </a:lnSpc>
              <a:spcBef>
                <a:spcPts val="1095"/>
              </a:spcBef>
            </a:pPr>
            <a:r>
              <a:rPr sz="1800" b="1" spc="-40" dirty="0">
                <a:solidFill>
                  <a:srgbClr val="5284C4"/>
                </a:solidFill>
                <a:latin typeface="Segoe UI"/>
                <a:cs typeface="Segoe UI"/>
              </a:rPr>
              <a:t>Профилактик</a:t>
            </a:r>
            <a:r>
              <a:rPr sz="1800" b="1" dirty="0">
                <a:solidFill>
                  <a:srgbClr val="5284C4"/>
                </a:solidFill>
                <a:latin typeface="Segoe UI"/>
                <a:cs typeface="Segoe UI"/>
              </a:rPr>
              <a:t>а</a:t>
            </a:r>
            <a:r>
              <a:rPr sz="1800" b="1" spc="-75" dirty="0">
                <a:solidFill>
                  <a:srgbClr val="5284C4"/>
                </a:solidFill>
                <a:latin typeface="Segoe UI"/>
                <a:cs typeface="Segoe UI"/>
              </a:rPr>
              <a:t> </a:t>
            </a:r>
            <a:r>
              <a:rPr sz="1800" b="1" spc="-40" dirty="0">
                <a:solidFill>
                  <a:srgbClr val="5284C4"/>
                </a:solidFill>
                <a:latin typeface="Segoe UI"/>
                <a:cs typeface="Segoe UI"/>
              </a:rPr>
              <a:t>нарушени</a:t>
            </a:r>
            <a:r>
              <a:rPr sz="1800" b="1" dirty="0">
                <a:solidFill>
                  <a:srgbClr val="5284C4"/>
                </a:solidFill>
                <a:latin typeface="Segoe UI"/>
                <a:cs typeface="Segoe UI"/>
              </a:rPr>
              <a:t>й</a:t>
            </a:r>
            <a:r>
              <a:rPr sz="1800" b="1" spc="-75" dirty="0">
                <a:solidFill>
                  <a:srgbClr val="5284C4"/>
                </a:solidFill>
                <a:latin typeface="Segoe UI"/>
                <a:cs typeface="Segoe UI"/>
              </a:rPr>
              <a:t> </a:t>
            </a:r>
            <a:r>
              <a:rPr sz="1800" b="1" spc="-40" dirty="0">
                <a:solidFill>
                  <a:srgbClr val="5284C4"/>
                </a:solidFill>
                <a:latin typeface="Segoe UI"/>
                <a:cs typeface="Segoe UI"/>
              </a:rPr>
              <a:t>обяза</a:t>
            </a:r>
            <a:r>
              <a:rPr sz="1800" b="1" spc="-65" dirty="0">
                <a:solidFill>
                  <a:srgbClr val="5284C4"/>
                </a:solidFill>
                <a:latin typeface="Segoe UI"/>
                <a:cs typeface="Segoe UI"/>
              </a:rPr>
              <a:t>т</a:t>
            </a:r>
            <a:r>
              <a:rPr sz="1800" b="1" spc="-40" dirty="0">
                <a:solidFill>
                  <a:srgbClr val="5284C4"/>
                </a:solidFill>
                <a:latin typeface="Segoe UI"/>
                <a:cs typeface="Segoe UI"/>
              </a:rPr>
              <a:t>ельны</a:t>
            </a:r>
            <a:r>
              <a:rPr sz="1800" b="1" dirty="0">
                <a:solidFill>
                  <a:srgbClr val="5284C4"/>
                </a:solidFill>
                <a:latin typeface="Segoe UI"/>
                <a:cs typeface="Segoe UI"/>
              </a:rPr>
              <a:t>х</a:t>
            </a:r>
            <a:r>
              <a:rPr sz="1800" b="1" spc="-75" dirty="0">
                <a:solidFill>
                  <a:srgbClr val="5284C4"/>
                </a:solidFill>
                <a:latin typeface="Segoe UI"/>
                <a:cs typeface="Segoe UI"/>
              </a:rPr>
              <a:t> </a:t>
            </a:r>
            <a:r>
              <a:rPr sz="1800" b="1" spc="-40" dirty="0">
                <a:solidFill>
                  <a:srgbClr val="5284C4"/>
                </a:solidFill>
                <a:latin typeface="Segoe UI"/>
                <a:cs typeface="Segoe UI"/>
              </a:rPr>
              <a:t>требований</a:t>
            </a:r>
            <a:endParaRPr sz="1800">
              <a:latin typeface="Segoe UI"/>
              <a:cs typeface="Segoe UI"/>
            </a:endParaRPr>
          </a:p>
        </p:txBody>
      </p:sp>
      <p:sp>
        <p:nvSpPr>
          <p:cNvPr id="43" name="object 43"/>
          <p:cNvSpPr txBox="1"/>
          <p:nvPr/>
        </p:nvSpPr>
        <p:spPr>
          <a:xfrm>
            <a:off x="9576792" y="1186097"/>
            <a:ext cx="273685" cy="241300"/>
          </a:xfrm>
          <a:prstGeom prst="rect">
            <a:avLst/>
          </a:prstGeom>
        </p:spPr>
        <p:txBody>
          <a:bodyPr vert="horz" wrap="square" lIns="0" tIns="0" rIns="0" bIns="0" rtlCol="0">
            <a:spAutoFit/>
          </a:bodyPr>
          <a:lstStyle/>
          <a:p>
            <a:pPr marL="12700">
              <a:lnSpc>
                <a:spcPct val="100000"/>
              </a:lnSpc>
            </a:pPr>
            <a:r>
              <a:rPr sz="1700" b="1" spc="-5" dirty="0">
                <a:solidFill>
                  <a:srgbClr val="5284C4"/>
                </a:solidFill>
                <a:latin typeface="Segoe UI"/>
                <a:cs typeface="Segoe UI"/>
              </a:rPr>
              <a:t>18</a:t>
            </a:r>
            <a:endParaRPr sz="1700">
              <a:latin typeface="Segoe UI"/>
              <a:cs typeface="Segoe UI"/>
            </a:endParaRPr>
          </a:p>
        </p:txBody>
      </p:sp>
      <p:sp>
        <p:nvSpPr>
          <p:cNvPr id="44" name="object 44"/>
          <p:cNvSpPr txBox="1"/>
          <p:nvPr/>
        </p:nvSpPr>
        <p:spPr>
          <a:xfrm>
            <a:off x="9638972" y="2075389"/>
            <a:ext cx="149860"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5</a:t>
            </a:r>
            <a:endParaRPr sz="1700">
              <a:latin typeface="Segoe UI"/>
              <a:cs typeface="Segoe UI"/>
            </a:endParaRPr>
          </a:p>
        </p:txBody>
      </p:sp>
      <p:sp>
        <p:nvSpPr>
          <p:cNvPr id="45" name="object 45"/>
          <p:cNvSpPr txBox="1"/>
          <p:nvPr/>
        </p:nvSpPr>
        <p:spPr>
          <a:xfrm>
            <a:off x="9638972" y="3288747"/>
            <a:ext cx="149860"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8</a:t>
            </a:r>
            <a:endParaRPr sz="1700">
              <a:latin typeface="Segoe UI"/>
              <a:cs typeface="Segoe UI"/>
            </a:endParaRPr>
          </a:p>
        </p:txBody>
      </p:sp>
      <p:sp>
        <p:nvSpPr>
          <p:cNvPr id="46" name="object 46"/>
          <p:cNvSpPr txBox="1"/>
          <p:nvPr/>
        </p:nvSpPr>
        <p:spPr>
          <a:xfrm>
            <a:off x="9638972" y="4429994"/>
            <a:ext cx="149860"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5</a:t>
            </a:r>
            <a:endParaRPr sz="1700">
              <a:latin typeface="Segoe UI"/>
              <a:cs typeface="Segoe UI"/>
            </a:endParaRPr>
          </a:p>
        </p:txBody>
      </p:sp>
      <p:sp>
        <p:nvSpPr>
          <p:cNvPr id="47" name="object 47"/>
          <p:cNvSpPr txBox="1"/>
          <p:nvPr/>
        </p:nvSpPr>
        <p:spPr>
          <a:xfrm>
            <a:off x="9576792" y="5211336"/>
            <a:ext cx="273685" cy="241300"/>
          </a:xfrm>
          <a:prstGeom prst="rect">
            <a:avLst/>
          </a:prstGeom>
        </p:spPr>
        <p:txBody>
          <a:bodyPr vert="horz" wrap="square" lIns="0" tIns="0" rIns="0" bIns="0" rtlCol="0">
            <a:spAutoFit/>
          </a:bodyPr>
          <a:lstStyle/>
          <a:p>
            <a:pPr marL="12700">
              <a:lnSpc>
                <a:spcPct val="100000"/>
              </a:lnSpc>
            </a:pPr>
            <a:r>
              <a:rPr sz="1700" b="1" spc="-5" dirty="0">
                <a:solidFill>
                  <a:srgbClr val="5284C4"/>
                </a:solidFill>
                <a:latin typeface="Segoe UI"/>
                <a:cs typeface="Segoe UI"/>
              </a:rPr>
              <a:t>24</a:t>
            </a:r>
            <a:endParaRPr sz="1700">
              <a:latin typeface="Segoe UI"/>
              <a:cs typeface="Segoe UI"/>
            </a:endParaRPr>
          </a:p>
        </p:txBody>
      </p:sp>
      <p:sp>
        <p:nvSpPr>
          <p:cNvPr id="48" name="object 48"/>
          <p:cNvSpPr/>
          <p:nvPr/>
        </p:nvSpPr>
        <p:spPr>
          <a:xfrm>
            <a:off x="4589995" y="1027506"/>
            <a:ext cx="852805" cy="5720080"/>
          </a:xfrm>
          <a:custGeom>
            <a:avLst/>
            <a:gdLst/>
            <a:ahLst/>
            <a:cxnLst/>
            <a:rect l="l" t="t" r="r" b="b"/>
            <a:pathLst>
              <a:path w="852804" h="5720080">
                <a:moveTo>
                  <a:pt x="0" y="5719495"/>
                </a:moveTo>
                <a:lnTo>
                  <a:pt x="852754" y="5719495"/>
                </a:lnTo>
                <a:lnTo>
                  <a:pt x="852754" y="0"/>
                </a:lnTo>
                <a:lnTo>
                  <a:pt x="0" y="0"/>
                </a:lnTo>
                <a:lnTo>
                  <a:pt x="0" y="5719495"/>
                </a:lnTo>
                <a:close/>
              </a:path>
            </a:pathLst>
          </a:custGeom>
          <a:solidFill>
            <a:srgbClr val="E0E5F5"/>
          </a:solidFill>
        </p:spPr>
        <p:txBody>
          <a:bodyPr wrap="square" lIns="0" tIns="0" rIns="0" bIns="0" rtlCol="0"/>
          <a:lstStyle/>
          <a:p>
            <a:endParaRPr/>
          </a:p>
        </p:txBody>
      </p:sp>
      <p:sp>
        <p:nvSpPr>
          <p:cNvPr id="49" name="object 49"/>
          <p:cNvSpPr/>
          <p:nvPr/>
        </p:nvSpPr>
        <p:spPr>
          <a:xfrm>
            <a:off x="1692148" y="1027518"/>
            <a:ext cx="2853055" cy="5734685"/>
          </a:xfrm>
          <a:custGeom>
            <a:avLst/>
            <a:gdLst/>
            <a:ahLst/>
            <a:cxnLst/>
            <a:rect l="l" t="t" r="r" b="b"/>
            <a:pathLst>
              <a:path w="2853054" h="5734684">
                <a:moveTo>
                  <a:pt x="0" y="5734570"/>
                </a:moveTo>
                <a:lnTo>
                  <a:pt x="2852762" y="5734570"/>
                </a:lnTo>
                <a:lnTo>
                  <a:pt x="2852762" y="0"/>
                </a:lnTo>
                <a:lnTo>
                  <a:pt x="0" y="0"/>
                </a:lnTo>
                <a:lnTo>
                  <a:pt x="0" y="5734570"/>
                </a:lnTo>
                <a:close/>
              </a:path>
            </a:pathLst>
          </a:custGeom>
          <a:solidFill>
            <a:srgbClr val="9FB3DD"/>
          </a:solidFill>
        </p:spPr>
        <p:txBody>
          <a:bodyPr wrap="square" lIns="0" tIns="0" rIns="0" bIns="0" rtlCol="0"/>
          <a:lstStyle/>
          <a:p>
            <a:endParaRPr/>
          </a:p>
        </p:txBody>
      </p:sp>
      <p:sp>
        <p:nvSpPr>
          <p:cNvPr id="50" name="object 50"/>
          <p:cNvSpPr txBox="1"/>
          <p:nvPr/>
        </p:nvSpPr>
        <p:spPr>
          <a:xfrm>
            <a:off x="1752314" y="1070022"/>
            <a:ext cx="2369820" cy="8769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Е</a:t>
            </a:r>
            <a:r>
              <a:rPr sz="1100" b="1" spc="-55" dirty="0">
                <a:solidFill>
                  <a:srgbClr val="FFFFFF"/>
                </a:solidFill>
                <a:latin typeface="Segoe UI"/>
                <a:cs typeface="Segoe UI"/>
              </a:rPr>
              <a:t>ж</a:t>
            </a:r>
            <a:r>
              <a:rPr sz="1100" b="1" spc="-35" dirty="0">
                <a:solidFill>
                  <a:srgbClr val="FFFFFF"/>
                </a:solidFill>
                <a:latin typeface="Segoe UI"/>
                <a:cs typeface="Segoe UI"/>
              </a:rPr>
              <a:t>еква</a:t>
            </a:r>
            <a:r>
              <a:rPr sz="1100" b="1" spc="-50" dirty="0">
                <a:solidFill>
                  <a:srgbClr val="FFFFFF"/>
                </a:solidFill>
                <a:latin typeface="Segoe UI"/>
                <a:cs typeface="Segoe UI"/>
              </a:rPr>
              <a:t>р</a:t>
            </a:r>
            <a:r>
              <a:rPr sz="1100" b="1" spc="-35" dirty="0">
                <a:solidFill>
                  <a:srgbClr val="FFFFFF"/>
                </a:solidFill>
                <a:latin typeface="Segoe UI"/>
                <a:cs typeface="Segoe UI"/>
              </a:rPr>
              <a:t>тальны</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публичные мероприяти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dirty="0">
                <a:solidFill>
                  <a:srgbClr val="FFFFFF"/>
                </a:solidFill>
                <a:latin typeface="Segoe UI"/>
                <a:cs typeface="Segoe UI"/>
              </a:rPr>
              <a:t>с</a:t>
            </a:r>
            <a:r>
              <a:rPr sz="1100" b="1" spc="-70" dirty="0">
                <a:solidFill>
                  <a:srgbClr val="FFFFFF"/>
                </a:solidFill>
                <a:latin typeface="Segoe UI"/>
                <a:cs typeface="Segoe UI"/>
              </a:rPr>
              <a:t> </a:t>
            </a:r>
            <a:r>
              <a:rPr sz="1100" b="1" spc="-35" dirty="0">
                <a:solidFill>
                  <a:srgbClr val="FFFFFF"/>
                </a:solidFill>
                <a:latin typeface="Segoe UI"/>
                <a:cs typeface="Segoe UI"/>
              </a:rPr>
              <a:t>обзором п</a:t>
            </a:r>
            <a:r>
              <a:rPr sz="1100" b="1" spc="-45" dirty="0">
                <a:solidFill>
                  <a:srgbClr val="FFFFFF"/>
                </a:solidFill>
                <a:latin typeface="Segoe UI"/>
                <a:cs typeface="Segoe UI"/>
              </a:rPr>
              <a:t>р</a:t>
            </a:r>
            <a:r>
              <a:rPr sz="1100" b="1" spc="-35" dirty="0">
                <a:solidFill>
                  <a:srgbClr val="FFFFFF"/>
                </a:solidFill>
                <a:latin typeface="Segoe UI"/>
                <a:cs typeface="Segoe UI"/>
              </a:rPr>
              <a:t>авопримени</a:t>
            </a:r>
            <a:r>
              <a:rPr sz="1100" b="1" spc="-50" dirty="0">
                <a:solidFill>
                  <a:srgbClr val="FFFFFF"/>
                </a:solidFill>
                <a:latin typeface="Segoe UI"/>
                <a:cs typeface="Segoe UI"/>
              </a:rPr>
              <a:t>т</a:t>
            </a:r>
            <a:r>
              <a:rPr sz="1100" b="1" spc="-35" dirty="0">
                <a:solidFill>
                  <a:srgbClr val="FFFFFF"/>
                </a:solidFill>
                <a:latin typeface="Segoe UI"/>
                <a:cs typeface="Segoe UI"/>
              </a:rPr>
              <a:t>ельно</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п</a:t>
            </a:r>
            <a:r>
              <a:rPr sz="1100" b="1" spc="-45" dirty="0">
                <a:solidFill>
                  <a:srgbClr val="FFFFFF"/>
                </a:solidFill>
                <a:latin typeface="Segoe UI"/>
                <a:cs typeface="Segoe UI"/>
              </a:rPr>
              <a:t>р</a:t>
            </a:r>
            <a:r>
              <a:rPr sz="1100" b="1" spc="-35" dirty="0">
                <a:solidFill>
                  <a:srgbClr val="FFFFFF"/>
                </a:solidFill>
                <a:latin typeface="Segoe UI"/>
                <a:cs typeface="Segoe UI"/>
              </a:rPr>
              <a:t>актики уп</a:t>
            </a:r>
            <a:r>
              <a:rPr sz="1100" b="1" spc="-45" dirty="0">
                <a:solidFill>
                  <a:srgbClr val="FFFFFF"/>
                </a:solidFill>
                <a:latin typeface="Segoe UI"/>
                <a:cs typeface="Segoe UI"/>
              </a:rPr>
              <a:t>р</a:t>
            </a:r>
            <a:r>
              <a:rPr sz="1100" b="1" spc="-35" dirty="0">
                <a:solidFill>
                  <a:srgbClr val="FFFFFF"/>
                </a:solidFill>
                <a:latin typeface="Segoe UI"/>
                <a:cs typeface="Segoe UI"/>
              </a:rPr>
              <a:t>авлени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spc="-35" dirty="0">
                <a:solidFill>
                  <a:srgbClr val="FFFFFF"/>
                </a:solidFill>
                <a:latin typeface="Segoe UI"/>
                <a:cs typeface="Segoe UI"/>
              </a:rPr>
              <a:t>п</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55" dirty="0">
                <a:solidFill>
                  <a:srgbClr val="FFFFFF"/>
                </a:solidFill>
                <a:latin typeface="Segoe UI"/>
                <a:cs typeface="Segoe UI"/>
              </a:rPr>
              <a:t>к</a:t>
            </a:r>
            <a:r>
              <a:rPr sz="1100" b="1" spc="-35" dirty="0">
                <a:solidFill>
                  <a:srgbClr val="FFFFFF"/>
                </a:solidFill>
                <a:latin typeface="Segoe UI"/>
                <a:cs typeface="Segoe UI"/>
              </a:rPr>
              <a:t>онтрол</a:t>
            </a:r>
            <a:r>
              <a:rPr sz="1100" b="1" dirty="0">
                <a:solidFill>
                  <a:srgbClr val="FFFFFF"/>
                </a:solidFill>
                <a:latin typeface="Segoe UI"/>
                <a:cs typeface="Segoe UI"/>
              </a:rPr>
              <a:t>ю</a:t>
            </a:r>
            <a:r>
              <a:rPr sz="1100" b="1" spc="-70" dirty="0">
                <a:solidFill>
                  <a:srgbClr val="FFFFFF"/>
                </a:solidFill>
                <a:latin typeface="Segoe UI"/>
                <a:cs typeface="Segoe UI"/>
              </a:rPr>
              <a:t> </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35" dirty="0">
                <a:solidFill>
                  <a:srgbClr val="FFFFFF"/>
                </a:solidFill>
                <a:latin typeface="Segoe UI"/>
                <a:cs typeface="Segoe UI"/>
              </a:rPr>
              <a:t>надзору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endParaRPr sz="1100">
              <a:latin typeface="Segoe UI"/>
              <a:cs typeface="Segoe UI"/>
            </a:endParaRPr>
          </a:p>
        </p:txBody>
      </p:sp>
      <p:sp>
        <p:nvSpPr>
          <p:cNvPr id="51" name="object 51"/>
          <p:cNvSpPr txBox="1"/>
          <p:nvPr/>
        </p:nvSpPr>
        <p:spPr>
          <a:xfrm>
            <a:off x="1752314" y="2121125"/>
            <a:ext cx="2635250" cy="6991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П</a:t>
            </a:r>
            <a:r>
              <a:rPr sz="1100" b="1" spc="-45" dirty="0">
                <a:solidFill>
                  <a:srgbClr val="FFFFFF"/>
                </a:solidFill>
                <a:latin typeface="Segoe UI"/>
                <a:cs typeface="Segoe UI"/>
              </a:rPr>
              <a:t>о</a:t>
            </a:r>
            <a:r>
              <a:rPr sz="1100" b="1" spc="-35" dirty="0">
                <a:solidFill>
                  <a:srgbClr val="FFFFFF"/>
                </a:solidFill>
                <a:latin typeface="Segoe UI"/>
                <a:cs typeface="Segoe UI"/>
              </a:rPr>
              <a:t>д</a:t>
            </a:r>
            <a:r>
              <a:rPr sz="1100" b="1" spc="-50" dirty="0">
                <a:solidFill>
                  <a:srgbClr val="FFFFFF"/>
                </a:solidFill>
                <a:latin typeface="Segoe UI"/>
                <a:cs typeface="Segoe UI"/>
              </a:rPr>
              <a:t>гот</a:t>
            </a:r>
            <a:r>
              <a:rPr sz="1100" b="1" spc="-35" dirty="0">
                <a:solidFill>
                  <a:srgbClr val="FFFFFF"/>
                </a:solidFill>
                <a:latin typeface="Segoe UI"/>
                <a:cs typeface="Segoe UI"/>
              </a:rPr>
              <a:t>овк</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дст</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35" dirty="0">
                <a:solidFill>
                  <a:srgbClr val="FFFFFF"/>
                </a:solidFill>
                <a:latin typeface="Segoe UI"/>
                <a:cs typeface="Segoe UI"/>
              </a:rPr>
              <a:t>ме</a:t>
            </a:r>
            <a:r>
              <a:rPr sz="1100" b="1" spc="-50" dirty="0">
                <a:solidFill>
                  <a:srgbClr val="FFFFFF"/>
                </a:solidFill>
                <a:latin typeface="Segoe UI"/>
                <a:cs typeface="Segoe UI"/>
              </a:rPr>
              <a:t>т</a:t>
            </a:r>
            <a:r>
              <a:rPr sz="1100" b="1" spc="-45" dirty="0">
                <a:solidFill>
                  <a:srgbClr val="FFFFFF"/>
                </a:solidFill>
                <a:latin typeface="Segoe UI"/>
                <a:cs typeface="Segoe UI"/>
              </a:rPr>
              <a:t>о</a:t>
            </a:r>
            <a:r>
              <a:rPr sz="1100" b="1" spc="-35" dirty="0">
                <a:solidFill>
                  <a:srgbClr val="FFFFFF"/>
                </a:solidFill>
                <a:latin typeface="Segoe UI"/>
                <a:cs typeface="Segoe UI"/>
              </a:rPr>
              <a:t>дических ре</a:t>
            </a:r>
            <a:r>
              <a:rPr sz="1100" b="1" spc="-55" dirty="0">
                <a:solidFill>
                  <a:srgbClr val="FFFFFF"/>
                </a:solidFill>
                <a:latin typeface="Segoe UI"/>
                <a:cs typeface="Segoe UI"/>
              </a:rPr>
              <a:t>к</a:t>
            </a:r>
            <a:r>
              <a:rPr sz="1100" b="1" spc="-35" dirty="0">
                <a:solidFill>
                  <a:srgbClr val="FFFFFF"/>
                </a:solidFill>
                <a:latin typeface="Segoe UI"/>
                <a:cs typeface="Segoe UI"/>
              </a:rPr>
              <a:t>омендаци</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п</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вопросам собл</a:t>
            </a:r>
            <a:r>
              <a:rPr sz="1100" b="1" spc="-45" dirty="0">
                <a:solidFill>
                  <a:srgbClr val="FFFFFF"/>
                </a:solidFill>
                <a:latin typeface="Segoe UI"/>
                <a:cs typeface="Segoe UI"/>
              </a:rPr>
              <a:t>ю</a:t>
            </a:r>
            <a:r>
              <a:rPr sz="1100" b="1" spc="-35" dirty="0">
                <a:solidFill>
                  <a:srgbClr val="FFFFFF"/>
                </a:solidFill>
                <a:latin typeface="Segoe UI"/>
                <a:cs typeface="Segoe UI"/>
              </a:rPr>
              <a:t>дени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spc="-35" dirty="0">
                <a:solidFill>
                  <a:srgbClr val="FFFFFF"/>
                </a:solidFill>
                <a:latin typeface="Segoe UI"/>
                <a:cs typeface="Segoe UI"/>
              </a:rPr>
              <a:t>обяза</a:t>
            </a:r>
            <a:r>
              <a:rPr sz="1100" b="1" spc="-50" dirty="0">
                <a:solidFill>
                  <a:srgbClr val="FFFFFF"/>
                </a:solidFill>
                <a:latin typeface="Segoe UI"/>
                <a:cs typeface="Segoe UI"/>
              </a:rPr>
              <a:t>т</a:t>
            </a:r>
            <a:r>
              <a:rPr sz="1100" b="1" spc="-35" dirty="0">
                <a:solidFill>
                  <a:srgbClr val="FFFFFF"/>
                </a:solidFill>
                <a:latin typeface="Segoe UI"/>
                <a:cs typeface="Segoe UI"/>
              </a:rPr>
              <a:t>ельны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требований за</a:t>
            </a:r>
            <a:r>
              <a:rPr sz="1100" b="1" spc="-55" dirty="0">
                <a:solidFill>
                  <a:srgbClr val="FFFFFF"/>
                </a:solidFill>
                <a:latin typeface="Segoe UI"/>
                <a:cs typeface="Segoe UI"/>
              </a:rPr>
              <a:t>к</a:t>
            </a:r>
            <a:r>
              <a:rPr sz="1100" b="1" spc="-35" dirty="0">
                <a:solidFill>
                  <a:srgbClr val="FFFFFF"/>
                </a:solidFill>
                <a:latin typeface="Segoe UI"/>
                <a:cs typeface="Segoe UI"/>
              </a:rPr>
              <a:t>он</a:t>
            </a:r>
            <a:r>
              <a:rPr sz="1100" b="1" spc="-45" dirty="0">
                <a:solidFill>
                  <a:srgbClr val="FFFFFF"/>
                </a:solidFill>
                <a:latin typeface="Segoe UI"/>
                <a:cs typeface="Segoe UI"/>
              </a:rPr>
              <a:t>о</a:t>
            </a:r>
            <a:r>
              <a:rPr sz="1100" b="1" spc="-35" dirty="0">
                <a:solidFill>
                  <a:srgbClr val="FFFFFF"/>
                </a:solidFill>
                <a:latin typeface="Segoe UI"/>
                <a:cs typeface="Segoe UI"/>
              </a:rPr>
              <a:t>да</a:t>
            </a:r>
            <a:r>
              <a:rPr sz="1100" b="1" spc="-50" dirty="0">
                <a:solidFill>
                  <a:srgbClr val="FFFFFF"/>
                </a:solidFill>
                <a:latin typeface="Segoe UI"/>
                <a:cs typeface="Segoe UI"/>
              </a:rPr>
              <a:t>т</a:t>
            </a:r>
            <a:r>
              <a:rPr sz="1100" b="1" spc="-35" dirty="0">
                <a:solidFill>
                  <a:srgbClr val="FFFFFF"/>
                </a:solidFill>
                <a:latin typeface="Segoe UI"/>
                <a:cs typeface="Segoe UI"/>
              </a:rPr>
              <a:t>ел</a:t>
            </a:r>
            <a:r>
              <a:rPr sz="1100" b="1" spc="-40" dirty="0">
                <a:solidFill>
                  <a:srgbClr val="FFFFFF"/>
                </a:solidFill>
                <a:latin typeface="Segoe UI"/>
                <a:cs typeface="Segoe UI"/>
              </a:rPr>
              <a:t>ь</a:t>
            </a:r>
            <a:r>
              <a:rPr sz="1100" b="1" spc="-35" dirty="0">
                <a:solidFill>
                  <a:srgbClr val="FFFFFF"/>
                </a:solidFill>
                <a:latin typeface="Segoe UI"/>
                <a:cs typeface="Segoe UI"/>
              </a:rPr>
              <a:t>ств</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spc="-35" dirty="0">
                <a:solidFill>
                  <a:srgbClr val="FFFFFF"/>
                </a:solidFill>
                <a:latin typeface="Segoe UI"/>
                <a:cs typeface="Segoe UI"/>
              </a:rPr>
              <a:t>о</a:t>
            </a:r>
            <a:r>
              <a:rPr sz="1100" b="1" dirty="0">
                <a:solidFill>
                  <a:srgbClr val="FFFFFF"/>
                </a:solidFill>
                <a:latin typeface="Segoe UI"/>
                <a:cs typeface="Segoe UI"/>
              </a:rPr>
              <a:t>б</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азовании</a:t>
            </a:r>
            <a:endParaRPr sz="1100">
              <a:latin typeface="Segoe UI"/>
              <a:cs typeface="Segoe UI"/>
            </a:endParaRPr>
          </a:p>
        </p:txBody>
      </p:sp>
      <p:sp>
        <p:nvSpPr>
          <p:cNvPr id="52" name="object 52"/>
          <p:cNvSpPr txBox="1"/>
          <p:nvPr/>
        </p:nvSpPr>
        <p:spPr>
          <a:xfrm>
            <a:off x="1752314" y="2994389"/>
            <a:ext cx="2613660" cy="1765935"/>
          </a:xfrm>
          <a:prstGeom prst="rect">
            <a:avLst/>
          </a:prstGeom>
        </p:spPr>
        <p:txBody>
          <a:bodyPr vert="horz" wrap="square" lIns="0" tIns="0" rIns="0" bIns="0" rtlCol="0">
            <a:spAutoFit/>
          </a:bodyPr>
          <a:lstStyle/>
          <a:p>
            <a:pPr marL="12700" marR="36830">
              <a:lnSpc>
                <a:spcPct val="106100"/>
              </a:lnSpc>
            </a:pPr>
            <a:r>
              <a:rPr sz="1100" b="1" spc="-35" dirty="0">
                <a:solidFill>
                  <a:srgbClr val="FFFFFF"/>
                </a:solidFill>
                <a:latin typeface="Segoe UI"/>
                <a:cs typeface="Segoe UI"/>
              </a:rPr>
              <a:t>Проведени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совещаний</a:t>
            </a:r>
            <a:r>
              <a:rPr sz="1100" b="1" dirty="0">
                <a:solidFill>
                  <a:srgbClr val="FFFFFF"/>
                </a:solidFill>
                <a:latin typeface="Segoe UI"/>
                <a:cs typeface="Segoe UI"/>
              </a:rPr>
              <a:t>,</a:t>
            </a:r>
            <a:r>
              <a:rPr sz="1100" b="1" spc="-70" dirty="0">
                <a:solidFill>
                  <a:srgbClr val="FFFFFF"/>
                </a:solidFill>
                <a:latin typeface="Segoe UI"/>
                <a:cs typeface="Segoe UI"/>
              </a:rPr>
              <a:t> </a:t>
            </a:r>
            <a:r>
              <a:rPr sz="1100" b="1" spc="-35" dirty="0">
                <a:solidFill>
                  <a:srgbClr val="FFFFFF"/>
                </a:solidFill>
                <a:latin typeface="Segoe UI"/>
                <a:cs typeface="Segoe UI"/>
              </a:rPr>
              <a:t>семинаров, кру</a:t>
            </a:r>
            <a:r>
              <a:rPr sz="1100" b="1" spc="-65" dirty="0">
                <a:solidFill>
                  <a:srgbClr val="FFFFFF"/>
                </a:solidFill>
                <a:latin typeface="Segoe UI"/>
                <a:cs typeface="Segoe UI"/>
              </a:rPr>
              <a:t>г</a:t>
            </a:r>
            <a:r>
              <a:rPr sz="1100" b="1" spc="-35" dirty="0">
                <a:solidFill>
                  <a:srgbClr val="FFFFFF"/>
                </a:solidFill>
                <a:latin typeface="Segoe UI"/>
                <a:cs typeface="Segoe UI"/>
              </a:rPr>
              <a:t>лы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с</a:t>
            </a:r>
            <a:r>
              <a:rPr sz="1100" b="1" spc="-50" dirty="0">
                <a:solidFill>
                  <a:srgbClr val="FFFFFF"/>
                </a:solidFill>
                <a:latin typeface="Segoe UI"/>
                <a:cs typeface="Segoe UI"/>
              </a:rPr>
              <a:t>т</a:t>
            </a:r>
            <a:r>
              <a:rPr sz="1100" b="1" spc="-35" dirty="0">
                <a:solidFill>
                  <a:srgbClr val="FFFFFF"/>
                </a:solidFill>
                <a:latin typeface="Segoe UI"/>
                <a:cs typeface="Segoe UI"/>
              </a:rPr>
              <a:t>олов</a:t>
            </a:r>
            <a:r>
              <a:rPr sz="1100" b="1" dirty="0">
                <a:solidFill>
                  <a:srgbClr val="FFFFFF"/>
                </a:solidFill>
                <a:latin typeface="Segoe UI"/>
                <a:cs typeface="Segoe UI"/>
              </a:rPr>
              <a:t>,</a:t>
            </a:r>
            <a:r>
              <a:rPr sz="1100" b="1" spc="-70" dirty="0">
                <a:solidFill>
                  <a:srgbClr val="FFFFFF"/>
                </a:solidFill>
                <a:latin typeface="Segoe UI"/>
                <a:cs typeface="Segoe UI"/>
              </a:rPr>
              <a:t> </a:t>
            </a:r>
            <a:r>
              <a:rPr sz="1100" b="1" spc="-45" dirty="0">
                <a:solidFill>
                  <a:srgbClr val="FFFFFF"/>
                </a:solidFill>
                <a:latin typeface="Segoe UI"/>
                <a:cs typeface="Segoe UI"/>
              </a:rPr>
              <a:t>р</a:t>
            </a:r>
            <a:r>
              <a:rPr sz="1100" b="1" spc="-35" dirty="0">
                <a:solidFill>
                  <a:srgbClr val="FFFFFF"/>
                </a:solidFill>
                <a:latin typeface="Segoe UI"/>
                <a:cs typeface="Segoe UI"/>
              </a:rPr>
              <a:t>абочи</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50" dirty="0">
                <a:solidFill>
                  <a:srgbClr val="FFFFFF"/>
                </a:solidFill>
                <a:latin typeface="Segoe UI"/>
                <a:cs typeface="Segoe UI"/>
              </a:rPr>
              <a:t>т</a:t>
            </a:r>
            <a:r>
              <a:rPr sz="1100" b="1" spc="-35" dirty="0">
                <a:solidFill>
                  <a:srgbClr val="FFFFFF"/>
                </a:solidFill>
                <a:latin typeface="Segoe UI"/>
                <a:cs typeface="Segoe UI"/>
              </a:rPr>
              <a:t>ематических встре</a:t>
            </a:r>
            <a:r>
              <a:rPr sz="1100" b="1" dirty="0">
                <a:solidFill>
                  <a:srgbClr val="FFFFFF"/>
                </a:solidFill>
                <a:latin typeface="Segoe UI"/>
                <a:cs typeface="Segoe UI"/>
              </a:rPr>
              <a:t>ч</a:t>
            </a:r>
            <a:r>
              <a:rPr sz="1100" b="1" spc="-70" dirty="0">
                <a:solidFill>
                  <a:srgbClr val="FFFFFF"/>
                </a:solidFill>
                <a:latin typeface="Segoe UI"/>
                <a:cs typeface="Segoe UI"/>
              </a:rPr>
              <a:t> </a:t>
            </a:r>
            <a:r>
              <a:rPr sz="1100" b="1" dirty="0">
                <a:solidFill>
                  <a:srgbClr val="FFFFFF"/>
                </a:solidFill>
                <a:latin typeface="Segoe UI"/>
                <a:cs typeface="Segoe UI"/>
              </a:rPr>
              <a:t>с</a:t>
            </a:r>
            <a:r>
              <a:rPr sz="1100" b="1" spc="-7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ди</a:t>
            </a:r>
            <a:r>
              <a:rPr sz="1100" b="1" spc="-50" dirty="0">
                <a:solidFill>
                  <a:srgbClr val="FFFFFF"/>
                </a:solidFill>
                <a:latin typeface="Segoe UI"/>
                <a:cs typeface="Segoe UI"/>
              </a:rPr>
              <a:t>т</a:t>
            </a:r>
            <a:r>
              <a:rPr sz="1100" b="1" spc="-35" dirty="0">
                <a:solidFill>
                  <a:srgbClr val="FFFFFF"/>
                </a:solidFill>
                <a:latin typeface="Segoe UI"/>
                <a:cs typeface="Segoe UI"/>
              </a:rPr>
              <a:t>елями (замести</a:t>
            </a:r>
            <a:r>
              <a:rPr sz="1100" b="1" spc="-50" dirty="0">
                <a:solidFill>
                  <a:srgbClr val="FFFFFF"/>
                </a:solidFill>
                <a:latin typeface="Segoe UI"/>
                <a:cs typeface="Segoe UI"/>
              </a:rPr>
              <a:t>т</a:t>
            </a:r>
            <a:r>
              <a:rPr sz="1100" b="1" spc="-35" dirty="0">
                <a:solidFill>
                  <a:srgbClr val="FFFFFF"/>
                </a:solidFill>
                <a:latin typeface="Segoe UI"/>
                <a:cs typeface="Segoe UI"/>
              </a:rPr>
              <a:t>елям</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ди</a:t>
            </a:r>
            <a:r>
              <a:rPr sz="1100" b="1" spc="-50" dirty="0">
                <a:solidFill>
                  <a:srgbClr val="FFFFFF"/>
                </a:solidFill>
                <a:latin typeface="Segoe UI"/>
                <a:cs typeface="Segoe UI"/>
              </a:rPr>
              <a:t>т</a:t>
            </a:r>
            <a:r>
              <a:rPr sz="1100" b="1" spc="-35" dirty="0">
                <a:solidFill>
                  <a:srgbClr val="FFFFFF"/>
                </a:solidFill>
                <a:latin typeface="Segoe UI"/>
                <a:cs typeface="Segoe UI"/>
              </a:rPr>
              <a:t>елей) ор</a:t>
            </a:r>
            <a:r>
              <a:rPr sz="1100" b="1" spc="-60" dirty="0">
                <a:solidFill>
                  <a:srgbClr val="FFFFFF"/>
                </a:solidFill>
                <a:latin typeface="Segoe UI"/>
                <a:cs typeface="Segoe UI"/>
              </a:rPr>
              <a:t>г</a:t>
            </a:r>
            <a:r>
              <a:rPr sz="1100" b="1" spc="-35" dirty="0">
                <a:solidFill>
                  <a:srgbClr val="FFFFFF"/>
                </a:solidFill>
                <a:latin typeface="Segoe UI"/>
                <a:cs typeface="Segoe UI"/>
              </a:rPr>
              <a:t>ано</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местно</a:t>
            </a:r>
            <a:r>
              <a:rPr sz="1100" b="1" spc="-50" dirty="0">
                <a:solidFill>
                  <a:srgbClr val="FFFFFF"/>
                </a:solidFill>
                <a:latin typeface="Segoe UI"/>
                <a:cs typeface="Segoe UI"/>
              </a:rPr>
              <a:t>г</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самоуп</a:t>
            </a:r>
            <a:r>
              <a:rPr sz="1100" b="1" spc="-45" dirty="0">
                <a:solidFill>
                  <a:srgbClr val="FFFFFF"/>
                </a:solidFill>
                <a:latin typeface="Segoe UI"/>
                <a:cs typeface="Segoe UI"/>
              </a:rPr>
              <a:t>р</a:t>
            </a:r>
            <a:r>
              <a:rPr sz="1100" b="1" spc="-35" dirty="0">
                <a:solidFill>
                  <a:srgbClr val="FFFFFF"/>
                </a:solidFill>
                <a:latin typeface="Segoe UI"/>
                <a:cs typeface="Segoe UI"/>
              </a:rPr>
              <a:t>авления, осуществляющи</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уп</a:t>
            </a:r>
            <a:r>
              <a:rPr sz="1100" b="1" spc="-45" dirty="0">
                <a:solidFill>
                  <a:srgbClr val="FFFFFF"/>
                </a:solidFill>
                <a:latin typeface="Segoe UI"/>
                <a:cs typeface="Segoe UI"/>
              </a:rPr>
              <a:t>р</a:t>
            </a:r>
            <a:r>
              <a:rPr sz="1100" b="1" spc="-35" dirty="0">
                <a:solidFill>
                  <a:srgbClr val="FFFFFF"/>
                </a:solidFill>
                <a:latin typeface="Segoe UI"/>
                <a:cs typeface="Segoe UI"/>
              </a:rPr>
              <a:t>авление</a:t>
            </a:r>
            <a:endParaRPr sz="1100">
              <a:latin typeface="Segoe UI"/>
              <a:cs typeface="Segoe UI"/>
            </a:endParaRPr>
          </a:p>
          <a:p>
            <a:pPr marL="12700" marR="5080">
              <a:lnSpc>
                <a:spcPct val="106100"/>
              </a:lnSpc>
            </a:pP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r>
              <a:rPr sz="1100" b="1" dirty="0">
                <a:solidFill>
                  <a:srgbClr val="FFFFFF"/>
                </a:solidFill>
                <a:latin typeface="Segoe UI"/>
                <a:cs typeface="Segoe UI"/>
              </a:rPr>
              <a:t>, </a:t>
            </a:r>
            <a:r>
              <a:rPr sz="1100" b="1" spc="-10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ди</a:t>
            </a:r>
            <a:r>
              <a:rPr sz="1100" b="1" spc="-50" dirty="0">
                <a:solidFill>
                  <a:srgbClr val="FFFFFF"/>
                </a:solidFill>
                <a:latin typeface="Segoe UI"/>
                <a:cs typeface="Segoe UI"/>
              </a:rPr>
              <a:t>т</a:t>
            </a:r>
            <a:r>
              <a:rPr sz="1100" b="1" spc="-35" dirty="0">
                <a:solidFill>
                  <a:srgbClr val="FFFFFF"/>
                </a:solidFill>
                <a:latin typeface="Segoe UI"/>
                <a:cs typeface="Segoe UI"/>
              </a:rPr>
              <a:t>елями (замести</a:t>
            </a:r>
            <a:r>
              <a:rPr sz="1100" b="1" spc="-50" dirty="0">
                <a:solidFill>
                  <a:srgbClr val="FFFFFF"/>
                </a:solidFill>
                <a:latin typeface="Segoe UI"/>
                <a:cs typeface="Segoe UI"/>
              </a:rPr>
              <a:t>т</a:t>
            </a:r>
            <a:r>
              <a:rPr sz="1100" b="1" spc="-35" dirty="0">
                <a:solidFill>
                  <a:srgbClr val="FFFFFF"/>
                </a:solidFill>
                <a:latin typeface="Segoe UI"/>
                <a:cs typeface="Segoe UI"/>
              </a:rPr>
              <a:t>елям</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ди</a:t>
            </a:r>
            <a:r>
              <a:rPr sz="1100" b="1" spc="-50" dirty="0">
                <a:solidFill>
                  <a:srgbClr val="FFFFFF"/>
                </a:solidFill>
                <a:latin typeface="Segoe UI"/>
                <a:cs typeface="Segoe UI"/>
              </a:rPr>
              <a:t>т</a:t>
            </a:r>
            <a:r>
              <a:rPr sz="1100" b="1" spc="-35" dirty="0">
                <a:solidFill>
                  <a:srgbClr val="FFFFFF"/>
                </a:solidFill>
                <a:latin typeface="Segoe UI"/>
                <a:cs typeface="Segoe UI"/>
              </a:rPr>
              <a:t>елей) муниципальных/</a:t>
            </a:r>
            <a:r>
              <a:rPr sz="1100" b="1" spc="-50" dirty="0">
                <a:solidFill>
                  <a:srgbClr val="FFFFFF"/>
                </a:solidFill>
                <a:latin typeface="Segoe UI"/>
                <a:cs typeface="Segoe UI"/>
              </a:rPr>
              <a:t>г</a:t>
            </a:r>
            <a:r>
              <a:rPr sz="1100" b="1" spc="-35" dirty="0">
                <a:solidFill>
                  <a:srgbClr val="FFFFFF"/>
                </a:solidFill>
                <a:latin typeface="Segoe UI"/>
                <a:cs typeface="Segoe UI"/>
              </a:rPr>
              <a:t>ос</a:t>
            </a:r>
            <a:r>
              <a:rPr sz="1100" b="1" spc="-85" dirty="0">
                <a:solidFill>
                  <a:srgbClr val="FFFFFF"/>
                </a:solidFill>
                <a:latin typeface="Segoe UI"/>
                <a:cs typeface="Segoe UI"/>
              </a:rPr>
              <a:t>у</a:t>
            </a:r>
            <a:r>
              <a:rPr sz="1100" b="1" spc="-35" dirty="0">
                <a:solidFill>
                  <a:srgbClr val="FFFFFF"/>
                </a:solidFill>
                <a:latin typeface="Segoe UI"/>
                <a:cs typeface="Segoe UI"/>
              </a:rPr>
              <a:t>дарственных об</a:t>
            </a:r>
            <a:r>
              <a:rPr sz="1100" b="1" spc="-45" dirty="0">
                <a:solidFill>
                  <a:srgbClr val="FFFFFF"/>
                </a:solidFill>
                <a:latin typeface="Segoe UI"/>
                <a:cs typeface="Segoe UI"/>
              </a:rPr>
              <a:t>р</a:t>
            </a:r>
            <a:r>
              <a:rPr sz="1100" b="1" spc="-35" dirty="0">
                <a:solidFill>
                  <a:srgbClr val="FFFFFF"/>
                </a:solidFill>
                <a:latin typeface="Segoe UI"/>
                <a:cs typeface="Segoe UI"/>
              </a:rPr>
              <a:t>азова</a:t>
            </a:r>
            <a:r>
              <a:rPr sz="1100" b="1" spc="-50" dirty="0">
                <a:solidFill>
                  <a:srgbClr val="FFFFFF"/>
                </a:solidFill>
                <a:latin typeface="Segoe UI"/>
                <a:cs typeface="Segoe UI"/>
              </a:rPr>
              <a:t>т</a:t>
            </a:r>
            <a:r>
              <a:rPr sz="1100" b="1" spc="-35" dirty="0">
                <a:solidFill>
                  <a:srgbClr val="FFFFFF"/>
                </a:solidFill>
                <a:latin typeface="Segoe UI"/>
                <a:cs typeface="Segoe UI"/>
              </a:rPr>
              <a:t>ельны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ор</a:t>
            </a:r>
            <a:r>
              <a:rPr sz="1100" b="1" spc="-60" dirty="0">
                <a:solidFill>
                  <a:srgbClr val="FFFFFF"/>
                </a:solidFill>
                <a:latin typeface="Segoe UI"/>
                <a:cs typeface="Segoe UI"/>
              </a:rPr>
              <a:t>г</a:t>
            </a:r>
            <a:r>
              <a:rPr sz="1100" b="1" spc="-35" dirty="0">
                <a:solidFill>
                  <a:srgbClr val="FFFFFF"/>
                </a:solidFill>
                <a:latin typeface="Segoe UI"/>
                <a:cs typeface="Segoe UI"/>
              </a:rPr>
              <a:t>анизаций</a:t>
            </a:r>
            <a:endParaRPr sz="1100">
              <a:latin typeface="Segoe UI"/>
              <a:cs typeface="Segoe UI"/>
            </a:endParaRPr>
          </a:p>
        </p:txBody>
      </p:sp>
      <p:sp>
        <p:nvSpPr>
          <p:cNvPr id="53" name="object 53"/>
          <p:cNvSpPr txBox="1"/>
          <p:nvPr/>
        </p:nvSpPr>
        <p:spPr>
          <a:xfrm>
            <a:off x="1752314" y="4934683"/>
            <a:ext cx="2589530" cy="876935"/>
          </a:xfrm>
          <a:prstGeom prst="rect">
            <a:avLst/>
          </a:prstGeom>
        </p:spPr>
        <p:txBody>
          <a:bodyPr vert="horz" wrap="square" lIns="0" tIns="0" rIns="0" bIns="0" rtlCol="0">
            <a:spAutoFit/>
          </a:bodyPr>
          <a:lstStyle/>
          <a:p>
            <a:pPr marL="12700" marR="5080">
              <a:lnSpc>
                <a:spcPct val="106100"/>
              </a:lnSpc>
            </a:pPr>
            <a:r>
              <a:rPr sz="1100" b="1" spc="-65" dirty="0">
                <a:solidFill>
                  <a:srgbClr val="FFFFFF"/>
                </a:solidFill>
                <a:latin typeface="Segoe UI"/>
                <a:cs typeface="Segoe UI"/>
              </a:rPr>
              <a:t>Р</a:t>
            </a:r>
            <a:r>
              <a:rPr sz="1100" b="1" spc="-35" dirty="0">
                <a:solidFill>
                  <a:srgbClr val="FFFFFF"/>
                </a:solidFill>
                <a:latin typeface="Segoe UI"/>
                <a:cs typeface="Segoe UI"/>
              </a:rPr>
              <a:t>азмещени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н</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spc="-35" dirty="0">
                <a:solidFill>
                  <a:srgbClr val="FFFFFF"/>
                </a:solidFill>
                <a:latin typeface="Segoe UI"/>
                <a:cs typeface="Segoe UI"/>
              </a:rPr>
              <a:t>официально</a:t>
            </a:r>
            <a:r>
              <a:rPr sz="1100" b="1" dirty="0">
                <a:solidFill>
                  <a:srgbClr val="FFFFFF"/>
                </a:solidFill>
                <a:latin typeface="Segoe UI"/>
                <a:cs typeface="Segoe UI"/>
              </a:rPr>
              <a:t>м</a:t>
            </a:r>
            <a:r>
              <a:rPr sz="1100" b="1" spc="-70" dirty="0">
                <a:solidFill>
                  <a:srgbClr val="FFFFFF"/>
                </a:solidFill>
                <a:latin typeface="Segoe UI"/>
                <a:cs typeface="Segoe UI"/>
              </a:rPr>
              <a:t> </a:t>
            </a:r>
            <a:r>
              <a:rPr sz="1100" b="1" spc="-35" dirty="0">
                <a:solidFill>
                  <a:srgbClr val="FFFFFF"/>
                </a:solidFill>
                <a:latin typeface="Segoe UI"/>
                <a:cs typeface="Segoe UI"/>
              </a:rPr>
              <a:t>сай</a:t>
            </a:r>
            <a:r>
              <a:rPr sz="1100" b="1" spc="-50" dirty="0">
                <a:solidFill>
                  <a:srgbClr val="FFFFFF"/>
                </a:solidFill>
                <a:latin typeface="Segoe UI"/>
                <a:cs typeface="Segoe UI"/>
              </a:rPr>
              <a:t>т</a:t>
            </a:r>
            <a:r>
              <a:rPr sz="1100" b="1" dirty="0">
                <a:solidFill>
                  <a:srgbClr val="FFFFFF"/>
                </a:solidFill>
                <a:latin typeface="Segoe UI"/>
                <a:cs typeface="Segoe UI"/>
              </a:rPr>
              <a:t>е </a:t>
            </a:r>
            <a:r>
              <a:rPr sz="1100" b="1" spc="-35" dirty="0">
                <a:solidFill>
                  <a:srgbClr val="FFFFFF"/>
                </a:solidFill>
                <a:latin typeface="Segoe UI"/>
                <a:cs typeface="Segoe UI"/>
              </a:rPr>
              <a:t>информаци</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рез</a:t>
            </a:r>
            <a:r>
              <a:rPr sz="1100" b="1" spc="-80" dirty="0">
                <a:solidFill>
                  <a:srgbClr val="FFFFFF"/>
                </a:solidFill>
                <a:latin typeface="Segoe UI"/>
                <a:cs typeface="Segoe UI"/>
              </a:rPr>
              <a:t>у</a:t>
            </a:r>
            <a:r>
              <a:rPr sz="1100" b="1" spc="-35" dirty="0">
                <a:solidFill>
                  <a:srgbClr val="FFFFFF"/>
                </a:solidFill>
                <a:latin typeface="Segoe UI"/>
                <a:cs typeface="Segoe UI"/>
              </a:rPr>
              <a:t>л</a:t>
            </a:r>
            <a:r>
              <a:rPr sz="1100" b="1" spc="-70" dirty="0">
                <a:solidFill>
                  <a:srgbClr val="FFFFFF"/>
                </a:solidFill>
                <a:latin typeface="Segoe UI"/>
                <a:cs typeface="Segoe UI"/>
              </a:rPr>
              <a:t>ь</a:t>
            </a:r>
            <a:r>
              <a:rPr sz="1100" b="1" spc="-35" dirty="0">
                <a:solidFill>
                  <a:srgbClr val="FFFFFF"/>
                </a:solidFill>
                <a:latin typeface="Segoe UI"/>
                <a:cs typeface="Segoe UI"/>
              </a:rPr>
              <a:t>тата</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проверо</a:t>
            </a:r>
            <a:r>
              <a:rPr sz="1100" b="1" dirty="0">
                <a:solidFill>
                  <a:srgbClr val="FFFFFF"/>
                </a:solidFill>
                <a:latin typeface="Segoe UI"/>
                <a:cs typeface="Segoe UI"/>
              </a:rPr>
              <a:t>к</a:t>
            </a:r>
            <a:r>
              <a:rPr sz="1100" b="1" spc="-70" dirty="0">
                <a:solidFill>
                  <a:srgbClr val="FFFFFF"/>
                </a:solidFill>
                <a:latin typeface="Segoe UI"/>
                <a:cs typeface="Segoe UI"/>
              </a:rPr>
              <a:t> </a:t>
            </a:r>
            <a:r>
              <a:rPr sz="1100" b="1" dirty="0">
                <a:solidFill>
                  <a:srgbClr val="FFFFFF"/>
                </a:solidFill>
                <a:latin typeface="Segoe UI"/>
                <a:cs typeface="Segoe UI"/>
              </a:rPr>
              <a:t>и </a:t>
            </a:r>
            <a:r>
              <a:rPr sz="1100" b="1" spc="-35" dirty="0">
                <a:solidFill>
                  <a:srgbClr val="FFFFFF"/>
                </a:solidFill>
                <a:latin typeface="Segoe UI"/>
                <a:cs typeface="Segoe UI"/>
              </a:rPr>
              <a:t>типичны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нарушения</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обяза</a:t>
            </a:r>
            <a:r>
              <a:rPr sz="1100" b="1" spc="-50" dirty="0">
                <a:solidFill>
                  <a:srgbClr val="FFFFFF"/>
                </a:solidFill>
                <a:latin typeface="Segoe UI"/>
                <a:cs typeface="Segoe UI"/>
              </a:rPr>
              <a:t>т</a:t>
            </a:r>
            <a:r>
              <a:rPr sz="1100" b="1" spc="-35" dirty="0">
                <a:solidFill>
                  <a:srgbClr val="FFFFFF"/>
                </a:solidFill>
                <a:latin typeface="Segoe UI"/>
                <a:cs typeface="Segoe UI"/>
              </a:rPr>
              <a:t>ельных требований</a:t>
            </a:r>
            <a:r>
              <a:rPr sz="1100" b="1" dirty="0">
                <a:solidFill>
                  <a:srgbClr val="FFFFFF"/>
                </a:solidFill>
                <a:latin typeface="Segoe UI"/>
                <a:cs typeface="Segoe UI"/>
              </a:rPr>
              <a:t>,</a:t>
            </a:r>
            <a:r>
              <a:rPr sz="1100" b="1" spc="-70" dirty="0">
                <a:solidFill>
                  <a:srgbClr val="FFFFFF"/>
                </a:solidFill>
                <a:latin typeface="Segoe UI"/>
                <a:cs typeface="Segoe UI"/>
              </a:rPr>
              <a:t> </a:t>
            </a:r>
            <a:r>
              <a:rPr sz="1100" b="1" spc="-35" dirty="0">
                <a:solidFill>
                  <a:srgbClr val="FFFFFF"/>
                </a:solidFill>
                <a:latin typeface="Segoe UI"/>
                <a:cs typeface="Segoe UI"/>
              </a:rPr>
              <a:t>ины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аналитических ма</a:t>
            </a:r>
            <a:r>
              <a:rPr sz="1100" b="1" spc="-50" dirty="0">
                <a:solidFill>
                  <a:srgbClr val="FFFFFF"/>
                </a:solidFill>
                <a:latin typeface="Segoe UI"/>
                <a:cs typeface="Segoe UI"/>
              </a:rPr>
              <a:t>т</a:t>
            </a:r>
            <a:r>
              <a:rPr sz="1100" b="1" spc="-35" dirty="0">
                <a:solidFill>
                  <a:srgbClr val="FFFFFF"/>
                </a:solidFill>
                <a:latin typeface="Segoe UI"/>
                <a:cs typeface="Segoe UI"/>
              </a:rPr>
              <a:t>ериалов</a:t>
            </a:r>
            <a:endParaRPr sz="1100">
              <a:latin typeface="Segoe UI"/>
              <a:cs typeface="Segoe UI"/>
            </a:endParaRPr>
          </a:p>
        </p:txBody>
      </p:sp>
      <p:sp>
        <p:nvSpPr>
          <p:cNvPr id="54" name="object 54"/>
          <p:cNvSpPr txBox="1"/>
          <p:nvPr/>
        </p:nvSpPr>
        <p:spPr>
          <a:xfrm>
            <a:off x="1752314" y="5985785"/>
            <a:ext cx="2632075" cy="6991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Проведени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55" dirty="0">
                <a:solidFill>
                  <a:srgbClr val="FFFFFF"/>
                </a:solidFill>
                <a:latin typeface="Segoe UI"/>
                <a:cs typeface="Segoe UI"/>
              </a:rPr>
              <a:t>к</a:t>
            </a:r>
            <a:r>
              <a:rPr sz="1100" b="1" spc="-35" dirty="0">
                <a:solidFill>
                  <a:srgbClr val="FFFFFF"/>
                </a:solidFill>
                <a:latin typeface="Segoe UI"/>
                <a:cs typeface="Segoe UI"/>
              </a:rPr>
              <a:t>онс</a:t>
            </a:r>
            <a:r>
              <a:rPr sz="1100" b="1" spc="-85" dirty="0">
                <a:solidFill>
                  <a:srgbClr val="FFFFFF"/>
                </a:solidFill>
                <a:latin typeface="Segoe UI"/>
                <a:cs typeface="Segoe UI"/>
              </a:rPr>
              <a:t>у</a:t>
            </a:r>
            <a:r>
              <a:rPr sz="1100" b="1" spc="-35" dirty="0">
                <a:solidFill>
                  <a:srgbClr val="FFFFFF"/>
                </a:solidFill>
                <a:latin typeface="Segoe UI"/>
                <a:cs typeface="Segoe UI"/>
              </a:rPr>
              <a:t>л</a:t>
            </a:r>
            <a:r>
              <a:rPr sz="1100" b="1" spc="-70" dirty="0">
                <a:solidFill>
                  <a:srgbClr val="FFFFFF"/>
                </a:solidFill>
                <a:latin typeface="Segoe UI"/>
                <a:cs typeface="Segoe UI"/>
              </a:rPr>
              <a:t>ь</a:t>
            </a:r>
            <a:r>
              <a:rPr sz="1100" b="1" spc="-35" dirty="0">
                <a:solidFill>
                  <a:srgbClr val="FFFFFF"/>
                </a:solidFill>
                <a:latin typeface="Segoe UI"/>
                <a:cs typeface="Segoe UI"/>
              </a:rPr>
              <a:t>таци</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п</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вопросам собл</a:t>
            </a:r>
            <a:r>
              <a:rPr sz="1100" b="1" spc="-45" dirty="0">
                <a:solidFill>
                  <a:srgbClr val="FFFFFF"/>
                </a:solidFill>
                <a:latin typeface="Segoe UI"/>
                <a:cs typeface="Segoe UI"/>
              </a:rPr>
              <a:t>ю</a:t>
            </a:r>
            <a:r>
              <a:rPr sz="1100" b="1" spc="-35" dirty="0">
                <a:solidFill>
                  <a:srgbClr val="FFFFFF"/>
                </a:solidFill>
                <a:latin typeface="Segoe UI"/>
                <a:cs typeface="Segoe UI"/>
              </a:rPr>
              <a:t>дени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spc="-35" dirty="0">
                <a:solidFill>
                  <a:srgbClr val="FFFFFF"/>
                </a:solidFill>
                <a:latin typeface="Segoe UI"/>
                <a:cs typeface="Segoe UI"/>
              </a:rPr>
              <a:t>обяза</a:t>
            </a:r>
            <a:r>
              <a:rPr sz="1100" b="1" spc="-50" dirty="0">
                <a:solidFill>
                  <a:srgbClr val="FFFFFF"/>
                </a:solidFill>
                <a:latin typeface="Segoe UI"/>
                <a:cs typeface="Segoe UI"/>
              </a:rPr>
              <a:t>т</a:t>
            </a:r>
            <a:r>
              <a:rPr sz="1100" b="1" spc="-35" dirty="0">
                <a:solidFill>
                  <a:srgbClr val="FFFFFF"/>
                </a:solidFill>
                <a:latin typeface="Segoe UI"/>
                <a:cs typeface="Segoe UI"/>
              </a:rPr>
              <a:t>ельны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требований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r>
              <a:rPr sz="1100" b="1" dirty="0">
                <a:solidFill>
                  <a:srgbClr val="FFFFFF"/>
                </a:solidFill>
                <a:latin typeface="Segoe UI"/>
                <a:cs typeface="Segoe UI"/>
              </a:rPr>
              <a:t>,</a:t>
            </a:r>
            <a:r>
              <a:rPr sz="1100" b="1" spc="-70" dirty="0">
                <a:solidFill>
                  <a:srgbClr val="FFFFFF"/>
                </a:solidFill>
                <a:latin typeface="Segoe UI"/>
                <a:cs typeface="Segoe UI"/>
              </a:rPr>
              <a:t> </a:t>
            </a:r>
            <a:r>
              <a:rPr sz="1100" b="1" spc="-35" dirty="0">
                <a:solidFill>
                  <a:srgbClr val="FFFFFF"/>
                </a:solidFill>
                <a:latin typeface="Segoe UI"/>
                <a:cs typeface="Segoe UI"/>
              </a:rPr>
              <a:t>лицензионных требований</a:t>
            </a:r>
            <a:endParaRPr sz="1100">
              <a:latin typeface="Segoe UI"/>
              <a:cs typeface="Segoe UI"/>
            </a:endParaRPr>
          </a:p>
        </p:txBody>
      </p:sp>
      <p:sp>
        <p:nvSpPr>
          <p:cNvPr id="55" name="object 55"/>
          <p:cNvSpPr txBox="1"/>
          <p:nvPr/>
        </p:nvSpPr>
        <p:spPr>
          <a:xfrm>
            <a:off x="4966957" y="1213155"/>
            <a:ext cx="149860"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4</a:t>
            </a:r>
            <a:endParaRPr sz="1700">
              <a:latin typeface="Segoe UI"/>
              <a:cs typeface="Segoe UI"/>
            </a:endParaRPr>
          </a:p>
        </p:txBody>
      </p:sp>
      <p:sp>
        <p:nvSpPr>
          <p:cNvPr id="56" name="object 56"/>
          <p:cNvSpPr txBox="1"/>
          <p:nvPr/>
        </p:nvSpPr>
        <p:spPr>
          <a:xfrm>
            <a:off x="4966957" y="2284451"/>
            <a:ext cx="149860"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3</a:t>
            </a:r>
            <a:endParaRPr sz="1700">
              <a:latin typeface="Segoe UI"/>
              <a:cs typeface="Segoe UI"/>
            </a:endParaRPr>
          </a:p>
        </p:txBody>
      </p:sp>
      <p:sp>
        <p:nvSpPr>
          <p:cNvPr id="57" name="object 57"/>
          <p:cNvSpPr txBox="1"/>
          <p:nvPr/>
        </p:nvSpPr>
        <p:spPr>
          <a:xfrm>
            <a:off x="4842814" y="3712629"/>
            <a:ext cx="398145"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165</a:t>
            </a:r>
            <a:endParaRPr sz="1700">
              <a:latin typeface="Segoe UI"/>
              <a:cs typeface="Segoe UI"/>
            </a:endParaRPr>
          </a:p>
        </p:txBody>
      </p:sp>
      <p:sp>
        <p:nvSpPr>
          <p:cNvPr id="58" name="object 58"/>
          <p:cNvSpPr txBox="1"/>
          <p:nvPr/>
        </p:nvSpPr>
        <p:spPr>
          <a:xfrm>
            <a:off x="4842814" y="5174705"/>
            <a:ext cx="398145"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139</a:t>
            </a:r>
            <a:endParaRPr sz="1700">
              <a:latin typeface="Segoe UI"/>
              <a:cs typeface="Segoe UI"/>
            </a:endParaRPr>
          </a:p>
        </p:txBody>
      </p:sp>
      <p:sp>
        <p:nvSpPr>
          <p:cNvPr id="59" name="object 59"/>
          <p:cNvSpPr txBox="1"/>
          <p:nvPr/>
        </p:nvSpPr>
        <p:spPr>
          <a:xfrm>
            <a:off x="4842814" y="6136107"/>
            <a:ext cx="398145" cy="241300"/>
          </a:xfrm>
          <a:prstGeom prst="rect">
            <a:avLst/>
          </a:prstGeom>
        </p:spPr>
        <p:txBody>
          <a:bodyPr vert="horz" wrap="square" lIns="0" tIns="0" rIns="0" bIns="0" rtlCol="0">
            <a:spAutoFit/>
          </a:bodyPr>
          <a:lstStyle/>
          <a:p>
            <a:pPr marL="12700">
              <a:lnSpc>
                <a:spcPct val="100000"/>
              </a:lnSpc>
            </a:pPr>
            <a:r>
              <a:rPr sz="1700" b="1" dirty="0">
                <a:solidFill>
                  <a:srgbClr val="5284C4"/>
                </a:solidFill>
                <a:latin typeface="Segoe UI"/>
                <a:cs typeface="Segoe UI"/>
              </a:rPr>
              <a:t>359</a:t>
            </a:r>
            <a:endParaRPr sz="1700">
              <a:latin typeface="Segoe UI"/>
              <a:cs typeface="Segoe UI"/>
            </a:endParaRPr>
          </a:p>
        </p:txBody>
      </p:sp>
      <p:sp>
        <p:nvSpPr>
          <p:cNvPr id="60" name="object 60"/>
          <p:cNvSpPr/>
          <p:nvPr/>
        </p:nvSpPr>
        <p:spPr>
          <a:xfrm>
            <a:off x="900150" y="1027518"/>
            <a:ext cx="716280" cy="5734685"/>
          </a:xfrm>
          <a:custGeom>
            <a:avLst/>
            <a:gdLst/>
            <a:ahLst/>
            <a:cxnLst/>
            <a:rect l="l" t="t" r="r" b="b"/>
            <a:pathLst>
              <a:path w="716280" h="5734684">
                <a:moveTo>
                  <a:pt x="0" y="5734570"/>
                </a:moveTo>
                <a:lnTo>
                  <a:pt x="715670" y="5734570"/>
                </a:lnTo>
                <a:lnTo>
                  <a:pt x="715670" y="0"/>
                </a:lnTo>
                <a:lnTo>
                  <a:pt x="0" y="0"/>
                </a:lnTo>
                <a:lnTo>
                  <a:pt x="0" y="5734570"/>
                </a:lnTo>
                <a:close/>
              </a:path>
            </a:pathLst>
          </a:custGeom>
          <a:solidFill>
            <a:srgbClr val="7A9BD1"/>
          </a:solidFill>
        </p:spPr>
        <p:txBody>
          <a:bodyPr wrap="square" lIns="0" tIns="0" rIns="0" bIns="0" rtlCol="0"/>
          <a:lstStyle/>
          <a:p>
            <a:endParaRPr/>
          </a:p>
        </p:txBody>
      </p:sp>
      <p:sp>
        <p:nvSpPr>
          <p:cNvPr id="61" name="object 61"/>
          <p:cNvSpPr/>
          <p:nvPr/>
        </p:nvSpPr>
        <p:spPr>
          <a:xfrm>
            <a:off x="1028344" y="1261706"/>
            <a:ext cx="518396" cy="454761"/>
          </a:xfrm>
          <a:prstGeom prst="rect">
            <a:avLst/>
          </a:prstGeom>
          <a:blipFill>
            <a:blip r:embed="rId3" cstate="print"/>
            <a:stretch>
              <a:fillRect/>
            </a:stretch>
          </a:blipFill>
        </p:spPr>
        <p:txBody>
          <a:bodyPr wrap="square" lIns="0" tIns="0" rIns="0" bIns="0" rtlCol="0"/>
          <a:lstStyle/>
          <a:p>
            <a:endParaRPr/>
          </a:p>
        </p:txBody>
      </p:sp>
      <p:sp>
        <p:nvSpPr>
          <p:cNvPr id="62" name="object 62"/>
          <p:cNvSpPr/>
          <p:nvPr/>
        </p:nvSpPr>
        <p:spPr>
          <a:xfrm>
            <a:off x="1028344" y="3662540"/>
            <a:ext cx="441286" cy="346621"/>
          </a:xfrm>
          <a:prstGeom prst="rect">
            <a:avLst/>
          </a:prstGeom>
          <a:blipFill>
            <a:blip r:embed="rId4" cstate="print"/>
            <a:stretch>
              <a:fillRect/>
            </a:stretch>
          </a:blipFill>
        </p:spPr>
        <p:txBody>
          <a:bodyPr wrap="square" lIns="0" tIns="0" rIns="0" bIns="0" rtlCol="0"/>
          <a:lstStyle/>
          <a:p>
            <a:endParaRPr/>
          </a:p>
        </p:txBody>
      </p:sp>
      <p:sp>
        <p:nvSpPr>
          <p:cNvPr id="63" name="object 63"/>
          <p:cNvSpPr/>
          <p:nvPr/>
        </p:nvSpPr>
        <p:spPr>
          <a:xfrm>
            <a:off x="877652" y="2024517"/>
            <a:ext cx="4720590" cy="0"/>
          </a:xfrm>
          <a:custGeom>
            <a:avLst/>
            <a:gdLst/>
            <a:ahLst/>
            <a:cxnLst/>
            <a:rect l="l" t="t" r="r" b="b"/>
            <a:pathLst>
              <a:path w="4720590">
                <a:moveTo>
                  <a:pt x="0" y="0"/>
                </a:moveTo>
                <a:lnTo>
                  <a:pt x="4720348" y="0"/>
                </a:lnTo>
              </a:path>
            </a:pathLst>
          </a:custGeom>
          <a:ln w="50800">
            <a:solidFill>
              <a:srgbClr val="FFFFFF"/>
            </a:solidFill>
          </a:ln>
        </p:spPr>
        <p:txBody>
          <a:bodyPr wrap="square" lIns="0" tIns="0" rIns="0" bIns="0" rtlCol="0"/>
          <a:lstStyle/>
          <a:p>
            <a:endParaRPr/>
          </a:p>
        </p:txBody>
      </p:sp>
      <p:sp>
        <p:nvSpPr>
          <p:cNvPr id="64" name="object 64"/>
          <p:cNvSpPr/>
          <p:nvPr/>
        </p:nvSpPr>
        <p:spPr>
          <a:xfrm>
            <a:off x="717903" y="2914062"/>
            <a:ext cx="4808220" cy="0"/>
          </a:xfrm>
          <a:custGeom>
            <a:avLst/>
            <a:gdLst/>
            <a:ahLst/>
            <a:cxnLst/>
            <a:rect l="l" t="t" r="r" b="b"/>
            <a:pathLst>
              <a:path w="4808220">
                <a:moveTo>
                  <a:pt x="0" y="0"/>
                </a:moveTo>
                <a:lnTo>
                  <a:pt x="4808093" y="0"/>
                </a:lnTo>
              </a:path>
            </a:pathLst>
          </a:custGeom>
          <a:ln w="50800">
            <a:solidFill>
              <a:srgbClr val="FFFFFF"/>
            </a:solidFill>
          </a:ln>
        </p:spPr>
        <p:txBody>
          <a:bodyPr wrap="square" lIns="0" tIns="0" rIns="0" bIns="0" rtlCol="0"/>
          <a:lstStyle/>
          <a:p>
            <a:endParaRPr/>
          </a:p>
        </p:txBody>
      </p:sp>
      <p:sp>
        <p:nvSpPr>
          <p:cNvPr id="65" name="object 65"/>
          <p:cNvSpPr/>
          <p:nvPr/>
        </p:nvSpPr>
        <p:spPr>
          <a:xfrm>
            <a:off x="849152" y="4852771"/>
            <a:ext cx="4677410" cy="0"/>
          </a:xfrm>
          <a:custGeom>
            <a:avLst/>
            <a:gdLst/>
            <a:ahLst/>
            <a:cxnLst/>
            <a:rect l="l" t="t" r="r" b="b"/>
            <a:pathLst>
              <a:path w="4677410">
                <a:moveTo>
                  <a:pt x="0" y="0"/>
                </a:moveTo>
                <a:lnTo>
                  <a:pt x="4676851" y="0"/>
                </a:lnTo>
              </a:path>
            </a:pathLst>
          </a:custGeom>
          <a:ln w="50800">
            <a:solidFill>
              <a:srgbClr val="FFFFFF"/>
            </a:solidFill>
          </a:ln>
        </p:spPr>
        <p:txBody>
          <a:bodyPr wrap="square" lIns="0" tIns="0" rIns="0" bIns="0" rtlCol="0"/>
          <a:lstStyle/>
          <a:p>
            <a:endParaRPr/>
          </a:p>
        </p:txBody>
      </p:sp>
      <p:sp>
        <p:nvSpPr>
          <p:cNvPr id="66" name="object 66"/>
          <p:cNvSpPr/>
          <p:nvPr/>
        </p:nvSpPr>
        <p:spPr>
          <a:xfrm>
            <a:off x="904652" y="5876114"/>
            <a:ext cx="4666615" cy="0"/>
          </a:xfrm>
          <a:custGeom>
            <a:avLst/>
            <a:gdLst/>
            <a:ahLst/>
            <a:cxnLst/>
            <a:rect l="l" t="t" r="r" b="b"/>
            <a:pathLst>
              <a:path w="4666615">
                <a:moveTo>
                  <a:pt x="0" y="0"/>
                </a:moveTo>
                <a:lnTo>
                  <a:pt x="4666348" y="0"/>
                </a:lnTo>
              </a:path>
            </a:pathLst>
          </a:custGeom>
          <a:ln w="50800">
            <a:solidFill>
              <a:srgbClr val="FFFFFF"/>
            </a:solidFill>
          </a:ln>
        </p:spPr>
        <p:txBody>
          <a:bodyPr wrap="square" lIns="0" tIns="0" rIns="0" bIns="0" rtlCol="0"/>
          <a:lstStyle/>
          <a:p>
            <a:endParaRPr/>
          </a:p>
        </p:txBody>
      </p:sp>
      <p:sp>
        <p:nvSpPr>
          <p:cNvPr id="67" name="object 67"/>
          <p:cNvSpPr/>
          <p:nvPr/>
        </p:nvSpPr>
        <p:spPr>
          <a:xfrm>
            <a:off x="1035837" y="2273858"/>
            <a:ext cx="410209" cy="422909"/>
          </a:xfrm>
          <a:custGeom>
            <a:avLst/>
            <a:gdLst/>
            <a:ahLst/>
            <a:cxnLst/>
            <a:rect l="l" t="t" r="r" b="b"/>
            <a:pathLst>
              <a:path w="410209" h="422910">
                <a:moveTo>
                  <a:pt x="270925" y="0"/>
                </a:moveTo>
                <a:lnTo>
                  <a:pt x="218390" y="0"/>
                </a:lnTo>
                <a:lnTo>
                  <a:pt x="11258" y="73910"/>
                </a:lnTo>
                <a:lnTo>
                  <a:pt x="1162" y="81657"/>
                </a:lnTo>
                <a:lnTo>
                  <a:pt x="0" y="83534"/>
                </a:lnTo>
                <a:lnTo>
                  <a:pt x="0" y="357677"/>
                </a:lnTo>
                <a:lnTo>
                  <a:pt x="3506" y="361994"/>
                </a:lnTo>
                <a:lnTo>
                  <a:pt x="14327" y="368557"/>
                </a:lnTo>
                <a:lnTo>
                  <a:pt x="143308" y="422833"/>
                </a:lnTo>
                <a:lnTo>
                  <a:pt x="191982" y="422833"/>
                </a:lnTo>
                <a:lnTo>
                  <a:pt x="253423" y="396896"/>
                </a:lnTo>
                <a:lnTo>
                  <a:pt x="168776" y="396896"/>
                </a:lnTo>
                <a:lnTo>
                  <a:pt x="16173" y="335644"/>
                </a:lnTo>
                <a:lnTo>
                  <a:pt x="16173" y="292197"/>
                </a:lnTo>
                <a:lnTo>
                  <a:pt x="100914" y="292197"/>
                </a:lnTo>
                <a:lnTo>
                  <a:pt x="1403" y="252103"/>
                </a:lnTo>
                <a:lnTo>
                  <a:pt x="1403" y="201989"/>
                </a:lnTo>
                <a:lnTo>
                  <a:pt x="114581" y="201989"/>
                </a:lnTo>
                <a:lnTo>
                  <a:pt x="17811" y="163000"/>
                </a:lnTo>
                <a:lnTo>
                  <a:pt x="17811" y="112886"/>
                </a:lnTo>
                <a:lnTo>
                  <a:pt x="317626" y="112886"/>
                </a:lnTo>
                <a:lnTo>
                  <a:pt x="388105" y="83930"/>
                </a:lnTo>
                <a:lnTo>
                  <a:pt x="409428" y="83930"/>
                </a:lnTo>
                <a:lnTo>
                  <a:pt x="409428" y="75027"/>
                </a:lnTo>
                <a:lnTo>
                  <a:pt x="409676" y="74920"/>
                </a:lnTo>
                <a:lnTo>
                  <a:pt x="409676" y="52169"/>
                </a:lnTo>
                <a:lnTo>
                  <a:pt x="270925" y="0"/>
                </a:lnTo>
                <a:close/>
              </a:path>
              <a:path w="410209" h="422910">
                <a:moveTo>
                  <a:pt x="408336" y="254338"/>
                </a:moveTo>
                <a:lnTo>
                  <a:pt x="387559" y="254338"/>
                </a:lnTo>
                <a:lnTo>
                  <a:pt x="387013" y="305011"/>
                </a:lnTo>
                <a:lnTo>
                  <a:pt x="168776" y="396896"/>
                </a:lnTo>
                <a:lnTo>
                  <a:pt x="253423" y="396896"/>
                </a:lnTo>
                <a:lnTo>
                  <a:pt x="409676" y="330933"/>
                </a:lnTo>
                <a:lnTo>
                  <a:pt x="409676" y="309409"/>
                </a:lnTo>
                <a:lnTo>
                  <a:pt x="408336" y="308910"/>
                </a:lnTo>
                <a:lnTo>
                  <a:pt x="408336" y="254338"/>
                </a:lnTo>
                <a:close/>
              </a:path>
              <a:path w="410209" h="422910">
                <a:moveTo>
                  <a:pt x="100914" y="292197"/>
                </a:moveTo>
                <a:lnTo>
                  <a:pt x="16173" y="292197"/>
                </a:lnTo>
                <a:lnTo>
                  <a:pt x="152368" y="349004"/>
                </a:lnTo>
                <a:lnTo>
                  <a:pt x="240904" y="313368"/>
                </a:lnTo>
                <a:lnTo>
                  <a:pt x="153460" y="313368"/>
                </a:lnTo>
                <a:lnTo>
                  <a:pt x="100914" y="292197"/>
                </a:lnTo>
                <a:close/>
              </a:path>
              <a:path w="410209" h="422910">
                <a:moveTo>
                  <a:pt x="393033" y="174151"/>
                </a:moveTo>
                <a:lnTo>
                  <a:pt x="372243" y="174151"/>
                </a:lnTo>
                <a:lnTo>
                  <a:pt x="372243" y="221484"/>
                </a:lnTo>
                <a:lnTo>
                  <a:pt x="371697" y="221484"/>
                </a:lnTo>
                <a:lnTo>
                  <a:pt x="153460" y="313368"/>
                </a:lnTo>
                <a:lnTo>
                  <a:pt x="240904" y="313368"/>
                </a:lnTo>
                <a:lnTo>
                  <a:pt x="387559" y="254338"/>
                </a:lnTo>
                <a:lnTo>
                  <a:pt x="408336" y="254338"/>
                </a:lnTo>
                <a:lnTo>
                  <a:pt x="408336" y="247646"/>
                </a:lnTo>
                <a:lnTo>
                  <a:pt x="409676" y="247069"/>
                </a:lnTo>
                <a:lnTo>
                  <a:pt x="409676" y="225047"/>
                </a:lnTo>
                <a:lnTo>
                  <a:pt x="393033" y="218690"/>
                </a:lnTo>
                <a:lnTo>
                  <a:pt x="393033" y="174151"/>
                </a:lnTo>
                <a:close/>
              </a:path>
              <a:path w="410209" h="422910">
                <a:moveTo>
                  <a:pt x="114581" y="201989"/>
                </a:moveTo>
                <a:lnTo>
                  <a:pt x="1403" y="201989"/>
                </a:lnTo>
                <a:lnTo>
                  <a:pt x="157841" y="265476"/>
                </a:lnTo>
                <a:lnTo>
                  <a:pt x="254592" y="224265"/>
                </a:lnTo>
                <a:lnTo>
                  <a:pt x="169868" y="224265"/>
                </a:lnTo>
                <a:lnTo>
                  <a:pt x="114581" y="201989"/>
                </a:lnTo>
                <a:close/>
              </a:path>
              <a:path w="410209" h="422910">
                <a:moveTo>
                  <a:pt x="409428" y="83930"/>
                </a:moveTo>
                <a:lnTo>
                  <a:pt x="388105" y="83930"/>
                </a:lnTo>
                <a:lnTo>
                  <a:pt x="388105" y="131822"/>
                </a:lnTo>
                <a:lnTo>
                  <a:pt x="169868" y="224265"/>
                </a:lnTo>
                <a:lnTo>
                  <a:pt x="254592" y="224265"/>
                </a:lnTo>
                <a:lnTo>
                  <a:pt x="372243" y="174151"/>
                </a:lnTo>
                <a:lnTo>
                  <a:pt x="393033" y="174151"/>
                </a:lnTo>
                <a:lnTo>
                  <a:pt x="393033" y="165235"/>
                </a:lnTo>
                <a:lnTo>
                  <a:pt x="409676" y="158207"/>
                </a:lnTo>
                <a:lnTo>
                  <a:pt x="409676" y="135813"/>
                </a:lnTo>
                <a:lnTo>
                  <a:pt x="409428" y="135720"/>
                </a:lnTo>
                <a:lnTo>
                  <a:pt x="409428" y="83930"/>
                </a:lnTo>
                <a:close/>
              </a:path>
              <a:path w="410209" h="422910">
                <a:moveTo>
                  <a:pt x="317626" y="112886"/>
                </a:moveTo>
                <a:lnTo>
                  <a:pt x="17811" y="112886"/>
                </a:lnTo>
                <a:lnTo>
                  <a:pt x="169868" y="173592"/>
                </a:lnTo>
                <a:lnTo>
                  <a:pt x="317626" y="112886"/>
                </a:lnTo>
                <a:close/>
              </a:path>
            </a:pathLst>
          </a:custGeom>
          <a:solidFill>
            <a:srgbClr val="FFFFFF"/>
          </a:solidFill>
        </p:spPr>
        <p:txBody>
          <a:bodyPr wrap="square" lIns="0" tIns="0" rIns="0" bIns="0" rtlCol="0"/>
          <a:lstStyle/>
          <a:p>
            <a:endParaRPr/>
          </a:p>
        </p:txBody>
      </p:sp>
      <p:sp>
        <p:nvSpPr>
          <p:cNvPr id="68" name="object 68"/>
          <p:cNvSpPr/>
          <p:nvPr/>
        </p:nvSpPr>
        <p:spPr>
          <a:xfrm>
            <a:off x="972606" y="5044285"/>
            <a:ext cx="625214" cy="625214"/>
          </a:xfrm>
          <a:prstGeom prst="rect">
            <a:avLst/>
          </a:prstGeom>
          <a:blipFill>
            <a:blip r:embed="rId5" cstate="print"/>
            <a:stretch>
              <a:fillRect/>
            </a:stretch>
          </a:blipFill>
        </p:spPr>
        <p:txBody>
          <a:bodyPr wrap="square" lIns="0" tIns="0" rIns="0" bIns="0" rtlCol="0"/>
          <a:lstStyle/>
          <a:p>
            <a:endParaRPr/>
          </a:p>
        </p:txBody>
      </p:sp>
      <p:sp>
        <p:nvSpPr>
          <p:cNvPr id="69" name="object 69"/>
          <p:cNvSpPr txBox="1"/>
          <p:nvPr/>
        </p:nvSpPr>
        <p:spPr>
          <a:xfrm>
            <a:off x="6500280" y="1070021"/>
            <a:ext cx="2174875" cy="521334"/>
          </a:xfrm>
          <a:prstGeom prst="rect">
            <a:avLst/>
          </a:prstGeom>
        </p:spPr>
        <p:txBody>
          <a:bodyPr vert="horz" wrap="square" lIns="0" tIns="0" rIns="0" bIns="0" rtlCol="0">
            <a:spAutoFit/>
          </a:bodyPr>
          <a:lstStyle/>
          <a:p>
            <a:pPr marL="12700" marR="370205">
              <a:lnSpc>
                <a:spcPct val="106100"/>
              </a:lnSpc>
            </a:pPr>
            <a:r>
              <a:rPr sz="1100" b="1" spc="-35" dirty="0">
                <a:solidFill>
                  <a:srgbClr val="FFFFFF"/>
                </a:solidFill>
                <a:latin typeface="Segoe UI"/>
                <a:cs typeface="Segoe UI"/>
              </a:rPr>
              <a:t>Проведени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мони</a:t>
            </a:r>
            <a:r>
              <a:rPr sz="1100" b="1" spc="-50" dirty="0">
                <a:solidFill>
                  <a:srgbClr val="FFFFFF"/>
                </a:solidFill>
                <a:latin typeface="Segoe UI"/>
                <a:cs typeface="Segoe UI"/>
              </a:rPr>
              <a:t>т</a:t>
            </a:r>
            <a:r>
              <a:rPr sz="1100" b="1" spc="-35" dirty="0">
                <a:solidFill>
                  <a:srgbClr val="FFFFFF"/>
                </a:solidFill>
                <a:latin typeface="Segoe UI"/>
                <a:cs typeface="Segoe UI"/>
              </a:rPr>
              <a:t>орин</a:t>
            </a:r>
            <a:r>
              <a:rPr sz="1100" b="1" spc="-50" dirty="0">
                <a:solidFill>
                  <a:srgbClr val="FFFFFF"/>
                </a:solidFill>
                <a:latin typeface="Segoe UI"/>
                <a:cs typeface="Segoe UI"/>
              </a:rPr>
              <a:t>г</a:t>
            </a:r>
            <a:r>
              <a:rPr sz="1100" b="1" spc="-35" dirty="0">
                <a:solidFill>
                  <a:srgbClr val="FFFFFF"/>
                </a:solidFill>
                <a:latin typeface="Segoe UI"/>
                <a:cs typeface="Segoe UI"/>
              </a:rPr>
              <a:t>ов п</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ак</a:t>
            </a:r>
            <a:r>
              <a:rPr sz="1100" b="1" spc="-20" dirty="0">
                <a:solidFill>
                  <a:srgbClr val="FFFFFF"/>
                </a:solidFill>
                <a:latin typeface="Segoe UI"/>
                <a:cs typeface="Segoe UI"/>
              </a:rPr>
              <a:t>т</a:t>
            </a:r>
            <a:r>
              <a:rPr sz="1100" b="1" spc="-35" dirty="0">
                <a:solidFill>
                  <a:srgbClr val="FFFFFF"/>
                </a:solidFill>
                <a:latin typeface="Segoe UI"/>
                <a:cs typeface="Segoe UI"/>
              </a:rPr>
              <a:t>уальны</a:t>
            </a:r>
            <a:r>
              <a:rPr sz="1100" b="1" dirty="0">
                <a:solidFill>
                  <a:srgbClr val="FFFFFF"/>
                </a:solidFill>
                <a:latin typeface="Segoe UI"/>
                <a:cs typeface="Segoe UI"/>
              </a:rPr>
              <a:t>м</a:t>
            </a:r>
            <a:r>
              <a:rPr sz="1100" b="1" spc="-70" dirty="0">
                <a:solidFill>
                  <a:srgbClr val="FFFFFF"/>
                </a:solidFill>
                <a:latin typeface="Segoe UI"/>
                <a:cs typeface="Segoe UI"/>
              </a:rPr>
              <a:t> </a:t>
            </a:r>
            <a:r>
              <a:rPr sz="1100" b="1" spc="-35" dirty="0">
                <a:solidFill>
                  <a:srgbClr val="FFFFFF"/>
                </a:solidFill>
                <a:latin typeface="Segoe UI"/>
                <a:cs typeface="Segoe UI"/>
              </a:rPr>
              <a:t>вопросам</a:t>
            </a:r>
            <a:endParaRPr sz="1100">
              <a:latin typeface="Segoe UI"/>
              <a:cs typeface="Segoe UI"/>
            </a:endParaRPr>
          </a:p>
          <a:p>
            <a:pPr marL="12700">
              <a:lnSpc>
                <a:spcPct val="100000"/>
              </a:lnSpc>
              <a:spcBef>
                <a:spcPts val="80"/>
              </a:spcBef>
            </a:pPr>
            <a:r>
              <a:rPr sz="1100" b="1" spc="-35" dirty="0">
                <a:solidFill>
                  <a:srgbClr val="FFFFFF"/>
                </a:solidFill>
                <a:latin typeface="Segoe UI"/>
                <a:cs typeface="Segoe UI"/>
              </a:rPr>
              <a:t>п</a:t>
            </a:r>
            <a:r>
              <a:rPr sz="1100" b="1" spc="-45" dirty="0">
                <a:solidFill>
                  <a:srgbClr val="FFFFFF"/>
                </a:solidFill>
                <a:latin typeface="Segoe UI"/>
                <a:cs typeface="Segoe UI"/>
              </a:rPr>
              <a:t>р</a:t>
            </a:r>
            <a:r>
              <a:rPr sz="1100" b="1" spc="-35" dirty="0">
                <a:solidFill>
                  <a:srgbClr val="FFFFFF"/>
                </a:solidFill>
                <a:latin typeface="Segoe UI"/>
                <a:cs typeface="Segoe UI"/>
              </a:rPr>
              <a:t>авопримени</a:t>
            </a:r>
            <a:r>
              <a:rPr sz="1100" b="1" spc="-50" dirty="0">
                <a:solidFill>
                  <a:srgbClr val="FFFFFF"/>
                </a:solidFill>
                <a:latin typeface="Segoe UI"/>
                <a:cs typeface="Segoe UI"/>
              </a:rPr>
              <a:t>т</a:t>
            </a:r>
            <a:r>
              <a:rPr sz="1100" b="1" spc="-35" dirty="0">
                <a:solidFill>
                  <a:srgbClr val="FFFFFF"/>
                </a:solidFill>
                <a:latin typeface="Segoe UI"/>
                <a:cs typeface="Segoe UI"/>
              </a:rPr>
              <a:t>ельно</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п</a:t>
            </a:r>
            <a:r>
              <a:rPr sz="1100" b="1" spc="-45" dirty="0">
                <a:solidFill>
                  <a:srgbClr val="FFFFFF"/>
                </a:solidFill>
                <a:latin typeface="Segoe UI"/>
                <a:cs typeface="Segoe UI"/>
              </a:rPr>
              <a:t>р</a:t>
            </a:r>
            <a:r>
              <a:rPr sz="1100" b="1" spc="-35" dirty="0">
                <a:solidFill>
                  <a:srgbClr val="FFFFFF"/>
                </a:solidFill>
                <a:latin typeface="Segoe UI"/>
                <a:cs typeface="Segoe UI"/>
              </a:rPr>
              <a:t>актики</a:t>
            </a:r>
            <a:endParaRPr sz="1100">
              <a:latin typeface="Segoe UI"/>
              <a:cs typeface="Segoe UI"/>
            </a:endParaRPr>
          </a:p>
        </p:txBody>
      </p:sp>
      <p:sp>
        <p:nvSpPr>
          <p:cNvPr id="70" name="object 70"/>
          <p:cNvSpPr txBox="1"/>
          <p:nvPr/>
        </p:nvSpPr>
        <p:spPr>
          <a:xfrm>
            <a:off x="6500280" y="1765447"/>
            <a:ext cx="2602230" cy="8769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Предос</a:t>
            </a:r>
            <a:r>
              <a:rPr sz="1100" b="1" spc="-50" dirty="0">
                <a:solidFill>
                  <a:srgbClr val="FFFFFF"/>
                </a:solidFill>
                <a:latin typeface="Segoe UI"/>
                <a:cs typeface="Segoe UI"/>
              </a:rPr>
              <a:t>т</a:t>
            </a:r>
            <a:r>
              <a:rPr sz="1100" b="1" spc="-35" dirty="0">
                <a:solidFill>
                  <a:srgbClr val="FFFFFF"/>
                </a:solidFill>
                <a:latin typeface="Segoe UI"/>
                <a:cs typeface="Segoe UI"/>
              </a:rPr>
              <a:t>ере</a:t>
            </a:r>
            <a:r>
              <a:rPr sz="1100" b="1" spc="-55" dirty="0">
                <a:solidFill>
                  <a:srgbClr val="FFFFFF"/>
                </a:solidFill>
                <a:latin typeface="Segoe UI"/>
                <a:cs typeface="Segoe UI"/>
              </a:rPr>
              <a:t>ж</a:t>
            </a:r>
            <a:r>
              <a:rPr sz="1100" b="1" spc="-35" dirty="0">
                <a:solidFill>
                  <a:srgbClr val="FFFFFF"/>
                </a:solidFill>
                <a:latin typeface="Segoe UI"/>
                <a:cs typeface="Segoe UI"/>
              </a:rPr>
              <a:t>ени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юридически</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ли</a:t>
            </a:r>
            <a:r>
              <a:rPr sz="1100" b="1" dirty="0">
                <a:solidFill>
                  <a:srgbClr val="FFFFFF"/>
                </a:solidFill>
                <a:latin typeface="Segoe UI"/>
                <a:cs typeface="Segoe UI"/>
              </a:rPr>
              <a:t>ц</a:t>
            </a:r>
            <a:r>
              <a:rPr sz="1100" b="1" spc="-70" dirty="0">
                <a:solidFill>
                  <a:srgbClr val="FFFFFF"/>
                </a:solidFill>
                <a:latin typeface="Segoe UI"/>
                <a:cs typeface="Segoe UI"/>
              </a:rPr>
              <a:t> </a:t>
            </a:r>
            <a:r>
              <a:rPr sz="1100" b="1" spc="-50" dirty="0">
                <a:solidFill>
                  <a:srgbClr val="FFFFFF"/>
                </a:solidFill>
                <a:latin typeface="Segoe UI"/>
                <a:cs typeface="Segoe UI"/>
              </a:rPr>
              <a:t>о</a:t>
            </a:r>
            <a:r>
              <a:rPr sz="1100" b="1" dirty="0">
                <a:solidFill>
                  <a:srgbClr val="FFFFFF"/>
                </a:solidFill>
                <a:latin typeface="Segoe UI"/>
                <a:cs typeface="Segoe UI"/>
              </a:rPr>
              <a:t>т </a:t>
            </a:r>
            <a:r>
              <a:rPr sz="1100" b="1" spc="-35" dirty="0">
                <a:solidFill>
                  <a:srgbClr val="FFFFFF"/>
                </a:solidFill>
                <a:latin typeface="Segoe UI"/>
                <a:cs typeface="Segoe UI"/>
              </a:rPr>
              <a:t>нарушени</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обяза</a:t>
            </a:r>
            <a:r>
              <a:rPr sz="1100" b="1" spc="-50" dirty="0">
                <a:solidFill>
                  <a:srgbClr val="FFFFFF"/>
                </a:solidFill>
                <a:latin typeface="Segoe UI"/>
                <a:cs typeface="Segoe UI"/>
              </a:rPr>
              <a:t>т</a:t>
            </a:r>
            <a:r>
              <a:rPr sz="1100" b="1" spc="-35" dirty="0">
                <a:solidFill>
                  <a:srgbClr val="FFFFFF"/>
                </a:solidFill>
                <a:latin typeface="Segoe UI"/>
                <a:cs typeface="Segoe UI"/>
              </a:rPr>
              <a:t>ельны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требований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r>
              <a:rPr sz="1100" b="1" dirty="0">
                <a:solidFill>
                  <a:srgbClr val="FFFFFF"/>
                </a:solidFill>
                <a:latin typeface="Segoe UI"/>
                <a:cs typeface="Segoe UI"/>
              </a:rPr>
              <a:t>,</a:t>
            </a:r>
            <a:r>
              <a:rPr sz="1100" b="1" spc="-70" dirty="0">
                <a:solidFill>
                  <a:srgbClr val="FFFFFF"/>
                </a:solidFill>
                <a:latin typeface="Segoe UI"/>
                <a:cs typeface="Segoe UI"/>
              </a:rPr>
              <a:t> </a:t>
            </a:r>
            <a:r>
              <a:rPr sz="1100" b="1" spc="-35" dirty="0">
                <a:solidFill>
                  <a:srgbClr val="FFFFFF"/>
                </a:solidFill>
                <a:latin typeface="Segoe UI"/>
                <a:cs typeface="Segoe UI"/>
              </a:rPr>
              <a:t>лицензионных требовани</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пр</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35" dirty="0">
                <a:solidFill>
                  <a:srgbClr val="FFFFFF"/>
                </a:solidFill>
                <a:latin typeface="Segoe UI"/>
                <a:cs typeface="Segoe UI"/>
              </a:rPr>
              <a:t>осуществлении об</a:t>
            </a:r>
            <a:r>
              <a:rPr sz="1100" b="1" spc="-45" dirty="0">
                <a:solidFill>
                  <a:srgbClr val="FFFFFF"/>
                </a:solidFill>
                <a:latin typeface="Segoe UI"/>
                <a:cs typeface="Segoe UI"/>
              </a:rPr>
              <a:t>р</a:t>
            </a:r>
            <a:r>
              <a:rPr sz="1100" b="1" spc="-35" dirty="0">
                <a:solidFill>
                  <a:srgbClr val="FFFFFF"/>
                </a:solidFill>
                <a:latin typeface="Segoe UI"/>
                <a:cs typeface="Segoe UI"/>
              </a:rPr>
              <a:t>азова</a:t>
            </a:r>
            <a:r>
              <a:rPr sz="1100" b="1" spc="-50" dirty="0">
                <a:solidFill>
                  <a:srgbClr val="FFFFFF"/>
                </a:solidFill>
                <a:latin typeface="Segoe UI"/>
                <a:cs typeface="Segoe UI"/>
              </a:rPr>
              <a:t>т</a:t>
            </a:r>
            <a:r>
              <a:rPr sz="1100" b="1" spc="-35" dirty="0">
                <a:solidFill>
                  <a:srgbClr val="FFFFFF"/>
                </a:solidFill>
                <a:latin typeface="Segoe UI"/>
                <a:cs typeface="Segoe UI"/>
              </a:rPr>
              <a:t>ельно</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spc="-35" dirty="0">
                <a:solidFill>
                  <a:srgbClr val="FFFFFF"/>
                </a:solidFill>
                <a:latin typeface="Segoe UI"/>
                <a:cs typeface="Segoe UI"/>
              </a:rPr>
              <a:t>дея</a:t>
            </a:r>
            <a:r>
              <a:rPr sz="1100" b="1" spc="-50" dirty="0">
                <a:solidFill>
                  <a:srgbClr val="FFFFFF"/>
                </a:solidFill>
                <a:latin typeface="Segoe UI"/>
                <a:cs typeface="Segoe UI"/>
              </a:rPr>
              <a:t>т</a:t>
            </a:r>
            <a:r>
              <a:rPr sz="1100" b="1" spc="-35" dirty="0">
                <a:solidFill>
                  <a:srgbClr val="FFFFFF"/>
                </a:solidFill>
                <a:latin typeface="Segoe UI"/>
                <a:cs typeface="Segoe UI"/>
              </a:rPr>
              <a:t>ельности</a:t>
            </a:r>
            <a:endParaRPr sz="1100">
              <a:latin typeface="Segoe UI"/>
              <a:cs typeface="Segoe UI"/>
            </a:endParaRPr>
          </a:p>
        </p:txBody>
      </p:sp>
      <p:sp>
        <p:nvSpPr>
          <p:cNvPr id="71" name="object 71"/>
          <p:cNvSpPr txBox="1"/>
          <p:nvPr/>
        </p:nvSpPr>
        <p:spPr>
          <a:xfrm>
            <a:off x="6500280" y="2816550"/>
            <a:ext cx="2287905" cy="12325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Информационно-аналитические письм</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типичны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нарушениях за</a:t>
            </a:r>
            <a:r>
              <a:rPr sz="1100" b="1" spc="-55" dirty="0">
                <a:solidFill>
                  <a:srgbClr val="FFFFFF"/>
                </a:solidFill>
                <a:latin typeface="Segoe UI"/>
                <a:cs typeface="Segoe UI"/>
              </a:rPr>
              <a:t>к</a:t>
            </a:r>
            <a:r>
              <a:rPr sz="1100" b="1" spc="-35" dirty="0">
                <a:solidFill>
                  <a:srgbClr val="FFFFFF"/>
                </a:solidFill>
                <a:latin typeface="Segoe UI"/>
                <a:cs typeface="Segoe UI"/>
              </a:rPr>
              <a:t>он</a:t>
            </a:r>
            <a:r>
              <a:rPr sz="1100" b="1" spc="-45" dirty="0">
                <a:solidFill>
                  <a:srgbClr val="FFFFFF"/>
                </a:solidFill>
                <a:latin typeface="Segoe UI"/>
                <a:cs typeface="Segoe UI"/>
              </a:rPr>
              <a:t>о</a:t>
            </a:r>
            <a:r>
              <a:rPr sz="1100" b="1" spc="-35" dirty="0">
                <a:solidFill>
                  <a:srgbClr val="FFFFFF"/>
                </a:solidFill>
                <a:latin typeface="Segoe UI"/>
                <a:cs typeface="Segoe UI"/>
              </a:rPr>
              <a:t>да</a:t>
            </a:r>
            <a:r>
              <a:rPr sz="1100" b="1" spc="-50" dirty="0">
                <a:solidFill>
                  <a:srgbClr val="FFFFFF"/>
                </a:solidFill>
                <a:latin typeface="Segoe UI"/>
                <a:cs typeface="Segoe UI"/>
              </a:rPr>
              <a:t>т</a:t>
            </a:r>
            <a:r>
              <a:rPr sz="1100" b="1" spc="-35" dirty="0">
                <a:solidFill>
                  <a:srgbClr val="FFFFFF"/>
                </a:solidFill>
                <a:latin typeface="Segoe UI"/>
                <a:cs typeface="Segoe UI"/>
              </a:rPr>
              <a:t>ел</a:t>
            </a:r>
            <a:r>
              <a:rPr sz="1100" b="1" spc="-40" dirty="0">
                <a:solidFill>
                  <a:srgbClr val="FFFFFF"/>
                </a:solidFill>
                <a:latin typeface="Segoe UI"/>
                <a:cs typeface="Segoe UI"/>
              </a:rPr>
              <a:t>ь</a:t>
            </a:r>
            <a:r>
              <a:rPr sz="1100" b="1" spc="-35" dirty="0">
                <a:solidFill>
                  <a:srgbClr val="FFFFFF"/>
                </a:solidFill>
                <a:latin typeface="Segoe UI"/>
                <a:cs typeface="Segoe UI"/>
              </a:rPr>
              <a:t>ств</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spc="-40" dirty="0">
                <a:solidFill>
                  <a:srgbClr val="FFFFFF"/>
                </a:solidFill>
                <a:latin typeface="Segoe UI"/>
                <a:cs typeface="Segoe UI"/>
              </a:rPr>
              <a:t>Р</a:t>
            </a:r>
            <a:r>
              <a:rPr sz="1100" b="1" dirty="0">
                <a:solidFill>
                  <a:srgbClr val="FFFFFF"/>
                </a:solidFill>
                <a:latin typeface="Segoe UI"/>
                <a:cs typeface="Segoe UI"/>
              </a:rPr>
              <a:t>Ф</a:t>
            </a:r>
            <a:r>
              <a:rPr sz="1100" b="1" spc="-70" dirty="0">
                <a:solidFill>
                  <a:srgbClr val="FFFFFF"/>
                </a:solidFill>
                <a:latin typeface="Segoe UI"/>
                <a:cs typeface="Segoe UI"/>
              </a:rPr>
              <a:t>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сфере 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a:t>
            </a:r>
            <a:r>
              <a:rPr sz="1100" b="1" spc="-50" dirty="0">
                <a:solidFill>
                  <a:srgbClr val="FFFFFF"/>
                </a:solidFill>
                <a:latin typeface="Segoe UI"/>
                <a:cs typeface="Segoe UI"/>
              </a:rPr>
              <a:t>т</a:t>
            </a:r>
            <a:r>
              <a:rPr sz="1100" b="1" spc="-35" dirty="0">
                <a:solidFill>
                  <a:srgbClr val="FFFFFF"/>
                </a:solidFill>
                <a:latin typeface="Segoe UI"/>
                <a:cs typeface="Segoe UI"/>
              </a:rPr>
              <a:t>ельными ор</a:t>
            </a:r>
            <a:r>
              <a:rPr sz="1100" b="1" spc="-60" dirty="0">
                <a:solidFill>
                  <a:srgbClr val="FFFFFF"/>
                </a:solidFill>
                <a:latin typeface="Segoe UI"/>
                <a:cs typeface="Segoe UI"/>
              </a:rPr>
              <a:t>г</a:t>
            </a:r>
            <a:r>
              <a:rPr sz="1100" b="1" spc="-35" dirty="0">
                <a:solidFill>
                  <a:srgbClr val="FFFFFF"/>
                </a:solidFill>
                <a:latin typeface="Segoe UI"/>
                <a:cs typeface="Segoe UI"/>
              </a:rPr>
              <a:t>анизациям</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dirty="0">
                <a:solidFill>
                  <a:srgbClr val="FFFFFF"/>
                </a:solidFill>
                <a:latin typeface="Segoe UI"/>
                <a:cs typeface="Segoe UI"/>
              </a:rPr>
              <a:t>с</a:t>
            </a:r>
            <a:r>
              <a:rPr sz="1100" b="1" spc="-70" dirty="0">
                <a:solidFill>
                  <a:srgbClr val="FFFFFF"/>
                </a:solidFill>
                <a:latin typeface="Segoe UI"/>
                <a:cs typeface="Segoe UI"/>
              </a:rPr>
              <a:t> </a:t>
            </a:r>
            <a:r>
              <a:rPr sz="1100" b="1" spc="-45" dirty="0">
                <a:solidFill>
                  <a:srgbClr val="FFFFFF"/>
                </a:solidFill>
                <a:latin typeface="Segoe UI"/>
                <a:cs typeface="Segoe UI"/>
              </a:rPr>
              <a:t>р</a:t>
            </a:r>
            <a:r>
              <a:rPr sz="1100" b="1" spc="-35" dirty="0">
                <a:solidFill>
                  <a:srgbClr val="FFFFFF"/>
                </a:solidFill>
                <a:latin typeface="Segoe UI"/>
                <a:cs typeface="Segoe UI"/>
              </a:rPr>
              <a:t>азъяснениями обяза</a:t>
            </a:r>
            <a:r>
              <a:rPr sz="1100" b="1" spc="-50" dirty="0">
                <a:solidFill>
                  <a:srgbClr val="FFFFFF"/>
                </a:solidFill>
                <a:latin typeface="Segoe UI"/>
                <a:cs typeface="Segoe UI"/>
              </a:rPr>
              <a:t>т</a:t>
            </a:r>
            <a:r>
              <a:rPr sz="1100" b="1" spc="-35" dirty="0">
                <a:solidFill>
                  <a:srgbClr val="FFFFFF"/>
                </a:solidFill>
                <a:latin typeface="Segoe UI"/>
                <a:cs typeface="Segoe UI"/>
              </a:rPr>
              <a:t>ельны</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требовани</a:t>
            </a:r>
            <a:r>
              <a:rPr sz="1100" b="1" dirty="0">
                <a:solidFill>
                  <a:srgbClr val="FFFFFF"/>
                </a:solidFill>
                <a:latin typeface="Segoe UI"/>
                <a:cs typeface="Segoe UI"/>
              </a:rPr>
              <a:t>й</a:t>
            </a:r>
            <a:r>
              <a:rPr sz="1100" b="1" spc="-70" dirty="0">
                <a:solidFill>
                  <a:srgbClr val="FFFFFF"/>
                </a:solidFill>
                <a:latin typeface="Segoe UI"/>
                <a:cs typeface="Segoe UI"/>
              </a:rPr>
              <a:t>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сфере 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endParaRPr sz="1100">
              <a:latin typeface="Segoe UI"/>
              <a:cs typeface="Segoe UI"/>
            </a:endParaRPr>
          </a:p>
        </p:txBody>
      </p:sp>
      <p:sp>
        <p:nvSpPr>
          <p:cNvPr id="72" name="object 72"/>
          <p:cNvSpPr txBox="1"/>
          <p:nvPr/>
        </p:nvSpPr>
        <p:spPr>
          <a:xfrm>
            <a:off x="6500280" y="4277393"/>
            <a:ext cx="1993900" cy="521334"/>
          </a:xfrm>
          <a:prstGeom prst="rect">
            <a:avLst/>
          </a:prstGeom>
        </p:spPr>
        <p:txBody>
          <a:bodyPr vert="horz" wrap="square" lIns="0" tIns="0" rIns="0" bIns="0" rtlCol="0">
            <a:spAutoFit/>
          </a:bodyPr>
          <a:lstStyle/>
          <a:p>
            <a:pPr marL="12700">
              <a:lnSpc>
                <a:spcPct val="100000"/>
              </a:lnSpc>
            </a:pPr>
            <a:r>
              <a:rPr sz="1100" b="1" spc="-125" dirty="0">
                <a:solidFill>
                  <a:srgbClr val="FFFFFF"/>
                </a:solidFill>
                <a:latin typeface="Segoe UI"/>
                <a:cs typeface="Segoe UI"/>
              </a:rPr>
              <a:t>Т</a:t>
            </a:r>
            <a:r>
              <a:rPr sz="1100" b="1" spc="-35" dirty="0">
                <a:solidFill>
                  <a:srgbClr val="FFFFFF"/>
                </a:solidFill>
                <a:latin typeface="Segoe UI"/>
                <a:cs typeface="Segoe UI"/>
              </a:rPr>
              <a:t>еле</a:t>
            </a:r>
            <a:r>
              <a:rPr sz="1100" b="1" dirty="0">
                <a:solidFill>
                  <a:srgbClr val="FFFFFF"/>
                </a:solidFill>
                <a:latin typeface="Segoe UI"/>
                <a:cs typeface="Segoe UI"/>
              </a:rPr>
              <a:t>-</a:t>
            </a:r>
            <a:r>
              <a:rPr sz="1100" b="1" spc="-70" dirty="0">
                <a:solidFill>
                  <a:srgbClr val="FFFFFF"/>
                </a:solidFill>
                <a:latin typeface="Segoe UI"/>
                <a:cs typeface="Segoe UI"/>
              </a:rPr>
              <a:t> </a:t>
            </a:r>
            <a:r>
              <a:rPr sz="1100" b="1" dirty="0">
                <a:solidFill>
                  <a:srgbClr val="FFFFFF"/>
                </a:solidFill>
                <a:latin typeface="Segoe UI"/>
                <a:cs typeface="Segoe UI"/>
              </a:rPr>
              <a:t>и</a:t>
            </a:r>
            <a:r>
              <a:rPr sz="1100" b="1" spc="-70" dirty="0">
                <a:solidFill>
                  <a:srgbClr val="FFFFFF"/>
                </a:solidFill>
                <a:latin typeface="Segoe UI"/>
                <a:cs typeface="Segoe UI"/>
              </a:rPr>
              <a:t> </a:t>
            </a:r>
            <a:r>
              <a:rPr sz="1100" b="1" spc="-45" dirty="0">
                <a:solidFill>
                  <a:srgbClr val="FFFFFF"/>
                </a:solidFill>
                <a:latin typeface="Segoe UI"/>
                <a:cs typeface="Segoe UI"/>
              </a:rPr>
              <a:t>р</a:t>
            </a:r>
            <a:r>
              <a:rPr sz="1100" b="1" spc="-35" dirty="0">
                <a:solidFill>
                  <a:srgbClr val="FFFFFF"/>
                </a:solidFill>
                <a:latin typeface="Segoe UI"/>
                <a:cs typeface="Segoe UI"/>
              </a:rPr>
              <a:t>адиоперед</a:t>
            </a:r>
            <a:r>
              <a:rPr sz="1100" b="1" spc="-45" dirty="0">
                <a:solidFill>
                  <a:srgbClr val="FFFFFF"/>
                </a:solidFill>
                <a:latin typeface="Segoe UI"/>
                <a:cs typeface="Segoe UI"/>
              </a:rPr>
              <a:t>а</a:t>
            </a:r>
            <a:r>
              <a:rPr sz="1100" b="1" spc="-35" dirty="0">
                <a:solidFill>
                  <a:srgbClr val="FFFFFF"/>
                </a:solidFill>
                <a:latin typeface="Segoe UI"/>
                <a:cs typeface="Segoe UI"/>
              </a:rPr>
              <a:t>чи,</a:t>
            </a:r>
            <a:endParaRPr sz="1100">
              <a:latin typeface="Segoe UI"/>
              <a:cs typeface="Segoe UI"/>
            </a:endParaRPr>
          </a:p>
          <a:p>
            <a:pPr marL="12700" marR="5080">
              <a:lnSpc>
                <a:spcPct val="106100"/>
              </a:lnSpc>
            </a:pPr>
            <a:r>
              <a:rPr sz="1100" b="1" spc="-35" dirty="0">
                <a:solidFill>
                  <a:srgbClr val="FFFFFF"/>
                </a:solidFill>
                <a:latin typeface="Segoe UI"/>
                <a:cs typeface="Segoe UI"/>
              </a:rPr>
              <a:t>«</a:t>
            </a:r>
            <a:r>
              <a:rPr sz="1100" b="1" spc="-50" dirty="0">
                <a:solidFill>
                  <a:srgbClr val="FFFFFF"/>
                </a:solidFill>
                <a:latin typeface="Segoe UI"/>
                <a:cs typeface="Segoe UI"/>
              </a:rPr>
              <a:t>г</a:t>
            </a:r>
            <a:r>
              <a:rPr sz="1100" b="1" spc="-35" dirty="0">
                <a:solidFill>
                  <a:srgbClr val="FFFFFF"/>
                </a:solidFill>
                <a:latin typeface="Segoe UI"/>
                <a:cs typeface="Segoe UI"/>
              </a:rPr>
              <a:t>орячи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линии»</a:t>
            </a:r>
            <a:r>
              <a:rPr sz="1100" b="1" dirty="0">
                <a:solidFill>
                  <a:srgbClr val="FFFFFF"/>
                </a:solidFill>
                <a:latin typeface="Segoe UI"/>
                <a:cs typeface="Segoe UI"/>
              </a:rPr>
              <a:t>, </a:t>
            </a:r>
            <a:r>
              <a:rPr sz="1100" b="1" spc="-35" dirty="0">
                <a:solidFill>
                  <a:srgbClr val="FFFFFF"/>
                </a:solidFill>
                <a:latin typeface="Segoe UI"/>
                <a:cs typeface="Segoe UI"/>
              </a:rPr>
              <a:t>выс</a:t>
            </a:r>
            <a:r>
              <a:rPr sz="1100" b="1" spc="-20" dirty="0">
                <a:solidFill>
                  <a:srgbClr val="FFFFFF"/>
                </a:solidFill>
                <a:latin typeface="Segoe UI"/>
                <a:cs typeface="Segoe UI"/>
              </a:rPr>
              <a:t>т</a:t>
            </a:r>
            <a:r>
              <a:rPr sz="1100" b="1" spc="-35" dirty="0">
                <a:solidFill>
                  <a:srgbClr val="FFFFFF"/>
                </a:solidFill>
                <a:latin typeface="Segoe UI"/>
                <a:cs typeface="Segoe UI"/>
              </a:rPr>
              <a:t>уплени</a:t>
            </a:r>
            <a:r>
              <a:rPr sz="1100" b="1" dirty="0">
                <a:solidFill>
                  <a:srgbClr val="FFFFFF"/>
                </a:solidFill>
                <a:latin typeface="Segoe UI"/>
                <a:cs typeface="Segoe UI"/>
              </a:rPr>
              <a:t>я</a:t>
            </a:r>
            <a:r>
              <a:rPr sz="1100" b="1" spc="-70" dirty="0">
                <a:solidFill>
                  <a:srgbClr val="FFFFFF"/>
                </a:solidFill>
                <a:latin typeface="Segoe UI"/>
                <a:cs typeface="Segoe UI"/>
              </a:rPr>
              <a:t> </a:t>
            </a: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прямо</a:t>
            </a:r>
            <a:r>
              <a:rPr sz="1100" b="1" dirty="0">
                <a:solidFill>
                  <a:srgbClr val="FFFFFF"/>
                </a:solidFill>
                <a:latin typeface="Segoe UI"/>
                <a:cs typeface="Segoe UI"/>
              </a:rPr>
              <a:t>м</a:t>
            </a:r>
            <a:r>
              <a:rPr sz="1100" b="1" spc="-70" dirty="0">
                <a:solidFill>
                  <a:srgbClr val="FFFFFF"/>
                </a:solidFill>
                <a:latin typeface="Segoe UI"/>
                <a:cs typeface="Segoe UI"/>
              </a:rPr>
              <a:t> </a:t>
            </a:r>
            <a:r>
              <a:rPr sz="1100" b="1" spc="-35" dirty="0">
                <a:solidFill>
                  <a:srgbClr val="FFFFFF"/>
                </a:solidFill>
                <a:latin typeface="Segoe UI"/>
                <a:cs typeface="Segoe UI"/>
              </a:rPr>
              <a:t>эфире</a:t>
            </a:r>
            <a:endParaRPr sz="1100">
              <a:latin typeface="Segoe UI"/>
              <a:cs typeface="Segoe UI"/>
            </a:endParaRPr>
          </a:p>
        </p:txBody>
      </p:sp>
      <p:sp>
        <p:nvSpPr>
          <p:cNvPr id="73" name="object 73"/>
          <p:cNvSpPr txBox="1"/>
          <p:nvPr/>
        </p:nvSpPr>
        <p:spPr>
          <a:xfrm>
            <a:off x="6500280" y="4990841"/>
            <a:ext cx="2335530" cy="876935"/>
          </a:xfrm>
          <a:prstGeom prst="rect">
            <a:avLst/>
          </a:prstGeom>
        </p:spPr>
        <p:txBody>
          <a:bodyPr vert="horz" wrap="square" lIns="0" tIns="0" rIns="0" bIns="0" rtlCol="0">
            <a:spAutoFit/>
          </a:bodyPr>
          <a:lstStyle/>
          <a:p>
            <a:pPr marL="12700" marR="5080">
              <a:lnSpc>
                <a:spcPct val="106100"/>
              </a:lnSpc>
            </a:pPr>
            <a:r>
              <a:rPr sz="1100" b="1" spc="-35" dirty="0">
                <a:solidFill>
                  <a:srgbClr val="FFFFFF"/>
                </a:solidFill>
                <a:latin typeface="Segoe UI"/>
                <a:cs typeface="Segoe UI"/>
              </a:rPr>
              <a:t>Взаим</a:t>
            </a:r>
            <a:r>
              <a:rPr sz="1100" b="1" spc="-45" dirty="0">
                <a:solidFill>
                  <a:srgbClr val="FFFFFF"/>
                </a:solidFill>
                <a:latin typeface="Segoe UI"/>
                <a:cs typeface="Segoe UI"/>
              </a:rPr>
              <a:t>о</a:t>
            </a:r>
            <a:r>
              <a:rPr sz="1100" b="1" spc="-35" dirty="0">
                <a:solidFill>
                  <a:srgbClr val="FFFFFF"/>
                </a:solidFill>
                <a:latin typeface="Segoe UI"/>
                <a:cs typeface="Segoe UI"/>
              </a:rPr>
              <a:t>действи</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dirty="0">
                <a:solidFill>
                  <a:srgbClr val="FFFFFF"/>
                </a:solidFill>
                <a:latin typeface="Segoe UI"/>
                <a:cs typeface="Segoe UI"/>
              </a:rPr>
              <a:t>с</a:t>
            </a:r>
            <a:r>
              <a:rPr sz="1100" b="1" spc="-70" dirty="0">
                <a:solidFill>
                  <a:srgbClr val="FFFFFF"/>
                </a:solidFill>
                <a:latin typeface="Segoe UI"/>
                <a:cs typeface="Segoe UI"/>
              </a:rPr>
              <a:t> </a:t>
            </a:r>
            <a:r>
              <a:rPr sz="1100" b="1" spc="-35" dirty="0">
                <a:solidFill>
                  <a:srgbClr val="FFFFFF"/>
                </a:solidFill>
                <a:latin typeface="Segoe UI"/>
                <a:cs typeface="Segoe UI"/>
              </a:rPr>
              <a:t>ру</a:t>
            </a:r>
            <a:r>
              <a:rPr sz="1100" b="1" spc="-55" dirty="0">
                <a:solidFill>
                  <a:srgbClr val="FFFFFF"/>
                </a:solidFill>
                <a:latin typeface="Segoe UI"/>
                <a:cs typeface="Segoe UI"/>
              </a:rPr>
              <a:t>к</a:t>
            </a:r>
            <a:r>
              <a:rPr sz="1100" b="1" spc="-35" dirty="0">
                <a:solidFill>
                  <a:srgbClr val="FFFFFF"/>
                </a:solidFill>
                <a:latin typeface="Segoe UI"/>
                <a:cs typeface="Segoe UI"/>
              </a:rPr>
              <a:t>ов</a:t>
            </a:r>
            <a:r>
              <a:rPr sz="1100" b="1" spc="-45" dirty="0">
                <a:solidFill>
                  <a:srgbClr val="FFFFFF"/>
                </a:solidFill>
                <a:latin typeface="Segoe UI"/>
                <a:cs typeface="Segoe UI"/>
              </a:rPr>
              <a:t>о</a:t>
            </a:r>
            <a:r>
              <a:rPr sz="1100" b="1" spc="-35" dirty="0">
                <a:solidFill>
                  <a:srgbClr val="FFFFFF"/>
                </a:solidFill>
                <a:latin typeface="Segoe UI"/>
                <a:cs typeface="Segoe UI"/>
              </a:rPr>
              <a:t>ди</a:t>
            </a:r>
            <a:r>
              <a:rPr sz="1100" b="1" spc="-50" dirty="0">
                <a:solidFill>
                  <a:srgbClr val="FFFFFF"/>
                </a:solidFill>
                <a:latin typeface="Segoe UI"/>
                <a:cs typeface="Segoe UI"/>
              </a:rPr>
              <a:t>т</a:t>
            </a:r>
            <a:r>
              <a:rPr sz="1100" b="1" spc="-35" dirty="0">
                <a:solidFill>
                  <a:srgbClr val="FFFFFF"/>
                </a:solidFill>
                <a:latin typeface="Segoe UI"/>
                <a:cs typeface="Segoe UI"/>
              </a:rPr>
              <a:t>елями други</a:t>
            </a:r>
            <a:r>
              <a:rPr sz="1100" b="1" dirty="0">
                <a:solidFill>
                  <a:srgbClr val="FFFFFF"/>
                </a:solidFill>
                <a:latin typeface="Segoe UI"/>
                <a:cs typeface="Segoe UI"/>
              </a:rPr>
              <a:t>х</a:t>
            </a:r>
            <a:r>
              <a:rPr sz="1100" b="1" spc="-70" dirty="0">
                <a:solidFill>
                  <a:srgbClr val="FFFFFF"/>
                </a:solidFill>
                <a:latin typeface="Segoe UI"/>
                <a:cs typeface="Segoe UI"/>
              </a:rPr>
              <a:t> </a:t>
            </a:r>
            <a:r>
              <a:rPr sz="1100" b="1" spc="-35" dirty="0">
                <a:solidFill>
                  <a:srgbClr val="FFFFFF"/>
                </a:solidFill>
                <a:latin typeface="Segoe UI"/>
                <a:cs typeface="Segoe UI"/>
              </a:rPr>
              <a:t>ведомств</a:t>
            </a:r>
            <a:endParaRPr sz="1100">
              <a:latin typeface="Segoe UI"/>
              <a:cs typeface="Segoe UI"/>
            </a:endParaRPr>
          </a:p>
          <a:p>
            <a:pPr marL="12700" marR="164465">
              <a:lnSpc>
                <a:spcPct val="106100"/>
              </a:lnSpc>
            </a:pPr>
            <a:r>
              <a:rPr sz="1100" b="1" spc="-35" dirty="0">
                <a:solidFill>
                  <a:srgbClr val="FFFFFF"/>
                </a:solidFill>
                <a:latin typeface="Segoe UI"/>
                <a:cs typeface="Segoe UI"/>
              </a:rPr>
              <a:t>п</a:t>
            </a:r>
            <a:r>
              <a:rPr sz="1100" b="1" dirty="0">
                <a:solidFill>
                  <a:srgbClr val="FFFFFF"/>
                </a:solidFill>
                <a:latin typeface="Segoe UI"/>
                <a:cs typeface="Segoe UI"/>
              </a:rPr>
              <a:t>о</a:t>
            </a:r>
            <a:r>
              <a:rPr sz="1100" b="1" spc="-70" dirty="0">
                <a:solidFill>
                  <a:srgbClr val="FFFFFF"/>
                </a:solidFill>
                <a:latin typeface="Segoe UI"/>
                <a:cs typeface="Segoe UI"/>
              </a:rPr>
              <a:t> </a:t>
            </a:r>
            <a:r>
              <a:rPr sz="1100" b="1" spc="-35" dirty="0">
                <a:solidFill>
                  <a:srgbClr val="FFFFFF"/>
                </a:solidFill>
                <a:latin typeface="Segoe UI"/>
                <a:cs typeface="Segoe UI"/>
              </a:rPr>
              <a:t>предупре</a:t>
            </a:r>
            <a:r>
              <a:rPr sz="1100" b="1" spc="-20" dirty="0">
                <a:solidFill>
                  <a:srgbClr val="FFFFFF"/>
                </a:solidFill>
                <a:latin typeface="Segoe UI"/>
                <a:cs typeface="Segoe UI"/>
              </a:rPr>
              <a:t>ж</a:t>
            </a:r>
            <a:r>
              <a:rPr sz="1100" b="1" spc="-35" dirty="0">
                <a:solidFill>
                  <a:srgbClr val="FFFFFF"/>
                </a:solidFill>
                <a:latin typeface="Segoe UI"/>
                <a:cs typeface="Segoe UI"/>
              </a:rPr>
              <a:t>дени</a:t>
            </a:r>
            <a:r>
              <a:rPr sz="1100" b="1" dirty="0">
                <a:solidFill>
                  <a:srgbClr val="FFFFFF"/>
                </a:solidFill>
                <a:latin typeface="Segoe UI"/>
                <a:cs typeface="Segoe UI"/>
              </a:rPr>
              <a:t>ю</a:t>
            </a:r>
            <a:r>
              <a:rPr sz="1100" b="1" spc="-70" dirty="0">
                <a:solidFill>
                  <a:srgbClr val="FFFFFF"/>
                </a:solidFill>
                <a:latin typeface="Segoe UI"/>
                <a:cs typeface="Segoe UI"/>
              </a:rPr>
              <a:t> </a:t>
            </a:r>
            <a:r>
              <a:rPr sz="1100" b="1" spc="-35" dirty="0">
                <a:solidFill>
                  <a:srgbClr val="FFFFFF"/>
                </a:solidFill>
                <a:latin typeface="Segoe UI"/>
                <a:cs typeface="Segoe UI"/>
              </a:rPr>
              <a:t>нарушений за</a:t>
            </a:r>
            <a:r>
              <a:rPr sz="1100" b="1" spc="-55" dirty="0">
                <a:solidFill>
                  <a:srgbClr val="FFFFFF"/>
                </a:solidFill>
                <a:latin typeface="Segoe UI"/>
                <a:cs typeface="Segoe UI"/>
              </a:rPr>
              <a:t>к</a:t>
            </a:r>
            <a:r>
              <a:rPr sz="1100" b="1" spc="-35" dirty="0">
                <a:solidFill>
                  <a:srgbClr val="FFFFFF"/>
                </a:solidFill>
                <a:latin typeface="Segoe UI"/>
                <a:cs typeface="Segoe UI"/>
              </a:rPr>
              <a:t>он</a:t>
            </a:r>
            <a:r>
              <a:rPr sz="1100" b="1" spc="-45" dirty="0">
                <a:solidFill>
                  <a:srgbClr val="FFFFFF"/>
                </a:solidFill>
                <a:latin typeface="Segoe UI"/>
                <a:cs typeface="Segoe UI"/>
              </a:rPr>
              <a:t>о</a:t>
            </a:r>
            <a:r>
              <a:rPr sz="1100" b="1" spc="-35" dirty="0">
                <a:solidFill>
                  <a:srgbClr val="FFFFFF"/>
                </a:solidFill>
                <a:latin typeface="Segoe UI"/>
                <a:cs typeface="Segoe UI"/>
              </a:rPr>
              <a:t>да</a:t>
            </a:r>
            <a:r>
              <a:rPr sz="1100" b="1" spc="-50" dirty="0">
                <a:solidFill>
                  <a:srgbClr val="FFFFFF"/>
                </a:solidFill>
                <a:latin typeface="Segoe UI"/>
                <a:cs typeface="Segoe UI"/>
              </a:rPr>
              <a:t>т</a:t>
            </a:r>
            <a:r>
              <a:rPr sz="1100" b="1" spc="-35" dirty="0">
                <a:solidFill>
                  <a:srgbClr val="FFFFFF"/>
                </a:solidFill>
                <a:latin typeface="Segoe UI"/>
                <a:cs typeface="Segoe UI"/>
              </a:rPr>
              <a:t>ел</a:t>
            </a:r>
            <a:r>
              <a:rPr sz="1100" b="1" spc="-40" dirty="0">
                <a:solidFill>
                  <a:srgbClr val="FFFFFF"/>
                </a:solidFill>
                <a:latin typeface="Segoe UI"/>
                <a:cs typeface="Segoe UI"/>
              </a:rPr>
              <a:t>ь</a:t>
            </a:r>
            <a:r>
              <a:rPr sz="1100" b="1" spc="-35" dirty="0">
                <a:solidFill>
                  <a:srgbClr val="FFFFFF"/>
                </a:solidFill>
                <a:latin typeface="Segoe UI"/>
                <a:cs typeface="Segoe UI"/>
              </a:rPr>
              <a:t>ств</a:t>
            </a:r>
            <a:r>
              <a:rPr sz="1100" b="1" dirty="0">
                <a:solidFill>
                  <a:srgbClr val="FFFFFF"/>
                </a:solidFill>
                <a:latin typeface="Segoe UI"/>
                <a:cs typeface="Segoe UI"/>
              </a:rPr>
              <a:t>а</a:t>
            </a:r>
            <a:r>
              <a:rPr sz="1100" b="1" spc="-70" dirty="0">
                <a:solidFill>
                  <a:srgbClr val="FFFFFF"/>
                </a:solidFill>
                <a:latin typeface="Segoe UI"/>
                <a:cs typeface="Segoe UI"/>
              </a:rPr>
              <a:t> </a:t>
            </a:r>
            <a:r>
              <a:rPr sz="1100" b="1" spc="-40" dirty="0">
                <a:solidFill>
                  <a:srgbClr val="FFFFFF"/>
                </a:solidFill>
                <a:latin typeface="Segoe UI"/>
                <a:cs typeface="Segoe UI"/>
              </a:rPr>
              <a:t>Р</a:t>
            </a:r>
            <a:r>
              <a:rPr sz="1100" b="1" dirty="0">
                <a:solidFill>
                  <a:srgbClr val="FFFFFF"/>
                </a:solidFill>
                <a:latin typeface="Segoe UI"/>
                <a:cs typeface="Segoe UI"/>
              </a:rPr>
              <a:t>Ф</a:t>
            </a:r>
            <a:endParaRPr sz="1100">
              <a:latin typeface="Segoe UI"/>
              <a:cs typeface="Segoe UI"/>
            </a:endParaRPr>
          </a:p>
          <a:p>
            <a:pPr marL="12700">
              <a:lnSpc>
                <a:spcPct val="100000"/>
              </a:lnSpc>
              <a:spcBef>
                <a:spcPts val="80"/>
              </a:spcBef>
            </a:pPr>
            <a:r>
              <a:rPr sz="1100" b="1" dirty="0">
                <a:solidFill>
                  <a:srgbClr val="FFFFFF"/>
                </a:solidFill>
                <a:latin typeface="Segoe UI"/>
                <a:cs typeface="Segoe UI"/>
              </a:rPr>
              <a:t>в</a:t>
            </a:r>
            <a:r>
              <a:rPr sz="1100" b="1" spc="-70" dirty="0">
                <a:solidFill>
                  <a:srgbClr val="FFFFFF"/>
                </a:solidFill>
                <a:latin typeface="Segoe UI"/>
                <a:cs typeface="Segoe UI"/>
              </a:rPr>
              <a:t> </a:t>
            </a:r>
            <a:r>
              <a:rPr sz="1100" b="1" spc="-35" dirty="0">
                <a:solidFill>
                  <a:srgbClr val="FFFFFF"/>
                </a:solidFill>
                <a:latin typeface="Segoe UI"/>
                <a:cs typeface="Segoe UI"/>
              </a:rPr>
              <a:t>сфер</a:t>
            </a:r>
            <a:r>
              <a:rPr sz="1100" b="1" dirty="0">
                <a:solidFill>
                  <a:srgbClr val="FFFFFF"/>
                </a:solidFill>
                <a:latin typeface="Segoe UI"/>
                <a:cs typeface="Segoe UI"/>
              </a:rPr>
              <a:t>е</a:t>
            </a:r>
            <a:r>
              <a:rPr sz="1100" b="1" spc="-70" dirty="0">
                <a:solidFill>
                  <a:srgbClr val="FFFFFF"/>
                </a:solidFill>
                <a:latin typeface="Segoe UI"/>
                <a:cs typeface="Segoe UI"/>
              </a:rPr>
              <a:t> </a:t>
            </a:r>
            <a:r>
              <a:rPr sz="1100" b="1" spc="-35" dirty="0">
                <a:solidFill>
                  <a:srgbClr val="FFFFFF"/>
                </a:solidFill>
                <a:latin typeface="Segoe UI"/>
                <a:cs typeface="Segoe UI"/>
              </a:rPr>
              <a:t>об</a:t>
            </a:r>
            <a:r>
              <a:rPr sz="1100" b="1" spc="-45" dirty="0">
                <a:solidFill>
                  <a:srgbClr val="FFFFFF"/>
                </a:solidFill>
                <a:latin typeface="Segoe UI"/>
                <a:cs typeface="Segoe UI"/>
              </a:rPr>
              <a:t>р</a:t>
            </a:r>
            <a:r>
              <a:rPr sz="1100" b="1" spc="-35" dirty="0">
                <a:solidFill>
                  <a:srgbClr val="FFFFFF"/>
                </a:solidFill>
                <a:latin typeface="Segoe UI"/>
                <a:cs typeface="Segoe UI"/>
              </a:rPr>
              <a:t>азования</a:t>
            </a:r>
            <a:endParaRPr sz="1100">
              <a:latin typeface="Segoe UI"/>
              <a:cs typeface="Segoe UI"/>
            </a:endParaRPr>
          </a:p>
        </p:txBody>
      </p:sp>
      <p:sp>
        <p:nvSpPr>
          <p:cNvPr id="74" name="object 74"/>
          <p:cNvSpPr/>
          <p:nvPr/>
        </p:nvSpPr>
        <p:spPr>
          <a:xfrm>
            <a:off x="5614758" y="1027518"/>
            <a:ext cx="716280" cy="4874260"/>
          </a:xfrm>
          <a:custGeom>
            <a:avLst/>
            <a:gdLst/>
            <a:ahLst/>
            <a:cxnLst/>
            <a:rect l="l" t="t" r="r" b="b"/>
            <a:pathLst>
              <a:path w="716279" h="4874260">
                <a:moveTo>
                  <a:pt x="0" y="4873993"/>
                </a:moveTo>
                <a:lnTo>
                  <a:pt x="715670" y="4873993"/>
                </a:lnTo>
                <a:lnTo>
                  <a:pt x="715670" y="0"/>
                </a:lnTo>
                <a:lnTo>
                  <a:pt x="0" y="0"/>
                </a:lnTo>
                <a:lnTo>
                  <a:pt x="0" y="4873993"/>
                </a:lnTo>
                <a:close/>
              </a:path>
            </a:pathLst>
          </a:custGeom>
          <a:solidFill>
            <a:srgbClr val="7A9BD1"/>
          </a:solidFill>
        </p:spPr>
        <p:txBody>
          <a:bodyPr wrap="square" lIns="0" tIns="0" rIns="0" bIns="0" rtlCol="0"/>
          <a:lstStyle/>
          <a:p>
            <a:endParaRPr/>
          </a:p>
        </p:txBody>
      </p:sp>
      <p:sp>
        <p:nvSpPr>
          <p:cNvPr id="75" name="object 75"/>
          <p:cNvSpPr/>
          <p:nvPr/>
        </p:nvSpPr>
        <p:spPr>
          <a:xfrm>
            <a:off x="5750140" y="1135837"/>
            <a:ext cx="444902" cy="426707"/>
          </a:xfrm>
          <a:prstGeom prst="rect">
            <a:avLst/>
          </a:prstGeom>
          <a:blipFill>
            <a:blip r:embed="rId6" cstate="print"/>
            <a:stretch>
              <a:fillRect/>
            </a:stretch>
          </a:blipFill>
        </p:spPr>
        <p:txBody>
          <a:bodyPr wrap="square" lIns="0" tIns="0" rIns="0" bIns="0" rtlCol="0"/>
          <a:lstStyle/>
          <a:p>
            <a:endParaRPr/>
          </a:p>
        </p:txBody>
      </p:sp>
      <p:sp>
        <p:nvSpPr>
          <p:cNvPr id="76" name="object 76"/>
          <p:cNvSpPr/>
          <p:nvPr/>
        </p:nvSpPr>
        <p:spPr>
          <a:xfrm>
            <a:off x="998243" y="6082766"/>
            <a:ext cx="539497" cy="426721"/>
          </a:xfrm>
          <a:prstGeom prst="rect">
            <a:avLst/>
          </a:prstGeom>
          <a:blipFill>
            <a:blip r:embed="rId7" cstate="print"/>
            <a:stretch>
              <a:fillRect/>
            </a:stretch>
          </a:blipFill>
        </p:spPr>
        <p:txBody>
          <a:bodyPr wrap="square" lIns="0" tIns="0" rIns="0" bIns="0" rtlCol="0"/>
          <a:lstStyle/>
          <a:p>
            <a:endParaRPr/>
          </a:p>
        </p:txBody>
      </p:sp>
      <p:sp>
        <p:nvSpPr>
          <p:cNvPr id="77" name="object 77"/>
          <p:cNvSpPr/>
          <p:nvPr/>
        </p:nvSpPr>
        <p:spPr>
          <a:xfrm>
            <a:off x="5586826" y="1670554"/>
            <a:ext cx="4720590" cy="0"/>
          </a:xfrm>
          <a:custGeom>
            <a:avLst/>
            <a:gdLst/>
            <a:ahLst/>
            <a:cxnLst/>
            <a:rect l="l" t="t" r="r" b="b"/>
            <a:pathLst>
              <a:path w="4720590">
                <a:moveTo>
                  <a:pt x="0" y="0"/>
                </a:moveTo>
                <a:lnTo>
                  <a:pt x="4720348" y="0"/>
                </a:lnTo>
              </a:path>
            </a:pathLst>
          </a:custGeom>
          <a:ln w="50800">
            <a:solidFill>
              <a:srgbClr val="FFFFFF"/>
            </a:solidFill>
          </a:ln>
        </p:spPr>
        <p:txBody>
          <a:bodyPr wrap="square" lIns="0" tIns="0" rIns="0" bIns="0" rtlCol="0"/>
          <a:lstStyle/>
          <a:p>
            <a:endParaRPr/>
          </a:p>
        </p:txBody>
      </p:sp>
      <p:sp>
        <p:nvSpPr>
          <p:cNvPr id="78" name="object 78"/>
          <p:cNvSpPr/>
          <p:nvPr/>
        </p:nvSpPr>
        <p:spPr>
          <a:xfrm>
            <a:off x="5525999" y="2735790"/>
            <a:ext cx="4808220" cy="0"/>
          </a:xfrm>
          <a:custGeom>
            <a:avLst/>
            <a:gdLst/>
            <a:ahLst/>
            <a:cxnLst/>
            <a:rect l="l" t="t" r="r" b="b"/>
            <a:pathLst>
              <a:path w="4808220">
                <a:moveTo>
                  <a:pt x="0" y="0"/>
                </a:moveTo>
                <a:lnTo>
                  <a:pt x="4808093" y="0"/>
                </a:lnTo>
              </a:path>
            </a:pathLst>
          </a:custGeom>
          <a:ln w="50800">
            <a:solidFill>
              <a:srgbClr val="FFFFFF"/>
            </a:solidFill>
          </a:ln>
        </p:spPr>
        <p:txBody>
          <a:bodyPr wrap="square" lIns="0" tIns="0" rIns="0" bIns="0" rtlCol="0"/>
          <a:lstStyle/>
          <a:p>
            <a:endParaRPr/>
          </a:p>
        </p:txBody>
      </p:sp>
      <p:sp>
        <p:nvSpPr>
          <p:cNvPr id="79" name="object 79"/>
          <p:cNvSpPr/>
          <p:nvPr/>
        </p:nvSpPr>
        <p:spPr>
          <a:xfrm>
            <a:off x="5525999" y="4179796"/>
            <a:ext cx="4808220" cy="0"/>
          </a:xfrm>
          <a:custGeom>
            <a:avLst/>
            <a:gdLst/>
            <a:ahLst/>
            <a:cxnLst/>
            <a:rect l="l" t="t" r="r" b="b"/>
            <a:pathLst>
              <a:path w="4808220">
                <a:moveTo>
                  <a:pt x="0" y="0"/>
                </a:moveTo>
                <a:lnTo>
                  <a:pt x="4808093" y="0"/>
                </a:lnTo>
              </a:path>
            </a:pathLst>
          </a:custGeom>
          <a:ln w="50800">
            <a:solidFill>
              <a:srgbClr val="FFFFFF"/>
            </a:solidFill>
          </a:ln>
        </p:spPr>
        <p:txBody>
          <a:bodyPr wrap="square" lIns="0" tIns="0" rIns="0" bIns="0" rtlCol="0"/>
          <a:lstStyle/>
          <a:p>
            <a:endParaRPr/>
          </a:p>
        </p:txBody>
      </p:sp>
      <p:sp>
        <p:nvSpPr>
          <p:cNvPr id="80" name="object 80"/>
          <p:cNvSpPr/>
          <p:nvPr/>
        </p:nvSpPr>
        <p:spPr>
          <a:xfrm>
            <a:off x="5542951" y="4903571"/>
            <a:ext cx="4808220" cy="0"/>
          </a:xfrm>
          <a:custGeom>
            <a:avLst/>
            <a:gdLst/>
            <a:ahLst/>
            <a:cxnLst/>
            <a:rect l="l" t="t" r="r" b="b"/>
            <a:pathLst>
              <a:path w="4808220">
                <a:moveTo>
                  <a:pt x="0" y="0"/>
                </a:moveTo>
                <a:lnTo>
                  <a:pt x="4808093" y="0"/>
                </a:lnTo>
              </a:path>
            </a:pathLst>
          </a:custGeom>
          <a:ln w="50800">
            <a:solidFill>
              <a:srgbClr val="FFFFFF"/>
            </a:solidFill>
          </a:ln>
        </p:spPr>
        <p:txBody>
          <a:bodyPr wrap="square" lIns="0" tIns="0" rIns="0" bIns="0" rtlCol="0"/>
          <a:lstStyle/>
          <a:p>
            <a:endParaRPr/>
          </a:p>
        </p:txBody>
      </p:sp>
      <p:sp>
        <p:nvSpPr>
          <p:cNvPr id="81" name="object 81"/>
          <p:cNvSpPr/>
          <p:nvPr/>
        </p:nvSpPr>
        <p:spPr>
          <a:xfrm>
            <a:off x="5702490" y="1965605"/>
            <a:ext cx="540194" cy="518400"/>
          </a:xfrm>
          <a:prstGeom prst="rect">
            <a:avLst/>
          </a:prstGeom>
          <a:blipFill>
            <a:blip r:embed="rId8" cstate="print"/>
            <a:stretch>
              <a:fillRect/>
            </a:stretch>
          </a:blipFill>
        </p:spPr>
        <p:txBody>
          <a:bodyPr wrap="square" lIns="0" tIns="0" rIns="0" bIns="0" rtlCol="0"/>
          <a:lstStyle/>
          <a:p>
            <a:endParaRPr/>
          </a:p>
        </p:txBody>
      </p:sp>
      <p:sp>
        <p:nvSpPr>
          <p:cNvPr id="82" name="object 82"/>
          <p:cNvSpPr/>
          <p:nvPr/>
        </p:nvSpPr>
        <p:spPr>
          <a:xfrm>
            <a:off x="5774426" y="3102019"/>
            <a:ext cx="356870" cy="482600"/>
          </a:xfrm>
          <a:custGeom>
            <a:avLst/>
            <a:gdLst/>
            <a:ahLst/>
            <a:cxnLst/>
            <a:rect l="l" t="t" r="r" b="b"/>
            <a:pathLst>
              <a:path w="356870" h="482600">
                <a:moveTo>
                  <a:pt x="330754" y="481926"/>
                </a:moveTo>
                <a:lnTo>
                  <a:pt x="317474" y="481926"/>
                </a:lnTo>
                <a:lnTo>
                  <a:pt x="324294" y="482180"/>
                </a:lnTo>
                <a:lnTo>
                  <a:pt x="330754" y="481926"/>
                </a:lnTo>
                <a:close/>
              </a:path>
              <a:path w="356870" h="482600">
                <a:moveTo>
                  <a:pt x="352475" y="14973"/>
                </a:moveTo>
                <a:lnTo>
                  <a:pt x="333311" y="14973"/>
                </a:lnTo>
                <a:lnTo>
                  <a:pt x="337223" y="16078"/>
                </a:lnTo>
                <a:lnTo>
                  <a:pt x="341071" y="22859"/>
                </a:lnTo>
                <a:lnTo>
                  <a:pt x="342375" y="26771"/>
                </a:lnTo>
                <a:lnTo>
                  <a:pt x="342436" y="66485"/>
                </a:lnTo>
                <a:lnTo>
                  <a:pt x="342557" y="462356"/>
                </a:lnTo>
                <a:lnTo>
                  <a:pt x="337820" y="467334"/>
                </a:lnTo>
                <a:lnTo>
                  <a:pt x="306121" y="467334"/>
                </a:lnTo>
                <a:lnTo>
                  <a:pt x="307187" y="481012"/>
                </a:lnTo>
                <a:lnTo>
                  <a:pt x="307975" y="482142"/>
                </a:lnTo>
                <a:lnTo>
                  <a:pt x="317474" y="481926"/>
                </a:lnTo>
                <a:lnTo>
                  <a:pt x="330754" y="481926"/>
                </a:lnTo>
                <a:lnTo>
                  <a:pt x="333984" y="481799"/>
                </a:lnTo>
                <a:lnTo>
                  <a:pt x="337007" y="481190"/>
                </a:lnTo>
                <a:lnTo>
                  <a:pt x="346830" y="475853"/>
                </a:lnTo>
                <a:lnTo>
                  <a:pt x="352977" y="467334"/>
                </a:lnTo>
                <a:lnTo>
                  <a:pt x="337820" y="467334"/>
                </a:lnTo>
                <a:lnTo>
                  <a:pt x="352990" y="467316"/>
                </a:lnTo>
                <a:lnTo>
                  <a:pt x="354188" y="465656"/>
                </a:lnTo>
                <a:lnTo>
                  <a:pt x="356641" y="451307"/>
                </a:lnTo>
                <a:lnTo>
                  <a:pt x="356534" y="218482"/>
                </a:lnTo>
                <a:lnTo>
                  <a:pt x="356395" y="155257"/>
                </a:lnTo>
                <a:lnTo>
                  <a:pt x="356255" y="110385"/>
                </a:lnTo>
                <a:lnTo>
                  <a:pt x="356077" y="66485"/>
                </a:lnTo>
                <a:lnTo>
                  <a:pt x="355853" y="22132"/>
                </a:lnTo>
                <a:lnTo>
                  <a:pt x="352475" y="14973"/>
                </a:lnTo>
                <a:close/>
              </a:path>
              <a:path w="356870" h="482600">
                <a:moveTo>
                  <a:pt x="140538" y="0"/>
                </a:moveTo>
                <a:lnTo>
                  <a:pt x="136804" y="1549"/>
                </a:lnTo>
                <a:lnTo>
                  <a:pt x="112659" y="26860"/>
                </a:lnTo>
                <a:lnTo>
                  <a:pt x="1155" y="143522"/>
                </a:lnTo>
                <a:lnTo>
                  <a:pt x="0" y="146659"/>
                </a:lnTo>
                <a:lnTo>
                  <a:pt x="9" y="218482"/>
                </a:lnTo>
                <a:lnTo>
                  <a:pt x="139" y="457047"/>
                </a:lnTo>
                <a:lnTo>
                  <a:pt x="990" y="462152"/>
                </a:lnTo>
                <a:lnTo>
                  <a:pt x="7994" y="473987"/>
                </a:lnTo>
                <a:lnTo>
                  <a:pt x="18354" y="480054"/>
                </a:lnTo>
                <a:lnTo>
                  <a:pt x="34493" y="482038"/>
                </a:lnTo>
                <a:lnTo>
                  <a:pt x="195961" y="482028"/>
                </a:lnTo>
                <a:lnTo>
                  <a:pt x="198221" y="467334"/>
                </a:lnTo>
                <a:lnTo>
                  <a:pt x="28431" y="467316"/>
                </a:lnTo>
                <a:lnTo>
                  <a:pt x="17695" y="462586"/>
                </a:lnTo>
                <a:lnTo>
                  <a:pt x="14143" y="446122"/>
                </a:lnTo>
                <a:lnTo>
                  <a:pt x="14147" y="155257"/>
                </a:lnTo>
                <a:lnTo>
                  <a:pt x="125418" y="154738"/>
                </a:lnTo>
                <a:lnTo>
                  <a:pt x="137755" y="149489"/>
                </a:lnTo>
                <a:lnTo>
                  <a:pt x="144435" y="140403"/>
                </a:lnTo>
                <a:lnTo>
                  <a:pt x="42103" y="140403"/>
                </a:lnTo>
                <a:lnTo>
                  <a:pt x="26720" y="140271"/>
                </a:lnTo>
                <a:lnTo>
                  <a:pt x="28939" y="136966"/>
                </a:lnTo>
                <a:lnTo>
                  <a:pt x="134226" y="26771"/>
                </a:lnTo>
                <a:lnTo>
                  <a:pt x="148333" y="26771"/>
                </a:lnTo>
                <a:lnTo>
                  <a:pt x="148336" y="15214"/>
                </a:lnTo>
                <a:lnTo>
                  <a:pt x="149771" y="15112"/>
                </a:lnTo>
                <a:lnTo>
                  <a:pt x="352475" y="14973"/>
                </a:lnTo>
                <a:lnTo>
                  <a:pt x="350257" y="10270"/>
                </a:lnTo>
                <a:lnTo>
                  <a:pt x="339376" y="2722"/>
                </a:lnTo>
                <a:lnTo>
                  <a:pt x="323177" y="75"/>
                </a:lnTo>
                <a:lnTo>
                  <a:pt x="140538" y="0"/>
                </a:lnTo>
                <a:close/>
              </a:path>
              <a:path w="356870" h="482600">
                <a:moveTo>
                  <a:pt x="148333" y="26771"/>
                </a:moveTo>
                <a:lnTo>
                  <a:pt x="134226" y="26771"/>
                </a:lnTo>
                <a:lnTo>
                  <a:pt x="134251" y="135623"/>
                </a:lnTo>
                <a:lnTo>
                  <a:pt x="129654" y="140385"/>
                </a:lnTo>
                <a:lnTo>
                  <a:pt x="42103" y="140403"/>
                </a:lnTo>
                <a:lnTo>
                  <a:pt x="144435" y="140403"/>
                </a:lnTo>
                <a:lnTo>
                  <a:pt x="145573" y="138856"/>
                </a:lnTo>
                <a:lnTo>
                  <a:pt x="148311" y="123177"/>
                </a:lnTo>
                <a:lnTo>
                  <a:pt x="148333" y="26771"/>
                </a:lnTo>
                <a:close/>
              </a:path>
            </a:pathLst>
          </a:custGeom>
          <a:solidFill>
            <a:srgbClr val="FFFFFF"/>
          </a:solidFill>
        </p:spPr>
        <p:txBody>
          <a:bodyPr wrap="square" lIns="0" tIns="0" rIns="0" bIns="0" rtlCol="0"/>
          <a:lstStyle/>
          <a:p>
            <a:endParaRPr/>
          </a:p>
        </p:txBody>
      </p:sp>
      <p:sp>
        <p:nvSpPr>
          <p:cNvPr id="83" name="object 83"/>
          <p:cNvSpPr/>
          <p:nvPr/>
        </p:nvSpPr>
        <p:spPr>
          <a:xfrm>
            <a:off x="5962206" y="3474541"/>
            <a:ext cx="132080" cy="138430"/>
          </a:xfrm>
          <a:custGeom>
            <a:avLst/>
            <a:gdLst/>
            <a:ahLst/>
            <a:cxnLst/>
            <a:rect l="l" t="t" r="r" b="b"/>
            <a:pathLst>
              <a:path w="132079" h="138429">
                <a:moveTo>
                  <a:pt x="58856" y="113830"/>
                </a:moveTo>
                <a:lnTo>
                  <a:pt x="43776" y="113830"/>
                </a:lnTo>
                <a:lnTo>
                  <a:pt x="46418" y="116255"/>
                </a:lnTo>
                <a:lnTo>
                  <a:pt x="50596" y="123774"/>
                </a:lnTo>
                <a:lnTo>
                  <a:pt x="53060" y="126911"/>
                </a:lnTo>
                <a:lnTo>
                  <a:pt x="60477" y="137972"/>
                </a:lnTo>
                <a:lnTo>
                  <a:pt x="65303" y="138150"/>
                </a:lnTo>
                <a:lnTo>
                  <a:pt x="74345" y="126885"/>
                </a:lnTo>
                <a:lnTo>
                  <a:pt x="77368" y="122859"/>
                </a:lnTo>
                <a:lnTo>
                  <a:pt x="79303" y="120738"/>
                </a:lnTo>
                <a:lnTo>
                  <a:pt x="63601" y="120738"/>
                </a:lnTo>
                <a:lnTo>
                  <a:pt x="59842" y="115201"/>
                </a:lnTo>
                <a:lnTo>
                  <a:pt x="58856" y="113830"/>
                </a:lnTo>
                <a:close/>
              </a:path>
              <a:path w="132079" h="138429">
                <a:moveTo>
                  <a:pt x="111987" y="117259"/>
                </a:moveTo>
                <a:lnTo>
                  <a:pt x="83781" y="117259"/>
                </a:lnTo>
                <a:lnTo>
                  <a:pt x="90690" y="118148"/>
                </a:lnTo>
                <a:lnTo>
                  <a:pt x="96100" y="119341"/>
                </a:lnTo>
                <a:lnTo>
                  <a:pt x="108000" y="121437"/>
                </a:lnTo>
                <a:lnTo>
                  <a:pt x="112014" y="117716"/>
                </a:lnTo>
                <a:lnTo>
                  <a:pt x="111987" y="117259"/>
                </a:lnTo>
                <a:close/>
              </a:path>
              <a:path w="132079" h="138429">
                <a:moveTo>
                  <a:pt x="78968" y="103162"/>
                </a:moveTo>
                <a:lnTo>
                  <a:pt x="76682" y="104089"/>
                </a:lnTo>
                <a:lnTo>
                  <a:pt x="71183" y="111785"/>
                </a:lnTo>
                <a:lnTo>
                  <a:pt x="67418" y="116039"/>
                </a:lnTo>
                <a:lnTo>
                  <a:pt x="63601" y="120738"/>
                </a:lnTo>
                <a:lnTo>
                  <a:pt x="79303" y="120738"/>
                </a:lnTo>
                <a:lnTo>
                  <a:pt x="81737" y="118071"/>
                </a:lnTo>
                <a:lnTo>
                  <a:pt x="83781" y="117259"/>
                </a:lnTo>
                <a:lnTo>
                  <a:pt x="111987" y="117259"/>
                </a:lnTo>
                <a:lnTo>
                  <a:pt x="111408" y="107149"/>
                </a:lnTo>
                <a:lnTo>
                  <a:pt x="99339" y="107149"/>
                </a:lnTo>
                <a:lnTo>
                  <a:pt x="93383" y="106083"/>
                </a:lnTo>
                <a:lnTo>
                  <a:pt x="87922" y="105384"/>
                </a:lnTo>
                <a:lnTo>
                  <a:pt x="78968" y="103162"/>
                </a:lnTo>
                <a:close/>
              </a:path>
              <a:path w="132079" h="138429">
                <a:moveTo>
                  <a:pt x="23241" y="16471"/>
                </a:moveTo>
                <a:lnTo>
                  <a:pt x="19519" y="20091"/>
                </a:lnTo>
                <a:lnTo>
                  <a:pt x="20510" y="37325"/>
                </a:lnTo>
                <a:lnTo>
                  <a:pt x="21717" y="46050"/>
                </a:lnTo>
                <a:lnTo>
                  <a:pt x="20789" y="48069"/>
                </a:lnTo>
                <a:lnTo>
                  <a:pt x="13779" y="52641"/>
                </a:lnTo>
                <a:lnTo>
                  <a:pt x="9779" y="55829"/>
                </a:lnTo>
                <a:lnTo>
                  <a:pt x="254" y="62979"/>
                </a:lnTo>
                <a:lnTo>
                  <a:pt x="0" y="68681"/>
                </a:lnTo>
                <a:lnTo>
                  <a:pt x="9296" y="77076"/>
                </a:lnTo>
                <a:lnTo>
                  <a:pt x="13665" y="80632"/>
                </a:lnTo>
                <a:lnTo>
                  <a:pt x="18719" y="85572"/>
                </a:lnTo>
                <a:lnTo>
                  <a:pt x="19380" y="87731"/>
                </a:lnTo>
                <a:lnTo>
                  <a:pt x="18516" y="95084"/>
                </a:lnTo>
                <a:lnTo>
                  <a:pt x="17366" y="101104"/>
                </a:lnTo>
                <a:lnTo>
                  <a:pt x="15570" y="113042"/>
                </a:lnTo>
                <a:lnTo>
                  <a:pt x="19100" y="117144"/>
                </a:lnTo>
                <a:lnTo>
                  <a:pt x="29870" y="116522"/>
                </a:lnTo>
                <a:lnTo>
                  <a:pt x="34467" y="116039"/>
                </a:lnTo>
                <a:lnTo>
                  <a:pt x="39865" y="115595"/>
                </a:lnTo>
                <a:lnTo>
                  <a:pt x="43776" y="113830"/>
                </a:lnTo>
                <a:lnTo>
                  <a:pt x="58856" y="113830"/>
                </a:lnTo>
                <a:lnTo>
                  <a:pt x="56235" y="110185"/>
                </a:lnTo>
                <a:lnTo>
                  <a:pt x="52363" y="103974"/>
                </a:lnTo>
                <a:lnTo>
                  <a:pt x="29133" y="103974"/>
                </a:lnTo>
                <a:lnTo>
                  <a:pt x="30251" y="97027"/>
                </a:lnTo>
                <a:lnTo>
                  <a:pt x="31419" y="90627"/>
                </a:lnTo>
                <a:lnTo>
                  <a:pt x="32372" y="82689"/>
                </a:lnTo>
                <a:lnTo>
                  <a:pt x="31623" y="80530"/>
                </a:lnTo>
                <a:lnTo>
                  <a:pt x="26060" y="75171"/>
                </a:lnTo>
                <a:lnTo>
                  <a:pt x="21231" y="71107"/>
                </a:lnTo>
                <a:lnTo>
                  <a:pt x="16065" y="66547"/>
                </a:lnTo>
                <a:lnTo>
                  <a:pt x="21234" y="62737"/>
                </a:lnTo>
                <a:lnTo>
                  <a:pt x="26022" y="59016"/>
                </a:lnTo>
                <a:lnTo>
                  <a:pt x="33223" y="54076"/>
                </a:lnTo>
                <a:lnTo>
                  <a:pt x="33907" y="52641"/>
                </a:lnTo>
                <a:lnTo>
                  <a:pt x="33986" y="52196"/>
                </a:lnTo>
                <a:lnTo>
                  <a:pt x="33070" y="43459"/>
                </a:lnTo>
                <a:lnTo>
                  <a:pt x="32682" y="36956"/>
                </a:lnTo>
                <a:lnTo>
                  <a:pt x="32181" y="30518"/>
                </a:lnTo>
                <a:lnTo>
                  <a:pt x="56865" y="30518"/>
                </a:lnTo>
                <a:lnTo>
                  <a:pt x="59601" y="27381"/>
                </a:lnTo>
                <a:lnTo>
                  <a:pt x="63592" y="22237"/>
                </a:lnTo>
                <a:lnTo>
                  <a:pt x="64707" y="20866"/>
                </a:lnTo>
                <a:lnTo>
                  <a:pt x="48285" y="20866"/>
                </a:lnTo>
                <a:lnTo>
                  <a:pt x="40373" y="19088"/>
                </a:lnTo>
                <a:lnTo>
                  <a:pt x="34912" y="18160"/>
                </a:lnTo>
                <a:lnTo>
                  <a:pt x="23241" y="16471"/>
                </a:lnTo>
                <a:close/>
              </a:path>
              <a:path w="132079" h="138429">
                <a:moveTo>
                  <a:pt x="114539" y="33718"/>
                </a:moveTo>
                <a:lnTo>
                  <a:pt x="102400" y="33718"/>
                </a:lnTo>
                <a:lnTo>
                  <a:pt x="101358" y="40017"/>
                </a:lnTo>
                <a:lnTo>
                  <a:pt x="100535" y="46050"/>
                </a:lnTo>
                <a:lnTo>
                  <a:pt x="98704" y="55016"/>
                </a:lnTo>
                <a:lnTo>
                  <a:pt x="99326" y="57188"/>
                </a:lnTo>
                <a:lnTo>
                  <a:pt x="106413" y="62839"/>
                </a:lnTo>
                <a:lnTo>
                  <a:pt x="110578" y="66827"/>
                </a:lnTo>
                <a:lnTo>
                  <a:pt x="115404" y="71107"/>
                </a:lnTo>
                <a:lnTo>
                  <a:pt x="110642" y="74625"/>
                </a:lnTo>
                <a:lnTo>
                  <a:pt x="106337" y="78130"/>
                </a:lnTo>
                <a:lnTo>
                  <a:pt x="98323" y="83299"/>
                </a:lnTo>
                <a:lnTo>
                  <a:pt x="97243" y="85851"/>
                </a:lnTo>
                <a:lnTo>
                  <a:pt x="98618" y="95084"/>
                </a:lnTo>
                <a:lnTo>
                  <a:pt x="98727" y="97027"/>
                </a:lnTo>
                <a:lnTo>
                  <a:pt x="98849" y="100888"/>
                </a:lnTo>
                <a:lnTo>
                  <a:pt x="99339" y="107149"/>
                </a:lnTo>
                <a:lnTo>
                  <a:pt x="111408" y="107149"/>
                </a:lnTo>
                <a:lnTo>
                  <a:pt x="111314" y="105384"/>
                </a:lnTo>
                <a:lnTo>
                  <a:pt x="111125" y="100622"/>
                </a:lnTo>
                <a:lnTo>
                  <a:pt x="109702" y="91693"/>
                </a:lnTo>
                <a:lnTo>
                  <a:pt x="110820" y="89395"/>
                </a:lnTo>
                <a:lnTo>
                  <a:pt x="118021" y="84823"/>
                </a:lnTo>
                <a:lnTo>
                  <a:pt x="121805" y="81787"/>
                </a:lnTo>
                <a:lnTo>
                  <a:pt x="131241" y="74752"/>
                </a:lnTo>
                <a:lnTo>
                  <a:pt x="131584" y="69151"/>
                </a:lnTo>
                <a:lnTo>
                  <a:pt x="122555" y="60871"/>
                </a:lnTo>
                <a:lnTo>
                  <a:pt x="118459" y="57188"/>
                </a:lnTo>
                <a:lnTo>
                  <a:pt x="112433" y="52196"/>
                </a:lnTo>
                <a:lnTo>
                  <a:pt x="111556" y="50647"/>
                </a:lnTo>
                <a:lnTo>
                  <a:pt x="113360" y="42430"/>
                </a:lnTo>
                <a:lnTo>
                  <a:pt x="114033" y="36956"/>
                </a:lnTo>
                <a:lnTo>
                  <a:pt x="114539" y="33718"/>
                </a:lnTo>
                <a:close/>
              </a:path>
              <a:path w="132079" h="138429">
                <a:moveTo>
                  <a:pt x="49771" y="101993"/>
                </a:moveTo>
                <a:lnTo>
                  <a:pt x="41389" y="102984"/>
                </a:lnTo>
                <a:lnTo>
                  <a:pt x="35521" y="103403"/>
                </a:lnTo>
                <a:lnTo>
                  <a:pt x="29133" y="103974"/>
                </a:lnTo>
                <a:lnTo>
                  <a:pt x="52363" y="103974"/>
                </a:lnTo>
                <a:lnTo>
                  <a:pt x="51460" y="102527"/>
                </a:lnTo>
                <a:lnTo>
                  <a:pt x="49771" y="101993"/>
                </a:lnTo>
                <a:close/>
              </a:path>
              <a:path w="132079" h="138429">
                <a:moveTo>
                  <a:pt x="82543" y="16916"/>
                </a:moveTo>
                <a:lnTo>
                  <a:pt x="67919" y="16916"/>
                </a:lnTo>
                <a:lnTo>
                  <a:pt x="71678" y="22491"/>
                </a:lnTo>
                <a:lnTo>
                  <a:pt x="75069" y="27825"/>
                </a:lnTo>
                <a:lnTo>
                  <a:pt x="79768" y="34150"/>
                </a:lnTo>
                <a:lnTo>
                  <a:pt x="81902" y="35217"/>
                </a:lnTo>
                <a:lnTo>
                  <a:pt x="89560" y="34963"/>
                </a:lnTo>
                <a:lnTo>
                  <a:pt x="95669" y="34277"/>
                </a:lnTo>
                <a:lnTo>
                  <a:pt x="102400" y="33718"/>
                </a:lnTo>
                <a:lnTo>
                  <a:pt x="114539" y="33718"/>
                </a:lnTo>
                <a:lnTo>
                  <a:pt x="115989" y="24434"/>
                </a:lnTo>
                <a:lnTo>
                  <a:pt x="114127" y="22237"/>
                </a:lnTo>
                <a:lnTo>
                  <a:pt x="87744" y="22237"/>
                </a:lnTo>
                <a:lnTo>
                  <a:pt x="85763" y="21221"/>
                </a:lnTo>
                <a:lnTo>
                  <a:pt x="82543" y="16916"/>
                </a:lnTo>
                <a:close/>
              </a:path>
              <a:path w="132079" h="138429">
                <a:moveTo>
                  <a:pt x="56865" y="30518"/>
                </a:moveTo>
                <a:lnTo>
                  <a:pt x="32181" y="30518"/>
                </a:lnTo>
                <a:lnTo>
                  <a:pt x="38900" y="31699"/>
                </a:lnTo>
                <a:lnTo>
                  <a:pt x="45046" y="32918"/>
                </a:lnTo>
                <a:lnTo>
                  <a:pt x="52565" y="33959"/>
                </a:lnTo>
                <a:lnTo>
                  <a:pt x="54495" y="33235"/>
                </a:lnTo>
                <a:lnTo>
                  <a:pt x="56865" y="30518"/>
                </a:lnTo>
                <a:close/>
              </a:path>
              <a:path w="132079" h="138429">
                <a:moveTo>
                  <a:pt x="112534" y="20358"/>
                </a:moveTo>
                <a:lnTo>
                  <a:pt x="100177" y="21221"/>
                </a:lnTo>
                <a:lnTo>
                  <a:pt x="94691" y="21983"/>
                </a:lnTo>
                <a:lnTo>
                  <a:pt x="87744" y="22237"/>
                </a:lnTo>
                <a:lnTo>
                  <a:pt x="114127" y="22237"/>
                </a:lnTo>
                <a:lnTo>
                  <a:pt x="112534" y="20358"/>
                </a:lnTo>
                <a:close/>
              </a:path>
              <a:path w="132079" h="138429">
                <a:moveTo>
                  <a:pt x="66141" y="0"/>
                </a:moveTo>
                <a:lnTo>
                  <a:pt x="58127" y="9423"/>
                </a:lnTo>
                <a:lnTo>
                  <a:pt x="54610" y="13703"/>
                </a:lnTo>
                <a:lnTo>
                  <a:pt x="49745" y="20205"/>
                </a:lnTo>
                <a:lnTo>
                  <a:pt x="48285" y="20866"/>
                </a:lnTo>
                <a:lnTo>
                  <a:pt x="64707" y="20866"/>
                </a:lnTo>
                <a:lnTo>
                  <a:pt x="67919" y="16916"/>
                </a:lnTo>
                <a:lnTo>
                  <a:pt x="82543" y="16916"/>
                </a:lnTo>
                <a:lnTo>
                  <a:pt x="81470" y="15481"/>
                </a:lnTo>
                <a:lnTo>
                  <a:pt x="78473" y="10617"/>
                </a:lnTo>
                <a:lnTo>
                  <a:pt x="71285" y="304"/>
                </a:lnTo>
                <a:lnTo>
                  <a:pt x="66141" y="0"/>
                </a:lnTo>
                <a:close/>
              </a:path>
            </a:pathLst>
          </a:custGeom>
          <a:solidFill>
            <a:srgbClr val="FFFFFF"/>
          </a:solidFill>
        </p:spPr>
        <p:txBody>
          <a:bodyPr wrap="square" lIns="0" tIns="0" rIns="0" bIns="0" rtlCol="0"/>
          <a:lstStyle/>
          <a:p>
            <a:endParaRPr/>
          </a:p>
        </p:txBody>
      </p:sp>
      <p:sp>
        <p:nvSpPr>
          <p:cNvPr id="84" name="object 84"/>
          <p:cNvSpPr/>
          <p:nvPr/>
        </p:nvSpPr>
        <p:spPr>
          <a:xfrm>
            <a:off x="5834384" y="3306891"/>
            <a:ext cx="238125" cy="0"/>
          </a:xfrm>
          <a:custGeom>
            <a:avLst/>
            <a:gdLst/>
            <a:ahLst/>
            <a:cxnLst/>
            <a:rect l="l" t="t" r="r" b="b"/>
            <a:pathLst>
              <a:path w="238125">
                <a:moveTo>
                  <a:pt x="0" y="0"/>
                </a:moveTo>
                <a:lnTo>
                  <a:pt x="237959" y="0"/>
                </a:lnTo>
              </a:path>
            </a:pathLst>
          </a:custGeom>
          <a:ln w="17780">
            <a:solidFill>
              <a:srgbClr val="FFFFFF"/>
            </a:solidFill>
          </a:ln>
        </p:spPr>
        <p:txBody>
          <a:bodyPr wrap="square" lIns="0" tIns="0" rIns="0" bIns="0" rtlCol="0"/>
          <a:lstStyle/>
          <a:p>
            <a:endParaRPr/>
          </a:p>
        </p:txBody>
      </p:sp>
      <p:sp>
        <p:nvSpPr>
          <p:cNvPr id="85" name="object 85"/>
          <p:cNvSpPr/>
          <p:nvPr/>
        </p:nvSpPr>
        <p:spPr>
          <a:xfrm>
            <a:off x="5834388" y="3343545"/>
            <a:ext cx="237490" cy="0"/>
          </a:xfrm>
          <a:custGeom>
            <a:avLst/>
            <a:gdLst/>
            <a:ahLst/>
            <a:cxnLst/>
            <a:rect l="l" t="t" r="r" b="b"/>
            <a:pathLst>
              <a:path w="237489">
                <a:moveTo>
                  <a:pt x="0" y="0"/>
                </a:moveTo>
                <a:lnTo>
                  <a:pt x="236891" y="0"/>
                </a:lnTo>
              </a:path>
            </a:pathLst>
          </a:custGeom>
          <a:ln w="15240">
            <a:solidFill>
              <a:srgbClr val="FFFFFF"/>
            </a:solidFill>
          </a:ln>
        </p:spPr>
        <p:txBody>
          <a:bodyPr wrap="square" lIns="0" tIns="0" rIns="0" bIns="0" rtlCol="0"/>
          <a:lstStyle/>
          <a:p>
            <a:endParaRPr/>
          </a:p>
        </p:txBody>
      </p:sp>
      <p:sp>
        <p:nvSpPr>
          <p:cNvPr id="86" name="object 86"/>
          <p:cNvSpPr/>
          <p:nvPr/>
        </p:nvSpPr>
        <p:spPr>
          <a:xfrm>
            <a:off x="5834355" y="3335925"/>
            <a:ext cx="236220" cy="0"/>
          </a:xfrm>
          <a:custGeom>
            <a:avLst/>
            <a:gdLst/>
            <a:ahLst/>
            <a:cxnLst/>
            <a:rect l="l" t="t" r="r" b="b"/>
            <a:pathLst>
              <a:path w="236220">
                <a:moveTo>
                  <a:pt x="0" y="0"/>
                </a:moveTo>
                <a:lnTo>
                  <a:pt x="236184" y="0"/>
                </a:lnTo>
              </a:path>
            </a:pathLst>
          </a:custGeom>
          <a:ln w="3175">
            <a:solidFill>
              <a:srgbClr val="FFFFFF"/>
            </a:solidFill>
          </a:ln>
        </p:spPr>
        <p:txBody>
          <a:bodyPr wrap="square" lIns="0" tIns="0" rIns="0" bIns="0" rtlCol="0"/>
          <a:lstStyle/>
          <a:p>
            <a:endParaRPr/>
          </a:p>
        </p:txBody>
      </p:sp>
      <p:sp>
        <p:nvSpPr>
          <p:cNvPr id="87" name="object 87"/>
          <p:cNvSpPr/>
          <p:nvPr/>
        </p:nvSpPr>
        <p:spPr>
          <a:xfrm>
            <a:off x="5834577" y="3386984"/>
            <a:ext cx="236854" cy="0"/>
          </a:xfrm>
          <a:custGeom>
            <a:avLst/>
            <a:gdLst/>
            <a:ahLst/>
            <a:cxnLst/>
            <a:rect l="l" t="t" r="r" b="b"/>
            <a:pathLst>
              <a:path w="236854">
                <a:moveTo>
                  <a:pt x="0" y="0"/>
                </a:moveTo>
                <a:lnTo>
                  <a:pt x="236509" y="0"/>
                </a:lnTo>
              </a:path>
            </a:pathLst>
          </a:custGeom>
          <a:ln w="3175">
            <a:solidFill>
              <a:srgbClr val="FFFFFF"/>
            </a:solidFill>
          </a:ln>
        </p:spPr>
        <p:txBody>
          <a:bodyPr wrap="square" lIns="0" tIns="0" rIns="0" bIns="0" rtlCol="0"/>
          <a:lstStyle/>
          <a:p>
            <a:endParaRPr/>
          </a:p>
        </p:txBody>
      </p:sp>
      <p:sp>
        <p:nvSpPr>
          <p:cNvPr id="88" name="object 88"/>
          <p:cNvSpPr/>
          <p:nvPr/>
        </p:nvSpPr>
        <p:spPr>
          <a:xfrm>
            <a:off x="5834356" y="3379999"/>
            <a:ext cx="236854" cy="0"/>
          </a:xfrm>
          <a:custGeom>
            <a:avLst/>
            <a:gdLst/>
            <a:ahLst/>
            <a:cxnLst/>
            <a:rect l="l" t="t" r="r" b="b"/>
            <a:pathLst>
              <a:path w="236854">
                <a:moveTo>
                  <a:pt x="0" y="0"/>
                </a:moveTo>
                <a:lnTo>
                  <a:pt x="236858" y="0"/>
                </a:lnTo>
              </a:path>
            </a:pathLst>
          </a:custGeom>
          <a:ln w="13970">
            <a:solidFill>
              <a:srgbClr val="FFFFFF"/>
            </a:solidFill>
          </a:ln>
        </p:spPr>
        <p:txBody>
          <a:bodyPr wrap="square" lIns="0" tIns="0" rIns="0" bIns="0" rtlCol="0"/>
          <a:lstStyle/>
          <a:p>
            <a:endParaRPr/>
          </a:p>
        </p:txBody>
      </p:sp>
      <p:sp>
        <p:nvSpPr>
          <p:cNvPr id="89" name="object 89"/>
          <p:cNvSpPr/>
          <p:nvPr/>
        </p:nvSpPr>
        <p:spPr>
          <a:xfrm>
            <a:off x="5834445" y="3373014"/>
            <a:ext cx="236220" cy="0"/>
          </a:xfrm>
          <a:custGeom>
            <a:avLst/>
            <a:gdLst/>
            <a:ahLst/>
            <a:cxnLst/>
            <a:rect l="l" t="t" r="r" b="b"/>
            <a:pathLst>
              <a:path w="236220">
                <a:moveTo>
                  <a:pt x="0" y="0"/>
                </a:moveTo>
                <a:lnTo>
                  <a:pt x="236057" y="0"/>
                </a:lnTo>
              </a:path>
            </a:pathLst>
          </a:custGeom>
          <a:ln w="3175">
            <a:solidFill>
              <a:srgbClr val="FFFFFF"/>
            </a:solidFill>
          </a:ln>
        </p:spPr>
        <p:txBody>
          <a:bodyPr wrap="square" lIns="0" tIns="0" rIns="0" bIns="0" rtlCol="0"/>
          <a:lstStyle/>
          <a:p>
            <a:endParaRPr/>
          </a:p>
        </p:txBody>
      </p:sp>
      <p:sp>
        <p:nvSpPr>
          <p:cNvPr id="90" name="object 90"/>
          <p:cNvSpPr/>
          <p:nvPr/>
        </p:nvSpPr>
        <p:spPr>
          <a:xfrm>
            <a:off x="6024737" y="3597616"/>
            <a:ext cx="57785" cy="102870"/>
          </a:xfrm>
          <a:custGeom>
            <a:avLst/>
            <a:gdLst/>
            <a:ahLst/>
            <a:cxnLst/>
            <a:rect l="l" t="t" r="r" b="b"/>
            <a:pathLst>
              <a:path w="57785" h="102870">
                <a:moveTo>
                  <a:pt x="10541" y="14859"/>
                </a:moveTo>
                <a:lnTo>
                  <a:pt x="2260" y="16408"/>
                </a:lnTo>
                <a:lnTo>
                  <a:pt x="0" y="19151"/>
                </a:lnTo>
                <a:lnTo>
                  <a:pt x="6888" y="56465"/>
                </a:lnTo>
                <a:lnTo>
                  <a:pt x="11570" y="81429"/>
                </a:lnTo>
                <a:lnTo>
                  <a:pt x="15240" y="100634"/>
                </a:lnTo>
                <a:lnTo>
                  <a:pt x="21488" y="102463"/>
                </a:lnTo>
                <a:lnTo>
                  <a:pt x="29197" y="94589"/>
                </a:lnTo>
                <a:lnTo>
                  <a:pt x="31737" y="89357"/>
                </a:lnTo>
                <a:lnTo>
                  <a:pt x="38684" y="88036"/>
                </a:lnTo>
                <a:lnTo>
                  <a:pt x="57065" y="88036"/>
                </a:lnTo>
                <a:lnTo>
                  <a:pt x="57226" y="87503"/>
                </a:lnTo>
                <a:lnTo>
                  <a:pt x="56116" y="81318"/>
                </a:lnTo>
                <a:lnTo>
                  <a:pt x="23901" y="81318"/>
                </a:lnTo>
                <a:lnTo>
                  <a:pt x="23507" y="79502"/>
                </a:lnTo>
                <a:lnTo>
                  <a:pt x="23164" y="78105"/>
                </a:lnTo>
                <a:lnTo>
                  <a:pt x="11861" y="17297"/>
                </a:lnTo>
                <a:lnTo>
                  <a:pt x="10541" y="14859"/>
                </a:lnTo>
                <a:close/>
              </a:path>
              <a:path w="57785" h="102870">
                <a:moveTo>
                  <a:pt x="57065" y="88036"/>
                </a:moveTo>
                <a:lnTo>
                  <a:pt x="38684" y="88036"/>
                </a:lnTo>
                <a:lnTo>
                  <a:pt x="42900" y="92075"/>
                </a:lnTo>
                <a:lnTo>
                  <a:pt x="49352" y="93929"/>
                </a:lnTo>
                <a:lnTo>
                  <a:pt x="52793" y="93916"/>
                </a:lnTo>
                <a:lnTo>
                  <a:pt x="56121" y="91160"/>
                </a:lnTo>
                <a:lnTo>
                  <a:pt x="57065" y="88036"/>
                </a:lnTo>
                <a:close/>
              </a:path>
              <a:path w="57785" h="102870">
                <a:moveTo>
                  <a:pt x="33426" y="73431"/>
                </a:moveTo>
                <a:lnTo>
                  <a:pt x="31635" y="73799"/>
                </a:lnTo>
                <a:lnTo>
                  <a:pt x="28409" y="76441"/>
                </a:lnTo>
                <a:lnTo>
                  <a:pt x="26441" y="78740"/>
                </a:lnTo>
                <a:lnTo>
                  <a:pt x="23901" y="81318"/>
                </a:lnTo>
                <a:lnTo>
                  <a:pt x="56116" y="81318"/>
                </a:lnTo>
                <a:lnTo>
                  <a:pt x="55485" y="77800"/>
                </a:lnTo>
                <a:lnTo>
                  <a:pt x="43332" y="77800"/>
                </a:lnTo>
                <a:lnTo>
                  <a:pt x="39916" y="76200"/>
                </a:lnTo>
                <a:lnTo>
                  <a:pt x="37299" y="74739"/>
                </a:lnTo>
                <a:lnTo>
                  <a:pt x="33426" y="73431"/>
                </a:lnTo>
                <a:close/>
              </a:path>
              <a:path w="57785" h="102870">
                <a:moveTo>
                  <a:pt x="37592" y="0"/>
                </a:moveTo>
                <a:lnTo>
                  <a:pt x="30594" y="1295"/>
                </a:lnTo>
                <a:lnTo>
                  <a:pt x="29591" y="3454"/>
                </a:lnTo>
                <a:lnTo>
                  <a:pt x="41249" y="66116"/>
                </a:lnTo>
                <a:lnTo>
                  <a:pt x="43332" y="77800"/>
                </a:lnTo>
                <a:lnTo>
                  <a:pt x="55485" y="77800"/>
                </a:lnTo>
                <a:lnTo>
                  <a:pt x="53685" y="67760"/>
                </a:lnTo>
                <a:lnTo>
                  <a:pt x="51401" y="55266"/>
                </a:lnTo>
                <a:lnTo>
                  <a:pt x="49089" y="42778"/>
                </a:lnTo>
                <a:lnTo>
                  <a:pt x="41452" y="1968"/>
                </a:lnTo>
                <a:lnTo>
                  <a:pt x="37592" y="0"/>
                </a:lnTo>
                <a:close/>
              </a:path>
            </a:pathLst>
          </a:custGeom>
          <a:solidFill>
            <a:srgbClr val="FFFFFF"/>
          </a:solidFill>
        </p:spPr>
        <p:txBody>
          <a:bodyPr wrap="square" lIns="0" tIns="0" rIns="0" bIns="0" rtlCol="0"/>
          <a:lstStyle/>
          <a:p>
            <a:endParaRPr/>
          </a:p>
        </p:txBody>
      </p:sp>
      <p:sp>
        <p:nvSpPr>
          <p:cNvPr id="91" name="object 91"/>
          <p:cNvSpPr/>
          <p:nvPr/>
        </p:nvSpPr>
        <p:spPr>
          <a:xfrm>
            <a:off x="5973795" y="3594000"/>
            <a:ext cx="51435" cy="87630"/>
          </a:xfrm>
          <a:custGeom>
            <a:avLst/>
            <a:gdLst/>
            <a:ahLst/>
            <a:cxnLst/>
            <a:rect l="l" t="t" r="r" b="b"/>
            <a:pathLst>
              <a:path w="51435" h="87629">
                <a:moveTo>
                  <a:pt x="39002" y="75450"/>
                </a:moveTo>
                <a:lnTo>
                  <a:pt x="16548" y="75450"/>
                </a:lnTo>
                <a:lnTo>
                  <a:pt x="21361" y="76568"/>
                </a:lnTo>
                <a:lnTo>
                  <a:pt x="26822" y="86207"/>
                </a:lnTo>
                <a:lnTo>
                  <a:pt x="29603" y="87274"/>
                </a:lnTo>
                <a:lnTo>
                  <a:pt x="35826" y="85674"/>
                </a:lnTo>
                <a:lnTo>
                  <a:pt x="37223" y="83223"/>
                </a:lnTo>
                <a:lnTo>
                  <a:pt x="39002" y="75450"/>
                </a:lnTo>
                <a:close/>
              </a:path>
              <a:path w="51435" h="87629">
                <a:moveTo>
                  <a:pt x="19634" y="0"/>
                </a:moveTo>
                <a:lnTo>
                  <a:pt x="6143" y="46067"/>
                </a:lnTo>
                <a:lnTo>
                  <a:pt x="0" y="73164"/>
                </a:lnTo>
                <a:lnTo>
                  <a:pt x="952" y="76415"/>
                </a:lnTo>
                <a:lnTo>
                  <a:pt x="4089" y="81165"/>
                </a:lnTo>
                <a:lnTo>
                  <a:pt x="7505" y="81216"/>
                </a:lnTo>
                <a:lnTo>
                  <a:pt x="16548" y="75450"/>
                </a:lnTo>
                <a:lnTo>
                  <a:pt x="39002" y="75450"/>
                </a:lnTo>
                <a:lnTo>
                  <a:pt x="40753" y="68110"/>
                </a:lnTo>
                <a:lnTo>
                  <a:pt x="27762" y="68110"/>
                </a:lnTo>
                <a:lnTo>
                  <a:pt x="26462" y="64770"/>
                </a:lnTo>
                <a:lnTo>
                  <a:pt x="14135" y="64770"/>
                </a:lnTo>
                <a:lnTo>
                  <a:pt x="17132" y="51739"/>
                </a:lnTo>
                <a:lnTo>
                  <a:pt x="24612" y="19888"/>
                </a:lnTo>
                <a:lnTo>
                  <a:pt x="28397" y="3670"/>
                </a:lnTo>
                <a:lnTo>
                  <a:pt x="27177" y="1270"/>
                </a:lnTo>
                <a:lnTo>
                  <a:pt x="19634" y="0"/>
                </a:lnTo>
                <a:close/>
              </a:path>
              <a:path w="51435" h="87629">
                <a:moveTo>
                  <a:pt x="41567" y="17805"/>
                </a:moveTo>
                <a:lnTo>
                  <a:pt x="39916" y="19316"/>
                </a:lnTo>
                <a:lnTo>
                  <a:pt x="38019" y="27252"/>
                </a:lnTo>
                <a:lnTo>
                  <a:pt x="31013" y="57099"/>
                </a:lnTo>
                <a:lnTo>
                  <a:pt x="29756" y="62204"/>
                </a:lnTo>
                <a:lnTo>
                  <a:pt x="28536" y="67310"/>
                </a:lnTo>
                <a:lnTo>
                  <a:pt x="27762" y="68110"/>
                </a:lnTo>
                <a:lnTo>
                  <a:pt x="40753" y="68110"/>
                </a:lnTo>
                <a:lnTo>
                  <a:pt x="51384" y="22847"/>
                </a:lnTo>
                <a:lnTo>
                  <a:pt x="49555" y="19888"/>
                </a:lnTo>
                <a:lnTo>
                  <a:pt x="41567" y="17805"/>
                </a:lnTo>
                <a:close/>
              </a:path>
              <a:path w="51435" h="87629">
                <a:moveTo>
                  <a:pt x="24841" y="60604"/>
                </a:moveTo>
                <a:lnTo>
                  <a:pt x="20116" y="60820"/>
                </a:lnTo>
                <a:lnTo>
                  <a:pt x="14135" y="64770"/>
                </a:lnTo>
                <a:lnTo>
                  <a:pt x="26462" y="64770"/>
                </a:lnTo>
                <a:lnTo>
                  <a:pt x="24841" y="60604"/>
                </a:lnTo>
                <a:close/>
              </a:path>
            </a:pathLst>
          </a:custGeom>
          <a:solidFill>
            <a:srgbClr val="FFFFFF"/>
          </a:solidFill>
        </p:spPr>
        <p:txBody>
          <a:bodyPr wrap="square" lIns="0" tIns="0" rIns="0" bIns="0" rtlCol="0"/>
          <a:lstStyle/>
          <a:p>
            <a:endParaRPr/>
          </a:p>
        </p:txBody>
      </p:sp>
      <p:sp>
        <p:nvSpPr>
          <p:cNvPr id="92" name="object 92"/>
          <p:cNvSpPr/>
          <p:nvPr/>
        </p:nvSpPr>
        <p:spPr>
          <a:xfrm>
            <a:off x="5953036" y="3217141"/>
            <a:ext cx="118745" cy="0"/>
          </a:xfrm>
          <a:custGeom>
            <a:avLst/>
            <a:gdLst/>
            <a:ahLst/>
            <a:cxnLst/>
            <a:rect l="l" t="t" r="r" b="b"/>
            <a:pathLst>
              <a:path w="118745">
                <a:moveTo>
                  <a:pt x="0" y="0"/>
                </a:moveTo>
                <a:lnTo>
                  <a:pt x="118157" y="0"/>
                </a:lnTo>
              </a:path>
            </a:pathLst>
          </a:custGeom>
          <a:ln w="3175">
            <a:solidFill>
              <a:srgbClr val="FFFFFF"/>
            </a:solidFill>
          </a:ln>
        </p:spPr>
        <p:txBody>
          <a:bodyPr wrap="square" lIns="0" tIns="0" rIns="0" bIns="0" rtlCol="0"/>
          <a:lstStyle/>
          <a:p>
            <a:endParaRPr/>
          </a:p>
        </p:txBody>
      </p:sp>
      <p:sp>
        <p:nvSpPr>
          <p:cNvPr id="93" name="object 93"/>
          <p:cNvSpPr/>
          <p:nvPr/>
        </p:nvSpPr>
        <p:spPr>
          <a:xfrm>
            <a:off x="5952777" y="3209521"/>
            <a:ext cx="118745" cy="0"/>
          </a:xfrm>
          <a:custGeom>
            <a:avLst/>
            <a:gdLst/>
            <a:ahLst/>
            <a:cxnLst/>
            <a:rect l="l" t="t" r="r" b="b"/>
            <a:pathLst>
              <a:path w="118745">
                <a:moveTo>
                  <a:pt x="0" y="0"/>
                </a:moveTo>
                <a:lnTo>
                  <a:pt x="118397" y="0"/>
                </a:lnTo>
              </a:path>
            </a:pathLst>
          </a:custGeom>
          <a:ln w="15239">
            <a:solidFill>
              <a:srgbClr val="FFFFFF"/>
            </a:solidFill>
          </a:ln>
        </p:spPr>
        <p:txBody>
          <a:bodyPr wrap="square" lIns="0" tIns="0" rIns="0" bIns="0" rtlCol="0"/>
          <a:lstStyle/>
          <a:p>
            <a:endParaRPr/>
          </a:p>
        </p:txBody>
      </p:sp>
      <p:sp>
        <p:nvSpPr>
          <p:cNvPr id="94" name="object 94"/>
          <p:cNvSpPr/>
          <p:nvPr/>
        </p:nvSpPr>
        <p:spPr>
          <a:xfrm>
            <a:off x="5832660" y="3446929"/>
            <a:ext cx="120650" cy="17145"/>
          </a:xfrm>
          <a:custGeom>
            <a:avLst/>
            <a:gdLst/>
            <a:ahLst/>
            <a:cxnLst/>
            <a:rect l="l" t="t" r="r" b="b"/>
            <a:pathLst>
              <a:path w="120650" h="17145">
                <a:moveTo>
                  <a:pt x="119037" y="1866"/>
                </a:moveTo>
                <a:lnTo>
                  <a:pt x="1998" y="2029"/>
                </a:lnTo>
                <a:lnTo>
                  <a:pt x="1511" y="15913"/>
                </a:lnTo>
                <a:lnTo>
                  <a:pt x="2819" y="16840"/>
                </a:lnTo>
                <a:lnTo>
                  <a:pt x="119938" y="16751"/>
                </a:lnTo>
                <a:lnTo>
                  <a:pt x="120243" y="2768"/>
                </a:lnTo>
                <a:lnTo>
                  <a:pt x="119037" y="1866"/>
                </a:lnTo>
                <a:close/>
              </a:path>
              <a:path w="120650" h="17145">
                <a:moveTo>
                  <a:pt x="2070" y="0"/>
                </a:moveTo>
                <a:lnTo>
                  <a:pt x="0" y="2032"/>
                </a:lnTo>
                <a:lnTo>
                  <a:pt x="1998" y="2029"/>
                </a:lnTo>
                <a:lnTo>
                  <a:pt x="2070" y="0"/>
                </a:lnTo>
                <a:close/>
              </a:path>
            </a:pathLst>
          </a:custGeom>
          <a:solidFill>
            <a:srgbClr val="FFFFFF"/>
          </a:solidFill>
        </p:spPr>
        <p:txBody>
          <a:bodyPr wrap="square" lIns="0" tIns="0" rIns="0" bIns="0" rtlCol="0"/>
          <a:lstStyle/>
          <a:p>
            <a:endParaRPr/>
          </a:p>
        </p:txBody>
      </p:sp>
      <p:sp>
        <p:nvSpPr>
          <p:cNvPr id="95" name="object 95"/>
          <p:cNvSpPr/>
          <p:nvPr/>
        </p:nvSpPr>
        <p:spPr>
          <a:xfrm>
            <a:off x="5996958" y="3509730"/>
            <a:ext cx="60960" cy="66040"/>
          </a:xfrm>
          <a:custGeom>
            <a:avLst/>
            <a:gdLst/>
            <a:ahLst/>
            <a:cxnLst/>
            <a:rect l="l" t="t" r="r" b="b"/>
            <a:pathLst>
              <a:path w="60960" h="66039">
                <a:moveTo>
                  <a:pt x="28969" y="0"/>
                </a:moveTo>
                <a:lnTo>
                  <a:pt x="17272" y="3113"/>
                </a:lnTo>
                <a:lnTo>
                  <a:pt x="7889" y="11130"/>
                </a:lnTo>
                <a:lnTo>
                  <a:pt x="1804" y="23855"/>
                </a:lnTo>
                <a:lnTo>
                  <a:pt x="0" y="41086"/>
                </a:lnTo>
                <a:lnTo>
                  <a:pt x="6136" y="53661"/>
                </a:lnTo>
                <a:lnTo>
                  <a:pt x="16624" y="62325"/>
                </a:lnTo>
                <a:lnTo>
                  <a:pt x="30062" y="65586"/>
                </a:lnTo>
                <a:lnTo>
                  <a:pt x="32798" y="65477"/>
                </a:lnTo>
                <a:lnTo>
                  <a:pt x="44154" y="62008"/>
                </a:lnTo>
                <a:lnTo>
                  <a:pt x="52064" y="54777"/>
                </a:lnTo>
                <a:lnTo>
                  <a:pt x="28750" y="54777"/>
                </a:lnTo>
                <a:lnTo>
                  <a:pt x="18951" y="50749"/>
                </a:lnTo>
                <a:lnTo>
                  <a:pt x="12620" y="40217"/>
                </a:lnTo>
                <a:lnTo>
                  <a:pt x="11702" y="22828"/>
                </a:lnTo>
                <a:lnTo>
                  <a:pt x="20927" y="14193"/>
                </a:lnTo>
                <a:lnTo>
                  <a:pt x="36301" y="11599"/>
                </a:lnTo>
                <a:lnTo>
                  <a:pt x="54140" y="11599"/>
                </a:lnTo>
                <a:lnTo>
                  <a:pt x="53991" y="11319"/>
                </a:lnTo>
                <a:lnTo>
                  <a:pt x="43126" y="3045"/>
                </a:lnTo>
                <a:lnTo>
                  <a:pt x="28969" y="0"/>
                </a:lnTo>
                <a:close/>
              </a:path>
              <a:path w="60960" h="66039">
                <a:moveTo>
                  <a:pt x="54140" y="11599"/>
                </a:moveTo>
                <a:lnTo>
                  <a:pt x="36301" y="11599"/>
                </a:lnTo>
                <a:lnTo>
                  <a:pt x="47200" y="19561"/>
                </a:lnTo>
                <a:lnTo>
                  <a:pt x="51436" y="32947"/>
                </a:lnTo>
                <a:lnTo>
                  <a:pt x="50304" y="39847"/>
                </a:lnTo>
                <a:lnTo>
                  <a:pt x="42335" y="50638"/>
                </a:lnTo>
                <a:lnTo>
                  <a:pt x="28750" y="54777"/>
                </a:lnTo>
                <a:lnTo>
                  <a:pt x="52064" y="54777"/>
                </a:lnTo>
                <a:lnTo>
                  <a:pt x="53178" y="53759"/>
                </a:lnTo>
                <a:lnTo>
                  <a:pt x="58922" y="40861"/>
                </a:lnTo>
                <a:lnTo>
                  <a:pt x="60437" y="23445"/>
                </a:lnTo>
                <a:lnTo>
                  <a:pt x="54140" y="11599"/>
                </a:lnTo>
                <a:close/>
              </a:path>
            </a:pathLst>
          </a:custGeom>
          <a:solidFill>
            <a:srgbClr val="FFFFFF"/>
          </a:solidFill>
        </p:spPr>
        <p:txBody>
          <a:bodyPr wrap="square" lIns="0" tIns="0" rIns="0" bIns="0" rtlCol="0"/>
          <a:lstStyle/>
          <a:p>
            <a:endParaRPr/>
          </a:p>
        </p:txBody>
      </p:sp>
      <p:sp>
        <p:nvSpPr>
          <p:cNvPr id="96" name="object 96"/>
          <p:cNvSpPr/>
          <p:nvPr/>
        </p:nvSpPr>
        <p:spPr>
          <a:xfrm>
            <a:off x="5728025" y="4296560"/>
            <a:ext cx="453016" cy="453016"/>
          </a:xfrm>
          <a:prstGeom prst="rect">
            <a:avLst/>
          </a:prstGeom>
          <a:blipFill>
            <a:blip r:embed="rId9" cstate="print"/>
            <a:stretch>
              <a:fillRect/>
            </a:stretch>
          </a:blipFill>
        </p:spPr>
        <p:txBody>
          <a:bodyPr wrap="square" lIns="0" tIns="0" rIns="0" bIns="0" rtlCol="0"/>
          <a:lstStyle/>
          <a:p>
            <a:endParaRPr/>
          </a:p>
        </p:txBody>
      </p:sp>
      <p:sp>
        <p:nvSpPr>
          <p:cNvPr id="97" name="object 97"/>
          <p:cNvSpPr/>
          <p:nvPr/>
        </p:nvSpPr>
        <p:spPr>
          <a:xfrm>
            <a:off x="5746026" y="5140134"/>
            <a:ext cx="476656" cy="512797"/>
          </a:xfrm>
          <a:prstGeom prst="rect">
            <a:avLst/>
          </a:prstGeom>
          <a:blipFill>
            <a:blip r:embed="rId10" cstate="print"/>
            <a:stretch>
              <a:fillRect/>
            </a:stretch>
          </a:blipFill>
        </p:spPr>
        <p:txBody>
          <a:bodyPr wrap="square" lIns="0" tIns="0" rIns="0" bIns="0" rtlCol="0"/>
          <a:lstStyle/>
          <a:p>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0" y="6879297"/>
            <a:ext cx="10692130" cy="680720"/>
          </a:xfrm>
          <a:custGeom>
            <a:avLst/>
            <a:gdLst/>
            <a:ahLst/>
            <a:cxnLst/>
            <a:rect l="l" t="t" r="r" b="b"/>
            <a:pathLst>
              <a:path w="10692130" h="680720">
                <a:moveTo>
                  <a:pt x="10692003" y="680707"/>
                </a:moveTo>
                <a:lnTo>
                  <a:pt x="10692003" y="0"/>
                </a:lnTo>
                <a:lnTo>
                  <a:pt x="0" y="0"/>
                </a:lnTo>
                <a:lnTo>
                  <a:pt x="0" y="680707"/>
                </a:lnTo>
                <a:lnTo>
                  <a:pt x="10692003" y="680707"/>
                </a:lnTo>
                <a:close/>
              </a:path>
            </a:pathLst>
          </a:custGeom>
          <a:solidFill>
            <a:srgbClr val="776DB0"/>
          </a:solidFill>
        </p:spPr>
        <p:txBody>
          <a:bodyPr wrap="square" lIns="0" tIns="0" rIns="0" bIns="0" rtlCol="0"/>
          <a:lstStyle/>
          <a:p>
            <a:endParaRPr/>
          </a:p>
        </p:txBody>
      </p:sp>
      <p:sp>
        <p:nvSpPr>
          <p:cNvPr id="3" name="object 3"/>
          <p:cNvSpPr/>
          <p:nvPr/>
        </p:nvSpPr>
        <p:spPr>
          <a:xfrm>
            <a:off x="2615265" y="7007463"/>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1" y="14249"/>
                </a:lnTo>
                <a:lnTo>
                  <a:pt x="86212" y="11804"/>
                </a:lnTo>
                <a:lnTo>
                  <a:pt x="98042" y="11528"/>
                </a:lnTo>
                <a:lnTo>
                  <a:pt x="136668" y="11528"/>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4" y="102676"/>
                </a:lnTo>
                <a:lnTo>
                  <a:pt x="106472" y="98196"/>
                </a:lnTo>
                <a:lnTo>
                  <a:pt x="94693" y="94165"/>
                </a:lnTo>
                <a:lnTo>
                  <a:pt x="93207" y="93428"/>
                </a:lnTo>
                <a:close/>
              </a:path>
              <a:path w="187325" h="187959">
                <a:moveTo>
                  <a:pt x="136668" y="11528"/>
                </a:moveTo>
                <a:lnTo>
                  <a:pt x="98042" y="11528"/>
                </a:lnTo>
                <a:lnTo>
                  <a:pt x="110166" y="13277"/>
                </a:lnTo>
                <a:lnTo>
                  <a:pt x="122169" y="16909"/>
                </a:lnTo>
                <a:lnTo>
                  <a:pt x="133636" y="22281"/>
                </a:lnTo>
                <a:lnTo>
                  <a:pt x="144152" y="29249"/>
                </a:lnTo>
                <a:lnTo>
                  <a:pt x="153301" y="37671"/>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8" y="11528"/>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4" name="object 4"/>
          <p:cNvSpPr/>
          <p:nvPr/>
        </p:nvSpPr>
        <p:spPr>
          <a:xfrm>
            <a:off x="2623323" y="6992925"/>
            <a:ext cx="206375" cy="286385"/>
          </a:xfrm>
          <a:custGeom>
            <a:avLst/>
            <a:gdLst/>
            <a:ahLst/>
            <a:cxnLst/>
            <a:rect l="l" t="t" r="r" b="b"/>
            <a:pathLst>
              <a:path w="206375" h="286384">
                <a:moveTo>
                  <a:pt x="40398" y="200685"/>
                </a:moveTo>
                <a:lnTo>
                  <a:pt x="32931" y="215925"/>
                </a:lnTo>
                <a:lnTo>
                  <a:pt x="37287" y="217728"/>
                </a:lnTo>
                <a:lnTo>
                  <a:pt x="40843" y="219329"/>
                </a:lnTo>
                <a:lnTo>
                  <a:pt x="55442" y="225192"/>
                </a:lnTo>
                <a:lnTo>
                  <a:pt x="61616" y="232497"/>
                </a:lnTo>
                <a:lnTo>
                  <a:pt x="60934" y="247789"/>
                </a:lnTo>
                <a:lnTo>
                  <a:pt x="13910" y="264454"/>
                </a:lnTo>
                <a:lnTo>
                  <a:pt x="5357" y="273645"/>
                </a:lnTo>
                <a:lnTo>
                  <a:pt x="0" y="286385"/>
                </a:lnTo>
                <a:lnTo>
                  <a:pt x="146303" y="286385"/>
                </a:lnTo>
                <a:lnTo>
                  <a:pt x="144513" y="282727"/>
                </a:lnTo>
                <a:lnTo>
                  <a:pt x="142709" y="279920"/>
                </a:lnTo>
                <a:lnTo>
                  <a:pt x="138764" y="270734"/>
                </a:lnTo>
                <a:lnTo>
                  <a:pt x="100945" y="256615"/>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5" name="object 5"/>
          <p:cNvSpPr/>
          <p:nvPr/>
        </p:nvSpPr>
        <p:spPr>
          <a:xfrm>
            <a:off x="3688938" y="7097124"/>
            <a:ext cx="82550" cy="183515"/>
          </a:xfrm>
          <a:custGeom>
            <a:avLst/>
            <a:gdLst/>
            <a:ahLst/>
            <a:cxnLst/>
            <a:rect l="l" t="t" r="r" b="b"/>
            <a:pathLst>
              <a:path w="82550" h="183515">
                <a:moveTo>
                  <a:pt x="3219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40" y="176605"/>
                </a:lnTo>
                <a:lnTo>
                  <a:pt x="23533" y="166572"/>
                </a:lnTo>
                <a:lnTo>
                  <a:pt x="30933" y="166572"/>
                </a:lnTo>
                <a:lnTo>
                  <a:pt x="31141" y="163601"/>
                </a:lnTo>
                <a:lnTo>
                  <a:pt x="31099" y="157785"/>
                </a:lnTo>
                <a:lnTo>
                  <a:pt x="30934" y="146692"/>
                </a:lnTo>
                <a:lnTo>
                  <a:pt x="31063" y="134035"/>
                </a:lnTo>
                <a:lnTo>
                  <a:pt x="31585" y="121219"/>
                </a:lnTo>
                <a:lnTo>
                  <a:pt x="32196" y="113321"/>
                </a:lnTo>
                <a:close/>
              </a:path>
              <a:path w="82550" h="183515">
                <a:moveTo>
                  <a:pt x="39075" y="108584"/>
                </a:moveTo>
                <a:lnTo>
                  <a:pt x="32562"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96" y="113321"/>
                </a:lnTo>
                <a:lnTo>
                  <a:pt x="32562"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30" y="89217"/>
                </a:lnTo>
                <a:lnTo>
                  <a:pt x="59919" y="89217"/>
                </a:lnTo>
                <a:lnTo>
                  <a:pt x="61137" y="88544"/>
                </a:lnTo>
                <a:lnTo>
                  <a:pt x="65138" y="73456"/>
                </a:lnTo>
                <a:lnTo>
                  <a:pt x="40640"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30" y="89217"/>
                </a:lnTo>
                <a:lnTo>
                  <a:pt x="58839" y="89814"/>
                </a:lnTo>
                <a:lnTo>
                  <a:pt x="59919" y="89217"/>
                </a:lnTo>
                <a:close/>
              </a:path>
              <a:path w="82550" h="183515">
                <a:moveTo>
                  <a:pt x="60986" y="0"/>
                </a:moveTo>
                <a:lnTo>
                  <a:pt x="40640"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6" name="object 6"/>
          <p:cNvSpPr/>
          <p:nvPr/>
        </p:nvSpPr>
        <p:spPr>
          <a:xfrm>
            <a:off x="3783215" y="7093556"/>
            <a:ext cx="56515" cy="165100"/>
          </a:xfrm>
          <a:custGeom>
            <a:avLst/>
            <a:gdLst/>
            <a:ahLst/>
            <a:cxnLst/>
            <a:rect l="l" t="t" r="r" b="b"/>
            <a:pathLst>
              <a:path w="56514" h="165100">
                <a:moveTo>
                  <a:pt x="18268" y="0"/>
                </a:moveTo>
                <a:lnTo>
                  <a:pt x="8721" y="7040"/>
                </a:lnTo>
                <a:lnTo>
                  <a:pt x="0" y="17796"/>
                </a:lnTo>
                <a:lnTo>
                  <a:pt x="40444" y="164802"/>
                </a:lnTo>
                <a:lnTo>
                  <a:pt x="49873" y="159113"/>
                </a:lnTo>
                <a:lnTo>
                  <a:pt x="56173" y="147935"/>
                </a:lnTo>
                <a:lnTo>
                  <a:pt x="56490" y="134602"/>
                </a:lnTo>
                <a:lnTo>
                  <a:pt x="32889" y="48570"/>
                </a:lnTo>
                <a:lnTo>
                  <a:pt x="29424" y="36198"/>
                </a:lnTo>
                <a:lnTo>
                  <a:pt x="25868" y="23932"/>
                </a:lnTo>
                <a:lnTo>
                  <a:pt x="22167" y="11843"/>
                </a:lnTo>
                <a:lnTo>
                  <a:pt x="18268" y="0"/>
                </a:lnTo>
                <a:close/>
              </a:path>
            </a:pathLst>
          </a:custGeom>
          <a:solidFill>
            <a:srgbClr val="FFFFFF"/>
          </a:solidFill>
        </p:spPr>
        <p:txBody>
          <a:bodyPr wrap="square" lIns="0" tIns="0" rIns="0" bIns="0" rtlCol="0"/>
          <a:lstStyle/>
          <a:p>
            <a:endParaRPr/>
          </a:p>
        </p:txBody>
      </p:sp>
      <p:sp>
        <p:nvSpPr>
          <p:cNvPr id="7" name="object 7"/>
          <p:cNvSpPr/>
          <p:nvPr/>
        </p:nvSpPr>
        <p:spPr>
          <a:xfrm>
            <a:off x="3752073" y="7013246"/>
            <a:ext cx="49530" cy="86995"/>
          </a:xfrm>
          <a:custGeom>
            <a:avLst/>
            <a:gdLst/>
            <a:ahLst/>
            <a:cxnLst/>
            <a:rect l="l" t="t" r="r" b="b"/>
            <a:pathLst>
              <a:path w="49529" h="86995">
                <a:moveTo>
                  <a:pt x="36618" y="0"/>
                </a:moveTo>
                <a:lnTo>
                  <a:pt x="13046" y="0"/>
                </a:lnTo>
                <a:lnTo>
                  <a:pt x="13046" y="27762"/>
                </a:lnTo>
                <a:lnTo>
                  <a:pt x="19650" y="29603"/>
                </a:lnTo>
                <a:lnTo>
                  <a:pt x="20654"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8" name="object 8"/>
          <p:cNvSpPr/>
          <p:nvPr/>
        </p:nvSpPr>
        <p:spPr>
          <a:xfrm>
            <a:off x="3828151" y="7254361"/>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9" name="object 9"/>
          <p:cNvSpPr/>
          <p:nvPr/>
        </p:nvSpPr>
        <p:spPr>
          <a:xfrm>
            <a:off x="1640567" y="7082790"/>
            <a:ext cx="163830" cy="198120"/>
          </a:xfrm>
          <a:custGeom>
            <a:avLst/>
            <a:gdLst/>
            <a:ahLst/>
            <a:cxnLst/>
            <a:rect l="l" t="t" r="r" b="b"/>
            <a:pathLst>
              <a:path w="163830"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30"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30" h="198120">
                <a:moveTo>
                  <a:pt x="56863" y="160986"/>
                </a:moveTo>
                <a:lnTo>
                  <a:pt x="31952" y="165950"/>
                </a:lnTo>
                <a:lnTo>
                  <a:pt x="59740" y="165950"/>
                </a:lnTo>
                <a:lnTo>
                  <a:pt x="56863" y="160986"/>
                </a:lnTo>
                <a:close/>
              </a:path>
              <a:path w="163830"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30"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30" h="198120">
                <a:moveTo>
                  <a:pt x="149135" y="89522"/>
                </a:moveTo>
                <a:lnTo>
                  <a:pt x="141619" y="90662"/>
                </a:lnTo>
                <a:lnTo>
                  <a:pt x="156719" y="90662"/>
                </a:lnTo>
                <a:lnTo>
                  <a:pt x="156590" y="90398"/>
                </a:lnTo>
                <a:lnTo>
                  <a:pt x="149135" y="89522"/>
                </a:lnTo>
                <a:close/>
              </a:path>
              <a:path w="163830"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10" name="object 10"/>
          <p:cNvSpPr/>
          <p:nvPr/>
        </p:nvSpPr>
        <p:spPr>
          <a:xfrm>
            <a:off x="1555193" y="7062435"/>
            <a:ext cx="92710" cy="76835"/>
          </a:xfrm>
          <a:custGeom>
            <a:avLst/>
            <a:gdLst/>
            <a:ahLst/>
            <a:cxnLst/>
            <a:rect l="l" t="t" r="r" b="b"/>
            <a:pathLst>
              <a:path w="92710" h="76834">
                <a:moveTo>
                  <a:pt x="64008"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7" y="1536"/>
                </a:lnTo>
                <a:lnTo>
                  <a:pt x="64008"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11" name="object 11"/>
          <p:cNvSpPr/>
          <p:nvPr/>
        </p:nvSpPr>
        <p:spPr>
          <a:xfrm>
            <a:off x="1660592" y="6991887"/>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12" name="object 12"/>
          <p:cNvSpPr/>
          <p:nvPr/>
        </p:nvSpPr>
        <p:spPr>
          <a:xfrm>
            <a:off x="1625751" y="7041129"/>
            <a:ext cx="52069" cy="47625"/>
          </a:xfrm>
          <a:custGeom>
            <a:avLst/>
            <a:gdLst/>
            <a:ahLst/>
            <a:cxnLst/>
            <a:rect l="l" t="t" r="r" b="b"/>
            <a:pathLst>
              <a:path w="52069"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69"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13" name="object 13"/>
          <p:cNvSpPr/>
          <p:nvPr/>
        </p:nvSpPr>
        <p:spPr>
          <a:xfrm>
            <a:off x="5689776" y="7057763"/>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14" name="object 14"/>
          <p:cNvSpPr/>
          <p:nvPr/>
        </p:nvSpPr>
        <p:spPr>
          <a:xfrm>
            <a:off x="5719433" y="7012413"/>
            <a:ext cx="251460" cy="94615"/>
          </a:xfrm>
          <a:custGeom>
            <a:avLst/>
            <a:gdLst/>
            <a:ahLst/>
            <a:cxnLst/>
            <a:rect l="l" t="t" r="r" b="b"/>
            <a:pathLst>
              <a:path w="251460" h="94615">
                <a:moveTo>
                  <a:pt x="128003" y="0"/>
                </a:moveTo>
                <a:lnTo>
                  <a:pt x="124066" y="635"/>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5"/>
                </a:lnTo>
                <a:lnTo>
                  <a:pt x="128003" y="0"/>
                </a:lnTo>
                <a:close/>
              </a:path>
            </a:pathLst>
          </a:custGeom>
          <a:solidFill>
            <a:srgbClr val="FFFFFF"/>
          </a:solidFill>
        </p:spPr>
        <p:txBody>
          <a:bodyPr wrap="square" lIns="0" tIns="0" rIns="0" bIns="0" rtlCol="0"/>
          <a:lstStyle/>
          <a:p>
            <a:endParaRPr/>
          </a:p>
        </p:txBody>
      </p:sp>
      <p:sp>
        <p:nvSpPr>
          <p:cNvPr id="15" name="object 15"/>
          <p:cNvSpPr/>
          <p:nvPr/>
        </p:nvSpPr>
        <p:spPr>
          <a:xfrm>
            <a:off x="6809058" y="6999348"/>
            <a:ext cx="171450" cy="275590"/>
          </a:xfrm>
          <a:custGeom>
            <a:avLst/>
            <a:gdLst/>
            <a:ahLst/>
            <a:cxnLst/>
            <a:rect l="l" t="t" r="r" b="b"/>
            <a:pathLst>
              <a:path w="171450" h="275590">
                <a:moveTo>
                  <a:pt x="2171" y="58046"/>
                </a:moveTo>
                <a:lnTo>
                  <a:pt x="1536" y="62186"/>
                </a:lnTo>
                <a:lnTo>
                  <a:pt x="0" y="65475"/>
                </a:lnTo>
                <a:lnTo>
                  <a:pt x="3340" y="75470"/>
                </a:lnTo>
                <a:lnTo>
                  <a:pt x="6324" y="82900"/>
                </a:lnTo>
                <a:lnTo>
                  <a:pt x="13398" y="96603"/>
                </a:lnTo>
                <a:lnTo>
                  <a:pt x="17881" y="102724"/>
                </a:lnTo>
                <a:lnTo>
                  <a:pt x="22161" y="109481"/>
                </a:lnTo>
                <a:lnTo>
                  <a:pt x="20535" y="110560"/>
                </a:lnTo>
                <a:lnTo>
                  <a:pt x="19570" y="111144"/>
                </a:lnTo>
                <a:lnTo>
                  <a:pt x="17353" y="112827"/>
                </a:lnTo>
                <a:lnTo>
                  <a:pt x="11161" y="121889"/>
                </a:lnTo>
                <a:lnTo>
                  <a:pt x="15468" y="133065"/>
                </a:lnTo>
                <a:lnTo>
                  <a:pt x="16560" y="134677"/>
                </a:lnTo>
                <a:lnTo>
                  <a:pt x="17279" y="136722"/>
                </a:lnTo>
                <a:lnTo>
                  <a:pt x="20719" y="162914"/>
                </a:lnTo>
                <a:lnTo>
                  <a:pt x="25603" y="200700"/>
                </a:lnTo>
                <a:lnTo>
                  <a:pt x="28788" y="225898"/>
                </a:lnTo>
                <a:lnTo>
                  <a:pt x="30632" y="240799"/>
                </a:lnTo>
                <a:lnTo>
                  <a:pt x="29603" y="243745"/>
                </a:lnTo>
                <a:lnTo>
                  <a:pt x="23699" y="252025"/>
                </a:lnTo>
                <a:lnTo>
                  <a:pt x="23634" y="257969"/>
                </a:lnTo>
                <a:lnTo>
                  <a:pt x="62994" y="273104"/>
                </a:lnTo>
                <a:lnTo>
                  <a:pt x="87607" y="274999"/>
                </a:lnTo>
                <a:lnTo>
                  <a:pt x="100233" y="274638"/>
                </a:lnTo>
                <a:lnTo>
                  <a:pt x="113145" y="273407"/>
                </a:lnTo>
                <a:lnTo>
                  <a:pt x="126395" y="271312"/>
                </a:lnTo>
                <a:lnTo>
                  <a:pt x="138564" y="267525"/>
                </a:lnTo>
                <a:lnTo>
                  <a:pt x="147783" y="263257"/>
                </a:lnTo>
                <a:lnTo>
                  <a:pt x="86399" y="263257"/>
                </a:lnTo>
                <a:lnTo>
                  <a:pt x="74084" y="262461"/>
                </a:lnTo>
                <a:lnTo>
                  <a:pt x="61779" y="260689"/>
                </a:lnTo>
                <a:lnTo>
                  <a:pt x="49470" y="257951"/>
                </a:lnTo>
                <a:lnTo>
                  <a:pt x="37143" y="254256"/>
                </a:lnTo>
                <a:lnTo>
                  <a:pt x="42808" y="245403"/>
                </a:lnTo>
                <a:lnTo>
                  <a:pt x="41108" y="232734"/>
                </a:lnTo>
                <a:lnTo>
                  <a:pt x="29851" y="145103"/>
                </a:lnTo>
                <a:lnTo>
                  <a:pt x="29768" y="142818"/>
                </a:lnTo>
                <a:lnTo>
                  <a:pt x="145071" y="142818"/>
                </a:lnTo>
                <a:lnTo>
                  <a:pt x="150794" y="141402"/>
                </a:lnTo>
                <a:lnTo>
                  <a:pt x="162673" y="141402"/>
                </a:lnTo>
                <a:lnTo>
                  <a:pt x="162812" y="138576"/>
                </a:lnTo>
                <a:lnTo>
                  <a:pt x="81013" y="138576"/>
                </a:lnTo>
                <a:lnTo>
                  <a:pt x="78698" y="130220"/>
                </a:lnTo>
                <a:lnTo>
                  <a:pt x="33426" y="130220"/>
                </a:lnTo>
                <a:lnTo>
                  <a:pt x="20548" y="124098"/>
                </a:lnTo>
                <a:lnTo>
                  <a:pt x="28117" y="118929"/>
                </a:lnTo>
                <a:lnTo>
                  <a:pt x="75729" y="118929"/>
                </a:lnTo>
                <a:lnTo>
                  <a:pt x="73520" y="110420"/>
                </a:lnTo>
                <a:lnTo>
                  <a:pt x="159427" y="110420"/>
                </a:lnTo>
                <a:lnTo>
                  <a:pt x="158699" y="109951"/>
                </a:lnTo>
                <a:lnTo>
                  <a:pt x="155422" y="108096"/>
                </a:lnTo>
                <a:lnTo>
                  <a:pt x="147434" y="105874"/>
                </a:lnTo>
                <a:lnTo>
                  <a:pt x="146692" y="103423"/>
                </a:lnTo>
                <a:lnTo>
                  <a:pt x="41579" y="103423"/>
                </a:lnTo>
                <a:lnTo>
                  <a:pt x="36751" y="96079"/>
                </a:lnTo>
                <a:lnTo>
                  <a:pt x="30601" y="86935"/>
                </a:lnTo>
                <a:lnTo>
                  <a:pt x="26992" y="81109"/>
                </a:lnTo>
                <a:lnTo>
                  <a:pt x="5918" y="81109"/>
                </a:lnTo>
                <a:lnTo>
                  <a:pt x="5918" y="66656"/>
                </a:lnTo>
                <a:lnTo>
                  <a:pt x="14652" y="66656"/>
                </a:lnTo>
                <a:lnTo>
                  <a:pt x="13511" y="65604"/>
                </a:lnTo>
                <a:lnTo>
                  <a:pt x="2171" y="58046"/>
                </a:lnTo>
                <a:close/>
              </a:path>
              <a:path w="171450" h="275590">
                <a:moveTo>
                  <a:pt x="157314" y="181769"/>
                </a:moveTo>
                <a:lnTo>
                  <a:pt x="144399" y="181769"/>
                </a:lnTo>
                <a:lnTo>
                  <a:pt x="144708" y="190503"/>
                </a:lnTo>
                <a:lnTo>
                  <a:pt x="143060" y="203095"/>
                </a:lnTo>
                <a:lnTo>
                  <a:pt x="140332" y="223595"/>
                </a:lnTo>
                <a:lnTo>
                  <a:pt x="139103" y="231121"/>
                </a:lnTo>
                <a:lnTo>
                  <a:pt x="137490" y="244469"/>
                </a:lnTo>
                <a:lnTo>
                  <a:pt x="134264" y="251111"/>
                </a:lnTo>
                <a:lnTo>
                  <a:pt x="136001" y="256494"/>
                </a:lnTo>
                <a:lnTo>
                  <a:pt x="123523" y="259696"/>
                </a:lnTo>
                <a:lnTo>
                  <a:pt x="111105" y="261884"/>
                </a:lnTo>
                <a:lnTo>
                  <a:pt x="98734" y="263068"/>
                </a:lnTo>
                <a:lnTo>
                  <a:pt x="86399" y="263257"/>
                </a:lnTo>
                <a:lnTo>
                  <a:pt x="147783" y="263257"/>
                </a:lnTo>
                <a:lnTo>
                  <a:pt x="150152" y="262160"/>
                </a:lnTo>
                <a:lnTo>
                  <a:pt x="156718" y="258642"/>
                </a:lnTo>
                <a:lnTo>
                  <a:pt x="156654" y="252025"/>
                </a:lnTo>
                <a:lnTo>
                  <a:pt x="151028" y="243643"/>
                </a:lnTo>
                <a:lnTo>
                  <a:pt x="149656" y="240037"/>
                </a:lnTo>
                <a:lnTo>
                  <a:pt x="151767" y="223425"/>
                </a:lnTo>
                <a:lnTo>
                  <a:pt x="153162" y="212684"/>
                </a:lnTo>
                <a:lnTo>
                  <a:pt x="154830" y="200095"/>
                </a:lnTo>
                <a:lnTo>
                  <a:pt x="157314" y="181769"/>
                </a:lnTo>
                <a:close/>
              </a:path>
              <a:path w="171450" h="275590">
                <a:moveTo>
                  <a:pt x="162673" y="141402"/>
                </a:moveTo>
                <a:lnTo>
                  <a:pt x="150794" y="141402"/>
                </a:lnTo>
                <a:lnTo>
                  <a:pt x="148243" y="149778"/>
                </a:lnTo>
                <a:lnTo>
                  <a:pt x="131823" y="155886"/>
                </a:lnTo>
                <a:lnTo>
                  <a:pt x="119878" y="159549"/>
                </a:lnTo>
                <a:lnTo>
                  <a:pt x="107421" y="165363"/>
                </a:lnTo>
                <a:lnTo>
                  <a:pt x="102285" y="254299"/>
                </a:lnTo>
                <a:lnTo>
                  <a:pt x="111086" y="252686"/>
                </a:lnTo>
                <a:lnTo>
                  <a:pt x="118986" y="251441"/>
                </a:lnTo>
                <a:lnTo>
                  <a:pt x="143687" y="184106"/>
                </a:lnTo>
                <a:lnTo>
                  <a:pt x="144399" y="181769"/>
                </a:lnTo>
                <a:lnTo>
                  <a:pt x="157314" y="181769"/>
                </a:lnTo>
                <a:lnTo>
                  <a:pt x="158242" y="174926"/>
                </a:lnTo>
                <a:lnTo>
                  <a:pt x="162475" y="144481"/>
                </a:lnTo>
                <a:lnTo>
                  <a:pt x="162574" y="143415"/>
                </a:lnTo>
                <a:lnTo>
                  <a:pt x="162673" y="141402"/>
                </a:lnTo>
                <a:close/>
              </a:path>
              <a:path w="171450" h="275590">
                <a:moveTo>
                  <a:pt x="145071" y="142818"/>
                </a:moveTo>
                <a:lnTo>
                  <a:pt x="29768" y="142818"/>
                </a:lnTo>
                <a:lnTo>
                  <a:pt x="29773" y="143415"/>
                </a:lnTo>
                <a:lnTo>
                  <a:pt x="58934" y="146201"/>
                </a:lnTo>
                <a:lnTo>
                  <a:pt x="71453" y="147245"/>
                </a:lnTo>
                <a:lnTo>
                  <a:pt x="85243" y="148161"/>
                </a:lnTo>
                <a:lnTo>
                  <a:pt x="100662" y="148879"/>
                </a:lnTo>
                <a:lnTo>
                  <a:pt x="113283" y="148262"/>
                </a:lnTo>
                <a:lnTo>
                  <a:pt x="125847" y="146782"/>
                </a:lnTo>
                <a:lnTo>
                  <a:pt x="138352" y="144481"/>
                </a:lnTo>
                <a:lnTo>
                  <a:pt x="145071" y="142818"/>
                </a:lnTo>
                <a:close/>
              </a:path>
              <a:path w="171450" h="275590">
                <a:moveTo>
                  <a:pt x="159427" y="110420"/>
                </a:moveTo>
                <a:lnTo>
                  <a:pt x="73520" y="110420"/>
                </a:lnTo>
                <a:lnTo>
                  <a:pt x="93270" y="111378"/>
                </a:lnTo>
                <a:lnTo>
                  <a:pt x="91986" y="136722"/>
                </a:lnTo>
                <a:lnTo>
                  <a:pt x="81013" y="138576"/>
                </a:lnTo>
                <a:lnTo>
                  <a:pt x="162812" y="138576"/>
                </a:lnTo>
                <a:lnTo>
                  <a:pt x="162864" y="137522"/>
                </a:lnTo>
                <a:lnTo>
                  <a:pt x="163772" y="135935"/>
                </a:lnTo>
                <a:lnTo>
                  <a:pt x="115023" y="135935"/>
                </a:lnTo>
                <a:lnTo>
                  <a:pt x="116179" y="112186"/>
                </a:lnTo>
                <a:lnTo>
                  <a:pt x="117817" y="110941"/>
                </a:lnTo>
                <a:lnTo>
                  <a:pt x="160233" y="110941"/>
                </a:lnTo>
                <a:lnTo>
                  <a:pt x="159427" y="110420"/>
                </a:lnTo>
                <a:close/>
              </a:path>
              <a:path w="171450" h="275590">
                <a:moveTo>
                  <a:pt x="160233" y="110941"/>
                </a:moveTo>
                <a:lnTo>
                  <a:pt x="117817" y="110941"/>
                </a:lnTo>
                <a:lnTo>
                  <a:pt x="119100" y="112211"/>
                </a:lnTo>
                <a:lnTo>
                  <a:pt x="121323" y="113354"/>
                </a:lnTo>
                <a:lnTo>
                  <a:pt x="122716" y="123425"/>
                </a:lnTo>
                <a:lnTo>
                  <a:pt x="122670" y="124289"/>
                </a:lnTo>
                <a:lnTo>
                  <a:pt x="119507" y="134982"/>
                </a:lnTo>
                <a:lnTo>
                  <a:pt x="115023" y="135935"/>
                </a:lnTo>
                <a:lnTo>
                  <a:pt x="163772" y="135935"/>
                </a:lnTo>
                <a:lnTo>
                  <a:pt x="165806" y="132379"/>
                </a:lnTo>
                <a:lnTo>
                  <a:pt x="142328" y="132379"/>
                </a:lnTo>
                <a:lnTo>
                  <a:pt x="144983" y="116224"/>
                </a:lnTo>
                <a:lnTo>
                  <a:pt x="168418" y="116224"/>
                </a:lnTo>
                <a:lnTo>
                  <a:pt x="160233" y="110941"/>
                </a:lnTo>
                <a:close/>
              </a:path>
              <a:path w="171450" h="275590">
                <a:moveTo>
                  <a:pt x="168418" y="116224"/>
                </a:moveTo>
                <a:lnTo>
                  <a:pt x="144983" y="116224"/>
                </a:lnTo>
                <a:lnTo>
                  <a:pt x="157835" y="121838"/>
                </a:lnTo>
                <a:lnTo>
                  <a:pt x="158521" y="124289"/>
                </a:lnTo>
                <a:lnTo>
                  <a:pt x="142328" y="132379"/>
                </a:lnTo>
                <a:lnTo>
                  <a:pt x="165806" y="132379"/>
                </a:lnTo>
                <a:lnTo>
                  <a:pt x="170840" y="123578"/>
                </a:lnTo>
                <a:lnTo>
                  <a:pt x="170484" y="117558"/>
                </a:lnTo>
                <a:lnTo>
                  <a:pt x="168418" y="116224"/>
                </a:lnTo>
                <a:close/>
              </a:path>
              <a:path w="171450" h="275590">
                <a:moveTo>
                  <a:pt x="75729" y="118929"/>
                </a:moveTo>
                <a:lnTo>
                  <a:pt x="28117" y="118929"/>
                </a:lnTo>
                <a:lnTo>
                  <a:pt x="34505" y="128886"/>
                </a:lnTo>
                <a:lnTo>
                  <a:pt x="33426" y="130220"/>
                </a:lnTo>
                <a:lnTo>
                  <a:pt x="78698" y="130220"/>
                </a:lnTo>
                <a:lnTo>
                  <a:pt x="76873" y="123425"/>
                </a:lnTo>
                <a:lnTo>
                  <a:pt x="75729" y="118929"/>
                </a:lnTo>
                <a:close/>
              </a:path>
              <a:path w="171450" h="275590">
                <a:moveTo>
                  <a:pt x="46456" y="41942"/>
                </a:moveTo>
                <a:lnTo>
                  <a:pt x="40792" y="42755"/>
                </a:lnTo>
                <a:lnTo>
                  <a:pt x="39827" y="45917"/>
                </a:lnTo>
                <a:lnTo>
                  <a:pt x="39043" y="55048"/>
                </a:lnTo>
                <a:lnTo>
                  <a:pt x="38940" y="56449"/>
                </a:lnTo>
                <a:lnTo>
                  <a:pt x="39756" y="68868"/>
                </a:lnTo>
                <a:lnTo>
                  <a:pt x="42646" y="81172"/>
                </a:lnTo>
                <a:lnTo>
                  <a:pt x="44678" y="87700"/>
                </a:lnTo>
                <a:lnTo>
                  <a:pt x="46164" y="94393"/>
                </a:lnTo>
                <a:lnTo>
                  <a:pt x="47879" y="100984"/>
                </a:lnTo>
                <a:lnTo>
                  <a:pt x="41605" y="103397"/>
                </a:lnTo>
                <a:lnTo>
                  <a:pt x="146692" y="103423"/>
                </a:lnTo>
                <a:lnTo>
                  <a:pt x="147029" y="101022"/>
                </a:lnTo>
                <a:lnTo>
                  <a:pt x="118046" y="101022"/>
                </a:lnTo>
                <a:lnTo>
                  <a:pt x="116770" y="99016"/>
                </a:lnTo>
                <a:lnTo>
                  <a:pt x="80937" y="99016"/>
                </a:lnTo>
                <a:lnTo>
                  <a:pt x="72948" y="98648"/>
                </a:lnTo>
                <a:lnTo>
                  <a:pt x="70104" y="96501"/>
                </a:lnTo>
                <a:lnTo>
                  <a:pt x="67709" y="89134"/>
                </a:lnTo>
                <a:lnTo>
                  <a:pt x="65575" y="81882"/>
                </a:lnTo>
                <a:lnTo>
                  <a:pt x="49560" y="81882"/>
                </a:lnTo>
                <a:lnTo>
                  <a:pt x="45833" y="69718"/>
                </a:lnTo>
                <a:lnTo>
                  <a:pt x="42621" y="57449"/>
                </a:lnTo>
                <a:lnTo>
                  <a:pt x="42125" y="55048"/>
                </a:lnTo>
                <a:lnTo>
                  <a:pt x="44856" y="51962"/>
                </a:lnTo>
                <a:lnTo>
                  <a:pt x="46101" y="49181"/>
                </a:lnTo>
                <a:lnTo>
                  <a:pt x="52012" y="49181"/>
                </a:lnTo>
                <a:lnTo>
                  <a:pt x="46456" y="41942"/>
                </a:lnTo>
                <a:close/>
              </a:path>
              <a:path w="171450" h="275590">
                <a:moveTo>
                  <a:pt x="143316" y="0"/>
                </a:moveTo>
                <a:lnTo>
                  <a:pt x="136877" y="10360"/>
                </a:lnTo>
                <a:lnTo>
                  <a:pt x="135788" y="23146"/>
                </a:lnTo>
                <a:lnTo>
                  <a:pt x="136283" y="26880"/>
                </a:lnTo>
                <a:lnTo>
                  <a:pt x="135953" y="30868"/>
                </a:lnTo>
                <a:lnTo>
                  <a:pt x="134776" y="37148"/>
                </a:lnTo>
                <a:lnTo>
                  <a:pt x="129077" y="65604"/>
                </a:lnTo>
                <a:lnTo>
                  <a:pt x="127288" y="74735"/>
                </a:lnTo>
                <a:lnTo>
                  <a:pt x="125072" y="87700"/>
                </a:lnTo>
                <a:lnTo>
                  <a:pt x="123088" y="99778"/>
                </a:lnTo>
                <a:lnTo>
                  <a:pt x="118046" y="101022"/>
                </a:lnTo>
                <a:lnTo>
                  <a:pt x="147029" y="101022"/>
                </a:lnTo>
                <a:lnTo>
                  <a:pt x="149650" y="82900"/>
                </a:lnTo>
                <a:lnTo>
                  <a:pt x="151204" y="70946"/>
                </a:lnTo>
                <a:lnTo>
                  <a:pt x="152066" y="62351"/>
                </a:lnTo>
                <a:lnTo>
                  <a:pt x="148259" y="62351"/>
                </a:lnTo>
                <a:lnTo>
                  <a:pt x="138417" y="60967"/>
                </a:lnTo>
                <a:lnTo>
                  <a:pt x="134198" y="56449"/>
                </a:lnTo>
                <a:lnTo>
                  <a:pt x="140436" y="31884"/>
                </a:lnTo>
                <a:lnTo>
                  <a:pt x="152989" y="31884"/>
                </a:lnTo>
                <a:lnTo>
                  <a:pt x="153097" y="30868"/>
                </a:lnTo>
                <a:lnTo>
                  <a:pt x="155226" y="19178"/>
                </a:lnTo>
                <a:lnTo>
                  <a:pt x="151158" y="8606"/>
                </a:lnTo>
                <a:lnTo>
                  <a:pt x="143316" y="0"/>
                </a:lnTo>
                <a:close/>
              </a:path>
              <a:path w="171450" h="275590">
                <a:moveTo>
                  <a:pt x="111620" y="13761"/>
                </a:moveTo>
                <a:lnTo>
                  <a:pt x="96393" y="55048"/>
                </a:lnTo>
                <a:lnTo>
                  <a:pt x="95275" y="80461"/>
                </a:lnTo>
                <a:lnTo>
                  <a:pt x="94945" y="86341"/>
                </a:lnTo>
                <a:lnTo>
                  <a:pt x="94366" y="92801"/>
                </a:lnTo>
                <a:lnTo>
                  <a:pt x="93967" y="98076"/>
                </a:lnTo>
                <a:lnTo>
                  <a:pt x="87058" y="98394"/>
                </a:lnTo>
                <a:lnTo>
                  <a:pt x="80937" y="99016"/>
                </a:lnTo>
                <a:lnTo>
                  <a:pt x="116770" y="99016"/>
                </a:lnTo>
                <a:lnTo>
                  <a:pt x="116891" y="96079"/>
                </a:lnTo>
                <a:lnTo>
                  <a:pt x="117088" y="92196"/>
                </a:lnTo>
                <a:lnTo>
                  <a:pt x="117607" y="78226"/>
                </a:lnTo>
                <a:lnTo>
                  <a:pt x="117925" y="68868"/>
                </a:lnTo>
                <a:lnTo>
                  <a:pt x="118431" y="58046"/>
                </a:lnTo>
                <a:lnTo>
                  <a:pt x="118535" y="56179"/>
                </a:lnTo>
                <a:lnTo>
                  <a:pt x="104419" y="56179"/>
                </a:lnTo>
                <a:lnTo>
                  <a:pt x="102946" y="56090"/>
                </a:lnTo>
                <a:lnTo>
                  <a:pt x="103225" y="49943"/>
                </a:lnTo>
                <a:lnTo>
                  <a:pt x="104584" y="43568"/>
                </a:lnTo>
                <a:lnTo>
                  <a:pt x="102577" y="33192"/>
                </a:lnTo>
                <a:lnTo>
                  <a:pt x="102590" y="29458"/>
                </a:lnTo>
                <a:lnTo>
                  <a:pt x="105575" y="24137"/>
                </a:lnTo>
                <a:lnTo>
                  <a:pt x="107594" y="22194"/>
                </a:lnTo>
                <a:lnTo>
                  <a:pt x="110578" y="22092"/>
                </a:lnTo>
                <a:lnTo>
                  <a:pt x="115625" y="22092"/>
                </a:lnTo>
                <a:lnTo>
                  <a:pt x="114223" y="17507"/>
                </a:lnTo>
                <a:lnTo>
                  <a:pt x="113677" y="15958"/>
                </a:lnTo>
                <a:lnTo>
                  <a:pt x="111620" y="13761"/>
                </a:lnTo>
                <a:close/>
              </a:path>
              <a:path w="171450" h="275590">
                <a:moveTo>
                  <a:pt x="52012" y="49181"/>
                </a:moveTo>
                <a:lnTo>
                  <a:pt x="46101" y="49181"/>
                </a:lnTo>
                <a:lnTo>
                  <a:pt x="48742" y="50095"/>
                </a:lnTo>
                <a:lnTo>
                  <a:pt x="56070" y="60675"/>
                </a:lnTo>
                <a:lnTo>
                  <a:pt x="46837" y="64726"/>
                </a:lnTo>
                <a:lnTo>
                  <a:pt x="50939" y="81706"/>
                </a:lnTo>
                <a:lnTo>
                  <a:pt x="49560" y="81882"/>
                </a:lnTo>
                <a:lnTo>
                  <a:pt x="65575" y="81882"/>
                </a:lnTo>
                <a:lnTo>
                  <a:pt x="64500" y="78226"/>
                </a:lnTo>
                <a:lnTo>
                  <a:pt x="60629" y="62851"/>
                </a:lnTo>
                <a:lnTo>
                  <a:pt x="54110" y="51915"/>
                </a:lnTo>
                <a:lnTo>
                  <a:pt x="52012" y="49181"/>
                </a:lnTo>
                <a:close/>
              </a:path>
              <a:path w="171450" h="275590">
                <a:moveTo>
                  <a:pt x="14652" y="66656"/>
                </a:moveTo>
                <a:lnTo>
                  <a:pt x="5918" y="66656"/>
                </a:lnTo>
                <a:lnTo>
                  <a:pt x="18757" y="71330"/>
                </a:lnTo>
                <a:lnTo>
                  <a:pt x="5918" y="81109"/>
                </a:lnTo>
                <a:lnTo>
                  <a:pt x="26992" y="81109"/>
                </a:lnTo>
                <a:lnTo>
                  <a:pt x="22546" y="73931"/>
                </a:lnTo>
                <a:lnTo>
                  <a:pt x="14652" y="66656"/>
                </a:lnTo>
                <a:close/>
              </a:path>
              <a:path w="171450" h="275590">
                <a:moveTo>
                  <a:pt x="152989" y="31884"/>
                </a:moveTo>
                <a:lnTo>
                  <a:pt x="140436" y="31884"/>
                </a:lnTo>
                <a:lnTo>
                  <a:pt x="148259" y="33103"/>
                </a:lnTo>
                <a:lnTo>
                  <a:pt x="148259" y="62351"/>
                </a:lnTo>
                <a:lnTo>
                  <a:pt x="152066" y="62351"/>
                </a:lnTo>
                <a:lnTo>
                  <a:pt x="152469" y="58341"/>
                </a:lnTo>
                <a:lnTo>
                  <a:pt x="153156" y="45917"/>
                </a:lnTo>
                <a:lnTo>
                  <a:pt x="152989" y="31884"/>
                </a:lnTo>
                <a:close/>
              </a:path>
              <a:path w="171450" h="275590">
                <a:moveTo>
                  <a:pt x="115625" y="22092"/>
                </a:moveTo>
                <a:lnTo>
                  <a:pt x="110578" y="22092"/>
                </a:lnTo>
                <a:lnTo>
                  <a:pt x="112585" y="24213"/>
                </a:lnTo>
                <a:lnTo>
                  <a:pt x="114617" y="28429"/>
                </a:lnTo>
                <a:lnTo>
                  <a:pt x="115083" y="31490"/>
                </a:lnTo>
                <a:lnTo>
                  <a:pt x="115938" y="34576"/>
                </a:lnTo>
                <a:lnTo>
                  <a:pt x="105816" y="35579"/>
                </a:lnTo>
                <a:lnTo>
                  <a:pt x="104419" y="56179"/>
                </a:lnTo>
                <a:lnTo>
                  <a:pt x="118535" y="56179"/>
                </a:lnTo>
                <a:lnTo>
                  <a:pt x="119606" y="41832"/>
                </a:lnTo>
                <a:lnTo>
                  <a:pt x="117878" y="29458"/>
                </a:lnTo>
                <a:lnTo>
                  <a:pt x="115625" y="22092"/>
                </a:lnTo>
                <a:close/>
              </a:path>
            </a:pathLst>
          </a:custGeom>
          <a:solidFill>
            <a:srgbClr val="FFFFFF"/>
          </a:solidFill>
        </p:spPr>
        <p:txBody>
          <a:bodyPr wrap="square" lIns="0" tIns="0" rIns="0" bIns="0" rtlCol="0"/>
          <a:lstStyle/>
          <a:p>
            <a:endParaRPr/>
          </a:p>
        </p:txBody>
      </p:sp>
      <p:sp>
        <p:nvSpPr>
          <p:cNvPr id="16" name="object 16"/>
          <p:cNvSpPr/>
          <p:nvPr/>
        </p:nvSpPr>
        <p:spPr>
          <a:xfrm>
            <a:off x="7769143" y="7070223"/>
            <a:ext cx="335280" cy="204470"/>
          </a:xfrm>
          <a:custGeom>
            <a:avLst/>
            <a:gdLst/>
            <a:ahLst/>
            <a:cxnLst/>
            <a:rect l="l" t="t" r="r" b="b"/>
            <a:pathLst>
              <a:path w="335279" h="204470">
                <a:moveTo>
                  <a:pt x="48844" y="53797"/>
                </a:moveTo>
                <a:lnTo>
                  <a:pt x="16370" y="84283"/>
                </a:lnTo>
                <a:lnTo>
                  <a:pt x="4052" y="120432"/>
                </a:lnTo>
                <a:lnTo>
                  <a:pt x="0" y="132549"/>
                </a:lnTo>
                <a:lnTo>
                  <a:pt x="5410" y="135953"/>
                </a:lnTo>
                <a:lnTo>
                  <a:pt x="9702" y="139661"/>
                </a:lnTo>
                <a:lnTo>
                  <a:pt x="18056" y="143036"/>
                </a:lnTo>
                <a:lnTo>
                  <a:pt x="29613" y="149561"/>
                </a:lnTo>
                <a:lnTo>
                  <a:pt x="38260" y="157742"/>
                </a:lnTo>
                <a:lnTo>
                  <a:pt x="43760" y="167738"/>
                </a:lnTo>
                <a:lnTo>
                  <a:pt x="45877" y="179709"/>
                </a:lnTo>
                <a:lnTo>
                  <a:pt x="44373" y="193814"/>
                </a:lnTo>
                <a:lnTo>
                  <a:pt x="44221" y="194513"/>
                </a:lnTo>
                <a:lnTo>
                  <a:pt x="44437" y="195287"/>
                </a:lnTo>
                <a:lnTo>
                  <a:pt x="43535" y="202450"/>
                </a:lnTo>
                <a:lnTo>
                  <a:pt x="46697" y="204241"/>
                </a:lnTo>
                <a:lnTo>
                  <a:pt x="155765" y="204139"/>
                </a:lnTo>
                <a:lnTo>
                  <a:pt x="155752" y="172580"/>
                </a:lnTo>
                <a:lnTo>
                  <a:pt x="92671" y="172580"/>
                </a:lnTo>
                <a:lnTo>
                  <a:pt x="70523" y="160426"/>
                </a:lnTo>
                <a:lnTo>
                  <a:pt x="79755" y="144056"/>
                </a:lnTo>
                <a:lnTo>
                  <a:pt x="67436" y="136258"/>
                </a:lnTo>
                <a:lnTo>
                  <a:pt x="65011" y="124402"/>
                </a:lnTo>
                <a:lnTo>
                  <a:pt x="72314" y="114552"/>
                </a:lnTo>
                <a:lnTo>
                  <a:pt x="81355" y="105611"/>
                </a:lnTo>
                <a:lnTo>
                  <a:pt x="93213" y="98007"/>
                </a:lnTo>
                <a:lnTo>
                  <a:pt x="182844" y="98007"/>
                </a:lnTo>
                <a:lnTo>
                  <a:pt x="207534" y="86135"/>
                </a:lnTo>
                <a:lnTo>
                  <a:pt x="98689" y="86135"/>
                </a:lnTo>
                <a:lnTo>
                  <a:pt x="83896" y="62776"/>
                </a:lnTo>
                <a:lnTo>
                  <a:pt x="76338" y="55589"/>
                </a:lnTo>
                <a:lnTo>
                  <a:pt x="68888" y="53936"/>
                </a:lnTo>
                <a:lnTo>
                  <a:pt x="49275" y="53936"/>
                </a:lnTo>
                <a:lnTo>
                  <a:pt x="48844" y="53797"/>
                </a:lnTo>
                <a:close/>
              </a:path>
              <a:path w="335279" h="204470">
                <a:moveTo>
                  <a:pt x="182844" y="98007"/>
                </a:moveTo>
                <a:lnTo>
                  <a:pt x="93213" y="98007"/>
                </a:lnTo>
                <a:lnTo>
                  <a:pt x="126364" y="116801"/>
                </a:lnTo>
                <a:lnTo>
                  <a:pt x="92671" y="172580"/>
                </a:lnTo>
                <a:lnTo>
                  <a:pt x="155752" y="172580"/>
                </a:lnTo>
                <a:lnTo>
                  <a:pt x="155717" y="132549"/>
                </a:lnTo>
                <a:lnTo>
                  <a:pt x="155447" y="114236"/>
                </a:lnTo>
                <a:lnTo>
                  <a:pt x="157530" y="109969"/>
                </a:lnTo>
                <a:lnTo>
                  <a:pt x="182844" y="98007"/>
                </a:lnTo>
                <a:close/>
              </a:path>
              <a:path w="335279" h="204470">
                <a:moveTo>
                  <a:pt x="126060" y="54000"/>
                </a:moveTo>
                <a:lnTo>
                  <a:pt x="121958" y="57099"/>
                </a:lnTo>
                <a:lnTo>
                  <a:pt x="107191" y="76668"/>
                </a:lnTo>
                <a:lnTo>
                  <a:pt x="98689" y="86135"/>
                </a:lnTo>
                <a:lnTo>
                  <a:pt x="207534" y="86135"/>
                </a:lnTo>
                <a:lnTo>
                  <a:pt x="250570" y="65405"/>
                </a:lnTo>
                <a:lnTo>
                  <a:pt x="256603" y="63042"/>
                </a:lnTo>
                <a:lnTo>
                  <a:pt x="262915" y="60325"/>
                </a:lnTo>
                <a:lnTo>
                  <a:pt x="261675" y="54376"/>
                </a:lnTo>
                <a:lnTo>
                  <a:pt x="142091" y="54376"/>
                </a:lnTo>
                <a:lnTo>
                  <a:pt x="129120" y="54140"/>
                </a:lnTo>
                <a:lnTo>
                  <a:pt x="126060" y="54000"/>
                </a:lnTo>
                <a:close/>
              </a:path>
              <a:path w="335279" h="204470">
                <a:moveTo>
                  <a:pt x="251383" y="26581"/>
                </a:moveTo>
                <a:lnTo>
                  <a:pt x="249834" y="26885"/>
                </a:lnTo>
                <a:lnTo>
                  <a:pt x="248652" y="26885"/>
                </a:lnTo>
                <a:lnTo>
                  <a:pt x="240169" y="31021"/>
                </a:lnTo>
                <a:lnTo>
                  <a:pt x="204486" y="44720"/>
                </a:lnTo>
                <a:lnTo>
                  <a:pt x="154890" y="53862"/>
                </a:lnTo>
                <a:lnTo>
                  <a:pt x="142091" y="54376"/>
                </a:lnTo>
                <a:lnTo>
                  <a:pt x="261675" y="54376"/>
                </a:lnTo>
                <a:lnTo>
                  <a:pt x="260591" y="49174"/>
                </a:lnTo>
                <a:lnTo>
                  <a:pt x="264540" y="46850"/>
                </a:lnTo>
                <a:lnTo>
                  <a:pt x="268051" y="44720"/>
                </a:lnTo>
                <a:lnTo>
                  <a:pt x="281605" y="37109"/>
                </a:lnTo>
                <a:lnTo>
                  <a:pt x="256273" y="37109"/>
                </a:lnTo>
                <a:lnTo>
                  <a:pt x="251525" y="26885"/>
                </a:lnTo>
                <a:lnTo>
                  <a:pt x="249834" y="26885"/>
                </a:lnTo>
                <a:lnTo>
                  <a:pt x="248704" y="26860"/>
                </a:lnTo>
                <a:lnTo>
                  <a:pt x="251513" y="26860"/>
                </a:lnTo>
                <a:lnTo>
                  <a:pt x="251383" y="26581"/>
                </a:lnTo>
                <a:close/>
              </a:path>
              <a:path w="335279" h="204470">
                <a:moveTo>
                  <a:pt x="66279" y="53358"/>
                </a:moveTo>
                <a:lnTo>
                  <a:pt x="49631" y="53911"/>
                </a:lnTo>
                <a:lnTo>
                  <a:pt x="49275" y="53936"/>
                </a:lnTo>
                <a:lnTo>
                  <a:pt x="68888" y="53936"/>
                </a:lnTo>
                <a:lnTo>
                  <a:pt x="66279" y="53358"/>
                </a:lnTo>
                <a:close/>
              </a:path>
              <a:path w="335279" h="204470">
                <a:moveTo>
                  <a:pt x="333286" y="0"/>
                </a:moveTo>
                <a:lnTo>
                  <a:pt x="324501" y="3096"/>
                </a:lnTo>
                <a:lnTo>
                  <a:pt x="256273" y="37109"/>
                </a:lnTo>
                <a:lnTo>
                  <a:pt x="281605" y="37109"/>
                </a:lnTo>
                <a:lnTo>
                  <a:pt x="299844" y="26860"/>
                </a:lnTo>
                <a:lnTo>
                  <a:pt x="318396" y="16337"/>
                </a:lnTo>
                <a:lnTo>
                  <a:pt x="332054" y="8407"/>
                </a:lnTo>
                <a:lnTo>
                  <a:pt x="333349" y="4457"/>
                </a:lnTo>
                <a:lnTo>
                  <a:pt x="335279" y="1600"/>
                </a:lnTo>
                <a:lnTo>
                  <a:pt x="333286" y="0"/>
                </a:lnTo>
                <a:close/>
              </a:path>
            </a:pathLst>
          </a:custGeom>
          <a:solidFill>
            <a:srgbClr val="FFFFFF"/>
          </a:solidFill>
        </p:spPr>
        <p:txBody>
          <a:bodyPr wrap="square" lIns="0" tIns="0" rIns="0" bIns="0" rtlCol="0"/>
          <a:lstStyle/>
          <a:p>
            <a:endParaRPr/>
          </a:p>
        </p:txBody>
      </p:sp>
      <p:sp>
        <p:nvSpPr>
          <p:cNvPr id="17" name="object 17"/>
          <p:cNvSpPr/>
          <p:nvPr/>
        </p:nvSpPr>
        <p:spPr>
          <a:xfrm>
            <a:off x="7817746" y="7012836"/>
            <a:ext cx="102870" cy="102870"/>
          </a:xfrm>
          <a:custGeom>
            <a:avLst/>
            <a:gdLst/>
            <a:ahLst/>
            <a:cxnLst/>
            <a:rect l="l" t="t" r="r" b="b"/>
            <a:pathLst>
              <a:path w="102870" h="102870">
                <a:moveTo>
                  <a:pt x="22800" y="0"/>
                </a:moveTo>
                <a:lnTo>
                  <a:pt x="6692" y="356"/>
                </a:lnTo>
                <a:lnTo>
                  <a:pt x="3365" y="3163"/>
                </a:lnTo>
                <a:lnTo>
                  <a:pt x="0" y="4737"/>
                </a:lnTo>
                <a:lnTo>
                  <a:pt x="6045" y="7874"/>
                </a:lnTo>
                <a:lnTo>
                  <a:pt x="9715" y="9716"/>
                </a:lnTo>
                <a:lnTo>
                  <a:pt x="10439" y="9830"/>
                </a:lnTo>
                <a:lnTo>
                  <a:pt x="13461" y="10732"/>
                </a:lnTo>
                <a:lnTo>
                  <a:pt x="13519" y="16879"/>
                </a:lnTo>
                <a:lnTo>
                  <a:pt x="13769" y="29084"/>
                </a:lnTo>
                <a:lnTo>
                  <a:pt x="13742" y="42284"/>
                </a:lnTo>
                <a:lnTo>
                  <a:pt x="13001" y="55138"/>
                </a:lnTo>
                <a:lnTo>
                  <a:pt x="13332" y="67162"/>
                </a:lnTo>
                <a:lnTo>
                  <a:pt x="16652" y="78358"/>
                </a:lnTo>
                <a:lnTo>
                  <a:pt x="23790" y="88965"/>
                </a:lnTo>
                <a:lnTo>
                  <a:pt x="35574" y="99217"/>
                </a:lnTo>
                <a:lnTo>
                  <a:pt x="45604" y="102399"/>
                </a:lnTo>
                <a:lnTo>
                  <a:pt x="56835" y="102322"/>
                </a:lnTo>
                <a:lnTo>
                  <a:pt x="89848" y="80583"/>
                </a:lnTo>
                <a:lnTo>
                  <a:pt x="93674" y="54954"/>
                </a:lnTo>
                <a:lnTo>
                  <a:pt x="92831" y="42284"/>
                </a:lnTo>
                <a:lnTo>
                  <a:pt x="92411" y="29084"/>
                </a:lnTo>
                <a:lnTo>
                  <a:pt x="92278" y="16879"/>
                </a:lnTo>
                <a:lnTo>
                  <a:pt x="92278" y="14389"/>
                </a:lnTo>
                <a:lnTo>
                  <a:pt x="94716" y="11672"/>
                </a:lnTo>
                <a:lnTo>
                  <a:pt x="98196" y="7366"/>
                </a:lnTo>
                <a:lnTo>
                  <a:pt x="100533" y="5817"/>
                </a:lnTo>
                <a:lnTo>
                  <a:pt x="102577" y="4026"/>
                </a:lnTo>
                <a:lnTo>
                  <a:pt x="99733" y="2680"/>
                </a:lnTo>
                <a:lnTo>
                  <a:pt x="96913" y="280"/>
                </a:lnTo>
                <a:lnTo>
                  <a:pt x="87916" y="1"/>
                </a:lnTo>
                <a:lnTo>
                  <a:pt x="22800" y="0"/>
                </a:lnTo>
                <a:close/>
              </a:path>
            </a:pathLst>
          </a:custGeom>
          <a:solidFill>
            <a:srgbClr val="FFFFFF"/>
          </a:solidFill>
        </p:spPr>
        <p:txBody>
          <a:bodyPr wrap="square" lIns="0" tIns="0" rIns="0" bIns="0" rtlCol="0"/>
          <a:lstStyle/>
          <a:p>
            <a:endParaRPr/>
          </a:p>
        </p:txBody>
      </p:sp>
      <p:sp>
        <p:nvSpPr>
          <p:cNvPr id="18" name="object 18"/>
          <p:cNvSpPr/>
          <p:nvPr/>
        </p:nvSpPr>
        <p:spPr>
          <a:xfrm>
            <a:off x="4679003" y="7091768"/>
            <a:ext cx="215265" cy="137160"/>
          </a:xfrm>
          <a:custGeom>
            <a:avLst/>
            <a:gdLst/>
            <a:ahLst/>
            <a:cxnLst/>
            <a:rect l="l" t="t" r="r" b="b"/>
            <a:pathLst>
              <a:path w="215264"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4"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4"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19" name="object 19"/>
          <p:cNvSpPr/>
          <p:nvPr/>
        </p:nvSpPr>
        <p:spPr>
          <a:xfrm>
            <a:off x="4633683" y="7017411"/>
            <a:ext cx="304165" cy="89535"/>
          </a:xfrm>
          <a:custGeom>
            <a:avLst/>
            <a:gdLst/>
            <a:ahLst/>
            <a:cxnLst/>
            <a:rect l="l" t="t" r="r" b="b"/>
            <a:pathLst>
              <a:path w="304164"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4"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4"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0" name="object 20"/>
          <p:cNvSpPr/>
          <p:nvPr/>
        </p:nvSpPr>
        <p:spPr>
          <a:xfrm>
            <a:off x="4778388" y="7162305"/>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1" name="object 21"/>
          <p:cNvSpPr txBox="1"/>
          <p:nvPr/>
        </p:nvSpPr>
        <p:spPr>
          <a:xfrm>
            <a:off x="9856090" y="6937027"/>
            <a:ext cx="375920" cy="330200"/>
          </a:xfrm>
          <a:prstGeom prst="rect">
            <a:avLst/>
          </a:prstGeom>
        </p:spPr>
        <p:txBody>
          <a:bodyPr vert="horz" wrap="square" lIns="0" tIns="0" rIns="0" bIns="0" rtlCol="0">
            <a:spAutoFit/>
          </a:bodyPr>
          <a:lstStyle/>
          <a:p>
            <a:pPr marL="12700">
              <a:lnSpc>
                <a:spcPct val="100000"/>
              </a:lnSpc>
            </a:pPr>
            <a:r>
              <a:rPr sz="2400" b="1" dirty="0">
                <a:solidFill>
                  <a:srgbClr val="EB5B25"/>
                </a:solidFill>
                <a:latin typeface="Segoe UI"/>
                <a:cs typeface="Segoe UI"/>
              </a:rPr>
              <a:t>75</a:t>
            </a:r>
            <a:endParaRPr sz="2400">
              <a:latin typeface="Segoe UI"/>
              <a:cs typeface="Segoe UI"/>
            </a:endParaRPr>
          </a:p>
        </p:txBody>
      </p:sp>
      <p:sp>
        <p:nvSpPr>
          <p:cNvPr id="22" name="object 22"/>
          <p:cNvSpPr/>
          <p:nvPr/>
        </p:nvSpPr>
        <p:spPr>
          <a:xfrm>
            <a:off x="629994" y="7044455"/>
            <a:ext cx="220345" cy="236220"/>
          </a:xfrm>
          <a:custGeom>
            <a:avLst/>
            <a:gdLst/>
            <a:ahLst/>
            <a:cxnLst/>
            <a:rect l="l" t="t" r="r" b="b"/>
            <a:pathLst>
              <a:path w="220344"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4"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23" name="object 23"/>
          <p:cNvSpPr/>
          <p:nvPr/>
        </p:nvSpPr>
        <p:spPr>
          <a:xfrm>
            <a:off x="587994" y="7000448"/>
            <a:ext cx="104139" cy="193040"/>
          </a:xfrm>
          <a:custGeom>
            <a:avLst/>
            <a:gdLst/>
            <a:ahLst/>
            <a:cxnLst/>
            <a:rect l="l" t="t" r="r" b="b"/>
            <a:pathLst>
              <a:path w="104140" h="193040">
                <a:moveTo>
                  <a:pt x="37762" y="151028"/>
                </a:moveTo>
                <a:lnTo>
                  <a:pt x="25272" y="151028"/>
                </a:lnTo>
                <a:lnTo>
                  <a:pt x="31390" y="155575"/>
                </a:lnTo>
                <a:lnTo>
                  <a:pt x="31389" y="155930"/>
                </a:lnTo>
                <a:lnTo>
                  <a:pt x="27025" y="192671"/>
                </a:lnTo>
                <a:lnTo>
                  <a:pt x="42491" y="189360"/>
                </a:lnTo>
                <a:lnTo>
                  <a:pt x="37762" y="151028"/>
                </a:lnTo>
                <a:close/>
              </a:path>
              <a:path w="104140"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40"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24" name="object 24"/>
          <p:cNvSpPr/>
          <p:nvPr/>
        </p:nvSpPr>
        <p:spPr>
          <a:xfrm>
            <a:off x="683220" y="7138979"/>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25" name="object 25"/>
          <p:cNvSpPr/>
          <p:nvPr/>
        </p:nvSpPr>
        <p:spPr>
          <a:xfrm>
            <a:off x="774435" y="7117270"/>
            <a:ext cx="41910" cy="60325"/>
          </a:xfrm>
          <a:custGeom>
            <a:avLst/>
            <a:gdLst/>
            <a:ahLst/>
            <a:cxnLst/>
            <a:rect l="l" t="t" r="r" b="b"/>
            <a:pathLst>
              <a:path w="41909"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09"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09"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26" name="object 26"/>
          <p:cNvSpPr/>
          <p:nvPr/>
        </p:nvSpPr>
        <p:spPr>
          <a:xfrm>
            <a:off x="737630" y="7152707"/>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27" name="object 27"/>
          <p:cNvSpPr/>
          <p:nvPr/>
        </p:nvSpPr>
        <p:spPr>
          <a:xfrm>
            <a:off x="750152" y="7123936"/>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28" name="object 28"/>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29" name="object 29"/>
          <p:cNvSpPr txBox="1"/>
          <p:nvPr/>
        </p:nvSpPr>
        <p:spPr>
          <a:xfrm>
            <a:off x="3653284" y="292895"/>
            <a:ext cx="6163945" cy="181610"/>
          </a:xfrm>
          <a:prstGeom prst="rect">
            <a:avLst/>
          </a:prstGeom>
        </p:spPr>
        <p:txBody>
          <a:bodyPr vert="horz" wrap="square" lIns="0" tIns="0" rIns="0" bIns="0" rtlCol="0">
            <a:spAutoFit/>
          </a:bodyPr>
          <a:lstStyle/>
          <a:p>
            <a:pPr marL="12700">
              <a:lnSpc>
                <a:spcPct val="100000"/>
              </a:lnSpc>
            </a:pPr>
            <a:r>
              <a:rPr sz="1200" spc="10" dirty="0">
                <a:solidFill>
                  <a:srgbClr val="EB5B25"/>
                </a:solidFill>
                <a:latin typeface="Segoe UI"/>
                <a:cs typeface="Segoe UI"/>
              </a:rPr>
              <a:t>Министерство</a:t>
            </a:r>
            <a:r>
              <a:rPr sz="1200" spc="5" dirty="0">
                <a:solidFill>
                  <a:srgbClr val="EB5B25"/>
                </a:solidFill>
                <a:latin typeface="Segoe UI"/>
                <a:cs typeface="Segoe UI"/>
              </a:rPr>
              <a:t> </a:t>
            </a:r>
            <a:r>
              <a:rPr sz="1200" spc="10" dirty="0">
                <a:solidFill>
                  <a:srgbClr val="EB5B25"/>
                </a:solidFill>
                <a:latin typeface="Segoe UI"/>
                <a:cs typeface="Segoe UI"/>
              </a:rPr>
              <a:t>образов</a:t>
            </a:r>
            <a:r>
              <a:rPr sz="1200" spc="5" dirty="0">
                <a:solidFill>
                  <a:srgbClr val="EB5B25"/>
                </a:solidFill>
                <a:latin typeface="Segoe UI"/>
                <a:cs typeface="Segoe UI"/>
              </a:rPr>
              <a:t>а</a:t>
            </a:r>
            <a:r>
              <a:rPr sz="1200" spc="10" dirty="0">
                <a:solidFill>
                  <a:srgbClr val="EB5B25"/>
                </a:solidFill>
                <a:latin typeface="Segoe UI"/>
                <a:cs typeface="Segoe UI"/>
              </a:rPr>
              <a:t>ния,</a:t>
            </a:r>
            <a:r>
              <a:rPr sz="1200" spc="5" dirty="0">
                <a:solidFill>
                  <a:srgbClr val="EB5B25"/>
                </a:solidFill>
                <a:latin typeface="Segoe UI"/>
                <a:cs typeface="Segoe UI"/>
              </a:rPr>
              <a:t> </a:t>
            </a:r>
            <a:r>
              <a:rPr sz="1200" spc="10" dirty="0">
                <a:solidFill>
                  <a:srgbClr val="EB5B25"/>
                </a:solidFill>
                <a:latin typeface="Segoe UI"/>
                <a:cs typeface="Segoe UI"/>
              </a:rPr>
              <a:t>науки</a:t>
            </a:r>
            <a:r>
              <a:rPr sz="1200" spc="5" dirty="0">
                <a:solidFill>
                  <a:srgbClr val="EB5B25"/>
                </a:solidFill>
                <a:latin typeface="Segoe UI"/>
                <a:cs typeface="Segoe UI"/>
              </a:rPr>
              <a:t> </a:t>
            </a:r>
            <a:r>
              <a:rPr sz="1200" spc="10" dirty="0">
                <a:solidFill>
                  <a:srgbClr val="EB5B25"/>
                </a:solidFill>
                <a:latin typeface="Segoe UI"/>
                <a:cs typeface="Segoe UI"/>
              </a:rPr>
              <a:t>и</a:t>
            </a:r>
            <a:r>
              <a:rPr sz="1200" spc="5" dirty="0">
                <a:solidFill>
                  <a:srgbClr val="EB5B25"/>
                </a:solidFill>
                <a:latin typeface="Segoe UI"/>
                <a:cs typeface="Segoe UI"/>
              </a:rPr>
              <a:t> </a:t>
            </a:r>
            <a:r>
              <a:rPr sz="1200" spc="10" dirty="0">
                <a:solidFill>
                  <a:srgbClr val="EB5B25"/>
                </a:solidFill>
                <a:latin typeface="Segoe UI"/>
                <a:cs typeface="Segoe UI"/>
              </a:rPr>
              <a:t>молодежной</a:t>
            </a:r>
            <a:r>
              <a:rPr sz="1200" spc="5" dirty="0">
                <a:solidFill>
                  <a:srgbClr val="EB5B25"/>
                </a:solidFill>
                <a:latin typeface="Segoe UI"/>
                <a:cs typeface="Segoe UI"/>
              </a:rPr>
              <a:t> </a:t>
            </a:r>
            <a:r>
              <a:rPr sz="1200" spc="10" dirty="0">
                <a:solidFill>
                  <a:srgbClr val="EB5B25"/>
                </a:solidFill>
                <a:latin typeface="Segoe UI"/>
                <a:cs typeface="Segoe UI"/>
              </a:rPr>
              <a:t>политики</a:t>
            </a:r>
            <a:r>
              <a:rPr sz="1200" spc="5" dirty="0">
                <a:solidFill>
                  <a:srgbClr val="EB5B25"/>
                </a:solidFill>
                <a:latin typeface="Segoe UI"/>
                <a:cs typeface="Segoe UI"/>
              </a:rPr>
              <a:t> </a:t>
            </a:r>
            <a:r>
              <a:rPr sz="1200" spc="10" dirty="0">
                <a:solidFill>
                  <a:srgbClr val="EB5B25"/>
                </a:solidFill>
                <a:latin typeface="Segoe UI"/>
                <a:cs typeface="Segoe UI"/>
              </a:rPr>
              <a:t>Нижегородской</a:t>
            </a:r>
            <a:r>
              <a:rPr sz="1200" spc="5" dirty="0">
                <a:solidFill>
                  <a:srgbClr val="EB5B25"/>
                </a:solidFill>
                <a:latin typeface="Segoe UI"/>
                <a:cs typeface="Segoe UI"/>
              </a:rPr>
              <a:t> </a:t>
            </a:r>
            <a:r>
              <a:rPr sz="1200" spc="10" dirty="0">
                <a:solidFill>
                  <a:srgbClr val="EB5B25"/>
                </a:solidFill>
                <a:latin typeface="Segoe UI"/>
                <a:cs typeface="Segoe UI"/>
              </a:rPr>
              <a:t>области</a:t>
            </a:r>
            <a:endParaRPr sz="1200">
              <a:latin typeface="Segoe UI"/>
              <a:cs typeface="Segoe UI"/>
            </a:endParaRPr>
          </a:p>
        </p:txBody>
      </p:sp>
      <p:sp>
        <p:nvSpPr>
          <p:cNvPr id="31" name="object 31"/>
          <p:cNvSpPr/>
          <p:nvPr/>
        </p:nvSpPr>
        <p:spPr>
          <a:xfrm>
            <a:off x="9932940" y="666004"/>
            <a:ext cx="0" cy="720090"/>
          </a:xfrm>
          <a:custGeom>
            <a:avLst/>
            <a:gdLst/>
            <a:ahLst/>
            <a:cxnLst/>
            <a:rect l="l" t="t" r="r" b="b"/>
            <a:pathLst>
              <a:path h="720090">
                <a:moveTo>
                  <a:pt x="0" y="0"/>
                </a:moveTo>
                <a:lnTo>
                  <a:pt x="0" y="719645"/>
                </a:lnTo>
              </a:path>
            </a:pathLst>
          </a:custGeom>
          <a:ln w="12700">
            <a:solidFill>
              <a:srgbClr val="776DB0"/>
            </a:solidFill>
          </a:ln>
        </p:spPr>
        <p:txBody>
          <a:bodyPr wrap="square" lIns="0" tIns="0" rIns="0" bIns="0" rtlCol="0"/>
          <a:lstStyle/>
          <a:p>
            <a:endParaRPr/>
          </a:p>
        </p:txBody>
      </p:sp>
      <p:sp>
        <p:nvSpPr>
          <p:cNvPr id="32" name="object 32"/>
          <p:cNvSpPr/>
          <p:nvPr/>
        </p:nvSpPr>
        <p:spPr>
          <a:xfrm>
            <a:off x="9995930"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3" name="object 33"/>
          <p:cNvSpPr/>
          <p:nvPr/>
        </p:nvSpPr>
        <p:spPr>
          <a:xfrm>
            <a:off x="10037690"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4" name="object 34"/>
          <p:cNvSpPr/>
          <p:nvPr/>
        </p:nvSpPr>
        <p:spPr>
          <a:xfrm>
            <a:off x="10037690"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5" name="object 35"/>
          <p:cNvSpPr txBox="1"/>
          <p:nvPr/>
        </p:nvSpPr>
        <p:spPr>
          <a:xfrm>
            <a:off x="9546590" y="2598818"/>
            <a:ext cx="120650" cy="190500"/>
          </a:xfrm>
          <a:prstGeom prst="rect">
            <a:avLst/>
          </a:prstGeom>
        </p:spPr>
        <p:txBody>
          <a:bodyPr vert="horz" wrap="square" lIns="0" tIns="0" rIns="0" bIns="0" rtlCol="0">
            <a:spAutoFit/>
          </a:bodyPr>
          <a:lstStyle/>
          <a:p>
            <a:pPr marL="12700">
              <a:lnSpc>
                <a:spcPct val="100000"/>
              </a:lnSpc>
            </a:pPr>
            <a:r>
              <a:rPr sz="1300" b="1" dirty="0">
                <a:solidFill>
                  <a:srgbClr val="0D52A0"/>
                </a:solidFill>
                <a:latin typeface="Segoe UI"/>
                <a:cs typeface="Segoe UI"/>
              </a:rPr>
              <a:t>6</a:t>
            </a:r>
            <a:endParaRPr sz="1300">
              <a:latin typeface="Segoe UI"/>
              <a:cs typeface="Segoe UI"/>
            </a:endParaRPr>
          </a:p>
        </p:txBody>
      </p:sp>
      <p:sp>
        <p:nvSpPr>
          <p:cNvPr id="36" name="object 36"/>
          <p:cNvSpPr txBox="1"/>
          <p:nvPr/>
        </p:nvSpPr>
        <p:spPr>
          <a:xfrm>
            <a:off x="9546590" y="3015861"/>
            <a:ext cx="120650" cy="190500"/>
          </a:xfrm>
          <a:prstGeom prst="rect">
            <a:avLst/>
          </a:prstGeom>
        </p:spPr>
        <p:txBody>
          <a:bodyPr vert="horz" wrap="square" lIns="0" tIns="0" rIns="0" bIns="0" rtlCol="0">
            <a:spAutoFit/>
          </a:bodyPr>
          <a:lstStyle/>
          <a:p>
            <a:pPr marL="12700">
              <a:lnSpc>
                <a:spcPct val="100000"/>
              </a:lnSpc>
            </a:pPr>
            <a:r>
              <a:rPr sz="1300" b="1" dirty="0">
                <a:solidFill>
                  <a:srgbClr val="0D52A0"/>
                </a:solidFill>
                <a:latin typeface="Segoe UI"/>
                <a:cs typeface="Segoe UI"/>
              </a:rPr>
              <a:t>8</a:t>
            </a:r>
            <a:endParaRPr sz="1300">
              <a:latin typeface="Segoe UI"/>
              <a:cs typeface="Segoe UI"/>
            </a:endParaRPr>
          </a:p>
        </p:txBody>
      </p:sp>
      <p:sp>
        <p:nvSpPr>
          <p:cNvPr id="37" name="object 37"/>
          <p:cNvSpPr txBox="1"/>
          <p:nvPr/>
        </p:nvSpPr>
        <p:spPr>
          <a:xfrm>
            <a:off x="9546590" y="3504887"/>
            <a:ext cx="215265" cy="190500"/>
          </a:xfrm>
          <a:prstGeom prst="rect">
            <a:avLst/>
          </a:prstGeom>
        </p:spPr>
        <p:txBody>
          <a:bodyPr vert="horz" wrap="square" lIns="0" tIns="0" rIns="0" bIns="0" rtlCol="0">
            <a:spAutoFit/>
          </a:bodyPr>
          <a:lstStyle/>
          <a:p>
            <a:pPr marL="12700">
              <a:lnSpc>
                <a:spcPct val="100000"/>
              </a:lnSpc>
            </a:pPr>
            <a:r>
              <a:rPr sz="1300" b="1" spc="-5" dirty="0">
                <a:solidFill>
                  <a:srgbClr val="0D52A0"/>
                </a:solidFill>
                <a:latin typeface="Segoe UI"/>
                <a:cs typeface="Segoe UI"/>
              </a:rPr>
              <a:t>10</a:t>
            </a:r>
            <a:endParaRPr sz="1300">
              <a:latin typeface="Segoe UI"/>
              <a:cs typeface="Segoe UI"/>
            </a:endParaRPr>
          </a:p>
        </p:txBody>
      </p:sp>
      <p:sp>
        <p:nvSpPr>
          <p:cNvPr id="38" name="object 38"/>
          <p:cNvSpPr txBox="1"/>
          <p:nvPr/>
        </p:nvSpPr>
        <p:spPr>
          <a:xfrm>
            <a:off x="9546590" y="3932496"/>
            <a:ext cx="215265" cy="435609"/>
          </a:xfrm>
          <a:prstGeom prst="rect">
            <a:avLst/>
          </a:prstGeom>
        </p:spPr>
        <p:txBody>
          <a:bodyPr vert="horz" wrap="square" lIns="0" tIns="0" rIns="0" bIns="0" rtlCol="0">
            <a:spAutoFit/>
          </a:bodyPr>
          <a:lstStyle/>
          <a:p>
            <a:pPr marL="12700">
              <a:lnSpc>
                <a:spcPct val="100000"/>
              </a:lnSpc>
            </a:pPr>
            <a:r>
              <a:rPr sz="1300" b="1" spc="-5" dirty="0">
                <a:solidFill>
                  <a:srgbClr val="0D52A0"/>
                </a:solidFill>
                <a:latin typeface="Segoe UI"/>
                <a:cs typeface="Segoe UI"/>
              </a:rPr>
              <a:t>17</a:t>
            </a:r>
            <a:endParaRPr sz="1300">
              <a:latin typeface="Segoe UI"/>
              <a:cs typeface="Segoe UI"/>
            </a:endParaRPr>
          </a:p>
          <a:p>
            <a:pPr marL="12700">
              <a:lnSpc>
                <a:spcPct val="100000"/>
              </a:lnSpc>
              <a:spcBef>
                <a:spcPts val="365"/>
              </a:spcBef>
            </a:pPr>
            <a:r>
              <a:rPr sz="1300" b="1" spc="-5" dirty="0">
                <a:solidFill>
                  <a:srgbClr val="0D52A0"/>
                </a:solidFill>
                <a:latin typeface="Segoe UI"/>
                <a:cs typeface="Segoe UI"/>
              </a:rPr>
              <a:t>18</a:t>
            </a:r>
            <a:endParaRPr sz="1300">
              <a:latin typeface="Segoe UI"/>
              <a:cs typeface="Segoe UI"/>
            </a:endParaRPr>
          </a:p>
        </p:txBody>
      </p:sp>
      <p:sp>
        <p:nvSpPr>
          <p:cNvPr id="39" name="object 39"/>
          <p:cNvSpPr txBox="1"/>
          <p:nvPr/>
        </p:nvSpPr>
        <p:spPr>
          <a:xfrm>
            <a:off x="9546590" y="5119070"/>
            <a:ext cx="215265" cy="870585"/>
          </a:xfrm>
          <a:prstGeom prst="rect">
            <a:avLst/>
          </a:prstGeom>
        </p:spPr>
        <p:txBody>
          <a:bodyPr vert="horz" wrap="square" lIns="0" tIns="0" rIns="0" bIns="0" rtlCol="0">
            <a:spAutoFit/>
          </a:bodyPr>
          <a:lstStyle/>
          <a:p>
            <a:pPr marL="12700">
              <a:lnSpc>
                <a:spcPct val="100000"/>
              </a:lnSpc>
            </a:pPr>
            <a:r>
              <a:rPr sz="1300" b="1" spc="-5" dirty="0">
                <a:solidFill>
                  <a:srgbClr val="0D52A0"/>
                </a:solidFill>
                <a:latin typeface="Segoe UI"/>
                <a:cs typeface="Segoe UI"/>
              </a:rPr>
              <a:t>22</a:t>
            </a:r>
            <a:endParaRPr sz="1300">
              <a:latin typeface="Segoe UI"/>
              <a:cs typeface="Segoe UI"/>
            </a:endParaRPr>
          </a:p>
          <a:p>
            <a:pPr marL="12700">
              <a:lnSpc>
                <a:spcPct val="100000"/>
              </a:lnSpc>
              <a:spcBef>
                <a:spcPts val="220"/>
              </a:spcBef>
            </a:pPr>
            <a:r>
              <a:rPr sz="1300" b="1" spc="-5" dirty="0">
                <a:solidFill>
                  <a:srgbClr val="0D52A0"/>
                </a:solidFill>
                <a:latin typeface="Segoe UI"/>
                <a:cs typeface="Segoe UI"/>
              </a:rPr>
              <a:t>33</a:t>
            </a:r>
            <a:endParaRPr sz="1300">
              <a:latin typeface="Segoe UI"/>
              <a:cs typeface="Segoe UI"/>
            </a:endParaRPr>
          </a:p>
          <a:p>
            <a:pPr marL="12700">
              <a:lnSpc>
                <a:spcPct val="100000"/>
              </a:lnSpc>
              <a:spcBef>
                <a:spcPts val="220"/>
              </a:spcBef>
            </a:pPr>
            <a:r>
              <a:rPr sz="1300" b="1" spc="-5" dirty="0">
                <a:solidFill>
                  <a:srgbClr val="0D52A0"/>
                </a:solidFill>
                <a:latin typeface="Segoe UI"/>
                <a:cs typeface="Segoe UI"/>
              </a:rPr>
              <a:t>34</a:t>
            </a:r>
            <a:endParaRPr sz="1300">
              <a:latin typeface="Segoe UI"/>
              <a:cs typeface="Segoe UI"/>
            </a:endParaRPr>
          </a:p>
          <a:p>
            <a:pPr marL="12700">
              <a:lnSpc>
                <a:spcPct val="100000"/>
              </a:lnSpc>
              <a:spcBef>
                <a:spcPts val="220"/>
              </a:spcBef>
            </a:pPr>
            <a:r>
              <a:rPr sz="1300" b="1" spc="-5" dirty="0">
                <a:solidFill>
                  <a:srgbClr val="0D52A0"/>
                </a:solidFill>
                <a:latin typeface="Segoe UI"/>
                <a:cs typeface="Segoe UI"/>
              </a:rPr>
              <a:t>36</a:t>
            </a:r>
            <a:endParaRPr sz="1300">
              <a:latin typeface="Segoe UI"/>
              <a:cs typeface="Segoe UI"/>
            </a:endParaRPr>
          </a:p>
        </p:txBody>
      </p:sp>
      <p:sp>
        <p:nvSpPr>
          <p:cNvPr id="40" name="object 40"/>
          <p:cNvSpPr txBox="1"/>
          <p:nvPr/>
        </p:nvSpPr>
        <p:spPr>
          <a:xfrm>
            <a:off x="9546590" y="6215664"/>
            <a:ext cx="215265" cy="190500"/>
          </a:xfrm>
          <a:prstGeom prst="rect">
            <a:avLst/>
          </a:prstGeom>
        </p:spPr>
        <p:txBody>
          <a:bodyPr vert="horz" wrap="square" lIns="0" tIns="0" rIns="0" bIns="0" rtlCol="0">
            <a:spAutoFit/>
          </a:bodyPr>
          <a:lstStyle/>
          <a:p>
            <a:pPr marL="12700">
              <a:lnSpc>
                <a:spcPct val="100000"/>
              </a:lnSpc>
            </a:pPr>
            <a:r>
              <a:rPr sz="1300" b="1" spc="-5" dirty="0">
                <a:solidFill>
                  <a:srgbClr val="0D52A0"/>
                </a:solidFill>
                <a:latin typeface="Segoe UI"/>
                <a:cs typeface="Segoe UI"/>
              </a:rPr>
              <a:t>37</a:t>
            </a:r>
            <a:endParaRPr sz="1300">
              <a:latin typeface="Segoe UI"/>
              <a:cs typeface="Segoe UI"/>
            </a:endParaRPr>
          </a:p>
        </p:txBody>
      </p:sp>
      <p:sp>
        <p:nvSpPr>
          <p:cNvPr id="41" name="object 41"/>
          <p:cNvSpPr/>
          <p:nvPr/>
        </p:nvSpPr>
        <p:spPr>
          <a:xfrm>
            <a:off x="569487" y="2098577"/>
            <a:ext cx="128270" cy="127635"/>
          </a:xfrm>
          <a:custGeom>
            <a:avLst/>
            <a:gdLst/>
            <a:ahLst/>
            <a:cxnLst/>
            <a:rect l="l" t="t" r="r" b="b"/>
            <a:pathLst>
              <a:path w="128270" h="127635">
                <a:moveTo>
                  <a:pt x="64338" y="0"/>
                </a:moveTo>
                <a:lnTo>
                  <a:pt x="0" y="63995"/>
                </a:lnTo>
                <a:lnTo>
                  <a:pt x="63804" y="127457"/>
                </a:lnTo>
                <a:lnTo>
                  <a:pt x="128143" y="63461"/>
                </a:lnTo>
                <a:lnTo>
                  <a:pt x="64338" y="0"/>
                </a:lnTo>
                <a:close/>
              </a:path>
            </a:pathLst>
          </a:custGeom>
          <a:solidFill>
            <a:srgbClr val="FFFFFF"/>
          </a:solidFill>
        </p:spPr>
        <p:txBody>
          <a:bodyPr wrap="square" lIns="0" tIns="0" rIns="0" bIns="0" rtlCol="0"/>
          <a:lstStyle/>
          <a:p>
            <a:endParaRPr/>
          </a:p>
        </p:txBody>
      </p:sp>
      <p:sp>
        <p:nvSpPr>
          <p:cNvPr id="42" name="object 42"/>
          <p:cNvSpPr/>
          <p:nvPr/>
        </p:nvSpPr>
        <p:spPr>
          <a:xfrm>
            <a:off x="571068" y="1989150"/>
            <a:ext cx="125730" cy="167640"/>
          </a:xfrm>
          <a:custGeom>
            <a:avLst/>
            <a:gdLst/>
            <a:ahLst/>
            <a:cxnLst/>
            <a:rect l="l" t="t" r="r" b="b"/>
            <a:pathLst>
              <a:path w="125729" h="167639">
                <a:moveTo>
                  <a:pt x="0" y="167271"/>
                </a:moveTo>
                <a:lnTo>
                  <a:pt x="125247" y="167271"/>
                </a:lnTo>
                <a:lnTo>
                  <a:pt x="125247" y="0"/>
                </a:lnTo>
                <a:lnTo>
                  <a:pt x="0" y="0"/>
                </a:lnTo>
                <a:lnTo>
                  <a:pt x="0" y="167271"/>
                </a:lnTo>
                <a:close/>
              </a:path>
            </a:pathLst>
          </a:custGeom>
          <a:solidFill>
            <a:srgbClr val="FFFFFF"/>
          </a:solidFill>
        </p:spPr>
        <p:txBody>
          <a:bodyPr wrap="square" lIns="0" tIns="0" rIns="0" bIns="0" rtlCol="0"/>
          <a:lstStyle/>
          <a:p>
            <a:endParaRPr/>
          </a:p>
        </p:txBody>
      </p:sp>
      <p:sp>
        <p:nvSpPr>
          <p:cNvPr id="43" name="object 43"/>
          <p:cNvSpPr txBox="1"/>
          <p:nvPr/>
        </p:nvSpPr>
        <p:spPr>
          <a:xfrm>
            <a:off x="512899" y="1502389"/>
            <a:ext cx="9154160" cy="453390"/>
          </a:xfrm>
          <a:prstGeom prst="rect">
            <a:avLst/>
          </a:prstGeom>
        </p:spPr>
        <p:txBody>
          <a:bodyPr vert="horz" wrap="square" lIns="0" tIns="0" rIns="0" bIns="0" rtlCol="0">
            <a:spAutoFit/>
          </a:bodyPr>
          <a:lstStyle/>
          <a:p>
            <a:pPr marL="12700">
              <a:lnSpc>
                <a:spcPct val="100000"/>
              </a:lnSpc>
              <a:tabLst>
                <a:tab pos="9046210" algn="l"/>
              </a:tabLst>
            </a:pPr>
            <a:r>
              <a:rPr sz="1300" spc="-15" dirty="0">
                <a:latin typeface="Segoe UI"/>
                <a:cs typeface="Segoe UI"/>
              </a:rPr>
              <a:t>Приветственно</a:t>
            </a:r>
            <a:r>
              <a:rPr sz="1300" dirty="0">
                <a:latin typeface="Segoe UI"/>
                <a:cs typeface="Segoe UI"/>
              </a:rPr>
              <a:t>е</a:t>
            </a:r>
            <a:r>
              <a:rPr sz="1300" spc="-30" dirty="0">
                <a:latin typeface="Segoe UI"/>
                <a:cs typeface="Segoe UI"/>
              </a:rPr>
              <a:t> </a:t>
            </a:r>
            <a:r>
              <a:rPr sz="1300" spc="-15" dirty="0">
                <a:latin typeface="Segoe UI"/>
                <a:cs typeface="Segoe UI"/>
              </a:rPr>
              <a:t>слов</a:t>
            </a:r>
            <a:r>
              <a:rPr sz="1300" dirty="0">
                <a:latin typeface="Segoe UI"/>
                <a:cs typeface="Segoe UI"/>
              </a:rPr>
              <a:t>о</a:t>
            </a:r>
            <a:r>
              <a:rPr sz="1300" spc="-30" dirty="0">
                <a:latin typeface="Segoe UI"/>
                <a:cs typeface="Segoe UI"/>
              </a:rPr>
              <a:t> </a:t>
            </a:r>
            <a:r>
              <a:rPr sz="1300" spc="-15" dirty="0">
                <a:latin typeface="Segoe UI"/>
                <a:cs typeface="Segoe UI"/>
              </a:rPr>
              <a:t>губернатор</a:t>
            </a:r>
            <a:r>
              <a:rPr sz="1300" dirty="0">
                <a:latin typeface="Segoe UI"/>
                <a:cs typeface="Segoe UI"/>
              </a:rPr>
              <a:t>а</a:t>
            </a:r>
            <a:r>
              <a:rPr sz="1300" spc="-30" dirty="0">
                <a:latin typeface="Segoe UI"/>
                <a:cs typeface="Segoe UI"/>
              </a:rPr>
              <a:t> </a:t>
            </a:r>
            <a:r>
              <a:rPr sz="1300" spc="-15" dirty="0">
                <a:latin typeface="Segoe UI"/>
                <a:cs typeface="Segoe UI"/>
              </a:rPr>
              <a:t>Нижегородско</a:t>
            </a:r>
            <a:r>
              <a:rPr sz="1300" dirty="0">
                <a:latin typeface="Segoe UI"/>
                <a:cs typeface="Segoe UI"/>
              </a:rPr>
              <a:t>й</a:t>
            </a:r>
            <a:r>
              <a:rPr sz="1300" spc="-30" dirty="0">
                <a:latin typeface="Segoe UI"/>
                <a:cs typeface="Segoe UI"/>
              </a:rPr>
              <a:t> </a:t>
            </a:r>
            <a:r>
              <a:rPr sz="1300" spc="-15" dirty="0">
                <a:latin typeface="Segoe UI"/>
                <a:cs typeface="Segoe UI"/>
              </a:rPr>
              <a:t>област</a:t>
            </a:r>
            <a:r>
              <a:rPr sz="1300" dirty="0">
                <a:latin typeface="Segoe UI"/>
                <a:cs typeface="Segoe UI"/>
              </a:rPr>
              <a:t>и</a:t>
            </a:r>
            <a:r>
              <a:rPr sz="1300" spc="-30" dirty="0">
                <a:latin typeface="Segoe UI"/>
                <a:cs typeface="Segoe UI"/>
              </a:rPr>
              <a:t> </a:t>
            </a:r>
            <a:r>
              <a:rPr sz="1300" spc="-15" dirty="0">
                <a:latin typeface="Segoe UI"/>
                <a:cs typeface="Segoe UI"/>
              </a:rPr>
              <a:t>Г</a:t>
            </a:r>
            <a:r>
              <a:rPr sz="1300" dirty="0">
                <a:latin typeface="Segoe UI"/>
                <a:cs typeface="Segoe UI"/>
              </a:rPr>
              <a:t>.</a:t>
            </a:r>
            <a:r>
              <a:rPr sz="1300" spc="-30" dirty="0">
                <a:latin typeface="Segoe UI"/>
                <a:cs typeface="Segoe UI"/>
              </a:rPr>
              <a:t> </a:t>
            </a:r>
            <a:r>
              <a:rPr sz="1300" spc="-15" dirty="0">
                <a:latin typeface="Segoe UI"/>
                <a:cs typeface="Segoe UI"/>
              </a:rPr>
              <a:t>С</a:t>
            </a:r>
            <a:r>
              <a:rPr sz="1300" dirty="0">
                <a:latin typeface="Segoe UI"/>
                <a:cs typeface="Segoe UI"/>
              </a:rPr>
              <a:t>.</a:t>
            </a:r>
            <a:r>
              <a:rPr sz="1300" spc="-30" dirty="0">
                <a:latin typeface="Segoe UI"/>
                <a:cs typeface="Segoe UI"/>
              </a:rPr>
              <a:t> </a:t>
            </a:r>
            <a:r>
              <a:rPr sz="1300" spc="-15" dirty="0">
                <a:latin typeface="Segoe UI"/>
                <a:cs typeface="Segoe UI"/>
              </a:rPr>
              <a:t>Никитин</a:t>
            </a:r>
            <a:r>
              <a:rPr sz="1300" dirty="0">
                <a:latin typeface="Segoe UI"/>
                <a:cs typeface="Segoe UI"/>
              </a:rPr>
              <a:t>а</a:t>
            </a:r>
            <a:r>
              <a:rPr sz="1300" spc="-190" dirty="0">
                <a:latin typeface="Segoe UI"/>
                <a:cs typeface="Segoe UI"/>
              </a:rPr>
              <a:t> </a:t>
            </a:r>
            <a:r>
              <a:rPr sz="1300" spc="-15" dirty="0">
                <a:latin typeface="Segoe UI"/>
                <a:cs typeface="Segoe UI"/>
              </a:rPr>
              <a:t>.........................................................................................</a:t>
            </a:r>
            <a:r>
              <a:rPr sz="1300" dirty="0">
                <a:latin typeface="Segoe UI"/>
                <a:cs typeface="Segoe UI"/>
              </a:rPr>
              <a:t>.	</a:t>
            </a:r>
            <a:r>
              <a:rPr sz="1300" b="1" dirty="0">
                <a:solidFill>
                  <a:srgbClr val="0D52A0"/>
                </a:solidFill>
                <a:latin typeface="Segoe UI"/>
                <a:cs typeface="Segoe UI"/>
              </a:rPr>
              <a:t>3</a:t>
            </a:r>
            <a:endParaRPr sz="1300">
              <a:latin typeface="Segoe UI"/>
              <a:cs typeface="Segoe UI"/>
            </a:endParaRPr>
          </a:p>
          <a:p>
            <a:pPr marL="12700">
              <a:lnSpc>
                <a:spcPct val="100000"/>
              </a:lnSpc>
              <a:spcBef>
                <a:spcPts val="505"/>
              </a:spcBef>
              <a:tabLst>
                <a:tab pos="9046210" algn="l"/>
              </a:tabLst>
            </a:pPr>
            <a:r>
              <a:rPr sz="1300" dirty="0">
                <a:latin typeface="Segoe UI"/>
                <a:cs typeface="Segoe UI"/>
              </a:rPr>
              <a:t>Поздравление министра образования, науки и молодежной политики Нижегородской области О. В. Петрово</a:t>
            </a:r>
            <a:r>
              <a:rPr sz="1300" spc="50" dirty="0">
                <a:latin typeface="Segoe UI"/>
                <a:cs typeface="Segoe UI"/>
              </a:rPr>
              <a:t>й</a:t>
            </a:r>
            <a:r>
              <a:rPr sz="1300" dirty="0">
                <a:latin typeface="Segoe UI"/>
                <a:cs typeface="Segoe UI"/>
              </a:rPr>
              <a:t>........	</a:t>
            </a:r>
            <a:r>
              <a:rPr sz="1300" b="1" dirty="0">
                <a:solidFill>
                  <a:srgbClr val="0D52A0"/>
                </a:solidFill>
                <a:latin typeface="Segoe UI"/>
                <a:cs typeface="Segoe UI"/>
              </a:rPr>
              <a:t>4</a:t>
            </a:r>
            <a:endParaRPr sz="1300">
              <a:latin typeface="Segoe UI"/>
              <a:cs typeface="Segoe UI"/>
            </a:endParaRPr>
          </a:p>
        </p:txBody>
      </p:sp>
      <p:sp>
        <p:nvSpPr>
          <p:cNvPr id="44" name="object 44"/>
          <p:cNvSpPr txBox="1"/>
          <p:nvPr/>
        </p:nvSpPr>
        <p:spPr>
          <a:xfrm>
            <a:off x="512900" y="2575704"/>
            <a:ext cx="9249410" cy="3869906"/>
          </a:xfrm>
          <a:prstGeom prst="rect">
            <a:avLst/>
          </a:prstGeom>
        </p:spPr>
        <p:txBody>
          <a:bodyPr vert="horz" wrap="square" lIns="0" tIns="0" rIns="0" bIns="0" rtlCol="0">
            <a:spAutoFit/>
          </a:bodyPr>
          <a:lstStyle/>
          <a:p>
            <a:pPr marL="12700">
              <a:lnSpc>
                <a:spcPts val="1530"/>
              </a:lnSpc>
            </a:pPr>
            <a:r>
              <a:rPr sz="1300" dirty="0">
                <a:latin typeface="Segoe UI"/>
                <a:cs typeface="Segoe UI"/>
              </a:rPr>
              <a:t>Карта национальных проектов, реализуемых в Нижегородской области</a:t>
            </a:r>
            <a:r>
              <a:rPr sz="1300" spc="-240" dirty="0">
                <a:latin typeface="Segoe UI"/>
                <a:cs typeface="Segoe UI"/>
              </a:rPr>
              <a:t> </a:t>
            </a:r>
            <a:r>
              <a:rPr sz="1300" dirty="0">
                <a:latin typeface="Segoe UI"/>
                <a:cs typeface="Segoe UI"/>
              </a:rPr>
              <a:t>...........................................................................................</a:t>
            </a:r>
          </a:p>
          <a:p>
            <a:pPr marL="12700">
              <a:lnSpc>
                <a:spcPts val="2050"/>
              </a:lnSpc>
            </a:pPr>
            <a:r>
              <a:rPr sz="2700" baseline="-6172" dirty="0">
                <a:solidFill>
                  <a:srgbClr val="F49B58"/>
                </a:solidFill>
                <a:latin typeface="Wingdings 3"/>
                <a:cs typeface="Wingdings 3"/>
              </a:rPr>
              <a:t></a:t>
            </a:r>
            <a:r>
              <a:rPr sz="2700" spc="225" baseline="-6172" dirty="0">
                <a:solidFill>
                  <a:srgbClr val="F49B58"/>
                </a:solidFill>
                <a:latin typeface="Times New Roman"/>
                <a:cs typeface="Times New Roman"/>
              </a:rPr>
              <a:t> </a:t>
            </a:r>
            <a:r>
              <a:rPr sz="1200" b="1" spc="160" dirty="0">
                <a:solidFill>
                  <a:srgbClr val="4B6DB4"/>
                </a:solidFill>
                <a:latin typeface="Segoe UI"/>
                <a:cs typeface="Segoe UI"/>
              </a:rPr>
              <a:t>ДЕМОГ</a:t>
            </a:r>
            <a:r>
              <a:rPr sz="1200" b="1" spc="85" dirty="0">
                <a:solidFill>
                  <a:srgbClr val="4B6DB4"/>
                </a:solidFill>
                <a:latin typeface="Segoe UI"/>
                <a:cs typeface="Segoe UI"/>
              </a:rPr>
              <a:t>Р</a:t>
            </a:r>
            <a:r>
              <a:rPr sz="1200" b="1" spc="130" dirty="0">
                <a:solidFill>
                  <a:srgbClr val="4B6DB4"/>
                </a:solidFill>
                <a:latin typeface="Segoe UI"/>
                <a:cs typeface="Segoe UI"/>
              </a:rPr>
              <a:t>А</a:t>
            </a:r>
            <a:r>
              <a:rPr sz="1200" b="1" spc="160" dirty="0">
                <a:solidFill>
                  <a:srgbClr val="4B6DB4"/>
                </a:solidFill>
                <a:latin typeface="Segoe UI"/>
                <a:cs typeface="Segoe UI"/>
              </a:rPr>
              <a:t>ФИ</a:t>
            </a:r>
            <a:r>
              <a:rPr sz="1200" b="1" dirty="0">
                <a:solidFill>
                  <a:srgbClr val="4B6DB4"/>
                </a:solidFill>
                <a:latin typeface="Segoe UI"/>
                <a:cs typeface="Segoe UI"/>
              </a:rPr>
              <a:t>Я</a:t>
            </a:r>
            <a:r>
              <a:rPr sz="1200" b="1" spc="-170" dirty="0">
                <a:solidFill>
                  <a:srgbClr val="4B6DB4"/>
                </a:solidFill>
                <a:latin typeface="Segoe UI"/>
                <a:cs typeface="Segoe UI"/>
              </a:rPr>
              <a:t> </a:t>
            </a:r>
            <a:endParaRPr sz="1200" dirty="0">
              <a:latin typeface="Segoe UI"/>
              <a:cs typeface="Segoe UI"/>
            </a:endParaRPr>
          </a:p>
          <a:p>
            <a:pPr marL="588645">
              <a:lnSpc>
                <a:spcPts val="1450"/>
              </a:lnSpc>
            </a:pPr>
            <a:r>
              <a:rPr sz="1300" dirty="0">
                <a:latin typeface="Segoe UI"/>
                <a:cs typeface="Segoe UI"/>
              </a:rPr>
              <a:t>Содействие занятости (Нижегородская область</a:t>
            </a:r>
            <a:r>
              <a:rPr sz="1300" spc="25" dirty="0">
                <a:latin typeface="Segoe UI"/>
                <a:cs typeface="Segoe UI"/>
              </a:rPr>
              <a:t>)</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a:p>
            <a:pPr marL="12700">
              <a:lnSpc>
                <a:spcPts val="2130"/>
              </a:lnSpc>
            </a:pPr>
            <a:r>
              <a:rPr sz="2700" baseline="-6172" dirty="0">
                <a:solidFill>
                  <a:srgbClr val="F49B58"/>
                </a:solidFill>
                <a:latin typeface="Wingdings 3"/>
                <a:cs typeface="Wingdings 3"/>
              </a:rPr>
              <a:t></a:t>
            </a:r>
            <a:r>
              <a:rPr sz="2700" spc="225" baseline="-6172" dirty="0">
                <a:solidFill>
                  <a:srgbClr val="F49B58"/>
                </a:solidFill>
                <a:latin typeface="Times New Roman"/>
                <a:cs typeface="Times New Roman"/>
              </a:rPr>
              <a:t> </a:t>
            </a:r>
            <a:r>
              <a:rPr sz="1200" b="1" spc="160" dirty="0">
                <a:solidFill>
                  <a:srgbClr val="4B6DB4"/>
                </a:solidFill>
                <a:latin typeface="Segoe UI"/>
                <a:cs typeface="Segoe UI"/>
              </a:rPr>
              <a:t>ОБ</a:t>
            </a:r>
            <a:r>
              <a:rPr sz="1200" b="1" spc="85" dirty="0">
                <a:solidFill>
                  <a:srgbClr val="4B6DB4"/>
                </a:solidFill>
                <a:latin typeface="Segoe UI"/>
                <a:cs typeface="Segoe UI"/>
              </a:rPr>
              <a:t>Р</a:t>
            </a:r>
            <a:r>
              <a:rPr sz="1200" b="1" spc="160" dirty="0">
                <a:solidFill>
                  <a:srgbClr val="4B6DB4"/>
                </a:solidFill>
                <a:latin typeface="Segoe UI"/>
                <a:cs typeface="Segoe UI"/>
              </a:rPr>
              <a:t>А</a:t>
            </a:r>
            <a:r>
              <a:rPr sz="1200" b="1" spc="140" dirty="0">
                <a:solidFill>
                  <a:srgbClr val="4B6DB4"/>
                </a:solidFill>
                <a:latin typeface="Segoe UI"/>
                <a:cs typeface="Segoe UI"/>
              </a:rPr>
              <a:t>З</a:t>
            </a:r>
            <a:r>
              <a:rPr sz="1200" b="1" spc="160" dirty="0">
                <a:solidFill>
                  <a:srgbClr val="4B6DB4"/>
                </a:solidFill>
                <a:latin typeface="Segoe UI"/>
                <a:cs typeface="Segoe UI"/>
              </a:rPr>
              <a:t>ОВАНИ</a:t>
            </a:r>
            <a:r>
              <a:rPr sz="1200" b="1" dirty="0">
                <a:solidFill>
                  <a:srgbClr val="4B6DB4"/>
                </a:solidFill>
                <a:latin typeface="Segoe UI"/>
                <a:cs typeface="Segoe UI"/>
              </a:rPr>
              <a:t>Е</a:t>
            </a:r>
            <a:r>
              <a:rPr sz="1200" b="1" spc="-170" dirty="0">
                <a:solidFill>
                  <a:srgbClr val="4B6DB4"/>
                </a:solidFill>
                <a:latin typeface="Segoe UI"/>
                <a:cs typeface="Segoe UI"/>
              </a:rPr>
              <a:t> </a:t>
            </a:r>
            <a:endParaRPr sz="1200" dirty="0">
              <a:latin typeface="Segoe UI"/>
              <a:cs typeface="Segoe UI"/>
            </a:endParaRPr>
          </a:p>
          <a:p>
            <a:pPr marL="588645">
              <a:lnSpc>
                <a:spcPct val="100000"/>
              </a:lnSpc>
              <a:spcBef>
                <a:spcPts val="120"/>
              </a:spcBef>
            </a:pPr>
            <a:r>
              <a:rPr sz="1300" dirty="0">
                <a:latin typeface="Segoe UI"/>
                <a:cs typeface="Segoe UI"/>
              </a:rPr>
              <a:t>Современная школ</a:t>
            </a:r>
            <a:r>
              <a:rPr sz="1300" spc="114" dirty="0">
                <a:latin typeface="Segoe UI"/>
                <a:cs typeface="Segoe UI"/>
              </a:rPr>
              <a:t>а</a:t>
            </a:r>
            <a:r>
              <a:rPr sz="1300" dirty="0">
                <a:latin typeface="Segoe UI"/>
                <a:cs typeface="Segoe UI"/>
              </a:rPr>
              <a:t>..</a:t>
            </a:r>
            <a:r>
              <a:rPr sz="1300" spc="-5" dirty="0">
                <a:latin typeface="Segoe UI"/>
                <a:cs typeface="Segoe UI"/>
              </a:rPr>
              <a:t>.</a:t>
            </a:r>
            <a:r>
              <a:rPr sz="1300" dirty="0">
                <a:latin typeface="Segoe UI"/>
                <a:cs typeface="Segoe UI"/>
              </a:rPr>
              <a:t>.......</a:t>
            </a:r>
            <a:r>
              <a:rPr sz="1300" spc="-5" dirty="0">
                <a:latin typeface="Segoe UI"/>
                <a:cs typeface="Segoe UI"/>
              </a:rPr>
              <a:t>.</a:t>
            </a:r>
            <a:r>
              <a:rPr sz="1300" dirty="0">
                <a:latin typeface="Segoe UI"/>
                <a:cs typeface="Segoe UI"/>
              </a:rPr>
              <a:t>..................................</a:t>
            </a:r>
            <a:r>
              <a:rPr sz="1300" spc="-10" dirty="0">
                <a:latin typeface="Segoe UI"/>
                <a:cs typeface="Segoe UI"/>
              </a:rPr>
              <a:t>.</a:t>
            </a:r>
            <a:r>
              <a:rPr sz="1300" dirty="0">
                <a:latin typeface="Segoe UI"/>
                <a:cs typeface="Segoe UI"/>
              </a:rPr>
              <a:t>.......................................................................................................................................</a:t>
            </a:r>
            <a:r>
              <a:rPr sz="1300" spc="-40" dirty="0">
                <a:latin typeface="Segoe UI"/>
                <a:cs typeface="Segoe UI"/>
              </a:rPr>
              <a:t>.</a:t>
            </a:r>
            <a:r>
              <a:rPr sz="1300" dirty="0">
                <a:latin typeface="Segoe UI"/>
                <a:cs typeface="Segoe UI"/>
              </a:rPr>
              <a:t>..</a:t>
            </a:r>
          </a:p>
          <a:p>
            <a:pPr marL="588645">
              <a:lnSpc>
                <a:spcPts val="1530"/>
              </a:lnSpc>
              <a:spcBef>
                <a:spcPts val="220"/>
              </a:spcBef>
            </a:pPr>
            <a:r>
              <a:rPr sz="1300" spc="-30" dirty="0">
                <a:latin typeface="Segoe UI"/>
                <a:cs typeface="Segoe UI"/>
              </a:rPr>
              <a:t>Государственна</a:t>
            </a:r>
            <a:r>
              <a:rPr sz="1300" dirty="0">
                <a:latin typeface="Segoe UI"/>
                <a:cs typeface="Segoe UI"/>
              </a:rPr>
              <a:t>я</a:t>
            </a:r>
            <a:r>
              <a:rPr sz="1300" spc="-55" dirty="0">
                <a:latin typeface="Segoe UI"/>
                <a:cs typeface="Segoe UI"/>
              </a:rPr>
              <a:t> </a:t>
            </a:r>
            <a:r>
              <a:rPr sz="1300" spc="-30" dirty="0">
                <a:latin typeface="Segoe UI"/>
                <a:cs typeface="Segoe UI"/>
              </a:rPr>
              <a:t>программ</a:t>
            </a:r>
            <a:r>
              <a:rPr sz="1300" dirty="0">
                <a:latin typeface="Segoe UI"/>
                <a:cs typeface="Segoe UI"/>
              </a:rPr>
              <a:t>а</a:t>
            </a:r>
            <a:r>
              <a:rPr sz="1300" spc="-55" dirty="0">
                <a:latin typeface="Segoe UI"/>
                <a:cs typeface="Segoe UI"/>
              </a:rPr>
              <a:t> </a:t>
            </a:r>
            <a:r>
              <a:rPr sz="1300" spc="-30" dirty="0">
                <a:latin typeface="Segoe UI"/>
                <a:cs typeface="Segoe UI"/>
              </a:rPr>
              <a:t>«Капитальны</a:t>
            </a:r>
            <a:r>
              <a:rPr sz="1300" dirty="0">
                <a:latin typeface="Segoe UI"/>
                <a:cs typeface="Segoe UI"/>
              </a:rPr>
              <a:t>й</a:t>
            </a:r>
            <a:r>
              <a:rPr sz="1300" spc="-55" dirty="0">
                <a:latin typeface="Segoe UI"/>
                <a:cs typeface="Segoe UI"/>
              </a:rPr>
              <a:t> </a:t>
            </a:r>
            <a:r>
              <a:rPr sz="1300" spc="-30" dirty="0">
                <a:latin typeface="Segoe UI"/>
                <a:cs typeface="Segoe UI"/>
              </a:rPr>
              <a:t>ремонт</a:t>
            </a:r>
            <a:endParaRPr sz="1300" dirty="0">
              <a:latin typeface="Segoe UI"/>
              <a:cs typeface="Segoe UI"/>
            </a:endParaRPr>
          </a:p>
          <a:p>
            <a:pPr marL="588645" indent="-635">
              <a:lnSpc>
                <a:spcPts val="1530"/>
              </a:lnSpc>
            </a:pPr>
            <a:r>
              <a:rPr sz="1300" spc="-30" dirty="0">
                <a:latin typeface="Segoe UI"/>
                <a:cs typeface="Segoe UI"/>
              </a:rPr>
              <a:t>образовательны</a:t>
            </a:r>
            <a:r>
              <a:rPr sz="1300" dirty="0">
                <a:latin typeface="Segoe UI"/>
                <a:cs typeface="Segoe UI"/>
              </a:rPr>
              <a:t>х</a:t>
            </a:r>
            <a:r>
              <a:rPr sz="1300" spc="-55" dirty="0">
                <a:latin typeface="Segoe UI"/>
                <a:cs typeface="Segoe UI"/>
              </a:rPr>
              <a:t> </a:t>
            </a:r>
            <a:r>
              <a:rPr sz="1300" dirty="0">
                <a:latin typeface="Segoe UI"/>
                <a:cs typeface="Segoe UI"/>
              </a:rPr>
              <a:t>организаций Нижегородской области»</a:t>
            </a:r>
            <a:r>
              <a:rPr sz="1300" spc="-110" dirty="0">
                <a:latin typeface="Segoe UI"/>
                <a:cs typeface="Segoe UI"/>
              </a:rPr>
              <a:t> </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a:p>
            <a:pPr marL="588645">
              <a:lnSpc>
                <a:spcPts val="1530"/>
              </a:lnSpc>
              <a:spcBef>
                <a:spcPts val="220"/>
              </a:spcBef>
            </a:pPr>
            <a:r>
              <a:rPr sz="1300" dirty="0">
                <a:latin typeface="Segoe UI"/>
                <a:cs typeface="Segoe UI"/>
              </a:rPr>
              <a:t>Цифровая образовательная сред</a:t>
            </a:r>
            <a:r>
              <a:rPr sz="1300" spc="20" dirty="0">
                <a:latin typeface="Segoe UI"/>
                <a:cs typeface="Segoe UI"/>
              </a:rPr>
              <a:t>а</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a:p>
            <a:pPr marL="12700">
              <a:lnSpc>
                <a:spcPts val="2130"/>
              </a:lnSpc>
            </a:pPr>
            <a:r>
              <a:rPr sz="2700" baseline="-6172" dirty="0">
                <a:solidFill>
                  <a:srgbClr val="F49B58"/>
                </a:solidFill>
                <a:latin typeface="Wingdings 3"/>
                <a:cs typeface="Wingdings 3"/>
              </a:rPr>
              <a:t></a:t>
            </a:r>
            <a:r>
              <a:rPr sz="2700" spc="195" baseline="-6172" dirty="0">
                <a:solidFill>
                  <a:srgbClr val="F49B58"/>
                </a:solidFill>
                <a:latin typeface="Times New Roman"/>
                <a:cs typeface="Times New Roman"/>
              </a:rPr>
              <a:t> </a:t>
            </a:r>
            <a:r>
              <a:rPr sz="1200" b="1" spc="120" dirty="0">
                <a:solidFill>
                  <a:srgbClr val="4B6DB4"/>
                </a:solidFill>
                <a:latin typeface="Segoe UI"/>
                <a:cs typeface="Segoe UI"/>
              </a:rPr>
              <a:t>Ц</a:t>
            </a:r>
            <a:r>
              <a:rPr sz="1200" b="1" spc="114" dirty="0">
                <a:solidFill>
                  <a:srgbClr val="4B6DB4"/>
                </a:solidFill>
                <a:latin typeface="Segoe UI"/>
                <a:cs typeface="Segoe UI"/>
              </a:rPr>
              <a:t>И</a:t>
            </a:r>
            <a:r>
              <a:rPr sz="1200" b="1" spc="120" dirty="0">
                <a:solidFill>
                  <a:srgbClr val="4B6DB4"/>
                </a:solidFill>
                <a:latin typeface="Segoe UI"/>
                <a:cs typeface="Segoe UI"/>
              </a:rPr>
              <a:t>Ф</a:t>
            </a:r>
            <a:r>
              <a:rPr sz="1200" b="1" spc="114" dirty="0">
                <a:solidFill>
                  <a:srgbClr val="4B6DB4"/>
                </a:solidFill>
                <a:latin typeface="Segoe UI"/>
                <a:cs typeface="Segoe UI"/>
              </a:rPr>
              <a:t>Р</a:t>
            </a:r>
            <a:r>
              <a:rPr sz="1200" b="1" spc="120" dirty="0">
                <a:solidFill>
                  <a:srgbClr val="4B6DB4"/>
                </a:solidFill>
                <a:latin typeface="Segoe UI"/>
                <a:cs typeface="Segoe UI"/>
              </a:rPr>
              <a:t>ОВА</a:t>
            </a:r>
            <a:r>
              <a:rPr sz="1200" b="1" dirty="0">
                <a:solidFill>
                  <a:srgbClr val="4B6DB4"/>
                </a:solidFill>
                <a:latin typeface="Segoe UI"/>
                <a:cs typeface="Segoe UI"/>
              </a:rPr>
              <a:t>Я </a:t>
            </a:r>
            <a:r>
              <a:rPr sz="1200" b="1" spc="-95" dirty="0">
                <a:solidFill>
                  <a:srgbClr val="4B6DB4"/>
                </a:solidFill>
                <a:latin typeface="Segoe UI"/>
                <a:cs typeface="Segoe UI"/>
              </a:rPr>
              <a:t> </a:t>
            </a:r>
            <a:r>
              <a:rPr sz="1200" b="1" spc="120" dirty="0">
                <a:solidFill>
                  <a:srgbClr val="4B6DB4"/>
                </a:solidFill>
                <a:latin typeface="Segoe UI"/>
                <a:cs typeface="Segoe UI"/>
              </a:rPr>
              <a:t>Э</a:t>
            </a:r>
            <a:r>
              <a:rPr sz="1200" b="1" spc="75" dirty="0">
                <a:solidFill>
                  <a:srgbClr val="4B6DB4"/>
                </a:solidFill>
                <a:latin typeface="Segoe UI"/>
                <a:cs typeface="Segoe UI"/>
              </a:rPr>
              <a:t>К</a:t>
            </a:r>
            <a:r>
              <a:rPr sz="1200" b="1" spc="120" dirty="0">
                <a:solidFill>
                  <a:srgbClr val="4B6DB4"/>
                </a:solidFill>
                <a:latin typeface="Segoe UI"/>
                <a:cs typeface="Segoe UI"/>
              </a:rPr>
              <a:t>ОНОМ</a:t>
            </a:r>
            <a:r>
              <a:rPr sz="1200" b="1" spc="114" dirty="0">
                <a:solidFill>
                  <a:srgbClr val="4B6DB4"/>
                </a:solidFill>
                <a:latin typeface="Segoe UI"/>
                <a:cs typeface="Segoe UI"/>
              </a:rPr>
              <a:t>И</a:t>
            </a:r>
            <a:r>
              <a:rPr sz="1200" b="1" spc="120" dirty="0">
                <a:solidFill>
                  <a:srgbClr val="4B6DB4"/>
                </a:solidFill>
                <a:latin typeface="Segoe UI"/>
                <a:cs typeface="Segoe UI"/>
              </a:rPr>
              <a:t>К</a:t>
            </a:r>
            <a:r>
              <a:rPr sz="1200" b="1" dirty="0">
                <a:solidFill>
                  <a:srgbClr val="4B6DB4"/>
                </a:solidFill>
                <a:latin typeface="Segoe UI"/>
                <a:cs typeface="Segoe UI"/>
              </a:rPr>
              <a:t>А</a:t>
            </a:r>
            <a:r>
              <a:rPr sz="1200" b="1" spc="-215" dirty="0">
                <a:solidFill>
                  <a:srgbClr val="4B6DB4"/>
                </a:solidFill>
                <a:latin typeface="Segoe UI"/>
                <a:cs typeface="Segoe UI"/>
              </a:rPr>
              <a:t> </a:t>
            </a:r>
            <a:endParaRPr sz="1200" dirty="0">
              <a:latin typeface="Segoe UI"/>
              <a:cs typeface="Segoe UI"/>
            </a:endParaRPr>
          </a:p>
          <a:p>
            <a:pPr marL="588645">
              <a:lnSpc>
                <a:spcPts val="1510"/>
              </a:lnSpc>
              <a:spcBef>
                <a:spcPts val="165"/>
              </a:spcBef>
              <a:tabLst>
                <a:tab pos="9046210" algn="l"/>
              </a:tabLst>
            </a:pPr>
            <a:r>
              <a:rPr sz="1950" baseline="2136" dirty="0">
                <a:latin typeface="Segoe UI"/>
                <a:cs typeface="Segoe UI"/>
              </a:rPr>
              <a:t>Информационная инфраструктур</a:t>
            </a:r>
            <a:r>
              <a:rPr sz="1950" spc="82" baseline="2136" dirty="0">
                <a:latin typeface="Segoe UI"/>
                <a:cs typeface="Segoe UI"/>
              </a:rPr>
              <a:t>а</a:t>
            </a:r>
            <a:r>
              <a:rPr sz="1950" baseline="2136" dirty="0">
                <a:latin typeface="Segoe UI"/>
                <a:cs typeface="Segoe UI"/>
              </a:rPr>
              <a:t>.....</a:t>
            </a:r>
            <a:r>
              <a:rPr sz="1950" spc="-7" baseline="2136" dirty="0">
                <a:latin typeface="Segoe UI"/>
                <a:cs typeface="Segoe UI"/>
              </a:rPr>
              <a:t>.</a:t>
            </a:r>
            <a:r>
              <a:rPr sz="1950" baseline="2136" dirty="0">
                <a:latin typeface="Segoe UI"/>
                <a:cs typeface="Segoe UI"/>
              </a:rPr>
              <a:t>.......................................</a:t>
            </a:r>
            <a:r>
              <a:rPr sz="1950" spc="-22" baseline="2136" dirty="0">
                <a:latin typeface="Segoe UI"/>
                <a:cs typeface="Segoe UI"/>
              </a:rPr>
              <a:t>.</a:t>
            </a:r>
            <a:r>
              <a:rPr sz="1950" baseline="2136" dirty="0">
                <a:latin typeface="Segoe UI"/>
                <a:cs typeface="Segoe UI"/>
              </a:rPr>
              <a:t>............................................................................................................	</a:t>
            </a:r>
            <a:r>
              <a:rPr sz="1300" b="1" spc="-5" dirty="0">
                <a:solidFill>
                  <a:srgbClr val="0D52A0"/>
                </a:solidFill>
                <a:latin typeface="Segoe UI"/>
                <a:cs typeface="Segoe UI"/>
              </a:rPr>
              <a:t>21</a:t>
            </a:r>
            <a:endParaRPr sz="1300" dirty="0">
              <a:latin typeface="Segoe UI"/>
              <a:cs typeface="Segoe UI"/>
            </a:endParaRPr>
          </a:p>
          <a:p>
            <a:pPr marL="12700">
              <a:lnSpc>
                <a:spcPts val="2110"/>
              </a:lnSpc>
            </a:pPr>
            <a:r>
              <a:rPr sz="2700" baseline="-6172" dirty="0">
                <a:solidFill>
                  <a:srgbClr val="F49B58"/>
                </a:solidFill>
                <a:latin typeface="Wingdings 3"/>
                <a:cs typeface="Wingdings 3"/>
              </a:rPr>
              <a:t></a:t>
            </a:r>
            <a:r>
              <a:rPr sz="2700" spc="195" baseline="-6172" dirty="0">
                <a:solidFill>
                  <a:srgbClr val="F49B58"/>
                </a:solidFill>
                <a:latin typeface="Times New Roman"/>
                <a:cs typeface="Times New Roman"/>
              </a:rPr>
              <a:t> </a:t>
            </a:r>
            <a:r>
              <a:rPr sz="1200" b="1" spc="120" dirty="0">
                <a:solidFill>
                  <a:srgbClr val="4B6DB4"/>
                </a:solidFill>
                <a:latin typeface="Segoe UI"/>
                <a:cs typeface="Segoe UI"/>
              </a:rPr>
              <a:t>ОБ</a:t>
            </a:r>
            <a:r>
              <a:rPr sz="1200" b="1" spc="45" dirty="0">
                <a:solidFill>
                  <a:srgbClr val="4B6DB4"/>
                </a:solidFill>
                <a:latin typeface="Segoe UI"/>
                <a:cs typeface="Segoe UI"/>
              </a:rPr>
              <a:t>Р</a:t>
            </a:r>
            <a:r>
              <a:rPr sz="1200" b="1" spc="120" dirty="0">
                <a:solidFill>
                  <a:srgbClr val="4B6DB4"/>
                </a:solidFill>
                <a:latin typeface="Segoe UI"/>
                <a:cs typeface="Segoe UI"/>
              </a:rPr>
              <a:t>А</a:t>
            </a:r>
            <a:r>
              <a:rPr sz="1200" b="1" spc="100" dirty="0">
                <a:solidFill>
                  <a:srgbClr val="4B6DB4"/>
                </a:solidFill>
                <a:latin typeface="Segoe UI"/>
                <a:cs typeface="Segoe UI"/>
              </a:rPr>
              <a:t>З</a:t>
            </a:r>
            <a:r>
              <a:rPr sz="1200" b="1" spc="120" dirty="0">
                <a:solidFill>
                  <a:srgbClr val="4B6DB4"/>
                </a:solidFill>
                <a:latin typeface="Segoe UI"/>
                <a:cs typeface="Segoe UI"/>
              </a:rPr>
              <a:t>ОВАН</a:t>
            </a:r>
            <a:r>
              <a:rPr sz="1200" b="1" spc="114" dirty="0">
                <a:solidFill>
                  <a:srgbClr val="4B6DB4"/>
                </a:solidFill>
                <a:latin typeface="Segoe UI"/>
                <a:cs typeface="Segoe UI"/>
              </a:rPr>
              <a:t>И</a:t>
            </a:r>
            <a:r>
              <a:rPr sz="1200" b="1" dirty="0">
                <a:solidFill>
                  <a:srgbClr val="4B6DB4"/>
                </a:solidFill>
                <a:latin typeface="Segoe UI"/>
                <a:cs typeface="Segoe UI"/>
              </a:rPr>
              <a:t>Е</a:t>
            </a:r>
            <a:endParaRPr sz="1200" dirty="0">
              <a:latin typeface="Segoe UI"/>
              <a:cs typeface="Segoe UI"/>
            </a:endParaRPr>
          </a:p>
          <a:p>
            <a:pPr marL="588645">
              <a:lnSpc>
                <a:spcPct val="100000"/>
              </a:lnSpc>
              <a:spcBef>
                <a:spcPts val="120"/>
              </a:spcBef>
            </a:pPr>
            <a:r>
              <a:rPr sz="1300" dirty="0">
                <a:latin typeface="Segoe UI"/>
                <a:cs typeface="Segoe UI"/>
              </a:rPr>
              <a:t>Успех каждого ребенк</a:t>
            </a:r>
            <a:r>
              <a:rPr sz="1300" spc="40" dirty="0">
                <a:latin typeface="Segoe UI"/>
                <a:cs typeface="Segoe UI"/>
              </a:rPr>
              <a:t>а</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a:p>
            <a:pPr marL="588645" marR="490220">
              <a:lnSpc>
                <a:spcPct val="114300"/>
              </a:lnSpc>
            </a:pPr>
            <a:r>
              <a:rPr sz="1300" dirty="0">
                <a:latin typeface="Segoe UI"/>
                <a:cs typeface="Segoe UI"/>
              </a:rPr>
              <a:t>Патриотическое воспитание граждан Российской </a:t>
            </a:r>
            <a:r>
              <a:rPr sz="1300" dirty="0" err="1">
                <a:latin typeface="Segoe UI"/>
                <a:cs typeface="Segoe UI"/>
              </a:rPr>
              <a:t>Федераци</a:t>
            </a:r>
            <a:r>
              <a:rPr sz="1300" spc="20" dirty="0" err="1">
                <a:latin typeface="Segoe UI"/>
                <a:cs typeface="Segoe UI"/>
              </a:rPr>
              <a:t>и</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 </a:t>
            </a:r>
            <a:r>
              <a:rPr lang="en-US" sz="1300" dirty="0">
                <a:latin typeface="Segoe UI"/>
                <a:cs typeface="Segoe UI"/>
              </a:rPr>
              <a:t/>
            </a:r>
            <a:br>
              <a:rPr lang="en-US" sz="1300" dirty="0">
                <a:latin typeface="Segoe UI"/>
                <a:cs typeface="Segoe UI"/>
              </a:rPr>
            </a:br>
            <a:r>
              <a:rPr sz="1300" dirty="0" err="1">
                <a:latin typeface="Segoe UI"/>
                <a:cs typeface="Segoe UI"/>
              </a:rPr>
              <a:t>Молодые</a:t>
            </a:r>
            <a:r>
              <a:rPr lang="en-US" sz="1300" dirty="0">
                <a:latin typeface="Segoe UI"/>
                <a:cs typeface="Segoe UI"/>
              </a:rPr>
              <a:t> </a:t>
            </a:r>
            <a:r>
              <a:rPr sz="1300" dirty="0" err="1">
                <a:latin typeface="Segoe UI"/>
                <a:cs typeface="Segoe UI"/>
              </a:rPr>
              <a:t>профессионал</a:t>
            </a:r>
            <a:r>
              <a:rPr sz="1300" spc="125" dirty="0" err="1">
                <a:latin typeface="Segoe UI"/>
                <a:cs typeface="Segoe UI"/>
              </a:rPr>
              <a:t>ы</a:t>
            </a:r>
            <a:r>
              <a:rPr lang="en-US" sz="1300" spc="125" dirty="0">
                <a:latin typeface="Segoe UI"/>
                <a:cs typeface="Segoe UI"/>
              </a:rPr>
              <a:t> </a:t>
            </a:r>
            <a:r>
              <a:rPr sz="1300" dirty="0">
                <a:latin typeface="Segoe UI"/>
                <a:cs typeface="Segoe UI"/>
              </a:rPr>
              <a:t>..</a:t>
            </a:r>
            <a:r>
              <a:rPr sz="1300" spc="-5" dirty="0">
                <a:latin typeface="Segoe UI"/>
                <a:cs typeface="Segoe UI"/>
              </a:rPr>
              <a:t>.</a:t>
            </a:r>
            <a:r>
              <a:rPr sz="1300" dirty="0">
                <a:latin typeface="Segoe UI"/>
                <a:cs typeface="Segoe UI"/>
              </a:rPr>
              <a:t>.......</a:t>
            </a:r>
            <a:r>
              <a:rPr sz="1300" spc="-5" dirty="0">
                <a:latin typeface="Segoe UI"/>
                <a:cs typeface="Segoe UI"/>
              </a:rPr>
              <a:t>.</a:t>
            </a:r>
            <a:r>
              <a:rPr sz="1300" dirty="0">
                <a:latin typeface="Segoe UI"/>
                <a:cs typeface="Segoe UI"/>
              </a:rPr>
              <a:t>.................................</a:t>
            </a:r>
            <a:r>
              <a:rPr sz="1300" spc="-10" dirty="0">
                <a:latin typeface="Segoe UI"/>
                <a:cs typeface="Segoe UI"/>
              </a:rPr>
              <a:t>.</a:t>
            </a:r>
            <a:r>
              <a:rPr sz="1300" dirty="0">
                <a:latin typeface="Segoe UI"/>
                <a:cs typeface="Segoe UI"/>
              </a:rPr>
              <a:t>..........................................................................................................................</a:t>
            </a:r>
          </a:p>
          <a:p>
            <a:pPr marL="588645">
              <a:lnSpc>
                <a:spcPts val="1530"/>
              </a:lnSpc>
              <a:spcBef>
                <a:spcPts val="220"/>
              </a:spcBef>
            </a:pPr>
            <a:r>
              <a:rPr sz="1300" dirty="0">
                <a:latin typeface="Segoe UI"/>
                <a:cs typeface="Segoe UI"/>
              </a:rPr>
              <a:t>Социальная активность</a:t>
            </a:r>
            <a:r>
              <a:rPr sz="1300" spc="-125" dirty="0">
                <a:latin typeface="Segoe UI"/>
                <a:cs typeface="Segoe UI"/>
              </a:rPr>
              <a:t> </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a:p>
            <a:pPr marL="12700">
              <a:lnSpc>
                <a:spcPts val="2050"/>
              </a:lnSpc>
            </a:pPr>
            <a:r>
              <a:rPr sz="2700" baseline="-6172" dirty="0">
                <a:solidFill>
                  <a:srgbClr val="F49B58"/>
                </a:solidFill>
                <a:latin typeface="Wingdings 3"/>
                <a:cs typeface="Wingdings 3"/>
              </a:rPr>
              <a:t></a:t>
            </a:r>
            <a:r>
              <a:rPr sz="2700" spc="195" baseline="-6172" dirty="0">
                <a:solidFill>
                  <a:srgbClr val="F49B58"/>
                </a:solidFill>
                <a:latin typeface="Times New Roman"/>
                <a:cs typeface="Times New Roman"/>
              </a:rPr>
              <a:t> </a:t>
            </a:r>
            <a:r>
              <a:rPr sz="1200" b="1" spc="120" dirty="0">
                <a:solidFill>
                  <a:srgbClr val="4B6DB4"/>
                </a:solidFill>
                <a:latin typeface="Segoe UI"/>
                <a:cs typeface="Segoe UI"/>
              </a:rPr>
              <a:t>НАУК</a:t>
            </a:r>
            <a:r>
              <a:rPr sz="1200" b="1" dirty="0">
                <a:solidFill>
                  <a:srgbClr val="4B6DB4"/>
                </a:solidFill>
                <a:latin typeface="Segoe UI"/>
                <a:cs typeface="Segoe UI"/>
              </a:rPr>
              <a:t>А</a:t>
            </a:r>
            <a:r>
              <a:rPr sz="1200" b="1" spc="-215" dirty="0">
                <a:solidFill>
                  <a:srgbClr val="4B6DB4"/>
                </a:solidFill>
                <a:latin typeface="Segoe UI"/>
                <a:cs typeface="Segoe UI"/>
              </a:rPr>
              <a:t> </a:t>
            </a:r>
            <a:endParaRPr sz="1200" dirty="0">
              <a:latin typeface="Segoe UI"/>
              <a:cs typeface="Segoe UI"/>
            </a:endParaRPr>
          </a:p>
          <a:p>
            <a:pPr marL="588645">
              <a:lnSpc>
                <a:spcPts val="1480"/>
              </a:lnSpc>
            </a:pPr>
            <a:r>
              <a:rPr sz="1300" dirty="0">
                <a:latin typeface="Segoe UI"/>
                <a:cs typeface="Segoe UI"/>
              </a:rPr>
              <a:t>Развитие научной и научно-производственной коопераци</a:t>
            </a:r>
            <a:r>
              <a:rPr sz="1300" spc="25" dirty="0">
                <a:latin typeface="Segoe UI"/>
                <a:cs typeface="Segoe UI"/>
              </a:rPr>
              <a:t>и</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p>
        </p:txBody>
      </p:sp>
      <p:sp>
        <p:nvSpPr>
          <p:cNvPr id="45" name="object 45"/>
          <p:cNvSpPr txBox="1"/>
          <p:nvPr/>
        </p:nvSpPr>
        <p:spPr>
          <a:xfrm>
            <a:off x="506600" y="2088415"/>
            <a:ext cx="252095" cy="279400"/>
          </a:xfrm>
          <a:prstGeom prst="rect">
            <a:avLst/>
          </a:prstGeom>
        </p:spPr>
        <p:txBody>
          <a:bodyPr vert="horz" wrap="square" lIns="0" tIns="0" rIns="0" bIns="0" rtlCol="0">
            <a:spAutoFit/>
          </a:bodyPr>
          <a:lstStyle/>
          <a:p>
            <a:pPr marL="12700">
              <a:lnSpc>
                <a:spcPct val="100000"/>
              </a:lnSpc>
            </a:pPr>
            <a:r>
              <a:rPr sz="2000" dirty="0">
                <a:solidFill>
                  <a:srgbClr val="9289C1"/>
                </a:solidFill>
                <a:latin typeface="Wingdings 3"/>
                <a:cs typeface="Wingdings 3"/>
              </a:rPr>
              <a:t></a:t>
            </a:r>
            <a:endParaRPr sz="2000">
              <a:latin typeface="Wingdings 3"/>
              <a:cs typeface="Wingdings 3"/>
            </a:endParaRPr>
          </a:p>
        </p:txBody>
      </p:sp>
      <p:sp>
        <p:nvSpPr>
          <p:cNvPr id="46" name="object 46"/>
          <p:cNvSpPr txBox="1">
            <a:spLocks noGrp="1"/>
          </p:cNvSpPr>
          <p:nvPr>
            <p:ph type="title"/>
          </p:nvPr>
        </p:nvSpPr>
        <p:spPr>
          <a:prstGeom prst="rect">
            <a:avLst/>
          </a:prstGeom>
        </p:spPr>
        <p:txBody>
          <a:bodyPr vert="horz" wrap="square" lIns="0" tIns="162548" rIns="0" bIns="0" rtlCol="0">
            <a:spAutoFit/>
          </a:bodyPr>
          <a:lstStyle/>
          <a:p>
            <a:pPr marL="53975">
              <a:lnSpc>
                <a:spcPct val="100000"/>
              </a:lnSpc>
            </a:pPr>
            <a:r>
              <a:rPr spc="25" dirty="0"/>
              <a:t>С</a:t>
            </a:r>
            <a:r>
              <a:rPr spc="60" dirty="0"/>
              <a:t>О</a:t>
            </a:r>
            <a:r>
              <a:rPr spc="70" dirty="0"/>
              <a:t>ДЕ</a:t>
            </a:r>
            <a:r>
              <a:rPr spc="30" dirty="0"/>
              <a:t>Р</a:t>
            </a:r>
            <a:r>
              <a:rPr spc="114" dirty="0"/>
              <a:t>Ж</a:t>
            </a:r>
            <a:r>
              <a:rPr spc="70" dirty="0"/>
              <a:t>АНИЕ</a:t>
            </a:r>
          </a:p>
        </p:txBody>
      </p:sp>
      <p:sp>
        <p:nvSpPr>
          <p:cNvPr id="47" name="object 47"/>
          <p:cNvSpPr/>
          <p:nvPr/>
        </p:nvSpPr>
        <p:spPr>
          <a:xfrm>
            <a:off x="9876599" y="666038"/>
            <a:ext cx="620395" cy="6139815"/>
          </a:xfrm>
          <a:custGeom>
            <a:avLst/>
            <a:gdLst/>
            <a:ahLst/>
            <a:cxnLst/>
            <a:rect l="l" t="t" r="r" b="b"/>
            <a:pathLst>
              <a:path w="620395" h="6139815">
                <a:moveTo>
                  <a:pt x="0" y="6139307"/>
                </a:moveTo>
                <a:lnTo>
                  <a:pt x="619886" y="6139307"/>
                </a:lnTo>
                <a:lnTo>
                  <a:pt x="619886" y="0"/>
                </a:lnTo>
                <a:lnTo>
                  <a:pt x="0" y="0"/>
                </a:lnTo>
                <a:lnTo>
                  <a:pt x="0" y="6139307"/>
                </a:lnTo>
                <a:close/>
              </a:path>
            </a:pathLst>
          </a:custGeom>
          <a:solidFill>
            <a:srgbClr val="FFFFFF"/>
          </a:solidFill>
        </p:spPr>
        <p:txBody>
          <a:bodyPr wrap="square" lIns="0" tIns="0" rIns="0" bIns="0" rtlCol="0"/>
          <a:lstStyle/>
          <a:p>
            <a:endParaRPr/>
          </a:p>
        </p:txBody>
      </p:sp>
      <p:sp>
        <p:nvSpPr>
          <p:cNvPr id="48" name="object 48"/>
          <p:cNvSpPr txBox="1"/>
          <p:nvPr/>
        </p:nvSpPr>
        <p:spPr>
          <a:xfrm>
            <a:off x="1822307" y="2133236"/>
            <a:ext cx="6280785" cy="190500"/>
          </a:xfrm>
          <a:prstGeom prst="rect">
            <a:avLst/>
          </a:prstGeom>
        </p:spPr>
        <p:txBody>
          <a:bodyPr vert="horz" wrap="square" lIns="0" tIns="0" rIns="0" bIns="0" rtlCol="0">
            <a:spAutoFit/>
          </a:bodyPr>
          <a:lstStyle/>
          <a:p>
            <a:pPr marL="12700">
              <a:lnSpc>
                <a:spcPct val="100000"/>
              </a:lnSpc>
            </a:pPr>
            <a:r>
              <a:rPr sz="1300" b="1" spc="45" dirty="0">
                <a:solidFill>
                  <a:srgbClr val="F07E2F"/>
                </a:solidFill>
                <a:latin typeface="Segoe UI"/>
                <a:cs typeface="Segoe UI"/>
              </a:rPr>
              <a:t>Ф</a:t>
            </a:r>
            <a:r>
              <a:rPr sz="1300" b="1" spc="80" dirty="0">
                <a:solidFill>
                  <a:srgbClr val="F07E2F"/>
                </a:solidFill>
                <a:latin typeface="Segoe UI"/>
                <a:cs typeface="Segoe UI"/>
              </a:rPr>
              <a:t>Е</a:t>
            </a:r>
            <a:r>
              <a:rPr sz="1300" b="1" spc="45" dirty="0">
                <a:solidFill>
                  <a:srgbClr val="F07E2F"/>
                </a:solidFill>
                <a:latin typeface="Segoe UI"/>
                <a:cs typeface="Segoe UI"/>
              </a:rPr>
              <a:t>ДЕ</a:t>
            </a:r>
            <a:r>
              <a:rPr sz="1300" b="1" spc="-35" dirty="0">
                <a:solidFill>
                  <a:srgbClr val="F07E2F"/>
                </a:solidFill>
                <a:latin typeface="Segoe UI"/>
                <a:cs typeface="Segoe UI"/>
              </a:rPr>
              <a:t>Р</a:t>
            </a:r>
            <a:r>
              <a:rPr sz="1300" b="1" spc="90" dirty="0">
                <a:solidFill>
                  <a:srgbClr val="F07E2F"/>
                </a:solidFill>
                <a:latin typeface="Segoe UI"/>
                <a:cs typeface="Segoe UI"/>
              </a:rPr>
              <a:t>А</a:t>
            </a:r>
            <a:r>
              <a:rPr sz="1300" b="1" spc="45" dirty="0">
                <a:solidFill>
                  <a:srgbClr val="F07E2F"/>
                </a:solidFill>
                <a:latin typeface="Segoe UI"/>
                <a:cs typeface="Segoe UI"/>
              </a:rPr>
              <a:t>ЛЬНЫ</a:t>
            </a:r>
            <a:r>
              <a:rPr sz="1300" b="1" dirty="0">
                <a:solidFill>
                  <a:srgbClr val="F07E2F"/>
                </a:solidFill>
                <a:latin typeface="Segoe UI"/>
                <a:cs typeface="Segoe UI"/>
              </a:rPr>
              <a:t>Е</a:t>
            </a:r>
            <a:r>
              <a:rPr sz="1300" b="1" spc="45" dirty="0">
                <a:solidFill>
                  <a:srgbClr val="F07E2F"/>
                </a:solidFill>
                <a:latin typeface="Segoe UI"/>
                <a:cs typeface="Segoe UI"/>
              </a:rPr>
              <a:t> П</a:t>
            </a:r>
            <a:r>
              <a:rPr sz="1300" b="1" spc="40" dirty="0">
                <a:solidFill>
                  <a:srgbClr val="F07E2F"/>
                </a:solidFill>
                <a:latin typeface="Segoe UI"/>
                <a:cs typeface="Segoe UI"/>
              </a:rPr>
              <a:t>Р</a:t>
            </a:r>
            <a:r>
              <a:rPr sz="1300" b="1" spc="45" dirty="0">
                <a:solidFill>
                  <a:srgbClr val="F07E2F"/>
                </a:solidFill>
                <a:latin typeface="Segoe UI"/>
                <a:cs typeface="Segoe UI"/>
              </a:rPr>
              <a:t>ОЕКТ</a:t>
            </a:r>
            <a:r>
              <a:rPr sz="1300" b="1" spc="20" dirty="0">
                <a:solidFill>
                  <a:srgbClr val="F07E2F"/>
                </a:solidFill>
                <a:latin typeface="Segoe UI"/>
                <a:cs typeface="Segoe UI"/>
              </a:rPr>
              <a:t>Ы</a:t>
            </a:r>
            <a:r>
              <a:rPr sz="1300" b="1" dirty="0">
                <a:solidFill>
                  <a:srgbClr val="F07E2F"/>
                </a:solidFill>
                <a:latin typeface="Segoe UI"/>
                <a:cs typeface="Segoe UI"/>
              </a:rPr>
              <a:t>,</a:t>
            </a:r>
            <a:r>
              <a:rPr sz="1300" b="1" spc="20" dirty="0">
                <a:solidFill>
                  <a:srgbClr val="F07E2F"/>
                </a:solidFill>
                <a:latin typeface="Segoe UI"/>
                <a:cs typeface="Segoe UI"/>
              </a:rPr>
              <a:t> </a:t>
            </a:r>
            <a:r>
              <a:rPr sz="1300" b="1" spc="45" dirty="0">
                <a:solidFill>
                  <a:srgbClr val="F07E2F"/>
                </a:solidFill>
                <a:latin typeface="Segoe UI"/>
                <a:cs typeface="Segoe UI"/>
              </a:rPr>
              <a:t>Р</a:t>
            </a:r>
            <a:r>
              <a:rPr sz="1300" b="1" spc="50" dirty="0">
                <a:solidFill>
                  <a:srgbClr val="F07E2F"/>
                </a:solidFill>
                <a:latin typeface="Segoe UI"/>
                <a:cs typeface="Segoe UI"/>
              </a:rPr>
              <a:t>Е</a:t>
            </a:r>
            <a:r>
              <a:rPr sz="1300" b="1" spc="90" dirty="0">
                <a:solidFill>
                  <a:srgbClr val="F07E2F"/>
                </a:solidFill>
                <a:latin typeface="Segoe UI"/>
                <a:cs typeface="Segoe UI"/>
              </a:rPr>
              <a:t>А</a:t>
            </a:r>
            <a:r>
              <a:rPr sz="1300" b="1" spc="45" dirty="0">
                <a:solidFill>
                  <a:srgbClr val="F07E2F"/>
                </a:solidFill>
                <a:latin typeface="Segoe UI"/>
                <a:cs typeface="Segoe UI"/>
              </a:rPr>
              <a:t>ЛИЗУЕМЫ</a:t>
            </a:r>
            <a:r>
              <a:rPr sz="1300" b="1" dirty="0">
                <a:solidFill>
                  <a:srgbClr val="F07E2F"/>
                </a:solidFill>
                <a:latin typeface="Segoe UI"/>
                <a:cs typeface="Segoe UI"/>
              </a:rPr>
              <a:t>Е</a:t>
            </a:r>
            <a:r>
              <a:rPr sz="1300" b="1" spc="25" dirty="0">
                <a:solidFill>
                  <a:srgbClr val="F07E2F"/>
                </a:solidFill>
                <a:latin typeface="Segoe UI"/>
                <a:cs typeface="Segoe UI"/>
              </a:rPr>
              <a:t> </a:t>
            </a:r>
            <a:r>
              <a:rPr sz="1300" b="1" dirty="0">
                <a:solidFill>
                  <a:srgbClr val="F07E2F"/>
                </a:solidFill>
                <a:latin typeface="Segoe UI"/>
                <a:cs typeface="Segoe UI"/>
              </a:rPr>
              <a:t>в</a:t>
            </a:r>
            <a:r>
              <a:rPr sz="1300" b="1" spc="20" dirty="0">
                <a:solidFill>
                  <a:srgbClr val="F07E2F"/>
                </a:solidFill>
                <a:latin typeface="Segoe UI"/>
                <a:cs typeface="Segoe UI"/>
              </a:rPr>
              <a:t> </a:t>
            </a:r>
            <a:r>
              <a:rPr sz="1300" b="1" spc="45" dirty="0">
                <a:solidFill>
                  <a:srgbClr val="F07E2F"/>
                </a:solidFill>
                <a:latin typeface="Segoe UI"/>
                <a:cs typeface="Segoe UI"/>
              </a:rPr>
              <a:t>НИЖЕ</a:t>
            </a:r>
            <a:r>
              <a:rPr sz="1300" b="1" spc="20" dirty="0">
                <a:solidFill>
                  <a:srgbClr val="F07E2F"/>
                </a:solidFill>
                <a:latin typeface="Segoe UI"/>
                <a:cs typeface="Segoe UI"/>
              </a:rPr>
              <a:t>Г</a:t>
            </a:r>
            <a:r>
              <a:rPr sz="1300" b="1" spc="45" dirty="0">
                <a:solidFill>
                  <a:srgbClr val="F07E2F"/>
                </a:solidFill>
                <a:latin typeface="Segoe UI"/>
                <a:cs typeface="Segoe UI"/>
              </a:rPr>
              <a:t>О</a:t>
            </a:r>
            <a:r>
              <a:rPr sz="1300" b="1" spc="40" dirty="0">
                <a:solidFill>
                  <a:srgbClr val="F07E2F"/>
                </a:solidFill>
                <a:latin typeface="Segoe UI"/>
                <a:cs typeface="Segoe UI"/>
              </a:rPr>
              <a:t>РО</a:t>
            </a:r>
            <a:r>
              <a:rPr sz="1300" b="1" spc="45" dirty="0">
                <a:solidFill>
                  <a:srgbClr val="F07E2F"/>
                </a:solidFill>
                <a:latin typeface="Segoe UI"/>
                <a:cs typeface="Segoe UI"/>
              </a:rPr>
              <a:t>ДС</a:t>
            </a:r>
            <a:r>
              <a:rPr sz="1300" b="1" spc="-5" dirty="0">
                <a:solidFill>
                  <a:srgbClr val="F07E2F"/>
                </a:solidFill>
                <a:latin typeface="Segoe UI"/>
                <a:cs typeface="Segoe UI"/>
              </a:rPr>
              <a:t>К</a:t>
            </a:r>
            <a:r>
              <a:rPr sz="1300" b="1" spc="45" dirty="0">
                <a:solidFill>
                  <a:srgbClr val="F07E2F"/>
                </a:solidFill>
                <a:latin typeface="Segoe UI"/>
                <a:cs typeface="Segoe UI"/>
              </a:rPr>
              <a:t>О</a:t>
            </a:r>
            <a:r>
              <a:rPr sz="1300" b="1" dirty="0">
                <a:solidFill>
                  <a:srgbClr val="F07E2F"/>
                </a:solidFill>
                <a:latin typeface="Segoe UI"/>
                <a:cs typeface="Segoe UI"/>
              </a:rPr>
              <a:t>Й</a:t>
            </a:r>
            <a:r>
              <a:rPr sz="1300" b="1" spc="40" dirty="0">
                <a:solidFill>
                  <a:srgbClr val="F07E2F"/>
                </a:solidFill>
                <a:latin typeface="Segoe UI"/>
                <a:cs typeface="Segoe UI"/>
              </a:rPr>
              <a:t> </a:t>
            </a:r>
            <a:r>
              <a:rPr sz="1300" b="1" spc="45" dirty="0">
                <a:solidFill>
                  <a:srgbClr val="F07E2F"/>
                </a:solidFill>
                <a:latin typeface="Segoe UI"/>
                <a:cs typeface="Segoe UI"/>
              </a:rPr>
              <a:t>ОБЛ</a:t>
            </a:r>
            <a:r>
              <a:rPr sz="1300" b="1" spc="30" dirty="0">
                <a:solidFill>
                  <a:srgbClr val="F07E2F"/>
                </a:solidFill>
                <a:latin typeface="Segoe UI"/>
                <a:cs typeface="Segoe UI"/>
              </a:rPr>
              <a:t>А</a:t>
            </a:r>
            <a:r>
              <a:rPr sz="1300" b="1" spc="45" dirty="0">
                <a:solidFill>
                  <a:srgbClr val="F07E2F"/>
                </a:solidFill>
                <a:latin typeface="Segoe UI"/>
                <a:cs typeface="Segoe UI"/>
              </a:rPr>
              <a:t>СТИ</a:t>
            </a:r>
            <a:endParaRPr sz="1300">
              <a:latin typeface="Segoe UI"/>
              <a:cs typeface="Segoe UI"/>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6879246"/>
            <a:ext cx="10692130" cy="681355"/>
          </a:xfrm>
          <a:custGeom>
            <a:avLst/>
            <a:gdLst/>
            <a:ahLst/>
            <a:cxnLst/>
            <a:rect l="l" t="t" r="r" b="b"/>
            <a:pathLst>
              <a:path w="10692130" h="681354">
                <a:moveTo>
                  <a:pt x="10692003" y="680758"/>
                </a:moveTo>
                <a:lnTo>
                  <a:pt x="10692003" y="0"/>
                </a:lnTo>
                <a:lnTo>
                  <a:pt x="0" y="0"/>
                </a:lnTo>
                <a:lnTo>
                  <a:pt x="0" y="680758"/>
                </a:lnTo>
                <a:lnTo>
                  <a:pt x="10692003" y="680758"/>
                </a:lnTo>
              </a:path>
            </a:pathLst>
          </a:custGeom>
          <a:solidFill>
            <a:srgbClr val="776DB0"/>
          </a:solidFill>
        </p:spPr>
        <p:txBody>
          <a:bodyPr wrap="square" lIns="0" tIns="0" rIns="0" bIns="0" rtlCol="0"/>
          <a:lstStyle/>
          <a:p>
            <a:endParaRPr/>
          </a:p>
        </p:txBody>
      </p:sp>
      <p:sp>
        <p:nvSpPr>
          <p:cNvPr id="3" name="object 3"/>
          <p:cNvSpPr/>
          <p:nvPr/>
        </p:nvSpPr>
        <p:spPr>
          <a:xfrm>
            <a:off x="0" y="491305"/>
            <a:ext cx="10692130" cy="0"/>
          </a:xfrm>
          <a:custGeom>
            <a:avLst/>
            <a:gdLst/>
            <a:ahLst/>
            <a:cxnLst/>
            <a:rect l="l" t="t" r="r" b="b"/>
            <a:pathLst>
              <a:path w="10692130">
                <a:moveTo>
                  <a:pt x="0" y="0"/>
                </a:moveTo>
                <a:lnTo>
                  <a:pt x="10692003" y="0"/>
                </a:lnTo>
              </a:path>
            </a:pathLst>
          </a:custGeom>
          <a:ln w="25400">
            <a:solidFill>
              <a:srgbClr val="776DB0"/>
            </a:solidFill>
          </a:ln>
        </p:spPr>
        <p:txBody>
          <a:bodyPr wrap="square" lIns="0" tIns="0" rIns="0" bIns="0" rtlCol="0"/>
          <a:lstStyle/>
          <a:p>
            <a:endParaRPr/>
          </a:p>
        </p:txBody>
      </p:sp>
      <p:sp>
        <p:nvSpPr>
          <p:cNvPr id="4" name="object 4"/>
          <p:cNvSpPr/>
          <p:nvPr/>
        </p:nvSpPr>
        <p:spPr>
          <a:xfrm>
            <a:off x="3580552" y="7033186"/>
            <a:ext cx="220345" cy="236220"/>
          </a:xfrm>
          <a:custGeom>
            <a:avLst/>
            <a:gdLst/>
            <a:ahLst/>
            <a:cxnLst/>
            <a:rect l="l" t="t" r="r" b="b"/>
            <a:pathLst>
              <a:path w="220345" h="236220">
                <a:moveTo>
                  <a:pt x="71335" y="0"/>
                </a:moveTo>
                <a:lnTo>
                  <a:pt x="68808" y="660"/>
                </a:lnTo>
                <a:lnTo>
                  <a:pt x="67472" y="12524"/>
                </a:lnTo>
                <a:lnTo>
                  <a:pt x="67469" y="40093"/>
                </a:lnTo>
                <a:lnTo>
                  <a:pt x="67763" y="50944"/>
                </a:lnTo>
                <a:lnTo>
                  <a:pt x="64435" y="61926"/>
                </a:lnTo>
                <a:lnTo>
                  <a:pt x="53115" y="71353"/>
                </a:lnTo>
                <a:lnTo>
                  <a:pt x="42520" y="78066"/>
                </a:lnTo>
                <a:lnTo>
                  <a:pt x="31979" y="84951"/>
                </a:lnTo>
                <a:lnTo>
                  <a:pt x="0" y="106248"/>
                </a:lnTo>
                <a:lnTo>
                  <a:pt x="2679" y="108165"/>
                </a:lnTo>
                <a:lnTo>
                  <a:pt x="4368" y="109867"/>
                </a:lnTo>
                <a:lnTo>
                  <a:pt x="13118" y="115343"/>
                </a:lnTo>
                <a:lnTo>
                  <a:pt x="17359" y="125550"/>
                </a:lnTo>
                <a:lnTo>
                  <a:pt x="17897" y="143750"/>
                </a:lnTo>
                <a:lnTo>
                  <a:pt x="17910" y="164160"/>
                </a:lnTo>
                <a:lnTo>
                  <a:pt x="18059" y="182143"/>
                </a:lnTo>
                <a:lnTo>
                  <a:pt x="93738" y="182143"/>
                </a:lnTo>
                <a:lnTo>
                  <a:pt x="87284" y="210664"/>
                </a:lnTo>
                <a:lnTo>
                  <a:pt x="75537" y="213122"/>
                </a:lnTo>
                <a:lnTo>
                  <a:pt x="61933" y="216365"/>
                </a:lnTo>
                <a:lnTo>
                  <a:pt x="52394" y="222039"/>
                </a:lnTo>
                <a:lnTo>
                  <a:pt x="53505" y="236067"/>
                </a:lnTo>
                <a:lnTo>
                  <a:pt x="188609" y="231726"/>
                </a:lnTo>
                <a:lnTo>
                  <a:pt x="187150" y="219999"/>
                </a:lnTo>
                <a:lnTo>
                  <a:pt x="173443" y="215032"/>
                </a:lnTo>
                <a:lnTo>
                  <a:pt x="161048" y="212311"/>
                </a:lnTo>
                <a:lnTo>
                  <a:pt x="148602" y="209727"/>
                </a:lnTo>
                <a:lnTo>
                  <a:pt x="148602" y="181813"/>
                </a:lnTo>
                <a:lnTo>
                  <a:pt x="220160" y="181569"/>
                </a:lnTo>
                <a:lnTo>
                  <a:pt x="218764" y="164160"/>
                </a:lnTo>
                <a:lnTo>
                  <a:pt x="35166" y="164160"/>
                </a:lnTo>
                <a:lnTo>
                  <a:pt x="35193" y="125550"/>
                </a:lnTo>
                <a:lnTo>
                  <a:pt x="35407" y="115430"/>
                </a:lnTo>
                <a:lnTo>
                  <a:pt x="35509" y="112445"/>
                </a:lnTo>
                <a:lnTo>
                  <a:pt x="38138" y="108851"/>
                </a:lnTo>
                <a:lnTo>
                  <a:pt x="44251" y="103685"/>
                </a:lnTo>
                <a:lnTo>
                  <a:pt x="53815" y="95067"/>
                </a:lnTo>
                <a:lnTo>
                  <a:pt x="79109" y="66536"/>
                </a:lnTo>
                <a:lnTo>
                  <a:pt x="93281" y="42621"/>
                </a:lnTo>
                <a:lnTo>
                  <a:pt x="96062" y="40093"/>
                </a:lnTo>
                <a:lnTo>
                  <a:pt x="207851" y="40093"/>
                </a:lnTo>
                <a:lnTo>
                  <a:pt x="206778" y="29760"/>
                </a:lnTo>
                <a:lnTo>
                  <a:pt x="101511" y="22885"/>
                </a:lnTo>
                <a:lnTo>
                  <a:pt x="91403" y="15574"/>
                </a:lnTo>
                <a:lnTo>
                  <a:pt x="81330" y="7843"/>
                </a:lnTo>
                <a:lnTo>
                  <a:pt x="71335" y="0"/>
                </a:lnTo>
                <a:close/>
              </a:path>
              <a:path w="220345" h="236220">
                <a:moveTo>
                  <a:pt x="207851" y="40093"/>
                </a:moveTo>
                <a:lnTo>
                  <a:pt x="96062" y="40093"/>
                </a:lnTo>
                <a:lnTo>
                  <a:pt x="116465" y="41207"/>
                </a:lnTo>
                <a:lnTo>
                  <a:pt x="128969" y="42044"/>
                </a:lnTo>
                <a:lnTo>
                  <a:pt x="179575" y="47866"/>
                </a:lnTo>
                <a:lnTo>
                  <a:pt x="201510" y="164160"/>
                </a:lnTo>
                <a:lnTo>
                  <a:pt x="218764" y="164160"/>
                </a:lnTo>
                <a:lnTo>
                  <a:pt x="216077" y="130670"/>
                </a:lnTo>
                <a:lnTo>
                  <a:pt x="213955" y="105398"/>
                </a:lnTo>
                <a:lnTo>
                  <a:pt x="211725" y="80185"/>
                </a:lnTo>
                <a:lnTo>
                  <a:pt x="210456" y="66536"/>
                </a:lnTo>
                <a:lnTo>
                  <a:pt x="207851" y="40093"/>
                </a:lnTo>
                <a:close/>
              </a:path>
            </a:pathLst>
          </a:custGeom>
          <a:solidFill>
            <a:srgbClr val="FFFFFF"/>
          </a:solidFill>
        </p:spPr>
        <p:txBody>
          <a:bodyPr wrap="square" lIns="0" tIns="0" rIns="0" bIns="0" rtlCol="0"/>
          <a:lstStyle/>
          <a:p>
            <a:endParaRPr/>
          </a:p>
        </p:txBody>
      </p:sp>
      <p:sp>
        <p:nvSpPr>
          <p:cNvPr id="5" name="object 5"/>
          <p:cNvSpPr/>
          <p:nvPr/>
        </p:nvSpPr>
        <p:spPr>
          <a:xfrm>
            <a:off x="3538554" y="6989178"/>
            <a:ext cx="104139" cy="193040"/>
          </a:xfrm>
          <a:custGeom>
            <a:avLst/>
            <a:gdLst/>
            <a:ahLst/>
            <a:cxnLst/>
            <a:rect l="l" t="t" r="r" b="b"/>
            <a:pathLst>
              <a:path w="104139" h="193040">
                <a:moveTo>
                  <a:pt x="37762" y="151028"/>
                </a:moveTo>
                <a:lnTo>
                  <a:pt x="25272" y="151028"/>
                </a:lnTo>
                <a:lnTo>
                  <a:pt x="31390" y="155575"/>
                </a:lnTo>
                <a:lnTo>
                  <a:pt x="31389" y="155930"/>
                </a:lnTo>
                <a:lnTo>
                  <a:pt x="27025" y="192671"/>
                </a:lnTo>
                <a:lnTo>
                  <a:pt x="42491" y="189360"/>
                </a:lnTo>
                <a:lnTo>
                  <a:pt x="37762" y="151028"/>
                </a:lnTo>
                <a:close/>
              </a:path>
              <a:path w="104139" h="193040">
                <a:moveTo>
                  <a:pt x="97904" y="0"/>
                </a:moveTo>
                <a:lnTo>
                  <a:pt x="18402" y="50876"/>
                </a:lnTo>
                <a:lnTo>
                  <a:pt x="9922" y="92264"/>
                </a:lnTo>
                <a:lnTo>
                  <a:pt x="0" y="155575"/>
                </a:lnTo>
                <a:lnTo>
                  <a:pt x="6159" y="155930"/>
                </a:lnTo>
                <a:lnTo>
                  <a:pt x="11645" y="157429"/>
                </a:lnTo>
                <a:lnTo>
                  <a:pt x="21183" y="154952"/>
                </a:lnTo>
                <a:lnTo>
                  <a:pt x="25272" y="151028"/>
                </a:lnTo>
                <a:lnTo>
                  <a:pt x="37762" y="151028"/>
                </a:lnTo>
                <a:lnTo>
                  <a:pt x="37718" y="150672"/>
                </a:lnTo>
                <a:lnTo>
                  <a:pt x="37884" y="149174"/>
                </a:lnTo>
                <a:lnTo>
                  <a:pt x="31569" y="142232"/>
                </a:lnTo>
                <a:lnTo>
                  <a:pt x="31628" y="131974"/>
                </a:lnTo>
                <a:lnTo>
                  <a:pt x="34612" y="119467"/>
                </a:lnTo>
                <a:lnTo>
                  <a:pt x="38035" y="108071"/>
                </a:lnTo>
                <a:lnTo>
                  <a:pt x="40446" y="96472"/>
                </a:lnTo>
                <a:lnTo>
                  <a:pt x="38658" y="84074"/>
                </a:lnTo>
                <a:lnTo>
                  <a:pt x="35915" y="76873"/>
                </a:lnTo>
                <a:lnTo>
                  <a:pt x="42595" y="69075"/>
                </a:lnTo>
                <a:lnTo>
                  <a:pt x="101610" y="69075"/>
                </a:lnTo>
                <a:lnTo>
                  <a:pt x="102483" y="47017"/>
                </a:lnTo>
                <a:lnTo>
                  <a:pt x="102936" y="34324"/>
                </a:lnTo>
                <a:lnTo>
                  <a:pt x="103362" y="21316"/>
                </a:lnTo>
                <a:lnTo>
                  <a:pt x="103809" y="6235"/>
                </a:lnTo>
                <a:lnTo>
                  <a:pt x="102184" y="2120"/>
                </a:lnTo>
                <a:lnTo>
                  <a:pt x="97904" y="0"/>
                </a:lnTo>
                <a:close/>
              </a:path>
              <a:path w="104139" h="193040">
                <a:moveTo>
                  <a:pt x="101610" y="69075"/>
                </a:moveTo>
                <a:lnTo>
                  <a:pt x="42595" y="69075"/>
                </a:lnTo>
                <a:lnTo>
                  <a:pt x="53898" y="69456"/>
                </a:lnTo>
                <a:lnTo>
                  <a:pt x="59105" y="77355"/>
                </a:lnTo>
                <a:lnTo>
                  <a:pt x="57442" y="87858"/>
                </a:lnTo>
                <a:lnTo>
                  <a:pt x="56362" y="91706"/>
                </a:lnTo>
                <a:lnTo>
                  <a:pt x="46218" y="103622"/>
                </a:lnTo>
                <a:lnTo>
                  <a:pt x="41981" y="115203"/>
                </a:lnTo>
                <a:lnTo>
                  <a:pt x="39624" y="127360"/>
                </a:lnTo>
                <a:lnTo>
                  <a:pt x="36944" y="139407"/>
                </a:lnTo>
                <a:lnTo>
                  <a:pt x="38874" y="140563"/>
                </a:lnTo>
                <a:lnTo>
                  <a:pt x="44034" y="138373"/>
                </a:lnTo>
                <a:lnTo>
                  <a:pt x="86421" y="110367"/>
                </a:lnTo>
                <a:lnTo>
                  <a:pt x="99123" y="101739"/>
                </a:lnTo>
                <a:lnTo>
                  <a:pt x="100342" y="97637"/>
                </a:lnTo>
                <a:lnTo>
                  <a:pt x="101610" y="69075"/>
                </a:lnTo>
                <a:close/>
              </a:path>
            </a:pathLst>
          </a:custGeom>
          <a:solidFill>
            <a:srgbClr val="FFFFFF"/>
          </a:solidFill>
        </p:spPr>
        <p:txBody>
          <a:bodyPr wrap="square" lIns="0" tIns="0" rIns="0" bIns="0" rtlCol="0"/>
          <a:lstStyle/>
          <a:p>
            <a:endParaRPr/>
          </a:p>
        </p:txBody>
      </p:sp>
      <p:sp>
        <p:nvSpPr>
          <p:cNvPr id="6" name="object 6"/>
          <p:cNvSpPr/>
          <p:nvPr/>
        </p:nvSpPr>
        <p:spPr>
          <a:xfrm>
            <a:off x="3633778" y="7127710"/>
            <a:ext cx="52705" cy="53340"/>
          </a:xfrm>
          <a:custGeom>
            <a:avLst/>
            <a:gdLst/>
            <a:ahLst/>
            <a:cxnLst/>
            <a:rect l="l" t="t" r="r" b="b"/>
            <a:pathLst>
              <a:path w="52704" h="53340">
                <a:moveTo>
                  <a:pt x="25921" y="0"/>
                </a:moveTo>
                <a:lnTo>
                  <a:pt x="14336" y="683"/>
                </a:lnTo>
                <a:lnTo>
                  <a:pt x="4368" y="8053"/>
                </a:lnTo>
                <a:lnTo>
                  <a:pt x="0" y="15013"/>
                </a:lnTo>
                <a:lnTo>
                  <a:pt x="2044" y="22328"/>
                </a:lnTo>
                <a:lnTo>
                  <a:pt x="15951" y="28386"/>
                </a:lnTo>
                <a:lnTo>
                  <a:pt x="22402" y="28449"/>
                </a:lnTo>
                <a:lnTo>
                  <a:pt x="31102" y="31777"/>
                </a:lnTo>
                <a:lnTo>
                  <a:pt x="35293" y="34926"/>
                </a:lnTo>
                <a:lnTo>
                  <a:pt x="35788" y="40349"/>
                </a:lnTo>
                <a:lnTo>
                  <a:pt x="32753" y="45048"/>
                </a:lnTo>
                <a:lnTo>
                  <a:pt x="24866" y="48401"/>
                </a:lnTo>
                <a:lnTo>
                  <a:pt x="18884" y="48553"/>
                </a:lnTo>
                <a:lnTo>
                  <a:pt x="15433" y="50594"/>
                </a:lnTo>
                <a:lnTo>
                  <a:pt x="25767" y="53059"/>
                </a:lnTo>
                <a:lnTo>
                  <a:pt x="35189" y="48799"/>
                </a:lnTo>
                <a:lnTo>
                  <a:pt x="43929" y="37606"/>
                </a:lnTo>
                <a:lnTo>
                  <a:pt x="50459" y="37606"/>
                </a:lnTo>
                <a:lnTo>
                  <a:pt x="50647" y="36234"/>
                </a:lnTo>
                <a:lnTo>
                  <a:pt x="51981" y="29135"/>
                </a:lnTo>
                <a:lnTo>
                  <a:pt x="52056" y="27548"/>
                </a:lnTo>
                <a:lnTo>
                  <a:pt x="41948" y="27548"/>
                </a:lnTo>
                <a:lnTo>
                  <a:pt x="37973" y="25947"/>
                </a:lnTo>
                <a:lnTo>
                  <a:pt x="34391" y="24207"/>
                </a:lnTo>
                <a:lnTo>
                  <a:pt x="26428" y="21871"/>
                </a:lnTo>
                <a:lnTo>
                  <a:pt x="21894" y="21642"/>
                </a:lnTo>
                <a:lnTo>
                  <a:pt x="15633" y="19356"/>
                </a:lnTo>
                <a:lnTo>
                  <a:pt x="14109" y="16829"/>
                </a:lnTo>
                <a:lnTo>
                  <a:pt x="12280" y="15089"/>
                </a:lnTo>
                <a:lnTo>
                  <a:pt x="14503" y="13374"/>
                </a:lnTo>
                <a:lnTo>
                  <a:pt x="16484" y="11126"/>
                </a:lnTo>
                <a:lnTo>
                  <a:pt x="21005" y="9298"/>
                </a:lnTo>
                <a:lnTo>
                  <a:pt x="27598" y="9298"/>
                </a:lnTo>
                <a:lnTo>
                  <a:pt x="29502" y="7456"/>
                </a:lnTo>
                <a:lnTo>
                  <a:pt x="30060" y="4395"/>
                </a:lnTo>
                <a:lnTo>
                  <a:pt x="28930" y="1932"/>
                </a:lnTo>
                <a:lnTo>
                  <a:pt x="25921" y="0"/>
                </a:lnTo>
                <a:close/>
              </a:path>
              <a:path w="52704" h="53340">
                <a:moveTo>
                  <a:pt x="50459" y="37606"/>
                </a:moveTo>
                <a:lnTo>
                  <a:pt x="43929" y="37606"/>
                </a:lnTo>
                <a:lnTo>
                  <a:pt x="49390" y="45378"/>
                </a:lnTo>
                <a:lnTo>
                  <a:pt x="50459" y="37606"/>
                </a:lnTo>
                <a:close/>
              </a:path>
              <a:path w="52704" h="53340">
                <a:moveTo>
                  <a:pt x="46405" y="16626"/>
                </a:moveTo>
                <a:lnTo>
                  <a:pt x="43535" y="19178"/>
                </a:lnTo>
                <a:lnTo>
                  <a:pt x="41744" y="22772"/>
                </a:lnTo>
                <a:lnTo>
                  <a:pt x="41973" y="24207"/>
                </a:lnTo>
                <a:lnTo>
                  <a:pt x="42080" y="25947"/>
                </a:lnTo>
                <a:lnTo>
                  <a:pt x="41948" y="27548"/>
                </a:lnTo>
                <a:lnTo>
                  <a:pt x="52056" y="27548"/>
                </a:lnTo>
                <a:lnTo>
                  <a:pt x="52400" y="20309"/>
                </a:lnTo>
                <a:lnTo>
                  <a:pt x="49415" y="17845"/>
                </a:lnTo>
                <a:lnTo>
                  <a:pt x="46405" y="16626"/>
                </a:lnTo>
                <a:close/>
              </a:path>
              <a:path w="52704" h="53340">
                <a:moveTo>
                  <a:pt x="27598" y="9298"/>
                </a:moveTo>
                <a:lnTo>
                  <a:pt x="21005" y="9298"/>
                </a:lnTo>
                <a:lnTo>
                  <a:pt x="23812" y="10504"/>
                </a:lnTo>
                <a:lnTo>
                  <a:pt x="27559" y="9336"/>
                </a:lnTo>
                <a:close/>
              </a:path>
            </a:pathLst>
          </a:custGeom>
          <a:solidFill>
            <a:srgbClr val="FFFFFF"/>
          </a:solidFill>
        </p:spPr>
        <p:txBody>
          <a:bodyPr wrap="square" lIns="0" tIns="0" rIns="0" bIns="0" rtlCol="0"/>
          <a:lstStyle/>
          <a:p>
            <a:endParaRPr/>
          </a:p>
        </p:txBody>
      </p:sp>
      <p:sp>
        <p:nvSpPr>
          <p:cNvPr id="7" name="object 7"/>
          <p:cNvSpPr/>
          <p:nvPr/>
        </p:nvSpPr>
        <p:spPr>
          <a:xfrm>
            <a:off x="3724994" y="7106000"/>
            <a:ext cx="41910" cy="60325"/>
          </a:xfrm>
          <a:custGeom>
            <a:avLst/>
            <a:gdLst/>
            <a:ahLst/>
            <a:cxnLst/>
            <a:rect l="l" t="t" r="r" b="b"/>
            <a:pathLst>
              <a:path w="41910" h="60325">
                <a:moveTo>
                  <a:pt x="9656" y="31482"/>
                </a:moveTo>
                <a:lnTo>
                  <a:pt x="1367" y="39755"/>
                </a:lnTo>
                <a:lnTo>
                  <a:pt x="0" y="49620"/>
                </a:lnTo>
                <a:lnTo>
                  <a:pt x="8510" y="59874"/>
                </a:lnTo>
                <a:lnTo>
                  <a:pt x="18232" y="58283"/>
                </a:lnTo>
                <a:lnTo>
                  <a:pt x="25805" y="51320"/>
                </a:lnTo>
                <a:lnTo>
                  <a:pt x="8360" y="51320"/>
                </a:lnTo>
                <a:lnTo>
                  <a:pt x="8703" y="37553"/>
                </a:lnTo>
                <a:lnTo>
                  <a:pt x="14266" y="36804"/>
                </a:lnTo>
                <a:lnTo>
                  <a:pt x="21693" y="36804"/>
                </a:lnTo>
                <a:lnTo>
                  <a:pt x="19332" y="34773"/>
                </a:lnTo>
                <a:lnTo>
                  <a:pt x="9656" y="31482"/>
                </a:lnTo>
                <a:close/>
              </a:path>
              <a:path w="41910" h="60325">
                <a:moveTo>
                  <a:pt x="21693" y="36804"/>
                </a:moveTo>
                <a:lnTo>
                  <a:pt x="14266" y="36804"/>
                </a:lnTo>
                <a:lnTo>
                  <a:pt x="15231" y="40208"/>
                </a:lnTo>
                <a:lnTo>
                  <a:pt x="17529" y="43980"/>
                </a:lnTo>
                <a:lnTo>
                  <a:pt x="16094" y="48958"/>
                </a:lnTo>
                <a:lnTo>
                  <a:pt x="11294" y="49885"/>
                </a:lnTo>
                <a:lnTo>
                  <a:pt x="8360" y="51320"/>
                </a:lnTo>
                <a:lnTo>
                  <a:pt x="25805" y="51320"/>
                </a:lnTo>
                <a:lnTo>
                  <a:pt x="26026" y="51117"/>
                </a:lnTo>
                <a:lnTo>
                  <a:pt x="41456" y="51117"/>
                </a:lnTo>
                <a:lnTo>
                  <a:pt x="30204" y="50507"/>
                </a:lnTo>
                <a:lnTo>
                  <a:pt x="29264" y="48704"/>
                </a:lnTo>
                <a:lnTo>
                  <a:pt x="30511" y="37210"/>
                </a:lnTo>
                <a:lnTo>
                  <a:pt x="22165" y="37210"/>
                </a:lnTo>
                <a:lnTo>
                  <a:pt x="21693" y="36804"/>
                </a:lnTo>
                <a:close/>
              </a:path>
              <a:path w="41910" h="60325">
                <a:moveTo>
                  <a:pt x="24768" y="0"/>
                </a:moveTo>
                <a:lnTo>
                  <a:pt x="23410" y="2870"/>
                </a:lnTo>
                <a:lnTo>
                  <a:pt x="20946" y="5727"/>
                </a:lnTo>
                <a:lnTo>
                  <a:pt x="20879" y="11484"/>
                </a:lnTo>
                <a:lnTo>
                  <a:pt x="21336" y="23276"/>
                </a:lnTo>
                <a:lnTo>
                  <a:pt x="22165" y="37210"/>
                </a:lnTo>
                <a:lnTo>
                  <a:pt x="30511" y="37210"/>
                </a:lnTo>
                <a:lnTo>
                  <a:pt x="30979" y="32888"/>
                </a:lnTo>
                <a:lnTo>
                  <a:pt x="31315" y="20205"/>
                </a:lnTo>
                <a:lnTo>
                  <a:pt x="30788" y="7518"/>
                </a:lnTo>
                <a:lnTo>
                  <a:pt x="30623" y="4902"/>
                </a:lnTo>
                <a:lnTo>
                  <a:pt x="26877" y="2501"/>
                </a:lnTo>
                <a:lnTo>
                  <a:pt x="24768" y="0"/>
                </a:lnTo>
                <a:close/>
              </a:path>
            </a:pathLst>
          </a:custGeom>
          <a:solidFill>
            <a:srgbClr val="FFFFFF"/>
          </a:solidFill>
        </p:spPr>
        <p:txBody>
          <a:bodyPr wrap="square" lIns="0" tIns="0" rIns="0" bIns="0" rtlCol="0"/>
          <a:lstStyle/>
          <a:p>
            <a:endParaRPr/>
          </a:p>
        </p:txBody>
      </p:sp>
      <p:sp>
        <p:nvSpPr>
          <p:cNvPr id="8" name="object 8"/>
          <p:cNvSpPr/>
          <p:nvPr/>
        </p:nvSpPr>
        <p:spPr>
          <a:xfrm>
            <a:off x="3688189" y="7141438"/>
            <a:ext cx="26670" cy="33655"/>
          </a:xfrm>
          <a:custGeom>
            <a:avLst/>
            <a:gdLst/>
            <a:ahLst/>
            <a:cxnLst/>
            <a:rect l="l" t="t" r="r" b="b"/>
            <a:pathLst>
              <a:path w="26670" h="33654">
                <a:moveTo>
                  <a:pt x="5120" y="0"/>
                </a:moveTo>
                <a:lnTo>
                  <a:pt x="0" y="8137"/>
                </a:lnTo>
                <a:lnTo>
                  <a:pt x="2100" y="22247"/>
                </a:lnTo>
                <a:lnTo>
                  <a:pt x="8257" y="33426"/>
                </a:lnTo>
                <a:lnTo>
                  <a:pt x="11775" y="16141"/>
                </a:lnTo>
                <a:lnTo>
                  <a:pt x="19641" y="16141"/>
                </a:lnTo>
                <a:lnTo>
                  <a:pt x="17160" y="11823"/>
                </a:lnTo>
                <a:lnTo>
                  <a:pt x="17350" y="6527"/>
                </a:lnTo>
                <a:lnTo>
                  <a:pt x="11546" y="1968"/>
                </a:lnTo>
                <a:lnTo>
                  <a:pt x="5120" y="0"/>
                </a:lnTo>
                <a:close/>
              </a:path>
              <a:path w="26670" h="33654">
                <a:moveTo>
                  <a:pt x="19641" y="16141"/>
                </a:moveTo>
                <a:lnTo>
                  <a:pt x="11775" y="16141"/>
                </a:lnTo>
                <a:lnTo>
                  <a:pt x="20779" y="26428"/>
                </a:lnTo>
                <a:lnTo>
                  <a:pt x="22582" y="26962"/>
                </a:lnTo>
                <a:lnTo>
                  <a:pt x="26215" y="22580"/>
                </a:lnTo>
                <a:lnTo>
                  <a:pt x="23560" y="19926"/>
                </a:lnTo>
                <a:lnTo>
                  <a:pt x="20677" y="17945"/>
                </a:lnTo>
                <a:lnTo>
                  <a:pt x="19641" y="16141"/>
                </a:lnTo>
                <a:close/>
              </a:path>
            </a:pathLst>
          </a:custGeom>
          <a:solidFill>
            <a:srgbClr val="FFFFFF"/>
          </a:solidFill>
        </p:spPr>
        <p:txBody>
          <a:bodyPr wrap="square" lIns="0" tIns="0" rIns="0" bIns="0" rtlCol="0"/>
          <a:lstStyle/>
          <a:p>
            <a:endParaRPr/>
          </a:p>
        </p:txBody>
      </p:sp>
      <p:sp>
        <p:nvSpPr>
          <p:cNvPr id="9" name="object 9"/>
          <p:cNvSpPr/>
          <p:nvPr/>
        </p:nvSpPr>
        <p:spPr>
          <a:xfrm>
            <a:off x="3700710" y="7112668"/>
            <a:ext cx="27305" cy="26670"/>
          </a:xfrm>
          <a:custGeom>
            <a:avLst/>
            <a:gdLst/>
            <a:ahLst/>
            <a:cxnLst/>
            <a:rect l="l" t="t" r="r" b="b"/>
            <a:pathLst>
              <a:path w="27304" h="26670">
                <a:moveTo>
                  <a:pt x="16446" y="0"/>
                </a:moveTo>
                <a:lnTo>
                  <a:pt x="12522" y="1206"/>
                </a:lnTo>
                <a:lnTo>
                  <a:pt x="7454" y="1320"/>
                </a:lnTo>
                <a:lnTo>
                  <a:pt x="0" y="8788"/>
                </a:lnTo>
                <a:lnTo>
                  <a:pt x="3708" y="11887"/>
                </a:lnTo>
                <a:lnTo>
                  <a:pt x="9728" y="13792"/>
                </a:lnTo>
                <a:lnTo>
                  <a:pt x="9994" y="15151"/>
                </a:lnTo>
                <a:lnTo>
                  <a:pt x="14084" y="26085"/>
                </a:lnTo>
                <a:lnTo>
                  <a:pt x="15735" y="26454"/>
                </a:lnTo>
                <a:lnTo>
                  <a:pt x="26708" y="18770"/>
                </a:lnTo>
                <a:lnTo>
                  <a:pt x="18465" y="16560"/>
                </a:lnTo>
                <a:lnTo>
                  <a:pt x="18986" y="14706"/>
                </a:lnTo>
                <a:lnTo>
                  <a:pt x="19621" y="13690"/>
                </a:lnTo>
                <a:lnTo>
                  <a:pt x="18567" y="8534"/>
                </a:lnTo>
                <a:lnTo>
                  <a:pt x="17462" y="4267"/>
                </a:lnTo>
                <a:lnTo>
                  <a:pt x="16446" y="0"/>
                </a:lnTo>
                <a:close/>
              </a:path>
            </a:pathLst>
          </a:custGeom>
          <a:solidFill>
            <a:srgbClr val="FFFFFF"/>
          </a:solidFill>
        </p:spPr>
        <p:txBody>
          <a:bodyPr wrap="square" lIns="0" tIns="0" rIns="0" bIns="0" rtlCol="0"/>
          <a:lstStyle/>
          <a:p>
            <a:endParaRPr/>
          </a:p>
        </p:txBody>
      </p:sp>
      <p:sp>
        <p:nvSpPr>
          <p:cNvPr id="10" name="object 10"/>
          <p:cNvSpPr/>
          <p:nvPr/>
        </p:nvSpPr>
        <p:spPr>
          <a:xfrm>
            <a:off x="4544921" y="7002593"/>
            <a:ext cx="234315" cy="266065"/>
          </a:xfrm>
          <a:custGeom>
            <a:avLst/>
            <a:gdLst/>
            <a:ahLst/>
            <a:cxnLst/>
            <a:rect l="l" t="t" r="r" b="b"/>
            <a:pathLst>
              <a:path w="234314" h="266065">
                <a:moveTo>
                  <a:pt x="220395" y="0"/>
                </a:moveTo>
                <a:lnTo>
                  <a:pt x="9651" y="0"/>
                </a:lnTo>
                <a:lnTo>
                  <a:pt x="9651" y="167055"/>
                </a:lnTo>
                <a:lnTo>
                  <a:pt x="0" y="168871"/>
                </a:lnTo>
                <a:lnTo>
                  <a:pt x="0" y="187261"/>
                </a:lnTo>
                <a:lnTo>
                  <a:pt x="56794" y="187261"/>
                </a:lnTo>
                <a:lnTo>
                  <a:pt x="41782" y="265823"/>
                </a:lnTo>
                <a:lnTo>
                  <a:pt x="57893" y="262566"/>
                </a:lnTo>
                <a:lnTo>
                  <a:pt x="72618" y="187833"/>
                </a:lnTo>
                <a:lnTo>
                  <a:pt x="122466" y="187833"/>
                </a:lnTo>
                <a:lnTo>
                  <a:pt x="122466" y="187540"/>
                </a:lnTo>
                <a:lnTo>
                  <a:pt x="170831" y="187540"/>
                </a:lnTo>
                <a:lnTo>
                  <a:pt x="170649" y="186588"/>
                </a:lnTo>
                <a:lnTo>
                  <a:pt x="233933" y="186588"/>
                </a:lnTo>
                <a:lnTo>
                  <a:pt x="233933" y="168719"/>
                </a:lnTo>
                <a:lnTo>
                  <a:pt x="225551" y="167843"/>
                </a:lnTo>
                <a:lnTo>
                  <a:pt x="223967" y="164515"/>
                </a:lnTo>
                <a:lnTo>
                  <a:pt x="26593" y="164515"/>
                </a:lnTo>
                <a:lnTo>
                  <a:pt x="26593" y="16611"/>
                </a:lnTo>
                <a:lnTo>
                  <a:pt x="220395" y="16611"/>
                </a:lnTo>
                <a:lnTo>
                  <a:pt x="220395" y="0"/>
                </a:lnTo>
                <a:close/>
              </a:path>
              <a:path w="234314" h="266065">
                <a:moveTo>
                  <a:pt x="122466" y="187833"/>
                </a:moveTo>
                <a:lnTo>
                  <a:pt x="106743" y="187833"/>
                </a:lnTo>
                <a:lnTo>
                  <a:pt x="106743" y="265747"/>
                </a:lnTo>
                <a:lnTo>
                  <a:pt x="122466" y="265747"/>
                </a:lnTo>
                <a:lnTo>
                  <a:pt x="122466" y="187833"/>
                </a:lnTo>
                <a:close/>
              </a:path>
              <a:path w="234314" h="266065">
                <a:moveTo>
                  <a:pt x="170831" y="187540"/>
                </a:moveTo>
                <a:lnTo>
                  <a:pt x="122466" y="187540"/>
                </a:lnTo>
                <a:lnTo>
                  <a:pt x="156167" y="194057"/>
                </a:lnTo>
                <a:lnTo>
                  <a:pt x="163382" y="230857"/>
                </a:lnTo>
                <a:lnTo>
                  <a:pt x="168363" y="256535"/>
                </a:lnTo>
                <a:lnTo>
                  <a:pt x="172628" y="265723"/>
                </a:lnTo>
                <a:lnTo>
                  <a:pt x="184912" y="261503"/>
                </a:lnTo>
                <a:lnTo>
                  <a:pt x="170831" y="187540"/>
                </a:lnTo>
                <a:close/>
              </a:path>
              <a:path w="234314" h="266065">
                <a:moveTo>
                  <a:pt x="204533" y="115544"/>
                </a:moveTo>
                <a:lnTo>
                  <a:pt x="204533" y="164515"/>
                </a:lnTo>
                <a:lnTo>
                  <a:pt x="223967" y="164515"/>
                </a:lnTo>
                <a:lnTo>
                  <a:pt x="220979" y="158240"/>
                </a:lnTo>
                <a:lnTo>
                  <a:pt x="220954" y="118783"/>
                </a:lnTo>
                <a:lnTo>
                  <a:pt x="204533" y="115544"/>
                </a:lnTo>
                <a:close/>
              </a:path>
              <a:path w="234314" h="266065">
                <a:moveTo>
                  <a:pt x="220395" y="16611"/>
                </a:moveTo>
                <a:lnTo>
                  <a:pt x="204609" y="16611"/>
                </a:lnTo>
                <a:lnTo>
                  <a:pt x="204609" y="81661"/>
                </a:lnTo>
                <a:lnTo>
                  <a:pt x="220395" y="84366"/>
                </a:lnTo>
                <a:lnTo>
                  <a:pt x="220395" y="16611"/>
                </a:lnTo>
                <a:close/>
              </a:path>
            </a:pathLst>
          </a:custGeom>
          <a:solidFill>
            <a:srgbClr val="FFFFFF"/>
          </a:solidFill>
        </p:spPr>
        <p:txBody>
          <a:bodyPr wrap="square" lIns="0" tIns="0" rIns="0" bIns="0" rtlCol="0"/>
          <a:lstStyle/>
          <a:p>
            <a:endParaRPr/>
          </a:p>
        </p:txBody>
      </p:sp>
      <p:sp>
        <p:nvSpPr>
          <p:cNvPr id="11" name="object 11"/>
          <p:cNvSpPr/>
          <p:nvPr/>
        </p:nvSpPr>
        <p:spPr>
          <a:xfrm>
            <a:off x="4661492" y="7066674"/>
            <a:ext cx="218440" cy="202565"/>
          </a:xfrm>
          <a:custGeom>
            <a:avLst/>
            <a:gdLst/>
            <a:ahLst/>
            <a:cxnLst/>
            <a:rect l="l" t="t" r="r" b="b"/>
            <a:pathLst>
              <a:path w="218439" h="202565">
                <a:moveTo>
                  <a:pt x="0" y="127"/>
                </a:moveTo>
                <a:lnTo>
                  <a:pt x="39603" y="22227"/>
                </a:lnTo>
                <a:lnTo>
                  <a:pt x="76679" y="39116"/>
                </a:lnTo>
                <a:lnTo>
                  <a:pt x="140538" y="65214"/>
                </a:lnTo>
                <a:lnTo>
                  <a:pt x="142595" y="67805"/>
                </a:lnTo>
                <a:lnTo>
                  <a:pt x="142290" y="83739"/>
                </a:lnTo>
                <a:lnTo>
                  <a:pt x="142302" y="107537"/>
                </a:lnTo>
                <a:lnTo>
                  <a:pt x="142417" y="125031"/>
                </a:lnTo>
                <a:lnTo>
                  <a:pt x="142887" y="129794"/>
                </a:lnTo>
                <a:lnTo>
                  <a:pt x="150799" y="131445"/>
                </a:lnTo>
                <a:lnTo>
                  <a:pt x="149237" y="136829"/>
                </a:lnTo>
                <a:lnTo>
                  <a:pt x="150795" y="151376"/>
                </a:lnTo>
                <a:lnTo>
                  <a:pt x="152103" y="163953"/>
                </a:lnTo>
                <a:lnTo>
                  <a:pt x="155968" y="201968"/>
                </a:lnTo>
                <a:lnTo>
                  <a:pt x="170929" y="201968"/>
                </a:lnTo>
                <a:lnTo>
                  <a:pt x="171208" y="199809"/>
                </a:lnTo>
                <a:lnTo>
                  <a:pt x="171640" y="198005"/>
                </a:lnTo>
                <a:lnTo>
                  <a:pt x="171768" y="149642"/>
                </a:lnTo>
                <a:lnTo>
                  <a:pt x="171932" y="134962"/>
                </a:lnTo>
                <a:lnTo>
                  <a:pt x="174282" y="133007"/>
                </a:lnTo>
                <a:lnTo>
                  <a:pt x="175552" y="131025"/>
                </a:lnTo>
                <a:lnTo>
                  <a:pt x="213649" y="131025"/>
                </a:lnTo>
                <a:lnTo>
                  <a:pt x="216808" y="119249"/>
                </a:lnTo>
                <a:lnTo>
                  <a:pt x="218416" y="107537"/>
                </a:lnTo>
                <a:lnTo>
                  <a:pt x="218224" y="95935"/>
                </a:lnTo>
                <a:lnTo>
                  <a:pt x="216185" y="83739"/>
                </a:lnTo>
                <a:lnTo>
                  <a:pt x="212251" y="70241"/>
                </a:lnTo>
                <a:lnTo>
                  <a:pt x="208035" y="58252"/>
                </a:lnTo>
                <a:lnTo>
                  <a:pt x="204165" y="46164"/>
                </a:lnTo>
                <a:lnTo>
                  <a:pt x="202349" y="39839"/>
                </a:lnTo>
                <a:lnTo>
                  <a:pt x="200154" y="37694"/>
                </a:lnTo>
                <a:lnTo>
                  <a:pt x="179624" y="37694"/>
                </a:lnTo>
                <a:lnTo>
                  <a:pt x="167601" y="37301"/>
                </a:lnTo>
                <a:lnTo>
                  <a:pt x="119356" y="30737"/>
                </a:lnTo>
                <a:lnTo>
                  <a:pt x="42228" y="12241"/>
                </a:lnTo>
                <a:lnTo>
                  <a:pt x="5930" y="571"/>
                </a:lnTo>
                <a:lnTo>
                  <a:pt x="4907" y="254"/>
                </a:lnTo>
                <a:lnTo>
                  <a:pt x="1981" y="254"/>
                </a:lnTo>
                <a:lnTo>
                  <a:pt x="0" y="127"/>
                </a:lnTo>
                <a:close/>
              </a:path>
              <a:path w="218439" h="202565">
                <a:moveTo>
                  <a:pt x="213649" y="131025"/>
                </a:moveTo>
                <a:lnTo>
                  <a:pt x="175552" y="131025"/>
                </a:lnTo>
                <a:lnTo>
                  <a:pt x="176593" y="132956"/>
                </a:lnTo>
                <a:lnTo>
                  <a:pt x="178460" y="134848"/>
                </a:lnTo>
                <a:lnTo>
                  <a:pt x="178525" y="136829"/>
                </a:lnTo>
                <a:lnTo>
                  <a:pt x="178625" y="201269"/>
                </a:lnTo>
                <a:lnTo>
                  <a:pt x="193036" y="194164"/>
                </a:lnTo>
                <a:lnTo>
                  <a:pt x="199859" y="131127"/>
                </a:lnTo>
                <a:lnTo>
                  <a:pt x="213622" y="131127"/>
                </a:lnTo>
                <a:close/>
              </a:path>
              <a:path w="218439" h="202565">
                <a:moveTo>
                  <a:pt x="213622" y="131127"/>
                </a:moveTo>
                <a:lnTo>
                  <a:pt x="199859" y="131127"/>
                </a:lnTo>
                <a:lnTo>
                  <a:pt x="213156" y="132676"/>
                </a:lnTo>
                <a:lnTo>
                  <a:pt x="213447" y="131777"/>
                </a:lnTo>
                <a:lnTo>
                  <a:pt x="213622" y="131127"/>
                </a:lnTo>
                <a:close/>
              </a:path>
              <a:path w="218439" h="202565">
                <a:moveTo>
                  <a:pt x="199542" y="37096"/>
                </a:moveTo>
                <a:lnTo>
                  <a:pt x="191709" y="37472"/>
                </a:lnTo>
                <a:lnTo>
                  <a:pt x="179624" y="37694"/>
                </a:lnTo>
                <a:lnTo>
                  <a:pt x="200154" y="37694"/>
                </a:lnTo>
                <a:lnTo>
                  <a:pt x="199542" y="37096"/>
                </a:lnTo>
                <a:close/>
              </a:path>
              <a:path w="218439" h="202565">
                <a:moveTo>
                  <a:pt x="4089" y="0"/>
                </a:moveTo>
                <a:lnTo>
                  <a:pt x="1981" y="254"/>
                </a:lnTo>
                <a:lnTo>
                  <a:pt x="4907" y="254"/>
                </a:lnTo>
                <a:lnTo>
                  <a:pt x="4089" y="0"/>
                </a:lnTo>
                <a:close/>
              </a:path>
            </a:pathLst>
          </a:custGeom>
          <a:solidFill>
            <a:srgbClr val="FFFFFF"/>
          </a:solidFill>
        </p:spPr>
        <p:txBody>
          <a:bodyPr wrap="square" lIns="0" tIns="0" rIns="0" bIns="0" rtlCol="0"/>
          <a:lstStyle/>
          <a:p>
            <a:endParaRPr/>
          </a:p>
        </p:txBody>
      </p:sp>
      <p:sp>
        <p:nvSpPr>
          <p:cNvPr id="12" name="object 12"/>
          <p:cNvSpPr/>
          <p:nvPr/>
        </p:nvSpPr>
        <p:spPr>
          <a:xfrm>
            <a:off x="4804112" y="7039659"/>
            <a:ext cx="53975" cy="53975"/>
          </a:xfrm>
          <a:custGeom>
            <a:avLst/>
            <a:gdLst/>
            <a:ahLst/>
            <a:cxnLst/>
            <a:rect l="l" t="t" r="r" b="b"/>
            <a:pathLst>
              <a:path w="53975" h="53975">
                <a:moveTo>
                  <a:pt x="26408" y="0"/>
                </a:moveTo>
                <a:lnTo>
                  <a:pt x="13114" y="3967"/>
                </a:lnTo>
                <a:lnTo>
                  <a:pt x="3596" y="13794"/>
                </a:lnTo>
                <a:lnTo>
                  <a:pt x="0" y="27392"/>
                </a:lnTo>
                <a:lnTo>
                  <a:pt x="3992" y="40667"/>
                </a:lnTo>
                <a:lnTo>
                  <a:pt x="13800" y="50273"/>
                </a:lnTo>
                <a:lnTo>
                  <a:pt x="27038" y="53841"/>
                </a:lnTo>
                <a:lnTo>
                  <a:pt x="40505" y="49951"/>
                </a:lnTo>
                <a:lnTo>
                  <a:pt x="50106" y="40207"/>
                </a:lnTo>
                <a:lnTo>
                  <a:pt x="53754" y="26727"/>
                </a:lnTo>
                <a:lnTo>
                  <a:pt x="53750" y="26319"/>
                </a:lnTo>
                <a:lnTo>
                  <a:pt x="49819" y="13076"/>
                </a:lnTo>
                <a:lnTo>
                  <a:pt x="39983" y="3561"/>
                </a:lnTo>
                <a:lnTo>
                  <a:pt x="26408" y="0"/>
                </a:lnTo>
                <a:close/>
              </a:path>
            </a:pathLst>
          </a:custGeom>
          <a:solidFill>
            <a:srgbClr val="FFFFFF"/>
          </a:solidFill>
        </p:spPr>
        <p:txBody>
          <a:bodyPr wrap="square" lIns="0" tIns="0" rIns="0" bIns="0" rtlCol="0"/>
          <a:lstStyle/>
          <a:p>
            <a:endParaRPr/>
          </a:p>
        </p:txBody>
      </p:sp>
      <p:sp>
        <p:nvSpPr>
          <p:cNvPr id="13" name="object 13"/>
          <p:cNvSpPr/>
          <p:nvPr/>
        </p:nvSpPr>
        <p:spPr>
          <a:xfrm>
            <a:off x="6691437" y="7007717"/>
            <a:ext cx="187325" cy="187960"/>
          </a:xfrm>
          <a:custGeom>
            <a:avLst/>
            <a:gdLst/>
            <a:ahLst/>
            <a:cxnLst/>
            <a:rect l="l" t="t" r="r" b="b"/>
            <a:pathLst>
              <a:path w="187325" h="187959">
                <a:moveTo>
                  <a:pt x="87664" y="0"/>
                </a:moveTo>
                <a:lnTo>
                  <a:pt x="47161" y="12095"/>
                </a:lnTo>
                <a:lnTo>
                  <a:pt x="16855" y="39544"/>
                </a:lnTo>
                <a:lnTo>
                  <a:pt x="1175" y="78022"/>
                </a:lnTo>
                <a:lnTo>
                  <a:pt x="0" y="93428"/>
                </a:lnTo>
                <a:lnTo>
                  <a:pt x="339" y="101690"/>
                </a:lnTo>
                <a:lnTo>
                  <a:pt x="13131" y="141215"/>
                </a:lnTo>
                <a:lnTo>
                  <a:pt x="41171" y="170844"/>
                </a:lnTo>
                <a:lnTo>
                  <a:pt x="80461" y="186188"/>
                </a:lnTo>
                <a:lnTo>
                  <a:pt x="95366" y="187369"/>
                </a:lnTo>
                <a:lnTo>
                  <a:pt x="108877" y="186132"/>
                </a:lnTo>
                <a:lnTo>
                  <a:pt x="121787" y="182973"/>
                </a:lnTo>
                <a:lnTo>
                  <a:pt x="133949" y="177978"/>
                </a:lnTo>
                <a:lnTo>
                  <a:pt x="137586" y="175801"/>
                </a:lnTo>
                <a:lnTo>
                  <a:pt x="92191" y="175801"/>
                </a:lnTo>
                <a:lnTo>
                  <a:pt x="80183" y="174535"/>
                </a:lnTo>
                <a:lnTo>
                  <a:pt x="44791" y="159291"/>
                </a:lnTo>
                <a:lnTo>
                  <a:pt x="20357" y="129744"/>
                </a:lnTo>
                <a:lnTo>
                  <a:pt x="11588" y="92552"/>
                </a:lnTo>
                <a:lnTo>
                  <a:pt x="11610" y="91561"/>
                </a:lnTo>
                <a:lnTo>
                  <a:pt x="12919" y="78734"/>
                </a:lnTo>
                <a:lnTo>
                  <a:pt x="13819" y="73959"/>
                </a:lnTo>
                <a:lnTo>
                  <a:pt x="16156" y="70924"/>
                </a:lnTo>
                <a:lnTo>
                  <a:pt x="48158" y="70924"/>
                </a:lnTo>
                <a:lnTo>
                  <a:pt x="42483" y="65044"/>
                </a:lnTo>
                <a:lnTo>
                  <a:pt x="47322" y="60256"/>
                </a:lnTo>
                <a:lnTo>
                  <a:pt x="51830" y="49245"/>
                </a:lnTo>
                <a:lnTo>
                  <a:pt x="57050" y="47886"/>
                </a:lnTo>
                <a:lnTo>
                  <a:pt x="79149" y="47886"/>
                </a:lnTo>
                <a:lnTo>
                  <a:pt x="80907" y="41138"/>
                </a:lnTo>
                <a:lnTo>
                  <a:pt x="87149" y="32545"/>
                </a:lnTo>
                <a:lnTo>
                  <a:pt x="91823" y="25661"/>
                </a:lnTo>
                <a:lnTo>
                  <a:pt x="89295" y="21330"/>
                </a:lnTo>
                <a:lnTo>
                  <a:pt x="77319" y="19578"/>
                </a:lnTo>
                <a:lnTo>
                  <a:pt x="73751" y="18257"/>
                </a:lnTo>
                <a:lnTo>
                  <a:pt x="75093" y="14252"/>
                </a:lnTo>
                <a:lnTo>
                  <a:pt x="86211" y="11805"/>
                </a:lnTo>
                <a:lnTo>
                  <a:pt x="98039" y="11527"/>
                </a:lnTo>
                <a:lnTo>
                  <a:pt x="136667" y="11527"/>
                </a:lnTo>
                <a:lnTo>
                  <a:pt x="131903" y="9007"/>
                </a:lnTo>
                <a:lnTo>
                  <a:pt x="118241" y="4118"/>
                </a:lnTo>
                <a:lnTo>
                  <a:pt x="103457" y="1066"/>
                </a:lnTo>
                <a:lnTo>
                  <a:pt x="87664" y="0"/>
                </a:lnTo>
                <a:close/>
              </a:path>
              <a:path w="187325" h="187959">
                <a:moveTo>
                  <a:pt x="93207" y="93428"/>
                </a:moveTo>
                <a:lnTo>
                  <a:pt x="88737" y="95765"/>
                </a:lnTo>
                <a:lnTo>
                  <a:pt x="85295" y="101937"/>
                </a:lnTo>
                <a:lnTo>
                  <a:pt x="84215" y="106814"/>
                </a:lnTo>
                <a:lnTo>
                  <a:pt x="82545" y="112121"/>
                </a:lnTo>
                <a:lnTo>
                  <a:pt x="82458" y="124087"/>
                </a:lnTo>
                <a:lnTo>
                  <a:pt x="90261" y="133700"/>
                </a:lnTo>
                <a:lnTo>
                  <a:pt x="94617" y="136964"/>
                </a:lnTo>
                <a:lnTo>
                  <a:pt x="101652" y="140190"/>
                </a:lnTo>
                <a:lnTo>
                  <a:pt x="103278" y="151290"/>
                </a:lnTo>
                <a:lnTo>
                  <a:pt x="100808" y="159291"/>
                </a:lnTo>
                <a:lnTo>
                  <a:pt x="97004" y="173426"/>
                </a:lnTo>
                <a:lnTo>
                  <a:pt x="92191" y="175801"/>
                </a:lnTo>
                <a:lnTo>
                  <a:pt x="137586" y="175801"/>
                </a:lnTo>
                <a:lnTo>
                  <a:pt x="145218" y="171232"/>
                </a:lnTo>
                <a:lnTo>
                  <a:pt x="146781" y="169946"/>
                </a:lnTo>
                <a:lnTo>
                  <a:pt x="121261" y="169946"/>
                </a:lnTo>
                <a:lnTo>
                  <a:pt x="151729" y="120708"/>
                </a:lnTo>
                <a:lnTo>
                  <a:pt x="130951" y="112821"/>
                </a:lnTo>
                <a:lnTo>
                  <a:pt x="126875" y="112440"/>
                </a:lnTo>
                <a:lnTo>
                  <a:pt x="118061" y="102676"/>
                </a:lnTo>
                <a:lnTo>
                  <a:pt x="106466" y="98196"/>
                </a:lnTo>
                <a:lnTo>
                  <a:pt x="94693" y="94165"/>
                </a:lnTo>
                <a:lnTo>
                  <a:pt x="93207" y="93428"/>
                </a:lnTo>
                <a:close/>
              </a:path>
              <a:path w="187325" h="187959">
                <a:moveTo>
                  <a:pt x="136667" y="11527"/>
                </a:moveTo>
                <a:lnTo>
                  <a:pt x="98039" y="11527"/>
                </a:lnTo>
                <a:lnTo>
                  <a:pt x="110163" y="13276"/>
                </a:lnTo>
                <a:lnTo>
                  <a:pt x="122166" y="16908"/>
                </a:lnTo>
                <a:lnTo>
                  <a:pt x="133633" y="22279"/>
                </a:lnTo>
                <a:lnTo>
                  <a:pt x="144150" y="29248"/>
                </a:lnTo>
                <a:lnTo>
                  <a:pt x="153300" y="37670"/>
                </a:lnTo>
                <a:lnTo>
                  <a:pt x="160669" y="47404"/>
                </a:lnTo>
                <a:lnTo>
                  <a:pt x="148198" y="54770"/>
                </a:lnTo>
                <a:lnTo>
                  <a:pt x="147487" y="60370"/>
                </a:lnTo>
                <a:lnTo>
                  <a:pt x="148084" y="67355"/>
                </a:lnTo>
                <a:lnTo>
                  <a:pt x="157926" y="77325"/>
                </a:lnTo>
                <a:lnTo>
                  <a:pt x="161215" y="82024"/>
                </a:lnTo>
                <a:lnTo>
                  <a:pt x="165241" y="91561"/>
                </a:lnTo>
                <a:lnTo>
                  <a:pt x="165343" y="96984"/>
                </a:lnTo>
                <a:lnTo>
                  <a:pt x="166283" y="102280"/>
                </a:lnTo>
                <a:lnTo>
                  <a:pt x="171998" y="102903"/>
                </a:lnTo>
                <a:lnTo>
                  <a:pt x="173604" y="111825"/>
                </a:lnTo>
                <a:lnTo>
                  <a:pt x="169776" y="124380"/>
                </a:lnTo>
                <a:lnTo>
                  <a:pt x="144638" y="158462"/>
                </a:lnTo>
                <a:lnTo>
                  <a:pt x="121261" y="169946"/>
                </a:lnTo>
                <a:lnTo>
                  <a:pt x="146781" y="169946"/>
                </a:lnTo>
                <a:lnTo>
                  <a:pt x="172205" y="141336"/>
                </a:lnTo>
                <a:lnTo>
                  <a:pt x="185895" y="98775"/>
                </a:lnTo>
                <a:lnTo>
                  <a:pt x="186813" y="82024"/>
                </a:lnTo>
                <a:lnTo>
                  <a:pt x="184124" y="68555"/>
                </a:lnTo>
                <a:lnTo>
                  <a:pt x="165056" y="33203"/>
                </a:lnTo>
                <a:lnTo>
                  <a:pt x="144334" y="15584"/>
                </a:lnTo>
                <a:lnTo>
                  <a:pt x="136667" y="11527"/>
                </a:lnTo>
                <a:close/>
              </a:path>
              <a:path w="187325" h="187959">
                <a:moveTo>
                  <a:pt x="74979" y="88285"/>
                </a:moveTo>
                <a:lnTo>
                  <a:pt x="61089" y="88285"/>
                </a:lnTo>
                <a:lnTo>
                  <a:pt x="67870" y="88806"/>
                </a:lnTo>
                <a:lnTo>
                  <a:pt x="74474" y="97911"/>
                </a:lnTo>
                <a:lnTo>
                  <a:pt x="77383" y="98775"/>
                </a:lnTo>
                <a:lnTo>
                  <a:pt x="79022" y="95338"/>
                </a:lnTo>
                <a:lnTo>
                  <a:pt x="74979" y="88285"/>
                </a:lnTo>
                <a:close/>
              </a:path>
              <a:path w="187325" h="187959">
                <a:moveTo>
                  <a:pt x="48158" y="70924"/>
                </a:moveTo>
                <a:lnTo>
                  <a:pt x="16156" y="70924"/>
                </a:lnTo>
                <a:lnTo>
                  <a:pt x="26761" y="75001"/>
                </a:lnTo>
                <a:lnTo>
                  <a:pt x="32171" y="78734"/>
                </a:lnTo>
                <a:lnTo>
                  <a:pt x="42839" y="84183"/>
                </a:lnTo>
                <a:lnTo>
                  <a:pt x="47919" y="88399"/>
                </a:lnTo>
                <a:lnTo>
                  <a:pt x="74979" y="88285"/>
                </a:lnTo>
                <a:lnTo>
                  <a:pt x="70685" y="80792"/>
                </a:lnTo>
                <a:lnTo>
                  <a:pt x="56771" y="80792"/>
                </a:lnTo>
                <a:lnTo>
                  <a:pt x="57241" y="80335"/>
                </a:lnTo>
                <a:lnTo>
                  <a:pt x="48158" y="70924"/>
                </a:lnTo>
                <a:close/>
              </a:path>
              <a:path w="187325" h="187959">
                <a:moveTo>
                  <a:pt x="66397" y="73312"/>
                </a:moveTo>
                <a:lnTo>
                  <a:pt x="56771" y="80792"/>
                </a:lnTo>
                <a:lnTo>
                  <a:pt x="70685" y="80792"/>
                </a:lnTo>
                <a:lnTo>
                  <a:pt x="66397" y="73312"/>
                </a:lnTo>
                <a:close/>
              </a:path>
              <a:path w="187325" h="187959">
                <a:moveTo>
                  <a:pt x="79149" y="47886"/>
                </a:moveTo>
                <a:lnTo>
                  <a:pt x="57050" y="47886"/>
                </a:lnTo>
                <a:lnTo>
                  <a:pt x="67794" y="51582"/>
                </a:lnTo>
                <a:lnTo>
                  <a:pt x="72735" y="54566"/>
                </a:lnTo>
                <a:lnTo>
                  <a:pt x="78265" y="51281"/>
                </a:lnTo>
                <a:lnTo>
                  <a:pt x="79149" y="47886"/>
                </a:lnTo>
                <a:close/>
              </a:path>
            </a:pathLst>
          </a:custGeom>
          <a:solidFill>
            <a:srgbClr val="FFFFFF"/>
          </a:solidFill>
        </p:spPr>
        <p:txBody>
          <a:bodyPr wrap="square" lIns="0" tIns="0" rIns="0" bIns="0" rtlCol="0"/>
          <a:lstStyle/>
          <a:p>
            <a:endParaRPr/>
          </a:p>
        </p:txBody>
      </p:sp>
      <p:sp>
        <p:nvSpPr>
          <p:cNvPr id="14" name="object 14"/>
          <p:cNvSpPr/>
          <p:nvPr/>
        </p:nvSpPr>
        <p:spPr>
          <a:xfrm>
            <a:off x="6699494" y="6993180"/>
            <a:ext cx="206375" cy="286385"/>
          </a:xfrm>
          <a:custGeom>
            <a:avLst/>
            <a:gdLst/>
            <a:ahLst/>
            <a:cxnLst/>
            <a:rect l="l" t="t" r="r" b="b"/>
            <a:pathLst>
              <a:path w="206375" h="286384">
                <a:moveTo>
                  <a:pt x="40398" y="200685"/>
                </a:moveTo>
                <a:lnTo>
                  <a:pt x="32931" y="215925"/>
                </a:lnTo>
                <a:lnTo>
                  <a:pt x="37287" y="217728"/>
                </a:lnTo>
                <a:lnTo>
                  <a:pt x="40843" y="219328"/>
                </a:lnTo>
                <a:lnTo>
                  <a:pt x="55442" y="225192"/>
                </a:lnTo>
                <a:lnTo>
                  <a:pt x="61616" y="232497"/>
                </a:lnTo>
                <a:lnTo>
                  <a:pt x="60934" y="247789"/>
                </a:lnTo>
                <a:lnTo>
                  <a:pt x="13910" y="264454"/>
                </a:lnTo>
                <a:lnTo>
                  <a:pt x="5357" y="273645"/>
                </a:lnTo>
                <a:lnTo>
                  <a:pt x="0" y="286384"/>
                </a:lnTo>
                <a:lnTo>
                  <a:pt x="146303" y="286384"/>
                </a:lnTo>
                <a:lnTo>
                  <a:pt x="144513" y="282727"/>
                </a:lnTo>
                <a:lnTo>
                  <a:pt x="142709" y="279920"/>
                </a:lnTo>
                <a:lnTo>
                  <a:pt x="138762" y="270731"/>
                </a:lnTo>
                <a:lnTo>
                  <a:pt x="100941" y="256613"/>
                </a:lnTo>
                <a:lnTo>
                  <a:pt x="83210" y="252818"/>
                </a:lnTo>
                <a:lnTo>
                  <a:pt x="81343" y="250469"/>
                </a:lnTo>
                <a:lnTo>
                  <a:pt x="82054" y="239814"/>
                </a:lnTo>
                <a:lnTo>
                  <a:pt x="81775" y="234365"/>
                </a:lnTo>
                <a:lnTo>
                  <a:pt x="81775" y="228320"/>
                </a:lnTo>
                <a:lnTo>
                  <a:pt x="128090" y="219894"/>
                </a:lnTo>
                <a:lnTo>
                  <a:pt x="150312" y="208220"/>
                </a:lnTo>
                <a:lnTo>
                  <a:pt x="82820" y="208220"/>
                </a:lnTo>
                <a:lnTo>
                  <a:pt x="69259" y="207040"/>
                </a:lnTo>
                <a:lnTo>
                  <a:pt x="55107" y="204532"/>
                </a:lnTo>
                <a:lnTo>
                  <a:pt x="40398" y="200685"/>
                </a:lnTo>
                <a:close/>
              </a:path>
              <a:path w="206375" h="286384">
                <a:moveTo>
                  <a:pt x="136563" y="0"/>
                </a:moveTo>
                <a:lnTo>
                  <a:pt x="131775" y="9969"/>
                </a:lnTo>
                <a:lnTo>
                  <a:pt x="138744" y="20437"/>
                </a:lnTo>
                <a:lnTo>
                  <a:pt x="150422" y="29032"/>
                </a:lnTo>
                <a:lnTo>
                  <a:pt x="160409" y="38481"/>
                </a:lnTo>
                <a:lnTo>
                  <a:pt x="184507" y="82100"/>
                </a:lnTo>
                <a:lnTo>
                  <a:pt x="187789" y="105505"/>
                </a:lnTo>
                <a:lnTo>
                  <a:pt x="187424" y="117131"/>
                </a:lnTo>
                <a:lnTo>
                  <a:pt x="173042" y="161410"/>
                </a:lnTo>
                <a:lnTo>
                  <a:pt x="140660" y="194704"/>
                </a:lnTo>
                <a:lnTo>
                  <a:pt x="95760" y="208088"/>
                </a:lnTo>
                <a:lnTo>
                  <a:pt x="82820" y="208220"/>
                </a:lnTo>
                <a:lnTo>
                  <a:pt x="150312" y="208220"/>
                </a:lnTo>
                <a:lnTo>
                  <a:pt x="180207" y="179403"/>
                </a:lnTo>
                <a:lnTo>
                  <a:pt x="199023" y="142579"/>
                </a:lnTo>
                <a:lnTo>
                  <a:pt x="205765" y="114101"/>
                </a:lnTo>
                <a:lnTo>
                  <a:pt x="205610" y="101079"/>
                </a:lnTo>
                <a:lnTo>
                  <a:pt x="196669" y="62989"/>
                </a:lnTo>
                <a:lnTo>
                  <a:pt x="176684" y="29668"/>
                </a:lnTo>
                <a:lnTo>
                  <a:pt x="147798" y="5363"/>
                </a:lnTo>
                <a:lnTo>
                  <a:pt x="136563" y="0"/>
                </a:lnTo>
                <a:close/>
              </a:path>
            </a:pathLst>
          </a:custGeom>
          <a:solidFill>
            <a:srgbClr val="FFFFFF"/>
          </a:solidFill>
        </p:spPr>
        <p:txBody>
          <a:bodyPr wrap="square" lIns="0" tIns="0" rIns="0" bIns="0" rtlCol="0"/>
          <a:lstStyle/>
          <a:p>
            <a:endParaRPr/>
          </a:p>
        </p:txBody>
      </p:sp>
      <p:sp>
        <p:nvSpPr>
          <p:cNvPr id="15" name="object 15"/>
          <p:cNvSpPr/>
          <p:nvPr/>
        </p:nvSpPr>
        <p:spPr>
          <a:xfrm>
            <a:off x="7765110" y="7097377"/>
            <a:ext cx="82550" cy="183515"/>
          </a:xfrm>
          <a:custGeom>
            <a:avLst/>
            <a:gdLst/>
            <a:ahLst/>
            <a:cxnLst/>
            <a:rect l="l" t="t" r="r" b="b"/>
            <a:pathLst>
              <a:path w="82550" h="183515">
                <a:moveTo>
                  <a:pt x="32186" y="113321"/>
                </a:moveTo>
                <a:lnTo>
                  <a:pt x="16992" y="113321"/>
                </a:lnTo>
                <a:lnTo>
                  <a:pt x="21144" y="121219"/>
                </a:lnTo>
                <a:lnTo>
                  <a:pt x="21060" y="146692"/>
                </a:lnTo>
                <a:lnTo>
                  <a:pt x="21505" y="160362"/>
                </a:lnTo>
                <a:lnTo>
                  <a:pt x="21774" y="165595"/>
                </a:lnTo>
                <a:lnTo>
                  <a:pt x="21870" y="166572"/>
                </a:lnTo>
                <a:lnTo>
                  <a:pt x="24866" y="173126"/>
                </a:lnTo>
                <a:lnTo>
                  <a:pt x="28752" y="183121"/>
                </a:lnTo>
                <a:lnTo>
                  <a:pt x="31978" y="183095"/>
                </a:lnTo>
                <a:lnTo>
                  <a:pt x="33932" y="177393"/>
                </a:lnTo>
                <a:lnTo>
                  <a:pt x="30772" y="177393"/>
                </a:lnTo>
                <a:lnTo>
                  <a:pt x="27939" y="176605"/>
                </a:lnTo>
                <a:lnTo>
                  <a:pt x="23533" y="166572"/>
                </a:lnTo>
                <a:lnTo>
                  <a:pt x="30933" y="166572"/>
                </a:lnTo>
                <a:lnTo>
                  <a:pt x="31141" y="163601"/>
                </a:lnTo>
                <a:lnTo>
                  <a:pt x="31099" y="157785"/>
                </a:lnTo>
                <a:lnTo>
                  <a:pt x="30933" y="146692"/>
                </a:lnTo>
                <a:lnTo>
                  <a:pt x="31061" y="134035"/>
                </a:lnTo>
                <a:lnTo>
                  <a:pt x="31580" y="121219"/>
                </a:lnTo>
                <a:lnTo>
                  <a:pt x="32186" y="113321"/>
                </a:lnTo>
                <a:close/>
              </a:path>
              <a:path w="82550" h="183515">
                <a:moveTo>
                  <a:pt x="39075" y="108584"/>
                </a:moveTo>
                <a:lnTo>
                  <a:pt x="32550" y="108584"/>
                </a:lnTo>
                <a:lnTo>
                  <a:pt x="32842" y="110007"/>
                </a:lnTo>
                <a:lnTo>
                  <a:pt x="33375" y="111429"/>
                </a:lnTo>
                <a:lnTo>
                  <a:pt x="33441" y="146683"/>
                </a:lnTo>
                <a:lnTo>
                  <a:pt x="33566" y="160362"/>
                </a:lnTo>
                <a:lnTo>
                  <a:pt x="35661" y="163601"/>
                </a:lnTo>
                <a:lnTo>
                  <a:pt x="34556" y="170255"/>
                </a:lnTo>
                <a:lnTo>
                  <a:pt x="32321" y="173761"/>
                </a:lnTo>
                <a:lnTo>
                  <a:pt x="30772" y="177393"/>
                </a:lnTo>
                <a:lnTo>
                  <a:pt x="33932" y="177393"/>
                </a:lnTo>
                <a:lnTo>
                  <a:pt x="35585" y="172567"/>
                </a:lnTo>
                <a:lnTo>
                  <a:pt x="38468" y="165595"/>
                </a:lnTo>
                <a:lnTo>
                  <a:pt x="38836" y="157785"/>
                </a:lnTo>
                <a:lnTo>
                  <a:pt x="39148" y="146692"/>
                </a:lnTo>
                <a:lnTo>
                  <a:pt x="39075" y="108584"/>
                </a:lnTo>
                <a:close/>
              </a:path>
              <a:path w="82550" h="183515">
                <a:moveTo>
                  <a:pt x="30933" y="166572"/>
                </a:moveTo>
                <a:lnTo>
                  <a:pt x="23533" y="166572"/>
                </a:lnTo>
                <a:lnTo>
                  <a:pt x="30886" y="167246"/>
                </a:lnTo>
                <a:lnTo>
                  <a:pt x="30933" y="166572"/>
                </a:lnTo>
                <a:close/>
              </a:path>
              <a:path w="82550" h="183515">
                <a:moveTo>
                  <a:pt x="19126" y="84022"/>
                </a:moveTo>
                <a:lnTo>
                  <a:pt x="7531" y="84022"/>
                </a:lnTo>
                <a:lnTo>
                  <a:pt x="6451" y="91884"/>
                </a:lnTo>
                <a:lnTo>
                  <a:pt x="0" y="93890"/>
                </a:lnTo>
                <a:lnTo>
                  <a:pt x="0" y="104431"/>
                </a:lnTo>
                <a:lnTo>
                  <a:pt x="10528" y="114998"/>
                </a:lnTo>
                <a:lnTo>
                  <a:pt x="16992" y="113321"/>
                </a:lnTo>
                <a:lnTo>
                  <a:pt x="32186" y="113321"/>
                </a:lnTo>
                <a:lnTo>
                  <a:pt x="32550" y="108584"/>
                </a:lnTo>
                <a:lnTo>
                  <a:pt x="39075" y="108584"/>
                </a:lnTo>
                <a:lnTo>
                  <a:pt x="39065" y="106984"/>
                </a:lnTo>
                <a:lnTo>
                  <a:pt x="78727" y="106984"/>
                </a:lnTo>
                <a:lnTo>
                  <a:pt x="78066" y="91960"/>
                </a:lnTo>
                <a:lnTo>
                  <a:pt x="39674" y="91960"/>
                </a:lnTo>
                <a:lnTo>
                  <a:pt x="39678" y="91731"/>
                </a:lnTo>
                <a:lnTo>
                  <a:pt x="31051" y="91731"/>
                </a:lnTo>
                <a:lnTo>
                  <a:pt x="31051" y="90360"/>
                </a:lnTo>
                <a:lnTo>
                  <a:pt x="20256" y="90360"/>
                </a:lnTo>
                <a:lnTo>
                  <a:pt x="19126" y="84022"/>
                </a:lnTo>
                <a:close/>
              </a:path>
              <a:path w="82550" h="183515">
                <a:moveTo>
                  <a:pt x="40538" y="43979"/>
                </a:moveTo>
                <a:lnTo>
                  <a:pt x="33540" y="45745"/>
                </a:lnTo>
                <a:lnTo>
                  <a:pt x="33540" y="91681"/>
                </a:lnTo>
                <a:lnTo>
                  <a:pt x="31051" y="91731"/>
                </a:lnTo>
                <a:lnTo>
                  <a:pt x="39678" y="91731"/>
                </a:lnTo>
                <a:lnTo>
                  <a:pt x="39712" y="89458"/>
                </a:lnTo>
                <a:lnTo>
                  <a:pt x="44615" y="89458"/>
                </a:lnTo>
                <a:lnTo>
                  <a:pt x="49529" y="89217"/>
                </a:lnTo>
                <a:lnTo>
                  <a:pt x="59919" y="89217"/>
                </a:lnTo>
                <a:lnTo>
                  <a:pt x="61137" y="88544"/>
                </a:lnTo>
                <a:lnTo>
                  <a:pt x="65138" y="73456"/>
                </a:lnTo>
                <a:lnTo>
                  <a:pt x="40639" y="73456"/>
                </a:lnTo>
                <a:lnTo>
                  <a:pt x="39077" y="69494"/>
                </a:lnTo>
                <a:lnTo>
                  <a:pt x="39077" y="58864"/>
                </a:lnTo>
                <a:lnTo>
                  <a:pt x="39217" y="55460"/>
                </a:lnTo>
                <a:lnTo>
                  <a:pt x="38773" y="48996"/>
                </a:lnTo>
                <a:lnTo>
                  <a:pt x="40538" y="43979"/>
                </a:lnTo>
                <a:close/>
              </a:path>
              <a:path w="82550" h="183515">
                <a:moveTo>
                  <a:pt x="31051" y="45491"/>
                </a:moveTo>
                <a:lnTo>
                  <a:pt x="21348" y="45491"/>
                </a:lnTo>
                <a:lnTo>
                  <a:pt x="21348" y="90271"/>
                </a:lnTo>
                <a:lnTo>
                  <a:pt x="20256" y="90360"/>
                </a:lnTo>
                <a:lnTo>
                  <a:pt x="31051" y="90360"/>
                </a:lnTo>
                <a:lnTo>
                  <a:pt x="31051" y="45491"/>
                </a:lnTo>
                <a:close/>
              </a:path>
              <a:path w="82550" h="183515">
                <a:moveTo>
                  <a:pt x="59919" y="89217"/>
                </a:moveTo>
                <a:lnTo>
                  <a:pt x="49529" y="89217"/>
                </a:lnTo>
                <a:lnTo>
                  <a:pt x="58839" y="89814"/>
                </a:lnTo>
                <a:lnTo>
                  <a:pt x="59919" y="89217"/>
                </a:lnTo>
                <a:close/>
              </a:path>
              <a:path w="82550" h="183515">
                <a:moveTo>
                  <a:pt x="60986" y="0"/>
                </a:moveTo>
                <a:lnTo>
                  <a:pt x="40639" y="73456"/>
                </a:lnTo>
                <a:lnTo>
                  <a:pt x="65138" y="73456"/>
                </a:lnTo>
                <a:lnTo>
                  <a:pt x="68024" y="62769"/>
                </a:lnTo>
                <a:lnTo>
                  <a:pt x="72766" y="45491"/>
                </a:lnTo>
                <a:lnTo>
                  <a:pt x="82029" y="11912"/>
                </a:lnTo>
                <a:lnTo>
                  <a:pt x="82219" y="9143"/>
                </a:lnTo>
                <a:lnTo>
                  <a:pt x="68681" y="710"/>
                </a:lnTo>
                <a:lnTo>
                  <a:pt x="60986" y="0"/>
                </a:lnTo>
                <a:close/>
              </a:path>
            </a:pathLst>
          </a:custGeom>
          <a:solidFill>
            <a:srgbClr val="FFFFFF"/>
          </a:solidFill>
        </p:spPr>
        <p:txBody>
          <a:bodyPr wrap="square" lIns="0" tIns="0" rIns="0" bIns="0" rtlCol="0"/>
          <a:lstStyle/>
          <a:p>
            <a:endParaRPr/>
          </a:p>
        </p:txBody>
      </p:sp>
      <p:sp>
        <p:nvSpPr>
          <p:cNvPr id="16" name="object 16"/>
          <p:cNvSpPr/>
          <p:nvPr/>
        </p:nvSpPr>
        <p:spPr>
          <a:xfrm>
            <a:off x="7859386" y="7093808"/>
            <a:ext cx="56515" cy="165100"/>
          </a:xfrm>
          <a:custGeom>
            <a:avLst/>
            <a:gdLst/>
            <a:ahLst/>
            <a:cxnLst/>
            <a:rect l="l" t="t" r="r" b="b"/>
            <a:pathLst>
              <a:path w="56515" h="165100">
                <a:moveTo>
                  <a:pt x="18267" y="0"/>
                </a:moveTo>
                <a:lnTo>
                  <a:pt x="8720" y="7040"/>
                </a:lnTo>
                <a:lnTo>
                  <a:pt x="0" y="17797"/>
                </a:lnTo>
                <a:lnTo>
                  <a:pt x="40443" y="164802"/>
                </a:lnTo>
                <a:lnTo>
                  <a:pt x="49872" y="159113"/>
                </a:lnTo>
                <a:lnTo>
                  <a:pt x="56172" y="147935"/>
                </a:lnTo>
                <a:lnTo>
                  <a:pt x="56489" y="134602"/>
                </a:lnTo>
                <a:lnTo>
                  <a:pt x="32888" y="48570"/>
                </a:lnTo>
                <a:lnTo>
                  <a:pt x="29423" y="36198"/>
                </a:lnTo>
                <a:lnTo>
                  <a:pt x="25867" y="23932"/>
                </a:lnTo>
                <a:lnTo>
                  <a:pt x="22166" y="11843"/>
                </a:lnTo>
                <a:lnTo>
                  <a:pt x="18267" y="0"/>
                </a:lnTo>
                <a:close/>
              </a:path>
            </a:pathLst>
          </a:custGeom>
          <a:solidFill>
            <a:srgbClr val="FFFFFF"/>
          </a:solidFill>
        </p:spPr>
        <p:txBody>
          <a:bodyPr wrap="square" lIns="0" tIns="0" rIns="0" bIns="0" rtlCol="0"/>
          <a:lstStyle/>
          <a:p>
            <a:endParaRPr/>
          </a:p>
        </p:txBody>
      </p:sp>
      <p:sp>
        <p:nvSpPr>
          <p:cNvPr id="17" name="object 17"/>
          <p:cNvSpPr/>
          <p:nvPr/>
        </p:nvSpPr>
        <p:spPr>
          <a:xfrm>
            <a:off x="7828245" y="7013499"/>
            <a:ext cx="49530" cy="86995"/>
          </a:xfrm>
          <a:custGeom>
            <a:avLst/>
            <a:gdLst/>
            <a:ahLst/>
            <a:cxnLst/>
            <a:rect l="l" t="t" r="r" b="b"/>
            <a:pathLst>
              <a:path w="49529" h="86995">
                <a:moveTo>
                  <a:pt x="36618" y="0"/>
                </a:moveTo>
                <a:lnTo>
                  <a:pt x="13046" y="0"/>
                </a:lnTo>
                <a:lnTo>
                  <a:pt x="13046" y="27762"/>
                </a:lnTo>
                <a:lnTo>
                  <a:pt x="19650" y="29603"/>
                </a:lnTo>
                <a:lnTo>
                  <a:pt x="20641" y="31661"/>
                </a:lnTo>
                <a:lnTo>
                  <a:pt x="18177" y="33362"/>
                </a:lnTo>
                <a:lnTo>
                  <a:pt x="15828" y="35344"/>
                </a:lnTo>
                <a:lnTo>
                  <a:pt x="9488" y="39034"/>
                </a:lnTo>
                <a:lnTo>
                  <a:pt x="2731" y="47141"/>
                </a:lnTo>
                <a:lnTo>
                  <a:pt x="0" y="58707"/>
                </a:lnTo>
                <a:lnTo>
                  <a:pt x="2223" y="73791"/>
                </a:lnTo>
                <a:lnTo>
                  <a:pt x="11631" y="83026"/>
                </a:lnTo>
                <a:lnTo>
                  <a:pt x="25188" y="86719"/>
                </a:lnTo>
                <a:lnTo>
                  <a:pt x="35637" y="83417"/>
                </a:lnTo>
                <a:lnTo>
                  <a:pt x="44170" y="73785"/>
                </a:lnTo>
                <a:lnTo>
                  <a:pt x="46564" y="66243"/>
                </a:lnTo>
                <a:lnTo>
                  <a:pt x="26356" y="66243"/>
                </a:lnTo>
                <a:lnTo>
                  <a:pt x="22101" y="66205"/>
                </a:lnTo>
                <a:lnTo>
                  <a:pt x="18812" y="62649"/>
                </a:lnTo>
                <a:lnTo>
                  <a:pt x="18609" y="58521"/>
                </a:lnTo>
                <a:lnTo>
                  <a:pt x="21759" y="54762"/>
                </a:lnTo>
                <a:lnTo>
                  <a:pt x="26000" y="54457"/>
                </a:lnTo>
                <a:lnTo>
                  <a:pt x="48516" y="54457"/>
                </a:lnTo>
                <a:lnTo>
                  <a:pt x="45128" y="45503"/>
                </a:lnTo>
                <a:lnTo>
                  <a:pt x="35932" y="36995"/>
                </a:lnTo>
                <a:lnTo>
                  <a:pt x="33735" y="35763"/>
                </a:lnTo>
                <a:lnTo>
                  <a:pt x="31995" y="33693"/>
                </a:lnTo>
                <a:lnTo>
                  <a:pt x="30039" y="32004"/>
                </a:lnTo>
                <a:lnTo>
                  <a:pt x="36618" y="26352"/>
                </a:lnTo>
                <a:lnTo>
                  <a:pt x="36618" y="0"/>
                </a:lnTo>
                <a:close/>
              </a:path>
              <a:path w="49529" h="86995">
                <a:moveTo>
                  <a:pt x="48516" y="54457"/>
                </a:moveTo>
                <a:lnTo>
                  <a:pt x="26000" y="54457"/>
                </a:lnTo>
                <a:lnTo>
                  <a:pt x="28528" y="57264"/>
                </a:lnTo>
                <a:lnTo>
                  <a:pt x="33023" y="60058"/>
                </a:lnTo>
                <a:lnTo>
                  <a:pt x="28705" y="63207"/>
                </a:lnTo>
                <a:lnTo>
                  <a:pt x="26356" y="66243"/>
                </a:lnTo>
                <a:lnTo>
                  <a:pt x="46564" y="66243"/>
                </a:lnTo>
                <a:lnTo>
                  <a:pt x="49489" y="57029"/>
                </a:lnTo>
                <a:lnTo>
                  <a:pt x="48516" y="54457"/>
                </a:lnTo>
                <a:close/>
              </a:path>
            </a:pathLst>
          </a:custGeom>
          <a:solidFill>
            <a:srgbClr val="FFFFFF"/>
          </a:solidFill>
        </p:spPr>
        <p:txBody>
          <a:bodyPr wrap="square" lIns="0" tIns="0" rIns="0" bIns="0" rtlCol="0"/>
          <a:lstStyle/>
          <a:p>
            <a:endParaRPr/>
          </a:p>
        </p:txBody>
      </p:sp>
      <p:sp>
        <p:nvSpPr>
          <p:cNvPr id="18" name="object 18"/>
          <p:cNvSpPr/>
          <p:nvPr/>
        </p:nvSpPr>
        <p:spPr>
          <a:xfrm>
            <a:off x="7904323" y="7254614"/>
            <a:ext cx="12700" cy="22860"/>
          </a:xfrm>
          <a:custGeom>
            <a:avLst/>
            <a:gdLst/>
            <a:ahLst/>
            <a:cxnLst/>
            <a:rect l="l" t="t" r="r" b="b"/>
            <a:pathLst>
              <a:path w="12700" h="22859">
                <a:moveTo>
                  <a:pt x="10439" y="0"/>
                </a:moveTo>
                <a:lnTo>
                  <a:pt x="0" y="11391"/>
                </a:lnTo>
                <a:lnTo>
                  <a:pt x="8953" y="22491"/>
                </a:lnTo>
                <a:lnTo>
                  <a:pt x="12344" y="21120"/>
                </a:lnTo>
                <a:lnTo>
                  <a:pt x="10439" y="0"/>
                </a:lnTo>
                <a:close/>
              </a:path>
            </a:pathLst>
          </a:custGeom>
          <a:solidFill>
            <a:srgbClr val="FFFFFF"/>
          </a:solidFill>
        </p:spPr>
        <p:txBody>
          <a:bodyPr wrap="square" lIns="0" tIns="0" rIns="0" bIns="0" rtlCol="0"/>
          <a:lstStyle/>
          <a:p>
            <a:endParaRPr/>
          </a:p>
        </p:txBody>
      </p:sp>
      <p:sp>
        <p:nvSpPr>
          <p:cNvPr id="19" name="object 19"/>
          <p:cNvSpPr/>
          <p:nvPr/>
        </p:nvSpPr>
        <p:spPr>
          <a:xfrm>
            <a:off x="5716739" y="7083042"/>
            <a:ext cx="163830" cy="198120"/>
          </a:xfrm>
          <a:custGeom>
            <a:avLst/>
            <a:gdLst/>
            <a:ahLst/>
            <a:cxnLst/>
            <a:rect l="l" t="t" r="r" b="b"/>
            <a:pathLst>
              <a:path w="163829" h="198120">
                <a:moveTo>
                  <a:pt x="74598" y="136931"/>
                </a:moveTo>
                <a:lnTo>
                  <a:pt x="61911" y="142379"/>
                </a:lnTo>
                <a:lnTo>
                  <a:pt x="65861" y="162026"/>
                </a:lnTo>
                <a:lnTo>
                  <a:pt x="68756" y="169227"/>
                </a:lnTo>
                <a:lnTo>
                  <a:pt x="59701" y="181813"/>
                </a:lnTo>
                <a:lnTo>
                  <a:pt x="61987" y="188417"/>
                </a:lnTo>
                <a:lnTo>
                  <a:pt x="71576" y="196799"/>
                </a:lnTo>
                <a:lnTo>
                  <a:pt x="77062" y="197713"/>
                </a:lnTo>
                <a:lnTo>
                  <a:pt x="88365" y="192138"/>
                </a:lnTo>
                <a:lnTo>
                  <a:pt x="92048" y="187210"/>
                </a:lnTo>
                <a:lnTo>
                  <a:pt x="89381" y="175933"/>
                </a:lnTo>
                <a:lnTo>
                  <a:pt x="85813" y="171386"/>
                </a:lnTo>
                <a:lnTo>
                  <a:pt x="82803" y="165658"/>
                </a:lnTo>
                <a:lnTo>
                  <a:pt x="89102" y="162483"/>
                </a:lnTo>
                <a:lnTo>
                  <a:pt x="96849" y="158902"/>
                </a:lnTo>
                <a:lnTo>
                  <a:pt x="104935" y="154404"/>
                </a:lnTo>
                <a:lnTo>
                  <a:pt x="108889" y="152158"/>
                </a:lnTo>
                <a:lnTo>
                  <a:pt x="78408" y="152158"/>
                </a:lnTo>
                <a:lnTo>
                  <a:pt x="74598" y="136931"/>
                </a:lnTo>
                <a:close/>
              </a:path>
              <a:path w="163829" h="198120">
                <a:moveTo>
                  <a:pt x="31787" y="0"/>
                </a:moveTo>
                <a:lnTo>
                  <a:pt x="15734" y="8001"/>
                </a:lnTo>
                <a:lnTo>
                  <a:pt x="15035" y="15621"/>
                </a:lnTo>
                <a:lnTo>
                  <a:pt x="12038" y="25603"/>
                </a:lnTo>
                <a:lnTo>
                  <a:pt x="11378" y="29171"/>
                </a:lnTo>
                <a:lnTo>
                  <a:pt x="5176" y="36870"/>
                </a:lnTo>
                <a:lnTo>
                  <a:pt x="570" y="46786"/>
                </a:lnTo>
                <a:lnTo>
                  <a:pt x="0" y="58051"/>
                </a:lnTo>
                <a:lnTo>
                  <a:pt x="4340" y="71305"/>
                </a:lnTo>
                <a:lnTo>
                  <a:pt x="9692" y="82227"/>
                </a:lnTo>
                <a:lnTo>
                  <a:pt x="15110" y="93658"/>
                </a:lnTo>
                <a:lnTo>
                  <a:pt x="27400" y="138160"/>
                </a:lnTo>
                <a:lnTo>
                  <a:pt x="24562" y="150001"/>
                </a:lnTo>
                <a:lnTo>
                  <a:pt x="17669" y="162804"/>
                </a:lnTo>
                <a:lnTo>
                  <a:pt x="19468" y="172882"/>
                </a:lnTo>
                <a:lnTo>
                  <a:pt x="30047" y="177939"/>
                </a:lnTo>
                <a:lnTo>
                  <a:pt x="37146" y="178536"/>
                </a:lnTo>
                <a:lnTo>
                  <a:pt x="44550" y="177533"/>
                </a:lnTo>
                <a:lnTo>
                  <a:pt x="57492" y="174891"/>
                </a:lnTo>
                <a:lnTo>
                  <a:pt x="60197" y="166738"/>
                </a:lnTo>
                <a:lnTo>
                  <a:pt x="59740" y="165950"/>
                </a:lnTo>
                <a:lnTo>
                  <a:pt x="31952" y="165950"/>
                </a:lnTo>
                <a:lnTo>
                  <a:pt x="31342" y="163893"/>
                </a:lnTo>
                <a:lnTo>
                  <a:pt x="37894" y="156411"/>
                </a:lnTo>
                <a:lnTo>
                  <a:pt x="48379" y="147481"/>
                </a:lnTo>
                <a:lnTo>
                  <a:pt x="59194" y="139368"/>
                </a:lnTo>
                <a:lnTo>
                  <a:pt x="68062" y="133591"/>
                </a:lnTo>
                <a:lnTo>
                  <a:pt x="42099" y="133591"/>
                </a:lnTo>
                <a:lnTo>
                  <a:pt x="32591" y="91404"/>
                </a:lnTo>
                <a:lnTo>
                  <a:pt x="23392" y="75349"/>
                </a:lnTo>
                <a:lnTo>
                  <a:pt x="20636" y="70015"/>
                </a:lnTo>
                <a:lnTo>
                  <a:pt x="14312" y="56819"/>
                </a:lnTo>
                <a:lnTo>
                  <a:pt x="15175" y="52031"/>
                </a:lnTo>
                <a:lnTo>
                  <a:pt x="26341" y="50274"/>
                </a:lnTo>
                <a:lnTo>
                  <a:pt x="96415" y="50274"/>
                </a:lnTo>
                <a:lnTo>
                  <a:pt x="91834" y="42414"/>
                </a:lnTo>
                <a:lnTo>
                  <a:pt x="85176" y="31113"/>
                </a:lnTo>
                <a:lnTo>
                  <a:pt x="77074" y="17974"/>
                </a:lnTo>
                <a:lnTo>
                  <a:pt x="66602" y="11760"/>
                </a:lnTo>
                <a:lnTo>
                  <a:pt x="41820" y="11760"/>
                </a:lnTo>
                <a:lnTo>
                  <a:pt x="36130" y="1714"/>
                </a:lnTo>
                <a:lnTo>
                  <a:pt x="31787" y="0"/>
                </a:lnTo>
                <a:close/>
              </a:path>
              <a:path w="163829" h="198120">
                <a:moveTo>
                  <a:pt x="56863" y="160986"/>
                </a:moveTo>
                <a:lnTo>
                  <a:pt x="31952" y="165950"/>
                </a:lnTo>
                <a:lnTo>
                  <a:pt x="59740" y="165950"/>
                </a:lnTo>
                <a:lnTo>
                  <a:pt x="56863" y="160986"/>
                </a:lnTo>
                <a:close/>
              </a:path>
              <a:path w="163829" h="198120">
                <a:moveTo>
                  <a:pt x="160503" y="109995"/>
                </a:moveTo>
                <a:lnTo>
                  <a:pt x="141929" y="109995"/>
                </a:lnTo>
                <a:lnTo>
                  <a:pt x="132768" y="118972"/>
                </a:lnTo>
                <a:lnTo>
                  <a:pt x="122897" y="126925"/>
                </a:lnTo>
                <a:lnTo>
                  <a:pt x="112415" y="134042"/>
                </a:lnTo>
                <a:lnTo>
                  <a:pt x="101447" y="140491"/>
                </a:lnTo>
                <a:lnTo>
                  <a:pt x="90074" y="146471"/>
                </a:lnTo>
                <a:lnTo>
                  <a:pt x="78408" y="152158"/>
                </a:lnTo>
                <a:lnTo>
                  <a:pt x="108889" y="152158"/>
                </a:lnTo>
                <a:lnTo>
                  <a:pt x="146946" y="125755"/>
                </a:lnTo>
                <a:lnTo>
                  <a:pt x="160057" y="110832"/>
                </a:lnTo>
                <a:lnTo>
                  <a:pt x="160503" y="109995"/>
                </a:lnTo>
                <a:close/>
              </a:path>
              <a:path w="163829" h="198120">
                <a:moveTo>
                  <a:pt x="96415" y="50274"/>
                </a:moveTo>
                <a:lnTo>
                  <a:pt x="26341" y="50274"/>
                </a:lnTo>
                <a:lnTo>
                  <a:pt x="38095" y="72020"/>
                </a:lnTo>
                <a:lnTo>
                  <a:pt x="43984" y="83171"/>
                </a:lnTo>
                <a:lnTo>
                  <a:pt x="49838" y="94734"/>
                </a:lnTo>
                <a:lnTo>
                  <a:pt x="55623" y="106877"/>
                </a:lnTo>
                <a:lnTo>
                  <a:pt x="58576" y="118015"/>
                </a:lnTo>
                <a:lnTo>
                  <a:pt x="54456" y="125632"/>
                </a:lnTo>
                <a:lnTo>
                  <a:pt x="42099" y="133591"/>
                </a:lnTo>
                <a:lnTo>
                  <a:pt x="68062" y="133591"/>
                </a:lnTo>
                <a:lnTo>
                  <a:pt x="105224" y="116167"/>
                </a:lnTo>
                <a:lnTo>
                  <a:pt x="141929" y="109995"/>
                </a:lnTo>
                <a:lnTo>
                  <a:pt x="160503" y="109995"/>
                </a:lnTo>
                <a:lnTo>
                  <a:pt x="163473" y="104419"/>
                </a:lnTo>
                <a:lnTo>
                  <a:pt x="156719" y="90662"/>
                </a:lnTo>
                <a:lnTo>
                  <a:pt x="141619" y="90662"/>
                </a:lnTo>
                <a:lnTo>
                  <a:pt x="129541" y="89031"/>
                </a:lnTo>
                <a:lnTo>
                  <a:pt x="119184" y="81412"/>
                </a:lnTo>
                <a:lnTo>
                  <a:pt x="110798" y="71986"/>
                </a:lnTo>
                <a:lnTo>
                  <a:pt x="103247" y="61600"/>
                </a:lnTo>
                <a:lnTo>
                  <a:pt x="97656" y="52402"/>
                </a:lnTo>
                <a:lnTo>
                  <a:pt x="96415" y="50274"/>
                </a:lnTo>
                <a:close/>
              </a:path>
              <a:path w="163829" h="198120">
                <a:moveTo>
                  <a:pt x="149135" y="89522"/>
                </a:moveTo>
                <a:lnTo>
                  <a:pt x="141619" y="90662"/>
                </a:lnTo>
                <a:lnTo>
                  <a:pt x="156719" y="90662"/>
                </a:lnTo>
                <a:lnTo>
                  <a:pt x="156590" y="90398"/>
                </a:lnTo>
                <a:lnTo>
                  <a:pt x="149135" y="89522"/>
                </a:lnTo>
                <a:close/>
              </a:path>
              <a:path w="163829" h="198120">
                <a:moveTo>
                  <a:pt x="53224" y="10426"/>
                </a:moveTo>
                <a:lnTo>
                  <a:pt x="49389" y="10706"/>
                </a:lnTo>
                <a:lnTo>
                  <a:pt x="45579" y="11303"/>
                </a:lnTo>
                <a:lnTo>
                  <a:pt x="41820" y="11760"/>
                </a:lnTo>
                <a:lnTo>
                  <a:pt x="66602" y="11760"/>
                </a:lnTo>
                <a:lnTo>
                  <a:pt x="66392" y="11635"/>
                </a:lnTo>
                <a:lnTo>
                  <a:pt x="53224" y="10426"/>
                </a:lnTo>
                <a:close/>
              </a:path>
            </a:pathLst>
          </a:custGeom>
          <a:solidFill>
            <a:srgbClr val="FFFFFF"/>
          </a:solidFill>
        </p:spPr>
        <p:txBody>
          <a:bodyPr wrap="square" lIns="0" tIns="0" rIns="0" bIns="0" rtlCol="0"/>
          <a:lstStyle/>
          <a:p>
            <a:endParaRPr/>
          </a:p>
        </p:txBody>
      </p:sp>
      <p:sp>
        <p:nvSpPr>
          <p:cNvPr id="20" name="object 20"/>
          <p:cNvSpPr/>
          <p:nvPr/>
        </p:nvSpPr>
        <p:spPr>
          <a:xfrm>
            <a:off x="5631365" y="7062688"/>
            <a:ext cx="92710" cy="76835"/>
          </a:xfrm>
          <a:custGeom>
            <a:avLst/>
            <a:gdLst/>
            <a:ahLst/>
            <a:cxnLst/>
            <a:rect l="l" t="t" r="r" b="b"/>
            <a:pathLst>
              <a:path w="92710" h="76834">
                <a:moveTo>
                  <a:pt x="64007" y="0"/>
                </a:moveTo>
                <a:lnTo>
                  <a:pt x="15449" y="12033"/>
                </a:lnTo>
                <a:lnTo>
                  <a:pt x="0" y="27749"/>
                </a:lnTo>
                <a:lnTo>
                  <a:pt x="7797" y="40704"/>
                </a:lnTo>
                <a:lnTo>
                  <a:pt x="13800" y="50198"/>
                </a:lnTo>
                <a:lnTo>
                  <a:pt x="21437" y="60949"/>
                </a:lnTo>
                <a:lnTo>
                  <a:pt x="31621" y="73516"/>
                </a:lnTo>
                <a:lnTo>
                  <a:pt x="40843" y="76592"/>
                </a:lnTo>
                <a:lnTo>
                  <a:pt x="52293" y="74869"/>
                </a:lnTo>
                <a:lnTo>
                  <a:pt x="66689" y="68023"/>
                </a:lnTo>
                <a:lnTo>
                  <a:pt x="70265" y="64849"/>
                </a:lnTo>
                <a:lnTo>
                  <a:pt x="46920" y="64849"/>
                </a:lnTo>
                <a:lnTo>
                  <a:pt x="52793" y="52630"/>
                </a:lnTo>
                <a:lnTo>
                  <a:pt x="60012" y="42124"/>
                </a:lnTo>
                <a:lnTo>
                  <a:pt x="68868" y="33327"/>
                </a:lnTo>
                <a:lnTo>
                  <a:pt x="79654" y="26238"/>
                </a:lnTo>
                <a:lnTo>
                  <a:pt x="73008" y="13803"/>
                </a:lnTo>
                <a:lnTo>
                  <a:pt x="67005" y="2971"/>
                </a:lnTo>
                <a:lnTo>
                  <a:pt x="66166" y="1536"/>
                </a:lnTo>
                <a:lnTo>
                  <a:pt x="64007" y="0"/>
                </a:lnTo>
                <a:close/>
              </a:path>
              <a:path w="92710" h="76834">
                <a:moveTo>
                  <a:pt x="87731" y="34417"/>
                </a:moveTo>
                <a:lnTo>
                  <a:pt x="76775" y="41908"/>
                </a:lnTo>
                <a:lnTo>
                  <a:pt x="68342" y="51783"/>
                </a:lnTo>
                <a:lnTo>
                  <a:pt x="58913" y="60010"/>
                </a:lnTo>
                <a:lnTo>
                  <a:pt x="46920" y="64849"/>
                </a:lnTo>
                <a:lnTo>
                  <a:pt x="70265" y="64849"/>
                </a:lnTo>
                <a:lnTo>
                  <a:pt x="76198" y="59582"/>
                </a:lnTo>
                <a:lnTo>
                  <a:pt x="84559" y="49975"/>
                </a:lnTo>
                <a:lnTo>
                  <a:pt x="92278" y="39712"/>
                </a:lnTo>
                <a:lnTo>
                  <a:pt x="87731" y="34417"/>
                </a:lnTo>
                <a:close/>
              </a:path>
            </a:pathLst>
          </a:custGeom>
          <a:solidFill>
            <a:srgbClr val="FFFFFF"/>
          </a:solidFill>
        </p:spPr>
        <p:txBody>
          <a:bodyPr wrap="square" lIns="0" tIns="0" rIns="0" bIns="0" rtlCol="0"/>
          <a:lstStyle/>
          <a:p>
            <a:endParaRPr/>
          </a:p>
        </p:txBody>
      </p:sp>
      <p:sp>
        <p:nvSpPr>
          <p:cNvPr id="21" name="object 21"/>
          <p:cNvSpPr/>
          <p:nvPr/>
        </p:nvSpPr>
        <p:spPr>
          <a:xfrm>
            <a:off x="5736763" y="6992139"/>
            <a:ext cx="76200" cy="87630"/>
          </a:xfrm>
          <a:custGeom>
            <a:avLst/>
            <a:gdLst/>
            <a:ahLst/>
            <a:cxnLst/>
            <a:rect l="l" t="t" r="r" b="b"/>
            <a:pathLst>
              <a:path w="76200" h="87629">
                <a:moveTo>
                  <a:pt x="73675" y="60438"/>
                </a:moveTo>
                <a:lnTo>
                  <a:pt x="34296" y="60438"/>
                </a:lnTo>
                <a:lnTo>
                  <a:pt x="45367" y="60487"/>
                </a:lnTo>
                <a:lnTo>
                  <a:pt x="54168" y="65987"/>
                </a:lnTo>
                <a:lnTo>
                  <a:pt x="42543" y="70888"/>
                </a:lnTo>
                <a:lnTo>
                  <a:pt x="30533" y="74252"/>
                </a:lnTo>
                <a:lnTo>
                  <a:pt x="18821" y="78193"/>
                </a:lnTo>
                <a:lnTo>
                  <a:pt x="21171" y="84404"/>
                </a:lnTo>
                <a:lnTo>
                  <a:pt x="22425" y="87524"/>
                </a:lnTo>
                <a:lnTo>
                  <a:pt x="34250" y="84728"/>
                </a:lnTo>
                <a:lnTo>
                  <a:pt x="45887" y="81030"/>
                </a:lnTo>
                <a:lnTo>
                  <a:pt x="57436" y="75504"/>
                </a:lnTo>
                <a:lnTo>
                  <a:pt x="68999" y="67226"/>
                </a:lnTo>
                <a:lnTo>
                  <a:pt x="73675" y="60438"/>
                </a:lnTo>
                <a:close/>
              </a:path>
              <a:path w="76200" h="87629">
                <a:moveTo>
                  <a:pt x="43383" y="0"/>
                </a:moveTo>
                <a:lnTo>
                  <a:pt x="10259" y="22675"/>
                </a:lnTo>
                <a:lnTo>
                  <a:pt x="0" y="48571"/>
                </a:lnTo>
                <a:lnTo>
                  <a:pt x="15621" y="68745"/>
                </a:lnTo>
                <a:lnTo>
                  <a:pt x="22113" y="64894"/>
                </a:lnTo>
                <a:lnTo>
                  <a:pt x="34296" y="60438"/>
                </a:lnTo>
                <a:lnTo>
                  <a:pt x="73675" y="60438"/>
                </a:lnTo>
                <a:lnTo>
                  <a:pt x="75772" y="57393"/>
                </a:lnTo>
                <a:lnTo>
                  <a:pt x="75979" y="45673"/>
                </a:lnTo>
                <a:lnTo>
                  <a:pt x="71339" y="33727"/>
                </a:lnTo>
                <a:lnTo>
                  <a:pt x="65712" y="22234"/>
                </a:lnTo>
                <a:lnTo>
                  <a:pt x="58597" y="11620"/>
                </a:lnTo>
                <a:lnTo>
                  <a:pt x="49492" y="2311"/>
                </a:lnTo>
                <a:lnTo>
                  <a:pt x="47472" y="634"/>
                </a:lnTo>
                <a:lnTo>
                  <a:pt x="43383" y="0"/>
                </a:lnTo>
                <a:close/>
              </a:path>
            </a:pathLst>
          </a:custGeom>
          <a:solidFill>
            <a:srgbClr val="FFFFFF"/>
          </a:solidFill>
        </p:spPr>
        <p:txBody>
          <a:bodyPr wrap="square" lIns="0" tIns="0" rIns="0" bIns="0" rtlCol="0"/>
          <a:lstStyle/>
          <a:p>
            <a:endParaRPr/>
          </a:p>
        </p:txBody>
      </p:sp>
      <p:sp>
        <p:nvSpPr>
          <p:cNvPr id="22" name="object 22"/>
          <p:cNvSpPr/>
          <p:nvPr/>
        </p:nvSpPr>
        <p:spPr>
          <a:xfrm>
            <a:off x="5701922" y="7041382"/>
            <a:ext cx="52069" cy="47625"/>
          </a:xfrm>
          <a:custGeom>
            <a:avLst/>
            <a:gdLst/>
            <a:ahLst/>
            <a:cxnLst/>
            <a:rect l="l" t="t" r="r" b="b"/>
            <a:pathLst>
              <a:path w="52070" h="47625">
                <a:moveTo>
                  <a:pt x="22635" y="0"/>
                </a:moveTo>
                <a:lnTo>
                  <a:pt x="13597" y="2811"/>
                </a:lnTo>
                <a:lnTo>
                  <a:pt x="2705" y="11661"/>
                </a:lnTo>
                <a:lnTo>
                  <a:pt x="2514" y="11839"/>
                </a:lnTo>
                <a:lnTo>
                  <a:pt x="2171" y="11966"/>
                </a:lnTo>
                <a:lnTo>
                  <a:pt x="1587" y="14646"/>
                </a:lnTo>
                <a:lnTo>
                  <a:pt x="0" y="17554"/>
                </a:lnTo>
                <a:lnTo>
                  <a:pt x="1161" y="20634"/>
                </a:lnTo>
                <a:lnTo>
                  <a:pt x="7179" y="32648"/>
                </a:lnTo>
                <a:lnTo>
                  <a:pt x="15847" y="42109"/>
                </a:lnTo>
                <a:lnTo>
                  <a:pt x="28112" y="47574"/>
                </a:lnTo>
                <a:lnTo>
                  <a:pt x="38015" y="40224"/>
                </a:lnTo>
                <a:lnTo>
                  <a:pt x="52070" y="38433"/>
                </a:lnTo>
                <a:lnTo>
                  <a:pt x="50757" y="35735"/>
                </a:lnTo>
                <a:lnTo>
                  <a:pt x="45585" y="24922"/>
                </a:lnTo>
                <a:lnTo>
                  <a:pt x="38988" y="13065"/>
                </a:lnTo>
                <a:lnTo>
                  <a:pt x="30779" y="3370"/>
                </a:lnTo>
                <a:lnTo>
                  <a:pt x="22635" y="0"/>
                </a:lnTo>
                <a:close/>
              </a:path>
            </a:pathLst>
          </a:custGeom>
          <a:solidFill>
            <a:srgbClr val="FFFFFF"/>
          </a:solidFill>
        </p:spPr>
        <p:txBody>
          <a:bodyPr wrap="square" lIns="0" tIns="0" rIns="0" bIns="0" rtlCol="0"/>
          <a:lstStyle/>
          <a:p>
            <a:endParaRPr/>
          </a:p>
        </p:txBody>
      </p:sp>
      <p:sp>
        <p:nvSpPr>
          <p:cNvPr id="23" name="object 23"/>
          <p:cNvSpPr/>
          <p:nvPr/>
        </p:nvSpPr>
        <p:spPr>
          <a:xfrm>
            <a:off x="9765948" y="7058017"/>
            <a:ext cx="322580" cy="215265"/>
          </a:xfrm>
          <a:custGeom>
            <a:avLst/>
            <a:gdLst/>
            <a:ahLst/>
            <a:cxnLst/>
            <a:rect l="l" t="t" r="r" b="b"/>
            <a:pathLst>
              <a:path w="322579" h="215265">
                <a:moveTo>
                  <a:pt x="191184" y="208724"/>
                </a:moveTo>
                <a:lnTo>
                  <a:pt x="168733" y="208724"/>
                </a:lnTo>
                <a:lnTo>
                  <a:pt x="172811" y="214651"/>
                </a:lnTo>
                <a:lnTo>
                  <a:pt x="179822" y="215073"/>
                </a:lnTo>
                <a:lnTo>
                  <a:pt x="191184" y="208724"/>
                </a:lnTo>
                <a:close/>
              </a:path>
              <a:path w="322579" h="215265">
                <a:moveTo>
                  <a:pt x="16079" y="150901"/>
                </a:moveTo>
                <a:lnTo>
                  <a:pt x="13717" y="157848"/>
                </a:lnTo>
                <a:lnTo>
                  <a:pt x="15385" y="158597"/>
                </a:lnTo>
                <a:lnTo>
                  <a:pt x="16219" y="159042"/>
                </a:lnTo>
                <a:lnTo>
                  <a:pt x="159881" y="210845"/>
                </a:lnTo>
                <a:lnTo>
                  <a:pt x="164123" y="209156"/>
                </a:lnTo>
                <a:lnTo>
                  <a:pt x="168733" y="208724"/>
                </a:lnTo>
                <a:lnTo>
                  <a:pt x="191184" y="208724"/>
                </a:lnTo>
                <a:lnTo>
                  <a:pt x="194843" y="206679"/>
                </a:lnTo>
                <a:lnTo>
                  <a:pt x="177547" y="206679"/>
                </a:lnTo>
                <a:lnTo>
                  <a:pt x="176861" y="204571"/>
                </a:lnTo>
                <a:lnTo>
                  <a:pt x="176264" y="202933"/>
                </a:lnTo>
                <a:lnTo>
                  <a:pt x="176088" y="202323"/>
                </a:lnTo>
                <a:lnTo>
                  <a:pt x="161024" y="202323"/>
                </a:lnTo>
                <a:lnTo>
                  <a:pt x="157113" y="201612"/>
                </a:lnTo>
                <a:lnTo>
                  <a:pt x="36221" y="157835"/>
                </a:lnTo>
                <a:lnTo>
                  <a:pt x="34545" y="156984"/>
                </a:lnTo>
                <a:lnTo>
                  <a:pt x="33389" y="155292"/>
                </a:lnTo>
                <a:lnTo>
                  <a:pt x="34030" y="153060"/>
                </a:lnTo>
                <a:lnTo>
                  <a:pt x="24410" y="153060"/>
                </a:lnTo>
                <a:lnTo>
                  <a:pt x="16079" y="150901"/>
                </a:lnTo>
                <a:close/>
              </a:path>
              <a:path w="322579" h="215265">
                <a:moveTo>
                  <a:pt x="277106" y="156121"/>
                </a:moveTo>
                <a:lnTo>
                  <a:pt x="175655" y="156121"/>
                </a:lnTo>
                <a:lnTo>
                  <a:pt x="181411" y="157248"/>
                </a:lnTo>
                <a:lnTo>
                  <a:pt x="185336" y="167504"/>
                </a:lnTo>
                <a:lnTo>
                  <a:pt x="186104" y="180725"/>
                </a:lnTo>
                <a:lnTo>
                  <a:pt x="183559" y="194565"/>
                </a:lnTo>
                <a:lnTo>
                  <a:pt x="177547" y="206679"/>
                </a:lnTo>
                <a:lnTo>
                  <a:pt x="194843" y="206679"/>
                </a:lnTo>
                <a:lnTo>
                  <a:pt x="195478" y="206324"/>
                </a:lnTo>
                <a:lnTo>
                  <a:pt x="257817" y="168168"/>
                </a:lnTo>
                <a:lnTo>
                  <a:pt x="277106" y="156121"/>
                </a:lnTo>
                <a:close/>
              </a:path>
              <a:path w="322579" h="215265">
                <a:moveTo>
                  <a:pt x="169901" y="193535"/>
                </a:moveTo>
                <a:lnTo>
                  <a:pt x="161024" y="202323"/>
                </a:lnTo>
                <a:lnTo>
                  <a:pt x="176088" y="202323"/>
                </a:lnTo>
                <a:lnTo>
                  <a:pt x="173965" y="194983"/>
                </a:lnTo>
                <a:lnTo>
                  <a:pt x="169901" y="193535"/>
                </a:lnTo>
                <a:close/>
              </a:path>
              <a:path w="322579" h="215265">
                <a:moveTo>
                  <a:pt x="104774" y="105308"/>
                </a:moveTo>
                <a:lnTo>
                  <a:pt x="39739" y="105308"/>
                </a:lnTo>
                <a:lnTo>
                  <a:pt x="155436" y="147269"/>
                </a:lnTo>
                <a:lnTo>
                  <a:pt x="160503" y="149072"/>
                </a:lnTo>
                <a:lnTo>
                  <a:pt x="165964" y="150012"/>
                </a:lnTo>
                <a:lnTo>
                  <a:pt x="166917" y="158597"/>
                </a:lnTo>
                <a:lnTo>
                  <a:pt x="170778" y="160921"/>
                </a:lnTo>
                <a:lnTo>
                  <a:pt x="173826" y="158762"/>
                </a:lnTo>
                <a:lnTo>
                  <a:pt x="175655" y="156121"/>
                </a:lnTo>
                <a:lnTo>
                  <a:pt x="277106" y="156121"/>
                </a:lnTo>
                <a:lnTo>
                  <a:pt x="284909" y="151206"/>
                </a:lnTo>
                <a:lnTo>
                  <a:pt x="188532" y="151206"/>
                </a:lnTo>
                <a:lnTo>
                  <a:pt x="183363" y="146824"/>
                </a:lnTo>
                <a:lnTo>
                  <a:pt x="187073" y="140137"/>
                </a:lnTo>
                <a:lnTo>
                  <a:pt x="217890" y="122301"/>
                </a:lnTo>
                <a:lnTo>
                  <a:pt x="154306" y="122301"/>
                </a:lnTo>
                <a:lnTo>
                  <a:pt x="104774" y="105308"/>
                </a:lnTo>
                <a:close/>
              </a:path>
              <a:path w="322579" h="215265">
                <a:moveTo>
                  <a:pt x="29559" y="78473"/>
                </a:moveTo>
                <a:lnTo>
                  <a:pt x="17819" y="78473"/>
                </a:lnTo>
                <a:lnTo>
                  <a:pt x="20981" y="85305"/>
                </a:lnTo>
                <a:lnTo>
                  <a:pt x="17451" y="92430"/>
                </a:lnTo>
                <a:lnTo>
                  <a:pt x="18246" y="95751"/>
                </a:lnTo>
                <a:lnTo>
                  <a:pt x="25519" y="103074"/>
                </a:lnTo>
                <a:lnTo>
                  <a:pt x="32346" y="117750"/>
                </a:lnTo>
                <a:lnTo>
                  <a:pt x="32343" y="129826"/>
                </a:lnTo>
                <a:lnTo>
                  <a:pt x="29484" y="141561"/>
                </a:lnTo>
                <a:lnTo>
                  <a:pt x="24410" y="153060"/>
                </a:lnTo>
                <a:lnTo>
                  <a:pt x="34030" y="153060"/>
                </a:lnTo>
                <a:lnTo>
                  <a:pt x="36920" y="142957"/>
                </a:lnTo>
                <a:lnTo>
                  <a:pt x="39576" y="130667"/>
                </a:lnTo>
                <a:lnTo>
                  <a:pt x="39938" y="120765"/>
                </a:lnTo>
                <a:lnTo>
                  <a:pt x="39831" y="109513"/>
                </a:lnTo>
                <a:lnTo>
                  <a:pt x="39739" y="105308"/>
                </a:lnTo>
                <a:lnTo>
                  <a:pt x="104774" y="105308"/>
                </a:lnTo>
                <a:lnTo>
                  <a:pt x="57758" y="88827"/>
                </a:lnTo>
                <a:lnTo>
                  <a:pt x="29833" y="78892"/>
                </a:lnTo>
                <a:lnTo>
                  <a:pt x="29559" y="78473"/>
                </a:lnTo>
                <a:close/>
              </a:path>
              <a:path w="322579" h="215265">
                <a:moveTo>
                  <a:pt x="303886" y="81724"/>
                </a:moveTo>
                <a:lnTo>
                  <a:pt x="294019" y="89319"/>
                </a:lnTo>
                <a:lnTo>
                  <a:pt x="289777" y="91325"/>
                </a:lnTo>
                <a:lnTo>
                  <a:pt x="188532" y="151206"/>
                </a:lnTo>
                <a:lnTo>
                  <a:pt x="284909" y="151206"/>
                </a:lnTo>
                <a:lnTo>
                  <a:pt x="291181" y="147245"/>
                </a:lnTo>
                <a:lnTo>
                  <a:pt x="314749" y="132193"/>
                </a:lnTo>
                <a:lnTo>
                  <a:pt x="320699" y="122092"/>
                </a:lnTo>
                <a:lnTo>
                  <a:pt x="322539" y="110730"/>
                </a:lnTo>
                <a:lnTo>
                  <a:pt x="320121" y="99266"/>
                </a:lnTo>
                <a:lnTo>
                  <a:pt x="313264" y="88827"/>
                </a:lnTo>
                <a:lnTo>
                  <a:pt x="308662" y="84023"/>
                </a:lnTo>
                <a:lnTo>
                  <a:pt x="303886" y="81724"/>
                </a:lnTo>
                <a:close/>
              </a:path>
              <a:path w="322579" h="215265">
                <a:moveTo>
                  <a:pt x="279382" y="16357"/>
                </a:moveTo>
                <a:lnTo>
                  <a:pt x="266853" y="16357"/>
                </a:lnTo>
                <a:lnTo>
                  <a:pt x="268648" y="19175"/>
                </a:lnTo>
                <a:lnTo>
                  <a:pt x="274080" y="57048"/>
                </a:lnTo>
                <a:lnTo>
                  <a:pt x="273699" y="57277"/>
                </a:lnTo>
                <a:lnTo>
                  <a:pt x="271501" y="58712"/>
                </a:lnTo>
                <a:lnTo>
                  <a:pt x="218447" y="88861"/>
                </a:lnTo>
                <a:lnTo>
                  <a:pt x="159703" y="121856"/>
                </a:lnTo>
                <a:lnTo>
                  <a:pt x="154306" y="122301"/>
                </a:lnTo>
                <a:lnTo>
                  <a:pt x="217890" y="122301"/>
                </a:lnTo>
                <a:lnTo>
                  <a:pt x="253108" y="101069"/>
                </a:lnTo>
                <a:lnTo>
                  <a:pt x="284448" y="80605"/>
                </a:lnTo>
                <a:lnTo>
                  <a:pt x="259995" y="74587"/>
                </a:lnTo>
                <a:lnTo>
                  <a:pt x="297587" y="53047"/>
                </a:lnTo>
                <a:lnTo>
                  <a:pt x="295883" y="49898"/>
                </a:lnTo>
                <a:lnTo>
                  <a:pt x="286868" y="49898"/>
                </a:lnTo>
                <a:lnTo>
                  <a:pt x="282030" y="48473"/>
                </a:lnTo>
                <a:lnTo>
                  <a:pt x="277647" y="35581"/>
                </a:lnTo>
                <a:lnTo>
                  <a:pt x="277282" y="26238"/>
                </a:lnTo>
                <a:lnTo>
                  <a:pt x="277211" y="23291"/>
                </a:lnTo>
                <a:lnTo>
                  <a:pt x="279382" y="16357"/>
                </a:lnTo>
                <a:close/>
              </a:path>
              <a:path w="322579" h="215265">
                <a:moveTo>
                  <a:pt x="13194" y="12118"/>
                </a:moveTo>
                <a:lnTo>
                  <a:pt x="5450" y="22201"/>
                </a:lnTo>
                <a:lnTo>
                  <a:pt x="1702" y="34303"/>
                </a:lnTo>
                <a:lnTo>
                  <a:pt x="25" y="46240"/>
                </a:lnTo>
                <a:lnTo>
                  <a:pt x="0" y="48473"/>
                </a:lnTo>
                <a:lnTo>
                  <a:pt x="119" y="56108"/>
                </a:lnTo>
                <a:lnTo>
                  <a:pt x="233" y="59524"/>
                </a:lnTo>
                <a:lnTo>
                  <a:pt x="2198" y="71691"/>
                </a:lnTo>
                <a:lnTo>
                  <a:pt x="4497" y="81597"/>
                </a:lnTo>
                <a:lnTo>
                  <a:pt x="9107" y="83146"/>
                </a:lnTo>
                <a:lnTo>
                  <a:pt x="17819" y="78473"/>
                </a:lnTo>
                <a:lnTo>
                  <a:pt x="29559" y="78473"/>
                </a:lnTo>
                <a:lnTo>
                  <a:pt x="27395" y="75171"/>
                </a:lnTo>
                <a:lnTo>
                  <a:pt x="23296" y="70535"/>
                </a:lnTo>
                <a:lnTo>
                  <a:pt x="9475" y="70535"/>
                </a:lnTo>
                <a:lnTo>
                  <a:pt x="9209" y="68929"/>
                </a:lnTo>
                <a:lnTo>
                  <a:pt x="7999" y="57277"/>
                </a:lnTo>
                <a:lnTo>
                  <a:pt x="8007" y="53047"/>
                </a:lnTo>
                <a:lnTo>
                  <a:pt x="8403" y="43676"/>
                </a:lnTo>
                <a:lnTo>
                  <a:pt x="11328" y="31648"/>
                </a:lnTo>
                <a:lnTo>
                  <a:pt x="17197" y="20040"/>
                </a:lnTo>
                <a:lnTo>
                  <a:pt x="39935" y="20040"/>
                </a:lnTo>
                <a:lnTo>
                  <a:pt x="29503" y="16687"/>
                </a:lnTo>
                <a:lnTo>
                  <a:pt x="27319" y="16129"/>
                </a:lnTo>
                <a:lnTo>
                  <a:pt x="23260" y="13607"/>
                </a:lnTo>
                <a:lnTo>
                  <a:pt x="13194" y="12118"/>
                </a:lnTo>
                <a:close/>
              </a:path>
              <a:path w="322579" h="215265">
                <a:moveTo>
                  <a:pt x="17794" y="63131"/>
                </a:moveTo>
                <a:lnTo>
                  <a:pt x="9475" y="70535"/>
                </a:lnTo>
                <a:lnTo>
                  <a:pt x="23296" y="70535"/>
                </a:lnTo>
                <a:lnTo>
                  <a:pt x="22353" y="69469"/>
                </a:lnTo>
                <a:lnTo>
                  <a:pt x="20156" y="66217"/>
                </a:lnTo>
                <a:lnTo>
                  <a:pt x="17794" y="63131"/>
                </a:lnTo>
                <a:close/>
              </a:path>
              <a:path w="322579" h="215265">
                <a:moveTo>
                  <a:pt x="50051" y="23291"/>
                </a:moveTo>
                <a:lnTo>
                  <a:pt x="27877" y="23291"/>
                </a:lnTo>
                <a:lnTo>
                  <a:pt x="32589" y="26238"/>
                </a:lnTo>
                <a:lnTo>
                  <a:pt x="102090" y="48479"/>
                </a:lnTo>
                <a:lnTo>
                  <a:pt x="160076" y="67221"/>
                </a:lnTo>
                <a:lnTo>
                  <a:pt x="168853" y="67415"/>
                </a:lnTo>
                <a:lnTo>
                  <a:pt x="183675" y="60795"/>
                </a:lnTo>
                <a:lnTo>
                  <a:pt x="184545" y="60325"/>
                </a:lnTo>
                <a:lnTo>
                  <a:pt x="164542" y="60325"/>
                </a:lnTo>
                <a:lnTo>
                  <a:pt x="128265" y="48473"/>
                </a:lnTo>
                <a:lnTo>
                  <a:pt x="50051" y="23291"/>
                </a:lnTo>
                <a:close/>
              </a:path>
              <a:path w="322579" h="215265">
                <a:moveTo>
                  <a:pt x="285319" y="0"/>
                </a:moveTo>
                <a:lnTo>
                  <a:pt x="275207" y="2599"/>
                </a:lnTo>
                <a:lnTo>
                  <a:pt x="189692" y="48479"/>
                </a:lnTo>
                <a:lnTo>
                  <a:pt x="169254" y="59524"/>
                </a:lnTo>
                <a:lnTo>
                  <a:pt x="164542" y="60325"/>
                </a:lnTo>
                <a:lnTo>
                  <a:pt x="184545" y="60325"/>
                </a:lnTo>
                <a:lnTo>
                  <a:pt x="206558" y="48473"/>
                </a:lnTo>
                <a:lnTo>
                  <a:pt x="264428" y="17551"/>
                </a:lnTo>
                <a:lnTo>
                  <a:pt x="266853" y="16357"/>
                </a:lnTo>
                <a:lnTo>
                  <a:pt x="279382" y="16357"/>
                </a:lnTo>
                <a:lnTo>
                  <a:pt x="280555" y="12609"/>
                </a:lnTo>
                <a:lnTo>
                  <a:pt x="287745" y="3771"/>
                </a:lnTo>
                <a:lnTo>
                  <a:pt x="285319" y="0"/>
                </a:lnTo>
                <a:close/>
              </a:path>
              <a:path w="322579" h="215265">
                <a:moveTo>
                  <a:pt x="293904" y="46240"/>
                </a:moveTo>
                <a:lnTo>
                  <a:pt x="286868" y="49898"/>
                </a:lnTo>
                <a:lnTo>
                  <a:pt x="295883" y="49898"/>
                </a:lnTo>
                <a:lnTo>
                  <a:pt x="293904" y="46240"/>
                </a:lnTo>
                <a:close/>
              </a:path>
              <a:path w="322579" h="215265">
                <a:moveTo>
                  <a:pt x="39935" y="20040"/>
                </a:moveTo>
                <a:lnTo>
                  <a:pt x="17197" y="20040"/>
                </a:lnTo>
                <a:lnTo>
                  <a:pt x="17153" y="22201"/>
                </a:lnTo>
                <a:lnTo>
                  <a:pt x="16409" y="24815"/>
                </a:lnTo>
                <a:lnTo>
                  <a:pt x="18898" y="27609"/>
                </a:lnTo>
                <a:lnTo>
                  <a:pt x="23229" y="29489"/>
                </a:lnTo>
                <a:lnTo>
                  <a:pt x="27877" y="23291"/>
                </a:lnTo>
                <a:lnTo>
                  <a:pt x="50051" y="23291"/>
                </a:lnTo>
                <a:lnTo>
                  <a:pt x="39935" y="20040"/>
                </a:lnTo>
                <a:close/>
              </a:path>
            </a:pathLst>
          </a:custGeom>
          <a:solidFill>
            <a:srgbClr val="FFFFFF"/>
          </a:solidFill>
        </p:spPr>
        <p:txBody>
          <a:bodyPr wrap="square" lIns="0" tIns="0" rIns="0" bIns="0" rtlCol="0"/>
          <a:lstStyle/>
          <a:p>
            <a:endParaRPr/>
          </a:p>
        </p:txBody>
      </p:sp>
      <p:sp>
        <p:nvSpPr>
          <p:cNvPr id="24" name="object 24"/>
          <p:cNvSpPr/>
          <p:nvPr/>
        </p:nvSpPr>
        <p:spPr>
          <a:xfrm>
            <a:off x="9795605" y="7012668"/>
            <a:ext cx="251460" cy="94615"/>
          </a:xfrm>
          <a:custGeom>
            <a:avLst/>
            <a:gdLst/>
            <a:ahLst/>
            <a:cxnLst/>
            <a:rect l="l" t="t" r="r" b="b"/>
            <a:pathLst>
              <a:path w="251459" h="94615">
                <a:moveTo>
                  <a:pt x="128003" y="0"/>
                </a:moveTo>
                <a:lnTo>
                  <a:pt x="124066" y="634"/>
                </a:lnTo>
                <a:lnTo>
                  <a:pt x="0" y="56781"/>
                </a:lnTo>
                <a:lnTo>
                  <a:pt x="4356" y="58216"/>
                </a:lnTo>
                <a:lnTo>
                  <a:pt x="6527" y="58966"/>
                </a:lnTo>
                <a:lnTo>
                  <a:pt x="73012" y="79099"/>
                </a:lnTo>
                <a:lnTo>
                  <a:pt x="85719" y="83207"/>
                </a:lnTo>
                <a:lnTo>
                  <a:pt x="99013" y="87703"/>
                </a:lnTo>
                <a:lnTo>
                  <a:pt x="112977" y="92664"/>
                </a:lnTo>
                <a:lnTo>
                  <a:pt x="123583" y="94238"/>
                </a:lnTo>
                <a:lnTo>
                  <a:pt x="172771" y="77709"/>
                </a:lnTo>
                <a:lnTo>
                  <a:pt x="183650" y="71398"/>
                </a:lnTo>
                <a:lnTo>
                  <a:pt x="194671" y="65280"/>
                </a:lnTo>
                <a:lnTo>
                  <a:pt x="205811" y="59293"/>
                </a:lnTo>
                <a:lnTo>
                  <a:pt x="251117" y="35407"/>
                </a:lnTo>
                <a:lnTo>
                  <a:pt x="249008" y="34213"/>
                </a:lnTo>
                <a:lnTo>
                  <a:pt x="248361" y="33654"/>
                </a:lnTo>
                <a:lnTo>
                  <a:pt x="128003" y="0"/>
                </a:lnTo>
                <a:close/>
              </a:path>
            </a:pathLst>
          </a:custGeom>
          <a:solidFill>
            <a:srgbClr val="FFFFFF"/>
          </a:solidFill>
        </p:spPr>
        <p:txBody>
          <a:bodyPr wrap="square" lIns="0" tIns="0" rIns="0" bIns="0" rtlCol="0"/>
          <a:lstStyle/>
          <a:p>
            <a:endParaRPr/>
          </a:p>
        </p:txBody>
      </p:sp>
      <p:sp>
        <p:nvSpPr>
          <p:cNvPr id="25" name="object 25"/>
          <p:cNvSpPr/>
          <p:nvPr/>
        </p:nvSpPr>
        <p:spPr>
          <a:xfrm>
            <a:off x="8755174" y="7092022"/>
            <a:ext cx="215265" cy="137160"/>
          </a:xfrm>
          <a:custGeom>
            <a:avLst/>
            <a:gdLst/>
            <a:ahLst/>
            <a:cxnLst/>
            <a:rect l="l" t="t" r="r" b="b"/>
            <a:pathLst>
              <a:path w="215265" h="137159">
                <a:moveTo>
                  <a:pt x="14022" y="4076"/>
                </a:moveTo>
                <a:lnTo>
                  <a:pt x="1792" y="45093"/>
                </a:lnTo>
                <a:lnTo>
                  <a:pt x="0" y="82870"/>
                </a:lnTo>
                <a:lnTo>
                  <a:pt x="549" y="95173"/>
                </a:lnTo>
                <a:lnTo>
                  <a:pt x="36737" y="124881"/>
                </a:lnTo>
                <a:lnTo>
                  <a:pt x="73811" y="135182"/>
                </a:lnTo>
                <a:lnTo>
                  <a:pt x="86793" y="137147"/>
                </a:lnTo>
                <a:lnTo>
                  <a:pt x="87774" y="132425"/>
                </a:lnTo>
                <a:lnTo>
                  <a:pt x="88457" y="128498"/>
                </a:lnTo>
                <a:lnTo>
                  <a:pt x="93381" y="113444"/>
                </a:lnTo>
                <a:lnTo>
                  <a:pt x="100853" y="103298"/>
                </a:lnTo>
                <a:lnTo>
                  <a:pt x="108253" y="98763"/>
                </a:lnTo>
                <a:lnTo>
                  <a:pt x="38986" y="98763"/>
                </a:lnTo>
                <a:lnTo>
                  <a:pt x="27793" y="97618"/>
                </a:lnTo>
                <a:lnTo>
                  <a:pt x="17975" y="89461"/>
                </a:lnTo>
                <a:lnTo>
                  <a:pt x="22548" y="75565"/>
                </a:lnTo>
                <a:lnTo>
                  <a:pt x="25890" y="65256"/>
                </a:lnTo>
                <a:lnTo>
                  <a:pt x="29516" y="53378"/>
                </a:lnTo>
                <a:lnTo>
                  <a:pt x="30913" y="48564"/>
                </a:lnTo>
                <a:lnTo>
                  <a:pt x="30469" y="43230"/>
                </a:lnTo>
                <a:lnTo>
                  <a:pt x="32463" y="30543"/>
                </a:lnTo>
                <a:lnTo>
                  <a:pt x="34520" y="22974"/>
                </a:lnTo>
                <a:lnTo>
                  <a:pt x="35282" y="12954"/>
                </a:lnTo>
                <a:lnTo>
                  <a:pt x="32310" y="8864"/>
                </a:lnTo>
                <a:lnTo>
                  <a:pt x="22176" y="5511"/>
                </a:lnTo>
                <a:lnTo>
                  <a:pt x="14022" y="4076"/>
                </a:lnTo>
                <a:close/>
              </a:path>
              <a:path w="215265" h="137159">
                <a:moveTo>
                  <a:pt x="45849" y="11899"/>
                </a:moveTo>
                <a:lnTo>
                  <a:pt x="45849" y="18440"/>
                </a:lnTo>
                <a:lnTo>
                  <a:pt x="45513" y="22974"/>
                </a:lnTo>
                <a:lnTo>
                  <a:pt x="45525" y="24158"/>
                </a:lnTo>
                <a:lnTo>
                  <a:pt x="46369" y="32664"/>
                </a:lnTo>
                <a:lnTo>
                  <a:pt x="49735" y="37414"/>
                </a:lnTo>
                <a:lnTo>
                  <a:pt x="47089" y="45048"/>
                </a:lnTo>
                <a:lnTo>
                  <a:pt x="47481" y="57079"/>
                </a:lnTo>
                <a:lnTo>
                  <a:pt x="49938" y="68859"/>
                </a:lnTo>
                <a:lnTo>
                  <a:pt x="50954" y="75565"/>
                </a:lnTo>
                <a:lnTo>
                  <a:pt x="52980" y="82087"/>
                </a:lnTo>
                <a:lnTo>
                  <a:pt x="54192" y="91033"/>
                </a:lnTo>
                <a:lnTo>
                  <a:pt x="52897" y="95173"/>
                </a:lnTo>
                <a:lnTo>
                  <a:pt x="50832" y="95857"/>
                </a:lnTo>
                <a:lnTo>
                  <a:pt x="38986" y="98763"/>
                </a:lnTo>
                <a:lnTo>
                  <a:pt x="108253" y="98763"/>
                </a:lnTo>
                <a:lnTo>
                  <a:pt x="111957" y="96493"/>
                </a:lnTo>
                <a:lnTo>
                  <a:pt x="127273" y="93411"/>
                </a:lnTo>
                <a:lnTo>
                  <a:pt x="139110" y="92647"/>
                </a:lnTo>
                <a:lnTo>
                  <a:pt x="151168" y="91505"/>
                </a:lnTo>
                <a:lnTo>
                  <a:pt x="163609" y="89612"/>
                </a:lnTo>
                <a:lnTo>
                  <a:pt x="176598" y="86596"/>
                </a:lnTo>
                <a:lnTo>
                  <a:pt x="190299" y="82087"/>
                </a:lnTo>
                <a:lnTo>
                  <a:pt x="202964" y="79305"/>
                </a:lnTo>
                <a:lnTo>
                  <a:pt x="214761" y="75697"/>
                </a:lnTo>
                <a:lnTo>
                  <a:pt x="208706" y="24158"/>
                </a:lnTo>
                <a:lnTo>
                  <a:pt x="110255" y="24158"/>
                </a:lnTo>
                <a:lnTo>
                  <a:pt x="100181" y="24022"/>
                </a:lnTo>
                <a:lnTo>
                  <a:pt x="83134" y="21036"/>
                </a:lnTo>
                <a:lnTo>
                  <a:pt x="45849" y="11899"/>
                </a:lnTo>
                <a:close/>
              </a:path>
              <a:path w="215265" h="137159">
                <a:moveTo>
                  <a:pt x="205869" y="0"/>
                </a:moveTo>
                <a:lnTo>
                  <a:pt x="161075" y="11568"/>
                </a:lnTo>
                <a:lnTo>
                  <a:pt x="110255" y="24158"/>
                </a:lnTo>
                <a:lnTo>
                  <a:pt x="208706" y="24158"/>
                </a:lnTo>
                <a:lnTo>
                  <a:pt x="205869" y="0"/>
                </a:lnTo>
                <a:close/>
              </a:path>
            </a:pathLst>
          </a:custGeom>
          <a:solidFill>
            <a:srgbClr val="FFFFFF"/>
          </a:solidFill>
        </p:spPr>
        <p:txBody>
          <a:bodyPr wrap="square" lIns="0" tIns="0" rIns="0" bIns="0" rtlCol="0"/>
          <a:lstStyle/>
          <a:p>
            <a:endParaRPr/>
          </a:p>
        </p:txBody>
      </p:sp>
      <p:sp>
        <p:nvSpPr>
          <p:cNvPr id="26" name="object 26"/>
          <p:cNvSpPr/>
          <p:nvPr/>
        </p:nvSpPr>
        <p:spPr>
          <a:xfrm>
            <a:off x="8709855" y="7017666"/>
            <a:ext cx="304165" cy="89535"/>
          </a:xfrm>
          <a:custGeom>
            <a:avLst/>
            <a:gdLst/>
            <a:ahLst/>
            <a:cxnLst/>
            <a:rect l="l" t="t" r="r" b="b"/>
            <a:pathLst>
              <a:path w="304165" h="89534">
                <a:moveTo>
                  <a:pt x="144729" y="39268"/>
                </a:moveTo>
                <a:lnTo>
                  <a:pt x="132150" y="44387"/>
                </a:lnTo>
                <a:lnTo>
                  <a:pt x="120500" y="49454"/>
                </a:lnTo>
                <a:lnTo>
                  <a:pt x="108878" y="54588"/>
                </a:lnTo>
                <a:lnTo>
                  <a:pt x="97193" y="59550"/>
                </a:lnTo>
                <a:lnTo>
                  <a:pt x="91986" y="61671"/>
                </a:lnTo>
                <a:lnTo>
                  <a:pt x="89877" y="65163"/>
                </a:lnTo>
                <a:lnTo>
                  <a:pt x="92417" y="72732"/>
                </a:lnTo>
                <a:lnTo>
                  <a:pt x="148145" y="89230"/>
                </a:lnTo>
                <a:lnTo>
                  <a:pt x="151218" y="89280"/>
                </a:lnTo>
                <a:lnTo>
                  <a:pt x="301637" y="50558"/>
                </a:lnTo>
                <a:lnTo>
                  <a:pt x="303999" y="48412"/>
                </a:lnTo>
                <a:lnTo>
                  <a:pt x="304046" y="40551"/>
                </a:lnTo>
                <a:lnTo>
                  <a:pt x="150406" y="40551"/>
                </a:lnTo>
                <a:lnTo>
                  <a:pt x="144729" y="39268"/>
                </a:lnTo>
                <a:close/>
              </a:path>
              <a:path w="304165" h="89534">
                <a:moveTo>
                  <a:pt x="147624" y="0"/>
                </a:moveTo>
                <a:lnTo>
                  <a:pt x="3035" y="33921"/>
                </a:lnTo>
                <a:lnTo>
                  <a:pt x="0" y="38011"/>
                </a:lnTo>
                <a:lnTo>
                  <a:pt x="279" y="44881"/>
                </a:lnTo>
                <a:lnTo>
                  <a:pt x="1524" y="52654"/>
                </a:lnTo>
                <a:lnTo>
                  <a:pt x="18300" y="57222"/>
                </a:lnTo>
                <a:lnTo>
                  <a:pt x="30537" y="60380"/>
                </a:lnTo>
                <a:lnTo>
                  <a:pt x="80035" y="72491"/>
                </a:lnTo>
                <a:lnTo>
                  <a:pt x="80340" y="69672"/>
                </a:lnTo>
                <a:lnTo>
                  <a:pt x="81000" y="67716"/>
                </a:lnTo>
                <a:lnTo>
                  <a:pt x="79121" y="57353"/>
                </a:lnTo>
                <a:lnTo>
                  <a:pt x="83007" y="53365"/>
                </a:lnTo>
                <a:lnTo>
                  <a:pt x="93539" y="49403"/>
                </a:lnTo>
                <a:lnTo>
                  <a:pt x="105269" y="44556"/>
                </a:lnTo>
                <a:lnTo>
                  <a:pt x="131216" y="32791"/>
                </a:lnTo>
                <a:lnTo>
                  <a:pt x="134277" y="31153"/>
                </a:lnTo>
                <a:lnTo>
                  <a:pt x="141389" y="21843"/>
                </a:lnTo>
                <a:lnTo>
                  <a:pt x="148374" y="20624"/>
                </a:lnTo>
                <a:lnTo>
                  <a:pt x="240099" y="20624"/>
                </a:lnTo>
                <a:lnTo>
                  <a:pt x="151028" y="419"/>
                </a:lnTo>
                <a:lnTo>
                  <a:pt x="147624" y="0"/>
                </a:lnTo>
                <a:close/>
              </a:path>
              <a:path w="304165" h="89534">
                <a:moveTo>
                  <a:pt x="240099" y="20624"/>
                </a:moveTo>
                <a:lnTo>
                  <a:pt x="148374" y="20624"/>
                </a:lnTo>
                <a:lnTo>
                  <a:pt x="159207" y="24345"/>
                </a:lnTo>
                <a:lnTo>
                  <a:pt x="161823" y="28473"/>
                </a:lnTo>
                <a:lnTo>
                  <a:pt x="164858" y="31280"/>
                </a:lnTo>
                <a:lnTo>
                  <a:pt x="161597" y="33921"/>
                </a:lnTo>
                <a:lnTo>
                  <a:pt x="158711" y="37553"/>
                </a:lnTo>
                <a:lnTo>
                  <a:pt x="150406" y="40551"/>
                </a:lnTo>
                <a:lnTo>
                  <a:pt x="304046" y="40551"/>
                </a:lnTo>
                <a:lnTo>
                  <a:pt x="304076" y="35509"/>
                </a:lnTo>
                <a:lnTo>
                  <a:pt x="300697" y="34328"/>
                </a:lnTo>
                <a:lnTo>
                  <a:pt x="240099" y="20624"/>
                </a:lnTo>
                <a:close/>
              </a:path>
            </a:pathLst>
          </a:custGeom>
          <a:solidFill>
            <a:srgbClr val="FFFFFF"/>
          </a:solidFill>
        </p:spPr>
        <p:txBody>
          <a:bodyPr wrap="square" lIns="0" tIns="0" rIns="0" bIns="0" rtlCol="0"/>
          <a:lstStyle/>
          <a:p>
            <a:endParaRPr/>
          </a:p>
        </p:txBody>
      </p:sp>
      <p:sp>
        <p:nvSpPr>
          <p:cNvPr id="27" name="object 27"/>
          <p:cNvSpPr/>
          <p:nvPr/>
        </p:nvSpPr>
        <p:spPr>
          <a:xfrm>
            <a:off x="8854560" y="7162558"/>
            <a:ext cx="203200" cy="117475"/>
          </a:xfrm>
          <a:custGeom>
            <a:avLst/>
            <a:gdLst/>
            <a:ahLst/>
            <a:cxnLst/>
            <a:rect l="l" t="t" r="r" b="b"/>
            <a:pathLst>
              <a:path w="203200" h="117475">
                <a:moveTo>
                  <a:pt x="119608" y="85672"/>
                </a:moveTo>
                <a:lnTo>
                  <a:pt x="98061" y="85672"/>
                </a:lnTo>
                <a:lnTo>
                  <a:pt x="101998" y="86154"/>
                </a:lnTo>
                <a:lnTo>
                  <a:pt x="109003" y="92497"/>
                </a:lnTo>
                <a:lnTo>
                  <a:pt x="118250" y="100441"/>
                </a:lnTo>
                <a:lnTo>
                  <a:pt x="138384" y="117003"/>
                </a:lnTo>
                <a:lnTo>
                  <a:pt x="135926" y="98588"/>
                </a:lnTo>
                <a:lnTo>
                  <a:pt x="127627" y="98588"/>
                </a:lnTo>
                <a:lnTo>
                  <a:pt x="117340" y="89990"/>
                </a:lnTo>
                <a:lnTo>
                  <a:pt x="119608" y="85672"/>
                </a:lnTo>
                <a:close/>
              </a:path>
              <a:path w="203200" h="117475">
                <a:moveTo>
                  <a:pt x="166799" y="0"/>
                </a:moveTo>
                <a:lnTo>
                  <a:pt x="152733" y="4982"/>
                </a:lnTo>
                <a:lnTo>
                  <a:pt x="142673" y="10130"/>
                </a:lnTo>
                <a:lnTo>
                  <a:pt x="132061" y="15067"/>
                </a:lnTo>
                <a:lnTo>
                  <a:pt x="120336" y="19288"/>
                </a:lnTo>
                <a:lnTo>
                  <a:pt x="106933" y="22289"/>
                </a:lnTo>
                <a:lnTo>
                  <a:pt x="91287" y="23564"/>
                </a:lnTo>
                <a:lnTo>
                  <a:pt x="79838" y="27288"/>
                </a:lnTo>
                <a:lnTo>
                  <a:pt x="63461" y="30835"/>
                </a:lnTo>
                <a:lnTo>
                  <a:pt x="38333" y="33015"/>
                </a:lnTo>
                <a:lnTo>
                  <a:pt x="25179" y="34509"/>
                </a:lnTo>
                <a:lnTo>
                  <a:pt x="15446" y="38055"/>
                </a:lnTo>
                <a:lnTo>
                  <a:pt x="3269" y="48988"/>
                </a:lnTo>
                <a:lnTo>
                  <a:pt x="66" y="59789"/>
                </a:lnTo>
                <a:lnTo>
                  <a:pt x="0" y="72757"/>
                </a:lnTo>
                <a:lnTo>
                  <a:pt x="2983" y="85384"/>
                </a:lnTo>
                <a:lnTo>
                  <a:pt x="9424" y="97980"/>
                </a:lnTo>
                <a:lnTo>
                  <a:pt x="17543" y="103916"/>
                </a:lnTo>
                <a:lnTo>
                  <a:pt x="28070" y="106741"/>
                </a:lnTo>
                <a:lnTo>
                  <a:pt x="41105" y="106137"/>
                </a:lnTo>
                <a:lnTo>
                  <a:pt x="56749" y="101786"/>
                </a:lnTo>
                <a:lnTo>
                  <a:pt x="61393" y="100055"/>
                </a:lnTo>
                <a:lnTo>
                  <a:pt x="29872" y="100055"/>
                </a:lnTo>
                <a:lnTo>
                  <a:pt x="18194" y="95893"/>
                </a:lnTo>
                <a:lnTo>
                  <a:pt x="12018" y="88952"/>
                </a:lnTo>
                <a:lnTo>
                  <a:pt x="8413" y="78742"/>
                </a:lnTo>
                <a:lnTo>
                  <a:pt x="8083" y="68552"/>
                </a:lnTo>
                <a:lnTo>
                  <a:pt x="8199" y="64336"/>
                </a:lnTo>
                <a:lnTo>
                  <a:pt x="11319" y="49077"/>
                </a:lnTo>
                <a:lnTo>
                  <a:pt x="19655" y="42051"/>
                </a:lnTo>
                <a:lnTo>
                  <a:pt x="75212" y="42051"/>
                </a:lnTo>
                <a:lnTo>
                  <a:pt x="94582" y="38783"/>
                </a:lnTo>
                <a:lnTo>
                  <a:pt x="100779" y="37856"/>
                </a:lnTo>
                <a:lnTo>
                  <a:pt x="132110" y="37856"/>
                </a:lnTo>
                <a:lnTo>
                  <a:pt x="128389" y="30401"/>
                </a:lnTo>
                <a:lnTo>
                  <a:pt x="167958" y="10064"/>
                </a:lnTo>
                <a:lnTo>
                  <a:pt x="176690" y="1603"/>
                </a:lnTo>
                <a:lnTo>
                  <a:pt x="166799" y="0"/>
                </a:lnTo>
                <a:close/>
              </a:path>
              <a:path w="203200" h="117475">
                <a:moveTo>
                  <a:pt x="68225" y="65091"/>
                </a:moveTo>
                <a:lnTo>
                  <a:pt x="46573" y="65091"/>
                </a:lnTo>
                <a:lnTo>
                  <a:pt x="58445" y="72757"/>
                </a:lnTo>
                <a:lnTo>
                  <a:pt x="60216" y="82617"/>
                </a:lnTo>
                <a:lnTo>
                  <a:pt x="52667" y="94012"/>
                </a:lnTo>
                <a:lnTo>
                  <a:pt x="41872" y="99290"/>
                </a:lnTo>
                <a:lnTo>
                  <a:pt x="29872" y="100055"/>
                </a:lnTo>
                <a:lnTo>
                  <a:pt x="61393" y="100055"/>
                </a:lnTo>
                <a:lnTo>
                  <a:pt x="80512" y="92814"/>
                </a:lnTo>
                <a:lnTo>
                  <a:pt x="92296" y="88072"/>
                </a:lnTo>
                <a:lnTo>
                  <a:pt x="98061" y="85672"/>
                </a:lnTo>
                <a:lnTo>
                  <a:pt x="119608" y="85672"/>
                </a:lnTo>
                <a:lnTo>
                  <a:pt x="120446" y="84077"/>
                </a:lnTo>
                <a:lnTo>
                  <a:pt x="80443" y="84077"/>
                </a:lnTo>
                <a:lnTo>
                  <a:pt x="68566" y="84037"/>
                </a:lnTo>
                <a:lnTo>
                  <a:pt x="66711" y="72757"/>
                </a:lnTo>
                <a:lnTo>
                  <a:pt x="66664" y="72172"/>
                </a:lnTo>
                <a:lnTo>
                  <a:pt x="68225" y="65091"/>
                </a:lnTo>
                <a:close/>
              </a:path>
              <a:path w="203200" h="117475">
                <a:moveTo>
                  <a:pt x="151911" y="96162"/>
                </a:moveTo>
                <a:lnTo>
                  <a:pt x="135603" y="96162"/>
                </a:lnTo>
                <a:lnTo>
                  <a:pt x="151541" y="98740"/>
                </a:lnTo>
                <a:lnTo>
                  <a:pt x="151911" y="96162"/>
                </a:lnTo>
                <a:close/>
              </a:path>
              <a:path w="203200" h="117475">
                <a:moveTo>
                  <a:pt x="127627" y="87450"/>
                </a:moveTo>
                <a:lnTo>
                  <a:pt x="127627" y="98588"/>
                </a:lnTo>
                <a:lnTo>
                  <a:pt x="135926" y="98588"/>
                </a:lnTo>
                <a:lnTo>
                  <a:pt x="135603" y="96162"/>
                </a:lnTo>
                <a:lnTo>
                  <a:pt x="151911" y="96162"/>
                </a:lnTo>
                <a:lnTo>
                  <a:pt x="152651" y="91003"/>
                </a:lnTo>
                <a:lnTo>
                  <a:pt x="150565" y="88377"/>
                </a:lnTo>
                <a:lnTo>
                  <a:pt x="138435" y="88377"/>
                </a:lnTo>
                <a:lnTo>
                  <a:pt x="127627" y="87450"/>
                </a:lnTo>
                <a:close/>
              </a:path>
              <a:path w="203200" h="117475">
                <a:moveTo>
                  <a:pt x="144061" y="79853"/>
                </a:moveTo>
                <a:lnTo>
                  <a:pt x="131051" y="79853"/>
                </a:lnTo>
                <a:lnTo>
                  <a:pt x="138435" y="88377"/>
                </a:lnTo>
                <a:lnTo>
                  <a:pt x="150565" y="88377"/>
                </a:lnTo>
                <a:lnTo>
                  <a:pt x="144839" y="81172"/>
                </a:lnTo>
                <a:lnTo>
                  <a:pt x="144061" y="79853"/>
                </a:lnTo>
                <a:close/>
              </a:path>
              <a:path w="203200" h="117475">
                <a:moveTo>
                  <a:pt x="133323" y="54392"/>
                </a:moveTo>
                <a:lnTo>
                  <a:pt x="107485" y="54392"/>
                </a:lnTo>
                <a:lnTo>
                  <a:pt x="108286" y="63396"/>
                </a:lnTo>
                <a:lnTo>
                  <a:pt x="104925" y="73533"/>
                </a:lnTo>
                <a:lnTo>
                  <a:pt x="92578" y="80248"/>
                </a:lnTo>
                <a:lnTo>
                  <a:pt x="80443" y="84077"/>
                </a:lnTo>
                <a:lnTo>
                  <a:pt x="120446" y="84077"/>
                </a:lnTo>
                <a:lnTo>
                  <a:pt x="122252" y="80638"/>
                </a:lnTo>
                <a:lnTo>
                  <a:pt x="131051" y="79853"/>
                </a:lnTo>
                <a:lnTo>
                  <a:pt x="144061" y="79853"/>
                </a:lnTo>
                <a:lnTo>
                  <a:pt x="138701" y="70765"/>
                </a:lnTo>
                <a:lnTo>
                  <a:pt x="159760" y="64336"/>
                </a:lnTo>
                <a:lnTo>
                  <a:pt x="133748" y="64336"/>
                </a:lnTo>
                <a:lnTo>
                  <a:pt x="133624" y="57462"/>
                </a:lnTo>
                <a:lnTo>
                  <a:pt x="133323" y="54392"/>
                </a:lnTo>
                <a:close/>
              </a:path>
              <a:path w="203200" h="117475">
                <a:moveTo>
                  <a:pt x="132110" y="37856"/>
                </a:moveTo>
                <a:lnTo>
                  <a:pt x="100779" y="37856"/>
                </a:lnTo>
                <a:lnTo>
                  <a:pt x="104335" y="38847"/>
                </a:lnTo>
                <a:lnTo>
                  <a:pt x="98334" y="48228"/>
                </a:lnTo>
                <a:lnTo>
                  <a:pt x="60657" y="53509"/>
                </a:lnTo>
                <a:lnTo>
                  <a:pt x="47965" y="55090"/>
                </a:lnTo>
                <a:lnTo>
                  <a:pt x="35616" y="57757"/>
                </a:lnTo>
                <a:lnTo>
                  <a:pt x="29570" y="59789"/>
                </a:lnTo>
                <a:lnTo>
                  <a:pt x="24503" y="64844"/>
                </a:lnTo>
                <a:lnTo>
                  <a:pt x="18991" y="68552"/>
                </a:lnTo>
                <a:lnTo>
                  <a:pt x="21709" y="73556"/>
                </a:lnTo>
                <a:lnTo>
                  <a:pt x="24186" y="72172"/>
                </a:lnTo>
                <a:lnTo>
                  <a:pt x="26954" y="71143"/>
                </a:lnTo>
                <a:lnTo>
                  <a:pt x="36036" y="65165"/>
                </a:lnTo>
                <a:lnTo>
                  <a:pt x="68225" y="65091"/>
                </a:lnTo>
                <a:lnTo>
                  <a:pt x="69331" y="60074"/>
                </a:lnTo>
                <a:lnTo>
                  <a:pt x="107485" y="54392"/>
                </a:lnTo>
                <a:lnTo>
                  <a:pt x="133323" y="54392"/>
                </a:lnTo>
                <a:lnTo>
                  <a:pt x="133247" y="53509"/>
                </a:lnTo>
                <a:lnTo>
                  <a:pt x="134307" y="46391"/>
                </a:lnTo>
                <a:lnTo>
                  <a:pt x="136822" y="43825"/>
                </a:lnTo>
                <a:lnTo>
                  <a:pt x="144135" y="40275"/>
                </a:lnTo>
                <a:lnTo>
                  <a:pt x="148991" y="37983"/>
                </a:lnTo>
                <a:lnTo>
                  <a:pt x="132174" y="37983"/>
                </a:lnTo>
                <a:close/>
              </a:path>
              <a:path w="203200" h="117475">
                <a:moveTo>
                  <a:pt x="196273" y="19530"/>
                </a:moveTo>
                <a:lnTo>
                  <a:pt x="191787" y="19530"/>
                </a:lnTo>
                <a:lnTo>
                  <a:pt x="196725" y="30383"/>
                </a:lnTo>
                <a:lnTo>
                  <a:pt x="193064" y="41931"/>
                </a:lnTo>
                <a:lnTo>
                  <a:pt x="182656" y="50513"/>
                </a:lnTo>
                <a:lnTo>
                  <a:pt x="148971" y="60075"/>
                </a:lnTo>
                <a:lnTo>
                  <a:pt x="133748" y="64336"/>
                </a:lnTo>
                <a:lnTo>
                  <a:pt x="159760" y="64336"/>
                </a:lnTo>
                <a:lnTo>
                  <a:pt x="162497" y="63500"/>
                </a:lnTo>
                <a:lnTo>
                  <a:pt x="174666" y="60074"/>
                </a:lnTo>
                <a:lnTo>
                  <a:pt x="187576" y="56974"/>
                </a:lnTo>
                <a:lnTo>
                  <a:pt x="197152" y="50012"/>
                </a:lnTo>
                <a:lnTo>
                  <a:pt x="202883" y="36209"/>
                </a:lnTo>
                <a:lnTo>
                  <a:pt x="202461" y="26288"/>
                </a:lnTo>
                <a:lnTo>
                  <a:pt x="196273" y="19530"/>
                </a:lnTo>
                <a:close/>
              </a:path>
              <a:path w="203200" h="117475">
                <a:moveTo>
                  <a:pt x="75212" y="42051"/>
                </a:moveTo>
                <a:lnTo>
                  <a:pt x="19655" y="42051"/>
                </a:lnTo>
                <a:lnTo>
                  <a:pt x="32825" y="42366"/>
                </a:lnTo>
                <a:lnTo>
                  <a:pt x="45443" y="44329"/>
                </a:lnTo>
                <a:lnTo>
                  <a:pt x="57855" y="44288"/>
                </a:lnTo>
                <a:lnTo>
                  <a:pt x="70135" y="42907"/>
                </a:lnTo>
                <a:lnTo>
                  <a:pt x="75212" y="42051"/>
                </a:lnTo>
                <a:close/>
              </a:path>
              <a:path w="203200" h="117475">
                <a:moveTo>
                  <a:pt x="192486" y="15395"/>
                </a:moveTo>
                <a:lnTo>
                  <a:pt x="181989" y="15745"/>
                </a:lnTo>
                <a:lnTo>
                  <a:pt x="166745" y="21737"/>
                </a:lnTo>
                <a:lnTo>
                  <a:pt x="148363" y="30401"/>
                </a:lnTo>
                <a:lnTo>
                  <a:pt x="132174" y="37983"/>
                </a:lnTo>
                <a:lnTo>
                  <a:pt x="148991" y="37983"/>
                </a:lnTo>
                <a:lnTo>
                  <a:pt x="165294" y="30383"/>
                </a:lnTo>
                <a:lnTo>
                  <a:pt x="185171" y="21194"/>
                </a:lnTo>
                <a:lnTo>
                  <a:pt x="191787" y="19530"/>
                </a:lnTo>
                <a:lnTo>
                  <a:pt x="196273" y="19530"/>
                </a:lnTo>
                <a:lnTo>
                  <a:pt x="192486" y="15395"/>
                </a:lnTo>
                <a:close/>
              </a:path>
            </a:pathLst>
          </a:custGeom>
          <a:solidFill>
            <a:srgbClr val="FFFFFF"/>
          </a:solidFill>
        </p:spPr>
        <p:txBody>
          <a:bodyPr wrap="square" lIns="0" tIns="0" rIns="0" bIns="0" rtlCol="0"/>
          <a:lstStyle/>
          <a:p>
            <a:endParaRPr/>
          </a:p>
        </p:txBody>
      </p:sp>
      <p:sp>
        <p:nvSpPr>
          <p:cNvPr id="28" name="object 28"/>
          <p:cNvSpPr/>
          <p:nvPr/>
        </p:nvSpPr>
        <p:spPr>
          <a:xfrm>
            <a:off x="2380226" y="7031449"/>
            <a:ext cx="483870" cy="144780"/>
          </a:xfrm>
          <a:custGeom>
            <a:avLst/>
            <a:gdLst/>
            <a:ahLst/>
            <a:cxnLst/>
            <a:rect l="l" t="t" r="r" b="b"/>
            <a:pathLst>
              <a:path w="483869" h="144779">
                <a:moveTo>
                  <a:pt x="167300" y="116840"/>
                </a:moveTo>
                <a:lnTo>
                  <a:pt x="74151" y="116840"/>
                </a:lnTo>
                <a:lnTo>
                  <a:pt x="86584" y="118110"/>
                </a:lnTo>
                <a:lnTo>
                  <a:pt x="99057" y="118110"/>
                </a:lnTo>
                <a:lnTo>
                  <a:pt x="136755" y="121920"/>
                </a:lnTo>
                <a:lnTo>
                  <a:pt x="174940" y="129540"/>
                </a:lnTo>
                <a:lnTo>
                  <a:pt x="187793" y="133350"/>
                </a:lnTo>
                <a:lnTo>
                  <a:pt x="200713" y="138430"/>
                </a:lnTo>
                <a:lnTo>
                  <a:pt x="212424" y="142240"/>
                </a:lnTo>
                <a:lnTo>
                  <a:pt x="223950" y="144780"/>
                </a:lnTo>
                <a:lnTo>
                  <a:pt x="259134" y="144780"/>
                </a:lnTo>
                <a:lnTo>
                  <a:pt x="271633" y="142240"/>
                </a:lnTo>
                <a:lnTo>
                  <a:pt x="284801" y="138430"/>
                </a:lnTo>
                <a:lnTo>
                  <a:pt x="291805" y="135890"/>
                </a:lnTo>
                <a:lnTo>
                  <a:pt x="217081" y="135890"/>
                </a:lnTo>
                <a:lnTo>
                  <a:pt x="213817" y="134620"/>
                </a:lnTo>
                <a:lnTo>
                  <a:pt x="211670" y="134620"/>
                </a:lnTo>
                <a:lnTo>
                  <a:pt x="203423" y="130810"/>
                </a:lnTo>
                <a:lnTo>
                  <a:pt x="179415" y="120650"/>
                </a:lnTo>
                <a:lnTo>
                  <a:pt x="167300" y="116840"/>
                </a:lnTo>
                <a:close/>
              </a:path>
              <a:path w="483869" h="144779">
                <a:moveTo>
                  <a:pt x="156660" y="86360"/>
                </a:moveTo>
                <a:lnTo>
                  <a:pt x="63406" y="86360"/>
                </a:lnTo>
                <a:lnTo>
                  <a:pt x="76257" y="87630"/>
                </a:lnTo>
                <a:lnTo>
                  <a:pt x="89365" y="87630"/>
                </a:lnTo>
                <a:lnTo>
                  <a:pt x="100663" y="88900"/>
                </a:lnTo>
                <a:lnTo>
                  <a:pt x="124111" y="93980"/>
                </a:lnTo>
                <a:lnTo>
                  <a:pt x="136639" y="96520"/>
                </a:lnTo>
                <a:lnTo>
                  <a:pt x="149954" y="99060"/>
                </a:lnTo>
                <a:lnTo>
                  <a:pt x="178406" y="109220"/>
                </a:lnTo>
                <a:lnTo>
                  <a:pt x="191159" y="115570"/>
                </a:lnTo>
                <a:lnTo>
                  <a:pt x="202115" y="121920"/>
                </a:lnTo>
                <a:lnTo>
                  <a:pt x="210885" y="129540"/>
                </a:lnTo>
                <a:lnTo>
                  <a:pt x="217081" y="135890"/>
                </a:lnTo>
                <a:lnTo>
                  <a:pt x="239041" y="135890"/>
                </a:lnTo>
                <a:lnTo>
                  <a:pt x="234557" y="124460"/>
                </a:lnTo>
                <a:lnTo>
                  <a:pt x="232028" y="118110"/>
                </a:lnTo>
                <a:lnTo>
                  <a:pt x="211950" y="118110"/>
                </a:lnTo>
                <a:lnTo>
                  <a:pt x="201183" y="109220"/>
                </a:lnTo>
                <a:lnTo>
                  <a:pt x="190403" y="102870"/>
                </a:lnTo>
                <a:lnTo>
                  <a:pt x="179389" y="96520"/>
                </a:lnTo>
                <a:lnTo>
                  <a:pt x="156660" y="86360"/>
                </a:lnTo>
                <a:close/>
              </a:path>
              <a:path w="483869" h="144779">
                <a:moveTo>
                  <a:pt x="385512" y="0"/>
                </a:moveTo>
                <a:lnTo>
                  <a:pt x="346541" y="10160"/>
                </a:lnTo>
                <a:lnTo>
                  <a:pt x="313522" y="30480"/>
                </a:lnTo>
                <a:lnTo>
                  <a:pt x="279500" y="67310"/>
                </a:lnTo>
                <a:lnTo>
                  <a:pt x="259982" y="102870"/>
                </a:lnTo>
                <a:lnTo>
                  <a:pt x="254389" y="115570"/>
                </a:lnTo>
                <a:lnTo>
                  <a:pt x="248178" y="128270"/>
                </a:lnTo>
                <a:lnTo>
                  <a:pt x="239041" y="135890"/>
                </a:lnTo>
                <a:lnTo>
                  <a:pt x="291805" y="135890"/>
                </a:lnTo>
                <a:lnTo>
                  <a:pt x="298810" y="133350"/>
                </a:lnTo>
                <a:lnTo>
                  <a:pt x="306929" y="130810"/>
                </a:lnTo>
                <a:lnTo>
                  <a:pt x="272079" y="130810"/>
                </a:lnTo>
                <a:lnTo>
                  <a:pt x="285525" y="121920"/>
                </a:lnTo>
                <a:lnTo>
                  <a:pt x="268702" y="121920"/>
                </a:lnTo>
                <a:lnTo>
                  <a:pt x="272695" y="116840"/>
                </a:lnTo>
                <a:lnTo>
                  <a:pt x="263220" y="116840"/>
                </a:lnTo>
                <a:lnTo>
                  <a:pt x="266723" y="107950"/>
                </a:lnTo>
                <a:lnTo>
                  <a:pt x="289099" y="73660"/>
                </a:lnTo>
                <a:lnTo>
                  <a:pt x="316567" y="45720"/>
                </a:lnTo>
                <a:lnTo>
                  <a:pt x="347989" y="24130"/>
                </a:lnTo>
                <a:lnTo>
                  <a:pt x="394065" y="2540"/>
                </a:lnTo>
                <a:lnTo>
                  <a:pt x="385512" y="0"/>
                </a:lnTo>
                <a:close/>
              </a:path>
              <a:path w="483869" h="144779">
                <a:moveTo>
                  <a:pt x="446993" y="102870"/>
                </a:moveTo>
                <a:lnTo>
                  <a:pt x="398333" y="102870"/>
                </a:lnTo>
                <a:lnTo>
                  <a:pt x="373161" y="105410"/>
                </a:lnTo>
                <a:lnTo>
                  <a:pt x="347128" y="110490"/>
                </a:lnTo>
                <a:lnTo>
                  <a:pt x="306430" y="121920"/>
                </a:lnTo>
                <a:lnTo>
                  <a:pt x="293652" y="125730"/>
                </a:lnTo>
                <a:lnTo>
                  <a:pt x="282069" y="128270"/>
                </a:lnTo>
                <a:lnTo>
                  <a:pt x="272079" y="130810"/>
                </a:lnTo>
                <a:lnTo>
                  <a:pt x="306929" y="130810"/>
                </a:lnTo>
                <a:lnTo>
                  <a:pt x="310988" y="129540"/>
                </a:lnTo>
                <a:lnTo>
                  <a:pt x="323279" y="127000"/>
                </a:lnTo>
                <a:lnTo>
                  <a:pt x="335671" y="123190"/>
                </a:lnTo>
                <a:lnTo>
                  <a:pt x="386020" y="118110"/>
                </a:lnTo>
                <a:lnTo>
                  <a:pt x="398746" y="118110"/>
                </a:lnTo>
                <a:lnTo>
                  <a:pt x="411504" y="116840"/>
                </a:lnTo>
                <a:lnTo>
                  <a:pt x="478419" y="116840"/>
                </a:lnTo>
                <a:lnTo>
                  <a:pt x="483519" y="113030"/>
                </a:lnTo>
                <a:lnTo>
                  <a:pt x="476605" y="106680"/>
                </a:lnTo>
                <a:lnTo>
                  <a:pt x="458972" y="104140"/>
                </a:lnTo>
                <a:lnTo>
                  <a:pt x="446993" y="102870"/>
                </a:lnTo>
                <a:close/>
              </a:path>
              <a:path w="483869" h="144779">
                <a:moveTo>
                  <a:pt x="446790" y="71120"/>
                </a:moveTo>
                <a:lnTo>
                  <a:pt x="407853" y="71120"/>
                </a:lnTo>
                <a:lnTo>
                  <a:pt x="370008" y="74930"/>
                </a:lnTo>
                <a:lnTo>
                  <a:pt x="321757" y="88900"/>
                </a:lnTo>
                <a:lnTo>
                  <a:pt x="287606" y="107950"/>
                </a:lnTo>
                <a:lnTo>
                  <a:pt x="274091" y="118110"/>
                </a:lnTo>
                <a:lnTo>
                  <a:pt x="271360" y="119380"/>
                </a:lnTo>
                <a:lnTo>
                  <a:pt x="268702" y="121920"/>
                </a:lnTo>
                <a:lnTo>
                  <a:pt x="285525" y="121920"/>
                </a:lnTo>
                <a:lnTo>
                  <a:pt x="295243" y="115570"/>
                </a:lnTo>
                <a:lnTo>
                  <a:pt x="331070" y="100330"/>
                </a:lnTo>
                <a:lnTo>
                  <a:pt x="355547" y="92710"/>
                </a:lnTo>
                <a:lnTo>
                  <a:pt x="367931" y="90170"/>
                </a:lnTo>
                <a:lnTo>
                  <a:pt x="380397" y="88900"/>
                </a:lnTo>
                <a:lnTo>
                  <a:pt x="392934" y="86360"/>
                </a:lnTo>
                <a:lnTo>
                  <a:pt x="418180" y="83820"/>
                </a:lnTo>
                <a:lnTo>
                  <a:pt x="430866" y="83820"/>
                </a:lnTo>
                <a:lnTo>
                  <a:pt x="443580" y="82550"/>
                </a:lnTo>
                <a:lnTo>
                  <a:pt x="456311" y="82550"/>
                </a:lnTo>
                <a:lnTo>
                  <a:pt x="469048" y="81280"/>
                </a:lnTo>
                <a:lnTo>
                  <a:pt x="461902" y="73660"/>
                </a:lnTo>
                <a:lnTo>
                  <a:pt x="446790" y="71120"/>
                </a:lnTo>
                <a:close/>
              </a:path>
              <a:path w="483869" h="144779">
                <a:moveTo>
                  <a:pt x="80591" y="102870"/>
                </a:moveTo>
                <a:lnTo>
                  <a:pt x="42521" y="102870"/>
                </a:lnTo>
                <a:lnTo>
                  <a:pt x="29725" y="104140"/>
                </a:lnTo>
                <a:lnTo>
                  <a:pt x="16878" y="104140"/>
                </a:lnTo>
                <a:lnTo>
                  <a:pt x="8940" y="105410"/>
                </a:lnTo>
                <a:lnTo>
                  <a:pt x="0" y="105410"/>
                </a:lnTo>
                <a:lnTo>
                  <a:pt x="3009" y="118110"/>
                </a:lnTo>
                <a:lnTo>
                  <a:pt x="49393" y="118110"/>
                </a:lnTo>
                <a:lnTo>
                  <a:pt x="61755" y="116840"/>
                </a:lnTo>
                <a:lnTo>
                  <a:pt x="167300" y="116840"/>
                </a:lnTo>
                <a:lnTo>
                  <a:pt x="155112" y="114300"/>
                </a:lnTo>
                <a:lnTo>
                  <a:pt x="142855" y="110490"/>
                </a:lnTo>
                <a:lnTo>
                  <a:pt x="130530" y="107950"/>
                </a:lnTo>
                <a:lnTo>
                  <a:pt x="80591" y="102870"/>
                </a:lnTo>
                <a:close/>
              </a:path>
              <a:path w="483869" h="144779">
                <a:moveTo>
                  <a:pt x="76561" y="31750"/>
                </a:moveTo>
                <a:lnTo>
                  <a:pt x="62688" y="31750"/>
                </a:lnTo>
                <a:lnTo>
                  <a:pt x="49944" y="34290"/>
                </a:lnTo>
                <a:lnTo>
                  <a:pt x="42430" y="45720"/>
                </a:lnTo>
                <a:lnTo>
                  <a:pt x="53935" y="45720"/>
                </a:lnTo>
                <a:lnTo>
                  <a:pt x="67380" y="46990"/>
                </a:lnTo>
                <a:lnTo>
                  <a:pt x="80576" y="46990"/>
                </a:lnTo>
                <a:lnTo>
                  <a:pt x="93514" y="49530"/>
                </a:lnTo>
                <a:lnTo>
                  <a:pt x="106183" y="50800"/>
                </a:lnTo>
                <a:lnTo>
                  <a:pt x="153958" y="67310"/>
                </a:lnTo>
                <a:lnTo>
                  <a:pt x="186452" y="88900"/>
                </a:lnTo>
                <a:lnTo>
                  <a:pt x="196592" y="96520"/>
                </a:lnTo>
                <a:lnTo>
                  <a:pt x="206369" y="106680"/>
                </a:lnTo>
                <a:lnTo>
                  <a:pt x="215773" y="116840"/>
                </a:lnTo>
                <a:lnTo>
                  <a:pt x="213093" y="116840"/>
                </a:lnTo>
                <a:lnTo>
                  <a:pt x="211950" y="118110"/>
                </a:lnTo>
                <a:lnTo>
                  <a:pt x="232028" y="118110"/>
                </a:lnTo>
                <a:lnTo>
                  <a:pt x="230511" y="114300"/>
                </a:lnTo>
                <a:lnTo>
                  <a:pt x="222961" y="114300"/>
                </a:lnTo>
                <a:lnTo>
                  <a:pt x="219506" y="113030"/>
                </a:lnTo>
                <a:lnTo>
                  <a:pt x="193330" y="82550"/>
                </a:lnTo>
                <a:lnTo>
                  <a:pt x="162656" y="58420"/>
                </a:lnTo>
                <a:lnTo>
                  <a:pt x="103157" y="35560"/>
                </a:lnTo>
                <a:lnTo>
                  <a:pt x="90053" y="33020"/>
                </a:lnTo>
                <a:lnTo>
                  <a:pt x="76561" y="31750"/>
                </a:lnTo>
                <a:close/>
              </a:path>
              <a:path w="483869" h="144779">
                <a:moveTo>
                  <a:pt x="478419" y="116840"/>
                </a:moveTo>
                <a:lnTo>
                  <a:pt x="424283" y="116840"/>
                </a:lnTo>
                <a:lnTo>
                  <a:pt x="437073" y="118110"/>
                </a:lnTo>
                <a:lnTo>
                  <a:pt x="476719" y="118110"/>
                </a:lnTo>
                <a:lnTo>
                  <a:pt x="478419" y="116840"/>
                </a:lnTo>
                <a:close/>
              </a:path>
              <a:path w="483869" h="144779">
                <a:moveTo>
                  <a:pt x="416569" y="31750"/>
                </a:moveTo>
                <a:lnTo>
                  <a:pt x="376668" y="36830"/>
                </a:lnTo>
                <a:lnTo>
                  <a:pt x="340307" y="49530"/>
                </a:lnTo>
                <a:lnTo>
                  <a:pt x="307671" y="69850"/>
                </a:lnTo>
                <a:lnTo>
                  <a:pt x="288074" y="87630"/>
                </a:lnTo>
                <a:lnTo>
                  <a:pt x="278943" y="96520"/>
                </a:lnTo>
                <a:lnTo>
                  <a:pt x="270268" y="107950"/>
                </a:lnTo>
                <a:lnTo>
                  <a:pt x="267436" y="111760"/>
                </a:lnTo>
                <a:lnTo>
                  <a:pt x="264668" y="115570"/>
                </a:lnTo>
                <a:lnTo>
                  <a:pt x="263220" y="116840"/>
                </a:lnTo>
                <a:lnTo>
                  <a:pt x="272695" y="116840"/>
                </a:lnTo>
                <a:lnTo>
                  <a:pt x="277686" y="110490"/>
                </a:lnTo>
                <a:lnTo>
                  <a:pt x="287111" y="100330"/>
                </a:lnTo>
                <a:lnTo>
                  <a:pt x="317840" y="74930"/>
                </a:lnTo>
                <a:lnTo>
                  <a:pt x="363822" y="53340"/>
                </a:lnTo>
                <a:lnTo>
                  <a:pt x="376084" y="50800"/>
                </a:lnTo>
                <a:lnTo>
                  <a:pt x="388615" y="46990"/>
                </a:lnTo>
                <a:lnTo>
                  <a:pt x="401395" y="44450"/>
                </a:lnTo>
                <a:lnTo>
                  <a:pt x="441042" y="40640"/>
                </a:lnTo>
                <a:lnTo>
                  <a:pt x="432296" y="33020"/>
                </a:lnTo>
                <a:lnTo>
                  <a:pt x="416569" y="31750"/>
                </a:lnTo>
                <a:close/>
              </a:path>
              <a:path w="483869" h="144779">
                <a:moveTo>
                  <a:pt x="110503" y="0"/>
                </a:moveTo>
                <a:lnTo>
                  <a:pt x="97716" y="0"/>
                </a:lnTo>
                <a:lnTo>
                  <a:pt x="92961" y="12700"/>
                </a:lnTo>
                <a:lnTo>
                  <a:pt x="106121" y="16510"/>
                </a:lnTo>
                <a:lnTo>
                  <a:pt x="118826" y="20320"/>
                </a:lnTo>
                <a:lnTo>
                  <a:pt x="154016" y="36830"/>
                </a:lnTo>
                <a:lnTo>
                  <a:pt x="193380" y="68580"/>
                </a:lnTo>
                <a:lnTo>
                  <a:pt x="216551" y="101600"/>
                </a:lnTo>
                <a:lnTo>
                  <a:pt x="222961" y="114300"/>
                </a:lnTo>
                <a:lnTo>
                  <a:pt x="230511" y="114300"/>
                </a:lnTo>
                <a:lnTo>
                  <a:pt x="212529" y="77470"/>
                </a:lnTo>
                <a:lnTo>
                  <a:pt x="189429" y="45720"/>
                </a:lnTo>
                <a:lnTo>
                  <a:pt x="149087" y="15240"/>
                </a:lnTo>
                <a:lnTo>
                  <a:pt x="124224" y="3810"/>
                </a:lnTo>
                <a:lnTo>
                  <a:pt x="110503" y="0"/>
                </a:lnTo>
                <a:close/>
              </a:path>
              <a:path w="483869" h="144779">
                <a:moveTo>
                  <a:pt x="82829" y="71120"/>
                </a:moveTo>
                <a:lnTo>
                  <a:pt x="42722" y="71120"/>
                </a:lnTo>
                <a:lnTo>
                  <a:pt x="28878" y="72390"/>
                </a:lnTo>
                <a:lnTo>
                  <a:pt x="21811" y="76200"/>
                </a:lnTo>
                <a:lnTo>
                  <a:pt x="25767" y="87630"/>
                </a:lnTo>
                <a:lnTo>
                  <a:pt x="38224" y="86360"/>
                </a:lnTo>
                <a:lnTo>
                  <a:pt x="156660" y="86360"/>
                </a:lnTo>
                <a:lnTo>
                  <a:pt x="132992" y="78740"/>
                </a:lnTo>
                <a:lnTo>
                  <a:pt x="120805" y="76200"/>
                </a:lnTo>
                <a:lnTo>
                  <a:pt x="108382" y="74930"/>
                </a:lnTo>
                <a:lnTo>
                  <a:pt x="95724" y="72390"/>
                </a:lnTo>
                <a:lnTo>
                  <a:pt x="82829" y="71120"/>
                </a:lnTo>
                <a:close/>
              </a:path>
            </a:pathLst>
          </a:custGeom>
          <a:solidFill>
            <a:srgbClr val="FFFFFF"/>
          </a:solidFill>
        </p:spPr>
        <p:txBody>
          <a:bodyPr wrap="square" lIns="0" tIns="0" rIns="0" bIns="0" rtlCol="0"/>
          <a:lstStyle/>
          <a:p>
            <a:endParaRPr/>
          </a:p>
        </p:txBody>
      </p:sp>
      <p:sp>
        <p:nvSpPr>
          <p:cNvPr id="29" name="object 29"/>
          <p:cNvSpPr/>
          <p:nvPr/>
        </p:nvSpPr>
        <p:spPr>
          <a:xfrm>
            <a:off x="2352634" y="7192128"/>
            <a:ext cx="548640" cy="59055"/>
          </a:xfrm>
          <a:custGeom>
            <a:avLst/>
            <a:gdLst/>
            <a:ahLst/>
            <a:cxnLst/>
            <a:rect l="l" t="t" r="r" b="b"/>
            <a:pathLst>
              <a:path w="548639" h="59054">
                <a:moveTo>
                  <a:pt x="497863" y="27869"/>
                </a:moveTo>
                <a:lnTo>
                  <a:pt x="330767" y="27869"/>
                </a:lnTo>
                <a:lnTo>
                  <a:pt x="544474" y="58503"/>
                </a:lnTo>
                <a:lnTo>
                  <a:pt x="548233" y="35529"/>
                </a:lnTo>
                <a:lnTo>
                  <a:pt x="543737" y="34703"/>
                </a:lnTo>
                <a:lnTo>
                  <a:pt x="540968" y="34119"/>
                </a:lnTo>
                <a:lnTo>
                  <a:pt x="497863" y="27869"/>
                </a:lnTo>
                <a:close/>
              </a:path>
              <a:path w="548639" h="59054">
                <a:moveTo>
                  <a:pt x="243598" y="1182"/>
                </a:moveTo>
                <a:lnTo>
                  <a:pt x="226421" y="2057"/>
                </a:lnTo>
                <a:lnTo>
                  <a:pt x="201999" y="5767"/>
                </a:lnTo>
                <a:lnTo>
                  <a:pt x="0" y="35440"/>
                </a:lnTo>
                <a:lnTo>
                  <a:pt x="3172" y="47083"/>
                </a:lnTo>
                <a:lnTo>
                  <a:pt x="13153" y="57182"/>
                </a:lnTo>
                <a:lnTo>
                  <a:pt x="75730" y="48585"/>
                </a:lnTo>
                <a:lnTo>
                  <a:pt x="100776" y="45552"/>
                </a:lnTo>
                <a:lnTo>
                  <a:pt x="151152" y="40689"/>
                </a:lnTo>
                <a:lnTo>
                  <a:pt x="189368" y="38452"/>
                </a:lnTo>
                <a:lnTo>
                  <a:pt x="323636" y="37767"/>
                </a:lnTo>
                <a:lnTo>
                  <a:pt x="330767" y="27869"/>
                </a:lnTo>
                <a:lnTo>
                  <a:pt x="497863" y="27869"/>
                </a:lnTo>
                <a:lnTo>
                  <a:pt x="494822" y="27428"/>
                </a:lnTo>
                <a:lnTo>
                  <a:pt x="268782" y="27428"/>
                </a:lnTo>
                <a:lnTo>
                  <a:pt x="258769" y="22904"/>
                </a:lnTo>
                <a:lnTo>
                  <a:pt x="252487" y="6554"/>
                </a:lnTo>
                <a:lnTo>
                  <a:pt x="243598" y="1182"/>
                </a:lnTo>
                <a:close/>
              </a:path>
              <a:path w="548639" h="59054">
                <a:moveTo>
                  <a:pt x="295513" y="50651"/>
                </a:moveTo>
                <a:lnTo>
                  <a:pt x="275767" y="50651"/>
                </a:lnTo>
                <a:lnTo>
                  <a:pt x="287640" y="51053"/>
                </a:lnTo>
                <a:lnTo>
                  <a:pt x="295513" y="50651"/>
                </a:lnTo>
                <a:close/>
              </a:path>
              <a:path w="548639" h="59054">
                <a:moveTo>
                  <a:pt x="323636" y="37767"/>
                </a:moveTo>
                <a:lnTo>
                  <a:pt x="228133" y="37767"/>
                </a:lnTo>
                <a:lnTo>
                  <a:pt x="236691" y="46256"/>
                </a:lnTo>
                <a:lnTo>
                  <a:pt x="248106" y="49926"/>
                </a:lnTo>
                <a:lnTo>
                  <a:pt x="261444" y="50737"/>
                </a:lnTo>
                <a:lnTo>
                  <a:pt x="295513" y="50651"/>
                </a:lnTo>
                <a:lnTo>
                  <a:pt x="299657" y="50440"/>
                </a:lnTo>
                <a:lnTo>
                  <a:pt x="311239" y="47347"/>
                </a:lnTo>
                <a:lnTo>
                  <a:pt x="321803" y="40312"/>
                </a:lnTo>
                <a:lnTo>
                  <a:pt x="323636" y="37767"/>
                </a:lnTo>
                <a:close/>
              </a:path>
              <a:path w="548639" h="59054">
                <a:moveTo>
                  <a:pt x="307788" y="0"/>
                </a:moveTo>
                <a:lnTo>
                  <a:pt x="297189" y="4385"/>
                </a:lnTo>
                <a:lnTo>
                  <a:pt x="292901" y="17590"/>
                </a:lnTo>
                <a:lnTo>
                  <a:pt x="284806" y="25983"/>
                </a:lnTo>
                <a:lnTo>
                  <a:pt x="268782" y="27428"/>
                </a:lnTo>
                <a:lnTo>
                  <a:pt x="494822" y="27428"/>
                </a:lnTo>
                <a:lnTo>
                  <a:pt x="346155" y="5757"/>
                </a:lnTo>
                <a:lnTo>
                  <a:pt x="307788" y="0"/>
                </a:lnTo>
                <a:close/>
              </a:path>
            </a:pathLst>
          </a:custGeom>
          <a:solidFill>
            <a:srgbClr val="FFFFFF"/>
          </a:solidFill>
        </p:spPr>
        <p:txBody>
          <a:bodyPr wrap="square" lIns="0" tIns="0" rIns="0" bIns="0" rtlCol="0"/>
          <a:lstStyle/>
          <a:p>
            <a:endParaRPr/>
          </a:p>
        </p:txBody>
      </p:sp>
      <p:sp>
        <p:nvSpPr>
          <p:cNvPr id="30" name="object 30"/>
          <p:cNvSpPr/>
          <p:nvPr/>
        </p:nvSpPr>
        <p:spPr>
          <a:xfrm>
            <a:off x="2364019" y="7163625"/>
            <a:ext cx="254000" cy="26034"/>
          </a:xfrm>
          <a:custGeom>
            <a:avLst/>
            <a:gdLst/>
            <a:ahLst/>
            <a:cxnLst/>
            <a:rect l="l" t="t" r="r" b="b"/>
            <a:pathLst>
              <a:path w="254000" h="26034">
                <a:moveTo>
                  <a:pt x="111457" y="0"/>
                </a:moveTo>
                <a:lnTo>
                  <a:pt x="61110" y="2332"/>
                </a:lnTo>
                <a:lnTo>
                  <a:pt x="23227" y="6933"/>
                </a:lnTo>
                <a:lnTo>
                  <a:pt x="0" y="16494"/>
                </a:lnTo>
                <a:lnTo>
                  <a:pt x="2743" y="25879"/>
                </a:lnTo>
                <a:lnTo>
                  <a:pt x="40533" y="19942"/>
                </a:lnTo>
                <a:lnTo>
                  <a:pt x="65667" y="16381"/>
                </a:lnTo>
                <a:lnTo>
                  <a:pt x="115824" y="11295"/>
                </a:lnTo>
                <a:lnTo>
                  <a:pt x="207606" y="10210"/>
                </a:lnTo>
                <a:lnTo>
                  <a:pt x="199045" y="8375"/>
                </a:lnTo>
                <a:lnTo>
                  <a:pt x="149082" y="1491"/>
                </a:lnTo>
                <a:lnTo>
                  <a:pt x="124012" y="170"/>
                </a:lnTo>
                <a:lnTo>
                  <a:pt x="111457" y="0"/>
                </a:lnTo>
                <a:close/>
              </a:path>
              <a:path w="254000" h="26034">
                <a:moveTo>
                  <a:pt x="207606" y="10210"/>
                </a:moveTo>
                <a:lnTo>
                  <a:pt x="153374" y="10210"/>
                </a:lnTo>
                <a:lnTo>
                  <a:pt x="165882" y="10529"/>
                </a:lnTo>
                <a:lnTo>
                  <a:pt x="178387" y="11238"/>
                </a:lnTo>
                <a:lnTo>
                  <a:pt x="228401" y="18578"/>
                </a:lnTo>
                <a:lnTo>
                  <a:pt x="253415" y="25371"/>
                </a:lnTo>
                <a:lnTo>
                  <a:pt x="248500" y="22031"/>
                </a:lnTo>
                <a:lnTo>
                  <a:pt x="243459" y="19745"/>
                </a:lnTo>
                <a:lnTo>
                  <a:pt x="236353" y="17599"/>
                </a:lnTo>
                <a:lnTo>
                  <a:pt x="223933" y="14115"/>
                </a:lnTo>
                <a:lnTo>
                  <a:pt x="211497" y="11044"/>
                </a:lnTo>
                <a:lnTo>
                  <a:pt x="207606" y="10210"/>
                </a:lnTo>
                <a:close/>
              </a:path>
            </a:pathLst>
          </a:custGeom>
          <a:solidFill>
            <a:srgbClr val="FFFFFF"/>
          </a:solidFill>
        </p:spPr>
        <p:txBody>
          <a:bodyPr wrap="square" lIns="0" tIns="0" rIns="0" bIns="0" rtlCol="0"/>
          <a:lstStyle/>
          <a:p>
            <a:endParaRPr/>
          </a:p>
        </p:txBody>
      </p:sp>
      <p:sp>
        <p:nvSpPr>
          <p:cNvPr id="31" name="object 31"/>
          <p:cNvSpPr/>
          <p:nvPr/>
        </p:nvSpPr>
        <p:spPr>
          <a:xfrm>
            <a:off x="2628635" y="7163598"/>
            <a:ext cx="252729" cy="26034"/>
          </a:xfrm>
          <a:custGeom>
            <a:avLst/>
            <a:gdLst/>
            <a:ahLst/>
            <a:cxnLst/>
            <a:rect l="l" t="t" r="r" b="b"/>
            <a:pathLst>
              <a:path w="252730" h="26034">
                <a:moveTo>
                  <a:pt x="247548" y="9855"/>
                </a:moveTo>
                <a:lnTo>
                  <a:pt x="100216" y="9855"/>
                </a:lnTo>
                <a:lnTo>
                  <a:pt x="112716" y="9978"/>
                </a:lnTo>
                <a:lnTo>
                  <a:pt x="125215" y="10417"/>
                </a:lnTo>
                <a:lnTo>
                  <a:pt x="175225" y="14745"/>
                </a:lnTo>
                <a:lnTo>
                  <a:pt x="250431" y="25807"/>
                </a:lnTo>
                <a:lnTo>
                  <a:pt x="252272" y="10656"/>
                </a:lnTo>
                <a:lnTo>
                  <a:pt x="247548" y="9855"/>
                </a:lnTo>
                <a:close/>
              </a:path>
              <a:path w="252730" h="26034">
                <a:moveTo>
                  <a:pt x="140924" y="0"/>
                </a:moveTo>
                <a:lnTo>
                  <a:pt x="90661" y="2812"/>
                </a:lnTo>
                <a:lnTo>
                  <a:pt x="53013" y="8692"/>
                </a:lnTo>
                <a:lnTo>
                  <a:pt x="13080" y="19076"/>
                </a:lnTo>
                <a:lnTo>
                  <a:pt x="6565" y="21439"/>
                </a:lnTo>
                <a:lnTo>
                  <a:pt x="0" y="23648"/>
                </a:lnTo>
                <a:lnTo>
                  <a:pt x="37646" y="14966"/>
                </a:lnTo>
                <a:lnTo>
                  <a:pt x="87713" y="10075"/>
                </a:lnTo>
                <a:lnTo>
                  <a:pt x="100216" y="9855"/>
                </a:lnTo>
                <a:lnTo>
                  <a:pt x="247548" y="9855"/>
                </a:lnTo>
                <a:lnTo>
                  <a:pt x="229024" y="6835"/>
                </a:lnTo>
                <a:lnTo>
                  <a:pt x="178662" y="1258"/>
                </a:lnTo>
                <a:lnTo>
                  <a:pt x="153500" y="117"/>
                </a:lnTo>
                <a:lnTo>
                  <a:pt x="140924" y="0"/>
                </a:lnTo>
                <a:close/>
              </a:path>
            </a:pathLst>
          </a:custGeom>
          <a:solidFill>
            <a:srgbClr val="FFFFFF"/>
          </a:solidFill>
        </p:spPr>
        <p:txBody>
          <a:bodyPr wrap="square" lIns="0" tIns="0" rIns="0" bIns="0" rtlCol="0"/>
          <a:lstStyle/>
          <a:p>
            <a:endParaRPr/>
          </a:p>
        </p:txBody>
      </p:sp>
      <p:sp>
        <p:nvSpPr>
          <p:cNvPr id="32" name="object 32"/>
          <p:cNvSpPr txBox="1"/>
          <p:nvPr/>
        </p:nvSpPr>
        <p:spPr>
          <a:xfrm>
            <a:off x="458900" y="6936561"/>
            <a:ext cx="375920" cy="330200"/>
          </a:xfrm>
          <a:prstGeom prst="rect">
            <a:avLst/>
          </a:prstGeom>
        </p:spPr>
        <p:txBody>
          <a:bodyPr vert="horz" wrap="square" lIns="0" tIns="0" rIns="0" bIns="0" rtlCol="0">
            <a:spAutoFit/>
          </a:bodyPr>
          <a:lstStyle/>
          <a:p>
            <a:pPr marL="12700">
              <a:lnSpc>
                <a:spcPct val="100000"/>
              </a:lnSpc>
            </a:pPr>
            <a:r>
              <a:rPr sz="2400" b="1" spc="-5" dirty="0">
                <a:solidFill>
                  <a:srgbClr val="EB5B25"/>
                </a:solidFill>
                <a:latin typeface="Segoe UI"/>
                <a:cs typeface="Segoe UI"/>
              </a:rPr>
              <a:t>76</a:t>
            </a:r>
            <a:endParaRPr sz="2400">
              <a:latin typeface="Segoe UI"/>
              <a:cs typeface="Segoe UI"/>
            </a:endParaRPr>
          </a:p>
        </p:txBody>
      </p:sp>
      <p:sp>
        <p:nvSpPr>
          <p:cNvPr id="33" name="object 33"/>
          <p:cNvSpPr txBox="1"/>
          <p:nvPr/>
        </p:nvSpPr>
        <p:spPr>
          <a:xfrm>
            <a:off x="266395" y="622973"/>
            <a:ext cx="620395" cy="2487861"/>
          </a:xfrm>
          <a:prstGeom prst="rect">
            <a:avLst/>
          </a:prstGeom>
        </p:spPr>
        <p:txBody>
          <a:bodyPr vert="horz" wrap="square" lIns="0" tIns="0" rIns="0" bIns="0" rtlCol="0">
            <a:spAutoFit/>
          </a:bodyPr>
          <a:lstStyle/>
          <a:p>
            <a:pPr marL="236854">
              <a:lnSpc>
                <a:spcPct val="100000"/>
              </a:lnSpc>
            </a:pPr>
            <a:r>
              <a:rPr sz="1400" dirty="0">
                <a:solidFill>
                  <a:srgbClr val="EB5B25"/>
                </a:solidFill>
                <a:latin typeface="Segoe UI"/>
                <a:cs typeface="Segoe UI"/>
              </a:rPr>
              <a:t>области</a:t>
            </a:r>
            <a:endParaRPr sz="1400" dirty="0">
              <a:latin typeface="Segoe UI"/>
              <a:cs typeface="Segoe UI"/>
            </a:endParaRPr>
          </a:p>
          <a:p>
            <a:pPr>
              <a:lnSpc>
                <a:spcPct val="100000"/>
              </a:lnSpc>
            </a:pPr>
            <a:endParaRPr sz="5100" dirty="0">
              <a:latin typeface="Times New Roman"/>
              <a:cs typeface="Times New Roman"/>
            </a:endParaRPr>
          </a:p>
          <a:p>
            <a:pPr marL="236854">
              <a:lnSpc>
                <a:spcPct val="100000"/>
              </a:lnSpc>
              <a:spcBef>
                <a:spcPts val="3165"/>
              </a:spcBef>
            </a:pPr>
            <a:r>
              <a:rPr sz="1400" dirty="0" err="1">
                <a:solidFill>
                  <a:srgbClr val="EB5B25"/>
                </a:solidFill>
                <a:latin typeface="Segoe UI"/>
                <a:cs typeface="Segoe UI"/>
              </a:rPr>
              <a:t>Нижегородской</a:t>
            </a:r>
            <a:endParaRPr sz="1400" dirty="0">
              <a:latin typeface="Segoe UI"/>
              <a:cs typeface="Segoe UI"/>
            </a:endParaRPr>
          </a:p>
        </p:txBody>
      </p:sp>
      <p:sp>
        <p:nvSpPr>
          <p:cNvPr id="34" name="object 34"/>
          <p:cNvSpPr/>
          <p:nvPr/>
        </p:nvSpPr>
        <p:spPr>
          <a:xfrm>
            <a:off x="510649" y="1379145"/>
            <a:ext cx="147320" cy="143510"/>
          </a:xfrm>
          <a:custGeom>
            <a:avLst/>
            <a:gdLst/>
            <a:ahLst/>
            <a:cxnLst/>
            <a:rect l="l" t="t" r="r" b="b"/>
            <a:pathLst>
              <a:path w="147320" h="143509">
                <a:moveTo>
                  <a:pt x="0" y="0"/>
                </a:moveTo>
                <a:lnTo>
                  <a:pt x="146812" y="143129"/>
                </a:lnTo>
              </a:path>
            </a:pathLst>
          </a:custGeom>
          <a:ln w="19050">
            <a:solidFill>
              <a:srgbClr val="776DB0"/>
            </a:solidFill>
          </a:ln>
        </p:spPr>
        <p:txBody>
          <a:bodyPr wrap="square" lIns="0" tIns="0" rIns="0" bIns="0" rtlCol="0"/>
          <a:lstStyle/>
          <a:p>
            <a:endParaRPr/>
          </a:p>
        </p:txBody>
      </p:sp>
      <p:sp>
        <p:nvSpPr>
          <p:cNvPr id="35" name="object 35"/>
          <p:cNvSpPr/>
          <p:nvPr/>
        </p:nvSpPr>
        <p:spPr>
          <a:xfrm>
            <a:off x="552409" y="5895345"/>
            <a:ext cx="147320" cy="143510"/>
          </a:xfrm>
          <a:custGeom>
            <a:avLst/>
            <a:gdLst/>
            <a:ahLst/>
            <a:cxnLst/>
            <a:rect l="l" t="t" r="r" b="b"/>
            <a:pathLst>
              <a:path w="147320" h="143510">
                <a:moveTo>
                  <a:pt x="0" y="0"/>
                </a:moveTo>
                <a:lnTo>
                  <a:pt x="146812" y="143129"/>
                </a:lnTo>
              </a:path>
            </a:pathLst>
          </a:custGeom>
          <a:ln w="19050">
            <a:solidFill>
              <a:srgbClr val="776DB0"/>
            </a:solidFill>
          </a:ln>
        </p:spPr>
        <p:txBody>
          <a:bodyPr wrap="square" lIns="0" tIns="0" rIns="0" bIns="0" rtlCol="0"/>
          <a:lstStyle/>
          <a:p>
            <a:endParaRPr/>
          </a:p>
        </p:txBody>
      </p:sp>
      <p:sp>
        <p:nvSpPr>
          <p:cNvPr id="36" name="object 36"/>
          <p:cNvSpPr/>
          <p:nvPr/>
        </p:nvSpPr>
        <p:spPr>
          <a:xfrm>
            <a:off x="552409" y="5893904"/>
            <a:ext cx="147320" cy="143510"/>
          </a:xfrm>
          <a:custGeom>
            <a:avLst/>
            <a:gdLst/>
            <a:ahLst/>
            <a:cxnLst/>
            <a:rect l="l" t="t" r="r" b="b"/>
            <a:pathLst>
              <a:path w="147320" h="143510">
                <a:moveTo>
                  <a:pt x="0" y="0"/>
                </a:moveTo>
                <a:lnTo>
                  <a:pt x="146812" y="143128"/>
                </a:lnTo>
              </a:path>
            </a:pathLst>
          </a:custGeom>
          <a:ln w="19050">
            <a:solidFill>
              <a:srgbClr val="776DB0"/>
            </a:solidFill>
          </a:ln>
        </p:spPr>
        <p:txBody>
          <a:bodyPr wrap="square" lIns="0" tIns="0" rIns="0" bIns="0" rtlCol="0"/>
          <a:lstStyle/>
          <a:p>
            <a:endParaRPr/>
          </a:p>
        </p:txBody>
      </p:sp>
      <p:sp>
        <p:nvSpPr>
          <p:cNvPr id="37" name="object 37"/>
          <p:cNvSpPr txBox="1"/>
          <p:nvPr/>
        </p:nvSpPr>
        <p:spPr>
          <a:xfrm>
            <a:off x="872900" y="284955"/>
            <a:ext cx="2504440" cy="190500"/>
          </a:xfrm>
          <a:prstGeom prst="rect">
            <a:avLst/>
          </a:prstGeom>
        </p:spPr>
        <p:txBody>
          <a:bodyPr vert="horz" wrap="square" lIns="0" tIns="0" rIns="0" bIns="0" rtlCol="0">
            <a:spAutoFit/>
          </a:bodyPr>
          <a:lstStyle/>
          <a:p>
            <a:pPr marL="12700">
              <a:lnSpc>
                <a:spcPct val="100000"/>
              </a:lnSpc>
            </a:pPr>
            <a:r>
              <a:rPr sz="1200" dirty="0">
                <a:solidFill>
                  <a:srgbClr val="EB5B25"/>
                </a:solidFill>
                <a:latin typeface="Segoe UI"/>
                <a:cs typeface="Segoe UI"/>
              </a:rPr>
              <a:t>Информационный сборник</a:t>
            </a:r>
            <a:r>
              <a:rPr sz="1200" spc="30" dirty="0">
                <a:solidFill>
                  <a:srgbClr val="EB5B25"/>
                </a:solidFill>
                <a:latin typeface="Segoe UI"/>
                <a:cs typeface="Segoe UI"/>
              </a:rPr>
              <a:t> </a:t>
            </a:r>
            <a:r>
              <a:rPr sz="1300" spc="-5" dirty="0">
                <a:solidFill>
                  <a:srgbClr val="EB5B25"/>
                </a:solidFill>
                <a:latin typeface="Segoe UI"/>
                <a:cs typeface="Segoe UI"/>
              </a:rPr>
              <a:t>/</a:t>
            </a:r>
            <a:r>
              <a:rPr sz="1300" dirty="0">
                <a:solidFill>
                  <a:srgbClr val="EB5B25"/>
                </a:solidFill>
                <a:latin typeface="Segoe UI"/>
                <a:cs typeface="Segoe UI"/>
              </a:rPr>
              <a:t> </a:t>
            </a:r>
            <a:r>
              <a:rPr sz="1300" b="1" spc="-5" dirty="0">
                <a:solidFill>
                  <a:srgbClr val="EB5B25"/>
                </a:solidFill>
                <a:latin typeface="Segoe UI"/>
                <a:cs typeface="Segoe UI"/>
              </a:rPr>
              <a:t>2021</a:t>
            </a:r>
            <a:endParaRPr sz="1300">
              <a:latin typeface="Segoe UI"/>
              <a:cs typeface="Segoe UI"/>
            </a:endParaRPr>
          </a:p>
        </p:txBody>
      </p:sp>
      <p:sp>
        <p:nvSpPr>
          <p:cNvPr id="38" name="object 38"/>
          <p:cNvSpPr txBox="1"/>
          <p:nvPr/>
        </p:nvSpPr>
        <p:spPr>
          <a:xfrm>
            <a:off x="1263668" y="716755"/>
            <a:ext cx="8261331" cy="648896"/>
          </a:xfrm>
          <a:prstGeom prst="rect">
            <a:avLst/>
          </a:prstGeom>
        </p:spPr>
        <p:txBody>
          <a:bodyPr vert="horz" wrap="square" lIns="0" tIns="0" rIns="0" bIns="0" rtlCol="0">
            <a:spAutoFit/>
          </a:bodyPr>
          <a:lstStyle/>
          <a:p>
            <a:pPr marL="121920">
              <a:lnSpc>
                <a:spcPct val="100000"/>
              </a:lnSpc>
            </a:pPr>
            <a:r>
              <a:rPr sz="1300" b="1" dirty="0">
                <a:solidFill>
                  <a:srgbClr val="F07E2F"/>
                </a:solidFill>
                <a:latin typeface="Segoe UI"/>
                <a:cs typeface="Segoe UI"/>
              </a:rPr>
              <a:t>СТ</a:t>
            </a:r>
            <a:r>
              <a:rPr sz="1300" b="1" spc="-15" dirty="0">
                <a:solidFill>
                  <a:srgbClr val="F07E2F"/>
                </a:solidFill>
                <a:latin typeface="Segoe UI"/>
                <a:cs typeface="Segoe UI"/>
              </a:rPr>
              <a:t>Р</a:t>
            </a:r>
            <a:r>
              <a:rPr sz="1300" b="1" dirty="0">
                <a:solidFill>
                  <a:srgbClr val="F07E2F"/>
                </a:solidFill>
                <a:latin typeface="Segoe UI"/>
                <a:cs typeface="Segoe UI"/>
              </a:rPr>
              <a:t>УКТУ</a:t>
            </a:r>
            <a:r>
              <a:rPr sz="1300" b="1" spc="-85" dirty="0">
                <a:solidFill>
                  <a:srgbClr val="F07E2F"/>
                </a:solidFill>
                <a:latin typeface="Segoe UI"/>
                <a:cs typeface="Segoe UI"/>
              </a:rPr>
              <a:t>Р</a:t>
            </a:r>
            <a:r>
              <a:rPr sz="1300" b="1" dirty="0">
                <a:solidFill>
                  <a:srgbClr val="F07E2F"/>
                </a:solidFill>
                <a:latin typeface="Segoe UI"/>
                <a:cs typeface="Segoe UI"/>
              </a:rPr>
              <a:t>А СИСТЕМЫ ОБ</a:t>
            </a:r>
            <a:r>
              <a:rPr sz="1300" b="1" spc="-80" dirty="0">
                <a:solidFill>
                  <a:srgbClr val="F07E2F"/>
                </a:solidFill>
                <a:latin typeface="Segoe UI"/>
                <a:cs typeface="Segoe UI"/>
              </a:rPr>
              <a:t>Р</a:t>
            </a:r>
            <a:r>
              <a:rPr sz="1300" b="1" dirty="0">
                <a:solidFill>
                  <a:srgbClr val="F07E2F"/>
                </a:solidFill>
                <a:latin typeface="Segoe UI"/>
                <a:cs typeface="Segoe UI"/>
              </a:rPr>
              <a:t>А</a:t>
            </a:r>
            <a:r>
              <a:rPr sz="1300" b="1" spc="-20" dirty="0">
                <a:solidFill>
                  <a:srgbClr val="F07E2F"/>
                </a:solidFill>
                <a:latin typeface="Segoe UI"/>
                <a:cs typeface="Segoe UI"/>
              </a:rPr>
              <a:t>З</a:t>
            </a:r>
            <a:r>
              <a:rPr sz="1300" b="1" dirty="0">
                <a:solidFill>
                  <a:srgbClr val="F07E2F"/>
                </a:solidFill>
                <a:latin typeface="Segoe UI"/>
                <a:cs typeface="Segoe UI"/>
              </a:rPr>
              <a:t>ОВ</a:t>
            </a:r>
            <a:r>
              <a:rPr sz="1300" b="1" spc="-75" dirty="0">
                <a:solidFill>
                  <a:srgbClr val="F07E2F"/>
                </a:solidFill>
                <a:latin typeface="Segoe UI"/>
                <a:cs typeface="Segoe UI"/>
              </a:rPr>
              <a:t>А</a:t>
            </a:r>
            <a:r>
              <a:rPr sz="1300" b="1" dirty="0">
                <a:solidFill>
                  <a:srgbClr val="F07E2F"/>
                </a:solidFill>
                <a:latin typeface="Segoe UI"/>
                <a:cs typeface="Segoe UI"/>
              </a:rPr>
              <a:t>Т</a:t>
            </a:r>
            <a:r>
              <a:rPr sz="1300" b="1" spc="35" dirty="0">
                <a:solidFill>
                  <a:srgbClr val="F07E2F"/>
                </a:solidFill>
                <a:latin typeface="Segoe UI"/>
                <a:cs typeface="Segoe UI"/>
              </a:rPr>
              <a:t>Е</a:t>
            </a:r>
            <a:r>
              <a:rPr sz="1300" b="1" dirty="0">
                <a:solidFill>
                  <a:srgbClr val="F07E2F"/>
                </a:solidFill>
                <a:latin typeface="Segoe UI"/>
                <a:cs typeface="Segoe UI"/>
              </a:rPr>
              <a:t>ЛЬНЫХ ОР</a:t>
            </a:r>
            <a:r>
              <a:rPr sz="1300" b="1" spc="-75" dirty="0">
                <a:solidFill>
                  <a:srgbClr val="F07E2F"/>
                </a:solidFill>
                <a:latin typeface="Segoe UI"/>
                <a:cs typeface="Segoe UI"/>
              </a:rPr>
              <a:t>Г</a:t>
            </a:r>
            <a:r>
              <a:rPr sz="1300" b="1" dirty="0">
                <a:solidFill>
                  <a:srgbClr val="F07E2F"/>
                </a:solidFill>
                <a:latin typeface="Segoe UI"/>
                <a:cs typeface="Segoe UI"/>
              </a:rPr>
              <a:t>АНИЗАЦИЙ в НИЖЕ</a:t>
            </a:r>
            <a:r>
              <a:rPr sz="1300" b="1" spc="-30" dirty="0">
                <a:solidFill>
                  <a:srgbClr val="F07E2F"/>
                </a:solidFill>
                <a:latin typeface="Segoe UI"/>
                <a:cs typeface="Segoe UI"/>
              </a:rPr>
              <a:t>Г</a:t>
            </a:r>
            <a:r>
              <a:rPr sz="1300" b="1" dirty="0">
                <a:solidFill>
                  <a:srgbClr val="F07E2F"/>
                </a:solidFill>
                <a:latin typeface="Segoe UI"/>
                <a:cs typeface="Segoe UI"/>
              </a:rPr>
              <a:t>О</a:t>
            </a:r>
            <a:r>
              <a:rPr sz="1300" b="1" spc="-5" dirty="0">
                <a:solidFill>
                  <a:srgbClr val="F07E2F"/>
                </a:solidFill>
                <a:latin typeface="Segoe UI"/>
                <a:cs typeface="Segoe UI"/>
              </a:rPr>
              <a:t>РО</a:t>
            </a:r>
            <a:r>
              <a:rPr sz="1300" b="1" dirty="0">
                <a:solidFill>
                  <a:srgbClr val="F07E2F"/>
                </a:solidFill>
                <a:latin typeface="Segoe UI"/>
                <a:cs typeface="Segoe UI"/>
              </a:rPr>
              <a:t>ДС</a:t>
            </a:r>
            <a:r>
              <a:rPr sz="1300" b="1" spc="-50" dirty="0">
                <a:solidFill>
                  <a:srgbClr val="F07E2F"/>
                </a:solidFill>
                <a:latin typeface="Segoe UI"/>
                <a:cs typeface="Segoe UI"/>
              </a:rPr>
              <a:t>К</a:t>
            </a:r>
            <a:r>
              <a:rPr sz="1300" b="1" dirty="0">
                <a:solidFill>
                  <a:srgbClr val="F07E2F"/>
                </a:solidFill>
                <a:latin typeface="Segoe UI"/>
                <a:cs typeface="Segoe UI"/>
              </a:rPr>
              <a:t>ОЙ ОБЛ</a:t>
            </a:r>
            <a:r>
              <a:rPr sz="1300" b="1" spc="-15" dirty="0">
                <a:solidFill>
                  <a:srgbClr val="F07E2F"/>
                </a:solidFill>
                <a:latin typeface="Segoe UI"/>
                <a:cs typeface="Segoe UI"/>
              </a:rPr>
              <a:t>А</a:t>
            </a:r>
            <a:r>
              <a:rPr sz="1300" b="1" dirty="0">
                <a:solidFill>
                  <a:srgbClr val="F07E2F"/>
                </a:solidFill>
                <a:latin typeface="Segoe UI"/>
                <a:cs typeface="Segoe UI"/>
              </a:rPr>
              <a:t>СТИ</a:t>
            </a:r>
            <a:endParaRPr sz="1300" dirty="0">
              <a:latin typeface="Segoe UI"/>
              <a:cs typeface="Segoe UI"/>
            </a:endParaRPr>
          </a:p>
          <a:p>
            <a:pPr marL="12700">
              <a:lnSpc>
                <a:spcPts val="1530"/>
              </a:lnSpc>
              <a:spcBef>
                <a:spcPts val="505"/>
              </a:spcBef>
            </a:pPr>
            <a:r>
              <a:rPr sz="1300" dirty="0">
                <a:latin typeface="Segoe UI"/>
                <a:cs typeface="Segoe UI"/>
              </a:rPr>
              <a:t>Образовательные организации Нижегородской области в 2021 </a:t>
            </a:r>
            <a:r>
              <a:rPr sz="1300" dirty="0" err="1">
                <a:latin typeface="Segoe UI"/>
                <a:cs typeface="Segoe UI"/>
              </a:rPr>
              <a:t>год</a:t>
            </a:r>
            <a:r>
              <a:rPr sz="1300" spc="70" dirty="0" err="1">
                <a:latin typeface="Segoe UI"/>
                <a:cs typeface="Segoe UI"/>
              </a:rPr>
              <a:t>у</a:t>
            </a:r>
            <a:r>
              <a:rPr sz="1300" dirty="0">
                <a:latin typeface="Segoe UI"/>
                <a:cs typeface="Segoe UI"/>
              </a:rPr>
              <a:t>.....</a:t>
            </a:r>
            <a:r>
              <a:rPr sz="1300" spc="-5" dirty="0">
                <a:latin typeface="Segoe UI"/>
                <a:cs typeface="Segoe UI"/>
              </a:rPr>
              <a:t>.</a:t>
            </a:r>
            <a:r>
              <a:rPr sz="1300" dirty="0">
                <a:latin typeface="Segoe UI"/>
                <a:cs typeface="Segoe UI"/>
              </a:rPr>
              <a:t>.......................................</a:t>
            </a:r>
            <a:r>
              <a:rPr sz="1300" spc="-15" dirty="0">
                <a:latin typeface="Segoe UI"/>
                <a:cs typeface="Segoe UI"/>
              </a:rPr>
              <a:t>.</a:t>
            </a:r>
            <a:r>
              <a:rPr sz="1300" dirty="0">
                <a:latin typeface="Segoe UI"/>
                <a:cs typeface="Segoe UI"/>
              </a:rPr>
              <a:t>...........................</a:t>
            </a:r>
            <a:r>
              <a:rPr lang="en-US" sz="1300" dirty="0">
                <a:latin typeface="Segoe UI"/>
                <a:cs typeface="Segoe UI"/>
              </a:rPr>
              <a:t>..</a:t>
            </a:r>
            <a:r>
              <a:rPr sz="1300" dirty="0">
                <a:latin typeface="Segoe UI"/>
                <a:cs typeface="Segoe UI"/>
              </a:rPr>
              <a:t>...</a:t>
            </a:r>
          </a:p>
          <a:p>
            <a:pPr marL="12700">
              <a:lnSpc>
                <a:spcPts val="1530"/>
              </a:lnSpc>
            </a:pPr>
            <a:r>
              <a:rPr sz="1300" dirty="0">
                <a:latin typeface="Segoe UI"/>
                <a:cs typeface="Segoe UI"/>
              </a:rPr>
              <a:t>Структура расходов областного бюджета на </a:t>
            </a:r>
            <a:r>
              <a:rPr sz="1300" dirty="0" err="1">
                <a:latin typeface="Segoe UI"/>
                <a:cs typeface="Segoe UI"/>
              </a:rPr>
              <a:t>сферу</a:t>
            </a:r>
            <a:r>
              <a:rPr sz="1300" dirty="0">
                <a:latin typeface="Segoe UI"/>
                <a:cs typeface="Segoe UI"/>
              </a:rPr>
              <a:t> </a:t>
            </a:r>
            <a:r>
              <a:rPr sz="1300" dirty="0" err="1">
                <a:latin typeface="Segoe UI"/>
                <a:cs typeface="Segoe UI"/>
              </a:rPr>
              <a:t>образовани</a:t>
            </a:r>
            <a:r>
              <a:rPr sz="1300" spc="30" dirty="0" err="1">
                <a:latin typeface="Segoe UI"/>
                <a:cs typeface="Segoe UI"/>
              </a:rPr>
              <a:t>я</a:t>
            </a:r>
            <a:r>
              <a:rPr lang="en-US" sz="1300" spc="30" dirty="0">
                <a:latin typeface="Segoe UI"/>
                <a:cs typeface="Segoe UI"/>
              </a:rPr>
              <a:t>………………………………………………………………....</a:t>
            </a:r>
            <a:endParaRPr sz="1300" dirty="0">
              <a:latin typeface="Segoe UI"/>
              <a:cs typeface="Segoe UI"/>
            </a:endParaRPr>
          </a:p>
        </p:txBody>
      </p:sp>
      <p:sp>
        <p:nvSpPr>
          <p:cNvPr id="39" name="object 39"/>
          <p:cNvSpPr txBox="1"/>
          <p:nvPr/>
        </p:nvSpPr>
        <p:spPr>
          <a:xfrm>
            <a:off x="889826" y="1438206"/>
            <a:ext cx="8635174" cy="5391219"/>
          </a:xfrm>
          <a:prstGeom prst="rect">
            <a:avLst/>
          </a:prstGeom>
        </p:spPr>
        <p:txBody>
          <a:bodyPr vert="horz" wrap="square" lIns="0" tIns="0" rIns="0" bIns="0" rtlCol="0">
            <a:spAutoFit/>
          </a:bodyPr>
          <a:lstStyle/>
          <a:p>
            <a:pPr>
              <a:lnSpc>
                <a:spcPct val="100000"/>
              </a:lnSpc>
            </a:pPr>
            <a:r>
              <a:rPr sz="1200" b="1" spc="40" dirty="0">
                <a:latin typeface="Segoe UI"/>
                <a:cs typeface="Segoe UI"/>
              </a:rPr>
              <a:t>ДОШ</a:t>
            </a:r>
            <a:r>
              <a:rPr sz="1200" b="1" spc="-5" dirty="0">
                <a:latin typeface="Segoe UI"/>
                <a:cs typeface="Segoe UI"/>
              </a:rPr>
              <a:t>К</a:t>
            </a:r>
            <a:r>
              <a:rPr sz="1200" b="1" spc="35" dirty="0">
                <a:latin typeface="Segoe UI"/>
                <a:cs typeface="Segoe UI"/>
              </a:rPr>
              <a:t>О</a:t>
            </a:r>
            <a:r>
              <a:rPr sz="1200" b="1" spc="40" dirty="0">
                <a:latin typeface="Segoe UI"/>
                <a:cs typeface="Segoe UI"/>
              </a:rPr>
              <a:t>ЛЬНО</a:t>
            </a:r>
            <a:r>
              <a:rPr sz="1200" b="1" dirty="0">
                <a:latin typeface="Segoe UI"/>
                <a:cs typeface="Segoe UI"/>
              </a:rPr>
              <a:t>Е</a:t>
            </a:r>
            <a:r>
              <a:rPr sz="1200" b="1" spc="40" dirty="0">
                <a:latin typeface="Segoe UI"/>
                <a:cs typeface="Segoe UI"/>
              </a:rPr>
              <a:t> 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ОВАНИ</a:t>
            </a:r>
            <a:r>
              <a:rPr sz="1200" b="1" dirty="0">
                <a:latin typeface="Segoe UI"/>
                <a:cs typeface="Segoe UI"/>
              </a:rPr>
              <a:t>Е</a:t>
            </a:r>
            <a:r>
              <a:rPr lang="ru-RU" sz="1200" b="1" dirty="0">
                <a:latin typeface="Segoe UI"/>
                <a:cs typeface="Segoe UI"/>
              </a:rPr>
              <a:t> </a:t>
            </a:r>
            <a:r>
              <a:rPr sz="1200" b="1" spc="-190" dirty="0">
                <a:latin typeface="Segoe UI"/>
                <a:cs typeface="Segoe UI"/>
              </a:rPr>
              <a:t> </a:t>
            </a:r>
            <a:r>
              <a:rPr lang="ru-RU" sz="1200" b="1" spc="-190" dirty="0">
                <a:latin typeface="Segoe UI"/>
                <a:cs typeface="Segoe UI"/>
              </a:rPr>
              <a:t> ………………………………………………………………………………………………………………………………………..</a:t>
            </a:r>
            <a:br>
              <a:rPr lang="ru-RU" sz="1200" b="1" spc="-190" dirty="0">
                <a:latin typeface="Segoe UI"/>
                <a:cs typeface="Segoe UI"/>
              </a:rPr>
            </a:br>
            <a:r>
              <a:rPr sz="1200" b="1" spc="40" dirty="0">
                <a:latin typeface="Segoe UI"/>
                <a:cs typeface="Segoe UI"/>
              </a:rPr>
              <a:t>ОБЩЕОБ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a:t>
            </a:r>
            <a:r>
              <a:rPr sz="1200" b="1" spc="-30" dirty="0">
                <a:latin typeface="Segoe UI"/>
                <a:cs typeface="Segoe UI"/>
              </a:rPr>
              <a:t>А</a:t>
            </a:r>
            <a:r>
              <a:rPr sz="1200" b="1" spc="40" dirty="0">
                <a:latin typeface="Segoe UI"/>
                <a:cs typeface="Segoe UI"/>
              </a:rPr>
              <a:t>Т</a:t>
            </a:r>
            <a:r>
              <a:rPr sz="1200" b="1" spc="70" dirty="0">
                <a:latin typeface="Segoe UI"/>
                <a:cs typeface="Segoe UI"/>
              </a:rPr>
              <a:t>Е</a:t>
            </a:r>
            <a:r>
              <a:rPr sz="1200" b="1" spc="40" dirty="0">
                <a:latin typeface="Segoe UI"/>
                <a:cs typeface="Segoe UI"/>
              </a:rPr>
              <a:t>ЛЬНЫ</a:t>
            </a:r>
            <a:r>
              <a:rPr sz="1200" b="1" dirty="0">
                <a:latin typeface="Segoe UI"/>
                <a:cs typeface="Segoe UI"/>
              </a:rPr>
              <a:t>Е</a:t>
            </a:r>
            <a:r>
              <a:rPr sz="1200" b="1" spc="40" dirty="0">
                <a:latin typeface="Segoe UI"/>
                <a:cs typeface="Segoe UI"/>
              </a:rPr>
              <a:t> ОР</a:t>
            </a:r>
            <a:r>
              <a:rPr sz="1200" b="1" spc="-25" dirty="0">
                <a:latin typeface="Segoe UI"/>
                <a:cs typeface="Segoe UI"/>
              </a:rPr>
              <a:t>Г</a:t>
            </a:r>
            <a:r>
              <a:rPr sz="1200" b="1" spc="40" dirty="0">
                <a:latin typeface="Segoe UI"/>
                <a:cs typeface="Segoe UI"/>
              </a:rPr>
              <a:t>АНИЗАЦИ</a:t>
            </a:r>
            <a:r>
              <a:rPr lang="ru-RU" sz="1200" b="1" dirty="0">
                <a:latin typeface="Segoe UI"/>
                <a:cs typeface="Segoe UI"/>
              </a:rPr>
              <a:t> ……………………………………………………………………………………………</a:t>
            </a:r>
            <a:r>
              <a:rPr lang="en-US" sz="1200" b="1" dirty="0">
                <a:latin typeface="Segoe UI"/>
                <a:cs typeface="Segoe UI"/>
              </a:rPr>
              <a:t>…</a:t>
            </a:r>
            <a:r>
              <a:rPr lang="ru-RU" sz="1200" b="1" dirty="0">
                <a:latin typeface="Segoe UI"/>
                <a:cs typeface="Segoe UI"/>
              </a:rPr>
              <a:t>…</a:t>
            </a:r>
            <a:endParaRPr sz="1200" dirty="0">
              <a:latin typeface="Segoe UI"/>
              <a:cs typeface="Segoe UI"/>
            </a:endParaRPr>
          </a:p>
          <a:p>
            <a:pPr marL="586105">
              <a:lnSpc>
                <a:spcPts val="1530"/>
              </a:lnSpc>
              <a:spcBef>
                <a:spcPts val="260"/>
              </a:spcBef>
            </a:pPr>
            <a:r>
              <a:rPr sz="1300" dirty="0">
                <a:latin typeface="Segoe UI"/>
                <a:cs typeface="Segoe UI"/>
              </a:rPr>
              <a:t>Государственная итоговая аттестация 2021 </a:t>
            </a:r>
            <a:r>
              <a:rPr sz="1300" dirty="0" err="1">
                <a:latin typeface="Segoe UI"/>
                <a:cs typeface="Segoe UI"/>
              </a:rPr>
              <a:t>год</a:t>
            </a:r>
            <a:r>
              <a:rPr sz="1300" spc="90" dirty="0" err="1">
                <a:latin typeface="Segoe UI"/>
                <a:cs typeface="Segoe UI"/>
              </a:rPr>
              <a:t>а</a:t>
            </a:r>
            <a:r>
              <a:rPr lang="ru-RU" sz="1300" spc="90" dirty="0">
                <a:latin typeface="Segoe UI"/>
                <a:cs typeface="Segoe UI"/>
              </a:rPr>
              <a:t> </a:t>
            </a:r>
            <a:r>
              <a:rPr lang="ru-RU" sz="1400" dirty="0">
                <a:latin typeface="Segoe UI"/>
                <a:cs typeface="Segoe UI"/>
              </a:rPr>
              <a:t>...............................................................................................................</a:t>
            </a:r>
            <a:endParaRPr lang="ru-RU" sz="1300" spc="90" dirty="0">
              <a:latin typeface="Segoe UI"/>
              <a:cs typeface="Segoe UI"/>
            </a:endParaRPr>
          </a:p>
          <a:p>
            <a:pPr marL="586105">
              <a:lnSpc>
                <a:spcPts val="1530"/>
              </a:lnSpc>
              <a:spcBef>
                <a:spcPts val="260"/>
              </a:spcBef>
            </a:pPr>
            <a:r>
              <a:rPr sz="1300" dirty="0" err="1">
                <a:latin typeface="Segoe UI"/>
                <a:cs typeface="Segoe UI"/>
              </a:rPr>
              <a:t>Нижегородская</a:t>
            </a:r>
            <a:r>
              <a:rPr sz="1300" dirty="0">
                <a:latin typeface="Segoe UI"/>
                <a:cs typeface="Segoe UI"/>
              </a:rPr>
              <a:t> область — центр </a:t>
            </a:r>
            <a:r>
              <a:rPr sz="1300" dirty="0" err="1">
                <a:latin typeface="Segoe UI"/>
                <a:cs typeface="Segoe UI"/>
              </a:rPr>
              <a:t>олимпиадного</a:t>
            </a:r>
            <a:r>
              <a:rPr sz="1300" dirty="0">
                <a:latin typeface="Segoe UI"/>
                <a:cs typeface="Segoe UI"/>
              </a:rPr>
              <a:t> </a:t>
            </a:r>
            <a:r>
              <a:rPr sz="1300" dirty="0" err="1">
                <a:latin typeface="Segoe UI"/>
                <a:cs typeface="Segoe UI"/>
              </a:rPr>
              <a:t>движения</a:t>
            </a:r>
            <a:r>
              <a:rPr lang="ru-RU" sz="1300" dirty="0">
                <a:latin typeface="Segoe UI"/>
                <a:cs typeface="Segoe UI"/>
              </a:rPr>
              <a:t> ……………………………………………………………………</a:t>
            </a:r>
            <a:r>
              <a:rPr lang="en-US" sz="1300" dirty="0">
                <a:latin typeface="Segoe UI"/>
                <a:cs typeface="Segoe UI"/>
              </a:rPr>
              <a:t>..</a:t>
            </a:r>
            <a:r>
              <a:rPr lang="ru-RU" sz="1300" dirty="0">
                <a:latin typeface="Segoe UI"/>
                <a:cs typeface="Segoe UI"/>
              </a:rPr>
              <a:t>...</a:t>
            </a:r>
            <a:endParaRPr sz="1300" dirty="0">
              <a:latin typeface="Segoe UI"/>
              <a:cs typeface="Segoe UI"/>
            </a:endParaRPr>
          </a:p>
          <a:p>
            <a:pPr marL="586105">
              <a:lnSpc>
                <a:spcPts val="1500"/>
              </a:lnSpc>
            </a:pPr>
            <a:r>
              <a:rPr sz="1300" dirty="0">
                <a:latin typeface="Segoe UI"/>
                <a:cs typeface="Segoe UI"/>
              </a:rPr>
              <a:t>Всероссийский конкурс «Учитель года </a:t>
            </a:r>
            <a:r>
              <a:rPr sz="1300" dirty="0" err="1">
                <a:latin typeface="Segoe UI"/>
                <a:cs typeface="Segoe UI"/>
              </a:rPr>
              <a:t>России</a:t>
            </a:r>
            <a:r>
              <a:rPr sz="1300" dirty="0">
                <a:latin typeface="Segoe UI"/>
                <a:cs typeface="Segoe UI"/>
              </a:rPr>
              <a:t>»</a:t>
            </a:r>
            <a:r>
              <a:rPr lang="ru-RU" sz="1300" dirty="0">
                <a:latin typeface="Segoe UI"/>
                <a:cs typeface="Segoe UI"/>
              </a:rPr>
              <a:t> </a:t>
            </a:r>
            <a:r>
              <a:rPr lang="ru-RU" sz="1400" dirty="0">
                <a:latin typeface="Segoe UI"/>
                <a:cs typeface="Segoe UI"/>
              </a:rPr>
              <a:t>...............................................................................................................</a:t>
            </a:r>
            <a:endParaRPr sz="1300" dirty="0">
              <a:latin typeface="Segoe UI"/>
              <a:cs typeface="Segoe UI"/>
            </a:endParaRPr>
          </a:p>
          <a:p>
            <a:pPr marL="586105">
              <a:lnSpc>
                <a:spcPts val="1500"/>
              </a:lnSpc>
            </a:pPr>
            <a:r>
              <a:rPr sz="1300" dirty="0">
                <a:latin typeface="Segoe UI"/>
                <a:cs typeface="Segoe UI"/>
              </a:rPr>
              <a:t>Всероссийский конкурс «Воспитатель года России</a:t>
            </a:r>
            <a:r>
              <a:rPr sz="1300" spc="15" dirty="0">
                <a:latin typeface="Segoe UI"/>
                <a:cs typeface="Segoe UI"/>
              </a:rPr>
              <a:t>»</a:t>
            </a:r>
            <a:r>
              <a:rPr sz="1300" spc="-30" dirty="0">
                <a:latin typeface="Segoe UI"/>
                <a:cs typeface="Segoe UI"/>
              </a:rPr>
              <a:t>...........................................................................................................................</a:t>
            </a:r>
            <a:endParaRPr sz="1300" dirty="0">
              <a:latin typeface="Segoe UI"/>
              <a:cs typeface="Segoe UI"/>
            </a:endParaRPr>
          </a:p>
          <a:p>
            <a:pPr marL="586105" marR="5080">
              <a:lnSpc>
                <a:spcPts val="1500"/>
              </a:lnSpc>
              <a:spcBef>
                <a:spcPts val="70"/>
              </a:spcBef>
            </a:pPr>
            <a:r>
              <a:rPr sz="1300" dirty="0">
                <a:latin typeface="Segoe UI"/>
                <a:cs typeface="Segoe UI"/>
              </a:rPr>
              <a:t>Результаты</a:t>
            </a:r>
            <a:r>
              <a:rPr sz="1300" spc="130" dirty="0">
                <a:latin typeface="Segoe UI"/>
                <a:cs typeface="Segoe UI"/>
              </a:rPr>
              <a:t> </a:t>
            </a:r>
            <a:r>
              <a:rPr sz="1300" dirty="0">
                <a:latin typeface="Segoe UI"/>
                <a:cs typeface="Segoe UI"/>
              </a:rPr>
              <a:t>конкурсного</a:t>
            </a:r>
            <a:r>
              <a:rPr sz="1300" spc="130" dirty="0">
                <a:latin typeface="Segoe UI"/>
                <a:cs typeface="Segoe UI"/>
              </a:rPr>
              <a:t> </a:t>
            </a:r>
            <a:r>
              <a:rPr sz="1300" dirty="0">
                <a:latin typeface="Segoe UI"/>
                <a:cs typeface="Segoe UI"/>
              </a:rPr>
              <a:t>отбора</a:t>
            </a:r>
            <a:r>
              <a:rPr sz="1300" spc="130" dirty="0">
                <a:latin typeface="Segoe UI"/>
                <a:cs typeface="Segoe UI"/>
              </a:rPr>
              <a:t> </a:t>
            </a:r>
            <a:r>
              <a:rPr sz="1300" dirty="0">
                <a:latin typeface="Segoe UI"/>
                <a:cs typeface="Segoe UI"/>
              </a:rPr>
              <a:t>образова</a:t>
            </a:r>
            <a:r>
              <a:rPr sz="1300" spc="-5" dirty="0">
                <a:latin typeface="Segoe UI"/>
                <a:cs typeface="Segoe UI"/>
              </a:rPr>
              <a:t>т</a:t>
            </a:r>
            <a:r>
              <a:rPr sz="1300" dirty="0">
                <a:latin typeface="Segoe UI"/>
                <a:cs typeface="Segoe UI"/>
              </a:rPr>
              <a:t>ельных</a:t>
            </a:r>
            <a:r>
              <a:rPr sz="1300" spc="130" dirty="0">
                <a:latin typeface="Segoe UI"/>
                <a:cs typeface="Segoe UI"/>
              </a:rPr>
              <a:t> </a:t>
            </a:r>
            <a:r>
              <a:rPr sz="1300" dirty="0">
                <a:latin typeface="Segoe UI"/>
                <a:cs typeface="Segoe UI"/>
              </a:rPr>
              <a:t>организаций</a:t>
            </a:r>
            <a:r>
              <a:rPr sz="1300" spc="130" dirty="0">
                <a:latin typeface="Segoe UI"/>
                <a:cs typeface="Segoe UI"/>
              </a:rPr>
              <a:t> </a:t>
            </a:r>
            <a:r>
              <a:rPr sz="1300" dirty="0">
                <a:latin typeface="Segoe UI"/>
                <a:cs typeface="Segoe UI"/>
              </a:rPr>
              <a:t>Нижегородской</a:t>
            </a:r>
            <a:r>
              <a:rPr sz="1300" spc="130" dirty="0">
                <a:latin typeface="Segoe UI"/>
                <a:cs typeface="Segoe UI"/>
              </a:rPr>
              <a:t> </a:t>
            </a:r>
            <a:r>
              <a:rPr sz="1300" dirty="0">
                <a:latin typeface="Segoe UI"/>
                <a:cs typeface="Segoe UI"/>
              </a:rPr>
              <a:t>области,</a:t>
            </a:r>
            <a:r>
              <a:rPr sz="1300" spc="130" dirty="0">
                <a:latin typeface="Segoe UI"/>
                <a:cs typeface="Segoe UI"/>
              </a:rPr>
              <a:t> </a:t>
            </a:r>
            <a:r>
              <a:rPr sz="1300" dirty="0">
                <a:latin typeface="Segoe UI"/>
                <a:cs typeface="Segoe UI"/>
              </a:rPr>
              <a:t>внедряющих инновационные </a:t>
            </a:r>
            <a:r>
              <a:rPr sz="1300" dirty="0" err="1">
                <a:latin typeface="Segoe UI"/>
                <a:cs typeface="Segoe UI"/>
              </a:rPr>
              <a:t>образовательные</a:t>
            </a:r>
            <a:r>
              <a:rPr sz="1300" dirty="0">
                <a:latin typeface="Segoe UI"/>
                <a:cs typeface="Segoe UI"/>
              </a:rPr>
              <a:t> </a:t>
            </a:r>
            <a:r>
              <a:rPr sz="1300" dirty="0" err="1">
                <a:latin typeface="Segoe UI"/>
                <a:cs typeface="Segoe UI"/>
              </a:rPr>
              <a:t>программы</a:t>
            </a:r>
            <a:r>
              <a:rPr lang="ru-RU" sz="1300" dirty="0">
                <a:latin typeface="Segoe UI"/>
                <a:cs typeface="Segoe UI"/>
              </a:rPr>
              <a:t> ……………………………………………………………………………………………</a:t>
            </a:r>
            <a:endParaRPr sz="1300" dirty="0">
              <a:latin typeface="Segoe UI"/>
              <a:cs typeface="Segoe UI"/>
            </a:endParaRPr>
          </a:p>
          <a:p>
            <a:pPr marL="12700">
              <a:lnSpc>
                <a:spcPct val="100000"/>
              </a:lnSpc>
              <a:spcBef>
                <a:spcPts val="300"/>
              </a:spcBef>
            </a:pPr>
            <a:r>
              <a:rPr sz="1200" b="1" spc="40" dirty="0">
                <a:latin typeface="Segoe UI"/>
                <a:cs typeface="Segoe UI"/>
              </a:rPr>
              <a:t>ОР</a:t>
            </a:r>
            <a:r>
              <a:rPr sz="1200" b="1" spc="-25" dirty="0">
                <a:latin typeface="Segoe UI"/>
                <a:cs typeface="Segoe UI"/>
              </a:rPr>
              <a:t>Г</a:t>
            </a:r>
            <a:r>
              <a:rPr sz="1200" b="1" spc="40" dirty="0">
                <a:latin typeface="Segoe UI"/>
                <a:cs typeface="Segoe UI"/>
              </a:rPr>
              <a:t>АНИЗАЦИ</a:t>
            </a:r>
            <a:r>
              <a:rPr sz="1200" b="1" dirty="0">
                <a:latin typeface="Segoe UI"/>
                <a:cs typeface="Segoe UI"/>
              </a:rPr>
              <a:t>И</a:t>
            </a:r>
            <a:r>
              <a:rPr sz="1200" b="1" spc="40" dirty="0">
                <a:latin typeface="Segoe UI"/>
                <a:cs typeface="Segoe UI"/>
              </a:rPr>
              <a:t> ДОП</a:t>
            </a:r>
            <a:r>
              <a:rPr sz="1200" b="1" spc="35" dirty="0">
                <a:latin typeface="Segoe UI"/>
                <a:cs typeface="Segoe UI"/>
              </a:rPr>
              <a:t>О</a:t>
            </a:r>
            <a:r>
              <a:rPr sz="1200" b="1" spc="40" dirty="0">
                <a:latin typeface="Segoe UI"/>
                <a:cs typeface="Segoe UI"/>
              </a:rPr>
              <a:t>ЛНИТ</a:t>
            </a:r>
            <a:r>
              <a:rPr sz="1200" b="1" spc="70" dirty="0">
                <a:latin typeface="Segoe UI"/>
                <a:cs typeface="Segoe UI"/>
              </a:rPr>
              <a:t>Е</a:t>
            </a:r>
            <a:r>
              <a:rPr sz="1200" b="1" spc="40" dirty="0">
                <a:latin typeface="Segoe UI"/>
                <a:cs typeface="Segoe UI"/>
              </a:rPr>
              <a:t>ЛЬНО</a:t>
            </a:r>
            <a:r>
              <a:rPr sz="1200" b="1" spc="15" dirty="0">
                <a:latin typeface="Segoe UI"/>
                <a:cs typeface="Segoe UI"/>
              </a:rPr>
              <a:t>Г</a:t>
            </a:r>
            <a:r>
              <a:rPr sz="1200" b="1" dirty="0">
                <a:latin typeface="Segoe UI"/>
                <a:cs typeface="Segoe UI"/>
              </a:rPr>
              <a:t>О</a:t>
            </a:r>
            <a:r>
              <a:rPr sz="1200" b="1" spc="40" dirty="0">
                <a:latin typeface="Segoe UI"/>
                <a:cs typeface="Segoe UI"/>
              </a:rPr>
              <a:t> 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ОВАНИ</a:t>
            </a:r>
            <a:r>
              <a:rPr sz="1200" b="1" spc="65" dirty="0">
                <a:latin typeface="Segoe UI"/>
                <a:cs typeface="Segoe UI"/>
              </a:rPr>
              <a:t>Я</a:t>
            </a:r>
            <a:r>
              <a:rPr sz="1200" dirty="0">
                <a:latin typeface="Segoe UI"/>
                <a:cs typeface="Segoe UI"/>
              </a:rPr>
              <a:t>.................................................................................................................................</a:t>
            </a:r>
          </a:p>
          <a:p>
            <a:pPr marL="12700">
              <a:lnSpc>
                <a:spcPct val="100000"/>
              </a:lnSpc>
              <a:spcBef>
                <a:spcPts val="60"/>
              </a:spcBef>
            </a:pPr>
            <a:r>
              <a:rPr sz="1200" b="1" spc="15" dirty="0">
                <a:latin typeface="Segoe UI"/>
                <a:cs typeface="Segoe UI"/>
              </a:rPr>
              <a:t>С</a:t>
            </a:r>
            <a:r>
              <a:rPr sz="1200" b="1" spc="40" dirty="0">
                <a:latin typeface="Segoe UI"/>
                <a:cs typeface="Segoe UI"/>
              </a:rPr>
              <a:t>ОЦИ</a:t>
            </a:r>
            <a:r>
              <a:rPr sz="1200" b="1" spc="85" dirty="0">
                <a:latin typeface="Segoe UI"/>
                <a:cs typeface="Segoe UI"/>
              </a:rPr>
              <a:t>А</a:t>
            </a:r>
            <a:r>
              <a:rPr sz="1200" b="1" spc="40" dirty="0">
                <a:latin typeface="Segoe UI"/>
                <a:cs typeface="Segoe UI"/>
              </a:rPr>
              <a:t>ЛЬН</a:t>
            </a:r>
            <a:r>
              <a:rPr sz="1200" b="1" spc="20" dirty="0">
                <a:latin typeface="Segoe UI"/>
                <a:cs typeface="Segoe UI"/>
              </a:rPr>
              <a:t>О</a:t>
            </a:r>
            <a:r>
              <a:rPr sz="1800" b="1" spc="30" baseline="2314" dirty="0">
                <a:latin typeface="Segoe UI"/>
                <a:cs typeface="Segoe UI"/>
              </a:rPr>
              <a:t>-</a:t>
            </a:r>
            <a:r>
              <a:rPr sz="1200" b="1" spc="40" dirty="0">
                <a:latin typeface="Segoe UI"/>
                <a:cs typeface="Segoe UI"/>
              </a:rPr>
              <a:t>П</a:t>
            </a:r>
            <a:r>
              <a:rPr sz="1200" b="1" spc="-35" dirty="0">
                <a:latin typeface="Segoe UI"/>
                <a:cs typeface="Segoe UI"/>
              </a:rPr>
              <a:t>Р</a:t>
            </a:r>
            <a:r>
              <a:rPr sz="1200" b="1" spc="40" dirty="0">
                <a:latin typeface="Segoe UI"/>
                <a:cs typeface="Segoe UI"/>
              </a:rPr>
              <a:t>АВОВА</a:t>
            </a:r>
            <a:r>
              <a:rPr sz="1200" b="1" dirty="0">
                <a:latin typeface="Segoe UI"/>
                <a:cs typeface="Segoe UI"/>
              </a:rPr>
              <a:t>Я</a:t>
            </a:r>
            <a:r>
              <a:rPr sz="1200" b="1" spc="40" dirty="0">
                <a:latin typeface="Segoe UI"/>
                <a:cs typeface="Segoe UI"/>
              </a:rPr>
              <a:t> ЗАЩИ</a:t>
            </a:r>
            <a:r>
              <a:rPr sz="1200" b="1" spc="-30" dirty="0">
                <a:latin typeface="Segoe UI"/>
                <a:cs typeface="Segoe UI"/>
              </a:rPr>
              <a:t>Т</a:t>
            </a:r>
            <a:r>
              <a:rPr sz="1200" b="1" dirty="0">
                <a:latin typeface="Segoe UI"/>
                <a:cs typeface="Segoe UI"/>
              </a:rPr>
              <a:t>А</a:t>
            </a:r>
            <a:r>
              <a:rPr sz="1200" b="1" spc="40" dirty="0">
                <a:latin typeface="Segoe UI"/>
                <a:cs typeface="Segoe UI"/>
              </a:rPr>
              <a:t> ДЕТЕ</a:t>
            </a:r>
            <a:r>
              <a:rPr sz="1200" b="1" dirty="0">
                <a:latin typeface="Segoe UI"/>
                <a:cs typeface="Segoe UI"/>
              </a:rPr>
              <a:t>Й</a:t>
            </a:r>
            <a:r>
              <a:rPr lang="ru-RU" sz="1200" b="1" dirty="0">
                <a:latin typeface="Segoe UI"/>
                <a:cs typeface="Segoe UI"/>
              </a:rPr>
              <a:t> </a:t>
            </a:r>
            <a:r>
              <a:rPr lang="ru-RU" sz="1200" dirty="0">
                <a:latin typeface="Segoe UI"/>
                <a:cs typeface="Segoe UI"/>
              </a:rPr>
              <a:t>......................................................................................................................................................... </a:t>
            </a:r>
            <a:r>
              <a:rPr lang="ru-RU" sz="1200" b="1" dirty="0">
                <a:latin typeface="Segoe UI"/>
                <a:cs typeface="Segoe UI"/>
              </a:rPr>
              <a:t>	</a:t>
            </a:r>
            <a:endParaRPr sz="1200" dirty="0">
              <a:latin typeface="Segoe UI"/>
              <a:cs typeface="Segoe UI"/>
            </a:endParaRPr>
          </a:p>
          <a:p>
            <a:pPr marL="12700">
              <a:lnSpc>
                <a:spcPct val="100000"/>
              </a:lnSpc>
              <a:spcBef>
                <a:spcPts val="60"/>
              </a:spcBef>
            </a:pPr>
            <a:r>
              <a:rPr sz="1200" b="1" spc="15" dirty="0">
                <a:latin typeface="Segoe UI"/>
                <a:cs typeface="Segoe UI"/>
              </a:rPr>
              <a:t>ОБ</a:t>
            </a:r>
            <a:r>
              <a:rPr sz="1200" b="1" spc="-60" dirty="0">
                <a:latin typeface="Segoe UI"/>
                <a:cs typeface="Segoe UI"/>
              </a:rPr>
              <a:t>Р</a:t>
            </a:r>
            <a:r>
              <a:rPr sz="1200" b="1" spc="15" dirty="0">
                <a:latin typeface="Segoe UI"/>
                <a:cs typeface="Segoe UI"/>
              </a:rPr>
              <a:t>А</a:t>
            </a:r>
            <a:r>
              <a:rPr sz="1200" b="1" dirty="0">
                <a:latin typeface="Segoe UI"/>
                <a:cs typeface="Segoe UI"/>
              </a:rPr>
              <a:t>З</a:t>
            </a:r>
            <a:r>
              <a:rPr sz="1200" b="1" spc="15" dirty="0">
                <a:latin typeface="Segoe UI"/>
                <a:cs typeface="Segoe UI"/>
              </a:rPr>
              <a:t>ОВАНИ</a:t>
            </a:r>
            <a:r>
              <a:rPr sz="1200" b="1" dirty="0">
                <a:latin typeface="Segoe UI"/>
                <a:cs typeface="Segoe UI"/>
              </a:rPr>
              <a:t>Е</a:t>
            </a:r>
            <a:r>
              <a:rPr sz="1200" b="1" spc="-10" dirty="0">
                <a:latin typeface="Segoe UI"/>
                <a:cs typeface="Segoe UI"/>
              </a:rPr>
              <a:t> </a:t>
            </a:r>
            <a:r>
              <a:rPr sz="1200" b="1" spc="15" dirty="0">
                <a:latin typeface="Segoe UI"/>
                <a:cs typeface="Segoe UI"/>
              </a:rPr>
              <a:t>ИНВ</a:t>
            </a:r>
            <a:r>
              <a:rPr sz="1200" b="1" spc="60" dirty="0">
                <a:latin typeface="Segoe UI"/>
                <a:cs typeface="Segoe UI"/>
              </a:rPr>
              <a:t>А</a:t>
            </a:r>
            <a:r>
              <a:rPr sz="1200" b="1" spc="15" dirty="0">
                <a:latin typeface="Segoe UI"/>
                <a:cs typeface="Segoe UI"/>
              </a:rPr>
              <a:t>ЛИДО</a:t>
            </a:r>
            <a:r>
              <a:rPr sz="1200" b="1" dirty="0">
                <a:latin typeface="Segoe UI"/>
                <a:cs typeface="Segoe UI"/>
              </a:rPr>
              <a:t>В</a:t>
            </a:r>
            <a:r>
              <a:rPr sz="1200" b="1" spc="-10" dirty="0">
                <a:latin typeface="Segoe UI"/>
                <a:cs typeface="Segoe UI"/>
              </a:rPr>
              <a:t> </a:t>
            </a:r>
            <a:r>
              <a:rPr sz="1200" b="1" dirty="0">
                <a:latin typeface="Segoe UI"/>
                <a:cs typeface="Segoe UI"/>
              </a:rPr>
              <a:t>И</a:t>
            </a:r>
            <a:r>
              <a:rPr sz="1200" b="1" spc="-10" dirty="0">
                <a:latin typeface="Segoe UI"/>
                <a:cs typeface="Segoe UI"/>
              </a:rPr>
              <a:t> </a:t>
            </a:r>
            <a:r>
              <a:rPr sz="1200" b="1" spc="15" dirty="0">
                <a:latin typeface="Segoe UI"/>
                <a:cs typeface="Segoe UI"/>
              </a:rPr>
              <a:t>ЛИ</a:t>
            </a:r>
            <a:r>
              <a:rPr sz="1200" b="1" dirty="0">
                <a:latin typeface="Segoe UI"/>
                <a:cs typeface="Segoe UI"/>
              </a:rPr>
              <a:t>Ц</a:t>
            </a:r>
            <a:r>
              <a:rPr sz="1200" b="1" spc="-10" dirty="0">
                <a:latin typeface="Segoe UI"/>
                <a:cs typeface="Segoe UI"/>
              </a:rPr>
              <a:t> </a:t>
            </a:r>
            <a:r>
              <a:rPr sz="1200" b="1" dirty="0">
                <a:latin typeface="Segoe UI"/>
                <a:cs typeface="Segoe UI"/>
              </a:rPr>
              <a:t>С</a:t>
            </a:r>
            <a:r>
              <a:rPr sz="1200" b="1" spc="-10" dirty="0">
                <a:latin typeface="Segoe UI"/>
                <a:cs typeface="Segoe UI"/>
              </a:rPr>
              <a:t> </a:t>
            </a:r>
            <a:r>
              <a:rPr sz="1200" b="1" spc="15" dirty="0">
                <a:latin typeface="Segoe UI"/>
                <a:cs typeface="Segoe UI"/>
              </a:rPr>
              <a:t>ОГ</a:t>
            </a:r>
            <a:r>
              <a:rPr sz="1200" b="1" spc="-60" dirty="0">
                <a:latin typeface="Segoe UI"/>
                <a:cs typeface="Segoe UI"/>
              </a:rPr>
              <a:t>Р</a:t>
            </a:r>
            <a:r>
              <a:rPr sz="1200" b="1" spc="15" dirty="0">
                <a:latin typeface="Segoe UI"/>
                <a:cs typeface="Segoe UI"/>
              </a:rPr>
              <a:t>АНИЧЕННЫМ</a:t>
            </a:r>
            <a:r>
              <a:rPr sz="1200" b="1" dirty="0">
                <a:latin typeface="Segoe UI"/>
                <a:cs typeface="Segoe UI"/>
              </a:rPr>
              <a:t>И</a:t>
            </a:r>
            <a:r>
              <a:rPr sz="1200" b="1" spc="-10" dirty="0">
                <a:latin typeface="Segoe UI"/>
                <a:cs typeface="Segoe UI"/>
              </a:rPr>
              <a:t> </a:t>
            </a:r>
            <a:r>
              <a:rPr sz="1200" b="1" spc="15" dirty="0">
                <a:latin typeface="Segoe UI"/>
                <a:cs typeface="Segoe UI"/>
              </a:rPr>
              <a:t>ВОЗМ</a:t>
            </a:r>
            <a:r>
              <a:rPr sz="1200" b="1" spc="-10" dirty="0">
                <a:latin typeface="Segoe UI"/>
                <a:cs typeface="Segoe UI"/>
              </a:rPr>
              <a:t>О</a:t>
            </a:r>
            <a:r>
              <a:rPr sz="1200" b="1" spc="15" dirty="0">
                <a:latin typeface="Segoe UI"/>
                <a:cs typeface="Segoe UI"/>
              </a:rPr>
              <a:t>ЖНОС</a:t>
            </a:r>
            <a:r>
              <a:rPr sz="1200" b="1" spc="5" dirty="0">
                <a:latin typeface="Segoe UI"/>
                <a:cs typeface="Segoe UI"/>
              </a:rPr>
              <a:t>Т</a:t>
            </a:r>
            <a:r>
              <a:rPr sz="1200" b="1" spc="15" dirty="0">
                <a:latin typeface="Segoe UI"/>
                <a:cs typeface="Segoe UI"/>
              </a:rPr>
              <a:t>ЯМ</a:t>
            </a:r>
            <a:r>
              <a:rPr sz="1200" b="1" dirty="0">
                <a:latin typeface="Segoe UI"/>
                <a:cs typeface="Segoe UI"/>
              </a:rPr>
              <a:t>И</a:t>
            </a:r>
            <a:r>
              <a:rPr sz="1200" b="1" spc="-10" dirty="0">
                <a:latin typeface="Segoe UI"/>
                <a:cs typeface="Segoe UI"/>
              </a:rPr>
              <a:t> </a:t>
            </a:r>
            <a:r>
              <a:rPr sz="1200" b="1" spc="15" dirty="0">
                <a:latin typeface="Segoe UI"/>
                <a:cs typeface="Segoe UI"/>
              </a:rPr>
              <a:t>ЗДО</a:t>
            </a:r>
            <a:r>
              <a:rPr sz="1200" b="1" spc="10" dirty="0">
                <a:latin typeface="Segoe UI"/>
                <a:cs typeface="Segoe UI"/>
              </a:rPr>
              <a:t>Р</a:t>
            </a:r>
            <a:r>
              <a:rPr sz="1200" b="1" spc="15" dirty="0">
                <a:latin typeface="Segoe UI"/>
                <a:cs typeface="Segoe UI"/>
              </a:rPr>
              <a:t>ОВЬ</a:t>
            </a:r>
            <a:r>
              <a:rPr sz="1200" b="1" dirty="0">
                <a:latin typeface="Segoe UI"/>
                <a:cs typeface="Segoe UI"/>
              </a:rPr>
              <a:t>Я</a:t>
            </a:r>
            <a:r>
              <a:rPr sz="1200" b="1" spc="95" dirty="0">
                <a:latin typeface="Segoe UI"/>
                <a:cs typeface="Segoe UI"/>
              </a:rPr>
              <a:t> </a:t>
            </a:r>
            <a:r>
              <a:rPr sz="1200" spc="-25" dirty="0">
                <a:latin typeface="Segoe UI"/>
                <a:cs typeface="Segoe UI"/>
              </a:rPr>
              <a:t>....................................................</a:t>
            </a:r>
            <a:endParaRPr sz="1200" dirty="0">
              <a:latin typeface="Segoe UI"/>
              <a:cs typeface="Segoe UI"/>
            </a:endParaRPr>
          </a:p>
          <a:p>
            <a:pPr marL="586105">
              <a:lnSpc>
                <a:spcPct val="100000"/>
              </a:lnSpc>
              <a:spcBef>
                <a:spcPts val="260"/>
              </a:spcBef>
            </a:pPr>
            <a:r>
              <a:rPr sz="1300" dirty="0">
                <a:latin typeface="Segoe UI"/>
                <a:cs typeface="Segoe UI"/>
              </a:rPr>
              <a:t>Ресурсные и автономные классы для детей с расстройством аутистического спектра</a:t>
            </a:r>
            <a:r>
              <a:rPr sz="1300" spc="40" dirty="0">
                <a:latin typeface="Segoe UI"/>
                <a:cs typeface="Segoe UI"/>
              </a:rPr>
              <a:t> </a:t>
            </a:r>
            <a:r>
              <a:rPr sz="1300" dirty="0">
                <a:latin typeface="Segoe UI"/>
                <a:cs typeface="Segoe UI"/>
              </a:rPr>
              <a:t>.....</a:t>
            </a:r>
            <a:r>
              <a:rPr sz="1300" spc="-5" dirty="0">
                <a:latin typeface="Segoe UI"/>
                <a:cs typeface="Segoe UI"/>
              </a:rPr>
              <a:t>.</a:t>
            </a:r>
            <a:r>
              <a:rPr sz="1300" dirty="0">
                <a:latin typeface="Segoe UI"/>
                <a:cs typeface="Segoe UI"/>
              </a:rPr>
              <a:t>..................................</a:t>
            </a:r>
          </a:p>
          <a:p>
            <a:pPr marL="12700">
              <a:lnSpc>
                <a:spcPct val="100000"/>
              </a:lnSpc>
              <a:spcBef>
                <a:spcPts val="340"/>
              </a:spcBef>
            </a:pPr>
            <a:r>
              <a:rPr sz="1200" b="1" spc="40" dirty="0">
                <a:latin typeface="Segoe UI"/>
                <a:cs typeface="Segoe UI"/>
              </a:rPr>
              <a:t>П</a:t>
            </a:r>
            <a:r>
              <a:rPr sz="1200" b="1" spc="35" dirty="0">
                <a:latin typeface="Segoe UI"/>
                <a:cs typeface="Segoe UI"/>
              </a:rPr>
              <a:t>Р</a:t>
            </a:r>
            <a:r>
              <a:rPr sz="1200" b="1" spc="40" dirty="0">
                <a:latin typeface="Segoe UI"/>
                <a:cs typeface="Segoe UI"/>
              </a:rPr>
              <a:t>ОФЕ</a:t>
            </a:r>
            <a:r>
              <a:rPr sz="1200" b="1" spc="15" dirty="0">
                <a:latin typeface="Segoe UI"/>
                <a:cs typeface="Segoe UI"/>
              </a:rPr>
              <a:t>С</a:t>
            </a:r>
            <a:r>
              <a:rPr sz="1200" b="1" spc="40" dirty="0">
                <a:latin typeface="Segoe UI"/>
                <a:cs typeface="Segoe UI"/>
              </a:rPr>
              <a:t>СИОН</a:t>
            </a:r>
            <a:r>
              <a:rPr sz="1200" b="1" spc="85" dirty="0">
                <a:latin typeface="Segoe UI"/>
                <a:cs typeface="Segoe UI"/>
              </a:rPr>
              <a:t>А</a:t>
            </a:r>
            <a:r>
              <a:rPr sz="1200" b="1" spc="40" dirty="0">
                <a:latin typeface="Segoe UI"/>
                <a:cs typeface="Segoe UI"/>
              </a:rPr>
              <a:t>ЛЬНЫ</a:t>
            </a:r>
            <a:r>
              <a:rPr sz="1200" b="1" dirty="0">
                <a:latin typeface="Segoe UI"/>
                <a:cs typeface="Segoe UI"/>
              </a:rPr>
              <a:t>Е</a:t>
            </a:r>
            <a:r>
              <a:rPr sz="1200" b="1" spc="40" dirty="0">
                <a:latin typeface="Segoe UI"/>
                <a:cs typeface="Segoe UI"/>
              </a:rPr>
              <a:t> 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a:t>
            </a:r>
            <a:r>
              <a:rPr sz="1200" b="1" spc="-30" dirty="0">
                <a:latin typeface="Segoe UI"/>
                <a:cs typeface="Segoe UI"/>
              </a:rPr>
              <a:t>А</a:t>
            </a:r>
            <a:r>
              <a:rPr sz="1200" b="1" spc="40" dirty="0">
                <a:latin typeface="Segoe UI"/>
                <a:cs typeface="Segoe UI"/>
              </a:rPr>
              <a:t>Т</a:t>
            </a:r>
            <a:r>
              <a:rPr sz="1200" b="1" spc="70" dirty="0">
                <a:latin typeface="Segoe UI"/>
                <a:cs typeface="Segoe UI"/>
              </a:rPr>
              <a:t>Е</a:t>
            </a:r>
            <a:r>
              <a:rPr sz="1200" b="1" spc="40" dirty="0">
                <a:latin typeface="Segoe UI"/>
                <a:cs typeface="Segoe UI"/>
              </a:rPr>
              <a:t>ЛЬНЫ</a:t>
            </a:r>
            <a:r>
              <a:rPr sz="1200" b="1" dirty="0">
                <a:latin typeface="Segoe UI"/>
                <a:cs typeface="Segoe UI"/>
              </a:rPr>
              <a:t>Е</a:t>
            </a:r>
            <a:r>
              <a:rPr sz="1200" b="1" spc="40" dirty="0">
                <a:latin typeface="Segoe UI"/>
                <a:cs typeface="Segoe UI"/>
              </a:rPr>
              <a:t> ОР</a:t>
            </a:r>
            <a:r>
              <a:rPr sz="1200" b="1" spc="-25" dirty="0">
                <a:latin typeface="Segoe UI"/>
                <a:cs typeface="Segoe UI"/>
              </a:rPr>
              <a:t>Г</a:t>
            </a:r>
            <a:r>
              <a:rPr sz="1200" b="1" spc="40" dirty="0">
                <a:latin typeface="Segoe UI"/>
                <a:cs typeface="Segoe UI"/>
              </a:rPr>
              <a:t>АНИЗАЦИ</a:t>
            </a:r>
            <a:r>
              <a:rPr sz="1200" b="1" dirty="0">
                <a:latin typeface="Segoe UI"/>
                <a:cs typeface="Segoe UI"/>
              </a:rPr>
              <a:t>И</a:t>
            </a:r>
            <a:r>
              <a:rPr sz="1200" b="1" spc="-114" dirty="0">
                <a:latin typeface="Segoe UI"/>
                <a:cs typeface="Segoe UI"/>
              </a:rPr>
              <a:t> </a:t>
            </a:r>
            <a:r>
              <a:rPr sz="1200" dirty="0">
                <a:latin typeface="Segoe UI"/>
                <a:cs typeface="Segoe UI"/>
              </a:rPr>
              <a:t>.................................................................................................................</a:t>
            </a:r>
          </a:p>
          <a:p>
            <a:pPr marL="586105">
              <a:lnSpc>
                <a:spcPct val="100000"/>
              </a:lnSpc>
              <a:spcBef>
                <a:spcPts val="260"/>
              </a:spcBef>
            </a:pPr>
            <a:r>
              <a:rPr sz="1300" dirty="0">
                <a:latin typeface="Segoe UI"/>
                <a:cs typeface="Segoe UI"/>
              </a:rPr>
              <a:t>Внедрение системы оценки качества подготовки выпускников в форме  </a:t>
            </a:r>
            <a:r>
              <a:rPr sz="1300" dirty="0" err="1">
                <a:latin typeface="Segoe UI"/>
                <a:cs typeface="Segoe UI"/>
              </a:rPr>
              <a:t>демонстрационного</a:t>
            </a:r>
            <a:r>
              <a:rPr sz="1300" dirty="0">
                <a:latin typeface="Segoe UI"/>
                <a:cs typeface="Segoe UI"/>
              </a:rPr>
              <a:t> </a:t>
            </a:r>
            <a:r>
              <a:rPr sz="1300" dirty="0" err="1">
                <a:latin typeface="Segoe UI"/>
                <a:cs typeface="Segoe UI"/>
              </a:rPr>
              <a:t>экзамена</a:t>
            </a:r>
            <a:r>
              <a:rPr lang="ru-RU" sz="1300" dirty="0">
                <a:latin typeface="Segoe UI"/>
                <a:cs typeface="Segoe UI"/>
              </a:rPr>
              <a:t> …</a:t>
            </a:r>
            <a:endParaRPr sz="1300" dirty="0">
              <a:latin typeface="Segoe UI"/>
              <a:cs typeface="Segoe UI"/>
            </a:endParaRPr>
          </a:p>
          <a:p>
            <a:pPr marL="12700">
              <a:lnSpc>
                <a:spcPts val="1420"/>
              </a:lnSpc>
              <a:spcBef>
                <a:spcPts val="320"/>
              </a:spcBef>
            </a:pPr>
            <a:r>
              <a:rPr sz="1200" b="1" spc="40" dirty="0">
                <a:latin typeface="Segoe UI"/>
                <a:cs typeface="Segoe UI"/>
              </a:rPr>
              <a:t>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a:t>
            </a:r>
            <a:r>
              <a:rPr sz="1200" b="1" spc="-30" dirty="0">
                <a:latin typeface="Segoe UI"/>
                <a:cs typeface="Segoe UI"/>
              </a:rPr>
              <a:t>А</a:t>
            </a:r>
            <a:r>
              <a:rPr sz="1200" b="1" spc="40" dirty="0">
                <a:latin typeface="Segoe UI"/>
                <a:cs typeface="Segoe UI"/>
              </a:rPr>
              <a:t>Т</a:t>
            </a:r>
            <a:r>
              <a:rPr sz="1200" b="1" spc="70" dirty="0">
                <a:latin typeface="Segoe UI"/>
                <a:cs typeface="Segoe UI"/>
              </a:rPr>
              <a:t>Е</a:t>
            </a:r>
            <a:r>
              <a:rPr sz="1200" b="1" spc="40" dirty="0">
                <a:latin typeface="Segoe UI"/>
                <a:cs typeface="Segoe UI"/>
              </a:rPr>
              <a:t>ЛЬНЫ</a:t>
            </a:r>
            <a:r>
              <a:rPr sz="1200" b="1" dirty="0">
                <a:latin typeface="Segoe UI"/>
                <a:cs typeface="Segoe UI"/>
              </a:rPr>
              <a:t>Е</a:t>
            </a:r>
            <a:r>
              <a:rPr sz="1200" b="1" spc="40" dirty="0">
                <a:latin typeface="Segoe UI"/>
                <a:cs typeface="Segoe UI"/>
              </a:rPr>
              <a:t> ОР</a:t>
            </a:r>
            <a:r>
              <a:rPr sz="1200" b="1" spc="-25" dirty="0">
                <a:latin typeface="Segoe UI"/>
                <a:cs typeface="Segoe UI"/>
              </a:rPr>
              <a:t>Г</a:t>
            </a:r>
            <a:r>
              <a:rPr sz="1200" b="1" spc="40" dirty="0">
                <a:latin typeface="Segoe UI"/>
                <a:cs typeface="Segoe UI"/>
              </a:rPr>
              <a:t>АНИЗАЦИ</a:t>
            </a:r>
            <a:r>
              <a:rPr sz="1200" b="1" dirty="0">
                <a:latin typeface="Segoe UI"/>
                <a:cs typeface="Segoe UI"/>
              </a:rPr>
              <a:t>И</a:t>
            </a:r>
            <a:r>
              <a:rPr sz="1200" b="1" spc="40" dirty="0">
                <a:latin typeface="Segoe UI"/>
                <a:cs typeface="Segoe UI"/>
              </a:rPr>
              <a:t> ВЫСШЕ</a:t>
            </a:r>
            <a:r>
              <a:rPr sz="1200" b="1" spc="15" dirty="0">
                <a:latin typeface="Segoe UI"/>
                <a:cs typeface="Segoe UI"/>
              </a:rPr>
              <a:t>Г</a:t>
            </a:r>
            <a:r>
              <a:rPr sz="1200" b="1" dirty="0">
                <a:latin typeface="Segoe UI"/>
                <a:cs typeface="Segoe UI"/>
              </a:rPr>
              <a:t>О</a:t>
            </a:r>
            <a:r>
              <a:rPr sz="1200" b="1" spc="40" dirty="0">
                <a:latin typeface="Segoe UI"/>
                <a:cs typeface="Segoe UI"/>
              </a:rPr>
              <a:t> 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ОВАНИ</a:t>
            </a:r>
            <a:r>
              <a:rPr sz="1200" b="1" spc="20" dirty="0">
                <a:latin typeface="Segoe UI"/>
                <a:cs typeface="Segoe UI"/>
              </a:rPr>
              <a:t>Я</a:t>
            </a:r>
            <a:r>
              <a:rPr sz="1200" dirty="0">
                <a:latin typeface="Segoe UI"/>
                <a:cs typeface="Segoe UI"/>
              </a:rPr>
              <a:t>...........................................................................................................</a:t>
            </a:r>
          </a:p>
          <a:p>
            <a:pPr marL="12700">
              <a:lnSpc>
                <a:spcPts val="1540"/>
              </a:lnSpc>
            </a:pPr>
            <a:r>
              <a:rPr sz="1200" b="1" spc="40" dirty="0">
                <a:latin typeface="Segoe UI"/>
                <a:cs typeface="Segoe UI"/>
              </a:rPr>
              <a:t>РЕГИОН</a:t>
            </a:r>
            <a:r>
              <a:rPr sz="1200" b="1" spc="85" dirty="0">
                <a:latin typeface="Segoe UI"/>
                <a:cs typeface="Segoe UI"/>
              </a:rPr>
              <a:t>А</a:t>
            </a:r>
            <a:r>
              <a:rPr sz="1200" b="1" spc="40" dirty="0">
                <a:latin typeface="Segoe UI"/>
                <a:cs typeface="Segoe UI"/>
              </a:rPr>
              <a:t>ЛЬНА</a:t>
            </a:r>
            <a:r>
              <a:rPr sz="1200" b="1" dirty="0">
                <a:latin typeface="Segoe UI"/>
                <a:cs typeface="Segoe UI"/>
              </a:rPr>
              <a:t>Я</a:t>
            </a:r>
            <a:r>
              <a:rPr sz="1200" b="1" spc="40" dirty="0">
                <a:latin typeface="Segoe UI"/>
                <a:cs typeface="Segoe UI"/>
              </a:rPr>
              <a:t> М</a:t>
            </a:r>
            <a:r>
              <a:rPr sz="1200" b="1" spc="35" dirty="0">
                <a:latin typeface="Segoe UI"/>
                <a:cs typeface="Segoe UI"/>
              </a:rPr>
              <a:t>О</a:t>
            </a:r>
            <a:r>
              <a:rPr sz="1200" b="1" spc="40" dirty="0">
                <a:latin typeface="Segoe UI"/>
                <a:cs typeface="Segoe UI"/>
              </a:rPr>
              <a:t>Л</a:t>
            </a:r>
            <a:r>
              <a:rPr sz="1200" b="1" spc="35" dirty="0">
                <a:latin typeface="Segoe UI"/>
                <a:cs typeface="Segoe UI"/>
              </a:rPr>
              <a:t>О</a:t>
            </a:r>
            <a:r>
              <a:rPr sz="1200" b="1" spc="40" dirty="0">
                <a:latin typeface="Segoe UI"/>
                <a:cs typeface="Segoe UI"/>
              </a:rPr>
              <a:t>Д</a:t>
            </a:r>
            <a:r>
              <a:rPr sz="1200" b="1" spc="50" dirty="0">
                <a:latin typeface="Segoe UI"/>
                <a:cs typeface="Segoe UI"/>
              </a:rPr>
              <a:t>Е</a:t>
            </a:r>
            <a:r>
              <a:rPr sz="1200" b="1" spc="40" dirty="0">
                <a:latin typeface="Segoe UI"/>
                <a:cs typeface="Segoe UI"/>
              </a:rPr>
              <a:t>ЖНА</a:t>
            </a:r>
            <a:r>
              <a:rPr sz="1200" b="1" dirty="0">
                <a:latin typeface="Segoe UI"/>
                <a:cs typeface="Segoe UI"/>
              </a:rPr>
              <a:t>Я</a:t>
            </a:r>
            <a:r>
              <a:rPr sz="1200" b="1" spc="40" dirty="0">
                <a:latin typeface="Segoe UI"/>
                <a:cs typeface="Segoe UI"/>
              </a:rPr>
              <a:t> П</a:t>
            </a:r>
            <a:r>
              <a:rPr sz="1200" b="1" spc="35" dirty="0">
                <a:latin typeface="Segoe UI"/>
                <a:cs typeface="Segoe UI"/>
              </a:rPr>
              <a:t>О</a:t>
            </a:r>
            <a:r>
              <a:rPr sz="1200" b="1" spc="40" dirty="0">
                <a:latin typeface="Segoe UI"/>
                <a:cs typeface="Segoe UI"/>
              </a:rPr>
              <a:t>ЛИТИК</a:t>
            </a:r>
            <a:r>
              <a:rPr sz="1200" b="1" dirty="0">
                <a:latin typeface="Segoe UI"/>
                <a:cs typeface="Segoe UI"/>
              </a:rPr>
              <a:t>А</a:t>
            </a:r>
            <a:r>
              <a:rPr lang="ru-RU" sz="1200" b="1" dirty="0">
                <a:latin typeface="Segoe UI"/>
                <a:cs typeface="Segoe UI"/>
              </a:rPr>
              <a:t> …………………………………………………………………………………………….</a:t>
            </a:r>
            <a:endParaRPr sz="1300" dirty="0">
              <a:latin typeface="Segoe UI"/>
              <a:cs typeface="Segoe UI"/>
            </a:endParaRPr>
          </a:p>
          <a:p>
            <a:pPr marL="12700">
              <a:lnSpc>
                <a:spcPct val="100000"/>
              </a:lnSpc>
              <a:spcBef>
                <a:spcPts val="40"/>
              </a:spcBef>
            </a:pPr>
            <a:r>
              <a:rPr sz="1200" b="1" spc="40" dirty="0">
                <a:latin typeface="Segoe UI"/>
                <a:cs typeface="Segoe UI"/>
              </a:rPr>
              <a:t>ХА</a:t>
            </a:r>
            <a:r>
              <a:rPr sz="1200" b="1" spc="-35" dirty="0">
                <a:latin typeface="Segoe UI"/>
                <a:cs typeface="Segoe UI"/>
              </a:rPr>
              <a:t>Р</a:t>
            </a:r>
            <a:r>
              <a:rPr sz="1200" b="1" spc="40" dirty="0">
                <a:latin typeface="Segoe UI"/>
                <a:cs typeface="Segoe UI"/>
              </a:rPr>
              <a:t>АКТЕРИСТИК</a:t>
            </a:r>
            <a:r>
              <a:rPr sz="1200" b="1" dirty="0">
                <a:latin typeface="Segoe UI"/>
                <a:cs typeface="Segoe UI"/>
              </a:rPr>
              <a:t>А</a:t>
            </a:r>
            <a:r>
              <a:rPr sz="1200" b="1" spc="40" dirty="0">
                <a:latin typeface="Segoe UI"/>
                <a:cs typeface="Segoe UI"/>
              </a:rPr>
              <a:t> П</a:t>
            </a:r>
            <a:r>
              <a:rPr sz="1200" b="1" spc="70" dirty="0">
                <a:latin typeface="Segoe UI"/>
                <a:cs typeface="Segoe UI"/>
              </a:rPr>
              <a:t>Е</a:t>
            </a:r>
            <a:r>
              <a:rPr sz="1200" b="1" spc="40" dirty="0">
                <a:latin typeface="Segoe UI"/>
                <a:cs typeface="Segoe UI"/>
              </a:rPr>
              <a:t>ДА</a:t>
            </a:r>
            <a:r>
              <a:rPr sz="1200" b="1" spc="15" dirty="0">
                <a:latin typeface="Segoe UI"/>
                <a:cs typeface="Segoe UI"/>
              </a:rPr>
              <a:t>Г</a:t>
            </a:r>
            <a:r>
              <a:rPr sz="1200" b="1" spc="40" dirty="0">
                <a:latin typeface="Segoe UI"/>
                <a:cs typeface="Segoe UI"/>
              </a:rPr>
              <a:t>ОГИЧЕСКИ</a:t>
            </a:r>
            <a:r>
              <a:rPr sz="1200" b="1" dirty="0">
                <a:latin typeface="Segoe UI"/>
                <a:cs typeface="Segoe UI"/>
              </a:rPr>
              <a:t>Х</a:t>
            </a:r>
            <a:r>
              <a:rPr sz="1200" b="1" spc="40" dirty="0">
                <a:latin typeface="Segoe UI"/>
                <a:cs typeface="Segoe UI"/>
              </a:rPr>
              <a:t> К</a:t>
            </a:r>
            <a:r>
              <a:rPr sz="1200" b="1" spc="85" dirty="0">
                <a:latin typeface="Segoe UI"/>
                <a:cs typeface="Segoe UI"/>
              </a:rPr>
              <a:t>А</a:t>
            </a:r>
            <a:r>
              <a:rPr sz="1200" b="1" spc="40" dirty="0">
                <a:latin typeface="Segoe UI"/>
                <a:cs typeface="Segoe UI"/>
              </a:rPr>
              <a:t>Д</a:t>
            </a:r>
            <a:r>
              <a:rPr sz="1200" b="1" spc="35" dirty="0">
                <a:latin typeface="Segoe UI"/>
                <a:cs typeface="Segoe UI"/>
              </a:rPr>
              <a:t>Р</a:t>
            </a:r>
            <a:r>
              <a:rPr sz="1200" b="1" spc="40" dirty="0">
                <a:latin typeface="Segoe UI"/>
                <a:cs typeface="Segoe UI"/>
              </a:rPr>
              <a:t>О</a:t>
            </a:r>
            <a:r>
              <a:rPr sz="1200" b="1" dirty="0">
                <a:latin typeface="Segoe UI"/>
                <a:cs typeface="Segoe UI"/>
              </a:rPr>
              <a:t>В</a:t>
            </a:r>
            <a:r>
              <a:rPr sz="1200" b="1" spc="40" dirty="0">
                <a:latin typeface="Segoe UI"/>
                <a:cs typeface="Segoe UI"/>
              </a:rPr>
              <a:t> РЕГИОН</a:t>
            </a:r>
            <a:r>
              <a:rPr sz="1200" b="1" dirty="0">
                <a:latin typeface="Segoe UI"/>
                <a:cs typeface="Segoe UI"/>
              </a:rPr>
              <a:t>А</a:t>
            </a:r>
            <a:r>
              <a:rPr lang="ru-RU" sz="1200" b="1" dirty="0">
                <a:latin typeface="Segoe UI"/>
                <a:cs typeface="Segoe UI"/>
              </a:rPr>
              <a:t> ………………………………………………………………………….</a:t>
            </a:r>
            <a:endParaRPr sz="1200" dirty="0">
              <a:latin typeface="Segoe UI"/>
              <a:cs typeface="Segoe UI"/>
            </a:endParaRPr>
          </a:p>
          <a:p>
            <a:pPr marL="586105" marR="16510">
              <a:lnSpc>
                <a:spcPts val="1500"/>
              </a:lnSpc>
              <a:spcBef>
                <a:spcPts val="359"/>
              </a:spcBef>
            </a:pPr>
            <a:r>
              <a:rPr sz="1300" dirty="0">
                <a:latin typeface="Segoe UI"/>
                <a:cs typeface="Segoe UI"/>
              </a:rPr>
              <a:t>О реализации подпрограммы «Улучшение жилищных условий специалистов» в 2021 году</a:t>
            </a:r>
            <a:r>
              <a:rPr sz="1300" spc="-155" dirty="0">
                <a:latin typeface="Segoe UI"/>
                <a:cs typeface="Segoe UI"/>
              </a:rPr>
              <a:t> </a:t>
            </a:r>
            <a:r>
              <a:rPr sz="1300" dirty="0">
                <a:latin typeface="Segoe UI"/>
                <a:cs typeface="Segoe UI"/>
              </a:rPr>
              <a:t>....</a:t>
            </a:r>
            <a:r>
              <a:rPr sz="1300" spc="-5" dirty="0">
                <a:latin typeface="Segoe UI"/>
                <a:cs typeface="Segoe UI"/>
              </a:rPr>
              <a:t>.</a:t>
            </a:r>
            <a:r>
              <a:rPr sz="1300" dirty="0">
                <a:latin typeface="Segoe UI"/>
                <a:cs typeface="Segoe UI"/>
              </a:rPr>
              <a:t>....................... Реализация программы «Земский учитель» в 2021 </a:t>
            </a:r>
            <a:r>
              <a:rPr sz="1300" dirty="0" err="1">
                <a:latin typeface="Segoe UI"/>
                <a:cs typeface="Segoe UI"/>
              </a:rPr>
              <a:t>год</a:t>
            </a:r>
            <a:r>
              <a:rPr sz="1300" spc="70" dirty="0" err="1">
                <a:latin typeface="Segoe UI"/>
                <a:cs typeface="Segoe UI"/>
              </a:rPr>
              <a:t>у</a:t>
            </a:r>
            <a:r>
              <a:rPr lang="ru-RU" sz="1300" spc="70" dirty="0">
                <a:latin typeface="Segoe UI"/>
                <a:cs typeface="Segoe UI"/>
              </a:rPr>
              <a:t> …………………………………………………………………………</a:t>
            </a:r>
            <a:r>
              <a:rPr lang="ru-RU" sz="1300" dirty="0">
                <a:latin typeface="Segoe UI"/>
                <a:cs typeface="Segoe UI"/>
              </a:rPr>
              <a:t/>
            </a:r>
            <a:br>
              <a:rPr lang="ru-RU" sz="1300" dirty="0">
                <a:latin typeface="Segoe UI"/>
                <a:cs typeface="Segoe UI"/>
              </a:rPr>
            </a:br>
            <a:r>
              <a:rPr sz="1300" dirty="0" err="1">
                <a:latin typeface="Segoe UI"/>
                <a:cs typeface="Segoe UI"/>
              </a:rPr>
              <a:t>Численность</a:t>
            </a:r>
            <a:r>
              <a:rPr sz="1300" dirty="0">
                <a:latin typeface="Segoe UI"/>
                <a:cs typeface="Segoe UI"/>
              </a:rPr>
              <a:t> отдельных категорий педагогических </a:t>
            </a:r>
            <a:r>
              <a:rPr sz="1300" dirty="0" err="1">
                <a:latin typeface="Segoe UI"/>
                <a:cs typeface="Segoe UI"/>
              </a:rPr>
              <a:t>кадров</a:t>
            </a:r>
            <a:r>
              <a:rPr sz="1300" spc="-125" dirty="0">
                <a:latin typeface="Segoe UI"/>
                <a:cs typeface="Segoe UI"/>
              </a:rPr>
              <a:t> </a:t>
            </a:r>
            <a:r>
              <a:rPr lang="ru-RU" sz="1300" spc="-125" dirty="0">
                <a:latin typeface="Segoe UI"/>
                <a:cs typeface="Segoe UI"/>
              </a:rPr>
              <a:t> ……………………………… ………………………………………</a:t>
            </a:r>
            <a:r>
              <a:rPr lang="en-US" sz="1300" spc="-125" dirty="0">
                <a:latin typeface="Segoe UI"/>
                <a:cs typeface="Segoe UI"/>
              </a:rPr>
              <a:t>…………</a:t>
            </a:r>
            <a:r>
              <a:rPr lang="ru-RU" sz="1300" spc="-125" dirty="0">
                <a:latin typeface="Segoe UI"/>
                <a:cs typeface="Segoe UI"/>
              </a:rPr>
              <a:t>….</a:t>
            </a:r>
            <a:br>
              <a:rPr lang="ru-RU" sz="1300" spc="-125" dirty="0">
                <a:latin typeface="Segoe UI"/>
                <a:cs typeface="Segoe UI"/>
              </a:rPr>
            </a:br>
            <a:r>
              <a:rPr sz="1300" dirty="0" err="1">
                <a:latin typeface="Segoe UI"/>
                <a:cs typeface="Segoe UI"/>
              </a:rPr>
              <a:t>Структура</a:t>
            </a:r>
            <a:r>
              <a:rPr sz="1300" dirty="0">
                <a:latin typeface="Segoe UI"/>
                <a:cs typeface="Segoe UI"/>
              </a:rPr>
              <a:t> </a:t>
            </a:r>
            <a:r>
              <a:rPr sz="1300" dirty="0" err="1">
                <a:latin typeface="Segoe UI"/>
                <a:cs typeface="Segoe UI"/>
              </a:rPr>
              <a:t>педагогических</a:t>
            </a:r>
            <a:r>
              <a:rPr sz="1300" dirty="0">
                <a:latin typeface="Segoe UI"/>
                <a:cs typeface="Segoe UI"/>
              </a:rPr>
              <a:t> </a:t>
            </a:r>
            <a:r>
              <a:rPr sz="1300" dirty="0" err="1">
                <a:latin typeface="Segoe UI"/>
                <a:cs typeface="Segoe UI"/>
              </a:rPr>
              <a:t>кадро</a:t>
            </a:r>
            <a:r>
              <a:rPr sz="1300" spc="20" dirty="0" err="1">
                <a:latin typeface="Segoe UI"/>
                <a:cs typeface="Segoe UI"/>
              </a:rPr>
              <a:t>в</a:t>
            </a:r>
            <a:r>
              <a:rPr lang="ru-RU" sz="1300" spc="20" dirty="0">
                <a:latin typeface="Segoe UI"/>
                <a:cs typeface="Segoe UI"/>
              </a:rPr>
              <a:t> ………………………………………………………………………………………………………………….</a:t>
            </a:r>
          </a:p>
          <a:p>
            <a:pPr marL="586105" marR="16510">
              <a:lnSpc>
                <a:spcPts val="1500"/>
              </a:lnSpc>
              <a:spcBef>
                <a:spcPts val="359"/>
              </a:spcBef>
            </a:pPr>
            <a:r>
              <a:rPr sz="1200" b="1" spc="40" dirty="0">
                <a:latin typeface="Segoe UI"/>
                <a:cs typeface="Segoe UI"/>
              </a:rPr>
              <a:t>ОСУЩЕСТВЛЕНИ</a:t>
            </a:r>
            <a:r>
              <a:rPr sz="1200" b="1" dirty="0">
                <a:latin typeface="Segoe UI"/>
                <a:cs typeface="Segoe UI"/>
              </a:rPr>
              <a:t>Е</a:t>
            </a:r>
            <a:r>
              <a:rPr sz="1200" b="1" spc="40" dirty="0">
                <a:latin typeface="Segoe UI"/>
                <a:cs typeface="Segoe UI"/>
              </a:rPr>
              <a:t> ПЕР</a:t>
            </a:r>
            <a:r>
              <a:rPr sz="1200" b="1" spc="70" dirty="0">
                <a:latin typeface="Segoe UI"/>
                <a:cs typeface="Segoe UI"/>
              </a:rPr>
              <a:t>Е</a:t>
            </a:r>
            <a:r>
              <a:rPr sz="1200" b="1" spc="40" dirty="0">
                <a:latin typeface="Segoe UI"/>
                <a:cs typeface="Segoe UI"/>
              </a:rPr>
              <a:t>ДАННЫ</a:t>
            </a:r>
            <a:r>
              <a:rPr sz="1200" b="1" dirty="0">
                <a:latin typeface="Segoe UI"/>
                <a:cs typeface="Segoe UI"/>
              </a:rPr>
              <a:t>Х</a:t>
            </a:r>
            <a:r>
              <a:rPr sz="1200" b="1" spc="40" dirty="0">
                <a:latin typeface="Segoe UI"/>
                <a:cs typeface="Segoe UI"/>
              </a:rPr>
              <a:t> П</a:t>
            </a:r>
            <a:r>
              <a:rPr sz="1200" b="1" spc="35" dirty="0">
                <a:latin typeface="Segoe UI"/>
                <a:cs typeface="Segoe UI"/>
              </a:rPr>
              <a:t>О</a:t>
            </a:r>
            <a:r>
              <a:rPr sz="1200" b="1" spc="40" dirty="0">
                <a:latin typeface="Segoe UI"/>
                <a:cs typeface="Segoe UI"/>
              </a:rPr>
              <a:t>ЛНОМОЧИ</a:t>
            </a:r>
            <a:r>
              <a:rPr sz="1200" b="1" dirty="0">
                <a:latin typeface="Segoe UI"/>
                <a:cs typeface="Segoe UI"/>
              </a:rPr>
              <a:t>Й</a:t>
            </a:r>
            <a:r>
              <a:rPr sz="1200" b="1" spc="40" dirty="0">
                <a:latin typeface="Segoe UI"/>
                <a:cs typeface="Segoe UI"/>
              </a:rPr>
              <a:t> </a:t>
            </a:r>
            <a:r>
              <a:rPr sz="1200" b="1" spc="35" dirty="0">
                <a:latin typeface="Segoe UI"/>
                <a:cs typeface="Segoe UI"/>
              </a:rPr>
              <a:t>Р</a:t>
            </a:r>
            <a:r>
              <a:rPr sz="1200" b="1" spc="40" dirty="0">
                <a:latin typeface="Segoe UI"/>
                <a:cs typeface="Segoe UI"/>
              </a:rPr>
              <a:t>О</a:t>
            </a:r>
            <a:r>
              <a:rPr sz="1200" b="1" spc="15" dirty="0">
                <a:latin typeface="Segoe UI"/>
                <a:cs typeface="Segoe UI"/>
              </a:rPr>
              <a:t>С</a:t>
            </a:r>
            <a:r>
              <a:rPr sz="1200" b="1" spc="40" dirty="0">
                <a:latin typeface="Segoe UI"/>
                <a:cs typeface="Segoe UI"/>
              </a:rPr>
              <a:t>СИЙС</a:t>
            </a:r>
            <a:r>
              <a:rPr sz="1200" b="1" spc="-5" dirty="0">
                <a:latin typeface="Segoe UI"/>
                <a:cs typeface="Segoe UI"/>
              </a:rPr>
              <a:t>К</a:t>
            </a:r>
            <a:r>
              <a:rPr sz="1200" b="1" spc="40" dirty="0">
                <a:latin typeface="Segoe UI"/>
                <a:cs typeface="Segoe UI"/>
              </a:rPr>
              <a:t>О</a:t>
            </a:r>
            <a:r>
              <a:rPr sz="1200" b="1" dirty="0">
                <a:latin typeface="Segoe UI"/>
                <a:cs typeface="Segoe UI"/>
              </a:rPr>
              <a:t>Й</a:t>
            </a:r>
            <a:r>
              <a:rPr sz="1200" b="1" spc="40" dirty="0">
                <a:latin typeface="Segoe UI"/>
                <a:cs typeface="Segoe UI"/>
              </a:rPr>
              <a:t> Ф</a:t>
            </a:r>
            <a:r>
              <a:rPr sz="1200" b="1" spc="70" dirty="0">
                <a:latin typeface="Segoe UI"/>
                <a:cs typeface="Segoe UI"/>
              </a:rPr>
              <a:t>Е</a:t>
            </a:r>
            <a:r>
              <a:rPr sz="1200" b="1" spc="40" dirty="0">
                <a:latin typeface="Segoe UI"/>
                <a:cs typeface="Segoe UI"/>
              </a:rPr>
              <a:t>ДЕ</a:t>
            </a:r>
            <a:r>
              <a:rPr sz="1200" b="1" spc="-35" dirty="0">
                <a:latin typeface="Segoe UI"/>
                <a:cs typeface="Segoe UI"/>
              </a:rPr>
              <a:t>Р</a:t>
            </a:r>
            <a:r>
              <a:rPr sz="1200" b="1" spc="40" dirty="0">
                <a:latin typeface="Segoe UI"/>
                <a:cs typeface="Segoe UI"/>
              </a:rPr>
              <a:t>АЦИ</a:t>
            </a:r>
            <a:r>
              <a:rPr sz="1200" b="1" dirty="0">
                <a:latin typeface="Segoe UI"/>
                <a:cs typeface="Segoe UI"/>
              </a:rPr>
              <a:t>И</a:t>
            </a:r>
            <a:r>
              <a:rPr sz="1200" b="1" spc="40" dirty="0">
                <a:latin typeface="Segoe UI"/>
                <a:cs typeface="Segoe UI"/>
              </a:rPr>
              <a:t> </a:t>
            </a:r>
            <a:r>
              <a:rPr sz="1200" b="1" dirty="0">
                <a:latin typeface="Segoe UI"/>
                <a:cs typeface="Segoe UI"/>
              </a:rPr>
              <a:t>В</a:t>
            </a:r>
            <a:r>
              <a:rPr sz="1200" b="1" spc="40" dirty="0">
                <a:latin typeface="Segoe UI"/>
                <a:cs typeface="Segoe UI"/>
              </a:rPr>
              <a:t> </a:t>
            </a:r>
            <a:r>
              <a:rPr sz="1200" b="1" spc="15" dirty="0">
                <a:latin typeface="Segoe UI"/>
                <a:cs typeface="Segoe UI"/>
              </a:rPr>
              <a:t>С</a:t>
            </a:r>
            <a:r>
              <a:rPr sz="1200" b="1" spc="40" dirty="0">
                <a:latin typeface="Segoe UI"/>
                <a:cs typeface="Segoe UI"/>
              </a:rPr>
              <a:t>ФЕР</a:t>
            </a:r>
            <a:r>
              <a:rPr sz="1200" b="1" dirty="0">
                <a:latin typeface="Segoe UI"/>
                <a:cs typeface="Segoe UI"/>
              </a:rPr>
              <a:t>Е</a:t>
            </a:r>
            <a:r>
              <a:rPr lang="ru-RU" sz="1200" b="1" spc="40" dirty="0">
                <a:latin typeface="Segoe UI"/>
                <a:cs typeface="Segoe UI"/>
              </a:rPr>
              <a:t> </a:t>
            </a:r>
            <a:r>
              <a:rPr sz="1200" b="1" spc="40" dirty="0">
                <a:latin typeface="Segoe UI"/>
                <a:cs typeface="Segoe UI"/>
              </a:rPr>
              <a:t>ОБ</a:t>
            </a:r>
            <a:r>
              <a:rPr sz="1200" b="1" spc="-35" dirty="0">
                <a:latin typeface="Segoe UI"/>
                <a:cs typeface="Segoe UI"/>
              </a:rPr>
              <a:t>Р</a:t>
            </a:r>
            <a:r>
              <a:rPr sz="1200" b="1" spc="40" dirty="0">
                <a:latin typeface="Segoe UI"/>
                <a:cs typeface="Segoe UI"/>
              </a:rPr>
              <a:t>А</a:t>
            </a:r>
            <a:r>
              <a:rPr sz="1200" b="1" spc="20" dirty="0">
                <a:latin typeface="Segoe UI"/>
                <a:cs typeface="Segoe UI"/>
              </a:rPr>
              <a:t>З</a:t>
            </a:r>
            <a:r>
              <a:rPr sz="1200" b="1" spc="40" dirty="0">
                <a:latin typeface="Segoe UI"/>
                <a:cs typeface="Segoe UI"/>
              </a:rPr>
              <a:t>ОВАНИ</a:t>
            </a:r>
            <a:r>
              <a:rPr sz="1200" b="1" dirty="0">
                <a:latin typeface="Segoe UI"/>
                <a:cs typeface="Segoe UI"/>
              </a:rPr>
              <a:t>Я</a:t>
            </a:r>
            <a:endParaRPr sz="1200" dirty="0">
              <a:latin typeface="Segoe UI"/>
              <a:cs typeface="Segoe UI"/>
            </a:endParaRPr>
          </a:p>
          <a:p>
            <a:pPr marL="586105">
              <a:lnSpc>
                <a:spcPts val="1530"/>
              </a:lnSpc>
              <a:spcBef>
                <a:spcPts val="259"/>
              </a:spcBef>
            </a:pPr>
            <a:r>
              <a:rPr sz="1300" spc="-30" dirty="0">
                <a:latin typeface="Segoe UI"/>
                <a:cs typeface="Segoe UI"/>
              </a:rPr>
              <a:t>Государственны</a:t>
            </a:r>
            <a:r>
              <a:rPr sz="1300" dirty="0">
                <a:latin typeface="Segoe UI"/>
                <a:cs typeface="Segoe UI"/>
              </a:rPr>
              <a:t>е</a:t>
            </a:r>
            <a:r>
              <a:rPr sz="1300" spc="-55" dirty="0">
                <a:latin typeface="Segoe UI"/>
                <a:cs typeface="Segoe UI"/>
              </a:rPr>
              <a:t> </a:t>
            </a:r>
            <a:r>
              <a:rPr sz="1300" spc="-30" dirty="0">
                <a:latin typeface="Segoe UI"/>
                <a:cs typeface="Segoe UI"/>
              </a:rPr>
              <a:t>услуг</a:t>
            </a:r>
            <a:r>
              <a:rPr sz="1300" dirty="0">
                <a:latin typeface="Segoe UI"/>
                <a:cs typeface="Segoe UI"/>
              </a:rPr>
              <a:t>и</a:t>
            </a:r>
            <a:r>
              <a:rPr sz="1300" spc="-55" dirty="0">
                <a:latin typeface="Segoe UI"/>
                <a:cs typeface="Segoe UI"/>
              </a:rPr>
              <a:t> </a:t>
            </a:r>
            <a:r>
              <a:rPr sz="1300" dirty="0">
                <a:latin typeface="Segoe UI"/>
                <a:cs typeface="Segoe UI"/>
              </a:rPr>
              <a:t>в</a:t>
            </a:r>
            <a:r>
              <a:rPr sz="1300" spc="-55" dirty="0">
                <a:latin typeface="Segoe UI"/>
                <a:cs typeface="Segoe UI"/>
              </a:rPr>
              <a:t> </a:t>
            </a:r>
            <a:r>
              <a:rPr sz="1300" spc="-30" dirty="0">
                <a:latin typeface="Segoe UI"/>
                <a:cs typeface="Segoe UI"/>
              </a:rPr>
              <a:t>сфер</a:t>
            </a:r>
            <a:r>
              <a:rPr sz="1300" dirty="0">
                <a:latin typeface="Segoe UI"/>
                <a:cs typeface="Segoe UI"/>
              </a:rPr>
              <a:t>е</a:t>
            </a:r>
            <a:r>
              <a:rPr sz="1300" spc="-55" dirty="0">
                <a:latin typeface="Segoe UI"/>
                <a:cs typeface="Segoe UI"/>
              </a:rPr>
              <a:t> </a:t>
            </a:r>
            <a:r>
              <a:rPr sz="1300" spc="-30" dirty="0">
                <a:latin typeface="Segoe UI"/>
                <a:cs typeface="Segoe UI"/>
              </a:rPr>
              <a:t>образовани</a:t>
            </a:r>
            <a:r>
              <a:rPr sz="1300" spc="75" dirty="0">
                <a:latin typeface="Segoe UI"/>
                <a:cs typeface="Segoe UI"/>
              </a:rPr>
              <a:t>я</a:t>
            </a:r>
            <a:r>
              <a:rPr sz="1300" spc="-30" dirty="0">
                <a:latin typeface="Segoe UI"/>
                <a:cs typeface="Segoe UI"/>
              </a:rPr>
              <a:t>...........................................................................................................................................</a:t>
            </a:r>
            <a:endParaRPr sz="1300" dirty="0">
              <a:latin typeface="Segoe UI"/>
              <a:cs typeface="Segoe UI"/>
            </a:endParaRPr>
          </a:p>
          <a:p>
            <a:pPr marL="586105">
              <a:lnSpc>
                <a:spcPts val="1500"/>
              </a:lnSpc>
            </a:pPr>
            <a:r>
              <a:rPr sz="1300" spc="-30" dirty="0">
                <a:latin typeface="Segoe UI"/>
                <a:cs typeface="Segoe UI"/>
              </a:rPr>
              <a:t>Государственны</a:t>
            </a:r>
            <a:r>
              <a:rPr sz="1300" dirty="0">
                <a:latin typeface="Segoe UI"/>
                <a:cs typeface="Segoe UI"/>
              </a:rPr>
              <a:t>й</a:t>
            </a:r>
            <a:r>
              <a:rPr sz="1300" spc="-55" dirty="0">
                <a:latin typeface="Segoe UI"/>
                <a:cs typeface="Segoe UI"/>
              </a:rPr>
              <a:t> </a:t>
            </a:r>
            <a:r>
              <a:rPr sz="1300" spc="-30" dirty="0">
                <a:latin typeface="Segoe UI"/>
                <a:cs typeface="Segoe UI"/>
              </a:rPr>
              <a:t>контрол</a:t>
            </a:r>
            <a:r>
              <a:rPr sz="1300" dirty="0">
                <a:latin typeface="Segoe UI"/>
                <a:cs typeface="Segoe UI"/>
              </a:rPr>
              <a:t>ь</a:t>
            </a:r>
            <a:r>
              <a:rPr sz="1300" spc="-55" dirty="0">
                <a:latin typeface="Segoe UI"/>
                <a:cs typeface="Segoe UI"/>
              </a:rPr>
              <a:t> </a:t>
            </a:r>
            <a:r>
              <a:rPr sz="1300" spc="-30" dirty="0">
                <a:latin typeface="Segoe UI"/>
                <a:cs typeface="Segoe UI"/>
              </a:rPr>
              <a:t>(надзор</a:t>
            </a:r>
            <a:r>
              <a:rPr sz="1300" dirty="0">
                <a:latin typeface="Segoe UI"/>
                <a:cs typeface="Segoe UI"/>
              </a:rPr>
              <a:t>)</a:t>
            </a:r>
            <a:r>
              <a:rPr sz="1300" spc="-55" dirty="0">
                <a:latin typeface="Segoe UI"/>
                <a:cs typeface="Segoe UI"/>
              </a:rPr>
              <a:t> </a:t>
            </a:r>
            <a:r>
              <a:rPr sz="1300" dirty="0">
                <a:latin typeface="Segoe UI"/>
                <a:cs typeface="Segoe UI"/>
              </a:rPr>
              <a:t>в</a:t>
            </a:r>
            <a:r>
              <a:rPr sz="1300" spc="-55" dirty="0">
                <a:latin typeface="Segoe UI"/>
                <a:cs typeface="Segoe UI"/>
              </a:rPr>
              <a:t> </a:t>
            </a:r>
            <a:r>
              <a:rPr sz="1300" spc="-30" dirty="0">
                <a:latin typeface="Segoe UI"/>
                <a:cs typeface="Segoe UI"/>
              </a:rPr>
              <a:t>сфер</a:t>
            </a:r>
            <a:r>
              <a:rPr sz="1300" dirty="0">
                <a:latin typeface="Segoe UI"/>
                <a:cs typeface="Segoe UI"/>
              </a:rPr>
              <a:t>е</a:t>
            </a:r>
            <a:r>
              <a:rPr sz="1300" spc="-55" dirty="0">
                <a:latin typeface="Segoe UI"/>
                <a:cs typeface="Segoe UI"/>
              </a:rPr>
              <a:t> </a:t>
            </a:r>
            <a:r>
              <a:rPr sz="1300" spc="-30" dirty="0">
                <a:latin typeface="Segoe UI"/>
                <a:cs typeface="Segoe UI"/>
              </a:rPr>
              <a:t>образовани</a:t>
            </a:r>
            <a:r>
              <a:rPr sz="1300" spc="60" dirty="0">
                <a:latin typeface="Segoe UI"/>
                <a:cs typeface="Segoe UI"/>
              </a:rPr>
              <a:t>я</a:t>
            </a:r>
            <a:r>
              <a:rPr sz="1300" spc="-30" dirty="0">
                <a:latin typeface="Segoe UI"/>
                <a:cs typeface="Segoe UI"/>
              </a:rPr>
              <a:t>................................................................................................................</a:t>
            </a:r>
            <a:endParaRPr sz="1300" dirty="0">
              <a:latin typeface="Segoe UI"/>
              <a:cs typeface="Segoe UI"/>
            </a:endParaRPr>
          </a:p>
          <a:p>
            <a:pPr marL="586105">
              <a:lnSpc>
                <a:spcPts val="1530"/>
              </a:lnSpc>
            </a:pPr>
            <a:r>
              <a:rPr sz="1300" spc="-30" dirty="0">
                <a:latin typeface="Segoe UI"/>
                <a:cs typeface="Segoe UI"/>
              </a:rPr>
              <a:t>Профилактик</a:t>
            </a:r>
            <a:r>
              <a:rPr sz="1300" dirty="0">
                <a:latin typeface="Segoe UI"/>
                <a:cs typeface="Segoe UI"/>
              </a:rPr>
              <a:t>а</a:t>
            </a:r>
            <a:r>
              <a:rPr sz="1300" spc="-55" dirty="0">
                <a:latin typeface="Segoe UI"/>
                <a:cs typeface="Segoe UI"/>
              </a:rPr>
              <a:t> </a:t>
            </a:r>
            <a:r>
              <a:rPr sz="1300" spc="-30" dirty="0">
                <a:latin typeface="Segoe UI"/>
                <a:cs typeface="Segoe UI"/>
              </a:rPr>
              <a:t>нарушени</a:t>
            </a:r>
            <a:r>
              <a:rPr sz="1300" dirty="0">
                <a:latin typeface="Segoe UI"/>
                <a:cs typeface="Segoe UI"/>
              </a:rPr>
              <a:t>й</a:t>
            </a:r>
            <a:r>
              <a:rPr sz="1300" spc="-55" dirty="0">
                <a:latin typeface="Segoe UI"/>
                <a:cs typeface="Segoe UI"/>
              </a:rPr>
              <a:t> </a:t>
            </a:r>
            <a:r>
              <a:rPr sz="1300" spc="-30" dirty="0">
                <a:latin typeface="Segoe UI"/>
                <a:cs typeface="Segoe UI"/>
              </a:rPr>
              <a:t>обязательны</a:t>
            </a:r>
            <a:r>
              <a:rPr sz="1300" dirty="0">
                <a:latin typeface="Segoe UI"/>
                <a:cs typeface="Segoe UI"/>
              </a:rPr>
              <a:t>х</a:t>
            </a:r>
            <a:r>
              <a:rPr sz="1300" spc="-55" dirty="0">
                <a:latin typeface="Segoe UI"/>
                <a:cs typeface="Segoe UI"/>
              </a:rPr>
              <a:t> </a:t>
            </a:r>
            <a:r>
              <a:rPr sz="1300" spc="-30" dirty="0">
                <a:latin typeface="Segoe UI"/>
                <a:cs typeface="Segoe UI"/>
              </a:rPr>
              <a:t>требовани</a:t>
            </a:r>
            <a:r>
              <a:rPr sz="1300" spc="60" dirty="0">
                <a:latin typeface="Segoe UI"/>
                <a:cs typeface="Segoe UI"/>
              </a:rPr>
              <a:t>й</a:t>
            </a:r>
            <a:r>
              <a:rPr sz="1300" spc="-30" dirty="0">
                <a:latin typeface="Segoe UI"/>
                <a:cs typeface="Segoe UI"/>
              </a:rPr>
              <a:t>...........................................................................................................................</a:t>
            </a:r>
            <a:endParaRPr sz="1300" dirty="0">
              <a:latin typeface="Segoe UI"/>
              <a:cs typeface="Segoe UI"/>
            </a:endParaRPr>
          </a:p>
        </p:txBody>
      </p:sp>
      <p:sp>
        <p:nvSpPr>
          <p:cNvPr id="40" name="object 40"/>
          <p:cNvSpPr txBox="1"/>
          <p:nvPr/>
        </p:nvSpPr>
        <p:spPr>
          <a:xfrm>
            <a:off x="887300" y="607623"/>
            <a:ext cx="252095" cy="279400"/>
          </a:xfrm>
          <a:prstGeom prst="rect">
            <a:avLst/>
          </a:prstGeom>
        </p:spPr>
        <p:txBody>
          <a:bodyPr vert="horz" wrap="square" lIns="0" tIns="0" rIns="0" bIns="0" rtlCol="0">
            <a:spAutoFit/>
          </a:bodyPr>
          <a:lstStyle/>
          <a:p>
            <a:pPr marL="12700">
              <a:lnSpc>
                <a:spcPct val="100000"/>
              </a:lnSpc>
            </a:pPr>
            <a:r>
              <a:rPr sz="2000" dirty="0">
                <a:solidFill>
                  <a:srgbClr val="9289C1"/>
                </a:solidFill>
                <a:latin typeface="Wingdings 3"/>
                <a:cs typeface="Wingdings 3"/>
              </a:rPr>
              <a:t></a:t>
            </a:r>
            <a:endParaRPr sz="2000">
              <a:latin typeface="Wingdings 3"/>
              <a:cs typeface="Wingdings 3"/>
            </a:endParaRPr>
          </a:p>
        </p:txBody>
      </p:sp>
      <p:sp>
        <p:nvSpPr>
          <p:cNvPr id="41" name="object 41"/>
          <p:cNvSpPr/>
          <p:nvPr/>
        </p:nvSpPr>
        <p:spPr>
          <a:xfrm>
            <a:off x="949902" y="617787"/>
            <a:ext cx="127635" cy="127635"/>
          </a:xfrm>
          <a:custGeom>
            <a:avLst/>
            <a:gdLst/>
            <a:ahLst/>
            <a:cxnLst/>
            <a:rect l="l" t="t" r="r" b="b"/>
            <a:pathLst>
              <a:path w="127634" h="127634">
                <a:moveTo>
                  <a:pt x="63995" y="0"/>
                </a:moveTo>
                <a:lnTo>
                  <a:pt x="0" y="63995"/>
                </a:lnTo>
                <a:lnTo>
                  <a:pt x="63461" y="127457"/>
                </a:lnTo>
                <a:lnTo>
                  <a:pt x="127457" y="63461"/>
                </a:lnTo>
                <a:lnTo>
                  <a:pt x="63995" y="0"/>
                </a:lnTo>
                <a:close/>
              </a:path>
            </a:pathLst>
          </a:custGeom>
          <a:solidFill>
            <a:srgbClr val="FFFFFF"/>
          </a:solidFill>
        </p:spPr>
        <p:txBody>
          <a:bodyPr wrap="square" lIns="0" tIns="0" rIns="0" bIns="0" rtlCol="0"/>
          <a:lstStyle/>
          <a:p>
            <a:endParaRPr/>
          </a:p>
        </p:txBody>
      </p:sp>
      <p:sp>
        <p:nvSpPr>
          <p:cNvPr id="42" name="object 42"/>
          <p:cNvSpPr/>
          <p:nvPr/>
        </p:nvSpPr>
        <p:spPr>
          <a:xfrm>
            <a:off x="951483" y="508355"/>
            <a:ext cx="125095" cy="167640"/>
          </a:xfrm>
          <a:custGeom>
            <a:avLst/>
            <a:gdLst/>
            <a:ahLst/>
            <a:cxnLst/>
            <a:rect l="l" t="t" r="r" b="b"/>
            <a:pathLst>
              <a:path w="125094" h="167640">
                <a:moveTo>
                  <a:pt x="0" y="167271"/>
                </a:moveTo>
                <a:lnTo>
                  <a:pt x="124561" y="167271"/>
                </a:lnTo>
                <a:lnTo>
                  <a:pt x="124561" y="0"/>
                </a:lnTo>
                <a:lnTo>
                  <a:pt x="0" y="0"/>
                </a:lnTo>
                <a:lnTo>
                  <a:pt x="0" y="167271"/>
                </a:lnTo>
                <a:close/>
              </a:path>
            </a:pathLst>
          </a:custGeom>
          <a:solidFill>
            <a:srgbClr val="FFFFFF"/>
          </a:solidFill>
        </p:spPr>
        <p:txBody>
          <a:bodyPr wrap="square" lIns="0" tIns="0" rIns="0" bIns="0" rtlCol="0"/>
          <a:lstStyle/>
          <a:p>
            <a:endParaRPr/>
          </a:p>
        </p:txBody>
      </p:sp>
      <p:sp>
        <p:nvSpPr>
          <p:cNvPr id="43" name="object 43"/>
          <p:cNvSpPr/>
          <p:nvPr/>
        </p:nvSpPr>
        <p:spPr>
          <a:xfrm>
            <a:off x="266395" y="622973"/>
            <a:ext cx="620395" cy="6139815"/>
          </a:xfrm>
          <a:custGeom>
            <a:avLst/>
            <a:gdLst/>
            <a:ahLst/>
            <a:cxnLst/>
            <a:rect l="l" t="t" r="r" b="b"/>
            <a:pathLst>
              <a:path w="620394" h="6139815">
                <a:moveTo>
                  <a:pt x="0" y="6139307"/>
                </a:moveTo>
                <a:lnTo>
                  <a:pt x="619887" y="6139307"/>
                </a:lnTo>
                <a:lnTo>
                  <a:pt x="619887" y="0"/>
                </a:lnTo>
                <a:lnTo>
                  <a:pt x="0" y="0"/>
                </a:lnTo>
                <a:lnTo>
                  <a:pt x="0" y="6139307"/>
                </a:lnTo>
                <a:close/>
              </a:path>
            </a:pathLst>
          </a:custGeom>
          <a:solidFill>
            <a:srgbClr val="FFFFFF"/>
          </a:solidFill>
        </p:spPr>
        <p:txBody>
          <a:bodyPr wrap="square" lIns="0" tIns="0" rIns="0" bIns="0" rtlCol="0"/>
          <a:lstStyle/>
          <a:p>
            <a:endParaRPr/>
          </a:p>
        </p:txBody>
      </p:sp>
      <p:sp>
        <p:nvSpPr>
          <p:cNvPr id="44" name="object 44"/>
          <p:cNvSpPr txBox="1"/>
          <p:nvPr/>
        </p:nvSpPr>
        <p:spPr>
          <a:xfrm>
            <a:off x="9786500" y="1010479"/>
            <a:ext cx="215900" cy="1627946"/>
          </a:xfrm>
          <a:prstGeom prst="rect">
            <a:avLst/>
          </a:prstGeom>
        </p:spPr>
        <p:txBody>
          <a:bodyPr vert="horz" wrap="square" lIns="0" tIns="0" rIns="0" bIns="0" rtlCol="0">
            <a:spAutoFit/>
          </a:bodyPr>
          <a:lstStyle/>
          <a:p>
            <a:pPr marL="12700">
              <a:lnSpc>
                <a:spcPts val="1600"/>
              </a:lnSpc>
            </a:pPr>
            <a:r>
              <a:rPr sz="1300" b="1" spc="-5" dirty="0">
                <a:solidFill>
                  <a:srgbClr val="0D52A0"/>
                </a:solidFill>
                <a:latin typeface="Segoe UI"/>
                <a:cs typeface="Segoe UI"/>
              </a:rPr>
              <a:t>4</a:t>
            </a:r>
            <a:r>
              <a:rPr sz="1300" b="1" dirty="0">
                <a:solidFill>
                  <a:srgbClr val="0D52A0"/>
                </a:solidFill>
                <a:latin typeface="Segoe UI"/>
                <a:cs typeface="Segoe UI"/>
              </a:rPr>
              <a:t>0</a:t>
            </a:r>
            <a:endParaRPr sz="1300" dirty="0">
              <a:latin typeface="Segoe UI"/>
              <a:cs typeface="Segoe UI"/>
            </a:endParaRPr>
          </a:p>
          <a:p>
            <a:pPr marL="12700">
              <a:lnSpc>
                <a:spcPts val="1600"/>
              </a:lnSpc>
            </a:pPr>
            <a:r>
              <a:rPr sz="1300" b="1" spc="-5" dirty="0">
                <a:solidFill>
                  <a:srgbClr val="0D52A0"/>
                </a:solidFill>
                <a:latin typeface="Segoe UI"/>
                <a:cs typeface="Segoe UI"/>
              </a:rPr>
              <a:t>41</a:t>
            </a:r>
            <a:endParaRPr sz="1300" dirty="0">
              <a:latin typeface="Segoe UI"/>
              <a:cs typeface="Segoe UI"/>
            </a:endParaRPr>
          </a:p>
          <a:p>
            <a:pPr marL="12700">
              <a:lnSpc>
                <a:spcPts val="1600"/>
              </a:lnSpc>
            </a:pPr>
            <a:r>
              <a:rPr sz="1300" b="1" spc="-5" dirty="0">
                <a:solidFill>
                  <a:srgbClr val="0D52A0"/>
                </a:solidFill>
                <a:latin typeface="Segoe UI"/>
                <a:cs typeface="Segoe UI"/>
              </a:rPr>
              <a:t>42</a:t>
            </a:r>
            <a:endParaRPr sz="1300" dirty="0">
              <a:latin typeface="Segoe UI"/>
              <a:cs typeface="Segoe UI"/>
            </a:endParaRPr>
          </a:p>
          <a:p>
            <a:pPr marL="12700">
              <a:lnSpc>
                <a:spcPts val="1600"/>
              </a:lnSpc>
            </a:pPr>
            <a:r>
              <a:rPr sz="1300" b="1" spc="-5" dirty="0">
                <a:solidFill>
                  <a:srgbClr val="0D52A0"/>
                </a:solidFill>
                <a:latin typeface="Segoe UI"/>
                <a:cs typeface="Segoe UI"/>
              </a:rPr>
              <a:t>43</a:t>
            </a:r>
            <a:endParaRPr sz="1300" dirty="0">
              <a:latin typeface="Segoe UI"/>
              <a:cs typeface="Segoe UI"/>
            </a:endParaRPr>
          </a:p>
          <a:p>
            <a:pPr marL="12700">
              <a:lnSpc>
                <a:spcPts val="1600"/>
              </a:lnSpc>
            </a:pPr>
            <a:r>
              <a:rPr sz="1300" b="1" spc="-5" dirty="0">
                <a:solidFill>
                  <a:srgbClr val="0D52A0"/>
                </a:solidFill>
                <a:latin typeface="Segoe UI"/>
                <a:cs typeface="Segoe UI"/>
              </a:rPr>
              <a:t>44</a:t>
            </a:r>
            <a:endParaRPr sz="1300" dirty="0">
              <a:latin typeface="Segoe UI"/>
              <a:cs typeface="Segoe UI"/>
            </a:endParaRPr>
          </a:p>
          <a:p>
            <a:pPr marL="12700">
              <a:lnSpc>
                <a:spcPts val="1600"/>
              </a:lnSpc>
            </a:pPr>
            <a:r>
              <a:rPr sz="1300" b="1" spc="-5" dirty="0">
                <a:solidFill>
                  <a:srgbClr val="0D52A0"/>
                </a:solidFill>
                <a:latin typeface="Segoe UI"/>
                <a:cs typeface="Segoe UI"/>
              </a:rPr>
              <a:t>46</a:t>
            </a:r>
            <a:endParaRPr sz="1300" dirty="0">
              <a:latin typeface="Segoe UI"/>
              <a:cs typeface="Segoe UI"/>
            </a:endParaRPr>
          </a:p>
          <a:p>
            <a:pPr marL="12700">
              <a:lnSpc>
                <a:spcPts val="1600"/>
              </a:lnSpc>
            </a:pPr>
            <a:r>
              <a:rPr sz="1300" b="1" spc="-5" dirty="0">
                <a:solidFill>
                  <a:srgbClr val="0D52A0"/>
                </a:solidFill>
                <a:latin typeface="Segoe UI"/>
                <a:cs typeface="Segoe UI"/>
              </a:rPr>
              <a:t>48</a:t>
            </a:r>
            <a:endParaRPr sz="1300" dirty="0">
              <a:latin typeface="Segoe UI"/>
              <a:cs typeface="Segoe UI"/>
            </a:endParaRPr>
          </a:p>
          <a:p>
            <a:pPr marL="12700">
              <a:lnSpc>
                <a:spcPts val="1600"/>
              </a:lnSpc>
            </a:pPr>
            <a:r>
              <a:rPr sz="1300" b="1" spc="-5" dirty="0">
                <a:solidFill>
                  <a:srgbClr val="0D52A0"/>
                </a:solidFill>
                <a:latin typeface="Segoe UI"/>
                <a:cs typeface="Segoe UI"/>
              </a:rPr>
              <a:t>48</a:t>
            </a:r>
            <a:endParaRPr sz="1300" dirty="0">
              <a:latin typeface="Segoe UI"/>
              <a:cs typeface="Segoe UI"/>
            </a:endParaRPr>
          </a:p>
        </p:txBody>
      </p:sp>
      <p:sp>
        <p:nvSpPr>
          <p:cNvPr id="45" name="object 45"/>
          <p:cNvSpPr txBox="1"/>
          <p:nvPr/>
        </p:nvSpPr>
        <p:spPr>
          <a:xfrm>
            <a:off x="9786500" y="2943225"/>
            <a:ext cx="215265" cy="3808030"/>
          </a:xfrm>
          <a:prstGeom prst="rect">
            <a:avLst/>
          </a:prstGeom>
        </p:spPr>
        <p:txBody>
          <a:bodyPr vert="horz" wrap="square" lIns="0" tIns="0" rIns="0" bIns="0" rtlCol="0">
            <a:spAutoFit/>
          </a:bodyPr>
          <a:lstStyle/>
          <a:p>
            <a:pPr marL="12700">
              <a:lnSpc>
                <a:spcPts val="1600"/>
              </a:lnSpc>
            </a:pPr>
            <a:r>
              <a:rPr sz="1300" b="1" spc="-5" dirty="0">
                <a:solidFill>
                  <a:srgbClr val="0D52A0"/>
                </a:solidFill>
                <a:latin typeface="Segoe UI"/>
                <a:cs typeface="Segoe UI"/>
              </a:rPr>
              <a:t>4</a:t>
            </a:r>
            <a:r>
              <a:rPr sz="1300" b="1" dirty="0">
                <a:solidFill>
                  <a:srgbClr val="0D52A0"/>
                </a:solidFill>
                <a:latin typeface="Segoe UI"/>
                <a:cs typeface="Segoe UI"/>
              </a:rPr>
              <a:t>9</a:t>
            </a:r>
            <a:endParaRPr sz="1300" dirty="0">
              <a:latin typeface="Segoe UI"/>
              <a:cs typeface="Segoe UI"/>
            </a:endParaRPr>
          </a:p>
          <a:p>
            <a:pPr marL="12700">
              <a:lnSpc>
                <a:spcPts val="1600"/>
              </a:lnSpc>
            </a:pPr>
            <a:r>
              <a:rPr sz="1300" b="1" dirty="0">
                <a:solidFill>
                  <a:srgbClr val="0D52A0"/>
                </a:solidFill>
                <a:latin typeface="Segoe UI"/>
                <a:cs typeface="Segoe UI"/>
              </a:rPr>
              <a:t>53</a:t>
            </a:r>
            <a:endParaRPr sz="1300" dirty="0">
              <a:latin typeface="Segoe UI"/>
              <a:cs typeface="Segoe UI"/>
            </a:endParaRPr>
          </a:p>
          <a:p>
            <a:pPr marL="12700">
              <a:lnSpc>
                <a:spcPts val="1600"/>
              </a:lnSpc>
              <a:spcBef>
                <a:spcPts val="40"/>
              </a:spcBef>
            </a:pPr>
            <a:r>
              <a:rPr sz="1300" b="1" dirty="0">
                <a:solidFill>
                  <a:srgbClr val="0D52A0"/>
                </a:solidFill>
                <a:latin typeface="Segoe UI"/>
                <a:cs typeface="Segoe UI"/>
              </a:rPr>
              <a:t>55</a:t>
            </a:r>
            <a:endParaRPr sz="1300" dirty="0">
              <a:latin typeface="Segoe UI"/>
              <a:cs typeface="Segoe UI"/>
            </a:endParaRPr>
          </a:p>
          <a:p>
            <a:pPr marL="12700">
              <a:lnSpc>
                <a:spcPts val="1600"/>
              </a:lnSpc>
              <a:spcBef>
                <a:spcPts val="40"/>
              </a:spcBef>
            </a:pPr>
            <a:r>
              <a:rPr sz="1300" b="1" dirty="0">
                <a:solidFill>
                  <a:srgbClr val="0D52A0"/>
                </a:solidFill>
                <a:latin typeface="Segoe UI"/>
                <a:cs typeface="Segoe UI"/>
              </a:rPr>
              <a:t>58</a:t>
            </a:r>
            <a:endParaRPr sz="1300" dirty="0">
              <a:latin typeface="Segoe UI"/>
              <a:cs typeface="Segoe UI"/>
            </a:endParaRPr>
          </a:p>
          <a:p>
            <a:pPr marL="12700">
              <a:lnSpc>
                <a:spcPts val="1600"/>
              </a:lnSpc>
              <a:spcBef>
                <a:spcPts val="40"/>
              </a:spcBef>
            </a:pPr>
            <a:r>
              <a:rPr sz="1300" b="1" dirty="0">
                <a:solidFill>
                  <a:srgbClr val="0D52A0"/>
                </a:solidFill>
                <a:latin typeface="Segoe UI"/>
                <a:cs typeface="Segoe UI"/>
              </a:rPr>
              <a:t>59</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60</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61</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63</a:t>
            </a:r>
            <a:endParaRPr sz="1300" dirty="0">
              <a:latin typeface="Segoe UI"/>
              <a:cs typeface="Segoe UI"/>
            </a:endParaRPr>
          </a:p>
          <a:p>
            <a:pPr marL="12700">
              <a:lnSpc>
                <a:spcPts val="1600"/>
              </a:lnSpc>
              <a:spcBef>
                <a:spcPts val="320"/>
              </a:spcBef>
            </a:pPr>
            <a:r>
              <a:rPr sz="1300" b="1" dirty="0">
                <a:solidFill>
                  <a:srgbClr val="0D52A0"/>
                </a:solidFill>
                <a:latin typeface="Segoe UI"/>
                <a:cs typeface="Segoe UI"/>
              </a:rPr>
              <a:t>65</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67</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68</a:t>
            </a:r>
            <a:endParaRPr sz="1300" dirty="0">
              <a:latin typeface="Segoe UI"/>
              <a:cs typeface="Segoe UI"/>
            </a:endParaRPr>
          </a:p>
          <a:p>
            <a:pPr marL="12700">
              <a:lnSpc>
                <a:spcPts val="1600"/>
              </a:lnSpc>
              <a:spcBef>
                <a:spcPts val="320"/>
              </a:spcBef>
            </a:pPr>
            <a:r>
              <a:rPr sz="1300" b="1" dirty="0">
                <a:solidFill>
                  <a:srgbClr val="0D52A0"/>
                </a:solidFill>
                <a:latin typeface="Segoe UI"/>
                <a:cs typeface="Segoe UI"/>
              </a:rPr>
              <a:t>69</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70</a:t>
            </a:r>
            <a:endParaRPr sz="1300" dirty="0">
              <a:latin typeface="Segoe UI"/>
              <a:cs typeface="Segoe UI"/>
            </a:endParaRPr>
          </a:p>
          <a:p>
            <a:pPr marL="12700">
              <a:lnSpc>
                <a:spcPts val="1600"/>
              </a:lnSpc>
              <a:spcBef>
                <a:spcPts val="40"/>
              </a:spcBef>
            </a:pPr>
            <a:r>
              <a:rPr sz="1300" b="1" spc="-5" dirty="0">
                <a:solidFill>
                  <a:srgbClr val="0D52A0"/>
                </a:solidFill>
                <a:latin typeface="Segoe UI"/>
                <a:cs typeface="Segoe UI"/>
              </a:rPr>
              <a:t>71</a:t>
            </a:r>
            <a:endParaRPr sz="1300" dirty="0">
              <a:latin typeface="Segoe UI"/>
              <a:cs typeface="Segoe UI"/>
            </a:endParaRPr>
          </a:p>
          <a:p>
            <a:pPr marL="12700">
              <a:lnSpc>
                <a:spcPts val="1600"/>
              </a:lnSpc>
              <a:spcBef>
                <a:spcPts val="80"/>
              </a:spcBef>
            </a:pPr>
            <a:r>
              <a:rPr sz="1300" b="1" spc="-5" dirty="0">
                <a:solidFill>
                  <a:srgbClr val="0D52A0"/>
                </a:solidFill>
                <a:latin typeface="Segoe UI"/>
                <a:cs typeface="Segoe UI"/>
              </a:rPr>
              <a:t>72</a:t>
            </a:r>
            <a:endParaRPr sz="1300" dirty="0">
              <a:latin typeface="Segoe UI"/>
              <a:cs typeface="Segoe UI"/>
            </a:endParaRPr>
          </a:p>
          <a:p>
            <a:pPr marL="12700">
              <a:lnSpc>
                <a:spcPts val="1600"/>
              </a:lnSpc>
              <a:spcBef>
                <a:spcPts val="80"/>
              </a:spcBef>
            </a:pPr>
            <a:r>
              <a:rPr sz="1300" b="1" spc="-5" dirty="0">
                <a:solidFill>
                  <a:srgbClr val="0D52A0"/>
                </a:solidFill>
                <a:latin typeface="Segoe UI"/>
                <a:cs typeface="Segoe UI"/>
              </a:rPr>
              <a:t>72</a:t>
            </a:r>
            <a:endParaRPr sz="1300" dirty="0">
              <a:latin typeface="Segoe UI"/>
              <a:cs typeface="Segoe UI"/>
            </a:endParaRPr>
          </a:p>
          <a:p>
            <a:pPr marL="12700">
              <a:lnSpc>
                <a:spcPts val="1600"/>
              </a:lnSpc>
              <a:spcBef>
                <a:spcPts val="80"/>
              </a:spcBef>
            </a:pPr>
            <a:r>
              <a:rPr sz="1300" b="1" spc="-5" dirty="0">
                <a:solidFill>
                  <a:srgbClr val="0D52A0"/>
                </a:solidFill>
                <a:latin typeface="Segoe UI"/>
                <a:cs typeface="Segoe UI"/>
              </a:rPr>
              <a:t>73</a:t>
            </a:r>
            <a:endParaRPr sz="1300" dirty="0">
              <a:latin typeface="Segoe UI"/>
              <a:cs typeface="Segoe UI"/>
            </a:endParaRPr>
          </a:p>
          <a:p>
            <a:pPr marL="12700">
              <a:lnSpc>
                <a:spcPts val="1600"/>
              </a:lnSpc>
              <a:spcBef>
                <a:spcPts val="80"/>
              </a:spcBef>
            </a:pPr>
            <a:r>
              <a:rPr sz="1300" b="1" spc="-5" dirty="0">
                <a:solidFill>
                  <a:srgbClr val="0D52A0"/>
                </a:solidFill>
                <a:latin typeface="Segoe UI"/>
                <a:cs typeface="Segoe UI"/>
              </a:rPr>
              <a:t>74</a:t>
            </a:r>
            <a:endParaRPr sz="1300" dirty="0">
              <a:latin typeface="Segoe UI"/>
              <a:cs typeface="Segoe UI"/>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5689600" y="3808399"/>
            <a:ext cx="5002530" cy="111760"/>
          </a:xfrm>
          <a:custGeom>
            <a:avLst/>
            <a:gdLst/>
            <a:ahLst/>
            <a:cxnLst/>
            <a:rect l="l" t="t" r="r" b="b"/>
            <a:pathLst>
              <a:path w="5002530" h="111760">
                <a:moveTo>
                  <a:pt x="0" y="111594"/>
                </a:moveTo>
                <a:lnTo>
                  <a:pt x="5002403" y="111594"/>
                </a:lnTo>
                <a:lnTo>
                  <a:pt x="5002403" y="0"/>
                </a:lnTo>
                <a:lnTo>
                  <a:pt x="0" y="0"/>
                </a:lnTo>
                <a:lnTo>
                  <a:pt x="0" y="111594"/>
                </a:lnTo>
                <a:close/>
              </a:path>
            </a:pathLst>
          </a:custGeom>
          <a:solidFill>
            <a:srgbClr val="0D52A0"/>
          </a:solidFill>
        </p:spPr>
        <p:txBody>
          <a:bodyPr wrap="square" lIns="0" tIns="0" rIns="0" bIns="0" rtlCol="0"/>
          <a:lstStyle/>
          <a:p>
            <a:endParaRPr/>
          </a:p>
        </p:txBody>
      </p:sp>
      <p:sp>
        <p:nvSpPr>
          <p:cNvPr id="3" name="object 3"/>
          <p:cNvSpPr/>
          <p:nvPr/>
        </p:nvSpPr>
        <p:spPr>
          <a:xfrm>
            <a:off x="5689600" y="3920007"/>
            <a:ext cx="5002530" cy="111760"/>
          </a:xfrm>
          <a:custGeom>
            <a:avLst/>
            <a:gdLst/>
            <a:ahLst/>
            <a:cxnLst/>
            <a:rect l="l" t="t" r="r" b="b"/>
            <a:pathLst>
              <a:path w="5002530" h="111760">
                <a:moveTo>
                  <a:pt x="0" y="111594"/>
                </a:moveTo>
                <a:lnTo>
                  <a:pt x="5002403" y="111594"/>
                </a:lnTo>
                <a:lnTo>
                  <a:pt x="5002403" y="0"/>
                </a:lnTo>
                <a:lnTo>
                  <a:pt x="0" y="0"/>
                </a:lnTo>
                <a:lnTo>
                  <a:pt x="0" y="111594"/>
                </a:lnTo>
                <a:close/>
              </a:path>
            </a:pathLst>
          </a:custGeom>
          <a:solidFill>
            <a:srgbClr val="E2281E"/>
          </a:solidFill>
        </p:spPr>
        <p:txBody>
          <a:bodyPr wrap="square" lIns="0" tIns="0" rIns="0" bIns="0" rtlCol="0"/>
          <a:lstStyle/>
          <a:p>
            <a:endParaRPr/>
          </a:p>
        </p:txBody>
      </p:sp>
      <p:sp>
        <p:nvSpPr>
          <p:cNvPr id="4" name="object 4"/>
          <p:cNvSpPr/>
          <p:nvPr/>
        </p:nvSpPr>
        <p:spPr>
          <a:xfrm>
            <a:off x="5520525" y="4018638"/>
            <a:ext cx="5171465" cy="3541366"/>
          </a:xfrm>
          <a:prstGeom prst="rect">
            <a:avLst/>
          </a:prstGeom>
          <a:blipFill>
            <a:blip r:embed="rId3" cstate="print"/>
            <a:stretch>
              <a:fillRect/>
            </a:stretch>
          </a:blipFill>
        </p:spPr>
        <p:txBody>
          <a:bodyPr wrap="square" lIns="0" tIns="0" rIns="0" bIns="0" rtlCol="0"/>
          <a:lstStyle/>
          <a:p>
            <a:endParaRPr/>
          </a:p>
        </p:txBody>
      </p:sp>
      <p:sp>
        <p:nvSpPr>
          <p:cNvPr id="5" name="object 5"/>
          <p:cNvSpPr/>
          <p:nvPr/>
        </p:nvSpPr>
        <p:spPr>
          <a:xfrm>
            <a:off x="518121" y="666013"/>
            <a:ext cx="5171475" cy="3504284"/>
          </a:xfrm>
          <a:prstGeom prst="rect">
            <a:avLst/>
          </a:prstGeom>
          <a:blipFill>
            <a:blip r:embed="rId4" cstate="print"/>
            <a:stretch>
              <a:fillRect/>
            </a:stretch>
          </a:blipFill>
        </p:spPr>
        <p:txBody>
          <a:bodyPr wrap="square" lIns="0" tIns="0" rIns="0" bIns="0" rtlCol="0"/>
          <a:lstStyle/>
          <a:p>
            <a:endParaRPr/>
          </a:p>
        </p:txBody>
      </p:sp>
      <p:sp>
        <p:nvSpPr>
          <p:cNvPr id="6" name="object 6"/>
          <p:cNvSpPr txBox="1"/>
          <p:nvPr/>
        </p:nvSpPr>
        <p:spPr>
          <a:xfrm>
            <a:off x="6121062" y="2574090"/>
            <a:ext cx="1163320" cy="391160"/>
          </a:xfrm>
          <a:prstGeom prst="rect">
            <a:avLst/>
          </a:prstGeom>
        </p:spPr>
        <p:txBody>
          <a:bodyPr vert="horz" wrap="square" lIns="0" tIns="0" rIns="0" bIns="0" rtlCol="0">
            <a:spAutoFit/>
          </a:bodyPr>
          <a:lstStyle/>
          <a:p>
            <a:pPr marL="12700">
              <a:lnSpc>
                <a:spcPct val="100000"/>
              </a:lnSpc>
            </a:pPr>
            <a:r>
              <a:rPr sz="2850" b="1" spc="-790" dirty="0">
                <a:solidFill>
                  <a:srgbClr val="B0466D"/>
                </a:solidFill>
                <a:latin typeface="Segoe UI"/>
                <a:cs typeface="Segoe UI"/>
              </a:rPr>
              <a:t>1221—2021</a:t>
            </a:r>
            <a:endParaRPr sz="2850">
              <a:latin typeface="Segoe UI"/>
              <a:cs typeface="Segoe UI"/>
            </a:endParaRPr>
          </a:p>
        </p:txBody>
      </p:sp>
      <p:sp>
        <p:nvSpPr>
          <p:cNvPr id="7" name="object 7"/>
          <p:cNvSpPr/>
          <p:nvPr/>
        </p:nvSpPr>
        <p:spPr>
          <a:xfrm>
            <a:off x="5748000" y="2973933"/>
            <a:ext cx="1523994" cy="944864"/>
          </a:xfrm>
          <a:prstGeom prst="rect">
            <a:avLst/>
          </a:prstGeom>
          <a:blipFill>
            <a:blip r:embed="rId5" cstate="print"/>
            <a:stretch>
              <a:fillRect/>
            </a:stretch>
          </a:blipFill>
        </p:spPr>
        <p:txBody>
          <a:bodyPr wrap="square" lIns="0" tIns="0" rIns="0" bIns="0" rtlCol="0"/>
          <a:lstStyle/>
          <a:p>
            <a:endParaRPr/>
          </a:p>
        </p:txBody>
      </p:sp>
      <p:sp>
        <p:nvSpPr>
          <p:cNvPr id="8" name="object 8"/>
          <p:cNvSpPr/>
          <p:nvPr/>
        </p:nvSpPr>
        <p:spPr>
          <a:xfrm>
            <a:off x="540004" y="4281906"/>
            <a:ext cx="4980940" cy="111760"/>
          </a:xfrm>
          <a:custGeom>
            <a:avLst/>
            <a:gdLst/>
            <a:ahLst/>
            <a:cxnLst/>
            <a:rect l="l" t="t" r="r" b="b"/>
            <a:pathLst>
              <a:path w="4980940" h="111760">
                <a:moveTo>
                  <a:pt x="0" y="111594"/>
                </a:moveTo>
                <a:lnTo>
                  <a:pt x="4980520" y="111594"/>
                </a:lnTo>
                <a:lnTo>
                  <a:pt x="4980520" y="0"/>
                </a:lnTo>
                <a:lnTo>
                  <a:pt x="0" y="0"/>
                </a:lnTo>
                <a:lnTo>
                  <a:pt x="0" y="111594"/>
                </a:lnTo>
                <a:close/>
              </a:path>
            </a:pathLst>
          </a:custGeom>
          <a:solidFill>
            <a:srgbClr val="0D52A0"/>
          </a:solidFill>
        </p:spPr>
        <p:txBody>
          <a:bodyPr wrap="square" lIns="0" tIns="0" rIns="0" bIns="0" rtlCol="0"/>
          <a:lstStyle/>
          <a:p>
            <a:endParaRPr/>
          </a:p>
        </p:txBody>
      </p:sp>
      <p:sp>
        <p:nvSpPr>
          <p:cNvPr id="9" name="object 9"/>
          <p:cNvSpPr/>
          <p:nvPr/>
        </p:nvSpPr>
        <p:spPr>
          <a:xfrm>
            <a:off x="540004" y="4393501"/>
            <a:ext cx="4980940" cy="111760"/>
          </a:xfrm>
          <a:custGeom>
            <a:avLst/>
            <a:gdLst/>
            <a:ahLst/>
            <a:cxnLst/>
            <a:rect l="l" t="t" r="r" b="b"/>
            <a:pathLst>
              <a:path w="4980940" h="111760">
                <a:moveTo>
                  <a:pt x="0" y="111594"/>
                </a:moveTo>
                <a:lnTo>
                  <a:pt x="4980520" y="111594"/>
                </a:lnTo>
                <a:lnTo>
                  <a:pt x="4980520" y="0"/>
                </a:lnTo>
                <a:lnTo>
                  <a:pt x="0" y="0"/>
                </a:lnTo>
                <a:lnTo>
                  <a:pt x="0" y="111594"/>
                </a:lnTo>
                <a:close/>
              </a:path>
            </a:pathLst>
          </a:custGeom>
          <a:solidFill>
            <a:srgbClr val="E2281E"/>
          </a:solidFill>
        </p:spPr>
        <p:txBody>
          <a:bodyPr wrap="square" lIns="0" tIns="0" rIns="0" bIns="0" rtlCol="0"/>
          <a:lstStyle/>
          <a:p>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20002" y="12"/>
            <a:ext cx="10525125" cy="7560309"/>
          </a:xfrm>
          <a:custGeom>
            <a:avLst/>
            <a:gdLst/>
            <a:ahLst/>
            <a:cxnLst/>
            <a:rect l="l" t="t" r="r" b="b"/>
            <a:pathLst>
              <a:path w="10525125" h="7560309">
                <a:moveTo>
                  <a:pt x="0" y="7559992"/>
                </a:moveTo>
                <a:lnTo>
                  <a:pt x="10524909" y="7559992"/>
                </a:lnTo>
                <a:lnTo>
                  <a:pt x="10524909" y="0"/>
                </a:lnTo>
                <a:lnTo>
                  <a:pt x="0" y="0"/>
                </a:lnTo>
                <a:lnTo>
                  <a:pt x="0" y="7559992"/>
                </a:lnTo>
                <a:close/>
              </a:path>
            </a:pathLst>
          </a:custGeom>
          <a:solidFill>
            <a:srgbClr val="2C2D84"/>
          </a:solidFill>
        </p:spPr>
        <p:txBody>
          <a:bodyPr wrap="square" lIns="0" tIns="0" rIns="0" bIns="0" rtlCol="0"/>
          <a:lstStyle/>
          <a:p>
            <a:endParaRPr/>
          </a:p>
        </p:txBody>
      </p:sp>
      <p:sp>
        <p:nvSpPr>
          <p:cNvPr id="3" name="object 3"/>
          <p:cNvSpPr/>
          <p:nvPr/>
        </p:nvSpPr>
        <p:spPr>
          <a:xfrm>
            <a:off x="216107" y="8"/>
            <a:ext cx="10457815" cy="4519295"/>
          </a:xfrm>
          <a:custGeom>
            <a:avLst/>
            <a:gdLst/>
            <a:ahLst/>
            <a:cxnLst/>
            <a:rect l="l" t="t" r="r" b="b"/>
            <a:pathLst>
              <a:path w="10457815" h="4519295">
                <a:moveTo>
                  <a:pt x="10457751" y="0"/>
                </a:moveTo>
                <a:lnTo>
                  <a:pt x="0" y="0"/>
                </a:lnTo>
                <a:lnTo>
                  <a:pt x="10457751" y="4519117"/>
                </a:lnTo>
                <a:lnTo>
                  <a:pt x="10457751" y="0"/>
                </a:lnTo>
                <a:close/>
              </a:path>
            </a:pathLst>
          </a:custGeom>
          <a:solidFill>
            <a:srgbClr val="776DB0"/>
          </a:solidFill>
        </p:spPr>
        <p:txBody>
          <a:bodyPr wrap="square" lIns="0" tIns="0" rIns="0" bIns="0" rtlCol="0"/>
          <a:lstStyle/>
          <a:p>
            <a:endParaRPr/>
          </a:p>
        </p:txBody>
      </p:sp>
      <p:sp>
        <p:nvSpPr>
          <p:cNvPr id="4" name="object 4"/>
          <p:cNvSpPr/>
          <p:nvPr/>
        </p:nvSpPr>
        <p:spPr>
          <a:xfrm>
            <a:off x="216082" y="0"/>
            <a:ext cx="10457815" cy="4519295"/>
          </a:xfrm>
          <a:custGeom>
            <a:avLst/>
            <a:gdLst/>
            <a:ahLst/>
            <a:cxnLst/>
            <a:rect l="l" t="t" r="r" b="b"/>
            <a:pathLst>
              <a:path w="10457815" h="4519295">
                <a:moveTo>
                  <a:pt x="0" y="0"/>
                </a:moveTo>
                <a:lnTo>
                  <a:pt x="10457774" y="4519127"/>
                </a:lnTo>
                <a:lnTo>
                  <a:pt x="10457774" y="0"/>
                </a:lnTo>
              </a:path>
            </a:pathLst>
          </a:custGeom>
          <a:ln w="12700">
            <a:solidFill>
              <a:srgbClr val="FFFFFF"/>
            </a:solidFill>
          </a:ln>
        </p:spPr>
        <p:txBody>
          <a:bodyPr wrap="square" lIns="0" tIns="0" rIns="0" bIns="0" rtlCol="0"/>
          <a:lstStyle/>
          <a:p>
            <a:endParaRPr/>
          </a:p>
        </p:txBody>
      </p:sp>
      <p:sp>
        <p:nvSpPr>
          <p:cNvPr id="5" name="object 5"/>
          <p:cNvSpPr/>
          <p:nvPr/>
        </p:nvSpPr>
        <p:spPr>
          <a:xfrm>
            <a:off x="3877822" y="2014588"/>
            <a:ext cx="6814184" cy="5545455"/>
          </a:xfrm>
          <a:custGeom>
            <a:avLst/>
            <a:gdLst/>
            <a:ahLst/>
            <a:cxnLst/>
            <a:rect l="l" t="t" r="r" b="b"/>
            <a:pathLst>
              <a:path w="6814184" h="5545455">
                <a:moveTo>
                  <a:pt x="6814172" y="0"/>
                </a:moveTo>
                <a:lnTo>
                  <a:pt x="0" y="5545416"/>
                </a:lnTo>
                <a:lnTo>
                  <a:pt x="6814172" y="5545416"/>
                </a:lnTo>
                <a:lnTo>
                  <a:pt x="6814172" y="0"/>
                </a:lnTo>
                <a:close/>
              </a:path>
            </a:pathLst>
          </a:custGeom>
          <a:solidFill>
            <a:srgbClr val="EB5B25"/>
          </a:solidFill>
        </p:spPr>
        <p:txBody>
          <a:bodyPr wrap="square" lIns="0" tIns="0" rIns="0" bIns="0" rtlCol="0"/>
          <a:lstStyle/>
          <a:p>
            <a:endParaRPr/>
          </a:p>
        </p:txBody>
      </p:sp>
      <p:sp>
        <p:nvSpPr>
          <p:cNvPr id="6" name="object 6"/>
          <p:cNvSpPr/>
          <p:nvPr/>
        </p:nvSpPr>
        <p:spPr>
          <a:xfrm>
            <a:off x="3877818" y="2014583"/>
            <a:ext cx="6814184" cy="5545455"/>
          </a:xfrm>
          <a:custGeom>
            <a:avLst/>
            <a:gdLst/>
            <a:ahLst/>
            <a:cxnLst/>
            <a:rect l="l" t="t" r="r" b="b"/>
            <a:pathLst>
              <a:path w="6814184" h="5545455">
                <a:moveTo>
                  <a:pt x="6814184" y="0"/>
                </a:moveTo>
                <a:lnTo>
                  <a:pt x="0" y="5545421"/>
                </a:lnTo>
              </a:path>
            </a:pathLst>
          </a:custGeom>
          <a:ln w="12700">
            <a:solidFill>
              <a:srgbClr val="FFFFFF"/>
            </a:solidFill>
          </a:ln>
        </p:spPr>
        <p:txBody>
          <a:bodyPr wrap="square" lIns="0" tIns="0" rIns="0" bIns="0" rtlCol="0"/>
          <a:lstStyle/>
          <a:p>
            <a:endParaRPr/>
          </a:p>
        </p:txBody>
      </p:sp>
      <p:sp>
        <p:nvSpPr>
          <p:cNvPr id="7" name="object 7"/>
          <p:cNvSpPr/>
          <p:nvPr/>
        </p:nvSpPr>
        <p:spPr>
          <a:xfrm>
            <a:off x="2988163" y="5435583"/>
            <a:ext cx="6376035" cy="910590"/>
          </a:xfrm>
          <a:custGeom>
            <a:avLst/>
            <a:gdLst/>
            <a:ahLst/>
            <a:cxnLst/>
            <a:rect l="l" t="t" r="r" b="b"/>
            <a:pathLst>
              <a:path w="6376034" h="910589">
                <a:moveTo>
                  <a:pt x="152400" y="0"/>
                </a:moveTo>
                <a:lnTo>
                  <a:pt x="109547" y="6107"/>
                </a:lnTo>
                <a:lnTo>
                  <a:pt x="71415" y="23273"/>
                </a:lnTo>
                <a:lnTo>
                  <a:pt x="39737" y="49767"/>
                </a:lnTo>
                <a:lnTo>
                  <a:pt x="16247" y="83855"/>
                </a:lnTo>
                <a:lnTo>
                  <a:pt x="2678" y="123804"/>
                </a:lnTo>
                <a:lnTo>
                  <a:pt x="0" y="757745"/>
                </a:lnTo>
                <a:lnTo>
                  <a:pt x="700" y="772448"/>
                </a:lnTo>
                <a:lnTo>
                  <a:pt x="10687" y="813923"/>
                </a:lnTo>
                <a:lnTo>
                  <a:pt x="31158" y="850097"/>
                </a:lnTo>
                <a:lnTo>
                  <a:pt x="60377" y="879237"/>
                </a:lnTo>
                <a:lnTo>
                  <a:pt x="96611" y="899611"/>
                </a:lnTo>
                <a:lnTo>
                  <a:pt x="138125" y="909485"/>
                </a:lnTo>
                <a:lnTo>
                  <a:pt x="6223431" y="910145"/>
                </a:lnTo>
                <a:lnTo>
                  <a:pt x="6238135" y="909445"/>
                </a:lnTo>
                <a:lnTo>
                  <a:pt x="6279609" y="899459"/>
                </a:lnTo>
                <a:lnTo>
                  <a:pt x="6315783" y="878991"/>
                </a:lnTo>
                <a:lnTo>
                  <a:pt x="6344923" y="849773"/>
                </a:lnTo>
                <a:lnTo>
                  <a:pt x="6365297" y="813539"/>
                </a:lnTo>
                <a:lnTo>
                  <a:pt x="6375111" y="772448"/>
                </a:lnTo>
                <a:lnTo>
                  <a:pt x="6375831" y="152399"/>
                </a:lnTo>
                <a:lnTo>
                  <a:pt x="6375131" y="137696"/>
                </a:lnTo>
                <a:lnTo>
                  <a:pt x="6365145" y="96221"/>
                </a:lnTo>
                <a:lnTo>
                  <a:pt x="6344677" y="60048"/>
                </a:lnTo>
                <a:lnTo>
                  <a:pt x="6315459" y="30908"/>
                </a:lnTo>
                <a:lnTo>
                  <a:pt x="6279225" y="10534"/>
                </a:lnTo>
                <a:lnTo>
                  <a:pt x="6237707" y="659"/>
                </a:lnTo>
                <a:lnTo>
                  <a:pt x="152400" y="0"/>
                </a:lnTo>
                <a:close/>
              </a:path>
            </a:pathLst>
          </a:custGeom>
          <a:solidFill>
            <a:srgbClr val="FFFFFF"/>
          </a:solidFill>
        </p:spPr>
        <p:txBody>
          <a:bodyPr wrap="square" lIns="0" tIns="0" rIns="0" bIns="0" rtlCol="0"/>
          <a:lstStyle/>
          <a:p>
            <a:endParaRPr/>
          </a:p>
        </p:txBody>
      </p:sp>
      <p:sp>
        <p:nvSpPr>
          <p:cNvPr id="8" name="object 8"/>
          <p:cNvSpPr/>
          <p:nvPr/>
        </p:nvSpPr>
        <p:spPr>
          <a:xfrm>
            <a:off x="3354297" y="1544382"/>
            <a:ext cx="7338059" cy="6015990"/>
          </a:xfrm>
          <a:custGeom>
            <a:avLst/>
            <a:gdLst/>
            <a:ahLst/>
            <a:cxnLst/>
            <a:rect l="l" t="t" r="r" b="b"/>
            <a:pathLst>
              <a:path w="7338059" h="6015990">
                <a:moveTo>
                  <a:pt x="7337704" y="0"/>
                </a:moveTo>
                <a:lnTo>
                  <a:pt x="0" y="6015622"/>
                </a:lnTo>
              </a:path>
            </a:pathLst>
          </a:custGeom>
          <a:ln w="12699">
            <a:solidFill>
              <a:srgbClr val="FFFFFF"/>
            </a:solidFill>
          </a:ln>
        </p:spPr>
        <p:txBody>
          <a:bodyPr wrap="square" lIns="0" tIns="0" rIns="0" bIns="0" rtlCol="0"/>
          <a:lstStyle/>
          <a:p>
            <a:endParaRPr/>
          </a:p>
        </p:txBody>
      </p:sp>
      <p:sp>
        <p:nvSpPr>
          <p:cNvPr id="9" name="object 9"/>
          <p:cNvSpPr txBox="1"/>
          <p:nvPr/>
        </p:nvSpPr>
        <p:spPr>
          <a:xfrm>
            <a:off x="3434212" y="5484745"/>
            <a:ext cx="2858770" cy="798830"/>
          </a:xfrm>
          <a:prstGeom prst="rect">
            <a:avLst/>
          </a:prstGeom>
        </p:spPr>
        <p:txBody>
          <a:bodyPr vert="horz" wrap="square" lIns="0" tIns="0" rIns="0" bIns="0" rtlCol="0">
            <a:spAutoFit/>
          </a:bodyPr>
          <a:lstStyle/>
          <a:p>
            <a:pPr marL="12700" marR="5080">
              <a:lnSpc>
                <a:spcPct val="93000"/>
              </a:lnSpc>
            </a:pPr>
            <a:r>
              <a:rPr sz="1400" b="1" dirty="0">
                <a:solidFill>
                  <a:srgbClr val="575756"/>
                </a:solidFill>
                <a:latin typeface="Segoe UI"/>
                <a:cs typeface="Segoe UI"/>
              </a:rPr>
              <a:t>Минис</a:t>
            </a:r>
            <a:r>
              <a:rPr sz="1400" b="1" spc="-20" dirty="0">
                <a:solidFill>
                  <a:srgbClr val="575756"/>
                </a:solidFill>
                <a:latin typeface="Segoe UI"/>
                <a:cs typeface="Segoe UI"/>
              </a:rPr>
              <a:t>т</a:t>
            </a:r>
            <a:r>
              <a:rPr sz="1400" b="1" dirty="0">
                <a:solidFill>
                  <a:srgbClr val="575756"/>
                </a:solidFill>
                <a:latin typeface="Segoe UI"/>
                <a:cs typeface="Segoe UI"/>
              </a:rPr>
              <a:t>ерство об</a:t>
            </a:r>
            <a:r>
              <a:rPr sz="1400" b="1" spc="-15" dirty="0">
                <a:solidFill>
                  <a:srgbClr val="575756"/>
                </a:solidFill>
                <a:latin typeface="Segoe UI"/>
                <a:cs typeface="Segoe UI"/>
              </a:rPr>
              <a:t>р</a:t>
            </a:r>
            <a:r>
              <a:rPr sz="1400" b="1" dirty="0">
                <a:solidFill>
                  <a:srgbClr val="575756"/>
                </a:solidFill>
                <a:latin typeface="Segoe UI"/>
                <a:cs typeface="Segoe UI"/>
              </a:rPr>
              <a:t>азования, науки и мол</a:t>
            </a:r>
            <a:r>
              <a:rPr sz="1400" b="1" spc="-15" dirty="0">
                <a:solidFill>
                  <a:srgbClr val="575756"/>
                </a:solidFill>
                <a:latin typeface="Segoe UI"/>
                <a:cs typeface="Segoe UI"/>
              </a:rPr>
              <a:t>о</a:t>
            </a:r>
            <a:r>
              <a:rPr sz="1400" b="1" dirty="0">
                <a:solidFill>
                  <a:srgbClr val="575756"/>
                </a:solidFill>
                <a:latin typeface="Segoe UI"/>
                <a:cs typeface="Segoe UI"/>
              </a:rPr>
              <a:t>дежной политики Ни</a:t>
            </a:r>
            <a:r>
              <a:rPr sz="1400" b="1" spc="-25" dirty="0">
                <a:solidFill>
                  <a:srgbClr val="575756"/>
                </a:solidFill>
                <a:latin typeface="Segoe UI"/>
                <a:cs typeface="Segoe UI"/>
              </a:rPr>
              <a:t>ж</a:t>
            </a:r>
            <a:r>
              <a:rPr sz="1400" b="1" dirty="0">
                <a:solidFill>
                  <a:srgbClr val="575756"/>
                </a:solidFill>
                <a:latin typeface="Segoe UI"/>
                <a:cs typeface="Segoe UI"/>
              </a:rPr>
              <a:t>е</a:t>
            </a:r>
            <a:r>
              <a:rPr sz="1400" b="1" spc="-20" dirty="0">
                <a:solidFill>
                  <a:srgbClr val="575756"/>
                </a:solidFill>
                <a:latin typeface="Segoe UI"/>
                <a:cs typeface="Segoe UI"/>
              </a:rPr>
              <a:t>г</a:t>
            </a:r>
            <a:r>
              <a:rPr sz="1400" b="1" dirty="0">
                <a:solidFill>
                  <a:srgbClr val="575756"/>
                </a:solidFill>
                <a:latin typeface="Segoe UI"/>
                <a:cs typeface="Segoe UI"/>
              </a:rPr>
              <a:t>ор</a:t>
            </a:r>
            <a:r>
              <a:rPr sz="1400" b="1" spc="-15" dirty="0">
                <a:solidFill>
                  <a:srgbClr val="575756"/>
                </a:solidFill>
                <a:latin typeface="Segoe UI"/>
                <a:cs typeface="Segoe UI"/>
              </a:rPr>
              <a:t>о</a:t>
            </a:r>
            <a:r>
              <a:rPr sz="1400" b="1" dirty="0">
                <a:solidFill>
                  <a:srgbClr val="575756"/>
                </a:solidFill>
                <a:latin typeface="Segoe UI"/>
                <a:cs typeface="Segoe UI"/>
              </a:rPr>
              <a:t>дс</a:t>
            </a:r>
            <a:r>
              <a:rPr sz="1400" b="1" spc="-25" dirty="0">
                <a:solidFill>
                  <a:srgbClr val="575756"/>
                </a:solidFill>
                <a:latin typeface="Segoe UI"/>
                <a:cs typeface="Segoe UI"/>
              </a:rPr>
              <a:t>к</a:t>
            </a:r>
            <a:r>
              <a:rPr sz="1400" b="1" dirty="0">
                <a:solidFill>
                  <a:srgbClr val="575756"/>
                </a:solidFill>
                <a:latin typeface="Segoe UI"/>
                <a:cs typeface="Segoe UI"/>
              </a:rPr>
              <a:t>ой области </a:t>
            </a:r>
            <a:r>
              <a:rPr sz="1400" dirty="0">
                <a:solidFill>
                  <a:srgbClr val="575756"/>
                </a:solidFill>
                <a:latin typeface="Segoe UI"/>
                <a:cs typeface="Segoe UI"/>
              </a:rPr>
              <a:t>https://minobr.government-nnov.ru</a:t>
            </a:r>
            <a:endParaRPr sz="1400">
              <a:latin typeface="Segoe UI"/>
              <a:cs typeface="Segoe UI"/>
            </a:endParaRPr>
          </a:p>
        </p:txBody>
      </p:sp>
      <p:sp>
        <p:nvSpPr>
          <p:cNvPr id="10" name="object 10"/>
          <p:cNvSpPr/>
          <p:nvPr/>
        </p:nvSpPr>
        <p:spPr>
          <a:xfrm>
            <a:off x="0" y="289520"/>
            <a:ext cx="8331200" cy="3644265"/>
          </a:xfrm>
          <a:custGeom>
            <a:avLst/>
            <a:gdLst/>
            <a:ahLst/>
            <a:cxnLst/>
            <a:rect l="l" t="t" r="r" b="b"/>
            <a:pathLst>
              <a:path w="8331200" h="3644265">
                <a:moveTo>
                  <a:pt x="8330927" y="3644176"/>
                </a:moveTo>
                <a:lnTo>
                  <a:pt x="0" y="0"/>
                </a:lnTo>
              </a:path>
            </a:pathLst>
          </a:custGeom>
          <a:ln w="12700">
            <a:solidFill>
              <a:srgbClr val="FFFFFF"/>
            </a:solidFill>
          </a:ln>
        </p:spPr>
        <p:txBody>
          <a:bodyPr wrap="square" lIns="0" tIns="0" rIns="0" bIns="0" rtlCol="0"/>
          <a:lstStyle/>
          <a:p>
            <a:endParaRPr/>
          </a:p>
        </p:txBody>
      </p:sp>
      <p:sp>
        <p:nvSpPr>
          <p:cNvPr id="11" name="object 11"/>
          <p:cNvSpPr/>
          <p:nvPr/>
        </p:nvSpPr>
        <p:spPr>
          <a:xfrm>
            <a:off x="1632000" y="5380960"/>
            <a:ext cx="935999" cy="925821"/>
          </a:xfrm>
          <a:prstGeom prst="rect">
            <a:avLst/>
          </a:prstGeom>
          <a:blipFill>
            <a:blip r:embed="rId3" cstate="print"/>
            <a:stretch>
              <a:fillRect/>
            </a:stretch>
          </a:blipFill>
        </p:spPr>
        <p:txBody>
          <a:bodyPr wrap="square" lIns="0" tIns="0" rIns="0" bIns="0" rtlCol="0"/>
          <a:lstStyle/>
          <a:p>
            <a:endParaRPr/>
          </a:p>
        </p:txBody>
      </p:sp>
      <p:sp>
        <p:nvSpPr>
          <p:cNvPr id="12" name="object 12"/>
          <p:cNvSpPr/>
          <p:nvPr/>
        </p:nvSpPr>
        <p:spPr>
          <a:xfrm>
            <a:off x="806432" y="1813337"/>
            <a:ext cx="786968" cy="811644"/>
          </a:xfrm>
          <a:prstGeom prst="rect">
            <a:avLst/>
          </a:prstGeom>
          <a:blipFill>
            <a:blip r:embed="rId4" cstate="print"/>
            <a:stretch>
              <a:fillRect/>
            </a:stretch>
          </a:blipFill>
        </p:spPr>
        <p:txBody>
          <a:bodyPr wrap="square" lIns="0" tIns="0" rIns="0" bIns="0" rtlCol="0"/>
          <a:lstStyle/>
          <a:p>
            <a:endParaRPr/>
          </a:p>
        </p:txBody>
      </p:sp>
      <p:sp>
        <p:nvSpPr>
          <p:cNvPr id="13" name="object 13"/>
          <p:cNvSpPr txBox="1"/>
          <p:nvPr/>
        </p:nvSpPr>
        <p:spPr>
          <a:xfrm>
            <a:off x="770992" y="1996231"/>
            <a:ext cx="5601970" cy="2653030"/>
          </a:xfrm>
          <a:prstGeom prst="rect">
            <a:avLst/>
          </a:prstGeom>
        </p:spPr>
        <p:txBody>
          <a:bodyPr vert="horz" wrap="square" lIns="0" tIns="0" rIns="0" bIns="0" rtlCol="0">
            <a:spAutoFit/>
          </a:bodyPr>
          <a:lstStyle/>
          <a:p>
            <a:pPr marL="913765" marR="2515870">
              <a:lnSpc>
                <a:spcPct val="100000"/>
              </a:lnSpc>
            </a:pPr>
            <a:r>
              <a:rPr sz="1100" b="1" spc="-10" dirty="0">
                <a:solidFill>
                  <a:srgbClr val="FFFFFF"/>
                </a:solidFill>
                <a:latin typeface="Segoe UI"/>
                <a:cs typeface="Segoe UI"/>
              </a:rPr>
              <a:t>Минис</a:t>
            </a:r>
            <a:r>
              <a:rPr sz="1100" b="1" spc="-25" dirty="0">
                <a:solidFill>
                  <a:srgbClr val="FFFFFF"/>
                </a:solidFill>
                <a:latin typeface="Segoe UI"/>
                <a:cs typeface="Segoe UI"/>
              </a:rPr>
              <a:t>т</a:t>
            </a:r>
            <a:r>
              <a:rPr sz="1100" b="1" spc="-10" dirty="0">
                <a:solidFill>
                  <a:srgbClr val="FFFFFF"/>
                </a:solidFill>
                <a:latin typeface="Segoe UI"/>
                <a:cs typeface="Segoe UI"/>
              </a:rPr>
              <a:t>ерство</a:t>
            </a:r>
            <a:r>
              <a:rPr sz="1100" b="1" spc="-5" dirty="0">
                <a:solidFill>
                  <a:srgbClr val="FFFFFF"/>
                </a:solidFill>
                <a:latin typeface="Segoe UI"/>
                <a:cs typeface="Segoe UI"/>
              </a:rPr>
              <a:t> </a:t>
            </a:r>
            <a:r>
              <a:rPr sz="1100" b="1" spc="-10" dirty="0">
                <a:solidFill>
                  <a:srgbClr val="FFFFFF"/>
                </a:solidFill>
                <a:latin typeface="Segoe UI"/>
                <a:cs typeface="Segoe UI"/>
              </a:rPr>
              <a:t>об</a:t>
            </a:r>
            <a:r>
              <a:rPr sz="1100" b="1" spc="-25" dirty="0">
                <a:solidFill>
                  <a:srgbClr val="FFFFFF"/>
                </a:solidFill>
                <a:latin typeface="Segoe UI"/>
                <a:cs typeface="Segoe UI"/>
              </a:rPr>
              <a:t>р</a:t>
            </a:r>
            <a:r>
              <a:rPr sz="1100" b="1" spc="-10" dirty="0">
                <a:solidFill>
                  <a:srgbClr val="FFFFFF"/>
                </a:solidFill>
                <a:latin typeface="Segoe UI"/>
                <a:cs typeface="Segoe UI"/>
              </a:rPr>
              <a:t>азования, науки</a:t>
            </a:r>
            <a:r>
              <a:rPr sz="1100" b="1" spc="-5" dirty="0">
                <a:solidFill>
                  <a:srgbClr val="FFFFFF"/>
                </a:solidFill>
                <a:latin typeface="Segoe UI"/>
                <a:cs typeface="Segoe UI"/>
              </a:rPr>
              <a:t> </a:t>
            </a:r>
            <a:r>
              <a:rPr sz="1100" b="1" spc="-10" dirty="0">
                <a:solidFill>
                  <a:srgbClr val="FFFFFF"/>
                </a:solidFill>
                <a:latin typeface="Segoe UI"/>
                <a:cs typeface="Segoe UI"/>
              </a:rPr>
              <a:t>и</a:t>
            </a:r>
            <a:r>
              <a:rPr sz="1100" b="1" spc="-5" dirty="0">
                <a:solidFill>
                  <a:srgbClr val="FFFFFF"/>
                </a:solidFill>
                <a:latin typeface="Segoe UI"/>
                <a:cs typeface="Segoe UI"/>
              </a:rPr>
              <a:t> </a:t>
            </a:r>
            <a:r>
              <a:rPr sz="1100" b="1" spc="-10" dirty="0">
                <a:solidFill>
                  <a:srgbClr val="FFFFFF"/>
                </a:solidFill>
                <a:latin typeface="Segoe UI"/>
                <a:cs typeface="Segoe UI"/>
              </a:rPr>
              <a:t>мол</a:t>
            </a:r>
            <a:r>
              <a:rPr sz="1100" b="1" spc="-20" dirty="0">
                <a:solidFill>
                  <a:srgbClr val="FFFFFF"/>
                </a:solidFill>
                <a:latin typeface="Segoe UI"/>
                <a:cs typeface="Segoe UI"/>
              </a:rPr>
              <a:t>о</a:t>
            </a:r>
            <a:r>
              <a:rPr sz="1100" b="1" spc="-10" dirty="0">
                <a:solidFill>
                  <a:srgbClr val="FFFFFF"/>
                </a:solidFill>
                <a:latin typeface="Segoe UI"/>
                <a:cs typeface="Segoe UI"/>
              </a:rPr>
              <a:t>дежной</a:t>
            </a:r>
            <a:r>
              <a:rPr sz="1100" b="1" spc="-5" dirty="0">
                <a:solidFill>
                  <a:srgbClr val="FFFFFF"/>
                </a:solidFill>
                <a:latin typeface="Segoe UI"/>
                <a:cs typeface="Segoe UI"/>
              </a:rPr>
              <a:t> </a:t>
            </a:r>
            <a:r>
              <a:rPr sz="1100" b="1" spc="-10" dirty="0">
                <a:solidFill>
                  <a:srgbClr val="FFFFFF"/>
                </a:solidFill>
                <a:latin typeface="Segoe UI"/>
                <a:cs typeface="Segoe UI"/>
              </a:rPr>
              <a:t>политики Ни</a:t>
            </a:r>
            <a:r>
              <a:rPr sz="1100" b="1" spc="-30" dirty="0">
                <a:solidFill>
                  <a:srgbClr val="FFFFFF"/>
                </a:solidFill>
                <a:latin typeface="Segoe UI"/>
                <a:cs typeface="Segoe UI"/>
              </a:rPr>
              <a:t>ж</a:t>
            </a:r>
            <a:r>
              <a:rPr sz="1100" b="1" spc="-10" dirty="0">
                <a:solidFill>
                  <a:srgbClr val="FFFFFF"/>
                </a:solidFill>
                <a:latin typeface="Segoe UI"/>
                <a:cs typeface="Segoe UI"/>
              </a:rPr>
              <a:t>е</a:t>
            </a:r>
            <a:r>
              <a:rPr sz="1100" b="1" spc="-25" dirty="0">
                <a:solidFill>
                  <a:srgbClr val="FFFFFF"/>
                </a:solidFill>
                <a:latin typeface="Segoe UI"/>
                <a:cs typeface="Segoe UI"/>
              </a:rPr>
              <a:t>г</a:t>
            </a:r>
            <a:r>
              <a:rPr sz="1100" b="1" spc="-10" dirty="0">
                <a:solidFill>
                  <a:srgbClr val="FFFFFF"/>
                </a:solidFill>
                <a:latin typeface="Segoe UI"/>
                <a:cs typeface="Segoe UI"/>
              </a:rPr>
              <a:t>ор</a:t>
            </a:r>
            <a:r>
              <a:rPr sz="1100" b="1" spc="-20" dirty="0">
                <a:solidFill>
                  <a:srgbClr val="FFFFFF"/>
                </a:solidFill>
                <a:latin typeface="Segoe UI"/>
                <a:cs typeface="Segoe UI"/>
              </a:rPr>
              <a:t>о</a:t>
            </a:r>
            <a:r>
              <a:rPr sz="1100" b="1" spc="-10" dirty="0">
                <a:solidFill>
                  <a:srgbClr val="FFFFFF"/>
                </a:solidFill>
                <a:latin typeface="Segoe UI"/>
                <a:cs typeface="Segoe UI"/>
              </a:rPr>
              <a:t>дс</a:t>
            </a:r>
            <a:r>
              <a:rPr sz="1100" b="1" spc="-30" dirty="0">
                <a:solidFill>
                  <a:srgbClr val="FFFFFF"/>
                </a:solidFill>
                <a:latin typeface="Segoe UI"/>
                <a:cs typeface="Segoe UI"/>
              </a:rPr>
              <a:t>к</a:t>
            </a:r>
            <a:r>
              <a:rPr sz="1100" b="1" spc="-10" dirty="0">
                <a:solidFill>
                  <a:srgbClr val="FFFFFF"/>
                </a:solidFill>
                <a:latin typeface="Segoe UI"/>
                <a:cs typeface="Segoe UI"/>
              </a:rPr>
              <a:t>ой</a:t>
            </a:r>
            <a:r>
              <a:rPr sz="1100" b="1" spc="-5" dirty="0">
                <a:solidFill>
                  <a:srgbClr val="FFFFFF"/>
                </a:solidFill>
                <a:latin typeface="Segoe UI"/>
                <a:cs typeface="Segoe UI"/>
              </a:rPr>
              <a:t> </a:t>
            </a:r>
            <a:r>
              <a:rPr sz="1100" b="1" spc="-10" dirty="0">
                <a:solidFill>
                  <a:srgbClr val="FFFFFF"/>
                </a:solidFill>
                <a:latin typeface="Segoe UI"/>
                <a:cs typeface="Segoe UI"/>
              </a:rPr>
              <a:t>области</a:t>
            </a:r>
            <a:endParaRPr sz="1100">
              <a:latin typeface="Segoe UI"/>
              <a:cs typeface="Segoe UI"/>
            </a:endParaRPr>
          </a:p>
          <a:p>
            <a:pPr>
              <a:lnSpc>
                <a:spcPct val="100000"/>
              </a:lnSpc>
              <a:spcBef>
                <a:spcPts val="12"/>
              </a:spcBef>
            </a:pPr>
            <a:endParaRPr sz="1300">
              <a:latin typeface="Times New Roman"/>
              <a:cs typeface="Times New Roman"/>
            </a:endParaRPr>
          </a:p>
          <a:p>
            <a:pPr marL="12700" marR="213360">
              <a:lnSpc>
                <a:spcPts val="3800"/>
              </a:lnSpc>
            </a:pPr>
            <a:r>
              <a:rPr sz="3500" b="1" dirty="0">
                <a:solidFill>
                  <a:srgbClr val="FFFFFF"/>
                </a:solidFill>
                <a:latin typeface="Segoe UI"/>
                <a:cs typeface="Segoe UI"/>
              </a:rPr>
              <a:t>Сис</a:t>
            </a:r>
            <a:r>
              <a:rPr sz="3500" b="1" spc="-50" dirty="0">
                <a:solidFill>
                  <a:srgbClr val="FFFFFF"/>
                </a:solidFill>
                <a:latin typeface="Segoe UI"/>
                <a:cs typeface="Segoe UI"/>
              </a:rPr>
              <a:t>т</a:t>
            </a:r>
            <a:r>
              <a:rPr sz="3500" b="1" dirty="0">
                <a:solidFill>
                  <a:srgbClr val="FFFFFF"/>
                </a:solidFill>
                <a:latin typeface="Segoe UI"/>
                <a:cs typeface="Segoe UI"/>
              </a:rPr>
              <a:t>ема об</a:t>
            </a:r>
            <a:r>
              <a:rPr sz="3500" b="1" spc="-35" dirty="0">
                <a:solidFill>
                  <a:srgbClr val="FFFFFF"/>
                </a:solidFill>
                <a:latin typeface="Segoe UI"/>
                <a:cs typeface="Segoe UI"/>
              </a:rPr>
              <a:t>р</a:t>
            </a:r>
            <a:r>
              <a:rPr sz="3500" b="1" dirty="0">
                <a:solidFill>
                  <a:srgbClr val="FFFFFF"/>
                </a:solidFill>
                <a:latin typeface="Segoe UI"/>
                <a:cs typeface="Segoe UI"/>
              </a:rPr>
              <a:t>азования Ни</a:t>
            </a:r>
            <a:r>
              <a:rPr sz="3500" b="1" spc="-60" dirty="0">
                <a:solidFill>
                  <a:srgbClr val="FFFFFF"/>
                </a:solidFill>
                <a:latin typeface="Segoe UI"/>
                <a:cs typeface="Segoe UI"/>
              </a:rPr>
              <a:t>ж</a:t>
            </a:r>
            <a:r>
              <a:rPr sz="3500" b="1" dirty="0">
                <a:solidFill>
                  <a:srgbClr val="FFFFFF"/>
                </a:solidFill>
                <a:latin typeface="Segoe UI"/>
                <a:cs typeface="Segoe UI"/>
              </a:rPr>
              <a:t>е</a:t>
            </a:r>
            <a:r>
              <a:rPr sz="3500" b="1" spc="-50" dirty="0">
                <a:solidFill>
                  <a:srgbClr val="FFFFFF"/>
                </a:solidFill>
                <a:latin typeface="Segoe UI"/>
                <a:cs typeface="Segoe UI"/>
              </a:rPr>
              <a:t>г</a:t>
            </a:r>
            <a:r>
              <a:rPr sz="3500" b="1" dirty="0">
                <a:solidFill>
                  <a:srgbClr val="FFFFFF"/>
                </a:solidFill>
                <a:latin typeface="Segoe UI"/>
                <a:cs typeface="Segoe UI"/>
              </a:rPr>
              <a:t>ор</a:t>
            </a:r>
            <a:r>
              <a:rPr sz="3500" b="1" spc="-30" dirty="0">
                <a:solidFill>
                  <a:srgbClr val="FFFFFF"/>
                </a:solidFill>
                <a:latin typeface="Segoe UI"/>
                <a:cs typeface="Segoe UI"/>
              </a:rPr>
              <a:t>о</a:t>
            </a:r>
            <a:r>
              <a:rPr sz="3500" b="1" dirty="0">
                <a:solidFill>
                  <a:srgbClr val="FFFFFF"/>
                </a:solidFill>
                <a:latin typeface="Segoe UI"/>
                <a:cs typeface="Segoe UI"/>
              </a:rPr>
              <a:t>дс</a:t>
            </a:r>
            <a:r>
              <a:rPr sz="3500" b="1" spc="-60" dirty="0">
                <a:solidFill>
                  <a:srgbClr val="FFFFFF"/>
                </a:solidFill>
                <a:latin typeface="Segoe UI"/>
                <a:cs typeface="Segoe UI"/>
              </a:rPr>
              <a:t>к</a:t>
            </a:r>
            <a:r>
              <a:rPr sz="3500" b="1" dirty="0">
                <a:solidFill>
                  <a:srgbClr val="FFFFFF"/>
                </a:solidFill>
                <a:latin typeface="Segoe UI"/>
                <a:cs typeface="Segoe UI"/>
              </a:rPr>
              <a:t>ой области</a:t>
            </a:r>
            <a:endParaRPr sz="3500">
              <a:latin typeface="Segoe UI"/>
              <a:cs typeface="Segoe UI"/>
            </a:endParaRPr>
          </a:p>
          <a:p>
            <a:pPr>
              <a:lnSpc>
                <a:spcPct val="100000"/>
              </a:lnSpc>
              <a:spcBef>
                <a:spcPts val="32"/>
              </a:spcBef>
            </a:pPr>
            <a:endParaRPr sz="4300">
              <a:latin typeface="Times New Roman"/>
              <a:cs typeface="Times New Roman"/>
            </a:endParaRPr>
          </a:p>
          <a:p>
            <a:pPr marL="12700">
              <a:lnSpc>
                <a:spcPct val="100000"/>
              </a:lnSpc>
            </a:pPr>
            <a:r>
              <a:rPr sz="2400" dirty="0">
                <a:solidFill>
                  <a:srgbClr val="FFFFFF"/>
                </a:solidFill>
                <a:latin typeface="Segoe UI"/>
                <a:cs typeface="Segoe UI"/>
              </a:rPr>
              <a:t>ИНФОРМАЦИОННЫЙ СБОРНИК /</a:t>
            </a:r>
            <a:r>
              <a:rPr sz="2400" spc="-5" dirty="0">
                <a:solidFill>
                  <a:srgbClr val="FFFFFF"/>
                </a:solidFill>
                <a:latin typeface="Segoe UI"/>
                <a:cs typeface="Segoe UI"/>
              </a:rPr>
              <a:t> </a:t>
            </a:r>
            <a:r>
              <a:rPr sz="2400" b="1" spc="-5" dirty="0">
                <a:solidFill>
                  <a:srgbClr val="FFFFFF"/>
                </a:solidFill>
                <a:latin typeface="Segoe UI"/>
                <a:cs typeface="Segoe UI"/>
              </a:rPr>
              <a:t>2021</a:t>
            </a:r>
            <a:endParaRPr sz="2400">
              <a:latin typeface="Segoe UI"/>
              <a:cs typeface="Segoe UI"/>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FFF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Стандартная">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190</TotalTime>
  <Words>13042</Words>
  <Application>Microsoft Office PowerPoint</Application>
  <PresentationFormat>Произвольный</PresentationFormat>
  <Paragraphs>2956</Paragraphs>
  <Slides>78</Slides>
  <Notes>78</Notes>
  <HiddenSlides>0</HiddenSlides>
  <MMClips>0</MMClips>
  <ScaleCrop>false</ScaleCrop>
  <HeadingPairs>
    <vt:vector size="4" baseType="variant">
      <vt:variant>
        <vt:lpstr>Тема</vt:lpstr>
      </vt:variant>
      <vt:variant>
        <vt:i4>1</vt:i4>
      </vt:variant>
      <vt:variant>
        <vt:lpstr>Заголовки слайдов</vt:lpstr>
      </vt:variant>
      <vt:variant>
        <vt:i4>78</vt:i4>
      </vt:variant>
    </vt:vector>
  </HeadingPairs>
  <TitlesOfParts>
    <vt:vector size="79" baseType="lpstr">
      <vt:lpstr>Office Theme</vt:lpstr>
      <vt:lpstr>Слайд 1</vt:lpstr>
      <vt:lpstr>Князь великий</vt:lpstr>
      <vt:lpstr>Слайд 3</vt:lpstr>
      <vt:lpstr>МИНИСТР ОБРАЗОВАНИЯ,</vt:lpstr>
      <vt:lpstr>ФЕДЕРАЛЬНЫЕ ПРОЕКТЫ, РЕАЛИЗУЕМЫЕ в НИЖЕГОРОДСКОЙ ОБЛАСТИ</vt:lpstr>
      <vt:lpstr>Слайд 6</vt:lpstr>
      <vt:lpstr>Слайд 7</vt:lpstr>
      <vt:lpstr>Слайд 8</vt:lpstr>
      <vt:lpstr>Слайд 9</vt:lpstr>
      <vt:lpstr>Слайд 10</vt:lpstr>
      <vt:lpstr>Слайд 11</vt:lpstr>
      <vt:lpstr>Слайд 12</vt:lpstr>
      <vt:lpstr>Слайд 13</vt:lpstr>
      <vt:lpstr>Слайд 14</vt:lpstr>
      <vt:lpstr>Слайд 15</vt:lpstr>
      <vt:lpstr>Слайд 16</vt:lpstr>
      <vt:lpstr>Слайд 17</vt:lpstr>
      <vt:lpstr>Слайд 18</vt:lpstr>
      <vt:lpstr>Слайд 19</vt:lpstr>
      <vt:lpstr>Слайд 20</vt:lpstr>
      <vt:lpstr>Слайд 21</vt:lpstr>
      <vt:lpstr>Слайд 22</vt:lpstr>
      <vt:lpstr>Слайд 23</vt:lpstr>
      <vt:lpstr>Слайд 24</vt:lpstr>
      <vt:lpstr>Слайд 25</vt:lpstr>
      <vt:lpstr>Слайд 26</vt:lpstr>
      <vt:lpstr>Слайд 27</vt:lpstr>
      <vt:lpstr>Слайд 28</vt:lpstr>
      <vt:lpstr>Слайд 29</vt:lpstr>
      <vt:lpstr>Слайд 30</vt:lpstr>
      <vt:lpstr>Слайд 31</vt:lpstr>
      <vt:lpstr>Слайд 32</vt:lpstr>
      <vt:lpstr>Слайд 33</vt:lpstr>
      <vt:lpstr>Слайд 34</vt:lpstr>
      <vt:lpstr>Слайд 35</vt:lpstr>
      <vt:lpstr>Слайд 36</vt:lpstr>
      <vt:lpstr>Слайд 37</vt:lpstr>
      <vt:lpstr>Слайд 38</vt:lpstr>
      <vt:lpstr>Слайд 39</vt:lpstr>
      <vt:lpstr>Слайд 40</vt:lpstr>
      <vt:lpstr>Слайд 41</vt:lpstr>
      <vt:lpstr>Слайд 42</vt:lpstr>
      <vt:lpstr>Слайд 43</vt:lpstr>
      <vt:lpstr>ГОСУДАРСТВЕННАЯ ИТОГОВАЯ АТТЕСТАЦИЯ 2021 ГОДА</vt:lpstr>
      <vt:lpstr>Слайд 45</vt:lpstr>
      <vt:lpstr>Слайд 46</vt:lpstr>
      <vt:lpstr>Слайд 47</vt:lpstr>
      <vt:lpstr>ВСЕРОССИЙСКИЙ</vt:lpstr>
      <vt:lpstr>Слайд 49</vt:lpstr>
      <vt:lpstr>Слайд 50</vt:lpstr>
      <vt:lpstr>Слайд 51</vt:lpstr>
      <vt:lpstr>Слайд 52</vt:lpstr>
      <vt:lpstr>Слайд 53</vt:lpstr>
      <vt:lpstr>143 385</vt:lpstr>
      <vt:lpstr>СОЦИАЛЬНО-ПРАВОВАЯ ЗАЩИТА ДЕТЕЙ</vt:lpstr>
      <vt:lpstr>Слайд 56</vt:lpstr>
      <vt:lpstr>Слайд 57</vt:lpstr>
      <vt:lpstr>Слайд 58</vt:lpstr>
      <vt:lpstr>Слайд 59</vt:lpstr>
      <vt:lpstr>Слайд 60</vt:lpstr>
      <vt:lpstr>ВНЕДРЕНИЕ СИСТЕМЫ ОЦЕНКИ КАЧЕСТВА</vt:lpstr>
      <vt:lpstr>Слайд 62</vt:lpstr>
      <vt:lpstr>Слайд 63</vt:lpstr>
      <vt:lpstr>Слайд 64</vt:lpstr>
      <vt:lpstr>Слайд 65</vt:lpstr>
      <vt:lpstr>Слайд 66</vt:lpstr>
      <vt:lpstr>ХАРАКТЕРИСТИКА ПЕДАГОГИЧЕСКИХ КАДРОВ РЕГИОНА</vt:lpstr>
      <vt:lpstr>Слайд 68</vt:lpstr>
      <vt:lpstr>Слайд 69</vt:lpstr>
      <vt:lpstr>Слайд 70</vt:lpstr>
      <vt:lpstr>СТРУКТУРА ПЕДАГОГИЧЕСКИХ КАДРОВ</vt:lpstr>
      <vt:lpstr>ОСУЩЕСТВЛЕНИЕ ПЕРЕДАННЫХ ПОЛНОМОЧИЙ</vt:lpstr>
      <vt:lpstr>Слайд 73</vt:lpstr>
      <vt:lpstr>Слайд 74</vt:lpstr>
      <vt:lpstr>СОДЕРЖАНИЕ</vt:lpstr>
      <vt:lpstr>Слайд 76</vt:lpstr>
      <vt:lpstr>Слайд 77</vt:lpstr>
      <vt:lpstr>Слайд 78</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Ольга Викторовна Кондрашина</dc:creator>
  <cp:lastModifiedBy>kia</cp:lastModifiedBy>
  <cp:revision>16</cp:revision>
  <dcterms:created xsi:type="dcterms:W3CDTF">2022-06-03T10:05:17Z</dcterms:created>
  <dcterms:modified xsi:type="dcterms:W3CDTF">2022-09-14T06:33:25Z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2022-06-03T00:00:00Z</vt:filetime>
  </property>
  <property fmtid="{D5CDD505-2E9C-101B-9397-08002B2CF9AE}" pid="3" name="LastSaved">
    <vt:filetime>2022-06-03T00:00:00Z</vt:filetime>
  </property>
</Properties>
</file>